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8" r:id="rId3"/>
    <p:sldId id="258" r:id="rId4"/>
    <p:sldId id="259" r:id="rId5"/>
    <p:sldId id="260" r:id="rId6"/>
    <p:sldId id="300" r:id="rId7"/>
    <p:sldId id="302" r:id="rId8"/>
    <p:sldId id="301" r:id="rId9"/>
    <p:sldId id="264" r:id="rId10"/>
    <p:sldId id="303" r:id="rId11"/>
    <p:sldId id="304" r:id="rId12"/>
    <p:sldId id="267" r:id="rId13"/>
    <p:sldId id="270" r:id="rId14"/>
    <p:sldId id="305" r:id="rId15"/>
    <p:sldId id="272" r:id="rId16"/>
    <p:sldId id="273" r:id="rId17"/>
    <p:sldId id="299" r:id="rId18"/>
    <p:sldId id="298" r:id="rId19"/>
    <p:sldId id="274" r:id="rId20"/>
    <p:sldId id="275" r:id="rId21"/>
    <p:sldId id="278" r:id="rId22"/>
    <p:sldId id="277" r:id="rId23"/>
    <p:sldId id="279" r:id="rId24"/>
    <p:sldId id="306" r:id="rId25"/>
    <p:sldId id="282" r:id="rId26"/>
    <p:sldId id="280" r:id="rId27"/>
    <p:sldId id="283" r:id="rId28"/>
    <p:sldId id="284" r:id="rId29"/>
    <p:sldId id="285" r:id="rId30"/>
    <p:sldId id="286" r:id="rId31"/>
    <p:sldId id="287" r:id="rId32"/>
    <p:sldId id="308" r:id="rId33"/>
    <p:sldId id="309" r:id="rId34"/>
    <p:sldId id="291" r:id="rId35"/>
    <p:sldId id="290" r:id="rId36"/>
    <p:sldId id="293" r:id="rId37"/>
    <p:sldId id="294" r:id="rId38"/>
    <p:sldId id="257" r:id="rId39"/>
  </p:sldIdLst>
  <p:sldSz cx="12192000" cy="6858000"/>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5320" autoAdjust="0"/>
  </p:normalViewPr>
  <p:slideViewPr>
    <p:cSldViewPr snapToGrid="0">
      <p:cViewPr>
        <p:scale>
          <a:sx n="97" d="100"/>
          <a:sy n="97" d="100"/>
        </p:scale>
        <p:origin x="-138"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347"/>
          </a:xfrm>
          <a:prstGeom prst="rect">
            <a:avLst/>
          </a:prstGeom>
        </p:spPr>
        <p:txBody>
          <a:bodyPr vert="horz" lIns="91463" tIns="45731" rIns="91463" bIns="4573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347"/>
          </a:xfrm>
          <a:prstGeom prst="rect">
            <a:avLst/>
          </a:prstGeom>
        </p:spPr>
        <p:txBody>
          <a:bodyPr vert="horz" lIns="91463" tIns="45731" rIns="91463" bIns="45731" rtlCol="0"/>
          <a:lstStyle>
            <a:lvl1pPr algn="r">
              <a:defRPr sz="1200"/>
            </a:lvl1pPr>
          </a:lstStyle>
          <a:p>
            <a:fld id="{A7BB1B13-6424-4D5A-8D3A-E2167DBD3E9D}" type="datetimeFigureOut">
              <a:rPr kumimoji="1" lang="ja-JP" altLang="en-US" smtClean="0"/>
              <a:t>2022/8/5</a:t>
            </a:fld>
            <a:endParaRPr kumimoji="1" lang="ja-JP" altLang="en-US"/>
          </a:p>
        </p:txBody>
      </p:sp>
      <p:sp>
        <p:nvSpPr>
          <p:cNvPr id="4" name="スライド イメージ プレースホルダー 3"/>
          <p:cNvSpPr>
            <a:spLocks noGrp="1" noRot="1" noChangeAspect="1"/>
          </p:cNvSpPr>
          <p:nvPr>
            <p:ph type="sldImg" idx="2"/>
          </p:nvPr>
        </p:nvSpPr>
        <p:spPr>
          <a:xfrm>
            <a:off x="407988" y="1235075"/>
            <a:ext cx="5919787" cy="3330575"/>
          </a:xfrm>
          <a:prstGeom prst="rect">
            <a:avLst/>
          </a:prstGeom>
          <a:noFill/>
          <a:ln w="12700">
            <a:solidFill>
              <a:prstClr val="black"/>
            </a:solidFill>
          </a:ln>
        </p:spPr>
        <p:txBody>
          <a:bodyPr vert="horz" lIns="91463" tIns="45731" rIns="91463" bIns="45731" rtlCol="0" anchor="ctr"/>
          <a:lstStyle/>
          <a:p>
            <a:endParaRPr lang="ja-JP" altLang="en-US"/>
          </a:p>
        </p:txBody>
      </p:sp>
      <p:sp>
        <p:nvSpPr>
          <p:cNvPr id="5" name="ノート プレースホルダー 4"/>
          <p:cNvSpPr>
            <a:spLocks noGrp="1"/>
          </p:cNvSpPr>
          <p:nvPr>
            <p:ph type="body" sz="quarter" idx="3"/>
          </p:nvPr>
        </p:nvSpPr>
        <p:spPr>
          <a:xfrm>
            <a:off x="673577" y="4751220"/>
            <a:ext cx="5388610" cy="3887361"/>
          </a:xfrm>
          <a:prstGeom prst="rect">
            <a:avLst/>
          </a:prstGeom>
        </p:spPr>
        <p:txBody>
          <a:bodyPr vert="horz" lIns="91463" tIns="45731" rIns="91463" bIns="457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8"/>
            <a:ext cx="2918831" cy="495346"/>
          </a:xfrm>
          <a:prstGeom prst="rect">
            <a:avLst/>
          </a:prstGeom>
        </p:spPr>
        <p:txBody>
          <a:bodyPr vert="horz" lIns="91463" tIns="45731" rIns="91463" bIns="457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7318"/>
            <a:ext cx="2918831" cy="495346"/>
          </a:xfrm>
          <a:prstGeom prst="rect">
            <a:avLst/>
          </a:prstGeom>
        </p:spPr>
        <p:txBody>
          <a:bodyPr vert="horz" lIns="91463" tIns="45731" rIns="91463" bIns="45731" rtlCol="0" anchor="b"/>
          <a:lstStyle>
            <a:lvl1pPr algn="r">
              <a:defRPr sz="1200"/>
            </a:lvl1pPr>
          </a:lstStyle>
          <a:p>
            <a:fld id="{60E55A24-4F1B-4F94-9BEE-7A3B33ED03E2}" type="slidenum">
              <a:rPr kumimoji="1" lang="ja-JP" altLang="en-US" smtClean="0"/>
              <a:t>‹#›</a:t>
            </a:fld>
            <a:endParaRPr kumimoji="1" lang="ja-JP" altLang="en-US"/>
          </a:p>
        </p:txBody>
      </p:sp>
    </p:spTree>
    <p:extLst>
      <p:ext uri="{BB962C8B-B14F-4D97-AF65-F5344CB8AC3E}">
        <p14:creationId xmlns:p14="http://schemas.microsoft.com/office/powerpoint/2010/main" val="39471764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16</a:t>
            </a:fld>
            <a:endParaRPr kumimoji="1" lang="ja-JP" altLang="en-US"/>
          </a:p>
        </p:txBody>
      </p:sp>
    </p:spTree>
    <p:extLst>
      <p:ext uri="{BB962C8B-B14F-4D97-AF65-F5344CB8AC3E}">
        <p14:creationId xmlns:p14="http://schemas.microsoft.com/office/powerpoint/2010/main" val="1582518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27</a:t>
            </a:fld>
            <a:endParaRPr kumimoji="1" lang="ja-JP" altLang="en-US"/>
          </a:p>
        </p:txBody>
      </p:sp>
    </p:spTree>
    <p:extLst>
      <p:ext uri="{BB962C8B-B14F-4D97-AF65-F5344CB8AC3E}">
        <p14:creationId xmlns:p14="http://schemas.microsoft.com/office/powerpoint/2010/main" val="220579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28</a:t>
            </a:fld>
            <a:endParaRPr kumimoji="1" lang="ja-JP" altLang="en-US"/>
          </a:p>
        </p:txBody>
      </p:sp>
    </p:spTree>
    <p:extLst>
      <p:ext uri="{BB962C8B-B14F-4D97-AF65-F5344CB8AC3E}">
        <p14:creationId xmlns:p14="http://schemas.microsoft.com/office/powerpoint/2010/main" val="215311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29</a:t>
            </a:fld>
            <a:endParaRPr kumimoji="1" lang="ja-JP" altLang="en-US"/>
          </a:p>
        </p:txBody>
      </p:sp>
    </p:spTree>
    <p:extLst>
      <p:ext uri="{BB962C8B-B14F-4D97-AF65-F5344CB8AC3E}">
        <p14:creationId xmlns:p14="http://schemas.microsoft.com/office/powerpoint/2010/main" val="81364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30</a:t>
            </a:fld>
            <a:endParaRPr kumimoji="1" lang="ja-JP" altLang="en-US"/>
          </a:p>
        </p:txBody>
      </p:sp>
    </p:spTree>
    <p:extLst>
      <p:ext uri="{BB962C8B-B14F-4D97-AF65-F5344CB8AC3E}">
        <p14:creationId xmlns:p14="http://schemas.microsoft.com/office/powerpoint/2010/main" val="309276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31</a:t>
            </a:fld>
            <a:endParaRPr kumimoji="1" lang="ja-JP" altLang="en-US"/>
          </a:p>
        </p:txBody>
      </p:sp>
    </p:spTree>
    <p:extLst>
      <p:ext uri="{BB962C8B-B14F-4D97-AF65-F5344CB8AC3E}">
        <p14:creationId xmlns:p14="http://schemas.microsoft.com/office/powerpoint/2010/main" val="416983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32</a:t>
            </a:fld>
            <a:endParaRPr kumimoji="1" lang="ja-JP" altLang="en-US"/>
          </a:p>
        </p:txBody>
      </p:sp>
    </p:spTree>
    <p:extLst>
      <p:ext uri="{BB962C8B-B14F-4D97-AF65-F5344CB8AC3E}">
        <p14:creationId xmlns:p14="http://schemas.microsoft.com/office/powerpoint/2010/main" val="87412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33</a:t>
            </a:fld>
            <a:endParaRPr kumimoji="1" lang="ja-JP" altLang="en-US"/>
          </a:p>
        </p:txBody>
      </p:sp>
    </p:spTree>
    <p:extLst>
      <p:ext uri="{BB962C8B-B14F-4D97-AF65-F5344CB8AC3E}">
        <p14:creationId xmlns:p14="http://schemas.microsoft.com/office/powerpoint/2010/main" val="37821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34</a:t>
            </a:fld>
            <a:endParaRPr kumimoji="1" lang="ja-JP" altLang="en-US"/>
          </a:p>
        </p:txBody>
      </p:sp>
    </p:spTree>
    <p:extLst>
      <p:ext uri="{BB962C8B-B14F-4D97-AF65-F5344CB8AC3E}">
        <p14:creationId xmlns:p14="http://schemas.microsoft.com/office/powerpoint/2010/main" val="121066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35</a:t>
            </a:fld>
            <a:endParaRPr kumimoji="1" lang="ja-JP" altLang="en-US"/>
          </a:p>
        </p:txBody>
      </p:sp>
    </p:spTree>
    <p:extLst>
      <p:ext uri="{BB962C8B-B14F-4D97-AF65-F5344CB8AC3E}">
        <p14:creationId xmlns:p14="http://schemas.microsoft.com/office/powerpoint/2010/main" val="206095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37</a:t>
            </a:fld>
            <a:endParaRPr kumimoji="1" lang="ja-JP" altLang="en-US"/>
          </a:p>
        </p:txBody>
      </p:sp>
    </p:spTree>
    <p:extLst>
      <p:ext uri="{BB962C8B-B14F-4D97-AF65-F5344CB8AC3E}">
        <p14:creationId xmlns:p14="http://schemas.microsoft.com/office/powerpoint/2010/main" val="97513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18</a:t>
            </a:fld>
            <a:endParaRPr kumimoji="1" lang="ja-JP" altLang="en-US"/>
          </a:p>
        </p:txBody>
      </p:sp>
    </p:spTree>
    <p:extLst>
      <p:ext uri="{BB962C8B-B14F-4D97-AF65-F5344CB8AC3E}">
        <p14:creationId xmlns:p14="http://schemas.microsoft.com/office/powerpoint/2010/main" val="329515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20</a:t>
            </a:fld>
            <a:endParaRPr kumimoji="1" lang="ja-JP" altLang="en-US"/>
          </a:p>
        </p:txBody>
      </p:sp>
    </p:spTree>
    <p:extLst>
      <p:ext uri="{BB962C8B-B14F-4D97-AF65-F5344CB8AC3E}">
        <p14:creationId xmlns:p14="http://schemas.microsoft.com/office/powerpoint/2010/main" val="12222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21</a:t>
            </a:fld>
            <a:endParaRPr kumimoji="1" lang="ja-JP" altLang="en-US"/>
          </a:p>
        </p:txBody>
      </p:sp>
    </p:spTree>
    <p:extLst>
      <p:ext uri="{BB962C8B-B14F-4D97-AF65-F5344CB8AC3E}">
        <p14:creationId xmlns:p14="http://schemas.microsoft.com/office/powerpoint/2010/main" val="355080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22</a:t>
            </a:fld>
            <a:endParaRPr kumimoji="1" lang="ja-JP" altLang="en-US"/>
          </a:p>
        </p:txBody>
      </p:sp>
    </p:spTree>
    <p:extLst>
      <p:ext uri="{BB962C8B-B14F-4D97-AF65-F5344CB8AC3E}">
        <p14:creationId xmlns:p14="http://schemas.microsoft.com/office/powerpoint/2010/main" val="137046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23</a:t>
            </a:fld>
            <a:endParaRPr kumimoji="1" lang="ja-JP" altLang="en-US"/>
          </a:p>
        </p:txBody>
      </p:sp>
    </p:spTree>
    <p:extLst>
      <p:ext uri="{BB962C8B-B14F-4D97-AF65-F5344CB8AC3E}">
        <p14:creationId xmlns:p14="http://schemas.microsoft.com/office/powerpoint/2010/main" val="84831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24</a:t>
            </a:fld>
            <a:endParaRPr kumimoji="1" lang="ja-JP" altLang="en-US"/>
          </a:p>
        </p:txBody>
      </p:sp>
    </p:spTree>
    <p:extLst>
      <p:ext uri="{BB962C8B-B14F-4D97-AF65-F5344CB8AC3E}">
        <p14:creationId xmlns:p14="http://schemas.microsoft.com/office/powerpoint/2010/main" val="328551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25</a:t>
            </a:fld>
            <a:endParaRPr kumimoji="1" lang="ja-JP" altLang="en-US"/>
          </a:p>
        </p:txBody>
      </p:sp>
    </p:spTree>
    <p:extLst>
      <p:ext uri="{BB962C8B-B14F-4D97-AF65-F5344CB8AC3E}">
        <p14:creationId xmlns:p14="http://schemas.microsoft.com/office/powerpoint/2010/main" val="237460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E55A24-4F1B-4F94-9BEE-7A3B33ED03E2}" type="slidenum">
              <a:rPr kumimoji="1" lang="ja-JP" altLang="en-US" smtClean="0"/>
              <a:t>26</a:t>
            </a:fld>
            <a:endParaRPr kumimoji="1" lang="ja-JP" altLang="en-US"/>
          </a:p>
        </p:txBody>
      </p:sp>
    </p:spTree>
    <p:extLst>
      <p:ext uri="{BB962C8B-B14F-4D97-AF65-F5344CB8AC3E}">
        <p14:creationId xmlns:p14="http://schemas.microsoft.com/office/powerpoint/2010/main" val="200298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F20276-3876-4EFC-9C3C-7EF281C66078}" type="datetime1">
              <a:rPr kumimoji="1" lang="ja-JP" altLang="en-US" smtClean="0"/>
              <a:t>2022/8/5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416175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AB85517-46FC-426B-99A9-907E04D36CF7}" type="datetime1">
              <a:rPr kumimoji="1" lang="ja-JP" altLang="en-US" smtClean="0"/>
              <a:t>2022/8/5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416939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3E9118-4350-4FBB-A3BB-EFD3FBF7791E}" type="datetime1">
              <a:rPr kumimoji="1" lang="ja-JP" altLang="en-US" smtClean="0"/>
              <a:t>2022/8/5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232763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11B1A6-2361-463E-92A5-49732C383770}" type="datetime1">
              <a:rPr kumimoji="1" lang="ja-JP" altLang="en-US" smtClean="0"/>
              <a:t>2022/8/5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134973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BDF47DF-B534-42A4-8998-F5AC6142021E}" type="datetime1">
              <a:rPr kumimoji="1" lang="ja-JP" altLang="en-US" smtClean="0"/>
              <a:t>2022/8/5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42470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040453-B29D-4FDC-9983-D830130730F6}" type="datetime1">
              <a:rPr kumimoji="1" lang="ja-JP" altLang="en-US" smtClean="0"/>
              <a:t>2022/8/5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376848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C8CC5F9-B502-49BF-B32B-869A620D3693}" type="datetime1">
              <a:rPr kumimoji="1" lang="ja-JP" altLang="en-US" smtClean="0"/>
              <a:t>2022/8/5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251879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8DAF4A3-83B5-455D-BD3F-09F3F45FFBCB}" type="datetime1">
              <a:rPr kumimoji="1" lang="ja-JP" altLang="en-US" smtClean="0"/>
              <a:t>2022/8/5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259474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10F9E0-C983-410D-B339-80D9D31C2489}" type="datetime1">
              <a:rPr kumimoji="1" lang="ja-JP" altLang="en-US" smtClean="0"/>
              <a:t>2022/8/5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112637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2A6530-91DD-4F6B-96AE-F49D8C92E92C}" type="datetime1">
              <a:rPr kumimoji="1" lang="ja-JP" altLang="en-US" smtClean="0"/>
              <a:t>2022/8/5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172207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9DA06D-2A85-4667-B8A7-C001DBC50778}" type="datetime1">
              <a:rPr kumimoji="1" lang="ja-JP" altLang="en-US" smtClean="0"/>
              <a:t>2022/8/5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18235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25A3B-D5D5-4141-A42A-F605A545CED4}" type="datetime1">
              <a:rPr kumimoji="1" lang="ja-JP" altLang="en-US" smtClean="0"/>
              <a:t>2022/8/5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46250-C8C6-443E-9C69-850A3D6C753C}" type="slidenum">
              <a:rPr kumimoji="1" lang="ja-JP" altLang="en-US" smtClean="0"/>
              <a:t>‹#›</a:t>
            </a:fld>
            <a:endParaRPr kumimoji="1" lang="ja-JP" altLang="en-US"/>
          </a:p>
        </p:txBody>
      </p:sp>
    </p:spTree>
    <p:extLst>
      <p:ext uri="{BB962C8B-B14F-4D97-AF65-F5344CB8AC3E}">
        <p14:creationId xmlns:p14="http://schemas.microsoft.com/office/powerpoint/2010/main" val="68679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47F5FFAA-20FC-82FF-F368-F2765E3DAD99}"/>
              </a:ext>
            </a:extLst>
          </p:cNvPr>
          <p:cNvSpPr>
            <a:spLocks noGrp="1"/>
          </p:cNvSpPr>
          <p:nvPr>
            <p:ph type="sldNum" sz="quarter" idx="12"/>
          </p:nvPr>
        </p:nvSpPr>
        <p:spPr/>
        <p:txBody>
          <a:bodyPr/>
          <a:lstStyle/>
          <a:p>
            <a:fld id="{B6E46250-C8C6-443E-9C69-850A3D6C753C}" type="slidenum">
              <a:rPr kumimoji="1" lang="ja-JP" altLang="en-US" smtClean="0"/>
              <a:t>1</a:t>
            </a:fld>
            <a:endParaRPr kumimoji="1" lang="ja-JP" altLang="en-US"/>
          </a:p>
        </p:txBody>
      </p:sp>
      <p:pic>
        <p:nvPicPr>
          <p:cNvPr id="6" name="図 5"/>
          <p:cNvPicPr>
            <a:picLocks noChangeAspect="1"/>
          </p:cNvPicPr>
          <p:nvPr/>
        </p:nvPicPr>
        <p:blipFill>
          <a:blip r:embed="rId2"/>
          <a:stretch>
            <a:fillRect/>
          </a:stretch>
        </p:blipFill>
        <p:spPr>
          <a:xfrm>
            <a:off x="284" y="-160"/>
            <a:ext cx="12191432" cy="6858320"/>
          </a:xfrm>
          <a:prstGeom prst="rect">
            <a:avLst/>
          </a:prstGeom>
        </p:spPr>
      </p:pic>
    </p:spTree>
    <p:extLst>
      <p:ext uri="{BB962C8B-B14F-4D97-AF65-F5344CB8AC3E}">
        <p14:creationId xmlns:p14="http://schemas.microsoft.com/office/powerpoint/2010/main" val="1552517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丸めた四角形 9"/>
          <p:cNvSpPr/>
          <p:nvPr/>
        </p:nvSpPr>
        <p:spPr>
          <a:xfrm>
            <a:off x="231008" y="1162122"/>
            <a:ext cx="4129238" cy="1938993"/>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2052" y="1346788"/>
            <a:ext cx="3931152" cy="1569660"/>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(2) </a:t>
            </a:r>
            <a:r>
              <a:rPr lang="en-US" altLang="ja-JP" sz="3200" dirty="0">
                <a:solidFill>
                  <a:schemeClr val="bg1"/>
                </a:solidFill>
                <a:latin typeface="Arial Rounded MT Bold" panose="020F0704030504030204" pitchFamily="34" charset="0"/>
              </a:rPr>
              <a:t>Voluntary exchange of information</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1323439"/>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Voluntary provision of information collected during the investigation of taxpayers in their own country for the use of the tax authority of another partner country, such as a member country of the treaty. </a:t>
            </a:r>
          </a:p>
        </p:txBody>
      </p:sp>
      <p:sp>
        <p:nvSpPr>
          <p:cNvPr id="11" name="対角する 2 つの角を丸めた四角形 10"/>
          <p:cNvSpPr/>
          <p:nvPr/>
        </p:nvSpPr>
        <p:spPr>
          <a:xfrm>
            <a:off x="231008" y="3497639"/>
            <a:ext cx="4129238" cy="3170101"/>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2052" y="4297859"/>
            <a:ext cx="3931152" cy="1569660"/>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(3) </a:t>
            </a:r>
            <a:r>
              <a:rPr lang="en-US" altLang="ja-JP" sz="3200" dirty="0">
                <a:solidFill>
                  <a:schemeClr val="bg1"/>
                </a:solidFill>
                <a:latin typeface="Arial Rounded MT Bold" panose="020F0704030504030204" pitchFamily="34" charset="0"/>
              </a:rPr>
              <a:t>Automatic exchange of information</a:t>
            </a:r>
            <a:endParaRPr lang="en-US" altLang="ja-JP" sz="3200" b="0" i="0" u="none" strike="noStrike" dirty="0">
              <a:solidFill>
                <a:schemeClr val="bg1"/>
              </a:solidFill>
              <a:effectLst/>
              <a:latin typeface="Arial Rounded MT Bold" panose="020F0704030504030204" pitchFamily="34" charset="0"/>
            </a:endParaRPr>
          </a:p>
        </p:txBody>
      </p:sp>
      <p:sp>
        <p:nvSpPr>
          <p:cNvPr id="13" name="正方形/長方形 12"/>
          <p:cNvSpPr/>
          <p:nvPr/>
        </p:nvSpPr>
        <p:spPr>
          <a:xfrm>
            <a:off x="4745254" y="3497642"/>
            <a:ext cx="7267073" cy="3170099"/>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Information on payments to non-residents, etc., obtained from legal records, etc., is sent collectively from the tax authority of the paying country to the counterpart of the receiving country, which is a member nation of the treaty.</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National Tax Agency (NTA) of Japan uses information from foreign countries to investigate income tax and inheritance tax payable from Japanese residents, based on the information on interest and dividends paid from foreign financial institutions.</a:t>
            </a:r>
            <a:endParaRPr lang="en-US" altLang="ja-JP" sz="2000" b="0" i="0" u="none" strike="noStrike" dirty="0">
              <a:solidFill>
                <a:srgbClr val="006BCB"/>
              </a:solidFill>
              <a:effectLst/>
              <a:latin typeface="Arial Rounded MT Bold" panose="020F0704030504030204" pitchFamily="34" charset="0"/>
            </a:endParaRPr>
          </a:p>
        </p:txBody>
      </p:sp>
      <p:sp>
        <p:nvSpPr>
          <p:cNvPr id="14" name="正方形/長方形 13"/>
          <p:cNvSpPr/>
          <p:nvPr/>
        </p:nvSpPr>
        <p:spPr>
          <a:xfrm>
            <a:off x="79982" y="180821"/>
            <a:ext cx="10137840"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2 </a:t>
            </a:r>
            <a:r>
              <a:rPr lang="en-US" altLang="ja-JP" sz="3200" dirty="0">
                <a:solidFill>
                  <a:srgbClr val="006BCB"/>
                </a:solidFill>
                <a:latin typeface="Arial Rounded MT Bold" panose="020F0704030504030204" pitchFamily="34" charset="0"/>
              </a:rPr>
              <a:t>Exchange of Information under Tax Treaties, etc.</a:t>
            </a:r>
            <a:endParaRPr lang="ja-JP" altLang="en-US" sz="3200" dirty="0">
              <a:solidFill>
                <a:srgbClr val="006BCB"/>
              </a:solidFill>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509F6927-828B-04C4-B4E3-DCB148BA2792}"/>
              </a:ext>
            </a:extLst>
          </p:cNvPr>
          <p:cNvSpPr>
            <a:spLocks noGrp="1"/>
          </p:cNvSpPr>
          <p:nvPr>
            <p:ph type="sldNum" sz="quarter" idx="12"/>
          </p:nvPr>
        </p:nvSpPr>
        <p:spPr/>
        <p:txBody>
          <a:bodyPr/>
          <a:lstStyle/>
          <a:p>
            <a:fld id="{B6E46250-C8C6-443E-9C69-850A3D6C753C}" type="slidenum">
              <a:rPr kumimoji="1" lang="ja-JP" altLang="en-US" smtClean="0"/>
              <a:t>10</a:t>
            </a:fld>
            <a:endParaRPr kumimoji="1" lang="ja-JP" altLang="en-US"/>
          </a:p>
        </p:txBody>
      </p:sp>
    </p:spTree>
    <p:extLst>
      <p:ext uri="{BB962C8B-B14F-4D97-AF65-F5344CB8AC3E}">
        <p14:creationId xmlns:p14="http://schemas.microsoft.com/office/powerpoint/2010/main" val="377905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丸めた四角形 9"/>
          <p:cNvSpPr/>
          <p:nvPr/>
        </p:nvSpPr>
        <p:spPr>
          <a:xfrm>
            <a:off x="231008" y="1162121"/>
            <a:ext cx="4129238" cy="4731533"/>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2052" y="1511951"/>
            <a:ext cx="3931152" cy="4031873"/>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(4) </a:t>
            </a:r>
            <a:r>
              <a:rPr lang="en-US" altLang="ja-JP" sz="3200" dirty="0">
                <a:solidFill>
                  <a:schemeClr val="bg1"/>
                </a:solidFill>
                <a:latin typeface="Arial Rounded MT Bold" panose="020F0704030504030204" pitchFamily="34" charset="0"/>
              </a:rPr>
              <a:t>Reporting System for Automatic Exchange of Financial Account Information of Non-Residents (CRS)</a:t>
            </a:r>
            <a:r>
              <a:rPr lang="ja-JP" altLang="en-US" sz="3200" dirty="0">
                <a:solidFill>
                  <a:schemeClr val="bg1"/>
                </a:solidFill>
                <a:latin typeface="Arial Rounded MT Bold" panose="020F0704030504030204" pitchFamily="34" charset="0"/>
              </a:rPr>
              <a:t>　</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2554545"/>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To implement various recommendations developed through the Base Erosion and </a:t>
            </a:r>
          </a:p>
          <a:p>
            <a:pPr algn="just"/>
            <a:r>
              <a:rPr lang="en-US" altLang="ja-JP" sz="2000" dirty="0">
                <a:solidFill>
                  <a:srgbClr val="006BCB"/>
                </a:solidFill>
                <a:latin typeface="Arial Rounded MT Bold" panose="020F0704030504030204" pitchFamily="34" charset="0"/>
              </a:rPr>
              <a:t>Profit Shifting (BEPS) Action Plan, the National Tax Agency started an automatic exchange of the financial account information of a non-resident (CRS information) according to the Common Reporting Standard (CRS) under the provisions of the Tax Information Exchange Agreement. </a:t>
            </a:r>
          </a:p>
        </p:txBody>
      </p:sp>
      <p:sp>
        <p:nvSpPr>
          <p:cNvPr id="14" name="正方形/長方形 13"/>
          <p:cNvSpPr/>
          <p:nvPr/>
        </p:nvSpPr>
        <p:spPr>
          <a:xfrm>
            <a:off x="79982" y="180821"/>
            <a:ext cx="10137840"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2 </a:t>
            </a:r>
            <a:r>
              <a:rPr lang="en-US" altLang="ja-JP" sz="3200" dirty="0">
                <a:solidFill>
                  <a:srgbClr val="006BCB"/>
                </a:solidFill>
                <a:latin typeface="Arial Rounded MT Bold" panose="020F0704030504030204" pitchFamily="34" charset="0"/>
              </a:rPr>
              <a:t>Exchange of Information under Tax Treaties, etc.</a:t>
            </a:r>
            <a:endParaRPr lang="ja-JP" altLang="en-US" sz="3200" dirty="0">
              <a:solidFill>
                <a:srgbClr val="006BCB"/>
              </a:solidFill>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B0FAAD7F-4695-9E77-1E78-8A70CCA9E8C3}"/>
              </a:ext>
            </a:extLst>
          </p:cNvPr>
          <p:cNvSpPr>
            <a:spLocks noGrp="1"/>
          </p:cNvSpPr>
          <p:nvPr>
            <p:ph type="sldNum" sz="quarter" idx="12"/>
          </p:nvPr>
        </p:nvSpPr>
        <p:spPr/>
        <p:txBody>
          <a:bodyPr/>
          <a:lstStyle/>
          <a:p>
            <a:fld id="{B6E46250-C8C6-443E-9C69-850A3D6C753C}" type="slidenum">
              <a:rPr kumimoji="1" lang="ja-JP" altLang="en-US" smtClean="0"/>
              <a:t>11</a:t>
            </a:fld>
            <a:endParaRPr kumimoji="1" lang="ja-JP" altLang="en-US"/>
          </a:p>
        </p:txBody>
      </p:sp>
    </p:spTree>
    <p:extLst>
      <p:ext uri="{BB962C8B-B14F-4D97-AF65-F5344CB8AC3E}">
        <p14:creationId xmlns:p14="http://schemas.microsoft.com/office/powerpoint/2010/main" val="89600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992498750"/>
              </p:ext>
            </p:extLst>
          </p:nvPr>
        </p:nvGraphicFramePr>
        <p:xfrm>
          <a:off x="4818063" y="1936750"/>
          <a:ext cx="7029379" cy="4742294"/>
        </p:xfrm>
        <a:graphic>
          <a:graphicData uri="http://schemas.openxmlformats.org/presentationml/2006/ole">
            <mc:AlternateContent xmlns:mc="http://schemas.openxmlformats.org/markup-compatibility/2006">
              <mc:Choice xmlns:v="urn:schemas-microsoft-com:vml" Requires="v">
                <p:oleObj spid="_x0000_s1026" name="ワークシート" r:id="rId3" imgW="16482166" imgH="11117596" progId="Excel.Sheet.12">
                  <p:embed/>
                </p:oleObj>
              </mc:Choice>
              <mc:Fallback>
                <p:oleObj name="ワークシート" r:id="rId3" imgW="16482166" imgH="11117596" progId="Excel.Sheet.12">
                  <p:embed/>
                  <p:pic>
                    <p:nvPicPr>
                      <p:cNvPr id="0" name=""/>
                      <p:cNvPicPr/>
                      <p:nvPr/>
                    </p:nvPicPr>
                    <p:blipFill>
                      <a:blip r:embed="rId4"/>
                      <a:stretch>
                        <a:fillRect/>
                      </a:stretch>
                    </p:blipFill>
                    <p:spPr>
                      <a:xfrm>
                        <a:off x="4818063" y="1936750"/>
                        <a:ext cx="7029379" cy="4742294"/>
                      </a:xfrm>
                      <a:prstGeom prst="rect">
                        <a:avLst/>
                      </a:prstGeom>
                    </p:spPr>
                  </p:pic>
                </p:oleObj>
              </mc:Fallback>
            </mc:AlternateContent>
          </a:graphicData>
        </a:graphic>
      </p:graphicFrame>
      <p:sp>
        <p:nvSpPr>
          <p:cNvPr id="9" name="正方形/長方形 8"/>
          <p:cNvSpPr/>
          <p:nvPr/>
        </p:nvSpPr>
        <p:spPr>
          <a:xfrm>
            <a:off x="4745254" y="1162123"/>
            <a:ext cx="7267073" cy="707886"/>
          </a:xfrm>
          <a:prstGeom prst="rect">
            <a:avLst/>
          </a:prstGeom>
        </p:spPr>
        <p:txBody>
          <a:bodyPr wrap="square">
            <a:spAutoFit/>
          </a:bodyPr>
          <a:lstStyle/>
          <a:p>
            <a:pPr algn="just"/>
            <a:r>
              <a:rPr lang="en-US" altLang="ja-JP" sz="2000" b="1" dirty="0">
                <a:solidFill>
                  <a:srgbClr val="006BCB"/>
                </a:solidFill>
              </a:rPr>
              <a:t>(ⅰ)</a:t>
            </a:r>
            <a:r>
              <a:rPr lang="ja-JP" altLang="en-US" sz="2000" b="1" dirty="0">
                <a:solidFill>
                  <a:srgbClr val="006BCB"/>
                </a:solidFill>
              </a:rPr>
              <a:t> </a:t>
            </a:r>
            <a:r>
              <a:rPr lang="en-US" altLang="ja-JP" sz="2000" dirty="0">
                <a:solidFill>
                  <a:srgbClr val="006BCB"/>
                </a:solidFill>
                <a:latin typeface="Arial Rounded MT Bold" panose="020F0704030504030204" pitchFamily="34" charset="0"/>
              </a:rPr>
              <a:t>Exchange of the information under the conventional system</a:t>
            </a:r>
            <a:endParaRPr lang="en-US" altLang="ja-JP" sz="2000" b="0" i="0" u="none" strike="noStrike" dirty="0">
              <a:solidFill>
                <a:srgbClr val="006BCB"/>
              </a:solidFill>
              <a:effectLst/>
              <a:latin typeface="Arial Rounded MT Bold" panose="020F0704030504030204" pitchFamily="34" charset="0"/>
            </a:endParaRPr>
          </a:p>
        </p:txBody>
      </p:sp>
      <p:sp>
        <p:nvSpPr>
          <p:cNvPr id="8" name="正方形/長方形 7"/>
          <p:cNvSpPr/>
          <p:nvPr/>
        </p:nvSpPr>
        <p:spPr>
          <a:xfrm>
            <a:off x="79982" y="180821"/>
            <a:ext cx="10137840"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2 </a:t>
            </a:r>
            <a:r>
              <a:rPr lang="en-US" altLang="ja-JP" sz="3200" dirty="0">
                <a:solidFill>
                  <a:srgbClr val="006BCB"/>
                </a:solidFill>
                <a:latin typeface="Arial Rounded MT Bold" panose="020F0704030504030204" pitchFamily="34" charset="0"/>
              </a:rPr>
              <a:t>Exchange of Information under Tax Treaties, etc.</a:t>
            </a:r>
            <a:endParaRPr lang="ja-JP" altLang="en-US" sz="3200" dirty="0">
              <a:solidFill>
                <a:srgbClr val="006BCB"/>
              </a:solidFill>
              <a:latin typeface="Arial Rounded MT Bold" panose="020F0704030504030204" pitchFamily="34" charset="0"/>
            </a:endParaRPr>
          </a:p>
        </p:txBody>
      </p:sp>
      <p:sp>
        <p:nvSpPr>
          <p:cNvPr id="11" name="対角する 2 つの角を丸めた四角形 10"/>
          <p:cNvSpPr/>
          <p:nvPr/>
        </p:nvSpPr>
        <p:spPr>
          <a:xfrm>
            <a:off x="236590" y="1162122"/>
            <a:ext cx="4129238" cy="2387902"/>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7634" y="1325022"/>
            <a:ext cx="3931152" cy="2062103"/>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(5) </a:t>
            </a:r>
            <a:r>
              <a:rPr lang="en-US" altLang="ja-JP" sz="3200" dirty="0">
                <a:solidFill>
                  <a:schemeClr val="bg1"/>
                </a:solidFill>
                <a:latin typeface="Arial Rounded MT Bold" panose="020F0704030504030204" pitchFamily="34" charset="0"/>
              </a:rPr>
              <a:t>Number of information exchanges in FY2020</a:t>
            </a:r>
            <a:endParaRPr lang="en-US" altLang="ja-JP" sz="3200" b="0" i="0" u="none" strike="noStrike" dirty="0">
              <a:solidFill>
                <a:schemeClr val="bg1"/>
              </a:solidFill>
              <a:effectLst/>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E4592486-FB99-6E82-90C2-523FBAAE5A0B}"/>
              </a:ext>
            </a:extLst>
          </p:cNvPr>
          <p:cNvSpPr>
            <a:spLocks noGrp="1"/>
          </p:cNvSpPr>
          <p:nvPr>
            <p:ph type="sldNum" sz="quarter" idx="12"/>
          </p:nvPr>
        </p:nvSpPr>
        <p:spPr/>
        <p:txBody>
          <a:bodyPr/>
          <a:lstStyle/>
          <a:p>
            <a:fld id="{B6E46250-C8C6-443E-9C69-850A3D6C753C}" type="slidenum">
              <a:rPr kumimoji="1" lang="ja-JP" altLang="en-US" smtClean="0"/>
              <a:t>12</a:t>
            </a:fld>
            <a:endParaRPr kumimoji="1" lang="ja-JP" altLang="en-US"/>
          </a:p>
        </p:txBody>
      </p:sp>
    </p:spTree>
    <p:extLst>
      <p:ext uri="{BB962C8B-B14F-4D97-AF65-F5344CB8AC3E}">
        <p14:creationId xmlns:p14="http://schemas.microsoft.com/office/powerpoint/2010/main" val="37876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745254" y="1162123"/>
            <a:ext cx="7464966" cy="707886"/>
          </a:xfrm>
          <a:prstGeom prst="rect">
            <a:avLst/>
          </a:prstGeom>
        </p:spPr>
        <p:txBody>
          <a:bodyPr wrap="square">
            <a:spAutoFit/>
          </a:bodyPr>
          <a:lstStyle/>
          <a:p>
            <a:r>
              <a:rPr lang="en-US" altLang="ja-JP" sz="2000" b="1" dirty="0">
                <a:solidFill>
                  <a:srgbClr val="006BCB"/>
                </a:solidFill>
              </a:rPr>
              <a:t>(ⅱ)</a:t>
            </a:r>
            <a:r>
              <a:rPr lang="ja-JP" altLang="en-US" sz="2000" b="1" dirty="0">
                <a:solidFill>
                  <a:srgbClr val="006BCB"/>
                </a:solidFill>
              </a:rPr>
              <a:t> </a:t>
            </a:r>
            <a:r>
              <a:rPr lang="en-US" altLang="ja-JP" sz="2000" dirty="0">
                <a:solidFill>
                  <a:srgbClr val="006BCB"/>
                </a:solidFill>
                <a:latin typeface="Arial Rounded MT Bold" panose="020F0704030504030204" pitchFamily="34" charset="0"/>
              </a:rPr>
              <a:t>Receipts and provisions of CRS information</a:t>
            </a:r>
          </a:p>
          <a:p>
            <a:r>
              <a:rPr lang="ja-JP" altLang="en-US" sz="2000" dirty="0">
                <a:solidFill>
                  <a:srgbClr val="006BCB"/>
                </a:solidFill>
                <a:latin typeface="Arial Rounded MT Bold" panose="020F0704030504030204" pitchFamily="34" charset="0"/>
              </a:rPr>
              <a:t>　　</a:t>
            </a:r>
            <a:r>
              <a:rPr lang="en-US" altLang="ja-JP" sz="1600" dirty="0">
                <a:solidFill>
                  <a:srgbClr val="006BCB"/>
                </a:solidFill>
                <a:latin typeface="Arial Rounded MT Bold" panose="020F0704030504030204" pitchFamily="34" charset="0"/>
              </a:rPr>
              <a:t>(Receipts and Provisions for FY 2018)</a:t>
            </a:r>
            <a:endParaRPr lang="en-US" altLang="ja-JP" sz="2000" b="0" i="0" u="none" strike="noStrike" dirty="0">
              <a:solidFill>
                <a:srgbClr val="006BCB"/>
              </a:solidFill>
              <a:effectLst/>
              <a:latin typeface="Arial Rounded MT Bold" panose="020F0704030504030204" pitchFamily="34" charset="0"/>
            </a:endParaRPr>
          </a:p>
        </p:txBody>
      </p:sp>
      <p:sp>
        <p:nvSpPr>
          <p:cNvPr id="8" name="正方形/長方形 7"/>
          <p:cNvSpPr/>
          <p:nvPr/>
        </p:nvSpPr>
        <p:spPr>
          <a:xfrm>
            <a:off x="79982" y="180821"/>
            <a:ext cx="10137840"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2 </a:t>
            </a:r>
            <a:r>
              <a:rPr lang="en-US" altLang="ja-JP" sz="3200" dirty="0">
                <a:solidFill>
                  <a:srgbClr val="006BCB"/>
                </a:solidFill>
                <a:latin typeface="Arial Rounded MT Bold" panose="020F0704030504030204" pitchFamily="34" charset="0"/>
              </a:rPr>
              <a:t>Exchange of Information under Tax Treaties, etc.</a:t>
            </a:r>
            <a:endParaRPr lang="ja-JP" altLang="en-US" sz="3200" dirty="0">
              <a:solidFill>
                <a:srgbClr val="006BCB"/>
              </a:solidFill>
              <a:latin typeface="Arial Rounded MT Bold" panose="020F0704030504030204" pitchFamily="34" charset="0"/>
            </a:endParaRPr>
          </a:p>
        </p:txBody>
      </p:sp>
      <p:sp>
        <p:nvSpPr>
          <p:cNvPr id="11" name="対角する 2 つの角を丸めた四角形 10"/>
          <p:cNvSpPr/>
          <p:nvPr/>
        </p:nvSpPr>
        <p:spPr>
          <a:xfrm>
            <a:off x="236590" y="1162122"/>
            <a:ext cx="4129238" cy="2387902"/>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7634" y="1325022"/>
            <a:ext cx="3931152" cy="2062103"/>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(5) </a:t>
            </a:r>
            <a:r>
              <a:rPr lang="en-US" altLang="ja-JP" sz="3200" dirty="0">
                <a:solidFill>
                  <a:schemeClr val="bg1"/>
                </a:solidFill>
                <a:latin typeface="Arial Rounded MT Bold" panose="020F0704030504030204" pitchFamily="34" charset="0"/>
              </a:rPr>
              <a:t>Number of information exchanges in FY2020</a:t>
            </a:r>
            <a:endParaRPr lang="en-US" altLang="ja-JP" sz="3200" b="0" i="0" u="none" strike="noStrike" dirty="0">
              <a:solidFill>
                <a:schemeClr val="bg1"/>
              </a:solidFill>
              <a:effectLst/>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348F4806-279C-AE39-D711-B86B6D9C142B}"/>
              </a:ext>
            </a:extLst>
          </p:cNvPr>
          <p:cNvSpPr>
            <a:spLocks noGrp="1"/>
          </p:cNvSpPr>
          <p:nvPr>
            <p:ph type="sldNum" sz="quarter" idx="12"/>
          </p:nvPr>
        </p:nvSpPr>
        <p:spPr/>
        <p:txBody>
          <a:bodyPr/>
          <a:lstStyle/>
          <a:p>
            <a:fld id="{B6E46250-C8C6-443E-9C69-850A3D6C753C}" type="slidenum">
              <a:rPr kumimoji="1" lang="ja-JP" altLang="en-US" smtClean="0"/>
              <a:t>13</a:t>
            </a:fld>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669857946"/>
              </p:ext>
            </p:extLst>
          </p:nvPr>
        </p:nvGraphicFramePr>
        <p:xfrm>
          <a:off x="4438786" y="1936750"/>
          <a:ext cx="7693773" cy="4372828"/>
        </p:xfrm>
        <a:graphic>
          <a:graphicData uri="http://schemas.openxmlformats.org/presentationml/2006/ole">
            <mc:AlternateContent xmlns:mc="http://schemas.openxmlformats.org/markup-compatibility/2006">
              <mc:Choice xmlns:v="urn:schemas-microsoft-com:vml" Requires="v">
                <p:oleObj spid="_x0000_s2050" name="ワークシート" r:id="rId3" imgW="17684990" imgH="10051810" progId="Excel.Sheet.12">
                  <p:embed/>
                </p:oleObj>
              </mc:Choice>
              <mc:Fallback>
                <p:oleObj name="ワークシート" r:id="rId3" imgW="17684990" imgH="10051810" progId="Excel.Sheet.12">
                  <p:embed/>
                  <p:pic>
                    <p:nvPicPr>
                      <p:cNvPr id="0" name=""/>
                      <p:cNvPicPr/>
                      <p:nvPr/>
                    </p:nvPicPr>
                    <p:blipFill>
                      <a:blip r:embed="rId4"/>
                      <a:stretch>
                        <a:fillRect/>
                      </a:stretch>
                    </p:blipFill>
                    <p:spPr>
                      <a:xfrm>
                        <a:off x="4438786" y="1936750"/>
                        <a:ext cx="7693773" cy="4372828"/>
                      </a:xfrm>
                      <a:prstGeom prst="rect">
                        <a:avLst/>
                      </a:prstGeom>
                    </p:spPr>
                  </p:pic>
                </p:oleObj>
              </mc:Fallback>
            </mc:AlternateContent>
          </a:graphicData>
        </a:graphic>
      </p:graphicFrame>
    </p:spTree>
    <p:extLst>
      <p:ext uri="{BB962C8B-B14F-4D97-AF65-F5344CB8AC3E}">
        <p14:creationId xmlns:p14="http://schemas.microsoft.com/office/powerpoint/2010/main" val="150699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丸めた四角形 9"/>
          <p:cNvSpPr/>
          <p:nvPr/>
        </p:nvSpPr>
        <p:spPr>
          <a:xfrm>
            <a:off x="215640" y="1162129"/>
            <a:ext cx="4129238" cy="3170094"/>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2052" y="1469904"/>
            <a:ext cx="3931152" cy="2554545"/>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(6) </a:t>
            </a:r>
            <a:r>
              <a:rPr lang="en-US" altLang="ja-JP" sz="3200" dirty="0">
                <a:solidFill>
                  <a:schemeClr val="bg1"/>
                </a:solidFill>
                <a:latin typeface="Arial Rounded MT Bold" panose="020F0704030504030204" pitchFamily="34" charset="0"/>
              </a:rPr>
              <a:t>Administrative guidelines on the procedures of information exchange</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3170099"/>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NTA has publicized the "Procedures for Information Exchange and Mutual Assistance of Service with Partner Countries, etc., under Tax Treaties, etc. (Administrative Guidelines)." The Administrative Guidelines provide guidance on the administrative procedures for the exchange of specific information and voluntary exchange of information according to the provisions of information exchange under tax treaties to streamline the administrative processes for promoting the exchange of information with partner countries. </a:t>
            </a:r>
          </a:p>
        </p:txBody>
      </p:sp>
      <p:sp>
        <p:nvSpPr>
          <p:cNvPr id="8" name="正方形/長方形 7"/>
          <p:cNvSpPr/>
          <p:nvPr/>
        </p:nvSpPr>
        <p:spPr>
          <a:xfrm>
            <a:off x="79982" y="180821"/>
            <a:ext cx="10137840"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2 </a:t>
            </a:r>
            <a:r>
              <a:rPr lang="en-US" altLang="ja-JP" sz="3200" dirty="0">
                <a:solidFill>
                  <a:srgbClr val="006BCB"/>
                </a:solidFill>
                <a:latin typeface="Arial Rounded MT Bold" panose="020F0704030504030204" pitchFamily="34" charset="0"/>
              </a:rPr>
              <a:t>Exchange of Information under Tax Treaties, etc.</a:t>
            </a:r>
            <a:endParaRPr lang="ja-JP" altLang="en-US" sz="3200" dirty="0">
              <a:solidFill>
                <a:srgbClr val="006BCB"/>
              </a:solidFill>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4D530942-2A96-2258-D0CF-DE0E3F2DAE4E}"/>
              </a:ext>
            </a:extLst>
          </p:cNvPr>
          <p:cNvSpPr>
            <a:spLocks noGrp="1"/>
          </p:cNvSpPr>
          <p:nvPr>
            <p:ph type="sldNum" sz="quarter" idx="12"/>
          </p:nvPr>
        </p:nvSpPr>
        <p:spPr/>
        <p:txBody>
          <a:bodyPr/>
          <a:lstStyle/>
          <a:p>
            <a:fld id="{B6E46250-C8C6-443E-9C69-850A3D6C753C}" type="slidenum">
              <a:rPr kumimoji="1" lang="ja-JP" altLang="en-US" smtClean="0"/>
              <a:t>14</a:t>
            </a:fld>
            <a:endParaRPr kumimoji="1" lang="ja-JP" altLang="en-US"/>
          </a:p>
        </p:txBody>
      </p:sp>
    </p:spTree>
    <p:extLst>
      <p:ext uri="{BB962C8B-B14F-4D97-AF65-F5344CB8AC3E}">
        <p14:creationId xmlns:p14="http://schemas.microsoft.com/office/powerpoint/2010/main" val="205525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982" y="180821"/>
            <a:ext cx="12240787" cy="584775"/>
          </a:xfrm>
          <a:prstGeom prst="rect">
            <a:avLst/>
          </a:prstGeom>
        </p:spPr>
        <p:txBody>
          <a:bodyPr wrap="none">
            <a:spAutoFit/>
          </a:bodyPr>
          <a:lstStyle/>
          <a:p>
            <a:r>
              <a:rPr lang="en-US" altLang="ja-JP" sz="3200" dirty="0">
                <a:solidFill>
                  <a:srgbClr val="006BCB"/>
                </a:solidFill>
                <a:latin typeface="Arial Rounded MT Bold" panose="020F0704030504030204" pitchFamily="34" charset="0"/>
              </a:rPr>
              <a:t>3 </a:t>
            </a:r>
            <a:r>
              <a:rPr lang="en-US" altLang="ja-JP" sz="2800" spc="-190" dirty="0">
                <a:solidFill>
                  <a:srgbClr val="006BCB"/>
                </a:solidFill>
                <a:latin typeface="Arial Rounded MT Bold" panose="020F0704030504030204" pitchFamily="34" charset="0"/>
              </a:rPr>
              <a:t>Joint International Taskforce on Shared Intelligence and Collaboration (JITSIC)</a:t>
            </a:r>
            <a:endParaRPr lang="ja-JP" altLang="en-US" sz="2800" spc="-190" dirty="0">
              <a:solidFill>
                <a:srgbClr val="006BCB"/>
              </a:solidFill>
              <a:latin typeface="Arial Rounded MT Bold" panose="020F0704030504030204" pitchFamily="34" charset="0"/>
            </a:endParaRPr>
          </a:p>
        </p:txBody>
      </p:sp>
      <p:sp>
        <p:nvSpPr>
          <p:cNvPr id="7" name="正方形/長方形 6"/>
          <p:cNvSpPr/>
          <p:nvPr/>
        </p:nvSpPr>
        <p:spPr>
          <a:xfrm>
            <a:off x="502052" y="1408342"/>
            <a:ext cx="3931152" cy="1569660"/>
          </a:xfrm>
          <a:prstGeom prst="rect">
            <a:avLst/>
          </a:prstGeom>
          <a:noFill/>
        </p:spPr>
        <p:txBody>
          <a:bodyPr wrap="square">
            <a:spAutoFit/>
          </a:bodyPr>
          <a:lstStyle/>
          <a:p>
            <a:r>
              <a:rPr lang="en-US" altLang="ja-JP" sz="2400" dirty="0">
                <a:solidFill>
                  <a:schemeClr val="bg1"/>
                </a:solidFill>
                <a:latin typeface="Arial Rounded MT Bold" panose="020F0704030504030204" pitchFamily="34" charset="0"/>
              </a:rPr>
              <a:t>(6) Administrative Guidelines for Information Exchange Procedures</a:t>
            </a:r>
          </a:p>
        </p:txBody>
      </p:sp>
      <p:sp>
        <p:nvSpPr>
          <p:cNvPr id="9" name="正方形/長方形 8"/>
          <p:cNvSpPr/>
          <p:nvPr/>
        </p:nvSpPr>
        <p:spPr>
          <a:xfrm>
            <a:off x="327025" y="901146"/>
            <a:ext cx="11591703" cy="1938992"/>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JITSIC is an organization participated by 42 countries, including OECD member nations. Through the exchange of information under tax treaties, etc., JITSIC members share knowledge and information on solutions and investigation methods, etc. with the other participating countries to address international tax avoidance schemes and to correspond to the requests for information exchange related to high net worth individuals, etc. </a:t>
            </a:r>
          </a:p>
          <a:p>
            <a:pPr algn="just"/>
            <a:endParaRPr lang="en-US" altLang="ja-JP" sz="2000" b="0" i="0" u="none" strike="noStrike" dirty="0">
              <a:solidFill>
                <a:srgbClr val="006BCB"/>
              </a:solidFill>
              <a:effectLst/>
              <a:latin typeface="Arial Rounded MT Bold" panose="020F0704030504030204" pitchFamily="34" charset="0"/>
            </a:endParaRPr>
          </a:p>
        </p:txBody>
      </p:sp>
      <p:sp>
        <p:nvSpPr>
          <p:cNvPr id="12" name="正方形/長方形 11"/>
          <p:cNvSpPr/>
          <p:nvPr/>
        </p:nvSpPr>
        <p:spPr>
          <a:xfrm>
            <a:off x="502052" y="4209106"/>
            <a:ext cx="3931152" cy="1569660"/>
          </a:xfrm>
          <a:prstGeom prst="rect">
            <a:avLst/>
          </a:prstGeom>
          <a:noFill/>
        </p:spPr>
        <p:txBody>
          <a:bodyPr wrap="square">
            <a:spAutoFit/>
          </a:bodyPr>
          <a:lstStyle/>
          <a:p>
            <a:r>
              <a:rPr lang="en-US" altLang="ja-JP" sz="3200" dirty="0">
                <a:solidFill>
                  <a:schemeClr val="bg1"/>
                </a:solidFill>
                <a:latin typeface="Arial Rounded MT Bold" panose="020F0704030504030204" pitchFamily="34" charset="0"/>
              </a:rPr>
              <a:t>(3) Automatic exchange of information</a:t>
            </a:r>
            <a:r>
              <a:rPr lang="ja-JP" altLang="en-US" sz="3200" dirty="0">
                <a:solidFill>
                  <a:schemeClr val="bg1"/>
                </a:solidFill>
                <a:latin typeface="Arial Rounded MT Bold" panose="020F0704030504030204" pitchFamily="34" charset="0"/>
              </a:rPr>
              <a:t>　</a:t>
            </a:r>
            <a:endParaRPr lang="en-US" altLang="ja-JP" sz="3200" b="0" i="0" u="none" strike="noStrike" dirty="0">
              <a:solidFill>
                <a:schemeClr val="bg1"/>
              </a:solidFill>
              <a:effectLst/>
              <a:latin typeface="Arial Rounded MT Bold" panose="020F0704030504030204" pitchFamily="34" charset="0"/>
            </a:endParaRPr>
          </a:p>
        </p:txBody>
      </p:sp>
      <p:sp>
        <p:nvSpPr>
          <p:cNvPr id="8" name="正方形/長方形 7"/>
          <p:cNvSpPr/>
          <p:nvPr/>
        </p:nvSpPr>
        <p:spPr>
          <a:xfrm>
            <a:off x="327025" y="2615625"/>
            <a:ext cx="11537950" cy="58477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ja-JP" altLang="en-US" sz="1600" b="0" i="0" strike="noStrike" dirty="0">
                <a:solidFill>
                  <a:srgbClr val="006BCB"/>
                </a:solidFill>
                <a:effectLst/>
                <a:latin typeface="Arial Rounded MT Bold" panose="020F0704030504030204" pitchFamily="34" charset="0"/>
              </a:rPr>
              <a:t>　　</a:t>
            </a:r>
            <a:r>
              <a:rPr lang="en-US" altLang="ja-JP" sz="1600" dirty="0">
                <a:solidFill>
                  <a:srgbClr val="006BCB"/>
                </a:solidFill>
                <a:latin typeface="Arial Rounded MT Bold" panose="020F0704030504030204" pitchFamily="34" charset="0"/>
              </a:rPr>
              <a:t>Membership</a:t>
            </a:r>
          </a:p>
          <a:p>
            <a:r>
              <a:rPr lang="en-US" altLang="ja-JP" sz="1600" dirty="0">
                <a:solidFill>
                  <a:srgbClr val="006BCB"/>
                </a:solidFill>
                <a:latin typeface="Arial Rounded MT Bold" panose="020F0704030504030204" pitchFamily="34" charset="0"/>
              </a:rPr>
              <a:t>The JITSIC is open on a voluntary basis to members of the Forum on Tax Administration. The current members are:</a:t>
            </a:r>
            <a:endParaRPr lang="en-US" altLang="ja-JP" sz="1600" b="0" i="0" strike="noStrike" dirty="0">
              <a:solidFill>
                <a:srgbClr val="006BCB"/>
              </a:solidFill>
              <a:effectLst/>
              <a:latin typeface="Arial Rounded MT Bold" panose="020F0704030504030204" pitchFamily="34" charset="0"/>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692375990"/>
              </p:ext>
            </p:extLst>
          </p:nvPr>
        </p:nvGraphicFramePr>
        <p:xfrm>
          <a:off x="327025" y="3200400"/>
          <a:ext cx="11537950" cy="3495368"/>
        </p:xfrm>
        <a:graphic>
          <a:graphicData uri="http://schemas.openxmlformats.org/presentationml/2006/ole">
            <mc:AlternateContent xmlns:mc="http://schemas.openxmlformats.org/markup-compatibility/2006">
              <mc:Choice xmlns:v="urn:schemas-microsoft-com:vml" Requires="v">
                <p:oleObj spid="_x0000_s3074" name="ワークシート" r:id="rId3" imgW="13838062" imgH="5151136" progId="Excel.Sheet.12">
                  <p:embed/>
                </p:oleObj>
              </mc:Choice>
              <mc:Fallback>
                <p:oleObj name="ワークシート" r:id="rId3" imgW="13838062" imgH="5151136" progId="Excel.Sheet.12">
                  <p:embed/>
                  <p:pic>
                    <p:nvPicPr>
                      <p:cNvPr id="0" name=""/>
                      <p:cNvPicPr/>
                      <p:nvPr/>
                    </p:nvPicPr>
                    <p:blipFill>
                      <a:blip r:embed="rId4"/>
                      <a:stretch>
                        <a:fillRect/>
                      </a:stretch>
                    </p:blipFill>
                    <p:spPr>
                      <a:xfrm>
                        <a:off x="327025" y="3200400"/>
                        <a:ext cx="11537950" cy="3495368"/>
                      </a:xfrm>
                      <a:prstGeom prst="rect">
                        <a:avLst/>
                      </a:prstGeom>
                      <a:ln>
                        <a:solidFill>
                          <a:srgbClr val="006BCB"/>
                        </a:solidFill>
                      </a:ln>
                    </p:spPr>
                  </p:pic>
                </p:oleObj>
              </mc:Fallback>
            </mc:AlternateContent>
          </a:graphicData>
        </a:graphic>
      </p:graphicFrame>
      <p:sp>
        <p:nvSpPr>
          <p:cNvPr id="2" name="スライド番号プレースホルダー 1">
            <a:extLst>
              <a:ext uri="{FF2B5EF4-FFF2-40B4-BE49-F238E27FC236}">
                <a16:creationId xmlns:a16="http://schemas.microsoft.com/office/drawing/2014/main" xmlns="" id="{862A8264-117A-2D47-9A9B-C28E7D6A4234}"/>
              </a:ext>
            </a:extLst>
          </p:cNvPr>
          <p:cNvSpPr>
            <a:spLocks noGrp="1"/>
          </p:cNvSpPr>
          <p:nvPr>
            <p:ph type="sldNum" sz="quarter" idx="12"/>
          </p:nvPr>
        </p:nvSpPr>
        <p:spPr/>
        <p:txBody>
          <a:bodyPr/>
          <a:lstStyle/>
          <a:p>
            <a:fld id="{B6E46250-C8C6-443E-9C69-850A3D6C753C}" type="slidenum">
              <a:rPr kumimoji="1" lang="ja-JP" altLang="en-US" smtClean="0"/>
              <a:t>15</a:t>
            </a:fld>
            <a:endParaRPr kumimoji="1" lang="ja-JP" altLang="en-US"/>
          </a:p>
        </p:txBody>
      </p:sp>
    </p:spTree>
    <p:extLst>
      <p:ext uri="{BB962C8B-B14F-4D97-AF65-F5344CB8AC3E}">
        <p14:creationId xmlns:p14="http://schemas.microsoft.com/office/powerpoint/2010/main" val="295950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982" y="180821"/>
            <a:ext cx="12014379" cy="584775"/>
          </a:xfrm>
          <a:prstGeom prst="rect">
            <a:avLst/>
          </a:prstGeom>
        </p:spPr>
        <p:txBody>
          <a:bodyPr wrap="none">
            <a:spAutoFit/>
          </a:bodyPr>
          <a:lstStyle/>
          <a:p>
            <a:r>
              <a:rPr lang="en-US" altLang="ja-JP" sz="3200" dirty="0">
                <a:solidFill>
                  <a:srgbClr val="006BCB"/>
                </a:solidFill>
                <a:latin typeface="Arial Rounded MT Bold" panose="020F0704030504030204" pitchFamily="34" charset="0"/>
              </a:rPr>
              <a:t>4 </a:t>
            </a:r>
            <a:r>
              <a:rPr lang="en-US" altLang="ja-JP" sz="3200" spc="-80" dirty="0">
                <a:solidFill>
                  <a:srgbClr val="006BCB"/>
                </a:solidFill>
                <a:latin typeface="Arial Rounded MT Bold" panose="020F0704030504030204" pitchFamily="34" charset="0"/>
              </a:rPr>
              <a:t>Participation in international conferences held tax authorities</a:t>
            </a:r>
            <a:endParaRPr lang="ja-JP" altLang="en-US" sz="3200" spc="-80" dirty="0">
              <a:solidFill>
                <a:srgbClr val="006BCB"/>
              </a:solidFill>
              <a:latin typeface="Arial Rounded MT Bold" panose="020F0704030504030204" pitchFamily="34" charset="0"/>
            </a:endParaRPr>
          </a:p>
        </p:txBody>
      </p:sp>
      <p:sp>
        <p:nvSpPr>
          <p:cNvPr id="12" name="正方形/長方形 11"/>
          <p:cNvSpPr/>
          <p:nvPr/>
        </p:nvSpPr>
        <p:spPr>
          <a:xfrm>
            <a:off x="502052" y="4209106"/>
            <a:ext cx="3931152" cy="1569660"/>
          </a:xfrm>
          <a:prstGeom prst="rect">
            <a:avLst/>
          </a:prstGeom>
          <a:noFill/>
        </p:spPr>
        <p:txBody>
          <a:bodyPr wrap="square">
            <a:spAutoFit/>
          </a:bodyPr>
          <a:lstStyle/>
          <a:p>
            <a:r>
              <a:rPr lang="en-US" altLang="ja-JP" sz="3200" dirty="0">
                <a:solidFill>
                  <a:schemeClr val="bg1"/>
                </a:solidFill>
                <a:latin typeface="Arial Rounded MT Bold" panose="020F0704030504030204" pitchFamily="34" charset="0"/>
              </a:rPr>
              <a:t>(3) Automatic exchange of information</a:t>
            </a:r>
            <a:r>
              <a:rPr lang="ja-JP" altLang="en-US" sz="3200" dirty="0">
                <a:solidFill>
                  <a:schemeClr val="bg1"/>
                </a:solidFill>
                <a:latin typeface="Arial Rounded MT Bold" panose="020F0704030504030204" pitchFamily="34" charset="0"/>
              </a:rPr>
              <a:t>　</a:t>
            </a:r>
            <a:endParaRPr lang="en-US" altLang="ja-JP" sz="3200" b="0" i="0" u="none" strike="noStrike" dirty="0">
              <a:solidFill>
                <a:schemeClr val="bg1"/>
              </a:solidFill>
              <a:effectLst/>
              <a:latin typeface="Arial Rounded MT Bold" panose="020F0704030504030204" pitchFamily="34" charset="0"/>
            </a:endParaRPr>
          </a:p>
        </p:txBody>
      </p:sp>
      <p:pic>
        <p:nvPicPr>
          <p:cNvPr id="2" name="図 1"/>
          <p:cNvPicPr>
            <a:picLocks noChangeAspect="1"/>
          </p:cNvPicPr>
          <p:nvPr/>
        </p:nvPicPr>
        <p:blipFill rotWithShape="1">
          <a:blip r:embed="rId3"/>
          <a:srcRect l="7615" r="8638"/>
          <a:stretch/>
        </p:blipFill>
        <p:spPr>
          <a:xfrm>
            <a:off x="1317523" y="2890351"/>
            <a:ext cx="4817807" cy="3235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正方形/長方形 10"/>
          <p:cNvSpPr/>
          <p:nvPr/>
        </p:nvSpPr>
        <p:spPr>
          <a:xfrm>
            <a:off x="1186563" y="6262652"/>
            <a:ext cx="5263845" cy="400110"/>
          </a:xfrm>
          <a:prstGeom prst="rect">
            <a:avLst/>
          </a:prstGeom>
        </p:spPr>
        <p:txBody>
          <a:bodyPr wrap="square">
            <a:spAutoFit/>
          </a:bodyPr>
          <a:lstStyle/>
          <a:p>
            <a:pPr algn="ctr"/>
            <a:r>
              <a:rPr lang="en-US" altLang="ja-JP" sz="2000" dirty="0">
                <a:solidFill>
                  <a:srgbClr val="006BCB"/>
                </a:solidFill>
                <a:latin typeface="Arial Rounded MT Bold" panose="020F0704030504030204" pitchFamily="34" charset="0"/>
              </a:rPr>
              <a:t>https://www.nta.go.jp/english/index.htm</a:t>
            </a:r>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r="39479"/>
          <a:stretch/>
        </p:blipFill>
        <p:spPr>
          <a:xfrm>
            <a:off x="7923454" y="3101309"/>
            <a:ext cx="2123767" cy="2853373"/>
          </a:xfrm>
          <a:prstGeom prst="rect">
            <a:avLst/>
          </a:prstGeom>
        </p:spPr>
      </p:pic>
      <p:sp>
        <p:nvSpPr>
          <p:cNvPr id="13" name="正方形/長方形 12"/>
          <p:cNvSpPr/>
          <p:nvPr/>
        </p:nvSpPr>
        <p:spPr>
          <a:xfrm>
            <a:off x="6353414" y="5954876"/>
            <a:ext cx="5263845" cy="707886"/>
          </a:xfrm>
          <a:prstGeom prst="rect">
            <a:avLst/>
          </a:prstGeom>
        </p:spPr>
        <p:txBody>
          <a:bodyPr wrap="square">
            <a:spAutoFit/>
          </a:bodyPr>
          <a:lstStyle/>
          <a:p>
            <a:pPr algn="ctr"/>
            <a:r>
              <a:rPr lang="ja-JP" altLang="en-US" sz="2000" dirty="0">
                <a:solidFill>
                  <a:srgbClr val="006BCB"/>
                </a:solidFill>
                <a:latin typeface="HGP創英角ﾎﾟｯﾌﾟ体" panose="040B0A00000000000000" pitchFamily="50" charset="-128"/>
                <a:ea typeface="HGP創英角ﾎﾟｯﾌﾟ体" panose="040B0A00000000000000" pitchFamily="50" charset="-128"/>
              </a:rPr>
              <a:t>イータ君</a:t>
            </a:r>
            <a:endParaRPr lang="en-US" altLang="ja-JP" sz="2000" dirty="0">
              <a:solidFill>
                <a:srgbClr val="006BCB"/>
              </a:solidFill>
              <a:latin typeface="HGP創英角ﾎﾟｯﾌﾟ体" panose="040B0A00000000000000" pitchFamily="50" charset="-128"/>
              <a:ea typeface="HGP創英角ﾎﾟｯﾌﾟ体" panose="040B0A00000000000000" pitchFamily="50" charset="-128"/>
            </a:endParaRPr>
          </a:p>
          <a:p>
            <a:pPr algn="ctr"/>
            <a:r>
              <a:rPr lang="en-US" altLang="ja-JP" sz="2000" dirty="0">
                <a:solidFill>
                  <a:srgbClr val="006BCB"/>
                </a:solidFill>
                <a:latin typeface="Arial Rounded MT Bold" panose="020F0704030504030204" pitchFamily="34" charset="0"/>
              </a:rPr>
              <a:t>IRS e-Tax Character</a:t>
            </a:r>
            <a:endParaRPr lang="en-US" altLang="ja-JP" sz="2000" dirty="0">
              <a:solidFill>
                <a:srgbClr val="006BCB"/>
              </a:solidFill>
              <a:latin typeface="HGP創英角ﾎﾟｯﾌﾟ体" panose="040B0A00000000000000" pitchFamily="50" charset="-128"/>
              <a:ea typeface="HGP創英角ﾎﾟｯﾌﾟ体" panose="040B0A00000000000000" pitchFamily="50" charset="-128"/>
            </a:endParaRPr>
          </a:p>
        </p:txBody>
      </p:sp>
      <p:sp>
        <p:nvSpPr>
          <p:cNvPr id="10" name="正方形/長方形 9"/>
          <p:cNvSpPr/>
          <p:nvPr/>
        </p:nvSpPr>
        <p:spPr>
          <a:xfrm>
            <a:off x="327025" y="901146"/>
            <a:ext cx="11591703" cy="1938992"/>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To address the problem of double taxation on the same income by multiple countries along with the advanced internationalization of the economy, as well as solving the “double non-taxation” where the concerned income is not taxed in any country due to tax avoidance behaviors, NTA participates in various international conferences, including </a:t>
            </a:r>
            <a:r>
              <a:rPr lang="ja-JP" altLang="en-US" sz="2000" b="1" dirty="0">
                <a:solidFill>
                  <a:srgbClr val="006BCB"/>
                </a:solidFill>
                <a:latin typeface="Arial Rounded MT Bold" panose="020F0704030504030204" pitchFamily="34" charset="0"/>
              </a:rPr>
              <a:t>①</a:t>
            </a:r>
            <a:r>
              <a:rPr lang="en-US" altLang="ja-JP" sz="2000" dirty="0">
                <a:solidFill>
                  <a:srgbClr val="006BCB"/>
                </a:solidFill>
                <a:latin typeface="Arial Rounded MT Bold" panose="020F0704030504030204" pitchFamily="34" charset="0"/>
              </a:rPr>
              <a:t> OECD Forum on Tax Administration, </a:t>
            </a:r>
            <a:r>
              <a:rPr lang="ja-JP" altLang="en-US" sz="2000" b="1" dirty="0">
                <a:solidFill>
                  <a:srgbClr val="006BCB"/>
                </a:solidFill>
                <a:latin typeface="Arial Rounded MT Bold" panose="020F0704030504030204" pitchFamily="34" charset="0"/>
              </a:rPr>
              <a:t>②</a:t>
            </a:r>
            <a:r>
              <a:rPr lang="en-US" altLang="ja-JP" sz="2000" dirty="0">
                <a:solidFill>
                  <a:srgbClr val="006BCB"/>
                </a:solidFill>
                <a:latin typeface="Arial Rounded MT Bold" panose="020F0704030504030204" pitchFamily="34" charset="0"/>
              </a:rPr>
              <a:t> Study Group on Asian Tax Administration and Research, and </a:t>
            </a:r>
            <a:r>
              <a:rPr lang="ja-JP" altLang="en-US" sz="2000" b="1" dirty="0">
                <a:solidFill>
                  <a:srgbClr val="006BCB"/>
                </a:solidFill>
                <a:latin typeface="Arial Rounded MT Bold" panose="020F0704030504030204" pitchFamily="34" charset="0"/>
              </a:rPr>
              <a:t>③</a:t>
            </a:r>
            <a:r>
              <a:rPr lang="en-US" altLang="ja-JP" sz="2000" dirty="0">
                <a:solidFill>
                  <a:srgbClr val="006BCB"/>
                </a:solidFill>
                <a:latin typeface="Arial Rounded MT Bold" panose="020F0704030504030204" pitchFamily="34" charset="0"/>
              </a:rPr>
              <a:t> OECD Committee on Fiscal Affairs.</a:t>
            </a:r>
            <a:endParaRPr lang="en-US" altLang="ja-JP" sz="2000" b="0" i="0" u="none" strike="noStrike" dirty="0">
              <a:solidFill>
                <a:srgbClr val="006BCB"/>
              </a:solidFill>
              <a:effectLst/>
              <a:latin typeface="Arial Rounded MT Bold" panose="020F0704030504030204" pitchFamily="34" charset="0"/>
            </a:endParaRPr>
          </a:p>
        </p:txBody>
      </p:sp>
      <p:sp>
        <p:nvSpPr>
          <p:cNvPr id="3" name="スライド番号プレースホルダー 2">
            <a:extLst>
              <a:ext uri="{FF2B5EF4-FFF2-40B4-BE49-F238E27FC236}">
                <a16:creationId xmlns:a16="http://schemas.microsoft.com/office/drawing/2014/main" xmlns="" id="{711E8808-FB86-417D-25D2-5045859EF93F}"/>
              </a:ext>
            </a:extLst>
          </p:cNvPr>
          <p:cNvSpPr>
            <a:spLocks noGrp="1"/>
          </p:cNvSpPr>
          <p:nvPr>
            <p:ph type="sldNum" sz="quarter" idx="12"/>
          </p:nvPr>
        </p:nvSpPr>
        <p:spPr/>
        <p:txBody>
          <a:bodyPr/>
          <a:lstStyle/>
          <a:p>
            <a:fld id="{B6E46250-C8C6-443E-9C69-850A3D6C753C}" type="slidenum">
              <a:rPr kumimoji="1" lang="ja-JP" altLang="en-US" smtClean="0"/>
              <a:t>16</a:t>
            </a:fld>
            <a:endParaRPr kumimoji="1" lang="ja-JP" altLang="en-US"/>
          </a:p>
        </p:txBody>
      </p:sp>
    </p:spTree>
    <p:extLst>
      <p:ext uri="{BB962C8B-B14F-4D97-AF65-F5344CB8AC3E}">
        <p14:creationId xmlns:p14="http://schemas.microsoft.com/office/powerpoint/2010/main" val="246442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4963" y="-1119"/>
            <a:ext cx="11838762" cy="584775"/>
          </a:xfrm>
          <a:prstGeom prst="rect">
            <a:avLst/>
          </a:prstGeom>
        </p:spPr>
        <p:txBody>
          <a:bodyPr wrap="square">
            <a:spAutoFit/>
          </a:bodyPr>
          <a:lstStyle/>
          <a:p>
            <a:r>
              <a:rPr lang="en-US" altLang="ja-JP" sz="3200" spc="-110" dirty="0">
                <a:solidFill>
                  <a:srgbClr val="006BCB"/>
                </a:solidFill>
                <a:latin typeface="Arial Rounded MT Bold" panose="020F0704030504030204" pitchFamily="34" charset="0"/>
              </a:rPr>
              <a:t>Japan's Tax Treaty Network</a:t>
            </a:r>
            <a:endParaRPr lang="ja-JP" altLang="en-US" sz="3200" spc="-110" dirty="0">
              <a:solidFill>
                <a:srgbClr val="006BCB"/>
              </a:solidFill>
              <a:latin typeface="Arial Rounded MT Bold" panose="020F0704030504030204" pitchFamily="34" charset="0"/>
            </a:endParaRPr>
          </a:p>
        </p:txBody>
      </p:sp>
      <p:grpSp>
        <p:nvGrpSpPr>
          <p:cNvPr id="5" name="グループ化 4"/>
          <p:cNvGrpSpPr/>
          <p:nvPr/>
        </p:nvGrpSpPr>
        <p:grpSpPr>
          <a:xfrm>
            <a:off x="2113320" y="809463"/>
            <a:ext cx="7965360" cy="5239075"/>
            <a:chOff x="-14079538" y="-8231188"/>
            <a:chExt cx="37315776" cy="23328314"/>
          </a:xfrm>
        </p:grpSpPr>
        <p:sp>
          <p:nvSpPr>
            <p:cNvPr id="6" name="Freeform 10"/>
            <p:cNvSpPr>
              <a:spLocks/>
            </p:cNvSpPr>
            <p:nvPr/>
          </p:nvSpPr>
          <p:spPr bwMode="auto">
            <a:xfrm>
              <a:off x="1320800" y="3775075"/>
              <a:ext cx="1268413" cy="1309688"/>
            </a:xfrm>
            <a:custGeom>
              <a:avLst/>
              <a:gdLst>
                <a:gd name="T0" fmla="*/ 107 w 338"/>
                <a:gd name="T1" fmla="*/ 275 h 349"/>
                <a:gd name="T2" fmla="*/ 87 w 338"/>
                <a:gd name="T3" fmla="*/ 291 h 349"/>
                <a:gd name="T4" fmla="*/ 86 w 338"/>
                <a:gd name="T5" fmla="*/ 264 h 349"/>
                <a:gd name="T6" fmla="*/ 103 w 338"/>
                <a:gd name="T7" fmla="*/ 251 h 349"/>
                <a:gd name="T8" fmla="*/ 97 w 338"/>
                <a:gd name="T9" fmla="*/ 247 h 349"/>
                <a:gd name="T10" fmla="*/ 66 w 338"/>
                <a:gd name="T11" fmla="*/ 277 h 349"/>
                <a:gd name="T12" fmla="*/ 54 w 338"/>
                <a:gd name="T13" fmla="*/ 329 h 349"/>
                <a:gd name="T14" fmla="*/ 34 w 338"/>
                <a:gd name="T15" fmla="*/ 348 h 349"/>
                <a:gd name="T16" fmla="*/ 23 w 338"/>
                <a:gd name="T17" fmla="*/ 343 h 349"/>
                <a:gd name="T18" fmla="*/ 20 w 338"/>
                <a:gd name="T19" fmla="*/ 323 h 349"/>
                <a:gd name="T20" fmla="*/ 23 w 338"/>
                <a:gd name="T21" fmla="*/ 285 h 349"/>
                <a:gd name="T22" fmla="*/ 9 w 338"/>
                <a:gd name="T23" fmla="*/ 303 h 349"/>
                <a:gd name="T24" fmla="*/ 6 w 338"/>
                <a:gd name="T25" fmla="*/ 290 h 349"/>
                <a:gd name="T26" fmla="*/ 15 w 338"/>
                <a:gd name="T27" fmla="*/ 273 h 349"/>
                <a:gd name="T28" fmla="*/ 27 w 338"/>
                <a:gd name="T29" fmla="*/ 262 h 349"/>
                <a:gd name="T30" fmla="*/ 78 w 338"/>
                <a:gd name="T31" fmla="*/ 219 h 349"/>
                <a:gd name="T32" fmla="*/ 104 w 338"/>
                <a:gd name="T33" fmla="*/ 208 h 349"/>
                <a:gd name="T34" fmla="*/ 133 w 338"/>
                <a:gd name="T35" fmla="*/ 202 h 349"/>
                <a:gd name="T36" fmla="*/ 155 w 338"/>
                <a:gd name="T37" fmla="*/ 204 h 349"/>
                <a:gd name="T38" fmla="*/ 189 w 338"/>
                <a:gd name="T39" fmla="*/ 172 h 349"/>
                <a:gd name="T40" fmla="*/ 204 w 338"/>
                <a:gd name="T41" fmla="*/ 141 h 349"/>
                <a:gd name="T42" fmla="*/ 208 w 338"/>
                <a:gd name="T43" fmla="*/ 147 h 349"/>
                <a:gd name="T44" fmla="*/ 212 w 338"/>
                <a:gd name="T45" fmla="*/ 162 h 349"/>
                <a:gd name="T46" fmla="*/ 228 w 338"/>
                <a:gd name="T47" fmla="*/ 152 h 349"/>
                <a:gd name="T48" fmla="*/ 249 w 338"/>
                <a:gd name="T49" fmla="*/ 131 h 349"/>
                <a:gd name="T50" fmla="*/ 273 w 338"/>
                <a:gd name="T51" fmla="*/ 97 h 349"/>
                <a:gd name="T52" fmla="*/ 284 w 338"/>
                <a:gd name="T53" fmla="*/ 67 h 349"/>
                <a:gd name="T54" fmla="*/ 279 w 338"/>
                <a:gd name="T55" fmla="*/ 34 h 349"/>
                <a:gd name="T56" fmla="*/ 289 w 338"/>
                <a:gd name="T57" fmla="*/ 23 h 349"/>
                <a:gd name="T58" fmla="*/ 290 w 338"/>
                <a:gd name="T59" fmla="*/ 11 h 349"/>
                <a:gd name="T60" fmla="*/ 303 w 338"/>
                <a:gd name="T61" fmla="*/ 23 h 349"/>
                <a:gd name="T62" fmla="*/ 304 w 338"/>
                <a:gd name="T63" fmla="*/ 7 h 349"/>
                <a:gd name="T64" fmla="*/ 321 w 338"/>
                <a:gd name="T65" fmla="*/ 5 h 349"/>
                <a:gd name="T66" fmla="*/ 321 w 338"/>
                <a:gd name="T67" fmla="*/ 26 h 349"/>
                <a:gd name="T68" fmla="*/ 337 w 338"/>
                <a:gd name="T69" fmla="*/ 68 h 349"/>
                <a:gd name="T70" fmla="*/ 313 w 338"/>
                <a:gd name="T71" fmla="*/ 110 h 349"/>
                <a:gd name="T72" fmla="*/ 311 w 338"/>
                <a:gd name="T73" fmla="*/ 135 h 349"/>
                <a:gd name="T74" fmla="*/ 301 w 338"/>
                <a:gd name="T75" fmla="*/ 192 h 349"/>
                <a:gd name="T76" fmla="*/ 282 w 338"/>
                <a:gd name="T77" fmla="*/ 202 h 349"/>
                <a:gd name="T78" fmla="*/ 260 w 338"/>
                <a:gd name="T79" fmla="*/ 228 h 349"/>
                <a:gd name="T80" fmla="*/ 239 w 338"/>
                <a:gd name="T81" fmla="*/ 228 h 349"/>
                <a:gd name="T82" fmla="*/ 221 w 338"/>
                <a:gd name="T83" fmla="*/ 235 h 349"/>
                <a:gd name="T84" fmla="*/ 186 w 338"/>
                <a:gd name="T85" fmla="*/ 250 h 349"/>
                <a:gd name="T86" fmla="*/ 152 w 338"/>
                <a:gd name="T87" fmla="*/ 256 h 349"/>
                <a:gd name="T88" fmla="*/ 145 w 338"/>
                <a:gd name="T89" fmla="*/ 235 h 349"/>
                <a:gd name="T90" fmla="*/ 131 w 338"/>
                <a:gd name="T91" fmla="*/ 242 h 349"/>
                <a:gd name="T92" fmla="*/ 151 w 338"/>
                <a:gd name="T93" fmla="*/ 240 h 349"/>
                <a:gd name="T94" fmla="*/ 127 w 338"/>
                <a:gd name="T95" fmla="*/ 28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49">
                  <a:moveTo>
                    <a:pt x="127" y="280"/>
                  </a:moveTo>
                  <a:cubicBezTo>
                    <a:pt x="123" y="279"/>
                    <a:pt x="124" y="274"/>
                    <a:pt x="119" y="273"/>
                  </a:cubicBezTo>
                  <a:cubicBezTo>
                    <a:pt x="116" y="272"/>
                    <a:pt x="109" y="273"/>
                    <a:pt x="107" y="275"/>
                  </a:cubicBezTo>
                  <a:cubicBezTo>
                    <a:pt x="102" y="278"/>
                    <a:pt x="101" y="281"/>
                    <a:pt x="100" y="286"/>
                  </a:cubicBezTo>
                  <a:cubicBezTo>
                    <a:pt x="99" y="290"/>
                    <a:pt x="98" y="298"/>
                    <a:pt x="92" y="297"/>
                  </a:cubicBezTo>
                  <a:cubicBezTo>
                    <a:pt x="89" y="296"/>
                    <a:pt x="89" y="293"/>
                    <a:pt x="87" y="291"/>
                  </a:cubicBezTo>
                  <a:cubicBezTo>
                    <a:pt x="85" y="290"/>
                    <a:pt x="81" y="290"/>
                    <a:pt x="79" y="289"/>
                  </a:cubicBezTo>
                  <a:cubicBezTo>
                    <a:pt x="74" y="287"/>
                    <a:pt x="71" y="286"/>
                    <a:pt x="71" y="281"/>
                  </a:cubicBezTo>
                  <a:cubicBezTo>
                    <a:pt x="70" y="270"/>
                    <a:pt x="81" y="269"/>
                    <a:pt x="86" y="264"/>
                  </a:cubicBezTo>
                  <a:cubicBezTo>
                    <a:pt x="88" y="261"/>
                    <a:pt x="87" y="259"/>
                    <a:pt x="90" y="257"/>
                  </a:cubicBezTo>
                  <a:cubicBezTo>
                    <a:pt x="95" y="253"/>
                    <a:pt x="94" y="257"/>
                    <a:pt x="98" y="257"/>
                  </a:cubicBezTo>
                  <a:cubicBezTo>
                    <a:pt x="104" y="256"/>
                    <a:pt x="99" y="254"/>
                    <a:pt x="103" y="251"/>
                  </a:cubicBezTo>
                  <a:cubicBezTo>
                    <a:pt x="106" y="249"/>
                    <a:pt x="109" y="250"/>
                    <a:pt x="112" y="250"/>
                  </a:cubicBezTo>
                  <a:cubicBezTo>
                    <a:pt x="119" y="249"/>
                    <a:pt x="120" y="245"/>
                    <a:pt x="113" y="243"/>
                  </a:cubicBezTo>
                  <a:cubicBezTo>
                    <a:pt x="107" y="243"/>
                    <a:pt x="102" y="246"/>
                    <a:pt x="97" y="247"/>
                  </a:cubicBezTo>
                  <a:cubicBezTo>
                    <a:pt x="92" y="248"/>
                    <a:pt x="87" y="249"/>
                    <a:pt x="83" y="251"/>
                  </a:cubicBezTo>
                  <a:cubicBezTo>
                    <a:pt x="78" y="254"/>
                    <a:pt x="76" y="260"/>
                    <a:pt x="72" y="264"/>
                  </a:cubicBezTo>
                  <a:cubicBezTo>
                    <a:pt x="65" y="269"/>
                    <a:pt x="62" y="268"/>
                    <a:pt x="66" y="277"/>
                  </a:cubicBezTo>
                  <a:cubicBezTo>
                    <a:pt x="70" y="286"/>
                    <a:pt x="70" y="294"/>
                    <a:pt x="65" y="302"/>
                  </a:cubicBezTo>
                  <a:cubicBezTo>
                    <a:pt x="61" y="309"/>
                    <a:pt x="61" y="312"/>
                    <a:pt x="59" y="319"/>
                  </a:cubicBezTo>
                  <a:cubicBezTo>
                    <a:pt x="58" y="323"/>
                    <a:pt x="55" y="325"/>
                    <a:pt x="54" y="329"/>
                  </a:cubicBezTo>
                  <a:cubicBezTo>
                    <a:pt x="52" y="332"/>
                    <a:pt x="53" y="335"/>
                    <a:pt x="52" y="338"/>
                  </a:cubicBezTo>
                  <a:cubicBezTo>
                    <a:pt x="50" y="346"/>
                    <a:pt x="47" y="345"/>
                    <a:pt x="43" y="349"/>
                  </a:cubicBezTo>
                  <a:cubicBezTo>
                    <a:pt x="40" y="349"/>
                    <a:pt x="37" y="349"/>
                    <a:pt x="34" y="348"/>
                  </a:cubicBezTo>
                  <a:cubicBezTo>
                    <a:pt x="36" y="343"/>
                    <a:pt x="34" y="339"/>
                    <a:pt x="31" y="336"/>
                  </a:cubicBezTo>
                  <a:cubicBezTo>
                    <a:pt x="31" y="339"/>
                    <a:pt x="33" y="342"/>
                    <a:pt x="32" y="346"/>
                  </a:cubicBezTo>
                  <a:cubicBezTo>
                    <a:pt x="29" y="346"/>
                    <a:pt x="25" y="345"/>
                    <a:pt x="23" y="343"/>
                  </a:cubicBezTo>
                  <a:cubicBezTo>
                    <a:pt x="20" y="339"/>
                    <a:pt x="23" y="340"/>
                    <a:pt x="23" y="337"/>
                  </a:cubicBezTo>
                  <a:cubicBezTo>
                    <a:pt x="23" y="334"/>
                    <a:pt x="22" y="333"/>
                    <a:pt x="21" y="329"/>
                  </a:cubicBezTo>
                  <a:cubicBezTo>
                    <a:pt x="20" y="327"/>
                    <a:pt x="21" y="325"/>
                    <a:pt x="20" y="323"/>
                  </a:cubicBezTo>
                  <a:cubicBezTo>
                    <a:pt x="19" y="318"/>
                    <a:pt x="13" y="313"/>
                    <a:pt x="15" y="307"/>
                  </a:cubicBezTo>
                  <a:cubicBezTo>
                    <a:pt x="17" y="301"/>
                    <a:pt x="22" y="303"/>
                    <a:pt x="28" y="303"/>
                  </a:cubicBezTo>
                  <a:cubicBezTo>
                    <a:pt x="28" y="296"/>
                    <a:pt x="28" y="291"/>
                    <a:pt x="23" y="285"/>
                  </a:cubicBezTo>
                  <a:cubicBezTo>
                    <a:pt x="21" y="288"/>
                    <a:pt x="29" y="297"/>
                    <a:pt x="22" y="300"/>
                  </a:cubicBezTo>
                  <a:cubicBezTo>
                    <a:pt x="18" y="301"/>
                    <a:pt x="20" y="295"/>
                    <a:pt x="15" y="296"/>
                  </a:cubicBezTo>
                  <a:cubicBezTo>
                    <a:pt x="12" y="296"/>
                    <a:pt x="10" y="301"/>
                    <a:pt x="9" y="303"/>
                  </a:cubicBezTo>
                  <a:cubicBezTo>
                    <a:pt x="9" y="301"/>
                    <a:pt x="10" y="298"/>
                    <a:pt x="9" y="296"/>
                  </a:cubicBezTo>
                  <a:cubicBezTo>
                    <a:pt x="9" y="296"/>
                    <a:pt x="6" y="295"/>
                    <a:pt x="6" y="294"/>
                  </a:cubicBezTo>
                  <a:cubicBezTo>
                    <a:pt x="6" y="293"/>
                    <a:pt x="6" y="291"/>
                    <a:pt x="6" y="290"/>
                  </a:cubicBezTo>
                  <a:cubicBezTo>
                    <a:pt x="4" y="283"/>
                    <a:pt x="0" y="281"/>
                    <a:pt x="0" y="274"/>
                  </a:cubicBezTo>
                  <a:cubicBezTo>
                    <a:pt x="6" y="277"/>
                    <a:pt x="5" y="272"/>
                    <a:pt x="7" y="271"/>
                  </a:cubicBezTo>
                  <a:cubicBezTo>
                    <a:pt x="10" y="271"/>
                    <a:pt x="13" y="273"/>
                    <a:pt x="15" y="273"/>
                  </a:cubicBezTo>
                  <a:cubicBezTo>
                    <a:pt x="18" y="271"/>
                    <a:pt x="15" y="270"/>
                    <a:pt x="17" y="269"/>
                  </a:cubicBezTo>
                  <a:cubicBezTo>
                    <a:pt x="18" y="268"/>
                    <a:pt x="19" y="267"/>
                    <a:pt x="21" y="266"/>
                  </a:cubicBezTo>
                  <a:cubicBezTo>
                    <a:pt x="23" y="264"/>
                    <a:pt x="25" y="263"/>
                    <a:pt x="27" y="262"/>
                  </a:cubicBezTo>
                  <a:cubicBezTo>
                    <a:pt x="33" y="257"/>
                    <a:pt x="36" y="254"/>
                    <a:pt x="38" y="248"/>
                  </a:cubicBezTo>
                  <a:cubicBezTo>
                    <a:pt x="42" y="240"/>
                    <a:pt x="47" y="243"/>
                    <a:pt x="53" y="240"/>
                  </a:cubicBezTo>
                  <a:cubicBezTo>
                    <a:pt x="62" y="235"/>
                    <a:pt x="70" y="226"/>
                    <a:pt x="78" y="219"/>
                  </a:cubicBezTo>
                  <a:cubicBezTo>
                    <a:pt x="80" y="218"/>
                    <a:pt x="84" y="214"/>
                    <a:pt x="86" y="212"/>
                  </a:cubicBezTo>
                  <a:cubicBezTo>
                    <a:pt x="88" y="209"/>
                    <a:pt x="85" y="208"/>
                    <a:pt x="89" y="206"/>
                  </a:cubicBezTo>
                  <a:cubicBezTo>
                    <a:pt x="96" y="201"/>
                    <a:pt x="103" y="200"/>
                    <a:pt x="104" y="208"/>
                  </a:cubicBezTo>
                  <a:cubicBezTo>
                    <a:pt x="109" y="207"/>
                    <a:pt x="113" y="205"/>
                    <a:pt x="118" y="204"/>
                  </a:cubicBezTo>
                  <a:cubicBezTo>
                    <a:pt x="122" y="204"/>
                    <a:pt x="125" y="206"/>
                    <a:pt x="128" y="205"/>
                  </a:cubicBezTo>
                  <a:cubicBezTo>
                    <a:pt x="131" y="205"/>
                    <a:pt x="131" y="202"/>
                    <a:pt x="133" y="202"/>
                  </a:cubicBezTo>
                  <a:cubicBezTo>
                    <a:pt x="137" y="200"/>
                    <a:pt x="142" y="202"/>
                    <a:pt x="147" y="201"/>
                  </a:cubicBezTo>
                  <a:cubicBezTo>
                    <a:pt x="149" y="200"/>
                    <a:pt x="153" y="196"/>
                    <a:pt x="155" y="197"/>
                  </a:cubicBezTo>
                  <a:cubicBezTo>
                    <a:pt x="157" y="198"/>
                    <a:pt x="155" y="202"/>
                    <a:pt x="155" y="204"/>
                  </a:cubicBezTo>
                  <a:cubicBezTo>
                    <a:pt x="161" y="201"/>
                    <a:pt x="163" y="208"/>
                    <a:pt x="169" y="205"/>
                  </a:cubicBezTo>
                  <a:cubicBezTo>
                    <a:pt x="176" y="201"/>
                    <a:pt x="174" y="198"/>
                    <a:pt x="174" y="192"/>
                  </a:cubicBezTo>
                  <a:cubicBezTo>
                    <a:pt x="174" y="183"/>
                    <a:pt x="183" y="178"/>
                    <a:pt x="189" y="172"/>
                  </a:cubicBezTo>
                  <a:cubicBezTo>
                    <a:pt x="196" y="164"/>
                    <a:pt x="195" y="160"/>
                    <a:pt x="193" y="150"/>
                  </a:cubicBezTo>
                  <a:cubicBezTo>
                    <a:pt x="193" y="146"/>
                    <a:pt x="195" y="143"/>
                    <a:pt x="199" y="141"/>
                  </a:cubicBezTo>
                  <a:cubicBezTo>
                    <a:pt x="200" y="141"/>
                    <a:pt x="203" y="141"/>
                    <a:pt x="204" y="141"/>
                  </a:cubicBezTo>
                  <a:cubicBezTo>
                    <a:pt x="206" y="140"/>
                    <a:pt x="206" y="138"/>
                    <a:pt x="209" y="138"/>
                  </a:cubicBezTo>
                  <a:cubicBezTo>
                    <a:pt x="209" y="140"/>
                    <a:pt x="211" y="140"/>
                    <a:pt x="211" y="142"/>
                  </a:cubicBezTo>
                  <a:cubicBezTo>
                    <a:pt x="208" y="142"/>
                    <a:pt x="210" y="145"/>
                    <a:pt x="208" y="147"/>
                  </a:cubicBezTo>
                  <a:cubicBezTo>
                    <a:pt x="206" y="149"/>
                    <a:pt x="204" y="148"/>
                    <a:pt x="203" y="152"/>
                  </a:cubicBezTo>
                  <a:cubicBezTo>
                    <a:pt x="203" y="156"/>
                    <a:pt x="203" y="163"/>
                    <a:pt x="208" y="164"/>
                  </a:cubicBezTo>
                  <a:cubicBezTo>
                    <a:pt x="211" y="165"/>
                    <a:pt x="211" y="164"/>
                    <a:pt x="212" y="162"/>
                  </a:cubicBezTo>
                  <a:cubicBezTo>
                    <a:pt x="213" y="161"/>
                    <a:pt x="212" y="159"/>
                    <a:pt x="213" y="159"/>
                  </a:cubicBezTo>
                  <a:cubicBezTo>
                    <a:pt x="214" y="158"/>
                    <a:pt x="215" y="159"/>
                    <a:pt x="217" y="158"/>
                  </a:cubicBezTo>
                  <a:cubicBezTo>
                    <a:pt x="221" y="157"/>
                    <a:pt x="224" y="153"/>
                    <a:pt x="228" y="152"/>
                  </a:cubicBezTo>
                  <a:cubicBezTo>
                    <a:pt x="233" y="150"/>
                    <a:pt x="237" y="147"/>
                    <a:pt x="241" y="144"/>
                  </a:cubicBezTo>
                  <a:cubicBezTo>
                    <a:pt x="243" y="142"/>
                    <a:pt x="245" y="140"/>
                    <a:pt x="246" y="138"/>
                  </a:cubicBezTo>
                  <a:cubicBezTo>
                    <a:pt x="248" y="135"/>
                    <a:pt x="247" y="133"/>
                    <a:pt x="249" y="131"/>
                  </a:cubicBezTo>
                  <a:cubicBezTo>
                    <a:pt x="251" y="127"/>
                    <a:pt x="257" y="127"/>
                    <a:pt x="261" y="123"/>
                  </a:cubicBezTo>
                  <a:cubicBezTo>
                    <a:pt x="265" y="120"/>
                    <a:pt x="266" y="116"/>
                    <a:pt x="267" y="111"/>
                  </a:cubicBezTo>
                  <a:cubicBezTo>
                    <a:pt x="268" y="106"/>
                    <a:pt x="270" y="101"/>
                    <a:pt x="273" y="97"/>
                  </a:cubicBezTo>
                  <a:cubicBezTo>
                    <a:pt x="274" y="94"/>
                    <a:pt x="276" y="93"/>
                    <a:pt x="277" y="90"/>
                  </a:cubicBezTo>
                  <a:cubicBezTo>
                    <a:pt x="278" y="88"/>
                    <a:pt x="278" y="85"/>
                    <a:pt x="278" y="82"/>
                  </a:cubicBezTo>
                  <a:cubicBezTo>
                    <a:pt x="280" y="77"/>
                    <a:pt x="284" y="73"/>
                    <a:pt x="284" y="67"/>
                  </a:cubicBezTo>
                  <a:cubicBezTo>
                    <a:pt x="285" y="59"/>
                    <a:pt x="282" y="58"/>
                    <a:pt x="275" y="58"/>
                  </a:cubicBezTo>
                  <a:cubicBezTo>
                    <a:pt x="273" y="58"/>
                    <a:pt x="280" y="49"/>
                    <a:pt x="281" y="49"/>
                  </a:cubicBezTo>
                  <a:cubicBezTo>
                    <a:pt x="284" y="44"/>
                    <a:pt x="281" y="39"/>
                    <a:pt x="279" y="34"/>
                  </a:cubicBezTo>
                  <a:cubicBezTo>
                    <a:pt x="278" y="32"/>
                    <a:pt x="277" y="34"/>
                    <a:pt x="279" y="31"/>
                  </a:cubicBezTo>
                  <a:cubicBezTo>
                    <a:pt x="279" y="30"/>
                    <a:pt x="281" y="27"/>
                    <a:pt x="282" y="27"/>
                  </a:cubicBezTo>
                  <a:cubicBezTo>
                    <a:pt x="286" y="25"/>
                    <a:pt x="288" y="29"/>
                    <a:pt x="289" y="23"/>
                  </a:cubicBezTo>
                  <a:cubicBezTo>
                    <a:pt x="290" y="21"/>
                    <a:pt x="290" y="20"/>
                    <a:pt x="290" y="18"/>
                  </a:cubicBezTo>
                  <a:cubicBezTo>
                    <a:pt x="290" y="17"/>
                    <a:pt x="289" y="16"/>
                    <a:pt x="289" y="14"/>
                  </a:cubicBezTo>
                  <a:cubicBezTo>
                    <a:pt x="289" y="15"/>
                    <a:pt x="290" y="11"/>
                    <a:pt x="290" y="11"/>
                  </a:cubicBezTo>
                  <a:cubicBezTo>
                    <a:pt x="291" y="9"/>
                    <a:pt x="292" y="10"/>
                    <a:pt x="294" y="10"/>
                  </a:cubicBezTo>
                  <a:cubicBezTo>
                    <a:pt x="298" y="11"/>
                    <a:pt x="300" y="13"/>
                    <a:pt x="300" y="17"/>
                  </a:cubicBezTo>
                  <a:cubicBezTo>
                    <a:pt x="300" y="20"/>
                    <a:pt x="299" y="24"/>
                    <a:pt x="303" y="23"/>
                  </a:cubicBezTo>
                  <a:cubicBezTo>
                    <a:pt x="305" y="23"/>
                    <a:pt x="307" y="17"/>
                    <a:pt x="307" y="14"/>
                  </a:cubicBezTo>
                  <a:cubicBezTo>
                    <a:pt x="306" y="14"/>
                    <a:pt x="305" y="14"/>
                    <a:pt x="304" y="14"/>
                  </a:cubicBezTo>
                  <a:cubicBezTo>
                    <a:pt x="302" y="11"/>
                    <a:pt x="303" y="9"/>
                    <a:pt x="304" y="7"/>
                  </a:cubicBezTo>
                  <a:cubicBezTo>
                    <a:pt x="304" y="5"/>
                    <a:pt x="305" y="2"/>
                    <a:pt x="306" y="1"/>
                  </a:cubicBezTo>
                  <a:cubicBezTo>
                    <a:pt x="309" y="0"/>
                    <a:pt x="312" y="4"/>
                    <a:pt x="314" y="5"/>
                  </a:cubicBezTo>
                  <a:cubicBezTo>
                    <a:pt x="316" y="6"/>
                    <a:pt x="319" y="6"/>
                    <a:pt x="321" y="5"/>
                  </a:cubicBezTo>
                  <a:cubicBezTo>
                    <a:pt x="321" y="7"/>
                    <a:pt x="320" y="8"/>
                    <a:pt x="320" y="10"/>
                  </a:cubicBezTo>
                  <a:cubicBezTo>
                    <a:pt x="319" y="12"/>
                    <a:pt x="320" y="13"/>
                    <a:pt x="321" y="15"/>
                  </a:cubicBezTo>
                  <a:cubicBezTo>
                    <a:pt x="322" y="18"/>
                    <a:pt x="322" y="22"/>
                    <a:pt x="321" y="26"/>
                  </a:cubicBezTo>
                  <a:cubicBezTo>
                    <a:pt x="320" y="30"/>
                    <a:pt x="321" y="32"/>
                    <a:pt x="324" y="35"/>
                  </a:cubicBezTo>
                  <a:cubicBezTo>
                    <a:pt x="327" y="39"/>
                    <a:pt x="329" y="42"/>
                    <a:pt x="331" y="46"/>
                  </a:cubicBezTo>
                  <a:cubicBezTo>
                    <a:pt x="334" y="52"/>
                    <a:pt x="337" y="60"/>
                    <a:pt x="337" y="68"/>
                  </a:cubicBezTo>
                  <a:cubicBezTo>
                    <a:pt x="338" y="77"/>
                    <a:pt x="333" y="83"/>
                    <a:pt x="329" y="91"/>
                  </a:cubicBezTo>
                  <a:cubicBezTo>
                    <a:pt x="326" y="95"/>
                    <a:pt x="322" y="99"/>
                    <a:pt x="319" y="104"/>
                  </a:cubicBezTo>
                  <a:cubicBezTo>
                    <a:pt x="317" y="107"/>
                    <a:pt x="317" y="108"/>
                    <a:pt x="313" y="110"/>
                  </a:cubicBezTo>
                  <a:cubicBezTo>
                    <a:pt x="310" y="112"/>
                    <a:pt x="310" y="114"/>
                    <a:pt x="309" y="118"/>
                  </a:cubicBezTo>
                  <a:cubicBezTo>
                    <a:pt x="308" y="120"/>
                    <a:pt x="307" y="123"/>
                    <a:pt x="308" y="125"/>
                  </a:cubicBezTo>
                  <a:cubicBezTo>
                    <a:pt x="308" y="128"/>
                    <a:pt x="311" y="132"/>
                    <a:pt x="311" y="135"/>
                  </a:cubicBezTo>
                  <a:cubicBezTo>
                    <a:pt x="314" y="150"/>
                    <a:pt x="303" y="160"/>
                    <a:pt x="299" y="173"/>
                  </a:cubicBezTo>
                  <a:cubicBezTo>
                    <a:pt x="298" y="176"/>
                    <a:pt x="297" y="179"/>
                    <a:pt x="298" y="183"/>
                  </a:cubicBezTo>
                  <a:cubicBezTo>
                    <a:pt x="298" y="186"/>
                    <a:pt x="301" y="189"/>
                    <a:pt x="301" y="192"/>
                  </a:cubicBezTo>
                  <a:cubicBezTo>
                    <a:pt x="296" y="202"/>
                    <a:pt x="292" y="211"/>
                    <a:pt x="285" y="220"/>
                  </a:cubicBezTo>
                  <a:cubicBezTo>
                    <a:pt x="281" y="226"/>
                    <a:pt x="274" y="227"/>
                    <a:pt x="275" y="218"/>
                  </a:cubicBezTo>
                  <a:cubicBezTo>
                    <a:pt x="275" y="212"/>
                    <a:pt x="280" y="207"/>
                    <a:pt x="282" y="202"/>
                  </a:cubicBezTo>
                  <a:cubicBezTo>
                    <a:pt x="275" y="201"/>
                    <a:pt x="272" y="211"/>
                    <a:pt x="273" y="217"/>
                  </a:cubicBezTo>
                  <a:cubicBezTo>
                    <a:pt x="267" y="219"/>
                    <a:pt x="260" y="208"/>
                    <a:pt x="258" y="219"/>
                  </a:cubicBezTo>
                  <a:cubicBezTo>
                    <a:pt x="258" y="222"/>
                    <a:pt x="260" y="226"/>
                    <a:pt x="260" y="228"/>
                  </a:cubicBezTo>
                  <a:cubicBezTo>
                    <a:pt x="258" y="232"/>
                    <a:pt x="251" y="230"/>
                    <a:pt x="252" y="237"/>
                  </a:cubicBezTo>
                  <a:cubicBezTo>
                    <a:pt x="243" y="241"/>
                    <a:pt x="250" y="223"/>
                    <a:pt x="250" y="219"/>
                  </a:cubicBezTo>
                  <a:cubicBezTo>
                    <a:pt x="241" y="217"/>
                    <a:pt x="243" y="224"/>
                    <a:pt x="239" y="228"/>
                  </a:cubicBezTo>
                  <a:cubicBezTo>
                    <a:pt x="237" y="230"/>
                    <a:pt x="236" y="227"/>
                    <a:pt x="233" y="230"/>
                  </a:cubicBezTo>
                  <a:cubicBezTo>
                    <a:pt x="232" y="232"/>
                    <a:pt x="235" y="234"/>
                    <a:pt x="233" y="236"/>
                  </a:cubicBezTo>
                  <a:cubicBezTo>
                    <a:pt x="232" y="237"/>
                    <a:pt x="223" y="235"/>
                    <a:pt x="221" y="235"/>
                  </a:cubicBezTo>
                  <a:cubicBezTo>
                    <a:pt x="212" y="234"/>
                    <a:pt x="203" y="233"/>
                    <a:pt x="193" y="233"/>
                  </a:cubicBezTo>
                  <a:cubicBezTo>
                    <a:pt x="191" y="239"/>
                    <a:pt x="199" y="238"/>
                    <a:pt x="198" y="243"/>
                  </a:cubicBezTo>
                  <a:cubicBezTo>
                    <a:pt x="197" y="248"/>
                    <a:pt x="188" y="248"/>
                    <a:pt x="186" y="250"/>
                  </a:cubicBezTo>
                  <a:cubicBezTo>
                    <a:pt x="183" y="252"/>
                    <a:pt x="180" y="258"/>
                    <a:pt x="177" y="261"/>
                  </a:cubicBezTo>
                  <a:cubicBezTo>
                    <a:pt x="176" y="263"/>
                    <a:pt x="174" y="270"/>
                    <a:pt x="173" y="271"/>
                  </a:cubicBezTo>
                  <a:cubicBezTo>
                    <a:pt x="167" y="276"/>
                    <a:pt x="154" y="261"/>
                    <a:pt x="152" y="256"/>
                  </a:cubicBezTo>
                  <a:cubicBezTo>
                    <a:pt x="151" y="254"/>
                    <a:pt x="151" y="248"/>
                    <a:pt x="152" y="246"/>
                  </a:cubicBezTo>
                  <a:cubicBezTo>
                    <a:pt x="153" y="243"/>
                    <a:pt x="160" y="240"/>
                    <a:pt x="160" y="237"/>
                  </a:cubicBezTo>
                  <a:cubicBezTo>
                    <a:pt x="159" y="232"/>
                    <a:pt x="149" y="235"/>
                    <a:pt x="145" y="235"/>
                  </a:cubicBezTo>
                  <a:cubicBezTo>
                    <a:pt x="139" y="234"/>
                    <a:pt x="134" y="232"/>
                    <a:pt x="128" y="232"/>
                  </a:cubicBezTo>
                  <a:cubicBezTo>
                    <a:pt x="126" y="238"/>
                    <a:pt x="135" y="236"/>
                    <a:pt x="133" y="241"/>
                  </a:cubicBezTo>
                  <a:cubicBezTo>
                    <a:pt x="133" y="242"/>
                    <a:pt x="132" y="241"/>
                    <a:pt x="131" y="242"/>
                  </a:cubicBezTo>
                  <a:cubicBezTo>
                    <a:pt x="130" y="246"/>
                    <a:pt x="134" y="248"/>
                    <a:pt x="138" y="248"/>
                  </a:cubicBezTo>
                  <a:cubicBezTo>
                    <a:pt x="141" y="241"/>
                    <a:pt x="141" y="239"/>
                    <a:pt x="151" y="239"/>
                  </a:cubicBezTo>
                  <a:cubicBezTo>
                    <a:pt x="151" y="239"/>
                    <a:pt x="151" y="240"/>
                    <a:pt x="151" y="240"/>
                  </a:cubicBezTo>
                  <a:cubicBezTo>
                    <a:pt x="146" y="241"/>
                    <a:pt x="146" y="244"/>
                    <a:pt x="146" y="248"/>
                  </a:cubicBezTo>
                  <a:cubicBezTo>
                    <a:pt x="135" y="248"/>
                    <a:pt x="141" y="256"/>
                    <a:pt x="142" y="263"/>
                  </a:cubicBezTo>
                  <a:cubicBezTo>
                    <a:pt x="135" y="265"/>
                    <a:pt x="127" y="272"/>
                    <a:pt x="127" y="280"/>
                  </a:cubicBezTo>
                </a:path>
              </a:pathLst>
            </a:custGeom>
            <a:solidFill>
              <a:srgbClr val="FF0000"/>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11"/>
            <p:cNvSpPr>
              <a:spLocks/>
            </p:cNvSpPr>
            <p:nvPr/>
          </p:nvSpPr>
          <p:spPr bwMode="auto">
            <a:xfrm>
              <a:off x="2198688" y="4192588"/>
              <a:ext cx="49213" cy="74613"/>
            </a:xfrm>
            <a:custGeom>
              <a:avLst/>
              <a:gdLst>
                <a:gd name="T0" fmla="*/ 3 w 13"/>
                <a:gd name="T1" fmla="*/ 19 h 20"/>
                <a:gd name="T2" fmla="*/ 0 w 13"/>
                <a:gd name="T3" fmla="*/ 17 h 20"/>
                <a:gd name="T4" fmla="*/ 2 w 13"/>
                <a:gd name="T5" fmla="*/ 13 h 20"/>
                <a:gd name="T6" fmla="*/ 0 w 13"/>
                <a:gd name="T7" fmla="*/ 12 h 20"/>
                <a:gd name="T8" fmla="*/ 5 w 13"/>
                <a:gd name="T9" fmla="*/ 4 h 20"/>
                <a:gd name="T10" fmla="*/ 8 w 13"/>
                <a:gd name="T11" fmla="*/ 8 h 20"/>
                <a:gd name="T12" fmla="*/ 9 w 13"/>
                <a:gd name="T13" fmla="*/ 14 h 20"/>
                <a:gd name="T14" fmla="*/ 3 w 13"/>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3" y="19"/>
                  </a:moveTo>
                  <a:cubicBezTo>
                    <a:pt x="2" y="20"/>
                    <a:pt x="0" y="19"/>
                    <a:pt x="0" y="17"/>
                  </a:cubicBezTo>
                  <a:cubicBezTo>
                    <a:pt x="0" y="15"/>
                    <a:pt x="2" y="14"/>
                    <a:pt x="2" y="13"/>
                  </a:cubicBezTo>
                  <a:cubicBezTo>
                    <a:pt x="2" y="13"/>
                    <a:pt x="1" y="12"/>
                    <a:pt x="0" y="12"/>
                  </a:cubicBezTo>
                  <a:cubicBezTo>
                    <a:pt x="0" y="9"/>
                    <a:pt x="2" y="5"/>
                    <a:pt x="5" y="4"/>
                  </a:cubicBezTo>
                  <a:cubicBezTo>
                    <a:pt x="9" y="0"/>
                    <a:pt x="8" y="5"/>
                    <a:pt x="8" y="8"/>
                  </a:cubicBezTo>
                  <a:cubicBezTo>
                    <a:pt x="13" y="7"/>
                    <a:pt x="11" y="12"/>
                    <a:pt x="9" y="14"/>
                  </a:cubicBezTo>
                  <a:cubicBezTo>
                    <a:pt x="7" y="16"/>
                    <a:pt x="6" y="18"/>
                    <a:pt x="3" y="19"/>
                  </a:cubicBezTo>
                </a:path>
              </a:pathLst>
            </a:custGeom>
            <a:solidFill>
              <a:srgbClr val="FF0000"/>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12"/>
            <p:cNvSpPr>
              <a:spLocks/>
            </p:cNvSpPr>
            <p:nvPr/>
          </p:nvSpPr>
          <p:spPr bwMode="auto">
            <a:xfrm>
              <a:off x="2352675" y="3228975"/>
              <a:ext cx="603250" cy="569913"/>
            </a:xfrm>
            <a:custGeom>
              <a:avLst/>
              <a:gdLst>
                <a:gd name="T0" fmla="*/ 18 w 161"/>
                <a:gd name="T1" fmla="*/ 80 h 152"/>
                <a:gd name="T2" fmla="*/ 24 w 161"/>
                <a:gd name="T3" fmla="*/ 84 h 152"/>
                <a:gd name="T4" fmla="*/ 32 w 161"/>
                <a:gd name="T5" fmla="*/ 85 h 152"/>
                <a:gd name="T6" fmla="*/ 32 w 161"/>
                <a:gd name="T7" fmla="*/ 84 h 152"/>
                <a:gd name="T8" fmla="*/ 36 w 161"/>
                <a:gd name="T9" fmla="*/ 86 h 152"/>
                <a:gd name="T10" fmla="*/ 41 w 161"/>
                <a:gd name="T11" fmla="*/ 85 h 152"/>
                <a:gd name="T12" fmla="*/ 44 w 161"/>
                <a:gd name="T13" fmla="*/ 76 h 152"/>
                <a:gd name="T14" fmla="*/ 43 w 161"/>
                <a:gd name="T15" fmla="*/ 69 h 152"/>
                <a:gd name="T16" fmla="*/ 50 w 161"/>
                <a:gd name="T17" fmla="*/ 57 h 152"/>
                <a:gd name="T18" fmla="*/ 50 w 161"/>
                <a:gd name="T19" fmla="*/ 47 h 152"/>
                <a:gd name="T20" fmla="*/ 53 w 161"/>
                <a:gd name="T21" fmla="*/ 38 h 152"/>
                <a:gd name="T22" fmla="*/ 53 w 161"/>
                <a:gd name="T23" fmla="*/ 21 h 152"/>
                <a:gd name="T24" fmla="*/ 50 w 161"/>
                <a:gd name="T25" fmla="*/ 6 h 152"/>
                <a:gd name="T26" fmla="*/ 54 w 161"/>
                <a:gd name="T27" fmla="*/ 3 h 152"/>
                <a:gd name="T28" fmla="*/ 55 w 161"/>
                <a:gd name="T29" fmla="*/ 3 h 152"/>
                <a:gd name="T30" fmla="*/ 57 w 161"/>
                <a:gd name="T31" fmla="*/ 2 h 152"/>
                <a:gd name="T32" fmla="*/ 60 w 161"/>
                <a:gd name="T33" fmla="*/ 1 h 152"/>
                <a:gd name="T34" fmla="*/ 66 w 161"/>
                <a:gd name="T35" fmla="*/ 9 h 152"/>
                <a:gd name="T36" fmla="*/ 72 w 161"/>
                <a:gd name="T37" fmla="*/ 16 h 152"/>
                <a:gd name="T38" fmla="*/ 85 w 161"/>
                <a:gd name="T39" fmla="*/ 32 h 152"/>
                <a:gd name="T40" fmla="*/ 91 w 161"/>
                <a:gd name="T41" fmla="*/ 40 h 152"/>
                <a:gd name="T42" fmla="*/ 99 w 161"/>
                <a:gd name="T43" fmla="*/ 45 h 152"/>
                <a:gd name="T44" fmla="*/ 112 w 161"/>
                <a:gd name="T45" fmla="*/ 51 h 152"/>
                <a:gd name="T46" fmla="*/ 120 w 161"/>
                <a:gd name="T47" fmla="*/ 53 h 152"/>
                <a:gd name="T48" fmla="*/ 124 w 161"/>
                <a:gd name="T49" fmla="*/ 58 h 152"/>
                <a:gd name="T50" fmla="*/ 149 w 161"/>
                <a:gd name="T51" fmla="*/ 45 h 152"/>
                <a:gd name="T52" fmla="*/ 145 w 161"/>
                <a:gd name="T53" fmla="*/ 60 h 152"/>
                <a:gd name="T54" fmla="*/ 149 w 161"/>
                <a:gd name="T55" fmla="*/ 71 h 152"/>
                <a:gd name="T56" fmla="*/ 151 w 161"/>
                <a:gd name="T57" fmla="*/ 82 h 152"/>
                <a:gd name="T58" fmla="*/ 161 w 161"/>
                <a:gd name="T59" fmla="*/ 79 h 152"/>
                <a:gd name="T60" fmla="*/ 159 w 161"/>
                <a:gd name="T61" fmla="*/ 83 h 152"/>
                <a:gd name="T62" fmla="*/ 156 w 161"/>
                <a:gd name="T63" fmla="*/ 86 h 152"/>
                <a:gd name="T64" fmla="*/ 149 w 161"/>
                <a:gd name="T65" fmla="*/ 88 h 152"/>
                <a:gd name="T66" fmla="*/ 135 w 161"/>
                <a:gd name="T67" fmla="*/ 93 h 152"/>
                <a:gd name="T68" fmla="*/ 134 w 161"/>
                <a:gd name="T69" fmla="*/ 93 h 152"/>
                <a:gd name="T70" fmla="*/ 134 w 161"/>
                <a:gd name="T71" fmla="*/ 96 h 152"/>
                <a:gd name="T72" fmla="*/ 116 w 161"/>
                <a:gd name="T73" fmla="*/ 97 h 152"/>
                <a:gd name="T74" fmla="*/ 101 w 161"/>
                <a:gd name="T75" fmla="*/ 109 h 152"/>
                <a:gd name="T76" fmla="*/ 96 w 161"/>
                <a:gd name="T77" fmla="*/ 124 h 152"/>
                <a:gd name="T78" fmla="*/ 94 w 161"/>
                <a:gd name="T79" fmla="*/ 131 h 152"/>
                <a:gd name="T80" fmla="*/ 88 w 161"/>
                <a:gd name="T81" fmla="*/ 128 h 152"/>
                <a:gd name="T82" fmla="*/ 79 w 161"/>
                <a:gd name="T83" fmla="*/ 123 h 152"/>
                <a:gd name="T84" fmla="*/ 71 w 161"/>
                <a:gd name="T85" fmla="*/ 119 h 152"/>
                <a:gd name="T86" fmla="*/ 53 w 161"/>
                <a:gd name="T87" fmla="*/ 108 h 152"/>
                <a:gd name="T88" fmla="*/ 38 w 161"/>
                <a:gd name="T89" fmla="*/ 114 h 152"/>
                <a:gd name="T90" fmla="*/ 33 w 161"/>
                <a:gd name="T91" fmla="*/ 119 h 152"/>
                <a:gd name="T92" fmla="*/ 27 w 161"/>
                <a:gd name="T93" fmla="*/ 112 h 152"/>
                <a:gd name="T94" fmla="*/ 17 w 161"/>
                <a:gd name="T95" fmla="*/ 113 h 152"/>
                <a:gd name="T96" fmla="*/ 19 w 161"/>
                <a:gd name="T97" fmla="*/ 124 h 152"/>
                <a:gd name="T98" fmla="*/ 28 w 161"/>
                <a:gd name="T99" fmla="*/ 126 h 152"/>
                <a:gd name="T100" fmla="*/ 31 w 161"/>
                <a:gd name="T101" fmla="*/ 131 h 152"/>
                <a:gd name="T102" fmla="*/ 38 w 161"/>
                <a:gd name="T103" fmla="*/ 139 h 152"/>
                <a:gd name="T104" fmla="*/ 21 w 161"/>
                <a:gd name="T105" fmla="*/ 140 h 152"/>
                <a:gd name="T106" fmla="*/ 10 w 161"/>
                <a:gd name="T107" fmla="*/ 151 h 152"/>
                <a:gd name="T108" fmla="*/ 9 w 161"/>
                <a:gd name="T109" fmla="*/ 135 h 152"/>
                <a:gd name="T110" fmla="*/ 4 w 161"/>
                <a:gd name="T111" fmla="*/ 125 h 152"/>
                <a:gd name="T112" fmla="*/ 2 w 161"/>
                <a:gd name="T113" fmla="*/ 114 h 152"/>
                <a:gd name="T114" fmla="*/ 2 w 161"/>
                <a:gd name="T115" fmla="*/ 109 h 152"/>
                <a:gd name="T116" fmla="*/ 7 w 161"/>
                <a:gd name="T117" fmla="*/ 103 h 152"/>
                <a:gd name="T118" fmla="*/ 20 w 161"/>
                <a:gd name="T119" fmla="*/ 92 h 152"/>
                <a:gd name="T120" fmla="*/ 18 w 161"/>
                <a:gd name="T121"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52">
                  <a:moveTo>
                    <a:pt x="18" y="80"/>
                  </a:moveTo>
                  <a:cubicBezTo>
                    <a:pt x="23" y="77"/>
                    <a:pt x="22" y="82"/>
                    <a:pt x="24" y="84"/>
                  </a:cubicBezTo>
                  <a:cubicBezTo>
                    <a:pt x="26" y="85"/>
                    <a:pt x="30" y="86"/>
                    <a:pt x="32" y="85"/>
                  </a:cubicBezTo>
                  <a:cubicBezTo>
                    <a:pt x="32" y="85"/>
                    <a:pt x="32" y="85"/>
                    <a:pt x="32" y="84"/>
                  </a:cubicBezTo>
                  <a:cubicBezTo>
                    <a:pt x="34" y="84"/>
                    <a:pt x="35" y="85"/>
                    <a:pt x="36" y="86"/>
                  </a:cubicBezTo>
                  <a:cubicBezTo>
                    <a:pt x="39" y="87"/>
                    <a:pt x="38" y="86"/>
                    <a:pt x="41" y="85"/>
                  </a:cubicBezTo>
                  <a:cubicBezTo>
                    <a:pt x="45" y="82"/>
                    <a:pt x="43" y="80"/>
                    <a:pt x="44" y="76"/>
                  </a:cubicBezTo>
                  <a:cubicBezTo>
                    <a:pt x="42" y="73"/>
                    <a:pt x="45" y="71"/>
                    <a:pt x="43" y="69"/>
                  </a:cubicBezTo>
                  <a:cubicBezTo>
                    <a:pt x="43" y="62"/>
                    <a:pt x="48" y="63"/>
                    <a:pt x="50" y="57"/>
                  </a:cubicBezTo>
                  <a:cubicBezTo>
                    <a:pt x="52" y="53"/>
                    <a:pt x="50" y="51"/>
                    <a:pt x="50" y="47"/>
                  </a:cubicBezTo>
                  <a:cubicBezTo>
                    <a:pt x="50" y="44"/>
                    <a:pt x="52" y="40"/>
                    <a:pt x="53" y="38"/>
                  </a:cubicBezTo>
                  <a:cubicBezTo>
                    <a:pt x="55" y="32"/>
                    <a:pt x="55" y="27"/>
                    <a:pt x="53" y="21"/>
                  </a:cubicBezTo>
                  <a:cubicBezTo>
                    <a:pt x="50" y="16"/>
                    <a:pt x="47" y="12"/>
                    <a:pt x="50" y="6"/>
                  </a:cubicBezTo>
                  <a:cubicBezTo>
                    <a:pt x="52" y="2"/>
                    <a:pt x="50" y="4"/>
                    <a:pt x="54" y="3"/>
                  </a:cubicBezTo>
                  <a:cubicBezTo>
                    <a:pt x="54" y="3"/>
                    <a:pt x="55" y="4"/>
                    <a:pt x="55" y="3"/>
                  </a:cubicBezTo>
                  <a:cubicBezTo>
                    <a:pt x="56" y="3"/>
                    <a:pt x="56" y="2"/>
                    <a:pt x="57" y="2"/>
                  </a:cubicBezTo>
                  <a:cubicBezTo>
                    <a:pt x="59" y="1"/>
                    <a:pt x="57" y="0"/>
                    <a:pt x="60" y="1"/>
                  </a:cubicBezTo>
                  <a:cubicBezTo>
                    <a:pt x="62" y="1"/>
                    <a:pt x="64" y="7"/>
                    <a:pt x="66" y="9"/>
                  </a:cubicBezTo>
                  <a:cubicBezTo>
                    <a:pt x="68" y="11"/>
                    <a:pt x="70" y="13"/>
                    <a:pt x="72" y="16"/>
                  </a:cubicBezTo>
                  <a:cubicBezTo>
                    <a:pt x="76" y="22"/>
                    <a:pt x="80" y="27"/>
                    <a:pt x="85" y="32"/>
                  </a:cubicBezTo>
                  <a:cubicBezTo>
                    <a:pt x="87" y="34"/>
                    <a:pt x="88" y="38"/>
                    <a:pt x="91" y="40"/>
                  </a:cubicBezTo>
                  <a:cubicBezTo>
                    <a:pt x="94" y="42"/>
                    <a:pt x="97" y="43"/>
                    <a:pt x="99" y="45"/>
                  </a:cubicBezTo>
                  <a:cubicBezTo>
                    <a:pt x="104" y="48"/>
                    <a:pt x="107" y="50"/>
                    <a:pt x="112" y="51"/>
                  </a:cubicBezTo>
                  <a:cubicBezTo>
                    <a:pt x="115" y="51"/>
                    <a:pt x="118" y="51"/>
                    <a:pt x="120" y="53"/>
                  </a:cubicBezTo>
                  <a:cubicBezTo>
                    <a:pt x="122" y="54"/>
                    <a:pt x="122" y="57"/>
                    <a:pt x="124" y="58"/>
                  </a:cubicBezTo>
                  <a:cubicBezTo>
                    <a:pt x="135" y="64"/>
                    <a:pt x="141" y="48"/>
                    <a:pt x="149" y="45"/>
                  </a:cubicBezTo>
                  <a:cubicBezTo>
                    <a:pt x="152" y="51"/>
                    <a:pt x="147" y="54"/>
                    <a:pt x="145" y="60"/>
                  </a:cubicBezTo>
                  <a:cubicBezTo>
                    <a:pt x="143" y="64"/>
                    <a:pt x="143" y="71"/>
                    <a:pt x="149" y="71"/>
                  </a:cubicBezTo>
                  <a:cubicBezTo>
                    <a:pt x="149" y="75"/>
                    <a:pt x="147" y="80"/>
                    <a:pt x="151" y="82"/>
                  </a:cubicBezTo>
                  <a:cubicBezTo>
                    <a:pt x="155" y="84"/>
                    <a:pt x="156" y="78"/>
                    <a:pt x="161" y="79"/>
                  </a:cubicBezTo>
                  <a:cubicBezTo>
                    <a:pt x="161" y="82"/>
                    <a:pt x="160" y="82"/>
                    <a:pt x="159" y="83"/>
                  </a:cubicBezTo>
                  <a:cubicBezTo>
                    <a:pt x="159" y="83"/>
                    <a:pt x="156" y="86"/>
                    <a:pt x="156" y="86"/>
                  </a:cubicBezTo>
                  <a:cubicBezTo>
                    <a:pt x="154" y="87"/>
                    <a:pt x="151" y="87"/>
                    <a:pt x="149" y="88"/>
                  </a:cubicBezTo>
                  <a:cubicBezTo>
                    <a:pt x="147" y="89"/>
                    <a:pt x="136" y="101"/>
                    <a:pt x="135" y="93"/>
                  </a:cubicBezTo>
                  <a:cubicBezTo>
                    <a:pt x="135" y="93"/>
                    <a:pt x="134" y="93"/>
                    <a:pt x="134" y="93"/>
                  </a:cubicBezTo>
                  <a:cubicBezTo>
                    <a:pt x="134" y="94"/>
                    <a:pt x="134" y="95"/>
                    <a:pt x="134" y="96"/>
                  </a:cubicBezTo>
                  <a:cubicBezTo>
                    <a:pt x="127" y="97"/>
                    <a:pt x="122" y="93"/>
                    <a:pt x="116" y="97"/>
                  </a:cubicBezTo>
                  <a:cubicBezTo>
                    <a:pt x="111" y="100"/>
                    <a:pt x="104" y="104"/>
                    <a:pt x="101" y="109"/>
                  </a:cubicBezTo>
                  <a:cubicBezTo>
                    <a:pt x="98" y="114"/>
                    <a:pt x="97" y="119"/>
                    <a:pt x="96" y="124"/>
                  </a:cubicBezTo>
                  <a:cubicBezTo>
                    <a:pt x="96" y="126"/>
                    <a:pt x="96" y="130"/>
                    <a:pt x="94" y="131"/>
                  </a:cubicBezTo>
                  <a:cubicBezTo>
                    <a:pt x="91" y="134"/>
                    <a:pt x="90" y="129"/>
                    <a:pt x="88" y="128"/>
                  </a:cubicBezTo>
                  <a:cubicBezTo>
                    <a:pt x="86" y="126"/>
                    <a:pt x="81" y="125"/>
                    <a:pt x="79" y="123"/>
                  </a:cubicBezTo>
                  <a:cubicBezTo>
                    <a:pt x="76" y="122"/>
                    <a:pt x="73" y="120"/>
                    <a:pt x="71" y="119"/>
                  </a:cubicBezTo>
                  <a:cubicBezTo>
                    <a:pt x="64" y="116"/>
                    <a:pt x="60" y="111"/>
                    <a:pt x="53" y="108"/>
                  </a:cubicBezTo>
                  <a:cubicBezTo>
                    <a:pt x="48" y="106"/>
                    <a:pt x="42" y="110"/>
                    <a:pt x="38" y="114"/>
                  </a:cubicBezTo>
                  <a:cubicBezTo>
                    <a:pt x="36" y="115"/>
                    <a:pt x="34" y="120"/>
                    <a:pt x="33" y="119"/>
                  </a:cubicBezTo>
                  <a:cubicBezTo>
                    <a:pt x="31" y="119"/>
                    <a:pt x="29" y="113"/>
                    <a:pt x="27" y="112"/>
                  </a:cubicBezTo>
                  <a:cubicBezTo>
                    <a:pt x="24" y="109"/>
                    <a:pt x="19" y="109"/>
                    <a:pt x="17" y="113"/>
                  </a:cubicBezTo>
                  <a:cubicBezTo>
                    <a:pt x="16" y="117"/>
                    <a:pt x="15" y="121"/>
                    <a:pt x="19" y="124"/>
                  </a:cubicBezTo>
                  <a:cubicBezTo>
                    <a:pt x="22" y="125"/>
                    <a:pt x="26" y="124"/>
                    <a:pt x="28" y="126"/>
                  </a:cubicBezTo>
                  <a:cubicBezTo>
                    <a:pt x="30" y="128"/>
                    <a:pt x="30" y="129"/>
                    <a:pt x="31" y="131"/>
                  </a:cubicBezTo>
                  <a:cubicBezTo>
                    <a:pt x="33" y="133"/>
                    <a:pt x="42" y="135"/>
                    <a:pt x="38" y="139"/>
                  </a:cubicBezTo>
                  <a:cubicBezTo>
                    <a:pt x="33" y="143"/>
                    <a:pt x="26" y="135"/>
                    <a:pt x="21" y="140"/>
                  </a:cubicBezTo>
                  <a:cubicBezTo>
                    <a:pt x="18" y="143"/>
                    <a:pt x="17" y="152"/>
                    <a:pt x="10" y="151"/>
                  </a:cubicBezTo>
                  <a:cubicBezTo>
                    <a:pt x="4" y="149"/>
                    <a:pt x="8" y="139"/>
                    <a:pt x="9" y="135"/>
                  </a:cubicBezTo>
                  <a:cubicBezTo>
                    <a:pt x="10" y="129"/>
                    <a:pt x="9" y="128"/>
                    <a:pt x="4" y="125"/>
                  </a:cubicBezTo>
                  <a:cubicBezTo>
                    <a:pt x="0" y="122"/>
                    <a:pt x="0" y="119"/>
                    <a:pt x="2" y="114"/>
                  </a:cubicBezTo>
                  <a:cubicBezTo>
                    <a:pt x="2" y="112"/>
                    <a:pt x="2" y="111"/>
                    <a:pt x="2" y="109"/>
                  </a:cubicBezTo>
                  <a:cubicBezTo>
                    <a:pt x="2" y="105"/>
                    <a:pt x="4" y="105"/>
                    <a:pt x="7" y="103"/>
                  </a:cubicBezTo>
                  <a:cubicBezTo>
                    <a:pt x="12" y="101"/>
                    <a:pt x="21" y="98"/>
                    <a:pt x="20" y="92"/>
                  </a:cubicBezTo>
                  <a:cubicBezTo>
                    <a:pt x="19" y="87"/>
                    <a:pt x="11" y="84"/>
                    <a:pt x="18" y="80"/>
                  </a:cubicBezTo>
                  <a:close/>
                </a:path>
              </a:pathLst>
            </a:custGeom>
            <a:solidFill>
              <a:srgbClr val="FF0000"/>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3"/>
            <p:cNvSpPr>
              <a:spLocks/>
            </p:cNvSpPr>
            <p:nvPr/>
          </p:nvSpPr>
          <p:spPr bwMode="auto">
            <a:xfrm>
              <a:off x="1452563" y="5110163"/>
              <a:ext cx="38100" cy="52388"/>
            </a:xfrm>
            <a:custGeom>
              <a:avLst/>
              <a:gdLst>
                <a:gd name="T0" fmla="*/ 6 w 10"/>
                <a:gd name="T1" fmla="*/ 14 h 14"/>
                <a:gd name="T2" fmla="*/ 5 w 10"/>
                <a:gd name="T3" fmla="*/ 7 h 14"/>
                <a:gd name="T4" fmla="*/ 8 w 10"/>
                <a:gd name="T5" fmla="*/ 0 h 14"/>
                <a:gd name="T6" fmla="*/ 6 w 10"/>
                <a:gd name="T7" fmla="*/ 14 h 14"/>
              </a:gdLst>
              <a:ahLst/>
              <a:cxnLst>
                <a:cxn ang="0">
                  <a:pos x="T0" y="T1"/>
                </a:cxn>
                <a:cxn ang="0">
                  <a:pos x="T2" y="T3"/>
                </a:cxn>
                <a:cxn ang="0">
                  <a:pos x="T4" y="T5"/>
                </a:cxn>
                <a:cxn ang="0">
                  <a:pos x="T6" y="T7"/>
                </a:cxn>
              </a:cxnLst>
              <a:rect l="0" t="0" r="r" b="b"/>
              <a:pathLst>
                <a:path w="10" h="14">
                  <a:moveTo>
                    <a:pt x="6" y="14"/>
                  </a:moveTo>
                  <a:cubicBezTo>
                    <a:pt x="0" y="14"/>
                    <a:pt x="5" y="9"/>
                    <a:pt x="5" y="7"/>
                  </a:cubicBezTo>
                  <a:cubicBezTo>
                    <a:pt x="6" y="4"/>
                    <a:pt x="4" y="0"/>
                    <a:pt x="8" y="0"/>
                  </a:cubicBezTo>
                  <a:cubicBezTo>
                    <a:pt x="10" y="3"/>
                    <a:pt x="9" y="12"/>
                    <a:pt x="6" y="14"/>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4"/>
            <p:cNvSpPr>
              <a:spLocks/>
            </p:cNvSpPr>
            <p:nvPr/>
          </p:nvSpPr>
          <p:spPr bwMode="auto">
            <a:xfrm>
              <a:off x="1408113" y="5148263"/>
              <a:ext cx="47625" cy="38100"/>
            </a:xfrm>
            <a:custGeom>
              <a:avLst/>
              <a:gdLst>
                <a:gd name="T0" fmla="*/ 7 w 13"/>
                <a:gd name="T1" fmla="*/ 1 h 10"/>
                <a:gd name="T2" fmla="*/ 12 w 13"/>
                <a:gd name="T3" fmla="*/ 6 h 10"/>
                <a:gd name="T4" fmla="*/ 2 w 13"/>
                <a:gd name="T5" fmla="*/ 6 h 10"/>
                <a:gd name="T6" fmla="*/ 7 w 13"/>
                <a:gd name="T7" fmla="*/ 1 h 10"/>
              </a:gdLst>
              <a:ahLst/>
              <a:cxnLst>
                <a:cxn ang="0">
                  <a:pos x="T0" y="T1"/>
                </a:cxn>
                <a:cxn ang="0">
                  <a:pos x="T2" y="T3"/>
                </a:cxn>
                <a:cxn ang="0">
                  <a:pos x="T4" y="T5"/>
                </a:cxn>
                <a:cxn ang="0">
                  <a:pos x="T6" y="T7"/>
                </a:cxn>
              </a:cxnLst>
              <a:rect l="0" t="0" r="r" b="b"/>
              <a:pathLst>
                <a:path w="13" h="10">
                  <a:moveTo>
                    <a:pt x="7" y="1"/>
                  </a:moveTo>
                  <a:cubicBezTo>
                    <a:pt x="10" y="1"/>
                    <a:pt x="13" y="3"/>
                    <a:pt x="12" y="6"/>
                  </a:cubicBezTo>
                  <a:cubicBezTo>
                    <a:pt x="10" y="10"/>
                    <a:pt x="4" y="9"/>
                    <a:pt x="2" y="6"/>
                  </a:cubicBezTo>
                  <a:cubicBezTo>
                    <a:pt x="0" y="2"/>
                    <a:pt x="4" y="0"/>
                    <a:pt x="7"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5"/>
            <p:cNvSpPr>
              <a:spLocks/>
            </p:cNvSpPr>
            <p:nvPr/>
          </p:nvSpPr>
          <p:spPr bwMode="auto">
            <a:xfrm>
              <a:off x="1223963" y="4833938"/>
              <a:ext cx="82550" cy="77788"/>
            </a:xfrm>
            <a:custGeom>
              <a:avLst/>
              <a:gdLst>
                <a:gd name="T0" fmla="*/ 6 w 22"/>
                <a:gd name="T1" fmla="*/ 12 h 21"/>
                <a:gd name="T2" fmla="*/ 9 w 22"/>
                <a:gd name="T3" fmla="*/ 12 h 21"/>
                <a:gd name="T4" fmla="*/ 12 w 22"/>
                <a:gd name="T5" fmla="*/ 8 h 21"/>
                <a:gd name="T6" fmla="*/ 14 w 22"/>
                <a:gd name="T7" fmla="*/ 5 h 21"/>
                <a:gd name="T8" fmla="*/ 16 w 22"/>
                <a:gd name="T9" fmla="*/ 3 h 21"/>
                <a:gd name="T10" fmla="*/ 19 w 22"/>
                <a:gd name="T11" fmla="*/ 4 h 21"/>
                <a:gd name="T12" fmla="*/ 22 w 22"/>
                <a:gd name="T13" fmla="*/ 5 h 21"/>
                <a:gd name="T14" fmla="*/ 16 w 22"/>
                <a:gd name="T15" fmla="*/ 9 h 21"/>
                <a:gd name="T16" fmla="*/ 14 w 22"/>
                <a:gd name="T17" fmla="*/ 14 h 21"/>
                <a:gd name="T18" fmla="*/ 12 w 22"/>
                <a:gd name="T19" fmla="*/ 14 h 21"/>
                <a:gd name="T20" fmla="*/ 11 w 22"/>
                <a:gd name="T21" fmla="*/ 17 h 21"/>
                <a:gd name="T22" fmla="*/ 6 w 22"/>
                <a:gd name="T23"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6" y="12"/>
                  </a:moveTo>
                  <a:cubicBezTo>
                    <a:pt x="7" y="12"/>
                    <a:pt x="8" y="12"/>
                    <a:pt x="9" y="12"/>
                  </a:cubicBezTo>
                  <a:cubicBezTo>
                    <a:pt x="10" y="11"/>
                    <a:pt x="11" y="10"/>
                    <a:pt x="12" y="8"/>
                  </a:cubicBezTo>
                  <a:cubicBezTo>
                    <a:pt x="12" y="8"/>
                    <a:pt x="14" y="6"/>
                    <a:pt x="14" y="5"/>
                  </a:cubicBezTo>
                  <a:cubicBezTo>
                    <a:pt x="14" y="5"/>
                    <a:pt x="16" y="3"/>
                    <a:pt x="16" y="3"/>
                  </a:cubicBezTo>
                  <a:cubicBezTo>
                    <a:pt x="17" y="1"/>
                    <a:pt x="20" y="0"/>
                    <a:pt x="19" y="4"/>
                  </a:cubicBezTo>
                  <a:cubicBezTo>
                    <a:pt x="20" y="4"/>
                    <a:pt x="21" y="5"/>
                    <a:pt x="22" y="5"/>
                  </a:cubicBezTo>
                  <a:cubicBezTo>
                    <a:pt x="21" y="7"/>
                    <a:pt x="18" y="8"/>
                    <a:pt x="16" y="9"/>
                  </a:cubicBezTo>
                  <a:cubicBezTo>
                    <a:pt x="15" y="11"/>
                    <a:pt x="15" y="12"/>
                    <a:pt x="14" y="14"/>
                  </a:cubicBezTo>
                  <a:cubicBezTo>
                    <a:pt x="14" y="14"/>
                    <a:pt x="12" y="14"/>
                    <a:pt x="12" y="14"/>
                  </a:cubicBezTo>
                  <a:cubicBezTo>
                    <a:pt x="11" y="15"/>
                    <a:pt x="12" y="16"/>
                    <a:pt x="11" y="17"/>
                  </a:cubicBezTo>
                  <a:cubicBezTo>
                    <a:pt x="7" y="21"/>
                    <a:pt x="0" y="17"/>
                    <a:pt x="6"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6"/>
            <p:cNvSpPr>
              <a:spLocks/>
            </p:cNvSpPr>
            <p:nvPr/>
          </p:nvSpPr>
          <p:spPr bwMode="auto">
            <a:xfrm>
              <a:off x="1336675" y="4983163"/>
              <a:ext cx="36513" cy="38100"/>
            </a:xfrm>
            <a:custGeom>
              <a:avLst/>
              <a:gdLst>
                <a:gd name="T0" fmla="*/ 5 w 10"/>
                <a:gd name="T1" fmla="*/ 3 h 10"/>
                <a:gd name="T2" fmla="*/ 10 w 10"/>
                <a:gd name="T3" fmla="*/ 1 h 10"/>
                <a:gd name="T4" fmla="*/ 6 w 10"/>
                <a:gd name="T5" fmla="*/ 5 h 10"/>
                <a:gd name="T6" fmla="*/ 2 w 10"/>
                <a:gd name="T7" fmla="*/ 8 h 10"/>
                <a:gd name="T8" fmla="*/ 5 w 10"/>
                <a:gd name="T9" fmla="*/ 3 h 10"/>
              </a:gdLst>
              <a:ahLst/>
              <a:cxnLst>
                <a:cxn ang="0">
                  <a:pos x="T0" y="T1"/>
                </a:cxn>
                <a:cxn ang="0">
                  <a:pos x="T2" y="T3"/>
                </a:cxn>
                <a:cxn ang="0">
                  <a:pos x="T4" y="T5"/>
                </a:cxn>
                <a:cxn ang="0">
                  <a:pos x="T6" y="T7"/>
                </a:cxn>
                <a:cxn ang="0">
                  <a:pos x="T8" y="T9"/>
                </a:cxn>
              </a:cxnLst>
              <a:rect l="0" t="0" r="r" b="b"/>
              <a:pathLst>
                <a:path w="10" h="10">
                  <a:moveTo>
                    <a:pt x="5" y="3"/>
                  </a:moveTo>
                  <a:cubicBezTo>
                    <a:pt x="7" y="1"/>
                    <a:pt x="7" y="0"/>
                    <a:pt x="10" y="1"/>
                  </a:cubicBezTo>
                  <a:cubicBezTo>
                    <a:pt x="10" y="3"/>
                    <a:pt x="7" y="4"/>
                    <a:pt x="6" y="5"/>
                  </a:cubicBezTo>
                  <a:cubicBezTo>
                    <a:pt x="6" y="6"/>
                    <a:pt x="5" y="10"/>
                    <a:pt x="2" y="8"/>
                  </a:cubicBezTo>
                  <a:cubicBezTo>
                    <a:pt x="0" y="7"/>
                    <a:pt x="4" y="4"/>
                    <a:pt x="5" y="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7"/>
            <p:cNvSpPr>
              <a:spLocks/>
            </p:cNvSpPr>
            <p:nvPr/>
          </p:nvSpPr>
          <p:spPr bwMode="auto">
            <a:xfrm>
              <a:off x="1273175" y="4641850"/>
              <a:ext cx="63500" cy="79375"/>
            </a:xfrm>
            <a:custGeom>
              <a:avLst/>
              <a:gdLst>
                <a:gd name="T0" fmla="*/ 15 w 17"/>
                <a:gd name="T1" fmla="*/ 3 h 21"/>
                <a:gd name="T2" fmla="*/ 13 w 17"/>
                <a:gd name="T3" fmla="*/ 9 h 21"/>
                <a:gd name="T4" fmla="*/ 12 w 17"/>
                <a:gd name="T5" fmla="*/ 16 h 21"/>
                <a:gd name="T6" fmla="*/ 10 w 17"/>
                <a:gd name="T7" fmla="*/ 21 h 21"/>
                <a:gd name="T8" fmla="*/ 15 w 17"/>
                <a:gd name="T9" fmla="*/ 3 h 21"/>
              </a:gdLst>
              <a:ahLst/>
              <a:cxnLst>
                <a:cxn ang="0">
                  <a:pos x="T0" y="T1"/>
                </a:cxn>
                <a:cxn ang="0">
                  <a:pos x="T2" y="T3"/>
                </a:cxn>
                <a:cxn ang="0">
                  <a:pos x="T4" y="T5"/>
                </a:cxn>
                <a:cxn ang="0">
                  <a:pos x="T6" y="T7"/>
                </a:cxn>
                <a:cxn ang="0">
                  <a:pos x="T8" y="T9"/>
                </a:cxn>
              </a:cxnLst>
              <a:rect l="0" t="0" r="r" b="b"/>
              <a:pathLst>
                <a:path w="17" h="21">
                  <a:moveTo>
                    <a:pt x="15" y="3"/>
                  </a:moveTo>
                  <a:cubicBezTo>
                    <a:pt x="17" y="6"/>
                    <a:pt x="13" y="7"/>
                    <a:pt x="13" y="9"/>
                  </a:cubicBezTo>
                  <a:cubicBezTo>
                    <a:pt x="12" y="11"/>
                    <a:pt x="13" y="13"/>
                    <a:pt x="12" y="16"/>
                  </a:cubicBezTo>
                  <a:cubicBezTo>
                    <a:pt x="11" y="18"/>
                    <a:pt x="9" y="18"/>
                    <a:pt x="10" y="21"/>
                  </a:cubicBezTo>
                  <a:cubicBezTo>
                    <a:pt x="0" y="18"/>
                    <a:pt x="12" y="0"/>
                    <a:pt x="15" y="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8"/>
            <p:cNvSpPr>
              <a:spLocks/>
            </p:cNvSpPr>
            <p:nvPr/>
          </p:nvSpPr>
          <p:spPr bwMode="auto">
            <a:xfrm>
              <a:off x="987425" y="4776788"/>
              <a:ext cx="93663" cy="49213"/>
            </a:xfrm>
            <a:custGeom>
              <a:avLst/>
              <a:gdLst>
                <a:gd name="T0" fmla="*/ 5 w 25"/>
                <a:gd name="T1" fmla="*/ 6 h 13"/>
                <a:gd name="T2" fmla="*/ 11 w 25"/>
                <a:gd name="T3" fmla="*/ 4 h 13"/>
                <a:gd name="T4" fmla="*/ 18 w 25"/>
                <a:gd name="T5" fmla="*/ 0 h 13"/>
                <a:gd name="T6" fmla="*/ 21 w 25"/>
                <a:gd name="T7" fmla="*/ 7 h 13"/>
                <a:gd name="T8" fmla="*/ 9 w 25"/>
                <a:gd name="T9" fmla="*/ 12 h 13"/>
                <a:gd name="T10" fmla="*/ 5 w 25"/>
                <a:gd name="T11" fmla="*/ 6 h 13"/>
              </a:gdLst>
              <a:ahLst/>
              <a:cxnLst>
                <a:cxn ang="0">
                  <a:pos x="T0" y="T1"/>
                </a:cxn>
                <a:cxn ang="0">
                  <a:pos x="T2" y="T3"/>
                </a:cxn>
                <a:cxn ang="0">
                  <a:pos x="T4" y="T5"/>
                </a:cxn>
                <a:cxn ang="0">
                  <a:pos x="T6" y="T7"/>
                </a:cxn>
                <a:cxn ang="0">
                  <a:pos x="T8" y="T9"/>
                </a:cxn>
                <a:cxn ang="0">
                  <a:pos x="T10" y="T11"/>
                </a:cxn>
              </a:cxnLst>
              <a:rect l="0" t="0" r="r" b="b"/>
              <a:pathLst>
                <a:path w="25" h="13">
                  <a:moveTo>
                    <a:pt x="5" y="6"/>
                  </a:moveTo>
                  <a:cubicBezTo>
                    <a:pt x="7" y="5"/>
                    <a:pt x="9" y="5"/>
                    <a:pt x="11" y="4"/>
                  </a:cubicBezTo>
                  <a:cubicBezTo>
                    <a:pt x="13" y="2"/>
                    <a:pt x="14" y="0"/>
                    <a:pt x="18" y="0"/>
                  </a:cubicBezTo>
                  <a:cubicBezTo>
                    <a:pt x="23" y="1"/>
                    <a:pt x="25" y="4"/>
                    <a:pt x="21" y="7"/>
                  </a:cubicBezTo>
                  <a:cubicBezTo>
                    <a:pt x="17" y="10"/>
                    <a:pt x="14" y="13"/>
                    <a:pt x="9" y="12"/>
                  </a:cubicBezTo>
                  <a:cubicBezTo>
                    <a:pt x="5" y="12"/>
                    <a:pt x="0" y="9"/>
                    <a:pt x="5"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9"/>
            <p:cNvSpPr>
              <a:spLocks/>
            </p:cNvSpPr>
            <p:nvPr/>
          </p:nvSpPr>
          <p:spPr bwMode="auto">
            <a:xfrm>
              <a:off x="1292225" y="5373688"/>
              <a:ext cx="58738" cy="63500"/>
            </a:xfrm>
            <a:custGeom>
              <a:avLst/>
              <a:gdLst>
                <a:gd name="T0" fmla="*/ 2 w 16"/>
                <a:gd name="T1" fmla="*/ 6 h 17"/>
                <a:gd name="T2" fmla="*/ 15 w 16"/>
                <a:gd name="T3" fmla="*/ 0 h 17"/>
                <a:gd name="T4" fmla="*/ 9 w 16"/>
                <a:gd name="T5" fmla="*/ 9 h 17"/>
                <a:gd name="T6" fmla="*/ 2 w 16"/>
                <a:gd name="T7" fmla="*/ 15 h 17"/>
                <a:gd name="T8" fmla="*/ 2 w 16"/>
                <a:gd name="T9" fmla="*/ 6 h 17"/>
              </a:gdLst>
              <a:ahLst/>
              <a:cxnLst>
                <a:cxn ang="0">
                  <a:pos x="T0" y="T1"/>
                </a:cxn>
                <a:cxn ang="0">
                  <a:pos x="T2" y="T3"/>
                </a:cxn>
                <a:cxn ang="0">
                  <a:pos x="T4" y="T5"/>
                </a:cxn>
                <a:cxn ang="0">
                  <a:pos x="T6" y="T7"/>
                </a:cxn>
                <a:cxn ang="0">
                  <a:pos x="T8" y="T9"/>
                </a:cxn>
              </a:cxnLst>
              <a:rect l="0" t="0" r="r" b="b"/>
              <a:pathLst>
                <a:path w="16" h="17">
                  <a:moveTo>
                    <a:pt x="2" y="6"/>
                  </a:moveTo>
                  <a:cubicBezTo>
                    <a:pt x="4" y="4"/>
                    <a:pt x="11" y="0"/>
                    <a:pt x="15" y="0"/>
                  </a:cubicBezTo>
                  <a:cubicBezTo>
                    <a:pt x="16" y="3"/>
                    <a:pt x="10" y="6"/>
                    <a:pt x="9" y="9"/>
                  </a:cubicBezTo>
                  <a:cubicBezTo>
                    <a:pt x="7" y="11"/>
                    <a:pt x="6" y="17"/>
                    <a:pt x="2" y="15"/>
                  </a:cubicBezTo>
                  <a:cubicBezTo>
                    <a:pt x="0" y="13"/>
                    <a:pt x="1" y="8"/>
                    <a:pt x="2"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20"/>
            <p:cNvSpPr>
              <a:spLocks/>
            </p:cNvSpPr>
            <p:nvPr/>
          </p:nvSpPr>
          <p:spPr bwMode="auto">
            <a:xfrm>
              <a:off x="1262063" y="5440363"/>
              <a:ext cx="33338" cy="46038"/>
            </a:xfrm>
            <a:custGeom>
              <a:avLst/>
              <a:gdLst>
                <a:gd name="T0" fmla="*/ 2 w 9"/>
                <a:gd name="T1" fmla="*/ 0 h 12"/>
                <a:gd name="T2" fmla="*/ 5 w 9"/>
                <a:gd name="T3" fmla="*/ 8 h 12"/>
                <a:gd name="T4" fmla="*/ 2 w 9"/>
                <a:gd name="T5" fmla="*/ 0 h 12"/>
              </a:gdLst>
              <a:ahLst/>
              <a:cxnLst>
                <a:cxn ang="0">
                  <a:pos x="T0" y="T1"/>
                </a:cxn>
                <a:cxn ang="0">
                  <a:pos x="T2" y="T3"/>
                </a:cxn>
                <a:cxn ang="0">
                  <a:pos x="T4" y="T5"/>
                </a:cxn>
              </a:cxnLst>
              <a:rect l="0" t="0" r="r" b="b"/>
              <a:pathLst>
                <a:path w="9" h="12">
                  <a:moveTo>
                    <a:pt x="2" y="0"/>
                  </a:moveTo>
                  <a:cubicBezTo>
                    <a:pt x="2" y="0"/>
                    <a:pt x="9" y="5"/>
                    <a:pt x="5" y="8"/>
                  </a:cubicBezTo>
                  <a:cubicBezTo>
                    <a:pt x="0" y="12"/>
                    <a:pt x="1" y="2"/>
                    <a:pt x="2"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21"/>
            <p:cNvSpPr>
              <a:spLocks/>
            </p:cNvSpPr>
            <p:nvPr/>
          </p:nvSpPr>
          <p:spPr bwMode="auto">
            <a:xfrm>
              <a:off x="1227138" y="5497513"/>
              <a:ext cx="19050" cy="22225"/>
            </a:xfrm>
            <a:custGeom>
              <a:avLst/>
              <a:gdLst>
                <a:gd name="T0" fmla="*/ 5 w 5"/>
                <a:gd name="T1" fmla="*/ 0 h 6"/>
                <a:gd name="T2" fmla="*/ 1 w 5"/>
                <a:gd name="T3" fmla="*/ 3 h 6"/>
                <a:gd name="T4" fmla="*/ 5 w 5"/>
                <a:gd name="T5" fmla="*/ 0 h 6"/>
              </a:gdLst>
              <a:ahLst/>
              <a:cxnLst>
                <a:cxn ang="0">
                  <a:pos x="T0" y="T1"/>
                </a:cxn>
                <a:cxn ang="0">
                  <a:pos x="T2" y="T3"/>
                </a:cxn>
                <a:cxn ang="0">
                  <a:pos x="T4" y="T5"/>
                </a:cxn>
              </a:cxnLst>
              <a:rect l="0" t="0" r="r" b="b"/>
              <a:pathLst>
                <a:path w="5" h="6">
                  <a:moveTo>
                    <a:pt x="5" y="0"/>
                  </a:moveTo>
                  <a:cubicBezTo>
                    <a:pt x="5" y="0"/>
                    <a:pt x="4" y="6"/>
                    <a:pt x="1" y="3"/>
                  </a:cubicBezTo>
                  <a:cubicBezTo>
                    <a:pt x="0" y="1"/>
                    <a:pt x="3" y="0"/>
                    <a:pt x="5" y="0"/>
                  </a:cubicBezTo>
                  <a:close/>
                </a:path>
              </a:pathLst>
            </a:custGeom>
            <a:solidFill>
              <a:srgbClr val="FF0000"/>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22"/>
            <p:cNvSpPr>
              <a:spLocks/>
            </p:cNvSpPr>
            <p:nvPr/>
          </p:nvSpPr>
          <p:spPr bwMode="auto">
            <a:xfrm>
              <a:off x="1152525" y="5561013"/>
              <a:ext cx="52388" cy="66675"/>
            </a:xfrm>
            <a:custGeom>
              <a:avLst/>
              <a:gdLst>
                <a:gd name="T0" fmla="*/ 3 w 14"/>
                <a:gd name="T1" fmla="*/ 9 h 18"/>
                <a:gd name="T2" fmla="*/ 14 w 14"/>
                <a:gd name="T3" fmla="*/ 0 h 18"/>
                <a:gd name="T4" fmla="*/ 13 w 14"/>
                <a:gd name="T5" fmla="*/ 8 h 18"/>
                <a:gd name="T6" fmla="*/ 8 w 14"/>
                <a:gd name="T7" fmla="*/ 15 h 18"/>
                <a:gd name="T8" fmla="*/ 3 w 14"/>
                <a:gd name="T9" fmla="*/ 9 h 18"/>
              </a:gdLst>
              <a:ahLst/>
              <a:cxnLst>
                <a:cxn ang="0">
                  <a:pos x="T0" y="T1"/>
                </a:cxn>
                <a:cxn ang="0">
                  <a:pos x="T2" y="T3"/>
                </a:cxn>
                <a:cxn ang="0">
                  <a:pos x="T4" y="T5"/>
                </a:cxn>
                <a:cxn ang="0">
                  <a:pos x="T6" y="T7"/>
                </a:cxn>
                <a:cxn ang="0">
                  <a:pos x="T8" y="T9"/>
                </a:cxn>
              </a:cxnLst>
              <a:rect l="0" t="0" r="r" b="b"/>
              <a:pathLst>
                <a:path w="14" h="18">
                  <a:moveTo>
                    <a:pt x="3" y="9"/>
                  </a:moveTo>
                  <a:cubicBezTo>
                    <a:pt x="7" y="4"/>
                    <a:pt x="9" y="3"/>
                    <a:pt x="14" y="0"/>
                  </a:cubicBezTo>
                  <a:cubicBezTo>
                    <a:pt x="14" y="0"/>
                    <a:pt x="14" y="7"/>
                    <a:pt x="13" y="8"/>
                  </a:cubicBezTo>
                  <a:cubicBezTo>
                    <a:pt x="12" y="11"/>
                    <a:pt x="11" y="14"/>
                    <a:pt x="8" y="15"/>
                  </a:cubicBezTo>
                  <a:cubicBezTo>
                    <a:pt x="3" y="18"/>
                    <a:pt x="0" y="14"/>
                    <a:pt x="3" y="9"/>
                  </a:cubicBezTo>
                  <a:close/>
                </a:path>
              </a:pathLst>
            </a:custGeom>
            <a:solidFill>
              <a:srgbClr val="FF0000"/>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3"/>
            <p:cNvSpPr>
              <a:spLocks/>
            </p:cNvSpPr>
            <p:nvPr/>
          </p:nvSpPr>
          <p:spPr bwMode="auto">
            <a:xfrm>
              <a:off x="739775" y="5822950"/>
              <a:ext cx="46038" cy="41275"/>
            </a:xfrm>
            <a:custGeom>
              <a:avLst/>
              <a:gdLst>
                <a:gd name="T0" fmla="*/ 0 w 12"/>
                <a:gd name="T1" fmla="*/ 7 h 11"/>
                <a:gd name="T2" fmla="*/ 4 w 12"/>
                <a:gd name="T3" fmla="*/ 2 h 11"/>
                <a:gd name="T4" fmla="*/ 0 w 12"/>
                <a:gd name="T5" fmla="*/ 7 h 11"/>
              </a:gdLst>
              <a:ahLst/>
              <a:cxnLst>
                <a:cxn ang="0">
                  <a:pos x="T0" y="T1"/>
                </a:cxn>
                <a:cxn ang="0">
                  <a:pos x="T2" y="T3"/>
                </a:cxn>
                <a:cxn ang="0">
                  <a:pos x="T4" y="T5"/>
                </a:cxn>
              </a:cxnLst>
              <a:rect l="0" t="0" r="r" b="b"/>
              <a:pathLst>
                <a:path w="12" h="11">
                  <a:moveTo>
                    <a:pt x="0" y="7"/>
                  </a:moveTo>
                  <a:cubicBezTo>
                    <a:pt x="0" y="4"/>
                    <a:pt x="2" y="2"/>
                    <a:pt x="4" y="2"/>
                  </a:cubicBezTo>
                  <a:cubicBezTo>
                    <a:pt x="11" y="0"/>
                    <a:pt x="12" y="11"/>
                    <a:pt x="0"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4"/>
            <p:cNvSpPr>
              <a:spLocks/>
            </p:cNvSpPr>
            <p:nvPr/>
          </p:nvSpPr>
          <p:spPr bwMode="auto">
            <a:xfrm>
              <a:off x="384175" y="5729288"/>
              <a:ext cx="206375" cy="371475"/>
            </a:xfrm>
            <a:custGeom>
              <a:avLst/>
              <a:gdLst>
                <a:gd name="T0" fmla="*/ 19 w 55"/>
                <a:gd name="T1" fmla="*/ 99 h 99"/>
                <a:gd name="T2" fmla="*/ 18 w 55"/>
                <a:gd name="T3" fmla="*/ 99 h 99"/>
                <a:gd name="T4" fmla="*/ 17 w 55"/>
                <a:gd name="T5" fmla="*/ 88 h 99"/>
                <a:gd name="T6" fmla="*/ 13 w 55"/>
                <a:gd name="T7" fmla="*/ 87 h 99"/>
                <a:gd name="T8" fmla="*/ 5 w 55"/>
                <a:gd name="T9" fmla="*/ 73 h 99"/>
                <a:gd name="T10" fmla="*/ 1 w 55"/>
                <a:gd name="T11" fmla="*/ 56 h 99"/>
                <a:gd name="T12" fmla="*/ 8 w 55"/>
                <a:gd name="T13" fmla="*/ 39 h 99"/>
                <a:gd name="T14" fmla="*/ 29 w 55"/>
                <a:gd name="T15" fmla="*/ 6 h 99"/>
                <a:gd name="T16" fmla="*/ 52 w 55"/>
                <a:gd name="T17" fmla="*/ 15 h 99"/>
                <a:gd name="T18" fmla="*/ 46 w 55"/>
                <a:gd name="T19" fmla="*/ 26 h 99"/>
                <a:gd name="T20" fmla="*/ 45 w 55"/>
                <a:gd name="T21" fmla="*/ 36 h 99"/>
                <a:gd name="T22" fmla="*/ 37 w 55"/>
                <a:gd name="T23" fmla="*/ 60 h 99"/>
                <a:gd name="T24" fmla="*/ 26 w 55"/>
                <a:gd name="T25" fmla="*/ 80 h 99"/>
                <a:gd name="T26" fmla="*/ 24 w 55"/>
                <a:gd name="T27" fmla="*/ 92 h 99"/>
                <a:gd name="T28" fmla="*/ 19 w 55"/>
                <a:gd name="T2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9">
                  <a:moveTo>
                    <a:pt x="19" y="99"/>
                  </a:moveTo>
                  <a:cubicBezTo>
                    <a:pt x="18" y="99"/>
                    <a:pt x="18" y="99"/>
                    <a:pt x="18" y="99"/>
                  </a:cubicBezTo>
                  <a:cubicBezTo>
                    <a:pt x="17" y="95"/>
                    <a:pt x="17" y="91"/>
                    <a:pt x="17" y="88"/>
                  </a:cubicBezTo>
                  <a:cubicBezTo>
                    <a:pt x="16" y="87"/>
                    <a:pt x="13" y="88"/>
                    <a:pt x="13" y="87"/>
                  </a:cubicBezTo>
                  <a:cubicBezTo>
                    <a:pt x="10" y="83"/>
                    <a:pt x="8" y="78"/>
                    <a:pt x="5" y="73"/>
                  </a:cubicBezTo>
                  <a:cubicBezTo>
                    <a:pt x="3" y="67"/>
                    <a:pt x="0" y="63"/>
                    <a:pt x="1" y="56"/>
                  </a:cubicBezTo>
                  <a:cubicBezTo>
                    <a:pt x="1" y="47"/>
                    <a:pt x="5" y="46"/>
                    <a:pt x="8" y="39"/>
                  </a:cubicBezTo>
                  <a:cubicBezTo>
                    <a:pt x="14" y="27"/>
                    <a:pt x="18" y="13"/>
                    <a:pt x="29" y="6"/>
                  </a:cubicBezTo>
                  <a:cubicBezTo>
                    <a:pt x="38" y="0"/>
                    <a:pt x="55" y="1"/>
                    <a:pt x="52" y="15"/>
                  </a:cubicBezTo>
                  <a:cubicBezTo>
                    <a:pt x="52" y="19"/>
                    <a:pt x="47" y="22"/>
                    <a:pt x="46" y="26"/>
                  </a:cubicBezTo>
                  <a:cubicBezTo>
                    <a:pt x="45" y="29"/>
                    <a:pt x="46" y="33"/>
                    <a:pt x="45" y="36"/>
                  </a:cubicBezTo>
                  <a:cubicBezTo>
                    <a:pt x="43" y="44"/>
                    <a:pt x="39" y="52"/>
                    <a:pt x="37" y="60"/>
                  </a:cubicBezTo>
                  <a:cubicBezTo>
                    <a:pt x="34" y="67"/>
                    <a:pt x="29" y="73"/>
                    <a:pt x="26" y="80"/>
                  </a:cubicBezTo>
                  <a:cubicBezTo>
                    <a:pt x="24" y="84"/>
                    <a:pt x="25" y="88"/>
                    <a:pt x="24" y="92"/>
                  </a:cubicBezTo>
                  <a:cubicBezTo>
                    <a:pt x="24" y="92"/>
                    <a:pt x="21" y="97"/>
                    <a:pt x="19" y="99"/>
                  </a:cubicBezTo>
                  <a:close/>
                </a:path>
              </a:pathLst>
            </a:custGeom>
            <a:solidFill>
              <a:schemeClr val="accent5"/>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5"/>
            <p:cNvSpPr>
              <a:spLocks/>
            </p:cNvSpPr>
            <p:nvPr/>
          </p:nvSpPr>
          <p:spPr bwMode="auto">
            <a:xfrm>
              <a:off x="2922588" y="3370262"/>
              <a:ext cx="112713" cy="123825"/>
            </a:xfrm>
            <a:custGeom>
              <a:avLst/>
              <a:gdLst>
                <a:gd name="T0" fmla="*/ 3 w 30"/>
                <a:gd name="T1" fmla="*/ 32 h 33"/>
                <a:gd name="T2" fmla="*/ 0 w 30"/>
                <a:gd name="T3" fmla="*/ 29 h 33"/>
                <a:gd name="T4" fmla="*/ 3 w 30"/>
                <a:gd name="T5" fmla="*/ 20 h 33"/>
                <a:gd name="T6" fmla="*/ 9 w 30"/>
                <a:gd name="T7" fmla="*/ 13 h 33"/>
                <a:gd name="T8" fmla="*/ 22 w 30"/>
                <a:gd name="T9" fmla="*/ 0 h 33"/>
                <a:gd name="T10" fmla="*/ 30 w 30"/>
                <a:gd name="T11" fmla="*/ 4 h 33"/>
                <a:gd name="T12" fmla="*/ 24 w 30"/>
                <a:gd name="T13" fmla="*/ 10 h 33"/>
                <a:gd name="T14" fmla="*/ 15 w 30"/>
                <a:gd name="T15" fmla="*/ 13 h 33"/>
                <a:gd name="T16" fmla="*/ 10 w 30"/>
                <a:gd name="T17" fmla="*/ 20 h 33"/>
                <a:gd name="T18" fmla="*/ 5 w 30"/>
                <a:gd name="T19" fmla="*/ 25 h 33"/>
                <a:gd name="T20" fmla="*/ 4 w 30"/>
                <a:gd name="T21" fmla="*/ 33 h 33"/>
                <a:gd name="T22" fmla="*/ 3 w 30"/>
                <a:gd name="T23" fmla="*/ 32 h 33"/>
                <a:gd name="T24" fmla="*/ 2 w 30"/>
                <a:gd name="T25"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3">
                  <a:moveTo>
                    <a:pt x="3" y="32"/>
                  </a:moveTo>
                  <a:cubicBezTo>
                    <a:pt x="3" y="30"/>
                    <a:pt x="2" y="28"/>
                    <a:pt x="0" y="29"/>
                  </a:cubicBezTo>
                  <a:cubicBezTo>
                    <a:pt x="0" y="24"/>
                    <a:pt x="0" y="23"/>
                    <a:pt x="3" y="20"/>
                  </a:cubicBezTo>
                  <a:cubicBezTo>
                    <a:pt x="6" y="18"/>
                    <a:pt x="7" y="15"/>
                    <a:pt x="9" y="13"/>
                  </a:cubicBezTo>
                  <a:cubicBezTo>
                    <a:pt x="12" y="9"/>
                    <a:pt x="16" y="0"/>
                    <a:pt x="22" y="0"/>
                  </a:cubicBezTo>
                  <a:cubicBezTo>
                    <a:pt x="23" y="5"/>
                    <a:pt x="30" y="1"/>
                    <a:pt x="30" y="4"/>
                  </a:cubicBezTo>
                  <a:cubicBezTo>
                    <a:pt x="28" y="6"/>
                    <a:pt x="23" y="5"/>
                    <a:pt x="24" y="10"/>
                  </a:cubicBezTo>
                  <a:cubicBezTo>
                    <a:pt x="19" y="10"/>
                    <a:pt x="18" y="11"/>
                    <a:pt x="15" y="13"/>
                  </a:cubicBezTo>
                  <a:cubicBezTo>
                    <a:pt x="13" y="16"/>
                    <a:pt x="12" y="18"/>
                    <a:pt x="10" y="20"/>
                  </a:cubicBezTo>
                  <a:cubicBezTo>
                    <a:pt x="9" y="22"/>
                    <a:pt x="6" y="23"/>
                    <a:pt x="5" y="25"/>
                  </a:cubicBezTo>
                  <a:cubicBezTo>
                    <a:pt x="3" y="27"/>
                    <a:pt x="4" y="30"/>
                    <a:pt x="4" y="33"/>
                  </a:cubicBezTo>
                  <a:cubicBezTo>
                    <a:pt x="3" y="33"/>
                    <a:pt x="3" y="32"/>
                    <a:pt x="3" y="32"/>
                  </a:cubicBezTo>
                  <a:cubicBezTo>
                    <a:pt x="2" y="32"/>
                    <a:pt x="2" y="31"/>
                    <a:pt x="2" y="30"/>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6"/>
            <p:cNvSpPr>
              <a:spLocks/>
            </p:cNvSpPr>
            <p:nvPr/>
          </p:nvSpPr>
          <p:spPr bwMode="auto">
            <a:xfrm>
              <a:off x="3054350" y="3217862"/>
              <a:ext cx="217488" cy="163513"/>
            </a:xfrm>
            <a:custGeom>
              <a:avLst/>
              <a:gdLst>
                <a:gd name="T0" fmla="*/ 11 w 58"/>
                <a:gd name="T1" fmla="*/ 34 h 44"/>
                <a:gd name="T2" fmla="*/ 12 w 58"/>
                <a:gd name="T3" fmla="*/ 28 h 44"/>
                <a:gd name="T4" fmla="*/ 18 w 58"/>
                <a:gd name="T5" fmla="*/ 23 h 44"/>
                <a:gd name="T6" fmla="*/ 22 w 58"/>
                <a:gd name="T7" fmla="*/ 18 h 44"/>
                <a:gd name="T8" fmla="*/ 28 w 58"/>
                <a:gd name="T9" fmla="*/ 14 h 44"/>
                <a:gd name="T10" fmla="*/ 33 w 58"/>
                <a:gd name="T11" fmla="*/ 8 h 44"/>
                <a:gd name="T12" fmla="*/ 47 w 58"/>
                <a:gd name="T13" fmla="*/ 5 h 44"/>
                <a:gd name="T14" fmla="*/ 55 w 58"/>
                <a:gd name="T15" fmla="*/ 2 h 44"/>
                <a:gd name="T16" fmla="*/ 56 w 58"/>
                <a:gd name="T17" fmla="*/ 9 h 44"/>
                <a:gd name="T18" fmla="*/ 49 w 58"/>
                <a:gd name="T19" fmla="*/ 11 h 44"/>
                <a:gd name="T20" fmla="*/ 43 w 58"/>
                <a:gd name="T21" fmla="*/ 15 h 44"/>
                <a:gd name="T22" fmla="*/ 37 w 58"/>
                <a:gd name="T23" fmla="*/ 19 h 44"/>
                <a:gd name="T24" fmla="*/ 30 w 58"/>
                <a:gd name="T25" fmla="*/ 25 h 44"/>
                <a:gd name="T26" fmla="*/ 27 w 58"/>
                <a:gd name="T27" fmla="*/ 25 h 44"/>
                <a:gd name="T28" fmla="*/ 25 w 58"/>
                <a:gd name="T29" fmla="*/ 23 h 44"/>
                <a:gd name="T30" fmla="*/ 24 w 58"/>
                <a:gd name="T31" fmla="*/ 28 h 44"/>
                <a:gd name="T32" fmla="*/ 18 w 58"/>
                <a:gd name="T33" fmla="*/ 32 h 44"/>
                <a:gd name="T34" fmla="*/ 14 w 58"/>
                <a:gd name="T35" fmla="*/ 38 h 44"/>
                <a:gd name="T36" fmla="*/ 8 w 58"/>
                <a:gd name="T37" fmla="*/ 40 h 44"/>
                <a:gd name="T38" fmla="*/ 4 w 58"/>
                <a:gd name="T39" fmla="*/ 44 h 44"/>
                <a:gd name="T40" fmla="*/ 11 w 58"/>
                <a:gd name="T4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44">
                  <a:moveTo>
                    <a:pt x="11" y="34"/>
                  </a:moveTo>
                  <a:cubicBezTo>
                    <a:pt x="12" y="31"/>
                    <a:pt x="10" y="30"/>
                    <a:pt x="12" y="28"/>
                  </a:cubicBezTo>
                  <a:cubicBezTo>
                    <a:pt x="15" y="26"/>
                    <a:pt x="16" y="26"/>
                    <a:pt x="18" y="23"/>
                  </a:cubicBezTo>
                  <a:cubicBezTo>
                    <a:pt x="19" y="21"/>
                    <a:pt x="20" y="19"/>
                    <a:pt x="22" y="18"/>
                  </a:cubicBezTo>
                  <a:cubicBezTo>
                    <a:pt x="24" y="16"/>
                    <a:pt x="26" y="16"/>
                    <a:pt x="28" y="14"/>
                  </a:cubicBezTo>
                  <a:cubicBezTo>
                    <a:pt x="30" y="11"/>
                    <a:pt x="29" y="1"/>
                    <a:pt x="33" y="8"/>
                  </a:cubicBezTo>
                  <a:cubicBezTo>
                    <a:pt x="38" y="16"/>
                    <a:pt x="41" y="9"/>
                    <a:pt x="47" y="5"/>
                  </a:cubicBezTo>
                  <a:cubicBezTo>
                    <a:pt x="49" y="4"/>
                    <a:pt x="52" y="0"/>
                    <a:pt x="55" y="2"/>
                  </a:cubicBezTo>
                  <a:cubicBezTo>
                    <a:pt x="58" y="4"/>
                    <a:pt x="56" y="7"/>
                    <a:pt x="56" y="9"/>
                  </a:cubicBezTo>
                  <a:cubicBezTo>
                    <a:pt x="54" y="11"/>
                    <a:pt x="51" y="11"/>
                    <a:pt x="49" y="11"/>
                  </a:cubicBezTo>
                  <a:cubicBezTo>
                    <a:pt x="47" y="12"/>
                    <a:pt x="45" y="14"/>
                    <a:pt x="43" y="15"/>
                  </a:cubicBezTo>
                  <a:cubicBezTo>
                    <a:pt x="40" y="16"/>
                    <a:pt x="39" y="17"/>
                    <a:pt x="37" y="19"/>
                  </a:cubicBezTo>
                  <a:cubicBezTo>
                    <a:pt x="35" y="21"/>
                    <a:pt x="32" y="24"/>
                    <a:pt x="30" y="25"/>
                  </a:cubicBezTo>
                  <a:cubicBezTo>
                    <a:pt x="30" y="25"/>
                    <a:pt x="28" y="25"/>
                    <a:pt x="27" y="25"/>
                  </a:cubicBezTo>
                  <a:cubicBezTo>
                    <a:pt x="26" y="25"/>
                    <a:pt x="26" y="23"/>
                    <a:pt x="25" y="23"/>
                  </a:cubicBezTo>
                  <a:cubicBezTo>
                    <a:pt x="22" y="23"/>
                    <a:pt x="24" y="27"/>
                    <a:pt x="24" y="28"/>
                  </a:cubicBezTo>
                  <a:cubicBezTo>
                    <a:pt x="23" y="31"/>
                    <a:pt x="20" y="31"/>
                    <a:pt x="18" y="32"/>
                  </a:cubicBezTo>
                  <a:cubicBezTo>
                    <a:pt x="16" y="34"/>
                    <a:pt x="15" y="36"/>
                    <a:pt x="14" y="38"/>
                  </a:cubicBezTo>
                  <a:cubicBezTo>
                    <a:pt x="11" y="40"/>
                    <a:pt x="11" y="38"/>
                    <a:pt x="8" y="40"/>
                  </a:cubicBezTo>
                  <a:cubicBezTo>
                    <a:pt x="6" y="41"/>
                    <a:pt x="6" y="43"/>
                    <a:pt x="4" y="44"/>
                  </a:cubicBezTo>
                  <a:cubicBezTo>
                    <a:pt x="0" y="40"/>
                    <a:pt x="9" y="36"/>
                    <a:pt x="11" y="3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7"/>
            <p:cNvSpPr>
              <a:spLocks/>
            </p:cNvSpPr>
            <p:nvPr/>
          </p:nvSpPr>
          <p:spPr bwMode="auto">
            <a:xfrm>
              <a:off x="3032125" y="3449637"/>
              <a:ext cx="41275" cy="41275"/>
            </a:xfrm>
            <a:custGeom>
              <a:avLst/>
              <a:gdLst>
                <a:gd name="T0" fmla="*/ 2 w 11"/>
                <a:gd name="T1" fmla="*/ 7 h 11"/>
                <a:gd name="T2" fmla="*/ 5 w 11"/>
                <a:gd name="T3" fmla="*/ 3 h 11"/>
                <a:gd name="T4" fmla="*/ 10 w 11"/>
                <a:gd name="T5" fmla="*/ 3 h 11"/>
                <a:gd name="T6" fmla="*/ 2 w 11"/>
                <a:gd name="T7" fmla="*/ 7 h 11"/>
              </a:gdLst>
              <a:ahLst/>
              <a:cxnLst>
                <a:cxn ang="0">
                  <a:pos x="T0" y="T1"/>
                </a:cxn>
                <a:cxn ang="0">
                  <a:pos x="T2" y="T3"/>
                </a:cxn>
                <a:cxn ang="0">
                  <a:pos x="T4" y="T5"/>
                </a:cxn>
                <a:cxn ang="0">
                  <a:pos x="T6" y="T7"/>
                </a:cxn>
              </a:cxnLst>
              <a:rect l="0" t="0" r="r" b="b"/>
              <a:pathLst>
                <a:path w="11" h="11">
                  <a:moveTo>
                    <a:pt x="2" y="7"/>
                  </a:moveTo>
                  <a:cubicBezTo>
                    <a:pt x="0" y="4"/>
                    <a:pt x="3" y="4"/>
                    <a:pt x="5" y="3"/>
                  </a:cubicBezTo>
                  <a:cubicBezTo>
                    <a:pt x="7" y="3"/>
                    <a:pt x="9" y="0"/>
                    <a:pt x="10" y="3"/>
                  </a:cubicBezTo>
                  <a:cubicBezTo>
                    <a:pt x="11" y="7"/>
                    <a:pt x="3" y="11"/>
                    <a:pt x="2"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8"/>
            <p:cNvSpPr>
              <a:spLocks/>
            </p:cNvSpPr>
            <p:nvPr/>
          </p:nvSpPr>
          <p:spPr bwMode="auto">
            <a:xfrm>
              <a:off x="3316288" y="3119437"/>
              <a:ext cx="115888" cy="112713"/>
            </a:xfrm>
            <a:custGeom>
              <a:avLst/>
              <a:gdLst>
                <a:gd name="T0" fmla="*/ 10 w 31"/>
                <a:gd name="T1" fmla="*/ 14 h 30"/>
                <a:gd name="T2" fmla="*/ 25 w 31"/>
                <a:gd name="T3" fmla="*/ 2 h 30"/>
                <a:gd name="T4" fmla="*/ 30 w 31"/>
                <a:gd name="T5" fmla="*/ 4 h 30"/>
                <a:gd name="T6" fmla="*/ 27 w 31"/>
                <a:gd name="T7" fmla="*/ 6 h 30"/>
                <a:gd name="T8" fmla="*/ 23 w 31"/>
                <a:gd name="T9" fmla="*/ 11 h 30"/>
                <a:gd name="T10" fmla="*/ 9 w 31"/>
                <a:gd name="T11" fmla="*/ 24 h 30"/>
                <a:gd name="T12" fmla="*/ 3 w 31"/>
                <a:gd name="T13" fmla="*/ 23 h 30"/>
                <a:gd name="T14" fmla="*/ 10 w 31"/>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10" y="14"/>
                  </a:moveTo>
                  <a:cubicBezTo>
                    <a:pt x="15" y="10"/>
                    <a:pt x="19" y="5"/>
                    <a:pt x="25" y="2"/>
                  </a:cubicBezTo>
                  <a:cubicBezTo>
                    <a:pt x="27" y="2"/>
                    <a:pt x="31" y="0"/>
                    <a:pt x="30" y="4"/>
                  </a:cubicBezTo>
                  <a:cubicBezTo>
                    <a:pt x="30" y="5"/>
                    <a:pt x="27" y="6"/>
                    <a:pt x="27" y="6"/>
                  </a:cubicBezTo>
                  <a:cubicBezTo>
                    <a:pt x="25" y="8"/>
                    <a:pt x="25" y="9"/>
                    <a:pt x="23" y="11"/>
                  </a:cubicBezTo>
                  <a:cubicBezTo>
                    <a:pt x="20" y="16"/>
                    <a:pt x="14" y="20"/>
                    <a:pt x="9" y="24"/>
                  </a:cubicBezTo>
                  <a:cubicBezTo>
                    <a:pt x="6" y="26"/>
                    <a:pt x="0" y="30"/>
                    <a:pt x="3" y="23"/>
                  </a:cubicBezTo>
                  <a:cubicBezTo>
                    <a:pt x="4" y="20"/>
                    <a:pt x="7" y="16"/>
                    <a:pt x="10"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9"/>
            <p:cNvSpPr>
              <a:spLocks/>
            </p:cNvSpPr>
            <p:nvPr/>
          </p:nvSpPr>
          <p:spPr bwMode="auto">
            <a:xfrm>
              <a:off x="3544888" y="2981325"/>
              <a:ext cx="74613" cy="85725"/>
            </a:xfrm>
            <a:custGeom>
              <a:avLst/>
              <a:gdLst>
                <a:gd name="T0" fmla="*/ 1 w 20"/>
                <a:gd name="T1" fmla="*/ 16 h 23"/>
                <a:gd name="T2" fmla="*/ 3 w 20"/>
                <a:gd name="T3" fmla="*/ 14 h 23"/>
                <a:gd name="T4" fmla="*/ 5 w 20"/>
                <a:gd name="T5" fmla="*/ 11 h 23"/>
                <a:gd name="T6" fmla="*/ 10 w 20"/>
                <a:gd name="T7" fmla="*/ 7 h 23"/>
                <a:gd name="T8" fmla="*/ 13 w 20"/>
                <a:gd name="T9" fmla="*/ 2 h 23"/>
                <a:gd name="T10" fmla="*/ 13 w 20"/>
                <a:gd name="T11" fmla="*/ 9 h 23"/>
                <a:gd name="T12" fmla="*/ 1 w 20"/>
                <a:gd name="T13" fmla="*/ 16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 y="16"/>
                  </a:moveTo>
                  <a:cubicBezTo>
                    <a:pt x="1" y="14"/>
                    <a:pt x="3" y="15"/>
                    <a:pt x="3" y="14"/>
                  </a:cubicBezTo>
                  <a:cubicBezTo>
                    <a:pt x="4" y="13"/>
                    <a:pt x="5" y="12"/>
                    <a:pt x="5" y="11"/>
                  </a:cubicBezTo>
                  <a:cubicBezTo>
                    <a:pt x="6" y="10"/>
                    <a:pt x="9" y="9"/>
                    <a:pt x="10" y="7"/>
                  </a:cubicBezTo>
                  <a:cubicBezTo>
                    <a:pt x="11" y="6"/>
                    <a:pt x="10" y="3"/>
                    <a:pt x="13" y="2"/>
                  </a:cubicBezTo>
                  <a:cubicBezTo>
                    <a:pt x="20" y="0"/>
                    <a:pt x="14" y="7"/>
                    <a:pt x="13" y="9"/>
                  </a:cubicBezTo>
                  <a:cubicBezTo>
                    <a:pt x="12" y="10"/>
                    <a:pt x="0" y="23"/>
                    <a:pt x="1"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30"/>
            <p:cNvSpPr>
              <a:spLocks/>
            </p:cNvSpPr>
            <p:nvPr/>
          </p:nvSpPr>
          <p:spPr bwMode="auto">
            <a:xfrm>
              <a:off x="3819525" y="2601912"/>
              <a:ext cx="52388" cy="134938"/>
            </a:xfrm>
            <a:custGeom>
              <a:avLst/>
              <a:gdLst>
                <a:gd name="T0" fmla="*/ 13 w 14"/>
                <a:gd name="T1" fmla="*/ 4 h 36"/>
                <a:gd name="T2" fmla="*/ 12 w 14"/>
                <a:gd name="T3" fmla="*/ 9 h 36"/>
                <a:gd name="T4" fmla="*/ 12 w 14"/>
                <a:gd name="T5" fmla="*/ 13 h 36"/>
                <a:gd name="T6" fmla="*/ 13 w 14"/>
                <a:gd name="T7" fmla="*/ 4 h 36"/>
              </a:gdLst>
              <a:ahLst/>
              <a:cxnLst>
                <a:cxn ang="0">
                  <a:pos x="T0" y="T1"/>
                </a:cxn>
                <a:cxn ang="0">
                  <a:pos x="T2" y="T3"/>
                </a:cxn>
                <a:cxn ang="0">
                  <a:pos x="T4" y="T5"/>
                </a:cxn>
                <a:cxn ang="0">
                  <a:pos x="T6" y="T7"/>
                </a:cxn>
              </a:cxnLst>
              <a:rect l="0" t="0" r="r" b="b"/>
              <a:pathLst>
                <a:path w="14" h="36">
                  <a:moveTo>
                    <a:pt x="13" y="4"/>
                  </a:moveTo>
                  <a:cubicBezTo>
                    <a:pt x="14" y="6"/>
                    <a:pt x="12" y="8"/>
                    <a:pt x="12" y="9"/>
                  </a:cubicBezTo>
                  <a:cubicBezTo>
                    <a:pt x="12" y="9"/>
                    <a:pt x="12" y="13"/>
                    <a:pt x="12" y="13"/>
                  </a:cubicBezTo>
                  <a:cubicBezTo>
                    <a:pt x="8" y="36"/>
                    <a:pt x="0" y="0"/>
                    <a:pt x="13"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1"/>
            <p:cNvSpPr>
              <a:spLocks/>
            </p:cNvSpPr>
            <p:nvPr/>
          </p:nvSpPr>
          <p:spPr bwMode="auto">
            <a:xfrm>
              <a:off x="3897313" y="2417762"/>
              <a:ext cx="134938" cy="150813"/>
            </a:xfrm>
            <a:custGeom>
              <a:avLst/>
              <a:gdLst>
                <a:gd name="T0" fmla="*/ 1 w 36"/>
                <a:gd name="T1" fmla="*/ 35 h 40"/>
                <a:gd name="T2" fmla="*/ 0 w 36"/>
                <a:gd name="T3" fmla="*/ 27 h 40"/>
                <a:gd name="T4" fmla="*/ 7 w 36"/>
                <a:gd name="T5" fmla="*/ 24 h 40"/>
                <a:gd name="T6" fmla="*/ 18 w 36"/>
                <a:gd name="T7" fmla="*/ 9 h 40"/>
                <a:gd name="T8" fmla="*/ 34 w 36"/>
                <a:gd name="T9" fmla="*/ 2 h 40"/>
                <a:gd name="T10" fmla="*/ 35 w 36"/>
                <a:gd name="T11" fmla="*/ 9 h 40"/>
                <a:gd name="T12" fmla="*/ 27 w 36"/>
                <a:gd name="T13" fmla="*/ 12 h 40"/>
                <a:gd name="T14" fmla="*/ 26 w 36"/>
                <a:gd name="T15" fmla="*/ 16 h 40"/>
                <a:gd name="T16" fmla="*/ 22 w 36"/>
                <a:gd name="T17" fmla="*/ 19 h 40"/>
                <a:gd name="T18" fmla="*/ 20 w 36"/>
                <a:gd name="T19" fmla="*/ 26 h 40"/>
                <a:gd name="T20" fmla="*/ 13 w 36"/>
                <a:gd name="T21" fmla="*/ 30 h 40"/>
                <a:gd name="T22" fmla="*/ 1 w 36"/>
                <a:gd name="T23"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1" y="35"/>
                  </a:moveTo>
                  <a:cubicBezTo>
                    <a:pt x="1" y="34"/>
                    <a:pt x="0" y="28"/>
                    <a:pt x="0" y="27"/>
                  </a:cubicBezTo>
                  <a:cubicBezTo>
                    <a:pt x="2" y="23"/>
                    <a:pt x="3" y="25"/>
                    <a:pt x="7" y="24"/>
                  </a:cubicBezTo>
                  <a:cubicBezTo>
                    <a:pt x="14" y="20"/>
                    <a:pt x="14" y="15"/>
                    <a:pt x="18" y="9"/>
                  </a:cubicBezTo>
                  <a:cubicBezTo>
                    <a:pt x="19" y="7"/>
                    <a:pt x="32" y="0"/>
                    <a:pt x="34" y="2"/>
                  </a:cubicBezTo>
                  <a:cubicBezTo>
                    <a:pt x="36" y="3"/>
                    <a:pt x="36" y="7"/>
                    <a:pt x="35" y="9"/>
                  </a:cubicBezTo>
                  <a:cubicBezTo>
                    <a:pt x="33" y="12"/>
                    <a:pt x="30" y="11"/>
                    <a:pt x="27" y="12"/>
                  </a:cubicBezTo>
                  <a:cubicBezTo>
                    <a:pt x="27" y="12"/>
                    <a:pt x="26" y="16"/>
                    <a:pt x="26" y="16"/>
                  </a:cubicBezTo>
                  <a:cubicBezTo>
                    <a:pt x="26" y="16"/>
                    <a:pt x="23" y="18"/>
                    <a:pt x="22" y="19"/>
                  </a:cubicBezTo>
                  <a:cubicBezTo>
                    <a:pt x="21" y="21"/>
                    <a:pt x="22" y="24"/>
                    <a:pt x="20" y="26"/>
                  </a:cubicBezTo>
                  <a:cubicBezTo>
                    <a:pt x="18" y="30"/>
                    <a:pt x="15" y="29"/>
                    <a:pt x="13" y="30"/>
                  </a:cubicBezTo>
                  <a:cubicBezTo>
                    <a:pt x="12" y="30"/>
                    <a:pt x="1" y="40"/>
                    <a:pt x="1" y="3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2"/>
            <p:cNvSpPr>
              <a:spLocks/>
            </p:cNvSpPr>
            <p:nvPr/>
          </p:nvSpPr>
          <p:spPr bwMode="auto">
            <a:xfrm>
              <a:off x="2528888" y="1822450"/>
              <a:ext cx="327025" cy="1349375"/>
            </a:xfrm>
            <a:custGeom>
              <a:avLst/>
              <a:gdLst>
                <a:gd name="T0" fmla="*/ 26 w 87"/>
                <a:gd name="T1" fmla="*/ 332 h 360"/>
                <a:gd name="T2" fmla="*/ 17 w 87"/>
                <a:gd name="T3" fmla="*/ 352 h 360"/>
                <a:gd name="T4" fmla="*/ 11 w 87"/>
                <a:gd name="T5" fmla="*/ 349 h 360"/>
                <a:gd name="T6" fmla="*/ 13 w 87"/>
                <a:gd name="T7" fmla="*/ 310 h 360"/>
                <a:gd name="T8" fmla="*/ 15 w 87"/>
                <a:gd name="T9" fmla="*/ 266 h 360"/>
                <a:gd name="T10" fmla="*/ 14 w 87"/>
                <a:gd name="T11" fmla="*/ 216 h 360"/>
                <a:gd name="T12" fmla="*/ 18 w 87"/>
                <a:gd name="T13" fmla="*/ 179 h 360"/>
                <a:gd name="T14" fmla="*/ 20 w 87"/>
                <a:gd name="T15" fmla="*/ 146 h 360"/>
                <a:gd name="T16" fmla="*/ 9 w 87"/>
                <a:gd name="T17" fmla="*/ 80 h 360"/>
                <a:gd name="T18" fmla="*/ 7 w 87"/>
                <a:gd name="T19" fmla="*/ 56 h 360"/>
                <a:gd name="T20" fmla="*/ 23 w 87"/>
                <a:gd name="T21" fmla="*/ 49 h 360"/>
                <a:gd name="T22" fmla="*/ 25 w 87"/>
                <a:gd name="T23" fmla="*/ 49 h 360"/>
                <a:gd name="T24" fmla="*/ 31 w 87"/>
                <a:gd name="T25" fmla="*/ 23 h 360"/>
                <a:gd name="T26" fmla="*/ 28 w 87"/>
                <a:gd name="T27" fmla="*/ 8 h 360"/>
                <a:gd name="T28" fmla="*/ 41 w 87"/>
                <a:gd name="T29" fmla="*/ 25 h 360"/>
                <a:gd name="T30" fmla="*/ 43 w 87"/>
                <a:gd name="T31" fmla="*/ 42 h 360"/>
                <a:gd name="T32" fmla="*/ 46 w 87"/>
                <a:gd name="T33" fmla="*/ 98 h 360"/>
                <a:gd name="T34" fmla="*/ 57 w 87"/>
                <a:gd name="T35" fmla="*/ 152 h 360"/>
                <a:gd name="T36" fmla="*/ 66 w 87"/>
                <a:gd name="T37" fmla="*/ 202 h 360"/>
                <a:gd name="T38" fmla="*/ 75 w 87"/>
                <a:gd name="T39" fmla="*/ 227 h 360"/>
                <a:gd name="T40" fmla="*/ 86 w 87"/>
                <a:gd name="T41" fmla="*/ 247 h 360"/>
                <a:gd name="T42" fmla="*/ 86 w 87"/>
                <a:gd name="T43" fmla="*/ 249 h 360"/>
                <a:gd name="T44" fmla="*/ 51 w 87"/>
                <a:gd name="T45" fmla="*/ 225 h 360"/>
                <a:gd name="T46" fmla="*/ 39 w 87"/>
                <a:gd name="T47" fmla="*/ 240 h 360"/>
                <a:gd name="T48" fmla="*/ 29 w 87"/>
                <a:gd name="T49" fmla="*/ 263 h 360"/>
                <a:gd name="T50" fmla="*/ 46 w 87"/>
                <a:gd name="T51" fmla="*/ 313 h 360"/>
                <a:gd name="T52" fmla="*/ 49 w 87"/>
                <a:gd name="T53" fmla="*/ 350 h 360"/>
                <a:gd name="T54" fmla="*/ 29 w 87"/>
                <a:gd name="T55" fmla="*/ 329 h 360"/>
                <a:gd name="T56" fmla="*/ 26 w 87"/>
                <a:gd name="T57" fmla="*/ 3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360">
                  <a:moveTo>
                    <a:pt x="26" y="332"/>
                  </a:moveTo>
                  <a:cubicBezTo>
                    <a:pt x="22" y="339"/>
                    <a:pt x="22" y="347"/>
                    <a:pt x="17" y="352"/>
                  </a:cubicBezTo>
                  <a:cubicBezTo>
                    <a:pt x="11" y="359"/>
                    <a:pt x="15" y="360"/>
                    <a:pt x="11" y="349"/>
                  </a:cubicBezTo>
                  <a:cubicBezTo>
                    <a:pt x="7" y="335"/>
                    <a:pt x="11" y="325"/>
                    <a:pt x="13" y="310"/>
                  </a:cubicBezTo>
                  <a:cubicBezTo>
                    <a:pt x="15" y="296"/>
                    <a:pt x="17" y="279"/>
                    <a:pt x="15" y="266"/>
                  </a:cubicBezTo>
                  <a:cubicBezTo>
                    <a:pt x="12" y="248"/>
                    <a:pt x="12" y="235"/>
                    <a:pt x="14" y="216"/>
                  </a:cubicBezTo>
                  <a:cubicBezTo>
                    <a:pt x="16" y="204"/>
                    <a:pt x="19" y="191"/>
                    <a:pt x="18" y="179"/>
                  </a:cubicBezTo>
                  <a:cubicBezTo>
                    <a:pt x="17" y="166"/>
                    <a:pt x="18" y="159"/>
                    <a:pt x="20" y="146"/>
                  </a:cubicBezTo>
                  <a:cubicBezTo>
                    <a:pt x="0" y="133"/>
                    <a:pt x="5" y="99"/>
                    <a:pt x="9" y="80"/>
                  </a:cubicBezTo>
                  <a:cubicBezTo>
                    <a:pt x="11" y="72"/>
                    <a:pt x="6" y="64"/>
                    <a:pt x="7" y="56"/>
                  </a:cubicBezTo>
                  <a:cubicBezTo>
                    <a:pt x="8" y="49"/>
                    <a:pt x="20" y="35"/>
                    <a:pt x="23" y="49"/>
                  </a:cubicBezTo>
                  <a:cubicBezTo>
                    <a:pt x="23" y="49"/>
                    <a:pt x="24" y="49"/>
                    <a:pt x="25" y="49"/>
                  </a:cubicBezTo>
                  <a:cubicBezTo>
                    <a:pt x="27" y="43"/>
                    <a:pt x="32" y="29"/>
                    <a:pt x="31" y="23"/>
                  </a:cubicBezTo>
                  <a:cubicBezTo>
                    <a:pt x="31" y="20"/>
                    <a:pt x="25" y="11"/>
                    <a:pt x="28" y="8"/>
                  </a:cubicBezTo>
                  <a:cubicBezTo>
                    <a:pt x="36" y="0"/>
                    <a:pt x="42" y="18"/>
                    <a:pt x="41" y="25"/>
                  </a:cubicBezTo>
                  <a:cubicBezTo>
                    <a:pt x="41" y="30"/>
                    <a:pt x="40" y="36"/>
                    <a:pt x="43" y="42"/>
                  </a:cubicBezTo>
                  <a:cubicBezTo>
                    <a:pt x="50" y="62"/>
                    <a:pt x="50" y="77"/>
                    <a:pt x="46" y="98"/>
                  </a:cubicBezTo>
                  <a:cubicBezTo>
                    <a:pt x="42" y="118"/>
                    <a:pt x="52" y="131"/>
                    <a:pt x="57" y="152"/>
                  </a:cubicBezTo>
                  <a:cubicBezTo>
                    <a:pt x="60" y="168"/>
                    <a:pt x="61" y="186"/>
                    <a:pt x="66" y="202"/>
                  </a:cubicBezTo>
                  <a:cubicBezTo>
                    <a:pt x="68" y="209"/>
                    <a:pt x="72" y="219"/>
                    <a:pt x="75" y="227"/>
                  </a:cubicBezTo>
                  <a:cubicBezTo>
                    <a:pt x="77" y="232"/>
                    <a:pt x="87" y="241"/>
                    <a:pt x="86" y="247"/>
                  </a:cubicBezTo>
                  <a:cubicBezTo>
                    <a:pt x="86" y="247"/>
                    <a:pt x="86" y="248"/>
                    <a:pt x="86" y="249"/>
                  </a:cubicBezTo>
                  <a:cubicBezTo>
                    <a:pt x="75" y="252"/>
                    <a:pt x="72" y="220"/>
                    <a:pt x="51" y="225"/>
                  </a:cubicBezTo>
                  <a:cubicBezTo>
                    <a:pt x="39" y="228"/>
                    <a:pt x="42" y="230"/>
                    <a:pt x="39" y="240"/>
                  </a:cubicBezTo>
                  <a:cubicBezTo>
                    <a:pt x="37" y="249"/>
                    <a:pt x="31" y="254"/>
                    <a:pt x="29" y="263"/>
                  </a:cubicBezTo>
                  <a:cubicBezTo>
                    <a:pt x="23" y="283"/>
                    <a:pt x="37" y="296"/>
                    <a:pt x="46" y="313"/>
                  </a:cubicBezTo>
                  <a:cubicBezTo>
                    <a:pt x="49" y="320"/>
                    <a:pt x="63" y="346"/>
                    <a:pt x="49" y="350"/>
                  </a:cubicBezTo>
                  <a:cubicBezTo>
                    <a:pt x="48" y="342"/>
                    <a:pt x="37" y="322"/>
                    <a:pt x="29" y="329"/>
                  </a:cubicBezTo>
                  <a:cubicBezTo>
                    <a:pt x="29" y="329"/>
                    <a:pt x="27" y="332"/>
                    <a:pt x="26" y="33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3"/>
            <p:cNvSpPr>
              <a:spLocks/>
            </p:cNvSpPr>
            <p:nvPr/>
          </p:nvSpPr>
          <p:spPr bwMode="auto">
            <a:xfrm>
              <a:off x="354013" y="6453188"/>
              <a:ext cx="457200" cy="638175"/>
            </a:xfrm>
            <a:custGeom>
              <a:avLst/>
              <a:gdLst>
                <a:gd name="T0" fmla="*/ 22 w 122"/>
                <a:gd name="T1" fmla="*/ 108 h 170"/>
                <a:gd name="T2" fmla="*/ 21 w 122"/>
                <a:gd name="T3" fmla="*/ 119 h 170"/>
                <a:gd name="T4" fmla="*/ 10 w 122"/>
                <a:gd name="T5" fmla="*/ 109 h 170"/>
                <a:gd name="T6" fmla="*/ 7 w 122"/>
                <a:gd name="T7" fmla="*/ 94 h 170"/>
                <a:gd name="T8" fmla="*/ 3 w 122"/>
                <a:gd name="T9" fmla="*/ 78 h 170"/>
                <a:gd name="T10" fmla="*/ 0 w 122"/>
                <a:gd name="T11" fmla="*/ 72 h 170"/>
                <a:gd name="T12" fmla="*/ 7 w 122"/>
                <a:gd name="T13" fmla="*/ 65 h 170"/>
                <a:gd name="T14" fmla="*/ 17 w 122"/>
                <a:gd name="T15" fmla="*/ 69 h 170"/>
                <a:gd name="T16" fmla="*/ 14 w 122"/>
                <a:gd name="T17" fmla="*/ 55 h 170"/>
                <a:gd name="T18" fmla="*/ 16 w 122"/>
                <a:gd name="T19" fmla="*/ 30 h 170"/>
                <a:gd name="T20" fmla="*/ 19 w 122"/>
                <a:gd name="T21" fmla="*/ 14 h 170"/>
                <a:gd name="T22" fmla="*/ 27 w 122"/>
                <a:gd name="T23" fmla="*/ 2 h 170"/>
                <a:gd name="T24" fmla="*/ 52 w 122"/>
                <a:gd name="T25" fmla="*/ 8 h 170"/>
                <a:gd name="T26" fmla="*/ 69 w 122"/>
                <a:gd name="T27" fmla="*/ 7 h 170"/>
                <a:gd name="T28" fmla="*/ 65 w 122"/>
                <a:gd name="T29" fmla="*/ 22 h 170"/>
                <a:gd name="T30" fmla="*/ 71 w 122"/>
                <a:gd name="T31" fmla="*/ 39 h 170"/>
                <a:gd name="T32" fmla="*/ 74 w 122"/>
                <a:gd name="T33" fmla="*/ 45 h 170"/>
                <a:gd name="T34" fmla="*/ 66 w 122"/>
                <a:gd name="T35" fmla="*/ 63 h 170"/>
                <a:gd name="T36" fmla="*/ 50 w 122"/>
                <a:gd name="T37" fmla="*/ 75 h 170"/>
                <a:gd name="T38" fmla="*/ 45 w 122"/>
                <a:gd name="T39" fmla="*/ 91 h 170"/>
                <a:gd name="T40" fmla="*/ 52 w 122"/>
                <a:gd name="T41" fmla="*/ 103 h 170"/>
                <a:gd name="T42" fmla="*/ 62 w 122"/>
                <a:gd name="T43" fmla="*/ 101 h 170"/>
                <a:gd name="T44" fmla="*/ 78 w 122"/>
                <a:gd name="T45" fmla="*/ 109 h 170"/>
                <a:gd name="T46" fmla="*/ 86 w 122"/>
                <a:gd name="T47" fmla="*/ 117 h 170"/>
                <a:gd name="T48" fmla="*/ 89 w 122"/>
                <a:gd name="T49" fmla="*/ 134 h 170"/>
                <a:gd name="T50" fmla="*/ 95 w 122"/>
                <a:gd name="T51" fmla="*/ 127 h 170"/>
                <a:gd name="T52" fmla="*/ 111 w 122"/>
                <a:gd name="T53" fmla="*/ 134 h 170"/>
                <a:gd name="T54" fmla="*/ 103 w 122"/>
                <a:gd name="T55" fmla="*/ 142 h 170"/>
                <a:gd name="T56" fmla="*/ 118 w 122"/>
                <a:gd name="T57" fmla="*/ 151 h 170"/>
                <a:gd name="T58" fmla="*/ 114 w 122"/>
                <a:gd name="T59" fmla="*/ 170 h 170"/>
                <a:gd name="T60" fmla="*/ 107 w 122"/>
                <a:gd name="T61" fmla="*/ 162 h 170"/>
                <a:gd name="T62" fmla="*/ 93 w 122"/>
                <a:gd name="T63" fmla="*/ 150 h 170"/>
                <a:gd name="T64" fmla="*/ 80 w 122"/>
                <a:gd name="T65" fmla="*/ 135 h 170"/>
                <a:gd name="T66" fmla="*/ 79 w 122"/>
                <a:gd name="T67" fmla="*/ 147 h 170"/>
                <a:gd name="T68" fmla="*/ 73 w 122"/>
                <a:gd name="T69" fmla="*/ 145 h 170"/>
                <a:gd name="T70" fmla="*/ 65 w 122"/>
                <a:gd name="T71" fmla="*/ 139 h 170"/>
                <a:gd name="T72" fmla="*/ 49 w 122"/>
                <a:gd name="T73" fmla="*/ 132 h 170"/>
                <a:gd name="T74" fmla="*/ 34 w 122"/>
                <a:gd name="T75" fmla="*/ 138 h 170"/>
                <a:gd name="T76" fmla="*/ 22 w 122"/>
                <a:gd name="T77" fmla="*/ 134 h 170"/>
                <a:gd name="T78" fmla="*/ 23 w 122"/>
                <a:gd name="T79" fmla="*/ 122 h 170"/>
                <a:gd name="T80" fmla="*/ 29 w 122"/>
                <a:gd name="T81" fmla="*/ 10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70">
                  <a:moveTo>
                    <a:pt x="29" y="109"/>
                  </a:moveTo>
                  <a:cubicBezTo>
                    <a:pt x="27" y="107"/>
                    <a:pt x="23" y="106"/>
                    <a:pt x="22" y="108"/>
                  </a:cubicBezTo>
                  <a:cubicBezTo>
                    <a:pt x="21" y="110"/>
                    <a:pt x="24" y="113"/>
                    <a:pt x="24" y="114"/>
                  </a:cubicBezTo>
                  <a:cubicBezTo>
                    <a:pt x="24" y="116"/>
                    <a:pt x="23" y="119"/>
                    <a:pt x="21" y="119"/>
                  </a:cubicBezTo>
                  <a:cubicBezTo>
                    <a:pt x="19" y="119"/>
                    <a:pt x="19" y="114"/>
                    <a:pt x="16" y="114"/>
                  </a:cubicBezTo>
                  <a:cubicBezTo>
                    <a:pt x="15" y="110"/>
                    <a:pt x="13" y="111"/>
                    <a:pt x="10" y="109"/>
                  </a:cubicBezTo>
                  <a:cubicBezTo>
                    <a:pt x="7" y="107"/>
                    <a:pt x="9" y="106"/>
                    <a:pt x="9" y="102"/>
                  </a:cubicBezTo>
                  <a:cubicBezTo>
                    <a:pt x="9" y="100"/>
                    <a:pt x="8" y="96"/>
                    <a:pt x="7" y="94"/>
                  </a:cubicBezTo>
                  <a:cubicBezTo>
                    <a:pt x="6" y="91"/>
                    <a:pt x="4" y="89"/>
                    <a:pt x="3" y="86"/>
                  </a:cubicBezTo>
                  <a:cubicBezTo>
                    <a:pt x="2" y="84"/>
                    <a:pt x="4" y="81"/>
                    <a:pt x="3" y="78"/>
                  </a:cubicBezTo>
                  <a:cubicBezTo>
                    <a:pt x="3" y="77"/>
                    <a:pt x="1" y="77"/>
                    <a:pt x="0" y="76"/>
                  </a:cubicBezTo>
                  <a:cubicBezTo>
                    <a:pt x="0" y="75"/>
                    <a:pt x="0" y="74"/>
                    <a:pt x="0" y="72"/>
                  </a:cubicBezTo>
                  <a:cubicBezTo>
                    <a:pt x="0" y="70"/>
                    <a:pt x="0" y="66"/>
                    <a:pt x="1" y="64"/>
                  </a:cubicBezTo>
                  <a:cubicBezTo>
                    <a:pt x="4" y="61"/>
                    <a:pt x="6" y="63"/>
                    <a:pt x="7" y="65"/>
                  </a:cubicBezTo>
                  <a:cubicBezTo>
                    <a:pt x="9" y="68"/>
                    <a:pt x="8" y="71"/>
                    <a:pt x="11" y="72"/>
                  </a:cubicBezTo>
                  <a:cubicBezTo>
                    <a:pt x="13" y="73"/>
                    <a:pt x="17" y="72"/>
                    <a:pt x="17" y="69"/>
                  </a:cubicBezTo>
                  <a:cubicBezTo>
                    <a:pt x="17" y="68"/>
                    <a:pt x="15" y="65"/>
                    <a:pt x="15" y="63"/>
                  </a:cubicBezTo>
                  <a:cubicBezTo>
                    <a:pt x="14" y="60"/>
                    <a:pt x="14" y="57"/>
                    <a:pt x="14" y="55"/>
                  </a:cubicBezTo>
                  <a:cubicBezTo>
                    <a:pt x="15" y="49"/>
                    <a:pt x="18" y="44"/>
                    <a:pt x="18" y="37"/>
                  </a:cubicBezTo>
                  <a:cubicBezTo>
                    <a:pt x="18" y="34"/>
                    <a:pt x="16" y="33"/>
                    <a:pt x="16" y="30"/>
                  </a:cubicBezTo>
                  <a:cubicBezTo>
                    <a:pt x="15" y="27"/>
                    <a:pt x="17" y="25"/>
                    <a:pt x="18" y="22"/>
                  </a:cubicBezTo>
                  <a:cubicBezTo>
                    <a:pt x="19" y="19"/>
                    <a:pt x="18" y="17"/>
                    <a:pt x="19" y="14"/>
                  </a:cubicBezTo>
                  <a:cubicBezTo>
                    <a:pt x="20" y="12"/>
                    <a:pt x="21" y="9"/>
                    <a:pt x="22" y="6"/>
                  </a:cubicBezTo>
                  <a:cubicBezTo>
                    <a:pt x="23" y="3"/>
                    <a:pt x="23" y="3"/>
                    <a:pt x="27" y="2"/>
                  </a:cubicBezTo>
                  <a:cubicBezTo>
                    <a:pt x="30" y="2"/>
                    <a:pt x="33" y="1"/>
                    <a:pt x="36" y="1"/>
                  </a:cubicBezTo>
                  <a:cubicBezTo>
                    <a:pt x="44" y="0"/>
                    <a:pt x="46" y="6"/>
                    <a:pt x="52" y="8"/>
                  </a:cubicBezTo>
                  <a:cubicBezTo>
                    <a:pt x="58" y="9"/>
                    <a:pt x="63" y="9"/>
                    <a:pt x="62" y="2"/>
                  </a:cubicBezTo>
                  <a:cubicBezTo>
                    <a:pt x="64" y="2"/>
                    <a:pt x="68" y="6"/>
                    <a:pt x="69" y="7"/>
                  </a:cubicBezTo>
                  <a:cubicBezTo>
                    <a:pt x="71" y="9"/>
                    <a:pt x="72" y="9"/>
                    <a:pt x="72" y="13"/>
                  </a:cubicBezTo>
                  <a:cubicBezTo>
                    <a:pt x="72" y="18"/>
                    <a:pt x="71" y="23"/>
                    <a:pt x="65" y="22"/>
                  </a:cubicBezTo>
                  <a:cubicBezTo>
                    <a:pt x="65" y="27"/>
                    <a:pt x="64" y="33"/>
                    <a:pt x="68" y="37"/>
                  </a:cubicBezTo>
                  <a:cubicBezTo>
                    <a:pt x="69" y="38"/>
                    <a:pt x="70" y="37"/>
                    <a:pt x="71" y="39"/>
                  </a:cubicBezTo>
                  <a:cubicBezTo>
                    <a:pt x="72" y="39"/>
                    <a:pt x="72" y="41"/>
                    <a:pt x="72" y="42"/>
                  </a:cubicBezTo>
                  <a:cubicBezTo>
                    <a:pt x="73" y="43"/>
                    <a:pt x="73" y="43"/>
                    <a:pt x="74" y="45"/>
                  </a:cubicBezTo>
                  <a:cubicBezTo>
                    <a:pt x="74" y="46"/>
                    <a:pt x="73" y="47"/>
                    <a:pt x="73" y="48"/>
                  </a:cubicBezTo>
                  <a:cubicBezTo>
                    <a:pt x="71" y="54"/>
                    <a:pt x="70" y="58"/>
                    <a:pt x="66" y="63"/>
                  </a:cubicBezTo>
                  <a:cubicBezTo>
                    <a:pt x="64" y="66"/>
                    <a:pt x="62" y="67"/>
                    <a:pt x="59" y="69"/>
                  </a:cubicBezTo>
                  <a:cubicBezTo>
                    <a:pt x="56" y="71"/>
                    <a:pt x="51" y="73"/>
                    <a:pt x="50" y="75"/>
                  </a:cubicBezTo>
                  <a:cubicBezTo>
                    <a:pt x="46" y="79"/>
                    <a:pt x="50" y="78"/>
                    <a:pt x="50" y="82"/>
                  </a:cubicBezTo>
                  <a:cubicBezTo>
                    <a:pt x="50" y="85"/>
                    <a:pt x="45" y="88"/>
                    <a:pt x="45" y="91"/>
                  </a:cubicBezTo>
                  <a:cubicBezTo>
                    <a:pt x="43" y="96"/>
                    <a:pt x="49" y="103"/>
                    <a:pt x="52" y="105"/>
                  </a:cubicBezTo>
                  <a:cubicBezTo>
                    <a:pt x="52" y="105"/>
                    <a:pt x="52" y="104"/>
                    <a:pt x="52" y="103"/>
                  </a:cubicBezTo>
                  <a:cubicBezTo>
                    <a:pt x="53" y="103"/>
                    <a:pt x="55" y="104"/>
                    <a:pt x="56" y="105"/>
                  </a:cubicBezTo>
                  <a:cubicBezTo>
                    <a:pt x="56" y="102"/>
                    <a:pt x="59" y="101"/>
                    <a:pt x="62" y="101"/>
                  </a:cubicBezTo>
                  <a:cubicBezTo>
                    <a:pt x="65" y="102"/>
                    <a:pt x="66" y="107"/>
                    <a:pt x="68" y="109"/>
                  </a:cubicBezTo>
                  <a:cubicBezTo>
                    <a:pt x="71" y="110"/>
                    <a:pt x="75" y="109"/>
                    <a:pt x="78" y="109"/>
                  </a:cubicBezTo>
                  <a:cubicBezTo>
                    <a:pt x="81" y="110"/>
                    <a:pt x="84" y="110"/>
                    <a:pt x="87" y="111"/>
                  </a:cubicBezTo>
                  <a:cubicBezTo>
                    <a:pt x="89" y="115"/>
                    <a:pt x="87" y="114"/>
                    <a:pt x="86" y="117"/>
                  </a:cubicBezTo>
                  <a:cubicBezTo>
                    <a:pt x="83" y="121"/>
                    <a:pt x="86" y="122"/>
                    <a:pt x="88" y="125"/>
                  </a:cubicBezTo>
                  <a:cubicBezTo>
                    <a:pt x="89" y="128"/>
                    <a:pt x="88" y="131"/>
                    <a:pt x="89" y="134"/>
                  </a:cubicBezTo>
                  <a:cubicBezTo>
                    <a:pt x="91" y="136"/>
                    <a:pt x="95" y="137"/>
                    <a:pt x="96" y="133"/>
                  </a:cubicBezTo>
                  <a:cubicBezTo>
                    <a:pt x="96" y="131"/>
                    <a:pt x="90" y="128"/>
                    <a:pt x="95" y="127"/>
                  </a:cubicBezTo>
                  <a:cubicBezTo>
                    <a:pt x="99" y="125"/>
                    <a:pt x="100" y="130"/>
                    <a:pt x="102" y="131"/>
                  </a:cubicBezTo>
                  <a:cubicBezTo>
                    <a:pt x="105" y="133"/>
                    <a:pt x="109" y="130"/>
                    <a:pt x="111" y="134"/>
                  </a:cubicBezTo>
                  <a:cubicBezTo>
                    <a:pt x="113" y="136"/>
                    <a:pt x="111" y="137"/>
                    <a:pt x="108" y="138"/>
                  </a:cubicBezTo>
                  <a:cubicBezTo>
                    <a:pt x="105" y="139"/>
                    <a:pt x="103" y="138"/>
                    <a:pt x="103" y="142"/>
                  </a:cubicBezTo>
                  <a:cubicBezTo>
                    <a:pt x="103" y="146"/>
                    <a:pt x="107" y="147"/>
                    <a:pt x="110" y="148"/>
                  </a:cubicBezTo>
                  <a:cubicBezTo>
                    <a:pt x="113" y="148"/>
                    <a:pt x="115" y="149"/>
                    <a:pt x="118" y="151"/>
                  </a:cubicBezTo>
                  <a:cubicBezTo>
                    <a:pt x="122" y="154"/>
                    <a:pt x="120" y="155"/>
                    <a:pt x="119" y="160"/>
                  </a:cubicBezTo>
                  <a:cubicBezTo>
                    <a:pt x="118" y="163"/>
                    <a:pt x="118" y="169"/>
                    <a:pt x="114" y="170"/>
                  </a:cubicBezTo>
                  <a:cubicBezTo>
                    <a:pt x="112" y="170"/>
                    <a:pt x="109" y="167"/>
                    <a:pt x="108" y="166"/>
                  </a:cubicBezTo>
                  <a:cubicBezTo>
                    <a:pt x="107" y="165"/>
                    <a:pt x="108" y="163"/>
                    <a:pt x="107" y="162"/>
                  </a:cubicBezTo>
                  <a:cubicBezTo>
                    <a:pt x="105" y="160"/>
                    <a:pt x="100" y="160"/>
                    <a:pt x="97" y="158"/>
                  </a:cubicBezTo>
                  <a:cubicBezTo>
                    <a:pt x="94" y="155"/>
                    <a:pt x="94" y="153"/>
                    <a:pt x="93" y="150"/>
                  </a:cubicBezTo>
                  <a:cubicBezTo>
                    <a:pt x="92" y="143"/>
                    <a:pt x="86" y="146"/>
                    <a:pt x="82" y="142"/>
                  </a:cubicBezTo>
                  <a:cubicBezTo>
                    <a:pt x="81" y="139"/>
                    <a:pt x="82" y="136"/>
                    <a:pt x="80" y="135"/>
                  </a:cubicBezTo>
                  <a:cubicBezTo>
                    <a:pt x="79" y="133"/>
                    <a:pt x="75" y="133"/>
                    <a:pt x="74" y="132"/>
                  </a:cubicBezTo>
                  <a:cubicBezTo>
                    <a:pt x="69" y="137"/>
                    <a:pt x="78" y="143"/>
                    <a:pt x="79" y="147"/>
                  </a:cubicBezTo>
                  <a:cubicBezTo>
                    <a:pt x="79" y="150"/>
                    <a:pt x="76" y="154"/>
                    <a:pt x="73" y="151"/>
                  </a:cubicBezTo>
                  <a:cubicBezTo>
                    <a:pt x="72" y="150"/>
                    <a:pt x="74" y="146"/>
                    <a:pt x="73" y="145"/>
                  </a:cubicBezTo>
                  <a:cubicBezTo>
                    <a:pt x="71" y="143"/>
                    <a:pt x="69" y="144"/>
                    <a:pt x="68" y="142"/>
                  </a:cubicBezTo>
                  <a:cubicBezTo>
                    <a:pt x="67" y="142"/>
                    <a:pt x="66" y="140"/>
                    <a:pt x="65" y="139"/>
                  </a:cubicBezTo>
                  <a:cubicBezTo>
                    <a:pt x="63" y="137"/>
                    <a:pt x="61" y="136"/>
                    <a:pt x="59" y="135"/>
                  </a:cubicBezTo>
                  <a:cubicBezTo>
                    <a:pt x="56" y="134"/>
                    <a:pt x="51" y="131"/>
                    <a:pt x="49" y="132"/>
                  </a:cubicBezTo>
                  <a:cubicBezTo>
                    <a:pt x="46" y="134"/>
                    <a:pt x="47" y="138"/>
                    <a:pt x="44" y="140"/>
                  </a:cubicBezTo>
                  <a:cubicBezTo>
                    <a:pt x="42" y="141"/>
                    <a:pt x="36" y="140"/>
                    <a:pt x="34" y="138"/>
                  </a:cubicBezTo>
                  <a:cubicBezTo>
                    <a:pt x="31" y="136"/>
                    <a:pt x="31" y="132"/>
                    <a:pt x="26" y="133"/>
                  </a:cubicBezTo>
                  <a:cubicBezTo>
                    <a:pt x="24" y="133"/>
                    <a:pt x="24" y="135"/>
                    <a:pt x="22" y="134"/>
                  </a:cubicBezTo>
                  <a:cubicBezTo>
                    <a:pt x="20" y="133"/>
                    <a:pt x="22" y="129"/>
                    <a:pt x="22" y="127"/>
                  </a:cubicBezTo>
                  <a:cubicBezTo>
                    <a:pt x="22" y="126"/>
                    <a:pt x="23" y="123"/>
                    <a:pt x="23" y="122"/>
                  </a:cubicBezTo>
                  <a:cubicBezTo>
                    <a:pt x="25" y="120"/>
                    <a:pt x="27" y="120"/>
                    <a:pt x="29" y="118"/>
                  </a:cubicBezTo>
                  <a:cubicBezTo>
                    <a:pt x="31" y="115"/>
                    <a:pt x="33" y="111"/>
                    <a:pt x="29" y="108"/>
                  </a:cubicBezTo>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34"/>
            <p:cNvSpPr>
              <a:spLocks/>
            </p:cNvSpPr>
            <p:nvPr/>
          </p:nvSpPr>
          <p:spPr bwMode="auto">
            <a:xfrm>
              <a:off x="785813" y="6926263"/>
              <a:ext cx="44450" cy="63500"/>
            </a:xfrm>
            <a:custGeom>
              <a:avLst/>
              <a:gdLst>
                <a:gd name="T0" fmla="*/ 0 w 12"/>
                <a:gd name="T1" fmla="*/ 10 h 17"/>
                <a:gd name="T2" fmla="*/ 4 w 12"/>
                <a:gd name="T3" fmla="*/ 1 h 17"/>
                <a:gd name="T4" fmla="*/ 11 w 12"/>
                <a:gd name="T5" fmla="*/ 8 h 17"/>
                <a:gd name="T6" fmla="*/ 4 w 12"/>
                <a:gd name="T7" fmla="*/ 16 h 17"/>
                <a:gd name="T8" fmla="*/ 1 w 12"/>
                <a:gd name="T9" fmla="*/ 15 h 17"/>
                <a:gd name="T10" fmla="*/ 0 w 12"/>
                <a:gd name="T11" fmla="*/ 10 h 17"/>
              </a:gdLst>
              <a:ahLst/>
              <a:cxnLst>
                <a:cxn ang="0">
                  <a:pos x="T0" y="T1"/>
                </a:cxn>
                <a:cxn ang="0">
                  <a:pos x="T2" y="T3"/>
                </a:cxn>
                <a:cxn ang="0">
                  <a:pos x="T4" y="T5"/>
                </a:cxn>
                <a:cxn ang="0">
                  <a:pos x="T6" y="T7"/>
                </a:cxn>
                <a:cxn ang="0">
                  <a:pos x="T8" y="T9"/>
                </a:cxn>
                <a:cxn ang="0">
                  <a:pos x="T10" y="T11"/>
                </a:cxn>
              </a:cxnLst>
              <a:rect l="0" t="0" r="r" b="b"/>
              <a:pathLst>
                <a:path w="12" h="17">
                  <a:moveTo>
                    <a:pt x="0" y="10"/>
                  </a:moveTo>
                  <a:cubicBezTo>
                    <a:pt x="2" y="7"/>
                    <a:pt x="0" y="1"/>
                    <a:pt x="4" y="1"/>
                  </a:cubicBezTo>
                  <a:cubicBezTo>
                    <a:pt x="8" y="0"/>
                    <a:pt x="7" y="7"/>
                    <a:pt x="11" y="8"/>
                  </a:cubicBezTo>
                  <a:cubicBezTo>
                    <a:pt x="12" y="11"/>
                    <a:pt x="7" y="16"/>
                    <a:pt x="4" y="16"/>
                  </a:cubicBezTo>
                  <a:cubicBezTo>
                    <a:pt x="1" y="16"/>
                    <a:pt x="2" y="17"/>
                    <a:pt x="1" y="15"/>
                  </a:cubicBezTo>
                  <a:cubicBezTo>
                    <a:pt x="1" y="14"/>
                    <a:pt x="0" y="10"/>
                    <a:pt x="0" y="1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35"/>
            <p:cNvSpPr>
              <a:spLocks/>
            </p:cNvSpPr>
            <p:nvPr/>
          </p:nvSpPr>
          <p:spPr bwMode="auto">
            <a:xfrm>
              <a:off x="406400" y="6973888"/>
              <a:ext cx="131763" cy="153988"/>
            </a:xfrm>
            <a:custGeom>
              <a:avLst/>
              <a:gdLst>
                <a:gd name="T0" fmla="*/ 1 w 35"/>
                <a:gd name="T1" fmla="*/ 8 h 41"/>
                <a:gd name="T2" fmla="*/ 0 w 35"/>
                <a:gd name="T3" fmla="*/ 5 h 41"/>
                <a:gd name="T4" fmla="*/ 24 w 35"/>
                <a:gd name="T5" fmla="*/ 6 h 41"/>
                <a:gd name="T6" fmla="*/ 32 w 35"/>
                <a:gd name="T7" fmla="*/ 22 h 41"/>
                <a:gd name="T8" fmla="*/ 33 w 35"/>
                <a:gd name="T9" fmla="*/ 32 h 41"/>
                <a:gd name="T10" fmla="*/ 23 w 35"/>
                <a:gd name="T11" fmla="*/ 40 h 41"/>
                <a:gd name="T12" fmla="*/ 20 w 35"/>
                <a:gd name="T13" fmla="*/ 34 h 41"/>
                <a:gd name="T14" fmla="*/ 14 w 35"/>
                <a:gd name="T15" fmla="*/ 23 h 41"/>
                <a:gd name="T16" fmla="*/ 11 w 35"/>
                <a:gd name="T17" fmla="*/ 13 h 41"/>
                <a:gd name="T18" fmla="*/ 1 w 35"/>
                <a:gd name="T1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1">
                  <a:moveTo>
                    <a:pt x="1" y="8"/>
                  </a:moveTo>
                  <a:cubicBezTo>
                    <a:pt x="1" y="7"/>
                    <a:pt x="0" y="6"/>
                    <a:pt x="0" y="5"/>
                  </a:cubicBezTo>
                  <a:cubicBezTo>
                    <a:pt x="1" y="0"/>
                    <a:pt x="21" y="4"/>
                    <a:pt x="24" y="6"/>
                  </a:cubicBezTo>
                  <a:cubicBezTo>
                    <a:pt x="33" y="10"/>
                    <a:pt x="31" y="14"/>
                    <a:pt x="32" y="22"/>
                  </a:cubicBezTo>
                  <a:cubicBezTo>
                    <a:pt x="34" y="27"/>
                    <a:pt x="35" y="27"/>
                    <a:pt x="33" y="32"/>
                  </a:cubicBezTo>
                  <a:cubicBezTo>
                    <a:pt x="31" y="35"/>
                    <a:pt x="27" y="40"/>
                    <a:pt x="23" y="40"/>
                  </a:cubicBezTo>
                  <a:cubicBezTo>
                    <a:pt x="17" y="41"/>
                    <a:pt x="21" y="38"/>
                    <a:pt x="20" y="34"/>
                  </a:cubicBezTo>
                  <a:cubicBezTo>
                    <a:pt x="19" y="30"/>
                    <a:pt x="16" y="26"/>
                    <a:pt x="14" y="23"/>
                  </a:cubicBezTo>
                  <a:cubicBezTo>
                    <a:pt x="13" y="20"/>
                    <a:pt x="13" y="16"/>
                    <a:pt x="11" y="13"/>
                  </a:cubicBezTo>
                  <a:cubicBezTo>
                    <a:pt x="10" y="11"/>
                    <a:pt x="4" y="10"/>
                    <a:pt x="1" y="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6"/>
            <p:cNvSpPr>
              <a:spLocks/>
            </p:cNvSpPr>
            <p:nvPr/>
          </p:nvSpPr>
          <p:spPr bwMode="auto">
            <a:xfrm>
              <a:off x="552450" y="6981825"/>
              <a:ext cx="52388" cy="38100"/>
            </a:xfrm>
            <a:custGeom>
              <a:avLst/>
              <a:gdLst>
                <a:gd name="T0" fmla="*/ 7 w 14"/>
                <a:gd name="T1" fmla="*/ 0 h 10"/>
                <a:gd name="T2" fmla="*/ 7 w 14"/>
                <a:gd name="T3" fmla="*/ 9 h 10"/>
                <a:gd name="T4" fmla="*/ 7 w 14"/>
                <a:gd name="T5" fmla="*/ 0 h 10"/>
              </a:gdLst>
              <a:ahLst/>
              <a:cxnLst>
                <a:cxn ang="0">
                  <a:pos x="T0" y="T1"/>
                </a:cxn>
                <a:cxn ang="0">
                  <a:pos x="T2" y="T3"/>
                </a:cxn>
                <a:cxn ang="0">
                  <a:pos x="T4" y="T5"/>
                </a:cxn>
              </a:cxnLst>
              <a:rect l="0" t="0" r="r" b="b"/>
              <a:pathLst>
                <a:path w="14" h="10">
                  <a:moveTo>
                    <a:pt x="7" y="0"/>
                  </a:moveTo>
                  <a:cubicBezTo>
                    <a:pt x="14" y="0"/>
                    <a:pt x="13" y="9"/>
                    <a:pt x="7" y="9"/>
                  </a:cubicBezTo>
                  <a:cubicBezTo>
                    <a:pt x="1" y="10"/>
                    <a:pt x="0" y="0"/>
                    <a:pt x="7" y="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37"/>
            <p:cNvSpPr>
              <a:spLocks/>
            </p:cNvSpPr>
            <p:nvPr/>
          </p:nvSpPr>
          <p:spPr bwMode="auto">
            <a:xfrm>
              <a:off x="549275" y="7067550"/>
              <a:ext cx="157163" cy="247650"/>
            </a:xfrm>
            <a:custGeom>
              <a:avLst/>
              <a:gdLst>
                <a:gd name="T0" fmla="*/ 9 w 42"/>
                <a:gd name="T1" fmla="*/ 18 h 66"/>
                <a:gd name="T2" fmla="*/ 13 w 42"/>
                <a:gd name="T3" fmla="*/ 24 h 66"/>
                <a:gd name="T4" fmla="*/ 23 w 42"/>
                <a:gd name="T5" fmla="*/ 29 h 66"/>
                <a:gd name="T6" fmla="*/ 32 w 42"/>
                <a:gd name="T7" fmla="*/ 32 h 66"/>
                <a:gd name="T8" fmla="*/ 40 w 42"/>
                <a:gd name="T9" fmla="*/ 32 h 66"/>
                <a:gd name="T10" fmla="*/ 39 w 42"/>
                <a:gd name="T11" fmla="*/ 41 h 66"/>
                <a:gd name="T12" fmla="*/ 32 w 42"/>
                <a:gd name="T13" fmla="*/ 45 h 66"/>
                <a:gd name="T14" fmla="*/ 28 w 42"/>
                <a:gd name="T15" fmla="*/ 51 h 66"/>
                <a:gd name="T16" fmla="*/ 27 w 42"/>
                <a:gd name="T17" fmla="*/ 59 h 66"/>
                <a:gd name="T18" fmla="*/ 20 w 42"/>
                <a:gd name="T19" fmla="*/ 57 h 66"/>
                <a:gd name="T20" fmla="*/ 13 w 42"/>
                <a:gd name="T21" fmla="*/ 60 h 66"/>
                <a:gd name="T22" fmla="*/ 6 w 42"/>
                <a:gd name="T23" fmla="*/ 64 h 66"/>
                <a:gd name="T24" fmla="*/ 7 w 42"/>
                <a:gd name="T25" fmla="*/ 48 h 66"/>
                <a:gd name="T26" fmla="*/ 10 w 42"/>
                <a:gd name="T27" fmla="*/ 34 h 66"/>
                <a:gd name="T28" fmla="*/ 10 w 42"/>
                <a:gd name="T29" fmla="*/ 28 h 66"/>
                <a:gd name="T30" fmla="*/ 4 w 42"/>
                <a:gd name="T31" fmla="*/ 27 h 66"/>
                <a:gd name="T32" fmla="*/ 12 w 42"/>
                <a:gd name="T33" fmla="*/ 0 h 66"/>
                <a:gd name="T34" fmla="*/ 9 w 42"/>
                <a:gd name="T35"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6">
                  <a:moveTo>
                    <a:pt x="9" y="18"/>
                  </a:moveTo>
                  <a:cubicBezTo>
                    <a:pt x="9" y="23"/>
                    <a:pt x="8" y="21"/>
                    <a:pt x="13" y="24"/>
                  </a:cubicBezTo>
                  <a:cubicBezTo>
                    <a:pt x="17" y="27"/>
                    <a:pt x="18" y="28"/>
                    <a:pt x="23" y="29"/>
                  </a:cubicBezTo>
                  <a:cubicBezTo>
                    <a:pt x="25" y="30"/>
                    <a:pt x="29" y="32"/>
                    <a:pt x="32" y="32"/>
                  </a:cubicBezTo>
                  <a:cubicBezTo>
                    <a:pt x="33" y="32"/>
                    <a:pt x="39" y="32"/>
                    <a:pt x="40" y="32"/>
                  </a:cubicBezTo>
                  <a:cubicBezTo>
                    <a:pt x="42" y="34"/>
                    <a:pt x="40" y="39"/>
                    <a:pt x="39" y="41"/>
                  </a:cubicBezTo>
                  <a:cubicBezTo>
                    <a:pt x="37" y="45"/>
                    <a:pt x="37" y="45"/>
                    <a:pt x="32" y="45"/>
                  </a:cubicBezTo>
                  <a:cubicBezTo>
                    <a:pt x="32" y="48"/>
                    <a:pt x="29" y="49"/>
                    <a:pt x="28" y="51"/>
                  </a:cubicBezTo>
                  <a:cubicBezTo>
                    <a:pt x="27" y="54"/>
                    <a:pt x="28" y="57"/>
                    <a:pt x="27" y="59"/>
                  </a:cubicBezTo>
                  <a:cubicBezTo>
                    <a:pt x="24" y="66"/>
                    <a:pt x="19" y="64"/>
                    <a:pt x="20" y="57"/>
                  </a:cubicBezTo>
                  <a:cubicBezTo>
                    <a:pt x="17" y="56"/>
                    <a:pt x="15" y="58"/>
                    <a:pt x="13" y="60"/>
                  </a:cubicBezTo>
                  <a:cubicBezTo>
                    <a:pt x="11" y="60"/>
                    <a:pt x="7" y="64"/>
                    <a:pt x="6" y="64"/>
                  </a:cubicBezTo>
                  <a:cubicBezTo>
                    <a:pt x="1" y="64"/>
                    <a:pt x="8" y="52"/>
                    <a:pt x="7" y="48"/>
                  </a:cubicBezTo>
                  <a:cubicBezTo>
                    <a:pt x="11" y="45"/>
                    <a:pt x="10" y="38"/>
                    <a:pt x="10" y="34"/>
                  </a:cubicBezTo>
                  <a:cubicBezTo>
                    <a:pt x="11" y="32"/>
                    <a:pt x="12" y="30"/>
                    <a:pt x="10" y="28"/>
                  </a:cubicBezTo>
                  <a:cubicBezTo>
                    <a:pt x="8" y="26"/>
                    <a:pt x="6" y="28"/>
                    <a:pt x="4" y="27"/>
                  </a:cubicBezTo>
                  <a:cubicBezTo>
                    <a:pt x="0" y="23"/>
                    <a:pt x="8" y="2"/>
                    <a:pt x="12" y="0"/>
                  </a:cubicBezTo>
                  <a:cubicBezTo>
                    <a:pt x="12" y="6"/>
                    <a:pt x="10" y="12"/>
                    <a:pt x="9" y="1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38"/>
            <p:cNvSpPr>
              <a:spLocks/>
            </p:cNvSpPr>
            <p:nvPr/>
          </p:nvSpPr>
          <p:spPr bwMode="auto">
            <a:xfrm>
              <a:off x="684213" y="7072313"/>
              <a:ext cx="104775" cy="104775"/>
            </a:xfrm>
            <a:custGeom>
              <a:avLst/>
              <a:gdLst>
                <a:gd name="T0" fmla="*/ 4 w 28"/>
                <a:gd name="T1" fmla="*/ 11 h 28"/>
                <a:gd name="T2" fmla="*/ 12 w 28"/>
                <a:gd name="T3" fmla="*/ 4 h 28"/>
                <a:gd name="T4" fmla="*/ 27 w 28"/>
                <a:gd name="T5" fmla="*/ 28 h 28"/>
                <a:gd name="T6" fmla="*/ 20 w 28"/>
                <a:gd name="T7" fmla="*/ 20 h 28"/>
                <a:gd name="T8" fmla="*/ 15 w 28"/>
                <a:gd name="T9" fmla="*/ 18 h 28"/>
                <a:gd name="T10" fmla="*/ 11 w 28"/>
                <a:gd name="T11" fmla="*/ 14 h 28"/>
                <a:gd name="T12" fmla="*/ 2 w 28"/>
                <a:gd name="T13" fmla="*/ 20 h 28"/>
                <a:gd name="T14" fmla="*/ 4 w 28"/>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4" y="11"/>
                  </a:moveTo>
                  <a:cubicBezTo>
                    <a:pt x="6" y="7"/>
                    <a:pt x="4" y="0"/>
                    <a:pt x="12" y="4"/>
                  </a:cubicBezTo>
                  <a:cubicBezTo>
                    <a:pt x="19" y="8"/>
                    <a:pt x="28" y="19"/>
                    <a:pt x="27" y="28"/>
                  </a:cubicBezTo>
                  <a:cubicBezTo>
                    <a:pt x="24" y="28"/>
                    <a:pt x="23" y="22"/>
                    <a:pt x="20" y="20"/>
                  </a:cubicBezTo>
                  <a:cubicBezTo>
                    <a:pt x="19" y="19"/>
                    <a:pt x="17" y="19"/>
                    <a:pt x="15" y="18"/>
                  </a:cubicBezTo>
                  <a:cubicBezTo>
                    <a:pt x="14" y="17"/>
                    <a:pt x="14" y="15"/>
                    <a:pt x="11" y="14"/>
                  </a:cubicBezTo>
                  <a:cubicBezTo>
                    <a:pt x="9" y="16"/>
                    <a:pt x="4" y="23"/>
                    <a:pt x="2" y="20"/>
                  </a:cubicBezTo>
                  <a:cubicBezTo>
                    <a:pt x="0" y="18"/>
                    <a:pt x="4" y="13"/>
                    <a:pt x="4" y="1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9"/>
            <p:cNvSpPr>
              <a:spLocks/>
            </p:cNvSpPr>
            <p:nvPr/>
          </p:nvSpPr>
          <p:spPr bwMode="auto">
            <a:xfrm>
              <a:off x="808038" y="7067550"/>
              <a:ext cx="153988" cy="277813"/>
            </a:xfrm>
            <a:custGeom>
              <a:avLst/>
              <a:gdLst>
                <a:gd name="T0" fmla="*/ 0 w 41"/>
                <a:gd name="T1" fmla="*/ 2 h 74"/>
                <a:gd name="T2" fmla="*/ 9 w 41"/>
                <a:gd name="T3" fmla="*/ 5 h 74"/>
                <a:gd name="T4" fmla="*/ 17 w 41"/>
                <a:gd name="T5" fmla="*/ 3 h 74"/>
                <a:gd name="T6" fmla="*/ 25 w 41"/>
                <a:gd name="T7" fmla="*/ 4 h 74"/>
                <a:gd name="T8" fmla="*/ 27 w 41"/>
                <a:gd name="T9" fmla="*/ 10 h 74"/>
                <a:gd name="T10" fmla="*/ 31 w 41"/>
                <a:gd name="T11" fmla="*/ 13 h 74"/>
                <a:gd name="T12" fmla="*/ 34 w 41"/>
                <a:gd name="T13" fmla="*/ 31 h 74"/>
                <a:gd name="T14" fmla="*/ 36 w 41"/>
                <a:gd name="T15" fmla="*/ 40 h 74"/>
                <a:gd name="T16" fmla="*/ 41 w 41"/>
                <a:gd name="T17" fmla="*/ 48 h 74"/>
                <a:gd name="T18" fmla="*/ 31 w 41"/>
                <a:gd name="T19" fmla="*/ 44 h 74"/>
                <a:gd name="T20" fmla="*/ 22 w 41"/>
                <a:gd name="T21" fmla="*/ 40 h 74"/>
                <a:gd name="T22" fmla="*/ 28 w 41"/>
                <a:gd name="T23" fmla="*/ 71 h 74"/>
                <a:gd name="T24" fmla="*/ 18 w 41"/>
                <a:gd name="T25" fmla="*/ 72 h 74"/>
                <a:gd name="T26" fmla="*/ 15 w 41"/>
                <a:gd name="T27" fmla="*/ 61 h 74"/>
                <a:gd name="T28" fmla="*/ 10 w 41"/>
                <a:gd name="T29" fmla="*/ 57 h 74"/>
                <a:gd name="T30" fmla="*/ 11 w 41"/>
                <a:gd name="T31" fmla="*/ 48 h 74"/>
                <a:gd name="T32" fmla="*/ 2 w 41"/>
                <a:gd name="T33" fmla="*/ 44 h 74"/>
                <a:gd name="T34" fmla="*/ 4 w 41"/>
                <a:gd name="T35" fmla="*/ 36 h 74"/>
                <a:gd name="T36" fmla="*/ 3 w 41"/>
                <a:gd name="T37" fmla="*/ 28 h 74"/>
                <a:gd name="T38" fmla="*/ 12 w 41"/>
                <a:gd name="T39" fmla="*/ 39 h 74"/>
                <a:gd name="T40" fmla="*/ 16 w 41"/>
                <a:gd name="T41" fmla="*/ 32 h 74"/>
                <a:gd name="T42" fmla="*/ 16 w 41"/>
                <a:gd name="T43" fmla="*/ 27 h 74"/>
                <a:gd name="T44" fmla="*/ 14 w 41"/>
                <a:gd name="T45" fmla="*/ 21 h 74"/>
                <a:gd name="T46" fmla="*/ 6 w 41"/>
                <a:gd name="T47" fmla="*/ 16 h 74"/>
                <a:gd name="T48" fmla="*/ 0 w 41"/>
                <a:gd name="T49"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74">
                  <a:moveTo>
                    <a:pt x="0" y="2"/>
                  </a:moveTo>
                  <a:cubicBezTo>
                    <a:pt x="5" y="1"/>
                    <a:pt x="5" y="4"/>
                    <a:pt x="9" y="5"/>
                  </a:cubicBezTo>
                  <a:cubicBezTo>
                    <a:pt x="12" y="6"/>
                    <a:pt x="15" y="4"/>
                    <a:pt x="17" y="3"/>
                  </a:cubicBezTo>
                  <a:cubicBezTo>
                    <a:pt x="22" y="1"/>
                    <a:pt x="22" y="0"/>
                    <a:pt x="25" y="4"/>
                  </a:cubicBezTo>
                  <a:cubicBezTo>
                    <a:pt x="26" y="6"/>
                    <a:pt x="25" y="8"/>
                    <a:pt x="27" y="10"/>
                  </a:cubicBezTo>
                  <a:cubicBezTo>
                    <a:pt x="28" y="11"/>
                    <a:pt x="30" y="11"/>
                    <a:pt x="31" y="13"/>
                  </a:cubicBezTo>
                  <a:cubicBezTo>
                    <a:pt x="35" y="17"/>
                    <a:pt x="33" y="26"/>
                    <a:pt x="34" y="31"/>
                  </a:cubicBezTo>
                  <a:cubicBezTo>
                    <a:pt x="35" y="34"/>
                    <a:pt x="35" y="38"/>
                    <a:pt x="36" y="40"/>
                  </a:cubicBezTo>
                  <a:cubicBezTo>
                    <a:pt x="37" y="44"/>
                    <a:pt x="41" y="44"/>
                    <a:pt x="41" y="48"/>
                  </a:cubicBezTo>
                  <a:cubicBezTo>
                    <a:pt x="37" y="49"/>
                    <a:pt x="34" y="45"/>
                    <a:pt x="31" y="44"/>
                  </a:cubicBezTo>
                  <a:cubicBezTo>
                    <a:pt x="27" y="44"/>
                    <a:pt x="24" y="45"/>
                    <a:pt x="22" y="40"/>
                  </a:cubicBezTo>
                  <a:cubicBezTo>
                    <a:pt x="11" y="50"/>
                    <a:pt x="34" y="62"/>
                    <a:pt x="28" y="71"/>
                  </a:cubicBezTo>
                  <a:cubicBezTo>
                    <a:pt x="27" y="73"/>
                    <a:pt x="20" y="74"/>
                    <a:pt x="18" y="72"/>
                  </a:cubicBezTo>
                  <a:cubicBezTo>
                    <a:pt x="15" y="69"/>
                    <a:pt x="17" y="64"/>
                    <a:pt x="15" y="61"/>
                  </a:cubicBezTo>
                  <a:cubicBezTo>
                    <a:pt x="12" y="58"/>
                    <a:pt x="11" y="63"/>
                    <a:pt x="10" y="57"/>
                  </a:cubicBezTo>
                  <a:cubicBezTo>
                    <a:pt x="10" y="54"/>
                    <a:pt x="12" y="52"/>
                    <a:pt x="11" y="48"/>
                  </a:cubicBezTo>
                  <a:cubicBezTo>
                    <a:pt x="6" y="47"/>
                    <a:pt x="1" y="54"/>
                    <a:pt x="2" y="44"/>
                  </a:cubicBezTo>
                  <a:cubicBezTo>
                    <a:pt x="2" y="41"/>
                    <a:pt x="4" y="38"/>
                    <a:pt x="4" y="36"/>
                  </a:cubicBezTo>
                  <a:cubicBezTo>
                    <a:pt x="4" y="33"/>
                    <a:pt x="0" y="30"/>
                    <a:pt x="3" y="28"/>
                  </a:cubicBezTo>
                  <a:cubicBezTo>
                    <a:pt x="9" y="22"/>
                    <a:pt x="9" y="38"/>
                    <a:pt x="12" y="39"/>
                  </a:cubicBezTo>
                  <a:cubicBezTo>
                    <a:pt x="14" y="39"/>
                    <a:pt x="16" y="33"/>
                    <a:pt x="16" y="32"/>
                  </a:cubicBezTo>
                  <a:cubicBezTo>
                    <a:pt x="16" y="30"/>
                    <a:pt x="11" y="27"/>
                    <a:pt x="16" y="27"/>
                  </a:cubicBezTo>
                  <a:cubicBezTo>
                    <a:pt x="18" y="27"/>
                    <a:pt x="14" y="21"/>
                    <a:pt x="14" y="21"/>
                  </a:cubicBezTo>
                  <a:cubicBezTo>
                    <a:pt x="12" y="19"/>
                    <a:pt x="9" y="18"/>
                    <a:pt x="6" y="16"/>
                  </a:cubicBezTo>
                  <a:cubicBezTo>
                    <a:pt x="1" y="13"/>
                    <a:pt x="0" y="9"/>
                    <a:pt x="0" y="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40"/>
            <p:cNvSpPr>
              <a:spLocks/>
            </p:cNvSpPr>
            <p:nvPr/>
          </p:nvSpPr>
          <p:spPr bwMode="auto">
            <a:xfrm>
              <a:off x="755650" y="7278688"/>
              <a:ext cx="82550" cy="119063"/>
            </a:xfrm>
            <a:custGeom>
              <a:avLst/>
              <a:gdLst>
                <a:gd name="T0" fmla="*/ 11 w 22"/>
                <a:gd name="T1" fmla="*/ 11 h 32"/>
                <a:gd name="T2" fmla="*/ 19 w 22"/>
                <a:gd name="T3" fmla="*/ 0 h 32"/>
                <a:gd name="T4" fmla="*/ 17 w 22"/>
                <a:gd name="T5" fmla="*/ 11 h 32"/>
                <a:gd name="T6" fmla="*/ 22 w 22"/>
                <a:gd name="T7" fmla="*/ 19 h 32"/>
                <a:gd name="T8" fmla="*/ 8 w 22"/>
                <a:gd name="T9" fmla="*/ 30 h 32"/>
                <a:gd name="T10" fmla="*/ 1 w 22"/>
                <a:gd name="T11" fmla="*/ 27 h 32"/>
                <a:gd name="T12" fmla="*/ 4 w 22"/>
                <a:gd name="T13" fmla="*/ 19 h 32"/>
                <a:gd name="T14" fmla="*/ 12 w 22"/>
                <a:gd name="T15" fmla="*/ 6 h 32"/>
                <a:gd name="T16" fmla="*/ 11 w 22"/>
                <a:gd name="T1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1" y="11"/>
                  </a:moveTo>
                  <a:cubicBezTo>
                    <a:pt x="12" y="6"/>
                    <a:pt x="12" y="0"/>
                    <a:pt x="19" y="0"/>
                  </a:cubicBezTo>
                  <a:cubicBezTo>
                    <a:pt x="17" y="3"/>
                    <a:pt x="16" y="8"/>
                    <a:pt x="17" y="11"/>
                  </a:cubicBezTo>
                  <a:cubicBezTo>
                    <a:pt x="18" y="14"/>
                    <a:pt x="22" y="15"/>
                    <a:pt x="22" y="19"/>
                  </a:cubicBezTo>
                  <a:cubicBezTo>
                    <a:pt x="22" y="27"/>
                    <a:pt x="14" y="29"/>
                    <a:pt x="8" y="30"/>
                  </a:cubicBezTo>
                  <a:cubicBezTo>
                    <a:pt x="4" y="31"/>
                    <a:pt x="3" y="32"/>
                    <a:pt x="1" y="27"/>
                  </a:cubicBezTo>
                  <a:cubicBezTo>
                    <a:pt x="0" y="23"/>
                    <a:pt x="2" y="21"/>
                    <a:pt x="4" y="19"/>
                  </a:cubicBezTo>
                  <a:cubicBezTo>
                    <a:pt x="8" y="15"/>
                    <a:pt x="11" y="13"/>
                    <a:pt x="12" y="6"/>
                  </a:cubicBezTo>
                  <a:lnTo>
                    <a:pt x="11" y="11"/>
                  </a:ln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41"/>
            <p:cNvSpPr>
              <a:spLocks/>
            </p:cNvSpPr>
            <p:nvPr/>
          </p:nvSpPr>
          <p:spPr bwMode="auto">
            <a:xfrm>
              <a:off x="706438" y="7218363"/>
              <a:ext cx="82550" cy="184150"/>
            </a:xfrm>
            <a:custGeom>
              <a:avLst/>
              <a:gdLst>
                <a:gd name="T0" fmla="*/ 13 w 22"/>
                <a:gd name="T1" fmla="*/ 18 h 49"/>
                <a:gd name="T2" fmla="*/ 15 w 22"/>
                <a:gd name="T3" fmla="*/ 7 h 49"/>
                <a:gd name="T4" fmla="*/ 20 w 22"/>
                <a:gd name="T5" fmla="*/ 1 h 49"/>
                <a:gd name="T6" fmla="*/ 19 w 22"/>
                <a:gd name="T7" fmla="*/ 19 h 49"/>
                <a:gd name="T8" fmla="*/ 17 w 22"/>
                <a:gd name="T9" fmla="*/ 30 h 49"/>
                <a:gd name="T10" fmla="*/ 12 w 22"/>
                <a:gd name="T11" fmla="*/ 32 h 49"/>
                <a:gd name="T12" fmla="*/ 9 w 22"/>
                <a:gd name="T13" fmla="*/ 38 h 49"/>
                <a:gd name="T14" fmla="*/ 1 w 22"/>
                <a:gd name="T15" fmla="*/ 49 h 49"/>
                <a:gd name="T16" fmla="*/ 6 w 22"/>
                <a:gd name="T17" fmla="*/ 28 h 49"/>
                <a:gd name="T18" fmla="*/ 13 w 22"/>
                <a:gd name="T19" fmla="*/ 19 h 49"/>
                <a:gd name="T20" fmla="*/ 13 w 22"/>
                <a:gd name="T21"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9">
                  <a:moveTo>
                    <a:pt x="13" y="18"/>
                  </a:moveTo>
                  <a:cubicBezTo>
                    <a:pt x="15" y="15"/>
                    <a:pt x="14" y="11"/>
                    <a:pt x="15" y="7"/>
                  </a:cubicBezTo>
                  <a:cubicBezTo>
                    <a:pt x="15" y="6"/>
                    <a:pt x="20" y="0"/>
                    <a:pt x="20" y="1"/>
                  </a:cubicBezTo>
                  <a:cubicBezTo>
                    <a:pt x="22" y="6"/>
                    <a:pt x="19" y="13"/>
                    <a:pt x="19" y="19"/>
                  </a:cubicBezTo>
                  <a:cubicBezTo>
                    <a:pt x="19" y="24"/>
                    <a:pt x="20" y="27"/>
                    <a:pt x="17" y="30"/>
                  </a:cubicBezTo>
                  <a:cubicBezTo>
                    <a:pt x="16" y="31"/>
                    <a:pt x="13" y="31"/>
                    <a:pt x="12" y="32"/>
                  </a:cubicBezTo>
                  <a:cubicBezTo>
                    <a:pt x="11" y="33"/>
                    <a:pt x="10" y="37"/>
                    <a:pt x="9" y="38"/>
                  </a:cubicBezTo>
                  <a:cubicBezTo>
                    <a:pt x="8" y="41"/>
                    <a:pt x="5" y="49"/>
                    <a:pt x="1" y="49"/>
                  </a:cubicBezTo>
                  <a:cubicBezTo>
                    <a:pt x="0" y="42"/>
                    <a:pt x="3" y="33"/>
                    <a:pt x="6" y="28"/>
                  </a:cubicBezTo>
                  <a:cubicBezTo>
                    <a:pt x="8" y="24"/>
                    <a:pt x="12" y="22"/>
                    <a:pt x="13" y="19"/>
                  </a:cubicBezTo>
                  <a:cubicBezTo>
                    <a:pt x="13" y="18"/>
                    <a:pt x="13" y="18"/>
                    <a:pt x="13" y="1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2"/>
            <p:cNvSpPr>
              <a:spLocks/>
            </p:cNvSpPr>
            <p:nvPr/>
          </p:nvSpPr>
          <p:spPr bwMode="auto">
            <a:xfrm>
              <a:off x="612775" y="7251700"/>
              <a:ext cx="127000" cy="206375"/>
            </a:xfrm>
            <a:custGeom>
              <a:avLst/>
              <a:gdLst>
                <a:gd name="T0" fmla="*/ 29 w 34"/>
                <a:gd name="T1" fmla="*/ 0 h 55"/>
                <a:gd name="T2" fmla="*/ 20 w 34"/>
                <a:gd name="T3" fmla="*/ 1 h 55"/>
                <a:gd name="T4" fmla="*/ 15 w 34"/>
                <a:gd name="T5" fmla="*/ 11 h 55"/>
                <a:gd name="T6" fmla="*/ 12 w 34"/>
                <a:gd name="T7" fmla="*/ 15 h 55"/>
                <a:gd name="T8" fmla="*/ 12 w 34"/>
                <a:gd name="T9" fmla="*/ 20 h 55"/>
                <a:gd name="T10" fmla="*/ 6 w 34"/>
                <a:gd name="T11" fmla="*/ 25 h 55"/>
                <a:gd name="T12" fmla="*/ 2 w 34"/>
                <a:gd name="T13" fmla="*/ 35 h 55"/>
                <a:gd name="T14" fmla="*/ 10 w 34"/>
                <a:gd name="T15" fmla="*/ 41 h 55"/>
                <a:gd name="T16" fmla="*/ 23 w 34"/>
                <a:gd name="T17" fmla="*/ 51 h 55"/>
                <a:gd name="T18" fmla="*/ 24 w 34"/>
                <a:gd name="T19" fmla="*/ 39 h 55"/>
                <a:gd name="T20" fmla="*/ 24 w 34"/>
                <a:gd name="T21" fmla="*/ 26 h 55"/>
                <a:gd name="T22" fmla="*/ 27 w 34"/>
                <a:gd name="T23" fmla="*/ 14 h 55"/>
                <a:gd name="T24" fmla="*/ 32 w 34"/>
                <a:gd name="T25" fmla="*/ 1 h 55"/>
                <a:gd name="T26" fmla="*/ 29 w 34"/>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5">
                  <a:moveTo>
                    <a:pt x="29" y="0"/>
                  </a:moveTo>
                  <a:cubicBezTo>
                    <a:pt x="26" y="0"/>
                    <a:pt x="21" y="0"/>
                    <a:pt x="20" y="1"/>
                  </a:cubicBezTo>
                  <a:cubicBezTo>
                    <a:pt x="17" y="3"/>
                    <a:pt x="16" y="8"/>
                    <a:pt x="15" y="11"/>
                  </a:cubicBezTo>
                  <a:cubicBezTo>
                    <a:pt x="14" y="12"/>
                    <a:pt x="13" y="13"/>
                    <a:pt x="12" y="15"/>
                  </a:cubicBezTo>
                  <a:cubicBezTo>
                    <a:pt x="12" y="16"/>
                    <a:pt x="13" y="18"/>
                    <a:pt x="12" y="20"/>
                  </a:cubicBezTo>
                  <a:cubicBezTo>
                    <a:pt x="11" y="24"/>
                    <a:pt x="9" y="23"/>
                    <a:pt x="6" y="25"/>
                  </a:cubicBezTo>
                  <a:cubicBezTo>
                    <a:pt x="2" y="28"/>
                    <a:pt x="0" y="30"/>
                    <a:pt x="2" y="35"/>
                  </a:cubicBezTo>
                  <a:cubicBezTo>
                    <a:pt x="4" y="39"/>
                    <a:pt x="7" y="39"/>
                    <a:pt x="10" y="41"/>
                  </a:cubicBezTo>
                  <a:cubicBezTo>
                    <a:pt x="14" y="44"/>
                    <a:pt x="16" y="55"/>
                    <a:pt x="23" y="51"/>
                  </a:cubicBezTo>
                  <a:cubicBezTo>
                    <a:pt x="28" y="47"/>
                    <a:pt x="25" y="43"/>
                    <a:pt x="24" y="39"/>
                  </a:cubicBezTo>
                  <a:cubicBezTo>
                    <a:pt x="22" y="34"/>
                    <a:pt x="22" y="30"/>
                    <a:pt x="24" y="26"/>
                  </a:cubicBezTo>
                  <a:cubicBezTo>
                    <a:pt x="25" y="22"/>
                    <a:pt x="26" y="17"/>
                    <a:pt x="27" y="14"/>
                  </a:cubicBezTo>
                  <a:cubicBezTo>
                    <a:pt x="29" y="11"/>
                    <a:pt x="34" y="5"/>
                    <a:pt x="32" y="1"/>
                  </a:cubicBezTo>
                  <a:cubicBezTo>
                    <a:pt x="32" y="1"/>
                    <a:pt x="30" y="0"/>
                    <a:pt x="29" y="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43"/>
            <p:cNvSpPr>
              <a:spLocks/>
            </p:cNvSpPr>
            <p:nvPr/>
          </p:nvSpPr>
          <p:spPr bwMode="auto">
            <a:xfrm>
              <a:off x="560388" y="7672388"/>
              <a:ext cx="49213" cy="47625"/>
            </a:xfrm>
            <a:custGeom>
              <a:avLst/>
              <a:gdLst>
                <a:gd name="T0" fmla="*/ 5 w 13"/>
                <a:gd name="T1" fmla="*/ 12 h 13"/>
                <a:gd name="T2" fmla="*/ 0 w 13"/>
                <a:gd name="T3" fmla="*/ 3 h 13"/>
                <a:gd name="T4" fmla="*/ 13 w 13"/>
                <a:gd name="T5" fmla="*/ 5 h 13"/>
                <a:gd name="T6" fmla="*/ 5 w 13"/>
                <a:gd name="T7" fmla="*/ 12 h 13"/>
              </a:gdLst>
              <a:ahLst/>
              <a:cxnLst>
                <a:cxn ang="0">
                  <a:pos x="T0" y="T1"/>
                </a:cxn>
                <a:cxn ang="0">
                  <a:pos x="T2" y="T3"/>
                </a:cxn>
                <a:cxn ang="0">
                  <a:pos x="T4" y="T5"/>
                </a:cxn>
                <a:cxn ang="0">
                  <a:pos x="T6" y="T7"/>
                </a:cxn>
              </a:cxnLst>
              <a:rect l="0" t="0" r="r" b="b"/>
              <a:pathLst>
                <a:path w="13" h="13">
                  <a:moveTo>
                    <a:pt x="5" y="12"/>
                  </a:moveTo>
                  <a:cubicBezTo>
                    <a:pt x="2" y="11"/>
                    <a:pt x="1" y="5"/>
                    <a:pt x="0" y="3"/>
                  </a:cubicBezTo>
                  <a:cubicBezTo>
                    <a:pt x="4" y="2"/>
                    <a:pt x="9" y="0"/>
                    <a:pt x="13" y="5"/>
                  </a:cubicBezTo>
                  <a:cubicBezTo>
                    <a:pt x="12" y="7"/>
                    <a:pt x="8" y="13"/>
                    <a:pt x="5" y="1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44"/>
            <p:cNvSpPr>
              <a:spLocks/>
            </p:cNvSpPr>
            <p:nvPr/>
          </p:nvSpPr>
          <p:spPr bwMode="auto">
            <a:xfrm>
              <a:off x="568325" y="7350125"/>
              <a:ext cx="471488" cy="449263"/>
            </a:xfrm>
            <a:custGeom>
              <a:avLst/>
              <a:gdLst>
                <a:gd name="T0" fmla="*/ 7 w 126"/>
                <a:gd name="T1" fmla="*/ 60 h 120"/>
                <a:gd name="T2" fmla="*/ 8 w 126"/>
                <a:gd name="T3" fmla="*/ 56 h 120"/>
                <a:gd name="T4" fmla="*/ 16 w 126"/>
                <a:gd name="T5" fmla="*/ 52 h 120"/>
                <a:gd name="T6" fmla="*/ 28 w 126"/>
                <a:gd name="T7" fmla="*/ 46 h 120"/>
                <a:gd name="T8" fmla="*/ 30 w 126"/>
                <a:gd name="T9" fmla="*/ 41 h 120"/>
                <a:gd name="T10" fmla="*/ 37 w 126"/>
                <a:gd name="T11" fmla="*/ 37 h 120"/>
                <a:gd name="T12" fmla="*/ 48 w 126"/>
                <a:gd name="T13" fmla="*/ 35 h 120"/>
                <a:gd name="T14" fmla="*/ 53 w 126"/>
                <a:gd name="T15" fmla="*/ 46 h 120"/>
                <a:gd name="T16" fmla="*/ 62 w 126"/>
                <a:gd name="T17" fmla="*/ 44 h 120"/>
                <a:gd name="T18" fmla="*/ 65 w 126"/>
                <a:gd name="T19" fmla="*/ 38 h 120"/>
                <a:gd name="T20" fmla="*/ 75 w 126"/>
                <a:gd name="T21" fmla="*/ 39 h 120"/>
                <a:gd name="T22" fmla="*/ 86 w 126"/>
                <a:gd name="T23" fmla="*/ 31 h 120"/>
                <a:gd name="T24" fmla="*/ 93 w 126"/>
                <a:gd name="T25" fmla="*/ 27 h 120"/>
                <a:gd name="T26" fmla="*/ 97 w 126"/>
                <a:gd name="T27" fmla="*/ 19 h 120"/>
                <a:gd name="T28" fmla="*/ 94 w 126"/>
                <a:gd name="T29" fmla="*/ 7 h 120"/>
                <a:gd name="T30" fmla="*/ 102 w 126"/>
                <a:gd name="T31" fmla="*/ 8 h 120"/>
                <a:gd name="T32" fmla="*/ 119 w 126"/>
                <a:gd name="T33" fmla="*/ 33 h 120"/>
                <a:gd name="T34" fmla="*/ 121 w 126"/>
                <a:gd name="T35" fmla="*/ 57 h 120"/>
                <a:gd name="T36" fmla="*/ 124 w 126"/>
                <a:gd name="T37" fmla="*/ 79 h 120"/>
                <a:gd name="T38" fmla="*/ 117 w 126"/>
                <a:gd name="T39" fmla="*/ 89 h 120"/>
                <a:gd name="T40" fmla="*/ 113 w 126"/>
                <a:gd name="T41" fmla="*/ 101 h 120"/>
                <a:gd name="T42" fmla="*/ 110 w 126"/>
                <a:gd name="T43" fmla="*/ 85 h 120"/>
                <a:gd name="T44" fmla="*/ 103 w 126"/>
                <a:gd name="T45" fmla="*/ 73 h 120"/>
                <a:gd name="T46" fmla="*/ 98 w 126"/>
                <a:gd name="T47" fmla="*/ 84 h 120"/>
                <a:gd name="T48" fmla="*/ 94 w 126"/>
                <a:gd name="T49" fmla="*/ 87 h 120"/>
                <a:gd name="T50" fmla="*/ 102 w 126"/>
                <a:gd name="T51" fmla="*/ 110 h 120"/>
                <a:gd name="T52" fmla="*/ 97 w 126"/>
                <a:gd name="T53" fmla="*/ 113 h 120"/>
                <a:gd name="T54" fmla="*/ 94 w 126"/>
                <a:gd name="T55" fmla="*/ 119 h 120"/>
                <a:gd name="T56" fmla="*/ 83 w 126"/>
                <a:gd name="T57" fmla="*/ 111 h 120"/>
                <a:gd name="T58" fmla="*/ 70 w 126"/>
                <a:gd name="T59" fmla="*/ 107 h 120"/>
                <a:gd name="T60" fmla="*/ 55 w 126"/>
                <a:gd name="T61" fmla="*/ 84 h 120"/>
                <a:gd name="T62" fmla="*/ 57 w 126"/>
                <a:gd name="T63" fmla="*/ 76 h 120"/>
                <a:gd name="T64" fmla="*/ 64 w 126"/>
                <a:gd name="T65" fmla="*/ 72 h 120"/>
                <a:gd name="T66" fmla="*/ 52 w 126"/>
                <a:gd name="T67" fmla="*/ 67 h 120"/>
                <a:gd name="T68" fmla="*/ 39 w 126"/>
                <a:gd name="T69" fmla="*/ 65 h 120"/>
                <a:gd name="T70" fmla="*/ 26 w 126"/>
                <a:gd name="T71" fmla="*/ 69 h 120"/>
                <a:gd name="T72" fmla="*/ 24 w 126"/>
                <a:gd name="T73" fmla="*/ 73 h 120"/>
                <a:gd name="T74" fmla="*/ 22 w 126"/>
                <a:gd name="T75" fmla="*/ 60 h 120"/>
                <a:gd name="T76" fmla="*/ 13 w 126"/>
                <a:gd name="T77" fmla="*/ 73 h 120"/>
                <a:gd name="T78" fmla="*/ 1 w 126"/>
                <a:gd name="T79" fmla="*/ 78 h 120"/>
                <a:gd name="T80" fmla="*/ 7 w 126"/>
                <a:gd name="T81"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20">
                  <a:moveTo>
                    <a:pt x="7" y="60"/>
                  </a:moveTo>
                  <a:cubicBezTo>
                    <a:pt x="8" y="59"/>
                    <a:pt x="7" y="57"/>
                    <a:pt x="8" y="56"/>
                  </a:cubicBezTo>
                  <a:cubicBezTo>
                    <a:pt x="10" y="53"/>
                    <a:pt x="13" y="53"/>
                    <a:pt x="16" y="52"/>
                  </a:cubicBezTo>
                  <a:cubicBezTo>
                    <a:pt x="20" y="51"/>
                    <a:pt x="26" y="49"/>
                    <a:pt x="28" y="46"/>
                  </a:cubicBezTo>
                  <a:cubicBezTo>
                    <a:pt x="30" y="45"/>
                    <a:pt x="29" y="42"/>
                    <a:pt x="30" y="41"/>
                  </a:cubicBezTo>
                  <a:cubicBezTo>
                    <a:pt x="32" y="38"/>
                    <a:pt x="34" y="39"/>
                    <a:pt x="37" y="37"/>
                  </a:cubicBezTo>
                  <a:cubicBezTo>
                    <a:pt x="41" y="35"/>
                    <a:pt x="44" y="33"/>
                    <a:pt x="48" y="35"/>
                  </a:cubicBezTo>
                  <a:cubicBezTo>
                    <a:pt x="53" y="38"/>
                    <a:pt x="52" y="41"/>
                    <a:pt x="53" y="46"/>
                  </a:cubicBezTo>
                  <a:cubicBezTo>
                    <a:pt x="56" y="52"/>
                    <a:pt x="60" y="49"/>
                    <a:pt x="62" y="44"/>
                  </a:cubicBezTo>
                  <a:cubicBezTo>
                    <a:pt x="64" y="42"/>
                    <a:pt x="62" y="40"/>
                    <a:pt x="65" y="38"/>
                  </a:cubicBezTo>
                  <a:cubicBezTo>
                    <a:pt x="70" y="35"/>
                    <a:pt x="72" y="40"/>
                    <a:pt x="75" y="39"/>
                  </a:cubicBezTo>
                  <a:cubicBezTo>
                    <a:pt x="78" y="37"/>
                    <a:pt x="78" y="18"/>
                    <a:pt x="86" y="31"/>
                  </a:cubicBezTo>
                  <a:cubicBezTo>
                    <a:pt x="89" y="24"/>
                    <a:pt x="88" y="29"/>
                    <a:pt x="93" y="27"/>
                  </a:cubicBezTo>
                  <a:cubicBezTo>
                    <a:pt x="97" y="26"/>
                    <a:pt x="98" y="22"/>
                    <a:pt x="97" y="19"/>
                  </a:cubicBezTo>
                  <a:cubicBezTo>
                    <a:pt x="97" y="15"/>
                    <a:pt x="93" y="11"/>
                    <a:pt x="94" y="7"/>
                  </a:cubicBezTo>
                  <a:cubicBezTo>
                    <a:pt x="95" y="0"/>
                    <a:pt x="99" y="6"/>
                    <a:pt x="102" y="8"/>
                  </a:cubicBezTo>
                  <a:cubicBezTo>
                    <a:pt x="109" y="13"/>
                    <a:pt x="119" y="22"/>
                    <a:pt x="119" y="33"/>
                  </a:cubicBezTo>
                  <a:cubicBezTo>
                    <a:pt x="120" y="41"/>
                    <a:pt x="119" y="48"/>
                    <a:pt x="121" y="57"/>
                  </a:cubicBezTo>
                  <a:cubicBezTo>
                    <a:pt x="122" y="63"/>
                    <a:pt x="126" y="73"/>
                    <a:pt x="124" y="79"/>
                  </a:cubicBezTo>
                  <a:cubicBezTo>
                    <a:pt x="122" y="83"/>
                    <a:pt x="118" y="84"/>
                    <a:pt x="117" y="89"/>
                  </a:cubicBezTo>
                  <a:cubicBezTo>
                    <a:pt x="116" y="94"/>
                    <a:pt x="117" y="97"/>
                    <a:pt x="113" y="101"/>
                  </a:cubicBezTo>
                  <a:cubicBezTo>
                    <a:pt x="110" y="96"/>
                    <a:pt x="112" y="90"/>
                    <a:pt x="110" y="85"/>
                  </a:cubicBezTo>
                  <a:cubicBezTo>
                    <a:pt x="109" y="83"/>
                    <a:pt x="104" y="74"/>
                    <a:pt x="103" y="73"/>
                  </a:cubicBezTo>
                  <a:cubicBezTo>
                    <a:pt x="100" y="73"/>
                    <a:pt x="99" y="82"/>
                    <a:pt x="98" y="84"/>
                  </a:cubicBezTo>
                  <a:cubicBezTo>
                    <a:pt x="96" y="86"/>
                    <a:pt x="95" y="83"/>
                    <a:pt x="94" y="87"/>
                  </a:cubicBezTo>
                  <a:cubicBezTo>
                    <a:pt x="93" y="95"/>
                    <a:pt x="106" y="101"/>
                    <a:pt x="102" y="110"/>
                  </a:cubicBezTo>
                  <a:cubicBezTo>
                    <a:pt x="101" y="111"/>
                    <a:pt x="98" y="112"/>
                    <a:pt x="97" y="113"/>
                  </a:cubicBezTo>
                  <a:cubicBezTo>
                    <a:pt x="96" y="116"/>
                    <a:pt x="98" y="118"/>
                    <a:pt x="94" y="119"/>
                  </a:cubicBezTo>
                  <a:cubicBezTo>
                    <a:pt x="90" y="120"/>
                    <a:pt x="86" y="113"/>
                    <a:pt x="83" y="111"/>
                  </a:cubicBezTo>
                  <a:cubicBezTo>
                    <a:pt x="79" y="108"/>
                    <a:pt x="74" y="109"/>
                    <a:pt x="70" y="107"/>
                  </a:cubicBezTo>
                  <a:cubicBezTo>
                    <a:pt x="62" y="102"/>
                    <a:pt x="55" y="94"/>
                    <a:pt x="55" y="84"/>
                  </a:cubicBezTo>
                  <a:cubicBezTo>
                    <a:pt x="55" y="83"/>
                    <a:pt x="56" y="77"/>
                    <a:pt x="57" y="76"/>
                  </a:cubicBezTo>
                  <a:cubicBezTo>
                    <a:pt x="58" y="74"/>
                    <a:pt x="63" y="75"/>
                    <a:pt x="64" y="72"/>
                  </a:cubicBezTo>
                  <a:cubicBezTo>
                    <a:pt x="66" y="67"/>
                    <a:pt x="55" y="68"/>
                    <a:pt x="52" y="67"/>
                  </a:cubicBezTo>
                  <a:cubicBezTo>
                    <a:pt x="48" y="66"/>
                    <a:pt x="44" y="64"/>
                    <a:pt x="39" y="65"/>
                  </a:cubicBezTo>
                  <a:cubicBezTo>
                    <a:pt x="34" y="67"/>
                    <a:pt x="34" y="70"/>
                    <a:pt x="26" y="69"/>
                  </a:cubicBezTo>
                  <a:cubicBezTo>
                    <a:pt x="26" y="71"/>
                    <a:pt x="25" y="71"/>
                    <a:pt x="24" y="73"/>
                  </a:cubicBezTo>
                  <a:cubicBezTo>
                    <a:pt x="21" y="69"/>
                    <a:pt x="22" y="64"/>
                    <a:pt x="22" y="60"/>
                  </a:cubicBezTo>
                  <a:cubicBezTo>
                    <a:pt x="13" y="59"/>
                    <a:pt x="15" y="69"/>
                    <a:pt x="13" y="73"/>
                  </a:cubicBezTo>
                  <a:cubicBezTo>
                    <a:pt x="11" y="78"/>
                    <a:pt x="2" y="87"/>
                    <a:pt x="1" y="78"/>
                  </a:cubicBezTo>
                  <a:cubicBezTo>
                    <a:pt x="0" y="72"/>
                    <a:pt x="5" y="65"/>
                    <a:pt x="7" y="6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45"/>
            <p:cNvSpPr>
              <a:spLocks/>
            </p:cNvSpPr>
            <p:nvPr/>
          </p:nvSpPr>
          <p:spPr bwMode="auto">
            <a:xfrm>
              <a:off x="61913" y="7191375"/>
              <a:ext cx="303213" cy="379413"/>
            </a:xfrm>
            <a:custGeom>
              <a:avLst/>
              <a:gdLst>
                <a:gd name="T0" fmla="*/ 2 w 81"/>
                <a:gd name="T1" fmla="*/ 98 h 101"/>
                <a:gd name="T2" fmla="*/ 7 w 81"/>
                <a:gd name="T3" fmla="*/ 85 h 101"/>
                <a:gd name="T4" fmla="*/ 14 w 81"/>
                <a:gd name="T5" fmla="*/ 72 h 101"/>
                <a:gd name="T6" fmla="*/ 26 w 81"/>
                <a:gd name="T7" fmla="*/ 64 h 101"/>
                <a:gd name="T8" fmla="*/ 31 w 81"/>
                <a:gd name="T9" fmla="*/ 56 h 101"/>
                <a:gd name="T10" fmla="*/ 38 w 81"/>
                <a:gd name="T11" fmla="*/ 50 h 101"/>
                <a:gd name="T12" fmla="*/ 62 w 81"/>
                <a:gd name="T13" fmla="*/ 25 h 101"/>
                <a:gd name="T14" fmla="*/ 77 w 81"/>
                <a:gd name="T15" fmla="*/ 1 h 101"/>
                <a:gd name="T16" fmla="*/ 76 w 81"/>
                <a:gd name="T17" fmla="*/ 16 h 101"/>
                <a:gd name="T18" fmla="*/ 81 w 81"/>
                <a:gd name="T19" fmla="*/ 29 h 101"/>
                <a:gd name="T20" fmla="*/ 61 w 81"/>
                <a:gd name="T21" fmla="*/ 40 h 101"/>
                <a:gd name="T22" fmla="*/ 53 w 81"/>
                <a:gd name="T23" fmla="*/ 44 h 101"/>
                <a:gd name="T24" fmla="*/ 48 w 81"/>
                <a:gd name="T25" fmla="*/ 55 h 101"/>
                <a:gd name="T26" fmla="*/ 32 w 81"/>
                <a:gd name="T27" fmla="*/ 69 h 101"/>
                <a:gd name="T28" fmla="*/ 13 w 81"/>
                <a:gd name="T29" fmla="*/ 85 h 101"/>
                <a:gd name="T30" fmla="*/ 2 w 81"/>
                <a:gd name="T31"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2" y="98"/>
                  </a:moveTo>
                  <a:cubicBezTo>
                    <a:pt x="0" y="91"/>
                    <a:pt x="4" y="89"/>
                    <a:pt x="7" y="85"/>
                  </a:cubicBezTo>
                  <a:cubicBezTo>
                    <a:pt x="11" y="81"/>
                    <a:pt x="12" y="75"/>
                    <a:pt x="14" y="72"/>
                  </a:cubicBezTo>
                  <a:cubicBezTo>
                    <a:pt x="18" y="67"/>
                    <a:pt x="22" y="68"/>
                    <a:pt x="26" y="64"/>
                  </a:cubicBezTo>
                  <a:cubicBezTo>
                    <a:pt x="27" y="63"/>
                    <a:pt x="29" y="58"/>
                    <a:pt x="31" y="56"/>
                  </a:cubicBezTo>
                  <a:cubicBezTo>
                    <a:pt x="33" y="54"/>
                    <a:pt x="36" y="52"/>
                    <a:pt x="38" y="50"/>
                  </a:cubicBezTo>
                  <a:cubicBezTo>
                    <a:pt x="46" y="41"/>
                    <a:pt x="54" y="35"/>
                    <a:pt x="62" y="25"/>
                  </a:cubicBezTo>
                  <a:cubicBezTo>
                    <a:pt x="67" y="18"/>
                    <a:pt x="65" y="0"/>
                    <a:pt x="77" y="1"/>
                  </a:cubicBezTo>
                  <a:cubicBezTo>
                    <a:pt x="77" y="6"/>
                    <a:pt x="75" y="11"/>
                    <a:pt x="76" y="16"/>
                  </a:cubicBezTo>
                  <a:cubicBezTo>
                    <a:pt x="76" y="22"/>
                    <a:pt x="80" y="24"/>
                    <a:pt x="81" y="29"/>
                  </a:cubicBezTo>
                  <a:cubicBezTo>
                    <a:pt x="71" y="30"/>
                    <a:pt x="70" y="36"/>
                    <a:pt x="61" y="40"/>
                  </a:cubicBezTo>
                  <a:cubicBezTo>
                    <a:pt x="58" y="42"/>
                    <a:pt x="55" y="41"/>
                    <a:pt x="53" y="44"/>
                  </a:cubicBezTo>
                  <a:cubicBezTo>
                    <a:pt x="51" y="46"/>
                    <a:pt x="50" y="52"/>
                    <a:pt x="48" y="55"/>
                  </a:cubicBezTo>
                  <a:cubicBezTo>
                    <a:pt x="44" y="62"/>
                    <a:pt x="37" y="64"/>
                    <a:pt x="32" y="69"/>
                  </a:cubicBezTo>
                  <a:cubicBezTo>
                    <a:pt x="26" y="74"/>
                    <a:pt x="18" y="80"/>
                    <a:pt x="13" y="85"/>
                  </a:cubicBezTo>
                  <a:cubicBezTo>
                    <a:pt x="13" y="85"/>
                    <a:pt x="2" y="101"/>
                    <a:pt x="2" y="9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46"/>
            <p:cNvSpPr>
              <a:spLocks/>
            </p:cNvSpPr>
            <p:nvPr/>
          </p:nvSpPr>
          <p:spPr bwMode="auto">
            <a:xfrm>
              <a:off x="361950" y="7105650"/>
              <a:ext cx="47625" cy="74613"/>
            </a:xfrm>
            <a:custGeom>
              <a:avLst/>
              <a:gdLst>
                <a:gd name="T0" fmla="*/ 4 w 13"/>
                <a:gd name="T1" fmla="*/ 20 h 20"/>
                <a:gd name="T2" fmla="*/ 0 w 13"/>
                <a:gd name="T3" fmla="*/ 10 h 20"/>
                <a:gd name="T4" fmla="*/ 6 w 13"/>
                <a:gd name="T5" fmla="*/ 1 h 20"/>
                <a:gd name="T6" fmla="*/ 12 w 13"/>
                <a:gd name="T7" fmla="*/ 11 h 20"/>
                <a:gd name="T8" fmla="*/ 4 w 13"/>
                <a:gd name="T9" fmla="*/ 20 h 20"/>
              </a:gdLst>
              <a:ahLst/>
              <a:cxnLst>
                <a:cxn ang="0">
                  <a:pos x="T0" y="T1"/>
                </a:cxn>
                <a:cxn ang="0">
                  <a:pos x="T2" y="T3"/>
                </a:cxn>
                <a:cxn ang="0">
                  <a:pos x="T4" y="T5"/>
                </a:cxn>
                <a:cxn ang="0">
                  <a:pos x="T6" y="T7"/>
                </a:cxn>
                <a:cxn ang="0">
                  <a:pos x="T8" y="T9"/>
                </a:cxn>
              </a:cxnLst>
              <a:rect l="0" t="0" r="r" b="b"/>
              <a:pathLst>
                <a:path w="13" h="20">
                  <a:moveTo>
                    <a:pt x="4" y="20"/>
                  </a:moveTo>
                  <a:cubicBezTo>
                    <a:pt x="4" y="20"/>
                    <a:pt x="0" y="13"/>
                    <a:pt x="0" y="10"/>
                  </a:cubicBezTo>
                  <a:cubicBezTo>
                    <a:pt x="1" y="6"/>
                    <a:pt x="0" y="0"/>
                    <a:pt x="6" y="1"/>
                  </a:cubicBezTo>
                  <a:cubicBezTo>
                    <a:pt x="9" y="2"/>
                    <a:pt x="13" y="8"/>
                    <a:pt x="12" y="11"/>
                  </a:cubicBezTo>
                  <a:cubicBezTo>
                    <a:pt x="11" y="15"/>
                    <a:pt x="5" y="15"/>
                    <a:pt x="4" y="2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7"/>
            <p:cNvSpPr>
              <a:spLocks/>
            </p:cNvSpPr>
            <p:nvPr/>
          </p:nvSpPr>
          <p:spPr bwMode="auto">
            <a:xfrm>
              <a:off x="244475" y="8178800"/>
              <a:ext cx="682625" cy="760413"/>
            </a:xfrm>
            <a:custGeom>
              <a:avLst/>
              <a:gdLst>
                <a:gd name="T0" fmla="*/ 16 w 182"/>
                <a:gd name="T1" fmla="*/ 96 h 203"/>
                <a:gd name="T2" fmla="*/ 35 w 182"/>
                <a:gd name="T3" fmla="*/ 30 h 203"/>
                <a:gd name="T4" fmla="*/ 59 w 182"/>
                <a:gd name="T5" fmla="*/ 22 h 203"/>
                <a:gd name="T6" fmla="*/ 117 w 182"/>
                <a:gd name="T7" fmla="*/ 19 h 203"/>
                <a:gd name="T8" fmla="*/ 146 w 182"/>
                <a:gd name="T9" fmla="*/ 20 h 203"/>
                <a:gd name="T10" fmla="*/ 174 w 182"/>
                <a:gd name="T11" fmla="*/ 0 h 203"/>
                <a:gd name="T12" fmla="*/ 161 w 182"/>
                <a:gd name="T13" fmla="*/ 29 h 203"/>
                <a:gd name="T14" fmla="*/ 146 w 182"/>
                <a:gd name="T15" fmla="*/ 36 h 203"/>
                <a:gd name="T16" fmla="*/ 124 w 182"/>
                <a:gd name="T17" fmla="*/ 38 h 203"/>
                <a:gd name="T18" fmla="*/ 42 w 182"/>
                <a:gd name="T19" fmla="*/ 37 h 203"/>
                <a:gd name="T20" fmla="*/ 41 w 182"/>
                <a:gd name="T21" fmla="*/ 71 h 203"/>
                <a:gd name="T22" fmla="*/ 57 w 182"/>
                <a:gd name="T23" fmla="*/ 83 h 203"/>
                <a:gd name="T24" fmla="*/ 70 w 182"/>
                <a:gd name="T25" fmla="*/ 75 h 203"/>
                <a:gd name="T26" fmla="*/ 101 w 182"/>
                <a:gd name="T27" fmla="*/ 67 h 203"/>
                <a:gd name="T28" fmla="*/ 127 w 182"/>
                <a:gd name="T29" fmla="*/ 73 h 203"/>
                <a:gd name="T30" fmla="*/ 93 w 182"/>
                <a:gd name="T31" fmla="*/ 91 h 203"/>
                <a:gd name="T32" fmla="*/ 89 w 182"/>
                <a:gd name="T33" fmla="*/ 112 h 203"/>
                <a:gd name="T34" fmla="*/ 99 w 182"/>
                <a:gd name="T35" fmla="*/ 142 h 203"/>
                <a:gd name="T36" fmla="*/ 115 w 182"/>
                <a:gd name="T37" fmla="*/ 166 h 203"/>
                <a:gd name="T38" fmla="*/ 90 w 182"/>
                <a:gd name="T39" fmla="*/ 169 h 203"/>
                <a:gd name="T40" fmla="*/ 89 w 182"/>
                <a:gd name="T41" fmla="*/ 179 h 203"/>
                <a:gd name="T42" fmla="*/ 75 w 182"/>
                <a:gd name="T43" fmla="*/ 155 h 203"/>
                <a:gd name="T44" fmla="*/ 61 w 182"/>
                <a:gd name="T45" fmla="*/ 120 h 203"/>
                <a:gd name="T46" fmla="*/ 46 w 182"/>
                <a:gd name="T47" fmla="*/ 149 h 203"/>
                <a:gd name="T48" fmla="*/ 47 w 182"/>
                <a:gd name="T49" fmla="*/ 195 h 203"/>
                <a:gd name="T50" fmla="*/ 17 w 182"/>
                <a:gd name="T51" fmla="*/ 179 h 203"/>
                <a:gd name="T52" fmla="*/ 21 w 182"/>
                <a:gd name="T53" fmla="*/ 151 h 203"/>
                <a:gd name="T54" fmla="*/ 7 w 182"/>
                <a:gd name="T55" fmla="*/ 141 h 203"/>
                <a:gd name="T56" fmla="*/ 3 w 182"/>
                <a:gd name="T57" fmla="*/ 120 h 203"/>
                <a:gd name="T58" fmla="*/ 15 w 182"/>
                <a:gd name="T59" fmla="*/ 109 h 203"/>
                <a:gd name="T60" fmla="*/ 16 w 182"/>
                <a:gd name="T61" fmla="*/ 9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2" h="203">
                  <a:moveTo>
                    <a:pt x="16" y="96"/>
                  </a:moveTo>
                  <a:cubicBezTo>
                    <a:pt x="19" y="76"/>
                    <a:pt x="24" y="47"/>
                    <a:pt x="35" y="30"/>
                  </a:cubicBezTo>
                  <a:cubicBezTo>
                    <a:pt x="45" y="16"/>
                    <a:pt x="42" y="22"/>
                    <a:pt x="59" y="22"/>
                  </a:cubicBezTo>
                  <a:cubicBezTo>
                    <a:pt x="56" y="6"/>
                    <a:pt x="106" y="18"/>
                    <a:pt x="117" y="19"/>
                  </a:cubicBezTo>
                  <a:cubicBezTo>
                    <a:pt x="125" y="21"/>
                    <a:pt x="139" y="23"/>
                    <a:pt x="146" y="20"/>
                  </a:cubicBezTo>
                  <a:cubicBezTo>
                    <a:pt x="156" y="15"/>
                    <a:pt x="162" y="5"/>
                    <a:pt x="174" y="0"/>
                  </a:cubicBezTo>
                  <a:cubicBezTo>
                    <a:pt x="182" y="12"/>
                    <a:pt x="169" y="19"/>
                    <a:pt x="161" y="29"/>
                  </a:cubicBezTo>
                  <a:cubicBezTo>
                    <a:pt x="154" y="36"/>
                    <a:pt x="156" y="35"/>
                    <a:pt x="146" y="36"/>
                  </a:cubicBezTo>
                  <a:cubicBezTo>
                    <a:pt x="139" y="37"/>
                    <a:pt x="131" y="38"/>
                    <a:pt x="124" y="38"/>
                  </a:cubicBezTo>
                  <a:cubicBezTo>
                    <a:pt x="97" y="38"/>
                    <a:pt x="69" y="36"/>
                    <a:pt x="42" y="37"/>
                  </a:cubicBezTo>
                  <a:cubicBezTo>
                    <a:pt x="35" y="49"/>
                    <a:pt x="33" y="60"/>
                    <a:pt x="41" y="71"/>
                  </a:cubicBezTo>
                  <a:cubicBezTo>
                    <a:pt x="45" y="76"/>
                    <a:pt x="51" y="81"/>
                    <a:pt x="57" y="83"/>
                  </a:cubicBezTo>
                  <a:cubicBezTo>
                    <a:pt x="67" y="86"/>
                    <a:pt x="63" y="82"/>
                    <a:pt x="70" y="75"/>
                  </a:cubicBezTo>
                  <a:cubicBezTo>
                    <a:pt x="81" y="64"/>
                    <a:pt x="86" y="72"/>
                    <a:pt x="101" y="67"/>
                  </a:cubicBezTo>
                  <a:cubicBezTo>
                    <a:pt x="109" y="64"/>
                    <a:pt x="132" y="54"/>
                    <a:pt x="127" y="73"/>
                  </a:cubicBezTo>
                  <a:cubicBezTo>
                    <a:pt x="110" y="73"/>
                    <a:pt x="108" y="83"/>
                    <a:pt x="93" y="91"/>
                  </a:cubicBezTo>
                  <a:cubicBezTo>
                    <a:pt x="73" y="101"/>
                    <a:pt x="78" y="97"/>
                    <a:pt x="89" y="112"/>
                  </a:cubicBezTo>
                  <a:cubicBezTo>
                    <a:pt x="95" y="121"/>
                    <a:pt x="94" y="133"/>
                    <a:pt x="99" y="142"/>
                  </a:cubicBezTo>
                  <a:cubicBezTo>
                    <a:pt x="103" y="150"/>
                    <a:pt x="114" y="155"/>
                    <a:pt x="115" y="166"/>
                  </a:cubicBezTo>
                  <a:cubicBezTo>
                    <a:pt x="107" y="169"/>
                    <a:pt x="98" y="168"/>
                    <a:pt x="90" y="169"/>
                  </a:cubicBezTo>
                  <a:cubicBezTo>
                    <a:pt x="91" y="172"/>
                    <a:pt x="89" y="176"/>
                    <a:pt x="89" y="179"/>
                  </a:cubicBezTo>
                  <a:cubicBezTo>
                    <a:pt x="75" y="176"/>
                    <a:pt x="71" y="169"/>
                    <a:pt x="75" y="155"/>
                  </a:cubicBezTo>
                  <a:cubicBezTo>
                    <a:pt x="59" y="153"/>
                    <a:pt x="61" y="132"/>
                    <a:pt x="61" y="120"/>
                  </a:cubicBezTo>
                  <a:cubicBezTo>
                    <a:pt x="41" y="110"/>
                    <a:pt x="44" y="137"/>
                    <a:pt x="46" y="149"/>
                  </a:cubicBezTo>
                  <a:cubicBezTo>
                    <a:pt x="47" y="165"/>
                    <a:pt x="47" y="180"/>
                    <a:pt x="47" y="195"/>
                  </a:cubicBezTo>
                  <a:cubicBezTo>
                    <a:pt x="27" y="199"/>
                    <a:pt x="12" y="203"/>
                    <a:pt x="17" y="179"/>
                  </a:cubicBezTo>
                  <a:cubicBezTo>
                    <a:pt x="19" y="171"/>
                    <a:pt x="22" y="160"/>
                    <a:pt x="21" y="151"/>
                  </a:cubicBezTo>
                  <a:cubicBezTo>
                    <a:pt x="18" y="137"/>
                    <a:pt x="16" y="148"/>
                    <a:pt x="7" y="141"/>
                  </a:cubicBezTo>
                  <a:cubicBezTo>
                    <a:pt x="2" y="138"/>
                    <a:pt x="0" y="126"/>
                    <a:pt x="3" y="120"/>
                  </a:cubicBezTo>
                  <a:cubicBezTo>
                    <a:pt x="6" y="114"/>
                    <a:pt x="13" y="113"/>
                    <a:pt x="15" y="109"/>
                  </a:cubicBezTo>
                  <a:cubicBezTo>
                    <a:pt x="17" y="105"/>
                    <a:pt x="16" y="101"/>
                    <a:pt x="16" y="9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8"/>
            <p:cNvSpPr>
              <a:spLocks/>
            </p:cNvSpPr>
            <p:nvPr/>
          </p:nvSpPr>
          <p:spPr bwMode="auto">
            <a:xfrm>
              <a:off x="781050" y="8496300"/>
              <a:ext cx="228600" cy="57150"/>
            </a:xfrm>
            <a:custGeom>
              <a:avLst/>
              <a:gdLst>
                <a:gd name="T0" fmla="*/ 61 w 61"/>
                <a:gd name="T1" fmla="*/ 12 h 15"/>
                <a:gd name="T2" fmla="*/ 22 w 61"/>
                <a:gd name="T3" fmla="*/ 14 h 15"/>
                <a:gd name="T4" fmla="*/ 12 w 61"/>
                <a:gd name="T5" fmla="*/ 4 h 15"/>
                <a:gd name="T6" fmla="*/ 31 w 61"/>
                <a:gd name="T7" fmla="*/ 7 h 15"/>
                <a:gd name="T8" fmla="*/ 61 w 61"/>
                <a:gd name="T9" fmla="*/ 12 h 15"/>
              </a:gdLst>
              <a:ahLst/>
              <a:cxnLst>
                <a:cxn ang="0">
                  <a:pos x="T0" y="T1"/>
                </a:cxn>
                <a:cxn ang="0">
                  <a:pos x="T2" y="T3"/>
                </a:cxn>
                <a:cxn ang="0">
                  <a:pos x="T4" y="T5"/>
                </a:cxn>
                <a:cxn ang="0">
                  <a:pos x="T6" y="T7"/>
                </a:cxn>
                <a:cxn ang="0">
                  <a:pos x="T8" y="T9"/>
                </a:cxn>
              </a:cxnLst>
              <a:rect l="0" t="0" r="r" b="b"/>
              <a:pathLst>
                <a:path w="61" h="15">
                  <a:moveTo>
                    <a:pt x="61" y="12"/>
                  </a:moveTo>
                  <a:cubicBezTo>
                    <a:pt x="49" y="12"/>
                    <a:pt x="34" y="15"/>
                    <a:pt x="22" y="14"/>
                  </a:cubicBezTo>
                  <a:cubicBezTo>
                    <a:pt x="16" y="14"/>
                    <a:pt x="0" y="11"/>
                    <a:pt x="12" y="4"/>
                  </a:cubicBezTo>
                  <a:cubicBezTo>
                    <a:pt x="16" y="0"/>
                    <a:pt x="26" y="6"/>
                    <a:pt x="31" y="7"/>
                  </a:cubicBezTo>
                  <a:cubicBezTo>
                    <a:pt x="39" y="8"/>
                    <a:pt x="58" y="0"/>
                    <a:pt x="61" y="1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49"/>
            <p:cNvSpPr>
              <a:spLocks/>
            </p:cNvSpPr>
            <p:nvPr/>
          </p:nvSpPr>
          <p:spPr bwMode="auto">
            <a:xfrm>
              <a:off x="954088" y="8639175"/>
              <a:ext cx="179388" cy="98425"/>
            </a:xfrm>
            <a:custGeom>
              <a:avLst/>
              <a:gdLst>
                <a:gd name="T0" fmla="*/ 30 w 48"/>
                <a:gd name="T1" fmla="*/ 24 h 26"/>
                <a:gd name="T2" fmla="*/ 6 w 48"/>
                <a:gd name="T3" fmla="*/ 15 h 26"/>
                <a:gd name="T4" fmla="*/ 35 w 48"/>
                <a:gd name="T5" fmla="*/ 4 h 26"/>
                <a:gd name="T6" fmla="*/ 30 w 48"/>
                <a:gd name="T7" fmla="*/ 24 h 26"/>
              </a:gdLst>
              <a:ahLst/>
              <a:cxnLst>
                <a:cxn ang="0">
                  <a:pos x="T0" y="T1"/>
                </a:cxn>
                <a:cxn ang="0">
                  <a:pos x="T2" y="T3"/>
                </a:cxn>
                <a:cxn ang="0">
                  <a:pos x="T4" y="T5"/>
                </a:cxn>
                <a:cxn ang="0">
                  <a:pos x="T6" y="T7"/>
                </a:cxn>
              </a:cxnLst>
              <a:rect l="0" t="0" r="r" b="b"/>
              <a:pathLst>
                <a:path w="48" h="26">
                  <a:moveTo>
                    <a:pt x="30" y="24"/>
                  </a:moveTo>
                  <a:cubicBezTo>
                    <a:pt x="25" y="26"/>
                    <a:pt x="8" y="21"/>
                    <a:pt x="6" y="15"/>
                  </a:cubicBezTo>
                  <a:cubicBezTo>
                    <a:pt x="0" y="0"/>
                    <a:pt x="27" y="3"/>
                    <a:pt x="35" y="4"/>
                  </a:cubicBezTo>
                  <a:cubicBezTo>
                    <a:pt x="35" y="15"/>
                    <a:pt x="48" y="20"/>
                    <a:pt x="30"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50"/>
            <p:cNvSpPr>
              <a:spLocks/>
            </p:cNvSpPr>
            <p:nvPr/>
          </p:nvSpPr>
          <p:spPr bwMode="auto">
            <a:xfrm>
              <a:off x="1100138" y="8118475"/>
              <a:ext cx="153988" cy="325438"/>
            </a:xfrm>
            <a:custGeom>
              <a:avLst/>
              <a:gdLst>
                <a:gd name="T0" fmla="*/ 16 w 41"/>
                <a:gd name="T1" fmla="*/ 71 h 87"/>
                <a:gd name="T2" fmla="*/ 9 w 41"/>
                <a:gd name="T3" fmla="*/ 11 h 87"/>
                <a:gd name="T4" fmla="*/ 24 w 41"/>
                <a:gd name="T5" fmla="*/ 4 h 87"/>
                <a:gd name="T6" fmla="*/ 18 w 41"/>
                <a:gd name="T7" fmla="*/ 35 h 87"/>
                <a:gd name="T8" fmla="*/ 39 w 41"/>
                <a:gd name="T9" fmla="*/ 23 h 87"/>
                <a:gd name="T10" fmla="*/ 30 w 41"/>
                <a:gd name="T11" fmla="*/ 46 h 87"/>
                <a:gd name="T12" fmla="*/ 41 w 41"/>
                <a:gd name="T13" fmla="*/ 55 h 87"/>
                <a:gd name="T14" fmla="*/ 21 w 41"/>
                <a:gd name="T15" fmla="*/ 49 h 87"/>
                <a:gd name="T16" fmla="*/ 28 w 41"/>
                <a:gd name="T17" fmla="*/ 87 h 87"/>
                <a:gd name="T18" fmla="*/ 16 w 41"/>
                <a:gd name="T19"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7">
                  <a:moveTo>
                    <a:pt x="16" y="71"/>
                  </a:moveTo>
                  <a:cubicBezTo>
                    <a:pt x="6" y="52"/>
                    <a:pt x="0" y="25"/>
                    <a:pt x="9" y="11"/>
                  </a:cubicBezTo>
                  <a:cubicBezTo>
                    <a:pt x="11" y="9"/>
                    <a:pt x="25" y="0"/>
                    <a:pt x="24" y="4"/>
                  </a:cubicBezTo>
                  <a:cubicBezTo>
                    <a:pt x="24" y="13"/>
                    <a:pt x="23" y="27"/>
                    <a:pt x="18" y="35"/>
                  </a:cubicBezTo>
                  <a:cubicBezTo>
                    <a:pt x="28" y="32"/>
                    <a:pt x="26" y="19"/>
                    <a:pt x="39" y="23"/>
                  </a:cubicBezTo>
                  <a:cubicBezTo>
                    <a:pt x="40" y="32"/>
                    <a:pt x="29" y="37"/>
                    <a:pt x="30" y="46"/>
                  </a:cubicBezTo>
                  <a:cubicBezTo>
                    <a:pt x="36" y="47"/>
                    <a:pt x="40" y="50"/>
                    <a:pt x="41" y="55"/>
                  </a:cubicBezTo>
                  <a:cubicBezTo>
                    <a:pt x="35" y="54"/>
                    <a:pt x="28" y="51"/>
                    <a:pt x="21" y="49"/>
                  </a:cubicBezTo>
                  <a:cubicBezTo>
                    <a:pt x="20" y="49"/>
                    <a:pt x="28" y="84"/>
                    <a:pt x="28" y="87"/>
                  </a:cubicBezTo>
                  <a:cubicBezTo>
                    <a:pt x="24" y="84"/>
                    <a:pt x="20" y="78"/>
                    <a:pt x="16" y="7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51"/>
            <p:cNvSpPr>
              <a:spLocks/>
            </p:cNvSpPr>
            <p:nvPr/>
          </p:nvSpPr>
          <p:spPr bwMode="auto">
            <a:xfrm>
              <a:off x="1096963" y="8467725"/>
              <a:ext cx="119063" cy="58738"/>
            </a:xfrm>
            <a:custGeom>
              <a:avLst/>
              <a:gdLst>
                <a:gd name="T0" fmla="*/ 8 w 32"/>
                <a:gd name="T1" fmla="*/ 4 h 16"/>
                <a:gd name="T2" fmla="*/ 30 w 32"/>
                <a:gd name="T3" fmla="*/ 9 h 16"/>
                <a:gd name="T4" fmla="*/ 17 w 32"/>
                <a:gd name="T5" fmla="*/ 16 h 16"/>
                <a:gd name="T6" fmla="*/ 8 w 32"/>
                <a:gd name="T7" fmla="*/ 4 h 16"/>
              </a:gdLst>
              <a:ahLst/>
              <a:cxnLst>
                <a:cxn ang="0">
                  <a:pos x="T0" y="T1"/>
                </a:cxn>
                <a:cxn ang="0">
                  <a:pos x="T2" y="T3"/>
                </a:cxn>
                <a:cxn ang="0">
                  <a:pos x="T4" y="T5"/>
                </a:cxn>
                <a:cxn ang="0">
                  <a:pos x="T6" y="T7"/>
                </a:cxn>
              </a:cxnLst>
              <a:rect l="0" t="0" r="r" b="b"/>
              <a:pathLst>
                <a:path w="32" h="16">
                  <a:moveTo>
                    <a:pt x="8" y="4"/>
                  </a:moveTo>
                  <a:cubicBezTo>
                    <a:pt x="13" y="0"/>
                    <a:pt x="25" y="8"/>
                    <a:pt x="30" y="9"/>
                  </a:cubicBezTo>
                  <a:cubicBezTo>
                    <a:pt x="32" y="10"/>
                    <a:pt x="20" y="16"/>
                    <a:pt x="17" y="16"/>
                  </a:cubicBezTo>
                  <a:cubicBezTo>
                    <a:pt x="11" y="15"/>
                    <a:pt x="0" y="10"/>
                    <a:pt x="8" y="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52"/>
            <p:cNvSpPr>
              <a:spLocks/>
            </p:cNvSpPr>
            <p:nvPr/>
          </p:nvSpPr>
          <p:spPr bwMode="auto">
            <a:xfrm>
              <a:off x="1355725" y="8526463"/>
              <a:ext cx="77788" cy="63500"/>
            </a:xfrm>
            <a:custGeom>
              <a:avLst/>
              <a:gdLst>
                <a:gd name="T0" fmla="*/ 0 w 21"/>
                <a:gd name="T1" fmla="*/ 2 h 17"/>
                <a:gd name="T2" fmla="*/ 9 w 21"/>
                <a:gd name="T3" fmla="*/ 0 h 17"/>
                <a:gd name="T4" fmla="*/ 0 w 21"/>
                <a:gd name="T5" fmla="*/ 2 h 17"/>
              </a:gdLst>
              <a:ahLst/>
              <a:cxnLst>
                <a:cxn ang="0">
                  <a:pos x="T0" y="T1"/>
                </a:cxn>
                <a:cxn ang="0">
                  <a:pos x="T2" y="T3"/>
                </a:cxn>
                <a:cxn ang="0">
                  <a:pos x="T4" y="T5"/>
                </a:cxn>
              </a:cxnLst>
              <a:rect l="0" t="0" r="r" b="b"/>
              <a:pathLst>
                <a:path w="21" h="17">
                  <a:moveTo>
                    <a:pt x="0" y="2"/>
                  </a:moveTo>
                  <a:cubicBezTo>
                    <a:pt x="4" y="1"/>
                    <a:pt x="7" y="0"/>
                    <a:pt x="9" y="0"/>
                  </a:cubicBezTo>
                  <a:cubicBezTo>
                    <a:pt x="21" y="0"/>
                    <a:pt x="8" y="17"/>
                    <a:pt x="0" y="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53"/>
            <p:cNvSpPr>
              <a:spLocks/>
            </p:cNvSpPr>
            <p:nvPr/>
          </p:nvSpPr>
          <p:spPr bwMode="auto">
            <a:xfrm>
              <a:off x="1403350" y="8343900"/>
              <a:ext cx="139700" cy="88900"/>
            </a:xfrm>
            <a:custGeom>
              <a:avLst/>
              <a:gdLst>
                <a:gd name="T0" fmla="*/ 3 w 37"/>
                <a:gd name="T1" fmla="*/ 8 h 24"/>
                <a:gd name="T2" fmla="*/ 1 w 37"/>
                <a:gd name="T3" fmla="*/ 5 h 24"/>
                <a:gd name="T4" fmla="*/ 28 w 37"/>
                <a:gd name="T5" fmla="*/ 5 h 24"/>
                <a:gd name="T6" fmla="*/ 3 w 37"/>
                <a:gd name="T7" fmla="*/ 8 h 24"/>
              </a:gdLst>
              <a:ahLst/>
              <a:cxnLst>
                <a:cxn ang="0">
                  <a:pos x="T0" y="T1"/>
                </a:cxn>
                <a:cxn ang="0">
                  <a:pos x="T2" y="T3"/>
                </a:cxn>
                <a:cxn ang="0">
                  <a:pos x="T4" y="T5"/>
                </a:cxn>
                <a:cxn ang="0">
                  <a:pos x="T6" y="T7"/>
                </a:cxn>
              </a:cxnLst>
              <a:rect l="0" t="0" r="r" b="b"/>
              <a:pathLst>
                <a:path w="37" h="24">
                  <a:moveTo>
                    <a:pt x="3" y="8"/>
                  </a:moveTo>
                  <a:cubicBezTo>
                    <a:pt x="1" y="7"/>
                    <a:pt x="1" y="8"/>
                    <a:pt x="1" y="5"/>
                  </a:cubicBezTo>
                  <a:cubicBezTo>
                    <a:pt x="6" y="4"/>
                    <a:pt x="23" y="0"/>
                    <a:pt x="28" y="5"/>
                  </a:cubicBezTo>
                  <a:cubicBezTo>
                    <a:pt x="37" y="14"/>
                    <a:pt x="0" y="24"/>
                    <a:pt x="3" y="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54"/>
            <p:cNvSpPr>
              <a:spLocks/>
            </p:cNvSpPr>
            <p:nvPr/>
          </p:nvSpPr>
          <p:spPr bwMode="auto">
            <a:xfrm>
              <a:off x="1152525" y="8628063"/>
              <a:ext cx="333375" cy="115888"/>
            </a:xfrm>
            <a:custGeom>
              <a:avLst/>
              <a:gdLst>
                <a:gd name="T0" fmla="*/ 36 w 89"/>
                <a:gd name="T1" fmla="*/ 0 h 31"/>
                <a:gd name="T2" fmla="*/ 82 w 89"/>
                <a:gd name="T3" fmla="*/ 12 h 31"/>
                <a:gd name="T4" fmla="*/ 85 w 89"/>
                <a:gd name="T5" fmla="*/ 27 h 31"/>
                <a:gd name="T6" fmla="*/ 72 w 89"/>
                <a:gd name="T7" fmla="*/ 26 h 31"/>
                <a:gd name="T8" fmla="*/ 41 w 89"/>
                <a:gd name="T9" fmla="*/ 17 h 31"/>
                <a:gd name="T10" fmla="*/ 9 w 89"/>
                <a:gd name="T11" fmla="*/ 14 h 31"/>
                <a:gd name="T12" fmla="*/ 36 w 8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89" h="31">
                  <a:moveTo>
                    <a:pt x="36" y="0"/>
                  </a:moveTo>
                  <a:cubicBezTo>
                    <a:pt x="50" y="0"/>
                    <a:pt x="74" y="3"/>
                    <a:pt x="82" y="12"/>
                  </a:cubicBezTo>
                  <a:cubicBezTo>
                    <a:pt x="85" y="16"/>
                    <a:pt x="89" y="22"/>
                    <a:pt x="85" y="27"/>
                  </a:cubicBezTo>
                  <a:cubicBezTo>
                    <a:pt x="81" y="31"/>
                    <a:pt x="77" y="27"/>
                    <a:pt x="72" y="26"/>
                  </a:cubicBezTo>
                  <a:cubicBezTo>
                    <a:pt x="62" y="22"/>
                    <a:pt x="52" y="17"/>
                    <a:pt x="41" y="17"/>
                  </a:cubicBezTo>
                  <a:cubicBezTo>
                    <a:pt x="32" y="16"/>
                    <a:pt x="14" y="23"/>
                    <a:pt x="9" y="14"/>
                  </a:cubicBezTo>
                  <a:cubicBezTo>
                    <a:pt x="0" y="1"/>
                    <a:pt x="30" y="0"/>
                    <a:pt x="36" y="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55"/>
            <p:cNvSpPr>
              <a:spLocks/>
            </p:cNvSpPr>
            <p:nvPr/>
          </p:nvSpPr>
          <p:spPr bwMode="auto">
            <a:xfrm>
              <a:off x="1785938" y="8845550"/>
              <a:ext cx="82550" cy="233363"/>
            </a:xfrm>
            <a:custGeom>
              <a:avLst/>
              <a:gdLst>
                <a:gd name="T0" fmla="*/ 2 w 22"/>
                <a:gd name="T1" fmla="*/ 55 h 62"/>
                <a:gd name="T2" fmla="*/ 18 w 22"/>
                <a:gd name="T3" fmla="*/ 19 h 62"/>
                <a:gd name="T4" fmla="*/ 20 w 22"/>
                <a:gd name="T5" fmla="*/ 44 h 62"/>
                <a:gd name="T6" fmla="*/ 2 w 22"/>
                <a:gd name="T7" fmla="*/ 55 h 62"/>
              </a:gdLst>
              <a:ahLst/>
              <a:cxnLst>
                <a:cxn ang="0">
                  <a:pos x="T0" y="T1"/>
                </a:cxn>
                <a:cxn ang="0">
                  <a:pos x="T2" y="T3"/>
                </a:cxn>
                <a:cxn ang="0">
                  <a:pos x="T4" y="T5"/>
                </a:cxn>
                <a:cxn ang="0">
                  <a:pos x="T6" y="T7"/>
                </a:cxn>
              </a:cxnLst>
              <a:rect l="0" t="0" r="r" b="b"/>
              <a:pathLst>
                <a:path w="22" h="62">
                  <a:moveTo>
                    <a:pt x="2" y="55"/>
                  </a:moveTo>
                  <a:cubicBezTo>
                    <a:pt x="0" y="44"/>
                    <a:pt x="2" y="0"/>
                    <a:pt x="18" y="19"/>
                  </a:cubicBezTo>
                  <a:cubicBezTo>
                    <a:pt x="22" y="23"/>
                    <a:pt x="22" y="39"/>
                    <a:pt x="20" y="44"/>
                  </a:cubicBezTo>
                  <a:cubicBezTo>
                    <a:pt x="19" y="46"/>
                    <a:pt x="3" y="62"/>
                    <a:pt x="2" y="5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56"/>
            <p:cNvSpPr>
              <a:spLocks/>
            </p:cNvSpPr>
            <p:nvPr/>
          </p:nvSpPr>
          <p:spPr bwMode="auto">
            <a:xfrm>
              <a:off x="3211513" y="8770938"/>
              <a:ext cx="401638" cy="254000"/>
            </a:xfrm>
            <a:custGeom>
              <a:avLst/>
              <a:gdLst>
                <a:gd name="T0" fmla="*/ 7 w 107"/>
                <a:gd name="T1" fmla="*/ 34 h 68"/>
                <a:gd name="T2" fmla="*/ 76 w 107"/>
                <a:gd name="T3" fmla="*/ 19 h 68"/>
                <a:gd name="T4" fmla="*/ 89 w 107"/>
                <a:gd name="T5" fmla="*/ 11 h 68"/>
                <a:gd name="T6" fmla="*/ 104 w 107"/>
                <a:gd name="T7" fmla="*/ 4 h 68"/>
                <a:gd name="T8" fmla="*/ 106 w 107"/>
                <a:gd name="T9" fmla="*/ 19 h 68"/>
                <a:gd name="T10" fmla="*/ 7 w 107"/>
                <a:gd name="T11" fmla="*/ 34 h 68"/>
              </a:gdLst>
              <a:ahLst/>
              <a:cxnLst>
                <a:cxn ang="0">
                  <a:pos x="T0" y="T1"/>
                </a:cxn>
                <a:cxn ang="0">
                  <a:pos x="T2" y="T3"/>
                </a:cxn>
                <a:cxn ang="0">
                  <a:pos x="T4" y="T5"/>
                </a:cxn>
                <a:cxn ang="0">
                  <a:pos x="T6" y="T7"/>
                </a:cxn>
                <a:cxn ang="0">
                  <a:pos x="T8" y="T9"/>
                </a:cxn>
                <a:cxn ang="0">
                  <a:pos x="T10" y="T11"/>
                </a:cxn>
              </a:cxnLst>
              <a:rect l="0" t="0" r="r" b="b"/>
              <a:pathLst>
                <a:path w="107" h="68">
                  <a:moveTo>
                    <a:pt x="7" y="34"/>
                  </a:moveTo>
                  <a:cubicBezTo>
                    <a:pt x="27" y="29"/>
                    <a:pt x="68" y="46"/>
                    <a:pt x="76" y="19"/>
                  </a:cubicBezTo>
                  <a:cubicBezTo>
                    <a:pt x="74" y="25"/>
                    <a:pt x="91" y="10"/>
                    <a:pt x="89" y="11"/>
                  </a:cubicBezTo>
                  <a:cubicBezTo>
                    <a:pt x="96" y="7"/>
                    <a:pt x="92" y="0"/>
                    <a:pt x="104" y="4"/>
                  </a:cubicBezTo>
                  <a:cubicBezTo>
                    <a:pt x="106" y="9"/>
                    <a:pt x="107" y="14"/>
                    <a:pt x="106" y="19"/>
                  </a:cubicBezTo>
                  <a:cubicBezTo>
                    <a:pt x="97" y="58"/>
                    <a:pt x="0" y="68"/>
                    <a:pt x="7" y="3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57"/>
            <p:cNvSpPr>
              <a:spLocks/>
            </p:cNvSpPr>
            <p:nvPr/>
          </p:nvSpPr>
          <p:spPr bwMode="auto">
            <a:xfrm>
              <a:off x="3467100" y="8620125"/>
              <a:ext cx="258763" cy="228600"/>
            </a:xfrm>
            <a:custGeom>
              <a:avLst/>
              <a:gdLst>
                <a:gd name="T0" fmla="*/ 48 w 69"/>
                <a:gd name="T1" fmla="*/ 25 h 61"/>
                <a:gd name="T2" fmla="*/ 59 w 69"/>
                <a:gd name="T3" fmla="*/ 56 h 61"/>
                <a:gd name="T4" fmla="*/ 34 w 69"/>
                <a:gd name="T5" fmla="*/ 23 h 61"/>
                <a:gd name="T6" fmla="*/ 0 w 69"/>
                <a:gd name="T7" fmla="*/ 2 h 61"/>
                <a:gd name="T8" fmla="*/ 48 w 69"/>
                <a:gd name="T9" fmla="*/ 25 h 61"/>
              </a:gdLst>
              <a:ahLst/>
              <a:cxnLst>
                <a:cxn ang="0">
                  <a:pos x="T0" y="T1"/>
                </a:cxn>
                <a:cxn ang="0">
                  <a:pos x="T2" y="T3"/>
                </a:cxn>
                <a:cxn ang="0">
                  <a:pos x="T4" y="T5"/>
                </a:cxn>
                <a:cxn ang="0">
                  <a:pos x="T6" y="T7"/>
                </a:cxn>
                <a:cxn ang="0">
                  <a:pos x="T8" y="T9"/>
                </a:cxn>
              </a:cxnLst>
              <a:rect l="0" t="0" r="r" b="b"/>
              <a:pathLst>
                <a:path w="69" h="61">
                  <a:moveTo>
                    <a:pt x="48" y="25"/>
                  </a:moveTo>
                  <a:cubicBezTo>
                    <a:pt x="53" y="30"/>
                    <a:pt x="69" y="50"/>
                    <a:pt x="59" y="56"/>
                  </a:cubicBezTo>
                  <a:cubicBezTo>
                    <a:pt x="51" y="61"/>
                    <a:pt x="41" y="29"/>
                    <a:pt x="34" y="23"/>
                  </a:cubicBezTo>
                  <a:cubicBezTo>
                    <a:pt x="29" y="20"/>
                    <a:pt x="6" y="1"/>
                    <a:pt x="0" y="2"/>
                  </a:cubicBezTo>
                  <a:cubicBezTo>
                    <a:pt x="13" y="0"/>
                    <a:pt x="39" y="18"/>
                    <a:pt x="48" y="2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58"/>
            <p:cNvSpPr>
              <a:spLocks/>
            </p:cNvSpPr>
            <p:nvPr/>
          </p:nvSpPr>
          <p:spPr bwMode="auto">
            <a:xfrm>
              <a:off x="3825875" y="8867775"/>
              <a:ext cx="169863" cy="255588"/>
            </a:xfrm>
            <a:custGeom>
              <a:avLst/>
              <a:gdLst>
                <a:gd name="T0" fmla="*/ 41 w 45"/>
                <a:gd name="T1" fmla="*/ 45 h 68"/>
                <a:gd name="T2" fmla="*/ 0 w 45"/>
                <a:gd name="T3" fmla="*/ 0 h 68"/>
                <a:gd name="T4" fmla="*/ 41 w 45"/>
                <a:gd name="T5" fmla="*/ 45 h 68"/>
              </a:gdLst>
              <a:ahLst/>
              <a:cxnLst>
                <a:cxn ang="0">
                  <a:pos x="T0" y="T1"/>
                </a:cxn>
                <a:cxn ang="0">
                  <a:pos x="T2" y="T3"/>
                </a:cxn>
                <a:cxn ang="0">
                  <a:pos x="T4" y="T5"/>
                </a:cxn>
              </a:cxnLst>
              <a:rect l="0" t="0" r="r" b="b"/>
              <a:pathLst>
                <a:path w="45" h="68">
                  <a:moveTo>
                    <a:pt x="41" y="45"/>
                  </a:moveTo>
                  <a:cubicBezTo>
                    <a:pt x="32" y="68"/>
                    <a:pt x="2" y="1"/>
                    <a:pt x="0" y="0"/>
                  </a:cubicBezTo>
                  <a:cubicBezTo>
                    <a:pt x="8" y="7"/>
                    <a:pt x="45" y="31"/>
                    <a:pt x="41" y="4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59"/>
            <p:cNvSpPr>
              <a:spLocks/>
            </p:cNvSpPr>
            <p:nvPr/>
          </p:nvSpPr>
          <p:spPr bwMode="auto">
            <a:xfrm>
              <a:off x="4017963" y="9007475"/>
              <a:ext cx="142875" cy="165100"/>
            </a:xfrm>
            <a:custGeom>
              <a:avLst/>
              <a:gdLst>
                <a:gd name="T0" fmla="*/ 38 w 38"/>
                <a:gd name="T1" fmla="*/ 24 h 44"/>
                <a:gd name="T2" fmla="*/ 0 w 38"/>
                <a:gd name="T3" fmla="*/ 0 h 44"/>
                <a:gd name="T4" fmla="*/ 38 w 38"/>
                <a:gd name="T5" fmla="*/ 24 h 44"/>
              </a:gdLst>
              <a:ahLst/>
              <a:cxnLst>
                <a:cxn ang="0">
                  <a:pos x="T0" y="T1"/>
                </a:cxn>
                <a:cxn ang="0">
                  <a:pos x="T2" y="T3"/>
                </a:cxn>
                <a:cxn ang="0">
                  <a:pos x="T4" y="T5"/>
                </a:cxn>
              </a:cxnLst>
              <a:rect l="0" t="0" r="r" b="b"/>
              <a:pathLst>
                <a:path w="38" h="44">
                  <a:moveTo>
                    <a:pt x="38" y="24"/>
                  </a:moveTo>
                  <a:cubicBezTo>
                    <a:pt x="24" y="44"/>
                    <a:pt x="3" y="1"/>
                    <a:pt x="0" y="0"/>
                  </a:cubicBezTo>
                  <a:cubicBezTo>
                    <a:pt x="13" y="5"/>
                    <a:pt x="23" y="23"/>
                    <a:pt x="38"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60"/>
            <p:cNvSpPr>
              <a:spLocks/>
            </p:cNvSpPr>
            <p:nvPr/>
          </p:nvSpPr>
          <p:spPr bwMode="auto">
            <a:xfrm>
              <a:off x="4167188" y="9090025"/>
              <a:ext cx="206375" cy="130175"/>
            </a:xfrm>
            <a:custGeom>
              <a:avLst/>
              <a:gdLst>
                <a:gd name="T0" fmla="*/ 52 w 55"/>
                <a:gd name="T1" fmla="*/ 35 h 35"/>
                <a:gd name="T2" fmla="*/ 25 w 55"/>
                <a:gd name="T3" fmla="*/ 19 h 35"/>
                <a:gd name="T4" fmla="*/ 6 w 55"/>
                <a:gd name="T5" fmla="*/ 2 h 35"/>
                <a:gd name="T6" fmla="*/ 52 w 55"/>
                <a:gd name="T7" fmla="*/ 35 h 35"/>
              </a:gdLst>
              <a:ahLst/>
              <a:cxnLst>
                <a:cxn ang="0">
                  <a:pos x="T0" y="T1"/>
                </a:cxn>
                <a:cxn ang="0">
                  <a:pos x="T2" y="T3"/>
                </a:cxn>
                <a:cxn ang="0">
                  <a:pos x="T4" y="T5"/>
                </a:cxn>
                <a:cxn ang="0">
                  <a:pos x="T6" y="T7"/>
                </a:cxn>
              </a:cxnLst>
              <a:rect l="0" t="0" r="r" b="b"/>
              <a:pathLst>
                <a:path w="55" h="35">
                  <a:moveTo>
                    <a:pt x="52" y="35"/>
                  </a:moveTo>
                  <a:cubicBezTo>
                    <a:pt x="42" y="34"/>
                    <a:pt x="32" y="24"/>
                    <a:pt x="25" y="19"/>
                  </a:cubicBezTo>
                  <a:cubicBezTo>
                    <a:pt x="24" y="19"/>
                    <a:pt x="0" y="2"/>
                    <a:pt x="6" y="2"/>
                  </a:cubicBezTo>
                  <a:cubicBezTo>
                    <a:pt x="20" y="0"/>
                    <a:pt x="55" y="17"/>
                    <a:pt x="52" y="3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61"/>
            <p:cNvSpPr>
              <a:spLocks/>
            </p:cNvSpPr>
            <p:nvPr/>
          </p:nvSpPr>
          <p:spPr bwMode="auto">
            <a:xfrm>
              <a:off x="4340225" y="9186863"/>
              <a:ext cx="187325" cy="157163"/>
            </a:xfrm>
            <a:custGeom>
              <a:avLst/>
              <a:gdLst>
                <a:gd name="T0" fmla="*/ 38 w 50"/>
                <a:gd name="T1" fmla="*/ 36 h 42"/>
                <a:gd name="T2" fmla="*/ 15 w 50"/>
                <a:gd name="T3" fmla="*/ 42 h 42"/>
                <a:gd name="T4" fmla="*/ 2 w 50"/>
                <a:gd name="T5" fmla="*/ 35 h 42"/>
                <a:gd name="T6" fmla="*/ 4 w 50"/>
                <a:gd name="T7" fmla="*/ 26 h 42"/>
                <a:gd name="T8" fmla="*/ 15 w 50"/>
                <a:gd name="T9" fmla="*/ 27 h 42"/>
                <a:gd name="T10" fmla="*/ 13 w 50"/>
                <a:gd name="T11" fmla="*/ 20 h 42"/>
                <a:gd name="T12" fmla="*/ 22 w 50"/>
                <a:gd name="T13" fmla="*/ 22 h 42"/>
                <a:gd name="T14" fmla="*/ 28 w 50"/>
                <a:gd name="T15" fmla="*/ 26 h 42"/>
                <a:gd name="T16" fmla="*/ 34 w 50"/>
                <a:gd name="T17" fmla="*/ 24 h 42"/>
                <a:gd name="T18" fmla="*/ 29 w 50"/>
                <a:gd name="T19" fmla="*/ 14 h 42"/>
                <a:gd name="T20" fmla="*/ 28 w 50"/>
                <a:gd name="T21" fmla="*/ 1 h 42"/>
                <a:gd name="T22" fmla="*/ 40 w 50"/>
                <a:gd name="T23" fmla="*/ 13 h 42"/>
                <a:gd name="T24" fmla="*/ 48 w 50"/>
                <a:gd name="T25" fmla="*/ 23 h 42"/>
                <a:gd name="T26" fmla="*/ 48 w 50"/>
                <a:gd name="T27" fmla="*/ 34 h 42"/>
                <a:gd name="T28" fmla="*/ 38 w 50"/>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42">
                  <a:moveTo>
                    <a:pt x="38" y="36"/>
                  </a:moveTo>
                  <a:cubicBezTo>
                    <a:pt x="31" y="38"/>
                    <a:pt x="23" y="42"/>
                    <a:pt x="15" y="42"/>
                  </a:cubicBezTo>
                  <a:cubicBezTo>
                    <a:pt x="11" y="41"/>
                    <a:pt x="4" y="39"/>
                    <a:pt x="2" y="35"/>
                  </a:cubicBezTo>
                  <a:cubicBezTo>
                    <a:pt x="0" y="32"/>
                    <a:pt x="0" y="26"/>
                    <a:pt x="4" y="26"/>
                  </a:cubicBezTo>
                  <a:cubicBezTo>
                    <a:pt x="8" y="26"/>
                    <a:pt x="12" y="28"/>
                    <a:pt x="15" y="27"/>
                  </a:cubicBezTo>
                  <a:cubicBezTo>
                    <a:pt x="16" y="25"/>
                    <a:pt x="13" y="22"/>
                    <a:pt x="13" y="20"/>
                  </a:cubicBezTo>
                  <a:cubicBezTo>
                    <a:pt x="15" y="16"/>
                    <a:pt x="20" y="20"/>
                    <a:pt x="22" y="22"/>
                  </a:cubicBezTo>
                  <a:cubicBezTo>
                    <a:pt x="24" y="24"/>
                    <a:pt x="25" y="26"/>
                    <a:pt x="28" y="26"/>
                  </a:cubicBezTo>
                  <a:cubicBezTo>
                    <a:pt x="32" y="27"/>
                    <a:pt x="35" y="28"/>
                    <a:pt x="34" y="24"/>
                  </a:cubicBezTo>
                  <a:cubicBezTo>
                    <a:pt x="34" y="21"/>
                    <a:pt x="31" y="17"/>
                    <a:pt x="29" y="14"/>
                  </a:cubicBezTo>
                  <a:cubicBezTo>
                    <a:pt x="28" y="11"/>
                    <a:pt x="27" y="4"/>
                    <a:pt x="28" y="1"/>
                  </a:cubicBezTo>
                  <a:cubicBezTo>
                    <a:pt x="35" y="0"/>
                    <a:pt x="38" y="7"/>
                    <a:pt x="40" y="13"/>
                  </a:cubicBezTo>
                  <a:cubicBezTo>
                    <a:pt x="42" y="18"/>
                    <a:pt x="46" y="19"/>
                    <a:pt x="48" y="23"/>
                  </a:cubicBezTo>
                  <a:cubicBezTo>
                    <a:pt x="49" y="26"/>
                    <a:pt x="50" y="31"/>
                    <a:pt x="48" y="34"/>
                  </a:cubicBezTo>
                  <a:cubicBezTo>
                    <a:pt x="46" y="36"/>
                    <a:pt x="42" y="36"/>
                    <a:pt x="38" y="3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62"/>
            <p:cNvSpPr>
              <a:spLocks/>
            </p:cNvSpPr>
            <p:nvPr/>
          </p:nvSpPr>
          <p:spPr bwMode="auto">
            <a:xfrm>
              <a:off x="4508500" y="9382125"/>
              <a:ext cx="101600" cy="66675"/>
            </a:xfrm>
            <a:custGeom>
              <a:avLst/>
              <a:gdLst>
                <a:gd name="T0" fmla="*/ 27 w 27"/>
                <a:gd name="T1" fmla="*/ 16 h 18"/>
                <a:gd name="T2" fmla="*/ 9 w 27"/>
                <a:gd name="T3" fmla="*/ 12 h 18"/>
                <a:gd name="T4" fmla="*/ 0 w 27"/>
                <a:gd name="T5" fmla="*/ 0 h 18"/>
                <a:gd name="T6" fmla="*/ 27 w 27"/>
                <a:gd name="T7" fmla="*/ 16 h 18"/>
              </a:gdLst>
              <a:ahLst/>
              <a:cxnLst>
                <a:cxn ang="0">
                  <a:pos x="T0" y="T1"/>
                </a:cxn>
                <a:cxn ang="0">
                  <a:pos x="T2" y="T3"/>
                </a:cxn>
                <a:cxn ang="0">
                  <a:pos x="T4" y="T5"/>
                </a:cxn>
                <a:cxn ang="0">
                  <a:pos x="T6" y="T7"/>
                </a:cxn>
              </a:cxnLst>
              <a:rect l="0" t="0" r="r" b="b"/>
              <a:pathLst>
                <a:path w="27" h="18">
                  <a:moveTo>
                    <a:pt x="27" y="16"/>
                  </a:moveTo>
                  <a:cubicBezTo>
                    <a:pt x="22" y="18"/>
                    <a:pt x="13" y="15"/>
                    <a:pt x="9" y="12"/>
                  </a:cubicBezTo>
                  <a:cubicBezTo>
                    <a:pt x="7" y="11"/>
                    <a:pt x="0" y="0"/>
                    <a:pt x="0" y="0"/>
                  </a:cubicBezTo>
                  <a:cubicBezTo>
                    <a:pt x="12" y="0"/>
                    <a:pt x="26" y="3"/>
                    <a:pt x="27"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63"/>
            <p:cNvSpPr>
              <a:spLocks/>
            </p:cNvSpPr>
            <p:nvPr/>
          </p:nvSpPr>
          <p:spPr bwMode="auto">
            <a:xfrm>
              <a:off x="5033963" y="9836150"/>
              <a:ext cx="74613" cy="107950"/>
            </a:xfrm>
            <a:custGeom>
              <a:avLst/>
              <a:gdLst>
                <a:gd name="T0" fmla="*/ 0 w 20"/>
                <a:gd name="T1" fmla="*/ 2 h 29"/>
                <a:gd name="T2" fmla="*/ 9 w 20"/>
                <a:gd name="T3" fmla="*/ 11 h 29"/>
                <a:gd name="T4" fmla="*/ 20 w 20"/>
                <a:gd name="T5" fmla="*/ 28 h 29"/>
                <a:gd name="T6" fmla="*/ 5 w 20"/>
                <a:gd name="T7" fmla="*/ 22 h 29"/>
                <a:gd name="T8" fmla="*/ 0 w 20"/>
                <a:gd name="T9" fmla="*/ 2 h 29"/>
              </a:gdLst>
              <a:ahLst/>
              <a:cxnLst>
                <a:cxn ang="0">
                  <a:pos x="T0" y="T1"/>
                </a:cxn>
                <a:cxn ang="0">
                  <a:pos x="T2" y="T3"/>
                </a:cxn>
                <a:cxn ang="0">
                  <a:pos x="T4" y="T5"/>
                </a:cxn>
                <a:cxn ang="0">
                  <a:pos x="T6" y="T7"/>
                </a:cxn>
                <a:cxn ang="0">
                  <a:pos x="T8" y="T9"/>
                </a:cxn>
              </a:cxnLst>
              <a:rect l="0" t="0" r="r" b="b"/>
              <a:pathLst>
                <a:path w="20" h="29">
                  <a:moveTo>
                    <a:pt x="0" y="2"/>
                  </a:moveTo>
                  <a:cubicBezTo>
                    <a:pt x="4" y="2"/>
                    <a:pt x="6" y="8"/>
                    <a:pt x="9" y="11"/>
                  </a:cubicBezTo>
                  <a:cubicBezTo>
                    <a:pt x="14" y="0"/>
                    <a:pt x="20" y="24"/>
                    <a:pt x="20" y="28"/>
                  </a:cubicBezTo>
                  <a:cubicBezTo>
                    <a:pt x="20" y="29"/>
                    <a:pt x="6" y="24"/>
                    <a:pt x="5" y="22"/>
                  </a:cubicBezTo>
                  <a:cubicBezTo>
                    <a:pt x="0" y="18"/>
                    <a:pt x="1" y="8"/>
                    <a:pt x="0"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64"/>
            <p:cNvSpPr>
              <a:spLocks/>
            </p:cNvSpPr>
            <p:nvPr/>
          </p:nvSpPr>
          <p:spPr bwMode="auto">
            <a:xfrm>
              <a:off x="4756150" y="10390188"/>
              <a:ext cx="393700" cy="285750"/>
            </a:xfrm>
            <a:custGeom>
              <a:avLst/>
              <a:gdLst>
                <a:gd name="T0" fmla="*/ 21 w 105"/>
                <a:gd name="T1" fmla="*/ 26 h 76"/>
                <a:gd name="T2" fmla="*/ 5 w 105"/>
                <a:gd name="T3" fmla="*/ 2 h 76"/>
                <a:gd name="T4" fmla="*/ 45 w 105"/>
                <a:gd name="T5" fmla="*/ 25 h 76"/>
                <a:gd name="T6" fmla="*/ 77 w 105"/>
                <a:gd name="T7" fmla="*/ 54 h 76"/>
                <a:gd name="T8" fmla="*/ 96 w 105"/>
                <a:gd name="T9" fmla="*/ 65 h 76"/>
                <a:gd name="T10" fmla="*/ 89 w 105"/>
                <a:gd name="T11" fmla="*/ 74 h 76"/>
                <a:gd name="T12" fmla="*/ 47 w 105"/>
                <a:gd name="T13" fmla="*/ 51 h 76"/>
                <a:gd name="T14" fmla="*/ 21 w 105"/>
                <a:gd name="T15" fmla="*/ 2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21" y="26"/>
                  </a:moveTo>
                  <a:cubicBezTo>
                    <a:pt x="20" y="25"/>
                    <a:pt x="0" y="3"/>
                    <a:pt x="5" y="2"/>
                  </a:cubicBezTo>
                  <a:cubicBezTo>
                    <a:pt x="19" y="0"/>
                    <a:pt x="34" y="18"/>
                    <a:pt x="45" y="25"/>
                  </a:cubicBezTo>
                  <a:cubicBezTo>
                    <a:pt x="58" y="34"/>
                    <a:pt x="66" y="44"/>
                    <a:pt x="77" y="54"/>
                  </a:cubicBezTo>
                  <a:cubicBezTo>
                    <a:pt x="82" y="60"/>
                    <a:pt x="91" y="60"/>
                    <a:pt x="96" y="65"/>
                  </a:cubicBezTo>
                  <a:cubicBezTo>
                    <a:pt x="105" y="74"/>
                    <a:pt x="97" y="76"/>
                    <a:pt x="89" y="74"/>
                  </a:cubicBezTo>
                  <a:cubicBezTo>
                    <a:pt x="73" y="71"/>
                    <a:pt x="60" y="60"/>
                    <a:pt x="47" y="51"/>
                  </a:cubicBezTo>
                  <a:cubicBezTo>
                    <a:pt x="35" y="44"/>
                    <a:pt x="28" y="39"/>
                    <a:pt x="21" y="2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65"/>
            <p:cNvSpPr>
              <a:spLocks/>
            </p:cNvSpPr>
            <p:nvPr/>
          </p:nvSpPr>
          <p:spPr bwMode="auto">
            <a:xfrm>
              <a:off x="5183188" y="10120313"/>
              <a:ext cx="65088" cy="46038"/>
            </a:xfrm>
            <a:custGeom>
              <a:avLst/>
              <a:gdLst>
                <a:gd name="T0" fmla="*/ 11 w 17"/>
                <a:gd name="T1" fmla="*/ 12 h 12"/>
                <a:gd name="T2" fmla="*/ 4 w 17"/>
                <a:gd name="T3" fmla="*/ 3 h 12"/>
                <a:gd name="T4" fmla="*/ 15 w 17"/>
                <a:gd name="T5" fmla="*/ 5 h 12"/>
                <a:gd name="T6" fmla="*/ 11 w 17"/>
                <a:gd name="T7" fmla="*/ 12 h 12"/>
              </a:gdLst>
              <a:ahLst/>
              <a:cxnLst>
                <a:cxn ang="0">
                  <a:pos x="T0" y="T1"/>
                </a:cxn>
                <a:cxn ang="0">
                  <a:pos x="T2" y="T3"/>
                </a:cxn>
                <a:cxn ang="0">
                  <a:pos x="T4" y="T5"/>
                </a:cxn>
                <a:cxn ang="0">
                  <a:pos x="T6" y="T7"/>
                </a:cxn>
              </a:cxnLst>
              <a:rect l="0" t="0" r="r" b="b"/>
              <a:pathLst>
                <a:path w="17" h="12">
                  <a:moveTo>
                    <a:pt x="11" y="12"/>
                  </a:moveTo>
                  <a:cubicBezTo>
                    <a:pt x="8" y="12"/>
                    <a:pt x="0" y="7"/>
                    <a:pt x="4" y="3"/>
                  </a:cubicBezTo>
                  <a:cubicBezTo>
                    <a:pt x="7" y="0"/>
                    <a:pt x="13" y="3"/>
                    <a:pt x="15" y="5"/>
                  </a:cubicBezTo>
                  <a:cubicBezTo>
                    <a:pt x="17" y="9"/>
                    <a:pt x="16" y="12"/>
                    <a:pt x="11"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6"/>
            <p:cNvSpPr>
              <a:spLocks/>
            </p:cNvSpPr>
            <p:nvPr/>
          </p:nvSpPr>
          <p:spPr bwMode="auto">
            <a:xfrm>
              <a:off x="5089525" y="9955213"/>
              <a:ext cx="82550" cy="87313"/>
            </a:xfrm>
            <a:custGeom>
              <a:avLst/>
              <a:gdLst>
                <a:gd name="T0" fmla="*/ 8 w 22"/>
                <a:gd name="T1" fmla="*/ 19 h 23"/>
                <a:gd name="T2" fmla="*/ 6 w 22"/>
                <a:gd name="T3" fmla="*/ 10 h 23"/>
                <a:gd name="T4" fmla="*/ 1 w 22"/>
                <a:gd name="T5" fmla="*/ 7 h 23"/>
                <a:gd name="T6" fmla="*/ 8 w 22"/>
                <a:gd name="T7" fmla="*/ 5 h 23"/>
                <a:gd name="T8" fmla="*/ 12 w 22"/>
                <a:gd name="T9" fmla="*/ 9 h 23"/>
                <a:gd name="T10" fmla="*/ 16 w 22"/>
                <a:gd name="T11" fmla="*/ 12 h 23"/>
                <a:gd name="T12" fmla="*/ 21 w 22"/>
                <a:gd name="T13" fmla="*/ 20 h 23"/>
                <a:gd name="T14" fmla="*/ 14 w 22"/>
                <a:gd name="T15" fmla="*/ 20 h 23"/>
                <a:gd name="T16" fmla="*/ 8 w 22"/>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8" y="19"/>
                  </a:moveTo>
                  <a:cubicBezTo>
                    <a:pt x="7" y="17"/>
                    <a:pt x="9" y="12"/>
                    <a:pt x="6" y="10"/>
                  </a:cubicBezTo>
                  <a:cubicBezTo>
                    <a:pt x="4" y="9"/>
                    <a:pt x="1" y="11"/>
                    <a:pt x="1" y="7"/>
                  </a:cubicBezTo>
                  <a:cubicBezTo>
                    <a:pt x="0" y="1"/>
                    <a:pt x="6" y="0"/>
                    <a:pt x="8" y="5"/>
                  </a:cubicBezTo>
                  <a:cubicBezTo>
                    <a:pt x="10" y="8"/>
                    <a:pt x="9" y="8"/>
                    <a:pt x="12" y="9"/>
                  </a:cubicBezTo>
                  <a:cubicBezTo>
                    <a:pt x="15" y="10"/>
                    <a:pt x="15" y="10"/>
                    <a:pt x="16" y="12"/>
                  </a:cubicBezTo>
                  <a:cubicBezTo>
                    <a:pt x="18" y="14"/>
                    <a:pt x="22" y="18"/>
                    <a:pt x="21" y="20"/>
                  </a:cubicBezTo>
                  <a:cubicBezTo>
                    <a:pt x="19" y="20"/>
                    <a:pt x="16" y="19"/>
                    <a:pt x="14" y="20"/>
                  </a:cubicBezTo>
                  <a:cubicBezTo>
                    <a:pt x="11" y="20"/>
                    <a:pt x="10" y="23"/>
                    <a:pt x="8" y="1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7"/>
            <p:cNvSpPr>
              <a:spLocks/>
            </p:cNvSpPr>
            <p:nvPr/>
          </p:nvSpPr>
          <p:spPr bwMode="auto">
            <a:xfrm>
              <a:off x="6094413" y="10106025"/>
              <a:ext cx="147638" cy="107950"/>
            </a:xfrm>
            <a:custGeom>
              <a:avLst/>
              <a:gdLst>
                <a:gd name="T0" fmla="*/ 30 w 39"/>
                <a:gd name="T1" fmla="*/ 27 h 29"/>
                <a:gd name="T2" fmla="*/ 5 w 39"/>
                <a:gd name="T3" fmla="*/ 21 h 29"/>
                <a:gd name="T4" fmla="*/ 10 w 39"/>
                <a:gd name="T5" fmla="*/ 5 h 29"/>
                <a:gd name="T6" fmla="*/ 37 w 39"/>
                <a:gd name="T7" fmla="*/ 15 h 29"/>
                <a:gd name="T8" fmla="*/ 30 w 39"/>
                <a:gd name="T9" fmla="*/ 27 h 29"/>
              </a:gdLst>
              <a:ahLst/>
              <a:cxnLst>
                <a:cxn ang="0">
                  <a:pos x="T0" y="T1"/>
                </a:cxn>
                <a:cxn ang="0">
                  <a:pos x="T2" y="T3"/>
                </a:cxn>
                <a:cxn ang="0">
                  <a:pos x="T4" y="T5"/>
                </a:cxn>
                <a:cxn ang="0">
                  <a:pos x="T6" y="T7"/>
                </a:cxn>
                <a:cxn ang="0">
                  <a:pos x="T8" y="T9"/>
                </a:cxn>
              </a:cxnLst>
              <a:rect l="0" t="0" r="r" b="b"/>
              <a:pathLst>
                <a:path w="39" h="29">
                  <a:moveTo>
                    <a:pt x="30" y="27"/>
                  </a:moveTo>
                  <a:cubicBezTo>
                    <a:pt x="22" y="29"/>
                    <a:pt x="9" y="29"/>
                    <a:pt x="5" y="21"/>
                  </a:cubicBezTo>
                  <a:cubicBezTo>
                    <a:pt x="0" y="11"/>
                    <a:pt x="11" y="13"/>
                    <a:pt x="10" y="5"/>
                  </a:cubicBezTo>
                  <a:cubicBezTo>
                    <a:pt x="21" y="0"/>
                    <a:pt x="35" y="2"/>
                    <a:pt x="37" y="15"/>
                  </a:cubicBezTo>
                  <a:cubicBezTo>
                    <a:pt x="39" y="23"/>
                    <a:pt x="38" y="24"/>
                    <a:pt x="30"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68"/>
            <p:cNvSpPr>
              <a:spLocks/>
            </p:cNvSpPr>
            <p:nvPr/>
          </p:nvSpPr>
          <p:spPr bwMode="auto">
            <a:xfrm>
              <a:off x="6223000" y="9982200"/>
              <a:ext cx="157163" cy="104775"/>
            </a:xfrm>
            <a:custGeom>
              <a:avLst/>
              <a:gdLst>
                <a:gd name="T0" fmla="*/ 10 w 42"/>
                <a:gd name="T1" fmla="*/ 25 h 28"/>
                <a:gd name="T2" fmla="*/ 3 w 42"/>
                <a:gd name="T3" fmla="*/ 15 h 28"/>
                <a:gd name="T4" fmla="*/ 41 w 42"/>
                <a:gd name="T5" fmla="*/ 2 h 28"/>
                <a:gd name="T6" fmla="*/ 32 w 42"/>
                <a:gd name="T7" fmla="*/ 9 h 28"/>
                <a:gd name="T8" fmla="*/ 28 w 42"/>
                <a:gd name="T9" fmla="*/ 20 h 28"/>
                <a:gd name="T10" fmla="*/ 17 w 42"/>
                <a:gd name="T11" fmla="*/ 20 h 28"/>
                <a:gd name="T12" fmla="*/ 6 w 42"/>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42" h="28">
                  <a:moveTo>
                    <a:pt x="10" y="25"/>
                  </a:moveTo>
                  <a:cubicBezTo>
                    <a:pt x="4" y="25"/>
                    <a:pt x="0" y="15"/>
                    <a:pt x="3" y="15"/>
                  </a:cubicBezTo>
                  <a:cubicBezTo>
                    <a:pt x="15" y="12"/>
                    <a:pt x="29" y="0"/>
                    <a:pt x="41" y="2"/>
                  </a:cubicBezTo>
                  <a:cubicBezTo>
                    <a:pt x="42" y="9"/>
                    <a:pt x="36" y="6"/>
                    <a:pt x="32" y="9"/>
                  </a:cubicBezTo>
                  <a:cubicBezTo>
                    <a:pt x="29" y="12"/>
                    <a:pt x="31" y="17"/>
                    <a:pt x="28" y="20"/>
                  </a:cubicBezTo>
                  <a:cubicBezTo>
                    <a:pt x="25" y="21"/>
                    <a:pt x="20" y="20"/>
                    <a:pt x="17" y="20"/>
                  </a:cubicBezTo>
                  <a:cubicBezTo>
                    <a:pt x="13" y="21"/>
                    <a:pt x="11" y="28"/>
                    <a:pt x="6" y="23"/>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69"/>
            <p:cNvSpPr>
              <a:spLocks/>
            </p:cNvSpPr>
            <p:nvPr/>
          </p:nvSpPr>
          <p:spPr bwMode="auto">
            <a:xfrm>
              <a:off x="7104063" y="9707563"/>
              <a:ext cx="63500" cy="38100"/>
            </a:xfrm>
            <a:custGeom>
              <a:avLst/>
              <a:gdLst>
                <a:gd name="T0" fmla="*/ 10 w 17"/>
                <a:gd name="T1" fmla="*/ 10 h 10"/>
                <a:gd name="T2" fmla="*/ 0 w 17"/>
                <a:gd name="T3" fmla="*/ 2 h 10"/>
                <a:gd name="T4" fmla="*/ 14 w 17"/>
                <a:gd name="T5" fmla="*/ 1 h 10"/>
                <a:gd name="T6" fmla="*/ 16 w 17"/>
                <a:gd name="T7" fmla="*/ 8 h 10"/>
                <a:gd name="T8" fmla="*/ 7 w 17"/>
                <a:gd name="T9" fmla="*/ 10 h 10"/>
              </a:gdLst>
              <a:ahLst/>
              <a:cxnLst>
                <a:cxn ang="0">
                  <a:pos x="T0" y="T1"/>
                </a:cxn>
                <a:cxn ang="0">
                  <a:pos x="T2" y="T3"/>
                </a:cxn>
                <a:cxn ang="0">
                  <a:pos x="T4" y="T5"/>
                </a:cxn>
                <a:cxn ang="0">
                  <a:pos x="T6" y="T7"/>
                </a:cxn>
                <a:cxn ang="0">
                  <a:pos x="T8" y="T9"/>
                </a:cxn>
              </a:cxnLst>
              <a:rect l="0" t="0" r="r" b="b"/>
              <a:pathLst>
                <a:path w="17" h="10">
                  <a:moveTo>
                    <a:pt x="10" y="10"/>
                  </a:moveTo>
                  <a:cubicBezTo>
                    <a:pt x="6" y="10"/>
                    <a:pt x="2" y="6"/>
                    <a:pt x="0" y="2"/>
                  </a:cubicBezTo>
                  <a:cubicBezTo>
                    <a:pt x="1" y="1"/>
                    <a:pt x="12" y="0"/>
                    <a:pt x="14" y="1"/>
                  </a:cubicBezTo>
                  <a:cubicBezTo>
                    <a:pt x="16" y="1"/>
                    <a:pt x="17" y="7"/>
                    <a:pt x="16" y="8"/>
                  </a:cubicBezTo>
                  <a:cubicBezTo>
                    <a:pt x="14" y="10"/>
                    <a:pt x="9" y="10"/>
                    <a:pt x="7" y="10"/>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70"/>
            <p:cNvSpPr>
              <a:spLocks/>
            </p:cNvSpPr>
            <p:nvPr/>
          </p:nvSpPr>
          <p:spPr bwMode="auto">
            <a:xfrm>
              <a:off x="7170738" y="9742488"/>
              <a:ext cx="76200" cy="33338"/>
            </a:xfrm>
            <a:custGeom>
              <a:avLst/>
              <a:gdLst>
                <a:gd name="T0" fmla="*/ 20 w 20"/>
                <a:gd name="T1" fmla="*/ 8 h 9"/>
                <a:gd name="T2" fmla="*/ 3 w 20"/>
                <a:gd name="T3" fmla="*/ 6 h 9"/>
                <a:gd name="T4" fmla="*/ 9 w 20"/>
                <a:gd name="T5" fmla="*/ 0 h 9"/>
                <a:gd name="T6" fmla="*/ 16 w 20"/>
                <a:gd name="T7" fmla="*/ 3 h 9"/>
                <a:gd name="T8" fmla="*/ 20 w 20"/>
                <a:gd name="T9" fmla="*/ 7 h 9"/>
                <a:gd name="T10" fmla="*/ 20 w 20"/>
                <a:gd name="T11" fmla="*/ 8 h 9"/>
              </a:gdLst>
              <a:ahLst/>
              <a:cxnLst>
                <a:cxn ang="0">
                  <a:pos x="T0" y="T1"/>
                </a:cxn>
                <a:cxn ang="0">
                  <a:pos x="T2" y="T3"/>
                </a:cxn>
                <a:cxn ang="0">
                  <a:pos x="T4" y="T5"/>
                </a:cxn>
                <a:cxn ang="0">
                  <a:pos x="T6" y="T7"/>
                </a:cxn>
                <a:cxn ang="0">
                  <a:pos x="T8" y="T9"/>
                </a:cxn>
                <a:cxn ang="0">
                  <a:pos x="T10" y="T11"/>
                </a:cxn>
              </a:cxnLst>
              <a:rect l="0" t="0" r="r" b="b"/>
              <a:pathLst>
                <a:path w="20" h="9">
                  <a:moveTo>
                    <a:pt x="20" y="8"/>
                  </a:moveTo>
                  <a:cubicBezTo>
                    <a:pt x="16" y="8"/>
                    <a:pt x="6" y="9"/>
                    <a:pt x="3" y="6"/>
                  </a:cubicBezTo>
                  <a:cubicBezTo>
                    <a:pt x="0" y="2"/>
                    <a:pt x="5" y="0"/>
                    <a:pt x="9" y="0"/>
                  </a:cubicBezTo>
                  <a:cubicBezTo>
                    <a:pt x="11" y="1"/>
                    <a:pt x="14" y="2"/>
                    <a:pt x="16" y="3"/>
                  </a:cubicBezTo>
                  <a:cubicBezTo>
                    <a:pt x="18" y="4"/>
                    <a:pt x="17" y="7"/>
                    <a:pt x="20" y="7"/>
                  </a:cubicBezTo>
                  <a:cubicBezTo>
                    <a:pt x="20" y="7"/>
                    <a:pt x="20" y="8"/>
                    <a:pt x="20"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71"/>
            <p:cNvSpPr>
              <a:spLocks/>
            </p:cNvSpPr>
            <p:nvPr/>
          </p:nvSpPr>
          <p:spPr bwMode="auto">
            <a:xfrm>
              <a:off x="5626100" y="12003088"/>
              <a:ext cx="615950" cy="933450"/>
            </a:xfrm>
            <a:custGeom>
              <a:avLst/>
              <a:gdLst>
                <a:gd name="T0" fmla="*/ 39 w 164"/>
                <a:gd name="T1" fmla="*/ 162 h 249"/>
                <a:gd name="T2" fmla="*/ 49 w 164"/>
                <a:gd name="T3" fmla="*/ 158 h 249"/>
                <a:gd name="T4" fmla="*/ 54 w 164"/>
                <a:gd name="T5" fmla="*/ 150 h 249"/>
                <a:gd name="T6" fmla="*/ 59 w 164"/>
                <a:gd name="T7" fmla="*/ 131 h 249"/>
                <a:gd name="T8" fmla="*/ 62 w 164"/>
                <a:gd name="T9" fmla="*/ 114 h 249"/>
                <a:gd name="T10" fmla="*/ 55 w 164"/>
                <a:gd name="T11" fmla="*/ 91 h 249"/>
                <a:gd name="T12" fmla="*/ 43 w 164"/>
                <a:gd name="T13" fmla="*/ 67 h 249"/>
                <a:gd name="T14" fmla="*/ 27 w 164"/>
                <a:gd name="T15" fmla="*/ 44 h 249"/>
                <a:gd name="T16" fmla="*/ 19 w 164"/>
                <a:gd name="T17" fmla="*/ 34 h 249"/>
                <a:gd name="T18" fmla="*/ 16 w 164"/>
                <a:gd name="T19" fmla="*/ 21 h 249"/>
                <a:gd name="T20" fmla="*/ 13 w 164"/>
                <a:gd name="T21" fmla="*/ 3 h 249"/>
                <a:gd name="T22" fmla="*/ 22 w 164"/>
                <a:gd name="T23" fmla="*/ 17 h 249"/>
                <a:gd name="T24" fmla="*/ 37 w 164"/>
                <a:gd name="T25" fmla="*/ 25 h 249"/>
                <a:gd name="T26" fmla="*/ 55 w 164"/>
                <a:gd name="T27" fmla="*/ 49 h 249"/>
                <a:gd name="T28" fmla="*/ 64 w 164"/>
                <a:gd name="T29" fmla="*/ 75 h 249"/>
                <a:gd name="T30" fmla="*/ 71 w 164"/>
                <a:gd name="T31" fmla="*/ 85 h 249"/>
                <a:gd name="T32" fmla="*/ 82 w 164"/>
                <a:gd name="T33" fmla="*/ 89 h 249"/>
                <a:gd name="T34" fmla="*/ 80 w 164"/>
                <a:gd name="T35" fmla="*/ 75 h 249"/>
                <a:gd name="T36" fmla="*/ 94 w 164"/>
                <a:gd name="T37" fmla="*/ 99 h 249"/>
                <a:gd name="T38" fmla="*/ 113 w 164"/>
                <a:gd name="T39" fmla="*/ 121 h 249"/>
                <a:gd name="T40" fmla="*/ 139 w 164"/>
                <a:gd name="T41" fmla="*/ 116 h 249"/>
                <a:gd name="T42" fmla="*/ 149 w 164"/>
                <a:gd name="T43" fmla="*/ 108 h 249"/>
                <a:gd name="T44" fmla="*/ 160 w 164"/>
                <a:gd name="T45" fmla="*/ 114 h 249"/>
                <a:gd name="T46" fmla="*/ 163 w 164"/>
                <a:gd name="T47" fmla="*/ 114 h 249"/>
                <a:gd name="T48" fmla="*/ 160 w 164"/>
                <a:gd name="T49" fmla="*/ 134 h 249"/>
                <a:gd name="T50" fmla="*/ 151 w 164"/>
                <a:gd name="T51" fmla="*/ 143 h 249"/>
                <a:gd name="T52" fmla="*/ 145 w 164"/>
                <a:gd name="T53" fmla="*/ 150 h 249"/>
                <a:gd name="T54" fmla="*/ 148 w 164"/>
                <a:gd name="T55" fmla="*/ 164 h 249"/>
                <a:gd name="T56" fmla="*/ 119 w 164"/>
                <a:gd name="T57" fmla="*/ 169 h 249"/>
                <a:gd name="T58" fmla="*/ 119 w 164"/>
                <a:gd name="T59" fmla="*/ 186 h 249"/>
                <a:gd name="T60" fmla="*/ 113 w 164"/>
                <a:gd name="T61" fmla="*/ 203 h 249"/>
                <a:gd name="T62" fmla="*/ 102 w 164"/>
                <a:gd name="T63" fmla="*/ 217 h 249"/>
                <a:gd name="T64" fmla="*/ 93 w 164"/>
                <a:gd name="T65" fmla="*/ 236 h 249"/>
                <a:gd name="T66" fmla="*/ 79 w 164"/>
                <a:gd name="T67" fmla="*/ 243 h 249"/>
                <a:gd name="T68" fmla="*/ 71 w 164"/>
                <a:gd name="T69" fmla="*/ 248 h 249"/>
                <a:gd name="T70" fmla="*/ 64 w 164"/>
                <a:gd name="T71" fmla="*/ 241 h 249"/>
                <a:gd name="T72" fmla="*/ 59 w 164"/>
                <a:gd name="T73" fmla="*/ 232 h 249"/>
                <a:gd name="T74" fmla="*/ 65 w 164"/>
                <a:gd name="T75" fmla="*/ 226 h 249"/>
                <a:gd name="T76" fmla="*/ 68 w 164"/>
                <a:gd name="T77" fmla="*/ 219 h 249"/>
                <a:gd name="T78" fmla="*/ 67 w 164"/>
                <a:gd name="T79" fmla="*/ 191 h 249"/>
                <a:gd name="T80" fmla="*/ 39 w 164"/>
                <a:gd name="T81" fmla="*/ 177 h 249"/>
                <a:gd name="T82" fmla="*/ 47 w 164"/>
                <a:gd name="T83"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249">
                  <a:moveTo>
                    <a:pt x="39" y="162"/>
                  </a:moveTo>
                  <a:cubicBezTo>
                    <a:pt x="42" y="159"/>
                    <a:pt x="46" y="160"/>
                    <a:pt x="49" y="158"/>
                  </a:cubicBezTo>
                  <a:cubicBezTo>
                    <a:pt x="52" y="156"/>
                    <a:pt x="52" y="153"/>
                    <a:pt x="54" y="150"/>
                  </a:cubicBezTo>
                  <a:cubicBezTo>
                    <a:pt x="57" y="143"/>
                    <a:pt x="58" y="138"/>
                    <a:pt x="59" y="131"/>
                  </a:cubicBezTo>
                  <a:cubicBezTo>
                    <a:pt x="61" y="125"/>
                    <a:pt x="63" y="120"/>
                    <a:pt x="62" y="114"/>
                  </a:cubicBezTo>
                  <a:cubicBezTo>
                    <a:pt x="62" y="106"/>
                    <a:pt x="57" y="98"/>
                    <a:pt x="55" y="91"/>
                  </a:cubicBezTo>
                  <a:cubicBezTo>
                    <a:pt x="52" y="81"/>
                    <a:pt x="50" y="74"/>
                    <a:pt x="43" y="67"/>
                  </a:cubicBezTo>
                  <a:cubicBezTo>
                    <a:pt x="36" y="60"/>
                    <a:pt x="33" y="52"/>
                    <a:pt x="27" y="44"/>
                  </a:cubicBezTo>
                  <a:cubicBezTo>
                    <a:pt x="24" y="40"/>
                    <a:pt x="20" y="39"/>
                    <a:pt x="19" y="34"/>
                  </a:cubicBezTo>
                  <a:cubicBezTo>
                    <a:pt x="17" y="30"/>
                    <a:pt x="18" y="25"/>
                    <a:pt x="16" y="21"/>
                  </a:cubicBezTo>
                  <a:cubicBezTo>
                    <a:pt x="14" y="18"/>
                    <a:pt x="0" y="0"/>
                    <a:pt x="13" y="3"/>
                  </a:cubicBezTo>
                  <a:cubicBezTo>
                    <a:pt x="18" y="4"/>
                    <a:pt x="19" y="13"/>
                    <a:pt x="22" y="17"/>
                  </a:cubicBezTo>
                  <a:cubicBezTo>
                    <a:pt x="26" y="20"/>
                    <a:pt x="33" y="22"/>
                    <a:pt x="37" y="25"/>
                  </a:cubicBezTo>
                  <a:cubicBezTo>
                    <a:pt x="46" y="29"/>
                    <a:pt x="52" y="40"/>
                    <a:pt x="55" y="49"/>
                  </a:cubicBezTo>
                  <a:cubicBezTo>
                    <a:pt x="58" y="58"/>
                    <a:pt x="61" y="66"/>
                    <a:pt x="64" y="75"/>
                  </a:cubicBezTo>
                  <a:cubicBezTo>
                    <a:pt x="66" y="82"/>
                    <a:pt x="65" y="82"/>
                    <a:pt x="71" y="85"/>
                  </a:cubicBezTo>
                  <a:cubicBezTo>
                    <a:pt x="74" y="87"/>
                    <a:pt x="79" y="88"/>
                    <a:pt x="82" y="89"/>
                  </a:cubicBezTo>
                  <a:cubicBezTo>
                    <a:pt x="82" y="84"/>
                    <a:pt x="75" y="78"/>
                    <a:pt x="80" y="75"/>
                  </a:cubicBezTo>
                  <a:cubicBezTo>
                    <a:pt x="90" y="79"/>
                    <a:pt x="92" y="90"/>
                    <a:pt x="94" y="99"/>
                  </a:cubicBezTo>
                  <a:cubicBezTo>
                    <a:pt x="97" y="108"/>
                    <a:pt x="103" y="117"/>
                    <a:pt x="113" y="121"/>
                  </a:cubicBezTo>
                  <a:cubicBezTo>
                    <a:pt x="124" y="127"/>
                    <a:pt x="132" y="124"/>
                    <a:pt x="139" y="116"/>
                  </a:cubicBezTo>
                  <a:cubicBezTo>
                    <a:pt x="143" y="111"/>
                    <a:pt x="142" y="109"/>
                    <a:pt x="149" y="108"/>
                  </a:cubicBezTo>
                  <a:cubicBezTo>
                    <a:pt x="154" y="108"/>
                    <a:pt x="159" y="107"/>
                    <a:pt x="160" y="114"/>
                  </a:cubicBezTo>
                  <a:cubicBezTo>
                    <a:pt x="161" y="114"/>
                    <a:pt x="162" y="113"/>
                    <a:pt x="163" y="114"/>
                  </a:cubicBezTo>
                  <a:cubicBezTo>
                    <a:pt x="164" y="118"/>
                    <a:pt x="161" y="129"/>
                    <a:pt x="160" y="134"/>
                  </a:cubicBezTo>
                  <a:cubicBezTo>
                    <a:pt x="158" y="139"/>
                    <a:pt x="155" y="139"/>
                    <a:pt x="151" y="143"/>
                  </a:cubicBezTo>
                  <a:cubicBezTo>
                    <a:pt x="148" y="146"/>
                    <a:pt x="153" y="151"/>
                    <a:pt x="145" y="150"/>
                  </a:cubicBezTo>
                  <a:cubicBezTo>
                    <a:pt x="143" y="156"/>
                    <a:pt x="148" y="159"/>
                    <a:pt x="148" y="164"/>
                  </a:cubicBezTo>
                  <a:cubicBezTo>
                    <a:pt x="139" y="160"/>
                    <a:pt x="123" y="155"/>
                    <a:pt x="119" y="169"/>
                  </a:cubicBezTo>
                  <a:cubicBezTo>
                    <a:pt x="117" y="175"/>
                    <a:pt x="120" y="180"/>
                    <a:pt x="119" y="186"/>
                  </a:cubicBezTo>
                  <a:cubicBezTo>
                    <a:pt x="119" y="192"/>
                    <a:pt x="115" y="197"/>
                    <a:pt x="113" y="203"/>
                  </a:cubicBezTo>
                  <a:cubicBezTo>
                    <a:pt x="110" y="208"/>
                    <a:pt x="105" y="211"/>
                    <a:pt x="102" y="217"/>
                  </a:cubicBezTo>
                  <a:cubicBezTo>
                    <a:pt x="98" y="223"/>
                    <a:pt x="97" y="230"/>
                    <a:pt x="93" y="236"/>
                  </a:cubicBezTo>
                  <a:cubicBezTo>
                    <a:pt x="88" y="243"/>
                    <a:pt x="86" y="240"/>
                    <a:pt x="79" y="243"/>
                  </a:cubicBezTo>
                  <a:cubicBezTo>
                    <a:pt x="75" y="245"/>
                    <a:pt x="76" y="249"/>
                    <a:pt x="71" y="248"/>
                  </a:cubicBezTo>
                  <a:cubicBezTo>
                    <a:pt x="70" y="248"/>
                    <a:pt x="65" y="242"/>
                    <a:pt x="64" y="241"/>
                  </a:cubicBezTo>
                  <a:cubicBezTo>
                    <a:pt x="60" y="237"/>
                    <a:pt x="56" y="239"/>
                    <a:pt x="59" y="232"/>
                  </a:cubicBezTo>
                  <a:cubicBezTo>
                    <a:pt x="59" y="232"/>
                    <a:pt x="64" y="228"/>
                    <a:pt x="65" y="226"/>
                  </a:cubicBezTo>
                  <a:cubicBezTo>
                    <a:pt x="66" y="224"/>
                    <a:pt x="67" y="221"/>
                    <a:pt x="68" y="219"/>
                  </a:cubicBezTo>
                  <a:cubicBezTo>
                    <a:pt x="73" y="208"/>
                    <a:pt x="78" y="199"/>
                    <a:pt x="67" y="191"/>
                  </a:cubicBezTo>
                  <a:cubicBezTo>
                    <a:pt x="57" y="185"/>
                    <a:pt x="46" y="184"/>
                    <a:pt x="39" y="177"/>
                  </a:cubicBezTo>
                  <a:cubicBezTo>
                    <a:pt x="30" y="166"/>
                    <a:pt x="37" y="163"/>
                    <a:pt x="47" y="156"/>
                  </a:cubicBezTo>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72"/>
            <p:cNvSpPr>
              <a:spLocks/>
            </p:cNvSpPr>
            <p:nvPr/>
          </p:nvSpPr>
          <p:spPr bwMode="auto">
            <a:xfrm>
              <a:off x="-342900" y="9412288"/>
              <a:ext cx="4068763" cy="3213100"/>
            </a:xfrm>
            <a:custGeom>
              <a:avLst/>
              <a:gdLst>
                <a:gd name="T0" fmla="*/ 205 w 1085"/>
                <a:gd name="T1" fmla="*/ 254 h 857"/>
                <a:gd name="T2" fmla="*/ 261 w 1085"/>
                <a:gd name="T3" fmla="*/ 161 h 857"/>
                <a:gd name="T4" fmla="*/ 293 w 1085"/>
                <a:gd name="T5" fmla="*/ 166 h 857"/>
                <a:gd name="T6" fmla="*/ 315 w 1085"/>
                <a:gd name="T7" fmla="*/ 127 h 857"/>
                <a:gd name="T8" fmla="*/ 383 w 1085"/>
                <a:gd name="T9" fmla="*/ 91 h 857"/>
                <a:gd name="T10" fmla="*/ 405 w 1085"/>
                <a:gd name="T11" fmla="*/ 107 h 857"/>
                <a:gd name="T12" fmla="*/ 450 w 1085"/>
                <a:gd name="T13" fmla="*/ 107 h 857"/>
                <a:gd name="T14" fmla="*/ 472 w 1085"/>
                <a:gd name="T15" fmla="*/ 66 h 857"/>
                <a:gd name="T16" fmla="*/ 506 w 1085"/>
                <a:gd name="T17" fmla="*/ 21 h 857"/>
                <a:gd name="T18" fmla="*/ 565 w 1085"/>
                <a:gd name="T19" fmla="*/ 34 h 857"/>
                <a:gd name="T20" fmla="*/ 638 w 1085"/>
                <a:gd name="T21" fmla="*/ 37 h 857"/>
                <a:gd name="T22" fmla="*/ 623 w 1085"/>
                <a:gd name="T23" fmla="*/ 131 h 857"/>
                <a:gd name="T24" fmla="*/ 739 w 1085"/>
                <a:gd name="T25" fmla="*/ 192 h 857"/>
                <a:gd name="T26" fmla="*/ 769 w 1085"/>
                <a:gd name="T27" fmla="*/ 65 h 857"/>
                <a:gd name="T28" fmla="*/ 837 w 1085"/>
                <a:gd name="T29" fmla="*/ 113 h 857"/>
                <a:gd name="T30" fmla="*/ 868 w 1085"/>
                <a:gd name="T31" fmla="*/ 126 h 857"/>
                <a:gd name="T32" fmla="*/ 892 w 1085"/>
                <a:gd name="T33" fmla="*/ 216 h 857"/>
                <a:gd name="T34" fmla="*/ 987 w 1085"/>
                <a:gd name="T35" fmla="*/ 329 h 857"/>
                <a:gd name="T36" fmla="*/ 1015 w 1085"/>
                <a:gd name="T37" fmla="*/ 355 h 857"/>
                <a:gd name="T38" fmla="*/ 1080 w 1085"/>
                <a:gd name="T39" fmla="*/ 410 h 857"/>
                <a:gd name="T40" fmla="*/ 1081 w 1085"/>
                <a:gd name="T41" fmla="*/ 501 h 857"/>
                <a:gd name="T42" fmla="*/ 1040 w 1085"/>
                <a:gd name="T43" fmla="*/ 657 h 857"/>
                <a:gd name="T44" fmla="*/ 997 w 1085"/>
                <a:gd name="T45" fmla="*/ 737 h 857"/>
                <a:gd name="T46" fmla="*/ 950 w 1085"/>
                <a:gd name="T47" fmla="*/ 809 h 857"/>
                <a:gd name="T48" fmla="*/ 857 w 1085"/>
                <a:gd name="T49" fmla="*/ 827 h 857"/>
                <a:gd name="T50" fmla="*/ 815 w 1085"/>
                <a:gd name="T51" fmla="*/ 844 h 857"/>
                <a:gd name="T52" fmla="*/ 727 w 1085"/>
                <a:gd name="T53" fmla="*/ 800 h 857"/>
                <a:gd name="T54" fmla="*/ 676 w 1085"/>
                <a:gd name="T55" fmla="*/ 733 h 857"/>
                <a:gd name="T56" fmla="*/ 649 w 1085"/>
                <a:gd name="T57" fmla="*/ 720 h 857"/>
                <a:gd name="T58" fmla="*/ 632 w 1085"/>
                <a:gd name="T59" fmla="*/ 684 h 857"/>
                <a:gd name="T60" fmla="*/ 586 w 1085"/>
                <a:gd name="T61" fmla="*/ 669 h 857"/>
                <a:gd name="T62" fmla="*/ 464 w 1085"/>
                <a:gd name="T63" fmla="*/ 602 h 857"/>
                <a:gd name="T64" fmla="*/ 305 w 1085"/>
                <a:gd name="T65" fmla="*/ 650 h 857"/>
                <a:gd name="T66" fmla="*/ 150 w 1085"/>
                <a:gd name="T67" fmla="*/ 707 h 857"/>
                <a:gd name="T68" fmla="*/ 71 w 1085"/>
                <a:gd name="T69" fmla="*/ 659 h 857"/>
                <a:gd name="T70" fmla="*/ 51 w 1085"/>
                <a:gd name="T71" fmla="*/ 521 h 857"/>
                <a:gd name="T72" fmla="*/ 1 w 1085"/>
                <a:gd name="T73" fmla="*/ 433 h 857"/>
                <a:gd name="T74" fmla="*/ 31 w 1085"/>
                <a:gd name="T75" fmla="*/ 413 h 857"/>
                <a:gd name="T76" fmla="*/ 26 w 1085"/>
                <a:gd name="T77" fmla="*/ 364 h 857"/>
                <a:gd name="T78" fmla="*/ 35 w 1085"/>
                <a:gd name="T79" fmla="*/ 316 h 857"/>
                <a:gd name="T80" fmla="*/ 49 w 1085"/>
                <a:gd name="T81" fmla="*/ 322 h 857"/>
                <a:gd name="T82" fmla="*/ 61 w 1085"/>
                <a:gd name="T83" fmla="*/ 306 h 857"/>
                <a:gd name="T84" fmla="*/ 121 w 1085"/>
                <a:gd name="T85" fmla="*/ 27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5" h="857">
                  <a:moveTo>
                    <a:pt x="121" y="276"/>
                  </a:moveTo>
                  <a:cubicBezTo>
                    <a:pt x="149" y="271"/>
                    <a:pt x="179" y="266"/>
                    <a:pt x="205" y="254"/>
                  </a:cubicBezTo>
                  <a:cubicBezTo>
                    <a:pt x="228" y="244"/>
                    <a:pt x="246" y="216"/>
                    <a:pt x="251" y="192"/>
                  </a:cubicBezTo>
                  <a:cubicBezTo>
                    <a:pt x="253" y="181"/>
                    <a:pt x="247" y="166"/>
                    <a:pt x="261" y="161"/>
                  </a:cubicBezTo>
                  <a:cubicBezTo>
                    <a:pt x="275" y="155"/>
                    <a:pt x="277" y="175"/>
                    <a:pt x="285" y="182"/>
                  </a:cubicBezTo>
                  <a:cubicBezTo>
                    <a:pt x="288" y="177"/>
                    <a:pt x="290" y="170"/>
                    <a:pt x="293" y="166"/>
                  </a:cubicBezTo>
                  <a:cubicBezTo>
                    <a:pt x="294" y="166"/>
                    <a:pt x="304" y="155"/>
                    <a:pt x="305" y="155"/>
                  </a:cubicBezTo>
                  <a:cubicBezTo>
                    <a:pt x="310" y="145"/>
                    <a:pt x="310" y="136"/>
                    <a:pt x="315" y="127"/>
                  </a:cubicBezTo>
                  <a:cubicBezTo>
                    <a:pt x="322" y="113"/>
                    <a:pt x="338" y="103"/>
                    <a:pt x="351" y="97"/>
                  </a:cubicBezTo>
                  <a:cubicBezTo>
                    <a:pt x="361" y="92"/>
                    <a:pt x="372" y="88"/>
                    <a:pt x="383" y="91"/>
                  </a:cubicBezTo>
                  <a:cubicBezTo>
                    <a:pt x="389" y="92"/>
                    <a:pt x="396" y="94"/>
                    <a:pt x="399" y="100"/>
                  </a:cubicBezTo>
                  <a:cubicBezTo>
                    <a:pt x="400" y="101"/>
                    <a:pt x="402" y="105"/>
                    <a:pt x="405" y="107"/>
                  </a:cubicBezTo>
                  <a:cubicBezTo>
                    <a:pt x="408" y="110"/>
                    <a:pt x="431" y="122"/>
                    <a:pt x="435" y="121"/>
                  </a:cubicBezTo>
                  <a:cubicBezTo>
                    <a:pt x="450" y="120"/>
                    <a:pt x="445" y="121"/>
                    <a:pt x="450" y="107"/>
                  </a:cubicBezTo>
                  <a:cubicBezTo>
                    <a:pt x="453" y="101"/>
                    <a:pt x="448" y="95"/>
                    <a:pt x="454" y="85"/>
                  </a:cubicBezTo>
                  <a:cubicBezTo>
                    <a:pt x="457" y="78"/>
                    <a:pt x="467" y="72"/>
                    <a:pt x="472" y="66"/>
                  </a:cubicBezTo>
                  <a:cubicBezTo>
                    <a:pt x="454" y="41"/>
                    <a:pt x="517" y="44"/>
                    <a:pt x="528" y="42"/>
                  </a:cubicBezTo>
                  <a:cubicBezTo>
                    <a:pt x="535" y="24"/>
                    <a:pt x="519" y="25"/>
                    <a:pt x="506" y="21"/>
                  </a:cubicBezTo>
                  <a:cubicBezTo>
                    <a:pt x="506" y="21"/>
                    <a:pt x="506" y="18"/>
                    <a:pt x="506" y="18"/>
                  </a:cubicBezTo>
                  <a:cubicBezTo>
                    <a:pt x="533" y="10"/>
                    <a:pt x="540" y="28"/>
                    <a:pt x="565" y="34"/>
                  </a:cubicBezTo>
                  <a:cubicBezTo>
                    <a:pt x="582" y="38"/>
                    <a:pt x="610" y="36"/>
                    <a:pt x="621" y="45"/>
                  </a:cubicBezTo>
                  <a:cubicBezTo>
                    <a:pt x="626" y="39"/>
                    <a:pt x="631" y="40"/>
                    <a:pt x="638" y="37"/>
                  </a:cubicBezTo>
                  <a:cubicBezTo>
                    <a:pt x="650" y="58"/>
                    <a:pt x="622" y="83"/>
                    <a:pt x="614" y="104"/>
                  </a:cubicBezTo>
                  <a:cubicBezTo>
                    <a:pt x="607" y="125"/>
                    <a:pt x="605" y="118"/>
                    <a:pt x="623" y="131"/>
                  </a:cubicBezTo>
                  <a:cubicBezTo>
                    <a:pt x="634" y="140"/>
                    <a:pt x="648" y="151"/>
                    <a:pt x="661" y="158"/>
                  </a:cubicBezTo>
                  <a:cubicBezTo>
                    <a:pt x="675" y="167"/>
                    <a:pt x="723" y="201"/>
                    <a:pt x="739" y="192"/>
                  </a:cubicBezTo>
                  <a:cubicBezTo>
                    <a:pt x="755" y="185"/>
                    <a:pt x="764" y="139"/>
                    <a:pt x="765" y="120"/>
                  </a:cubicBezTo>
                  <a:cubicBezTo>
                    <a:pt x="767" y="102"/>
                    <a:pt x="766" y="82"/>
                    <a:pt x="769" y="65"/>
                  </a:cubicBezTo>
                  <a:cubicBezTo>
                    <a:pt x="771" y="57"/>
                    <a:pt x="781" y="12"/>
                    <a:pt x="786" y="10"/>
                  </a:cubicBezTo>
                  <a:cubicBezTo>
                    <a:pt x="809" y="0"/>
                    <a:pt x="822" y="109"/>
                    <a:pt x="837" y="113"/>
                  </a:cubicBezTo>
                  <a:cubicBezTo>
                    <a:pt x="838" y="109"/>
                    <a:pt x="841" y="108"/>
                    <a:pt x="842" y="103"/>
                  </a:cubicBezTo>
                  <a:cubicBezTo>
                    <a:pt x="850" y="113"/>
                    <a:pt x="862" y="115"/>
                    <a:pt x="868" y="126"/>
                  </a:cubicBezTo>
                  <a:cubicBezTo>
                    <a:pt x="872" y="135"/>
                    <a:pt x="870" y="147"/>
                    <a:pt x="872" y="157"/>
                  </a:cubicBezTo>
                  <a:cubicBezTo>
                    <a:pt x="877" y="176"/>
                    <a:pt x="885" y="198"/>
                    <a:pt x="892" y="216"/>
                  </a:cubicBezTo>
                  <a:cubicBezTo>
                    <a:pt x="904" y="246"/>
                    <a:pt x="927" y="246"/>
                    <a:pt x="950" y="265"/>
                  </a:cubicBezTo>
                  <a:cubicBezTo>
                    <a:pt x="969" y="280"/>
                    <a:pt x="969" y="313"/>
                    <a:pt x="987" y="329"/>
                  </a:cubicBezTo>
                  <a:cubicBezTo>
                    <a:pt x="997" y="321"/>
                    <a:pt x="1008" y="327"/>
                    <a:pt x="1014" y="337"/>
                  </a:cubicBezTo>
                  <a:cubicBezTo>
                    <a:pt x="1018" y="343"/>
                    <a:pt x="1012" y="350"/>
                    <a:pt x="1015" y="355"/>
                  </a:cubicBezTo>
                  <a:cubicBezTo>
                    <a:pt x="1019" y="361"/>
                    <a:pt x="1025" y="363"/>
                    <a:pt x="1030" y="369"/>
                  </a:cubicBezTo>
                  <a:cubicBezTo>
                    <a:pt x="1044" y="385"/>
                    <a:pt x="1055" y="413"/>
                    <a:pt x="1080" y="410"/>
                  </a:cubicBezTo>
                  <a:cubicBezTo>
                    <a:pt x="1083" y="423"/>
                    <a:pt x="1075" y="436"/>
                    <a:pt x="1075" y="451"/>
                  </a:cubicBezTo>
                  <a:cubicBezTo>
                    <a:pt x="1075" y="467"/>
                    <a:pt x="1079" y="485"/>
                    <a:pt x="1081" y="501"/>
                  </a:cubicBezTo>
                  <a:cubicBezTo>
                    <a:pt x="1085" y="526"/>
                    <a:pt x="1081" y="554"/>
                    <a:pt x="1077" y="581"/>
                  </a:cubicBezTo>
                  <a:cubicBezTo>
                    <a:pt x="1074" y="608"/>
                    <a:pt x="1054" y="637"/>
                    <a:pt x="1040" y="657"/>
                  </a:cubicBezTo>
                  <a:cubicBezTo>
                    <a:pt x="1031" y="669"/>
                    <a:pt x="1024" y="677"/>
                    <a:pt x="1019" y="693"/>
                  </a:cubicBezTo>
                  <a:cubicBezTo>
                    <a:pt x="1013" y="710"/>
                    <a:pt x="1003" y="721"/>
                    <a:pt x="997" y="737"/>
                  </a:cubicBezTo>
                  <a:cubicBezTo>
                    <a:pt x="992" y="753"/>
                    <a:pt x="998" y="777"/>
                    <a:pt x="991" y="792"/>
                  </a:cubicBezTo>
                  <a:cubicBezTo>
                    <a:pt x="983" y="810"/>
                    <a:pt x="968" y="803"/>
                    <a:pt x="950" y="809"/>
                  </a:cubicBezTo>
                  <a:cubicBezTo>
                    <a:pt x="928" y="816"/>
                    <a:pt x="922" y="834"/>
                    <a:pt x="904" y="843"/>
                  </a:cubicBezTo>
                  <a:cubicBezTo>
                    <a:pt x="878" y="857"/>
                    <a:pt x="879" y="828"/>
                    <a:pt x="857" y="827"/>
                  </a:cubicBezTo>
                  <a:cubicBezTo>
                    <a:pt x="858" y="824"/>
                    <a:pt x="858" y="819"/>
                    <a:pt x="859" y="816"/>
                  </a:cubicBezTo>
                  <a:cubicBezTo>
                    <a:pt x="853" y="816"/>
                    <a:pt x="817" y="839"/>
                    <a:pt x="815" y="844"/>
                  </a:cubicBezTo>
                  <a:cubicBezTo>
                    <a:pt x="803" y="844"/>
                    <a:pt x="781" y="831"/>
                    <a:pt x="767" y="825"/>
                  </a:cubicBezTo>
                  <a:cubicBezTo>
                    <a:pt x="755" y="820"/>
                    <a:pt x="737" y="813"/>
                    <a:pt x="727" y="800"/>
                  </a:cubicBezTo>
                  <a:cubicBezTo>
                    <a:pt x="717" y="786"/>
                    <a:pt x="724" y="769"/>
                    <a:pt x="715" y="756"/>
                  </a:cubicBezTo>
                  <a:cubicBezTo>
                    <a:pt x="709" y="746"/>
                    <a:pt x="687" y="734"/>
                    <a:pt x="676" y="733"/>
                  </a:cubicBezTo>
                  <a:cubicBezTo>
                    <a:pt x="683" y="718"/>
                    <a:pt x="692" y="708"/>
                    <a:pt x="679" y="692"/>
                  </a:cubicBezTo>
                  <a:cubicBezTo>
                    <a:pt x="661" y="695"/>
                    <a:pt x="668" y="721"/>
                    <a:pt x="649" y="720"/>
                  </a:cubicBezTo>
                  <a:cubicBezTo>
                    <a:pt x="651" y="713"/>
                    <a:pt x="680" y="655"/>
                    <a:pt x="664" y="654"/>
                  </a:cubicBezTo>
                  <a:cubicBezTo>
                    <a:pt x="656" y="654"/>
                    <a:pt x="638" y="678"/>
                    <a:pt x="632" y="684"/>
                  </a:cubicBezTo>
                  <a:cubicBezTo>
                    <a:pt x="622" y="693"/>
                    <a:pt x="613" y="718"/>
                    <a:pt x="605" y="711"/>
                  </a:cubicBezTo>
                  <a:cubicBezTo>
                    <a:pt x="599" y="707"/>
                    <a:pt x="594" y="678"/>
                    <a:pt x="586" y="669"/>
                  </a:cubicBezTo>
                  <a:cubicBezTo>
                    <a:pt x="577" y="658"/>
                    <a:pt x="572" y="647"/>
                    <a:pt x="563" y="637"/>
                  </a:cubicBezTo>
                  <a:cubicBezTo>
                    <a:pt x="542" y="611"/>
                    <a:pt x="495" y="602"/>
                    <a:pt x="464" y="602"/>
                  </a:cubicBezTo>
                  <a:cubicBezTo>
                    <a:pt x="429" y="602"/>
                    <a:pt x="402" y="626"/>
                    <a:pt x="365" y="628"/>
                  </a:cubicBezTo>
                  <a:cubicBezTo>
                    <a:pt x="343" y="630"/>
                    <a:pt x="325" y="651"/>
                    <a:pt x="305" y="650"/>
                  </a:cubicBezTo>
                  <a:cubicBezTo>
                    <a:pt x="299" y="688"/>
                    <a:pt x="274" y="683"/>
                    <a:pt x="244" y="679"/>
                  </a:cubicBezTo>
                  <a:cubicBezTo>
                    <a:pt x="202" y="673"/>
                    <a:pt x="183" y="688"/>
                    <a:pt x="150" y="707"/>
                  </a:cubicBezTo>
                  <a:cubicBezTo>
                    <a:pt x="119" y="726"/>
                    <a:pt x="91" y="710"/>
                    <a:pt x="67" y="689"/>
                  </a:cubicBezTo>
                  <a:cubicBezTo>
                    <a:pt x="43" y="670"/>
                    <a:pt x="60" y="677"/>
                    <a:pt x="71" y="659"/>
                  </a:cubicBezTo>
                  <a:cubicBezTo>
                    <a:pt x="76" y="652"/>
                    <a:pt x="79" y="631"/>
                    <a:pt x="79" y="622"/>
                  </a:cubicBezTo>
                  <a:cubicBezTo>
                    <a:pt x="78" y="595"/>
                    <a:pt x="61" y="550"/>
                    <a:pt x="51" y="521"/>
                  </a:cubicBezTo>
                  <a:cubicBezTo>
                    <a:pt x="46" y="506"/>
                    <a:pt x="34" y="488"/>
                    <a:pt x="26" y="475"/>
                  </a:cubicBezTo>
                  <a:cubicBezTo>
                    <a:pt x="19" y="463"/>
                    <a:pt x="0" y="449"/>
                    <a:pt x="1" y="433"/>
                  </a:cubicBezTo>
                  <a:cubicBezTo>
                    <a:pt x="15" y="427"/>
                    <a:pt x="21" y="443"/>
                    <a:pt x="34" y="444"/>
                  </a:cubicBezTo>
                  <a:cubicBezTo>
                    <a:pt x="34" y="434"/>
                    <a:pt x="35" y="422"/>
                    <a:pt x="31" y="413"/>
                  </a:cubicBezTo>
                  <a:cubicBezTo>
                    <a:pt x="26" y="400"/>
                    <a:pt x="15" y="401"/>
                    <a:pt x="17" y="383"/>
                  </a:cubicBezTo>
                  <a:cubicBezTo>
                    <a:pt x="18" y="375"/>
                    <a:pt x="23" y="370"/>
                    <a:pt x="26" y="364"/>
                  </a:cubicBezTo>
                  <a:cubicBezTo>
                    <a:pt x="28" y="356"/>
                    <a:pt x="27" y="346"/>
                    <a:pt x="26" y="339"/>
                  </a:cubicBezTo>
                  <a:cubicBezTo>
                    <a:pt x="25" y="330"/>
                    <a:pt x="28" y="321"/>
                    <a:pt x="35" y="316"/>
                  </a:cubicBezTo>
                  <a:cubicBezTo>
                    <a:pt x="36" y="318"/>
                    <a:pt x="38" y="339"/>
                    <a:pt x="45" y="333"/>
                  </a:cubicBezTo>
                  <a:cubicBezTo>
                    <a:pt x="48" y="330"/>
                    <a:pt x="44" y="325"/>
                    <a:pt x="49" y="322"/>
                  </a:cubicBezTo>
                  <a:cubicBezTo>
                    <a:pt x="52" y="319"/>
                    <a:pt x="54" y="318"/>
                    <a:pt x="55" y="314"/>
                  </a:cubicBezTo>
                  <a:cubicBezTo>
                    <a:pt x="57" y="311"/>
                    <a:pt x="59" y="309"/>
                    <a:pt x="61" y="306"/>
                  </a:cubicBezTo>
                  <a:cubicBezTo>
                    <a:pt x="67" y="301"/>
                    <a:pt x="73" y="296"/>
                    <a:pt x="80" y="292"/>
                  </a:cubicBezTo>
                  <a:cubicBezTo>
                    <a:pt x="93" y="285"/>
                    <a:pt x="107" y="279"/>
                    <a:pt x="121" y="27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73"/>
            <p:cNvSpPr>
              <a:spLocks/>
            </p:cNvSpPr>
            <p:nvPr/>
          </p:nvSpPr>
          <p:spPr bwMode="auto">
            <a:xfrm>
              <a:off x="5011738" y="12779375"/>
              <a:ext cx="795338" cy="877888"/>
            </a:xfrm>
            <a:custGeom>
              <a:avLst/>
              <a:gdLst>
                <a:gd name="T0" fmla="*/ 159 w 212"/>
                <a:gd name="T1" fmla="*/ 9 h 234"/>
                <a:gd name="T2" fmla="*/ 181 w 212"/>
                <a:gd name="T3" fmla="*/ 30 h 234"/>
                <a:gd name="T4" fmla="*/ 186 w 212"/>
                <a:gd name="T5" fmla="*/ 30 h 234"/>
                <a:gd name="T6" fmla="*/ 196 w 212"/>
                <a:gd name="T7" fmla="*/ 15 h 234"/>
                <a:gd name="T8" fmla="*/ 212 w 212"/>
                <a:gd name="T9" fmla="*/ 24 h 234"/>
                <a:gd name="T10" fmla="*/ 208 w 212"/>
                <a:gd name="T11" fmla="*/ 35 h 234"/>
                <a:gd name="T12" fmla="*/ 211 w 212"/>
                <a:gd name="T13" fmla="*/ 51 h 234"/>
                <a:gd name="T14" fmla="*/ 193 w 212"/>
                <a:gd name="T15" fmla="*/ 76 h 234"/>
                <a:gd name="T16" fmla="*/ 173 w 212"/>
                <a:gd name="T17" fmla="*/ 100 h 234"/>
                <a:gd name="T18" fmla="*/ 160 w 212"/>
                <a:gd name="T19" fmla="*/ 124 h 234"/>
                <a:gd name="T20" fmla="*/ 161 w 212"/>
                <a:gd name="T21" fmla="*/ 125 h 234"/>
                <a:gd name="T22" fmla="*/ 130 w 212"/>
                <a:gd name="T23" fmla="*/ 151 h 234"/>
                <a:gd name="T24" fmla="*/ 117 w 212"/>
                <a:gd name="T25" fmla="*/ 191 h 234"/>
                <a:gd name="T26" fmla="*/ 98 w 212"/>
                <a:gd name="T27" fmla="*/ 209 h 234"/>
                <a:gd name="T28" fmla="*/ 85 w 212"/>
                <a:gd name="T29" fmla="*/ 226 h 234"/>
                <a:gd name="T30" fmla="*/ 42 w 212"/>
                <a:gd name="T31" fmla="*/ 216 h 234"/>
                <a:gd name="T32" fmla="*/ 30 w 212"/>
                <a:gd name="T33" fmla="*/ 214 h 234"/>
                <a:gd name="T34" fmla="*/ 17 w 212"/>
                <a:gd name="T35" fmla="*/ 213 h 234"/>
                <a:gd name="T36" fmla="*/ 1 w 212"/>
                <a:gd name="T37" fmla="*/ 195 h 234"/>
                <a:gd name="T38" fmla="*/ 35 w 212"/>
                <a:gd name="T39" fmla="*/ 149 h 234"/>
                <a:gd name="T40" fmla="*/ 85 w 212"/>
                <a:gd name="T41" fmla="*/ 111 h 234"/>
                <a:gd name="T42" fmla="*/ 126 w 212"/>
                <a:gd name="T43" fmla="*/ 70 h 234"/>
                <a:gd name="T44" fmla="*/ 136 w 212"/>
                <a:gd name="T45" fmla="*/ 52 h 234"/>
                <a:gd name="T46" fmla="*/ 148 w 212"/>
                <a:gd name="T47" fmla="*/ 43 h 234"/>
                <a:gd name="T48" fmla="*/ 159 w 212"/>
                <a:gd name="T49"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34">
                  <a:moveTo>
                    <a:pt x="159" y="9"/>
                  </a:moveTo>
                  <a:cubicBezTo>
                    <a:pt x="172" y="0"/>
                    <a:pt x="183" y="17"/>
                    <a:pt x="181" y="30"/>
                  </a:cubicBezTo>
                  <a:cubicBezTo>
                    <a:pt x="183" y="30"/>
                    <a:pt x="184" y="30"/>
                    <a:pt x="186" y="30"/>
                  </a:cubicBezTo>
                  <a:cubicBezTo>
                    <a:pt x="188" y="26"/>
                    <a:pt x="191" y="17"/>
                    <a:pt x="196" y="15"/>
                  </a:cubicBezTo>
                  <a:cubicBezTo>
                    <a:pt x="205" y="12"/>
                    <a:pt x="205" y="21"/>
                    <a:pt x="212" y="24"/>
                  </a:cubicBezTo>
                  <a:cubicBezTo>
                    <a:pt x="212" y="29"/>
                    <a:pt x="208" y="31"/>
                    <a:pt x="208" y="35"/>
                  </a:cubicBezTo>
                  <a:cubicBezTo>
                    <a:pt x="208" y="41"/>
                    <a:pt x="212" y="47"/>
                    <a:pt x="211" y="51"/>
                  </a:cubicBezTo>
                  <a:cubicBezTo>
                    <a:pt x="209" y="57"/>
                    <a:pt x="197" y="69"/>
                    <a:pt x="193" y="76"/>
                  </a:cubicBezTo>
                  <a:cubicBezTo>
                    <a:pt x="188" y="86"/>
                    <a:pt x="177" y="92"/>
                    <a:pt x="173" y="100"/>
                  </a:cubicBezTo>
                  <a:cubicBezTo>
                    <a:pt x="168" y="109"/>
                    <a:pt x="175" y="122"/>
                    <a:pt x="160" y="124"/>
                  </a:cubicBezTo>
                  <a:cubicBezTo>
                    <a:pt x="160" y="125"/>
                    <a:pt x="161" y="125"/>
                    <a:pt x="161" y="125"/>
                  </a:cubicBezTo>
                  <a:cubicBezTo>
                    <a:pt x="146" y="132"/>
                    <a:pt x="135" y="134"/>
                    <a:pt x="130" y="151"/>
                  </a:cubicBezTo>
                  <a:cubicBezTo>
                    <a:pt x="126" y="165"/>
                    <a:pt x="127" y="179"/>
                    <a:pt x="117" y="191"/>
                  </a:cubicBezTo>
                  <a:cubicBezTo>
                    <a:pt x="112" y="198"/>
                    <a:pt x="103" y="201"/>
                    <a:pt x="98" y="209"/>
                  </a:cubicBezTo>
                  <a:cubicBezTo>
                    <a:pt x="93" y="216"/>
                    <a:pt x="91" y="222"/>
                    <a:pt x="85" y="226"/>
                  </a:cubicBezTo>
                  <a:cubicBezTo>
                    <a:pt x="73" y="234"/>
                    <a:pt x="46" y="231"/>
                    <a:pt x="42" y="216"/>
                  </a:cubicBezTo>
                  <a:cubicBezTo>
                    <a:pt x="37" y="217"/>
                    <a:pt x="34" y="214"/>
                    <a:pt x="30" y="214"/>
                  </a:cubicBezTo>
                  <a:cubicBezTo>
                    <a:pt x="28" y="213"/>
                    <a:pt x="18" y="213"/>
                    <a:pt x="17" y="213"/>
                  </a:cubicBezTo>
                  <a:cubicBezTo>
                    <a:pt x="12" y="211"/>
                    <a:pt x="2" y="201"/>
                    <a:pt x="1" y="195"/>
                  </a:cubicBezTo>
                  <a:cubicBezTo>
                    <a:pt x="0" y="183"/>
                    <a:pt x="26" y="157"/>
                    <a:pt x="35" y="149"/>
                  </a:cubicBezTo>
                  <a:cubicBezTo>
                    <a:pt x="51" y="135"/>
                    <a:pt x="68" y="123"/>
                    <a:pt x="85" y="111"/>
                  </a:cubicBezTo>
                  <a:cubicBezTo>
                    <a:pt x="104" y="98"/>
                    <a:pt x="115" y="90"/>
                    <a:pt x="126" y="70"/>
                  </a:cubicBezTo>
                  <a:cubicBezTo>
                    <a:pt x="129" y="65"/>
                    <a:pt x="133" y="56"/>
                    <a:pt x="136" y="52"/>
                  </a:cubicBezTo>
                  <a:cubicBezTo>
                    <a:pt x="139" y="48"/>
                    <a:pt x="145" y="47"/>
                    <a:pt x="148" y="43"/>
                  </a:cubicBezTo>
                  <a:cubicBezTo>
                    <a:pt x="155" y="33"/>
                    <a:pt x="148" y="16"/>
                    <a:pt x="159" y="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74"/>
            <p:cNvSpPr>
              <a:spLocks/>
            </p:cNvSpPr>
            <p:nvPr/>
          </p:nvSpPr>
          <p:spPr bwMode="auto">
            <a:xfrm>
              <a:off x="2817813" y="12757150"/>
              <a:ext cx="396875" cy="498475"/>
            </a:xfrm>
            <a:custGeom>
              <a:avLst/>
              <a:gdLst>
                <a:gd name="T0" fmla="*/ 56 w 106"/>
                <a:gd name="T1" fmla="*/ 30 h 133"/>
                <a:gd name="T2" fmla="*/ 4 w 106"/>
                <a:gd name="T3" fmla="*/ 23 h 133"/>
                <a:gd name="T4" fmla="*/ 24 w 106"/>
                <a:gd name="T5" fmla="*/ 66 h 133"/>
                <a:gd name="T6" fmla="*/ 51 w 106"/>
                <a:gd name="T7" fmla="*/ 118 h 133"/>
                <a:gd name="T8" fmla="*/ 106 w 106"/>
                <a:gd name="T9" fmla="*/ 23 h 133"/>
                <a:gd name="T10" fmla="*/ 56 w 106"/>
                <a:gd name="T11" fmla="*/ 30 h 133"/>
              </a:gdLst>
              <a:ahLst/>
              <a:cxnLst>
                <a:cxn ang="0">
                  <a:pos x="T0" y="T1"/>
                </a:cxn>
                <a:cxn ang="0">
                  <a:pos x="T2" y="T3"/>
                </a:cxn>
                <a:cxn ang="0">
                  <a:pos x="T4" y="T5"/>
                </a:cxn>
                <a:cxn ang="0">
                  <a:pos x="T6" y="T7"/>
                </a:cxn>
                <a:cxn ang="0">
                  <a:pos x="T8" y="T9"/>
                </a:cxn>
                <a:cxn ang="0">
                  <a:pos x="T10" y="T11"/>
                </a:cxn>
              </a:cxnLst>
              <a:rect l="0" t="0" r="r" b="b"/>
              <a:pathLst>
                <a:path w="106" h="133">
                  <a:moveTo>
                    <a:pt x="56" y="30"/>
                  </a:moveTo>
                  <a:cubicBezTo>
                    <a:pt x="37" y="28"/>
                    <a:pt x="13" y="0"/>
                    <a:pt x="4" y="23"/>
                  </a:cubicBezTo>
                  <a:cubicBezTo>
                    <a:pt x="0" y="34"/>
                    <a:pt x="19" y="57"/>
                    <a:pt x="24" y="66"/>
                  </a:cubicBezTo>
                  <a:cubicBezTo>
                    <a:pt x="31" y="82"/>
                    <a:pt x="32" y="109"/>
                    <a:pt x="51" y="118"/>
                  </a:cubicBezTo>
                  <a:cubicBezTo>
                    <a:pt x="82" y="133"/>
                    <a:pt x="104" y="52"/>
                    <a:pt x="106" y="23"/>
                  </a:cubicBezTo>
                  <a:cubicBezTo>
                    <a:pt x="87" y="19"/>
                    <a:pt x="75" y="31"/>
                    <a:pt x="56" y="3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75"/>
            <p:cNvSpPr>
              <a:spLocks/>
            </p:cNvSpPr>
            <p:nvPr/>
          </p:nvSpPr>
          <p:spPr bwMode="auto">
            <a:xfrm>
              <a:off x="2022475" y="12168188"/>
              <a:ext cx="161925" cy="52388"/>
            </a:xfrm>
            <a:custGeom>
              <a:avLst/>
              <a:gdLst>
                <a:gd name="T0" fmla="*/ 30 w 43"/>
                <a:gd name="T1" fmla="*/ 0 h 14"/>
                <a:gd name="T2" fmla="*/ 42 w 43"/>
                <a:gd name="T3" fmla="*/ 5 h 14"/>
                <a:gd name="T4" fmla="*/ 42 w 43"/>
                <a:gd name="T5" fmla="*/ 7 h 14"/>
                <a:gd name="T6" fmla="*/ 21 w 43"/>
                <a:gd name="T7" fmla="*/ 13 h 14"/>
                <a:gd name="T8" fmla="*/ 2 w 43"/>
                <a:gd name="T9" fmla="*/ 12 h 14"/>
                <a:gd name="T10" fmla="*/ 5 w 43"/>
                <a:gd name="T11" fmla="*/ 3 h 14"/>
                <a:gd name="T12" fmla="*/ 17 w 43"/>
                <a:gd name="T13" fmla="*/ 2 h 14"/>
                <a:gd name="T14" fmla="*/ 3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30" y="0"/>
                  </a:moveTo>
                  <a:cubicBezTo>
                    <a:pt x="34" y="1"/>
                    <a:pt x="36" y="6"/>
                    <a:pt x="42" y="5"/>
                  </a:cubicBezTo>
                  <a:cubicBezTo>
                    <a:pt x="42" y="5"/>
                    <a:pt x="43" y="7"/>
                    <a:pt x="42" y="7"/>
                  </a:cubicBezTo>
                  <a:cubicBezTo>
                    <a:pt x="34" y="8"/>
                    <a:pt x="30" y="12"/>
                    <a:pt x="21" y="13"/>
                  </a:cubicBezTo>
                  <a:cubicBezTo>
                    <a:pt x="17" y="14"/>
                    <a:pt x="7" y="12"/>
                    <a:pt x="2" y="12"/>
                  </a:cubicBezTo>
                  <a:cubicBezTo>
                    <a:pt x="0" y="11"/>
                    <a:pt x="4" y="4"/>
                    <a:pt x="5" y="3"/>
                  </a:cubicBezTo>
                  <a:cubicBezTo>
                    <a:pt x="9" y="1"/>
                    <a:pt x="14" y="3"/>
                    <a:pt x="17" y="2"/>
                  </a:cubicBezTo>
                  <a:cubicBezTo>
                    <a:pt x="21" y="1"/>
                    <a:pt x="25" y="0"/>
                    <a:pt x="30" y="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76"/>
            <p:cNvSpPr>
              <a:spLocks/>
            </p:cNvSpPr>
            <p:nvPr/>
          </p:nvSpPr>
          <p:spPr bwMode="auto">
            <a:xfrm>
              <a:off x="1373188" y="9472613"/>
              <a:ext cx="153988" cy="85725"/>
            </a:xfrm>
            <a:custGeom>
              <a:avLst/>
              <a:gdLst>
                <a:gd name="T0" fmla="*/ 39 w 41"/>
                <a:gd name="T1" fmla="*/ 4 h 23"/>
                <a:gd name="T2" fmla="*/ 36 w 41"/>
                <a:gd name="T3" fmla="*/ 15 h 23"/>
                <a:gd name="T4" fmla="*/ 26 w 41"/>
                <a:gd name="T5" fmla="*/ 21 h 23"/>
                <a:gd name="T6" fmla="*/ 0 w 41"/>
                <a:gd name="T7" fmla="*/ 16 h 23"/>
                <a:gd name="T8" fmla="*/ 39 w 41"/>
                <a:gd name="T9" fmla="*/ 4 h 23"/>
              </a:gdLst>
              <a:ahLst/>
              <a:cxnLst>
                <a:cxn ang="0">
                  <a:pos x="T0" y="T1"/>
                </a:cxn>
                <a:cxn ang="0">
                  <a:pos x="T2" y="T3"/>
                </a:cxn>
                <a:cxn ang="0">
                  <a:pos x="T4" y="T5"/>
                </a:cxn>
                <a:cxn ang="0">
                  <a:pos x="T6" y="T7"/>
                </a:cxn>
                <a:cxn ang="0">
                  <a:pos x="T8" y="T9"/>
                </a:cxn>
              </a:cxnLst>
              <a:rect l="0" t="0" r="r" b="b"/>
              <a:pathLst>
                <a:path w="41" h="23">
                  <a:moveTo>
                    <a:pt x="39" y="4"/>
                  </a:moveTo>
                  <a:cubicBezTo>
                    <a:pt x="41" y="4"/>
                    <a:pt x="37" y="14"/>
                    <a:pt x="36" y="15"/>
                  </a:cubicBezTo>
                  <a:cubicBezTo>
                    <a:pt x="34" y="17"/>
                    <a:pt x="29" y="20"/>
                    <a:pt x="26" y="21"/>
                  </a:cubicBezTo>
                  <a:cubicBezTo>
                    <a:pt x="18" y="23"/>
                    <a:pt x="7" y="19"/>
                    <a:pt x="0" y="16"/>
                  </a:cubicBezTo>
                  <a:cubicBezTo>
                    <a:pt x="4" y="0"/>
                    <a:pt x="24" y="4"/>
                    <a:pt x="39" y="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77"/>
            <p:cNvSpPr>
              <a:spLocks/>
            </p:cNvSpPr>
            <p:nvPr/>
          </p:nvSpPr>
          <p:spPr bwMode="auto">
            <a:xfrm>
              <a:off x="263525" y="9272588"/>
              <a:ext cx="187325" cy="106363"/>
            </a:xfrm>
            <a:custGeom>
              <a:avLst/>
              <a:gdLst>
                <a:gd name="T0" fmla="*/ 0 w 50"/>
                <a:gd name="T1" fmla="*/ 13 h 28"/>
                <a:gd name="T2" fmla="*/ 50 w 50"/>
                <a:gd name="T3" fmla="*/ 19 h 28"/>
                <a:gd name="T4" fmla="*/ 41 w 50"/>
                <a:gd name="T5" fmla="*/ 28 h 28"/>
                <a:gd name="T6" fmla="*/ 34 w 50"/>
                <a:gd name="T7" fmla="*/ 27 h 28"/>
                <a:gd name="T8" fmla="*/ 28 w 50"/>
                <a:gd name="T9" fmla="*/ 21 h 28"/>
                <a:gd name="T10" fmla="*/ 23 w 50"/>
                <a:gd name="T11" fmla="*/ 18 h 28"/>
                <a:gd name="T12" fmla="*/ 10 w 50"/>
                <a:gd name="T13" fmla="*/ 16 h 28"/>
                <a:gd name="T14" fmla="*/ 0 w 50"/>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8">
                  <a:moveTo>
                    <a:pt x="0" y="13"/>
                  </a:moveTo>
                  <a:cubicBezTo>
                    <a:pt x="7" y="0"/>
                    <a:pt x="49" y="2"/>
                    <a:pt x="50" y="19"/>
                  </a:cubicBezTo>
                  <a:cubicBezTo>
                    <a:pt x="50" y="24"/>
                    <a:pt x="47" y="28"/>
                    <a:pt x="41" y="28"/>
                  </a:cubicBezTo>
                  <a:cubicBezTo>
                    <a:pt x="39" y="28"/>
                    <a:pt x="36" y="28"/>
                    <a:pt x="34" y="27"/>
                  </a:cubicBezTo>
                  <a:cubicBezTo>
                    <a:pt x="30" y="25"/>
                    <a:pt x="31" y="23"/>
                    <a:pt x="28" y="21"/>
                  </a:cubicBezTo>
                  <a:cubicBezTo>
                    <a:pt x="27" y="20"/>
                    <a:pt x="25" y="19"/>
                    <a:pt x="23" y="18"/>
                  </a:cubicBezTo>
                  <a:cubicBezTo>
                    <a:pt x="19" y="17"/>
                    <a:pt x="14" y="18"/>
                    <a:pt x="10" y="16"/>
                  </a:cubicBezTo>
                  <a:cubicBezTo>
                    <a:pt x="9" y="16"/>
                    <a:pt x="1" y="12"/>
                    <a:pt x="0" y="1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8"/>
            <p:cNvSpPr>
              <a:spLocks/>
            </p:cNvSpPr>
            <p:nvPr/>
          </p:nvSpPr>
          <p:spPr bwMode="auto">
            <a:xfrm>
              <a:off x="654050" y="9404350"/>
              <a:ext cx="71438" cy="52388"/>
            </a:xfrm>
            <a:custGeom>
              <a:avLst/>
              <a:gdLst>
                <a:gd name="T0" fmla="*/ 16 w 19"/>
                <a:gd name="T1" fmla="*/ 0 h 14"/>
                <a:gd name="T2" fmla="*/ 17 w 19"/>
                <a:gd name="T3" fmla="*/ 3 h 14"/>
                <a:gd name="T4" fmla="*/ 0 w 19"/>
                <a:gd name="T5" fmla="*/ 14 h 14"/>
                <a:gd name="T6" fmla="*/ 16 w 19"/>
                <a:gd name="T7" fmla="*/ 0 h 14"/>
              </a:gdLst>
              <a:ahLst/>
              <a:cxnLst>
                <a:cxn ang="0">
                  <a:pos x="T0" y="T1"/>
                </a:cxn>
                <a:cxn ang="0">
                  <a:pos x="T2" y="T3"/>
                </a:cxn>
                <a:cxn ang="0">
                  <a:pos x="T4" y="T5"/>
                </a:cxn>
                <a:cxn ang="0">
                  <a:pos x="T6" y="T7"/>
                </a:cxn>
              </a:cxnLst>
              <a:rect l="0" t="0" r="r" b="b"/>
              <a:pathLst>
                <a:path w="19" h="14">
                  <a:moveTo>
                    <a:pt x="16" y="0"/>
                  </a:moveTo>
                  <a:cubicBezTo>
                    <a:pt x="16" y="1"/>
                    <a:pt x="17" y="2"/>
                    <a:pt x="17" y="3"/>
                  </a:cubicBezTo>
                  <a:cubicBezTo>
                    <a:pt x="19" y="8"/>
                    <a:pt x="3" y="14"/>
                    <a:pt x="0" y="14"/>
                  </a:cubicBezTo>
                  <a:cubicBezTo>
                    <a:pt x="0" y="6"/>
                    <a:pt x="10" y="3"/>
                    <a:pt x="16" y="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79"/>
            <p:cNvSpPr>
              <a:spLocks/>
            </p:cNvSpPr>
            <p:nvPr/>
          </p:nvSpPr>
          <p:spPr bwMode="auto">
            <a:xfrm>
              <a:off x="703263" y="9183688"/>
              <a:ext cx="434975" cy="231775"/>
            </a:xfrm>
            <a:custGeom>
              <a:avLst/>
              <a:gdLst>
                <a:gd name="T0" fmla="*/ 23 w 116"/>
                <a:gd name="T1" fmla="*/ 56 h 62"/>
                <a:gd name="T2" fmla="*/ 21 w 116"/>
                <a:gd name="T3" fmla="*/ 29 h 62"/>
                <a:gd name="T4" fmla="*/ 37 w 116"/>
                <a:gd name="T5" fmla="*/ 21 h 62"/>
                <a:gd name="T6" fmla="*/ 51 w 116"/>
                <a:gd name="T7" fmla="*/ 10 h 62"/>
                <a:gd name="T8" fmla="*/ 68 w 116"/>
                <a:gd name="T9" fmla="*/ 6 h 62"/>
                <a:gd name="T10" fmla="*/ 85 w 116"/>
                <a:gd name="T11" fmla="*/ 1 h 62"/>
                <a:gd name="T12" fmla="*/ 102 w 116"/>
                <a:gd name="T13" fmla="*/ 10 h 62"/>
                <a:gd name="T14" fmla="*/ 88 w 116"/>
                <a:gd name="T15" fmla="*/ 16 h 62"/>
                <a:gd name="T16" fmla="*/ 76 w 116"/>
                <a:gd name="T17" fmla="*/ 21 h 62"/>
                <a:gd name="T18" fmla="*/ 47 w 116"/>
                <a:gd name="T19" fmla="*/ 36 h 62"/>
                <a:gd name="T20" fmla="*/ 23 w 116"/>
                <a:gd name="T21"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62">
                  <a:moveTo>
                    <a:pt x="23" y="56"/>
                  </a:moveTo>
                  <a:cubicBezTo>
                    <a:pt x="0" y="62"/>
                    <a:pt x="8" y="37"/>
                    <a:pt x="21" y="29"/>
                  </a:cubicBezTo>
                  <a:cubicBezTo>
                    <a:pt x="26" y="26"/>
                    <a:pt x="32" y="24"/>
                    <a:pt x="37" y="21"/>
                  </a:cubicBezTo>
                  <a:cubicBezTo>
                    <a:pt x="42" y="18"/>
                    <a:pt x="46" y="13"/>
                    <a:pt x="51" y="10"/>
                  </a:cubicBezTo>
                  <a:cubicBezTo>
                    <a:pt x="55" y="8"/>
                    <a:pt x="63" y="8"/>
                    <a:pt x="68" y="6"/>
                  </a:cubicBezTo>
                  <a:cubicBezTo>
                    <a:pt x="74" y="5"/>
                    <a:pt x="79" y="2"/>
                    <a:pt x="85" y="1"/>
                  </a:cubicBezTo>
                  <a:cubicBezTo>
                    <a:pt x="92" y="0"/>
                    <a:pt x="116" y="1"/>
                    <a:pt x="102" y="10"/>
                  </a:cubicBezTo>
                  <a:cubicBezTo>
                    <a:pt x="99" y="12"/>
                    <a:pt x="92" y="14"/>
                    <a:pt x="88" y="16"/>
                  </a:cubicBezTo>
                  <a:cubicBezTo>
                    <a:pt x="84" y="18"/>
                    <a:pt x="81" y="19"/>
                    <a:pt x="76" y="21"/>
                  </a:cubicBezTo>
                  <a:cubicBezTo>
                    <a:pt x="66" y="24"/>
                    <a:pt x="55" y="29"/>
                    <a:pt x="47" y="36"/>
                  </a:cubicBezTo>
                  <a:cubicBezTo>
                    <a:pt x="39" y="43"/>
                    <a:pt x="33" y="54"/>
                    <a:pt x="23" y="5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80"/>
            <p:cNvSpPr>
              <a:spLocks/>
            </p:cNvSpPr>
            <p:nvPr/>
          </p:nvSpPr>
          <p:spPr bwMode="auto">
            <a:xfrm>
              <a:off x="1449388" y="9059863"/>
              <a:ext cx="107950" cy="134938"/>
            </a:xfrm>
            <a:custGeom>
              <a:avLst/>
              <a:gdLst>
                <a:gd name="T0" fmla="*/ 25 w 29"/>
                <a:gd name="T1" fmla="*/ 12 h 36"/>
                <a:gd name="T2" fmla="*/ 10 w 29"/>
                <a:gd name="T3" fmla="*/ 33 h 36"/>
                <a:gd name="T4" fmla="*/ 10 w 29"/>
                <a:gd name="T5" fmla="*/ 22 h 36"/>
                <a:gd name="T6" fmla="*/ 12 w 29"/>
                <a:gd name="T7" fmla="*/ 11 h 36"/>
                <a:gd name="T8" fmla="*/ 29 w 29"/>
                <a:gd name="T9" fmla="*/ 1 h 36"/>
                <a:gd name="T10" fmla="*/ 25 w 29"/>
                <a:gd name="T11" fmla="*/ 12 h 36"/>
              </a:gdLst>
              <a:ahLst/>
              <a:cxnLst>
                <a:cxn ang="0">
                  <a:pos x="T0" y="T1"/>
                </a:cxn>
                <a:cxn ang="0">
                  <a:pos x="T2" y="T3"/>
                </a:cxn>
                <a:cxn ang="0">
                  <a:pos x="T4" y="T5"/>
                </a:cxn>
                <a:cxn ang="0">
                  <a:pos x="T6" y="T7"/>
                </a:cxn>
                <a:cxn ang="0">
                  <a:pos x="T8" y="T9"/>
                </a:cxn>
                <a:cxn ang="0">
                  <a:pos x="T10" y="T11"/>
                </a:cxn>
              </a:cxnLst>
              <a:rect l="0" t="0" r="r" b="b"/>
              <a:pathLst>
                <a:path w="29" h="36">
                  <a:moveTo>
                    <a:pt x="25" y="12"/>
                  </a:moveTo>
                  <a:cubicBezTo>
                    <a:pt x="24" y="18"/>
                    <a:pt x="15" y="31"/>
                    <a:pt x="10" y="33"/>
                  </a:cubicBezTo>
                  <a:cubicBezTo>
                    <a:pt x="0" y="36"/>
                    <a:pt x="8" y="27"/>
                    <a:pt x="10" y="22"/>
                  </a:cubicBezTo>
                  <a:cubicBezTo>
                    <a:pt x="11" y="18"/>
                    <a:pt x="10" y="15"/>
                    <a:pt x="12" y="11"/>
                  </a:cubicBezTo>
                  <a:cubicBezTo>
                    <a:pt x="15" y="6"/>
                    <a:pt x="22" y="0"/>
                    <a:pt x="29" y="1"/>
                  </a:cubicBezTo>
                  <a:cubicBezTo>
                    <a:pt x="25" y="5"/>
                    <a:pt x="27" y="8"/>
                    <a:pt x="25" y="1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81"/>
            <p:cNvSpPr>
              <a:spLocks/>
            </p:cNvSpPr>
            <p:nvPr/>
          </p:nvSpPr>
          <p:spPr bwMode="auto">
            <a:xfrm>
              <a:off x="946150" y="9101138"/>
              <a:ext cx="123825" cy="77788"/>
            </a:xfrm>
            <a:custGeom>
              <a:avLst/>
              <a:gdLst>
                <a:gd name="T0" fmla="*/ 32 w 33"/>
                <a:gd name="T1" fmla="*/ 5 h 21"/>
                <a:gd name="T2" fmla="*/ 6 w 33"/>
                <a:gd name="T3" fmla="*/ 8 h 21"/>
                <a:gd name="T4" fmla="*/ 32 w 33"/>
                <a:gd name="T5" fmla="*/ 5 h 21"/>
              </a:gdLst>
              <a:ahLst/>
              <a:cxnLst>
                <a:cxn ang="0">
                  <a:pos x="T0" y="T1"/>
                </a:cxn>
                <a:cxn ang="0">
                  <a:pos x="T2" y="T3"/>
                </a:cxn>
                <a:cxn ang="0">
                  <a:pos x="T4" y="T5"/>
                </a:cxn>
              </a:cxnLst>
              <a:rect l="0" t="0" r="r" b="b"/>
              <a:pathLst>
                <a:path w="33" h="21">
                  <a:moveTo>
                    <a:pt x="32" y="5"/>
                  </a:moveTo>
                  <a:cubicBezTo>
                    <a:pt x="33" y="7"/>
                    <a:pt x="0" y="21"/>
                    <a:pt x="6" y="8"/>
                  </a:cubicBezTo>
                  <a:cubicBezTo>
                    <a:pt x="8" y="2"/>
                    <a:pt x="28" y="0"/>
                    <a:pt x="32" y="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82"/>
            <p:cNvSpPr>
              <a:spLocks/>
            </p:cNvSpPr>
            <p:nvPr/>
          </p:nvSpPr>
          <p:spPr bwMode="auto">
            <a:xfrm>
              <a:off x="346075" y="9161463"/>
              <a:ext cx="539750" cy="93663"/>
            </a:xfrm>
            <a:custGeom>
              <a:avLst/>
              <a:gdLst>
                <a:gd name="T0" fmla="*/ 144 w 144"/>
                <a:gd name="T1" fmla="*/ 4 h 25"/>
                <a:gd name="T2" fmla="*/ 109 w 144"/>
                <a:gd name="T3" fmla="*/ 3 h 25"/>
                <a:gd name="T4" fmla="*/ 90 w 144"/>
                <a:gd name="T5" fmla="*/ 3 h 25"/>
                <a:gd name="T6" fmla="*/ 60 w 144"/>
                <a:gd name="T7" fmla="*/ 12 h 25"/>
                <a:gd name="T8" fmla="*/ 46 w 144"/>
                <a:gd name="T9" fmla="*/ 12 h 25"/>
                <a:gd name="T10" fmla="*/ 27 w 144"/>
                <a:gd name="T11" fmla="*/ 7 h 25"/>
                <a:gd name="T12" fmla="*/ 0 w 144"/>
                <a:gd name="T13" fmla="*/ 20 h 25"/>
                <a:gd name="T14" fmla="*/ 22 w 144"/>
                <a:gd name="T15" fmla="*/ 22 h 25"/>
                <a:gd name="T16" fmla="*/ 42 w 144"/>
                <a:gd name="T17" fmla="*/ 25 h 25"/>
                <a:gd name="T18" fmla="*/ 80 w 144"/>
                <a:gd name="T19" fmla="*/ 16 h 25"/>
                <a:gd name="T20" fmla="*/ 144 w 144"/>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5">
                  <a:moveTo>
                    <a:pt x="144" y="4"/>
                  </a:moveTo>
                  <a:cubicBezTo>
                    <a:pt x="144" y="0"/>
                    <a:pt x="112" y="2"/>
                    <a:pt x="109" y="3"/>
                  </a:cubicBezTo>
                  <a:cubicBezTo>
                    <a:pt x="103" y="4"/>
                    <a:pt x="96" y="3"/>
                    <a:pt x="90" y="3"/>
                  </a:cubicBezTo>
                  <a:cubicBezTo>
                    <a:pt x="77" y="4"/>
                    <a:pt x="72" y="13"/>
                    <a:pt x="60" y="12"/>
                  </a:cubicBezTo>
                  <a:cubicBezTo>
                    <a:pt x="55" y="11"/>
                    <a:pt x="51" y="12"/>
                    <a:pt x="46" y="12"/>
                  </a:cubicBezTo>
                  <a:cubicBezTo>
                    <a:pt x="39" y="12"/>
                    <a:pt x="34" y="8"/>
                    <a:pt x="27" y="7"/>
                  </a:cubicBezTo>
                  <a:cubicBezTo>
                    <a:pt x="13" y="5"/>
                    <a:pt x="7" y="9"/>
                    <a:pt x="0" y="20"/>
                  </a:cubicBezTo>
                  <a:cubicBezTo>
                    <a:pt x="7" y="23"/>
                    <a:pt x="15" y="21"/>
                    <a:pt x="22" y="22"/>
                  </a:cubicBezTo>
                  <a:cubicBezTo>
                    <a:pt x="29" y="22"/>
                    <a:pt x="35" y="25"/>
                    <a:pt x="42" y="25"/>
                  </a:cubicBezTo>
                  <a:cubicBezTo>
                    <a:pt x="55" y="24"/>
                    <a:pt x="68" y="20"/>
                    <a:pt x="80" y="16"/>
                  </a:cubicBezTo>
                  <a:cubicBezTo>
                    <a:pt x="88" y="13"/>
                    <a:pt x="144" y="11"/>
                    <a:pt x="144" y="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83"/>
            <p:cNvSpPr>
              <a:spLocks/>
            </p:cNvSpPr>
            <p:nvPr/>
          </p:nvSpPr>
          <p:spPr bwMode="auto">
            <a:xfrm>
              <a:off x="-174625" y="9153525"/>
              <a:ext cx="460375" cy="112713"/>
            </a:xfrm>
            <a:custGeom>
              <a:avLst/>
              <a:gdLst>
                <a:gd name="T0" fmla="*/ 50 w 123"/>
                <a:gd name="T1" fmla="*/ 25 h 30"/>
                <a:gd name="T2" fmla="*/ 44 w 123"/>
                <a:gd name="T3" fmla="*/ 24 h 30"/>
                <a:gd name="T4" fmla="*/ 20 w 123"/>
                <a:gd name="T5" fmla="*/ 17 h 30"/>
                <a:gd name="T6" fmla="*/ 0 w 123"/>
                <a:gd name="T7" fmla="*/ 8 h 30"/>
                <a:gd name="T8" fmla="*/ 8 w 123"/>
                <a:gd name="T9" fmla="*/ 4 h 30"/>
                <a:gd name="T10" fmla="*/ 14 w 123"/>
                <a:gd name="T11" fmla="*/ 5 h 30"/>
                <a:gd name="T12" fmla="*/ 19 w 123"/>
                <a:gd name="T13" fmla="*/ 3 h 30"/>
                <a:gd name="T14" fmla="*/ 43 w 123"/>
                <a:gd name="T15" fmla="*/ 11 h 30"/>
                <a:gd name="T16" fmla="*/ 59 w 123"/>
                <a:gd name="T17" fmla="*/ 13 h 30"/>
                <a:gd name="T18" fmla="*/ 97 w 123"/>
                <a:gd name="T19" fmla="*/ 5 h 30"/>
                <a:gd name="T20" fmla="*/ 112 w 123"/>
                <a:gd name="T21" fmla="*/ 10 h 30"/>
                <a:gd name="T22" fmla="*/ 123 w 123"/>
                <a:gd name="T23" fmla="*/ 19 h 30"/>
                <a:gd name="T24" fmla="*/ 84 w 123"/>
                <a:gd name="T25" fmla="*/ 27 h 30"/>
                <a:gd name="T26" fmla="*/ 50 w 123"/>
                <a:gd name="T2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30">
                  <a:moveTo>
                    <a:pt x="50" y="25"/>
                  </a:moveTo>
                  <a:cubicBezTo>
                    <a:pt x="48" y="25"/>
                    <a:pt x="46" y="24"/>
                    <a:pt x="44" y="24"/>
                  </a:cubicBezTo>
                  <a:cubicBezTo>
                    <a:pt x="39" y="24"/>
                    <a:pt x="20" y="26"/>
                    <a:pt x="20" y="17"/>
                  </a:cubicBezTo>
                  <a:cubicBezTo>
                    <a:pt x="17" y="19"/>
                    <a:pt x="1" y="12"/>
                    <a:pt x="0" y="8"/>
                  </a:cubicBezTo>
                  <a:cubicBezTo>
                    <a:pt x="0" y="3"/>
                    <a:pt x="5" y="5"/>
                    <a:pt x="8" y="4"/>
                  </a:cubicBezTo>
                  <a:cubicBezTo>
                    <a:pt x="9" y="4"/>
                    <a:pt x="12" y="5"/>
                    <a:pt x="14" y="5"/>
                  </a:cubicBezTo>
                  <a:cubicBezTo>
                    <a:pt x="15" y="5"/>
                    <a:pt x="17" y="3"/>
                    <a:pt x="19" y="3"/>
                  </a:cubicBezTo>
                  <a:cubicBezTo>
                    <a:pt x="30" y="3"/>
                    <a:pt x="32" y="13"/>
                    <a:pt x="43" y="11"/>
                  </a:cubicBezTo>
                  <a:cubicBezTo>
                    <a:pt x="46" y="10"/>
                    <a:pt x="62" y="0"/>
                    <a:pt x="59" y="13"/>
                  </a:cubicBezTo>
                  <a:cubicBezTo>
                    <a:pt x="74" y="16"/>
                    <a:pt x="82" y="2"/>
                    <a:pt x="97" y="5"/>
                  </a:cubicBezTo>
                  <a:cubicBezTo>
                    <a:pt x="102" y="6"/>
                    <a:pt x="106" y="9"/>
                    <a:pt x="112" y="10"/>
                  </a:cubicBezTo>
                  <a:cubicBezTo>
                    <a:pt x="122" y="11"/>
                    <a:pt x="120" y="10"/>
                    <a:pt x="123" y="19"/>
                  </a:cubicBezTo>
                  <a:cubicBezTo>
                    <a:pt x="110" y="22"/>
                    <a:pt x="97" y="24"/>
                    <a:pt x="84" y="27"/>
                  </a:cubicBezTo>
                  <a:cubicBezTo>
                    <a:pt x="72" y="30"/>
                    <a:pt x="61" y="26"/>
                    <a:pt x="50" y="2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84"/>
            <p:cNvSpPr>
              <a:spLocks/>
            </p:cNvSpPr>
            <p:nvPr/>
          </p:nvSpPr>
          <p:spPr bwMode="auto">
            <a:xfrm>
              <a:off x="-1093787" y="8939213"/>
              <a:ext cx="974725" cy="300038"/>
            </a:xfrm>
            <a:custGeom>
              <a:avLst/>
              <a:gdLst>
                <a:gd name="T0" fmla="*/ 247 w 260"/>
                <a:gd name="T1" fmla="*/ 80 h 80"/>
                <a:gd name="T2" fmla="*/ 224 w 260"/>
                <a:gd name="T3" fmla="*/ 69 h 80"/>
                <a:gd name="T4" fmla="*/ 201 w 260"/>
                <a:gd name="T5" fmla="*/ 67 h 80"/>
                <a:gd name="T6" fmla="*/ 182 w 260"/>
                <a:gd name="T7" fmla="*/ 67 h 80"/>
                <a:gd name="T8" fmla="*/ 160 w 260"/>
                <a:gd name="T9" fmla="*/ 66 h 80"/>
                <a:gd name="T10" fmla="*/ 124 w 260"/>
                <a:gd name="T11" fmla="*/ 57 h 80"/>
                <a:gd name="T12" fmla="*/ 108 w 260"/>
                <a:gd name="T13" fmla="*/ 55 h 80"/>
                <a:gd name="T14" fmla="*/ 95 w 260"/>
                <a:gd name="T15" fmla="*/ 52 h 80"/>
                <a:gd name="T16" fmla="*/ 76 w 260"/>
                <a:gd name="T17" fmla="*/ 52 h 80"/>
                <a:gd name="T18" fmla="*/ 56 w 260"/>
                <a:gd name="T19" fmla="*/ 46 h 80"/>
                <a:gd name="T20" fmla="*/ 32 w 260"/>
                <a:gd name="T21" fmla="*/ 31 h 80"/>
                <a:gd name="T22" fmla="*/ 24 w 260"/>
                <a:gd name="T23" fmla="*/ 30 h 80"/>
                <a:gd name="T24" fmla="*/ 18 w 260"/>
                <a:gd name="T25" fmla="*/ 24 h 80"/>
                <a:gd name="T26" fmla="*/ 0 w 260"/>
                <a:gd name="T27" fmla="*/ 24 h 80"/>
                <a:gd name="T28" fmla="*/ 11 w 260"/>
                <a:gd name="T29" fmla="*/ 16 h 80"/>
                <a:gd name="T30" fmla="*/ 17 w 260"/>
                <a:gd name="T31" fmla="*/ 6 h 80"/>
                <a:gd name="T32" fmla="*/ 34 w 260"/>
                <a:gd name="T33" fmla="*/ 4 h 80"/>
                <a:gd name="T34" fmla="*/ 48 w 260"/>
                <a:gd name="T35" fmla="*/ 2 h 80"/>
                <a:gd name="T36" fmla="*/ 80 w 260"/>
                <a:gd name="T37" fmla="*/ 7 h 80"/>
                <a:gd name="T38" fmla="*/ 91 w 260"/>
                <a:gd name="T39" fmla="*/ 24 h 80"/>
                <a:gd name="T40" fmla="*/ 131 w 260"/>
                <a:gd name="T41" fmla="*/ 28 h 80"/>
                <a:gd name="T42" fmla="*/ 156 w 260"/>
                <a:gd name="T43" fmla="*/ 15 h 80"/>
                <a:gd name="T44" fmla="*/ 169 w 260"/>
                <a:gd name="T45" fmla="*/ 21 h 80"/>
                <a:gd name="T46" fmla="*/ 188 w 260"/>
                <a:gd name="T47" fmla="*/ 27 h 80"/>
                <a:gd name="T48" fmla="*/ 225 w 260"/>
                <a:gd name="T49" fmla="*/ 29 h 80"/>
                <a:gd name="T50" fmla="*/ 255 w 260"/>
                <a:gd name="T51" fmla="*/ 35 h 80"/>
                <a:gd name="T52" fmla="*/ 214 w 260"/>
                <a:gd name="T53" fmla="*/ 37 h 80"/>
                <a:gd name="T54" fmla="*/ 201 w 260"/>
                <a:gd name="T55" fmla="*/ 39 h 80"/>
                <a:gd name="T56" fmla="*/ 207 w 260"/>
                <a:gd name="T57" fmla="*/ 47 h 80"/>
                <a:gd name="T58" fmla="*/ 231 w 260"/>
                <a:gd name="T59" fmla="*/ 48 h 80"/>
                <a:gd name="T60" fmla="*/ 241 w 260"/>
                <a:gd name="T61" fmla="*/ 51 h 80"/>
                <a:gd name="T62" fmla="*/ 241 w 260"/>
                <a:gd name="T63" fmla="*/ 60 h 80"/>
                <a:gd name="T64" fmla="*/ 241 w 260"/>
                <a:gd name="T65" fmla="*/ 71 h 80"/>
                <a:gd name="T66" fmla="*/ 247 w 260"/>
                <a:gd name="T6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80">
                  <a:moveTo>
                    <a:pt x="247" y="80"/>
                  </a:moveTo>
                  <a:cubicBezTo>
                    <a:pt x="237" y="79"/>
                    <a:pt x="233" y="72"/>
                    <a:pt x="224" y="69"/>
                  </a:cubicBezTo>
                  <a:cubicBezTo>
                    <a:pt x="217" y="67"/>
                    <a:pt x="208" y="67"/>
                    <a:pt x="201" y="67"/>
                  </a:cubicBezTo>
                  <a:cubicBezTo>
                    <a:pt x="194" y="68"/>
                    <a:pt x="188" y="68"/>
                    <a:pt x="182" y="67"/>
                  </a:cubicBezTo>
                  <a:cubicBezTo>
                    <a:pt x="174" y="65"/>
                    <a:pt x="167" y="67"/>
                    <a:pt x="160" y="66"/>
                  </a:cubicBezTo>
                  <a:cubicBezTo>
                    <a:pt x="147" y="64"/>
                    <a:pt x="137" y="59"/>
                    <a:pt x="124" y="57"/>
                  </a:cubicBezTo>
                  <a:cubicBezTo>
                    <a:pt x="119" y="57"/>
                    <a:pt x="113" y="56"/>
                    <a:pt x="108" y="55"/>
                  </a:cubicBezTo>
                  <a:cubicBezTo>
                    <a:pt x="103" y="54"/>
                    <a:pt x="101" y="52"/>
                    <a:pt x="95" y="52"/>
                  </a:cubicBezTo>
                  <a:cubicBezTo>
                    <a:pt x="88" y="52"/>
                    <a:pt x="83" y="53"/>
                    <a:pt x="76" y="52"/>
                  </a:cubicBezTo>
                  <a:cubicBezTo>
                    <a:pt x="68" y="51"/>
                    <a:pt x="63" y="48"/>
                    <a:pt x="56" y="46"/>
                  </a:cubicBezTo>
                  <a:cubicBezTo>
                    <a:pt x="47" y="43"/>
                    <a:pt x="23" y="45"/>
                    <a:pt x="32" y="31"/>
                  </a:cubicBezTo>
                  <a:cubicBezTo>
                    <a:pt x="30" y="30"/>
                    <a:pt x="26" y="31"/>
                    <a:pt x="24" y="30"/>
                  </a:cubicBezTo>
                  <a:cubicBezTo>
                    <a:pt x="22" y="29"/>
                    <a:pt x="20" y="25"/>
                    <a:pt x="18" y="24"/>
                  </a:cubicBezTo>
                  <a:cubicBezTo>
                    <a:pt x="13" y="22"/>
                    <a:pt x="5" y="24"/>
                    <a:pt x="0" y="24"/>
                  </a:cubicBezTo>
                  <a:cubicBezTo>
                    <a:pt x="6" y="21"/>
                    <a:pt x="7" y="21"/>
                    <a:pt x="11" y="16"/>
                  </a:cubicBezTo>
                  <a:cubicBezTo>
                    <a:pt x="13" y="13"/>
                    <a:pt x="15" y="9"/>
                    <a:pt x="17" y="6"/>
                  </a:cubicBezTo>
                  <a:cubicBezTo>
                    <a:pt x="23" y="0"/>
                    <a:pt x="27" y="4"/>
                    <a:pt x="34" y="4"/>
                  </a:cubicBezTo>
                  <a:cubicBezTo>
                    <a:pt x="39" y="5"/>
                    <a:pt x="43" y="3"/>
                    <a:pt x="48" y="2"/>
                  </a:cubicBezTo>
                  <a:cubicBezTo>
                    <a:pt x="58" y="1"/>
                    <a:pt x="70" y="5"/>
                    <a:pt x="80" y="7"/>
                  </a:cubicBezTo>
                  <a:cubicBezTo>
                    <a:pt x="90" y="9"/>
                    <a:pt x="90" y="13"/>
                    <a:pt x="91" y="24"/>
                  </a:cubicBezTo>
                  <a:cubicBezTo>
                    <a:pt x="104" y="26"/>
                    <a:pt x="118" y="27"/>
                    <a:pt x="131" y="28"/>
                  </a:cubicBezTo>
                  <a:cubicBezTo>
                    <a:pt x="146" y="29"/>
                    <a:pt x="142" y="14"/>
                    <a:pt x="156" y="15"/>
                  </a:cubicBezTo>
                  <a:cubicBezTo>
                    <a:pt x="155" y="23"/>
                    <a:pt x="164" y="20"/>
                    <a:pt x="169" y="21"/>
                  </a:cubicBezTo>
                  <a:cubicBezTo>
                    <a:pt x="175" y="22"/>
                    <a:pt x="182" y="26"/>
                    <a:pt x="188" y="27"/>
                  </a:cubicBezTo>
                  <a:cubicBezTo>
                    <a:pt x="200" y="30"/>
                    <a:pt x="212" y="28"/>
                    <a:pt x="225" y="29"/>
                  </a:cubicBezTo>
                  <a:cubicBezTo>
                    <a:pt x="229" y="30"/>
                    <a:pt x="253" y="32"/>
                    <a:pt x="255" y="35"/>
                  </a:cubicBezTo>
                  <a:cubicBezTo>
                    <a:pt x="260" y="42"/>
                    <a:pt x="219" y="38"/>
                    <a:pt x="214" y="37"/>
                  </a:cubicBezTo>
                  <a:cubicBezTo>
                    <a:pt x="210" y="37"/>
                    <a:pt x="203" y="35"/>
                    <a:pt x="201" y="39"/>
                  </a:cubicBezTo>
                  <a:cubicBezTo>
                    <a:pt x="199" y="44"/>
                    <a:pt x="204" y="46"/>
                    <a:pt x="207" y="47"/>
                  </a:cubicBezTo>
                  <a:cubicBezTo>
                    <a:pt x="215" y="51"/>
                    <a:pt x="223" y="48"/>
                    <a:pt x="231" y="48"/>
                  </a:cubicBezTo>
                  <a:cubicBezTo>
                    <a:pt x="235" y="48"/>
                    <a:pt x="239" y="48"/>
                    <a:pt x="241" y="51"/>
                  </a:cubicBezTo>
                  <a:cubicBezTo>
                    <a:pt x="246" y="56"/>
                    <a:pt x="242" y="55"/>
                    <a:pt x="241" y="60"/>
                  </a:cubicBezTo>
                  <a:cubicBezTo>
                    <a:pt x="241" y="63"/>
                    <a:pt x="240" y="68"/>
                    <a:pt x="241" y="71"/>
                  </a:cubicBezTo>
                  <a:cubicBezTo>
                    <a:pt x="243" y="75"/>
                    <a:pt x="247" y="76"/>
                    <a:pt x="247" y="8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85"/>
            <p:cNvSpPr>
              <a:spLocks/>
            </p:cNvSpPr>
            <p:nvPr/>
          </p:nvSpPr>
          <p:spPr bwMode="auto">
            <a:xfrm>
              <a:off x="-906462" y="8548688"/>
              <a:ext cx="134938" cy="161925"/>
            </a:xfrm>
            <a:custGeom>
              <a:avLst/>
              <a:gdLst>
                <a:gd name="T0" fmla="*/ 29 w 36"/>
                <a:gd name="T1" fmla="*/ 22 h 43"/>
                <a:gd name="T2" fmla="*/ 17 w 36"/>
                <a:gd name="T3" fmla="*/ 31 h 43"/>
                <a:gd name="T4" fmla="*/ 29 w 36"/>
                <a:gd name="T5" fmla="*/ 22 h 43"/>
              </a:gdLst>
              <a:ahLst/>
              <a:cxnLst>
                <a:cxn ang="0">
                  <a:pos x="T0" y="T1"/>
                </a:cxn>
                <a:cxn ang="0">
                  <a:pos x="T2" y="T3"/>
                </a:cxn>
                <a:cxn ang="0">
                  <a:pos x="T4" y="T5"/>
                </a:cxn>
              </a:cxnLst>
              <a:rect l="0" t="0" r="r" b="b"/>
              <a:pathLst>
                <a:path w="36" h="43">
                  <a:moveTo>
                    <a:pt x="29" y="22"/>
                  </a:moveTo>
                  <a:cubicBezTo>
                    <a:pt x="36" y="34"/>
                    <a:pt x="18" y="43"/>
                    <a:pt x="17" y="31"/>
                  </a:cubicBezTo>
                  <a:cubicBezTo>
                    <a:pt x="0" y="35"/>
                    <a:pt x="17" y="0"/>
                    <a:pt x="29" y="2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86"/>
            <p:cNvSpPr>
              <a:spLocks/>
            </p:cNvSpPr>
            <p:nvPr/>
          </p:nvSpPr>
          <p:spPr bwMode="auto">
            <a:xfrm>
              <a:off x="-1123950" y="8489950"/>
              <a:ext cx="187325" cy="179388"/>
            </a:xfrm>
            <a:custGeom>
              <a:avLst/>
              <a:gdLst>
                <a:gd name="T0" fmla="*/ 38 w 50"/>
                <a:gd name="T1" fmla="*/ 47 h 48"/>
                <a:gd name="T2" fmla="*/ 24 w 50"/>
                <a:gd name="T3" fmla="*/ 35 h 48"/>
                <a:gd name="T4" fmla="*/ 21 w 50"/>
                <a:gd name="T5" fmla="*/ 27 h 48"/>
                <a:gd name="T6" fmla="*/ 20 w 50"/>
                <a:gd name="T7" fmla="*/ 20 h 48"/>
                <a:gd name="T8" fmla="*/ 14 w 50"/>
                <a:gd name="T9" fmla="*/ 18 h 48"/>
                <a:gd name="T10" fmla="*/ 3 w 50"/>
                <a:gd name="T11" fmla="*/ 14 h 48"/>
                <a:gd name="T12" fmla="*/ 11 w 50"/>
                <a:gd name="T13" fmla="*/ 11 h 48"/>
                <a:gd name="T14" fmla="*/ 29 w 50"/>
                <a:gd name="T15" fmla="*/ 7 h 48"/>
                <a:gd name="T16" fmla="*/ 29 w 50"/>
                <a:gd name="T17" fmla="*/ 12 h 48"/>
                <a:gd name="T18" fmla="*/ 34 w 50"/>
                <a:gd name="T19" fmla="*/ 18 h 48"/>
                <a:gd name="T20" fmla="*/ 37 w 50"/>
                <a:gd name="T21" fmla="*/ 28 h 48"/>
                <a:gd name="T22" fmla="*/ 49 w 50"/>
                <a:gd name="T23" fmla="*/ 39 h 48"/>
                <a:gd name="T24" fmla="*/ 38 w 50"/>
                <a:gd name="T2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8">
                  <a:moveTo>
                    <a:pt x="38" y="47"/>
                  </a:moveTo>
                  <a:cubicBezTo>
                    <a:pt x="32" y="45"/>
                    <a:pt x="27" y="40"/>
                    <a:pt x="24" y="35"/>
                  </a:cubicBezTo>
                  <a:cubicBezTo>
                    <a:pt x="23" y="33"/>
                    <a:pt x="21" y="30"/>
                    <a:pt x="21" y="27"/>
                  </a:cubicBezTo>
                  <a:cubicBezTo>
                    <a:pt x="21" y="25"/>
                    <a:pt x="22" y="23"/>
                    <a:pt x="20" y="20"/>
                  </a:cubicBezTo>
                  <a:cubicBezTo>
                    <a:pt x="18" y="19"/>
                    <a:pt x="16" y="18"/>
                    <a:pt x="14" y="18"/>
                  </a:cubicBezTo>
                  <a:cubicBezTo>
                    <a:pt x="14" y="18"/>
                    <a:pt x="0" y="17"/>
                    <a:pt x="3" y="14"/>
                  </a:cubicBezTo>
                  <a:cubicBezTo>
                    <a:pt x="5" y="12"/>
                    <a:pt x="8" y="11"/>
                    <a:pt x="11" y="11"/>
                  </a:cubicBezTo>
                  <a:cubicBezTo>
                    <a:pt x="9" y="0"/>
                    <a:pt x="25" y="2"/>
                    <a:pt x="29" y="7"/>
                  </a:cubicBezTo>
                  <a:cubicBezTo>
                    <a:pt x="30" y="9"/>
                    <a:pt x="28" y="11"/>
                    <a:pt x="29" y="12"/>
                  </a:cubicBezTo>
                  <a:cubicBezTo>
                    <a:pt x="30" y="14"/>
                    <a:pt x="33" y="16"/>
                    <a:pt x="34" y="18"/>
                  </a:cubicBezTo>
                  <a:cubicBezTo>
                    <a:pt x="35" y="21"/>
                    <a:pt x="36" y="23"/>
                    <a:pt x="37" y="28"/>
                  </a:cubicBezTo>
                  <a:cubicBezTo>
                    <a:pt x="44" y="29"/>
                    <a:pt x="50" y="31"/>
                    <a:pt x="49" y="39"/>
                  </a:cubicBezTo>
                  <a:cubicBezTo>
                    <a:pt x="49" y="46"/>
                    <a:pt x="46" y="48"/>
                    <a:pt x="38" y="4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87"/>
            <p:cNvSpPr>
              <a:spLocks/>
            </p:cNvSpPr>
            <p:nvPr/>
          </p:nvSpPr>
          <p:spPr bwMode="auto">
            <a:xfrm>
              <a:off x="-1633537" y="8602663"/>
              <a:ext cx="71438" cy="96838"/>
            </a:xfrm>
            <a:custGeom>
              <a:avLst/>
              <a:gdLst>
                <a:gd name="T0" fmla="*/ 18 w 19"/>
                <a:gd name="T1" fmla="*/ 24 h 26"/>
                <a:gd name="T2" fmla="*/ 7 w 19"/>
                <a:gd name="T3" fmla="*/ 16 h 26"/>
                <a:gd name="T4" fmla="*/ 9 w 19"/>
                <a:gd name="T5" fmla="*/ 10 h 26"/>
                <a:gd name="T6" fmla="*/ 3 w 19"/>
                <a:gd name="T7" fmla="*/ 0 h 26"/>
                <a:gd name="T8" fmla="*/ 15 w 19"/>
                <a:gd name="T9" fmla="*/ 10 h 26"/>
                <a:gd name="T10" fmla="*/ 18 w 19"/>
                <a:gd name="T11" fmla="*/ 24 h 26"/>
              </a:gdLst>
              <a:ahLst/>
              <a:cxnLst>
                <a:cxn ang="0">
                  <a:pos x="T0" y="T1"/>
                </a:cxn>
                <a:cxn ang="0">
                  <a:pos x="T2" y="T3"/>
                </a:cxn>
                <a:cxn ang="0">
                  <a:pos x="T4" y="T5"/>
                </a:cxn>
                <a:cxn ang="0">
                  <a:pos x="T6" y="T7"/>
                </a:cxn>
                <a:cxn ang="0">
                  <a:pos x="T8" y="T9"/>
                </a:cxn>
                <a:cxn ang="0">
                  <a:pos x="T10" y="T11"/>
                </a:cxn>
              </a:cxnLst>
              <a:rect l="0" t="0" r="r" b="b"/>
              <a:pathLst>
                <a:path w="19" h="26">
                  <a:moveTo>
                    <a:pt x="18" y="24"/>
                  </a:moveTo>
                  <a:cubicBezTo>
                    <a:pt x="19" y="26"/>
                    <a:pt x="8" y="19"/>
                    <a:pt x="7" y="16"/>
                  </a:cubicBezTo>
                  <a:cubicBezTo>
                    <a:pt x="7" y="14"/>
                    <a:pt x="9" y="12"/>
                    <a:pt x="9" y="10"/>
                  </a:cubicBezTo>
                  <a:cubicBezTo>
                    <a:pt x="6" y="7"/>
                    <a:pt x="0" y="5"/>
                    <a:pt x="3" y="0"/>
                  </a:cubicBezTo>
                  <a:cubicBezTo>
                    <a:pt x="8" y="2"/>
                    <a:pt x="10" y="8"/>
                    <a:pt x="15" y="10"/>
                  </a:cubicBezTo>
                  <a:cubicBezTo>
                    <a:pt x="16" y="15"/>
                    <a:pt x="18" y="19"/>
                    <a:pt x="18"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88"/>
            <p:cNvSpPr>
              <a:spLocks/>
            </p:cNvSpPr>
            <p:nvPr/>
          </p:nvSpPr>
          <p:spPr bwMode="auto">
            <a:xfrm>
              <a:off x="-1685925" y="8545513"/>
              <a:ext cx="60325" cy="60325"/>
            </a:xfrm>
            <a:custGeom>
              <a:avLst/>
              <a:gdLst>
                <a:gd name="T0" fmla="*/ 5 w 16"/>
                <a:gd name="T1" fmla="*/ 1 h 16"/>
                <a:gd name="T2" fmla="*/ 12 w 16"/>
                <a:gd name="T3" fmla="*/ 13 h 16"/>
                <a:gd name="T4" fmla="*/ 5 w 16"/>
                <a:gd name="T5" fmla="*/ 1 h 16"/>
              </a:gdLst>
              <a:ahLst/>
              <a:cxnLst>
                <a:cxn ang="0">
                  <a:pos x="T0" y="T1"/>
                </a:cxn>
                <a:cxn ang="0">
                  <a:pos x="T2" y="T3"/>
                </a:cxn>
                <a:cxn ang="0">
                  <a:pos x="T4" y="T5"/>
                </a:cxn>
              </a:cxnLst>
              <a:rect l="0" t="0" r="r" b="b"/>
              <a:pathLst>
                <a:path w="16" h="16">
                  <a:moveTo>
                    <a:pt x="5" y="1"/>
                  </a:moveTo>
                  <a:cubicBezTo>
                    <a:pt x="11" y="0"/>
                    <a:pt x="16" y="11"/>
                    <a:pt x="12" y="13"/>
                  </a:cubicBezTo>
                  <a:cubicBezTo>
                    <a:pt x="8" y="16"/>
                    <a:pt x="0" y="3"/>
                    <a:pt x="5" y="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89"/>
            <p:cNvSpPr>
              <a:spLocks/>
            </p:cNvSpPr>
            <p:nvPr/>
          </p:nvSpPr>
          <p:spPr bwMode="auto">
            <a:xfrm>
              <a:off x="-1768475" y="8443913"/>
              <a:ext cx="79375" cy="93663"/>
            </a:xfrm>
            <a:custGeom>
              <a:avLst/>
              <a:gdLst>
                <a:gd name="T0" fmla="*/ 19 w 21"/>
                <a:gd name="T1" fmla="*/ 18 h 25"/>
                <a:gd name="T2" fmla="*/ 20 w 21"/>
                <a:gd name="T3" fmla="*/ 25 h 25"/>
                <a:gd name="T4" fmla="*/ 6 w 21"/>
                <a:gd name="T5" fmla="*/ 18 h 25"/>
                <a:gd name="T6" fmla="*/ 3 w 21"/>
                <a:gd name="T7" fmla="*/ 2 h 25"/>
                <a:gd name="T8" fmla="*/ 19 w 21"/>
                <a:gd name="T9" fmla="*/ 18 h 25"/>
              </a:gdLst>
              <a:ahLst/>
              <a:cxnLst>
                <a:cxn ang="0">
                  <a:pos x="T0" y="T1"/>
                </a:cxn>
                <a:cxn ang="0">
                  <a:pos x="T2" y="T3"/>
                </a:cxn>
                <a:cxn ang="0">
                  <a:pos x="T4" y="T5"/>
                </a:cxn>
                <a:cxn ang="0">
                  <a:pos x="T6" y="T7"/>
                </a:cxn>
                <a:cxn ang="0">
                  <a:pos x="T8" y="T9"/>
                </a:cxn>
              </a:cxnLst>
              <a:rect l="0" t="0" r="r" b="b"/>
              <a:pathLst>
                <a:path w="21" h="25">
                  <a:moveTo>
                    <a:pt x="19" y="18"/>
                  </a:moveTo>
                  <a:cubicBezTo>
                    <a:pt x="20" y="21"/>
                    <a:pt x="21" y="23"/>
                    <a:pt x="20" y="25"/>
                  </a:cubicBezTo>
                  <a:cubicBezTo>
                    <a:pt x="16" y="24"/>
                    <a:pt x="9" y="22"/>
                    <a:pt x="6" y="18"/>
                  </a:cubicBezTo>
                  <a:cubicBezTo>
                    <a:pt x="4" y="16"/>
                    <a:pt x="0" y="2"/>
                    <a:pt x="3" y="2"/>
                  </a:cubicBezTo>
                  <a:cubicBezTo>
                    <a:pt x="13" y="0"/>
                    <a:pt x="16" y="10"/>
                    <a:pt x="19" y="1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90"/>
            <p:cNvSpPr>
              <a:spLocks/>
            </p:cNvSpPr>
            <p:nvPr/>
          </p:nvSpPr>
          <p:spPr bwMode="auto">
            <a:xfrm>
              <a:off x="-1793875" y="8355013"/>
              <a:ext cx="44450" cy="77788"/>
            </a:xfrm>
            <a:custGeom>
              <a:avLst/>
              <a:gdLst>
                <a:gd name="T0" fmla="*/ 1 w 12"/>
                <a:gd name="T1" fmla="*/ 0 h 21"/>
                <a:gd name="T2" fmla="*/ 7 w 12"/>
                <a:gd name="T3" fmla="*/ 15 h 21"/>
                <a:gd name="T4" fmla="*/ 1 w 12"/>
                <a:gd name="T5" fmla="*/ 0 h 21"/>
              </a:gdLst>
              <a:ahLst/>
              <a:cxnLst>
                <a:cxn ang="0">
                  <a:pos x="T0" y="T1"/>
                </a:cxn>
                <a:cxn ang="0">
                  <a:pos x="T2" y="T3"/>
                </a:cxn>
                <a:cxn ang="0">
                  <a:pos x="T4" y="T5"/>
                </a:cxn>
              </a:cxnLst>
              <a:rect l="0" t="0" r="r" b="b"/>
              <a:pathLst>
                <a:path w="12" h="21">
                  <a:moveTo>
                    <a:pt x="1" y="0"/>
                  </a:moveTo>
                  <a:cubicBezTo>
                    <a:pt x="6" y="2"/>
                    <a:pt x="12" y="11"/>
                    <a:pt x="7" y="15"/>
                  </a:cubicBezTo>
                  <a:cubicBezTo>
                    <a:pt x="0" y="21"/>
                    <a:pt x="1" y="2"/>
                    <a:pt x="1" y="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91"/>
            <p:cNvSpPr>
              <a:spLocks/>
            </p:cNvSpPr>
            <p:nvPr/>
          </p:nvSpPr>
          <p:spPr bwMode="auto">
            <a:xfrm>
              <a:off x="-1914525" y="8196263"/>
              <a:ext cx="90488" cy="106363"/>
            </a:xfrm>
            <a:custGeom>
              <a:avLst/>
              <a:gdLst>
                <a:gd name="T0" fmla="*/ 17 w 24"/>
                <a:gd name="T1" fmla="*/ 27 h 28"/>
                <a:gd name="T2" fmla="*/ 14 w 24"/>
                <a:gd name="T3" fmla="*/ 19 h 28"/>
                <a:gd name="T4" fmla="*/ 9 w 24"/>
                <a:gd name="T5" fmla="*/ 15 h 28"/>
                <a:gd name="T6" fmla="*/ 7 w 24"/>
                <a:gd name="T7" fmla="*/ 8 h 28"/>
                <a:gd name="T8" fmla="*/ 0 w 24"/>
                <a:gd name="T9" fmla="*/ 2 h 28"/>
                <a:gd name="T10" fmla="*/ 12 w 24"/>
                <a:gd name="T11" fmla="*/ 1 h 28"/>
                <a:gd name="T12" fmla="*/ 20 w 24"/>
                <a:gd name="T13" fmla="*/ 9 h 28"/>
                <a:gd name="T14" fmla="*/ 23 w 24"/>
                <a:gd name="T15" fmla="*/ 17 h 28"/>
                <a:gd name="T16" fmla="*/ 21 w 24"/>
                <a:gd name="T17" fmla="*/ 27 h 28"/>
                <a:gd name="T18" fmla="*/ 16 w 24"/>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8">
                  <a:moveTo>
                    <a:pt x="17" y="27"/>
                  </a:moveTo>
                  <a:cubicBezTo>
                    <a:pt x="16" y="25"/>
                    <a:pt x="16" y="21"/>
                    <a:pt x="14" y="19"/>
                  </a:cubicBezTo>
                  <a:cubicBezTo>
                    <a:pt x="13" y="17"/>
                    <a:pt x="10" y="16"/>
                    <a:pt x="9" y="15"/>
                  </a:cubicBezTo>
                  <a:cubicBezTo>
                    <a:pt x="8" y="13"/>
                    <a:pt x="8" y="10"/>
                    <a:pt x="7" y="8"/>
                  </a:cubicBezTo>
                  <a:cubicBezTo>
                    <a:pt x="5" y="5"/>
                    <a:pt x="1" y="6"/>
                    <a:pt x="0" y="2"/>
                  </a:cubicBezTo>
                  <a:cubicBezTo>
                    <a:pt x="3" y="2"/>
                    <a:pt x="10" y="0"/>
                    <a:pt x="12" y="1"/>
                  </a:cubicBezTo>
                  <a:cubicBezTo>
                    <a:pt x="14" y="1"/>
                    <a:pt x="19" y="8"/>
                    <a:pt x="20" y="9"/>
                  </a:cubicBezTo>
                  <a:cubicBezTo>
                    <a:pt x="23" y="13"/>
                    <a:pt x="24" y="9"/>
                    <a:pt x="23" y="17"/>
                  </a:cubicBezTo>
                  <a:cubicBezTo>
                    <a:pt x="23" y="21"/>
                    <a:pt x="21" y="23"/>
                    <a:pt x="21" y="27"/>
                  </a:cubicBezTo>
                  <a:cubicBezTo>
                    <a:pt x="17" y="28"/>
                    <a:pt x="17" y="26"/>
                    <a:pt x="16" y="24"/>
                  </a:cubicBezTo>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92"/>
            <p:cNvSpPr>
              <a:spLocks/>
            </p:cNvSpPr>
            <p:nvPr/>
          </p:nvSpPr>
          <p:spPr bwMode="auto">
            <a:xfrm>
              <a:off x="-2068512" y="8061325"/>
              <a:ext cx="101600" cy="68263"/>
            </a:xfrm>
            <a:custGeom>
              <a:avLst/>
              <a:gdLst>
                <a:gd name="T0" fmla="*/ 15 w 27"/>
                <a:gd name="T1" fmla="*/ 2 h 18"/>
                <a:gd name="T2" fmla="*/ 26 w 27"/>
                <a:gd name="T3" fmla="*/ 15 h 18"/>
                <a:gd name="T4" fmla="*/ 4 w 27"/>
                <a:gd name="T5" fmla="*/ 2 h 18"/>
                <a:gd name="T6" fmla="*/ 15 w 27"/>
                <a:gd name="T7" fmla="*/ 2 h 18"/>
              </a:gdLst>
              <a:ahLst/>
              <a:cxnLst>
                <a:cxn ang="0">
                  <a:pos x="T0" y="T1"/>
                </a:cxn>
                <a:cxn ang="0">
                  <a:pos x="T2" y="T3"/>
                </a:cxn>
                <a:cxn ang="0">
                  <a:pos x="T4" y="T5"/>
                </a:cxn>
                <a:cxn ang="0">
                  <a:pos x="T6" y="T7"/>
                </a:cxn>
              </a:cxnLst>
              <a:rect l="0" t="0" r="r" b="b"/>
              <a:pathLst>
                <a:path w="27" h="18">
                  <a:moveTo>
                    <a:pt x="15" y="2"/>
                  </a:moveTo>
                  <a:cubicBezTo>
                    <a:pt x="20" y="5"/>
                    <a:pt x="26" y="10"/>
                    <a:pt x="26" y="15"/>
                  </a:cubicBezTo>
                  <a:cubicBezTo>
                    <a:pt x="27" y="18"/>
                    <a:pt x="0" y="5"/>
                    <a:pt x="4" y="2"/>
                  </a:cubicBezTo>
                  <a:cubicBezTo>
                    <a:pt x="7" y="0"/>
                    <a:pt x="11" y="1"/>
                    <a:pt x="15" y="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93"/>
            <p:cNvSpPr>
              <a:spLocks/>
            </p:cNvSpPr>
            <p:nvPr/>
          </p:nvSpPr>
          <p:spPr bwMode="auto">
            <a:xfrm>
              <a:off x="-2106612" y="7761288"/>
              <a:ext cx="1084263" cy="1189038"/>
            </a:xfrm>
            <a:custGeom>
              <a:avLst/>
              <a:gdLst>
                <a:gd name="T0" fmla="*/ 230 w 289"/>
                <a:gd name="T1" fmla="*/ 158 h 317"/>
                <a:gd name="T2" fmla="*/ 222 w 289"/>
                <a:gd name="T3" fmla="*/ 178 h 317"/>
                <a:gd name="T4" fmla="*/ 247 w 289"/>
                <a:gd name="T5" fmla="*/ 188 h 317"/>
                <a:gd name="T6" fmla="*/ 259 w 289"/>
                <a:gd name="T7" fmla="*/ 215 h 317"/>
                <a:gd name="T8" fmla="*/ 289 w 289"/>
                <a:gd name="T9" fmla="*/ 244 h 317"/>
                <a:gd name="T10" fmla="*/ 287 w 289"/>
                <a:gd name="T11" fmla="*/ 267 h 317"/>
                <a:gd name="T12" fmla="*/ 284 w 289"/>
                <a:gd name="T13" fmla="*/ 312 h 317"/>
                <a:gd name="T14" fmla="*/ 277 w 289"/>
                <a:gd name="T15" fmla="*/ 310 h 317"/>
                <a:gd name="T16" fmla="*/ 268 w 289"/>
                <a:gd name="T17" fmla="*/ 303 h 317"/>
                <a:gd name="T18" fmla="*/ 265 w 289"/>
                <a:gd name="T19" fmla="*/ 310 h 317"/>
                <a:gd name="T20" fmla="*/ 255 w 289"/>
                <a:gd name="T21" fmla="*/ 317 h 317"/>
                <a:gd name="T22" fmla="*/ 235 w 289"/>
                <a:gd name="T23" fmla="*/ 301 h 317"/>
                <a:gd name="T24" fmla="*/ 217 w 289"/>
                <a:gd name="T25" fmla="*/ 287 h 317"/>
                <a:gd name="T26" fmla="*/ 190 w 289"/>
                <a:gd name="T27" fmla="*/ 263 h 317"/>
                <a:gd name="T28" fmla="*/ 175 w 289"/>
                <a:gd name="T29" fmla="*/ 246 h 317"/>
                <a:gd name="T30" fmla="*/ 159 w 289"/>
                <a:gd name="T31" fmla="*/ 227 h 317"/>
                <a:gd name="T32" fmla="*/ 125 w 289"/>
                <a:gd name="T33" fmla="*/ 164 h 317"/>
                <a:gd name="T34" fmla="*/ 99 w 289"/>
                <a:gd name="T35" fmla="*/ 129 h 317"/>
                <a:gd name="T36" fmla="*/ 72 w 289"/>
                <a:gd name="T37" fmla="*/ 97 h 317"/>
                <a:gd name="T38" fmla="*/ 64 w 289"/>
                <a:gd name="T39" fmla="*/ 79 h 317"/>
                <a:gd name="T40" fmla="*/ 41 w 289"/>
                <a:gd name="T41" fmla="*/ 57 h 317"/>
                <a:gd name="T42" fmla="*/ 16 w 289"/>
                <a:gd name="T43" fmla="*/ 35 h 317"/>
                <a:gd name="T44" fmla="*/ 1 w 289"/>
                <a:gd name="T45" fmla="*/ 8 h 317"/>
                <a:gd name="T46" fmla="*/ 31 w 289"/>
                <a:gd name="T47" fmla="*/ 16 h 317"/>
                <a:gd name="T48" fmla="*/ 70 w 289"/>
                <a:gd name="T49" fmla="*/ 26 h 317"/>
                <a:gd name="T50" fmla="*/ 85 w 289"/>
                <a:gd name="T51" fmla="*/ 44 h 317"/>
                <a:gd name="T52" fmla="*/ 95 w 289"/>
                <a:gd name="T53" fmla="*/ 56 h 317"/>
                <a:gd name="T54" fmla="*/ 117 w 289"/>
                <a:gd name="T55" fmla="*/ 72 h 317"/>
                <a:gd name="T56" fmla="*/ 135 w 289"/>
                <a:gd name="T57" fmla="*/ 90 h 317"/>
                <a:gd name="T58" fmla="*/ 166 w 289"/>
                <a:gd name="T59" fmla="*/ 105 h 317"/>
                <a:gd name="T60" fmla="*/ 182 w 289"/>
                <a:gd name="T61" fmla="*/ 117 h 317"/>
                <a:gd name="T62" fmla="*/ 200 w 289"/>
                <a:gd name="T63" fmla="*/ 130 h 317"/>
                <a:gd name="T64" fmla="*/ 213 w 289"/>
                <a:gd name="T65" fmla="*/ 13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17">
                  <a:moveTo>
                    <a:pt x="213" y="138"/>
                  </a:moveTo>
                  <a:cubicBezTo>
                    <a:pt x="225" y="141"/>
                    <a:pt x="229" y="148"/>
                    <a:pt x="230" y="158"/>
                  </a:cubicBezTo>
                  <a:cubicBezTo>
                    <a:pt x="221" y="157"/>
                    <a:pt x="227" y="165"/>
                    <a:pt x="230" y="168"/>
                  </a:cubicBezTo>
                  <a:cubicBezTo>
                    <a:pt x="225" y="168"/>
                    <a:pt x="220" y="172"/>
                    <a:pt x="222" y="178"/>
                  </a:cubicBezTo>
                  <a:cubicBezTo>
                    <a:pt x="223" y="181"/>
                    <a:pt x="233" y="184"/>
                    <a:pt x="236" y="184"/>
                  </a:cubicBezTo>
                  <a:cubicBezTo>
                    <a:pt x="242" y="185"/>
                    <a:pt x="244" y="182"/>
                    <a:pt x="247" y="188"/>
                  </a:cubicBezTo>
                  <a:cubicBezTo>
                    <a:pt x="249" y="191"/>
                    <a:pt x="248" y="197"/>
                    <a:pt x="250" y="201"/>
                  </a:cubicBezTo>
                  <a:cubicBezTo>
                    <a:pt x="251" y="206"/>
                    <a:pt x="255" y="212"/>
                    <a:pt x="259" y="215"/>
                  </a:cubicBezTo>
                  <a:cubicBezTo>
                    <a:pt x="264" y="220"/>
                    <a:pt x="266" y="218"/>
                    <a:pt x="272" y="221"/>
                  </a:cubicBezTo>
                  <a:cubicBezTo>
                    <a:pt x="279" y="224"/>
                    <a:pt x="289" y="235"/>
                    <a:pt x="289" y="244"/>
                  </a:cubicBezTo>
                  <a:cubicBezTo>
                    <a:pt x="289" y="248"/>
                    <a:pt x="287" y="249"/>
                    <a:pt x="286" y="253"/>
                  </a:cubicBezTo>
                  <a:cubicBezTo>
                    <a:pt x="286" y="258"/>
                    <a:pt x="288" y="261"/>
                    <a:pt x="287" y="267"/>
                  </a:cubicBezTo>
                  <a:cubicBezTo>
                    <a:pt x="285" y="271"/>
                    <a:pt x="288" y="285"/>
                    <a:pt x="286" y="291"/>
                  </a:cubicBezTo>
                  <a:cubicBezTo>
                    <a:pt x="285" y="295"/>
                    <a:pt x="285" y="308"/>
                    <a:pt x="284" y="312"/>
                  </a:cubicBezTo>
                  <a:cubicBezTo>
                    <a:pt x="284" y="316"/>
                    <a:pt x="282" y="315"/>
                    <a:pt x="280" y="314"/>
                  </a:cubicBezTo>
                  <a:cubicBezTo>
                    <a:pt x="278" y="313"/>
                    <a:pt x="278" y="311"/>
                    <a:pt x="277" y="310"/>
                  </a:cubicBezTo>
                  <a:cubicBezTo>
                    <a:pt x="276" y="309"/>
                    <a:pt x="273" y="307"/>
                    <a:pt x="272" y="305"/>
                  </a:cubicBezTo>
                  <a:cubicBezTo>
                    <a:pt x="271" y="303"/>
                    <a:pt x="268" y="303"/>
                    <a:pt x="268" y="303"/>
                  </a:cubicBezTo>
                  <a:cubicBezTo>
                    <a:pt x="268" y="304"/>
                    <a:pt x="270" y="310"/>
                    <a:pt x="269" y="310"/>
                  </a:cubicBezTo>
                  <a:cubicBezTo>
                    <a:pt x="266" y="315"/>
                    <a:pt x="268" y="311"/>
                    <a:pt x="265" y="310"/>
                  </a:cubicBezTo>
                  <a:cubicBezTo>
                    <a:pt x="261" y="310"/>
                    <a:pt x="257" y="306"/>
                    <a:pt x="253" y="306"/>
                  </a:cubicBezTo>
                  <a:cubicBezTo>
                    <a:pt x="253" y="310"/>
                    <a:pt x="255" y="313"/>
                    <a:pt x="255" y="317"/>
                  </a:cubicBezTo>
                  <a:cubicBezTo>
                    <a:pt x="248" y="316"/>
                    <a:pt x="247" y="309"/>
                    <a:pt x="243" y="305"/>
                  </a:cubicBezTo>
                  <a:cubicBezTo>
                    <a:pt x="241" y="303"/>
                    <a:pt x="237" y="303"/>
                    <a:pt x="235" y="301"/>
                  </a:cubicBezTo>
                  <a:cubicBezTo>
                    <a:pt x="234" y="299"/>
                    <a:pt x="233" y="297"/>
                    <a:pt x="232" y="295"/>
                  </a:cubicBezTo>
                  <a:cubicBezTo>
                    <a:pt x="227" y="291"/>
                    <a:pt x="221" y="290"/>
                    <a:pt x="217" y="287"/>
                  </a:cubicBezTo>
                  <a:cubicBezTo>
                    <a:pt x="212" y="283"/>
                    <a:pt x="209" y="278"/>
                    <a:pt x="204" y="274"/>
                  </a:cubicBezTo>
                  <a:cubicBezTo>
                    <a:pt x="199" y="270"/>
                    <a:pt x="194" y="269"/>
                    <a:pt x="190" y="263"/>
                  </a:cubicBezTo>
                  <a:cubicBezTo>
                    <a:pt x="187" y="258"/>
                    <a:pt x="187" y="256"/>
                    <a:pt x="181" y="251"/>
                  </a:cubicBezTo>
                  <a:cubicBezTo>
                    <a:pt x="179" y="250"/>
                    <a:pt x="177" y="247"/>
                    <a:pt x="175" y="246"/>
                  </a:cubicBezTo>
                  <a:cubicBezTo>
                    <a:pt x="171" y="243"/>
                    <a:pt x="171" y="244"/>
                    <a:pt x="168" y="239"/>
                  </a:cubicBezTo>
                  <a:cubicBezTo>
                    <a:pt x="165" y="235"/>
                    <a:pt x="163" y="232"/>
                    <a:pt x="159" y="227"/>
                  </a:cubicBezTo>
                  <a:cubicBezTo>
                    <a:pt x="151" y="216"/>
                    <a:pt x="144" y="199"/>
                    <a:pt x="138" y="186"/>
                  </a:cubicBezTo>
                  <a:cubicBezTo>
                    <a:pt x="135" y="179"/>
                    <a:pt x="131" y="170"/>
                    <a:pt x="125" y="164"/>
                  </a:cubicBezTo>
                  <a:cubicBezTo>
                    <a:pt x="121" y="159"/>
                    <a:pt x="112" y="151"/>
                    <a:pt x="104" y="149"/>
                  </a:cubicBezTo>
                  <a:cubicBezTo>
                    <a:pt x="103" y="142"/>
                    <a:pt x="102" y="136"/>
                    <a:pt x="99" y="129"/>
                  </a:cubicBezTo>
                  <a:cubicBezTo>
                    <a:pt x="97" y="123"/>
                    <a:pt x="97" y="116"/>
                    <a:pt x="94" y="111"/>
                  </a:cubicBezTo>
                  <a:cubicBezTo>
                    <a:pt x="90" y="103"/>
                    <a:pt x="78" y="101"/>
                    <a:pt x="72" y="97"/>
                  </a:cubicBezTo>
                  <a:cubicBezTo>
                    <a:pt x="69" y="94"/>
                    <a:pt x="68" y="97"/>
                    <a:pt x="66" y="91"/>
                  </a:cubicBezTo>
                  <a:cubicBezTo>
                    <a:pt x="64" y="87"/>
                    <a:pt x="66" y="83"/>
                    <a:pt x="64" y="79"/>
                  </a:cubicBezTo>
                  <a:cubicBezTo>
                    <a:pt x="62" y="75"/>
                    <a:pt x="57" y="73"/>
                    <a:pt x="54" y="69"/>
                  </a:cubicBezTo>
                  <a:cubicBezTo>
                    <a:pt x="50" y="64"/>
                    <a:pt x="47" y="61"/>
                    <a:pt x="41" y="57"/>
                  </a:cubicBezTo>
                  <a:cubicBezTo>
                    <a:pt x="35" y="54"/>
                    <a:pt x="33" y="53"/>
                    <a:pt x="28" y="49"/>
                  </a:cubicBezTo>
                  <a:cubicBezTo>
                    <a:pt x="23" y="44"/>
                    <a:pt x="20" y="39"/>
                    <a:pt x="16" y="35"/>
                  </a:cubicBezTo>
                  <a:cubicBezTo>
                    <a:pt x="11" y="30"/>
                    <a:pt x="9" y="31"/>
                    <a:pt x="6" y="24"/>
                  </a:cubicBezTo>
                  <a:cubicBezTo>
                    <a:pt x="4" y="20"/>
                    <a:pt x="0" y="13"/>
                    <a:pt x="1" y="8"/>
                  </a:cubicBezTo>
                  <a:cubicBezTo>
                    <a:pt x="3" y="0"/>
                    <a:pt x="8" y="6"/>
                    <a:pt x="13" y="9"/>
                  </a:cubicBezTo>
                  <a:cubicBezTo>
                    <a:pt x="18" y="12"/>
                    <a:pt x="26" y="14"/>
                    <a:pt x="31" y="16"/>
                  </a:cubicBezTo>
                  <a:cubicBezTo>
                    <a:pt x="40" y="18"/>
                    <a:pt x="56" y="14"/>
                    <a:pt x="64" y="18"/>
                  </a:cubicBezTo>
                  <a:cubicBezTo>
                    <a:pt x="67" y="20"/>
                    <a:pt x="68" y="24"/>
                    <a:pt x="70" y="26"/>
                  </a:cubicBezTo>
                  <a:cubicBezTo>
                    <a:pt x="72" y="29"/>
                    <a:pt x="75" y="29"/>
                    <a:pt x="77" y="31"/>
                  </a:cubicBezTo>
                  <a:cubicBezTo>
                    <a:pt x="80" y="35"/>
                    <a:pt x="83" y="39"/>
                    <a:pt x="85" y="44"/>
                  </a:cubicBezTo>
                  <a:cubicBezTo>
                    <a:pt x="86" y="46"/>
                    <a:pt x="84" y="48"/>
                    <a:pt x="86" y="51"/>
                  </a:cubicBezTo>
                  <a:cubicBezTo>
                    <a:pt x="87" y="51"/>
                    <a:pt x="93" y="55"/>
                    <a:pt x="95" y="56"/>
                  </a:cubicBezTo>
                  <a:cubicBezTo>
                    <a:pt x="100" y="61"/>
                    <a:pt x="106" y="61"/>
                    <a:pt x="112" y="65"/>
                  </a:cubicBezTo>
                  <a:cubicBezTo>
                    <a:pt x="114" y="66"/>
                    <a:pt x="115" y="70"/>
                    <a:pt x="117" y="72"/>
                  </a:cubicBezTo>
                  <a:cubicBezTo>
                    <a:pt x="120" y="74"/>
                    <a:pt x="123" y="75"/>
                    <a:pt x="126" y="77"/>
                  </a:cubicBezTo>
                  <a:cubicBezTo>
                    <a:pt x="131" y="81"/>
                    <a:pt x="132" y="85"/>
                    <a:pt x="135" y="90"/>
                  </a:cubicBezTo>
                  <a:cubicBezTo>
                    <a:pt x="140" y="99"/>
                    <a:pt x="141" y="99"/>
                    <a:pt x="149" y="97"/>
                  </a:cubicBezTo>
                  <a:cubicBezTo>
                    <a:pt x="158" y="95"/>
                    <a:pt x="163" y="95"/>
                    <a:pt x="166" y="105"/>
                  </a:cubicBezTo>
                  <a:cubicBezTo>
                    <a:pt x="169" y="104"/>
                    <a:pt x="172" y="104"/>
                    <a:pt x="174" y="102"/>
                  </a:cubicBezTo>
                  <a:cubicBezTo>
                    <a:pt x="177" y="108"/>
                    <a:pt x="174" y="115"/>
                    <a:pt x="182" y="117"/>
                  </a:cubicBezTo>
                  <a:cubicBezTo>
                    <a:pt x="192" y="113"/>
                    <a:pt x="201" y="117"/>
                    <a:pt x="197" y="128"/>
                  </a:cubicBezTo>
                  <a:cubicBezTo>
                    <a:pt x="200" y="130"/>
                    <a:pt x="200" y="130"/>
                    <a:pt x="200" y="130"/>
                  </a:cubicBezTo>
                  <a:cubicBezTo>
                    <a:pt x="201" y="126"/>
                    <a:pt x="206" y="125"/>
                    <a:pt x="209" y="127"/>
                  </a:cubicBezTo>
                  <a:cubicBezTo>
                    <a:pt x="212" y="129"/>
                    <a:pt x="216" y="133"/>
                    <a:pt x="213" y="13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94"/>
            <p:cNvSpPr>
              <a:spLocks/>
            </p:cNvSpPr>
            <p:nvPr/>
          </p:nvSpPr>
          <p:spPr bwMode="auto">
            <a:xfrm>
              <a:off x="604838" y="8815388"/>
              <a:ext cx="49213" cy="74613"/>
            </a:xfrm>
            <a:custGeom>
              <a:avLst/>
              <a:gdLst>
                <a:gd name="T0" fmla="*/ 3 w 13"/>
                <a:gd name="T1" fmla="*/ 13 h 20"/>
                <a:gd name="T2" fmla="*/ 2 w 13"/>
                <a:gd name="T3" fmla="*/ 7 h 20"/>
                <a:gd name="T4" fmla="*/ 12 w 13"/>
                <a:gd name="T5" fmla="*/ 0 h 20"/>
                <a:gd name="T6" fmla="*/ 12 w 13"/>
                <a:gd name="T7" fmla="*/ 8 h 20"/>
                <a:gd name="T8" fmla="*/ 10 w 13"/>
                <a:gd name="T9" fmla="*/ 14 h 20"/>
                <a:gd name="T10" fmla="*/ 9 w 13"/>
                <a:gd name="T11" fmla="*/ 19 h 20"/>
                <a:gd name="T12" fmla="*/ 2 w 13"/>
                <a:gd name="T13" fmla="*/ 19 h 20"/>
                <a:gd name="T14" fmla="*/ 3 w 13"/>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3" y="13"/>
                  </a:moveTo>
                  <a:cubicBezTo>
                    <a:pt x="3" y="11"/>
                    <a:pt x="2" y="9"/>
                    <a:pt x="2" y="7"/>
                  </a:cubicBezTo>
                  <a:cubicBezTo>
                    <a:pt x="2" y="3"/>
                    <a:pt x="8" y="1"/>
                    <a:pt x="12" y="0"/>
                  </a:cubicBezTo>
                  <a:cubicBezTo>
                    <a:pt x="12" y="3"/>
                    <a:pt x="13" y="5"/>
                    <a:pt x="12" y="8"/>
                  </a:cubicBezTo>
                  <a:cubicBezTo>
                    <a:pt x="12" y="10"/>
                    <a:pt x="10" y="11"/>
                    <a:pt x="10" y="14"/>
                  </a:cubicBezTo>
                  <a:cubicBezTo>
                    <a:pt x="10" y="16"/>
                    <a:pt x="11" y="17"/>
                    <a:pt x="9" y="19"/>
                  </a:cubicBezTo>
                  <a:cubicBezTo>
                    <a:pt x="7" y="20"/>
                    <a:pt x="3" y="20"/>
                    <a:pt x="2" y="19"/>
                  </a:cubicBezTo>
                  <a:cubicBezTo>
                    <a:pt x="0" y="17"/>
                    <a:pt x="2" y="15"/>
                    <a:pt x="3"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95"/>
            <p:cNvSpPr>
              <a:spLocks/>
            </p:cNvSpPr>
            <p:nvPr/>
          </p:nvSpPr>
          <p:spPr bwMode="auto">
            <a:xfrm>
              <a:off x="563563" y="8864600"/>
              <a:ext cx="26988" cy="41275"/>
            </a:xfrm>
            <a:custGeom>
              <a:avLst/>
              <a:gdLst>
                <a:gd name="T0" fmla="*/ 7 w 7"/>
                <a:gd name="T1" fmla="*/ 4 h 11"/>
                <a:gd name="T2" fmla="*/ 5 w 7"/>
                <a:gd name="T3" fmla="*/ 10 h 11"/>
                <a:gd name="T4" fmla="*/ 1 w 7"/>
                <a:gd name="T5" fmla="*/ 2 h 11"/>
                <a:gd name="T6" fmla="*/ 7 w 7"/>
                <a:gd name="T7" fmla="*/ 4 h 11"/>
              </a:gdLst>
              <a:ahLst/>
              <a:cxnLst>
                <a:cxn ang="0">
                  <a:pos x="T0" y="T1"/>
                </a:cxn>
                <a:cxn ang="0">
                  <a:pos x="T2" y="T3"/>
                </a:cxn>
                <a:cxn ang="0">
                  <a:pos x="T4" y="T5"/>
                </a:cxn>
                <a:cxn ang="0">
                  <a:pos x="T6" y="T7"/>
                </a:cxn>
              </a:cxnLst>
              <a:rect l="0" t="0" r="r" b="b"/>
              <a:pathLst>
                <a:path w="7" h="11">
                  <a:moveTo>
                    <a:pt x="7" y="4"/>
                  </a:moveTo>
                  <a:cubicBezTo>
                    <a:pt x="7" y="5"/>
                    <a:pt x="7" y="10"/>
                    <a:pt x="5" y="10"/>
                  </a:cubicBezTo>
                  <a:cubicBezTo>
                    <a:pt x="2" y="11"/>
                    <a:pt x="0" y="5"/>
                    <a:pt x="1" y="2"/>
                  </a:cubicBezTo>
                  <a:cubicBezTo>
                    <a:pt x="3" y="0"/>
                    <a:pt x="6" y="0"/>
                    <a:pt x="7"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96"/>
            <p:cNvSpPr>
              <a:spLocks/>
            </p:cNvSpPr>
            <p:nvPr/>
          </p:nvSpPr>
          <p:spPr bwMode="auto">
            <a:xfrm>
              <a:off x="635000" y="8801100"/>
              <a:ext cx="68263" cy="119063"/>
            </a:xfrm>
            <a:custGeom>
              <a:avLst/>
              <a:gdLst>
                <a:gd name="T0" fmla="*/ 11 w 18"/>
                <a:gd name="T1" fmla="*/ 20 h 32"/>
                <a:gd name="T2" fmla="*/ 4 w 18"/>
                <a:gd name="T3" fmla="*/ 32 h 32"/>
                <a:gd name="T4" fmla="*/ 1 w 18"/>
                <a:gd name="T5" fmla="*/ 27 h 32"/>
                <a:gd name="T6" fmla="*/ 4 w 18"/>
                <a:gd name="T7" fmla="*/ 25 h 32"/>
                <a:gd name="T8" fmla="*/ 4 w 18"/>
                <a:gd name="T9" fmla="*/ 21 h 32"/>
                <a:gd name="T10" fmla="*/ 5 w 18"/>
                <a:gd name="T11" fmla="*/ 17 h 32"/>
                <a:gd name="T12" fmla="*/ 9 w 18"/>
                <a:gd name="T13" fmla="*/ 4 h 32"/>
                <a:gd name="T14" fmla="*/ 15 w 18"/>
                <a:gd name="T15" fmla="*/ 0 h 32"/>
                <a:gd name="T16" fmla="*/ 17 w 18"/>
                <a:gd name="T17" fmla="*/ 7 h 32"/>
                <a:gd name="T18" fmla="*/ 13 w 18"/>
                <a:gd name="T19" fmla="*/ 12 h 32"/>
                <a:gd name="T20" fmla="*/ 11 w 18"/>
                <a:gd name="T21"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11" y="20"/>
                  </a:moveTo>
                  <a:cubicBezTo>
                    <a:pt x="11" y="24"/>
                    <a:pt x="9" y="32"/>
                    <a:pt x="4" y="32"/>
                  </a:cubicBezTo>
                  <a:cubicBezTo>
                    <a:pt x="2" y="32"/>
                    <a:pt x="0" y="30"/>
                    <a:pt x="1" y="27"/>
                  </a:cubicBezTo>
                  <a:cubicBezTo>
                    <a:pt x="1" y="26"/>
                    <a:pt x="3" y="26"/>
                    <a:pt x="4" y="25"/>
                  </a:cubicBezTo>
                  <a:cubicBezTo>
                    <a:pt x="4" y="23"/>
                    <a:pt x="3" y="22"/>
                    <a:pt x="4" y="21"/>
                  </a:cubicBezTo>
                  <a:cubicBezTo>
                    <a:pt x="4" y="19"/>
                    <a:pt x="5" y="18"/>
                    <a:pt x="5" y="17"/>
                  </a:cubicBezTo>
                  <a:cubicBezTo>
                    <a:pt x="7" y="13"/>
                    <a:pt x="6" y="8"/>
                    <a:pt x="9" y="4"/>
                  </a:cubicBezTo>
                  <a:cubicBezTo>
                    <a:pt x="10" y="3"/>
                    <a:pt x="13" y="0"/>
                    <a:pt x="15" y="0"/>
                  </a:cubicBezTo>
                  <a:cubicBezTo>
                    <a:pt x="18" y="1"/>
                    <a:pt x="18" y="5"/>
                    <a:pt x="17" y="7"/>
                  </a:cubicBezTo>
                  <a:cubicBezTo>
                    <a:pt x="16" y="11"/>
                    <a:pt x="14" y="9"/>
                    <a:pt x="13" y="12"/>
                  </a:cubicBezTo>
                  <a:cubicBezTo>
                    <a:pt x="11" y="14"/>
                    <a:pt x="12" y="18"/>
                    <a:pt x="11"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97"/>
            <p:cNvSpPr>
              <a:spLocks/>
            </p:cNvSpPr>
            <p:nvPr/>
          </p:nvSpPr>
          <p:spPr bwMode="auto">
            <a:xfrm>
              <a:off x="-830262" y="7926388"/>
              <a:ext cx="80963" cy="90488"/>
            </a:xfrm>
            <a:custGeom>
              <a:avLst/>
              <a:gdLst>
                <a:gd name="T0" fmla="*/ 4 w 22"/>
                <a:gd name="T1" fmla="*/ 1 h 24"/>
                <a:gd name="T2" fmla="*/ 11 w 22"/>
                <a:gd name="T3" fmla="*/ 16 h 24"/>
                <a:gd name="T4" fmla="*/ 4 w 22"/>
                <a:gd name="T5" fmla="*/ 1 h 24"/>
              </a:gdLst>
              <a:ahLst/>
              <a:cxnLst>
                <a:cxn ang="0">
                  <a:pos x="T0" y="T1"/>
                </a:cxn>
                <a:cxn ang="0">
                  <a:pos x="T2" y="T3"/>
                </a:cxn>
                <a:cxn ang="0">
                  <a:pos x="T4" y="T5"/>
                </a:cxn>
              </a:cxnLst>
              <a:rect l="0" t="0" r="r" b="b"/>
              <a:pathLst>
                <a:path w="22" h="24">
                  <a:moveTo>
                    <a:pt x="4" y="1"/>
                  </a:moveTo>
                  <a:cubicBezTo>
                    <a:pt x="5" y="0"/>
                    <a:pt x="22" y="8"/>
                    <a:pt x="11" y="16"/>
                  </a:cubicBezTo>
                  <a:cubicBezTo>
                    <a:pt x="0" y="24"/>
                    <a:pt x="0" y="8"/>
                    <a:pt x="4"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98"/>
            <p:cNvSpPr>
              <a:spLocks/>
            </p:cNvSpPr>
            <p:nvPr/>
          </p:nvSpPr>
          <p:spPr bwMode="auto">
            <a:xfrm>
              <a:off x="-2263775" y="7600950"/>
              <a:ext cx="68263" cy="71438"/>
            </a:xfrm>
            <a:custGeom>
              <a:avLst/>
              <a:gdLst>
                <a:gd name="T0" fmla="*/ 7 w 18"/>
                <a:gd name="T1" fmla="*/ 19 h 19"/>
                <a:gd name="T2" fmla="*/ 1 w 18"/>
                <a:gd name="T3" fmla="*/ 0 h 19"/>
                <a:gd name="T4" fmla="*/ 7 w 18"/>
                <a:gd name="T5" fmla="*/ 19 h 19"/>
              </a:gdLst>
              <a:ahLst/>
              <a:cxnLst>
                <a:cxn ang="0">
                  <a:pos x="T0" y="T1"/>
                </a:cxn>
                <a:cxn ang="0">
                  <a:pos x="T2" y="T3"/>
                </a:cxn>
                <a:cxn ang="0">
                  <a:pos x="T4" y="T5"/>
                </a:cxn>
              </a:cxnLst>
              <a:rect l="0" t="0" r="r" b="b"/>
              <a:pathLst>
                <a:path w="18" h="19">
                  <a:moveTo>
                    <a:pt x="7" y="19"/>
                  </a:moveTo>
                  <a:cubicBezTo>
                    <a:pt x="3" y="14"/>
                    <a:pt x="0" y="6"/>
                    <a:pt x="1" y="0"/>
                  </a:cubicBezTo>
                  <a:cubicBezTo>
                    <a:pt x="0" y="3"/>
                    <a:pt x="18" y="10"/>
                    <a:pt x="7" y="1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99"/>
            <p:cNvSpPr>
              <a:spLocks/>
            </p:cNvSpPr>
            <p:nvPr/>
          </p:nvSpPr>
          <p:spPr bwMode="auto">
            <a:xfrm>
              <a:off x="-2398712" y="7243763"/>
              <a:ext cx="41275" cy="60325"/>
            </a:xfrm>
            <a:custGeom>
              <a:avLst/>
              <a:gdLst>
                <a:gd name="T0" fmla="*/ 1 w 11"/>
                <a:gd name="T1" fmla="*/ 3 h 16"/>
                <a:gd name="T2" fmla="*/ 11 w 11"/>
                <a:gd name="T3" fmla="*/ 9 h 16"/>
                <a:gd name="T4" fmla="*/ 1 w 11"/>
                <a:gd name="T5" fmla="*/ 3 h 16"/>
              </a:gdLst>
              <a:ahLst/>
              <a:cxnLst>
                <a:cxn ang="0">
                  <a:pos x="T0" y="T1"/>
                </a:cxn>
                <a:cxn ang="0">
                  <a:pos x="T2" y="T3"/>
                </a:cxn>
                <a:cxn ang="0">
                  <a:pos x="T4" y="T5"/>
                </a:cxn>
              </a:cxnLst>
              <a:rect l="0" t="0" r="r" b="b"/>
              <a:pathLst>
                <a:path w="11" h="16">
                  <a:moveTo>
                    <a:pt x="1" y="3"/>
                  </a:moveTo>
                  <a:cubicBezTo>
                    <a:pt x="2" y="0"/>
                    <a:pt x="11" y="5"/>
                    <a:pt x="11" y="9"/>
                  </a:cubicBezTo>
                  <a:cubicBezTo>
                    <a:pt x="11" y="16"/>
                    <a:pt x="0" y="11"/>
                    <a:pt x="1" y="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100"/>
            <p:cNvSpPr>
              <a:spLocks/>
            </p:cNvSpPr>
            <p:nvPr/>
          </p:nvSpPr>
          <p:spPr bwMode="auto">
            <a:xfrm>
              <a:off x="-2379662" y="6985000"/>
              <a:ext cx="55563" cy="244475"/>
            </a:xfrm>
            <a:custGeom>
              <a:avLst/>
              <a:gdLst>
                <a:gd name="T0" fmla="*/ 7 w 15"/>
                <a:gd name="T1" fmla="*/ 62 h 65"/>
                <a:gd name="T2" fmla="*/ 4 w 15"/>
                <a:gd name="T3" fmla="*/ 65 h 65"/>
                <a:gd name="T4" fmla="*/ 2 w 15"/>
                <a:gd name="T5" fmla="*/ 29 h 65"/>
                <a:gd name="T6" fmla="*/ 13 w 15"/>
                <a:gd name="T7" fmla="*/ 0 h 65"/>
                <a:gd name="T8" fmla="*/ 14 w 15"/>
                <a:gd name="T9" fmla="*/ 33 h 65"/>
                <a:gd name="T10" fmla="*/ 7 w 15"/>
                <a:gd name="T11" fmla="*/ 62 h 65"/>
              </a:gdLst>
              <a:ahLst/>
              <a:cxnLst>
                <a:cxn ang="0">
                  <a:pos x="T0" y="T1"/>
                </a:cxn>
                <a:cxn ang="0">
                  <a:pos x="T2" y="T3"/>
                </a:cxn>
                <a:cxn ang="0">
                  <a:pos x="T4" y="T5"/>
                </a:cxn>
                <a:cxn ang="0">
                  <a:pos x="T6" y="T7"/>
                </a:cxn>
                <a:cxn ang="0">
                  <a:pos x="T8" y="T9"/>
                </a:cxn>
                <a:cxn ang="0">
                  <a:pos x="T10" y="T11"/>
                </a:cxn>
              </a:cxnLst>
              <a:rect l="0" t="0" r="r" b="b"/>
              <a:pathLst>
                <a:path w="15" h="65">
                  <a:moveTo>
                    <a:pt x="7" y="62"/>
                  </a:moveTo>
                  <a:cubicBezTo>
                    <a:pt x="7" y="64"/>
                    <a:pt x="5" y="64"/>
                    <a:pt x="4" y="65"/>
                  </a:cubicBezTo>
                  <a:cubicBezTo>
                    <a:pt x="1" y="55"/>
                    <a:pt x="0" y="39"/>
                    <a:pt x="2" y="29"/>
                  </a:cubicBezTo>
                  <a:cubicBezTo>
                    <a:pt x="4" y="23"/>
                    <a:pt x="9" y="3"/>
                    <a:pt x="13" y="0"/>
                  </a:cubicBezTo>
                  <a:cubicBezTo>
                    <a:pt x="15" y="11"/>
                    <a:pt x="14" y="22"/>
                    <a:pt x="14" y="33"/>
                  </a:cubicBezTo>
                  <a:cubicBezTo>
                    <a:pt x="14" y="41"/>
                    <a:pt x="13" y="55"/>
                    <a:pt x="7" y="6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101"/>
            <p:cNvSpPr>
              <a:spLocks/>
            </p:cNvSpPr>
            <p:nvPr/>
          </p:nvSpPr>
          <p:spPr bwMode="auto">
            <a:xfrm>
              <a:off x="-1209675" y="8308975"/>
              <a:ext cx="90488" cy="117475"/>
            </a:xfrm>
            <a:custGeom>
              <a:avLst/>
              <a:gdLst>
                <a:gd name="T0" fmla="*/ 13 w 24"/>
                <a:gd name="T1" fmla="*/ 27 h 31"/>
                <a:gd name="T2" fmla="*/ 3 w 24"/>
                <a:gd name="T3" fmla="*/ 23 h 31"/>
                <a:gd name="T4" fmla="*/ 6 w 24"/>
                <a:gd name="T5" fmla="*/ 19 h 31"/>
                <a:gd name="T6" fmla="*/ 9 w 24"/>
                <a:gd name="T7" fmla="*/ 11 h 31"/>
                <a:gd name="T8" fmla="*/ 7 w 24"/>
                <a:gd name="T9" fmla="*/ 5 h 31"/>
                <a:gd name="T10" fmla="*/ 7 w 24"/>
                <a:gd name="T11" fmla="*/ 1 h 31"/>
                <a:gd name="T12" fmla="*/ 14 w 24"/>
                <a:gd name="T13" fmla="*/ 7 h 31"/>
                <a:gd name="T14" fmla="*/ 20 w 24"/>
                <a:gd name="T15" fmla="*/ 12 h 31"/>
                <a:gd name="T16" fmla="*/ 18 w 24"/>
                <a:gd name="T17" fmla="*/ 14 h 31"/>
                <a:gd name="T18" fmla="*/ 24 w 24"/>
                <a:gd name="T19" fmla="*/ 19 h 31"/>
                <a:gd name="T20" fmla="*/ 13 w 24"/>
                <a:gd name="T21" fmla="*/ 18 h 31"/>
                <a:gd name="T22" fmla="*/ 13 w 24"/>
                <a:gd name="T23"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1">
                  <a:moveTo>
                    <a:pt x="13" y="27"/>
                  </a:moveTo>
                  <a:cubicBezTo>
                    <a:pt x="11" y="31"/>
                    <a:pt x="3" y="27"/>
                    <a:pt x="3" y="23"/>
                  </a:cubicBezTo>
                  <a:cubicBezTo>
                    <a:pt x="2" y="20"/>
                    <a:pt x="6" y="20"/>
                    <a:pt x="6" y="19"/>
                  </a:cubicBezTo>
                  <a:cubicBezTo>
                    <a:pt x="7" y="16"/>
                    <a:pt x="10" y="14"/>
                    <a:pt x="9" y="11"/>
                  </a:cubicBezTo>
                  <a:cubicBezTo>
                    <a:pt x="9" y="10"/>
                    <a:pt x="0" y="6"/>
                    <a:pt x="7" y="5"/>
                  </a:cubicBezTo>
                  <a:cubicBezTo>
                    <a:pt x="7" y="4"/>
                    <a:pt x="8" y="2"/>
                    <a:pt x="7" y="1"/>
                  </a:cubicBezTo>
                  <a:cubicBezTo>
                    <a:pt x="13" y="0"/>
                    <a:pt x="11" y="4"/>
                    <a:pt x="14" y="7"/>
                  </a:cubicBezTo>
                  <a:cubicBezTo>
                    <a:pt x="16" y="9"/>
                    <a:pt x="19" y="10"/>
                    <a:pt x="20" y="12"/>
                  </a:cubicBezTo>
                  <a:cubicBezTo>
                    <a:pt x="19" y="12"/>
                    <a:pt x="19" y="13"/>
                    <a:pt x="18" y="14"/>
                  </a:cubicBezTo>
                  <a:cubicBezTo>
                    <a:pt x="21" y="15"/>
                    <a:pt x="23" y="16"/>
                    <a:pt x="24" y="19"/>
                  </a:cubicBezTo>
                  <a:cubicBezTo>
                    <a:pt x="20" y="20"/>
                    <a:pt x="16" y="19"/>
                    <a:pt x="13" y="18"/>
                  </a:cubicBezTo>
                  <a:cubicBezTo>
                    <a:pt x="12" y="20"/>
                    <a:pt x="14" y="25"/>
                    <a:pt x="13"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102"/>
            <p:cNvSpPr>
              <a:spLocks/>
            </p:cNvSpPr>
            <p:nvPr/>
          </p:nvSpPr>
          <p:spPr bwMode="auto">
            <a:xfrm>
              <a:off x="-7296150" y="9577388"/>
              <a:ext cx="739775" cy="1431925"/>
            </a:xfrm>
            <a:custGeom>
              <a:avLst/>
              <a:gdLst>
                <a:gd name="T0" fmla="*/ 26 w 197"/>
                <a:gd name="T1" fmla="*/ 132 h 382"/>
                <a:gd name="T2" fmla="*/ 71 w 197"/>
                <a:gd name="T3" fmla="*/ 95 h 382"/>
                <a:gd name="T4" fmla="*/ 120 w 197"/>
                <a:gd name="T5" fmla="*/ 54 h 382"/>
                <a:gd name="T6" fmla="*/ 141 w 197"/>
                <a:gd name="T7" fmla="*/ 31 h 382"/>
                <a:gd name="T8" fmla="*/ 154 w 197"/>
                <a:gd name="T9" fmla="*/ 0 h 382"/>
                <a:gd name="T10" fmla="*/ 160 w 197"/>
                <a:gd name="T11" fmla="*/ 0 h 382"/>
                <a:gd name="T12" fmla="*/ 180 w 197"/>
                <a:gd name="T13" fmla="*/ 46 h 382"/>
                <a:gd name="T14" fmla="*/ 188 w 197"/>
                <a:gd name="T15" fmla="*/ 104 h 382"/>
                <a:gd name="T16" fmla="*/ 173 w 197"/>
                <a:gd name="T17" fmla="*/ 93 h 382"/>
                <a:gd name="T18" fmla="*/ 136 w 197"/>
                <a:gd name="T19" fmla="*/ 242 h 382"/>
                <a:gd name="T20" fmla="*/ 127 w 197"/>
                <a:gd name="T21" fmla="*/ 278 h 382"/>
                <a:gd name="T22" fmla="*/ 102 w 197"/>
                <a:gd name="T23" fmla="*/ 350 h 382"/>
                <a:gd name="T24" fmla="*/ 83 w 197"/>
                <a:gd name="T25" fmla="*/ 370 h 382"/>
                <a:gd name="T26" fmla="*/ 51 w 197"/>
                <a:gd name="T27" fmla="*/ 382 h 382"/>
                <a:gd name="T28" fmla="*/ 9 w 197"/>
                <a:gd name="T29" fmla="*/ 329 h 382"/>
                <a:gd name="T30" fmla="*/ 10 w 197"/>
                <a:gd name="T31" fmla="*/ 311 h 382"/>
                <a:gd name="T32" fmla="*/ 3 w 197"/>
                <a:gd name="T33" fmla="*/ 293 h 382"/>
                <a:gd name="T34" fmla="*/ 6 w 197"/>
                <a:gd name="T35" fmla="*/ 259 h 382"/>
                <a:gd name="T36" fmla="*/ 22 w 197"/>
                <a:gd name="T37" fmla="*/ 244 h 382"/>
                <a:gd name="T38" fmla="*/ 28 w 197"/>
                <a:gd name="T39" fmla="*/ 222 h 382"/>
                <a:gd name="T40" fmla="*/ 21 w 197"/>
                <a:gd name="T41" fmla="*/ 186 h 382"/>
                <a:gd name="T42" fmla="*/ 26 w 197"/>
                <a:gd name="T43" fmla="*/ 13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382">
                  <a:moveTo>
                    <a:pt x="26" y="132"/>
                  </a:moveTo>
                  <a:cubicBezTo>
                    <a:pt x="38" y="111"/>
                    <a:pt x="48" y="104"/>
                    <a:pt x="71" y="95"/>
                  </a:cubicBezTo>
                  <a:cubicBezTo>
                    <a:pt x="99" y="86"/>
                    <a:pt x="107" y="79"/>
                    <a:pt x="120" y="54"/>
                  </a:cubicBezTo>
                  <a:cubicBezTo>
                    <a:pt x="126" y="43"/>
                    <a:pt x="133" y="40"/>
                    <a:pt x="141" y="31"/>
                  </a:cubicBezTo>
                  <a:cubicBezTo>
                    <a:pt x="146" y="26"/>
                    <a:pt x="150" y="2"/>
                    <a:pt x="154" y="0"/>
                  </a:cubicBezTo>
                  <a:cubicBezTo>
                    <a:pt x="156" y="0"/>
                    <a:pt x="158" y="0"/>
                    <a:pt x="160" y="0"/>
                  </a:cubicBezTo>
                  <a:cubicBezTo>
                    <a:pt x="163" y="1"/>
                    <a:pt x="178" y="42"/>
                    <a:pt x="180" y="46"/>
                  </a:cubicBezTo>
                  <a:cubicBezTo>
                    <a:pt x="188" y="64"/>
                    <a:pt x="197" y="86"/>
                    <a:pt x="188" y="104"/>
                  </a:cubicBezTo>
                  <a:cubicBezTo>
                    <a:pt x="183" y="100"/>
                    <a:pt x="179" y="95"/>
                    <a:pt x="173" y="93"/>
                  </a:cubicBezTo>
                  <a:cubicBezTo>
                    <a:pt x="185" y="96"/>
                    <a:pt x="140" y="229"/>
                    <a:pt x="136" y="242"/>
                  </a:cubicBezTo>
                  <a:cubicBezTo>
                    <a:pt x="133" y="254"/>
                    <a:pt x="132" y="266"/>
                    <a:pt x="127" y="278"/>
                  </a:cubicBezTo>
                  <a:cubicBezTo>
                    <a:pt x="118" y="300"/>
                    <a:pt x="110" y="326"/>
                    <a:pt x="102" y="350"/>
                  </a:cubicBezTo>
                  <a:cubicBezTo>
                    <a:pt x="95" y="366"/>
                    <a:pt x="97" y="364"/>
                    <a:pt x="83" y="370"/>
                  </a:cubicBezTo>
                  <a:cubicBezTo>
                    <a:pt x="75" y="373"/>
                    <a:pt x="59" y="382"/>
                    <a:pt x="51" y="382"/>
                  </a:cubicBezTo>
                  <a:cubicBezTo>
                    <a:pt x="26" y="381"/>
                    <a:pt x="11" y="351"/>
                    <a:pt x="9" y="329"/>
                  </a:cubicBezTo>
                  <a:cubicBezTo>
                    <a:pt x="8" y="323"/>
                    <a:pt x="10" y="317"/>
                    <a:pt x="10" y="311"/>
                  </a:cubicBezTo>
                  <a:cubicBezTo>
                    <a:pt x="9" y="303"/>
                    <a:pt x="5" y="301"/>
                    <a:pt x="3" y="293"/>
                  </a:cubicBezTo>
                  <a:cubicBezTo>
                    <a:pt x="0" y="283"/>
                    <a:pt x="0" y="268"/>
                    <a:pt x="6" y="259"/>
                  </a:cubicBezTo>
                  <a:cubicBezTo>
                    <a:pt x="10" y="253"/>
                    <a:pt x="18" y="251"/>
                    <a:pt x="22" y="244"/>
                  </a:cubicBezTo>
                  <a:cubicBezTo>
                    <a:pt x="25" y="237"/>
                    <a:pt x="26" y="229"/>
                    <a:pt x="28" y="222"/>
                  </a:cubicBezTo>
                  <a:cubicBezTo>
                    <a:pt x="32" y="206"/>
                    <a:pt x="27" y="200"/>
                    <a:pt x="21" y="186"/>
                  </a:cubicBezTo>
                  <a:cubicBezTo>
                    <a:pt x="15" y="167"/>
                    <a:pt x="16" y="150"/>
                    <a:pt x="26" y="13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103"/>
            <p:cNvSpPr>
              <a:spLocks/>
            </p:cNvSpPr>
            <p:nvPr/>
          </p:nvSpPr>
          <p:spPr bwMode="auto">
            <a:xfrm>
              <a:off x="-3659187" y="7361238"/>
              <a:ext cx="236538" cy="419100"/>
            </a:xfrm>
            <a:custGeom>
              <a:avLst/>
              <a:gdLst>
                <a:gd name="T0" fmla="*/ 5 w 63"/>
                <a:gd name="T1" fmla="*/ 70 h 112"/>
                <a:gd name="T2" fmla="*/ 0 w 63"/>
                <a:gd name="T3" fmla="*/ 57 h 112"/>
                <a:gd name="T4" fmla="*/ 8 w 63"/>
                <a:gd name="T5" fmla="*/ 29 h 112"/>
                <a:gd name="T6" fmla="*/ 11 w 63"/>
                <a:gd name="T7" fmla="*/ 9 h 112"/>
                <a:gd name="T8" fmla="*/ 4 w 63"/>
                <a:gd name="T9" fmla="*/ 8 h 112"/>
                <a:gd name="T10" fmla="*/ 15 w 63"/>
                <a:gd name="T11" fmla="*/ 1 h 112"/>
                <a:gd name="T12" fmla="*/ 26 w 63"/>
                <a:gd name="T13" fmla="*/ 11 h 112"/>
                <a:gd name="T14" fmla="*/ 47 w 63"/>
                <a:gd name="T15" fmla="*/ 39 h 112"/>
                <a:gd name="T16" fmla="*/ 57 w 63"/>
                <a:gd name="T17" fmla="*/ 85 h 112"/>
                <a:gd name="T18" fmla="*/ 51 w 63"/>
                <a:gd name="T19" fmla="*/ 96 h 112"/>
                <a:gd name="T20" fmla="*/ 43 w 63"/>
                <a:gd name="T21" fmla="*/ 99 h 112"/>
                <a:gd name="T22" fmla="*/ 40 w 63"/>
                <a:gd name="T23" fmla="*/ 103 h 112"/>
                <a:gd name="T24" fmla="*/ 15 w 63"/>
                <a:gd name="T25" fmla="*/ 104 h 112"/>
                <a:gd name="T26" fmla="*/ 5 w 63"/>
                <a:gd name="T27"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12">
                  <a:moveTo>
                    <a:pt x="5" y="70"/>
                  </a:moveTo>
                  <a:cubicBezTo>
                    <a:pt x="5" y="66"/>
                    <a:pt x="4" y="59"/>
                    <a:pt x="0" y="57"/>
                  </a:cubicBezTo>
                  <a:cubicBezTo>
                    <a:pt x="0" y="47"/>
                    <a:pt x="6" y="38"/>
                    <a:pt x="8" y="29"/>
                  </a:cubicBezTo>
                  <a:cubicBezTo>
                    <a:pt x="9" y="23"/>
                    <a:pt x="12" y="16"/>
                    <a:pt x="11" y="9"/>
                  </a:cubicBezTo>
                  <a:cubicBezTo>
                    <a:pt x="9" y="9"/>
                    <a:pt x="6" y="8"/>
                    <a:pt x="4" y="8"/>
                  </a:cubicBezTo>
                  <a:cubicBezTo>
                    <a:pt x="3" y="2"/>
                    <a:pt x="10" y="0"/>
                    <a:pt x="15" y="1"/>
                  </a:cubicBezTo>
                  <a:cubicBezTo>
                    <a:pt x="22" y="2"/>
                    <a:pt x="22" y="6"/>
                    <a:pt x="26" y="11"/>
                  </a:cubicBezTo>
                  <a:cubicBezTo>
                    <a:pt x="33" y="21"/>
                    <a:pt x="40" y="29"/>
                    <a:pt x="47" y="39"/>
                  </a:cubicBezTo>
                  <a:cubicBezTo>
                    <a:pt x="56" y="51"/>
                    <a:pt x="63" y="70"/>
                    <a:pt x="57" y="85"/>
                  </a:cubicBezTo>
                  <a:cubicBezTo>
                    <a:pt x="55" y="89"/>
                    <a:pt x="54" y="94"/>
                    <a:pt x="51" y="96"/>
                  </a:cubicBezTo>
                  <a:cubicBezTo>
                    <a:pt x="49" y="97"/>
                    <a:pt x="46" y="97"/>
                    <a:pt x="43" y="99"/>
                  </a:cubicBezTo>
                  <a:cubicBezTo>
                    <a:pt x="42" y="100"/>
                    <a:pt x="42" y="102"/>
                    <a:pt x="40" y="103"/>
                  </a:cubicBezTo>
                  <a:cubicBezTo>
                    <a:pt x="30" y="112"/>
                    <a:pt x="25" y="103"/>
                    <a:pt x="15" y="104"/>
                  </a:cubicBezTo>
                  <a:cubicBezTo>
                    <a:pt x="10" y="91"/>
                    <a:pt x="5" y="83"/>
                    <a:pt x="5" y="7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104"/>
            <p:cNvSpPr>
              <a:spLocks/>
            </p:cNvSpPr>
            <p:nvPr/>
          </p:nvSpPr>
          <p:spPr bwMode="auto">
            <a:xfrm>
              <a:off x="-5903912" y="10387013"/>
              <a:ext cx="104775" cy="74613"/>
            </a:xfrm>
            <a:custGeom>
              <a:avLst/>
              <a:gdLst>
                <a:gd name="T0" fmla="*/ 17 w 28"/>
                <a:gd name="T1" fmla="*/ 0 h 20"/>
                <a:gd name="T2" fmla="*/ 9 w 28"/>
                <a:gd name="T3" fmla="*/ 17 h 20"/>
                <a:gd name="T4" fmla="*/ 17 w 28"/>
                <a:gd name="T5" fmla="*/ 0 h 20"/>
              </a:gdLst>
              <a:ahLst/>
              <a:cxnLst>
                <a:cxn ang="0">
                  <a:pos x="T0" y="T1"/>
                </a:cxn>
                <a:cxn ang="0">
                  <a:pos x="T2" y="T3"/>
                </a:cxn>
                <a:cxn ang="0">
                  <a:pos x="T4" y="T5"/>
                </a:cxn>
              </a:cxnLst>
              <a:rect l="0" t="0" r="r" b="b"/>
              <a:pathLst>
                <a:path w="28" h="20">
                  <a:moveTo>
                    <a:pt x="17" y="0"/>
                  </a:moveTo>
                  <a:cubicBezTo>
                    <a:pt x="28" y="1"/>
                    <a:pt x="17" y="20"/>
                    <a:pt x="9" y="17"/>
                  </a:cubicBezTo>
                  <a:cubicBezTo>
                    <a:pt x="0" y="13"/>
                    <a:pt x="9" y="0"/>
                    <a:pt x="17"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105"/>
            <p:cNvSpPr>
              <a:spLocks/>
            </p:cNvSpPr>
            <p:nvPr/>
          </p:nvSpPr>
          <p:spPr bwMode="auto">
            <a:xfrm>
              <a:off x="-6099175" y="10477500"/>
              <a:ext cx="71438" cy="69850"/>
            </a:xfrm>
            <a:custGeom>
              <a:avLst/>
              <a:gdLst>
                <a:gd name="T0" fmla="*/ 8 w 19"/>
                <a:gd name="T1" fmla="*/ 17 h 19"/>
                <a:gd name="T2" fmla="*/ 13 w 19"/>
                <a:gd name="T3" fmla="*/ 6 h 19"/>
                <a:gd name="T4" fmla="*/ 1 w 19"/>
                <a:gd name="T5" fmla="*/ 8 h 19"/>
                <a:gd name="T6" fmla="*/ 8 w 19"/>
                <a:gd name="T7" fmla="*/ 17 h 19"/>
              </a:gdLst>
              <a:ahLst/>
              <a:cxnLst>
                <a:cxn ang="0">
                  <a:pos x="T0" y="T1"/>
                </a:cxn>
                <a:cxn ang="0">
                  <a:pos x="T2" y="T3"/>
                </a:cxn>
                <a:cxn ang="0">
                  <a:pos x="T4" y="T5"/>
                </a:cxn>
                <a:cxn ang="0">
                  <a:pos x="T6" y="T7"/>
                </a:cxn>
              </a:cxnLst>
              <a:rect l="0" t="0" r="r" b="b"/>
              <a:pathLst>
                <a:path w="19" h="19">
                  <a:moveTo>
                    <a:pt x="8" y="17"/>
                  </a:moveTo>
                  <a:cubicBezTo>
                    <a:pt x="16" y="19"/>
                    <a:pt x="19" y="10"/>
                    <a:pt x="13" y="6"/>
                  </a:cubicBezTo>
                  <a:cubicBezTo>
                    <a:pt x="9" y="2"/>
                    <a:pt x="1" y="0"/>
                    <a:pt x="1" y="8"/>
                  </a:cubicBezTo>
                  <a:cubicBezTo>
                    <a:pt x="0" y="12"/>
                    <a:pt x="5" y="15"/>
                    <a:pt x="8" y="1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106"/>
            <p:cNvSpPr>
              <a:spLocks/>
            </p:cNvSpPr>
            <p:nvPr/>
          </p:nvSpPr>
          <p:spPr bwMode="auto">
            <a:xfrm>
              <a:off x="-6291262" y="7064375"/>
              <a:ext cx="112713" cy="52388"/>
            </a:xfrm>
            <a:custGeom>
              <a:avLst/>
              <a:gdLst>
                <a:gd name="T0" fmla="*/ 30 w 30"/>
                <a:gd name="T1" fmla="*/ 6 h 14"/>
                <a:gd name="T2" fmla="*/ 15 w 30"/>
                <a:gd name="T3" fmla="*/ 13 h 14"/>
                <a:gd name="T4" fmla="*/ 8 w 30"/>
                <a:gd name="T5" fmla="*/ 13 h 14"/>
                <a:gd name="T6" fmla="*/ 6 w 30"/>
                <a:gd name="T7" fmla="*/ 9 h 14"/>
                <a:gd name="T8" fmla="*/ 2 w 30"/>
                <a:gd name="T9" fmla="*/ 9 h 14"/>
                <a:gd name="T10" fmla="*/ 5 w 30"/>
                <a:gd name="T11" fmla="*/ 2 h 14"/>
                <a:gd name="T12" fmla="*/ 13 w 30"/>
                <a:gd name="T13" fmla="*/ 4 h 14"/>
                <a:gd name="T14" fmla="*/ 22 w 30"/>
                <a:gd name="T15" fmla="*/ 3 h 14"/>
                <a:gd name="T16" fmla="*/ 30 w 30"/>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4">
                  <a:moveTo>
                    <a:pt x="30" y="6"/>
                  </a:moveTo>
                  <a:cubicBezTo>
                    <a:pt x="29" y="11"/>
                    <a:pt x="19" y="12"/>
                    <a:pt x="15" y="13"/>
                  </a:cubicBezTo>
                  <a:cubicBezTo>
                    <a:pt x="13" y="13"/>
                    <a:pt x="10" y="14"/>
                    <a:pt x="8" y="13"/>
                  </a:cubicBezTo>
                  <a:cubicBezTo>
                    <a:pt x="6" y="12"/>
                    <a:pt x="7" y="10"/>
                    <a:pt x="6" y="9"/>
                  </a:cubicBezTo>
                  <a:cubicBezTo>
                    <a:pt x="5" y="9"/>
                    <a:pt x="2" y="10"/>
                    <a:pt x="2" y="9"/>
                  </a:cubicBezTo>
                  <a:cubicBezTo>
                    <a:pt x="0" y="6"/>
                    <a:pt x="2" y="3"/>
                    <a:pt x="5" y="2"/>
                  </a:cubicBezTo>
                  <a:cubicBezTo>
                    <a:pt x="9" y="0"/>
                    <a:pt x="10" y="3"/>
                    <a:pt x="13" y="4"/>
                  </a:cubicBezTo>
                  <a:cubicBezTo>
                    <a:pt x="17" y="5"/>
                    <a:pt x="20" y="2"/>
                    <a:pt x="22" y="3"/>
                  </a:cubicBezTo>
                  <a:cubicBezTo>
                    <a:pt x="26" y="3"/>
                    <a:pt x="27" y="5"/>
                    <a:pt x="30"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107"/>
            <p:cNvSpPr>
              <a:spLocks/>
            </p:cNvSpPr>
            <p:nvPr/>
          </p:nvSpPr>
          <p:spPr bwMode="auto">
            <a:xfrm>
              <a:off x="-8859837" y="4424363"/>
              <a:ext cx="63500" cy="85725"/>
            </a:xfrm>
            <a:custGeom>
              <a:avLst/>
              <a:gdLst>
                <a:gd name="T0" fmla="*/ 15 w 17"/>
                <a:gd name="T1" fmla="*/ 7 h 23"/>
                <a:gd name="T2" fmla="*/ 14 w 17"/>
                <a:gd name="T3" fmla="*/ 11 h 23"/>
                <a:gd name="T4" fmla="*/ 12 w 17"/>
                <a:gd name="T5" fmla="*/ 15 h 23"/>
                <a:gd name="T6" fmla="*/ 8 w 17"/>
                <a:gd name="T7" fmla="*/ 15 h 23"/>
                <a:gd name="T8" fmla="*/ 4 w 17"/>
                <a:gd name="T9" fmla="*/ 23 h 23"/>
                <a:gd name="T10" fmla="*/ 3 w 17"/>
                <a:gd name="T11" fmla="*/ 15 h 23"/>
                <a:gd name="T12" fmla="*/ 5 w 17"/>
                <a:gd name="T13" fmla="*/ 8 h 23"/>
                <a:gd name="T14" fmla="*/ 16 w 17"/>
                <a:gd name="T15" fmla="*/ 3 h 23"/>
                <a:gd name="T16" fmla="*/ 15 w 17"/>
                <a:gd name="T17" fmla="*/ 7 h 23"/>
                <a:gd name="T18" fmla="*/ 15 w 17"/>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3">
                  <a:moveTo>
                    <a:pt x="15" y="7"/>
                  </a:moveTo>
                  <a:cubicBezTo>
                    <a:pt x="15" y="9"/>
                    <a:pt x="15" y="10"/>
                    <a:pt x="14" y="11"/>
                  </a:cubicBezTo>
                  <a:cubicBezTo>
                    <a:pt x="14" y="13"/>
                    <a:pt x="12" y="14"/>
                    <a:pt x="12" y="15"/>
                  </a:cubicBezTo>
                  <a:cubicBezTo>
                    <a:pt x="11" y="15"/>
                    <a:pt x="9" y="15"/>
                    <a:pt x="8" y="15"/>
                  </a:cubicBezTo>
                  <a:cubicBezTo>
                    <a:pt x="8" y="17"/>
                    <a:pt x="6" y="22"/>
                    <a:pt x="4" y="23"/>
                  </a:cubicBezTo>
                  <a:cubicBezTo>
                    <a:pt x="0" y="23"/>
                    <a:pt x="3" y="17"/>
                    <a:pt x="3" y="15"/>
                  </a:cubicBezTo>
                  <a:cubicBezTo>
                    <a:pt x="3" y="12"/>
                    <a:pt x="2" y="10"/>
                    <a:pt x="5" y="8"/>
                  </a:cubicBezTo>
                  <a:cubicBezTo>
                    <a:pt x="6" y="6"/>
                    <a:pt x="14" y="0"/>
                    <a:pt x="16" y="3"/>
                  </a:cubicBezTo>
                  <a:cubicBezTo>
                    <a:pt x="17" y="5"/>
                    <a:pt x="15" y="5"/>
                    <a:pt x="15" y="7"/>
                  </a:cubicBezTo>
                  <a:cubicBezTo>
                    <a:pt x="15" y="7"/>
                    <a:pt x="15" y="7"/>
                    <a:pt x="15"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108"/>
            <p:cNvSpPr>
              <a:spLocks/>
            </p:cNvSpPr>
            <p:nvPr/>
          </p:nvSpPr>
          <p:spPr bwMode="auto">
            <a:xfrm>
              <a:off x="-9275762" y="4537075"/>
              <a:ext cx="280988" cy="85725"/>
            </a:xfrm>
            <a:custGeom>
              <a:avLst/>
              <a:gdLst>
                <a:gd name="T0" fmla="*/ 32 w 75"/>
                <a:gd name="T1" fmla="*/ 19 h 23"/>
                <a:gd name="T2" fmla="*/ 12 w 75"/>
                <a:gd name="T3" fmla="*/ 13 h 23"/>
                <a:gd name="T4" fmla="*/ 1 w 75"/>
                <a:gd name="T5" fmla="*/ 9 h 23"/>
                <a:gd name="T6" fmla="*/ 4 w 75"/>
                <a:gd name="T7" fmla="*/ 4 h 23"/>
                <a:gd name="T8" fmla="*/ 5 w 75"/>
                <a:gd name="T9" fmla="*/ 1 h 23"/>
                <a:gd name="T10" fmla="*/ 9 w 75"/>
                <a:gd name="T11" fmla="*/ 1 h 23"/>
                <a:gd name="T12" fmla="*/ 13 w 75"/>
                <a:gd name="T13" fmla="*/ 2 h 23"/>
                <a:gd name="T14" fmla="*/ 15 w 75"/>
                <a:gd name="T15" fmla="*/ 1 h 23"/>
                <a:gd name="T16" fmla="*/ 21 w 75"/>
                <a:gd name="T17" fmla="*/ 3 h 23"/>
                <a:gd name="T18" fmla="*/ 22 w 75"/>
                <a:gd name="T19" fmla="*/ 6 h 23"/>
                <a:gd name="T20" fmla="*/ 25 w 75"/>
                <a:gd name="T21" fmla="*/ 7 h 23"/>
                <a:gd name="T22" fmla="*/ 33 w 75"/>
                <a:gd name="T23" fmla="*/ 6 h 23"/>
                <a:gd name="T24" fmla="*/ 39 w 75"/>
                <a:gd name="T25" fmla="*/ 7 h 23"/>
                <a:gd name="T26" fmla="*/ 47 w 75"/>
                <a:gd name="T27" fmla="*/ 6 h 23"/>
                <a:gd name="T28" fmla="*/ 55 w 75"/>
                <a:gd name="T29" fmla="*/ 9 h 23"/>
                <a:gd name="T30" fmla="*/ 61 w 75"/>
                <a:gd name="T31" fmla="*/ 6 h 23"/>
                <a:gd name="T32" fmla="*/ 67 w 75"/>
                <a:gd name="T33" fmla="*/ 13 h 23"/>
                <a:gd name="T34" fmla="*/ 75 w 75"/>
                <a:gd name="T35" fmla="*/ 12 h 23"/>
                <a:gd name="T36" fmla="*/ 73 w 75"/>
                <a:gd name="T37" fmla="*/ 18 h 23"/>
                <a:gd name="T38" fmla="*/ 66 w 75"/>
                <a:gd name="T39" fmla="*/ 20 h 23"/>
                <a:gd name="T40" fmla="*/ 58 w 75"/>
                <a:gd name="T41" fmla="*/ 19 h 23"/>
                <a:gd name="T42" fmla="*/ 52 w 75"/>
                <a:gd name="T43" fmla="*/ 21 h 23"/>
                <a:gd name="T44" fmla="*/ 44 w 75"/>
                <a:gd name="T45" fmla="*/ 23 h 23"/>
                <a:gd name="T46" fmla="*/ 36 w 75"/>
                <a:gd name="T47" fmla="*/ 22 h 23"/>
                <a:gd name="T48" fmla="*/ 32 w 75"/>
                <a:gd name="T4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23">
                  <a:moveTo>
                    <a:pt x="32" y="19"/>
                  </a:moveTo>
                  <a:cubicBezTo>
                    <a:pt x="28" y="12"/>
                    <a:pt x="19" y="14"/>
                    <a:pt x="12" y="13"/>
                  </a:cubicBezTo>
                  <a:cubicBezTo>
                    <a:pt x="8" y="12"/>
                    <a:pt x="2" y="14"/>
                    <a:pt x="1" y="9"/>
                  </a:cubicBezTo>
                  <a:cubicBezTo>
                    <a:pt x="0" y="6"/>
                    <a:pt x="2" y="5"/>
                    <a:pt x="4" y="4"/>
                  </a:cubicBezTo>
                  <a:cubicBezTo>
                    <a:pt x="4" y="3"/>
                    <a:pt x="3" y="2"/>
                    <a:pt x="5" y="1"/>
                  </a:cubicBezTo>
                  <a:cubicBezTo>
                    <a:pt x="6" y="1"/>
                    <a:pt x="8" y="1"/>
                    <a:pt x="9" y="1"/>
                  </a:cubicBezTo>
                  <a:cubicBezTo>
                    <a:pt x="10" y="2"/>
                    <a:pt x="12" y="2"/>
                    <a:pt x="13" y="2"/>
                  </a:cubicBezTo>
                  <a:cubicBezTo>
                    <a:pt x="14" y="2"/>
                    <a:pt x="14" y="1"/>
                    <a:pt x="15" y="1"/>
                  </a:cubicBezTo>
                  <a:cubicBezTo>
                    <a:pt x="18" y="0"/>
                    <a:pt x="19" y="0"/>
                    <a:pt x="21" y="3"/>
                  </a:cubicBezTo>
                  <a:cubicBezTo>
                    <a:pt x="21" y="4"/>
                    <a:pt x="21" y="5"/>
                    <a:pt x="22" y="6"/>
                  </a:cubicBezTo>
                  <a:cubicBezTo>
                    <a:pt x="22" y="6"/>
                    <a:pt x="25" y="7"/>
                    <a:pt x="25" y="7"/>
                  </a:cubicBezTo>
                  <a:cubicBezTo>
                    <a:pt x="28" y="8"/>
                    <a:pt x="31" y="6"/>
                    <a:pt x="33" y="6"/>
                  </a:cubicBezTo>
                  <a:cubicBezTo>
                    <a:pt x="35" y="6"/>
                    <a:pt x="37" y="7"/>
                    <a:pt x="39" y="7"/>
                  </a:cubicBezTo>
                  <a:cubicBezTo>
                    <a:pt x="42" y="7"/>
                    <a:pt x="45" y="5"/>
                    <a:pt x="47" y="6"/>
                  </a:cubicBezTo>
                  <a:cubicBezTo>
                    <a:pt x="50" y="7"/>
                    <a:pt x="52" y="9"/>
                    <a:pt x="55" y="9"/>
                  </a:cubicBezTo>
                  <a:cubicBezTo>
                    <a:pt x="57" y="9"/>
                    <a:pt x="58" y="6"/>
                    <a:pt x="61" y="6"/>
                  </a:cubicBezTo>
                  <a:cubicBezTo>
                    <a:pt x="68" y="7"/>
                    <a:pt x="57" y="15"/>
                    <a:pt x="67" y="13"/>
                  </a:cubicBezTo>
                  <a:cubicBezTo>
                    <a:pt x="69" y="13"/>
                    <a:pt x="72" y="11"/>
                    <a:pt x="75" y="12"/>
                  </a:cubicBezTo>
                  <a:cubicBezTo>
                    <a:pt x="74" y="14"/>
                    <a:pt x="74" y="16"/>
                    <a:pt x="73" y="18"/>
                  </a:cubicBezTo>
                  <a:cubicBezTo>
                    <a:pt x="72" y="21"/>
                    <a:pt x="70" y="20"/>
                    <a:pt x="66" y="20"/>
                  </a:cubicBezTo>
                  <a:cubicBezTo>
                    <a:pt x="64" y="19"/>
                    <a:pt x="61" y="19"/>
                    <a:pt x="58" y="19"/>
                  </a:cubicBezTo>
                  <a:cubicBezTo>
                    <a:pt x="56" y="20"/>
                    <a:pt x="54" y="21"/>
                    <a:pt x="52" y="21"/>
                  </a:cubicBezTo>
                  <a:cubicBezTo>
                    <a:pt x="49" y="21"/>
                    <a:pt x="47" y="22"/>
                    <a:pt x="44" y="23"/>
                  </a:cubicBezTo>
                  <a:cubicBezTo>
                    <a:pt x="42" y="23"/>
                    <a:pt x="39" y="22"/>
                    <a:pt x="36" y="22"/>
                  </a:cubicBezTo>
                  <a:cubicBezTo>
                    <a:pt x="33" y="22"/>
                    <a:pt x="34" y="22"/>
                    <a:pt x="32" y="1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109"/>
            <p:cNvSpPr>
              <a:spLocks/>
            </p:cNvSpPr>
            <p:nvPr/>
          </p:nvSpPr>
          <p:spPr bwMode="auto">
            <a:xfrm>
              <a:off x="-9043987" y="4157663"/>
              <a:ext cx="41275" cy="68263"/>
            </a:xfrm>
            <a:custGeom>
              <a:avLst/>
              <a:gdLst>
                <a:gd name="T0" fmla="*/ 3 w 11"/>
                <a:gd name="T1" fmla="*/ 10 h 18"/>
                <a:gd name="T2" fmla="*/ 0 w 11"/>
                <a:gd name="T3" fmla="*/ 3 h 18"/>
                <a:gd name="T4" fmla="*/ 7 w 11"/>
                <a:gd name="T5" fmla="*/ 0 h 18"/>
                <a:gd name="T6" fmla="*/ 9 w 11"/>
                <a:gd name="T7" fmla="*/ 7 h 18"/>
                <a:gd name="T8" fmla="*/ 9 w 11"/>
                <a:gd name="T9" fmla="*/ 15 h 18"/>
                <a:gd name="T10" fmla="*/ 2 w 11"/>
                <a:gd name="T11" fmla="*/ 15 h 18"/>
                <a:gd name="T12" fmla="*/ 3 w 1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3" y="10"/>
                  </a:moveTo>
                  <a:cubicBezTo>
                    <a:pt x="4" y="7"/>
                    <a:pt x="0" y="5"/>
                    <a:pt x="0" y="3"/>
                  </a:cubicBezTo>
                  <a:cubicBezTo>
                    <a:pt x="0" y="1"/>
                    <a:pt x="5" y="0"/>
                    <a:pt x="7" y="0"/>
                  </a:cubicBezTo>
                  <a:cubicBezTo>
                    <a:pt x="11" y="2"/>
                    <a:pt x="9" y="3"/>
                    <a:pt x="9" y="7"/>
                  </a:cubicBezTo>
                  <a:cubicBezTo>
                    <a:pt x="9" y="10"/>
                    <a:pt x="11" y="12"/>
                    <a:pt x="9" y="15"/>
                  </a:cubicBezTo>
                  <a:cubicBezTo>
                    <a:pt x="8" y="17"/>
                    <a:pt x="4" y="18"/>
                    <a:pt x="2" y="15"/>
                  </a:cubicBezTo>
                  <a:cubicBezTo>
                    <a:pt x="0" y="13"/>
                    <a:pt x="3" y="12"/>
                    <a:pt x="3"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110"/>
            <p:cNvSpPr>
              <a:spLocks/>
            </p:cNvSpPr>
            <p:nvPr/>
          </p:nvSpPr>
          <p:spPr bwMode="auto">
            <a:xfrm>
              <a:off x="-9039225" y="4057650"/>
              <a:ext cx="82550" cy="66675"/>
            </a:xfrm>
            <a:custGeom>
              <a:avLst/>
              <a:gdLst>
                <a:gd name="T0" fmla="*/ 21 w 22"/>
                <a:gd name="T1" fmla="*/ 12 h 18"/>
                <a:gd name="T2" fmla="*/ 8 w 22"/>
                <a:gd name="T3" fmla="*/ 14 h 18"/>
                <a:gd name="T4" fmla="*/ 0 w 22"/>
                <a:gd name="T5" fmla="*/ 7 h 18"/>
                <a:gd name="T6" fmla="*/ 6 w 22"/>
                <a:gd name="T7" fmla="*/ 4 h 18"/>
                <a:gd name="T8" fmla="*/ 13 w 22"/>
                <a:gd name="T9" fmla="*/ 0 h 18"/>
                <a:gd name="T10" fmla="*/ 21 w 22"/>
                <a:gd name="T11" fmla="*/ 12 h 18"/>
              </a:gdLst>
              <a:ahLst/>
              <a:cxnLst>
                <a:cxn ang="0">
                  <a:pos x="T0" y="T1"/>
                </a:cxn>
                <a:cxn ang="0">
                  <a:pos x="T2" y="T3"/>
                </a:cxn>
                <a:cxn ang="0">
                  <a:pos x="T4" y="T5"/>
                </a:cxn>
                <a:cxn ang="0">
                  <a:pos x="T6" y="T7"/>
                </a:cxn>
                <a:cxn ang="0">
                  <a:pos x="T8" y="T9"/>
                </a:cxn>
                <a:cxn ang="0">
                  <a:pos x="T10" y="T11"/>
                </a:cxn>
              </a:cxnLst>
              <a:rect l="0" t="0" r="r" b="b"/>
              <a:pathLst>
                <a:path w="22" h="18">
                  <a:moveTo>
                    <a:pt x="21" y="12"/>
                  </a:moveTo>
                  <a:cubicBezTo>
                    <a:pt x="22" y="18"/>
                    <a:pt x="11" y="15"/>
                    <a:pt x="8" y="14"/>
                  </a:cubicBezTo>
                  <a:cubicBezTo>
                    <a:pt x="9" y="10"/>
                    <a:pt x="1" y="12"/>
                    <a:pt x="0" y="7"/>
                  </a:cubicBezTo>
                  <a:cubicBezTo>
                    <a:pt x="0" y="3"/>
                    <a:pt x="4" y="5"/>
                    <a:pt x="6" y="4"/>
                  </a:cubicBezTo>
                  <a:cubicBezTo>
                    <a:pt x="9" y="2"/>
                    <a:pt x="9" y="0"/>
                    <a:pt x="13" y="0"/>
                  </a:cubicBezTo>
                  <a:cubicBezTo>
                    <a:pt x="13" y="5"/>
                    <a:pt x="20" y="7"/>
                    <a:pt x="21"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111"/>
            <p:cNvSpPr>
              <a:spLocks/>
            </p:cNvSpPr>
            <p:nvPr/>
          </p:nvSpPr>
          <p:spPr bwMode="auto">
            <a:xfrm>
              <a:off x="-9121775" y="3970338"/>
              <a:ext cx="49213" cy="41275"/>
            </a:xfrm>
            <a:custGeom>
              <a:avLst/>
              <a:gdLst>
                <a:gd name="T0" fmla="*/ 10 w 13"/>
                <a:gd name="T1" fmla="*/ 10 h 11"/>
                <a:gd name="T2" fmla="*/ 1 w 13"/>
                <a:gd name="T3" fmla="*/ 7 h 11"/>
                <a:gd name="T4" fmla="*/ 4 w 13"/>
                <a:gd name="T5" fmla="*/ 2 h 11"/>
                <a:gd name="T6" fmla="*/ 8 w 13"/>
                <a:gd name="T7" fmla="*/ 3 h 11"/>
                <a:gd name="T8" fmla="*/ 13 w 13"/>
                <a:gd name="T9" fmla="*/ 1 h 11"/>
                <a:gd name="T10" fmla="*/ 10 w 13"/>
                <a:gd name="T11" fmla="*/ 5 h 11"/>
                <a:gd name="T12" fmla="*/ 10 w 13"/>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0" y="10"/>
                  </a:moveTo>
                  <a:cubicBezTo>
                    <a:pt x="7" y="10"/>
                    <a:pt x="3" y="11"/>
                    <a:pt x="1" y="7"/>
                  </a:cubicBezTo>
                  <a:cubicBezTo>
                    <a:pt x="0" y="5"/>
                    <a:pt x="1" y="3"/>
                    <a:pt x="4" y="2"/>
                  </a:cubicBezTo>
                  <a:cubicBezTo>
                    <a:pt x="5" y="2"/>
                    <a:pt x="6" y="3"/>
                    <a:pt x="8" y="3"/>
                  </a:cubicBezTo>
                  <a:cubicBezTo>
                    <a:pt x="10" y="2"/>
                    <a:pt x="10" y="0"/>
                    <a:pt x="13" y="1"/>
                  </a:cubicBezTo>
                  <a:cubicBezTo>
                    <a:pt x="13" y="3"/>
                    <a:pt x="11" y="3"/>
                    <a:pt x="10" y="5"/>
                  </a:cubicBezTo>
                  <a:cubicBezTo>
                    <a:pt x="10" y="6"/>
                    <a:pt x="10" y="8"/>
                    <a:pt x="10"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112"/>
            <p:cNvSpPr>
              <a:spLocks/>
            </p:cNvSpPr>
            <p:nvPr/>
          </p:nvSpPr>
          <p:spPr bwMode="auto">
            <a:xfrm>
              <a:off x="-9028112" y="4270375"/>
              <a:ext cx="52388" cy="46038"/>
            </a:xfrm>
            <a:custGeom>
              <a:avLst/>
              <a:gdLst>
                <a:gd name="T0" fmla="*/ 11 w 14"/>
                <a:gd name="T1" fmla="*/ 1 h 12"/>
                <a:gd name="T2" fmla="*/ 0 w 14"/>
                <a:gd name="T3" fmla="*/ 7 h 12"/>
                <a:gd name="T4" fmla="*/ 0 w 14"/>
                <a:gd name="T5" fmla="*/ 5 h 12"/>
                <a:gd name="T6" fmla="*/ 11 w 14"/>
                <a:gd name="T7" fmla="*/ 1 h 12"/>
              </a:gdLst>
              <a:ahLst/>
              <a:cxnLst>
                <a:cxn ang="0">
                  <a:pos x="T0" y="T1"/>
                </a:cxn>
                <a:cxn ang="0">
                  <a:pos x="T2" y="T3"/>
                </a:cxn>
                <a:cxn ang="0">
                  <a:pos x="T4" y="T5"/>
                </a:cxn>
                <a:cxn ang="0">
                  <a:pos x="T6" y="T7"/>
                </a:cxn>
              </a:cxnLst>
              <a:rect l="0" t="0" r="r" b="b"/>
              <a:pathLst>
                <a:path w="14" h="12">
                  <a:moveTo>
                    <a:pt x="11" y="1"/>
                  </a:moveTo>
                  <a:cubicBezTo>
                    <a:pt x="14" y="2"/>
                    <a:pt x="1" y="12"/>
                    <a:pt x="0" y="7"/>
                  </a:cubicBezTo>
                  <a:cubicBezTo>
                    <a:pt x="0" y="6"/>
                    <a:pt x="0" y="5"/>
                    <a:pt x="0" y="5"/>
                  </a:cubicBezTo>
                  <a:cubicBezTo>
                    <a:pt x="3" y="4"/>
                    <a:pt x="9" y="0"/>
                    <a:pt x="11"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113"/>
            <p:cNvSpPr>
              <a:spLocks/>
            </p:cNvSpPr>
            <p:nvPr/>
          </p:nvSpPr>
          <p:spPr bwMode="auto">
            <a:xfrm>
              <a:off x="-8950325" y="4338638"/>
              <a:ext cx="34925" cy="36513"/>
            </a:xfrm>
            <a:custGeom>
              <a:avLst/>
              <a:gdLst>
                <a:gd name="T0" fmla="*/ 9 w 9"/>
                <a:gd name="T1" fmla="*/ 9 h 10"/>
                <a:gd name="T2" fmla="*/ 1 w 9"/>
                <a:gd name="T3" fmla="*/ 0 h 10"/>
                <a:gd name="T4" fmla="*/ 9 w 9"/>
                <a:gd name="T5" fmla="*/ 9 h 10"/>
              </a:gdLst>
              <a:ahLst/>
              <a:cxnLst>
                <a:cxn ang="0">
                  <a:pos x="T0" y="T1"/>
                </a:cxn>
                <a:cxn ang="0">
                  <a:pos x="T2" y="T3"/>
                </a:cxn>
                <a:cxn ang="0">
                  <a:pos x="T4" y="T5"/>
                </a:cxn>
              </a:cxnLst>
              <a:rect l="0" t="0" r="r" b="b"/>
              <a:pathLst>
                <a:path w="9" h="10">
                  <a:moveTo>
                    <a:pt x="9" y="9"/>
                  </a:moveTo>
                  <a:cubicBezTo>
                    <a:pt x="6" y="10"/>
                    <a:pt x="0" y="3"/>
                    <a:pt x="1" y="0"/>
                  </a:cubicBezTo>
                  <a:cubicBezTo>
                    <a:pt x="5" y="1"/>
                    <a:pt x="9" y="5"/>
                    <a:pt x="9"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14"/>
            <p:cNvSpPr>
              <a:spLocks/>
            </p:cNvSpPr>
            <p:nvPr/>
          </p:nvSpPr>
          <p:spPr bwMode="auto">
            <a:xfrm>
              <a:off x="-8934450" y="4375150"/>
              <a:ext cx="52388" cy="26988"/>
            </a:xfrm>
            <a:custGeom>
              <a:avLst/>
              <a:gdLst>
                <a:gd name="T0" fmla="*/ 9 w 14"/>
                <a:gd name="T1" fmla="*/ 4 h 7"/>
                <a:gd name="T2" fmla="*/ 2 w 14"/>
                <a:gd name="T3" fmla="*/ 7 h 7"/>
                <a:gd name="T4" fmla="*/ 0 w 14"/>
                <a:gd name="T5" fmla="*/ 5 h 7"/>
                <a:gd name="T6" fmla="*/ 6 w 14"/>
                <a:gd name="T7" fmla="*/ 0 h 7"/>
                <a:gd name="T8" fmla="*/ 14 w 14"/>
                <a:gd name="T9" fmla="*/ 1 h 7"/>
                <a:gd name="T10" fmla="*/ 9 w 14"/>
                <a:gd name="T11" fmla="*/ 4 h 7"/>
              </a:gdLst>
              <a:ahLst/>
              <a:cxnLst>
                <a:cxn ang="0">
                  <a:pos x="T0" y="T1"/>
                </a:cxn>
                <a:cxn ang="0">
                  <a:pos x="T2" y="T3"/>
                </a:cxn>
                <a:cxn ang="0">
                  <a:pos x="T4" y="T5"/>
                </a:cxn>
                <a:cxn ang="0">
                  <a:pos x="T6" y="T7"/>
                </a:cxn>
                <a:cxn ang="0">
                  <a:pos x="T8" y="T9"/>
                </a:cxn>
                <a:cxn ang="0">
                  <a:pos x="T10" y="T11"/>
                </a:cxn>
              </a:cxnLst>
              <a:rect l="0" t="0" r="r" b="b"/>
              <a:pathLst>
                <a:path w="14" h="7">
                  <a:moveTo>
                    <a:pt x="9" y="4"/>
                  </a:moveTo>
                  <a:cubicBezTo>
                    <a:pt x="9" y="5"/>
                    <a:pt x="2" y="7"/>
                    <a:pt x="2" y="7"/>
                  </a:cubicBezTo>
                  <a:cubicBezTo>
                    <a:pt x="0" y="7"/>
                    <a:pt x="0" y="6"/>
                    <a:pt x="0" y="5"/>
                  </a:cubicBezTo>
                  <a:cubicBezTo>
                    <a:pt x="3" y="4"/>
                    <a:pt x="4" y="1"/>
                    <a:pt x="6" y="0"/>
                  </a:cubicBezTo>
                  <a:cubicBezTo>
                    <a:pt x="8" y="0"/>
                    <a:pt x="12" y="0"/>
                    <a:pt x="14" y="1"/>
                  </a:cubicBezTo>
                  <a:cubicBezTo>
                    <a:pt x="11" y="1"/>
                    <a:pt x="11" y="3"/>
                    <a:pt x="9"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15"/>
            <p:cNvSpPr>
              <a:spLocks/>
            </p:cNvSpPr>
            <p:nvPr/>
          </p:nvSpPr>
          <p:spPr bwMode="auto">
            <a:xfrm>
              <a:off x="-9159875" y="4233863"/>
              <a:ext cx="68263" cy="71438"/>
            </a:xfrm>
            <a:custGeom>
              <a:avLst/>
              <a:gdLst>
                <a:gd name="T0" fmla="*/ 8 w 18"/>
                <a:gd name="T1" fmla="*/ 11 h 19"/>
                <a:gd name="T2" fmla="*/ 2 w 18"/>
                <a:gd name="T3" fmla="*/ 5 h 19"/>
                <a:gd name="T4" fmla="*/ 6 w 18"/>
                <a:gd name="T5" fmla="*/ 2 h 19"/>
                <a:gd name="T6" fmla="*/ 8 w 18"/>
                <a:gd name="T7" fmla="*/ 5 h 19"/>
                <a:gd name="T8" fmla="*/ 11 w 18"/>
                <a:gd name="T9" fmla="*/ 7 h 19"/>
                <a:gd name="T10" fmla="*/ 11 w 18"/>
                <a:gd name="T11" fmla="*/ 12 h 19"/>
                <a:gd name="T12" fmla="*/ 17 w 18"/>
                <a:gd name="T13" fmla="*/ 14 h 19"/>
                <a:gd name="T14" fmla="*/ 12 w 18"/>
                <a:gd name="T15" fmla="*/ 17 h 19"/>
                <a:gd name="T16" fmla="*/ 8 w 18"/>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8" y="11"/>
                  </a:moveTo>
                  <a:cubicBezTo>
                    <a:pt x="7" y="9"/>
                    <a:pt x="4" y="5"/>
                    <a:pt x="2" y="5"/>
                  </a:cubicBezTo>
                  <a:cubicBezTo>
                    <a:pt x="0" y="2"/>
                    <a:pt x="3" y="0"/>
                    <a:pt x="6" y="2"/>
                  </a:cubicBezTo>
                  <a:cubicBezTo>
                    <a:pt x="7" y="2"/>
                    <a:pt x="7" y="4"/>
                    <a:pt x="8" y="5"/>
                  </a:cubicBezTo>
                  <a:cubicBezTo>
                    <a:pt x="8" y="5"/>
                    <a:pt x="10" y="6"/>
                    <a:pt x="11" y="7"/>
                  </a:cubicBezTo>
                  <a:cubicBezTo>
                    <a:pt x="12" y="8"/>
                    <a:pt x="10" y="11"/>
                    <a:pt x="11" y="12"/>
                  </a:cubicBezTo>
                  <a:cubicBezTo>
                    <a:pt x="12" y="14"/>
                    <a:pt x="15" y="14"/>
                    <a:pt x="17" y="14"/>
                  </a:cubicBezTo>
                  <a:cubicBezTo>
                    <a:pt x="18" y="18"/>
                    <a:pt x="15" y="19"/>
                    <a:pt x="12" y="17"/>
                  </a:cubicBezTo>
                  <a:cubicBezTo>
                    <a:pt x="12" y="14"/>
                    <a:pt x="11" y="14"/>
                    <a:pt x="8"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16"/>
            <p:cNvSpPr>
              <a:spLocks/>
            </p:cNvSpPr>
            <p:nvPr/>
          </p:nvSpPr>
          <p:spPr bwMode="auto">
            <a:xfrm>
              <a:off x="-9102725" y="4297363"/>
              <a:ext cx="41275" cy="22225"/>
            </a:xfrm>
            <a:custGeom>
              <a:avLst/>
              <a:gdLst>
                <a:gd name="T0" fmla="*/ 2 w 11"/>
                <a:gd name="T1" fmla="*/ 1 h 6"/>
                <a:gd name="T2" fmla="*/ 0 w 11"/>
                <a:gd name="T3" fmla="*/ 5 h 6"/>
                <a:gd name="T4" fmla="*/ 2 w 11"/>
                <a:gd name="T5" fmla="*/ 1 h 6"/>
              </a:gdLst>
              <a:ahLst/>
              <a:cxnLst>
                <a:cxn ang="0">
                  <a:pos x="T0" y="T1"/>
                </a:cxn>
                <a:cxn ang="0">
                  <a:pos x="T2" y="T3"/>
                </a:cxn>
                <a:cxn ang="0">
                  <a:pos x="T4" y="T5"/>
                </a:cxn>
              </a:cxnLst>
              <a:rect l="0" t="0" r="r" b="b"/>
              <a:pathLst>
                <a:path w="11" h="6">
                  <a:moveTo>
                    <a:pt x="2" y="1"/>
                  </a:moveTo>
                  <a:cubicBezTo>
                    <a:pt x="11" y="0"/>
                    <a:pt x="6" y="6"/>
                    <a:pt x="0" y="5"/>
                  </a:cubicBezTo>
                  <a:cubicBezTo>
                    <a:pt x="0" y="4"/>
                    <a:pt x="2" y="1"/>
                    <a:pt x="2"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17"/>
            <p:cNvSpPr>
              <a:spLocks/>
            </p:cNvSpPr>
            <p:nvPr/>
          </p:nvSpPr>
          <p:spPr bwMode="auto">
            <a:xfrm>
              <a:off x="-9085262" y="4333875"/>
              <a:ext cx="26988" cy="46038"/>
            </a:xfrm>
            <a:custGeom>
              <a:avLst/>
              <a:gdLst>
                <a:gd name="T0" fmla="*/ 4 w 7"/>
                <a:gd name="T1" fmla="*/ 11 h 12"/>
                <a:gd name="T2" fmla="*/ 0 w 7"/>
                <a:gd name="T3" fmla="*/ 7 h 12"/>
                <a:gd name="T4" fmla="*/ 4 w 7"/>
                <a:gd name="T5" fmla="*/ 0 h 12"/>
                <a:gd name="T6" fmla="*/ 4 w 7"/>
                <a:gd name="T7" fmla="*/ 11 h 12"/>
              </a:gdLst>
              <a:ahLst/>
              <a:cxnLst>
                <a:cxn ang="0">
                  <a:pos x="T0" y="T1"/>
                </a:cxn>
                <a:cxn ang="0">
                  <a:pos x="T2" y="T3"/>
                </a:cxn>
                <a:cxn ang="0">
                  <a:pos x="T4" y="T5"/>
                </a:cxn>
                <a:cxn ang="0">
                  <a:pos x="T6" y="T7"/>
                </a:cxn>
              </a:cxnLst>
              <a:rect l="0" t="0" r="r" b="b"/>
              <a:pathLst>
                <a:path w="7" h="12">
                  <a:moveTo>
                    <a:pt x="4" y="11"/>
                  </a:moveTo>
                  <a:cubicBezTo>
                    <a:pt x="1" y="12"/>
                    <a:pt x="0" y="9"/>
                    <a:pt x="0" y="7"/>
                  </a:cubicBezTo>
                  <a:cubicBezTo>
                    <a:pt x="0" y="4"/>
                    <a:pt x="2" y="2"/>
                    <a:pt x="4" y="0"/>
                  </a:cubicBezTo>
                  <a:cubicBezTo>
                    <a:pt x="7" y="1"/>
                    <a:pt x="7" y="9"/>
                    <a:pt x="4"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18"/>
            <p:cNvSpPr>
              <a:spLocks/>
            </p:cNvSpPr>
            <p:nvPr/>
          </p:nvSpPr>
          <p:spPr bwMode="auto">
            <a:xfrm>
              <a:off x="-9129712" y="4341813"/>
              <a:ext cx="41275" cy="30163"/>
            </a:xfrm>
            <a:custGeom>
              <a:avLst/>
              <a:gdLst>
                <a:gd name="T0" fmla="*/ 0 w 11"/>
                <a:gd name="T1" fmla="*/ 8 h 8"/>
                <a:gd name="T2" fmla="*/ 6 w 11"/>
                <a:gd name="T3" fmla="*/ 1 h 8"/>
                <a:gd name="T4" fmla="*/ 9 w 11"/>
                <a:gd name="T5" fmla="*/ 5 h 8"/>
                <a:gd name="T6" fmla="*/ 0 w 11"/>
                <a:gd name="T7" fmla="*/ 8 h 8"/>
              </a:gdLst>
              <a:ahLst/>
              <a:cxnLst>
                <a:cxn ang="0">
                  <a:pos x="T0" y="T1"/>
                </a:cxn>
                <a:cxn ang="0">
                  <a:pos x="T2" y="T3"/>
                </a:cxn>
                <a:cxn ang="0">
                  <a:pos x="T4" y="T5"/>
                </a:cxn>
                <a:cxn ang="0">
                  <a:pos x="T6" y="T7"/>
                </a:cxn>
              </a:cxnLst>
              <a:rect l="0" t="0" r="r" b="b"/>
              <a:pathLst>
                <a:path w="11" h="8">
                  <a:moveTo>
                    <a:pt x="0" y="8"/>
                  </a:moveTo>
                  <a:cubicBezTo>
                    <a:pt x="0" y="7"/>
                    <a:pt x="5" y="2"/>
                    <a:pt x="6" y="1"/>
                  </a:cubicBezTo>
                  <a:cubicBezTo>
                    <a:pt x="8" y="0"/>
                    <a:pt x="11" y="2"/>
                    <a:pt x="9" y="5"/>
                  </a:cubicBezTo>
                  <a:cubicBezTo>
                    <a:pt x="8" y="7"/>
                    <a:pt x="3" y="8"/>
                    <a:pt x="0"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19"/>
            <p:cNvSpPr>
              <a:spLocks/>
            </p:cNvSpPr>
            <p:nvPr/>
          </p:nvSpPr>
          <p:spPr bwMode="auto">
            <a:xfrm>
              <a:off x="-9126537" y="4394200"/>
              <a:ext cx="26988" cy="19050"/>
            </a:xfrm>
            <a:custGeom>
              <a:avLst/>
              <a:gdLst>
                <a:gd name="T0" fmla="*/ 2 w 7"/>
                <a:gd name="T1" fmla="*/ 5 h 5"/>
                <a:gd name="T2" fmla="*/ 1 w 7"/>
                <a:gd name="T3" fmla="*/ 4 h 5"/>
                <a:gd name="T4" fmla="*/ 5 w 7"/>
                <a:gd name="T5" fmla="*/ 0 h 5"/>
                <a:gd name="T6" fmla="*/ 2 w 7"/>
                <a:gd name="T7" fmla="*/ 5 h 5"/>
              </a:gdLst>
              <a:ahLst/>
              <a:cxnLst>
                <a:cxn ang="0">
                  <a:pos x="T0" y="T1"/>
                </a:cxn>
                <a:cxn ang="0">
                  <a:pos x="T2" y="T3"/>
                </a:cxn>
                <a:cxn ang="0">
                  <a:pos x="T4" y="T5"/>
                </a:cxn>
                <a:cxn ang="0">
                  <a:pos x="T6" y="T7"/>
                </a:cxn>
              </a:cxnLst>
              <a:rect l="0" t="0" r="r" b="b"/>
              <a:pathLst>
                <a:path w="7" h="5">
                  <a:moveTo>
                    <a:pt x="2" y="5"/>
                  </a:moveTo>
                  <a:cubicBezTo>
                    <a:pt x="2" y="5"/>
                    <a:pt x="1" y="5"/>
                    <a:pt x="1" y="4"/>
                  </a:cubicBezTo>
                  <a:cubicBezTo>
                    <a:pt x="0" y="3"/>
                    <a:pt x="4" y="0"/>
                    <a:pt x="5" y="0"/>
                  </a:cubicBezTo>
                  <a:cubicBezTo>
                    <a:pt x="7" y="2"/>
                    <a:pt x="5" y="5"/>
                    <a:pt x="2"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120"/>
            <p:cNvSpPr>
              <a:spLocks/>
            </p:cNvSpPr>
            <p:nvPr/>
          </p:nvSpPr>
          <p:spPr bwMode="auto">
            <a:xfrm>
              <a:off x="-9102725" y="4383088"/>
              <a:ext cx="25400" cy="30163"/>
            </a:xfrm>
            <a:custGeom>
              <a:avLst/>
              <a:gdLst>
                <a:gd name="T0" fmla="*/ 1 w 7"/>
                <a:gd name="T1" fmla="*/ 1 h 8"/>
                <a:gd name="T2" fmla="*/ 4 w 7"/>
                <a:gd name="T3" fmla="*/ 7 h 8"/>
                <a:gd name="T4" fmla="*/ 1 w 7"/>
                <a:gd name="T5" fmla="*/ 1 h 8"/>
              </a:gdLst>
              <a:ahLst/>
              <a:cxnLst>
                <a:cxn ang="0">
                  <a:pos x="T0" y="T1"/>
                </a:cxn>
                <a:cxn ang="0">
                  <a:pos x="T2" y="T3"/>
                </a:cxn>
                <a:cxn ang="0">
                  <a:pos x="T4" y="T5"/>
                </a:cxn>
              </a:cxnLst>
              <a:rect l="0" t="0" r="r" b="b"/>
              <a:pathLst>
                <a:path w="7" h="8">
                  <a:moveTo>
                    <a:pt x="1" y="1"/>
                  </a:moveTo>
                  <a:cubicBezTo>
                    <a:pt x="5" y="0"/>
                    <a:pt x="7" y="6"/>
                    <a:pt x="4" y="7"/>
                  </a:cubicBezTo>
                  <a:cubicBezTo>
                    <a:pt x="2" y="8"/>
                    <a:pt x="0" y="2"/>
                    <a:pt x="1"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121"/>
            <p:cNvSpPr>
              <a:spLocks/>
            </p:cNvSpPr>
            <p:nvPr/>
          </p:nvSpPr>
          <p:spPr bwMode="auto">
            <a:xfrm>
              <a:off x="-9096375" y="4421188"/>
              <a:ext cx="34925" cy="33338"/>
            </a:xfrm>
            <a:custGeom>
              <a:avLst/>
              <a:gdLst>
                <a:gd name="T0" fmla="*/ 5 w 9"/>
                <a:gd name="T1" fmla="*/ 8 h 9"/>
                <a:gd name="T2" fmla="*/ 1 w 9"/>
                <a:gd name="T3" fmla="*/ 3 h 9"/>
                <a:gd name="T4" fmla="*/ 5 w 9"/>
                <a:gd name="T5" fmla="*/ 8 h 9"/>
              </a:gdLst>
              <a:ahLst/>
              <a:cxnLst>
                <a:cxn ang="0">
                  <a:pos x="T0" y="T1"/>
                </a:cxn>
                <a:cxn ang="0">
                  <a:pos x="T2" y="T3"/>
                </a:cxn>
                <a:cxn ang="0">
                  <a:pos x="T4" y="T5"/>
                </a:cxn>
              </a:cxnLst>
              <a:rect l="0" t="0" r="r" b="b"/>
              <a:pathLst>
                <a:path w="9" h="9">
                  <a:moveTo>
                    <a:pt x="5" y="8"/>
                  </a:moveTo>
                  <a:cubicBezTo>
                    <a:pt x="9" y="7"/>
                    <a:pt x="4" y="0"/>
                    <a:pt x="1" y="3"/>
                  </a:cubicBezTo>
                  <a:cubicBezTo>
                    <a:pt x="0" y="4"/>
                    <a:pt x="2" y="9"/>
                    <a:pt x="5"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122"/>
            <p:cNvSpPr>
              <a:spLocks/>
            </p:cNvSpPr>
            <p:nvPr/>
          </p:nvSpPr>
          <p:spPr bwMode="auto">
            <a:xfrm>
              <a:off x="-9185275" y="4094163"/>
              <a:ext cx="41275" cy="52388"/>
            </a:xfrm>
            <a:custGeom>
              <a:avLst/>
              <a:gdLst>
                <a:gd name="T0" fmla="*/ 9 w 11"/>
                <a:gd name="T1" fmla="*/ 10 h 14"/>
                <a:gd name="T2" fmla="*/ 5 w 11"/>
                <a:gd name="T3" fmla="*/ 14 h 14"/>
                <a:gd name="T4" fmla="*/ 1 w 11"/>
                <a:gd name="T5" fmla="*/ 8 h 14"/>
                <a:gd name="T6" fmla="*/ 9 w 11"/>
                <a:gd name="T7" fmla="*/ 10 h 14"/>
              </a:gdLst>
              <a:ahLst/>
              <a:cxnLst>
                <a:cxn ang="0">
                  <a:pos x="T0" y="T1"/>
                </a:cxn>
                <a:cxn ang="0">
                  <a:pos x="T2" y="T3"/>
                </a:cxn>
                <a:cxn ang="0">
                  <a:pos x="T4" y="T5"/>
                </a:cxn>
                <a:cxn ang="0">
                  <a:pos x="T6" y="T7"/>
                </a:cxn>
              </a:cxnLst>
              <a:rect l="0" t="0" r="r" b="b"/>
              <a:pathLst>
                <a:path w="11" h="14">
                  <a:moveTo>
                    <a:pt x="9" y="10"/>
                  </a:moveTo>
                  <a:cubicBezTo>
                    <a:pt x="11" y="11"/>
                    <a:pt x="7" y="14"/>
                    <a:pt x="5" y="14"/>
                  </a:cubicBezTo>
                  <a:cubicBezTo>
                    <a:pt x="3" y="13"/>
                    <a:pt x="1" y="10"/>
                    <a:pt x="1" y="8"/>
                  </a:cubicBezTo>
                  <a:cubicBezTo>
                    <a:pt x="0" y="0"/>
                    <a:pt x="9" y="10"/>
                    <a:pt x="9"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123"/>
            <p:cNvSpPr>
              <a:spLocks/>
            </p:cNvSpPr>
            <p:nvPr/>
          </p:nvSpPr>
          <p:spPr bwMode="auto">
            <a:xfrm>
              <a:off x="-9347200" y="4098925"/>
              <a:ext cx="198438" cy="152400"/>
            </a:xfrm>
            <a:custGeom>
              <a:avLst/>
              <a:gdLst>
                <a:gd name="T0" fmla="*/ 25 w 53"/>
                <a:gd name="T1" fmla="*/ 20 h 41"/>
                <a:gd name="T2" fmla="*/ 11 w 53"/>
                <a:gd name="T3" fmla="*/ 0 h 41"/>
                <a:gd name="T4" fmla="*/ 18 w 53"/>
                <a:gd name="T5" fmla="*/ 2 h 41"/>
                <a:gd name="T6" fmla="*/ 18 w 53"/>
                <a:gd name="T7" fmla="*/ 6 h 41"/>
                <a:gd name="T8" fmla="*/ 22 w 53"/>
                <a:gd name="T9" fmla="*/ 9 h 41"/>
                <a:gd name="T10" fmla="*/ 28 w 53"/>
                <a:gd name="T11" fmla="*/ 12 h 41"/>
                <a:gd name="T12" fmla="*/ 32 w 53"/>
                <a:gd name="T13" fmla="*/ 14 h 41"/>
                <a:gd name="T14" fmla="*/ 36 w 53"/>
                <a:gd name="T15" fmla="*/ 14 h 41"/>
                <a:gd name="T16" fmla="*/ 40 w 53"/>
                <a:gd name="T17" fmla="*/ 28 h 41"/>
                <a:gd name="T18" fmla="*/ 48 w 53"/>
                <a:gd name="T19" fmla="*/ 38 h 41"/>
                <a:gd name="T20" fmla="*/ 41 w 53"/>
                <a:gd name="T21" fmla="*/ 37 h 41"/>
                <a:gd name="T22" fmla="*/ 36 w 53"/>
                <a:gd name="T23" fmla="*/ 29 h 41"/>
                <a:gd name="T24" fmla="*/ 31 w 53"/>
                <a:gd name="T25" fmla="*/ 24 h 41"/>
                <a:gd name="T26" fmla="*/ 25 w 53"/>
                <a:gd name="T2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1">
                  <a:moveTo>
                    <a:pt x="25" y="20"/>
                  </a:moveTo>
                  <a:cubicBezTo>
                    <a:pt x="22" y="19"/>
                    <a:pt x="0" y="3"/>
                    <a:pt x="11" y="0"/>
                  </a:cubicBezTo>
                  <a:cubicBezTo>
                    <a:pt x="14" y="0"/>
                    <a:pt x="16" y="0"/>
                    <a:pt x="18" y="2"/>
                  </a:cubicBezTo>
                  <a:cubicBezTo>
                    <a:pt x="18" y="3"/>
                    <a:pt x="17" y="5"/>
                    <a:pt x="18" y="6"/>
                  </a:cubicBezTo>
                  <a:cubicBezTo>
                    <a:pt x="18" y="7"/>
                    <a:pt x="21" y="8"/>
                    <a:pt x="22" y="9"/>
                  </a:cubicBezTo>
                  <a:cubicBezTo>
                    <a:pt x="25" y="11"/>
                    <a:pt x="25" y="11"/>
                    <a:pt x="28" y="12"/>
                  </a:cubicBezTo>
                  <a:cubicBezTo>
                    <a:pt x="30" y="13"/>
                    <a:pt x="30" y="14"/>
                    <a:pt x="32" y="14"/>
                  </a:cubicBezTo>
                  <a:cubicBezTo>
                    <a:pt x="33" y="15"/>
                    <a:pt x="35" y="14"/>
                    <a:pt x="36" y="14"/>
                  </a:cubicBezTo>
                  <a:cubicBezTo>
                    <a:pt x="40" y="17"/>
                    <a:pt x="38" y="24"/>
                    <a:pt x="40" y="28"/>
                  </a:cubicBezTo>
                  <a:cubicBezTo>
                    <a:pt x="42" y="31"/>
                    <a:pt x="53" y="31"/>
                    <a:pt x="48" y="38"/>
                  </a:cubicBezTo>
                  <a:cubicBezTo>
                    <a:pt x="46" y="41"/>
                    <a:pt x="43" y="39"/>
                    <a:pt x="41" y="37"/>
                  </a:cubicBezTo>
                  <a:cubicBezTo>
                    <a:pt x="37" y="35"/>
                    <a:pt x="37" y="33"/>
                    <a:pt x="36" y="29"/>
                  </a:cubicBezTo>
                  <a:cubicBezTo>
                    <a:pt x="35" y="26"/>
                    <a:pt x="33" y="25"/>
                    <a:pt x="31" y="24"/>
                  </a:cubicBezTo>
                  <a:cubicBezTo>
                    <a:pt x="29" y="23"/>
                    <a:pt x="27" y="21"/>
                    <a:pt x="25"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124"/>
            <p:cNvSpPr>
              <a:spLocks/>
            </p:cNvSpPr>
            <p:nvPr/>
          </p:nvSpPr>
          <p:spPr bwMode="auto">
            <a:xfrm>
              <a:off x="-9347200" y="4440238"/>
              <a:ext cx="49213" cy="41275"/>
            </a:xfrm>
            <a:custGeom>
              <a:avLst/>
              <a:gdLst>
                <a:gd name="T0" fmla="*/ 3 w 13"/>
                <a:gd name="T1" fmla="*/ 1 h 11"/>
                <a:gd name="T2" fmla="*/ 9 w 13"/>
                <a:gd name="T3" fmla="*/ 8 h 11"/>
                <a:gd name="T4" fmla="*/ 3 w 13"/>
                <a:gd name="T5" fmla="*/ 1 h 11"/>
              </a:gdLst>
              <a:ahLst/>
              <a:cxnLst>
                <a:cxn ang="0">
                  <a:pos x="T0" y="T1"/>
                </a:cxn>
                <a:cxn ang="0">
                  <a:pos x="T2" y="T3"/>
                </a:cxn>
                <a:cxn ang="0">
                  <a:pos x="T4" y="T5"/>
                </a:cxn>
              </a:cxnLst>
              <a:rect l="0" t="0" r="r" b="b"/>
              <a:pathLst>
                <a:path w="13" h="11">
                  <a:moveTo>
                    <a:pt x="3" y="1"/>
                  </a:moveTo>
                  <a:cubicBezTo>
                    <a:pt x="6" y="0"/>
                    <a:pt x="13" y="4"/>
                    <a:pt x="9" y="8"/>
                  </a:cubicBezTo>
                  <a:cubicBezTo>
                    <a:pt x="5" y="11"/>
                    <a:pt x="0" y="2"/>
                    <a:pt x="3"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125"/>
            <p:cNvSpPr>
              <a:spLocks/>
            </p:cNvSpPr>
            <p:nvPr/>
          </p:nvSpPr>
          <p:spPr bwMode="auto">
            <a:xfrm>
              <a:off x="-9567862" y="4240213"/>
              <a:ext cx="47625" cy="46038"/>
            </a:xfrm>
            <a:custGeom>
              <a:avLst/>
              <a:gdLst>
                <a:gd name="T0" fmla="*/ 8 w 13"/>
                <a:gd name="T1" fmla="*/ 12 h 12"/>
                <a:gd name="T2" fmla="*/ 1 w 13"/>
                <a:gd name="T3" fmla="*/ 3 h 12"/>
                <a:gd name="T4" fmla="*/ 4 w 13"/>
                <a:gd name="T5" fmla="*/ 1 h 12"/>
                <a:gd name="T6" fmla="*/ 12 w 13"/>
                <a:gd name="T7" fmla="*/ 10 h 12"/>
                <a:gd name="T8" fmla="*/ 9 w 13"/>
                <a:gd name="T9" fmla="*/ 9 h 12"/>
                <a:gd name="T10" fmla="*/ 8 w 13"/>
                <a:gd name="T11" fmla="*/ 12 h 12"/>
              </a:gdLst>
              <a:ahLst/>
              <a:cxnLst>
                <a:cxn ang="0">
                  <a:pos x="T0" y="T1"/>
                </a:cxn>
                <a:cxn ang="0">
                  <a:pos x="T2" y="T3"/>
                </a:cxn>
                <a:cxn ang="0">
                  <a:pos x="T4" y="T5"/>
                </a:cxn>
                <a:cxn ang="0">
                  <a:pos x="T6" y="T7"/>
                </a:cxn>
                <a:cxn ang="0">
                  <a:pos x="T8" y="T9"/>
                </a:cxn>
                <a:cxn ang="0">
                  <a:pos x="T10" y="T11"/>
                </a:cxn>
              </a:cxnLst>
              <a:rect l="0" t="0" r="r" b="b"/>
              <a:pathLst>
                <a:path w="13" h="12">
                  <a:moveTo>
                    <a:pt x="8" y="12"/>
                  </a:moveTo>
                  <a:cubicBezTo>
                    <a:pt x="6" y="11"/>
                    <a:pt x="0" y="5"/>
                    <a:pt x="1" y="3"/>
                  </a:cubicBezTo>
                  <a:cubicBezTo>
                    <a:pt x="2" y="2"/>
                    <a:pt x="4" y="0"/>
                    <a:pt x="4" y="1"/>
                  </a:cubicBezTo>
                  <a:cubicBezTo>
                    <a:pt x="5" y="5"/>
                    <a:pt x="13" y="5"/>
                    <a:pt x="12" y="10"/>
                  </a:cubicBezTo>
                  <a:cubicBezTo>
                    <a:pt x="11" y="9"/>
                    <a:pt x="10" y="9"/>
                    <a:pt x="9" y="9"/>
                  </a:cubicBezTo>
                  <a:cubicBezTo>
                    <a:pt x="9" y="10"/>
                    <a:pt x="8" y="11"/>
                    <a:pt x="8"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126"/>
            <p:cNvSpPr>
              <a:spLocks/>
            </p:cNvSpPr>
            <p:nvPr/>
          </p:nvSpPr>
          <p:spPr bwMode="auto">
            <a:xfrm>
              <a:off x="-9605962" y="4173538"/>
              <a:ext cx="74613" cy="60325"/>
            </a:xfrm>
            <a:custGeom>
              <a:avLst/>
              <a:gdLst>
                <a:gd name="T0" fmla="*/ 15 w 20"/>
                <a:gd name="T1" fmla="*/ 7 h 16"/>
                <a:gd name="T2" fmla="*/ 17 w 20"/>
                <a:gd name="T3" fmla="*/ 15 h 16"/>
                <a:gd name="T4" fmla="*/ 8 w 20"/>
                <a:gd name="T5" fmla="*/ 12 h 16"/>
                <a:gd name="T6" fmla="*/ 11 w 20"/>
                <a:gd name="T7" fmla="*/ 2 h 16"/>
                <a:gd name="T8" fmla="*/ 15 w 20"/>
                <a:gd name="T9" fmla="*/ 7 h 16"/>
              </a:gdLst>
              <a:ahLst/>
              <a:cxnLst>
                <a:cxn ang="0">
                  <a:pos x="T0" y="T1"/>
                </a:cxn>
                <a:cxn ang="0">
                  <a:pos x="T2" y="T3"/>
                </a:cxn>
                <a:cxn ang="0">
                  <a:pos x="T4" y="T5"/>
                </a:cxn>
                <a:cxn ang="0">
                  <a:pos x="T6" y="T7"/>
                </a:cxn>
                <a:cxn ang="0">
                  <a:pos x="T8" y="T9"/>
                </a:cxn>
              </a:cxnLst>
              <a:rect l="0" t="0" r="r" b="b"/>
              <a:pathLst>
                <a:path w="20" h="16">
                  <a:moveTo>
                    <a:pt x="15" y="7"/>
                  </a:moveTo>
                  <a:cubicBezTo>
                    <a:pt x="15" y="11"/>
                    <a:pt x="20" y="13"/>
                    <a:pt x="17" y="15"/>
                  </a:cubicBezTo>
                  <a:cubicBezTo>
                    <a:pt x="15" y="16"/>
                    <a:pt x="8" y="15"/>
                    <a:pt x="8" y="12"/>
                  </a:cubicBezTo>
                  <a:cubicBezTo>
                    <a:pt x="0" y="13"/>
                    <a:pt x="9" y="3"/>
                    <a:pt x="11" y="2"/>
                  </a:cubicBezTo>
                  <a:cubicBezTo>
                    <a:pt x="17" y="0"/>
                    <a:pt x="15" y="4"/>
                    <a:pt x="15"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127"/>
            <p:cNvSpPr>
              <a:spLocks/>
            </p:cNvSpPr>
            <p:nvPr/>
          </p:nvSpPr>
          <p:spPr bwMode="auto">
            <a:xfrm>
              <a:off x="-9658350" y="3992563"/>
              <a:ext cx="52388" cy="79375"/>
            </a:xfrm>
            <a:custGeom>
              <a:avLst/>
              <a:gdLst>
                <a:gd name="T0" fmla="*/ 13 w 14"/>
                <a:gd name="T1" fmla="*/ 20 h 21"/>
                <a:gd name="T2" fmla="*/ 13 w 14"/>
                <a:gd name="T3" fmla="*/ 21 h 21"/>
                <a:gd name="T4" fmla="*/ 2 w 14"/>
                <a:gd name="T5" fmla="*/ 8 h 21"/>
                <a:gd name="T6" fmla="*/ 5 w 14"/>
                <a:gd name="T7" fmla="*/ 3 h 21"/>
                <a:gd name="T8" fmla="*/ 8 w 14"/>
                <a:gd name="T9" fmla="*/ 11 h 21"/>
                <a:gd name="T10" fmla="*/ 13 w 14"/>
                <a:gd name="T11" fmla="*/ 20 h 21"/>
              </a:gdLst>
              <a:ahLst/>
              <a:cxnLst>
                <a:cxn ang="0">
                  <a:pos x="T0" y="T1"/>
                </a:cxn>
                <a:cxn ang="0">
                  <a:pos x="T2" y="T3"/>
                </a:cxn>
                <a:cxn ang="0">
                  <a:pos x="T4" y="T5"/>
                </a:cxn>
                <a:cxn ang="0">
                  <a:pos x="T6" y="T7"/>
                </a:cxn>
                <a:cxn ang="0">
                  <a:pos x="T8" y="T9"/>
                </a:cxn>
                <a:cxn ang="0">
                  <a:pos x="T10" y="T11"/>
                </a:cxn>
              </a:cxnLst>
              <a:rect l="0" t="0" r="r" b="b"/>
              <a:pathLst>
                <a:path w="14" h="21">
                  <a:moveTo>
                    <a:pt x="13" y="20"/>
                  </a:moveTo>
                  <a:cubicBezTo>
                    <a:pt x="13" y="20"/>
                    <a:pt x="13" y="21"/>
                    <a:pt x="13" y="21"/>
                  </a:cubicBezTo>
                  <a:cubicBezTo>
                    <a:pt x="9" y="19"/>
                    <a:pt x="3" y="11"/>
                    <a:pt x="2" y="8"/>
                  </a:cubicBezTo>
                  <a:cubicBezTo>
                    <a:pt x="1" y="5"/>
                    <a:pt x="0" y="0"/>
                    <a:pt x="5" y="3"/>
                  </a:cubicBezTo>
                  <a:cubicBezTo>
                    <a:pt x="6" y="3"/>
                    <a:pt x="7" y="9"/>
                    <a:pt x="8" y="11"/>
                  </a:cubicBezTo>
                  <a:cubicBezTo>
                    <a:pt x="9" y="14"/>
                    <a:pt x="14" y="17"/>
                    <a:pt x="13"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128"/>
            <p:cNvSpPr>
              <a:spLocks/>
            </p:cNvSpPr>
            <p:nvPr/>
          </p:nvSpPr>
          <p:spPr bwMode="auto">
            <a:xfrm>
              <a:off x="-10817225" y="3813175"/>
              <a:ext cx="176213" cy="344488"/>
            </a:xfrm>
            <a:custGeom>
              <a:avLst/>
              <a:gdLst>
                <a:gd name="T0" fmla="*/ 10 w 47"/>
                <a:gd name="T1" fmla="*/ 42 h 92"/>
                <a:gd name="T2" fmla="*/ 9 w 47"/>
                <a:gd name="T3" fmla="*/ 32 h 92"/>
                <a:gd name="T4" fmla="*/ 1 w 47"/>
                <a:gd name="T5" fmla="*/ 19 h 92"/>
                <a:gd name="T6" fmla="*/ 4 w 47"/>
                <a:gd name="T7" fmla="*/ 7 h 92"/>
                <a:gd name="T8" fmla="*/ 29 w 47"/>
                <a:gd name="T9" fmla="*/ 3 h 92"/>
                <a:gd name="T10" fmla="*/ 37 w 47"/>
                <a:gd name="T11" fmla="*/ 2 h 92"/>
                <a:gd name="T12" fmla="*/ 40 w 47"/>
                <a:gd name="T13" fmla="*/ 8 h 92"/>
                <a:gd name="T14" fmla="*/ 46 w 47"/>
                <a:gd name="T15" fmla="*/ 22 h 92"/>
                <a:gd name="T16" fmla="*/ 42 w 47"/>
                <a:gd name="T17" fmla="*/ 50 h 92"/>
                <a:gd name="T18" fmla="*/ 36 w 47"/>
                <a:gd name="T19" fmla="*/ 73 h 92"/>
                <a:gd name="T20" fmla="*/ 28 w 47"/>
                <a:gd name="T21" fmla="*/ 71 h 92"/>
                <a:gd name="T22" fmla="*/ 8 w 47"/>
                <a:gd name="T23" fmla="*/ 62 h 92"/>
                <a:gd name="T24" fmla="*/ 10 w 47"/>
                <a:gd name="T2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2">
                  <a:moveTo>
                    <a:pt x="10" y="42"/>
                  </a:moveTo>
                  <a:cubicBezTo>
                    <a:pt x="10" y="39"/>
                    <a:pt x="10" y="36"/>
                    <a:pt x="9" y="32"/>
                  </a:cubicBezTo>
                  <a:cubicBezTo>
                    <a:pt x="7" y="27"/>
                    <a:pt x="2" y="24"/>
                    <a:pt x="1" y="19"/>
                  </a:cubicBezTo>
                  <a:cubicBezTo>
                    <a:pt x="0" y="15"/>
                    <a:pt x="4" y="7"/>
                    <a:pt x="4" y="7"/>
                  </a:cubicBezTo>
                  <a:cubicBezTo>
                    <a:pt x="9" y="22"/>
                    <a:pt x="21" y="5"/>
                    <a:pt x="29" y="3"/>
                  </a:cubicBezTo>
                  <a:cubicBezTo>
                    <a:pt x="31" y="2"/>
                    <a:pt x="34" y="0"/>
                    <a:pt x="37" y="2"/>
                  </a:cubicBezTo>
                  <a:cubicBezTo>
                    <a:pt x="41" y="4"/>
                    <a:pt x="38" y="6"/>
                    <a:pt x="40" y="8"/>
                  </a:cubicBezTo>
                  <a:cubicBezTo>
                    <a:pt x="43" y="14"/>
                    <a:pt x="46" y="15"/>
                    <a:pt x="46" y="22"/>
                  </a:cubicBezTo>
                  <a:cubicBezTo>
                    <a:pt x="47" y="31"/>
                    <a:pt x="44" y="41"/>
                    <a:pt x="42" y="50"/>
                  </a:cubicBezTo>
                  <a:cubicBezTo>
                    <a:pt x="41" y="58"/>
                    <a:pt x="45" y="71"/>
                    <a:pt x="36" y="73"/>
                  </a:cubicBezTo>
                  <a:cubicBezTo>
                    <a:pt x="33" y="73"/>
                    <a:pt x="30" y="72"/>
                    <a:pt x="28" y="71"/>
                  </a:cubicBezTo>
                  <a:cubicBezTo>
                    <a:pt x="25" y="92"/>
                    <a:pt x="3" y="78"/>
                    <a:pt x="8" y="62"/>
                  </a:cubicBezTo>
                  <a:cubicBezTo>
                    <a:pt x="9" y="55"/>
                    <a:pt x="11" y="49"/>
                    <a:pt x="10" y="4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129"/>
            <p:cNvSpPr>
              <a:spLocks/>
            </p:cNvSpPr>
            <p:nvPr/>
          </p:nvSpPr>
          <p:spPr bwMode="auto">
            <a:xfrm>
              <a:off x="-10772775" y="3576637"/>
              <a:ext cx="109538" cy="228600"/>
            </a:xfrm>
            <a:custGeom>
              <a:avLst/>
              <a:gdLst>
                <a:gd name="T0" fmla="*/ 28 w 29"/>
                <a:gd name="T1" fmla="*/ 34 h 61"/>
                <a:gd name="T2" fmla="*/ 14 w 29"/>
                <a:gd name="T3" fmla="*/ 59 h 61"/>
                <a:gd name="T4" fmla="*/ 5 w 29"/>
                <a:gd name="T5" fmla="*/ 41 h 61"/>
                <a:gd name="T6" fmla="*/ 2 w 29"/>
                <a:gd name="T7" fmla="*/ 24 h 61"/>
                <a:gd name="T8" fmla="*/ 14 w 29"/>
                <a:gd name="T9" fmla="*/ 11 h 61"/>
                <a:gd name="T10" fmla="*/ 21 w 29"/>
                <a:gd name="T11" fmla="*/ 4 h 61"/>
                <a:gd name="T12" fmla="*/ 26 w 29"/>
                <a:gd name="T13" fmla="*/ 0 h 61"/>
                <a:gd name="T14" fmla="*/ 25 w 29"/>
                <a:gd name="T15" fmla="*/ 15 h 61"/>
                <a:gd name="T16" fmla="*/ 28 w 29"/>
                <a:gd name="T1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1">
                  <a:moveTo>
                    <a:pt x="28" y="34"/>
                  </a:moveTo>
                  <a:cubicBezTo>
                    <a:pt x="28" y="40"/>
                    <a:pt x="21" y="61"/>
                    <a:pt x="14" y="59"/>
                  </a:cubicBezTo>
                  <a:cubicBezTo>
                    <a:pt x="10" y="57"/>
                    <a:pt x="6" y="45"/>
                    <a:pt x="5" y="41"/>
                  </a:cubicBezTo>
                  <a:cubicBezTo>
                    <a:pt x="5" y="36"/>
                    <a:pt x="0" y="30"/>
                    <a:pt x="2" y="24"/>
                  </a:cubicBezTo>
                  <a:cubicBezTo>
                    <a:pt x="3" y="19"/>
                    <a:pt x="10" y="14"/>
                    <a:pt x="14" y="11"/>
                  </a:cubicBezTo>
                  <a:cubicBezTo>
                    <a:pt x="17" y="8"/>
                    <a:pt x="18" y="7"/>
                    <a:pt x="21" y="4"/>
                  </a:cubicBezTo>
                  <a:cubicBezTo>
                    <a:pt x="23" y="2"/>
                    <a:pt x="22" y="0"/>
                    <a:pt x="26" y="0"/>
                  </a:cubicBezTo>
                  <a:cubicBezTo>
                    <a:pt x="28" y="5"/>
                    <a:pt x="25" y="9"/>
                    <a:pt x="25" y="15"/>
                  </a:cubicBezTo>
                  <a:cubicBezTo>
                    <a:pt x="25" y="21"/>
                    <a:pt x="29" y="27"/>
                    <a:pt x="28" y="3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130"/>
            <p:cNvSpPr>
              <a:spLocks/>
            </p:cNvSpPr>
            <p:nvPr/>
          </p:nvSpPr>
          <p:spPr bwMode="auto">
            <a:xfrm>
              <a:off x="-11510962" y="4071938"/>
              <a:ext cx="71438" cy="60325"/>
            </a:xfrm>
            <a:custGeom>
              <a:avLst/>
              <a:gdLst>
                <a:gd name="T0" fmla="*/ 8 w 19"/>
                <a:gd name="T1" fmla="*/ 4 h 16"/>
                <a:gd name="T2" fmla="*/ 7 w 19"/>
                <a:gd name="T3" fmla="*/ 15 h 16"/>
                <a:gd name="T4" fmla="*/ 8 w 19"/>
                <a:gd name="T5" fmla="*/ 4 h 16"/>
              </a:gdLst>
              <a:ahLst/>
              <a:cxnLst>
                <a:cxn ang="0">
                  <a:pos x="T0" y="T1"/>
                </a:cxn>
                <a:cxn ang="0">
                  <a:pos x="T2" y="T3"/>
                </a:cxn>
                <a:cxn ang="0">
                  <a:pos x="T4" y="T5"/>
                </a:cxn>
              </a:cxnLst>
              <a:rect l="0" t="0" r="r" b="b"/>
              <a:pathLst>
                <a:path w="19" h="16">
                  <a:moveTo>
                    <a:pt x="8" y="4"/>
                  </a:moveTo>
                  <a:cubicBezTo>
                    <a:pt x="19" y="0"/>
                    <a:pt x="12" y="16"/>
                    <a:pt x="7" y="15"/>
                  </a:cubicBezTo>
                  <a:cubicBezTo>
                    <a:pt x="0" y="15"/>
                    <a:pt x="3" y="5"/>
                    <a:pt x="8"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131"/>
            <p:cNvSpPr>
              <a:spLocks/>
            </p:cNvSpPr>
            <p:nvPr/>
          </p:nvSpPr>
          <p:spPr bwMode="auto">
            <a:xfrm>
              <a:off x="-11387137" y="3986213"/>
              <a:ext cx="109538" cy="96838"/>
            </a:xfrm>
            <a:custGeom>
              <a:avLst/>
              <a:gdLst>
                <a:gd name="T0" fmla="*/ 28 w 29"/>
                <a:gd name="T1" fmla="*/ 6 h 26"/>
                <a:gd name="T2" fmla="*/ 25 w 29"/>
                <a:gd name="T3" fmla="*/ 17 h 26"/>
                <a:gd name="T4" fmla="*/ 12 w 29"/>
                <a:gd name="T5" fmla="*/ 21 h 26"/>
                <a:gd name="T6" fmla="*/ 9 w 29"/>
                <a:gd name="T7" fmla="*/ 17 h 26"/>
                <a:gd name="T8" fmla="*/ 1 w 29"/>
                <a:gd name="T9" fmla="*/ 13 h 26"/>
                <a:gd name="T10" fmla="*/ 5 w 29"/>
                <a:gd name="T11" fmla="*/ 7 h 26"/>
                <a:gd name="T12" fmla="*/ 23 w 29"/>
                <a:gd name="T13" fmla="*/ 0 h 26"/>
                <a:gd name="T14" fmla="*/ 22 w 29"/>
                <a:gd name="T15" fmla="*/ 6 h 26"/>
                <a:gd name="T16" fmla="*/ 28 w 29"/>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28" y="6"/>
                  </a:moveTo>
                  <a:cubicBezTo>
                    <a:pt x="29" y="5"/>
                    <a:pt x="26" y="16"/>
                    <a:pt x="25" y="17"/>
                  </a:cubicBezTo>
                  <a:cubicBezTo>
                    <a:pt x="22" y="23"/>
                    <a:pt x="18" y="26"/>
                    <a:pt x="12" y="21"/>
                  </a:cubicBezTo>
                  <a:cubicBezTo>
                    <a:pt x="11" y="20"/>
                    <a:pt x="9" y="17"/>
                    <a:pt x="9" y="17"/>
                  </a:cubicBezTo>
                  <a:cubicBezTo>
                    <a:pt x="6" y="16"/>
                    <a:pt x="1" y="19"/>
                    <a:pt x="1" y="13"/>
                  </a:cubicBezTo>
                  <a:cubicBezTo>
                    <a:pt x="0" y="9"/>
                    <a:pt x="3" y="9"/>
                    <a:pt x="5" y="7"/>
                  </a:cubicBezTo>
                  <a:cubicBezTo>
                    <a:pt x="10" y="2"/>
                    <a:pt x="16" y="1"/>
                    <a:pt x="23" y="0"/>
                  </a:cubicBezTo>
                  <a:cubicBezTo>
                    <a:pt x="22" y="2"/>
                    <a:pt x="23" y="4"/>
                    <a:pt x="22" y="6"/>
                  </a:cubicBezTo>
                  <a:cubicBezTo>
                    <a:pt x="24" y="5"/>
                    <a:pt x="26" y="6"/>
                    <a:pt x="28"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32"/>
            <p:cNvSpPr>
              <a:spLocks/>
            </p:cNvSpPr>
            <p:nvPr/>
          </p:nvSpPr>
          <p:spPr bwMode="auto">
            <a:xfrm>
              <a:off x="-11260137" y="3967163"/>
              <a:ext cx="87313" cy="44450"/>
            </a:xfrm>
            <a:custGeom>
              <a:avLst/>
              <a:gdLst>
                <a:gd name="T0" fmla="*/ 19 w 23"/>
                <a:gd name="T1" fmla="*/ 9 h 12"/>
                <a:gd name="T2" fmla="*/ 8 w 23"/>
                <a:gd name="T3" fmla="*/ 1 h 12"/>
                <a:gd name="T4" fmla="*/ 19 w 23"/>
                <a:gd name="T5" fmla="*/ 9 h 12"/>
              </a:gdLst>
              <a:ahLst/>
              <a:cxnLst>
                <a:cxn ang="0">
                  <a:pos x="T0" y="T1"/>
                </a:cxn>
                <a:cxn ang="0">
                  <a:pos x="T2" y="T3"/>
                </a:cxn>
                <a:cxn ang="0">
                  <a:pos x="T4" y="T5"/>
                </a:cxn>
              </a:cxnLst>
              <a:rect l="0" t="0" r="r" b="b"/>
              <a:pathLst>
                <a:path w="23" h="12">
                  <a:moveTo>
                    <a:pt x="19" y="9"/>
                  </a:moveTo>
                  <a:cubicBezTo>
                    <a:pt x="14" y="12"/>
                    <a:pt x="0" y="4"/>
                    <a:pt x="8" y="1"/>
                  </a:cubicBezTo>
                  <a:cubicBezTo>
                    <a:pt x="11" y="0"/>
                    <a:pt x="23" y="7"/>
                    <a:pt x="19"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33"/>
            <p:cNvSpPr>
              <a:spLocks/>
            </p:cNvSpPr>
            <p:nvPr/>
          </p:nvSpPr>
          <p:spPr bwMode="auto">
            <a:xfrm>
              <a:off x="-766762" y="6296025"/>
              <a:ext cx="258763" cy="209550"/>
            </a:xfrm>
            <a:custGeom>
              <a:avLst/>
              <a:gdLst>
                <a:gd name="T0" fmla="*/ 5 w 69"/>
                <a:gd name="T1" fmla="*/ 46 h 56"/>
                <a:gd name="T2" fmla="*/ 5 w 69"/>
                <a:gd name="T3" fmla="*/ 20 h 56"/>
                <a:gd name="T4" fmla="*/ 18 w 69"/>
                <a:gd name="T5" fmla="*/ 14 h 56"/>
                <a:gd name="T6" fmla="*/ 25 w 69"/>
                <a:gd name="T7" fmla="*/ 7 h 56"/>
                <a:gd name="T8" fmla="*/ 40 w 69"/>
                <a:gd name="T9" fmla="*/ 3 h 56"/>
                <a:gd name="T10" fmla="*/ 55 w 69"/>
                <a:gd name="T11" fmla="*/ 1 h 56"/>
                <a:gd name="T12" fmla="*/ 62 w 69"/>
                <a:gd name="T13" fmla="*/ 4 h 56"/>
                <a:gd name="T14" fmla="*/ 69 w 69"/>
                <a:gd name="T15" fmla="*/ 7 h 56"/>
                <a:gd name="T16" fmla="*/ 67 w 69"/>
                <a:gd name="T17" fmla="*/ 10 h 56"/>
                <a:gd name="T18" fmla="*/ 62 w 69"/>
                <a:gd name="T19" fmla="*/ 15 h 56"/>
                <a:gd name="T20" fmla="*/ 58 w 69"/>
                <a:gd name="T21" fmla="*/ 23 h 56"/>
                <a:gd name="T22" fmla="*/ 54 w 69"/>
                <a:gd name="T23" fmla="*/ 26 h 56"/>
                <a:gd name="T24" fmla="*/ 52 w 69"/>
                <a:gd name="T25" fmla="*/ 32 h 56"/>
                <a:gd name="T26" fmla="*/ 51 w 69"/>
                <a:gd name="T27" fmla="*/ 42 h 56"/>
                <a:gd name="T28" fmla="*/ 40 w 69"/>
                <a:gd name="T29" fmla="*/ 48 h 56"/>
                <a:gd name="T30" fmla="*/ 40 w 69"/>
                <a:gd name="T31" fmla="*/ 50 h 56"/>
                <a:gd name="T32" fmla="*/ 34 w 69"/>
                <a:gd name="T33" fmla="*/ 50 h 56"/>
                <a:gd name="T34" fmla="*/ 28 w 69"/>
                <a:gd name="T35" fmla="*/ 55 h 56"/>
                <a:gd name="T36" fmla="*/ 22 w 69"/>
                <a:gd name="T37" fmla="*/ 51 h 56"/>
                <a:gd name="T38" fmla="*/ 5 w 69"/>
                <a:gd name="T3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56">
                  <a:moveTo>
                    <a:pt x="5" y="46"/>
                  </a:moveTo>
                  <a:cubicBezTo>
                    <a:pt x="0" y="42"/>
                    <a:pt x="1" y="25"/>
                    <a:pt x="5" y="20"/>
                  </a:cubicBezTo>
                  <a:cubicBezTo>
                    <a:pt x="6" y="19"/>
                    <a:pt x="18" y="13"/>
                    <a:pt x="18" y="14"/>
                  </a:cubicBezTo>
                  <a:cubicBezTo>
                    <a:pt x="17" y="6"/>
                    <a:pt x="19" y="9"/>
                    <a:pt x="25" y="7"/>
                  </a:cubicBezTo>
                  <a:cubicBezTo>
                    <a:pt x="30" y="5"/>
                    <a:pt x="35" y="5"/>
                    <a:pt x="40" y="3"/>
                  </a:cubicBezTo>
                  <a:cubicBezTo>
                    <a:pt x="46" y="2"/>
                    <a:pt x="49" y="0"/>
                    <a:pt x="55" y="1"/>
                  </a:cubicBezTo>
                  <a:cubicBezTo>
                    <a:pt x="59" y="2"/>
                    <a:pt x="59" y="2"/>
                    <a:pt x="62" y="4"/>
                  </a:cubicBezTo>
                  <a:cubicBezTo>
                    <a:pt x="65" y="5"/>
                    <a:pt x="65" y="8"/>
                    <a:pt x="69" y="7"/>
                  </a:cubicBezTo>
                  <a:cubicBezTo>
                    <a:pt x="69" y="10"/>
                    <a:pt x="68" y="9"/>
                    <a:pt x="67" y="10"/>
                  </a:cubicBezTo>
                  <a:cubicBezTo>
                    <a:pt x="66" y="11"/>
                    <a:pt x="63" y="14"/>
                    <a:pt x="62" y="15"/>
                  </a:cubicBezTo>
                  <a:cubicBezTo>
                    <a:pt x="60" y="18"/>
                    <a:pt x="60" y="21"/>
                    <a:pt x="58" y="23"/>
                  </a:cubicBezTo>
                  <a:cubicBezTo>
                    <a:pt x="57" y="25"/>
                    <a:pt x="55" y="24"/>
                    <a:pt x="54" y="26"/>
                  </a:cubicBezTo>
                  <a:cubicBezTo>
                    <a:pt x="53" y="27"/>
                    <a:pt x="53" y="30"/>
                    <a:pt x="52" y="32"/>
                  </a:cubicBezTo>
                  <a:cubicBezTo>
                    <a:pt x="52" y="35"/>
                    <a:pt x="52" y="38"/>
                    <a:pt x="51" y="42"/>
                  </a:cubicBezTo>
                  <a:cubicBezTo>
                    <a:pt x="45" y="40"/>
                    <a:pt x="45" y="48"/>
                    <a:pt x="40" y="48"/>
                  </a:cubicBezTo>
                  <a:cubicBezTo>
                    <a:pt x="40" y="49"/>
                    <a:pt x="40" y="49"/>
                    <a:pt x="40" y="50"/>
                  </a:cubicBezTo>
                  <a:cubicBezTo>
                    <a:pt x="38" y="50"/>
                    <a:pt x="36" y="50"/>
                    <a:pt x="34" y="50"/>
                  </a:cubicBezTo>
                  <a:cubicBezTo>
                    <a:pt x="32" y="53"/>
                    <a:pt x="32" y="55"/>
                    <a:pt x="28" y="55"/>
                  </a:cubicBezTo>
                  <a:cubicBezTo>
                    <a:pt x="25" y="56"/>
                    <a:pt x="22" y="54"/>
                    <a:pt x="22" y="51"/>
                  </a:cubicBezTo>
                  <a:cubicBezTo>
                    <a:pt x="17" y="51"/>
                    <a:pt x="8" y="51"/>
                    <a:pt x="5" y="4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34"/>
            <p:cNvSpPr>
              <a:spLocks/>
            </p:cNvSpPr>
            <p:nvPr/>
          </p:nvSpPr>
          <p:spPr bwMode="auto">
            <a:xfrm>
              <a:off x="-10783887" y="7975600"/>
              <a:ext cx="65088" cy="71438"/>
            </a:xfrm>
            <a:custGeom>
              <a:avLst/>
              <a:gdLst>
                <a:gd name="T0" fmla="*/ 6 w 17"/>
                <a:gd name="T1" fmla="*/ 15 h 19"/>
                <a:gd name="T2" fmla="*/ 0 w 17"/>
                <a:gd name="T3" fmla="*/ 11 h 19"/>
                <a:gd name="T4" fmla="*/ 3 w 17"/>
                <a:gd name="T5" fmla="*/ 8 h 19"/>
                <a:gd name="T6" fmla="*/ 11 w 17"/>
                <a:gd name="T7" fmla="*/ 0 h 19"/>
                <a:gd name="T8" fmla="*/ 12 w 17"/>
                <a:gd name="T9" fmla="*/ 8 h 19"/>
                <a:gd name="T10" fmla="*/ 5 w 17"/>
                <a:gd name="T11" fmla="*/ 15 h 19"/>
              </a:gdLst>
              <a:ahLst/>
              <a:cxnLst>
                <a:cxn ang="0">
                  <a:pos x="T0" y="T1"/>
                </a:cxn>
                <a:cxn ang="0">
                  <a:pos x="T2" y="T3"/>
                </a:cxn>
                <a:cxn ang="0">
                  <a:pos x="T4" y="T5"/>
                </a:cxn>
                <a:cxn ang="0">
                  <a:pos x="T6" y="T7"/>
                </a:cxn>
                <a:cxn ang="0">
                  <a:pos x="T8" y="T9"/>
                </a:cxn>
                <a:cxn ang="0">
                  <a:pos x="T10" y="T11"/>
                </a:cxn>
              </a:cxnLst>
              <a:rect l="0" t="0" r="r" b="b"/>
              <a:pathLst>
                <a:path w="17" h="19">
                  <a:moveTo>
                    <a:pt x="6" y="15"/>
                  </a:moveTo>
                  <a:cubicBezTo>
                    <a:pt x="5" y="15"/>
                    <a:pt x="1" y="12"/>
                    <a:pt x="0" y="11"/>
                  </a:cubicBezTo>
                  <a:cubicBezTo>
                    <a:pt x="0" y="9"/>
                    <a:pt x="2" y="9"/>
                    <a:pt x="3" y="8"/>
                  </a:cubicBezTo>
                  <a:cubicBezTo>
                    <a:pt x="5" y="5"/>
                    <a:pt x="7" y="1"/>
                    <a:pt x="11" y="0"/>
                  </a:cubicBezTo>
                  <a:cubicBezTo>
                    <a:pt x="17" y="0"/>
                    <a:pt x="13" y="5"/>
                    <a:pt x="12" y="8"/>
                  </a:cubicBezTo>
                  <a:cubicBezTo>
                    <a:pt x="11" y="10"/>
                    <a:pt x="9" y="19"/>
                    <a:pt x="5" y="15"/>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5"/>
            <p:cNvSpPr>
              <a:spLocks/>
            </p:cNvSpPr>
            <p:nvPr/>
          </p:nvSpPr>
          <p:spPr bwMode="auto">
            <a:xfrm>
              <a:off x="-10896600" y="8178800"/>
              <a:ext cx="19050" cy="22225"/>
            </a:xfrm>
            <a:custGeom>
              <a:avLst/>
              <a:gdLst>
                <a:gd name="T0" fmla="*/ 2 w 5"/>
                <a:gd name="T1" fmla="*/ 5 h 6"/>
                <a:gd name="T2" fmla="*/ 3 w 5"/>
                <a:gd name="T3" fmla="*/ 0 h 6"/>
                <a:gd name="T4" fmla="*/ 5 w 5"/>
                <a:gd name="T5" fmla="*/ 5 h 6"/>
                <a:gd name="T6" fmla="*/ 2 w 5"/>
                <a:gd name="T7" fmla="*/ 5 h 6"/>
              </a:gdLst>
              <a:ahLst/>
              <a:cxnLst>
                <a:cxn ang="0">
                  <a:pos x="T0" y="T1"/>
                </a:cxn>
                <a:cxn ang="0">
                  <a:pos x="T2" y="T3"/>
                </a:cxn>
                <a:cxn ang="0">
                  <a:pos x="T4" y="T5"/>
                </a:cxn>
                <a:cxn ang="0">
                  <a:pos x="T6" y="T7"/>
                </a:cxn>
              </a:cxnLst>
              <a:rect l="0" t="0" r="r" b="b"/>
              <a:pathLst>
                <a:path w="5" h="6">
                  <a:moveTo>
                    <a:pt x="2" y="5"/>
                  </a:moveTo>
                  <a:cubicBezTo>
                    <a:pt x="1" y="3"/>
                    <a:pt x="0" y="0"/>
                    <a:pt x="3" y="0"/>
                  </a:cubicBezTo>
                  <a:cubicBezTo>
                    <a:pt x="4" y="2"/>
                    <a:pt x="5" y="3"/>
                    <a:pt x="5" y="5"/>
                  </a:cubicBezTo>
                  <a:cubicBezTo>
                    <a:pt x="4" y="6"/>
                    <a:pt x="3" y="5"/>
                    <a:pt x="2" y="5"/>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36"/>
            <p:cNvSpPr>
              <a:spLocks/>
            </p:cNvSpPr>
            <p:nvPr/>
          </p:nvSpPr>
          <p:spPr bwMode="auto">
            <a:xfrm>
              <a:off x="-10977562" y="8297863"/>
              <a:ext cx="36513" cy="60325"/>
            </a:xfrm>
            <a:custGeom>
              <a:avLst/>
              <a:gdLst>
                <a:gd name="T0" fmla="*/ 1 w 10"/>
                <a:gd name="T1" fmla="*/ 16 h 16"/>
                <a:gd name="T2" fmla="*/ 1 w 10"/>
                <a:gd name="T3" fmla="*/ 5 h 16"/>
                <a:gd name="T4" fmla="*/ 8 w 10"/>
                <a:gd name="T5" fmla="*/ 8 h 16"/>
                <a:gd name="T6" fmla="*/ 3 w 10"/>
                <a:gd name="T7" fmla="*/ 15 h 16"/>
                <a:gd name="T8" fmla="*/ 1 w 10"/>
                <a:gd name="T9" fmla="*/ 16 h 16"/>
              </a:gdLst>
              <a:ahLst/>
              <a:cxnLst>
                <a:cxn ang="0">
                  <a:pos x="T0" y="T1"/>
                </a:cxn>
                <a:cxn ang="0">
                  <a:pos x="T2" y="T3"/>
                </a:cxn>
                <a:cxn ang="0">
                  <a:pos x="T4" y="T5"/>
                </a:cxn>
                <a:cxn ang="0">
                  <a:pos x="T6" y="T7"/>
                </a:cxn>
                <a:cxn ang="0">
                  <a:pos x="T8" y="T9"/>
                </a:cxn>
              </a:cxnLst>
              <a:rect l="0" t="0" r="r" b="b"/>
              <a:pathLst>
                <a:path w="10" h="16">
                  <a:moveTo>
                    <a:pt x="1" y="16"/>
                  </a:moveTo>
                  <a:cubicBezTo>
                    <a:pt x="0" y="15"/>
                    <a:pt x="0" y="6"/>
                    <a:pt x="1" y="5"/>
                  </a:cubicBezTo>
                  <a:cubicBezTo>
                    <a:pt x="4" y="0"/>
                    <a:pt x="10" y="3"/>
                    <a:pt x="8" y="8"/>
                  </a:cubicBezTo>
                  <a:cubicBezTo>
                    <a:pt x="7" y="9"/>
                    <a:pt x="4" y="15"/>
                    <a:pt x="3" y="15"/>
                  </a:cubicBezTo>
                  <a:cubicBezTo>
                    <a:pt x="2" y="16"/>
                    <a:pt x="2" y="16"/>
                    <a:pt x="1"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37"/>
            <p:cNvSpPr>
              <a:spLocks/>
            </p:cNvSpPr>
            <p:nvPr/>
          </p:nvSpPr>
          <p:spPr bwMode="auto">
            <a:xfrm>
              <a:off x="-12680950" y="1657350"/>
              <a:ext cx="517525" cy="674688"/>
            </a:xfrm>
            <a:custGeom>
              <a:avLst/>
              <a:gdLst>
                <a:gd name="T0" fmla="*/ 42 w 138"/>
                <a:gd name="T1" fmla="*/ 176 h 180"/>
                <a:gd name="T2" fmla="*/ 27 w 138"/>
                <a:gd name="T3" fmla="*/ 178 h 180"/>
                <a:gd name="T4" fmla="*/ 22 w 138"/>
                <a:gd name="T5" fmla="*/ 172 h 180"/>
                <a:gd name="T6" fmla="*/ 15 w 138"/>
                <a:gd name="T7" fmla="*/ 168 h 180"/>
                <a:gd name="T8" fmla="*/ 3 w 138"/>
                <a:gd name="T9" fmla="*/ 161 h 180"/>
                <a:gd name="T10" fmla="*/ 16 w 138"/>
                <a:gd name="T11" fmla="*/ 152 h 180"/>
                <a:gd name="T12" fmla="*/ 11 w 138"/>
                <a:gd name="T13" fmla="*/ 143 h 180"/>
                <a:gd name="T14" fmla="*/ 17 w 138"/>
                <a:gd name="T15" fmla="*/ 139 h 180"/>
                <a:gd name="T16" fmla="*/ 24 w 138"/>
                <a:gd name="T17" fmla="*/ 132 h 180"/>
                <a:gd name="T18" fmla="*/ 22 w 138"/>
                <a:gd name="T19" fmla="*/ 130 h 180"/>
                <a:gd name="T20" fmla="*/ 26 w 138"/>
                <a:gd name="T21" fmla="*/ 122 h 180"/>
                <a:gd name="T22" fmla="*/ 32 w 138"/>
                <a:gd name="T23" fmla="*/ 111 h 180"/>
                <a:gd name="T24" fmla="*/ 40 w 138"/>
                <a:gd name="T25" fmla="*/ 103 h 180"/>
                <a:gd name="T26" fmla="*/ 17 w 138"/>
                <a:gd name="T27" fmla="*/ 97 h 180"/>
                <a:gd name="T28" fmla="*/ 12 w 138"/>
                <a:gd name="T29" fmla="*/ 86 h 180"/>
                <a:gd name="T30" fmla="*/ 25 w 138"/>
                <a:gd name="T31" fmla="*/ 75 h 180"/>
                <a:gd name="T32" fmla="*/ 9 w 138"/>
                <a:gd name="T33" fmla="*/ 69 h 180"/>
                <a:gd name="T34" fmla="*/ 10 w 138"/>
                <a:gd name="T35" fmla="*/ 59 h 180"/>
                <a:gd name="T36" fmla="*/ 38 w 138"/>
                <a:gd name="T37" fmla="*/ 57 h 180"/>
                <a:gd name="T38" fmla="*/ 51 w 138"/>
                <a:gd name="T39" fmla="*/ 55 h 180"/>
                <a:gd name="T40" fmla="*/ 57 w 138"/>
                <a:gd name="T41" fmla="*/ 44 h 180"/>
                <a:gd name="T42" fmla="*/ 49 w 138"/>
                <a:gd name="T43" fmla="*/ 35 h 180"/>
                <a:gd name="T44" fmla="*/ 57 w 138"/>
                <a:gd name="T45" fmla="*/ 27 h 180"/>
                <a:gd name="T46" fmla="*/ 60 w 138"/>
                <a:gd name="T47" fmla="*/ 17 h 180"/>
                <a:gd name="T48" fmla="*/ 80 w 138"/>
                <a:gd name="T49" fmla="*/ 12 h 180"/>
                <a:gd name="T50" fmla="*/ 97 w 138"/>
                <a:gd name="T51" fmla="*/ 13 h 180"/>
                <a:gd name="T52" fmla="*/ 116 w 138"/>
                <a:gd name="T53" fmla="*/ 11 h 180"/>
                <a:gd name="T54" fmla="*/ 126 w 138"/>
                <a:gd name="T55" fmla="*/ 25 h 180"/>
                <a:gd name="T56" fmla="*/ 129 w 138"/>
                <a:gd name="T57" fmla="*/ 29 h 180"/>
                <a:gd name="T58" fmla="*/ 133 w 138"/>
                <a:gd name="T59" fmla="*/ 36 h 180"/>
                <a:gd name="T60" fmla="*/ 137 w 138"/>
                <a:gd name="T61" fmla="*/ 46 h 180"/>
                <a:gd name="T62" fmla="*/ 133 w 138"/>
                <a:gd name="T63" fmla="*/ 58 h 180"/>
                <a:gd name="T64" fmla="*/ 118 w 138"/>
                <a:gd name="T65" fmla="*/ 69 h 180"/>
                <a:gd name="T66" fmla="*/ 116 w 138"/>
                <a:gd name="T67" fmla="*/ 76 h 180"/>
                <a:gd name="T68" fmla="*/ 120 w 138"/>
                <a:gd name="T69" fmla="*/ 94 h 180"/>
                <a:gd name="T70" fmla="*/ 121 w 138"/>
                <a:gd name="T71" fmla="*/ 112 h 180"/>
                <a:gd name="T72" fmla="*/ 116 w 138"/>
                <a:gd name="T73" fmla="*/ 130 h 180"/>
                <a:gd name="T74" fmla="*/ 111 w 138"/>
                <a:gd name="T75" fmla="*/ 141 h 180"/>
                <a:gd name="T76" fmla="*/ 109 w 138"/>
                <a:gd name="T77" fmla="*/ 151 h 180"/>
                <a:gd name="T78" fmla="*/ 97 w 138"/>
                <a:gd name="T79" fmla="*/ 151 h 180"/>
                <a:gd name="T80" fmla="*/ 78 w 138"/>
                <a:gd name="T81" fmla="*/ 155 h 180"/>
                <a:gd name="T82" fmla="*/ 62 w 138"/>
                <a:gd name="T83" fmla="*/ 1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80">
                  <a:moveTo>
                    <a:pt x="50" y="173"/>
                  </a:moveTo>
                  <a:cubicBezTo>
                    <a:pt x="47" y="174"/>
                    <a:pt x="46" y="176"/>
                    <a:pt x="42" y="176"/>
                  </a:cubicBezTo>
                  <a:cubicBezTo>
                    <a:pt x="37" y="178"/>
                    <a:pt x="31" y="180"/>
                    <a:pt x="26" y="180"/>
                  </a:cubicBezTo>
                  <a:cubicBezTo>
                    <a:pt x="26" y="179"/>
                    <a:pt x="26" y="178"/>
                    <a:pt x="27" y="178"/>
                  </a:cubicBezTo>
                  <a:cubicBezTo>
                    <a:pt x="24" y="177"/>
                    <a:pt x="21" y="179"/>
                    <a:pt x="19" y="177"/>
                  </a:cubicBezTo>
                  <a:cubicBezTo>
                    <a:pt x="20" y="175"/>
                    <a:pt x="22" y="174"/>
                    <a:pt x="22" y="172"/>
                  </a:cubicBezTo>
                  <a:cubicBezTo>
                    <a:pt x="18" y="172"/>
                    <a:pt x="14" y="174"/>
                    <a:pt x="9" y="174"/>
                  </a:cubicBezTo>
                  <a:cubicBezTo>
                    <a:pt x="10" y="171"/>
                    <a:pt x="17" y="170"/>
                    <a:pt x="15" y="168"/>
                  </a:cubicBezTo>
                  <a:cubicBezTo>
                    <a:pt x="14" y="165"/>
                    <a:pt x="6" y="170"/>
                    <a:pt x="10" y="164"/>
                  </a:cubicBezTo>
                  <a:cubicBezTo>
                    <a:pt x="7" y="163"/>
                    <a:pt x="6" y="164"/>
                    <a:pt x="3" y="161"/>
                  </a:cubicBezTo>
                  <a:cubicBezTo>
                    <a:pt x="4" y="159"/>
                    <a:pt x="7" y="157"/>
                    <a:pt x="9" y="156"/>
                  </a:cubicBezTo>
                  <a:cubicBezTo>
                    <a:pt x="12" y="155"/>
                    <a:pt x="14" y="153"/>
                    <a:pt x="16" y="152"/>
                  </a:cubicBezTo>
                  <a:cubicBezTo>
                    <a:pt x="11" y="149"/>
                    <a:pt x="4" y="155"/>
                    <a:pt x="0" y="151"/>
                  </a:cubicBezTo>
                  <a:cubicBezTo>
                    <a:pt x="1" y="147"/>
                    <a:pt x="7" y="144"/>
                    <a:pt x="11" y="143"/>
                  </a:cubicBezTo>
                  <a:cubicBezTo>
                    <a:pt x="15" y="143"/>
                    <a:pt x="19" y="145"/>
                    <a:pt x="19" y="139"/>
                  </a:cubicBezTo>
                  <a:cubicBezTo>
                    <a:pt x="18" y="139"/>
                    <a:pt x="18" y="139"/>
                    <a:pt x="17" y="139"/>
                  </a:cubicBezTo>
                  <a:cubicBezTo>
                    <a:pt x="18" y="137"/>
                    <a:pt x="21" y="136"/>
                    <a:pt x="23" y="135"/>
                  </a:cubicBezTo>
                  <a:cubicBezTo>
                    <a:pt x="23" y="134"/>
                    <a:pt x="23" y="133"/>
                    <a:pt x="24" y="132"/>
                  </a:cubicBezTo>
                  <a:cubicBezTo>
                    <a:pt x="23" y="132"/>
                    <a:pt x="19" y="133"/>
                    <a:pt x="19" y="132"/>
                  </a:cubicBezTo>
                  <a:cubicBezTo>
                    <a:pt x="17" y="130"/>
                    <a:pt x="20" y="130"/>
                    <a:pt x="22" y="130"/>
                  </a:cubicBezTo>
                  <a:cubicBezTo>
                    <a:pt x="21" y="130"/>
                    <a:pt x="20" y="130"/>
                    <a:pt x="20" y="130"/>
                  </a:cubicBezTo>
                  <a:cubicBezTo>
                    <a:pt x="22" y="127"/>
                    <a:pt x="24" y="125"/>
                    <a:pt x="26" y="122"/>
                  </a:cubicBezTo>
                  <a:cubicBezTo>
                    <a:pt x="28" y="120"/>
                    <a:pt x="28" y="118"/>
                    <a:pt x="29" y="116"/>
                  </a:cubicBezTo>
                  <a:cubicBezTo>
                    <a:pt x="30" y="114"/>
                    <a:pt x="32" y="113"/>
                    <a:pt x="32" y="111"/>
                  </a:cubicBezTo>
                  <a:cubicBezTo>
                    <a:pt x="33" y="110"/>
                    <a:pt x="31" y="109"/>
                    <a:pt x="32" y="107"/>
                  </a:cubicBezTo>
                  <a:cubicBezTo>
                    <a:pt x="33" y="105"/>
                    <a:pt x="38" y="105"/>
                    <a:pt x="40" y="103"/>
                  </a:cubicBezTo>
                  <a:cubicBezTo>
                    <a:pt x="39" y="105"/>
                    <a:pt x="25" y="103"/>
                    <a:pt x="23" y="102"/>
                  </a:cubicBezTo>
                  <a:cubicBezTo>
                    <a:pt x="19" y="101"/>
                    <a:pt x="19" y="99"/>
                    <a:pt x="17" y="97"/>
                  </a:cubicBezTo>
                  <a:cubicBezTo>
                    <a:pt x="16" y="96"/>
                    <a:pt x="13" y="95"/>
                    <a:pt x="12" y="93"/>
                  </a:cubicBezTo>
                  <a:cubicBezTo>
                    <a:pt x="9" y="89"/>
                    <a:pt x="14" y="89"/>
                    <a:pt x="12" y="86"/>
                  </a:cubicBezTo>
                  <a:cubicBezTo>
                    <a:pt x="19" y="85"/>
                    <a:pt x="15" y="82"/>
                    <a:pt x="17" y="79"/>
                  </a:cubicBezTo>
                  <a:cubicBezTo>
                    <a:pt x="18" y="77"/>
                    <a:pt x="23" y="76"/>
                    <a:pt x="25" y="75"/>
                  </a:cubicBezTo>
                  <a:cubicBezTo>
                    <a:pt x="26" y="70"/>
                    <a:pt x="18" y="74"/>
                    <a:pt x="16" y="73"/>
                  </a:cubicBezTo>
                  <a:cubicBezTo>
                    <a:pt x="13" y="72"/>
                    <a:pt x="13" y="69"/>
                    <a:pt x="9" y="69"/>
                  </a:cubicBezTo>
                  <a:cubicBezTo>
                    <a:pt x="7" y="65"/>
                    <a:pt x="17" y="68"/>
                    <a:pt x="16" y="61"/>
                  </a:cubicBezTo>
                  <a:cubicBezTo>
                    <a:pt x="13" y="62"/>
                    <a:pt x="8" y="64"/>
                    <a:pt x="10" y="59"/>
                  </a:cubicBezTo>
                  <a:cubicBezTo>
                    <a:pt x="11" y="57"/>
                    <a:pt x="15" y="54"/>
                    <a:pt x="17" y="53"/>
                  </a:cubicBezTo>
                  <a:cubicBezTo>
                    <a:pt x="21" y="52"/>
                    <a:pt x="39" y="50"/>
                    <a:pt x="38" y="57"/>
                  </a:cubicBezTo>
                  <a:cubicBezTo>
                    <a:pt x="41" y="56"/>
                    <a:pt x="42" y="54"/>
                    <a:pt x="44" y="54"/>
                  </a:cubicBezTo>
                  <a:cubicBezTo>
                    <a:pt x="46" y="53"/>
                    <a:pt x="49" y="54"/>
                    <a:pt x="51" y="55"/>
                  </a:cubicBezTo>
                  <a:cubicBezTo>
                    <a:pt x="52" y="53"/>
                    <a:pt x="52" y="51"/>
                    <a:pt x="50" y="50"/>
                  </a:cubicBezTo>
                  <a:cubicBezTo>
                    <a:pt x="52" y="48"/>
                    <a:pt x="55" y="45"/>
                    <a:pt x="57" y="44"/>
                  </a:cubicBezTo>
                  <a:cubicBezTo>
                    <a:pt x="60" y="42"/>
                    <a:pt x="61" y="43"/>
                    <a:pt x="62" y="39"/>
                  </a:cubicBezTo>
                  <a:cubicBezTo>
                    <a:pt x="60" y="39"/>
                    <a:pt x="45" y="42"/>
                    <a:pt x="49" y="35"/>
                  </a:cubicBezTo>
                  <a:cubicBezTo>
                    <a:pt x="48" y="35"/>
                    <a:pt x="48" y="35"/>
                    <a:pt x="48" y="35"/>
                  </a:cubicBezTo>
                  <a:cubicBezTo>
                    <a:pt x="47" y="30"/>
                    <a:pt x="56" y="31"/>
                    <a:pt x="57" y="27"/>
                  </a:cubicBezTo>
                  <a:cubicBezTo>
                    <a:pt x="57" y="25"/>
                    <a:pt x="55" y="24"/>
                    <a:pt x="55" y="22"/>
                  </a:cubicBezTo>
                  <a:cubicBezTo>
                    <a:pt x="55" y="19"/>
                    <a:pt x="57" y="18"/>
                    <a:pt x="60" y="17"/>
                  </a:cubicBezTo>
                  <a:cubicBezTo>
                    <a:pt x="65" y="13"/>
                    <a:pt x="72" y="10"/>
                    <a:pt x="78" y="8"/>
                  </a:cubicBezTo>
                  <a:cubicBezTo>
                    <a:pt x="78" y="10"/>
                    <a:pt x="79" y="11"/>
                    <a:pt x="80" y="12"/>
                  </a:cubicBezTo>
                  <a:cubicBezTo>
                    <a:pt x="80" y="8"/>
                    <a:pt x="81" y="7"/>
                    <a:pt x="85" y="7"/>
                  </a:cubicBezTo>
                  <a:cubicBezTo>
                    <a:pt x="83" y="0"/>
                    <a:pt x="101" y="8"/>
                    <a:pt x="97" y="13"/>
                  </a:cubicBezTo>
                  <a:cubicBezTo>
                    <a:pt x="100" y="13"/>
                    <a:pt x="102" y="13"/>
                    <a:pt x="105" y="13"/>
                  </a:cubicBezTo>
                  <a:cubicBezTo>
                    <a:pt x="107" y="7"/>
                    <a:pt x="111" y="9"/>
                    <a:pt x="116" y="11"/>
                  </a:cubicBezTo>
                  <a:cubicBezTo>
                    <a:pt x="123" y="13"/>
                    <a:pt x="120" y="14"/>
                    <a:pt x="123" y="19"/>
                  </a:cubicBezTo>
                  <a:cubicBezTo>
                    <a:pt x="123" y="21"/>
                    <a:pt x="125" y="23"/>
                    <a:pt x="126" y="25"/>
                  </a:cubicBezTo>
                  <a:cubicBezTo>
                    <a:pt x="126" y="25"/>
                    <a:pt x="126" y="27"/>
                    <a:pt x="127" y="27"/>
                  </a:cubicBezTo>
                  <a:cubicBezTo>
                    <a:pt x="127" y="28"/>
                    <a:pt x="129" y="28"/>
                    <a:pt x="129" y="29"/>
                  </a:cubicBezTo>
                  <a:cubicBezTo>
                    <a:pt x="132" y="33"/>
                    <a:pt x="129" y="34"/>
                    <a:pt x="127" y="37"/>
                  </a:cubicBezTo>
                  <a:cubicBezTo>
                    <a:pt x="128" y="36"/>
                    <a:pt x="132" y="35"/>
                    <a:pt x="133" y="36"/>
                  </a:cubicBezTo>
                  <a:cubicBezTo>
                    <a:pt x="134" y="37"/>
                    <a:pt x="133" y="38"/>
                    <a:pt x="134" y="39"/>
                  </a:cubicBezTo>
                  <a:cubicBezTo>
                    <a:pt x="135" y="42"/>
                    <a:pt x="137" y="44"/>
                    <a:pt x="137" y="46"/>
                  </a:cubicBezTo>
                  <a:cubicBezTo>
                    <a:pt x="138" y="49"/>
                    <a:pt x="135" y="52"/>
                    <a:pt x="134" y="55"/>
                  </a:cubicBezTo>
                  <a:cubicBezTo>
                    <a:pt x="133" y="56"/>
                    <a:pt x="134" y="57"/>
                    <a:pt x="133" y="58"/>
                  </a:cubicBezTo>
                  <a:cubicBezTo>
                    <a:pt x="131" y="59"/>
                    <a:pt x="128" y="57"/>
                    <a:pt x="127" y="57"/>
                  </a:cubicBezTo>
                  <a:cubicBezTo>
                    <a:pt x="125" y="61"/>
                    <a:pt x="124" y="68"/>
                    <a:pt x="118" y="69"/>
                  </a:cubicBezTo>
                  <a:cubicBezTo>
                    <a:pt x="115" y="70"/>
                    <a:pt x="113" y="67"/>
                    <a:pt x="112" y="70"/>
                  </a:cubicBezTo>
                  <a:cubicBezTo>
                    <a:pt x="111" y="72"/>
                    <a:pt x="115" y="74"/>
                    <a:pt x="116" y="76"/>
                  </a:cubicBezTo>
                  <a:cubicBezTo>
                    <a:pt x="117" y="79"/>
                    <a:pt x="116" y="82"/>
                    <a:pt x="117" y="85"/>
                  </a:cubicBezTo>
                  <a:cubicBezTo>
                    <a:pt x="118" y="88"/>
                    <a:pt x="120" y="90"/>
                    <a:pt x="120" y="94"/>
                  </a:cubicBezTo>
                  <a:cubicBezTo>
                    <a:pt x="119" y="98"/>
                    <a:pt x="119" y="100"/>
                    <a:pt x="120" y="103"/>
                  </a:cubicBezTo>
                  <a:cubicBezTo>
                    <a:pt x="121" y="106"/>
                    <a:pt x="121" y="110"/>
                    <a:pt x="121" y="112"/>
                  </a:cubicBezTo>
                  <a:cubicBezTo>
                    <a:pt x="124" y="116"/>
                    <a:pt x="119" y="119"/>
                    <a:pt x="118" y="122"/>
                  </a:cubicBezTo>
                  <a:cubicBezTo>
                    <a:pt x="117" y="125"/>
                    <a:pt x="117" y="127"/>
                    <a:pt x="116" y="130"/>
                  </a:cubicBezTo>
                  <a:cubicBezTo>
                    <a:pt x="115" y="133"/>
                    <a:pt x="115" y="136"/>
                    <a:pt x="113" y="139"/>
                  </a:cubicBezTo>
                  <a:cubicBezTo>
                    <a:pt x="112" y="141"/>
                    <a:pt x="111" y="139"/>
                    <a:pt x="111" y="141"/>
                  </a:cubicBezTo>
                  <a:cubicBezTo>
                    <a:pt x="110" y="143"/>
                    <a:pt x="112" y="144"/>
                    <a:pt x="112" y="145"/>
                  </a:cubicBezTo>
                  <a:cubicBezTo>
                    <a:pt x="113" y="148"/>
                    <a:pt x="112" y="150"/>
                    <a:pt x="109" y="151"/>
                  </a:cubicBezTo>
                  <a:cubicBezTo>
                    <a:pt x="107" y="151"/>
                    <a:pt x="105" y="149"/>
                    <a:pt x="103" y="149"/>
                  </a:cubicBezTo>
                  <a:cubicBezTo>
                    <a:pt x="101" y="149"/>
                    <a:pt x="99" y="150"/>
                    <a:pt x="97" y="151"/>
                  </a:cubicBezTo>
                  <a:cubicBezTo>
                    <a:pt x="94" y="152"/>
                    <a:pt x="90" y="151"/>
                    <a:pt x="86" y="152"/>
                  </a:cubicBezTo>
                  <a:cubicBezTo>
                    <a:pt x="84" y="153"/>
                    <a:pt x="81" y="155"/>
                    <a:pt x="78" y="155"/>
                  </a:cubicBezTo>
                  <a:cubicBezTo>
                    <a:pt x="74" y="157"/>
                    <a:pt x="67" y="157"/>
                    <a:pt x="63" y="162"/>
                  </a:cubicBezTo>
                  <a:cubicBezTo>
                    <a:pt x="62" y="163"/>
                    <a:pt x="63" y="165"/>
                    <a:pt x="62" y="167"/>
                  </a:cubicBezTo>
                  <a:cubicBezTo>
                    <a:pt x="59" y="171"/>
                    <a:pt x="54" y="171"/>
                    <a:pt x="50" y="17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38"/>
            <p:cNvSpPr>
              <a:spLocks/>
            </p:cNvSpPr>
            <p:nvPr/>
          </p:nvSpPr>
          <p:spPr bwMode="auto">
            <a:xfrm>
              <a:off x="-12325350" y="1068387"/>
              <a:ext cx="882650" cy="1508125"/>
            </a:xfrm>
            <a:custGeom>
              <a:avLst/>
              <a:gdLst>
                <a:gd name="T0" fmla="*/ 54 w 235"/>
                <a:gd name="T1" fmla="*/ 144 h 402"/>
                <a:gd name="T2" fmla="*/ 41 w 235"/>
                <a:gd name="T3" fmla="*/ 155 h 402"/>
                <a:gd name="T4" fmla="*/ 37 w 235"/>
                <a:gd name="T5" fmla="*/ 141 h 402"/>
                <a:gd name="T6" fmla="*/ 25 w 235"/>
                <a:gd name="T7" fmla="*/ 146 h 402"/>
                <a:gd name="T8" fmla="*/ 25 w 235"/>
                <a:gd name="T9" fmla="*/ 130 h 402"/>
                <a:gd name="T10" fmla="*/ 18 w 235"/>
                <a:gd name="T11" fmla="*/ 112 h 402"/>
                <a:gd name="T12" fmla="*/ 20 w 235"/>
                <a:gd name="T13" fmla="*/ 95 h 402"/>
                <a:gd name="T14" fmla="*/ 32 w 235"/>
                <a:gd name="T15" fmla="*/ 77 h 402"/>
                <a:gd name="T16" fmla="*/ 14 w 235"/>
                <a:gd name="T17" fmla="*/ 69 h 402"/>
                <a:gd name="T18" fmla="*/ 28 w 235"/>
                <a:gd name="T19" fmla="*/ 59 h 402"/>
                <a:gd name="T20" fmla="*/ 41 w 235"/>
                <a:gd name="T21" fmla="*/ 38 h 402"/>
                <a:gd name="T22" fmla="*/ 44 w 235"/>
                <a:gd name="T23" fmla="*/ 23 h 402"/>
                <a:gd name="T24" fmla="*/ 61 w 235"/>
                <a:gd name="T25" fmla="*/ 4 h 402"/>
                <a:gd name="T26" fmla="*/ 105 w 235"/>
                <a:gd name="T27" fmla="*/ 8 h 402"/>
                <a:gd name="T28" fmla="*/ 86 w 235"/>
                <a:gd name="T29" fmla="*/ 32 h 402"/>
                <a:gd name="T30" fmla="*/ 87 w 235"/>
                <a:gd name="T31" fmla="*/ 50 h 402"/>
                <a:gd name="T32" fmla="*/ 115 w 235"/>
                <a:gd name="T33" fmla="*/ 49 h 402"/>
                <a:gd name="T34" fmla="*/ 133 w 235"/>
                <a:gd name="T35" fmla="*/ 78 h 402"/>
                <a:gd name="T36" fmla="*/ 119 w 235"/>
                <a:gd name="T37" fmla="*/ 106 h 402"/>
                <a:gd name="T38" fmla="*/ 115 w 235"/>
                <a:gd name="T39" fmla="*/ 123 h 402"/>
                <a:gd name="T40" fmla="*/ 105 w 235"/>
                <a:gd name="T41" fmla="*/ 132 h 402"/>
                <a:gd name="T42" fmla="*/ 142 w 235"/>
                <a:gd name="T43" fmla="*/ 151 h 402"/>
                <a:gd name="T44" fmla="*/ 154 w 235"/>
                <a:gd name="T45" fmla="*/ 189 h 402"/>
                <a:gd name="T46" fmla="*/ 182 w 235"/>
                <a:gd name="T47" fmla="*/ 222 h 402"/>
                <a:gd name="T48" fmla="*/ 193 w 235"/>
                <a:gd name="T49" fmla="*/ 246 h 402"/>
                <a:gd name="T50" fmla="*/ 190 w 235"/>
                <a:gd name="T51" fmla="*/ 273 h 402"/>
                <a:gd name="T52" fmla="*/ 232 w 235"/>
                <a:gd name="T53" fmla="*/ 281 h 402"/>
                <a:gd name="T54" fmla="*/ 225 w 235"/>
                <a:gd name="T55" fmla="*/ 314 h 402"/>
                <a:gd name="T56" fmla="*/ 204 w 235"/>
                <a:gd name="T57" fmla="*/ 335 h 402"/>
                <a:gd name="T58" fmla="*/ 224 w 235"/>
                <a:gd name="T59" fmla="*/ 347 h 402"/>
                <a:gd name="T60" fmla="*/ 203 w 235"/>
                <a:gd name="T61" fmla="*/ 362 h 402"/>
                <a:gd name="T62" fmla="*/ 163 w 235"/>
                <a:gd name="T63" fmla="*/ 367 h 402"/>
                <a:gd name="T64" fmla="*/ 146 w 235"/>
                <a:gd name="T65" fmla="*/ 368 h 402"/>
                <a:gd name="T66" fmla="*/ 120 w 235"/>
                <a:gd name="T67" fmla="*/ 376 h 402"/>
                <a:gd name="T68" fmla="*/ 92 w 235"/>
                <a:gd name="T69" fmla="*/ 374 h 402"/>
                <a:gd name="T70" fmla="*/ 81 w 235"/>
                <a:gd name="T71" fmla="*/ 384 h 402"/>
                <a:gd name="T72" fmla="*/ 45 w 235"/>
                <a:gd name="T73" fmla="*/ 397 h 402"/>
                <a:gd name="T74" fmla="*/ 47 w 235"/>
                <a:gd name="T75" fmla="*/ 384 h 402"/>
                <a:gd name="T76" fmla="*/ 61 w 235"/>
                <a:gd name="T77" fmla="*/ 369 h 402"/>
                <a:gd name="T78" fmla="*/ 66 w 235"/>
                <a:gd name="T79" fmla="*/ 358 h 402"/>
                <a:gd name="T80" fmla="*/ 102 w 235"/>
                <a:gd name="T81" fmla="*/ 347 h 402"/>
                <a:gd name="T82" fmla="*/ 91 w 235"/>
                <a:gd name="T83" fmla="*/ 338 h 402"/>
                <a:gd name="T84" fmla="*/ 67 w 235"/>
                <a:gd name="T85" fmla="*/ 324 h 402"/>
                <a:gd name="T86" fmla="*/ 46 w 235"/>
                <a:gd name="T87" fmla="*/ 326 h 402"/>
                <a:gd name="T88" fmla="*/ 65 w 235"/>
                <a:gd name="T89" fmla="*/ 306 h 402"/>
                <a:gd name="T90" fmla="*/ 68 w 235"/>
                <a:gd name="T91" fmla="*/ 277 h 402"/>
                <a:gd name="T92" fmla="*/ 64 w 235"/>
                <a:gd name="T93" fmla="*/ 271 h 402"/>
                <a:gd name="T94" fmla="*/ 65 w 235"/>
                <a:gd name="T95" fmla="*/ 252 h 402"/>
                <a:gd name="T96" fmla="*/ 79 w 235"/>
                <a:gd name="T97" fmla="*/ 258 h 402"/>
                <a:gd name="T98" fmla="*/ 96 w 235"/>
                <a:gd name="T99" fmla="*/ 253 h 402"/>
                <a:gd name="T100" fmla="*/ 104 w 235"/>
                <a:gd name="T101" fmla="*/ 249 h 402"/>
                <a:gd name="T102" fmla="*/ 107 w 235"/>
                <a:gd name="T103" fmla="*/ 235 h 402"/>
                <a:gd name="T104" fmla="*/ 92 w 235"/>
                <a:gd name="T105" fmla="*/ 209 h 402"/>
                <a:gd name="T106" fmla="*/ 92 w 235"/>
                <a:gd name="T107" fmla="*/ 182 h 402"/>
                <a:gd name="T108" fmla="*/ 78 w 235"/>
                <a:gd name="T109" fmla="*/ 189 h 402"/>
                <a:gd name="T110" fmla="*/ 63 w 235"/>
                <a:gd name="T111" fmla="*/ 190 h 402"/>
                <a:gd name="T112" fmla="*/ 53 w 235"/>
                <a:gd name="T113" fmla="*/ 187 h 402"/>
                <a:gd name="T114" fmla="*/ 60 w 235"/>
                <a:gd name="T115" fmla="*/ 15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 h="402">
                  <a:moveTo>
                    <a:pt x="60" y="158"/>
                  </a:moveTo>
                  <a:cubicBezTo>
                    <a:pt x="61" y="156"/>
                    <a:pt x="65" y="153"/>
                    <a:pt x="62" y="150"/>
                  </a:cubicBezTo>
                  <a:cubicBezTo>
                    <a:pt x="60" y="148"/>
                    <a:pt x="58" y="149"/>
                    <a:pt x="56" y="148"/>
                  </a:cubicBezTo>
                  <a:cubicBezTo>
                    <a:pt x="54" y="146"/>
                    <a:pt x="55" y="145"/>
                    <a:pt x="54" y="144"/>
                  </a:cubicBezTo>
                  <a:cubicBezTo>
                    <a:pt x="53" y="142"/>
                    <a:pt x="51" y="143"/>
                    <a:pt x="50" y="142"/>
                  </a:cubicBezTo>
                  <a:cubicBezTo>
                    <a:pt x="48" y="141"/>
                    <a:pt x="48" y="140"/>
                    <a:pt x="46" y="139"/>
                  </a:cubicBezTo>
                  <a:cubicBezTo>
                    <a:pt x="46" y="143"/>
                    <a:pt x="43" y="143"/>
                    <a:pt x="42" y="145"/>
                  </a:cubicBezTo>
                  <a:cubicBezTo>
                    <a:pt x="41" y="148"/>
                    <a:pt x="42" y="152"/>
                    <a:pt x="41" y="155"/>
                  </a:cubicBezTo>
                  <a:cubicBezTo>
                    <a:pt x="40" y="157"/>
                    <a:pt x="40" y="162"/>
                    <a:pt x="39" y="163"/>
                  </a:cubicBezTo>
                  <a:cubicBezTo>
                    <a:pt x="37" y="167"/>
                    <a:pt x="34" y="163"/>
                    <a:pt x="31" y="163"/>
                  </a:cubicBezTo>
                  <a:cubicBezTo>
                    <a:pt x="35" y="158"/>
                    <a:pt x="34" y="149"/>
                    <a:pt x="36" y="144"/>
                  </a:cubicBezTo>
                  <a:cubicBezTo>
                    <a:pt x="36" y="142"/>
                    <a:pt x="37" y="143"/>
                    <a:pt x="37" y="141"/>
                  </a:cubicBezTo>
                  <a:cubicBezTo>
                    <a:pt x="37" y="140"/>
                    <a:pt x="35" y="137"/>
                    <a:pt x="35" y="136"/>
                  </a:cubicBezTo>
                  <a:cubicBezTo>
                    <a:pt x="34" y="133"/>
                    <a:pt x="35" y="129"/>
                    <a:pt x="37" y="127"/>
                  </a:cubicBezTo>
                  <a:cubicBezTo>
                    <a:pt x="33" y="127"/>
                    <a:pt x="32" y="133"/>
                    <a:pt x="31" y="135"/>
                  </a:cubicBezTo>
                  <a:cubicBezTo>
                    <a:pt x="29" y="140"/>
                    <a:pt x="27" y="142"/>
                    <a:pt x="25" y="146"/>
                  </a:cubicBezTo>
                  <a:cubicBezTo>
                    <a:pt x="23" y="149"/>
                    <a:pt x="25" y="152"/>
                    <a:pt x="20" y="152"/>
                  </a:cubicBezTo>
                  <a:cubicBezTo>
                    <a:pt x="15" y="151"/>
                    <a:pt x="18" y="148"/>
                    <a:pt x="18" y="144"/>
                  </a:cubicBezTo>
                  <a:cubicBezTo>
                    <a:pt x="16" y="145"/>
                    <a:pt x="14" y="145"/>
                    <a:pt x="13" y="145"/>
                  </a:cubicBezTo>
                  <a:cubicBezTo>
                    <a:pt x="12" y="138"/>
                    <a:pt x="21" y="134"/>
                    <a:pt x="25" y="130"/>
                  </a:cubicBezTo>
                  <a:cubicBezTo>
                    <a:pt x="28" y="127"/>
                    <a:pt x="31" y="126"/>
                    <a:pt x="32" y="122"/>
                  </a:cubicBezTo>
                  <a:cubicBezTo>
                    <a:pt x="33" y="120"/>
                    <a:pt x="33" y="117"/>
                    <a:pt x="35" y="114"/>
                  </a:cubicBezTo>
                  <a:cubicBezTo>
                    <a:pt x="29" y="115"/>
                    <a:pt x="22" y="119"/>
                    <a:pt x="16" y="118"/>
                  </a:cubicBezTo>
                  <a:cubicBezTo>
                    <a:pt x="9" y="115"/>
                    <a:pt x="16" y="114"/>
                    <a:pt x="18" y="112"/>
                  </a:cubicBezTo>
                  <a:cubicBezTo>
                    <a:pt x="21" y="108"/>
                    <a:pt x="18" y="107"/>
                    <a:pt x="17" y="104"/>
                  </a:cubicBezTo>
                  <a:cubicBezTo>
                    <a:pt x="19" y="103"/>
                    <a:pt x="19" y="101"/>
                    <a:pt x="21" y="100"/>
                  </a:cubicBezTo>
                  <a:cubicBezTo>
                    <a:pt x="22" y="99"/>
                    <a:pt x="23" y="98"/>
                    <a:pt x="25" y="98"/>
                  </a:cubicBezTo>
                  <a:cubicBezTo>
                    <a:pt x="23" y="97"/>
                    <a:pt x="21" y="97"/>
                    <a:pt x="20" y="95"/>
                  </a:cubicBezTo>
                  <a:cubicBezTo>
                    <a:pt x="22" y="94"/>
                    <a:pt x="23" y="94"/>
                    <a:pt x="25" y="93"/>
                  </a:cubicBezTo>
                  <a:cubicBezTo>
                    <a:pt x="27" y="92"/>
                    <a:pt x="29" y="91"/>
                    <a:pt x="31" y="91"/>
                  </a:cubicBezTo>
                  <a:cubicBezTo>
                    <a:pt x="29" y="89"/>
                    <a:pt x="28" y="87"/>
                    <a:pt x="27" y="86"/>
                  </a:cubicBezTo>
                  <a:cubicBezTo>
                    <a:pt x="31" y="84"/>
                    <a:pt x="30" y="79"/>
                    <a:pt x="32" y="77"/>
                  </a:cubicBezTo>
                  <a:cubicBezTo>
                    <a:pt x="30" y="76"/>
                    <a:pt x="28" y="78"/>
                    <a:pt x="27" y="79"/>
                  </a:cubicBezTo>
                  <a:cubicBezTo>
                    <a:pt x="25" y="78"/>
                    <a:pt x="24" y="76"/>
                    <a:pt x="25" y="75"/>
                  </a:cubicBezTo>
                  <a:cubicBezTo>
                    <a:pt x="22" y="75"/>
                    <a:pt x="20" y="76"/>
                    <a:pt x="17" y="74"/>
                  </a:cubicBezTo>
                  <a:cubicBezTo>
                    <a:pt x="14" y="73"/>
                    <a:pt x="15" y="71"/>
                    <a:pt x="14" y="69"/>
                  </a:cubicBezTo>
                  <a:cubicBezTo>
                    <a:pt x="11" y="66"/>
                    <a:pt x="0" y="61"/>
                    <a:pt x="8" y="56"/>
                  </a:cubicBezTo>
                  <a:cubicBezTo>
                    <a:pt x="10" y="55"/>
                    <a:pt x="13" y="55"/>
                    <a:pt x="14" y="53"/>
                  </a:cubicBezTo>
                  <a:cubicBezTo>
                    <a:pt x="17" y="51"/>
                    <a:pt x="17" y="46"/>
                    <a:pt x="21" y="51"/>
                  </a:cubicBezTo>
                  <a:cubicBezTo>
                    <a:pt x="23" y="53"/>
                    <a:pt x="28" y="56"/>
                    <a:pt x="28" y="59"/>
                  </a:cubicBezTo>
                  <a:cubicBezTo>
                    <a:pt x="29" y="63"/>
                    <a:pt x="26" y="65"/>
                    <a:pt x="32" y="68"/>
                  </a:cubicBezTo>
                  <a:cubicBezTo>
                    <a:pt x="29" y="64"/>
                    <a:pt x="30" y="59"/>
                    <a:pt x="31" y="54"/>
                  </a:cubicBezTo>
                  <a:cubicBezTo>
                    <a:pt x="32" y="49"/>
                    <a:pt x="30" y="41"/>
                    <a:pt x="36" y="39"/>
                  </a:cubicBezTo>
                  <a:cubicBezTo>
                    <a:pt x="38" y="38"/>
                    <a:pt x="40" y="38"/>
                    <a:pt x="41" y="38"/>
                  </a:cubicBezTo>
                  <a:cubicBezTo>
                    <a:pt x="44" y="36"/>
                    <a:pt x="44" y="34"/>
                    <a:pt x="47" y="35"/>
                  </a:cubicBezTo>
                  <a:cubicBezTo>
                    <a:pt x="46" y="32"/>
                    <a:pt x="44" y="31"/>
                    <a:pt x="44" y="28"/>
                  </a:cubicBezTo>
                  <a:cubicBezTo>
                    <a:pt x="44" y="27"/>
                    <a:pt x="45" y="26"/>
                    <a:pt x="45" y="25"/>
                  </a:cubicBezTo>
                  <a:cubicBezTo>
                    <a:pt x="45" y="25"/>
                    <a:pt x="44" y="23"/>
                    <a:pt x="44" y="23"/>
                  </a:cubicBezTo>
                  <a:cubicBezTo>
                    <a:pt x="46" y="18"/>
                    <a:pt x="50" y="20"/>
                    <a:pt x="48" y="14"/>
                  </a:cubicBezTo>
                  <a:cubicBezTo>
                    <a:pt x="52" y="13"/>
                    <a:pt x="49" y="10"/>
                    <a:pt x="50" y="7"/>
                  </a:cubicBezTo>
                  <a:cubicBezTo>
                    <a:pt x="50" y="7"/>
                    <a:pt x="53" y="2"/>
                    <a:pt x="53" y="2"/>
                  </a:cubicBezTo>
                  <a:cubicBezTo>
                    <a:pt x="55" y="1"/>
                    <a:pt x="59" y="3"/>
                    <a:pt x="61" y="4"/>
                  </a:cubicBezTo>
                  <a:cubicBezTo>
                    <a:pt x="64" y="4"/>
                    <a:pt x="68" y="4"/>
                    <a:pt x="72" y="4"/>
                  </a:cubicBezTo>
                  <a:cubicBezTo>
                    <a:pt x="78" y="5"/>
                    <a:pt x="84" y="3"/>
                    <a:pt x="91" y="2"/>
                  </a:cubicBezTo>
                  <a:cubicBezTo>
                    <a:pt x="96" y="2"/>
                    <a:pt x="101" y="0"/>
                    <a:pt x="106" y="0"/>
                  </a:cubicBezTo>
                  <a:cubicBezTo>
                    <a:pt x="106" y="3"/>
                    <a:pt x="104" y="5"/>
                    <a:pt x="105" y="8"/>
                  </a:cubicBezTo>
                  <a:cubicBezTo>
                    <a:pt x="105" y="10"/>
                    <a:pt x="107" y="11"/>
                    <a:pt x="106" y="13"/>
                  </a:cubicBezTo>
                  <a:cubicBezTo>
                    <a:pt x="105" y="17"/>
                    <a:pt x="100" y="20"/>
                    <a:pt x="97" y="23"/>
                  </a:cubicBezTo>
                  <a:cubicBezTo>
                    <a:pt x="95" y="24"/>
                    <a:pt x="93" y="25"/>
                    <a:pt x="91" y="27"/>
                  </a:cubicBezTo>
                  <a:cubicBezTo>
                    <a:pt x="89" y="29"/>
                    <a:pt x="88" y="31"/>
                    <a:pt x="86" y="32"/>
                  </a:cubicBezTo>
                  <a:cubicBezTo>
                    <a:pt x="82" y="36"/>
                    <a:pt x="77" y="39"/>
                    <a:pt x="85" y="41"/>
                  </a:cubicBezTo>
                  <a:cubicBezTo>
                    <a:pt x="84" y="43"/>
                    <a:pt x="83" y="47"/>
                    <a:pt x="82" y="49"/>
                  </a:cubicBezTo>
                  <a:cubicBezTo>
                    <a:pt x="81" y="51"/>
                    <a:pt x="78" y="52"/>
                    <a:pt x="78" y="55"/>
                  </a:cubicBezTo>
                  <a:cubicBezTo>
                    <a:pt x="81" y="54"/>
                    <a:pt x="84" y="52"/>
                    <a:pt x="87" y="50"/>
                  </a:cubicBezTo>
                  <a:cubicBezTo>
                    <a:pt x="88" y="50"/>
                    <a:pt x="88" y="48"/>
                    <a:pt x="90" y="48"/>
                  </a:cubicBezTo>
                  <a:cubicBezTo>
                    <a:pt x="92" y="47"/>
                    <a:pt x="93" y="49"/>
                    <a:pt x="95" y="49"/>
                  </a:cubicBezTo>
                  <a:cubicBezTo>
                    <a:pt x="98" y="49"/>
                    <a:pt x="101" y="48"/>
                    <a:pt x="105" y="49"/>
                  </a:cubicBezTo>
                  <a:cubicBezTo>
                    <a:pt x="109" y="50"/>
                    <a:pt x="111" y="50"/>
                    <a:pt x="115" y="49"/>
                  </a:cubicBezTo>
                  <a:cubicBezTo>
                    <a:pt x="118" y="49"/>
                    <a:pt x="121" y="50"/>
                    <a:pt x="124" y="50"/>
                  </a:cubicBezTo>
                  <a:cubicBezTo>
                    <a:pt x="127" y="50"/>
                    <a:pt x="130" y="48"/>
                    <a:pt x="133" y="49"/>
                  </a:cubicBezTo>
                  <a:cubicBezTo>
                    <a:pt x="139" y="52"/>
                    <a:pt x="137" y="59"/>
                    <a:pt x="140" y="63"/>
                  </a:cubicBezTo>
                  <a:cubicBezTo>
                    <a:pt x="133" y="65"/>
                    <a:pt x="134" y="73"/>
                    <a:pt x="133" y="78"/>
                  </a:cubicBezTo>
                  <a:cubicBezTo>
                    <a:pt x="131" y="81"/>
                    <a:pt x="128" y="84"/>
                    <a:pt x="128" y="87"/>
                  </a:cubicBezTo>
                  <a:cubicBezTo>
                    <a:pt x="126" y="91"/>
                    <a:pt x="126" y="91"/>
                    <a:pt x="124" y="95"/>
                  </a:cubicBezTo>
                  <a:cubicBezTo>
                    <a:pt x="123" y="97"/>
                    <a:pt x="121" y="99"/>
                    <a:pt x="120" y="102"/>
                  </a:cubicBezTo>
                  <a:cubicBezTo>
                    <a:pt x="120" y="102"/>
                    <a:pt x="119" y="106"/>
                    <a:pt x="119" y="106"/>
                  </a:cubicBezTo>
                  <a:cubicBezTo>
                    <a:pt x="118" y="107"/>
                    <a:pt x="116" y="107"/>
                    <a:pt x="115" y="108"/>
                  </a:cubicBezTo>
                  <a:cubicBezTo>
                    <a:pt x="114" y="109"/>
                    <a:pt x="113" y="112"/>
                    <a:pt x="113" y="112"/>
                  </a:cubicBezTo>
                  <a:cubicBezTo>
                    <a:pt x="113" y="116"/>
                    <a:pt x="114" y="113"/>
                    <a:pt x="116" y="115"/>
                  </a:cubicBezTo>
                  <a:cubicBezTo>
                    <a:pt x="117" y="117"/>
                    <a:pt x="117" y="121"/>
                    <a:pt x="115" y="123"/>
                  </a:cubicBezTo>
                  <a:cubicBezTo>
                    <a:pt x="113" y="124"/>
                    <a:pt x="111" y="124"/>
                    <a:pt x="109" y="125"/>
                  </a:cubicBezTo>
                  <a:cubicBezTo>
                    <a:pt x="107" y="125"/>
                    <a:pt x="107" y="125"/>
                    <a:pt x="105" y="127"/>
                  </a:cubicBezTo>
                  <a:cubicBezTo>
                    <a:pt x="102" y="128"/>
                    <a:pt x="99" y="131"/>
                    <a:pt x="95" y="131"/>
                  </a:cubicBezTo>
                  <a:cubicBezTo>
                    <a:pt x="98" y="132"/>
                    <a:pt x="102" y="133"/>
                    <a:pt x="105" y="132"/>
                  </a:cubicBezTo>
                  <a:cubicBezTo>
                    <a:pt x="110" y="132"/>
                    <a:pt x="115" y="125"/>
                    <a:pt x="121" y="129"/>
                  </a:cubicBezTo>
                  <a:cubicBezTo>
                    <a:pt x="122" y="130"/>
                    <a:pt x="122" y="132"/>
                    <a:pt x="123" y="133"/>
                  </a:cubicBezTo>
                  <a:cubicBezTo>
                    <a:pt x="125" y="134"/>
                    <a:pt x="126" y="133"/>
                    <a:pt x="128" y="134"/>
                  </a:cubicBezTo>
                  <a:cubicBezTo>
                    <a:pt x="135" y="138"/>
                    <a:pt x="140" y="143"/>
                    <a:pt x="142" y="151"/>
                  </a:cubicBezTo>
                  <a:cubicBezTo>
                    <a:pt x="143" y="154"/>
                    <a:pt x="145" y="156"/>
                    <a:pt x="145" y="159"/>
                  </a:cubicBezTo>
                  <a:cubicBezTo>
                    <a:pt x="146" y="162"/>
                    <a:pt x="145" y="164"/>
                    <a:pt x="146" y="168"/>
                  </a:cubicBezTo>
                  <a:cubicBezTo>
                    <a:pt x="148" y="171"/>
                    <a:pt x="148" y="174"/>
                    <a:pt x="149" y="178"/>
                  </a:cubicBezTo>
                  <a:cubicBezTo>
                    <a:pt x="150" y="181"/>
                    <a:pt x="153" y="185"/>
                    <a:pt x="154" y="189"/>
                  </a:cubicBezTo>
                  <a:cubicBezTo>
                    <a:pt x="156" y="194"/>
                    <a:pt x="159" y="196"/>
                    <a:pt x="164" y="198"/>
                  </a:cubicBezTo>
                  <a:cubicBezTo>
                    <a:pt x="166" y="200"/>
                    <a:pt x="169" y="201"/>
                    <a:pt x="172" y="202"/>
                  </a:cubicBezTo>
                  <a:cubicBezTo>
                    <a:pt x="176" y="205"/>
                    <a:pt x="181" y="211"/>
                    <a:pt x="182" y="215"/>
                  </a:cubicBezTo>
                  <a:cubicBezTo>
                    <a:pt x="183" y="218"/>
                    <a:pt x="182" y="220"/>
                    <a:pt x="182" y="222"/>
                  </a:cubicBezTo>
                  <a:cubicBezTo>
                    <a:pt x="182" y="225"/>
                    <a:pt x="183" y="225"/>
                    <a:pt x="184" y="228"/>
                  </a:cubicBezTo>
                  <a:cubicBezTo>
                    <a:pt x="186" y="233"/>
                    <a:pt x="187" y="238"/>
                    <a:pt x="190" y="242"/>
                  </a:cubicBezTo>
                  <a:cubicBezTo>
                    <a:pt x="187" y="241"/>
                    <a:pt x="185" y="240"/>
                    <a:pt x="183" y="240"/>
                  </a:cubicBezTo>
                  <a:cubicBezTo>
                    <a:pt x="184" y="242"/>
                    <a:pt x="191" y="246"/>
                    <a:pt x="193" y="246"/>
                  </a:cubicBezTo>
                  <a:cubicBezTo>
                    <a:pt x="194" y="248"/>
                    <a:pt x="194" y="251"/>
                    <a:pt x="194" y="253"/>
                  </a:cubicBezTo>
                  <a:cubicBezTo>
                    <a:pt x="195" y="256"/>
                    <a:pt x="196" y="259"/>
                    <a:pt x="197" y="262"/>
                  </a:cubicBezTo>
                  <a:cubicBezTo>
                    <a:pt x="197" y="267"/>
                    <a:pt x="195" y="264"/>
                    <a:pt x="193" y="267"/>
                  </a:cubicBezTo>
                  <a:cubicBezTo>
                    <a:pt x="193" y="267"/>
                    <a:pt x="190" y="273"/>
                    <a:pt x="190" y="273"/>
                  </a:cubicBezTo>
                  <a:cubicBezTo>
                    <a:pt x="190" y="274"/>
                    <a:pt x="194" y="277"/>
                    <a:pt x="195" y="277"/>
                  </a:cubicBezTo>
                  <a:cubicBezTo>
                    <a:pt x="199" y="277"/>
                    <a:pt x="197" y="275"/>
                    <a:pt x="199" y="272"/>
                  </a:cubicBezTo>
                  <a:cubicBezTo>
                    <a:pt x="203" y="266"/>
                    <a:pt x="223" y="271"/>
                    <a:pt x="227" y="274"/>
                  </a:cubicBezTo>
                  <a:cubicBezTo>
                    <a:pt x="230" y="276"/>
                    <a:pt x="230" y="279"/>
                    <a:pt x="232" y="281"/>
                  </a:cubicBezTo>
                  <a:cubicBezTo>
                    <a:pt x="234" y="284"/>
                    <a:pt x="235" y="284"/>
                    <a:pt x="235" y="287"/>
                  </a:cubicBezTo>
                  <a:cubicBezTo>
                    <a:pt x="234" y="291"/>
                    <a:pt x="232" y="295"/>
                    <a:pt x="231" y="298"/>
                  </a:cubicBezTo>
                  <a:cubicBezTo>
                    <a:pt x="230" y="301"/>
                    <a:pt x="231" y="304"/>
                    <a:pt x="231" y="307"/>
                  </a:cubicBezTo>
                  <a:cubicBezTo>
                    <a:pt x="230" y="311"/>
                    <a:pt x="228" y="311"/>
                    <a:pt x="225" y="314"/>
                  </a:cubicBezTo>
                  <a:cubicBezTo>
                    <a:pt x="222" y="316"/>
                    <a:pt x="223" y="319"/>
                    <a:pt x="221" y="321"/>
                  </a:cubicBezTo>
                  <a:cubicBezTo>
                    <a:pt x="219" y="322"/>
                    <a:pt x="213" y="322"/>
                    <a:pt x="212" y="324"/>
                  </a:cubicBezTo>
                  <a:cubicBezTo>
                    <a:pt x="212" y="328"/>
                    <a:pt x="215" y="329"/>
                    <a:pt x="212" y="332"/>
                  </a:cubicBezTo>
                  <a:cubicBezTo>
                    <a:pt x="210" y="334"/>
                    <a:pt x="206" y="335"/>
                    <a:pt x="204" y="335"/>
                  </a:cubicBezTo>
                  <a:cubicBezTo>
                    <a:pt x="208" y="338"/>
                    <a:pt x="216" y="339"/>
                    <a:pt x="221" y="339"/>
                  </a:cubicBezTo>
                  <a:cubicBezTo>
                    <a:pt x="222" y="339"/>
                    <a:pt x="223" y="338"/>
                    <a:pt x="224" y="339"/>
                  </a:cubicBezTo>
                  <a:cubicBezTo>
                    <a:pt x="227" y="341"/>
                    <a:pt x="223" y="340"/>
                    <a:pt x="224" y="341"/>
                  </a:cubicBezTo>
                  <a:cubicBezTo>
                    <a:pt x="224" y="342"/>
                    <a:pt x="224" y="346"/>
                    <a:pt x="224" y="347"/>
                  </a:cubicBezTo>
                  <a:cubicBezTo>
                    <a:pt x="225" y="352"/>
                    <a:pt x="220" y="350"/>
                    <a:pt x="218" y="352"/>
                  </a:cubicBezTo>
                  <a:cubicBezTo>
                    <a:pt x="216" y="353"/>
                    <a:pt x="217" y="354"/>
                    <a:pt x="216" y="355"/>
                  </a:cubicBezTo>
                  <a:cubicBezTo>
                    <a:pt x="215" y="355"/>
                    <a:pt x="213" y="356"/>
                    <a:pt x="213" y="356"/>
                  </a:cubicBezTo>
                  <a:cubicBezTo>
                    <a:pt x="210" y="359"/>
                    <a:pt x="206" y="361"/>
                    <a:pt x="203" y="362"/>
                  </a:cubicBezTo>
                  <a:cubicBezTo>
                    <a:pt x="200" y="364"/>
                    <a:pt x="198" y="365"/>
                    <a:pt x="195" y="366"/>
                  </a:cubicBezTo>
                  <a:cubicBezTo>
                    <a:pt x="191" y="368"/>
                    <a:pt x="192" y="368"/>
                    <a:pt x="188" y="366"/>
                  </a:cubicBezTo>
                  <a:cubicBezTo>
                    <a:pt x="185" y="365"/>
                    <a:pt x="181" y="365"/>
                    <a:pt x="177" y="365"/>
                  </a:cubicBezTo>
                  <a:cubicBezTo>
                    <a:pt x="173" y="365"/>
                    <a:pt x="168" y="367"/>
                    <a:pt x="163" y="367"/>
                  </a:cubicBezTo>
                  <a:cubicBezTo>
                    <a:pt x="162" y="367"/>
                    <a:pt x="160" y="365"/>
                    <a:pt x="158" y="365"/>
                  </a:cubicBezTo>
                  <a:cubicBezTo>
                    <a:pt x="156" y="365"/>
                    <a:pt x="155" y="366"/>
                    <a:pt x="153" y="365"/>
                  </a:cubicBezTo>
                  <a:cubicBezTo>
                    <a:pt x="158" y="364"/>
                    <a:pt x="159" y="370"/>
                    <a:pt x="155" y="372"/>
                  </a:cubicBezTo>
                  <a:cubicBezTo>
                    <a:pt x="152" y="374"/>
                    <a:pt x="147" y="371"/>
                    <a:pt x="146" y="368"/>
                  </a:cubicBezTo>
                  <a:cubicBezTo>
                    <a:pt x="143" y="368"/>
                    <a:pt x="139" y="368"/>
                    <a:pt x="137" y="369"/>
                  </a:cubicBezTo>
                  <a:cubicBezTo>
                    <a:pt x="133" y="371"/>
                    <a:pt x="135" y="373"/>
                    <a:pt x="132" y="375"/>
                  </a:cubicBezTo>
                  <a:cubicBezTo>
                    <a:pt x="130" y="376"/>
                    <a:pt x="126" y="373"/>
                    <a:pt x="123" y="374"/>
                  </a:cubicBezTo>
                  <a:cubicBezTo>
                    <a:pt x="122" y="374"/>
                    <a:pt x="122" y="376"/>
                    <a:pt x="120" y="376"/>
                  </a:cubicBezTo>
                  <a:cubicBezTo>
                    <a:pt x="119" y="376"/>
                    <a:pt x="118" y="372"/>
                    <a:pt x="117" y="372"/>
                  </a:cubicBezTo>
                  <a:cubicBezTo>
                    <a:pt x="115" y="370"/>
                    <a:pt x="108" y="368"/>
                    <a:pt x="106" y="368"/>
                  </a:cubicBezTo>
                  <a:cubicBezTo>
                    <a:pt x="102" y="369"/>
                    <a:pt x="100" y="371"/>
                    <a:pt x="97" y="373"/>
                  </a:cubicBezTo>
                  <a:cubicBezTo>
                    <a:pt x="95" y="373"/>
                    <a:pt x="94" y="372"/>
                    <a:pt x="92" y="374"/>
                  </a:cubicBezTo>
                  <a:cubicBezTo>
                    <a:pt x="91" y="375"/>
                    <a:pt x="89" y="377"/>
                    <a:pt x="88" y="378"/>
                  </a:cubicBezTo>
                  <a:cubicBezTo>
                    <a:pt x="87" y="378"/>
                    <a:pt x="86" y="378"/>
                    <a:pt x="85" y="379"/>
                  </a:cubicBezTo>
                  <a:cubicBezTo>
                    <a:pt x="85" y="379"/>
                    <a:pt x="85" y="380"/>
                    <a:pt x="85" y="381"/>
                  </a:cubicBezTo>
                  <a:cubicBezTo>
                    <a:pt x="83" y="383"/>
                    <a:pt x="83" y="383"/>
                    <a:pt x="81" y="384"/>
                  </a:cubicBezTo>
                  <a:cubicBezTo>
                    <a:pt x="75" y="385"/>
                    <a:pt x="69" y="383"/>
                    <a:pt x="64" y="384"/>
                  </a:cubicBezTo>
                  <a:cubicBezTo>
                    <a:pt x="58" y="386"/>
                    <a:pt x="56" y="393"/>
                    <a:pt x="50" y="393"/>
                  </a:cubicBezTo>
                  <a:cubicBezTo>
                    <a:pt x="50" y="395"/>
                    <a:pt x="53" y="398"/>
                    <a:pt x="51" y="400"/>
                  </a:cubicBezTo>
                  <a:cubicBezTo>
                    <a:pt x="49" y="402"/>
                    <a:pt x="46" y="399"/>
                    <a:pt x="45" y="397"/>
                  </a:cubicBezTo>
                  <a:cubicBezTo>
                    <a:pt x="44" y="396"/>
                    <a:pt x="45" y="394"/>
                    <a:pt x="41" y="394"/>
                  </a:cubicBezTo>
                  <a:cubicBezTo>
                    <a:pt x="39" y="394"/>
                    <a:pt x="37" y="396"/>
                    <a:pt x="35" y="396"/>
                  </a:cubicBezTo>
                  <a:cubicBezTo>
                    <a:pt x="34" y="392"/>
                    <a:pt x="35" y="390"/>
                    <a:pt x="38" y="389"/>
                  </a:cubicBezTo>
                  <a:cubicBezTo>
                    <a:pt x="43" y="387"/>
                    <a:pt x="43" y="388"/>
                    <a:pt x="47" y="384"/>
                  </a:cubicBezTo>
                  <a:cubicBezTo>
                    <a:pt x="49" y="381"/>
                    <a:pt x="52" y="381"/>
                    <a:pt x="53" y="378"/>
                  </a:cubicBezTo>
                  <a:cubicBezTo>
                    <a:pt x="53" y="377"/>
                    <a:pt x="53" y="375"/>
                    <a:pt x="53" y="374"/>
                  </a:cubicBezTo>
                  <a:cubicBezTo>
                    <a:pt x="55" y="372"/>
                    <a:pt x="57" y="373"/>
                    <a:pt x="59" y="371"/>
                  </a:cubicBezTo>
                  <a:cubicBezTo>
                    <a:pt x="60" y="370"/>
                    <a:pt x="60" y="370"/>
                    <a:pt x="61" y="369"/>
                  </a:cubicBezTo>
                  <a:cubicBezTo>
                    <a:pt x="62" y="368"/>
                    <a:pt x="61" y="367"/>
                    <a:pt x="61" y="367"/>
                  </a:cubicBezTo>
                  <a:cubicBezTo>
                    <a:pt x="62" y="366"/>
                    <a:pt x="63" y="366"/>
                    <a:pt x="64" y="366"/>
                  </a:cubicBezTo>
                  <a:cubicBezTo>
                    <a:pt x="65" y="364"/>
                    <a:pt x="65" y="365"/>
                    <a:pt x="66" y="363"/>
                  </a:cubicBezTo>
                  <a:cubicBezTo>
                    <a:pt x="66" y="362"/>
                    <a:pt x="66" y="360"/>
                    <a:pt x="66" y="358"/>
                  </a:cubicBezTo>
                  <a:cubicBezTo>
                    <a:pt x="67" y="354"/>
                    <a:pt x="67" y="355"/>
                    <a:pt x="71" y="354"/>
                  </a:cubicBezTo>
                  <a:cubicBezTo>
                    <a:pt x="73" y="354"/>
                    <a:pt x="75" y="354"/>
                    <a:pt x="76" y="352"/>
                  </a:cubicBezTo>
                  <a:cubicBezTo>
                    <a:pt x="77" y="350"/>
                    <a:pt x="74" y="348"/>
                    <a:pt x="76" y="346"/>
                  </a:cubicBezTo>
                  <a:cubicBezTo>
                    <a:pt x="80" y="341"/>
                    <a:pt x="97" y="347"/>
                    <a:pt x="102" y="347"/>
                  </a:cubicBezTo>
                  <a:cubicBezTo>
                    <a:pt x="104" y="347"/>
                    <a:pt x="105" y="347"/>
                    <a:pt x="107" y="345"/>
                  </a:cubicBezTo>
                  <a:cubicBezTo>
                    <a:pt x="109" y="343"/>
                    <a:pt x="107" y="342"/>
                    <a:pt x="108" y="340"/>
                  </a:cubicBezTo>
                  <a:cubicBezTo>
                    <a:pt x="110" y="337"/>
                    <a:pt x="114" y="335"/>
                    <a:pt x="115" y="331"/>
                  </a:cubicBezTo>
                  <a:cubicBezTo>
                    <a:pt x="106" y="330"/>
                    <a:pt x="101" y="344"/>
                    <a:pt x="91" y="338"/>
                  </a:cubicBezTo>
                  <a:cubicBezTo>
                    <a:pt x="87" y="336"/>
                    <a:pt x="88" y="330"/>
                    <a:pt x="81" y="331"/>
                  </a:cubicBezTo>
                  <a:cubicBezTo>
                    <a:pt x="78" y="331"/>
                    <a:pt x="72" y="335"/>
                    <a:pt x="71" y="330"/>
                  </a:cubicBezTo>
                  <a:cubicBezTo>
                    <a:pt x="72" y="329"/>
                    <a:pt x="74" y="329"/>
                    <a:pt x="74" y="328"/>
                  </a:cubicBezTo>
                  <a:cubicBezTo>
                    <a:pt x="72" y="326"/>
                    <a:pt x="69" y="325"/>
                    <a:pt x="67" y="324"/>
                  </a:cubicBezTo>
                  <a:cubicBezTo>
                    <a:pt x="62" y="323"/>
                    <a:pt x="62" y="325"/>
                    <a:pt x="60" y="328"/>
                  </a:cubicBezTo>
                  <a:cubicBezTo>
                    <a:pt x="59" y="330"/>
                    <a:pt x="55" y="332"/>
                    <a:pt x="52" y="330"/>
                  </a:cubicBezTo>
                  <a:cubicBezTo>
                    <a:pt x="50" y="329"/>
                    <a:pt x="51" y="328"/>
                    <a:pt x="50" y="327"/>
                  </a:cubicBezTo>
                  <a:cubicBezTo>
                    <a:pt x="49" y="326"/>
                    <a:pt x="47" y="326"/>
                    <a:pt x="46" y="326"/>
                  </a:cubicBezTo>
                  <a:cubicBezTo>
                    <a:pt x="45" y="326"/>
                    <a:pt x="45" y="324"/>
                    <a:pt x="45" y="324"/>
                  </a:cubicBezTo>
                  <a:cubicBezTo>
                    <a:pt x="47" y="323"/>
                    <a:pt x="51" y="323"/>
                    <a:pt x="50" y="320"/>
                  </a:cubicBezTo>
                  <a:cubicBezTo>
                    <a:pt x="50" y="318"/>
                    <a:pt x="46" y="318"/>
                    <a:pt x="45" y="318"/>
                  </a:cubicBezTo>
                  <a:cubicBezTo>
                    <a:pt x="43" y="313"/>
                    <a:pt x="62" y="307"/>
                    <a:pt x="65" y="306"/>
                  </a:cubicBezTo>
                  <a:cubicBezTo>
                    <a:pt x="70" y="304"/>
                    <a:pt x="74" y="304"/>
                    <a:pt x="76" y="299"/>
                  </a:cubicBezTo>
                  <a:cubicBezTo>
                    <a:pt x="78" y="293"/>
                    <a:pt x="79" y="285"/>
                    <a:pt x="78" y="279"/>
                  </a:cubicBezTo>
                  <a:cubicBezTo>
                    <a:pt x="77" y="274"/>
                    <a:pt x="73" y="272"/>
                    <a:pt x="68" y="274"/>
                  </a:cubicBezTo>
                  <a:cubicBezTo>
                    <a:pt x="68" y="275"/>
                    <a:pt x="68" y="276"/>
                    <a:pt x="68" y="277"/>
                  </a:cubicBezTo>
                  <a:cubicBezTo>
                    <a:pt x="66" y="277"/>
                    <a:pt x="65" y="277"/>
                    <a:pt x="64" y="277"/>
                  </a:cubicBezTo>
                  <a:cubicBezTo>
                    <a:pt x="62" y="278"/>
                    <a:pt x="61" y="278"/>
                    <a:pt x="59" y="280"/>
                  </a:cubicBezTo>
                  <a:cubicBezTo>
                    <a:pt x="58" y="279"/>
                    <a:pt x="58" y="277"/>
                    <a:pt x="58" y="276"/>
                  </a:cubicBezTo>
                  <a:cubicBezTo>
                    <a:pt x="61" y="276"/>
                    <a:pt x="62" y="274"/>
                    <a:pt x="64" y="271"/>
                  </a:cubicBezTo>
                  <a:cubicBezTo>
                    <a:pt x="66" y="269"/>
                    <a:pt x="68" y="268"/>
                    <a:pt x="69" y="267"/>
                  </a:cubicBezTo>
                  <a:cubicBezTo>
                    <a:pt x="73" y="263"/>
                    <a:pt x="65" y="257"/>
                    <a:pt x="62" y="256"/>
                  </a:cubicBezTo>
                  <a:cubicBezTo>
                    <a:pt x="63" y="255"/>
                    <a:pt x="63" y="255"/>
                    <a:pt x="63" y="254"/>
                  </a:cubicBezTo>
                  <a:cubicBezTo>
                    <a:pt x="63" y="256"/>
                    <a:pt x="66" y="251"/>
                    <a:pt x="65" y="252"/>
                  </a:cubicBezTo>
                  <a:cubicBezTo>
                    <a:pt x="69" y="249"/>
                    <a:pt x="72" y="249"/>
                    <a:pt x="76" y="251"/>
                  </a:cubicBezTo>
                  <a:cubicBezTo>
                    <a:pt x="76" y="252"/>
                    <a:pt x="76" y="254"/>
                    <a:pt x="76" y="255"/>
                  </a:cubicBezTo>
                  <a:cubicBezTo>
                    <a:pt x="77" y="255"/>
                    <a:pt x="78" y="255"/>
                    <a:pt x="79" y="255"/>
                  </a:cubicBezTo>
                  <a:cubicBezTo>
                    <a:pt x="79" y="256"/>
                    <a:pt x="79" y="257"/>
                    <a:pt x="79" y="258"/>
                  </a:cubicBezTo>
                  <a:cubicBezTo>
                    <a:pt x="80" y="258"/>
                    <a:pt x="81" y="258"/>
                    <a:pt x="81" y="258"/>
                  </a:cubicBezTo>
                  <a:cubicBezTo>
                    <a:pt x="82" y="257"/>
                    <a:pt x="83" y="255"/>
                    <a:pt x="83" y="254"/>
                  </a:cubicBezTo>
                  <a:cubicBezTo>
                    <a:pt x="85" y="253"/>
                    <a:pt x="85" y="255"/>
                    <a:pt x="87" y="255"/>
                  </a:cubicBezTo>
                  <a:cubicBezTo>
                    <a:pt x="90" y="255"/>
                    <a:pt x="95" y="256"/>
                    <a:pt x="96" y="253"/>
                  </a:cubicBezTo>
                  <a:cubicBezTo>
                    <a:pt x="101" y="252"/>
                    <a:pt x="100" y="256"/>
                    <a:pt x="104" y="256"/>
                  </a:cubicBezTo>
                  <a:cubicBezTo>
                    <a:pt x="103" y="255"/>
                    <a:pt x="102" y="253"/>
                    <a:pt x="102" y="252"/>
                  </a:cubicBezTo>
                  <a:cubicBezTo>
                    <a:pt x="103" y="252"/>
                    <a:pt x="103" y="251"/>
                    <a:pt x="104" y="251"/>
                  </a:cubicBezTo>
                  <a:cubicBezTo>
                    <a:pt x="104" y="250"/>
                    <a:pt x="104" y="250"/>
                    <a:pt x="104" y="249"/>
                  </a:cubicBezTo>
                  <a:cubicBezTo>
                    <a:pt x="105" y="249"/>
                    <a:pt x="106" y="249"/>
                    <a:pt x="106" y="249"/>
                  </a:cubicBezTo>
                  <a:cubicBezTo>
                    <a:pt x="107" y="246"/>
                    <a:pt x="104" y="245"/>
                    <a:pt x="105" y="242"/>
                  </a:cubicBezTo>
                  <a:cubicBezTo>
                    <a:pt x="105" y="240"/>
                    <a:pt x="108" y="240"/>
                    <a:pt x="108" y="238"/>
                  </a:cubicBezTo>
                  <a:cubicBezTo>
                    <a:pt x="108" y="236"/>
                    <a:pt x="107" y="236"/>
                    <a:pt x="107" y="235"/>
                  </a:cubicBezTo>
                  <a:cubicBezTo>
                    <a:pt x="106" y="229"/>
                    <a:pt x="109" y="224"/>
                    <a:pt x="111" y="219"/>
                  </a:cubicBezTo>
                  <a:cubicBezTo>
                    <a:pt x="109" y="219"/>
                    <a:pt x="105" y="219"/>
                    <a:pt x="103" y="218"/>
                  </a:cubicBezTo>
                  <a:cubicBezTo>
                    <a:pt x="100" y="217"/>
                    <a:pt x="100" y="215"/>
                    <a:pt x="98" y="214"/>
                  </a:cubicBezTo>
                  <a:cubicBezTo>
                    <a:pt x="96" y="212"/>
                    <a:pt x="93" y="213"/>
                    <a:pt x="92" y="209"/>
                  </a:cubicBezTo>
                  <a:cubicBezTo>
                    <a:pt x="91" y="208"/>
                    <a:pt x="91" y="204"/>
                    <a:pt x="91" y="203"/>
                  </a:cubicBezTo>
                  <a:cubicBezTo>
                    <a:pt x="91" y="198"/>
                    <a:pt x="92" y="194"/>
                    <a:pt x="94" y="191"/>
                  </a:cubicBezTo>
                  <a:cubicBezTo>
                    <a:pt x="96" y="187"/>
                    <a:pt x="97" y="184"/>
                    <a:pt x="100" y="181"/>
                  </a:cubicBezTo>
                  <a:cubicBezTo>
                    <a:pt x="98" y="181"/>
                    <a:pt x="94" y="181"/>
                    <a:pt x="92" y="182"/>
                  </a:cubicBezTo>
                  <a:cubicBezTo>
                    <a:pt x="91" y="182"/>
                    <a:pt x="91" y="184"/>
                    <a:pt x="90" y="184"/>
                  </a:cubicBezTo>
                  <a:cubicBezTo>
                    <a:pt x="88" y="185"/>
                    <a:pt x="86" y="184"/>
                    <a:pt x="85" y="185"/>
                  </a:cubicBezTo>
                  <a:cubicBezTo>
                    <a:pt x="83" y="186"/>
                    <a:pt x="84" y="187"/>
                    <a:pt x="83" y="188"/>
                  </a:cubicBezTo>
                  <a:cubicBezTo>
                    <a:pt x="82" y="189"/>
                    <a:pt x="79" y="189"/>
                    <a:pt x="78" y="189"/>
                  </a:cubicBezTo>
                  <a:cubicBezTo>
                    <a:pt x="74" y="188"/>
                    <a:pt x="74" y="185"/>
                    <a:pt x="69" y="186"/>
                  </a:cubicBezTo>
                  <a:cubicBezTo>
                    <a:pt x="74" y="188"/>
                    <a:pt x="70" y="191"/>
                    <a:pt x="70" y="194"/>
                  </a:cubicBezTo>
                  <a:cubicBezTo>
                    <a:pt x="69" y="193"/>
                    <a:pt x="68" y="192"/>
                    <a:pt x="67" y="191"/>
                  </a:cubicBezTo>
                  <a:cubicBezTo>
                    <a:pt x="66" y="190"/>
                    <a:pt x="64" y="190"/>
                    <a:pt x="63" y="190"/>
                  </a:cubicBezTo>
                  <a:cubicBezTo>
                    <a:pt x="60" y="188"/>
                    <a:pt x="60" y="186"/>
                    <a:pt x="56" y="186"/>
                  </a:cubicBezTo>
                  <a:cubicBezTo>
                    <a:pt x="56" y="190"/>
                    <a:pt x="58" y="193"/>
                    <a:pt x="58" y="197"/>
                  </a:cubicBezTo>
                  <a:cubicBezTo>
                    <a:pt x="57" y="195"/>
                    <a:pt x="54" y="194"/>
                    <a:pt x="54" y="192"/>
                  </a:cubicBezTo>
                  <a:cubicBezTo>
                    <a:pt x="53" y="190"/>
                    <a:pt x="54" y="189"/>
                    <a:pt x="53" y="187"/>
                  </a:cubicBezTo>
                  <a:cubicBezTo>
                    <a:pt x="52" y="186"/>
                    <a:pt x="50" y="185"/>
                    <a:pt x="50" y="183"/>
                  </a:cubicBezTo>
                  <a:cubicBezTo>
                    <a:pt x="48" y="180"/>
                    <a:pt x="49" y="182"/>
                    <a:pt x="49" y="179"/>
                  </a:cubicBezTo>
                  <a:cubicBezTo>
                    <a:pt x="50" y="176"/>
                    <a:pt x="52" y="173"/>
                    <a:pt x="54" y="170"/>
                  </a:cubicBezTo>
                  <a:cubicBezTo>
                    <a:pt x="57" y="166"/>
                    <a:pt x="57" y="162"/>
                    <a:pt x="60" y="15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39"/>
            <p:cNvSpPr>
              <a:spLocks/>
            </p:cNvSpPr>
            <p:nvPr/>
          </p:nvSpPr>
          <p:spPr bwMode="auto">
            <a:xfrm>
              <a:off x="-12163425" y="1612900"/>
              <a:ext cx="38100" cy="52388"/>
            </a:xfrm>
            <a:custGeom>
              <a:avLst/>
              <a:gdLst>
                <a:gd name="T0" fmla="*/ 2 w 10"/>
                <a:gd name="T1" fmla="*/ 0 h 14"/>
                <a:gd name="T2" fmla="*/ 8 w 10"/>
                <a:gd name="T3" fmla="*/ 8 h 14"/>
                <a:gd name="T4" fmla="*/ 5 w 10"/>
                <a:gd name="T5" fmla="*/ 12 h 14"/>
                <a:gd name="T6" fmla="*/ 2 w 10"/>
                <a:gd name="T7" fmla="*/ 0 h 14"/>
              </a:gdLst>
              <a:ahLst/>
              <a:cxnLst>
                <a:cxn ang="0">
                  <a:pos x="T0" y="T1"/>
                </a:cxn>
                <a:cxn ang="0">
                  <a:pos x="T2" y="T3"/>
                </a:cxn>
                <a:cxn ang="0">
                  <a:pos x="T4" y="T5"/>
                </a:cxn>
                <a:cxn ang="0">
                  <a:pos x="T6" y="T7"/>
                </a:cxn>
              </a:cxnLst>
              <a:rect l="0" t="0" r="r" b="b"/>
              <a:pathLst>
                <a:path w="10" h="14">
                  <a:moveTo>
                    <a:pt x="2" y="0"/>
                  </a:moveTo>
                  <a:cubicBezTo>
                    <a:pt x="7" y="0"/>
                    <a:pt x="7" y="3"/>
                    <a:pt x="8" y="8"/>
                  </a:cubicBezTo>
                  <a:cubicBezTo>
                    <a:pt x="10" y="11"/>
                    <a:pt x="9" y="14"/>
                    <a:pt x="5" y="12"/>
                  </a:cubicBezTo>
                  <a:cubicBezTo>
                    <a:pt x="0" y="11"/>
                    <a:pt x="0" y="5"/>
                    <a:pt x="2"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40"/>
            <p:cNvSpPr>
              <a:spLocks/>
            </p:cNvSpPr>
            <p:nvPr/>
          </p:nvSpPr>
          <p:spPr bwMode="auto">
            <a:xfrm>
              <a:off x="-12342812" y="1098550"/>
              <a:ext cx="104775" cy="149225"/>
            </a:xfrm>
            <a:custGeom>
              <a:avLst/>
              <a:gdLst>
                <a:gd name="T0" fmla="*/ 4 w 28"/>
                <a:gd name="T1" fmla="*/ 39 h 40"/>
                <a:gd name="T2" fmla="*/ 2 w 28"/>
                <a:gd name="T3" fmla="*/ 36 h 40"/>
                <a:gd name="T4" fmla="*/ 2 w 28"/>
                <a:gd name="T5" fmla="*/ 29 h 40"/>
                <a:gd name="T6" fmla="*/ 1 w 28"/>
                <a:gd name="T7" fmla="*/ 19 h 40"/>
                <a:gd name="T8" fmla="*/ 7 w 28"/>
                <a:gd name="T9" fmla="*/ 11 h 40"/>
                <a:gd name="T10" fmla="*/ 27 w 28"/>
                <a:gd name="T11" fmla="*/ 0 h 40"/>
                <a:gd name="T12" fmla="*/ 24 w 28"/>
                <a:gd name="T13" fmla="*/ 13 h 40"/>
                <a:gd name="T14" fmla="*/ 22 w 28"/>
                <a:gd name="T15" fmla="*/ 23 h 40"/>
                <a:gd name="T16" fmla="*/ 4 w 28"/>
                <a:gd name="T1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0">
                  <a:moveTo>
                    <a:pt x="4" y="39"/>
                  </a:moveTo>
                  <a:cubicBezTo>
                    <a:pt x="3" y="38"/>
                    <a:pt x="2" y="37"/>
                    <a:pt x="2" y="36"/>
                  </a:cubicBezTo>
                  <a:cubicBezTo>
                    <a:pt x="1" y="33"/>
                    <a:pt x="7" y="29"/>
                    <a:pt x="2" y="29"/>
                  </a:cubicBezTo>
                  <a:cubicBezTo>
                    <a:pt x="2" y="26"/>
                    <a:pt x="0" y="22"/>
                    <a:pt x="1" y="19"/>
                  </a:cubicBezTo>
                  <a:cubicBezTo>
                    <a:pt x="1" y="16"/>
                    <a:pt x="4" y="14"/>
                    <a:pt x="7" y="11"/>
                  </a:cubicBezTo>
                  <a:cubicBezTo>
                    <a:pt x="12" y="7"/>
                    <a:pt x="21" y="3"/>
                    <a:pt x="27" y="0"/>
                  </a:cubicBezTo>
                  <a:cubicBezTo>
                    <a:pt x="28" y="6"/>
                    <a:pt x="25" y="8"/>
                    <a:pt x="24" y="13"/>
                  </a:cubicBezTo>
                  <a:cubicBezTo>
                    <a:pt x="23" y="16"/>
                    <a:pt x="24" y="20"/>
                    <a:pt x="22" y="23"/>
                  </a:cubicBezTo>
                  <a:cubicBezTo>
                    <a:pt x="21" y="27"/>
                    <a:pt x="9" y="40"/>
                    <a:pt x="4" y="3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41"/>
            <p:cNvSpPr>
              <a:spLocks/>
            </p:cNvSpPr>
            <p:nvPr/>
          </p:nvSpPr>
          <p:spPr bwMode="auto">
            <a:xfrm>
              <a:off x="-12392025" y="1252537"/>
              <a:ext cx="60325" cy="168275"/>
            </a:xfrm>
            <a:custGeom>
              <a:avLst/>
              <a:gdLst>
                <a:gd name="T0" fmla="*/ 7 w 16"/>
                <a:gd name="T1" fmla="*/ 7 h 45"/>
                <a:gd name="T2" fmla="*/ 4 w 16"/>
                <a:gd name="T3" fmla="*/ 2 h 45"/>
                <a:gd name="T4" fmla="*/ 11 w 16"/>
                <a:gd name="T5" fmla="*/ 0 h 45"/>
                <a:gd name="T6" fmla="*/ 15 w 16"/>
                <a:gd name="T7" fmla="*/ 5 h 45"/>
                <a:gd name="T8" fmla="*/ 14 w 16"/>
                <a:gd name="T9" fmla="*/ 20 h 45"/>
                <a:gd name="T10" fmla="*/ 13 w 16"/>
                <a:gd name="T11" fmla="*/ 27 h 45"/>
                <a:gd name="T12" fmla="*/ 11 w 16"/>
                <a:gd name="T13" fmla="*/ 33 h 45"/>
                <a:gd name="T14" fmla="*/ 6 w 16"/>
                <a:gd name="T15" fmla="*/ 39 h 45"/>
                <a:gd name="T16" fmla="*/ 0 w 16"/>
                <a:gd name="T17" fmla="*/ 45 h 45"/>
                <a:gd name="T18" fmla="*/ 3 w 16"/>
                <a:gd name="T19" fmla="*/ 37 h 45"/>
                <a:gd name="T20" fmla="*/ 4 w 16"/>
                <a:gd name="T21" fmla="*/ 34 h 45"/>
                <a:gd name="T22" fmla="*/ 7 w 16"/>
                <a:gd name="T23" fmla="*/ 31 h 45"/>
                <a:gd name="T24" fmla="*/ 6 w 16"/>
                <a:gd name="T25" fmla="*/ 18 h 45"/>
                <a:gd name="T26" fmla="*/ 7 w 16"/>
                <a:gd name="T2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7" y="7"/>
                  </a:moveTo>
                  <a:cubicBezTo>
                    <a:pt x="5" y="5"/>
                    <a:pt x="2" y="6"/>
                    <a:pt x="4" y="2"/>
                  </a:cubicBezTo>
                  <a:cubicBezTo>
                    <a:pt x="5" y="0"/>
                    <a:pt x="9" y="0"/>
                    <a:pt x="11" y="0"/>
                  </a:cubicBezTo>
                  <a:cubicBezTo>
                    <a:pt x="16" y="0"/>
                    <a:pt x="16" y="1"/>
                    <a:pt x="15" y="5"/>
                  </a:cubicBezTo>
                  <a:cubicBezTo>
                    <a:pt x="15" y="10"/>
                    <a:pt x="14" y="15"/>
                    <a:pt x="14" y="20"/>
                  </a:cubicBezTo>
                  <a:cubicBezTo>
                    <a:pt x="13" y="23"/>
                    <a:pt x="13" y="25"/>
                    <a:pt x="13" y="27"/>
                  </a:cubicBezTo>
                  <a:cubicBezTo>
                    <a:pt x="13" y="30"/>
                    <a:pt x="13" y="31"/>
                    <a:pt x="11" y="33"/>
                  </a:cubicBezTo>
                  <a:cubicBezTo>
                    <a:pt x="9" y="35"/>
                    <a:pt x="7" y="37"/>
                    <a:pt x="6" y="39"/>
                  </a:cubicBezTo>
                  <a:cubicBezTo>
                    <a:pt x="4" y="42"/>
                    <a:pt x="2" y="42"/>
                    <a:pt x="0" y="45"/>
                  </a:cubicBezTo>
                  <a:cubicBezTo>
                    <a:pt x="0" y="42"/>
                    <a:pt x="2" y="40"/>
                    <a:pt x="3" y="37"/>
                  </a:cubicBezTo>
                  <a:cubicBezTo>
                    <a:pt x="3" y="36"/>
                    <a:pt x="3" y="36"/>
                    <a:pt x="4" y="34"/>
                  </a:cubicBezTo>
                  <a:cubicBezTo>
                    <a:pt x="5" y="33"/>
                    <a:pt x="7" y="32"/>
                    <a:pt x="7" y="31"/>
                  </a:cubicBezTo>
                  <a:cubicBezTo>
                    <a:pt x="10" y="27"/>
                    <a:pt x="7" y="22"/>
                    <a:pt x="6" y="18"/>
                  </a:cubicBezTo>
                  <a:cubicBezTo>
                    <a:pt x="6" y="14"/>
                    <a:pt x="9" y="10"/>
                    <a:pt x="7"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142"/>
            <p:cNvSpPr>
              <a:spLocks/>
            </p:cNvSpPr>
            <p:nvPr/>
          </p:nvSpPr>
          <p:spPr bwMode="auto">
            <a:xfrm>
              <a:off x="-12325350" y="1436687"/>
              <a:ext cx="65088" cy="52388"/>
            </a:xfrm>
            <a:custGeom>
              <a:avLst/>
              <a:gdLst>
                <a:gd name="T0" fmla="*/ 15 w 17"/>
                <a:gd name="T1" fmla="*/ 0 h 14"/>
                <a:gd name="T2" fmla="*/ 0 w 17"/>
                <a:gd name="T3" fmla="*/ 12 h 14"/>
                <a:gd name="T4" fmla="*/ 1 w 17"/>
                <a:gd name="T5" fmla="*/ 7 h 14"/>
                <a:gd name="T6" fmla="*/ 8 w 17"/>
                <a:gd name="T7" fmla="*/ 3 h 14"/>
                <a:gd name="T8" fmla="*/ 15 w 17"/>
                <a:gd name="T9" fmla="*/ 0 h 14"/>
              </a:gdLst>
              <a:ahLst/>
              <a:cxnLst>
                <a:cxn ang="0">
                  <a:pos x="T0" y="T1"/>
                </a:cxn>
                <a:cxn ang="0">
                  <a:pos x="T2" y="T3"/>
                </a:cxn>
                <a:cxn ang="0">
                  <a:pos x="T4" y="T5"/>
                </a:cxn>
                <a:cxn ang="0">
                  <a:pos x="T6" y="T7"/>
                </a:cxn>
                <a:cxn ang="0">
                  <a:pos x="T8" y="T9"/>
                </a:cxn>
              </a:cxnLst>
              <a:rect l="0" t="0" r="r" b="b"/>
              <a:pathLst>
                <a:path w="17" h="14">
                  <a:moveTo>
                    <a:pt x="15" y="0"/>
                  </a:moveTo>
                  <a:cubicBezTo>
                    <a:pt x="17" y="5"/>
                    <a:pt x="2" y="14"/>
                    <a:pt x="0" y="12"/>
                  </a:cubicBezTo>
                  <a:cubicBezTo>
                    <a:pt x="0" y="11"/>
                    <a:pt x="1" y="8"/>
                    <a:pt x="1" y="7"/>
                  </a:cubicBezTo>
                  <a:cubicBezTo>
                    <a:pt x="4" y="7"/>
                    <a:pt x="6" y="4"/>
                    <a:pt x="8" y="3"/>
                  </a:cubicBezTo>
                  <a:cubicBezTo>
                    <a:pt x="10" y="2"/>
                    <a:pt x="13" y="1"/>
                    <a:pt x="15"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143"/>
            <p:cNvSpPr>
              <a:spLocks/>
            </p:cNvSpPr>
            <p:nvPr/>
          </p:nvSpPr>
          <p:spPr bwMode="auto">
            <a:xfrm>
              <a:off x="-12287250" y="1360487"/>
              <a:ext cx="44450" cy="34925"/>
            </a:xfrm>
            <a:custGeom>
              <a:avLst/>
              <a:gdLst>
                <a:gd name="T0" fmla="*/ 11 w 12"/>
                <a:gd name="T1" fmla="*/ 3 h 9"/>
                <a:gd name="T2" fmla="*/ 8 w 12"/>
                <a:gd name="T3" fmla="*/ 9 h 9"/>
                <a:gd name="T4" fmla="*/ 4 w 12"/>
                <a:gd name="T5" fmla="*/ 4 h 9"/>
                <a:gd name="T6" fmla="*/ 0 w 12"/>
                <a:gd name="T7" fmla="*/ 2 h 9"/>
                <a:gd name="T8" fmla="*/ 11 w 12"/>
                <a:gd name="T9" fmla="*/ 3 h 9"/>
              </a:gdLst>
              <a:ahLst/>
              <a:cxnLst>
                <a:cxn ang="0">
                  <a:pos x="T0" y="T1"/>
                </a:cxn>
                <a:cxn ang="0">
                  <a:pos x="T2" y="T3"/>
                </a:cxn>
                <a:cxn ang="0">
                  <a:pos x="T4" y="T5"/>
                </a:cxn>
                <a:cxn ang="0">
                  <a:pos x="T6" y="T7"/>
                </a:cxn>
                <a:cxn ang="0">
                  <a:pos x="T8" y="T9"/>
                </a:cxn>
              </a:cxnLst>
              <a:rect l="0" t="0" r="r" b="b"/>
              <a:pathLst>
                <a:path w="12" h="9">
                  <a:moveTo>
                    <a:pt x="11" y="3"/>
                  </a:moveTo>
                  <a:cubicBezTo>
                    <a:pt x="12" y="5"/>
                    <a:pt x="11" y="9"/>
                    <a:pt x="8" y="9"/>
                  </a:cubicBezTo>
                  <a:cubicBezTo>
                    <a:pt x="6" y="9"/>
                    <a:pt x="5" y="4"/>
                    <a:pt x="4" y="4"/>
                  </a:cubicBezTo>
                  <a:cubicBezTo>
                    <a:pt x="2" y="4"/>
                    <a:pt x="0" y="4"/>
                    <a:pt x="0" y="2"/>
                  </a:cubicBezTo>
                  <a:cubicBezTo>
                    <a:pt x="2" y="0"/>
                    <a:pt x="9" y="1"/>
                    <a:pt x="11" y="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144"/>
            <p:cNvSpPr>
              <a:spLocks/>
            </p:cNvSpPr>
            <p:nvPr/>
          </p:nvSpPr>
          <p:spPr bwMode="auto">
            <a:xfrm>
              <a:off x="-11971337" y="963612"/>
              <a:ext cx="82550" cy="107950"/>
            </a:xfrm>
            <a:custGeom>
              <a:avLst/>
              <a:gdLst>
                <a:gd name="T0" fmla="*/ 8 w 22"/>
                <a:gd name="T1" fmla="*/ 15 h 29"/>
                <a:gd name="T2" fmla="*/ 2 w 22"/>
                <a:gd name="T3" fmla="*/ 14 h 29"/>
                <a:gd name="T4" fmla="*/ 0 w 22"/>
                <a:gd name="T5" fmla="*/ 13 h 29"/>
                <a:gd name="T6" fmla="*/ 5 w 22"/>
                <a:gd name="T7" fmla="*/ 3 h 29"/>
                <a:gd name="T8" fmla="*/ 14 w 22"/>
                <a:gd name="T9" fmla="*/ 0 h 29"/>
                <a:gd name="T10" fmla="*/ 16 w 22"/>
                <a:gd name="T11" fmla="*/ 5 h 29"/>
                <a:gd name="T12" fmla="*/ 20 w 22"/>
                <a:gd name="T13" fmla="*/ 10 h 29"/>
                <a:gd name="T14" fmla="*/ 17 w 22"/>
                <a:gd name="T15" fmla="*/ 10 h 29"/>
                <a:gd name="T16" fmla="*/ 21 w 22"/>
                <a:gd name="T17" fmla="*/ 17 h 29"/>
                <a:gd name="T18" fmla="*/ 13 w 22"/>
                <a:gd name="T19" fmla="*/ 25 h 29"/>
                <a:gd name="T20" fmla="*/ 13 w 22"/>
                <a:gd name="T21" fmla="*/ 15 h 29"/>
                <a:gd name="T22" fmla="*/ 9 w 22"/>
                <a:gd name="T2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9">
                  <a:moveTo>
                    <a:pt x="8" y="15"/>
                  </a:moveTo>
                  <a:cubicBezTo>
                    <a:pt x="16" y="18"/>
                    <a:pt x="1" y="29"/>
                    <a:pt x="2" y="14"/>
                  </a:cubicBezTo>
                  <a:cubicBezTo>
                    <a:pt x="1" y="14"/>
                    <a:pt x="1" y="14"/>
                    <a:pt x="0" y="13"/>
                  </a:cubicBezTo>
                  <a:cubicBezTo>
                    <a:pt x="3" y="10"/>
                    <a:pt x="2" y="6"/>
                    <a:pt x="5" y="3"/>
                  </a:cubicBezTo>
                  <a:cubicBezTo>
                    <a:pt x="6" y="3"/>
                    <a:pt x="13" y="0"/>
                    <a:pt x="14" y="0"/>
                  </a:cubicBezTo>
                  <a:cubicBezTo>
                    <a:pt x="18" y="1"/>
                    <a:pt x="19" y="3"/>
                    <a:pt x="16" y="5"/>
                  </a:cubicBezTo>
                  <a:cubicBezTo>
                    <a:pt x="19" y="6"/>
                    <a:pt x="20" y="7"/>
                    <a:pt x="20" y="10"/>
                  </a:cubicBezTo>
                  <a:cubicBezTo>
                    <a:pt x="19" y="9"/>
                    <a:pt x="18" y="10"/>
                    <a:pt x="17" y="10"/>
                  </a:cubicBezTo>
                  <a:cubicBezTo>
                    <a:pt x="19" y="11"/>
                    <a:pt x="22" y="13"/>
                    <a:pt x="21" y="17"/>
                  </a:cubicBezTo>
                  <a:cubicBezTo>
                    <a:pt x="16" y="16"/>
                    <a:pt x="18" y="24"/>
                    <a:pt x="13" y="25"/>
                  </a:cubicBezTo>
                  <a:cubicBezTo>
                    <a:pt x="12" y="22"/>
                    <a:pt x="12" y="18"/>
                    <a:pt x="13" y="15"/>
                  </a:cubicBezTo>
                  <a:cubicBezTo>
                    <a:pt x="12" y="14"/>
                    <a:pt x="10" y="15"/>
                    <a:pt x="9" y="16"/>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145"/>
            <p:cNvSpPr>
              <a:spLocks/>
            </p:cNvSpPr>
            <p:nvPr/>
          </p:nvSpPr>
          <p:spPr bwMode="auto">
            <a:xfrm>
              <a:off x="-11799887" y="644525"/>
              <a:ext cx="98425" cy="195263"/>
            </a:xfrm>
            <a:custGeom>
              <a:avLst/>
              <a:gdLst>
                <a:gd name="T0" fmla="*/ 17 w 26"/>
                <a:gd name="T1" fmla="*/ 40 h 52"/>
                <a:gd name="T2" fmla="*/ 11 w 26"/>
                <a:gd name="T3" fmla="*/ 52 h 52"/>
                <a:gd name="T4" fmla="*/ 8 w 26"/>
                <a:gd name="T5" fmla="*/ 41 h 52"/>
                <a:gd name="T6" fmla="*/ 9 w 26"/>
                <a:gd name="T7" fmla="*/ 32 h 52"/>
                <a:gd name="T8" fmla="*/ 0 w 26"/>
                <a:gd name="T9" fmla="*/ 26 h 52"/>
                <a:gd name="T10" fmla="*/ 3 w 26"/>
                <a:gd name="T11" fmla="*/ 15 h 52"/>
                <a:gd name="T12" fmla="*/ 17 w 26"/>
                <a:gd name="T13" fmla="*/ 9 h 52"/>
                <a:gd name="T14" fmla="*/ 18 w 26"/>
                <a:gd name="T15" fmla="*/ 2 h 52"/>
                <a:gd name="T16" fmla="*/ 26 w 26"/>
                <a:gd name="T17" fmla="*/ 1 h 52"/>
                <a:gd name="T18" fmla="*/ 25 w 26"/>
                <a:gd name="T19" fmla="*/ 9 h 52"/>
                <a:gd name="T20" fmla="*/ 21 w 26"/>
                <a:gd name="T21" fmla="*/ 15 h 52"/>
                <a:gd name="T22" fmla="*/ 22 w 26"/>
                <a:gd name="T23" fmla="*/ 18 h 52"/>
                <a:gd name="T24" fmla="*/ 19 w 26"/>
                <a:gd name="T25" fmla="*/ 21 h 52"/>
                <a:gd name="T26" fmla="*/ 20 w 26"/>
                <a:gd name="T27" fmla="*/ 28 h 52"/>
                <a:gd name="T28" fmla="*/ 17 w 26"/>
                <a:gd name="T29"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2">
                  <a:moveTo>
                    <a:pt x="17" y="40"/>
                  </a:moveTo>
                  <a:cubicBezTo>
                    <a:pt x="17" y="44"/>
                    <a:pt x="15" y="50"/>
                    <a:pt x="11" y="52"/>
                  </a:cubicBezTo>
                  <a:cubicBezTo>
                    <a:pt x="10" y="48"/>
                    <a:pt x="9" y="44"/>
                    <a:pt x="8" y="41"/>
                  </a:cubicBezTo>
                  <a:cubicBezTo>
                    <a:pt x="8" y="38"/>
                    <a:pt x="9" y="35"/>
                    <a:pt x="9" y="32"/>
                  </a:cubicBezTo>
                  <a:cubicBezTo>
                    <a:pt x="3" y="38"/>
                    <a:pt x="3" y="27"/>
                    <a:pt x="0" y="26"/>
                  </a:cubicBezTo>
                  <a:cubicBezTo>
                    <a:pt x="5" y="25"/>
                    <a:pt x="7" y="18"/>
                    <a:pt x="3" y="15"/>
                  </a:cubicBezTo>
                  <a:cubicBezTo>
                    <a:pt x="5" y="7"/>
                    <a:pt x="14" y="12"/>
                    <a:pt x="17" y="9"/>
                  </a:cubicBezTo>
                  <a:cubicBezTo>
                    <a:pt x="19" y="6"/>
                    <a:pt x="16" y="4"/>
                    <a:pt x="18" y="2"/>
                  </a:cubicBezTo>
                  <a:cubicBezTo>
                    <a:pt x="20" y="0"/>
                    <a:pt x="24" y="0"/>
                    <a:pt x="26" y="1"/>
                  </a:cubicBezTo>
                  <a:cubicBezTo>
                    <a:pt x="25" y="3"/>
                    <a:pt x="26" y="6"/>
                    <a:pt x="25" y="9"/>
                  </a:cubicBezTo>
                  <a:cubicBezTo>
                    <a:pt x="24" y="11"/>
                    <a:pt x="23" y="12"/>
                    <a:pt x="21" y="15"/>
                  </a:cubicBezTo>
                  <a:cubicBezTo>
                    <a:pt x="21" y="15"/>
                    <a:pt x="22" y="17"/>
                    <a:pt x="22" y="18"/>
                  </a:cubicBezTo>
                  <a:cubicBezTo>
                    <a:pt x="21" y="19"/>
                    <a:pt x="19" y="20"/>
                    <a:pt x="19" y="21"/>
                  </a:cubicBezTo>
                  <a:cubicBezTo>
                    <a:pt x="18" y="23"/>
                    <a:pt x="20" y="25"/>
                    <a:pt x="20" y="28"/>
                  </a:cubicBezTo>
                  <a:cubicBezTo>
                    <a:pt x="19" y="31"/>
                    <a:pt x="18" y="35"/>
                    <a:pt x="17" y="4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46"/>
            <p:cNvSpPr>
              <a:spLocks/>
            </p:cNvSpPr>
            <p:nvPr/>
          </p:nvSpPr>
          <p:spPr bwMode="auto">
            <a:xfrm>
              <a:off x="-12380912" y="277812"/>
              <a:ext cx="123825" cy="168275"/>
            </a:xfrm>
            <a:custGeom>
              <a:avLst/>
              <a:gdLst>
                <a:gd name="T0" fmla="*/ 8 w 33"/>
                <a:gd name="T1" fmla="*/ 16 h 45"/>
                <a:gd name="T2" fmla="*/ 33 w 33"/>
                <a:gd name="T3" fmla="*/ 12 h 45"/>
                <a:gd name="T4" fmla="*/ 24 w 33"/>
                <a:gd name="T5" fmla="*/ 26 h 45"/>
                <a:gd name="T6" fmla="*/ 22 w 33"/>
                <a:gd name="T7" fmla="*/ 45 h 45"/>
                <a:gd name="T8" fmla="*/ 14 w 33"/>
                <a:gd name="T9" fmla="*/ 33 h 45"/>
                <a:gd name="T10" fmla="*/ 12 w 33"/>
                <a:gd name="T11" fmla="*/ 27 h 45"/>
                <a:gd name="T12" fmla="*/ 4 w 33"/>
                <a:gd name="T13" fmla="*/ 26 h 45"/>
                <a:gd name="T14" fmla="*/ 8 w 33"/>
                <a:gd name="T15" fmla="*/ 16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5">
                  <a:moveTo>
                    <a:pt x="8" y="16"/>
                  </a:moveTo>
                  <a:cubicBezTo>
                    <a:pt x="11" y="13"/>
                    <a:pt x="31" y="0"/>
                    <a:pt x="33" y="12"/>
                  </a:cubicBezTo>
                  <a:cubicBezTo>
                    <a:pt x="33" y="13"/>
                    <a:pt x="25" y="23"/>
                    <a:pt x="24" y="26"/>
                  </a:cubicBezTo>
                  <a:cubicBezTo>
                    <a:pt x="22" y="32"/>
                    <a:pt x="22" y="39"/>
                    <a:pt x="22" y="45"/>
                  </a:cubicBezTo>
                  <a:cubicBezTo>
                    <a:pt x="17" y="43"/>
                    <a:pt x="20" y="35"/>
                    <a:pt x="14" y="33"/>
                  </a:cubicBezTo>
                  <a:cubicBezTo>
                    <a:pt x="15" y="33"/>
                    <a:pt x="13" y="28"/>
                    <a:pt x="12" y="27"/>
                  </a:cubicBezTo>
                  <a:cubicBezTo>
                    <a:pt x="10" y="26"/>
                    <a:pt x="6" y="28"/>
                    <a:pt x="4" y="26"/>
                  </a:cubicBezTo>
                  <a:cubicBezTo>
                    <a:pt x="0" y="22"/>
                    <a:pt x="4" y="19"/>
                    <a:pt x="8"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47"/>
            <p:cNvSpPr>
              <a:spLocks/>
            </p:cNvSpPr>
            <p:nvPr/>
          </p:nvSpPr>
          <p:spPr bwMode="auto">
            <a:xfrm>
              <a:off x="-12325350" y="460375"/>
              <a:ext cx="41275" cy="76200"/>
            </a:xfrm>
            <a:custGeom>
              <a:avLst/>
              <a:gdLst>
                <a:gd name="T0" fmla="*/ 10 w 11"/>
                <a:gd name="T1" fmla="*/ 20 h 20"/>
                <a:gd name="T2" fmla="*/ 0 w 11"/>
                <a:gd name="T3" fmla="*/ 8 h 20"/>
                <a:gd name="T4" fmla="*/ 3 w 11"/>
                <a:gd name="T5" fmla="*/ 0 h 20"/>
                <a:gd name="T6" fmla="*/ 10 w 11"/>
                <a:gd name="T7" fmla="*/ 20 h 20"/>
              </a:gdLst>
              <a:ahLst/>
              <a:cxnLst>
                <a:cxn ang="0">
                  <a:pos x="T0" y="T1"/>
                </a:cxn>
                <a:cxn ang="0">
                  <a:pos x="T2" y="T3"/>
                </a:cxn>
                <a:cxn ang="0">
                  <a:pos x="T4" y="T5"/>
                </a:cxn>
                <a:cxn ang="0">
                  <a:pos x="T6" y="T7"/>
                </a:cxn>
              </a:cxnLst>
              <a:rect l="0" t="0" r="r" b="b"/>
              <a:pathLst>
                <a:path w="11" h="20">
                  <a:moveTo>
                    <a:pt x="10" y="20"/>
                  </a:moveTo>
                  <a:cubicBezTo>
                    <a:pt x="5" y="20"/>
                    <a:pt x="1" y="11"/>
                    <a:pt x="0" y="8"/>
                  </a:cubicBezTo>
                  <a:cubicBezTo>
                    <a:pt x="0" y="5"/>
                    <a:pt x="0" y="2"/>
                    <a:pt x="3" y="0"/>
                  </a:cubicBezTo>
                  <a:cubicBezTo>
                    <a:pt x="8" y="4"/>
                    <a:pt x="11" y="13"/>
                    <a:pt x="10"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148"/>
            <p:cNvSpPr>
              <a:spLocks/>
            </p:cNvSpPr>
            <p:nvPr/>
          </p:nvSpPr>
          <p:spPr bwMode="auto">
            <a:xfrm>
              <a:off x="-13077825" y="5335588"/>
              <a:ext cx="74613" cy="101600"/>
            </a:xfrm>
            <a:custGeom>
              <a:avLst/>
              <a:gdLst>
                <a:gd name="T0" fmla="*/ 19 w 20"/>
                <a:gd name="T1" fmla="*/ 16 h 27"/>
                <a:gd name="T2" fmla="*/ 0 w 20"/>
                <a:gd name="T3" fmla="*/ 24 h 27"/>
                <a:gd name="T4" fmla="*/ 7 w 20"/>
                <a:gd name="T5" fmla="*/ 19 h 27"/>
                <a:gd name="T6" fmla="*/ 9 w 20"/>
                <a:gd name="T7" fmla="*/ 12 h 27"/>
                <a:gd name="T8" fmla="*/ 19 w 20"/>
                <a:gd name="T9" fmla="*/ 2 h 27"/>
                <a:gd name="T10" fmla="*/ 19 w 20"/>
                <a:gd name="T11" fmla="*/ 16 h 27"/>
              </a:gdLst>
              <a:ahLst/>
              <a:cxnLst>
                <a:cxn ang="0">
                  <a:pos x="T0" y="T1"/>
                </a:cxn>
                <a:cxn ang="0">
                  <a:pos x="T2" y="T3"/>
                </a:cxn>
                <a:cxn ang="0">
                  <a:pos x="T4" y="T5"/>
                </a:cxn>
                <a:cxn ang="0">
                  <a:pos x="T6" y="T7"/>
                </a:cxn>
                <a:cxn ang="0">
                  <a:pos x="T8" y="T9"/>
                </a:cxn>
                <a:cxn ang="0">
                  <a:pos x="T10" y="T11"/>
                </a:cxn>
              </a:cxnLst>
              <a:rect l="0" t="0" r="r" b="b"/>
              <a:pathLst>
                <a:path w="20" h="27">
                  <a:moveTo>
                    <a:pt x="19" y="16"/>
                  </a:moveTo>
                  <a:cubicBezTo>
                    <a:pt x="17" y="22"/>
                    <a:pt x="4" y="27"/>
                    <a:pt x="0" y="24"/>
                  </a:cubicBezTo>
                  <a:cubicBezTo>
                    <a:pt x="1" y="21"/>
                    <a:pt x="4" y="22"/>
                    <a:pt x="7" y="19"/>
                  </a:cubicBezTo>
                  <a:cubicBezTo>
                    <a:pt x="9" y="17"/>
                    <a:pt x="8" y="14"/>
                    <a:pt x="9" y="12"/>
                  </a:cubicBezTo>
                  <a:cubicBezTo>
                    <a:pt x="11" y="8"/>
                    <a:pt x="14" y="0"/>
                    <a:pt x="19" y="2"/>
                  </a:cubicBezTo>
                  <a:cubicBezTo>
                    <a:pt x="20" y="7"/>
                    <a:pt x="20" y="12"/>
                    <a:pt x="19"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49"/>
            <p:cNvSpPr>
              <a:spLocks/>
            </p:cNvSpPr>
            <p:nvPr/>
          </p:nvSpPr>
          <p:spPr bwMode="auto">
            <a:xfrm>
              <a:off x="-13025437" y="5283200"/>
              <a:ext cx="63500" cy="60325"/>
            </a:xfrm>
            <a:custGeom>
              <a:avLst/>
              <a:gdLst>
                <a:gd name="T0" fmla="*/ 11 w 17"/>
                <a:gd name="T1" fmla="*/ 4 h 16"/>
                <a:gd name="T2" fmla="*/ 15 w 17"/>
                <a:gd name="T3" fmla="*/ 0 h 16"/>
                <a:gd name="T4" fmla="*/ 15 w 17"/>
                <a:gd name="T5" fmla="*/ 8 h 16"/>
                <a:gd name="T6" fmla="*/ 5 w 17"/>
                <a:gd name="T7" fmla="*/ 13 h 16"/>
                <a:gd name="T8" fmla="*/ 11 w 17"/>
                <a:gd name="T9" fmla="*/ 4 h 16"/>
              </a:gdLst>
              <a:ahLst/>
              <a:cxnLst>
                <a:cxn ang="0">
                  <a:pos x="T0" y="T1"/>
                </a:cxn>
                <a:cxn ang="0">
                  <a:pos x="T2" y="T3"/>
                </a:cxn>
                <a:cxn ang="0">
                  <a:pos x="T4" y="T5"/>
                </a:cxn>
                <a:cxn ang="0">
                  <a:pos x="T6" y="T7"/>
                </a:cxn>
                <a:cxn ang="0">
                  <a:pos x="T8" y="T9"/>
                </a:cxn>
              </a:cxnLst>
              <a:rect l="0" t="0" r="r" b="b"/>
              <a:pathLst>
                <a:path w="17" h="16">
                  <a:moveTo>
                    <a:pt x="11" y="4"/>
                  </a:moveTo>
                  <a:cubicBezTo>
                    <a:pt x="12" y="1"/>
                    <a:pt x="12" y="1"/>
                    <a:pt x="15" y="0"/>
                  </a:cubicBezTo>
                  <a:cubicBezTo>
                    <a:pt x="17" y="3"/>
                    <a:pt x="17" y="5"/>
                    <a:pt x="15" y="8"/>
                  </a:cubicBezTo>
                  <a:cubicBezTo>
                    <a:pt x="14" y="11"/>
                    <a:pt x="8" y="16"/>
                    <a:pt x="5" y="13"/>
                  </a:cubicBezTo>
                  <a:cubicBezTo>
                    <a:pt x="0" y="7"/>
                    <a:pt x="11" y="6"/>
                    <a:pt x="11"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50"/>
            <p:cNvSpPr>
              <a:spLocks/>
            </p:cNvSpPr>
            <p:nvPr/>
          </p:nvSpPr>
          <p:spPr bwMode="auto">
            <a:xfrm>
              <a:off x="-13217525" y="5392738"/>
              <a:ext cx="98425" cy="77788"/>
            </a:xfrm>
            <a:custGeom>
              <a:avLst/>
              <a:gdLst>
                <a:gd name="T0" fmla="*/ 13 w 26"/>
                <a:gd name="T1" fmla="*/ 18 h 21"/>
                <a:gd name="T2" fmla="*/ 2 w 26"/>
                <a:gd name="T3" fmla="*/ 14 h 21"/>
                <a:gd name="T4" fmla="*/ 13 w 26"/>
                <a:gd name="T5" fmla="*/ 18 h 21"/>
              </a:gdLst>
              <a:ahLst/>
              <a:cxnLst>
                <a:cxn ang="0">
                  <a:pos x="T0" y="T1"/>
                </a:cxn>
                <a:cxn ang="0">
                  <a:pos x="T2" y="T3"/>
                </a:cxn>
                <a:cxn ang="0">
                  <a:pos x="T4" y="T5"/>
                </a:cxn>
              </a:cxnLst>
              <a:rect l="0" t="0" r="r" b="b"/>
              <a:pathLst>
                <a:path w="26" h="21">
                  <a:moveTo>
                    <a:pt x="13" y="18"/>
                  </a:moveTo>
                  <a:cubicBezTo>
                    <a:pt x="9" y="21"/>
                    <a:pt x="3" y="19"/>
                    <a:pt x="2" y="14"/>
                  </a:cubicBezTo>
                  <a:cubicBezTo>
                    <a:pt x="0" y="0"/>
                    <a:pt x="26" y="7"/>
                    <a:pt x="13"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151"/>
            <p:cNvSpPr>
              <a:spLocks/>
            </p:cNvSpPr>
            <p:nvPr/>
          </p:nvSpPr>
          <p:spPr bwMode="auto">
            <a:xfrm>
              <a:off x="-13314362" y="5365750"/>
              <a:ext cx="82550" cy="63500"/>
            </a:xfrm>
            <a:custGeom>
              <a:avLst/>
              <a:gdLst>
                <a:gd name="T0" fmla="*/ 16 w 22"/>
                <a:gd name="T1" fmla="*/ 8 h 17"/>
                <a:gd name="T2" fmla="*/ 8 w 22"/>
                <a:gd name="T3" fmla="*/ 17 h 17"/>
                <a:gd name="T4" fmla="*/ 0 w 22"/>
                <a:gd name="T5" fmla="*/ 10 h 17"/>
                <a:gd name="T6" fmla="*/ 8 w 22"/>
                <a:gd name="T7" fmla="*/ 6 h 17"/>
                <a:gd name="T8" fmla="*/ 14 w 22"/>
                <a:gd name="T9" fmla="*/ 1 h 17"/>
                <a:gd name="T10" fmla="*/ 20 w 22"/>
                <a:gd name="T11" fmla="*/ 0 h 17"/>
                <a:gd name="T12" fmla="*/ 16 w 22"/>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22" h="17">
                  <a:moveTo>
                    <a:pt x="16" y="8"/>
                  </a:moveTo>
                  <a:cubicBezTo>
                    <a:pt x="13" y="12"/>
                    <a:pt x="15" y="17"/>
                    <a:pt x="8" y="17"/>
                  </a:cubicBezTo>
                  <a:cubicBezTo>
                    <a:pt x="4" y="17"/>
                    <a:pt x="0" y="13"/>
                    <a:pt x="0" y="10"/>
                  </a:cubicBezTo>
                  <a:cubicBezTo>
                    <a:pt x="0" y="4"/>
                    <a:pt x="3" y="7"/>
                    <a:pt x="8" y="6"/>
                  </a:cubicBezTo>
                  <a:cubicBezTo>
                    <a:pt x="10" y="5"/>
                    <a:pt x="12" y="2"/>
                    <a:pt x="14" y="1"/>
                  </a:cubicBezTo>
                  <a:cubicBezTo>
                    <a:pt x="16" y="0"/>
                    <a:pt x="18" y="0"/>
                    <a:pt x="20" y="0"/>
                  </a:cubicBezTo>
                  <a:cubicBezTo>
                    <a:pt x="22" y="3"/>
                    <a:pt x="17" y="5"/>
                    <a:pt x="16"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152"/>
            <p:cNvSpPr>
              <a:spLocks/>
            </p:cNvSpPr>
            <p:nvPr/>
          </p:nvSpPr>
          <p:spPr bwMode="auto">
            <a:xfrm>
              <a:off x="-13363575" y="5403850"/>
              <a:ext cx="41275" cy="41275"/>
            </a:xfrm>
            <a:custGeom>
              <a:avLst/>
              <a:gdLst>
                <a:gd name="T0" fmla="*/ 6 w 11"/>
                <a:gd name="T1" fmla="*/ 1 h 11"/>
                <a:gd name="T2" fmla="*/ 2 w 11"/>
                <a:gd name="T3" fmla="*/ 6 h 11"/>
                <a:gd name="T4" fmla="*/ 6 w 11"/>
                <a:gd name="T5" fmla="*/ 1 h 11"/>
              </a:gdLst>
              <a:ahLst/>
              <a:cxnLst>
                <a:cxn ang="0">
                  <a:pos x="T0" y="T1"/>
                </a:cxn>
                <a:cxn ang="0">
                  <a:pos x="T2" y="T3"/>
                </a:cxn>
                <a:cxn ang="0">
                  <a:pos x="T4" y="T5"/>
                </a:cxn>
              </a:cxnLst>
              <a:rect l="0" t="0" r="r" b="b"/>
              <a:pathLst>
                <a:path w="11" h="11">
                  <a:moveTo>
                    <a:pt x="6" y="1"/>
                  </a:moveTo>
                  <a:cubicBezTo>
                    <a:pt x="11" y="4"/>
                    <a:pt x="6" y="11"/>
                    <a:pt x="2" y="6"/>
                  </a:cubicBezTo>
                  <a:cubicBezTo>
                    <a:pt x="0" y="3"/>
                    <a:pt x="2" y="0"/>
                    <a:pt x="6"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153"/>
            <p:cNvSpPr>
              <a:spLocks/>
            </p:cNvSpPr>
            <p:nvPr/>
          </p:nvSpPr>
          <p:spPr bwMode="auto">
            <a:xfrm>
              <a:off x="-13471525" y="5437188"/>
              <a:ext cx="58738" cy="41275"/>
            </a:xfrm>
            <a:custGeom>
              <a:avLst/>
              <a:gdLst>
                <a:gd name="T0" fmla="*/ 12 w 16"/>
                <a:gd name="T1" fmla="*/ 10 h 11"/>
                <a:gd name="T2" fmla="*/ 16 w 16"/>
                <a:gd name="T3" fmla="*/ 2 h 11"/>
                <a:gd name="T4" fmla="*/ 12 w 16"/>
                <a:gd name="T5" fmla="*/ 10 h 11"/>
              </a:gdLst>
              <a:ahLst/>
              <a:cxnLst>
                <a:cxn ang="0">
                  <a:pos x="T0" y="T1"/>
                </a:cxn>
                <a:cxn ang="0">
                  <a:pos x="T2" y="T3"/>
                </a:cxn>
                <a:cxn ang="0">
                  <a:pos x="T4" y="T5"/>
                </a:cxn>
              </a:cxnLst>
              <a:rect l="0" t="0" r="r" b="b"/>
              <a:pathLst>
                <a:path w="16" h="11">
                  <a:moveTo>
                    <a:pt x="12" y="10"/>
                  </a:moveTo>
                  <a:cubicBezTo>
                    <a:pt x="0" y="11"/>
                    <a:pt x="15" y="0"/>
                    <a:pt x="16" y="2"/>
                  </a:cubicBezTo>
                  <a:cubicBezTo>
                    <a:pt x="16" y="6"/>
                    <a:pt x="16" y="9"/>
                    <a:pt x="12"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154"/>
            <p:cNvSpPr>
              <a:spLocks/>
            </p:cNvSpPr>
            <p:nvPr/>
          </p:nvSpPr>
          <p:spPr bwMode="auto">
            <a:xfrm>
              <a:off x="-13430250" y="5332413"/>
              <a:ext cx="36513" cy="52388"/>
            </a:xfrm>
            <a:custGeom>
              <a:avLst/>
              <a:gdLst>
                <a:gd name="T0" fmla="*/ 9 w 10"/>
                <a:gd name="T1" fmla="*/ 4 h 14"/>
                <a:gd name="T2" fmla="*/ 6 w 10"/>
                <a:gd name="T3" fmla="*/ 14 h 14"/>
                <a:gd name="T4" fmla="*/ 1 w 10"/>
                <a:gd name="T5" fmla="*/ 1 h 14"/>
                <a:gd name="T6" fmla="*/ 9 w 10"/>
                <a:gd name="T7" fmla="*/ 4 h 14"/>
              </a:gdLst>
              <a:ahLst/>
              <a:cxnLst>
                <a:cxn ang="0">
                  <a:pos x="T0" y="T1"/>
                </a:cxn>
                <a:cxn ang="0">
                  <a:pos x="T2" y="T3"/>
                </a:cxn>
                <a:cxn ang="0">
                  <a:pos x="T4" y="T5"/>
                </a:cxn>
                <a:cxn ang="0">
                  <a:pos x="T6" y="T7"/>
                </a:cxn>
              </a:cxnLst>
              <a:rect l="0" t="0" r="r" b="b"/>
              <a:pathLst>
                <a:path w="10" h="14">
                  <a:moveTo>
                    <a:pt x="9" y="4"/>
                  </a:moveTo>
                  <a:cubicBezTo>
                    <a:pt x="10" y="8"/>
                    <a:pt x="9" y="12"/>
                    <a:pt x="6" y="14"/>
                  </a:cubicBezTo>
                  <a:cubicBezTo>
                    <a:pt x="6" y="13"/>
                    <a:pt x="0" y="2"/>
                    <a:pt x="1" y="1"/>
                  </a:cubicBezTo>
                  <a:cubicBezTo>
                    <a:pt x="5" y="0"/>
                    <a:pt x="8" y="0"/>
                    <a:pt x="9"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155"/>
            <p:cNvSpPr>
              <a:spLocks/>
            </p:cNvSpPr>
            <p:nvPr/>
          </p:nvSpPr>
          <p:spPr bwMode="auto">
            <a:xfrm>
              <a:off x="-10161587" y="1682750"/>
              <a:ext cx="71438" cy="76200"/>
            </a:xfrm>
            <a:custGeom>
              <a:avLst/>
              <a:gdLst>
                <a:gd name="T0" fmla="*/ 7 w 19"/>
                <a:gd name="T1" fmla="*/ 14 h 20"/>
                <a:gd name="T2" fmla="*/ 2 w 19"/>
                <a:gd name="T3" fmla="*/ 10 h 20"/>
                <a:gd name="T4" fmla="*/ 2 w 19"/>
                <a:gd name="T5" fmla="*/ 2 h 20"/>
                <a:gd name="T6" fmla="*/ 10 w 19"/>
                <a:gd name="T7" fmla="*/ 5 h 20"/>
                <a:gd name="T8" fmla="*/ 5 w 19"/>
                <a:gd name="T9" fmla="*/ 13 h 20"/>
              </a:gdLst>
              <a:ahLst/>
              <a:cxnLst>
                <a:cxn ang="0">
                  <a:pos x="T0" y="T1"/>
                </a:cxn>
                <a:cxn ang="0">
                  <a:pos x="T2" y="T3"/>
                </a:cxn>
                <a:cxn ang="0">
                  <a:pos x="T4" y="T5"/>
                </a:cxn>
                <a:cxn ang="0">
                  <a:pos x="T6" y="T7"/>
                </a:cxn>
                <a:cxn ang="0">
                  <a:pos x="T8" y="T9"/>
                </a:cxn>
              </a:cxnLst>
              <a:rect l="0" t="0" r="r" b="b"/>
              <a:pathLst>
                <a:path w="19" h="20">
                  <a:moveTo>
                    <a:pt x="7" y="14"/>
                  </a:moveTo>
                  <a:cubicBezTo>
                    <a:pt x="5" y="14"/>
                    <a:pt x="3" y="12"/>
                    <a:pt x="2" y="10"/>
                  </a:cubicBezTo>
                  <a:cubicBezTo>
                    <a:pt x="1" y="8"/>
                    <a:pt x="0" y="4"/>
                    <a:pt x="2" y="2"/>
                  </a:cubicBezTo>
                  <a:cubicBezTo>
                    <a:pt x="5" y="0"/>
                    <a:pt x="9" y="2"/>
                    <a:pt x="10" y="5"/>
                  </a:cubicBezTo>
                  <a:cubicBezTo>
                    <a:pt x="19" y="5"/>
                    <a:pt x="16" y="20"/>
                    <a:pt x="5" y="13"/>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156"/>
            <p:cNvSpPr>
              <a:spLocks/>
            </p:cNvSpPr>
            <p:nvPr/>
          </p:nvSpPr>
          <p:spPr bwMode="auto">
            <a:xfrm>
              <a:off x="-9991725" y="1316037"/>
              <a:ext cx="88900" cy="209550"/>
            </a:xfrm>
            <a:custGeom>
              <a:avLst/>
              <a:gdLst>
                <a:gd name="T0" fmla="*/ 12 w 24"/>
                <a:gd name="T1" fmla="*/ 32 h 56"/>
                <a:gd name="T2" fmla="*/ 5 w 24"/>
                <a:gd name="T3" fmla="*/ 56 h 56"/>
                <a:gd name="T4" fmla="*/ 3 w 24"/>
                <a:gd name="T5" fmla="*/ 32 h 56"/>
                <a:gd name="T6" fmla="*/ 14 w 24"/>
                <a:gd name="T7" fmla="*/ 9 h 56"/>
                <a:gd name="T8" fmla="*/ 19 w 24"/>
                <a:gd name="T9" fmla="*/ 0 h 56"/>
                <a:gd name="T10" fmla="*/ 20 w 24"/>
                <a:gd name="T11" fmla="*/ 9 h 56"/>
                <a:gd name="T12" fmla="*/ 12 w 24"/>
                <a:gd name="T13" fmla="*/ 32 h 56"/>
              </a:gdLst>
              <a:ahLst/>
              <a:cxnLst>
                <a:cxn ang="0">
                  <a:pos x="T0" y="T1"/>
                </a:cxn>
                <a:cxn ang="0">
                  <a:pos x="T2" y="T3"/>
                </a:cxn>
                <a:cxn ang="0">
                  <a:pos x="T4" y="T5"/>
                </a:cxn>
                <a:cxn ang="0">
                  <a:pos x="T6" y="T7"/>
                </a:cxn>
                <a:cxn ang="0">
                  <a:pos x="T8" y="T9"/>
                </a:cxn>
                <a:cxn ang="0">
                  <a:pos x="T10" y="T11"/>
                </a:cxn>
                <a:cxn ang="0">
                  <a:pos x="T12" y="T13"/>
                </a:cxn>
              </a:cxnLst>
              <a:rect l="0" t="0" r="r" b="b"/>
              <a:pathLst>
                <a:path w="24" h="56">
                  <a:moveTo>
                    <a:pt x="12" y="32"/>
                  </a:moveTo>
                  <a:cubicBezTo>
                    <a:pt x="9" y="40"/>
                    <a:pt x="9" y="48"/>
                    <a:pt x="5" y="56"/>
                  </a:cubicBezTo>
                  <a:cubicBezTo>
                    <a:pt x="2" y="47"/>
                    <a:pt x="0" y="42"/>
                    <a:pt x="3" y="32"/>
                  </a:cubicBezTo>
                  <a:cubicBezTo>
                    <a:pt x="6" y="24"/>
                    <a:pt x="11" y="17"/>
                    <a:pt x="14" y="9"/>
                  </a:cubicBezTo>
                  <a:cubicBezTo>
                    <a:pt x="15" y="7"/>
                    <a:pt x="16" y="0"/>
                    <a:pt x="19" y="0"/>
                  </a:cubicBezTo>
                  <a:cubicBezTo>
                    <a:pt x="24" y="0"/>
                    <a:pt x="21" y="6"/>
                    <a:pt x="20" y="9"/>
                  </a:cubicBezTo>
                  <a:cubicBezTo>
                    <a:pt x="19" y="17"/>
                    <a:pt x="16" y="24"/>
                    <a:pt x="12" y="3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157"/>
            <p:cNvSpPr>
              <a:spLocks/>
            </p:cNvSpPr>
            <p:nvPr/>
          </p:nvSpPr>
          <p:spPr bwMode="auto">
            <a:xfrm>
              <a:off x="-9820275" y="1192212"/>
              <a:ext cx="134938" cy="220663"/>
            </a:xfrm>
            <a:custGeom>
              <a:avLst/>
              <a:gdLst>
                <a:gd name="T0" fmla="*/ 9 w 36"/>
                <a:gd name="T1" fmla="*/ 48 h 59"/>
                <a:gd name="T2" fmla="*/ 3 w 36"/>
                <a:gd name="T3" fmla="*/ 54 h 59"/>
                <a:gd name="T4" fmla="*/ 4 w 36"/>
                <a:gd name="T5" fmla="*/ 45 h 59"/>
                <a:gd name="T6" fmla="*/ 0 w 36"/>
                <a:gd name="T7" fmla="*/ 35 h 59"/>
                <a:gd name="T8" fmla="*/ 2 w 36"/>
                <a:gd name="T9" fmla="*/ 23 h 59"/>
                <a:gd name="T10" fmla="*/ 6 w 36"/>
                <a:gd name="T11" fmla="*/ 18 h 59"/>
                <a:gd name="T12" fmla="*/ 8 w 36"/>
                <a:gd name="T13" fmla="*/ 12 h 59"/>
                <a:gd name="T14" fmla="*/ 11 w 36"/>
                <a:gd name="T15" fmla="*/ 9 h 59"/>
                <a:gd name="T16" fmla="*/ 14 w 36"/>
                <a:gd name="T17" fmla="*/ 6 h 59"/>
                <a:gd name="T18" fmla="*/ 17 w 36"/>
                <a:gd name="T19" fmla="*/ 5 h 59"/>
                <a:gd name="T20" fmla="*/ 24 w 36"/>
                <a:gd name="T21" fmla="*/ 4 h 59"/>
                <a:gd name="T22" fmla="*/ 30 w 36"/>
                <a:gd name="T23" fmla="*/ 1 h 59"/>
                <a:gd name="T24" fmla="*/ 36 w 36"/>
                <a:gd name="T25" fmla="*/ 3 h 59"/>
                <a:gd name="T26" fmla="*/ 30 w 36"/>
                <a:gd name="T27" fmla="*/ 8 h 59"/>
                <a:gd name="T28" fmla="*/ 24 w 36"/>
                <a:gd name="T29" fmla="*/ 13 h 59"/>
                <a:gd name="T30" fmla="*/ 21 w 36"/>
                <a:gd name="T31" fmla="*/ 27 h 59"/>
                <a:gd name="T32" fmla="*/ 24 w 36"/>
                <a:gd name="T33" fmla="*/ 31 h 59"/>
                <a:gd name="T34" fmla="*/ 18 w 36"/>
                <a:gd name="T35" fmla="*/ 34 h 59"/>
                <a:gd name="T36" fmla="*/ 18 w 36"/>
                <a:gd name="T37" fmla="*/ 41 h 59"/>
                <a:gd name="T38" fmla="*/ 11 w 36"/>
                <a:gd name="T39" fmla="*/ 43 h 59"/>
                <a:gd name="T40" fmla="*/ 9 w 36"/>
                <a:gd name="T4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9">
                  <a:moveTo>
                    <a:pt x="9" y="48"/>
                  </a:moveTo>
                  <a:cubicBezTo>
                    <a:pt x="8" y="51"/>
                    <a:pt x="6" y="59"/>
                    <a:pt x="3" y="54"/>
                  </a:cubicBezTo>
                  <a:cubicBezTo>
                    <a:pt x="1" y="51"/>
                    <a:pt x="4" y="47"/>
                    <a:pt x="4" y="45"/>
                  </a:cubicBezTo>
                  <a:cubicBezTo>
                    <a:pt x="4" y="41"/>
                    <a:pt x="1" y="38"/>
                    <a:pt x="0" y="35"/>
                  </a:cubicBezTo>
                  <a:cubicBezTo>
                    <a:pt x="5" y="34"/>
                    <a:pt x="1" y="26"/>
                    <a:pt x="2" y="23"/>
                  </a:cubicBezTo>
                  <a:cubicBezTo>
                    <a:pt x="3" y="21"/>
                    <a:pt x="5" y="20"/>
                    <a:pt x="6" y="18"/>
                  </a:cubicBezTo>
                  <a:cubicBezTo>
                    <a:pt x="7" y="16"/>
                    <a:pt x="7" y="14"/>
                    <a:pt x="8" y="12"/>
                  </a:cubicBezTo>
                  <a:cubicBezTo>
                    <a:pt x="9" y="10"/>
                    <a:pt x="10" y="10"/>
                    <a:pt x="11" y="9"/>
                  </a:cubicBezTo>
                  <a:cubicBezTo>
                    <a:pt x="12" y="8"/>
                    <a:pt x="12" y="7"/>
                    <a:pt x="14" y="6"/>
                  </a:cubicBezTo>
                  <a:cubicBezTo>
                    <a:pt x="14" y="6"/>
                    <a:pt x="16" y="5"/>
                    <a:pt x="17" y="5"/>
                  </a:cubicBezTo>
                  <a:cubicBezTo>
                    <a:pt x="21" y="4"/>
                    <a:pt x="21" y="4"/>
                    <a:pt x="24" y="4"/>
                  </a:cubicBezTo>
                  <a:cubicBezTo>
                    <a:pt x="27" y="4"/>
                    <a:pt x="28" y="1"/>
                    <a:pt x="30" y="1"/>
                  </a:cubicBezTo>
                  <a:cubicBezTo>
                    <a:pt x="32" y="0"/>
                    <a:pt x="35" y="2"/>
                    <a:pt x="36" y="3"/>
                  </a:cubicBezTo>
                  <a:cubicBezTo>
                    <a:pt x="33" y="4"/>
                    <a:pt x="32" y="5"/>
                    <a:pt x="30" y="8"/>
                  </a:cubicBezTo>
                  <a:cubicBezTo>
                    <a:pt x="28" y="12"/>
                    <a:pt x="28" y="12"/>
                    <a:pt x="24" y="13"/>
                  </a:cubicBezTo>
                  <a:cubicBezTo>
                    <a:pt x="19" y="15"/>
                    <a:pt x="20" y="22"/>
                    <a:pt x="21" y="27"/>
                  </a:cubicBezTo>
                  <a:cubicBezTo>
                    <a:pt x="23" y="28"/>
                    <a:pt x="25" y="28"/>
                    <a:pt x="24" y="31"/>
                  </a:cubicBezTo>
                  <a:cubicBezTo>
                    <a:pt x="23" y="31"/>
                    <a:pt x="19" y="33"/>
                    <a:pt x="18" y="34"/>
                  </a:cubicBezTo>
                  <a:cubicBezTo>
                    <a:pt x="16" y="36"/>
                    <a:pt x="19" y="38"/>
                    <a:pt x="18" y="41"/>
                  </a:cubicBezTo>
                  <a:cubicBezTo>
                    <a:pt x="14" y="41"/>
                    <a:pt x="14" y="41"/>
                    <a:pt x="11" y="43"/>
                  </a:cubicBezTo>
                  <a:cubicBezTo>
                    <a:pt x="10" y="45"/>
                    <a:pt x="9" y="46"/>
                    <a:pt x="9" y="4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158"/>
            <p:cNvSpPr>
              <a:spLocks/>
            </p:cNvSpPr>
            <p:nvPr/>
          </p:nvSpPr>
          <p:spPr bwMode="auto">
            <a:xfrm>
              <a:off x="-9421812" y="977900"/>
              <a:ext cx="112713" cy="90488"/>
            </a:xfrm>
            <a:custGeom>
              <a:avLst/>
              <a:gdLst>
                <a:gd name="T0" fmla="*/ 13 w 30"/>
                <a:gd name="T1" fmla="*/ 21 h 24"/>
                <a:gd name="T2" fmla="*/ 11 w 30"/>
                <a:gd name="T3" fmla="*/ 14 h 24"/>
                <a:gd name="T4" fmla="*/ 2 w 30"/>
                <a:gd name="T5" fmla="*/ 12 h 24"/>
                <a:gd name="T6" fmla="*/ 4 w 30"/>
                <a:gd name="T7" fmla="*/ 8 h 24"/>
                <a:gd name="T8" fmla="*/ 10 w 30"/>
                <a:gd name="T9" fmla="*/ 8 h 24"/>
                <a:gd name="T10" fmla="*/ 14 w 30"/>
                <a:gd name="T11" fmla="*/ 4 h 24"/>
                <a:gd name="T12" fmla="*/ 20 w 30"/>
                <a:gd name="T13" fmla="*/ 2 h 24"/>
                <a:gd name="T14" fmla="*/ 20 w 30"/>
                <a:gd name="T15" fmla="*/ 5 h 24"/>
                <a:gd name="T16" fmla="*/ 27 w 30"/>
                <a:gd name="T17" fmla="*/ 11 h 24"/>
                <a:gd name="T18" fmla="*/ 29 w 30"/>
                <a:gd name="T19" fmla="*/ 11 h 24"/>
                <a:gd name="T20" fmla="*/ 28 w 30"/>
                <a:gd name="T21" fmla="*/ 18 h 24"/>
                <a:gd name="T22" fmla="*/ 20 w 30"/>
                <a:gd name="T23" fmla="*/ 18 h 24"/>
                <a:gd name="T24" fmla="*/ 17 w 30"/>
                <a:gd name="T25" fmla="*/ 23 h 24"/>
                <a:gd name="T26" fmla="*/ 13 w 30"/>
                <a:gd name="T2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4">
                  <a:moveTo>
                    <a:pt x="13" y="21"/>
                  </a:moveTo>
                  <a:cubicBezTo>
                    <a:pt x="9" y="21"/>
                    <a:pt x="12" y="16"/>
                    <a:pt x="11" y="14"/>
                  </a:cubicBezTo>
                  <a:cubicBezTo>
                    <a:pt x="9" y="10"/>
                    <a:pt x="4" y="15"/>
                    <a:pt x="2" y="12"/>
                  </a:cubicBezTo>
                  <a:cubicBezTo>
                    <a:pt x="0" y="9"/>
                    <a:pt x="2" y="9"/>
                    <a:pt x="4" y="8"/>
                  </a:cubicBezTo>
                  <a:cubicBezTo>
                    <a:pt x="6" y="8"/>
                    <a:pt x="9" y="9"/>
                    <a:pt x="10" y="8"/>
                  </a:cubicBezTo>
                  <a:cubicBezTo>
                    <a:pt x="12" y="7"/>
                    <a:pt x="11" y="4"/>
                    <a:pt x="14" y="4"/>
                  </a:cubicBezTo>
                  <a:cubicBezTo>
                    <a:pt x="13" y="0"/>
                    <a:pt x="17" y="1"/>
                    <a:pt x="20" y="2"/>
                  </a:cubicBezTo>
                  <a:cubicBezTo>
                    <a:pt x="19" y="3"/>
                    <a:pt x="20" y="4"/>
                    <a:pt x="20" y="5"/>
                  </a:cubicBezTo>
                  <a:cubicBezTo>
                    <a:pt x="22" y="6"/>
                    <a:pt x="27" y="8"/>
                    <a:pt x="27" y="11"/>
                  </a:cubicBezTo>
                  <a:cubicBezTo>
                    <a:pt x="28" y="10"/>
                    <a:pt x="29" y="11"/>
                    <a:pt x="29" y="11"/>
                  </a:cubicBezTo>
                  <a:cubicBezTo>
                    <a:pt x="30" y="14"/>
                    <a:pt x="27" y="15"/>
                    <a:pt x="28" y="18"/>
                  </a:cubicBezTo>
                  <a:cubicBezTo>
                    <a:pt x="25" y="16"/>
                    <a:pt x="22" y="22"/>
                    <a:pt x="20" y="18"/>
                  </a:cubicBezTo>
                  <a:cubicBezTo>
                    <a:pt x="19" y="19"/>
                    <a:pt x="18" y="22"/>
                    <a:pt x="17" y="23"/>
                  </a:cubicBezTo>
                  <a:cubicBezTo>
                    <a:pt x="15" y="24"/>
                    <a:pt x="12" y="24"/>
                    <a:pt x="13" y="2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159"/>
            <p:cNvSpPr>
              <a:spLocks/>
            </p:cNvSpPr>
            <p:nvPr/>
          </p:nvSpPr>
          <p:spPr bwMode="auto">
            <a:xfrm>
              <a:off x="-9448800" y="1060450"/>
              <a:ext cx="169863" cy="165100"/>
            </a:xfrm>
            <a:custGeom>
              <a:avLst/>
              <a:gdLst>
                <a:gd name="T0" fmla="*/ 5 w 45"/>
                <a:gd name="T1" fmla="*/ 16 h 44"/>
                <a:gd name="T2" fmla="*/ 0 w 45"/>
                <a:gd name="T3" fmla="*/ 18 h 44"/>
                <a:gd name="T4" fmla="*/ 3 w 45"/>
                <a:gd name="T5" fmla="*/ 23 h 44"/>
                <a:gd name="T6" fmla="*/ 11 w 45"/>
                <a:gd name="T7" fmla="*/ 30 h 44"/>
                <a:gd name="T8" fmla="*/ 7 w 45"/>
                <a:gd name="T9" fmla="*/ 34 h 44"/>
                <a:gd name="T10" fmla="*/ 6 w 45"/>
                <a:gd name="T11" fmla="*/ 40 h 44"/>
                <a:gd name="T12" fmla="*/ 13 w 45"/>
                <a:gd name="T13" fmla="*/ 31 h 44"/>
                <a:gd name="T14" fmla="*/ 15 w 45"/>
                <a:gd name="T15" fmla="*/ 27 h 44"/>
                <a:gd name="T16" fmla="*/ 17 w 45"/>
                <a:gd name="T17" fmla="*/ 25 h 44"/>
                <a:gd name="T18" fmla="*/ 24 w 45"/>
                <a:gd name="T19" fmla="*/ 25 h 44"/>
                <a:gd name="T20" fmla="*/ 29 w 45"/>
                <a:gd name="T21" fmla="*/ 21 h 44"/>
                <a:gd name="T22" fmla="*/ 35 w 45"/>
                <a:gd name="T23" fmla="*/ 17 h 44"/>
                <a:gd name="T24" fmla="*/ 38 w 45"/>
                <a:gd name="T25" fmla="*/ 15 h 44"/>
                <a:gd name="T26" fmla="*/ 41 w 45"/>
                <a:gd name="T27" fmla="*/ 14 h 44"/>
                <a:gd name="T28" fmla="*/ 41 w 45"/>
                <a:gd name="T29" fmla="*/ 8 h 44"/>
                <a:gd name="T30" fmla="*/ 43 w 45"/>
                <a:gd name="T31" fmla="*/ 3 h 44"/>
                <a:gd name="T32" fmla="*/ 34 w 45"/>
                <a:gd name="T33" fmla="*/ 0 h 44"/>
                <a:gd name="T34" fmla="*/ 29 w 45"/>
                <a:gd name="T35" fmla="*/ 4 h 44"/>
                <a:gd name="T36" fmla="*/ 22 w 45"/>
                <a:gd name="T37" fmla="*/ 5 h 44"/>
                <a:gd name="T38" fmla="*/ 19 w 45"/>
                <a:gd name="T39" fmla="*/ 4 h 44"/>
                <a:gd name="T40" fmla="*/ 14 w 45"/>
                <a:gd name="T41" fmla="*/ 6 h 44"/>
                <a:gd name="T42" fmla="*/ 13 w 45"/>
                <a:gd name="T43" fmla="*/ 9 h 44"/>
                <a:gd name="T44" fmla="*/ 7 w 45"/>
                <a:gd name="T45" fmla="*/ 10 h 44"/>
                <a:gd name="T46" fmla="*/ 5 w 45"/>
                <a:gd name="T47" fmla="*/ 9 h 44"/>
                <a:gd name="T48" fmla="*/ 5 w 45"/>
                <a:gd name="T4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4">
                  <a:moveTo>
                    <a:pt x="5" y="16"/>
                  </a:moveTo>
                  <a:cubicBezTo>
                    <a:pt x="4" y="17"/>
                    <a:pt x="1" y="16"/>
                    <a:pt x="0" y="18"/>
                  </a:cubicBezTo>
                  <a:cubicBezTo>
                    <a:pt x="0" y="20"/>
                    <a:pt x="2" y="21"/>
                    <a:pt x="3" y="23"/>
                  </a:cubicBezTo>
                  <a:cubicBezTo>
                    <a:pt x="5" y="24"/>
                    <a:pt x="11" y="27"/>
                    <a:pt x="11" y="30"/>
                  </a:cubicBezTo>
                  <a:cubicBezTo>
                    <a:pt x="10" y="32"/>
                    <a:pt x="7" y="33"/>
                    <a:pt x="7" y="34"/>
                  </a:cubicBezTo>
                  <a:cubicBezTo>
                    <a:pt x="6" y="36"/>
                    <a:pt x="6" y="39"/>
                    <a:pt x="6" y="40"/>
                  </a:cubicBezTo>
                  <a:cubicBezTo>
                    <a:pt x="12" y="44"/>
                    <a:pt x="12" y="34"/>
                    <a:pt x="13" y="31"/>
                  </a:cubicBezTo>
                  <a:cubicBezTo>
                    <a:pt x="14" y="31"/>
                    <a:pt x="15" y="27"/>
                    <a:pt x="15" y="27"/>
                  </a:cubicBezTo>
                  <a:cubicBezTo>
                    <a:pt x="16" y="26"/>
                    <a:pt x="15" y="25"/>
                    <a:pt x="17" y="25"/>
                  </a:cubicBezTo>
                  <a:cubicBezTo>
                    <a:pt x="19" y="24"/>
                    <a:pt x="22" y="25"/>
                    <a:pt x="24" y="25"/>
                  </a:cubicBezTo>
                  <a:cubicBezTo>
                    <a:pt x="25" y="24"/>
                    <a:pt x="28" y="22"/>
                    <a:pt x="29" y="21"/>
                  </a:cubicBezTo>
                  <a:cubicBezTo>
                    <a:pt x="31" y="20"/>
                    <a:pt x="33" y="19"/>
                    <a:pt x="35" y="17"/>
                  </a:cubicBezTo>
                  <a:cubicBezTo>
                    <a:pt x="36" y="17"/>
                    <a:pt x="37" y="15"/>
                    <a:pt x="38" y="15"/>
                  </a:cubicBezTo>
                  <a:cubicBezTo>
                    <a:pt x="38" y="15"/>
                    <a:pt x="41" y="14"/>
                    <a:pt x="41" y="14"/>
                  </a:cubicBezTo>
                  <a:cubicBezTo>
                    <a:pt x="43" y="12"/>
                    <a:pt x="44" y="10"/>
                    <a:pt x="41" y="8"/>
                  </a:cubicBezTo>
                  <a:cubicBezTo>
                    <a:pt x="44" y="8"/>
                    <a:pt x="45" y="5"/>
                    <a:pt x="43" y="3"/>
                  </a:cubicBezTo>
                  <a:cubicBezTo>
                    <a:pt x="42" y="0"/>
                    <a:pt x="37" y="0"/>
                    <a:pt x="34" y="0"/>
                  </a:cubicBezTo>
                  <a:cubicBezTo>
                    <a:pt x="35" y="3"/>
                    <a:pt x="31" y="4"/>
                    <a:pt x="29" y="4"/>
                  </a:cubicBezTo>
                  <a:cubicBezTo>
                    <a:pt x="27" y="4"/>
                    <a:pt x="25" y="5"/>
                    <a:pt x="22" y="5"/>
                  </a:cubicBezTo>
                  <a:cubicBezTo>
                    <a:pt x="21" y="4"/>
                    <a:pt x="21" y="4"/>
                    <a:pt x="19" y="4"/>
                  </a:cubicBezTo>
                  <a:cubicBezTo>
                    <a:pt x="19" y="8"/>
                    <a:pt x="16" y="6"/>
                    <a:pt x="14" y="6"/>
                  </a:cubicBezTo>
                  <a:cubicBezTo>
                    <a:pt x="14" y="7"/>
                    <a:pt x="14" y="8"/>
                    <a:pt x="13" y="9"/>
                  </a:cubicBezTo>
                  <a:cubicBezTo>
                    <a:pt x="12" y="9"/>
                    <a:pt x="9" y="9"/>
                    <a:pt x="7" y="10"/>
                  </a:cubicBezTo>
                  <a:cubicBezTo>
                    <a:pt x="6" y="10"/>
                    <a:pt x="7" y="8"/>
                    <a:pt x="5" y="9"/>
                  </a:cubicBezTo>
                  <a:cubicBezTo>
                    <a:pt x="4" y="11"/>
                    <a:pt x="6" y="14"/>
                    <a:pt x="5"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160"/>
            <p:cNvSpPr>
              <a:spLocks/>
            </p:cNvSpPr>
            <p:nvPr/>
          </p:nvSpPr>
          <p:spPr bwMode="auto">
            <a:xfrm>
              <a:off x="-9677400" y="708025"/>
              <a:ext cx="112713" cy="112713"/>
            </a:xfrm>
            <a:custGeom>
              <a:avLst/>
              <a:gdLst>
                <a:gd name="T0" fmla="*/ 24 w 30"/>
                <a:gd name="T1" fmla="*/ 2 h 30"/>
                <a:gd name="T2" fmla="*/ 30 w 30"/>
                <a:gd name="T3" fmla="*/ 23 h 30"/>
                <a:gd name="T4" fmla="*/ 17 w 30"/>
                <a:gd name="T5" fmla="*/ 25 h 30"/>
                <a:gd name="T6" fmla="*/ 14 w 30"/>
                <a:gd name="T7" fmla="*/ 23 h 30"/>
                <a:gd name="T8" fmla="*/ 10 w 30"/>
                <a:gd name="T9" fmla="*/ 22 h 30"/>
                <a:gd name="T10" fmla="*/ 6 w 30"/>
                <a:gd name="T11" fmla="*/ 18 h 30"/>
                <a:gd name="T12" fmla="*/ 1 w 30"/>
                <a:gd name="T13" fmla="*/ 17 h 30"/>
                <a:gd name="T14" fmla="*/ 4 w 30"/>
                <a:gd name="T15" fmla="*/ 8 h 30"/>
                <a:gd name="T16" fmla="*/ 7 w 30"/>
                <a:gd name="T17" fmla="*/ 4 h 30"/>
                <a:gd name="T18" fmla="*/ 24 w 30"/>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24" y="2"/>
                  </a:moveTo>
                  <a:cubicBezTo>
                    <a:pt x="24" y="2"/>
                    <a:pt x="30" y="21"/>
                    <a:pt x="30" y="23"/>
                  </a:cubicBezTo>
                  <a:cubicBezTo>
                    <a:pt x="30" y="30"/>
                    <a:pt x="21" y="27"/>
                    <a:pt x="17" y="25"/>
                  </a:cubicBezTo>
                  <a:cubicBezTo>
                    <a:pt x="16" y="25"/>
                    <a:pt x="15" y="23"/>
                    <a:pt x="14" y="23"/>
                  </a:cubicBezTo>
                  <a:cubicBezTo>
                    <a:pt x="13" y="22"/>
                    <a:pt x="11" y="22"/>
                    <a:pt x="10" y="22"/>
                  </a:cubicBezTo>
                  <a:cubicBezTo>
                    <a:pt x="8" y="21"/>
                    <a:pt x="8" y="19"/>
                    <a:pt x="6" y="18"/>
                  </a:cubicBezTo>
                  <a:cubicBezTo>
                    <a:pt x="5" y="18"/>
                    <a:pt x="1" y="17"/>
                    <a:pt x="1" y="17"/>
                  </a:cubicBezTo>
                  <a:cubicBezTo>
                    <a:pt x="0" y="13"/>
                    <a:pt x="3" y="10"/>
                    <a:pt x="4" y="8"/>
                  </a:cubicBezTo>
                  <a:cubicBezTo>
                    <a:pt x="5" y="6"/>
                    <a:pt x="6" y="5"/>
                    <a:pt x="7" y="4"/>
                  </a:cubicBezTo>
                  <a:cubicBezTo>
                    <a:pt x="12" y="0"/>
                    <a:pt x="18" y="1"/>
                    <a:pt x="24"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161"/>
            <p:cNvSpPr>
              <a:spLocks/>
            </p:cNvSpPr>
            <p:nvPr/>
          </p:nvSpPr>
          <p:spPr bwMode="auto">
            <a:xfrm>
              <a:off x="-6808787" y="-1450975"/>
              <a:ext cx="217488" cy="228600"/>
            </a:xfrm>
            <a:custGeom>
              <a:avLst/>
              <a:gdLst>
                <a:gd name="T0" fmla="*/ 26 w 58"/>
                <a:gd name="T1" fmla="*/ 59 h 61"/>
                <a:gd name="T2" fmla="*/ 7 w 58"/>
                <a:gd name="T3" fmla="*/ 55 h 61"/>
                <a:gd name="T4" fmla="*/ 2 w 58"/>
                <a:gd name="T5" fmla="*/ 48 h 61"/>
                <a:gd name="T6" fmla="*/ 3 w 58"/>
                <a:gd name="T7" fmla="*/ 26 h 61"/>
                <a:gd name="T8" fmla="*/ 25 w 58"/>
                <a:gd name="T9" fmla="*/ 0 h 61"/>
                <a:gd name="T10" fmla="*/ 35 w 58"/>
                <a:gd name="T11" fmla="*/ 3 h 61"/>
                <a:gd name="T12" fmla="*/ 36 w 58"/>
                <a:gd name="T13" fmla="*/ 6 h 61"/>
                <a:gd name="T14" fmla="*/ 41 w 58"/>
                <a:gd name="T15" fmla="*/ 8 h 61"/>
                <a:gd name="T16" fmla="*/ 54 w 58"/>
                <a:gd name="T17" fmla="*/ 21 h 61"/>
                <a:gd name="T18" fmla="*/ 57 w 58"/>
                <a:gd name="T19" fmla="*/ 29 h 61"/>
                <a:gd name="T20" fmla="*/ 50 w 58"/>
                <a:gd name="T21" fmla="*/ 34 h 61"/>
                <a:gd name="T22" fmla="*/ 39 w 58"/>
                <a:gd name="T23" fmla="*/ 51 h 61"/>
                <a:gd name="T24" fmla="*/ 32 w 58"/>
                <a:gd name="T25" fmla="*/ 55 h 61"/>
                <a:gd name="T26" fmla="*/ 26 w 58"/>
                <a:gd name="T27"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61">
                  <a:moveTo>
                    <a:pt x="26" y="59"/>
                  </a:moveTo>
                  <a:cubicBezTo>
                    <a:pt x="18" y="61"/>
                    <a:pt x="13" y="59"/>
                    <a:pt x="7" y="55"/>
                  </a:cubicBezTo>
                  <a:cubicBezTo>
                    <a:pt x="3" y="53"/>
                    <a:pt x="3" y="53"/>
                    <a:pt x="2" y="48"/>
                  </a:cubicBezTo>
                  <a:cubicBezTo>
                    <a:pt x="0" y="40"/>
                    <a:pt x="2" y="33"/>
                    <a:pt x="3" y="26"/>
                  </a:cubicBezTo>
                  <a:cubicBezTo>
                    <a:pt x="4" y="14"/>
                    <a:pt x="12" y="1"/>
                    <a:pt x="25" y="0"/>
                  </a:cubicBezTo>
                  <a:cubicBezTo>
                    <a:pt x="29" y="0"/>
                    <a:pt x="32" y="0"/>
                    <a:pt x="35" y="3"/>
                  </a:cubicBezTo>
                  <a:cubicBezTo>
                    <a:pt x="36" y="4"/>
                    <a:pt x="35" y="6"/>
                    <a:pt x="36" y="6"/>
                  </a:cubicBezTo>
                  <a:cubicBezTo>
                    <a:pt x="37" y="7"/>
                    <a:pt x="40" y="7"/>
                    <a:pt x="41" y="8"/>
                  </a:cubicBezTo>
                  <a:cubicBezTo>
                    <a:pt x="45" y="11"/>
                    <a:pt x="52" y="16"/>
                    <a:pt x="54" y="21"/>
                  </a:cubicBezTo>
                  <a:cubicBezTo>
                    <a:pt x="56" y="22"/>
                    <a:pt x="58" y="27"/>
                    <a:pt x="57" y="29"/>
                  </a:cubicBezTo>
                  <a:cubicBezTo>
                    <a:pt x="56" y="33"/>
                    <a:pt x="53" y="31"/>
                    <a:pt x="50" y="34"/>
                  </a:cubicBezTo>
                  <a:cubicBezTo>
                    <a:pt x="45" y="39"/>
                    <a:pt x="45" y="47"/>
                    <a:pt x="39" y="51"/>
                  </a:cubicBezTo>
                  <a:cubicBezTo>
                    <a:pt x="37" y="53"/>
                    <a:pt x="34" y="53"/>
                    <a:pt x="32" y="55"/>
                  </a:cubicBezTo>
                  <a:cubicBezTo>
                    <a:pt x="29" y="56"/>
                    <a:pt x="29" y="58"/>
                    <a:pt x="26" y="5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162"/>
            <p:cNvSpPr>
              <a:spLocks/>
            </p:cNvSpPr>
            <p:nvPr/>
          </p:nvSpPr>
          <p:spPr bwMode="auto">
            <a:xfrm>
              <a:off x="-5792787" y="-1731963"/>
              <a:ext cx="225425" cy="242888"/>
            </a:xfrm>
            <a:custGeom>
              <a:avLst/>
              <a:gdLst>
                <a:gd name="T0" fmla="*/ 21 w 60"/>
                <a:gd name="T1" fmla="*/ 47 h 65"/>
                <a:gd name="T2" fmla="*/ 3 w 60"/>
                <a:gd name="T3" fmla="*/ 18 h 65"/>
                <a:gd name="T4" fmla="*/ 10 w 60"/>
                <a:gd name="T5" fmla="*/ 18 h 65"/>
                <a:gd name="T6" fmla="*/ 12 w 60"/>
                <a:gd name="T7" fmla="*/ 4 h 65"/>
                <a:gd name="T8" fmla="*/ 28 w 60"/>
                <a:gd name="T9" fmla="*/ 4 h 65"/>
                <a:gd name="T10" fmla="*/ 55 w 60"/>
                <a:gd name="T11" fmla="*/ 41 h 65"/>
                <a:gd name="T12" fmla="*/ 54 w 60"/>
                <a:gd name="T13" fmla="*/ 59 h 65"/>
                <a:gd name="T14" fmla="*/ 31 w 60"/>
                <a:gd name="T15" fmla="*/ 58 h 65"/>
                <a:gd name="T16" fmla="*/ 22 w 60"/>
                <a:gd name="T17" fmla="*/ 45 h 65"/>
                <a:gd name="T18" fmla="*/ 21 w 60"/>
                <a:gd name="T1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5">
                  <a:moveTo>
                    <a:pt x="21" y="47"/>
                  </a:moveTo>
                  <a:cubicBezTo>
                    <a:pt x="18" y="53"/>
                    <a:pt x="0" y="18"/>
                    <a:pt x="3" y="18"/>
                  </a:cubicBezTo>
                  <a:cubicBezTo>
                    <a:pt x="5" y="18"/>
                    <a:pt x="8" y="17"/>
                    <a:pt x="10" y="18"/>
                  </a:cubicBezTo>
                  <a:cubicBezTo>
                    <a:pt x="7" y="14"/>
                    <a:pt x="10" y="6"/>
                    <a:pt x="12" y="4"/>
                  </a:cubicBezTo>
                  <a:cubicBezTo>
                    <a:pt x="18" y="0"/>
                    <a:pt x="22" y="3"/>
                    <a:pt x="28" y="4"/>
                  </a:cubicBezTo>
                  <a:cubicBezTo>
                    <a:pt x="27" y="20"/>
                    <a:pt x="47" y="28"/>
                    <a:pt x="55" y="41"/>
                  </a:cubicBezTo>
                  <a:cubicBezTo>
                    <a:pt x="60" y="48"/>
                    <a:pt x="60" y="54"/>
                    <a:pt x="54" y="59"/>
                  </a:cubicBezTo>
                  <a:cubicBezTo>
                    <a:pt x="46" y="65"/>
                    <a:pt x="39" y="62"/>
                    <a:pt x="31" y="58"/>
                  </a:cubicBezTo>
                  <a:cubicBezTo>
                    <a:pt x="39" y="51"/>
                    <a:pt x="29" y="44"/>
                    <a:pt x="22" y="45"/>
                  </a:cubicBezTo>
                  <a:cubicBezTo>
                    <a:pt x="21" y="46"/>
                    <a:pt x="22" y="46"/>
                    <a:pt x="21" y="4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163"/>
            <p:cNvSpPr>
              <a:spLocks/>
            </p:cNvSpPr>
            <p:nvPr/>
          </p:nvSpPr>
          <p:spPr bwMode="auto">
            <a:xfrm>
              <a:off x="-6478587" y="-4106863"/>
              <a:ext cx="1766888" cy="2389188"/>
            </a:xfrm>
            <a:custGeom>
              <a:avLst/>
              <a:gdLst>
                <a:gd name="T0" fmla="*/ 115 w 471"/>
                <a:gd name="T1" fmla="*/ 623 h 637"/>
                <a:gd name="T2" fmla="*/ 65 w 471"/>
                <a:gd name="T3" fmla="*/ 609 h 637"/>
                <a:gd name="T4" fmla="*/ 60 w 471"/>
                <a:gd name="T5" fmla="*/ 593 h 637"/>
                <a:gd name="T6" fmla="*/ 44 w 471"/>
                <a:gd name="T7" fmla="*/ 597 h 637"/>
                <a:gd name="T8" fmla="*/ 6 w 471"/>
                <a:gd name="T9" fmla="*/ 547 h 637"/>
                <a:gd name="T10" fmla="*/ 19 w 471"/>
                <a:gd name="T11" fmla="*/ 498 h 637"/>
                <a:gd name="T12" fmla="*/ 35 w 471"/>
                <a:gd name="T13" fmla="*/ 457 h 637"/>
                <a:gd name="T14" fmla="*/ 50 w 471"/>
                <a:gd name="T15" fmla="*/ 411 h 637"/>
                <a:gd name="T16" fmla="*/ 77 w 471"/>
                <a:gd name="T17" fmla="*/ 388 h 637"/>
                <a:gd name="T18" fmla="*/ 94 w 471"/>
                <a:gd name="T19" fmla="*/ 354 h 637"/>
                <a:gd name="T20" fmla="*/ 71 w 471"/>
                <a:gd name="T21" fmla="*/ 336 h 637"/>
                <a:gd name="T22" fmla="*/ 101 w 471"/>
                <a:gd name="T23" fmla="*/ 295 h 637"/>
                <a:gd name="T24" fmla="*/ 116 w 471"/>
                <a:gd name="T25" fmla="*/ 274 h 637"/>
                <a:gd name="T26" fmla="*/ 141 w 471"/>
                <a:gd name="T27" fmla="*/ 256 h 637"/>
                <a:gd name="T28" fmla="*/ 117 w 471"/>
                <a:gd name="T29" fmla="*/ 227 h 637"/>
                <a:gd name="T30" fmla="*/ 133 w 471"/>
                <a:gd name="T31" fmla="*/ 218 h 637"/>
                <a:gd name="T32" fmla="*/ 159 w 471"/>
                <a:gd name="T33" fmla="*/ 185 h 637"/>
                <a:gd name="T34" fmla="*/ 183 w 471"/>
                <a:gd name="T35" fmla="*/ 161 h 637"/>
                <a:gd name="T36" fmla="*/ 206 w 471"/>
                <a:gd name="T37" fmla="*/ 133 h 637"/>
                <a:gd name="T38" fmla="*/ 223 w 471"/>
                <a:gd name="T39" fmla="*/ 124 h 637"/>
                <a:gd name="T40" fmla="*/ 228 w 471"/>
                <a:gd name="T41" fmla="*/ 105 h 637"/>
                <a:gd name="T42" fmla="*/ 250 w 471"/>
                <a:gd name="T43" fmla="*/ 107 h 637"/>
                <a:gd name="T44" fmla="*/ 257 w 471"/>
                <a:gd name="T45" fmla="*/ 92 h 637"/>
                <a:gd name="T46" fmla="*/ 296 w 471"/>
                <a:gd name="T47" fmla="*/ 94 h 637"/>
                <a:gd name="T48" fmla="*/ 325 w 471"/>
                <a:gd name="T49" fmla="*/ 82 h 637"/>
                <a:gd name="T50" fmla="*/ 357 w 471"/>
                <a:gd name="T51" fmla="*/ 77 h 637"/>
                <a:gd name="T52" fmla="*/ 389 w 471"/>
                <a:gd name="T53" fmla="*/ 60 h 637"/>
                <a:gd name="T54" fmla="*/ 394 w 471"/>
                <a:gd name="T55" fmla="*/ 29 h 637"/>
                <a:gd name="T56" fmla="*/ 416 w 471"/>
                <a:gd name="T57" fmla="*/ 10 h 637"/>
                <a:gd name="T58" fmla="*/ 456 w 471"/>
                <a:gd name="T59" fmla="*/ 12 h 637"/>
                <a:gd name="T60" fmla="*/ 467 w 471"/>
                <a:gd name="T61" fmla="*/ 57 h 637"/>
                <a:gd name="T62" fmla="*/ 450 w 471"/>
                <a:gd name="T63" fmla="*/ 81 h 637"/>
                <a:gd name="T64" fmla="*/ 384 w 471"/>
                <a:gd name="T65" fmla="*/ 127 h 637"/>
                <a:gd name="T66" fmla="*/ 344 w 471"/>
                <a:gd name="T67" fmla="*/ 148 h 637"/>
                <a:gd name="T68" fmla="*/ 321 w 471"/>
                <a:gd name="T69" fmla="*/ 161 h 637"/>
                <a:gd name="T70" fmla="*/ 287 w 471"/>
                <a:gd name="T71" fmla="*/ 179 h 637"/>
                <a:gd name="T72" fmla="*/ 264 w 471"/>
                <a:gd name="T73" fmla="*/ 202 h 637"/>
                <a:gd name="T74" fmla="*/ 250 w 471"/>
                <a:gd name="T75" fmla="*/ 214 h 637"/>
                <a:gd name="T76" fmla="*/ 238 w 471"/>
                <a:gd name="T77" fmla="*/ 224 h 637"/>
                <a:gd name="T78" fmla="*/ 234 w 471"/>
                <a:gd name="T79" fmla="*/ 240 h 637"/>
                <a:gd name="T80" fmla="*/ 217 w 471"/>
                <a:gd name="T81" fmla="*/ 267 h 637"/>
                <a:gd name="T82" fmla="*/ 210 w 471"/>
                <a:gd name="T83" fmla="*/ 277 h 637"/>
                <a:gd name="T84" fmla="*/ 197 w 471"/>
                <a:gd name="T85" fmla="*/ 280 h 637"/>
                <a:gd name="T86" fmla="*/ 187 w 471"/>
                <a:gd name="T87" fmla="*/ 309 h 637"/>
                <a:gd name="T88" fmla="*/ 184 w 471"/>
                <a:gd name="T89" fmla="*/ 318 h 637"/>
                <a:gd name="T90" fmla="*/ 166 w 471"/>
                <a:gd name="T91" fmla="*/ 315 h 637"/>
                <a:gd name="T92" fmla="*/ 166 w 471"/>
                <a:gd name="T93" fmla="*/ 351 h 637"/>
                <a:gd name="T94" fmla="*/ 161 w 471"/>
                <a:gd name="T95" fmla="*/ 364 h 637"/>
                <a:gd name="T96" fmla="*/ 152 w 471"/>
                <a:gd name="T97" fmla="*/ 381 h 637"/>
                <a:gd name="T98" fmla="*/ 118 w 471"/>
                <a:gd name="T99" fmla="*/ 390 h 637"/>
                <a:gd name="T100" fmla="*/ 122 w 471"/>
                <a:gd name="T101" fmla="*/ 421 h 637"/>
                <a:gd name="T102" fmla="*/ 126 w 471"/>
                <a:gd name="T103" fmla="*/ 435 h 637"/>
                <a:gd name="T104" fmla="*/ 111 w 471"/>
                <a:gd name="T105" fmla="*/ 461 h 637"/>
                <a:gd name="T106" fmla="*/ 108 w 471"/>
                <a:gd name="T107" fmla="*/ 495 h 637"/>
                <a:gd name="T108" fmla="*/ 121 w 471"/>
                <a:gd name="T109" fmla="*/ 559 h 637"/>
                <a:gd name="T110" fmla="*/ 145 w 471"/>
                <a:gd name="T111" fmla="*/ 59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1" h="637">
                  <a:moveTo>
                    <a:pt x="159" y="606"/>
                  </a:moveTo>
                  <a:cubicBezTo>
                    <a:pt x="166" y="611"/>
                    <a:pt x="162" y="629"/>
                    <a:pt x="155" y="627"/>
                  </a:cubicBezTo>
                  <a:cubicBezTo>
                    <a:pt x="154" y="637"/>
                    <a:pt x="133" y="627"/>
                    <a:pt x="128" y="626"/>
                  </a:cubicBezTo>
                  <a:cubicBezTo>
                    <a:pt x="126" y="626"/>
                    <a:pt x="124" y="626"/>
                    <a:pt x="122" y="626"/>
                  </a:cubicBezTo>
                  <a:cubicBezTo>
                    <a:pt x="119" y="625"/>
                    <a:pt x="118" y="624"/>
                    <a:pt x="115" y="623"/>
                  </a:cubicBezTo>
                  <a:cubicBezTo>
                    <a:pt x="111" y="620"/>
                    <a:pt x="107" y="621"/>
                    <a:pt x="102" y="620"/>
                  </a:cubicBezTo>
                  <a:cubicBezTo>
                    <a:pt x="105" y="629"/>
                    <a:pt x="95" y="624"/>
                    <a:pt x="92" y="622"/>
                  </a:cubicBezTo>
                  <a:cubicBezTo>
                    <a:pt x="88" y="620"/>
                    <a:pt x="83" y="616"/>
                    <a:pt x="78" y="614"/>
                  </a:cubicBezTo>
                  <a:cubicBezTo>
                    <a:pt x="76" y="613"/>
                    <a:pt x="73" y="614"/>
                    <a:pt x="71" y="614"/>
                  </a:cubicBezTo>
                  <a:cubicBezTo>
                    <a:pt x="69" y="613"/>
                    <a:pt x="68" y="611"/>
                    <a:pt x="65" y="609"/>
                  </a:cubicBezTo>
                  <a:cubicBezTo>
                    <a:pt x="63" y="608"/>
                    <a:pt x="59" y="608"/>
                    <a:pt x="56" y="607"/>
                  </a:cubicBezTo>
                  <a:cubicBezTo>
                    <a:pt x="54" y="606"/>
                    <a:pt x="54" y="604"/>
                    <a:pt x="51" y="603"/>
                  </a:cubicBezTo>
                  <a:cubicBezTo>
                    <a:pt x="51" y="603"/>
                    <a:pt x="51" y="602"/>
                    <a:pt x="51" y="602"/>
                  </a:cubicBezTo>
                  <a:cubicBezTo>
                    <a:pt x="53" y="601"/>
                    <a:pt x="57" y="600"/>
                    <a:pt x="59" y="599"/>
                  </a:cubicBezTo>
                  <a:cubicBezTo>
                    <a:pt x="65" y="596"/>
                    <a:pt x="64" y="598"/>
                    <a:pt x="60" y="593"/>
                  </a:cubicBezTo>
                  <a:cubicBezTo>
                    <a:pt x="58" y="591"/>
                    <a:pt x="49" y="580"/>
                    <a:pt x="58" y="580"/>
                  </a:cubicBezTo>
                  <a:cubicBezTo>
                    <a:pt x="60" y="575"/>
                    <a:pt x="53" y="572"/>
                    <a:pt x="48" y="573"/>
                  </a:cubicBezTo>
                  <a:cubicBezTo>
                    <a:pt x="46" y="577"/>
                    <a:pt x="48" y="578"/>
                    <a:pt x="47" y="582"/>
                  </a:cubicBezTo>
                  <a:cubicBezTo>
                    <a:pt x="46" y="585"/>
                    <a:pt x="44" y="585"/>
                    <a:pt x="44" y="589"/>
                  </a:cubicBezTo>
                  <a:cubicBezTo>
                    <a:pt x="44" y="591"/>
                    <a:pt x="47" y="596"/>
                    <a:pt x="44" y="597"/>
                  </a:cubicBezTo>
                  <a:cubicBezTo>
                    <a:pt x="43" y="597"/>
                    <a:pt x="39" y="590"/>
                    <a:pt x="38" y="588"/>
                  </a:cubicBezTo>
                  <a:cubicBezTo>
                    <a:pt x="36" y="583"/>
                    <a:pt x="36" y="576"/>
                    <a:pt x="30" y="573"/>
                  </a:cubicBezTo>
                  <a:cubicBezTo>
                    <a:pt x="25" y="570"/>
                    <a:pt x="19" y="572"/>
                    <a:pt x="21" y="563"/>
                  </a:cubicBezTo>
                  <a:cubicBezTo>
                    <a:pt x="30" y="562"/>
                    <a:pt x="26" y="556"/>
                    <a:pt x="29" y="550"/>
                  </a:cubicBezTo>
                  <a:cubicBezTo>
                    <a:pt x="22" y="550"/>
                    <a:pt x="11" y="554"/>
                    <a:pt x="6" y="547"/>
                  </a:cubicBezTo>
                  <a:cubicBezTo>
                    <a:pt x="5" y="547"/>
                    <a:pt x="4" y="547"/>
                    <a:pt x="3" y="547"/>
                  </a:cubicBezTo>
                  <a:cubicBezTo>
                    <a:pt x="1" y="542"/>
                    <a:pt x="1" y="536"/>
                    <a:pt x="0" y="531"/>
                  </a:cubicBezTo>
                  <a:cubicBezTo>
                    <a:pt x="0" y="524"/>
                    <a:pt x="2" y="515"/>
                    <a:pt x="0" y="509"/>
                  </a:cubicBezTo>
                  <a:cubicBezTo>
                    <a:pt x="6" y="506"/>
                    <a:pt x="1" y="497"/>
                    <a:pt x="10" y="495"/>
                  </a:cubicBezTo>
                  <a:cubicBezTo>
                    <a:pt x="15" y="494"/>
                    <a:pt x="14" y="498"/>
                    <a:pt x="19" y="498"/>
                  </a:cubicBezTo>
                  <a:cubicBezTo>
                    <a:pt x="23" y="498"/>
                    <a:pt x="23" y="495"/>
                    <a:pt x="25" y="493"/>
                  </a:cubicBezTo>
                  <a:cubicBezTo>
                    <a:pt x="27" y="491"/>
                    <a:pt x="32" y="486"/>
                    <a:pt x="32" y="482"/>
                  </a:cubicBezTo>
                  <a:cubicBezTo>
                    <a:pt x="32" y="478"/>
                    <a:pt x="30" y="479"/>
                    <a:pt x="30" y="475"/>
                  </a:cubicBezTo>
                  <a:cubicBezTo>
                    <a:pt x="31" y="473"/>
                    <a:pt x="35" y="468"/>
                    <a:pt x="35" y="464"/>
                  </a:cubicBezTo>
                  <a:cubicBezTo>
                    <a:pt x="36" y="462"/>
                    <a:pt x="36" y="460"/>
                    <a:pt x="35" y="457"/>
                  </a:cubicBezTo>
                  <a:cubicBezTo>
                    <a:pt x="35" y="456"/>
                    <a:pt x="36" y="456"/>
                    <a:pt x="36" y="456"/>
                  </a:cubicBezTo>
                  <a:cubicBezTo>
                    <a:pt x="35" y="452"/>
                    <a:pt x="31" y="453"/>
                    <a:pt x="32" y="447"/>
                  </a:cubicBezTo>
                  <a:cubicBezTo>
                    <a:pt x="17" y="445"/>
                    <a:pt x="34" y="424"/>
                    <a:pt x="45" y="427"/>
                  </a:cubicBezTo>
                  <a:cubicBezTo>
                    <a:pt x="44" y="425"/>
                    <a:pt x="44" y="424"/>
                    <a:pt x="42" y="422"/>
                  </a:cubicBezTo>
                  <a:cubicBezTo>
                    <a:pt x="45" y="420"/>
                    <a:pt x="50" y="415"/>
                    <a:pt x="50" y="411"/>
                  </a:cubicBezTo>
                  <a:cubicBezTo>
                    <a:pt x="44" y="411"/>
                    <a:pt x="45" y="406"/>
                    <a:pt x="47" y="402"/>
                  </a:cubicBezTo>
                  <a:cubicBezTo>
                    <a:pt x="48" y="400"/>
                    <a:pt x="49" y="399"/>
                    <a:pt x="51" y="397"/>
                  </a:cubicBezTo>
                  <a:cubicBezTo>
                    <a:pt x="54" y="394"/>
                    <a:pt x="54" y="396"/>
                    <a:pt x="57" y="394"/>
                  </a:cubicBezTo>
                  <a:cubicBezTo>
                    <a:pt x="62" y="391"/>
                    <a:pt x="63" y="389"/>
                    <a:pt x="69" y="390"/>
                  </a:cubicBezTo>
                  <a:cubicBezTo>
                    <a:pt x="72" y="391"/>
                    <a:pt x="78" y="395"/>
                    <a:pt x="77" y="388"/>
                  </a:cubicBezTo>
                  <a:cubicBezTo>
                    <a:pt x="73" y="388"/>
                    <a:pt x="71" y="385"/>
                    <a:pt x="70" y="382"/>
                  </a:cubicBezTo>
                  <a:cubicBezTo>
                    <a:pt x="75" y="381"/>
                    <a:pt x="76" y="380"/>
                    <a:pt x="77" y="377"/>
                  </a:cubicBezTo>
                  <a:cubicBezTo>
                    <a:pt x="77" y="374"/>
                    <a:pt x="74" y="374"/>
                    <a:pt x="74" y="371"/>
                  </a:cubicBezTo>
                  <a:cubicBezTo>
                    <a:pt x="75" y="371"/>
                    <a:pt x="77" y="368"/>
                    <a:pt x="77" y="368"/>
                  </a:cubicBezTo>
                  <a:cubicBezTo>
                    <a:pt x="82" y="361"/>
                    <a:pt x="87" y="358"/>
                    <a:pt x="94" y="354"/>
                  </a:cubicBezTo>
                  <a:cubicBezTo>
                    <a:pt x="86" y="353"/>
                    <a:pt x="78" y="361"/>
                    <a:pt x="71" y="359"/>
                  </a:cubicBezTo>
                  <a:cubicBezTo>
                    <a:pt x="69" y="359"/>
                    <a:pt x="64" y="355"/>
                    <a:pt x="64" y="352"/>
                  </a:cubicBezTo>
                  <a:cubicBezTo>
                    <a:pt x="59" y="353"/>
                    <a:pt x="59" y="347"/>
                    <a:pt x="58" y="344"/>
                  </a:cubicBezTo>
                  <a:cubicBezTo>
                    <a:pt x="60" y="344"/>
                    <a:pt x="66" y="345"/>
                    <a:pt x="68" y="344"/>
                  </a:cubicBezTo>
                  <a:cubicBezTo>
                    <a:pt x="69" y="343"/>
                    <a:pt x="69" y="338"/>
                    <a:pt x="71" y="336"/>
                  </a:cubicBezTo>
                  <a:cubicBezTo>
                    <a:pt x="75" y="329"/>
                    <a:pt x="83" y="330"/>
                    <a:pt x="89" y="327"/>
                  </a:cubicBezTo>
                  <a:cubicBezTo>
                    <a:pt x="80" y="322"/>
                    <a:pt x="87" y="316"/>
                    <a:pt x="93" y="311"/>
                  </a:cubicBezTo>
                  <a:cubicBezTo>
                    <a:pt x="99" y="305"/>
                    <a:pt x="105" y="313"/>
                    <a:pt x="112" y="311"/>
                  </a:cubicBezTo>
                  <a:cubicBezTo>
                    <a:pt x="111" y="302"/>
                    <a:pt x="100" y="306"/>
                    <a:pt x="96" y="301"/>
                  </a:cubicBezTo>
                  <a:cubicBezTo>
                    <a:pt x="94" y="298"/>
                    <a:pt x="97" y="296"/>
                    <a:pt x="101" y="295"/>
                  </a:cubicBezTo>
                  <a:cubicBezTo>
                    <a:pt x="105" y="295"/>
                    <a:pt x="107" y="298"/>
                    <a:pt x="111" y="298"/>
                  </a:cubicBezTo>
                  <a:cubicBezTo>
                    <a:pt x="115" y="297"/>
                    <a:pt x="118" y="294"/>
                    <a:pt x="113" y="291"/>
                  </a:cubicBezTo>
                  <a:cubicBezTo>
                    <a:pt x="109" y="288"/>
                    <a:pt x="99" y="292"/>
                    <a:pt x="105" y="284"/>
                  </a:cubicBezTo>
                  <a:cubicBezTo>
                    <a:pt x="109" y="278"/>
                    <a:pt x="121" y="282"/>
                    <a:pt x="123" y="275"/>
                  </a:cubicBezTo>
                  <a:cubicBezTo>
                    <a:pt x="121" y="272"/>
                    <a:pt x="118" y="272"/>
                    <a:pt x="116" y="274"/>
                  </a:cubicBezTo>
                  <a:cubicBezTo>
                    <a:pt x="115" y="273"/>
                    <a:pt x="110" y="269"/>
                    <a:pt x="109" y="267"/>
                  </a:cubicBezTo>
                  <a:cubicBezTo>
                    <a:pt x="109" y="267"/>
                    <a:pt x="113" y="259"/>
                    <a:pt x="113" y="259"/>
                  </a:cubicBezTo>
                  <a:cubicBezTo>
                    <a:pt x="117" y="256"/>
                    <a:pt x="119" y="259"/>
                    <a:pt x="123" y="259"/>
                  </a:cubicBezTo>
                  <a:cubicBezTo>
                    <a:pt x="126" y="259"/>
                    <a:pt x="131" y="256"/>
                    <a:pt x="133" y="255"/>
                  </a:cubicBezTo>
                  <a:cubicBezTo>
                    <a:pt x="135" y="258"/>
                    <a:pt x="139" y="258"/>
                    <a:pt x="141" y="256"/>
                  </a:cubicBezTo>
                  <a:cubicBezTo>
                    <a:pt x="138" y="254"/>
                    <a:pt x="134" y="251"/>
                    <a:pt x="131" y="250"/>
                  </a:cubicBezTo>
                  <a:cubicBezTo>
                    <a:pt x="127" y="248"/>
                    <a:pt x="121" y="250"/>
                    <a:pt x="118" y="248"/>
                  </a:cubicBezTo>
                  <a:cubicBezTo>
                    <a:pt x="108" y="242"/>
                    <a:pt x="129" y="237"/>
                    <a:pt x="132" y="235"/>
                  </a:cubicBezTo>
                  <a:cubicBezTo>
                    <a:pt x="127" y="233"/>
                    <a:pt x="130" y="228"/>
                    <a:pt x="129" y="224"/>
                  </a:cubicBezTo>
                  <a:cubicBezTo>
                    <a:pt x="126" y="226"/>
                    <a:pt x="119" y="230"/>
                    <a:pt x="117" y="227"/>
                  </a:cubicBezTo>
                  <a:cubicBezTo>
                    <a:pt x="115" y="223"/>
                    <a:pt x="124" y="216"/>
                    <a:pt x="115" y="218"/>
                  </a:cubicBezTo>
                  <a:cubicBezTo>
                    <a:pt x="113" y="212"/>
                    <a:pt x="117" y="202"/>
                    <a:pt x="125" y="204"/>
                  </a:cubicBezTo>
                  <a:cubicBezTo>
                    <a:pt x="125" y="206"/>
                    <a:pt x="126" y="207"/>
                    <a:pt x="126" y="209"/>
                  </a:cubicBezTo>
                  <a:cubicBezTo>
                    <a:pt x="126" y="208"/>
                    <a:pt x="128" y="208"/>
                    <a:pt x="129" y="207"/>
                  </a:cubicBezTo>
                  <a:cubicBezTo>
                    <a:pt x="131" y="210"/>
                    <a:pt x="132" y="214"/>
                    <a:pt x="133" y="218"/>
                  </a:cubicBezTo>
                  <a:cubicBezTo>
                    <a:pt x="133" y="218"/>
                    <a:pt x="135" y="218"/>
                    <a:pt x="135" y="218"/>
                  </a:cubicBezTo>
                  <a:cubicBezTo>
                    <a:pt x="137" y="214"/>
                    <a:pt x="136" y="211"/>
                    <a:pt x="138" y="207"/>
                  </a:cubicBezTo>
                  <a:cubicBezTo>
                    <a:pt x="140" y="204"/>
                    <a:pt x="146" y="202"/>
                    <a:pt x="147" y="198"/>
                  </a:cubicBezTo>
                  <a:cubicBezTo>
                    <a:pt x="140" y="196"/>
                    <a:pt x="140" y="193"/>
                    <a:pt x="144" y="188"/>
                  </a:cubicBezTo>
                  <a:cubicBezTo>
                    <a:pt x="150" y="182"/>
                    <a:pt x="153" y="187"/>
                    <a:pt x="159" y="185"/>
                  </a:cubicBezTo>
                  <a:cubicBezTo>
                    <a:pt x="162" y="191"/>
                    <a:pt x="166" y="190"/>
                    <a:pt x="172" y="192"/>
                  </a:cubicBezTo>
                  <a:cubicBezTo>
                    <a:pt x="172" y="189"/>
                    <a:pt x="171" y="188"/>
                    <a:pt x="168" y="188"/>
                  </a:cubicBezTo>
                  <a:cubicBezTo>
                    <a:pt x="168" y="186"/>
                    <a:pt x="167" y="185"/>
                    <a:pt x="166" y="184"/>
                  </a:cubicBezTo>
                  <a:cubicBezTo>
                    <a:pt x="168" y="182"/>
                    <a:pt x="167" y="178"/>
                    <a:pt x="164" y="177"/>
                  </a:cubicBezTo>
                  <a:cubicBezTo>
                    <a:pt x="158" y="166"/>
                    <a:pt x="180" y="167"/>
                    <a:pt x="183" y="161"/>
                  </a:cubicBezTo>
                  <a:cubicBezTo>
                    <a:pt x="184" y="158"/>
                    <a:pt x="178" y="159"/>
                    <a:pt x="176" y="159"/>
                  </a:cubicBezTo>
                  <a:cubicBezTo>
                    <a:pt x="175" y="157"/>
                    <a:pt x="175" y="157"/>
                    <a:pt x="173" y="156"/>
                  </a:cubicBezTo>
                  <a:cubicBezTo>
                    <a:pt x="176" y="151"/>
                    <a:pt x="188" y="150"/>
                    <a:pt x="193" y="147"/>
                  </a:cubicBezTo>
                  <a:cubicBezTo>
                    <a:pt x="199" y="143"/>
                    <a:pt x="193" y="143"/>
                    <a:pt x="194" y="139"/>
                  </a:cubicBezTo>
                  <a:cubicBezTo>
                    <a:pt x="195" y="134"/>
                    <a:pt x="202" y="133"/>
                    <a:pt x="206" y="133"/>
                  </a:cubicBezTo>
                  <a:cubicBezTo>
                    <a:pt x="206" y="133"/>
                    <a:pt x="206" y="132"/>
                    <a:pt x="206" y="131"/>
                  </a:cubicBezTo>
                  <a:cubicBezTo>
                    <a:pt x="205" y="131"/>
                    <a:pt x="204" y="131"/>
                    <a:pt x="203" y="130"/>
                  </a:cubicBezTo>
                  <a:cubicBezTo>
                    <a:pt x="203" y="126"/>
                    <a:pt x="209" y="126"/>
                    <a:pt x="212" y="125"/>
                  </a:cubicBezTo>
                  <a:cubicBezTo>
                    <a:pt x="217" y="125"/>
                    <a:pt x="219" y="128"/>
                    <a:pt x="223" y="128"/>
                  </a:cubicBezTo>
                  <a:cubicBezTo>
                    <a:pt x="223" y="127"/>
                    <a:pt x="224" y="126"/>
                    <a:pt x="223" y="124"/>
                  </a:cubicBezTo>
                  <a:cubicBezTo>
                    <a:pt x="228" y="124"/>
                    <a:pt x="229" y="120"/>
                    <a:pt x="235" y="121"/>
                  </a:cubicBezTo>
                  <a:cubicBezTo>
                    <a:pt x="236" y="119"/>
                    <a:pt x="237" y="117"/>
                    <a:pt x="237" y="115"/>
                  </a:cubicBezTo>
                  <a:cubicBezTo>
                    <a:pt x="234" y="115"/>
                    <a:pt x="231" y="114"/>
                    <a:pt x="229" y="113"/>
                  </a:cubicBezTo>
                  <a:cubicBezTo>
                    <a:pt x="230" y="112"/>
                    <a:pt x="231" y="110"/>
                    <a:pt x="232" y="109"/>
                  </a:cubicBezTo>
                  <a:cubicBezTo>
                    <a:pt x="230" y="109"/>
                    <a:pt x="229" y="107"/>
                    <a:pt x="228" y="105"/>
                  </a:cubicBezTo>
                  <a:cubicBezTo>
                    <a:pt x="221" y="104"/>
                    <a:pt x="228" y="101"/>
                    <a:pt x="231" y="100"/>
                  </a:cubicBezTo>
                  <a:cubicBezTo>
                    <a:pt x="235" y="100"/>
                    <a:pt x="238" y="99"/>
                    <a:pt x="242" y="99"/>
                  </a:cubicBezTo>
                  <a:cubicBezTo>
                    <a:pt x="241" y="101"/>
                    <a:pt x="233" y="104"/>
                    <a:pt x="238" y="106"/>
                  </a:cubicBezTo>
                  <a:cubicBezTo>
                    <a:pt x="240" y="107"/>
                    <a:pt x="241" y="104"/>
                    <a:pt x="243" y="104"/>
                  </a:cubicBezTo>
                  <a:cubicBezTo>
                    <a:pt x="245" y="105"/>
                    <a:pt x="247" y="106"/>
                    <a:pt x="250" y="107"/>
                  </a:cubicBezTo>
                  <a:cubicBezTo>
                    <a:pt x="248" y="108"/>
                    <a:pt x="246" y="108"/>
                    <a:pt x="244" y="108"/>
                  </a:cubicBezTo>
                  <a:cubicBezTo>
                    <a:pt x="244" y="112"/>
                    <a:pt x="244" y="115"/>
                    <a:pt x="242" y="117"/>
                  </a:cubicBezTo>
                  <a:cubicBezTo>
                    <a:pt x="244" y="117"/>
                    <a:pt x="252" y="114"/>
                    <a:pt x="253" y="113"/>
                  </a:cubicBezTo>
                  <a:cubicBezTo>
                    <a:pt x="255" y="111"/>
                    <a:pt x="259" y="106"/>
                    <a:pt x="260" y="102"/>
                  </a:cubicBezTo>
                  <a:cubicBezTo>
                    <a:pt x="251" y="101"/>
                    <a:pt x="254" y="98"/>
                    <a:pt x="257" y="92"/>
                  </a:cubicBezTo>
                  <a:cubicBezTo>
                    <a:pt x="259" y="88"/>
                    <a:pt x="256" y="88"/>
                    <a:pt x="261" y="85"/>
                  </a:cubicBezTo>
                  <a:cubicBezTo>
                    <a:pt x="264" y="84"/>
                    <a:pt x="267" y="84"/>
                    <a:pt x="270" y="84"/>
                  </a:cubicBezTo>
                  <a:cubicBezTo>
                    <a:pt x="276" y="85"/>
                    <a:pt x="281" y="88"/>
                    <a:pt x="288" y="89"/>
                  </a:cubicBezTo>
                  <a:cubicBezTo>
                    <a:pt x="296" y="90"/>
                    <a:pt x="292" y="90"/>
                    <a:pt x="292" y="98"/>
                  </a:cubicBezTo>
                  <a:cubicBezTo>
                    <a:pt x="299" y="101"/>
                    <a:pt x="296" y="94"/>
                    <a:pt x="296" y="94"/>
                  </a:cubicBezTo>
                  <a:cubicBezTo>
                    <a:pt x="298" y="91"/>
                    <a:pt x="302" y="89"/>
                    <a:pt x="305" y="88"/>
                  </a:cubicBezTo>
                  <a:cubicBezTo>
                    <a:pt x="306" y="91"/>
                    <a:pt x="306" y="95"/>
                    <a:pt x="309" y="95"/>
                  </a:cubicBezTo>
                  <a:cubicBezTo>
                    <a:pt x="313" y="96"/>
                    <a:pt x="311" y="93"/>
                    <a:pt x="313" y="91"/>
                  </a:cubicBezTo>
                  <a:cubicBezTo>
                    <a:pt x="315" y="90"/>
                    <a:pt x="319" y="89"/>
                    <a:pt x="321" y="87"/>
                  </a:cubicBezTo>
                  <a:cubicBezTo>
                    <a:pt x="324" y="85"/>
                    <a:pt x="323" y="83"/>
                    <a:pt x="325" y="82"/>
                  </a:cubicBezTo>
                  <a:cubicBezTo>
                    <a:pt x="329" y="80"/>
                    <a:pt x="336" y="80"/>
                    <a:pt x="337" y="85"/>
                  </a:cubicBezTo>
                  <a:cubicBezTo>
                    <a:pt x="340" y="85"/>
                    <a:pt x="342" y="83"/>
                    <a:pt x="341" y="80"/>
                  </a:cubicBezTo>
                  <a:cubicBezTo>
                    <a:pt x="343" y="79"/>
                    <a:pt x="345" y="78"/>
                    <a:pt x="348" y="78"/>
                  </a:cubicBezTo>
                  <a:cubicBezTo>
                    <a:pt x="347" y="77"/>
                    <a:pt x="348" y="76"/>
                    <a:pt x="348" y="75"/>
                  </a:cubicBezTo>
                  <a:cubicBezTo>
                    <a:pt x="352" y="74"/>
                    <a:pt x="354" y="77"/>
                    <a:pt x="357" y="77"/>
                  </a:cubicBezTo>
                  <a:cubicBezTo>
                    <a:pt x="356" y="76"/>
                    <a:pt x="356" y="74"/>
                    <a:pt x="355" y="73"/>
                  </a:cubicBezTo>
                  <a:cubicBezTo>
                    <a:pt x="357" y="69"/>
                    <a:pt x="356" y="65"/>
                    <a:pt x="361" y="64"/>
                  </a:cubicBezTo>
                  <a:cubicBezTo>
                    <a:pt x="366" y="62"/>
                    <a:pt x="367" y="65"/>
                    <a:pt x="371" y="61"/>
                  </a:cubicBezTo>
                  <a:cubicBezTo>
                    <a:pt x="374" y="57"/>
                    <a:pt x="373" y="55"/>
                    <a:pt x="379" y="55"/>
                  </a:cubicBezTo>
                  <a:cubicBezTo>
                    <a:pt x="383" y="55"/>
                    <a:pt x="386" y="58"/>
                    <a:pt x="389" y="60"/>
                  </a:cubicBezTo>
                  <a:cubicBezTo>
                    <a:pt x="393" y="53"/>
                    <a:pt x="380" y="45"/>
                    <a:pt x="385" y="38"/>
                  </a:cubicBezTo>
                  <a:cubicBezTo>
                    <a:pt x="385" y="38"/>
                    <a:pt x="384" y="39"/>
                    <a:pt x="384" y="38"/>
                  </a:cubicBezTo>
                  <a:cubicBezTo>
                    <a:pt x="385" y="37"/>
                    <a:pt x="387" y="34"/>
                    <a:pt x="389" y="34"/>
                  </a:cubicBezTo>
                  <a:cubicBezTo>
                    <a:pt x="392" y="33"/>
                    <a:pt x="391" y="36"/>
                    <a:pt x="393" y="37"/>
                  </a:cubicBezTo>
                  <a:cubicBezTo>
                    <a:pt x="402" y="38"/>
                    <a:pt x="395" y="33"/>
                    <a:pt x="394" y="29"/>
                  </a:cubicBezTo>
                  <a:cubicBezTo>
                    <a:pt x="393" y="30"/>
                    <a:pt x="398" y="28"/>
                    <a:pt x="397" y="28"/>
                  </a:cubicBezTo>
                  <a:cubicBezTo>
                    <a:pt x="397" y="29"/>
                    <a:pt x="400" y="25"/>
                    <a:pt x="399" y="26"/>
                  </a:cubicBezTo>
                  <a:cubicBezTo>
                    <a:pt x="401" y="24"/>
                    <a:pt x="402" y="22"/>
                    <a:pt x="405" y="23"/>
                  </a:cubicBezTo>
                  <a:cubicBezTo>
                    <a:pt x="405" y="21"/>
                    <a:pt x="406" y="20"/>
                    <a:pt x="406" y="18"/>
                  </a:cubicBezTo>
                  <a:cubicBezTo>
                    <a:pt x="410" y="16"/>
                    <a:pt x="417" y="16"/>
                    <a:pt x="416" y="10"/>
                  </a:cubicBezTo>
                  <a:cubicBezTo>
                    <a:pt x="419" y="9"/>
                    <a:pt x="421" y="9"/>
                    <a:pt x="424" y="8"/>
                  </a:cubicBezTo>
                  <a:cubicBezTo>
                    <a:pt x="426" y="7"/>
                    <a:pt x="428" y="5"/>
                    <a:pt x="431" y="5"/>
                  </a:cubicBezTo>
                  <a:cubicBezTo>
                    <a:pt x="435" y="4"/>
                    <a:pt x="447" y="0"/>
                    <a:pt x="447" y="7"/>
                  </a:cubicBezTo>
                  <a:cubicBezTo>
                    <a:pt x="451" y="7"/>
                    <a:pt x="456" y="6"/>
                    <a:pt x="458" y="9"/>
                  </a:cubicBezTo>
                  <a:cubicBezTo>
                    <a:pt x="457" y="10"/>
                    <a:pt x="456" y="11"/>
                    <a:pt x="456" y="12"/>
                  </a:cubicBezTo>
                  <a:cubicBezTo>
                    <a:pt x="458" y="13"/>
                    <a:pt x="460" y="14"/>
                    <a:pt x="461" y="16"/>
                  </a:cubicBezTo>
                  <a:cubicBezTo>
                    <a:pt x="463" y="18"/>
                    <a:pt x="461" y="19"/>
                    <a:pt x="462" y="21"/>
                  </a:cubicBezTo>
                  <a:cubicBezTo>
                    <a:pt x="464" y="25"/>
                    <a:pt x="465" y="28"/>
                    <a:pt x="469" y="28"/>
                  </a:cubicBezTo>
                  <a:cubicBezTo>
                    <a:pt x="466" y="34"/>
                    <a:pt x="469" y="34"/>
                    <a:pt x="471" y="39"/>
                  </a:cubicBezTo>
                  <a:cubicBezTo>
                    <a:pt x="467" y="41"/>
                    <a:pt x="459" y="56"/>
                    <a:pt x="467" y="57"/>
                  </a:cubicBezTo>
                  <a:cubicBezTo>
                    <a:pt x="467" y="58"/>
                    <a:pt x="467" y="59"/>
                    <a:pt x="467" y="59"/>
                  </a:cubicBezTo>
                  <a:cubicBezTo>
                    <a:pt x="460" y="60"/>
                    <a:pt x="463" y="67"/>
                    <a:pt x="460" y="71"/>
                  </a:cubicBezTo>
                  <a:cubicBezTo>
                    <a:pt x="459" y="72"/>
                    <a:pt x="456" y="72"/>
                    <a:pt x="456" y="73"/>
                  </a:cubicBezTo>
                  <a:cubicBezTo>
                    <a:pt x="456" y="73"/>
                    <a:pt x="454" y="75"/>
                    <a:pt x="454" y="76"/>
                  </a:cubicBezTo>
                  <a:cubicBezTo>
                    <a:pt x="452" y="78"/>
                    <a:pt x="455" y="80"/>
                    <a:pt x="450" y="81"/>
                  </a:cubicBezTo>
                  <a:cubicBezTo>
                    <a:pt x="450" y="83"/>
                    <a:pt x="450" y="84"/>
                    <a:pt x="448" y="84"/>
                  </a:cubicBezTo>
                  <a:cubicBezTo>
                    <a:pt x="450" y="86"/>
                    <a:pt x="451" y="88"/>
                    <a:pt x="451" y="90"/>
                  </a:cubicBezTo>
                  <a:cubicBezTo>
                    <a:pt x="440" y="90"/>
                    <a:pt x="430" y="100"/>
                    <a:pt x="423" y="106"/>
                  </a:cubicBezTo>
                  <a:cubicBezTo>
                    <a:pt x="413" y="114"/>
                    <a:pt x="398" y="119"/>
                    <a:pt x="387" y="121"/>
                  </a:cubicBezTo>
                  <a:cubicBezTo>
                    <a:pt x="388" y="125"/>
                    <a:pt x="386" y="125"/>
                    <a:pt x="384" y="127"/>
                  </a:cubicBezTo>
                  <a:cubicBezTo>
                    <a:pt x="383" y="127"/>
                    <a:pt x="381" y="126"/>
                    <a:pt x="380" y="127"/>
                  </a:cubicBezTo>
                  <a:cubicBezTo>
                    <a:pt x="379" y="127"/>
                    <a:pt x="379" y="129"/>
                    <a:pt x="378" y="129"/>
                  </a:cubicBezTo>
                  <a:cubicBezTo>
                    <a:pt x="374" y="132"/>
                    <a:pt x="371" y="134"/>
                    <a:pt x="368" y="137"/>
                  </a:cubicBezTo>
                  <a:cubicBezTo>
                    <a:pt x="364" y="139"/>
                    <a:pt x="363" y="139"/>
                    <a:pt x="359" y="141"/>
                  </a:cubicBezTo>
                  <a:cubicBezTo>
                    <a:pt x="353" y="143"/>
                    <a:pt x="349" y="146"/>
                    <a:pt x="344" y="148"/>
                  </a:cubicBezTo>
                  <a:cubicBezTo>
                    <a:pt x="342" y="149"/>
                    <a:pt x="341" y="148"/>
                    <a:pt x="339" y="150"/>
                  </a:cubicBezTo>
                  <a:cubicBezTo>
                    <a:pt x="337" y="151"/>
                    <a:pt x="333" y="153"/>
                    <a:pt x="331" y="155"/>
                  </a:cubicBezTo>
                  <a:cubicBezTo>
                    <a:pt x="330" y="157"/>
                    <a:pt x="330" y="161"/>
                    <a:pt x="327" y="160"/>
                  </a:cubicBezTo>
                  <a:cubicBezTo>
                    <a:pt x="328" y="158"/>
                    <a:pt x="328" y="154"/>
                    <a:pt x="328" y="151"/>
                  </a:cubicBezTo>
                  <a:cubicBezTo>
                    <a:pt x="325" y="154"/>
                    <a:pt x="324" y="159"/>
                    <a:pt x="321" y="161"/>
                  </a:cubicBezTo>
                  <a:cubicBezTo>
                    <a:pt x="319" y="163"/>
                    <a:pt x="317" y="164"/>
                    <a:pt x="314" y="164"/>
                  </a:cubicBezTo>
                  <a:cubicBezTo>
                    <a:pt x="313" y="165"/>
                    <a:pt x="309" y="165"/>
                    <a:pt x="308" y="165"/>
                  </a:cubicBezTo>
                  <a:cubicBezTo>
                    <a:pt x="306" y="166"/>
                    <a:pt x="306" y="168"/>
                    <a:pt x="305" y="170"/>
                  </a:cubicBezTo>
                  <a:cubicBezTo>
                    <a:pt x="302" y="173"/>
                    <a:pt x="298" y="173"/>
                    <a:pt x="295" y="176"/>
                  </a:cubicBezTo>
                  <a:cubicBezTo>
                    <a:pt x="293" y="177"/>
                    <a:pt x="289" y="184"/>
                    <a:pt x="287" y="179"/>
                  </a:cubicBezTo>
                  <a:cubicBezTo>
                    <a:pt x="285" y="179"/>
                    <a:pt x="279" y="177"/>
                    <a:pt x="280" y="181"/>
                  </a:cubicBezTo>
                  <a:cubicBezTo>
                    <a:pt x="283" y="183"/>
                    <a:pt x="277" y="189"/>
                    <a:pt x="275" y="188"/>
                  </a:cubicBezTo>
                  <a:cubicBezTo>
                    <a:pt x="274" y="190"/>
                    <a:pt x="274" y="191"/>
                    <a:pt x="274" y="192"/>
                  </a:cubicBezTo>
                  <a:cubicBezTo>
                    <a:pt x="274" y="192"/>
                    <a:pt x="275" y="193"/>
                    <a:pt x="275" y="193"/>
                  </a:cubicBezTo>
                  <a:cubicBezTo>
                    <a:pt x="272" y="196"/>
                    <a:pt x="270" y="204"/>
                    <a:pt x="264" y="202"/>
                  </a:cubicBezTo>
                  <a:cubicBezTo>
                    <a:pt x="263" y="202"/>
                    <a:pt x="266" y="197"/>
                    <a:pt x="266" y="197"/>
                  </a:cubicBezTo>
                  <a:cubicBezTo>
                    <a:pt x="266" y="195"/>
                    <a:pt x="264" y="193"/>
                    <a:pt x="262" y="193"/>
                  </a:cubicBezTo>
                  <a:cubicBezTo>
                    <a:pt x="264" y="193"/>
                    <a:pt x="257" y="207"/>
                    <a:pt x="256" y="208"/>
                  </a:cubicBezTo>
                  <a:cubicBezTo>
                    <a:pt x="255" y="209"/>
                    <a:pt x="252" y="208"/>
                    <a:pt x="251" y="210"/>
                  </a:cubicBezTo>
                  <a:cubicBezTo>
                    <a:pt x="250" y="211"/>
                    <a:pt x="250" y="212"/>
                    <a:pt x="250" y="214"/>
                  </a:cubicBezTo>
                  <a:cubicBezTo>
                    <a:pt x="250" y="216"/>
                    <a:pt x="251" y="222"/>
                    <a:pt x="248" y="223"/>
                  </a:cubicBezTo>
                  <a:cubicBezTo>
                    <a:pt x="247" y="224"/>
                    <a:pt x="244" y="222"/>
                    <a:pt x="244" y="220"/>
                  </a:cubicBezTo>
                  <a:cubicBezTo>
                    <a:pt x="243" y="219"/>
                    <a:pt x="244" y="217"/>
                    <a:pt x="245" y="216"/>
                  </a:cubicBezTo>
                  <a:cubicBezTo>
                    <a:pt x="242" y="215"/>
                    <a:pt x="242" y="217"/>
                    <a:pt x="241" y="219"/>
                  </a:cubicBezTo>
                  <a:cubicBezTo>
                    <a:pt x="240" y="222"/>
                    <a:pt x="240" y="223"/>
                    <a:pt x="238" y="224"/>
                  </a:cubicBezTo>
                  <a:cubicBezTo>
                    <a:pt x="235" y="227"/>
                    <a:pt x="232" y="225"/>
                    <a:pt x="228" y="225"/>
                  </a:cubicBezTo>
                  <a:cubicBezTo>
                    <a:pt x="228" y="225"/>
                    <a:pt x="232" y="228"/>
                    <a:pt x="233" y="229"/>
                  </a:cubicBezTo>
                  <a:cubicBezTo>
                    <a:pt x="235" y="230"/>
                    <a:pt x="237" y="229"/>
                    <a:pt x="240" y="229"/>
                  </a:cubicBezTo>
                  <a:cubicBezTo>
                    <a:pt x="245" y="230"/>
                    <a:pt x="246" y="231"/>
                    <a:pt x="245" y="236"/>
                  </a:cubicBezTo>
                  <a:cubicBezTo>
                    <a:pt x="244" y="240"/>
                    <a:pt x="239" y="243"/>
                    <a:pt x="234" y="240"/>
                  </a:cubicBezTo>
                  <a:cubicBezTo>
                    <a:pt x="233" y="241"/>
                    <a:pt x="234" y="243"/>
                    <a:pt x="235" y="244"/>
                  </a:cubicBezTo>
                  <a:cubicBezTo>
                    <a:pt x="241" y="244"/>
                    <a:pt x="235" y="253"/>
                    <a:pt x="232" y="254"/>
                  </a:cubicBezTo>
                  <a:cubicBezTo>
                    <a:pt x="227" y="255"/>
                    <a:pt x="222" y="252"/>
                    <a:pt x="217" y="252"/>
                  </a:cubicBezTo>
                  <a:cubicBezTo>
                    <a:pt x="221" y="252"/>
                    <a:pt x="225" y="259"/>
                    <a:pt x="225" y="263"/>
                  </a:cubicBezTo>
                  <a:cubicBezTo>
                    <a:pt x="225" y="266"/>
                    <a:pt x="220" y="268"/>
                    <a:pt x="217" y="267"/>
                  </a:cubicBezTo>
                  <a:cubicBezTo>
                    <a:pt x="215" y="266"/>
                    <a:pt x="213" y="262"/>
                    <a:pt x="211" y="260"/>
                  </a:cubicBezTo>
                  <a:cubicBezTo>
                    <a:pt x="210" y="258"/>
                    <a:pt x="207" y="254"/>
                    <a:pt x="204" y="253"/>
                  </a:cubicBezTo>
                  <a:cubicBezTo>
                    <a:pt x="206" y="259"/>
                    <a:pt x="208" y="261"/>
                    <a:pt x="207" y="268"/>
                  </a:cubicBezTo>
                  <a:cubicBezTo>
                    <a:pt x="206" y="269"/>
                    <a:pt x="204" y="271"/>
                    <a:pt x="205" y="273"/>
                  </a:cubicBezTo>
                  <a:cubicBezTo>
                    <a:pt x="206" y="275"/>
                    <a:pt x="210" y="273"/>
                    <a:pt x="210" y="277"/>
                  </a:cubicBezTo>
                  <a:cubicBezTo>
                    <a:pt x="208" y="277"/>
                    <a:pt x="206" y="277"/>
                    <a:pt x="205" y="276"/>
                  </a:cubicBezTo>
                  <a:cubicBezTo>
                    <a:pt x="204" y="278"/>
                    <a:pt x="205" y="281"/>
                    <a:pt x="205" y="284"/>
                  </a:cubicBezTo>
                  <a:cubicBezTo>
                    <a:pt x="205" y="287"/>
                    <a:pt x="203" y="290"/>
                    <a:pt x="203" y="293"/>
                  </a:cubicBezTo>
                  <a:cubicBezTo>
                    <a:pt x="199" y="295"/>
                    <a:pt x="203" y="285"/>
                    <a:pt x="203" y="282"/>
                  </a:cubicBezTo>
                  <a:cubicBezTo>
                    <a:pt x="200" y="281"/>
                    <a:pt x="200" y="281"/>
                    <a:pt x="197" y="280"/>
                  </a:cubicBezTo>
                  <a:cubicBezTo>
                    <a:pt x="195" y="279"/>
                    <a:pt x="194" y="276"/>
                    <a:pt x="192" y="275"/>
                  </a:cubicBezTo>
                  <a:cubicBezTo>
                    <a:pt x="190" y="274"/>
                    <a:pt x="182" y="269"/>
                    <a:pt x="182" y="272"/>
                  </a:cubicBezTo>
                  <a:cubicBezTo>
                    <a:pt x="192" y="276"/>
                    <a:pt x="199" y="295"/>
                    <a:pt x="192" y="304"/>
                  </a:cubicBezTo>
                  <a:cubicBezTo>
                    <a:pt x="192" y="304"/>
                    <a:pt x="191" y="306"/>
                    <a:pt x="191" y="306"/>
                  </a:cubicBezTo>
                  <a:cubicBezTo>
                    <a:pt x="189" y="307"/>
                    <a:pt x="186" y="306"/>
                    <a:pt x="187" y="309"/>
                  </a:cubicBezTo>
                  <a:cubicBezTo>
                    <a:pt x="186" y="309"/>
                    <a:pt x="185" y="309"/>
                    <a:pt x="185" y="309"/>
                  </a:cubicBezTo>
                  <a:cubicBezTo>
                    <a:pt x="185" y="309"/>
                    <a:pt x="185" y="310"/>
                    <a:pt x="185" y="310"/>
                  </a:cubicBezTo>
                  <a:cubicBezTo>
                    <a:pt x="187" y="310"/>
                    <a:pt x="188" y="311"/>
                    <a:pt x="188" y="313"/>
                  </a:cubicBezTo>
                  <a:cubicBezTo>
                    <a:pt x="187" y="313"/>
                    <a:pt x="186" y="313"/>
                    <a:pt x="185" y="313"/>
                  </a:cubicBezTo>
                  <a:cubicBezTo>
                    <a:pt x="185" y="314"/>
                    <a:pt x="184" y="316"/>
                    <a:pt x="184" y="318"/>
                  </a:cubicBezTo>
                  <a:cubicBezTo>
                    <a:pt x="181" y="317"/>
                    <a:pt x="182" y="315"/>
                    <a:pt x="181" y="314"/>
                  </a:cubicBezTo>
                  <a:cubicBezTo>
                    <a:pt x="179" y="317"/>
                    <a:pt x="182" y="321"/>
                    <a:pt x="181" y="324"/>
                  </a:cubicBezTo>
                  <a:cubicBezTo>
                    <a:pt x="181" y="324"/>
                    <a:pt x="177" y="327"/>
                    <a:pt x="177" y="327"/>
                  </a:cubicBezTo>
                  <a:cubicBezTo>
                    <a:pt x="175" y="327"/>
                    <a:pt x="173" y="324"/>
                    <a:pt x="172" y="323"/>
                  </a:cubicBezTo>
                  <a:cubicBezTo>
                    <a:pt x="168" y="320"/>
                    <a:pt x="168" y="319"/>
                    <a:pt x="166" y="315"/>
                  </a:cubicBezTo>
                  <a:cubicBezTo>
                    <a:pt x="165" y="311"/>
                    <a:pt x="163" y="307"/>
                    <a:pt x="159" y="305"/>
                  </a:cubicBezTo>
                  <a:cubicBezTo>
                    <a:pt x="160" y="308"/>
                    <a:pt x="162" y="310"/>
                    <a:pt x="163" y="313"/>
                  </a:cubicBezTo>
                  <a:cubicBezTo>
                    <a:pt x="164" y="316"/>
                    <a:pt x="163" y="317"/>
                    <a:pt x="165" y="320"/>
                  </a:cubicBezTo>
                  <a:cubicBezTo>
                    <a:pt x="166" y="322"/>
                    <a:pt x="173" y="333"/>
                    <a:pt x="171" y="335"/>
                  </a:cubicBezTo>
                  <a:cubicBezTo>
                    <a:pt x="171" y="342"/>
                    <a:pt x="174" y="348"/>
                    <a:pt x="166" y="351"/>
                  </a:cubicBezTo>
                  <a:cubicBezTo>
                    <a:pt x="165" y="348"/>
                    <a:pt x="162" y="341"/>
                    <a:pt x="160" y="340"/>
                  </a:cubicBezTo>
                  <a:cubicBezTo>
                    <a:pt x="157" y="338"/>
                    <a:pt x="149" y="338"/>
                    <a:pt x="145" y="338"/>
                  </a:cubicBezTo>
                  <a:cubicBezTo>
                    <a:pt x="153" y="338"/>
                    <a:pt x="160" y="344"/>
                    <a:pt x="162" y="350"/>
                  </a:cubicBezTo>
                  <a:cubicBezTo>
                    <a:pt x="163" y="352"/>
                    <a:pt x="165" y="355"/>
                    <a:pt x="165" y="357"/>
                  </a:cubicBezTo>
                  <a:cubicBezTo>
                    <a:pt x="165" y="362"/>
                    <a:pt x="163" y="361"/>
                    <a:pt x="161" y="364"/>
                  </a:cubicBezTo>
                  <a:cubicBezTo>
                    <a:pt x="157" y="363"/>
                    <a:pt x="157" y="368"/>
                    <a:pt x="152" y="366"/>
                  </a:cubicBezTo>
                  <a:cubicBezTo>
                    <a:pt x="149" y="364"/>
                    <a:pt x="147" y="361"/>
                    <a:pt x="144" y="360"/>
                  </a:cubicBezTo>
                  <a:cubicBezTo>
                    <a:pt x="144" y="363"/>
                    <a:pt x="147" y="365"/>
                    <a:pt x="149" y="367"/>
                  </a:cubicBezTo>
                  <a:cubicBezTo>
                    <a:pt x="151" y="369"/>
                    <a:pt x="155" y="372"/>
                    <a:pt x="155" y="374"/>
                  </a:cubicBezTo>
                  <a:cubicBezTo>
                    <a:pt x="155" y="377"/>
                    <a:pt x="153" y="379"/>
                    <a:pt x="152" y="381"/>
                  </a:cubicBezTo>
                  <a:cubicBezTo>
                    <a:pt x="151" y="384"/>
                    <a:pt x="147" y="393"/>
                    <a:pt x="143" y="388"/>
                  </a:cubicBezTo>
                  <a:cubicBezTo>
                    <a:pt x="143" y="390"/>
                    <a:pt x="142" y="394"/>
                    <a:pt x="141" y="395"/>
                  </a:cubicBezTo>
                  <a:cubicBezTo>
                    <a:pt x="139" y="397"/>
                    <a:pt x="138" y="395"/>
                    <a:pt x="135" y="394"/>
                  </a:cubicBezTo>
                  <a:cubicBezTo>
                    <a:pt x="129" y="393"/>
                    <a:pt x="124" y="395"/>
                    <a:pt x="122" y="389"/>
                  </a:cubicBezTo>
                  <a:cubicBezTo>
                    <a:pt x="121" y="392"/>
                    <a:pt x="119" y="391"/>
                    <a:pt x="118" y="390"/>
                  </a:cubicBezTo>
                  <a:cubicBezTo>
                    <a:pt x="120" y="392"/>
                    <a:pt x="122" y="394"/>
                    <a:pt x="125" y="395"/>
                  </a:cubicBezTo>
                  <a:cubicBezTo>
                    <a:pt x="128" y="396"/>
                    <a:pt x="132" y="396"/>
                    <a:pt x="134" y="399"/>
                  </a:cubicBezTo>
                  <a:cubicBezTo>
                    <a:pt x="144" y="408"/>
                    <a:pt x="126" y="409"/>
                    <a:pt x="122" y="412"/>
                  </a:cubicBezTo>
                  <a:cubicBezTo>
                    <a:pt x="127" y="413"/>
                    <a:pt x="138" y="414"/>
                    <a:pt x="129" y="419"/>
                  </a:cubicBezTo>
                  <a:cubicBezTo>
                    <a:pt x="127" y="420"/>
                    <a:pt x="124" y="420"/>
                    <a:pt x="122" y="421"/>
                  </a:cubicBezTo>
                  <a:cubicBezTo>
                    <a:pt x="121" y="421"/>
                    <a:pt x="115" y="422"/>
                    <a:pt x="115" y="423"/>
                  </a:cubicBezTo>
                  <a:cubicBezTo>
                    <a:pt x="120" y="424"/>
                    <a:pt x="124" y="422"/>
                    <a:pt x="129" y="422"/>
                  </a:cubicBezTo>
                  <a:cubicBezTo>
                    <a:pt x="129" y="422"/>
                    <a:pt x="129" y="423"/>
                    <a:pt x="129" y="423"/>
                  </a:cubicBezTo>
                  <a:cubicBezTo>
                    <a:pt x="127" y="424"/>
                    <a:pt x="127" y="428"/>
                    <a:pt x="127" y="430"/>
                  </a:cubicBezTo>
                  <a:cubicBezTo>
                    <a:pt x="127" y="433"/>
                    <a:pt x="127" y="434"/>
                    <a:pt x="126" y="435"/>
                  </a:cubicBezTo>
                  <a:cubicBezTo>
                    <a:pt x="125" y="437"/>
                    <a:pt x="123" y="436"/>
                    <a:pt x="123" y="439"/>
                  </a:cubicBezTo>
                  <a:cubicBezTo>
                    <a:pt x="120" y="439"/>
                    <a:pt x="113" y="440"/>
                    <a:pt x="110" y="438"/>
                  </a:cubicBezTo>
                  <a:cubicBezTo>
                    <a:pt x="116" y="440"/>
                    <a:pt x="121" y="443"/>
                    <a:pt x="121" y="450"/>
                  </a:cubicBezTo>
                  <a:cubicBezTo>
                    <a:pt x="118" y="451"/>
                    <a:pt x="116" y="450"/>
                    <a:pt x="114" y="450"/>
                  </a:cubicBezTo>
                  <a:cubicBezTo>
                    <a:pt x="116" y="450"/>
                    <a:pt x="113" y="461"/>
                    <a:pt x="111" y="461"/>
                  </a:cubicBezTo>
                  <a:cubicBezTo>
                    <a:pt x="111" y="465"/>
                    <a:pt x="111" y="467"/>
                    <a:pt x="107" y="469"/>
                  </a:cubicBezTo>
                  <a:cubicBezTo>
                    <a:pt x="109" y="471"/>
                    <a:pt x="107" y="477"/>
                    <a:pt x="107" y="480"/>
                  </a:cubicBezTo>
                  <a:cubicBezTo>
                    <a:pt x="106" y="480"/>
                    <a:pt x="106" y="481"/>
                    <a:pt x="105" y="481"/>
                  </a:cubicBezTo>
                  <a:cubicBezTo>
                    <a:pt x="108" y="483"/>
                    <a:pt x="109" y="484"/>
                    <a:pt x="110" y="488"/>
                  </a:cubicBezTo>
                  <a:cubicBezTo>
                    <a:pt x="111" y="492"/>
                    <a:pt x="109" y="492"/>
                    <a:pt x="108" y="495"/>
                  </a:cubicBezTo>
                  <a:cubicBezTo>
                    <a:pt x="107" y="498"/>
                    <a:pt x="107" y="501"/>
                    <a:pt x="106" y="505"/>
                  </a:cubicBezTo>
                  <a:cubicBezTo>
                    <a:pt x="106" y="509"/>
                    <a:pt x="106" y="510"/>
                    <a:pt x="108" y="514"/>
                  </a:cubicBezTo>
                  <a:cubicBezTo>
                    <a:pt x="111" y="520"/>
                    <a:pt x="110" y="526"/>
                    <a:pt x="111" y="532"/>
                  </a:cubicBezTo>
                  <a:cubicBezTo>
                    <a:pt x="112" y="537"/>
                    <a:pt x="116" y="542"/>
                    <a:pt x="116" y="547"/>
                  </a:cubicBezTo>
                  <a:cubicBezTo>
                    <a:pt x="119" y="549"/>
                    <a:pt x="120" y="555"/>
                    <a:pt x="121" y="559"/>
                  </a:cubicBezTo>
                  <a:cubicBezTo>
                    <a:pt x="122" y="564"/>
                    <a:pt x="124" y="567"/>
                    <a:pt x="126" y="571"/>
                  </a:cubicBezTo>
                  <a:cubicBezTo>
                    <a:pt x="127" y="572"/>
                    <a:pt x="128" y="573"/>
                    <a:pt x="128" y="573"/>
                  </a:cubicBezTo>
                  <a:cubicBezTo>
                    <a:pt x="129" y="574"/>
                    <a:pt x="128" y="576"/>
                    <a:pt x="129" y="577"/>
                  </a:cubicBezTo>
                  <a:cubicBezTo>
                    <a:pt x="130" y="579"/>
                    <a:pt x="131" y="580"/>
                    <a:pt x="133" y="581"/>
                  </a:cubicBezTo>
                  <a:cubicBezTo>
                    <a:pt x="139" y="585"/>
                    <a:pt x="139" y="592"/>
                    <a:pt x="145" y="597"/>
                  </a:cubicBezTo>
                  <a:cubicBezTo>
                    <a:pt x="149" y="601"/>
                    <a:pt x="154" y="603"/>
                    <a:pt x="159" y="60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164"/>
            <p:cNvSpPr>
              <a:spLocks/>
            </p:cNvSpPr>
            <p:nvPr/>
          </p:nvSpPr>
          <p:spPr bwMode="auto">
            <a:xfrm>
              <a:off x="-4633912" y="-2708275"/>
              <a:ext cx="180975" cy="173038"/>
            </a:xfrm>
            <a:custGeom>
              <a:avLst/>
              <a:gdLst>
                <a:gd name="T0" fmla="*/ 15 w 48"/>
                <a:gd name="T1" fmla="*/ 44 h 46"/>
                <a:gd name="T2" fmla="*/ 1 w 48"/>
                <a:gd name="T3" fmla="*/ 40 h 46"/>
                <a:gd name="T4" fmla="*/ 4 w 48"/>
                <a:gd name="T5" fmla="*/ 30 h 46"/>
                <a:gd name="T6" fmla="*/ 4 w 48"/>
                <a:gd name="T7" fmla="*/ 10 h 46"/>
                <a:gd name="T8" fmla="*/ 25 w 48"/>
                <a:gd name="T9" fmla="*/ 1 h 46"/>
                <a:gd name="T10" fmla="*/ 40 w 48"/>
                <a:gd name="T11" fmla="*/ 12 h 46"/>
                <a:gd name="T12" fmla="*/ 48 w 48"/>
                <a:gd name="T13" fmla="*/ 33 h 46"/>
                <a:gd name="T14" fmla="*/ 37 w 48"/>
                <a:gd name="T15" fmla="*/ 34 h 46"/>
                <a:gd name="T16" fmla="*/ 25 w 48"/>
                <a:gd name="T17" fmla="*/ 36 h 46"/>
                <a:gd name="T18" fmla="*/ 15 w 48"/>
                <a:gd name="T19"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6">
                  <a:moveTo>
                    <a:pt x="15" y="44"/>
                  </a:moveTo>
                  <a:cubicBezTo>
                    <a:pt x="11" y="46"/>
                    <a:pt x="1" y="46"/>
                    <a:pt x="1" y="40"/>
                  </a:cubicBezTo>
                  <a:cubicBezTo>
                    <a:pt x="0" y="37"/>
                    <a:pt x="4" y="33"/>
                    <a:pt x="4" y="30"/>
                  </a:cubicBezTo>
                  <a:cubicBezTo>
                    <a:pt x="5" y="24"/>
                    <a:pt x="2" y="15"/>
                    <a:pt x="4" y="10"/>
                  </a:cubicBezTo>
                  <a:cubicBezTo>
                    <a:pt x="7" y="3"/>
                    <a:pt x="18" y="1"/>
                    <a:pt x="25" y="1"/>
                  </a:cubicBezTo>
                  <a:cubicBezTo>
                    <a:pt x="34" y="0"/>
                    <a:pt x="36" y="5"/>
                    <a:pt x="40" y="12"/>
                  </a:cubicBezTo>
                  <a:cubicBezTo>
                    <a:pt x="43" y="18"/>
                    <a:pt x="48" y="25"/>
                    <a:pt x="48" y="33"/>
                  </a:cubicBezTo>
                  <a:cubicBezTo>
                    <a:pt x="42" y="33"/>
                    <a:pt x="42" y="31"/>
                    <a:pt x="37" y="34"/>
                  </a:cubicBezTo>
                  <a:cubicBezTo>
                    <a:pt x="32" y="37"/>
                    <a:pt x="29" y="35"/>
                    <a:pt x="25" y="36"/>
                  </a:cubicBezTo>
                  <a:cubicBezTo>
                    <a:pt x="21" y="37"/>
                    <a:pt x="19" y="43"/>
                    <a:pt x="15" y="4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165"/>
            <p:cNvSpPr>
              <a:spLocks/>
            </p:cNvSpPr>
            <p:nvPr/>
          </p:nvSpPr>
          <p:spPr bwMode="auto">
            <a:xfrm>
              <a:off x="-4224337" y="-2584450"/>
              <a:ext cx="82550" cy="93663"/>
            </a:xfrm>
            <a:custGeom>
              <a:avLst/>
              <a:gdLst>
                <a:gd name="T0" fmla="*/ 5 w 22"/>
                <a:gd name="T1" fmla="*/ 15 h 25"/>
                <a:gd name="T2" fmla="*/ 15 w 22"/>
                <a:gd name="T3" fmla="*/ 1 h 25"/>
                <a:gd name="T4" fmla="*/ 19 w 22"/>
                <a:gd name="T5" fmla="*/ 8 h 25"/>
                <a:gd name="T6" fmla="*/ 19 w 22"/>
                <a:gd name="T7" fmla="*/ 19 h 25"/>
                <a:gd name="T8" fmla="*/ 15 w 22"/>
                <a:gd name="T9" fmla="*/ 25 h 25"/>
                <a:gd name="T10" fmla="*/ 5 w 22"/>
                <a:gd name="T11" fmla="*/ 15 h 25"/>
              </a:gdLst>
              <a:ahLst/>
              <a:cxnLst>
                <a:cxn ang="0">
                  <a:pos x="T0" y="T1"/>
                </a:cxn>
                <a:cxn ang="0">
                  <a:pos x="T2" y="T3"/>
                </a:cxn>
                <a:cxn ang="0">
                  <a:pos x="T4" y="T5"/>
                </a:cxn>
                <a:cxn ang="0">
                  <a:pos x="T6" y="T7"/>
                </a:cxn>
                <a:cxn ang="0">
                  <a:pos x="T8" y="T9"/>
                </a:cxn>
                <a:cxn ang="0">
                  <a:pos x="T10" y="T11"/>
                </a:cxn>
              </a:cxnLst>
              <a:rect l="0" t="0" r="r" b="b"/>
              <a:pathLst>
                <a:path w="22" h="25">
                  <a:moveTo>
                    <a:pt x="5" y="15"/>
                  </a:moveTo>
                  <a:cubicBezTo>
                    <a:pt x="0" y="8"/>
                    <a:pt x="8" y="0"/>
                    <a:pt x="15" y="1"/>
                  </a:cubicBezTo>
                  <a:cubicBezTo>
                    <a:pt x="21" y="2"/>
                    <a:pt x="20" y="4"/>
                    <a:pt x="19" y="8"/>
                  </a:cubicBezTo>
                  <a:cubicBezTo>
                    <a:pt x="19" y="12"/>
                    <a:pt x="18" y="16"/>
                    <a:pt x="19" y="19"/>
                  </a:cubicBezTo>
                  <a:cubicBezTo>
                    <a:pt x="21" y="25"/>
                    <a:pt x="22" y="25"/>
                    <a:pt x="15" y="25"/>
                  </a:cubicBezTo>
                  <a:cubicBezTo>
                    <a:pt x="13" y="21"/>
                    <a:pt x="7" y="19"/>
                    <a:pt x="5"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166"/>
            <p:cNvSpPr>
              <a:spLocks/>
            </p:cNvSpPr>
            <p:nvPr/>
          </p:nvSpPr>
          <p:spPr bwMode="auto">
            <a:xfrm>
              <a:off x="-4064000" y="-2730500"/>
              <a:ext cx="38100" cy="49213"/>
            </a:xfrm>
            <a:custGeom>
              <a:avLst/>
              <a:gdLst>
                <a:gd name="T0" fmla="*/ 5 w 10"/>
                <a:gd name="T1" fmla="*/ 2 h 13"/>
                <a:gd name="T2" fmla="*/ 9 w 10"/>
                <a:gd name="T3" fmla="*/ 11 h 13"/>
                <a:gd name="T4" fmla="*/ 0 w 10"/>
                <a:gd name="T5" fmla="*/ 7 h 13"/>
                <a:gd name="T6" fmla="*/ 5 w 10"/>
                <a:gd name="T7" fmla="*/ 2 h 13"/>
              </a:gdLst>
              <a:ahLst/>
              <a:cxnLst>
                <a:cxn ang="0">
                  <a:pos x="T0" y="T1"/>
                </a:cxn>
                <a:cxn ang="0">
                  <a:pos x="T2" y="T3"/>
                </a:cxn>
                <a:cxn ang="0">
                  <a:pos x="T4" y="T5"/>
                </a:cxn>
                <a:cxn ang="0">
                  <a:pos x="T6" y="T7"/>
                </a:cxn>
              </a:cxnLst>
              <a:rect l="0" t="0" r="r" b="b"/>
              <a:pathLst>
                <a:path w="10" h="13">
                  <a:moveTo>
                    <a:pt x="5" y="2"/>
                  </a:moveTo>
                  <a:cubicBezTo>
                    <a:pt x="8" y="3"/>
                    <a:pt x="10" y="9"/>
                    <a:pt x="9" y="11"/>
                  </a:cubicBezTo>
                  <a:cubicBezTo>
                    <a:pt x="5" y="11"/>
                    <a:pt x="1" y="13"/>
                    <a:pt x="0" y="7"/>
                  </a:cubicBezTo>
                  <a:cubicBezTo>
                    <a:pt x="0" y="4"/>
                    <a:pt x="1" y="0"/>
                    <a:pt x="5"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167"/>
            <p:cNvSpPr>
              <a:spLocks/>
            </p:cNvSpPr>
            <p:nvPr/>
          </p:nvSpPr>
          <p:spPr bwMode="auto">
            <a:xfrm>
              <a:off x="-4017962" y="-2614613"/>
              <a:ext cx="82550" cy="41275"/>
            </a:xfrm>
            <a:custGeom>
              <a:avLst/>
              <a:gdLst>
                <a:gd name="T0" fmla="*/ 6 w 22"/>
                <a:gd name="T1" fmla="*/ 8 h 11"/>
                <a:gd name="T2" fmla="*/ 4 w 22"/>
                <a:gd name="T3" fmla="*/ 0 h 11"/>
                <a:gd name="T4" fmla="*/ 11 w 22"/>
                <a:gd name="T5" fmla="*/ 2 h 11"/>
                <a:gd name="T6" fmla="*/ 18 w 22"/>
                <a:gd name="T7" fmla="*/ 9 h 11"/>
                <a:gd name="T8" fmla="*/ 6 w 22"/>
                <a:gd name="T9" fmla="*/ 8 h 11"/>
              </a:gdLst>
              <a:ahLst/>
              <a:cxnLst>
                <a:cxn ang="0">
                  <a:pos x="T0" y="T1"/>
                </a:cxn>
                <a:cxn ang="0">
                  <a:pos x="T2" y="T3"/>
                </a:cxn>
                <a:cxn ang="0">
                  <a:pos x="T4" y="T5"/>
                </a:cxn>
                <a:cxn ang="0">
                  <a:pos x="T6" y="T7"/>
                </a:cxn>
                <a:cxn ang="0">
                  <a:pos x="T8" y="T9"/>
                </a:cxn>
              </a:cxnLst>
              <a:rect l="0" t="0" r="r" b="b"/>
              <a:pathLst>
                <a:path w="22" h="11">
                  <a:moveTo>
                    <a:pt x="6" y="8"/>
                  </a:moveTo>
                  <a:cubicBezTo>
                    <a:pt x="3" y="6"/>
                    <a:pt x="0" y="2"/>
                    <a:pt x="4" y="0"/>
                  </a:cubicBezTo>
                  <a:cubicBezTo>
                    <a:pt x="5" y="0"/>
                    <a:pt x="9" y="1"/>
                    <a:pt x="11" y="2"/>
                  </a:cubicBezTo>
                  <a:cubicBezTo>
                    <a:pt x="13" y="2"/>
                    <a:pt x="22" y="6"/>
                    <a:pt x="18" y="9"/>
                  </a:cubicBezTo>
                  <a:cubicBezTo>
                    <a:pt x="15" y="11"/>
                    <a:pt x="8" y="8"/>
                    <a:pt x="6"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168"/>
            <p:cNvSpPr>
              <a:spLocks/>
            </p:cNvSpPr>
            <p:nvPr/>
          </p:nvSpPr>
          <p:spPr bwMode="auto">
            <a:xfrm>
              <a:off x="-3767137" y="-2579688"/>
              <a:ext cx="107950" cy="160338"/>
            </a:xfrm>
            <a:custGeom>
              <a:avLst/>
              <a:gdLst>
                <a:gd name="T0" fmla="*/ 27 w 29"/>
                <a:gd name="T1" fmla="*/ 35 h 43"/>
                <a:gd name="T2" fmla="*/ 2 w 29"/>
                <a:gd name="T3" fmla="*/ 27 h 43"/>
                <a:gd name="T4" fmla="*/ 10 w 29"/>
                <a:gd name="T5" fmla="*/ 13 h 43"/>
                <a:gd name="T6" fmla="*/ 19 w 29"/>
                <a:gd name="T7" fmla="*/ 4 h 43"/>
                <a:gd name="T8" fmla="*/ 26 w 29"/>
                <a:gd name="T9" fmla="*/ 18 h 43"/>
                <a:gd name="T10" fmla="*/ 27 w 29"/>
                <a:gd name="T11" fmla="*/ 35 h 43"/>
              </a:gdLst>
              <a:ahLst/>
              <a:cxnLst>
                <a:cxn ang="0">
                  <a:pos x="T0" y="T1"/>
                </a:cxn>
                <a:cxn ang="0">
                  <a:pos x="T2" y="T3"/>
                </a:cxn>
                <a:cxn ang="0">
                  <a:pos x="T4" y="T5"/>
                </a:cxn>
                <a:cxn ang="0">
                  <a:pos x="T6" y="T7"/>
                </a:cxn>
                <a:cxn ang="0">
                  <a:pos x="T8" y="T9"/>
                </a:cxn>
                <a:cxn ang="0">
                  <a:pos x="T10" y="T11"/>
                </a:cxn>
              </a:cxnLst>
              <a:rect l="0" t="0" r="r" b="b"/>
              <a:pathLst>
                <a:path w="29" h="43">
                  <a:moveTo>
                    <a:pt x="27" y="35"/>
                  </a:moveTo>
                  <a:cubicBezTo>
                    <a:pt x="21" y="43"/>
                    <a:pt x="4" y="34"/>
                    <a:pt x="2" y="27"/>
                  </a:cubicBezTo>
                  <a:cubicBezTo>
                    <a:pt x="0" y="22"/>
                    <a:pt x="8" y="17"/>
                    <a:pt x="10" y="13"/>
                  </a:cubicBezTo>
                  <a:cubicBezTo>
                    <a:pt x="12" y="9"/>
                    <a:pt x="13" y="0"/>
                    <a:pt x="19" y="4"/>
                  </a:cubicBezTo>
                  <a:cubicBezTo>
                    <a:pt x="24" y="6"/>
                    <a:pt x="25" y="13"/>
                    <a:pt x="26" y="18"/>
                  </a:cubicBezTo>
                  <a:cubicBezTo>
                    <a:pt x="26" y="21"/>
                    <a:pt x="29" y="32"/>
                    <a:pt x="27" y="3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169"/>
            <p:cNvSpPr>
              <a:spLocks/>
            </p:cNvSpPr>
            <p:nvPr/>
          </p:nvSpPr>
          <p:spPr bwMode="auto">
            <a:xfrm>
              <a:off x="-3954462" y="-2411413"/>
              <a:ext cx="173038" cy="120650"/>
            </a:xfrm>
            <a:custGeom>
              <a:avLst/>
              <a:gdLst>
                <a:gd name="T0" fmla="*/ 11 w 46"/>
                <a:gd name="T1" fmla="*/ 18 h 32"/>
                <a:gd name="T2" fmla="*/ 32 w 46"/>
                <a:gd name="T3" fmla="*/ 1 h 32"/>
                <a:gd name="T4" fmla="*/ 43 w 46"/>
                <a:gd name="T5" fmla="*/ 6 h 32"/>
                <a:gd name="T6" fmla="*/ 45 w 46"/>
                <a:gd name="T7" fmla="*/ 14 h 32"/>
                <a:gd name="T8" fmla="*/ 39 w 46"/>
                <a:gd name="T9" fmla="*/ 19 h 32"/>
                <a:gd name="T10" fmla="*/ 26 w 46"/>
                <a:gd name="T11" fmla="*/ 30 h 32"/>
                <a:gd name="T12" fmla="*/ 8 w 46"/>
                <a:gd name="T13" fmla="*/ 31 h 32"/>
                <a:gd name="T14" fmla="*/ 11 w 46"/>
                <a:gd name="T15" fmla="*/ 1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2">
                  <a:moveTo>
                    <a:pt x="11" y="18"/>
                  </a:moveTo>
                  <a:cubicBezTo>
                    <a:pt x="17" y="14"/>
                    <a:pt x="22" y="0"/>
                    <a:pt x="32" y="1"/>
                  </a:cubicBezTo>
                  <a:cubicBezTo>
                    <a:pt x="36" y="2"/>
                    <a:pt x="39" y="4"/>
                    <a:pt x="43" y="6"/>
                  </a:cubicBezTo>
                  <a:cubicBezTo>
                    <a:pt x="43" y="9"/>
                    <a:pt x="46" y="11"/>
                    <a:pt x="45" y="14"/>
                  </a:cubicBezTo>
                  <a:cubicBezTo>
                    <a:pt x="44" y="16"/>
                    <a:pt x="41" y="18"/>
                    <a:pt x="39" y="19"/>
                  </a:cubicBezTo>
                  <a:cubicBezTo>
                    <a:pt x="35" y="22"/>
                    <a:pt x="30" y="29"/>
                    <a:pt x="26" y="30"/>
                  </a:cubicBezTo>
                  <a:cubicBezTo>
                    <a:pt x="22" y="31"/>
                    <a:pt x="12" y="32"/>
                    <a:pt x="8" y="31"/>
                  </a:cubicBezTo>
                  <a:cubicBezTo>
                    <a:pt x="0" y="29"/>
                    <a:pt x="8" y="21"/>
                    <a:pt x="11"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70"/>
            <p:cNvSpPr>
              <a:spLocks/>
            </p:cNvSpPr>
            <p:nvPr/>
          </p:nvSpPr>
          <p:spPr bwMode="auto">
            <a:xfrm>
              <a:off x="6237288" y="-2084388"/>
              <a:ext cx="398463" cy="269875"/>
            </a:xfrm>
            <a:custGeom>
              <a:avLst/>
              <a:gdLst>
                <a:gd name="T0" fmla="*/ 16 w 106"/>
                <a:gd name="T1" fmla="*/ 62 h 72"/>
                <a:gd name="T2" fmla="*/ 5 w 106"/>
                <a:gd name="T3" fmla="*/ 68 h 72"/>
                <a:gd name="T4" fmla="*/ 4 w 106"/>
                <a:gd name="T5" fmla="*/ 57 h 72"/>
                <a:gd name="T6" fmla="*/ 1 w 106"/>
                <a:gd name="T7" fmla="*/ 45 h 72"/>
                <a:gd name="T8" fmla="*/ 4 w 106"/>
                <a:gd name="T9" fmla="*/ 40 h 72"/>
                <a:gd name="T10" fmla="*/ 7 w 106"/>
                <a:gd name="T11" fmla="*/ 35 h 72"/>
                <a:gd name="T12" fmla="*/ 18 w 106"/>
                <a:gd name="T13" fmla="*/ 28 h 72"/>
                <a:gd name="T14" fmla="*/ 27 w 106"/>
                <a:gd name="T15" fmla="*/ 15 h 72"/>
                <a:gd name="T16" fmla="*/ 45 w 106"/>
                <a:gd name="T17" fmla="*/ 5 h 72"/>
                <a:gd name="T18" fmla="*/ 84 w 106"/>
                <a:gd name="T19" fmla="*/ 8 h 72"/>
                <a:gd name="T20" fmla="*/ 96 w 106"/>
                <a:gd name="T21" fmla="*/ 21 h 72"/>
                <a:gd name="T22" fmla="*/ 105 w 106"/>
                <a:gd name="T23" fmla="*/ 35 h 72"/>
                <a:gd name="T24" fmla="*/ 76 w 106"/>
                <a:gd name="T25" fmla="*/ 54 h 72"/>
                <a:gd name="T26" fmla="*/ 67 w 106"/>
                <a:gd name="T27" fmla="*/ 56 h 72"/>
                <a:gd name="T28" fmla="*/ 57 w 106"/>
                <a:gd name="T29" fmla="*/ 61 h 72"/>
                <a:gd name="T30" fmla="*/ 40 w 106"/>
                <a:gd name="T31" fmla="*/ 55 h 72"/>
                <a:gd name="T32" fmla="*/ 25 w 106"/>
                <a:gd name="T33" fmla="*/ 63 h 72"/>
                <a:gd name="T34" fmla="*/ 16 w 106"/>
                <a:gd name="T3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72">
                  <a:moveTo>
                    <a:pt x="16" y="62"/>
                  </a:moveTo>
                  <a:cubicBezTo>
                    <a:pt x="12" y="63"/>
                    <a:pt x="9" y="72"/>
                    <a:pt x="5" y="68"/>
                  </a:cubicBezTo>
                  <a:cubicBezTo>
                    <a:pt x="3" y="66"/>
                    <a:pt x="5" y="60"/>
                    <a:pt x="4" y="57"/>
                  </a:cubicBezTo>
                  <a:cubicBezTo>
                    <a:pt x="2" y="53"/>
                    <a:pt x="0" y="49"/>
                    <a:pt x="1" y="45"/>
                  </a:cubicBezTo>
                  <a:cubicBezTo>
                    <a:pt x="2" y="43"/>
                    <a:pt x="3" y="42"/>
                    <a:pt x="4" y="40"/>
                  </a:cubicBezTo>
                  <a:cubicBezTo>
                    <a:pt x="6" y="38"/>
                    <a:pt x="6" y="37"/>
                    <a:pt x="7" y="35"/>
                  </a:cubicBezTo>
                  <a:cubicBezTo>
                    <a:pt x="9" y="32"/>
                    <a:pt x="13" y="28"/>
                    <a:pt x="18" y="28"/>
                  </a:cubicBezTo>
                  <a:cubicBezTo>
                    <a:pt x="18" y="23"/>
                    <a:pt x="22" y="18"/>
                    <a:pt x="27" y="15"/>
                  </a:cubicBezTo>
                  <a:cubicBezTo>
                    <a:pt x="33" y="12"/>
                    <a:pt x="38" y="8"/>
                    <a:pt x="45" y="5"/>
                  </a:cubicBezTo>
                  <a:cubicBezTo>
                    <a:pt x="57" y="0"/>
                    <a:pt x="73" y="1"/>
                    <a:pt x="84" y="8"/>
                  </a:cubicBezTo>
                  <a:cubicBezTo>
                    <a:pt x="90" y="12"/>
                    <a:pt x="92" y="15"/>
                    <a:pt x="96" y="21"/>
                  </a:cubicBezTo>
                  <a:cubicBezTo>
                    <a:pt x="99" y="26"/>
                    <a:pt x="105" y="28"/>
                    <a:pt x="105" y="35"/>
                  </a:cubicBezTo>
                  <a:cubicBezTo>
                    <a:pt x="106" y="49"/>
                    <a:pt x="85" y="50"/>
                    <a:pt x="76" y="54"/>
                  </a:cubicBezTo>
                  <a:cubicBezTo>
                    <a:pt x="73" y="55"/>
                    <a:pt x="70" y="56"/>
                    <a:pt x="67" y="56"/>
                  </a:cubicBezTo>
                  <a:cubicBezTo>
                    <a:pt x="63" y="57"/>
                    <a:pt x="61" y="61"/>
                    <a:pt x="57" y="61"/>
                  </a:cubicBezTo>
                  <a:cubicBezTo>
                    <a:pt x="49" y="63"/>
                    <a:pt x="47" y="55"/>
                    <a:pt x="40" y="55"/>
                  </a:cubicBezTo>
                  <a:cubicBezTo>
                    <a:pt x="33" y="55"/>
                    <a:pt x="31" y="61"/>
                    <a:pt x="25" y="63"/>
                  </a:cubicBezTo>
                  <a:cubicBezTo>
                    <a:pt x="22" y="63"/>
                    <a:pt x="19" y="61"/>
                    <a:pt x="16" y="6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71"/>
            <p:cNvSpPr>
              <a:spLocks/>
            </p:cNvSpPr>
            <p:nvPr/>
          </p:nvSpPr>
          <p:spPr bwMode="auto">
            <a:xfrm>
              <a:off x="2390775" y="-2995613"/>
              <a:ext cx="104775" cy="141288"/>
            </a:xfrm>
            <a:custGeom>
              <a:avLst/>
              <a:gdLst>
                <a:gd name="T0" fmla="*/ 22 w 28"/>
                <a:gd name="T1" fmla="*/ 30 h 38"/>
                <a:gd name="T2" fmla="*/ 15 w 28"/>
                <a:gd name="T3" fmla="*/ 34 h 38"/>
                <a:gd name="T4" fmla="*/ 13 w 28"/>
                <a:gd name="T5" fmla="*/ 37 h 38"/>
                <a:gd name="T6" fmla="*/ 6 w 28"/>
                <a:gd name="T7" fmla="*/ 31 h 38"/>
                <a:gd name="T8" fmla="*/ 1 w 28"/>
                <a:gd name="T9" fmla="*/ 23 h 38"/>
                <a:gd name="T10" fmla="*/ 4 w 28"/>
                <a:gd name="T11" fmla="*/ 7 h 38"/>
                <a:gd name="T12" fmla="*/ 21 w 28"/>
                <a:gd name="T13" fmla="*/ 2 h 38"/>
                <a:gd name="T14" fmla="*/ 25 w 28"/>
                <a:gd name="T15" fmla="*/ 18 h 38"/>
                <a:gd name="T16" fmla="*/ 22 w 28"/>
                <a:gd name="T1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22" y="30"/>
                  </a:moveTo>
                  <a:cubicBezTo>
                    <a:pt x="20" y="32"/>
                    <a:pt x="17" y="32"/>
                    <a:pt x="15" y="34"/>
                  </a:cubicBezTo>
                  <a:cubicBezTo>
                    <a:pt x="14" y="34"/>
                    <a:pt x="14" y="37"/>
                    <a:pt x="13" y="37"/>
                  </a:cubicBezTo>
                  <a:cubicBezTo>
                    <a:pt x="9" y="38"/>
                    <a:pt x="7" y="34"/>
                    <a:pt x="6" y="31"/>
                  </a:cubicBezTo>
                  <a:cubicBezTo>
                    <a:pt x="5" y="29"/>
                    <a:pt x="2" y="26"/>
                    <a:pt x="1" y="23"/>
                  </a:cubicBezTo>
                  <a:cubicBezTo>
                    <a:pt x="0" y="18"/>
                    <a:pt x="2" y="11"/>
                    <a:pt x="4" y="7"/>
                  </a:cubicBezTo>
                  <a:cubicBezTo>
                    <a:pt x="6" y="2"/>
                    <a:pt x="15" y="0"/>
                    <a:pt x="21" y="2"/>
                  </a:cubicBezTo>
                  <a:cubicBezTo>
                    <a:pt x="28" y="4"/>
                    <a:pt x="26" y="12"/>
                    <a:pt x="25" y="18"/>
                  </a:cubicBezTo>
                  <a:cubicBezTo>
                    <a:pt x="24" y="22"/>
                    <a:pt x="25" y="27"/>
                    <a:pt x="22" y="3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72"/>
            <p:cNvSpPr>
              <a:spLocks/>
            </p:cNvSpPr>
            <p:nvPr/>
          </p:nvSpPr>
          <p:spPr bwMode="auto">
            <a:xfrm>
              <a:off x="2355850" y="-2860675"/>
              <a:ext cx="387350" cy="269875"/>
            </a:xfrm>
            <a:custGeom>
              <a:avLst/>
              <a:gdLst>
                <a:gd name="T0" fmla="*/ 41 w 103"/>
                <a:gd name="T1" fmla="*/ 56 h 72"/>
                <a:gd name="T2" fmla="*/ 17 w 103"/>
                <a:gd name="T3" fmla="*/ 47 h 72"/>
                <a:gd name="T4" fmla="*/ 11 w 103"/>
                <a:gd name="T5" fmla="*/ 51 h 72"/>
                <a:gd name="T6" fmla="*/ 3 w 103"/>
                <a:gd name="T7" fmla="*/ 53 h 72"/>
                <a:gd name="T8" fmla="*/ 2 w 103"/>
                <a:gd name="T9" fmla="*/ 46 h 72"/>
                <a:gd name="T10" fmla="*/ 10 w 103"/>
                <a:gd name="T11" fmla="*/ 45 h 72"/>
                <a:gd name="T12" fmla="*/ 17 w 103"/>
                <a:gd name="T13" fmla="*/ 42 h 72"/>
                <a:gd name="T14" fmla="*/ 26 w 103"/>
                <a:gd name="T15" fmla="*/ 27 h 72"/>
                <a:gd name="T16" fmla="*/ 42 w 103"/>
                <a:gd name="T17" fmla="*/ 7 h 72"/>
                <a:gd name="T18" fmla="*/ 60 w 103"/>
                <a:gd name="T19" fmla="*/ 1 h 72"/>
                <a:gd name="T20" fmla="*/ 67 w 103"/>
                <a:gd name="T21" fmla="*/ 5 h 72"/>
                <a:gd name="T22" fmla="*/ 75 w 103"/>
                <a:gd name="T23" fmla="*/ 9 h 72"/>
                <a:gd name="T24" fmla="*/ 88 w 103"/>
                <a:gd name="T25" fmla="*/ 25 h 72"/>
                <a:gd name="T26" fmla="*/ 98 w 103"/>
                <a:gd name="T27" fmla="*/ 38 h 72"/>
                <a:gd name="T28" fmla="*/ 99 w 103"/>
                <a:gd name="T29" fmla="*/ 53 h 72"/>
                <a:gd name="T30" fmla="*/ 99 w 103"/>
                <a:gd name="T31" fmla="*/ 68 h 72"/>
                <a:gd name="T32" fmla="*/ 82 w 103"/>
                <a:gd name="T33" fmla="*/ 67 h 72"/>
                <a:gd name="T34" fmla="*/ 74 w 103"/>
                <a:gd name="T35" fmla="*/ 66 h 72"/>
                <a:gd name="T36" fmla="*/ 64 w 103"/>
                <a:gd name="T37" fmla="*/ 63 h 72"/>
                <a:gd name="T38" fmla="*/ 41 w 103"/>
                <a:gd name="T3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72">
                  <a:moveTo>
                    <a:pt x="41" y="56"/>
                  </a:moveTo>
                  <a:cubicBezTo>
                    <a:pt x="32" y="51"/>
                    <a:pt x="28" y="44"/>
                    <a:pt x="17" y="47"/>
                  </a:cubicBezTo>
                  <a:cubicBezTo>
                    <a:pt x="15" y="48"/>
                    <a:pt x="13" y="50"/>
                    <a:pt x="11" y="51"/>
                  </a:cubicBezTo>
                  <a:cubicBezTo>
                    <a:pt x="9" y="52"/>
                    <a:pt x="5" y="54"/>
                    <a:pt x="3" y="53"/>
                  </a:cubicBezTo>
                  <a:cubicBezTo>
                    <a:pt x="1" y="52"/>
                    <a:pt x="0" y="47"/>
                    <a:pt x="2" y="46"/>
                  </a:cubicBezTo>
                  <a:cubicBezTo>
                    <a:pt x="3" y="44"/>
                    <a:pt x="8" y="45"/>
                    <a:pt x="10" y="45"/>
                  </a:cubicBezTo>
                  <a:cubicBezTo>
                    <a:pt x="13" y="45"/>
                    <a:pt x="15" y="44"/>
                    <a:pt x="17" y="42"/>
                  </a:cubicBezTo>
                  <a:cubicBezTo>
                    <a:pt x="22" y="39"/>
                    <a:pt x="24" y="33"/>
                    <a:pt x="26" y="27"/>
                  </a:cubicBezTo>
                  <a:cubicBezTo>
                    <a:pt x="29" y="21"/>
                    <a:pt x="32" y="0"/>
                    <a:pt x="42" y="7"/>
                  </a:cubicBezTo>
                  <a:cubicBezTo>
                    <a:pt x="46" y="3"/>
                    <a:pt x="54" y="0"/>
                    <a:pt x="60" y="1"/>
                  </a:cubicBezTo>
                  <a:cubicBezTo>
                    <a:pt x="63" y="1"/>
                    <a:pt x="64" y="3"/>
                    <a:pt x="67" y="5"/>
                  </a:cubicBezTo>
                  <a:cubicBezTo>
                    <a:pt x="70" y="6"/>
                    <a:pt x="73" y="6"/>
                    <a:pt x="75" y="9"/>
                  </a:cubicBezTo>
                  <a:cubicBezTo>
                    <a:pt x="80" y="14"/>
                    <a:pt x="84" y="20"/>
                    <a:pt x="88" y="25"/>
                  </a:cubicBezTo>
                  <a:cubicBezTo>
                    <a:pt x="92" y="29"/>
                    <a:pt x="96" y="33"/>
                    <a:pt x="98" y="38"/>
                  </a:cubicBezTo>
                  <a:cubicBezTo>
                    <a:pt x="101" y="44"/>
                    <a:pt x="99" y="47"/>
                    <a:pt x="99" y="53"/>
                  </a:cubicBezTo>
                  <a:cubicBezTo>
                    <a:pt x="99" y="59"/>
                    <a:pt x="103" y="64"/>
                    <a:pt x="99" y="68"/>
                  </a:cubicBezTo>
                  <a:cubicBezTo>
                    <a:pt x="93" y="72"/>
                    <a:pt x="87" y="68"/>
                    <a:pt x="82" y="67"/>
                  </a:cubicBezTo>
                  <a:cubicBezTo>
                    <a:pt x="79" y="66"/>
                    <a:pt x="76" y="66"/>
                    <a:pt x="74" y="66"/>
                  </a:cubicBezTo>
                  <a:cubicBezTo>
                    <a:pt x="70" y="66"/>
                    <a:pt x="67" y="64"/>
                    <a:pt x="64" y="63"/>
                  </a:cubicBezTo>
                  <a:cubicBezTo>
                    <a:pt x="56" y="62"/>
                    <a:pt x="47" y="60"/>
                    <a:pt x="41" y="5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73"/>
            <p:cNvSpPr>
              <a:spLocks/>
            </p:cNvSpPr>
            <p:nvPr/>
          </p:nvSpPr>
          <p:spPr bwMode="auto">
            <a:xfrm>
              <a:off x="1914525" y="-3014663"/>
              <a:ext cx="112713" cy="176213"/>
            </a:xfrm>
            <a:custGeom>
              <a:avLst/>
              <a:gdLst>
                <a:gd name="T0" fmla="*/ 19 w 30"/>
                <a:gd name="T1" fmla="*/ 24 h 47"/>
                <a:gd name="T2" fmla="*/ 26 w 30"/>
                <a:gd name="T3" fmla="*/ 43 h 47"/>
                <a:gd name="T4" fmla="*/ 12 w 30"/>
                <a:gd name="T5" fmla="*/ 31 h 47"/>
                <a:gd name="T6" fmla="*/ 2 w 30"/>
                <a:gd name="T7" fmla="*/ 19 h 47"/>
                <a:gd name="T8" fmla="*/ 19 w 30"/>
                <a:gd name="T9" fmla="*/ 24 h 47"/>
              </a:gdLst>
              <a:ahLst/>
              <a:cxnLst>
                <a:cxn ang="0">
                  <a:pos x="T0" y="T1"/>
                </a:cxn>
                <a:cxn ang="0">
                  <a:pos x="T2" y="T3"/>
                </a:cxn>
                <a:cxn ang="0">
                  <a:pos x="T4" y="T5"/>
                </a:cxn>
                <a:cxn ang="0">
                  <a:pos x="T6" y="T7"/>
                </a:cxn>
                <a:cxn ang="0">
                  <a:pos x="T8" y="T9"/>
                </a:cxn>
              </a:cxnLst>
              <a:rect l="0" t="0" r="r" b="b"/>
              <a:pathLst>
                <a:path w="30" h="47">
                  <a:moveTo>
                    <a:pt x="19" y="24"/>
                  </a:moveTo>
                  <a:cubicBezTo>
                    <a:pt x="21" y="28"/>
                    <a:pt x="30" y="38"/>
                    <a:pt x="26" y="43"/>
                  </a:cubicBezTo>
                  <a:cubicBezTo>
                    <a:pt x="21" y="47"/>
                    <a:pt x="14" y="34"/>
                    <a:pt x="12" y="31"/>
                  </a:cubicBezTo>
                  <a:cubicBezTo>
                    <a:pt x="8" y="25"/>
                    <a:pt x="10" y="22"/>
                    <a:pt x="2" y="19"/>
                  </a:cubicBezTo>
                  <a:cubicBezTo>
                    <a:pt x="0" y="0"/>
                    <a:pt x="15" y="17"/>
                    <a:pt x="19"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74"/>
            <p:cNvSpPr>
              <a:spLocks/>
            </p:cNvSpPr>
            <p:nvPr/>
          </p:nvSpPr>
          <p:spPr bwMode="auto">
            <a:xfrm>
              <a:off x="1920875" y="-3606800"/>
              <a:ext cx="82550" cy="201613"/>
            </a:xfrm>
            <a:custGeom>
              <a:avLst/>
              <a:gdLst>
                <a:gd name="T0" fmla="*/ 4 w 22"/>
                <a:gd name="T1" fmla="*/ 53 h 54"/>
                <a:gd name="T2" fmla="*/ 17 w 22"/>
                <a:gd name="T3" fmla="*/ 47 h 54"/>
                <a:gd name="T4" fmla="*/ 16 w 22"/>
                <a:gd name="T5" fmla="*/ 42 h 54"/>
                <a:gd name="T6" fmla="*/ 16 w 22"/>
                <a:gd name="T7" fmla="*/ 36 h 54"/>
                <a:gd name="T8" fmla="*/ 18 w 22"/>
                <a:gd name="T9" fmla="*/ 30 h 54"/>
                <a:gd name="T10" fmla="*/ 22 w 22"/>
                <a:gd name="T11" fmla="*/ 25 h 54"/>
                <a:gd name="T12" fmla="*/ 16 w 22"/>
                <a:gd name="T13" fmla="*/ 19 h 54"/>
                <a:gd name="T14" fmla="*/ 10 w 22"/>
                <a:gd name="T15" fmla="*/ 8 h 54"/>
                <a:gd name="T16" fmla="*/ 7 w 22"/>
                <a:gd name="T17" fmla="*/ 0 h 54"/>
                <a:gd name="T18" fmla="*/ 6 w 22"/>
                <a:gd name="T19" fmla="*/ 20 h 54"/>
                <a:gd name="T20" fmla="*/ 3 w 22"/>
                <a:gd name="T21" fmla="*/ 41 h 54"/>
                <a:gd name="T22" fmla="*/ 4 w 22"/>
                <a:gd name="T23" fmla="*/ 52 h 54"/>
                <a:gd name="T24" fmla="*/ 4 w 22"/>
                <a:gd name="T2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4">
                  <a:moveTo>
                    <a:pt x="4" y="53"/>
                  </a:moveTo>
                  <a:cubicBezTo>
                    <a:pt x="7" y="54"/>
                    <a:pt x="16" y="50"/>
                    <a:pt x="17" y="47"/>
                  </a:cubicBezTo>
                  <a:cubicBezTo>
                    <a:pt x="18" y="45"/>
                    <a:pt x="16" y="44"/>
                    <a:pt x="16" y="42"/>
                  </a:cubicBezTo>
                  <a:cubicBezTo>
                    <a:pt x="15" y="39"/>
                    <a:pt x="15" y="39"/>
                    <a:pt x="16" y="36"/>
                  </a:cubicBezTo>
                  <a:cubicBezTo>
                    <a:pt x="17" y="34"/>
                    <a:pt x="17" y="31"/>
                    <a:pt x="18" y="30"/>
                  </a:cubicBezTo>
                  <a:cubicBezTo>
                    <a:pt x="20" y="28"/>
                    <a:pt x="22" y="28"/>
                    <a:pt x="22" y="25"/>
                  </a:cubicBezTo>
                  <a:cubicBezTo>
                    <a:pt x="22" y="24"/>
                    <a:pt x="17" y="20"/>
                    <a:pt x="16" y="19"/>
                  </a:cubicBezTo>
                  <a:cubicBezTo>
                    <a:pt x="13" y="16"/>
                    <a:pt x="11" y="13"/>
                    <a:pt x="10" y="8"/>
                  </a:cubicBezTo>
                  <a:cubicBezTo>
                    <a:pt x="9" y="5"/>
                    <a:pt x="11" y="1"/>
                    <a:pt x="7" y="0"/>
                  </a:cubicBezTo>
                  <a:cubicBezTo>
                    <a:pt x="7" y="7"/>
                    <a:pt x="7" y="13"/>
                    <a:pt x="6" y="20"/>
                  </a:cubicBezTo>
                  <a:cubicBezTo>
                    <a:pt x="5" y="27"/>
                    <a:pt x="5" y="34"/>
                    <a:pt x="3" y="41"/>
                  </a:cubicBezTo>
                  <a:cubicBezTo>
                    <a:pt x="2" y="44"/>
                    <a:pt x="0" y="50"/>
                    <a:pt x="4" y="52"/>
                  </a:cubicBezTo>
                  <a:cubicBezTo>
                    <a:pt x="4" y="52"/>
                    <a:pt x="4" y="53"/>
                    <a:pt x="4" y="5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75"/>
            <p:cNvSpPr>
              <a:spLocks/>
            </p:cNvSpPr>
            <p:nvPr/>
          </p:nvSpPr>
          <p:spPr bwMode="auto">
            <a:xfrm>
              <a:off x="2038350" y="-3757613"/>
              <a:ext cx="884238" cy="633413"/>
            </a:xfrm>
            <a:custGeom>
              <a:avLst/>
              <a:gdLst>
                <a:gd name="T0" fmla="*/ 23 w 236"/>
                <a:gd name="T1" fmla="*/ 37 h 169"/>
                <a:gd name="T2" fmla="*/ 41 w 236"/>
                <a:gd name="T3" fmla="*/ 18 h 169"/>
                <a:gd name="T4" fmla="*/ 68 w 236"/>
                <a:gd name="T5" fmla="*/ 1 h 169"/>
                <a:gd name="T6" fmla="*/ 77 w 236"/>
                <a:gd name="T7" fmla="*/ 19 h 169"/>
                <a:gd name="T8" fmla="*/ 91 w 236"/>
                <a:gd name="T9" fmla="*/ 29 h 169"/>
                <a:gd name="T10" fmla="*/ 90 w 236"/>
                <a:gd name="T11" fmla="*/ 40 h 169"/>
                <a:gd name="T12" fmla="*/ 103 w 236"/>
                <a:gd name="T13" fmla="*/ 47 h 169"/>
                <a:gd name="T14" fmla="*/ 110 w 236"/>
                <a:gd name="T15" fmla="*/ 64 h 169"/>
                <a:gd name="T16" fmla="*/ 119 w 236"/>
                <a:gd name="T17" fmla="*/ 51 h 169"/>
                <a:gd name="T18" fmla="*/ 118 w 236"/>
                <a:gd name="T19" fmla="*/ 25 h 169"/>
                <a:gd name="T20" fmla="*/ 133 w 236"/>
                <a:gd name="T21" fmla="*/ 18 h 169"/>
                <a:gd name="T22" fmla="*/ 135 w 236"/>
                <a:gd name="T23" fmla="*/ 10 h 169"/>
                <a:gd name="T24" fmla="*/ 171 w 236"/>
                <a:gd name="T25" fmla="*/ 44 h 169"/>
                <a:gd name="T26" fmla="*/ 203 w 236"/>
                <a:gd name="T27" fmla="*/ 49 h 169"/>
                <a:gd name="T28" fmla="*/ 220 w 236"/>
                <a:gd name="T29" fmla="*/ 62 h 169"/>
                <a:gd name="T30" fmla="*/ 236 w 236"/>
                <a:gd name="T31" fmla="*/ 79 h 169"/>
                <a:gd name="T32" fmla="*/ 224 w 236"/>
                <a:gd name="T33" fmla="*/ 104 h 169"/>
                <a:gd name="T34" fmla="*/ 209 w 236"/>
                <a:gd name="T35" fmla="*/ 127 h 169"/>
                <a:gd name="T36" fmla="*/ 199 w 236"/>
                <a:gd name="T37" fmla="*/ 130 h 169"/>
                <a:gd name="T38" fmla="*/ 187 w 236"/>
                <a:gd name="T39" fmla="*/ 125 h 169"/>
                <a:gd name="T40" fmla="*/ 174 w 236"/>
                <a:gd name="T41" fmla="*/ 119 h 169"/>
                <a:gd name="T42" fmla="*/ 160 w 236"/>
                <a:gd name="T43" fmla="*/ 98 h 169"/>
                <a:gd name="T44" fmla="*/ 168 w 236"/>
                <a:gd name="T45" fmla="*/ 72 h 169"/>
                <a:gd name="T46" fmla="*/ 155 w 236"/>
                <a:gd name="T47" fmla="*/ 60 h 169"/>
                <a:gd name="T48" fmla="*/ 154 w 236"/>
                <a:gd name="T49" fmla="*/ 102 h 169"/>
                <a:gd name="T50" fmla="*/ 183 w 236"/>
                <a:gd name="T51" fmla="*/ 130 h 169"/>
                <a:gd name="T52" fmla="*/ 188 w 236"/>
                <a:gd name="T53" fmla="*/ 142 h 169"/>
                <a:gd name="T54" fmla="*/ 163 w 236"/>
                <a:gd name="T55" fmla="*/ 147 h 169"/>
                <a:gd name="T56" fmla="*/ 145 w 236"/>
                <a:gd name="T57" fmla="*/ 141 h 169"/>
                <a:gd name="T58" fmla="*/ 150 w 236"/>
                <a:gd name="T59" fmla="*/ 131 h 169"/>
                <a:gd name="T60" fmla="*/ 130 w 236"/>
                <a:gd name="T61" fmla="*/ 140 h 169"/>
                <a:gd name="T62" fmla="*/ 105 w 236"/>
                <a:gd name="T63" fmla="*/ 147 h 169"/>
                <a:gd name="T64" fmla="*/ 89 w 236"/>
                <a:gd name="T65" fmla="*/ 141 h 169"/>
                <a:gd name="T66" fmla="*/ 78 w 236"/>
                <a:gd name="T67" fmla="*/ 143 h 169"/>
                <a:gd name="T68" fmla="*/ 79 w 236"/>
                <a:gd name="T69" fmla="*/ 155 h 169"/>
                <a:gd name="T70" fmla="*/ 63 w 236"/>
                <a:gd name="T71" fmla="*/ 165 h 169"/>
                <a:gd name="T72" fmla="*/ 39 w 236"/>
                <a:gd name="T73" fmla="*/ 152 h 169"/>
                <a:gd name="T74" fmla="*/ 20 w 236"/>
                <a:gd name="T75" fmla="*/ 122 h 169"/>
                <a:gd name="T76" fmla="*/ 25 w 236"/>
                <a:gd name="T77" fmla="*/ 94 h 169"/>
                <a:gd name="T78" fmla="*/ 18 w 236"/>
                <a:gd name="T79" fmla="*/ 79 h 169"/>
                <a:gd name="T80" fmla="*/ 17 w 236"/>
                <a:gd name="T81" fmla="*/ 62 h 169"/>
                <a:gd name="T82" fmla="*/ 27 w 236"/>
                <a:gd name="T83" fmla="*/ 4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69">
                  <a:moveTo>
                    <a:pt x="26" y="44"/>
                  </a:moveTo>
                  <a:cubicBezTo>
                    <a:pt x="25" y="42"/>
                    <a:pt x="23" y="39"/>
                    <a:pt x="23" y="37"/>
                  </a:cubicBezTo>
                  <a:cubicBezTo>
                    <a:pt x="21" y="32"/>
                    <a:pt x="24" y="26"/>
                    <a:pt x="29" y="24"/>
                  </a:cubicBezTo>
                  <a:cubicBezTo>
                    <a:pt x="35" y="22"/>
                    <a:pt x="39" y="26"/>
                    <a:pt x="41" y="18"/>
                  </a:cubicBezTo>
                  <a:cubicBezTo>
                    <a:pt x="42" y="13"/>
                    <a:pt x="44" y="11"/>
                    <a:pt x="47" y="8"/>
                  </a:cubicBezTo>
                  <a:cubicBezTo>
                    <a:pt x="54" y="4"/>
                    <a:pt x="60" y="0"/>
                    <a:pt x="68" y="1"/>
                  </a:cubicBezTo>
                  <a:cubicBezTo>
                    <a:pt x="66" y="6"/>
                    <a:pt x="66" y="11"/>
                    <a:pt x="70" y="15"/>
                  </a:cubicBezTo>
                  <a:cubicBezTo>
                    <a:pt x="72" y="17"/>
                    <a:pt x="75" y="17"/>
                    <a:pt x="77" y="19"/>
                  </a:cubicBezTo>
                  <a:cubicBezTo>
                    <a:pt x="80" y="22"/>
                    <a:pt x="80" y="25"/>
                    <a:pt x="82" y="26"/>
                  </a:cubicBezTo>
                  <a:cubicBezTo>
                    <a:pt x="84" y="27"/>
                    <a:pt x="90" y="27"/>
                    <a:pt x="91" y="29"/>
                  </a:cubicBezTo>
                  <a:cubicBezTo>
                    <a:pt x="93" y="32"/>
                    <a:pt x="90" y="33"/>
                    <a:pt x="89" y="35"/>
                  </a:cubicBezTo>
                  <a:cubicBezTo>
                    <a:pt x="87" y="38"/>
                    <a:pt x="88" y="37"/>
                    <a:pt x="90" y="40"/>
                  </a:cubicBezTo>
                  <a:cubicBezTo>
                    <a:pt x="91" y="43"/>
                    <a:pt x="92" y="44"/>
                    <a:pt x="96" y="46"/>
                  </a:cubicBezTo>
                  <a:cubicBezTo>
                    <a:pt x="98" y="46"/>
                    <a:pt x="102" y="45"/>
                    <a:pt x="103" y="47"/>
                  </a:cubicBezTo>
                  <a:cubicBezTo>
                    <a:pt x="106" y="49"/>
                    <a:pt x="103" y="51"/>
                    <a:pt x="102" y="54"/>
                  </a:cubicBezTo>
                  <a:cubicBezTo>
                    <a:pt x="101" y="60"/>
                    <a:pt x="105" y="63"/>
                    <a:pt x="110" y="64"/>
                  </a:cubicBezTo>
                  <a:cubicBezTo>
                    <a:pt x="116" y="66"/>
                    <a:pt x="123" y="66"/>
                    <a:pt x="122" y="58"/>
                  </a:cubicBezTo>
                  <a:cubicBezTo>
                    <a:pt x="122" y="56"/>
                    <a:pt x="120" y="53"/>
                    <a:pt x="119" y="51"/>
                  </a:cubicBezTo>
                  <a:cubicBezTo>
                    <a:pt x="118" y="48"/>
                    <a:pt x="119" y="45"/>
                    <a:pt x="118" y="42"/>
                  </a:cubicBezTo>
                  <a:cubicBezTo>
                    <a:pt x="118" y="37"/>
                    <a:pt x="115" y="30"/>
                    <a:pt x="118" y="25"/>
                  </a:cubicBezTo>
                  <a:cubicBezTo>
                    <a:pt x="120" y="23"/>
                    <a:pt x="124" y="21"/>
                    <a:pt x="126" y="21"/>
                  </a:cubicBezTo>
                  <a:cubicBezTo>
                    <a:pt x="129" y="20"/>
                    <a:pt x="132" y="21"/>
                    <a:pt x="133" y="18"/>
                  </a:cubicBezTo>
                  <a:cubicBezTo>
                    <a:pt x="135" y="14"/>
                    <a:pt x="126" y="6"/>
                    <a:pt x="129" y="5"/>
                  </a:cubicBezTo>
                  <a:cubicBezTo>
                    <a:pt x="131" y="4"/>
                    <a:pt x="134" y="8"/>
                    <a:pt x="135" y="10"/>
                  </a:cubicBezTo>
                  <a:cubicBezTo>
                    <a:pt x="143" y="17"/>
                    <a:pt x="150" y="23"/>
                    <a:pt x="156" y="32"/>
                  </a:cubicBezTo>
                  <a:cubicBezTo>
                    <a:pt x="160" y="38"/>
                    <a:pt x="164" y="40"/>
                    <a:pt x="171" y="44"/>
                  </a:cubicBezTo>
                  <a:cubicBezTo>
                    <a:pt x="178" y="47"/>
                    <a:pt x="179" y="41"/>
                    <a:pt x="185" y="41"/>
                  </a:cubicBezTo>
                  <a:cubicBezTo>
                    <a:pt x="193" y="40"/>
                    <a:pt x="197" y="44"/>
                    <a:pt x="203" y="49"/>
                  </a:cubicBezTo>
                  <a:cubicBezTo>
                    <a:pt x="206" y="52"/>
                    <a:pt x="207" y="55"/>
                    <a:pt x="212" y="56"/>
                  </a:cubicBezTo>
                  <a:cubicBezTo>
                    <a:pt x="217" y="57"/>
                    <a:pt x="217" y="59"/>
                    <a:pt x="220" y="62"/>
                  </a:cubicBezTo>
                  <a:cubicBezTo>
                    <a:pt x="223" y="65"/>
                    <a:pt x="227" y="66"/>
                    <a:pt x="230" y="69"/>
                  </a:cubicBezTo>
                  <a:cubicBezTo>
                    <a:pt x="232" y="71"/>
                    <a:pt x="235" y="76"/>
                    <a:pt x="236" y="79"/>
                  </a:cubicBezTo>
                  <a:cubicBezTo>
                    <a:pt x="230" y="74"/>
                    <a:pt x="221" y="87"/>
                    <a:pt x="220" y="92"/>
                  </a:cubicBezTo>
                  <a:cubicBezTo>
                    <a:pt x="219" y="96"/>
                    <a:pt x="221" y="99"/>
                    <a:pt x="224" y="104"/>
                  </a:cubicBezTo>
                  <a:cubicBezTo>
                    <a:pt x="220" y="106"/>
                    <a:pt x="218" y="109"/>
                    <a:pt x="218" y="112"/>
                  </a:cubicBezTo>
                  <a:cubicBezTo>
                    <a:pt x="217" y="116"/>
                    <a:pt x="213" y="125"/>
                    <a:pt x="209" y="127"/>
                  </a:cubicBezTo>
                  <a:cubicBezTo>
                    <a:pt x="208" y="128"/>
                    <a:pt x="204" y="128"/>
                    <a:pt x="202" y="128"/>
                  </a:cubicBezTo>
                  <a:cubicBezTo>
                    <a:pt x="201" y="128"/>
                    <a:pt x="201" y="129"/>
                    <a:pt x="199" y="130"/>
                  </a:cubicBezTo>
                  <a:cubicBezTo>
                    <a:pt x="197" y="130"/>
                    <a:pt x="197" y="128"/>
                    <a:pt x="195" y="127"/>
                  </a:cubicBezTo>
                  <a:cubicBezTo>
                    <a:pt x="192" y="126"/>
                    <a:pt x="191" y="125"/>
                    <a:pt x="187" y="125"/>
                  </a:cubicBezTo>
                  <a:cubicBezTo>
                    <a:pt x="183" y="126"/>
                    <a:pt x="184" y="127"/>
                    <a:pt x="180" y="124"/>
                  </a:cubicBezTo>
                  <a:cubicBezTo>
                    <a:pt x="178" y="122"/>
                    <a:pt x="176" y="121"/>
                    <a:pt x="174" y="119"/>
                  </a:cubicBezTo>
                  <a:cubicBezTo>
                    <a:pt x="170" y="116"/>
                    <a:pt x="166" y="110"/>
                    <a:pt x="165" y="104"/>
                  </a:cubicBezTo>
                  <a:cubicBezTo>
                    <a:pt x="163" y="101"/>
                    <a:pt x="162" y="100"/>
                    <a:pt x="160" y="98"/>
                  </a:cubicBezTo>
                  <a:cubicBezTo>
                    <a:pt x="159" y="96"/>
                    <a:pt x="159" y="92"/>
                    <a:pt x="159" y="90"/>
                  </a:cubicBezTo>
                  <a:cubicBezTo>
                    <a:pt x="158" y="82"/>
                    <a:pt x="162" y="77"/>
                    <a:pt x="168" y="72"/>
                  </a:cubicBezTo>
                  <a:cubicBezTo>
                    <a:pt x="172" y="68"/>
                    <a:pt x="175" y="61"/>
                    <a:pt x="170" y="57"/>
                  </a:cubicBezTo>
                  <a:cubicBezTo>
                    <a:pt x="165" y="53"/>
                    <a:pt x="158" y="55"/>
                    <a:pt x="155" y="60"/>
                  </a:cubicBezTo>
                  <a:cubicBezTo>
                    <a:pt x="151" y="65"/>
                    <a:pt x="148" y="69"/>
                    <a:pt x="148" y="76"/>
                  </a:cubicBezTo>
                  <a:cubicBezTo>
                    <a:pt x="148" y="85"/>
                    <a:pt x="151" y="94"/>
                    <a:pt x="154" y="102"/>
                  </a:cubicBezTo>
                  <a:cubicBezTo>
                    <a:pt x="156" y="107"/>
                    <a:pt x="158" y="111"/>
                    <a:pt x="160" y="116"/>
                  </a:cubicBezTo>
                  <a:cubicBezTo>
                    <a:pt x="164" y="124"/>
                    <a:pt x="175" y="127"/>
                    <a:pt x="183" y="130"/>
                  </a:cubicBezTo>
                  <a:cubicBezTo>
                    <a:pt x="187" y="131"/>
                    <a:pt x="188" y="131"/>
                    <a:pt x="190" y="135"/>
                  </a:cubicBezTo>
                  <a:cubicBezTo>
                    <a:pt x="191" y="138"/>
                    <a:pt x="190" y="140"/>
                    <a:pt x="188" y="142"/>
                  </a:cubicBezTo>
                  <a:cubicBezTo>
                    <a:pt x="182" y="146"/>
                    <a:pt x="175" y="144"/>
                    <a:pt x="168" y="144"/>
                  </a:cubicBezTo>
                  <a:cubicBezTo>
                    <a:pt x="165" y="144"/>
                    <a:pt x="165" y="143"/>
                    <a:pt x="163" y="147"/>
                  </a:cubicBezTo>
                  <a:cubicBezTo>
                    <a:pt x="162" y="149"/>
                    <a:pt x="162" y="152"/>
                    <a:pt x="158" y="152"/>
                  </a:cubicBezTo>
                  <a:cubicBezTo>
                    <a:pt x="154" y="152"/>
                    <a:pt x="146" y="145"/>
                    <a:pt x="145" y="141"/>
                  </a:cubicBezTo>
                  <a:cubicBezTo>
                    <a:pt x="144" y="139"/>
                    <a:pt x="143" y="136"/>
                    <a:pt x="145" y="134"/>
                  </a:cubicBezTo>
                  <a:cubicBezTo>
                    <a:pt x="146" y="132"/>
                    <a:pt x="149" y="134"/>
                    <a:pt x="150" y="131"/>
                  </a:cubicBezTo>
                  <a:cubicBezTo>
                    <a:pt x="147" y="131"/>
                    <a:pt x="143" y="131"/>
                    <a:pt x="141" y="132"/>
                  </a:cubicBezTo>
                  <a:cubicBezTo>
                    <a:pt x="137" y="133"/>
                    <a:pt x="134" y="138"/>
                    <a:pt x="130" y="140"/>
                  </a:cubicBezTo>
                  <a:cubicBezTo>
                    <a:pt x="125" y="142"/>
                    <a:pt x="119" y="142"/>
                    <a:pt x="114" y="143"/>
                  </a:cubicBezTo>
                  <a:cubicBezTo>
                    <a:pt x="110" y="144"/>
                    <a:pt x="108" y="145"/>
                    <a:pt x="105" y="147"/>
                  </a:cubicBezTo>
                  <a:cubicBezTo>
                    <a:pt x="103" y="148"/>
                    <a:pt x="100" y="150"/>
                    <a:pt x="98" y="151"/>
                  </a:cubicBezTo>
                  <a:cubicBezTo>
                    <a:pt x="91" y="154"/>
                    <a:pt x="92" y="144"/>
                    <a:pt x="89" y="141"/>
                  </a:cubicBezTo>
                  <a:cubicBezTo>
                    <a:pt x="88" y="140"/>
                    <a:pt x="84" y="137"/>
                    <a:pt x="82" y="137"/>
                  </a:cubicBezTo>
                  <a:cubicBezTo>
                    <a:pt x="81" y="137"/>
                    <a:pt x="77" y="141"/>
                    <a:pt x="78" y="143"/>
                  </a:cubicBezTo>
                  <a:cubicBezTo>
                    <a:pt x="78" y="146"/>
                    <a:pt x="81" y="144"/>
                    <a:pt x="82" y="146"/>
                  </a:cubicBezTo>
                  <a:cubicBezTo>
                    <a:pt x="83" y="148"/>
                    <a:pt x="80" y="153"/>
                    <a:pt x="79" y="155"/>
                  </a:cubicBezTo>
                  <a:cubicBezTo>
                    <a:pt x="78" y="159"/>
                    <a:pt x="75" y="167"/>
                    <a:pt x="71" y="168"/>
                  </a:cubicBezTo>
                  <a:cubicBezTo>
                    <a:pt x="67" y="169"/>
                    <a:pt x="65" y="167"/>
                    <a:pt x="63" y="165"/>
                  </a:cubicBezTo>
                  <a:cubicBezTo>
                    <a:pt x="60" y="163"/>
                    <a:pt x="59" y="162"/>
                    <a:pt x="55" y="160"/>
                  </a:cubicBezTo>
                  <a:cubicBezTo>
                    <a:pt x="49" y="158"/>
                    <a:pt x="42" y="158"/>
                    <a:pt x="39" y="152"/>
                  </a:cubicBezTo>
                  <a:cubicBezTo>
                    <a:pt x="36" y="147"/>
                    <a:pt x="37" y="140"/>
                    <a:pt x="33" y="136"/>
                  </a:cubicBezTo>
                  <a:cubicBezTo>
                    <a:pt x="28" y="131"/>
                    <a:pt x="24" y="127"/>
                    <a:pt x="20" y="122"/>
                  </a:cubicBezTo>
                  <a:cubicBezTo>
                    <a:pt x="15" y="116"/>
                    <a:pt x="0" y="95"/>
                    <a:pt x="15" y="92"/>
                  </a:cubicBezTo>
                  <a:cubicBezTo>
                    <a:pt x="16" y="96"/>
                    <a:pt x="23" y="101"/>
                    <a:pt x="25" y="94"/>
                  </a:cubicBezTo>
                  <a:cubicBezTo>
                    <a:pt x="25" y="90"/>
                    <a:pt x="21" y="87"/>
                    <a:pt x="18" y="90"/>
                  </a:cubicBezTo>
                  <a:cubicBezTo>
                    <a:pt x="12" y="86"/>
                    <a:pt x="19" y="84"/>
                    <a:pt x="18" y="79"/>
                  </a:cubicBezTo>
                  <a:cubicBezTo>
                    <a:pt x="16" y="73"/>
                    <a:pt x="8" y="74"/>
                    <a:pt x="13" y="68"/>
                  </a:cubicBezTo>
                  <a:cubicBezTo>
                    <a:pt x="14" y="66"/>
                    <a:pt x="17" y="64"/>
                    <a:pt x="17" y="62"/>
                  </a:cubicBezTo>
                  <a:cubicBezTo>
                    <a:pt x="18" y="59"/>
                    <a:pt x="15" y="58"/>
                    <a:pt x="15" y="55"/>
                  </a:cubicBezTo>
                  <a:cubicBezTo>
                    <a:pt x="14" y="47"/>
                    <a:pt x="25" y="54"/>
                    <a:pt x="27" y="49"/>
                  </a:cubicBezTo>
                  <a:cubicBezTo>
                    <a:pt x="27" y="47"/>
                    <a:pt x="27" y="46"/>
                    <a:pt x="26" y="4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76"/>
            <p:cNvSpPr>
              <a:spLocks/>
            </p:cNvSpPr>
            <p:nvPr/>
          </p:nvSpPr>
          <p:spPr bwMode="auto">
            <a:xfrm>
              <a:off x="2994025" y="-3513138"/>
              <a:ext cx="487363" cy="355600"/>
            </a:xfrm>
            <a:custGeom>
              <a:avLst/>
              <a:gdLst>
                <a:gd name="T0" fmla="*/ 122 w 130"/>
                <a:gd name="T1" fmla="*/ 71 h 95"/>
                <a:gd name="T2" fmla="*/ 108 w 130"/>
                <a:gd name="T3" fmla="*/ 84 h 95"/>
                <a:gd name="T4" fmla="*/ 100 w 130"/>
                <a:gd name="T5" fmla="*/ 87 h 95"/>
                <a:gd name="T6" fmla="*/ 93 w 130"/>
                <a:gd name="T7" fmla="*/ 91 h 95"/>
                <a:gd name="T8" fmla="*/ 62 w 130"/>
                <a:gd name="T9" fmla="*/ 91 h 95"/>
                <a:gd name="T10" fmla="*/ 48 w 130"/>
                <a:gd name="T11" fmla="*/ 80 h 95"/>
                <a:gd name="T12" fmla="*/ 43 w 130"/>
                <a:gd name="T13" fmla="*/ 73 h 95"/>
                <a:gd name="T14" fmla="*/ 36 w 130"/>
                <a:gd name="T15" fmla="*/ 70 h 95"/>
                <a:gd name="T16" fmla="*/ 22 w 130"/>
                <a:gd name="T17" fmla="*/ 60 h 95"/>
                <a:gd name="T18" fmla="*/ 11 w 130"/>
                <a:gd name="T19" fmla="*/ 53 h 95"/>
                <a:gd name="T20" fmla="*/ 1 w 130"/>
                <a:gd name="T21" fmla="*/ 46 h 95"/>
                <a:gd name="T22" fmla="*/ 2 w 130"/>
                <a:gd name="T23" fmla="*/ 38 h 95"/>
                <a:gd name="T24" fmla="*/ 4 w 130"/>
                <a:gd name="T25" fmla="*/ 35 h 95"/>
                <a:gd name="T26" fmla="*/ 2 w 130"/>
                <a:gd name="T27" fmla="*/ 31 h 95"/>
                <a:gd name="T28" fmla="*/ 3 w 130"/>
                <a:gd name="T29" fmla="*/ 23 h 95"/>
                <a:gd name="T30" fmla="*/ 6 w 130"/>
                <a:gd name="T31" fmla="*/ 15 h 95"/>
                <a:gd name="T32" fmla="*/ 6 w 130"/>
                <a:gd name="T33" fmla="*/ 7 h 95"/>
                <a:gd name="T34" fmla="*/ 15 w 130"/>
                <a:gd name="T35" fmla="*/ 12 h 95"/>
                <a:gd name="T36" fmla="*/ 13 w 130"/>
                <a:gd name="T37" fmla="*/ 19 h 95"/>
                <a:gd name="T38" fmla="*/ 24 w 130"/>
                <a:gd name="T39" fmla="*/ 32 h 95"/>
                <a:gd name="T40" fmla="*/ 27 w 130"/>
                <a:gd name="T41" fmla="*/ 28 h 95"/>
                <a:gd name="T42" fmla="*/ 29 w 130"/>
                <a:gd name="T43" fmla="*/ 25 h 95"/>
                <a:gd name="T44" fmla="*/ 31 w 130"/>
                <a:gd name="T45" fmla="*/ 25 h 95"/>
                <a:gd name="T46" fmla="*/ 31 w 130"/>
                <a:gd name="T47" fmla="*/ 22 h 95"/>
                <a:gd name="T48" fmla="*/ 34 w 130"/>
                <a:gd name="T49" fmla="*/ 21 h 95"/>
                <a:gd name="T50" fmla="*/ 39 w 130"/>
                <a:gd name="T51" fmla="*/ 21 h 95"/>
                <a:gd name="T52" fmla="*/ 47 w 130"/>
                <a:gd name="T53" fmla="*/ 22 h 95"/>
                <a:gd name="T54" fmla="*/ 65 w 130"/>
                <a:gd name="T55" fmla="*/ 28 h 95"/>
                <a:gd name="T56" fmla="*/ 64 w 130"/>
                <a:gd name="T57" fmla="*/ 32 h 95"/>
                <a:gd name="T58" fmla="*/ 65 w 130"/>
                <a:gd name="T59" fmla="*/ 37 h 95"/>
                <a:gd name="T60" fmla="*/ 59 w 130"/>
                <a:gd name="T61" fmla="*/ 42 h 95"/>
                <a:gd name="T62" fmla="*/ 73 w 130"/>
                <a:gd name="T63" fmla="*/ 44 h 95"/>
                <a:gd name="T64" fmla="*/ 90 w 130"/>
                <a:gd name="T65" fmla="*/ 39 h 95"/>
                <a:gd name="T66" fmla="*/ 99 w 130"/>
                <a:gd name="T67" fmla="*/ 42 h 95"/>
                <a:gd name="T68" fmla="*/ 106 w 130"/>
                <a:gd name="T69" fmla="*/ 45 h 95"/>
                <a:gd name="T70" fmla="*/ 113 w 130"/>
                <a:gd name="T71" fmla="*/ 50 h 95"/>
                <a:gd name="T72" fmla="*/ 119 w 130"/>
                <a:gd name="T73" fmla="*/ 55 h 95"/>
                <a:gd name="T74" fmla="*/ 128 w 130"/>
                <a:gd name="T75" fmla="*/ 51 h 95"/>
                <a:gd name="T76" fmla="*/ 125 w 130"/>
                <a:gd name="T77" fmla="*/ 60 h 95"/>
                <a:gd name="T78" fmla="*/ 122 w 130"/>
                <a:gd name="T79" fmla="*/ 7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95">
                  <a:moveTo>
                    <a:pt x="122" y="71"/>
                  </a:moveTo>
                  <a:cubicBezTo>
                    <a:pt x="121" y="80"/>
                    <a:pt x="115" y="81"/>
                    <a:pt x="108" y="84"/>
                  </a:cubicBezTo>
                  <a:cubicBezTo>
                    <a:pt x="105" y="85"/>
                    <a:pt x="102" y="86"/>
                    <a:pt x="100" y="87"/>
                  </a:cubicBezTo>
                  <a:cubicBezTo>
                    <a:pt x="97" y="88"/>
                    <a:pt x="96" y="90"/>
                    <a:pt x="93" y="91"/>
                  </a:cubicBezTo>
                  <a:cubicBezTo>
                    <a:pt x="84" y="95"/>
                    <a:pt x="71" y="95"/>
                    <a:pt x="62" y="91"/>
                  </a:cubicBezTo>
                  <a:cubicBezTo>
                    <a:pt x="57" y="89"/>
                    <a:pt x="52" y="84"/>
                    <a:pt x="48" y="80"/>
                  </a:cubicBezTo>
                  <a:cubicBezTo>
                    <a:pt x="46" y="78"/>
                    <a:pt x="45" y="75"/>
                    <a:pt x="43" y="73"/>
                  </a:cubicBezTo>
                  <a:cubicBezTo>
                    <a:pt x="40" y="70"/>
                    <a:pt x="39" y="71"/>
                    <a:pt x="36" y="70"/>
                  </a:cubicBezTo>
                  <a:cubicBezTo>
                    <a:pt x="30" y="69"/>
                    <a:pt x="26" y="65"/>
                    <a:pt x="22" y="60"/>
                  </a:cubicBezTo>
                  <a:cubicBezTo>
                    <a:pt x="19" y="57"/>
                    <a:pt x="15" y="55"/>
                    <a:pt x="11" y="53"/>
                  </a:cubicBezTo>
                  <a:cubicBezTo>
                    <a:pt x="8" y="51"/>
                    <a:pt x="3" y="49"/>
                    <a:pt x="1" y="46"/>
                  </a:cubicBezTo>
                  <a:cubicBezTo>
                    <a:pt x="0" y="43"/>
                    <a:pt x="1" y="41"/>
                    <a:pt x="2" y="38"/>
                  </a:cubicBezTo>
                  <a:cubicBezTo>
                    <a:pt x="2" y="37"/>
                    <a:pt x="4" y="37"/>
                    <a:pt x="4" y="35"/>
                  </a:cubicBezTo>
                  <a:cubicBezTo>
                    <a:pt x="4" y="34"/>
                    <a:pt x="3" y="32"/>
                    <a:pt x="2" y="31"/>
                  </a:cubicBezTo>
                  <a:cubicBezTo>
                    <a:pt x="2" y="28"/>
                    <a:pt x="2" y="26"/>
                    <a:pt x="3" y="23"/>
                  </a:cubicBezTo>
                  <a:cubicBezTo>
                    <a:pt x="4" y="20"/>
                    <a:pt x="5" y="18"/>
                    <a:pt x="6" y="15"/>
                  </a:cubicBezTo>
                  <a:cubicBezTo>
                    <a:pt x="6" y="13"/>
                    <a:pt x="5" y="9"/>
                    <a:pt x="6" y="7"/>
                  </a:cubicBezTo>
                  <a:cubicBezTo>
                    <a:pt x="10" y="0"/>
                    <a:pt x="15" y="8"/>
                    <a:pt x="15" y="12"/>
                  </a:cubicBezTo>
                  <a:cubicBezTo>
                    <a:pt x="15" y="15"/>
                    <a:pt x="14" y="16"/>
                    <a:pt x="13" y="19"/>
                  </a:cubicBezTo>
                  <a:cubicBezTo>
                    <a:pt x="12" y="24"/>
                    <a:pt x="19" y="32"/>
                    <a:pt x="24" y="32"/>
                  </a:cubicBezTo>
                  <a:cubicBezTo>
                    <a:pt x="28" y="33"/>
                    <a:pt x="26" y="32"/>
                    <a:pt x="27" y="28"/>
                  </a:cubicBezTo>
                  <a:cubicBezTo>
                    <a:pt x="28" y="27"/>
                    <a:pt x="28" y="27"/>
                    <a:pt x="29" y="25"/>
                  </a:cubicBezTo>
                  <a:cubicBezTo>
                    <a:pt x="29" y="25"/>
                    <a:pt x="30" y="25"/>
                    <a:pt x="31" y="25"/>
                  </a:cubicBezTo>
                  <a:cubicBezTo>
                    <a:pt x="31" y="24"/>
                    <a:pt x="30" y="23"/>
                    <a:pt x="31" y="22"/>
                  </a:cubicBezTo>
                  <a:cubicBezTo>
                    <a:pt x="32" y="21"/>
                    <a:pt x="31" y="21"/>
                    <a:pt x="34" y="21"/>
                  </a:cubicBezTo>
                  <a:cubicBezTo>
                    <a:pt x="35" y="20"/>
                    <a:pt x="38" y="21"/>
                    <a:pt x="39" y="21"/>
                  </a:cubicBezTo>
                  <a:cubicBezTo>
                    <a:pt x="42" y="21"/>
                    <a:pt x="44" y="21"/>
                    <a:pt x="47" y="22"/>
                  </a:cubicBezTo>
                  <a:cubicBezTo>
                    <a:pt x="52" y="24"/>
                    <a:pt x="64" y="21"/>
                    <a:pt x="65" y="28"/>
                  </a:cubicBezTo>
                  <a:cubicBezTo>
                    <a:pt x="65" y="29"/>
                    <a:pt x="64" y="31"/>
                    <a:pt x="64" y="32"/>
                  </a:cubicBezTo>
                  <a:cubicBezTo>
                    <a:pt x="64" y="34"/>
                    <a:pt x="65" y="36"/>
                    <a:pt x="65" y="37"/>
                  </a:cubicBezTo>
                  <a:cubicBezTo>
                    <a:pt x="65" y="42"/>
                    <a:pt x="62" y="40"/>
                    <a:pt x="59" y="42"/>
                  </a:cubicBezTo>
                  <a:cubicBezTo>
                    <a:pt x="62" y="44"/>
                    <a:pt x="70" y="45"/>
                    <a:pt x="73" y="44"/>
                  </a:cubicBezTo>
                  <a:cubicBezTo>
                    <a:pt x="79" y="43"/>
                    <a:pt x="84" y="38"/>
                    <a:pt x="90" y="39"/>
                  </a:cubicBezTo>
                  <a:cubicBezTo>
                    <a:pt x="93" y="40"/>
                    <a:pt x="96" y="42"/>
                    <a:pt x="99" y="42"/>
                  </a:cubicBezTo>
                  <a:cubicBezTo>
                    <a:pt x="102" y="43"/>
                    <a:pt x="104" y="44"/>
                    <a:pt x="106" y="45"/>
                  </a:cubicBezTo>
                  <a:cubicBezTo>
                    <a:pt x="110" y="46"/>
                    <a:pt x="111" y="47"/>
                    <a:pt x="113" y="50"/>
                  </a:cubicBezTo>
                  <a:cubicBezTo>
                    <a:pt x="114" y="52"/>
                    <a:pt x="116" y="56"/>
                    <a:pt x="119" y="55"/>
                  </a:cubicBezTo>
                  <a:cubicBezTo>
                    <a:pt x="122" y="55"/>
                    <a:pt x="123" y="48"/>
                    <a:pt x="128" y="51"/>
                  </a:cubicBezTo>
                  <a:cubicBezTo>
                    <a:pt x="130" y="53"/>
                    <a:pt x="126" y="58"/>
                    <a:pt x="125" y="60"/>
                  </a:cubicBezTo>
                  <a:cubicBezTo>
                    <a:pt x="123" y="64"/>
                    <a:pt x="122" y="66"/>
                    <a:pt x="122" y="7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77"/>
            <p:cNvSpPr>
              <a:spLocks/>
            </p:cNvSpPr>
            <p:nvPr/>
          </p:nvSpPr>
          <p:spPr bwMode="auto">
            <a:xfrm>
              <a:off x="3222625" y="-3989388"/>
              <a:ext cx="101600" cy="63500"/>
            </a:xfrm>
            <a:custGeom>
              <a:avLst/>
              <a:gdLst>
                <a:gd name="T0" fmla="*/ 23 w 27"/>
                <a:gd name="T1" fmla="*/ 13 h 17"/>
                <a:gd name="T2" fmla="*/ 10 w 27"/>
                <a:gd name="T3" fmla="*/ 14 h 17"/>
                <a:gd name="T4" fmla="*/ 1 w 27"/>
                <a:gd name="T5" fmla="*/ 13 h 17"/>
                <a:gd name="T6" fmla="*/ 8 w 27"/>
                <a:gd name="T7" fmla="*/ 7 h 17"/>
                <a:gd name="T8" fmla="*/ 17 w 27"/>
                <a:gd name="T9" fmla="*/ 2 h 17"/>
                <a:gd name="T10" fmla="*/ 27 w 27"/>
                <a:gd name="T11" fmla="*/ 0 h 17"/>
                <a:gd name="T12" fmla="*/ 23 w 27"/>
                <a:gd name="T13" fmla="*/ 7 h 17"/>
                <a:gd name="T14" fmla="*/ 23 w 27"/>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7">
                  <a:moveTo>
                    <a:pt x="23" y="13"/>
                  </a:moveTo>
                  <a:cubicBezTo>
                    <a:pt x="21" y="16"/>
                    <a:pt x="13" y="13"/>
                    <a:pt x="10" y="14"/>
                  </a:cubicBezTo>
                  <a:cubicBezTo>
                    <a:pt x="8" y="14"/>
                    <a:pt x="1" y="17"/>
                    <a:pt x="1" y="13"/>
                  </a:cubicBezTo>
                  <a:cubicBezTo>
                    <a:pt x="0" y="12"/>
                    <a:pt x="7" y="8"/>
                    <a:pt x="8" y="7"/>
                  </a:cubicBezTo>
                  <a:cubicBezTo>
                    <a:pt x="11" y="4"/>
                    <a:pt x="13" y="2"/>
                    <a:pt x="17" y="2"/>
                  </a:cubicBezTo>
                  <a:cubicBezTo>
                    <a:pt x="20" y="1"/>
                    <a:pt x="23" y="2"/>
                    <a:pt x="27" y="0"/>
                  </a:cubicBezTo>
                  <a:cubicBezTo>
                    <a:pt x="26" y="2"/>
                    <a:pt x="23" y="3"/>
                    <a:pt x="23" y="7"/>
                  </a:cubicBezTo>
                  <a:cubicBezTo>
                    <a:pt x="22" y="9"/>
                    <a:pt x="24" y="11"/>
                    <a:pt x="23"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78"/>
            <p:cNvSpPr>
              <a:spLocks/>
            </p:cNvSpPr>
            <p:nvPr/>
          </p:nvSpPr>
          <p:spPr bwMode="auto">
            <a:xfrm>
              <a:off x="3635375" y="-3749675"/>
              <a:ext cx="30163" cy="47625"/>
            </a:xfrm>
            <a:custGeom>
              <a:avLst/>
              <a:gdLst>
                <a:gd name="T0" fmla="*/ 7 w 8"/>
                <a:gd name="T1" fmla="*/ 9 h 13"/>
                <a:gd name="T2" fmla="*/ 4 w 8"/>
                <a:gd name="T3" fmla="*/ 11 h 13"/>
                <a:gd name="T4" fmla="*/ 0 w 8"/>
                <a:gd name="T5" fmla="*/ 5 h 13"/>
                <a:gd name="T6" fmla="*/ 8 w 8"/>
                <a:gd name="T7" fmla="*/ 1 h 13"/>
                <a:gd name="T8" fmla="*/ 7 w 8"/>
                <a:gd name="T9" fmla="*/ 9 h 13"/>
              </a:gdLst>
              <a:ahLst/>
              <a:cxnLst>
                <a:cxn ang="0">
                  <a:pos x="T0" y="T1"/>
                </a:cxn>
                <a:cxn ang="0">
                  <a:pos x="T2" y="T3"/>
                </a:cxn>
                <a:cxn ang="0">
                  <a:pos x="T4" y="T5"/>
                </a:cxn>
                <a:cxn ang="0">
                  <a:pos x="T6" y="T7"/>
                </a:cxn>
                <a:cxn ang="0">
                  <a:pos x="T8" y="T9"/>
                </a:cxn>
              </a:cxnLst>
              <a:rect l="0" t="0" r="r" b="b"/>
              <a:pathLst>
                <a:path w="8" h="13">
                  <a:moveTo>
                    <a:pt x="7" y="9"/>
                  </a:moveTo>
                  <a:cubicBezTo>
                    <a:pt x="6" y="13"/>
                    <a:pt x="7" y="13"/>
                    <a:pt x="4" y="11"/>
                  </a:cubicBezTo>
                  <a:cubicBezTo>
                    <a:pt x="3" y="10"/>
                    <a:pt x="0" y="6"/>
                    <a:pt x="0" y="5"/>
                  </a:cubicBezTo>
                  <a:cubicBezTo>
                    <a:pt x="0" y="0"/>
                    <a:pt x="4" y="1"/>
                    <a:pt x="8" y="1"/>
                  </a:cubicBezTo>
                  <a:cubicBezTo>
                    <a:pt x="7" y="4"/>
                    <a:pt x="8" y="7"/>
                    <a:pt x="7"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79"/>
            <p:cNvSpPr>
              <a:spLocks/>
            </p:cNvSpPr>
            <p:nvPr/>
          </p:nvSpPr>
          <p:spPr bwMode="auto">
            <a:xfrm>
              <a:off x="-493712" y="-3101975"/>
              <a:ext cx="217488" cy="188913"/>
            </a:xfrm>
            <a:custGeom>
              <a:avLst/>
              <a:gdLst>
                <a:gd name="T0" fmla="*/ 17 w 58"/>
                <a:gd name="T1" fmla="*/ 35 h 50"/>
                <a:gd name="T2" fmla="*/ 8 w 58"/>
                <a:gd name="T3" fmla="*/ 21 h 50"/>
                <a:gd name="T4" fmla="*/ 21 w 58"/>
                <a:gd name="T5" fmla="*/ 16 h 50"/>
                <a:gd name="T6" fmla="*/ 22 w 58"/>
                <a:gd name="T7" fmla="*/ 2 h 50"/>
                <a:gd name="T8" fmla="*/ 31 w 58"/>
                <a:gd name="T9" fmla="*/ 3 h 50"/>
                <a:gd name="T10" fmla="*/ 41 w 58"/>
                <a:gd name="T11" fmla="*/ 5 h 50"/>
                <a:gd name="T12" fmla="*/ 57 w 58"/>
                <a:gd name="T13" fmla="*/ 14 h 50"/>
                <a:gd name="T14" fmla="*/ 58 w 58"/>
                <a:gd name="T15" fmla="*/ 22 h 50"/>
                <a:gd name="T16" fmla="*/ 55 w 58"/>
                <a:gd name="T17" fmla="*/ 30 h 50"/>
                <a:gd name="T18" fmla="*/ 51 w 58"/>
                <a:gd name="T19" fmla="*/ 37 h 50"/>
                <a:gd name="T20" fmla="*/ 44 w 58"/>
                <a:gd name="T21" fmla="*/ 41 h 50"/>
                <a:gd name="T22" fmla="*/ 41 w 58"/>
                <a:gd name="T23" fmla="*/ 48 h 50"/>
                <a:gd name="T24" fmla="*/ 30 w 58"/>
                <a:gd name="T25" fmla="*/ 45 h 50"/>
                <a:gd name="T26" fmla="*/ 21 w 58"/>
                <a:gd name="T27" fmla="*/ 39 h 50"/>
                <a:gd name="T28" fmla="*/ 17 w 58"/>
                <a:gd name="T2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0">
                  <a:moveTo>
                    <a:pt x="17" y="35"/>
                  </a:moveTo>
                  <a:cubicBezTo>
                    <a:pt x="14" y="33"/>
                    <a:pt x="0" y="27"/>
                    <a:pt x="8" y="21"/>
                  </a:cubicBezTo>
                  <a:cubicBezTo>
                    <a:pt x="13" y="17"/>
                    <a:pt x="18" y="26"/>
                    <a:pt x="21" y="16"/>
                  </a:cubicBezTo>
                  <a:cubicBezTo>
                    <a:pt x="22" y="12"/>
                    <a:pt x="17" y="6"/>
                    <a:pt x="22" y="2"/>
                  </a:cubicBezTo>
                  <a:cubicBezTo>
                    <a:pt x="25" y="0"/>
                    <a:pt x="28" y="2"/>
                    <a:pt x="31" y="3"/>
                  </a:cubicBezTo>
                  <a:cubicBezTo>
                    <a:pt x="35" y="4"/>
                    <a:pt x="38" y="4"/>
                    <a:pt x="41" y="5"/>
                  </a:cubicBezTo>
                  <a:cubicBezTo>
                    <a:pt x="48" y="5"/>
                    <a:pt x="56" y="7"/>
                    <a:pt x="57" y="14"/>
                  </a:cubicBezTo>
                  <a:cubicBezTo>
                    <a:pt x="58" y="16"/>
                    <a:pt x="58" y="20"/>
                    <a:pt x="58" y="22"/>
                  </a:cubicBezTo>
                  <a:cubicBezTo>
                    <a:pt x="58" y="26"/>
                    <a:pt x="56" y="27"/>
                    <a:pt x="55" y="30"/>
                  </a:cubicBezTo>
                  <a:cubicBezTo>
                    <a:pt x="53" y="32"/>
                    <a:pt x="54" y="35"/>
                    <a:pt x="51" y="37"/>
                  </a:cubicBezTo>
                  <a:cubicBezTo>
                    <a:pt x="48" y="39"/>
                    <a:pt x="47" y="37"/>
                    <a:pt x="44" y="41"/>
                  </a:cubicBezTo>
                  <a:cubicBezTo>
                    <a:pt x="43" y="43"/>
                    <a:pt x="43" y="47"/>
                    <a:pt x="41" y="48"/>
                  </a:cubicBezTo>
                  <a:cubicBezTo>
                    <a:pt x="38" y="50"/>
                    <a:pt x="32" y="46"/>
                    <a:pt x="30" y="45"/>
                  </a:cubicBezTo>
                  <a:cubicBezTo>
                    <a:pt x="26" y="43"/>
                    <a:pt x="23" y="42"/>
                    <a:pt x="21" y="39"/>
                  </a:cubicBezTo>
                  <a:cubicBezTo>
                    <a:pt x="19" y="37"/>
                    <a:pt x="20" y="36"/>
                    <a:pt x="17" y="3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80"/>
            <p:cNvSpPr>
              <a:spLocks/>
            </p:cNvSpPr>
            <p:nvPr/>
          </p:nvSpPr>
          <p:spPr bwMode="auto">
            <a:xfrm>
              <a:off x="-419100" y="-3933825"/>
              <a:ext cx="79375" cy="101600"/>
            </a:xfrm>
            <a:custGeom>
              <a:avLst/>
              <a:gdLst>
                <a:gd name="T0" fmla="*/ 19 w 21"/>
                <a:gd name="T1" fmla="*/ 23 h 27"/>
                <a:gd name="T2" fmla="*/ 11 w 21"/>
                <a:gd name="T3" fmla="*/ 18 h 27"/>
                <a:gd name="T4" fmla="*/ 7 w 21"/>
                <a:gd name="T5" fmla="*/ 13 h 27"/>
                <a:gd name="T6" fmla="*/ 2 w 21"/>
                <a:gd name="T7" fmla="*/ 11 h 27"/>
                <a:gd name="T8" fmla="*/ 0 w 21"/>
                <a:gd name="T9" fmla="*/ 3 h 27"/>
                <a:gd name="T10" fmla="*/ 6 w 21"/>
                <a:gd name="T11" fmla="*/ 1 h 27"/>
                <a:gd name="T12" fmla="*/ 11 w 21"/>
                <a:gd name="T13" fmla="*/ 5 h 27"/>
                <a:gd name="T14" fmla="*/ 19 w 21"/>
                <a:gd name="T15" fmla="*/ 2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19" y="23"/>
                  </a:moveTo>
                  <a:cubicBezTo>
                    <a:pt x="17" y="27"/>
                    <a:pt x="12" y="20"/>
                    <a:pt x="11" y="18"/>
                  </a:cubicBezTo>
                  <a:cubicBezTo>
                    <a:pt x="9" y="16"/>
                    <a:pt x="9" y="14"/>
                    <a:pt x="7" y="13"/>
                  </a:cubicBezTo>
                  <a:cubicBezTo>
                    <a:pt x="5" y="12"/>
                    <a:pt x="3" y="12"/>
                    <a:pt x="2" y="11"/>
                  </a:cubicBezTo>
                  <a:cubicBezTo>
                    <a:pt x="1" y="10"/>
                    <a:pt x="0" y="4"/>
                    <a:pt x="0" y="3"/>
                  </a:cubicBezTo>
                  <a:cubicBezTo>
                    <a:pt x="0" y="0"/>
                    <a:pt x="3" y="1"/>
                    <a:pt x="6" y="1"/>
                  </a:cubicBezTo>
                  <a:cubicBezTo>
                    <a:pt x="10" y="2"/>
                    <a:pt x="10" y="2"/>
                    <a:pt x="11" y="5"/>
                  </a:cubicBezTo>
                  <a:cubicBezTo>
                    <a:pt x="13" y="9"/>
                    <a:pt x="21" y="18"/>
                    <a:pt x="19"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81"/>
            <p:cNvSpPr>
              <a:spLocks/>
            </p:cNvSpPr>
            <p:nvPr/>
          </p:nvSpPr>
          <p:spPr bwMode="auto">
            <a:xfrm>
              <a:off x="-895350" y="-4248150"/>
              <a:ext cx="52388" cy="74613"/>
            </a:xfrm>
            <a:custGeom>
              <a:avLst/>
              <a:gdLst>
                <a:gd name="T0" fmla="*/ 10 w 14"/>
                <a:gd name="T1" fmla="*/ 13 h 20"/>
                <a:gd name="T2" fmla="*/ 2 w 14"/>
                <a:gd name="T3" fmla="*/ 16 h 20"/>
                <a:gd name="T4" fmla="*/ 6 w 14"/>
                <a:gd name="T5" fmla="*/ 11 h 20"/>
                <a:gd name="T6" fmla="*/ 2 w 14"/>
                <a:gd name="T7" fmla="*/ 7 h 20"/>
                <a:gd name="T8" fmla="*/ 10 w 14"/>
                <a:gd name="T9" fmla="*/ 2 h 20"/>
                <a:gd name="T10" fmla="*/ 10 w 14"/>
                <a:gd name="T11" fmla="*/ 13 h 20"/>
              </a:gdLst>
              <a:ahLst/>
              <a:cxnLst>
                <a:cxn ang="0">
                  <a:pos x="T0" y="T1"/>
                </a:cxn>
                <a:cxn ang="0">
                  <a:pos x="T2" y="T3"/>
                </a:cxn>
                <a:cxn ang="0">
                  <a:pos x="T4" y="T5"/>
                </a:cxn>
                <a:cxn ang="0">
                  <a:pos x="T6" y="T7"/>
                </a:cxn>
                <a:cxn ang="0">
                  <a:pos x="T8" y="T9"/>
                </a:cxn>
                <a:cxn ang="0">
                  <a:pos x="T10" y="T11"/>
                </a:cxn>
              </a:cxnLst>
              <a:rect l="0" t="0" r="r" b="b"/>
              <a:pathLst>
                <a:path w="14" h="20">
                  <a:moveTo>
                    <a:pt x="10" y="13"/>
                  </a:moveTo>
                  <a:cubicBezTo>
                    <a:pt x="9" y="15"/>
                    <a:pt x="2" y="20"/>
                    <a:pt x="2" y="16"/>
                  </a:cubicBezTo>
                  <a:cubicBezTo>
                    <a:pt x="1" y="14"/>
                    <a:pt x="6" y="13"/>
                    <a:pt x="6" y="11"/>
                  </a:cubicBezTo>
                  <a:cubicBezTo>
                    <a:pt x="6" y="9"/>
                    <a:pt x="3" y="8"/>
                    <a:pt x="2" y="7"/>
                  </a:cubicBezTo>
                  <a:cubicBezTo>
                    <a:pt x="0" y="2"/>
                    <a:pt x="5" y="0"/>
                    <a:pt x="10" y="2"/>
                  </a:cubicBezTo>
                  <a:cubicBezTo>
                    <a:pt x="14" y="5"/>
                    <a:pt x="12" y="9"/>
                    <a:pt x="10"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2"/>
            <p:cNvSpPr>
              <a:spLocks/>
            </p:cNvSpPr>
            <p:nvPr/>
          </p:nvSpPr>
          <p:spPr bwMode="auto">
            <a:xfrm>
              <a:off x="-969962" y="-4305300"/>
              <a:ext cx="57150" cy="52388"/>
            </a:xfrm>
            <a:custGeom>
              <a:avLst/>
              <a:gdLst>
                <a:gd name="T0" fmla="*/ 3 w 15"/>
                <a:gd name="T1" fmla="*/ 4 h 14"/>
                <a:gd name="T2" fmla="*/ 5 w 15"/>
                <a:gd name="T3" fmla="*/ 1 h 14"/>
                <a:gd name="T4" fmla="*/ 13 w 15"/>
                <a:gd name="T5" fmla="*/ 1 h 14"/>
                <a:gd name="T6" fmla="*/ 8 w 15"/>
                <a:gd name="T7" fmla="*/ 7 h 14"/>
                <a:gd name="T8" fmla="*/ 3 w 15"/>
                <a:gd name="T9" fmla="*/ 12 h 14"/>
                <a:gd name="T10" fmla="*/ 3 w 15"/>
                <a:gd name="T11" fmla="*/ 4 h 14"/>
              </a:gdLst>
              <a:ahLst/>
              <a:cxnLst>
                <a:cxn ang="0">
                  <a:pos x="T0" y="T1"/>
                </a:cxn>
                <a:cxn ang="0">
                  <a:pos x="T2" y="T3"/>
                </a:cxn>
                <a:cxn ang="0">
                  <a:pos x="T4" y="T5"/>
                </a:cxn>
                <a:cxn ang="0">
                  <a:pos x="T6" y="T7"/>
                </a:cxn>
                <a:cxn ang="0">
                  <a:pos x="T8" y="T9"/>
                </a:cxn>
                <a:cxn ang="0">
                  <a:pos x="T10" y="T11"/>
                </a:cxn>
              </a:cxnLst>
              <a:rect l="0" t="0" r="r" b="b"/>
              <a:pathLst>
                <a:path w="15" h="14">
                  <a:moveTo>
                    <a:pt x="3" y="4"/>
                  </a:moveTo>
                  <a:cubicBezTo>
                    <a:pt x="4" y="3"/>
                    <a:pt x="4" y="2"/>
                    <a:pt x="5" y="1"/>
                  </a:cubicBezTo>
                  <a:cubicBezTo>
                    <a:pt x="7" y="0"/>
                    <a:pt x="11" y="1"/>
                    <a:pt x="13" y="1"/>
                  </a:cubicBezTo>
                  <a:cubicBezTo>
                    <a:pt x="15" y="5"/>
                    <a:pt x="10" y="5"/>
                    <a:pt x="8" y="7"/>
                  </a:cubicBezTo>
                  <a:cubicBezTo>
                    <a:pt x="7" y="8"/>
                    <a:pt x="6" y="14"/>
                    <a:pt x="3" y="12"/>
                  </a:cubicBezTo>
                  <a:cubicBezTo>
                    <a:pt x="0" y="11"/>
                    <a:pt x="2" y="6"/>
                    <a:pt x="3"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83"/>
            <p:cNvSpPr>
              <a:spLocks/>
            </p:cNvSpPr>
            <p:nvPr/>
          </p:nvSpPr>
          <p:spPr bwMode="auto">
            <a:xfrm>
              <a:off x="-977900" y="-4654550"/>
              <a:ext cx="147638" cy="87313"/>
            </a:xfrm>
            <a:custGeom>
              <a:avLst/>
              <a:gdLst>
                <a:gd name="T0" fmla="*/ 16 w 39"/>
                <a:gd name="T1" fmla="*/ 4 h 23"/>
                <a:gd name="T2" fmla="*/ 36 w 39"/>
                <a:gd name="T3" fmla="*/ 6 h 23"/>
                <a:gd name="T4" fmla="*/ 32 w 39"/>
                <a:gd name="T5" fmla="*/ 20 h 23"/>
                <a:gd name="T6" fmla="*/ 4 w 39"/>
                <a:gd name="T7" fmla="*/ 6 h 23"/>
                <a:gd name="T8" fmla="*/ 16 w 39"/>
                <a:gd name="T9" fmla="*/ 4 h 23"/>
              </a:gdLst>
              <a:ahLst/>
              <a:cxnLst>
                <a:cxn ang="0">
                  <a:pos x="T0" y="T1"/>
                </a:cxn>
                <a:cxn ang="0">
                  <a:pos x="T2" y="T3"/>
                </a:cxn>
                <a:cxn ang="0">
                  <a:pos x="T4" y="T5"/>
                </a:cxn>
                <a:cxn ang="0">
                  <a:pos x="T6" y="T7"/>
                </a:cxn>
                <a:cxn ang="0">
                  <a:pos x="T8" y="T9"/>
                </a:cxn>
              </a:cxnLst>
              <a:rect l="0" t="0" r="r" b="b"/>
              <a:pathLst>
                <a:path w="39" h="23">
                  <a:moveTo>
                    <a:pt x="16" y="4"/>
                  </a:moveTo>
                  <a:cubicBezTo>
                    <a:pt x="22" y="4"/>
                    <a:pt x="32" y="0"/>
                    <a:pt x="36" y="6"/>
                  </a:cubicBezTo>
                  <a:cubicBezTo>
                    <a:pt x="39" y="10"/>
                    <a:pt x="37" y="18"/>
                    <a:pt x="32" y="20"/>
                  </a:cubicBezTo>
                  <a:cubicBezTo>
                    <a:pt x="27" y="23"/>
                    <a:pt x="0" y="13"/>
                    <a:pt x="4" y="6"/>
                  </a:cubicBezTo>
                  <a:cubicBezTo>
                    <a:pt x="5" y="4"/>
                    <a:pt x="14" y="4"/>
                    <a:pt x="16"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84"/>
            <p:cNvSpPr>
              <a:spLocks/>
            </p:cNvSpPr>
            <p:nvPr/>
          </p:nvSpPr>
          <p:spPr bwMode="auto">
            <a:xfrm>
              <a:off x="-1019175" y="-4732338"/>
              <a:ext cx="90488" cy="115888"/>
            </a:xfrm>
            <a:custGeom>
              <a:avLst/>
              <a:gdLst>
                <a:gd name="T0" fmla="*/ 17 w 24"/>
                <a:gd name="T1" fmla="*/ 15 h 31"/>
                <a:gd name="T2" fmla="*/ 3 w 24"/>
                <a:gd name="T3" fmla="*/ 17 h 31"/>
                <a:gd name="T4" fmla="*/ 9 w 24"/>
                <a:gd name="T5" fmla="*/ 14 h 31"/>
                <a:gd name="T6" fmla="*/ 20 w 24"/>
                <a:gd name="T7" fmla="*/ 4 h 31"/>
                <a:gd name="T8" fmla="*/ 23 w 24"/>
                <a:gd name="T9" fmla="*/ 12 h 31"/>
                <a:gd name="T10" fmla="*/ 17 w 24"/>
                <a:gd name="T11" fmla="*/ 15 h 31"/>
              </a:gdLst>
              <a:ahLst/>
              <a:cxnLst>
                <a:cxn ang="0">
                  <a:pos x="T0" y="T1"/>
                </a:cxn>
                <a:cxn ang="0">
                  <a:pos x="T2" y="T3"/>
                </a:cxn>
                <a:cxn ang="0">
                  <a:pos x="T4" y="T5"/>
                </a:cxn>
                <a:cxn ang="0">
                  <a:pos x="T6" y="T7"/>
                </a:cxn>
                <a:cxn ang="0">
                  <a:pos x="T8" y="T9"/>
                </a:cxn>
                <a:cxn ang="0">
                  <a:pos x="T10" y="T11"/>
                </a:cxn>
              </a:cxnLst>
              <a:rect l="0" t="0" r="r" b="b"/>
              <a:pathLst>
                <a:path w="24" h="31">
                  <a:moveTo>
                    <a:pt x="17" y="15"/>
                  </a:moveTo>
                  <a:cubicBezTo>
                    <a:pt x="15" y="17"/>
                    <a:pt x="0" y="31"/>
                    <a:pt x="3" y="17"/>
                  </a:cubicBezTo>
                  <a:cubicBezTo>
                    <a:pt x="4" y="13"/>
                    <a:pt x="7" y="16"/>
                    <a:pt x="9" y="14"/>
                  </a:cubicBezTo>
                  <a:cubicBezTo>
                    <a:pt x="11" y="10"/>
                    <a:pt x="12" y="0"/>
                    <a:pt x="20" y="4"/>
                  </a:cubicBezTo>
                  <a:cubicBezTo>
                    <a:pt x="22" y="5"/>
                    <a:pt x="24" y="9"/>
                    <a:pt x="23" y="12"/>
                  </a:cubicBezTo>
                  <a:cubicBezTo>
                    <a:pt x="22" y="16"/>
                    <a:pt x="20" y="13"/>
                    <a:pt x="17"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85"/>
            <p:cNvSpPr>
              <a:spLocks/>
            </p:cNvSpPr>
            <p:nvPr/>
          </p:nvSpPr>
          <p:spPr bwMode="auto">
            <a:xfrm>
              <a:off x="-1682750" y="-5332413"/>
              <a:ext cx="604838" cy="817563"/>
            </a:xfrm>
            <a:custGeom>
              <a:avLst/>
              <a:gdLst>
                <a:gd name="T0" fmla="*/ 12 w 161"/>
                <a:gd name="T1" fmla="*/ 215 h 218"/>
                <a:gd name="T2" fmla="*/ 2 w 161"/>
                <a:gd name="T3" fmla="*/ 210 h 218"/>
                <a:gd name="T4" fmla="*/ 7 w 161"/>
                <a:gd name="T5" fmla="*/ 184 h 218"/>
                <a:gd name="T6" fmla="*/ 18 w 161"/>
                <a:gd name="T7" fmla="*/ 162 h 218"/>
                <a:gd name="T8" fmla="*/ 19 w 161"/>
                <a:gd name="T9" fmla="*/ 151 h 218"/>
                <a:gd name="T10" fmla="*/ 22 w 161"/>
                <a:gd name="T11" fmla="*/ 140 h 218"/>
                <a:gd name="T12" fmla="*/ 26 w 161"/>
                <a:gd name="T13" fmla="*/ 121 h 218"/>
                <a:gd name="T14" fmla="*/ 34 w 161"/>
                <a:gd name="T15" fmla="*/ 101 h 218"/>
                <a:gd name="T16" fmla="*/ 45 w 161"/>
                <a:gd name="T17" fmla="*/ 105 h 218"/>
                <a:gd name="T18" fmla="*/ 44 w 161"/>
                <a:gd name="T19" fmla="*/ 71 h 218"/>
                <a:gd name="T20" fmla="*/ 55 w 161"/>
                <a:gd name="T21" fmla="*/ 74 h 218"/>
                <a:gd name="T22" fmla="*/ 43 w 161"/>
                <a:gd name="T23" fmla="*/ 66 h 218"/>
                <a:gd name="T24" fmla="*/ 52 w 161"/>
                <a:gd name="T25" fmla="*/ 55 h 218"/>
                <a:gd name="T26" fmla="*/ 49 w 161"/>
                <a:gd name="T27" fmla="*/ 53 h 218"/>
                <a:gd name="T28" fmla="*/ 60 w 161"/>
                <a:gd name="T29" fmla="*/ 38 h 218"/>
                <a:gd name="T30" fmla="*/ 67 w 161"/>
                <a:gd name="T31" fmla="*/ 22 h 218"/>
                <a:gd name="T32" fmla="*/ 69 w 161"/>
                <a:gd name="T33" fmla="*/ 32 h 218"/>
                <a:gd name="T34" fmla="*/ 79 w 161"/>
                <a:gd name="T35" fmla="*/ 42 h 218"/>
                <a:gd name="T36" fmla="*/ 90 w 161"/>
                <a:gd name="T37" fmla="*/ 16 h 218"/>
                <a:gd name="T38" fmla="*/ 96 w 161"/>
                <a:gd name="T39" fmla="*/ 22 h 218"/>
                <a:gd name="T40" fmla="*/ 100 w 161"/>
                <a:gd name="T41" fmla="*/ 26 h 218"/>
                <a:gd name="T42" fmla="*/ 95 w 161"/>
                <a:gd name="T43" fmla="*/ 44 h 218"/>
                <a:gd name="T44" fmla="*/ 92 w 161"/>
                <a:gd name="T45" fmla="*/ 62 h 218"/>
                <a:gd name="T46" fmla="*/ 89 w 161"/>
                <a:gd name="T47" fmla="*/ 77 h 218"/>
                <a:gd name="T48" fmla="*/ 83 w 161"/>
                <a:gd name="T49" fmla="*/ 100 h 218"/>
                <a:gd name="T50" fmla="*/ 94 w 161"/>
                <a:gd name="T51" fmla="*/ 76 h 218"/>
                <a:gd name="T52" fmla="*/ 97 w 161"/>
                <a:gd name="T53" fmla="*/ 67 h 218"/>
                <a:gd name="T54" fmla="*/ 105 w 161"/>
                <a:gd name="T55" fmla="*/ 63 h 218"/>
                <a:gd name="T56" fmla="*/ 108 w 161"/>
                <a:gd name="T57" fmla="*/ 56 h 218"/>
                <a:gd name="T58" fmla="*/ 113 w 161"/>
                <a:gd name="T59" fmla="*/ 47 h 218"/>
                <a:gd name="T60" fmla="*/ 114 w 161"/>
                <a:gd name="T61" fmla="*/ 49 h 218"/>
                <a:gd name="T62" fmla="*/ 127 w 161"/>
                <a:gd name="T63" fmla="*/ 73 h 218"/>
                <a:gd name="T64" fmla="*/ 129 w 161"/>
                <a:gd name="T65" fmla="*/ 70 h 218"/>
                <a:gd name="T66" fmla="*/ 139 w 161"/>
                <a:gd name="T67" fmla="*/ 90 h 218"/>
                <a:gd name="T68" fmla="*/ 142 w 161"/>
                <a:gd name="T69" fmla="*/ 90 h 218"/>
                <a:gd name="T70" fmla="*/ 142 w 161"/>
                <a:gd name="T71" fmla="*/ 102 h 218"/>
                <a:gd name="T72" fmla="*/ 146 w 161"/>
                <a:gd name="T73" fmla="*/ 94 h 218"/>
                <a:gd name="T74" fmla="*/ 158 w 161"/>
                <a:gd name="T75" fmla="*/ 103 h 218"/>
                <a:gd name="T76" fmla="*/ 160 w 161"/>
                <a:gd name="T77" fmla="*/ 121 h 218"/>
                <a:gd name="T78" fmla="*/ 151 w 161"/>
                <a:gd name="T79" fmla="*/ 162 h 218"/>
                <a:gd name="T80" fmla="*/ 141 w 161"/>
                <a:gd name="T81" fmla="*/ 167 h 218"/>
                <a:gd name="T82" fmla="*/ 129 w 161"/>
                <a:gd name="T83" fmla="*/ 170 h 218"/>
                <a:gd name="T84" fmla="*/ 117 w 161"/>
                <a:gd name="T85" fmla="*/ 178 h 218"/>
                <a:gd name="T86" fmla="*/ 111 w 161"/>
                <a:gd name="T87" fmla="*/ 178 h 218"/>
                <a:gd name="T88" fmla="*/ 105 w 161"/>
                <a:gd name="T89" fmla="*/ 180 h 218"/>
                <a:gd name="T90" fmla="*/ 96 w 161"/>
                <a:gd name="T91" fmla="*/ 184 h 218"/>
                <a:gd name="T92" fmla="*/ 90 w 161"/>
                <a:gd name="T93" fmla="*/ 189 h 218"/>
                <a:gd name="T94" fmla="*/ 83 w 161"/>
                <a:gd name="T95" fmla="*/ 182 h 218"/>
                <a:gd name="T96" fmla="*/ 72 w 161"/>
                <a:gd name="T97" fmla="*/ 186 h 218"/>
                <a:gd name="T98" fmla="*/ 48 w 161"/>
                <a:gd name="T99" fmla="*/ 187 h 218"/>
                <a:gd name="T100" fmla="*/ 37 w 161"/>
                <a:gd name="T101" fmla="*/ 199 h 218"/>
                <a:gd name="T102" fmla="*/ 26 w 161"/>
                <a:gd name="T103" fmla="*/ 207 h 218"/>
                <a:gd name="T104" fmla="*/ 12 w 161"/>
                <a:gd name="T105" fmla="*/ 21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218">
                  <a:moveTo>
                    <a:pt x="12" y="215"/>
                  </a:moveTo>
                  <a:cubicBezTo>
                    <a:pt x="4" y="216"/>
                    <a:pt x="3" y="218"/>
                    <a:pt x="2" y="210"/>
                  </a:cubicBezTo>
                  <a:cubicBezTo>
                    <a:pt x="0" y="201"/>
                    <a:pt x="4" y="193"/>
                    <a:pt x="7" y="184"/>
                  </a:cubicBezTo>
                  <a:cubicBezTo>
                    <a:pt x="10" y="176"/>
                    <a:pt x="16" y="170"/>
                    <a:pt x="18" y="162"/>
                  </a:cubicBezTo>
                  <a:cubicBezTo>
                    <a:pt x="19" y="158"/>
                    <a:pt x="18" y="154"/>
                    <a:pt x="19" y="151"/>
                  </a:cubicBezTo>
                  <a:cubicBezTo>
                    <a:pt x="20" y="147"/>
                    <a:pt x="22" y="143"/>
                    <a:pt x="22" y="140"/>
                  </a:cubicBezTo>
                  <a:cubicBezTo>
                    <a:pt x="24" y="133"/>
                    <a:pt x="25" y="127"/>
                    <a:pt x="26" y="121"/>
                  </a:cubicBezTo>
                  <a:cubicBezTo>
                    <a:pt x="28" y="113"/>
                    <a:pt x="31" y="108"/>
                    <a:pt x="34" y="101"/>
                  </a:cubicBezTo>
                  <a:cubicBezTo>
                    <a:pt x="37" y="102"/>
                    <a:pt x="41" y="104"/>
                    <a:pt x="45" y="105"/>
                  </a:cubicBezTo>
                  <a:cubicBezTo>
                    <a:pt x="36" y="100"/>
                    <a:pt x="37" y="76"/>
                    <a:pt x="44" y="71"/>
                  </a:cubicBezTo>
                  <a:cubicBezTo>
                    <a:pt x="47" y="74"/>
                    <a:pt x="51" y="75"/>
                    <a:pt x="55" y="74"/>
                  </a:cubicBezTo>
                  <a:cubicBezTo>
                    <a:pt x="53" y="71"/>
                    <a:pt x="47" y="69"/>
                    <a:pt x="43" y="66"/>
                  </a:cubicBezTo>
                  <a:cubicBezTo>
                    <a:pt x="46" y="60"/>
                    <a:pt x="47" y="59"/>
                    <a:pt x="52" y="55"/>
                  </a:cubicBezTo>
                  <a:cubicBezTo>
                    <a:pt x="51" y="55"/>
                    <a:pt x="50" y="53"/>
                    <a:pt x="49" y="53"/>
                  </a:cubicBezTo>
                  <a:cubicBezTo>
                    <a:pt x="51" y="47"/>
                    <a:pt x="52" y="39"/>
                    <a:pt x="60" y="38"/>
                  </a:cubicBezTo>
                  <a:cubicBezTo>
                    <a:pt x="58" y="35"/>
                    <a:pt x="59" y="15"/>
                    <a:pt x="67" y="22"/>
                  </a:cubicBezTo>
                  <a:cubicBezTo>
                    <a:pt x="68" y="23"/>
                    <a:pt x="68" y="31"/>
                    <a:pt x="69" y="32"/>
                  </a:cubicBezTo>
                  <a:cubicBezTo>
                    <a:pt x="71" y="37"/>
                    <a:pt x="74" y="41"/>
                    <a:pt x="79" y="42"/>
                  </a:cubicBezTo>
                  <a:cubicBezTo>
                    <a:pt x="78" y="41"/>
                    <a:pt x="64" y="0"/>
                    <a:pt x="90" y="16"/>
                  </a:cubicBezTo>
                  <a:cubicBezTo>
                    <a:pt x="92" y="18"/>
                    <a:pt x="94" y="21"/>
                    <a:pt x="96" y="22"/>
                  </a:cubicBezTo>
                  <a:cubicBezTo>
                    <a:pt x="96" y="23"/>
                    <a:pt x="100" y="26"/>
                    <a:pt x="100" y="26"/>
                  </a:cubicBezTo>
                  <a:cubicBezTo>
                    <a:pt x="103" y="32"/>
                    <a:pt x="97" y="38"/>
                    <a:pt x="95" y="44"/>
                  </a:cubicBezTo>
                  <a:cubicBezTo>
                    <a:pt x="93" y="50"/>
                    <a:pt x="94" y="56"/>
                    <a:pt x="92" y="62"/>
                  </a:cubicBezTo>
                  <a:cubicBezTo>
                    <a:pt x="91" y="68"/>
                    <a:pt x="90" y="71"/>
                    <a:pt x="89" y="77"/>
                  </a:cubicBezTo>
                  <a:cubicBezTo>
                    <a:pt x="88" y="85"/>
                    <a:pt x="82" y="91"/>
                    <a:pt x="83" y="100"/>
                  </a:cubicBezTo>
                  <a:cubicBezTo>
                    <a:pt x="86" y="92"/>
                    <a:pt x="91" y="85"/>
                    <a:pt x="94" y="76"/>
                  </a:cubicBezTo>
                  <a:cubicBezTo>
                    <a:pt x="95" y="73"/>
                    <a:pt x="94" y="69"/>
                    <a:pt x="97" y="67"/>
                  </a:cubicBezTo>
                  <a:cubicBezTo>
                    <a:pt x="99" y="64"/>
                    <a:pt x="102" y="67"/>
                    <a:pt x="105" y="63"/>
                  </a:cubicBezTo>
                  <a:cubicBezTo>
                    <a:pt x="106" y="60"/>
                    <a:pt x="104" y="57"/>
                    <a:pt x="108" y="56"/>
                  </a:cubicBezTo>
                  <a:cubicBezTo>
                    <a:pt x="109" y="53"/>
                    <a:pt x="110" y="48"/>
                    <a:pt x="113" y="47"/>
                  </a:cubicBezTo>
                  <a:cubicBezTo>
                    <a:pt x="113" y="48"/>
                    <a:pt x="113" y="49"/>
                    <a:pt x="114" y="49"/>
                  </a:cubicBezTo>
                  <a:cubicBezTo>
                    <a:pt x="127" y="50"/>
                    <a:pt x="126" y="63"/>
                    <a:pt x="127" y="73"/>
                  </a:cubicBezTo>
                  <a:cubicBezTo>
                    <a:pt x="127" y="72"/>
                    <a:pt x="129" y="71"/>
                    <a:pt x="129" y="70"/>
                  </a:cubicBezTo>
                  <a:cubicBezTo>
                    <a:pt x="137" y="68"/>
                    <a:pt x="140" y="85"/>
                    <a:pt x="139" y="90"/>
                  </a:cubicBezTo>
                  <a:cubicBezTo>
                    <a:pt x="140" y="90"/>
                    <a:pt x="141" y="91"/>
                    <a:pt x="142" y="90"/>
                  </a:cubicBezTo>
                  <a:cubicBezTo>
                    <a:pt x="142" y="94"/>
                    <a:pt x="141" y="98"/>
                    <a:pt x="142" y="102"/>
                  </a:cubicBezTo>
                  <a:cubicBezTo>
                    <a:pt x="144" y="100"/>
                    <a:pt x="145" y="96"/>
                    <a:pt x="146" y="94"/>
                  </a:cubicBezTo>
                  <a:cubicBezTo>
                    <a:pt x="147" y="90"/>
                    <a:pt x="157" y="102"/>
                    <a:pt x="158" y="103"/>
                  </a:cubicBezTo>
                  <a:cubicBezTo>
                    <a:pt x="161" y="109"/>
                    <a:pt x="160" y="115"/>
                    <a:pt x="160" y="121"/>
                  </a:cubicBezTo>
                  <a:cubicBezTo>
                    <a:pt x="160" y="136"/>
                    <a:pt x="160" y="150"/>
                    <a:pt x="151" y="162"/>
                  </a:cubicBezTo>
                  <a:cubicBezTo>
                    <a:pt x="146" y="168"/>
                    <a:pt x="148" y="168"/>
                    <a:pt x="141" y="167"/>
                  </a:cubicBezTo>
                  <a:cubicBezTo>
                    <a:pt x="136" y="167"/>
                    <a:pt x="134" y="168"/>
                    <a:pt x="129" y="170"/>
                  </a:cubicBezTo>
                  <a:cubicBezTo>
                    <a:pt x="125" y="172"/>
                    <a:pt x="121" y="177"/>
                    <a:pt x="117" y="178"/>
                  </a:cubicBezTo>
                  <a:cubicBezTo>
                    <a:pt x="115" y="179"/>
                    <a:pt x="113" y="177"/>
                    <a:pt x="111" y="178"/>
                  </a:cubicBezTo>
                  <a:cubicBezTo>
                    <a:pt x="109" y="178"/>
                    <a:pt x="107" y="179"/>
                    <a:pt x="105" y="180"/>
                  </a:cubicBezTo>
                  <a:cubicBezTo>
                    <a:pt x="100" y="181"/>
                    <a:pt x="99" y="179"/>
                    <a:pt x="96" y="184"/>
                  </a:cubicBezTo>
                  <a:cubicBezTo>
                    <a:pt x="95" y="186"/>
                    <a:pt x="96" y="192"/>
                    <a:pt x="90" y="189"/>
                  </a:cubicBezTo>
                  <a:cubicBezTo>
                    <a:pt x="87" y="187"/>
                    <a:pt x="91" y="181"/>
                    <a:pt x="83" y="182"/>
                  </a:cubicBezTo>
                  <a:cubicBezTo>
                    <a:pt x="80" y="182"/>
                    <a:pt x="75" y="186"/>
                    <a:pt x="72" y="186"/>
                  </a:cubicBezTo>
                  <a:cubicBezTo>
                    <a:pt x="64" y="185"/>
                    <a:pt x="56" y="181"/>
                    <a:pt x="48" y="187"/>
                  </a:cubicBezTo>
                  <a:cubicBezTo>
                    <a:pt x="43" y="190"/>
                    <a:pt x="41" y="196"/>
                    <a:pt x="37" y="199"/>
                  </a:cubicBezTo>
                  <a:cubicBezTo>
                    <a:pt x="32" y="202"/>
                    <a:pt x="30" y="204"/>
                    <a:pt x="26" y="207"/>
                  </a:cubicBezTo>
                  <a:cubicBezTo>
                    <a:pt x="22" y="212"/>
                    <a:pt x="18" y="214"/>
                    <a:pt x="12" y="21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86"/>
            <p:cNvSpPr>
              <a:spLocks/>
            </p:cNvSpPr>
            <p:nvPr/>
          </p:nvSpPr>
          <p:spPr bwMode="auto">
            <a:xfrm>
              <a:off x="-2308225" y="-5703888"/>
              <a:ext cx="693738" cy="765175"/>
            </a:xfrm>
            <a:custGeom>
              <a:avLst/>
              <a:gdLst>
                <a:gd name="T0" fmla="*/ 120 w 185"/>
                <a:gd name="T1" fmla="*/ 197 h 204"/>
                <a:gd name="T2" fmla="*/ 108 w 185"/>
                <a:gd name="T3" fmla="*/ 184 h 204"/>
                <a:gd name="T4" fmla="*/ 77 w 185"/>
                <a:gd name="T5" fmla="*/ 172 h 204"/>
                <a:gd name="T6" fmla="*/ 70 w 185"/>
                <a:gd name="T7" fmla="*/ 169 h 204"/>
                <a:gd name="T8" fmla="*/ 66 w 185"/>
                <a:gd name="T9" fmla="*/ 161 h 204"/>
                <a:gd name="T10" fmla="*/ 52 w 185"/>
                <a:gd name="T11" fmla="*/ 166 h 204"/>
                <a:gd name="T12" fmla="*/ 43 w 185"/>
                <a:gd name="T13" fmla="*/ 153 h 204"/>
                <a:gd name="T14" fmla="*/ 32 w 185"/>
                <a:gd name="T15" fmla="*/ 129 h 204"/>
                <a:gd name="T16" fmla="*/ 30 w 185"/>
                <a:gd name="T17" fmla="*/ 117 h 204"/>
                <a:gd name="T18" fmla="*/ 32 w 185"/>
                <a:gd name="T19" fmla="*/ 105 h 204"/>
                <a:gd name="T20" fmla="*/ 20 w 185"/>
                <a:gd name="T21" fmla="*/ 107 h 204"/>
                <a:gd name="T22" fmla="*/ 17 w 185"/>
                <a:gd name="T23" fmla="*/ 95 h 204"/>
                <a:gd name="T24" fmla="*/ 10 w 185"/>
                <a:gd name="T25" fmla="*/ 101 h 204"/>
                <a:gd name="T26" fmla="*/ 2 w 185"/>
                <a:gd name="T27" fmla="*/ 106 h 204"/>
                <a:gd name="T28" fmla="*/ 18 w 185"/>
                <a:gd name="T29" fmla="*/ 75 h 204"/>
                <a:gd name="T30" fmla="*/ 26 w 185"/>
                <a:gd name="T31" fmla="*/ 61 h 204"/>
                <a:gd name="T32" fmla="*/ 40 w 185"/>
                <a:gd name="T33" fmla="*/ 53 h 204"/>
                <a:gd name="T34" fmla="*/ 31 w 185"/>
                <a:gd name="T35" fmla="*/ 34 h 204"/>
                <a:gd name="T36" fmla="*/ 46 w 185"/>
                <a:gd name="T37" fmla="*/ 22 h 204"/>
                <a:gd name="T38" fmla="*/ 47 w 185"/>
                <a:gd name="T39" fmla="*/ 10 h 204"/>
                <a:gd name="T40" fmla="*/ 52 w 185"/>
                <a:gd name="T41" fmla="*/ 16 h 204"/>
                <a:gd name="T42" fmla="*/ 61 w 185"/>
                <a:gd name="T43" fmla="*/ 19 h 204"/>
                <a:gd name="T44" fmla="*/ 86 w 185"/>
                <a:gd name="T45" fmla="*/ 8 h 204"/>
                <a:gd name="T46" fmla="*/ 102 w 185"/>
                <a:gd name="T47" fmla="*/ 5 h 204"/>
                <a:gd name="T48" fmla="*/ 115 w 185"/>
                <a:gd name="T49" fmla="*/ 0 h 204"/>
                <a:gd name="T50" fmla="*/ 128 w 185"/>
                <a:gd name="T51" fmla="*/ 9 h 204"/>
                <a:gd name="T52" fmla="*/ 132 w 185"/>
                <a:gd name="T53" fmla="*/ 14 h 204"/>
                <a:gd name="T54" fmla="*/ 130 w 185"/>
                <a:gd name="T55" fmla="*/ 20 h 204"/>
                <a:gd name="T56" fmla="*/ 129 w 185"/>
                <a:gd name="T57" fmla="*/ 34 h 204"/>
                <a:gd name="T58" fmla="*/ 124 w 185"/>
                <a:gd name="T59" fmla="*/ 49 h 204"/>
                <a:gd name="T60" fmla="*/ 144 w 185"/>
                <a:gd name="T61" fmla="*/ 35 h 204"/>
                <a:gd name="T62" fmla="*/ 151 w 185"/>
                <a:gd name="T63" fmla="*/ 15 h 204"/>
                <a:gd name="T64" fmla="*/ 152 w 185"/>
                <a:gd name="T65" fmla="*/ 20 h 204"/>
                <a:gd name="T66" fmla="*/ 160 w 185"/>
                <a:gd name="T67" fmla="*/ 18 h 204"/>
                <a:gd name="T68" fmla="*/ 165 w 185"/>
                <a:gd name="T69" fmla="*/ 23 h 204"/>
                <a:gd name="T70" fmla="*/ 173 w 185"/>
                <a:gd name="T71" fmla="*/ 27 h 204"/>
                <a:gd name="T72" fmla="*/ 174 w 185"/>
                <a:gd name="T73" fmla="*/ 35 h 204"/>
                <a:gd name="T74" fmla="*/ 180 w 185"/>
                <a:gd name="T75" fmla="*/ 41 h 204"/>
                <a:gd name="T76" fmla="*/ 182 w 185"/>
                <a:gd name="T77" fmla="*/ 51 h 204"/>
                <a:gd name="T78" fmla="*/ 183 w 185"/>
                <a:gd name="T79" fmla="*/ 65 h 204"/>
                <a:gd name="T80" fmla="*/ 179 w 185"/>
                <a:gd name="T81" fmla="*/ 94 h 204"/>
                <a:gd name="T82" fmla="*/ 179 w 185"/>
                <a:gd name="T83" fmla="*/ 112 h 204"/>
                <a:gd name="T84" fmla="*/ 177 w 185"/>
                <a:gd name="T85" fmla="*/ 127 h 204"/>
                <a:gd name="T86" fmla="*/ 173 w 185"/>
                <a:gd name="T87" fmla="*/ 139 h 204"/>
                <a:gd name="T88" fmla="*/ 162 w 185"/>
                <a:gd name="T89" fmla="*/ 131 h 204"/>
                <a:gd name="T90" fmla="*/ 167 w 185"/>
                <a:gd name="T91" fmla="*/ 144 h 204"/>
                <a:gd name="T92" fmla="*/ 176 w 185"/>
                <a:gd name="T93" fmla="*/ 153 h 204"/>
                <a:gd name="T94" fmla="*/ 172 w 185"/>
                <a:gd name="T95" fmla="*/ 156 h 204"/>
                <a:gd name="T96" fmla="*/ 182 w 185"/>
                <a:gd name="T97" fmla="*/ 161 h 204"/>
                <a:gd name="T98" fmla="*/ 180 w 185"/>
                <a:gd name="T99" fmla="*/ 171 h 204"/>
                <a:gd name="T100" fmla="*/ 183 w 185"/>
                <a:gd name="T101" fmla="*/ 181 h 204"/>
                <a:gd name="T102" fmla="*/ 175 w 185"/>
                <a:gd name="T103" fmla="*/ 191 h 204"/>
                <a:gd name="T104" fmla="*/ 168 w 185"/>
                <a:gd name="T105" fmla="*/ 198 h 204"/>
                <a:gd name="T106" fmla="*/ 158 w 185"/>
                <a:gd name="T107" fmla="*/ 198 h 204"/>
                <a:gd name="T108" fmla="*/ 147 w 185"/>
                <a:gd name="T109" fmla="*/ 202 h 204"/>
                <a:gd name="T110" fmla="*/ 120 w 185"/>
                <a:gd name="T111"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204">
                  <a:moveTo>
                    <a:pt x="120" y="197"/>
                  </a:moveTo>
                  <a:cubicBezTo>
                    <a:pt x="113" y="194"/>
                    <a:pt x="112" y="189"/>
                    <a:pt x="108" y="184"/>
                  </a:cubicBezTo>
                  <a:cubicBezTo>
                    <a:pt x="100" y="171"/>
                    <a:pt x="90" y="176"/>
                    <a:pt x="77" y="172"/>
                  </a:cubicBezTo>
                  <a:cubicBezTo>
                    <a:pt x="74" y="171"/>
                    <a:pt x="73" y="172"/>
                    <a:pt x="70" y="169"/>
                  </a:cubicBezTo>
                  <a:cubicBezTo>
                    <a:pt x="68" y="167"/>
                    <a:pt x="68" y="162"/>
                    <a:pt x="66" y="161"/>
                  </a:cubicBezTo>
                  <a:cubicBezTo>
                    <a:pt x="61" y="159"/>
                    <a:pt x="59" y="167"/>
                    <a:pt x="52" y="166"/>
                  </a:cubicBezTo>
                  <a:cubicBezTo>
                    <a:pt x="43" y="165"/>
                    <a:pt x="44" y="160"/>
                    <a:pt x="43" y="153"/>
                  </a:cubicBezTo>
                  <a:cubicBezTo>
                    <a:pt x="41" y="144"/>
                    <a:pt x="34" y="138"/>
                    <a:pt x="32" y="129"/>
                  </a:cubicBezTo>
                  <a:cubicBezTo>
                    <a:pt x="31" y="126"/>
                    <a:pt x="30" y="120"/>
                    <a:pt x="30" y="117"/>
                  </a:cubicBezTo>
                  <a:cubicBezTo>
                    <a:pt x="31" y="113"/>
                    <a:pt x="36" y="110"/>
                    <a:pt x="32" y="105"/>
                  </a:cubicBezTo>
                  <a:cubicBezTo>
                    <a:pt x="26" y="99"/>
                    <a:pt x="24" y="108"/>
                    <a:pt x="20" y="107"/>
                  </a:cubicBezTo>
                  <a:cubicBezTo>
                    <a:pt x="13" y="106"/>
                    <a:pt x="21" y="99"/>
                    <a:pt x="17" y="95"/>
                  </a:cubicBezTo>
                  <a:cubicBezTo>
                    <a:pt x="10" y="88"/>
                    <a:pt x="10" y="100"/>
                    <a:pt x="10" y="101"/>
                  </a:cubicBezTo>
                  <a:cubicBezTo>
                    <a:pt x="8" y="104"/>
                    <a:pt x="9" y="108"/>
                    <a:pt x="2" y="106"/>
                  </a:cubicBezTo>
                  <a:cubicBezTo>
                    <a:pt x="0" y="90"/>
                    <a:pt x="14" y="89"/>
                    <a:pt x="18" y="75"/>
                  </a:cubicBezTo>
                  <a:cubicBezTo>
                    <a:pt x="20" y="68"/>
                    <a:pt x="19" y="66"/>
                    <a:pt x="26" y="61"/>
                  </a:cubicBezTo>
                  <a:cubicBezTo>
                    <a:pt x="30" y="59"/>
                    <a:pt x="36" y="55"/>
                    <a:pt x="40" y="53"/>
                  </a:cubicBezTo>
                  <a:cubicBezTo>
                    <a:pt x="37" y="45"/>
                    <a:pt x="29" y="45"/>
                    <a:pt x="31" y="34"/>
                  </a:cubicBezTo>
                  <a:cubicBezTo>
                    <a:pt x="33" y="25"/>
                    <a:pt x="39" y="25"/>
                    <a:pt x="46" y="22"/>
                  </a:cubicBezTo>
                  <a:cubicBezTo>
                    <a:pt x="46" y="18"/>
                    <a:pt x="46" y="14"/>
                    <a:pt x="47" y="10"/>
                  </a:cubicBezTo>
                  <a:cubicBezTo>
                    <a:pt x="53" y="8"/>
                    <a:pt x="49" y="13"/>
                    <a:pt x="52" y="16"/>
                  </a:cubicBezTo>
                  <a:cubicBezTo>
                    <a:pt x="55" y="17"/>
                    <a:pt x="59" y="18"/>
                    <a:pt x="61" y="19"/>
                  </a:cubicBezTo>
                  <a:cubicBezTo>
                    <a:pt x="50" y="7"/>
                    <a:pt x="80" y="9"/>
                    <a:pt x="86" y="8"/>
                  </a:cubicBezTo>
                  <a:cubicBezTo>
                    <a:pt x="91" y="8"/>
                    <a:pt x="97" y="7"/>
                    <a:pt x="102" y="5"/>
                  </a:cubicBezTo>
                  <a:cubicBezTo>
                    <a:pt x="107" y="3"/>
                    <a:pt x="110" y="0"/>
                    <a:pt x="115" y="0"/>
                  </a:cubicBezTo>
                  <a:cubicBezTo>
                    <a:pt x="123" y="0"/>
                    <a:pt x="124" y="3"/>
                    <a:pt x="128" y="9"/>
                  </a:cubicBezTo>
                  <a:cubicBezTo>
                    <a:pt x="130" y="12"/>
                    <a:pt x="131" y="9"/>
                    <a:pt x="132" y="14"/>
                  </a:cubicBezTo>
                  <a:cubicBezTo>
                    <a:pt x="133" y="16"/>
                    <a:pt x="130" y="18"/>
                    <a:pt x="130" y="20"/>
                  </a:cubicBezTo>
                  <a:cubicBezTo>
                    <a:pt x="129" y="25"/>
                    <a:pt x="130" y="29"/>
                    <a:pt x="129" y="34"/>
                  </a:cubicBezTo>
                  <a:cubicBezTo>
                    <a:pt x="128" y="39"/>
                    <a:pt x="124" y="44"/>
                    <a:pt x="124" y="49"/>
                  </a:cubicBezTo>
                  <a:cubicBezTo>
                    <a:pt x="137" y="52"/>
                    <a:pt x="141" y="48"/>
                    <a:pt x="144" y="35"/>
                  </a:cubicBezTo>
                  <a:cubicBezTo>
                    <a:pt x="145" y="30"/>
                    <a:pt x="140" y="13"/>
                    <a:pt x="151" y="15"/>
                  </a:cubicBezTo>
                  <a:cubicBezTo>
                    <a:pt x="150" y="17"/>
                    <a:pt x="152" y="18"/>
                    <a:pt x="152" y="20"/>
                  </a:cubicBezTo>
                  <a:cubicBezTo>
                    <a:pt x="155" y="19"/>
                    <a:pt x="157" y="18"/>
                    <a:pt x="160" y="18"/>
                  </a:cubicBezTo>
                  <a:cubicBezTo>
                    <a:pt x="166" y="20"/>
                    <a:pt x="163" y="22"/>
                    <a:pt x="165" y="23"/>
                  </a:cubicBezTo>
                  <a:cubicBezTo>
                    <a:pt x="167" y="24"/>
                    <a:pt x="171" y="25"/>
                    <a:pt x="173" y="27"/>
                  </a:cubicBezTo>
                  <a:cubicBezTo>
                    <a:pt x="174" y="29"/>
                    <a:pt x="172" y="33"/>
                    <a:pt x="174" y="35"/>
                  </a:cubicBezTo>
                  <a:cubicBezTo>
                    <a:pt x="175" y="38"/>
                    <a:pt x="179" y="38"/>
                    <a:pt x="180" y="41"/>
                  </a:cubicBezTo>
                  <a:cubicBezTo>
                    <a:pt x="182" y="44"/>
                    <a:pt x="181" y="47"/>
                    <a:pt x="182" y="51"/>
                  </a:cubicBezTo>
                  <a:cubicBezTo>
                    <a:pt x="185" y="59"/>
                    <a:pt x="185" y="57"/>
                    <a:pt x="183" y="65"/>
                  </a:cubicBezTo>
                  <a:cubicBezTo>
                    <a:pt x="180" y="73"/>
                    <a:pt x="179" y="84"/>
                    <a:pt x="179" y="94"/>
                  </a:cubicBezTo>
                  <a:cubicBezTo>
                    <a:pt x="179" y="100"/>
                    <a:pt x="181" y="105"/>
                    <a:pt x="179" y="112"/>
                  </a:cubicBezTo>
                  <a:cubicBezTo>
                    <a:pt x="177" y="119"/>
                    <a:pt x="177" y="121"/>
                    <a:pt x="177" y="127"/>
                  </a:cubicBezTo>
                  <a:cubicBezTo>
                    <a:pt x="177" y="131"/>
                    <a:pt x="178" y="138"/>
                    <a:pt x="173" y="139"/>
                  </a:cubicBezTo>
                  <a:cubicBezTo>
                    <a:pt x="166" y="140"/>
                    <a:pt x="170" y="129"/>
                    <a:pt x="162" y="131"/>
                  </a:cubicBezTo>
                  <a:cubicBezTo>
                    <a:pt x="163" y="135"/>
                    <a:pt x="164" y="141"/>
                    <a:pt x="167" y="144"/>
                  </a:cubicBezTo>
                  <a:cubicBezTo>
                    <a:pt x="170" y="148"/>
                    <a:pt x="175" y="148"/>
                    <a:pt x="176" y="153"/>
                  </a:cubicBezTo>
                  <a:cubicBezTo>
                    <a:pt x="175" y="153"/>
                    <a:pt x="174" y="155"/>
                    <a:pt x="172" y="156"/>
                  </a:cubicBezTo>
                  <a:cubicBezTo>
                    <a:pt x="174" y="157"/>
                    <a:pt x="181" y="159"/>
                    <a:pt x="182" y="161"/>
                  </a:cubicBezTo>
                  <a:cubicBezTo>
                    <a:pt x="184" y="165"/>
                    <a:pt x="180" y="168"/>
                    <a:pt x="180" y="171"/>
                  </a:cubicBezTo>
                  <a:cubicBezTo>
                    <a:pt x="180" y="174"/>
                    <a:pt x="184" y="178"/>
                    <a:pt x="183" y="181"/>
                  </a:cubicBezTo>
                  <a:cubicBezTo>
                    <a:pt x="183" y="185"/>
                    <a:pt x="177" y="189"/>
                    <a:pt x="175" y="191"/>
                  </a:cubicBezTo>
                  <a:cubicBezTo>
                    <a:pt x="172" y="196"/>
                    <a:pt x="174" y="196"/>
                    <a:pt x="168" y="198"/>
                  </a:cubicBezTo>
                  <a:cubicBezTo>
                    <a:pt x="165" y="199"/>
                    <a:pt x="161" y="198"/>
                    <a:pt x="158" y="198"/>
                  </a:cubicBezTo>
                  <a:cubicBezTo>
                    <a:pt x="154" y="199"/>
                    <a:pt x="150" y="202"/>
                    <a:pt x="147" y="202"/>
                  </a:cubicBezTo>
                  <a:cubicBezTo>
                    <a:pt x="139" y="204"/>
                    <a:pt x="127" y="200"/>
                    <a:pt x="120" y="19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87"/>
            <p:cNvSpPr>
              <a:spLocks/>
            </p:cNvSpPr>
            <p:nvPr/>
          </p:nvSpPr>
          <p:spPr bwMode="auto">
            <a:xfrm>
              <a:off x="-2528887" y="-5651500"/>
              <a:ext cx="295275" cy="250825"/>
            </a:xfrm>
            <a:custGeom>
              <a:avLst/>
              <a:gdLst>
                <a:gd name="T0" fmla="*/ 10 w 79"/>
                <a:gd name="T1" fmla="*/ 11 h 67"/>
                <a:gd name="T2" fmla="*/ 1 w 79"/>
                <a:gd name="T3" fmla="*/ 4 h 67"/>
                <a:gd name="T4" fmla="*/ 1 w 79"/>
                <a:gd name="T5" fmla="*/ 2 h 67"/>
                <a:gd name="T6" fmla="*/ 34 w 79"/>
                <a:gd name="T7" fmla="*/ 2 h 67"/>
                <a:gd name="T8" fmla="*/ 50 w 79"/>
                <a:gd name="T9" fmla="*/ 5 h 67"/>
                <a:gd name="T10" fmla="*/ 64 w 79"/>
                <a:gd name="T11" fmla="*/ 11 h 67"/>
                <a:gd name="T12" fmla="*/ 76 w 79"/>
                <a:gd name="T13" fmla="*/ 32 h 67"/>
                <a:gd name="T14" fmla="*/ 58 w 79"/>
                <a:gd name="T15" fmla="*/ 56 h 67"/>
                <a:gd name="T16" fmla="*/ 44 w 79"/>
                <a:gd name="T17" fmla="*/ 62 h 67"/>
                <a:gd name="T18" fmla="*/ 29 w 79"/>
                <a:gd name="T19" fmla="*/ 61 h 67"/>
                <a:gd name="T20" fmla="*/ 13 w 79"/>
                <a:gd name="T21" fmla="*/ 64 h 67"/>
                <a:gd name="T22" fmla="*/ 7 w 79"/>
                <a:gd name="T23" fmla="*/ 52 h 67"/>
                <a:gd name="T24" fmla="*/ 35 w 79"/>
                <a:gd name="T25" fmla="*/ 50 h 67"/>
                <a:gd name="T26" fmla="*/ 33 w 79"/>
                <a:gd name="T27" fmla="*/ 44 h 67"/>
                <a:gd name="T28" fmla="*/ 17 w 79"/>
                <a:gd name="T29" fmla="*/ 40 h 67"/>
                <a:gd name="T30" fmla="*/ 6 w 79"/>
                <a:gd name="T31" fmla="*/ 31 h 67"/>
                <a:gd name="T32" fmla="*/ 11 w 79"/>
                <a:gd name="T33" fmla="*/ 27 h 67"/>
                <a:gd name="T34" fmla="*/ 9 w 79"/>
                <a:gd name="T35" fmla="*/ 22 h 67"/>
                <a:gd name="T36" fmla="*/ 7 w 79"/>
                <a:gd name="T37" fmla="*/ 17 h 67"/>
                <a:gd name="T38" fmla="*/ 10 w 79"/>
                <a:gd name="T39"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7">
                  <a:moveTo>
                    <a:pt x="10" y="11"/>
                  </a:moveTo>
                  <a:cubicBezTo>
                    <a:pt x="9" y="7"/>
                    <a:pt x="6" y="3"/>
                    <a:pt x="1" y="4"/>
                  </a:cubicBezTo>
                  <a:cubicBezTo>
                    <a:pt x="1" y="4"/>
                    <a:pt x="1" y="2"/>
                    <a:pt x="1" y="2"/>
                  </a:cubicBezTo>
                  <a:cubicBezTo>
                    <a:pt x="0" y="0"/>
                    <a:pt x="32" y="2"/>
                    <a:pt x="34" y="2"/>
                  </a:cubicBezTo>
                  <a:cubicBezTo>
                    <a:pt x="39" y="4"/>
                    <a:pt x="45" y="3"/>
                    <a:pt x="50" y="5"/>
                  </a:cubicBezTo>
                  <a:cubicBezTo>
                    <a:pt x="56" y="7"/>
                    <a:pt x="59" y="8"/>
                    <a:pt x="64" y="11"/>
                  </a:cubicBezTo>
                  <a:cubicBezTo>
                    <a:pt x="72" y="16"/>
                    <a:pt x="79" y="20"/>
                    <a:pt x="76" y="32"/>
                  </a:cubicBezTo>
                  <a:cubicBezTo>
                    <a:pt x="73" y="41"/>
                    <a:pt x="65" y="52"/>
                    <a:pt x="58" y="56"/>
                  </a:cubicBezTo>
                  <a:cubicBezTo>
                    <a:pt x="54" y="59"/>
                    <a:pt x="48" y="61"/>
                    <a:pt x="44" y="62"/>
                  </a:cubicBezTo>
                  <a:cubicBezTo>
                    <a:pt x="39" y="63"/>
                    <a:pt x="34" y="61"/>
                    <a:pt x="29" y="61"/>
                  </a:cubicBezTo>
                  <a:cubicBezTo>
                    <a:pt x="25" y="62"/>
                    <a:pt x="19" y="67"/>
                    <a:pt x="13" y="64"/>
                  </a:cubicBezTo>
                  <a:cubicBezTo>
                    <a:pt x="11" y="63"/>
                    <a:pt x="6" y="54"/>
                    <a:pt x="7" y="52"/>
                  </a:cubicBezTo>
                  <a:cubicBezTo>
                    <a:pt x="16" y="52"/>
                    <a:pt x="27" y="56"/>
                    <a:pt x="35" y="50"/>
                  </a:cubicBezTo>
                  <a:cubicBezTo>
                    <a:pt x="41" y="45"/>
                    <a:pt x="39" y="46"/>
                    <a:pt x="33" y="44"/>
                  </a:cubicBezTo>
                  <a:cubicBezTo>
                    <a:pt x="27" y="42"/>
                    <a:pt x="22" y="41"/>
                    <a:pt x="17" y="40"/>
                  </a:cubicBezTo>
                  <a:cubicBezTo>
                    <a:pt x="12" y="38"/>
                    <a:pt x="6" y="37"/>
                    <a:pt x="6" y="31"/>
                  </a:cubicBezTo>
                  <a:cubicBezTo>
                    <a:pt x="7" y="27"/>
                    <a:pt x="11" y="29"/>
                    <a:pt x="11" y="27"/>
                  </a:cubicBezTo>
                  <a:cubicBezTo>
                    <a:pt x="12" y="23"/>
                    <a:pt x="9" y="24"/>
                    <a:pt x="9" y="22"/>
                  </a:cubicBezTo>
                  <a:cubicBezTo>
                    <a:pt x="9" y="21"/>
                    <a:pt x="7" y="19"/>
                    <a:pt x="7" y="17"/>
                  </a:cubicBezTo>
                  <a:cubicBezTo>
                    <a:pt x="7" y="16"/>
                    <a:pt x="10" y="14"/>
                    <a:pt x="10"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88"/>
            <p:cNvSpPr>
              <a:spLocks/>
            </p:cNvSpPr>
            <p:nvPr/>
          </p:nvSpPr>
          <p:spPr bwMode="auto">
            <a:xfrm>
              <a:off x="-2487612" y="-6386513"/>
              <a:ext cx="674688" cy="784225"/>
            </a:xfrm>
            <a:custGeom>
              <a:avLst/>
              <a:gdLst>
                <a:gd name="T0" fmla="*/ 113 w 180"/>
                <a:gd name="T1" fmla="*/ 176 h 209"/>
                <a:gd name="T2" fmla="*/ 90 w 180"/>
                <a:gd name="T3" fmla="*/ 191 h 209"/>
                <a:gd name="T4" fmla="*/ 66 w 180"/>
                <a:gd name="T5" fmla="*/ 207 h 209"/>
                <a:gd name="T6" fmla="*/ 49 w 180"/>
                <a:gd name="T7" fmla="*/ 194 h 209"/>
                <a:gd name="T8" fmla="*/ 29 w 180"/>
                <a:gd name="T9" fmla="*/ 184 h 209"/>
                <a:gd name="T10" fmla="*/ 34 w 180"/>
                <a:gd name="T11" fmla="*/ 176 h 209"/>
                <a:gd name="T12" fmla="*/ 26 w 180"/>
                <a:gd name="T13" fmla="*/ 166 h 209"/>
                <a:gd name="T14" fmla="*/ 11 w 180"/>
                <a:gd name="T15" fmla="*/ 164 h 209"/>
                <a:gd name="T16" fmla="*/ 7 w 180"/>
                <a:gd name="T17" fmla="*/ 165 h 209"/>
                <a:gd name="T18" fmla="*/ 35 w 180"/>
                <a:gd name="T19" fmla="*/ 151 h 209"/>
                <a:gd name="T20" fmla="*/ 22 w 180"/>
                <a:gd name="T21" fmla="*/ 141 h 209"/>
                <a:gd name="T22" fmla="*/ 41 w 180"/>
                <a:gd name="T23" fmla="*/ 131 h 209"/>
                <a:gd name="T24" fmla="*/ 43 w 180"/>
                <a:gd name="T25" fmla="*/ 105 h 209"/>
                <a:gd name="T26" fmla="*/ 53 w 180"/>
                <a:gd name="T27" fmla="*/ 87 h 209"/>
                <a:gd name="T28" fmla="*/ 42 w 180"/>
                <a:gd name="T29" fmla="*/ 93 h 209"/>
                <a:gd name="T30" fmla="*/ 34 w 180"/>
                <a:gd name="T31" fmla="*/ 93 h 209"/>
                <a:gd name="T32" fmla="*/ 37 w 180"/>
                <a:gd name="T33" fmla="*/ 84 h 209"/>
                <a:gd name="T34" fmla="*/ 39 w 180"/>
                <a:gd name="T35" fmla="*/ 76 h 209"/>
                <a:gd name="T36" fmla="*/ 47 w 180"/>
                <a:gd name="T37" fmla="*/ 63 h 209"/>
                <a:gd name="T38" fmla="*/ 51 w 180"/>
                <a:gd name="T39" fmla="*/ 50 h 209"/>
                <a:gd name="T40" fmla="*/ 73 w 180"/>
                <a:gd name="T41" fmla="*/ 41 h 209"/>
                <a:gd name="T42" fmla="*/ 87 w 180"/>
                <a:gd name="T43" fmla="*/ 32 h 209"/>
                <a:gd name="T44" fmla="*/ 101 w 180"/>
                <a:gd name="T45" fmla="*/ 23 h 209"/>
                <a:gd name="T46" fmla="*/ 115 w 180"/>
                <a:gd name="T47" fmla="*/ 0 h 209"/>
                <a:gd name="T48" fmla="*/ 123 w 180"/>
                <a:gd name="T49" fmla="*/ 9 h 209"/>
                <a:gd name="T50" fmla="*/ 133 w 180"/>
                <a:gd name="T51" fmla="*/ 23 h 209"/>
                <a:gd name="T52" fmla="*/ 146 w 180"/>
                <a:gd name="T53" fmla="*/ 50 h 209"/>
                <a:gd name="T54" fmla="*/ 146 w 180"/>
                <a:gd name="T55" fmla="*/ 57 h 209"/>
                <a:gd name="T56" fmla="*/ 153 w 180"/>
                <a:gd name="T57" fmla="*/ 62 h 209"/>
                <a:gd name="T58" fmla="*/ 164 w 180"/>
                <a:gd name="T59" fmla="*/ 74 h 209"/>
                <a:gd name="T60" fmla="*/ 178 w 180"/>
                <a:gd name="T61" fmla="*/ 99 h 209"/>
                <a:gd name="T62" fmla="*/ 180 w 180"/>
                <a:gd name="T63" fmla="*/ 105 h 209"/>
                <a:gd name="T64" fmla="*/ 156 w 180"/>
                <a:gd name="T65" fmla="*/ 121 h 209"/>
                <a:gd name="T66" fmla="*/ 156 w 180"/>
                <a:gd name="T67" fmla="*/ 137 h 209"/>
                <a:gd name="T68" fmla="*/ 159 w 180"/>
                <a:gd name="T69" fmla="*/ 151 h 209"/>
                <a:gd name="T70" fmla="*/ 163 w 180"/>
                <a:gd name="T71" fmla="*/ 168 h 209"/>
                <a:gd name="T72" fmla="*/ 148 w 180"/>
                <a:gd name="T73" fmla="*/ 172 h 209"/>
                <a:gd name="T74" fmla="*/ 113 w 180"/>
                <a:gd name="T75" fmla="*/ 17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209">
                  <a:moveTo>
                    <a:pt x="113" y="176"/>
                  </a:moveTo>
                  <a:cubicBezTo>
                    <a:pt x="105" y="179"/>
                    <a:pt x="97" y="186"/>
                    <a:pt x="90" y="191"/>
                  </a:cubicBezTo>
                  <a:cubicBezTo>
                    <a:pt x="82" y="195"/>
                    <a:pt x="75" y="205"/>
                    <a:pt x="66" y="207"/>
                  </a:cubicBezTo>
                  <a:cubicBezTo>
                    <a:pt x="57" y="209"/>
                    <a:pt x="54" y="199"/>
                    <a:pt x="49" y="194"/>
                  </a:cubicBezTo>
                  <a:cubicBezTo>
                    <a:pt x="43" y="188"/>
                    <a:pt x="36" y="188"/>
                    <a:pt x="29" y="184"/>
                  </a:cubicBezTo>
                  <a:cubicBezTo>
                    <a:pt x="17" y="177"/>
                    <a:pt x="30" y="179"/>
                    <a:pt x="34" y="176"/>
                  </a:cubicBezTo>
                  <a:cubicBezTo>
                    <a:pt x="31" y="173"/>
                    <a:pt x="25" y="172"/>
                    <a:pt x="26" y="166"/>
                  </a:cubicBezTo>
                  <a:cubicBezTo>
                    <a:pt x="21" y="165"/>
                    <a:pt x="14" y="167"/>
                    <a:pt x="11" y="164"/>
                  </a:cubicBezTo>
                  <a:cubicBezTo>
                    <a:pt x="10" y="165"/>
                    <a:pt x="8" y="165"/>
                    <a:pt x="7" y="165"/>
                  </a:cubicBezTo>
                  <a:cubicBezTo>
                    <a:pt x="0" y="147"/>
                    <a:pt x="28" y="153"/>
                    <a:pt x="35" y="151"/>
                  </a:cubicBezTo>
                  <a:cubicBezTo>
                    <a:pt x="34" y="144"/>
                    <a:pt x="22" y="151"/>
                    <a:pt x="22" y="141"/>
                  </a:cubicBezTo>
                  <a:cubicBezTo>
                    <a:pt x="23" y="135"/>
                    <a:pt x="36" y="131"/>
                    <a:pt x="41" y="131"/>
                  </a:cubicBezTo>
                  <a:cubicBezTo>
                    <a:pt x="42" y="122"/>
                    <a:pt x="40" y="112"/>
                    <a:pt x="43" y="105"/>
                  </a:cubicBezTo>
                  <a:cubicBezTo>
                    <a:pt x="45" y="98"/>
                    <a:pt x="54" y="95"/>
                    <a:pt x="53" y="87"/>
                  </a:cubicBezTo>
                  <a:cubicBezTo>
                    <a:pt x="47" y="90"/>
                    <a:pt x="48" y="92"/>
                    <a:pt x="42" y="93"/>
                  </a:cubicBezTo>
                  <a:cubicBezTo>
                    <a:pt x="39" y="93"/>
                    <a:pt x="36" y="93"/>
                    <a:pt x="34" y="93"/>
                  </a:cubicBezTo>
                  <a:cubicBezTo>
                    <a:pt x="33" y="88"/>
                    <a:pt x="36" y="88"/>
                    <a:pt x="37" y="84"/>
                  </a:cubicBezTo>
                  <a:cubicBezTo>
                    <a:pt x="38" y="82"/>
                    <a:pt x="38" y="78"/>
                    <a:pt x="39" y="76"/>
                  </a:cubicBezTo>
                  <a:cubicBezTo>
                    <a:pt x="41" y="72"/>
                    <a:pt x="45" y="68"/>
                    <a:pt x="47" y="63"/>
                  </a:cubicBezTo>
                  <a:cubicBezTo>
                    <a:pt x="49" y="58"/>
                    <a:pt x="47" y="54"/>
                    <a:pt x="51" y="50"/>
                  </a:cubicBezTo>
                  <a:cubicBezTo>
                    <a:pt x="56" y="44"/>
                    <a:pt x="65" y="42"/>
                    <a:pt x="73" y="41"/>
                  </a:cubicBezTo>
                  <a:cubicBezTo>
                    <a:pt x="81" y="39"/>
                    <a:pt x="81" y="36"/>
                    <a:pt x="87" y="32"/>
                  </a:cubicBezTo>
                  <a:cubicBezTo>
                    <a:pt x="93" y="28"/>
                    <a:pt x="98" y="30"/>
                    <a:pt x="101" y="23"/>
                  </a:cubicBezTo>
                  <a:cubicBezTo>
                    <a:pt x="105" y="12"/>
                    <a:pt x="99" y="1"/>
                    <a:pt x="115" y="0"/>
                  </a:cubicBezTo>
                  <a:cubicBezTo>
                    <a:pt x="124" y="0"/>
                    <a:pt x="120" y="2"/>
                    <a:pt x="123" y="9"/>
                  </a:cubicBezTo>
                  <a:cubicBezTo>
                    <a:pt x="126" y="14"/>
                    <a:pt x="131" y="18"/>
                    <a:pt x="133" y="23"/>
                  </a:cubicBezTo>
                  <a:cubicBezTo>
                    <a:pt x="138" y="32"/>
                    <a:pt x="142" y="42"/>
                    <a:pt x="146" y="50"/>
                  </a:cubicBezTo>
                  <a:cubicBezTo>
                    <a:pt x="147" y="52"/>
                    <a:pt x="146" y="55"/>
                    <a:pt x="146" y="57"/>
                  </a:cubicBezTo>
                  <a:cubicBezTo>
                    <a:pt x="147" y="58"/>
                    <a:pt x="152" y="61"/>
                    <a:pt x="153" y="62"/>
                  </a:cubicBezTo>
                  <a:cubicBezTo>
                    <a:pt x="157" y="67"/>
                    <a:pt x="159" y="70"/>
                    <a:pt x="164" y="74"/>
                  </a:cubicBezTo>
                  <a:cubicBezTo>
                    <a:pt x="172" y="81"/>
                    <a:pt x="177" y="88"/>
                    <a:pt x="178" y="99"/>
                  </a:cubicBezTo>
                  <a:cubicBezTo>
                    <a:pt x="178" y="101"/>
                    <a:pt x="179" y="103"/>
                    <a:pt x="180" y="105"/>
                  </a:cubicBezTo>
                  <a:cubicBezTo>
                    <a:pt x="169" y="106"/>
                    <a:pt x="157" y="109"/>
                    <a:pt x="156" y="121"/>
                  </a:cubicBezTo>
                  <a:cubicBezTo>
                    <a:pt x="156" y="125"/>
                    <a:pt x="156" y="133"/>
                    <a:pt x="156" y="137"/>
                  </a:cubicBezTo>
                  <a:cubicBezTo>
                    <a:pt x="156" y="141"/>
                    <a:pt x="158" y="148"/>
                    <a:pt x="159" y="151"/>
                  </a:cubicBezTo>
                  <a:cubicBezTo>
                    <a:pt x="160" y="156"/>
                    <a:pt x="166" y="162"/>
                    <a:pt x="163" y="168"/>
                  </a:cubicBezTo>
                  <a:cubicBezTo>
                    <a:pt x="160" y="174"/>
                    <a:pt x="155" y="171"/>
                    <a:pt x="148" y="172"/>
                  </a:cubicBezTo>
                  <a:cubicBezTo>
                    <a:pt x="138" y="173"/>
                    <a:pt x="122" y="173"/>
                    <a:pt x="113" y="17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89"/>
            <p:cNvSpPr>
              <a:spLocks/>
            </p:cNvSpPr>
            <p:nvPr/>
          </p:nvSpPr>
          <p:spPr bwMode="auto">
            <a:xfrm>
              <a:off x="-2641600" y="-6381750"/>
              <a:ext cx="247650" cy="152400"/>
            </a:xfrm>
            <a:custGeom>
              <a:avLst/>
              <a:gdLst>
                <a:gd name="T0" fmla="*/ 46 w 66"/>
                <a:gd name="T1" fmla="*/ 31 h 41"/>
                <a:gd name="T2" fmla="*/ 8 w 66"/>
                <a:gd name="T3" fmla="*/ 25 h 41"/>
                <a:gd name="T4" fmla="*/ 19 w 66"/>
                <a:gd name="T5" fmla="*/ 34 h 41"/>
                <a:gd name="T6" fmla="*/ 46 w 66"/>
                <a:gd name="T7" fmla="*/ 31 h 41"/>
              </a:gdLst>
              <a:ahLst/>
              <a:cxnLst>
                <a:cxn ang="0">
                  <a:pos x="T0" y="T1"/>
                </a:cxn>
                <a:cxn ang="0">
                  <a:pos x="T2" y="T3"/>
                </a:cxn>
                <a:cxn ang="0">
                  <a:pos x="T4" y="T5"/>
                </a:cxn>
                <a:cxn ang="0">
                  <a:pos x="T6" y="T7"/>
                </a:cxn>
              </a:cxnLst>
              <a:rect l="0" t="0" r="r" b="b"/>
              <a:pathLst>
                <a:path w="66" h="41">
                  <a:moveTo>
                    <a:pt x="46" y="31"/>
                  </a:moveTo>
                  <a:cubicBezTo>
                    <a:pt x="66" y="1"/>
                    <a:pt x="0" y="0"/>
                    <a:pt x="8" y="25"/>
                  </a:cubicBezTo>
                  <a:cubicBezTo>
                    <a:pt x="10" y="30"/>
                    <a:pt x="14" y="31"/>
                    <a:pt x="19" y="34"/>
                  </a:cubicBezTo>
                  <a:cubicBezTo>
                    <a:pt x="28" y="39"/>
                    <a:pt x="39" y="41"/>
                    <a:pt x="46" y="3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90"/>
            <p:cNvSpPr>
              <a:spLocks/>
            </p:cNvSpPr>
            <p:nvPr/>
          </p:nvSpPr>
          <p:spPr bwMode="auto">
            <a:xfrm>
              <a:off x="-2082800" y="-4178300"/>
              <a:ext cx="119063" cy="150813"/>
            </a:xfrm>
            <a:custGeom>
              <a:avLst/>
              <a:gdLst>
                <a:gd name="T0" fmla="*/ 13 w 32"/>
                <a:gd name="T1" fmla="*/ 24 h 40"/>
                <a:gd name="T2" fmla="*/ 2 w 32"/>
                <a:gd name="T3" fmla="*/ 23 h 40"/>
                <a:gd name="T4" fmla="*/ 9 w 32"/>
                <a:gd name="T5" fmla="*/ 15 h 40"/>
                <a:gd name="T6" fmla="*/ 22 w 32"/>
                <a:gd name="T7" fmla="*/ 7 h 40"/>
                <a:gd name="T8" fmla="*/ 32 w 32"/>
                <a:gd name="T9" fmla="*/ 2 h 40"/>
                <a:gd name="T10" fmla="*/ 28 w 32"/>
                <a:gd name="T11" fmla="*/ 18 h 40"/>
                <a:gd name="T12" fmla="*/ 16 w 32"/>
                <a:gd name="T13" fmla="*/ 31 h 40"/>
                <a:gd name="T14" fmla="*/ 23 w 32"/>
                <a:gd name="T15" fmla="*/ 30 h 40"/>
                <a:gd name="T16" fmla="*/ 24 w 32"/>
                <a:gd name="T17" fmla="*/ 39 h 40"/>
                <a:gd name="T18" fmla="*/ 11 w 32"/>
                <a:gd name="T19" fmla="*/ 34 h 40"/>
                <a:gd name="T20" fmla="*/ 13 w 32"/>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0">
                  <a:moveTo>
                    <a:pt x="13" y="24"/>
                  </a:moveTo>
                  <a:cubicBezTo>
                    <a:pt x="11" y="24"/>
                    <a:pt x="3" y="27"/>
                    <a:pt x="2" y="23"/>
                  </a:cubicBezTo>
                  <a:cubicBezTo>
                    <a:pt x="0" y="20"/>
                    <a:pt x="7" y="17"/>
                    <a:pt x="9" y="15"/>
                  </a:cubicBezTo>
                  <a:cubicBezTo>
                    <a:pt x="14" y="13"/>
                    <a:pt x="18" y="11"/>
                    <a:pt x="22" y="7"/>
                  </a:cubicBezTo>
                  <a:cubicBezTo>
                    <a:pt x="25" y="5"/>
                    <a:pt x="27" y="0"/>
                    <a:pt x="32" y="2"/>
                  </a:cubicBezTo>
                  <a:cubicBezTo>
                    <a:pt x="32" y="7"/>
                    <a:pt x="31" y="13"/>
                    <a:pt x="28" y="18"/>
                  </a:cubicBezTo>
                  <a:cubicBezTo>
                    <a:pt x="25" y="24"/>
                    <a:pt x="17" y="23"/>
                    <a:pt x="16" y="31"/>
                  </a:cubicBezTo>
                  <a:cubicBezTo>
                    <a:pt x="19" y="31"/>
                    <a:pt x="21" y="30"/>
                    <a:pt x="23" y="30"/>
                  </a:cubicBezTo>
                  <a:cubicBezTo>
                    <a:pt x="24" y="33"/>
                    <a:pt x="25" y="35"/>
                    <a:pt x="24" y="39"/>
                  </a:cubicBezTo>
                  <a:cubicBezTo>
                    <a:pt x="20" y="40"/>
                    <a:pt x="13" y="38"/>
                    <a:pt x="11" y="34"/>
                  </a:cubicBezTo>
                  <a:cubicBezTo>
                    <a:pt x="10" y="31"/>
                    <a:pt x="9" y="24"/>
                    <a:pt x="13"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91"/>
            <p:cNvSpPr>
              <a:spLocks/>
            </p:cNvSpPr>
            <p:nvPr/>
          </p:nvSpPr>
          <p:spPr bwMode="auto">
            <a:xfrm>
              <a:off x="-3763962" y="-6164263"/>
              <a:ext cx="153988" cy="138113"/>
            </a:xfrm>
            <a:custGeom>
              <a:avLst/>
              <a:gdLst>
                <a:gd name="T0" fmla="*/ 40 w 41"/>
                <a:gd name="T1" fmla="*/ 19 h 37"/>
                <a:gd name="T2" fmla="*/ 7 w 41"/>
                <a:gd name="T3" fmla="*/ 16 h 37"/>
                <a:gd name="T4" fmla="*/ 28 w 41"/>
                <a:gd name="T5" fmla="*/ 1 h 37"/>
                <a:gd name="T6" fmla="*/ 40 w 41"/>
                <a:gd name="T7" fmla="*/ 19 h 37"/>
              </a:gdLst>
              <a:ahLst/>
              <a:cxnLst>
                <a:cxn ang="0">
                  <a:pos x="T0" y="T1"/>
                </a:cxn>
                <a:cxn ang="0">
                  <a:pos x="T2" y="T3"/>
                </a:cxn>
                <a:cxn ang="0">
                  <a:pos x="T4" y="T5"/>
                </a:cxn>
                <a:cxn ang="0">
                  <a:pos x="T6" y="T7"/>
                </a:cxn>
              </a:cxnLst>
              <a:rect l="0" t="0" r="r" b="b"/>
              <a:pathLst>
                <a:path w="41" h="37">
                  <a:moveTo>
                    <a:pt x="40" y="19"/>
                  </a:moveTo>
                  <a:cubicBezTo>
                    <a:pt x="38" y="37"/>
                    <a:pt x="0" y="34"/>
                    <a:pt x="7" y="16"/>
                  </a:cubicBezTo>
                  <a:cubicBezTo>
                    <a:pt x="9" y="10"/>
                    <a:pt x="22" y="0"/>
                    <a:pt x="28" y="1"/>
                  </a:cubicBezTo>
                  <a:cubicBezTo>
                    <a:pt x="34" y="2"/>
                    <a:pt x="41" y="12"/>
                    <a:pt x="40" y="1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92"/>
            <p:cNvSpPr>
              <a:spLocks/>
            </p:cNvSpPr>
            <p:nvPr/>
          </p:nvSpPr>
          <p:spPr bwMode="auto">
            <a:xfrm>
              <a:off x="-4022725" y="-5434013"/>
              <a:ext cx="180975" cy="120650"/>
            </a:xfrm>
            <a:custGeom>
              <a:avLst/>
              <a:gdLst>
                <a:gd name="T0" fmla="*/ 14 w 48"/>
                <a:gd name="T1" fmla="*/ 23 h 32"/>
                <a:gd name="T2" fmla="*/ 12 w 48"/>
                <a:gd name="T3" fmla="*/ 22 h 32"/>
                <a:gd name="T4" fmla="*/ 8 w 48"/>
                <a:gd name="T5" fmla="*/ 17 h 32"/>
                <a:gd name="T6" fmla="*/ 4 w 48"/>
                <a:gd name="T7" fmla="*/ 10 h 32"/>
                <a:gd name="T8" fmla="*/ 7 w 48"/>
                <a:gd name="T9" fmla="*/ 2 h 32"/>
                <a:gd name="T10" fmla="*/ 21 w 48"/>
                <a:gd name="T11" fmla="*/ 10 h 32"/>
                <a:gd name="T12" fmla="*/ 35 w 48"/>
                <a:gd name="T13" fmla="*/ 23 h 32"/>
                <a:gd name="T14" fmla="*/ 38 w 48"/>
                <a:gd name="T15" fmla="*/ 31 h 32"/>
                <a:gd name="T16" fmla="*/ 26 w 48"/>
                <a:gd name="T17" fmla="*/ 31 h 32"/>
                <a:gd name="T18" fmla="*/ 19 w 48"/>
                <a:gd name="T19" fmla="*/ 27 h 32"/>
                <a:gd name="T20" fmla="*/ 14 w 48"/>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2">
                  <a:moveTo>
                    <a:pt x="14" y="23"/>
                  </a:moveTo>
                  <a:cubicBezTo>
                    <a:pt x="14" y="23"/>
                    <a:pt x="13" y="23"/>
                    <a:pt x="12" y="22"/>
                  </a:cubicBezTo>
                  <a:cubicBezTo>
                    <a:pt x="11" y="21"/>
                    <a:pt x="9" y="19"/>
                    <a:pt x="8" y="17"/>
                  </a:cubicBezTo>
                  <a:cubicBezTo>
                    <a:pt x="7" y="15"/>
                    <a:pt x="5" y="13"/>
                    <a:pt x="4" y="10"/>
                  </a:cubicBezTo>
                  <a:cubicBezTo>
                    <a:pt x="3" y="7"/>
                    <a:pt x="0" y="0"/>
                    <a:pt x="7" y="2"/>
                  </a:cubicBezTo>
                  <a:cubicBezTo>
                    <a:pt x="7" y="8"/>
                    <a:pt x="16" y="8"/>
                    <a:pt x="21" y="10"/>
                  </a:cubicBezTo>
                  <a:cubicBezTo>
                    <a:pt x="26" y="14"/>
                    <a:pt x="29" y="19"/>
                    <a:pt x="35" y="23"/>
                  </a:cubicBezTo>
                  <a:cubicBezTo>
                    <a:pt x="39" y="25"/>
                    <a:pt x="48" y="27"/>
                    <a:pt x="38" y="31"/>
                  </a:cubicBezTo>
                  <a:cubicBezTo>
                    <a:pt x="34" y="32"/>
                    <a:pt x="30" y="31"/>
                    <a:pt x="26" y="31"/>
                  </a:cubicBezTo>
                  <a:cubicBezTo>
                    <a:pt x="22" y="30"/>
                    <a:pt x="22" y="30"/>
                    <a:pt x="19" y="27"/>
                  </a:cubicBezTo>
                  <a:cubicBezTo>
                    <a:pt x="18" y="24"/>
                    <a:pt x="16" y="24"/>
                    <a:pt x="14"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93"/>
            <p:cNvSpPr>
              <a:spLocks/>
            </p:cNvSpPr>
            <p:nvPr/>
          </p:nvSpPr>
          <p:spPr bwMode="auto">
            <a:xfrm>
              <a:off x="-2720975" y="-4237038"/>
              <a:ext cx="93663" cy="93663"/>
            </a:xfrm>
            <a:custGeom>
              <a:avLst/>
              <a:gdLst>
                <a:gd name="T0" fmla="*/ 15 w 25"/>
                <a:gd name="T1" fmla="*/ 2 h 25"/>
                <a:gd name="T2" fmla="*/ 8 w 25"/>
                <a:gd name="T3" fmla="*/ 19 h 25"/>
                <a:gd name="T4" fmla="*/ 15 w 25"/>
                <a:gd name="T5" fmla="*/ 2 h 25"/>
              </a:gdLst>
              <a:ahLst/>
              <a:cxnLst>
                <a:cxn ang="0">
                  <a:pos x="T0" y="T1"/>
                </a:cxn>
                <a:cxn ang="0">
                  <a:pos x="T2" y="T3"/>
                </a:cxn>
                <a:cxn ang="0">
                  <a:pos x="T4" y="T5"/>
                </a:cxn>
              </a:cxnLst>
              <a:rect l="0" t="0" r="r" b="b"/>
              <a:pathLst>
                <a:path w="25" h="25">
                  <a:moveTo>
                    <a:pt x="15" y="2"/>
                  </a:moveTo>
                  <a:cubicBezTo>
                    <a:pt x="25" y="4"/>
                    <a:pt x="16" y="25"/>
                    <a:pt x="8" y="19"/>
                  </a:cubicBezTo>
                  <a:cubicBezTo>
                    <a:pt x="0" y="15"/>
                    <a:pt x="6" y="0"/>
                    <a:pt x="15"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94"/>
            <p:cNvSpPr>
              <a:spLocks/>
            </p:cNvSpPr>
            <p:nvPr/>
          </p:nvSpPr>
          <p:spPr bwMode="auto">
            <a:xfrm>
              <a:off x="-3455987" y="-3660775"/>
              <a:ext cx="82550" cy="60325"/>
            </a:xfrm>
            <a:custGeom>
              <a:avLst/>
              <a:gdLst>
                <a:gd name="T0" fmla="*/ 15 w 22"/>
                <a:gd name="T1" fmla="*/ 16 h 16"/>
                <a:gd name="T2" fmla="*/ 1 w 22"/>
                <a:gd name="T3" fmla="*/ 8 h 16"/>
                <a:gd name="T4" fmla="*/ 9 w 22"/>
                <a:gd name="T5" fmla="*/ 2 h 16"/>
                <a:gd name="T6" fmla="*/ 11 w 22"/>
                <a:gd name="T7" fmla="*/ 7 h 16"/>
                <a:gd name="T8" fmla="*/ 17 w 22"/>
                <a:gd name="T9" fmla="*/ 10 h 16"/>
                <a:gd name="T10" fmla="*/ 15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5" y="16"/>
                  </a:moveTo>
                  <a:cubicBezTo>
                    <a:pt x="11" y="16"/>
                    <a:pt x="2" y="13"/>
                    <a:pt x="1" y="8"/>
                  </a:cubicBezTo>
                  <a:cubicBezTo>
                    <a:pt x="0" y="3"/>
                    <a:pt x="6" y="0"/>
                    <a:pt x="9" y="2"/>
                  </a:cubicBezTo>
                  <a:cubicBezTo>
                    <a:pt x="12" y="4"/>
                    <a:pt x="10" y="5"/>
                    <a:pt x="11" y="7"/>
                  </a:cubicBezTo>
                  <a:cubicBezTo>
                    <a:pt x="13" y="9"/>
                    <a:pt x="13" y="8"/>
                    <a:pt x="17" y="10"/>
                  </a:cubicBezTo>
                  <a:cubicBezTo>
                    <a:pt x="22" y="13"/>
                    <a:pt x="22" y="16"/>
                    <a:pt x="15"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95"/>
            <p:cNvSpPr>
              <a:spLocks/>
            </p:cNvSpPr>
            <p:nvPr/>
          </p:nvSpPr>
          <p:spPr bwMode="auto">
            <a:xfrm>
              <a:off x="-3395662" y="-3667125"/>
              <a:ext cx="112713" cy="41275"/>
            </a:xfrm>
            <a:custGeom>
              <a:avLst/>
              <a:gdLst>
                <a:gd name="T0" fmla="*/ 25 w 30"/>
                <a:gd name="T1" fmla="*/ 5 h 11"/>
                <a:gd name="T2" fmla="*/ 22 w 30"/>
                <a:gd name="T3" fmla="*/ 10 h 11"/>
                <a:gd name="T4" fmla="*/ 1 w 30"/>
                <a:gd name="T5" fmla="*/ 8 h 11"/>
                <a:gd name="T6" fmla="*/ 16 w 30"/>
                <a:gd name="T7" fmla="*/ 1 h 11"/>
                <a:gd name="T8" fmla="*/ 25 w 30"/>
                <a:gd name="T9" fmla="*/ 5 h 11"/>
              </a:gdLst>
              <a:ahLst/>
              <a:cxnLst>
                <a:cxn ang="0">
                  <a:pos x="T0" y="T1"/>
                </a:cxn>
                <a:cxn ang="0">
                  <a:pos x="T2" y="T3"/>
                </a:cxn>
                <a:cxn ang="0">
                  <a:pos x="T4" y="T5"/>
                </a:cxn>
                <a:cxn ang="0">
                  <a:pos x="T6" y="T7"/>
                </a:cxn>
                <a:cxn ang="0">
                  <a:pos x="T8" y="T9"/>
                </a:cxn>
              </a:cxnLst>
              <a:rect l="0" t="0" r="r" b="b"/>
              <a:pathLst>
                <a:path w="30" h="11">
                  <a:moveTo>
                    <a:pt x="25" y="5"/>
                  </a:moveTo>
                  <a:cubicBezTo>
                    <a:pt x="29" y="7"/>
                    <a:pt x="30" y="10"/>
                    <a:pt x="22" y="10"/>
                  </a:cubicBezTo>
                  <a:cubicBezTo>
                    <a:pt x="21" y="11"/>
                    <a:pt x="1" y="10"/>
                    <a:pt x="1" y="8"/>
                  </a:cubicBezTo>
                  <a:cubicBezTo>
                    <a:pt x="0" y="0"/>
                    <a:pt x="11" y="1"/>
                    <a:pt x="16" y="1"/>
                  </a:cubicBezTo>
                  <a:cubicBezTo>
                    <a:pt x="18" y="2"/>
                    <a:pt x="22" y="3"/>
                    <a:pt x="25"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196"/>
            <p:cNvSpPr>
              <a:spLocks/>
            </p:cNvSpPr>
            <p:nvPr/>
          </p:nvSpPr>
          <p:spPr bwMode="auto">
            <a:xfrm>
              <a:off x="-3489325" y="-3484563"/>
              <a:ext cx="112713" cy="200025"/>
            </a:xfrm>
            <a:custGeom>
              <a:avLst/>
              <a:gdLst>
                <a:gd name="T0" fmla="*/ 16 w 30"/>
                <a:gd name="T1" fmla="*/ 46 h 53"/>
                <a:gd name="T2" fmla="*/ 12 w 30"/>
                <a:gd name="T3" fmla="*/ 9 h 53"/>
                <a:gd name="T4" fmla="*/ 28 w 30"/>
                <a:gd name="T5" fmla="*/ 3 h 53"/>
                <a:gd name="T6" fmla="*/ 26 w 30"/>
                <a:gd name="T7" fmla="*/ 6 h 53"/>
                <a:gd name="T8" fmla="*/ 24 w 30"/>
                <a:gd name="T9" fmla="*/ 7 h 53"/>
                <a:gd name="T10" fmla="*/ 25 w 30"/>
                <a:gd name="T11" fmla="*/ 10 h 53"/>
                <a:gd name="T12" fmla="*/ 29 w 30"/>
                <a:gd name="T13" fmla="*/ 20 h 53"/>
                <a:gd name="T14" fmla="*/ 29 w 30"/>
                <a:gd name="T15" fmla="*/ 25 h 53"/>
                <a:gd name="T16" fmla="*/ 25 w 30"/>
                <a:gd name="T17" fmla="*/ 28 h 53"/>
                <a:gd name="T18" fmla="*/ 26 w 30"/>
                <a:gd name="T19" fmla="*/ 38 h 53"/>
                <a:gd name="T20" fmla="*/ 23 w 30"/>
                <a:gd name="T21" fmla="*/ 48 h 53"/>
                <a:gd name="T22" fmla="*/ 16 w 30"/>
                <a:gd name="T23"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3">
                  <a:moveTo>
                    <a:pt x="16" y="46"/>
                  </a:moveTo>
                  <a:cubicBezTo>
                    <a:pt x="9" y="34"/>
                    <a:pt x="0" y="22"/>
                    <a:pt x="12" y="9"/>
                  </a:cubicBezTo>
                  <a:cubicBezTo>
                    <a:pt x="13" y="8"/>
                    <a:pt x="28" y="0"/>
                    <a:pt x="28" y="3"/>
                  </a:cubicBezTo>
                  <a:cubicBezTo>
                    <a:pt x="29" y="6"/>
                    <a:pt x="26" y="5"/>
                    <a:pt x="26" y="6"/>
                  </a:cubicBezTo>
                  <a:cubicBezTo>
                    <a:pt x="26" y="6"/>
                    <a:pt x="24" y="6"/>
                    <a:pt x="24" y="7"/>
                  </a:cubicBezTo>
                  <a:cubicBezTo>
                    <a:pt x="23" y="9"/>
                    <a:pt x="25" y="9"/>
                    <a:pt x="25" y="10"/>
                  </a:cubicBezTo>
                  <a:cubicBezTo>
                    <a:pt x="25" y="13"/>
                    <a:pt x="28" y="16"/>
                    <a:pt x="29" y="20"/>
                  </a:cubicBezTo>
                  <a:cubicBezTo>
                    <a:pt x="29" y="21"/>
                    <a:pt x="30" y="23"/>
                    <a:pt x="29" y="25"/>
                  </a:cubicBezTo>
                  <a:cubicBezTo>
                    <a:pt x="29" y="27"/>
                    <a:pt x="26" y="26"/>
                    <a:pt x="25" y="28"/>
                  </a:cubicBezTo>
                  <a:cubicBezTo>
                    <a:pt x="23" y="32"/>
                    <a:pt x="26" y="34"/>
                    <a:pt x="26" y="38"/>
                  </a:cubicBezTo>
                  <a:cubicBezTo>
                    <a:pt x="26" y="40"/>
                    <a:pt x="24" y="45"/>
                    <a:pt x="23" y="48"/>
                  </a:cubicBezTo>
                  <a:cubicBezTo>
                    <a:pt x="21" y="53"/>
                    <a:pt x="20" y="53"/>
                    <a:pt x="16" y="4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197"/>
            <p:cNvSpPr>
              <a:spLocks/>
            </p:cNvSpPr>
            <p:nvPr/>
          </p:nvSpPr>
          <p:spPr bwMode="auto">
            <a:xfrm>
              <a:off x="-5375275" y="-6348413"/>
              <a:ext cx="314325" cy="366713"/>
            </a:xfrm>
            <a:custGeom>
              <a:avLst/>
              <a:gdLst>
                <a:gd name="T0" fmla="*/ 8 w 84"/>
                <a:gd name="T1" fmla="*/ 59 h 98"/>
                <a:gd name="T2" fmla="*/ 15 w 84"/>
                <a:gd name="T3" fmla="*/ 51 h 98"/>
                <a:gd name="T4" fmla="*/ 17 w 84"/>
                <a:gd name="T5" fmla="*/ 44 h 98"/>
                <a:gd name="T6" fmla="*/ 26 w 84"/>
                <a:gd name="T7" fmla="*/ 42 h 98"/>
                <a:gd name="T8" fmla="*/ 43 w 84"/>
                <a:gd name="T9" fmla="*/ 42 h 98"/>
                <a:gd name="T10" fmla="*/ 45 w 84"/>
                <a:gd name="T11" fmla="*/ 24 h 98"/>
                <a:gd name="T12" fmla="*/ 57 w 84"/>
                <a:gd name="T13" fmla="*/ 2 h 98"/>
                <a:gd name="T14" fmla="*/ 75 w 84"/>
                <a:gd name="T15" fmla="*/ 21 h 98"/>
                <a:gd name="T16" fmla="*/ 78 w 84"/>
                <a:gd name="T17" fmla="*/ 34 h 98"/>
                <a:gd name="T18" fmla="*/ 73 w 84"/>
                <a:gd name="T19" fmla="*/ 38 h 98"/>
                <a:gd name="T20" fmla="*/ 75 w 84"/>
                <a:gd name="T21" fmla="*/ 43 h 98"/>
                <a:gd name="T22" fmla="*/ 66 w 84"/>
                <a:gd name="T23" fmla="*/ 73 h 98"/>
                <a:gd name="T24" fmla="*/ 52 w 84"/>
                <a:gd name="T25" fmla="*/ 84 h 98"/>
                <a:gd name="T26" fmla="*/ 36 w 84"/>
                <a:gd name="T27" fmla="*/ 89 h 98"/>
                <a:gd name="T28" fmla="*/ 25 w 84"/>
                <a:gd name="T29" fmla="*/ 92 h 98"/>
                <a:gd name="T30" fmla="*/ 14 w 84"/>
                <a:gd name="T31" fmla="*/ 95 h 98"/>
                <a:gd name="T32" fmla="*/ 13 w 84"/>
                <a:gd name="T33" fmla="*/ 90 h 98"/>
                <a:gd name="T34" fmla="*/ 10 w 84"/>
                <a:gd name="T35" fmla="*/ 84 h 98"/>
                <a:gd name="T36" fmla="*/ 7 w 84"/>
                <a:gd name="T37" fmla="*/ 78 h 98"/>
                <a:gd name="T38" fmla="*/ 1 w 84"/>
                <a:gd name="T39" fmla="*/ 69 h 98"/>
                <a:gd name="T40" fmla="*/ 8 w 84"/>
                <a:gd name="T41" fmla="*/ 5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8" y="59"/>
                  </a:moveTo>
                  <a:cubicBezTo>
                    <a:pt x="11" y="56"/>
                    <a:pt x="14" y="54"/>
                    <a:pt x="15" y="51"/>
                  </a:cubicBezTo>
                  <a:cubicBezTo>
                    <a:pt x="16" y="49"/>
                    <a:pt x="15" y="46"/>
                    <a:pt x="17" y="44"/>
                  </a:cubicBezTo>
                  <a:cubicBezTo>
                    <a:pt x="18" y="42"/>
                    <a:pt x="24" y="42"/>
                    <a:pt x="26" y="42"/>
                  </a:cubicBezTo>
                  <a:cubicBezTo>
                    <a:pt x="31" y="41"/>
                    <a:pt x="37" y="41"/>
                    <a:pt x="43" y="42"/>
                  </a:cubicBezTo>
                  <a:cubicBezTo>
                    <a:pt x="47" y="37"/>
                    <a:pt x="46" y="29"/>
                    <a:pt x="45" y="24"/>
                  </a:cubicBezTo>
                  <a:cubicBezTo>
                    <a:pt x="43" y="15"/>
                    <a:pt x="47" y="3"/>
                    <a:pt x="57" y="2"/>
                  </a:cubicBezTo>
                  <a:cubicBezTo>
                    <a:pt x="67" y="0"/>
                    <a:pt x="74" y="13"/>
                    <a:pt x="75" y="21"/>
                  </a:cubicBezTo>
                  <a:cubicBezTo>
                    <a:pt x="76" y="24"/>
                    <a:pt x="78" y="30"/>
                    <a:pt x="78" y="34"/>
                  </a:cubicBezTo>
                  <a:cubicBezTo>
                    <a:pt x="77" y="37"/>
                    <a:pt x="74" y="36"/>
                    <a:pt x="73" y="38"/>
                  </a:cubicBezTo>
                  <a:cubicBezTo>
                    <a:pt x="73" y="39"/>
                    <a:pt x="76" y="41"/>
                    <a:pt x="75" y="43"/>
                  </a:cubicBezTo>
                  <a:cubicBezTo>
                    <a:pt x="84" y="46"/>
                    <a:pt x="68" y="70"/>
                    <a:pt x="66" y="73"/>
                  </a:cubicBezTo>
                  <a:cubicBezTo>
                    <a:pt x="62" y="77"/>
                    <a:pt x="57" y="81"/>
                    <a:pt x="52" y="84"/>
                  </a:cubicBezTo>
                  <a:cubicBezTo>
                    <a:pt x="47" y="86"/>
                    <a:pt x="42" y="87"/>
                    <a:pt x="36" y="89"/>
                  </a:cubicBezTo>
                  <a:cubicBezTo>
                    <a:pt x="32" y="90"/>
                    <a:pt x="29" y="90"/>
                    <a:pt x="25" y="92"/>
                  </a:cubicBezTo>
                  <a:cubicBezTo>
                    <a:pt x="23" y="93"/>
                    <a:pt x="17" y="98"/>
                    <a:pt x="14" y="95"/>
                  </a:cubicBezTo>
                  <a:cubicBezTo>
                    <a:pt x="14" y="95"/>
                    <a:pt x="14" y="91"/>
                    <a:pt x="13" y="90"/>
                  </a:cubicBezTo>
                  <a:cubicBezTo>
                    <a:pt x="12" y="88"/>
                    <a:pt x="11" y="86"/>
                    <a:pt x="10" y="84"/>
                  </a:cubicBezTo>
                  <a:cubicBezTo>
                    <a:pt x="9" y="82"/>
                    <a:pt x="8" y="79"/>
                    <a:pt x="7" y="78"/>
                  </a:cubicBezTo>
                  <a:cubicBezTo>
                    <a:pt x="4" y="74"/>
                    <a:pt x="0" y="75"/>
                    <a:pt x="1" y="69"/>
                  </a:cubicBezTo>
                  <a:cubicBezTo>
                    <a:pt x="2" y="65"/>
                    <a:pt x="6" y="62"/>
                    <a:pt x="8" y="5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198"/>
            <p:cNvSpPr>
              <a:spLocks/>
            </p:cNvSpPr>
            <p:nvPr/>
          </p:nvSpPr>
          <p:spPr bwMode="auto">
            <a:xfrm>
              <a:off x="-5627687" y="-6299200"/>
              <a:ext cx="176213" cy="152400"/>
            </a:xfrm>
            <a:custGeom>
              <a:avLst/>
              <a:gdLst>
                <a:gd name="T0" fmla="*/ 26 w 47"/>
                <a:gd name="T1" fmla="*/ 39 h 41"/>
                <a:gd name="T2" fmla="*/ 5 w 47"/>
                <a:gd name="T3" fmla="*/ 31 h 41"/>
                <a:gd name="T4" fmla="*/ 2 w 47"/>
                <a:gd name="T5" fmla="*/ 25 h 41"/>
                <a:gd name="T6" fmla="*/ 5 w 47"/>
                <a:gd name="T7" fmla="*/ 24 h 41"/>
                <a:gd name="T8" fmla="*/ 8 w 47"/>
                <a:gd name="T9" fmla="*/ 21 h 41"/>
                <a:gd name="T10" fmla="*/ 12 w 47"/>
                <a:gd name="T11" fmla="*/ 15 h 41"/>
                <a:gd name="T12" fmla="*/ 28 w 47"/>
                <a:gd name="T13" fmla="*/ 5 h 41"/>
                <a:gd name="T14" fmla="*/ 45 w 47"/>
                <a:gd name="T15" fmla="*/ 4 h 41"/>
                <a:gd name="T16" fmla="*/ 43 w 47"/>
                <a:gd name="T17" fmla="*/ 9 h 41"/>
                <a:gd name="T18" fmla="*/ 43 w 47"/>
                <a:gd name="T19" fmla="*/ 16 h 41"/>
                <a:gd name="T20" fmla="*/ 36 w 47"/>
                <a:gd name="T21" fmla="*/ 28 h 41"/>
                <a:gd name="T22" fmla="*/ 26 w 47"/>
                <a:gd name="T23"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1">
                  <a:moveTo>
                    <a:pt x="26" y="39"/>
                  </a:moveTo>
                  <a:cubicBezTo>
                    <a:pt x="19" y="41"/>
                    <a:pt x="11" y="36"/>
                    <a:pt x="5" y="31"/>
                  </a:cubicBezTo>
                  <a:cubicBezTo>
                    <a:pt x="3" y="30"/>
                    <a:pt x="0" y="29"/>
                    <a:pt x="2" y="25"/>
                  </a:cubicBezTo>
                  <a:cubicBezTo>
                    <a:pt x="3" y="24"/>
                    <a:pt x="4" y="25"/>
                    <a:pt x="5" y="24"/>
                  </a:cubicBezTo>
                  <a:cubicBezTo>
                    <a:pt x="6" y="23"/>
                    <a:pt x="7" y="22"/>
                    <a:pt x="8" y="21"/>
                  </a:cubicBezTo>
                  <a:cubicBezTo>
                    <a:pt x="9" y="19"/>
                    <a:pt x="10" y="17"/>
                    <a:pt x="12" y="15"/>
                  </a:cubicBezTo>
                  <a:cubicBezTo>
                    <a:pt x="17" y="11"/>
                    <a:pt x="23" y="9"/>
                    <a:pt x="28" y="5"/>
                  </a:cubicBezTo>
                  <a:cubicBezTo>
                    <a:pt x="32" y="2"/>
                    <a:pt x="42" y="0"/>
                    <a:pt x="45" y="4"/>
                  </a:cubicBezTo>
                  <a:cubicBezTo>
                    <a:pt x="47" y="8"/>
                    <a:pt x="44" y="7"/>
                    <a:pt x="43" y="9"/>
                  </a:cubicBezTo>
                  <a:cubicBezTo>
                    <a:pt x="42" y="11"/>
                    <a:pt x="43" y="14"/>
                    <a:pt x="43" y="16"/>
                  </a:cubicBezTo>
                  <a:cubicBezTo>
                    <a:pt x="43" y="22"/>
                    <a:pt x="39" y="24"/>
                    <a:pt x="36" y="28"/>
                  </a:cubicBezTo>
                  <a:cubicBezTo>
                    <a:pt x="33" y="33"/>
                    <a:pt x="32" y="37"/>
                    <a:pt x="26" y="3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199"/>
            <p:cNvSpPr>
              <a:spLocks/>
            </p:cNvSpPr>
            <p:nvPr/>
          </p:nvSpPr>
          <p:spPr bwMode="auto">
            <a:xfrm>
              <a:off x="-5686425" y="-6135688"/>
              <a:ext cx="284163" cy="319088"/>
            </a:xfrm>
            <a:custGeom>
              <a:avLst/>
              <a:gdLst>
                <a:gd name="T0" fmla="*/ 5 w 76"/>
                <a:gd name="T1" fmla="*/ 27 h 85"/>
                <a:gd name="T2" fmla="*/ 9 w 76"/>
                <a:gd name="T3" fmla="*/ 15 h 85"/>
                <a:gd name="T4" fmla="*/ 15 w 76"/>
                <a:gd name="T5" fmla="*/ 9 h 85"/>
                <a:gd name="T6" fmla="*/ 23 w 76"/>
                <a:gd name="T7" fmla="*/ 7 h 85"/>
                <a:gd name="T8" fmla="*/ 27 w 76"/>
                <a:gd name="T9" fmla="*/ 13 h 85"/>
                <a:gd name="T10" fmla="*/ 44 w 76"/>
                <a:gd name="T11" fmla="*/ 10 h 85"/>
                <a:gd name="T12" fmla="*/ 53 w 76"/>
                <a:gd name="T13" fmla="*/ 7 h 85"/>
                <a:gd name="T14" fmla="*/ 61 w 76"/>
                <a:gd name="T15" fmla="*/ 3 h 85"/>
                <a:gd name="T16" fmla="*/ 74 w 76"/>
                <a:gd name="T17" fmla="*/ 8 h 85"/>
                <a:gd name="T18" fmla="*/ 74 w 76"/>
                <a:gd name="T19" fmla="*/ 23 h 85"/>
                <a:gd name="T20" fmla="*/ 73 w 76"/>
                <a:gd name="T21" fmla="*/ 37 h 85"/>
                <a:gd name="T22" fmla="*/ 71 w 76"/>
                <a:gd name="T23" fmla="*/ 43 h 85"/>
                <a:gd name="T24" fmla="*/ 70 w 76"/>
                <a:gd name="T25" fmla="*/ 50 h 85"/>
                <a:gd name="T26" fmla="*/ 62 w 76"/>
                <a:gd name="T27" fmla="*/ 55 h 85"/>
                <a:gd name="T28" fmla="*/ 57 w 76"/>
                <a:gd name="T29" fmla="*/ 61 h 85"/>
                <a:gd name="T30" fmla="*/ 57 w 76"/>
                <a:gd name="T31" fmla="*/ 70 h 85"/>
                <a:gd name="T32" fmla="*/ 52 w 76"/>
                <a:gd name="T33" fmla="*/ 77 h 85"/>
                <a:gd name="T34" fmla="*/ 36 w 76"/>
                <a:gd name="T35" fmla="*/ 79 h 85"/>
                <a:gd name="T36" fmla="*/ 30 w 76"/>
                <a:gd name="T37" fmla="*/ 74 h 85"/>
                <a:gd name="T38" fmla="*/ 25 w 76"/>
                <a:gd name="T39" fmla="*/ 70 h 85"/>
                <a:gd name="T40" fmla="*/ 13 w 76"/>
                <a:gd name="T41" fmla="*/ 77 h 85"/>
                <a:gd name="T42" fmla="*/ 10 w 76"/>
                <a:gd name="T43" fmla="*/ 81 h 85"/>
                <a:gd name="T44" fmla="*/ 7 w 76"/>
                <a:gd name="T45" fmla="*/ 73 h 85"/>
                <a:gd name="T46" fmla="*/ 4 w 76"/>
                <a:gd name="T47" fmla="*/ 71 h 85"/>
                <a:gd name="T48" fmla="*/ 2 w 76"/>
                <a:gd name="T49" fmla="*/ 67 h 85"/>
                <a:gd name="T50" fmla="*/ 0 w 76"/>
                <a:gd name="T51" fmla="*/ 65 h 85"/>
                <a:gd name="T52" fmla="*/ 2 w 76"/>
                <a:gd name="T53" fmla="*/ 61 h 85"/>
                <a:gd name="T54" fmla="*/ 2 w 76"/>
                <a:gd name="T55" fmla="*/ 54 h 85"/>
                <a:gd name="T56" fmla="*/ 4 w 76"/>
                <a:gd name="T57" fmla="*/ 36 h 85"/>
                <a:gd name="T58" fmla="*/ 5 w 76"/>
                <a:gd name="T59"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85">
                  <a:moveTo>
                    <a:pt x="5" y="27"/>
                  </a:moveTo>
                  <a:cubicBezTo>
                    <a:pt x="6" y="23"/>
                    <a:pt x="7" y="18"/>
                    <a:pt x="9" y="15"/>
                  </a:cubicBezTo>
                  <a:cubicBezTo>
                    <a:pt x="10" y="11"/>
                    <a:pt x="11" y="11"/>
                    <a:pt x="15" y="9"/>
                  </a:cubicBezTo>
                  <a:cubicBezTo>
                    <a:pt x="17" y="9"/>
                    <a:pt x="20" y="7"/>
                    <a:pt x="23" y="7"/>
                  </a:cubicBezTo>
                  <a:cubicBezTo>
                    <a:pt x="26" y="8"/>
                    <a:pt x="24" y="12"/>
                    <a:pt x="27" y="13"/>
                  </a:cubicBezTo>
                  <a:cubicBezTo>
                    <a:pt x="31" y="16"/>
                    <a:pt x="39" y="11"/>
                    <a:pt x="44" y="10"/>
                  </a:cubicBezTo>
                  <a:cubicBezTo>
                    <a:pt x="48" y="9"/>
                    <a:pt x="50" y="9"/>
                    <a:pt x="53" y="7"/>
                  </a:cubicBezTo>
                  <a:cubicBezTo>
                    <a:pt x="56" y="6"/>
                    <a:pt x="58" y="4"/>
                    <a:pt x="61" y="3"/>
                  </a:cubicBezTo>
                  <a:cubicBezTo>
                    <a:pt x="67" y="1"/>
                    <a:pt x="73" y="0"/>
                    <a:pt x="74" y="8"/>
                  </a:cubicBezTo>
                  <a:cubicBezTo>
                    <a:pt x="74" y="13"/>
                    <a:pt x="73" y="18"/>
                    <a:pt x="74" y="23"/>
                  </a:cubicBezTo>
                  <a:cubicBezTo>
                    <a:pt x="75" y="28"/>
                    <a:pt x="76" y="33"/>
                    <a:pt x="73" y="37"/>
                  </a:cubicBezTo>
                  <a:cubicBezTo>
                    <a:pt x="70" y="41"/>
                    <a:pt x="70" y="39"/>
                    <a:pt x="71" y="43"/>
                  </a:cubicBezTo>
                  <a:cubicBezTo>
                    <a:pt x="71" y="46"/>
                    <a:pt x="72" y="48"/>
                    <a:pt x="70" y="50"/>
                  </a:cubicBezTo>
                  <a:cubicBezTo>
                    <a:pt x="67" y="52"/>
                    <a:pt x="64" y="52"/>
                    <a:pt x="62" y="55"/>
                  </a:cubicBezTo>
                  <a:cubicBezTo>
                    <a:pt x="59" y="57"/>
                    <a:pt x="58" y="58"/>
                    <a:pt x="57" y="61"/>
                  </a:cubicBezTo>
                  <a:cubicBezTo>
                    <a:pt x="57" y="64"/>
                    <a:pt x="58" y="67"/>
                    <a:pt x="57" y="70"/>
                  </a:cubicBezTo>
                  <a:cubicBezTo>
                    <a:pt x="56" y="72"/>
                    <a:pt x="54" y="75"/>
                    <a:pt x="52" y="77"/>
                  </a:cubicBezTo>
                  <a:cubicBezTo>
                    <a:pt x="48" y="85"/>
                    <a:pt x="43" y="83"/>
                    <a:pt x="36" y="79"/>
                  </a:cubicBezTo>
                  <a:cubicBezTo>
                    <a:pt x="32" y="77"/>
                    <a:pt x="32" y="77"/>
                    <a:pt x="30" y="74"/>
                  </a:cubicBezTo>
                  <a:cubicBezTo>
                    <a:pt x="29" y="72"/>
                    <a:pt x="28" y="70"/>
                    <a:pt x="25" y="70"/>
                  </a:cubicBezTo>
                  <a:cubicBezTo>
                    <a:pt x="20" y="71"/>
                    <a:pt x="20" y="78"/>
                    <a:pt x="13" y="77"/>
                  </a:cubicBezTo>
                  <a:cubicBezTo>
                    <a:pt x="13" y="79"/>
                    <a:pt x="11" y="80"/>
                    <a:pt x="10" y="81"/>
                  </a:cubicBezTo>
                  <a:cubicBezTo>
                    <a:pt x="6" y="79"/>
                    <a:pt x="9" y="76"/>
                    <a:pt x="7" y="73"/>
                  </a:cubicBezTo>
                  <a:cubicBezTo>
                    <a:pt x="7" y="72"/>
                    <a:pt x="5" y="72"/>
                    <a:pt x="4" y="71"/>
                  </a:cubicBezTo>
                  <a:cubicBezTo>
                    <a:pt x="3" y="70"/>
                    <a:pt x="3" y="68"/>
                    <a:pt x="2" y="67"/>
                  </a:cubicBezTo>
                  <a:cubicBezTo>
                    <a:pt x="2" y="65"/>
                    <a:pt x="1" y="67"/>
                    <a:pt x="0" y="65"/>
                  </a:cubicBezTo>
                  <a:cubicBezTo>
                    <a:pt x="0" y="63"/>
                    <a:pt x="2" y="62"/>
                    <a:pt x="2" y="61"/>
                  </a:cubicBezTo>
                  <a:cubicBezTo>
                    <a:pt x="3" y="57"/>
                    <a:pt x="3" y="57"/>
                    <a:pt x="2" y="54"/>
                  </a:cubicBezTo>
                  <a:cubicBezTo>
                    <a:pt x="1" y="47"/>
                    <a:pt x="3" y="42"/>
                    <a:pt x="4" y="36"/>
                  </a:cubicBezTo>
                  <a:cubicBezTo>
                    <a:pt x="4" y="33"/>
                    <a:pt x="4" y="30"/>
                    <a:pt x="5" y="2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200"/>
            <p:cNvSpPr>
              <a:spLocks/>
            </p:cNvSpPr>
            <p:nvPr/>
          </p:nvSpPr>
          <p:spPr bwMode="auto">
            <a:xfrm>
              <a:off x="-5634037" y="-5729288"/>
              <a:ext cx="41275" cy="44450"/>
            </a:xfrm>
            <a:custGeom>
              <a:avLst/>
              <a:gdLst>
                <a:gd name="T0" fmla="*/ 3 w 11"/>
                <a:gd name="T1" fmla="*/ 9 h 12"/>
                <a:gd name="T2" fmla="*/ 3 w 11"/>
                <a:gd name="T3" fmla="*/ 2 h 12"/>
                <a:gd name="T4" fmla="*/ 9 w 11"/>
                <a:gd name="T5" fmla="*/ 3 h 12"/>
                <a:gd name="T6" fmla="*/ 10 w 11"/>
                <a:gd name="T7" fmla="*/ 10 h 12"/>
                <a:gd name="T8" fmla="*/ 3 w 11"/>
                <a:gd name="T9" fmla="*/ 9 h 12"/>
              </a:gdLst>
              <a:ahLst/>
              <a:cxnLst>
                <a:cxn ang="0">
                  <a:pos x="T0" y="T1"/>
                </a:cxn>
                <a:cxn ang="0">
                  <a:pos x="T2" y="T3"/>
                </a:cxn>
                <a:cxn ang="0">
                  <a:pos x="T4" y="T5"/>
                </a:cxn>
                <a:cxn ang="0">
                  <a:pos x="T6" y="T7"/>
                </a:cxn>
                <a:cxn ang="0">
                  <a:pos x="T8" y="T9"/>
                </a:cxn>
              </a:cxnLst>
              <a:rect l="0" t="0" r="r" b="b"/>
              <a:pathLst>
                <a:path w="11" h="12">
                  <a:moveTo>
                    <a:pt x="3" y="9"/>
                  </a:moveTo>
                  <a:cubicBezTo>
                    <a:pt x="1" y="6"/>
                    <a:pt x="0" y="3"/>
                    <a:pt x="3" y="2"/>
                  </a:cubicBezTo>
                  <a:cubicBezTo>
                    <a:pt x="5" y="0"/>
                    <a:pt x="8" y="1"/>
                    <a:pt x="9" y="3"/>
                  </a:cubicBezTo>
                  <a:cubicBezTo>
                    <a:pt x="10" y="4"/>
                    <a:pt x="11" y="9"/>
                    <a:pt x="10" y="10"/>
                  </a:cubicBezTo>
                  <a:cubicBezTo>
                    <a:pt x="8" y="12"/>
                    <a:pt x="5" y="11"/>
                    <a:pt x="3"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201"/>
            <p:cNvSpPr>
              <a:spLocks/>
            </p:cNvSpPr>
            <p:nvPr/>
          </p:nvSpPr>
          <p:spPr bwMode="auto">
            <a:xfrm>
              <a:off x="-5743575" y="-5676900"/>
              <a:ext cx="112713" cy="123825"/>
            </a:xfrm>
            <a:custGeom>
              <a:avLst/>
              <a:gdLst>
                <a:gd name="T0" fmla="*/ 8 w 30"/>
                <a:gd name="T1" fmla="*/ 10 h 33"/>
                <a:gd name="T2" fmla="*/ 27 w 30"/>
                <a:gd name="T3" fmla="*/ 8 h 33"/>
                <a:gd name="T4" fmla="*/ 27 w 30"/>
                <a:gd name="T5" fmla="*/ 20 h 33"/>
                <a:gd name="T6" fmla="*/ 18 w 30"/>
                <a:gd name="T7" fmla="*/ 30 h 33"/>
                <a:gd name="T8" fmla="*/ 13 w 30"/>
                <a:gd name="T9" fmla="*/ 30 h 33"/>
                <a:gd name="T10" fmla="*/ 12 w 30"/>
                <a:gd name="T11" fmla="*/ 27 h 33"/>
                <a:gd name="T12" fmla="*/ 8 w 30"/>
                <a:gd name="T13" fmla="*/ 25 h 33"/>
                <a:gd name="T14" fmla="*/ 1 w 30"/>
                <a:gd name="T15" fmla="*/ 14 h 33"/>
                <a:gd name="T16" fmla="*/ 8 w 30"/>
                <a:gd name="T1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3">
                  <a:moveTo>
                    <a:pt x="8" y="10"/>
                  </a:moveTo>
                  <a:cubicBezTo>
                    <a:pt x="15" y="6"/>
                    <a:pt x="20" y="0"/>
                    <a:pt x="27" y="8"/>
                  </a:cubicBezTo>
                  <a:cubicBezTo>
                    <a:pt x="30" y="12"/>
                    <a:pt x="28" y="15"/>
                    <a:pt x="27" y="20"/>
                  </a:cubicBezTo>
                  <a:cubicBezTo>
                    <a:pt x="26" y="25"/>
                    <a:pt x="23" y="28"/>
                    <a:pt x="18" y="30"/>
                  </a:cubicBezTo>
                  <a:cubicBezTo>
                    <a:pt x="16" y="31"/>
                    <a:pt x="15" y="33"/>
                    <a:pt x="13" y="30"/>
                  </a:cubicBezTo>
                  <a:cubicBezTo>
                    <a:pt x="12" y="29"/>
                    <a:pt x="12" y="28"/>
                    <a:pt x="12" y="27"/>
                  </a:cubicBezTo>
                  <a:cubicBezTo>
                    <a:pt x="11" y="26"/>
                    <a:pt x="9" y="25"/>
                    <a:pt x="8" y="25"/>
                  </a:cubicBezTo>
                  <a:cubicBezTo>
                    <a:pt x="6" y="22"/>
                    <a:pt x="0" y="18"/>
                    <a:pt x="1" y="14"/>
                  </a:cubicBezTo>
                  <a:cubicBezTo>
                    <a:pt x="2" y="12"/>
                    <a:pt x="6" y="11"/>
                    <a:pt x="8"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202"/>
            <p:cNvSpPr>
              <a:spLocks/>
            </p:cNvSpPr>
            <p:nvPr/>
          </p:nvSpPr>
          <p:spPr bwMode="auto">
            <a:xfrm>
              <a:off x="-5927725" y="-5888038"/>
              <a:ext cx="233363" cy="225425"/>
            </a:xfrm>
            <a:custGeom>
              <a:avLst/>
              <a:gdLst>
                <a:gd name="T0" fmla="*/ 9 w 62"/>
                <a:gd name="T1" fmla="*/ 37 h 60"/>
                <a:gd name="T2" fmla="*/ 9 w 62"/>
                <a:gd name="T3" fmla="*/ 24 h 60"/>
                <a:gd name="T4" fmla="*/ 7 w 62"/>
                <a:gd name="T5" fmla="*/ 12 h 60"/>
                <a:gd name="T6" fmla="*/ 1 w 62"/>
                <a:gd name="T7" fmla="*/ 3 h 60"/>
                <a:gd name="T8" fmla="*/ 13 w 62"/>
                <a:gd name="T9" fmla="*/ 1 h 60"/>
                <a:gd name="T10" fmla="*/ 31 w 62"/>
                <a:gd name="T11" fmla="*/ 1 h 60"/>
                <a:gd name="T12" fmla="*/ 50 w 62"/>
                <a:gd name="T13" fmla="*/ 6 h 60"/>
                <a:gd name="T14" fmla="*/ 60 w 62"/>
                <a:gd name="T15" fmla="*/ 18 h 60"/>
                <a:gd name="T16" fmla="*/ 61 w 62"/>
                <a:gd name="T17" fmla="*/ 25 h 60"/>
                <a:gd name="T18" fmla="*/ 52 w 62"/>
                <a:gd name="T19" fmla="*/ 30 h 60"/>
                <a:gd name="T20" fmla="*/ 49 w 62"/>
                <a:gd name="T21" fmla="*/ 25 h 60"/>
                <a:gd name="T22" fmla="*/ 38 w 62"/>
                <a:gd name="T23" fmla="*/ 29 h 60"/>
                <a:gd name="T24" fmla="*/ 31 w 62"/>
                <a:gd name="T25" fmla="*/ 38 h 60"/>
                <a:gd name="T26" fmla="*/ 41 w 62"/>
                <a:gd name="T27" fmla="*/ 41 h 60"/>
                <a:gd name="T28" fmla="*/ 39 w 62"/>
                <a:gd name="T29" fmla="*/ 46 h 60"/>
                <a:gd name="T30" fmla="*/ 39 w 62"/>
                <a:gd name="T31" fmla="*/ 52 h 60"/>
                <a:gd name="T32" fmla="*/ 31 w 62"/>
                <a:gd name="T33" fmla="*/ 50 h 60"/>
                <a:gd name="T34" fmla="*/ 27 w 62"/>
                <a:gd name="T35" fmla="*/ 48 h 60"/>
                <a:gd name="T36" fmla="*/ 25 w 62"/>
                <a:gd name="T37" fmla="*/ 47 h 60"/>
                <a:gd name="T38" fmla="*/ 28 w 62"/>
                <a:gd name="T39" fmla="*/ 53 h 60"/>
                <a:gd name="T40" fmla="*/ 28 w 62"/>
                <a:gd name="T41" fmla="*/ 60 h 60"/>
                <a:gd name="T42" fmla="*/ 19 w 62"/>
                <a:gd name="T43" fmla="*/ 56 h 60"/>
                <a:gd name="T44" fmla="*/ 14 w 62"/>
                <a:gd name="T45" fmla="*/ 54 h 60"/>
                <a:gd name="T46" fmla="*/ 10 w 62"/>
                <a:gd name="T47" fmla="*/ 51 h 60"/>
                <a:gd name="T48" fmla="*/ 9 w 62"/>
                <a:gd name="T49"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60">
                  <a:moveTo>
                    <a:pt x="9" y="37"/>
                  </a:moveTo>
                  <a:cubicBezTo>
                    <a:pt x="8" y="33"/>
                    <a:pt x="10" y="28"/>
                    <a:pt x="9" y="24"/>
                  </a:cubicBezTo>
                  <a:cubicBezTo>
                    <a:pt x="9" y="20"/>
                    <a:pt x="8" y="16"/>
                    <a:pt x="7" y="12"/>
                  </a:cubicBezTo>
                  <a:cubicBezTo>
                    <a:pt x="6" y="10"/>
                    <a:pt x="0" y="6"/>
                    <a:pt x="1" y="3"/>
                  </a:cubicBezTo>
                  <a:cubicBezTo>
                    <a:pt x="2" y="0"/>
                    <a:pt x="10" y="1"/>
                    <a:pt x="13" y="1"/>
                  </a:cubicBezTo>
                  <a:cubicBezTo>
                    <a:pt x="19" y="0"/>
                    <a:pt x="25" y="1"/>
                    <a:pt x="31" y="1"/>
                  </a:cubicBezTo>
                  <a:cubicBezTo>
                    <a:pt x="37" y="1"/>
                    <a:pt x="44" y="4"/>
                    <a:pt x="50" y="6"/>
                  </a:cubicBezTo>
                  <a:cubicBezTo>
                    <a:pt x="54" y="9"/>
                    <a:pt x="57" y="14"/>
                    <a:pt x="60" y="18"/>
                  </a:cubicBezTo>
                  <a:cubicBezTo>
                    <a:pt x="61" y="20"/>
                    <a:pt x="62" y="23"/>
                    <a:pt x="61" y="25"/>
                  </a:cubicBezTo>
                  <a:cubicBezTo>
                    <a:pt x="57" y="26"/>
                    <a:pt x="50" y="24"/>
                    <a:pt x="52" y="30"/>
                  </a:cubicBezTo>
                  <a:cubicBezTo>
                    <a:pt x="49" y="32"/>
                    <a:pt x="49" y="27"/>
                    <a:pt x="49" y="25"/>
                  </a:cubicBezTo>
                  <a:cubicBezTo>
                    <a:pt x="45" y="23"/>
                    <a:pt x="42" y="26"/>
                    <a:pt x="38" y="29"/>
                  </a:cubicBezTo>
                  <a:cubicBezTo>
                    <a:pt x="34" y="32"/>
                    <a:pt x="31" y="33"/>
                    <a:pt x="31" y="38"/>
                  </a:cubicBezTo>
                  <a:cubicBezTo>
                    <a:pt x="34" y="39"/>
                    <a:pt x="39" y="39"/>
                    <a:pt x="41" y="41"/>
                  </a:cubicBezTo>
                  <a:cubicBezTo>
                    <a:pt x="41" y="44"/>
                    <a:pt x="40" y="44"/>
                    <a:pt x="39" y="46"/>
                  </a:cubicBezTo>
                  <a:cubicBezTo>
                    <a:pt x="39" y="48"/>
                    <a:pt x="39" y="50"/>
                    <a:pt x="39" y="52"/>
                  </a:cubicBezTo>
                  <a:cubicBezTo>
                    <a:pt x="35" y="53"/>
                    <a:pt x="35" y="51"/>
                    <a:pt x="31" y="50"/>
                  </a:cubicBezTo>
                  <a:cubicBezTo>
                    <a:pt x="30" y="49"/>
                    <a:pt x="28" y="49"/>
                    <a:pt x="27" y="48"/>
                  </a:cubicBezTo>
                  <a:cubicBezTo>
                    <a:pt x="27" y="48"/>
                    <a:pt x="27" y="46"/>
                    <a:pt x="25" y="47"/>
                  </a:cubicBezTo>
                  <a:cubicBezTo>
                    <a:pt x="22" y="49"/>
                    <a:pt x="28" y="52"/>
                    <a:pt x="28" y="53"/>
                  </a:cubicBezTo>
                  <a:cubicBezTo>
                    <a:pt x="29" y="55"/>
                    <a:pt x="29" y="58"/>
                    <a:pt x="28" y="60"/>
                  </a:cubicBezTo>
                  <a:cubicBezTo>
                    <a:pt x="23" y="60"/>
                    <a:pt x="22" y="58"/>
                    <a:pt x="19" y="56"/>
                  </a:cubicBezTo>
                  <a:cubicBezTo>
                    <a:pt x="17" y="55"/>
                    <a:pt x="15" y="55"/>
                    <a:pt x="14" y="54"/>
                  </a:cubicBezTo>
                  <a:cubicBezTo>
                    <a:pt x="13" y="53"/>
                    <a:pt x="12" y="51"/>
                    <a:pt x="10" y="51"/>
                  </a:cubicBezTo>
                  <a:cubicBezTo>
                    <a:pt x="9" y="46"/>
                    <a:pt x="9" y="42"/>
                    <a:pt x="9" y="3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203"/>
            <p:cNvSpPr>
              <a:spLocks/>
            </p:cNvSpPr>
            <p:nvPr/>
          </p:nvSpPr>
          <p:spPr bwMode="auto">
            <a:xfrm>
              <a:off x="-6043612" y="-5816600"/>
              <a:ext cx="153988" cy="173038"/>
            </a:xfrm>
            <a:custGeom>
              <a:avLst/>
              <a:gdLst>
                <a:gd name="T0" fmla="*/ 28 w 41"/>
                <a:gd name="T1" fmla="*/ 0 h 46"/>
                <a:gd name="T2" fmla="*/ 33 w 41"/>
                <a:gd name="T3" fmla="*/ 3 h 46"/>
                <a:gd name="T4" fmla="*/ 36 w 41"/>
                <a:gd name="T5" fmla="*/ 15 h 46"/>
                <a:gd name="T6" fmla="*/ 36 w 41"/>
                <a:gd name="T7" fmla="*/ 22 h 46"/>
                <a:gd name="T8" fmla="*/ 38 w 41"/>
                <a:gd name="T9" fmla="*/ 25 h 46"/>
                <a:gd name="T10" fmla="*/ 34 w 41"/>
                <a:gd name="T11" fmla="*/ 30 h 46"/>
                <a:gd name="T12" fmla="*/ 34 w 41"/>
                <a:gd name="T13" fmla="*/ 37 h 46"/>
                <a:gd name="T14" fmla="*/ 27 w 41"/>
                <a:gd name="T15" fmla="*/ 45 h 46"/>
                <a:gd name="T16" fmla="*/ 12 w 41"/>
                <a:gd name="T17" fmla="*/ 46 h 46"/>
                <a:gd name="T18" fmla="*/ 5 w 41"/>
                <a:gd name="T19" fmla="*/ 45 h 46"/>
                <a:gd name="T20" fmla="*/ 0 w 41"/>
                <a:gd name="T21" fmla="*/ 41 h 46"/>
                <a:gd name="T22" fmla="*/ 7 w 41"/>
                <a:gd name="T23" fmla="*/ 30 h 46"/>
                <a:gd name="T24" fmla="*/ 7 w 41"/>
                <a:gd name="T25" fmla="*/ 18 h 46"/>
                <a:gd name="T26" fmla="*/ 6 w 41"/>
                <a:gd name="T27" fmla="*/ 12 h 46"/>
                <a:gd name="T28" fmla="*/ 4 w 41"/>
                <a:gd name="T29" fmla="*/ 7 h 46"/>
                <a:gd name="T30" fmla="*/ 10 w 41"/>
                <a:gd name="T31" fmla="*/ 5 h 46"/>
                <a:gd name="T32" fmla="*/ 15 w 41"/>
                <a:gd name="T33" fmla="*/ 4 h 46"/>
                <a:gd name="T34" fmla="*/ 21 w 41"/>
                <a:gd name="T35" fmla="*/ 7 h 46"/>
                <a:gd name="T36" fmla="*/ 23 w 41"/>
                <a:gd name="T37" fmla="*/ 8 h 46"/>
                <a:gd name="T38" fmla="*/ 24 w 41"/>
                <a:gd name="T39" fmla="*/ 2 h 46"/>
                <a:gd name="T40" fmla="*/ 28 w 41"/>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6">
                  <a:moveTo>
                    <a:pt x="28" y="0"/>
                  </a:moveTo>
                  <a:cubicBezTo>
                    <a:pt x="31" y="0"/>
                    <a:pt x="34" y="0"/>
                    <a:pt x="33" y="3"/>
                  </a:cubicBezTo>
                  <a:cubicBezTo>
                    <a:pt x="41" y="3"/>
                    <a:pt x="36" y="11"/>
                    <a:pt x="36" y="15"/>
                  </a:cubicBezTo>
                  <a:cubicBezTo>
                    <a:pt x="35" y="18"/>
                    <a:pt x="35" y="20"/>
                    <a:pt x="36" y="22"/>
                  </a:cubicBezTo>
                  <a:cubicBezTo>
                    <a:pt x="36" y="24"/>
                    <a:pt x="39" y="23"/>
                    <a:pt x="38" y="25"/>
                  </a:cubicBezTo>
                  <a:cubicBezTo>
                    <a:pt x="37" y="27"/>
                    <a:pt x="35" y="28"/>
                    <a:pt x="34" y="30"/>
                  </a:cubicBezTo>
                  <a:cubicBezTo>
                    <a:pt x="33" y="32"/>
                    <a:pt x="34" y="35"/>
                    <a:pt x="34" y="37"/>
                  </a:cubicBezTo>
                  <a:cubicBezTo>
                    <a:pt x="35" y="44"/>
                    <a:pt x="32" y="45"/>
                    <a:pt x="27" y="45"/>
                  </a:cubicBezTo>
                  <a:cubicBezTo>
                    <a:pt x="22" y="46"/>
                    <a:pt x="17" y="46"/>
                    <a:pt x="12" y="46"/>
                  </a:cubicBezTo>
                  <a:cubicBezTo>
                    <a:pt x="10" y="46"/>
                    <a:pt x="7" y="46"/>
                    <a:pt x="5" y="45"/>
                  </a:cubicBezTo>
                  <a:cubicBezTo>
                    <a:pt x="3" y="44"/>
                    <a:pt x="2" y="41"/>
                    <a:pt x="0" y="41"/>
                  </a:cubicBezTo>
                  <a:cubicBezTo>
                    <a:pt x="1" y="37"/>
                    <a:pt x="5" y="33"/>
                    <a:pt x="7" y="30"/>
                  </a:cubicBezTo>
                  <a:cubicBezTo>
                    <a:pt x="11" y="25"/>
                    <a:pt x="8" y="24"/>
                    <a:pt x="7" y="18"/>
                  </a:cubicBezTo>
                  <a:cubicBezTo>
                    <a:pt x="7" y="15"/>
                    <a:pt x="7" y="14"/>
                    <a:pt x="6" y="12"/>
                  </a:cubicBezTo>
                  <a:cubicBezTo>
                    <a:pt x="5" y="11"/>
                    <a:pt x="2" y="9"/>
                    <a:pt x="4" y="7"/>
                  </a:cubicBezTo>
                  <a:cubicBezTo>
                    <a:pt x="4" y="6"/>
                    <a:pt x="9" y="5"/>
                    <a:pt x="10" y="5"/>
                  </a:cubicBezTo>
                  <a:cubicBezTo>
                    <a:pt x="11" y="4"/>
                    <a:pt x="12" y="3"/>
                    <a:pt x="15" y="4"/>
                  </a:cubicBezTo>
                  <a:cubicBezTo>
                    <a:pt x="17" y="4"/>
                    <a:pt x="21" y="4"/>
                    <a:pt x="21" y="7"/>
                  </a:cubicBezTo>
                  <a:cubicBezTo>
                    <a:pt x="22" y="8"/>
                    <a:pt x="23" y="8"/>
                    <a:pt x="23" y="8"/>
                  </a:cubicBezTo>
                  <a:cubicBezTo>
                    <a:pt x="23" y="8"/>
                    <a:pt x="24" y="3"/>
                    <a:pt x="24" y="2"/>
                  </a:cubicBezTo>
                  <a:cubicBezTo>
                    <a:pt x="25" y="1"/>
                    <a:pt x="27" y="1"/>
                    <a:pt x="28" y="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204"/>
            <p:cNvSpPr>
              <a:spLocks/>
            </p:cNvSpPr>
            <p:nvPr/>
          </p:nvSpPr>
          <p:spPr bwMode="auto">
            <a:xfrm>
              <a:off x="-6054725" y="-5857875"/>
              <a:ext cx="63500" cy="52388"/>
            </a:xfrm>
            <a:custGeom>
              <a:avLst/>
              <a:gdLst>
                <a:gd name="T0" fmla="*/ 15 w 17"/>
                <a:gd name="T1" fmla="*/ 11 h 14"/>
                <a:gd name="T2" fmla="*/ 8 w 17"/>
                <a:gd name="T3" fmla="*/ 7 h 14"/>
                <a:gd name="T4" fmla="*/ 2 w 17"/>
                <a:gd name="T5" fmla="*/ 6 h 14"/>
                <a:gd name="T6" fmla="*/ 8 w 17"/>
                <a:gd name="T7" fmla="*/ 1 h 14"/>
                <a:gd name="T8" fmla="*/ 16 w 17"/>
                <a:gd name="T9" fmla="*/ 7 h 14"/>
                <a:gd name="T10" fmla="*/ 15 w 17"/>
                <a:gd name="T11" fmla="*/ 11 h 14"/>
              </a:gdLst>
              <a:ahLst/>
              <a:cxnLst>
                <a:cxn ang="0">
                  <a:pos x="T0" y="T1"/>
                </a:cxn>
                <a:cxn ang="0">
                  <a:pos x="T2" y="T3"/>
                </a:cxn>
                <a:cxn ang="0">
                  <a:pos x="T4" y="T5"/>
                </a:cxn>
                <a:cxn ang="0">
                  <a:pos x="T6" y="T7"/>
                </a:cxn>
                <a:cxn ang="0">
                  <a:pos x="T8" y="T9"/>
                </a:cxn>
                <a:cxn ang="0">
                  <a:pos x="T10" y="T11"/>
                </a:cxn>
              </a:cxnLst>
              <a:rect l="0" t="0" r="r" b="b"/>
              <a:pathLst>
                <a:path w="17" h="14">
                  <a:moveTo>
                    <a:pt x="15" y="11"/>
                  </a:moveTo>
                  <a:cubicBezTo>
                    <a:pt x="12" y="14"/>
                    <a:pt x="10" y="8"/>
                    <a:pt x="8" y="7"/>
                  </a:cubicBezTo>
                  <a:cubicBezTo>
                    <a:pt x="6" y="7"/>
                    <a:pt x="3" y="8"/>
                    <a:pt x="2" y="6"/>
                  </a:cubicBezTo>
                  <a:cubicBezTo>
                    <a:pt x="0" y="2"/>
                    <a:pt x="6" y="0"/>
                    <a:pt x="8" y="1"/>
                  </a:cubicBezTo>
                  <a:cubicBezTo>
                    <a:pt x="11" y="2"/>
                    <a:pt x="15" y="4"/>
                    <a:pt x="16" y="7"/>
                  </a:cubicBezTo>
                  <a:cubicBezTo>
                    <a:pt x="17" y="8"/>
                    <a:pt x="17" y="10"/>
                    <a:pt x="15"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205"/>
            <p:cNvSpPr>
              <a:spLocks/>
            </p:cNvSpPr>
            <p:nvPr/>
          </p:nvSpPr>
          <p:spPr bwMode="auto">
            <a:xfrm>
              <a:off x="-5975350" y="-5905500"/>
              <a:ext cx="25400" cy="25400"/>
            </a:xfrm>
            <a:custGeom>
              <a:avLst/>
              <a:gdLst>
                <a:gd name="T0" fmla="*/ 6 w 7"/>
                <a:gd name="T1" fmla="*/ 1 h 7"/>
                <a:gd name="T2" fmla="*/ 1 w 7"/>
                <a:gd name="T3" fmla="*/ 5 h 7"/>
                <a:gd name="T4" fmla="*/ 0 w 7"/>
                <a:gd name="T5" fmla="*/ 0 h 7"/>
                <a:gd name="T6" fmla="*/ 6 w 7"/>
                <a:gd name="T7" fmla="*/ 1 h 7"/>
              </a:gdLst>
              <a:ahLst/>
              <a:cxnLst>
                <a:cxn ang="0">
                  <a:pos x="T0" y="T1"/>
                </a:cxn>
                <a:cxn ang="0">
                  <a:pos x="T2" y="T3"/>
                </a:cxn>
                <a:cxn ang="0">
                  <a:pos x="T4" y="T5"/>
                </a:cxn>
                <a:cxn ang="0">
                  <a:pos x="T6" y="T7"/>
                </a:cxn>
              </a:cxnLst>
              <a:rect l="0" t="0" r="r" b="b"/>
              <a:pathLst>
                <a:path w="7" h="7">
                  <a:moveTo>
                    <a:pt x="6" y="1"/>
                  </a:moveTo>
                  <a:cubicBezTo>
                    <a:pt x="7" y="4"/>
                    <a:pt x="3" y="7"/>
                    <a:pt x="1" y="5"/>
                  </a:cubicBezTo>
                  <a:cubicBezTo>
                    <a:pt x="0" y="5"/>
                    <a:pt x="0" y="0"/>
                    <a:pt x="0" y="0"/>
                  </a:cubicBezTo>
                  <a:cubicBezTo>
                    <a:pt x="2" y="0"/>
                    <a:pt x="4" y="1"/>
                    <a:pt x="6" y="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206"/>
            <p:cNvSpPr>
              <a:spLocks/>
            </p:cNvSpPr>
            <p:nvPr/>
          </p:nvSpPr>
          <p:spPr bwMode="auto">
            <a:xfrm>
              <a:off x="-5900737" y="-5981700"/>
              <a:ext cx="85725" cy="60325"/>
            </a:xfrm>
            <a:custGeom>
              <a:avLst/>
              <a:gdLst>
                <a:gd name="T0" fmla="*/ 19 w 23"/>
                <a:gd name="T1" fmla="*/ 15 h 16"/>
                <a:gd name="T2" fmla="*/ 7 w 23"/>
                <a:gd name="T3" fmla="*/ 14 h 16"/>
                <a:gd name="T4" fmla="*/ 6 w 23"/>
                <a:gd name="T5" fmla="*/ 2 h 16"/>
                <a:gd name="T6" fmla="*/ 14 w 23"/>
                <a:gd name="T7" fmla="*/ 1 h 16"/>
                <a:gd name="T8" fmla="*/ 22 w 23"/>
                <a:gd name="T9" fmla="*/ 0 h 16"/>
                <a:gd name="T10" fmla="*/ 19 w 23"/>
                <a:gd name="T11" fmla="*/ 15 h 16"/>
              </a:gdLst>
              <a:ahLst/>
              <a:cxnLst>
                <a:cxn ang="0">
                  <a:pos x="T0" y="T1"/>
                </a:cxn>
                <a:cxn ang="0">
                  <a:pos x="T2" y="T3"/>
                </a:cxn>
                <a:cxn ang="0">
                  <a:pos x="T4" y="T5"/>
                </a:cxn>
                <a:cxn ang="0">
                  <a:pos x="T6" y="T7"/>
                </a:cxn>
                <a:cxn ang="0">
                  <a:pos x="T8" y="T9"/>
                </a:cxn>
                <a:cxn ang="0">
                  <a:pos x="T10" y="T11"/>
                </a:cxn>
              </a:cxnLst>
              <a:rect l="0" t="0" r="r" b="b"/>
              <a:pathLst>
                <a:path w="23" h="16">
                  <a:moveTo>
                    <a:pt x="19" y="15"/>
                  </a:moveTo>
                  <a:cubicBezTo>
                    <a:pt x="17" y="16"/>
                    <a:pt x="9" y="15"/>
                    <a:pt x="7" y="14"/>
                  </a:cubicBezTo>
                  <a:cubicBezTo>
                    <a:pt x="1" y="11"/>
                    <a:pt x="0" y="4"/>
                    <a:pt x="6" y="2"/>
                  </a:cubicBezTo>
                  <a:cubicBezTo>
                    <a:pt x="9" y="1"/>
                    <a:pt x="12" y="1"/>
                    <a:pt x="14" y="1"/>
                  </a:cubicBezTo>
                  <a:cubicBezTo>
                    <a:pt x="17" y="1"/>
                    <a:pt x="20" y="0"/>
                    <a:pt x="22" y="0"/>
                  </a:cubicBezTo>
                  <a:cubicBezTo>
                    <a:pt x="23" y="4"/>
                    <a:pt x="23" y="12"/>
                    <a:pt x="19"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207"/>
            <p:cNvSpPr>
              <a:spLocks/>
            </p:cNvSpPr>
            <p:nvPr/>
          </p:nvSpPr>
          <p:spPr bwMode="auto">
            <a:xfrm>
              <a:off x="-5776912" y="-5976938"/>
              <a:ext cx="41275" cy="36513"/>
            </a:xfrm>
            <a:custGeom>
              <a:avLst/>
              <a:gdLst>
                <a:gd name="T0" fmla="*/ 11 w 11"/>
                <a:gd name="T1" fmla="*/ 0 h 10"/>
                <a:gd name="T2" fmla="*/ 5 w 11"/>
                <a:gd name="T3" fmla="*/ 9 h 10"/>
                <a:gd name="T4" fmla="*/ 4 w 11"/>
                <a:gd name="T5" fmla="*/ 2 h 10"/>
                <a:gd name="T6" fmla="*/ 11 w 11"/>
                <a:gd name="T7" fmla="*/ 0 h 10"/>
              </a:gdLst>
              <a:ahLst/>
              <a:cxnLst>
                <a:cxn ang="0">
                  <a:pos x="T0" y="T1"/>
                </a:cxn>
                <a:cxn ang="0">
                  <a:pos x="T2" y="T3"/>
                </a:cxn>
                <a:cxn ang="0">
                  <a:pos x="T4" y="T5"/>
                </a:cxn>
                <a:cxn ang="0">
                  <a:pos x="T6" y="T7"/>
                </a:cxn>
              </a:cxnLst>
              <a:rect l="0" t="0" r="r" b="b"/>
              <a:pathLst>
                <a:path w="11" h="10">
                  <a:moveTo>
                    <a:pt x="11" y="0"/>
                  </a:moveTo>
                  <a:cubicBezTo>
                    <a:pt x="10" y="4"/>
                    <a:pt x="10" y="10"/>
                    <a:pt x="5" y="9"/>
                  </a:cubicBezTo>
                  <a:cubicBezTo>
                    <a:pt x="1" y="8"/>
                    <a:pt x="0" y="4"/>
                    <a:pt x="4" y="2"/>
                  </a:cubicBezTo>
                  <a:cubicBezTo>
                    <a:pt x="6" y="1"/>
                    <a:pt x="9" y="2"/>
                    <a:pt x="11"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208"/>
            <p:cNvSpPr>
              <a:spLocks/>
            </p:cNvSpPr>
            <p:nvPr/>
          </p:nvSpPr>
          <p:spPr bwMode="auto">
            <a:xfrm>
              <a:off x="-5840412" y="-6157913"/>
              <a:ext cx="119063" cy="117475"/>
            </a:xfrm>
            <a:custGeom>
              <a:avLst/>
              <a:gdLst>
                <a:gd name="T0" fmla="*/ 11 w 32"/>
                <a:gd name="T1" fmla="*/ 27 h 31"/>
                <a:gd name="T2" fmla="*/ 1 w 32"/>
                <a:gd name="T3" fmla="*/ 21 h 31"/>
                <a:gd name="T4" fmla="*/ 6 w 32"/>
                <a:gd name="T5" fmla="*/ 18 h 31"/>
                <a:gd name="T6" fmla="*/ 31 w 32"/>
                <a:gd name="T7" fmla="*/ 10 h 31"/>
                <a:gd name="T8" fmla="*/ 30 w 32"/>
                <a:gd name="T9" fmla="*/ 23 h 31"/>
                <a:gd name="T10" fmla="*/ 24 w 32"/>
                <a:gd name="T11" fmla="*/ 26 h 31"/>
                <a:gd name="T12" fmla="*/ 19 w 32"/>
                <a:gd name="T13" fmla="*/ 30 h 31"/>
                <a:gd name="T14" fmla="*/ 11 w 32"/>
                <a:gd name="T15" fmla="*/ 2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11" y="27"/>
                  </a:moveTo>
                  <a:cubicBezTo>
                    <a:pt x="8" y="26"/>
                    <a:pt x="0" y="26"/>
                    <a:pt x="1" y="21"/>
                  </a:cubicBezTo>
                  <a:cubicBezTo>
                    <a:pt x="1" y="19"/>
                    <a:pt x="6" y="17"/>
                    <a:pt x="6" y="18"/>
                  </a:cubicBezTo>
                  <a:cubicBezTo>
                    <a:pt x="6" y="7"/>
                    <a:pt x="27" y="0"/>
                    <a:pt x="31" y="10"/>
                  </a:cubicBezTo>
                  <a:cubicBezTo>
                    <a:pt x="32" y="13"/>
                    <a:pt x="32" y="21"/>
                    <a:pt x="30" y="23"/>
                  </a:cubicBezTo>
                  <a:cubicBezTo>
                    <a:pt x="28" y="25"/>
                    <a:pt x="26" y="24"/>
                    <a:pt x="24" y="26"/>
                  </a:cubicBezTo>
                  <a:cubicBezTo>
                    <a:pt x="22" y="27"/>
                    <a:pt x="22" y="30"/>
                    <a:pt x="19" y="30"/>
                  </a:cubicBezTo>
                  <a:cubicBezTo>
                    <a:pt x="15" y="31"/>
                    <a:pt x="14" y="28"/>
                    <a:pt x="11"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209"/>
            <p:cNvSpPr>
              <a:spLocks/>
            </p:cNvSpPr>
            <p:nvPr/>
          </p:nvSpPr>
          <p:spPr bwMode="auto">
            <a:xfrm>
              <a:off x="-5732462" y="-6359525"/>
              <a:ext cx="98425" cy="41275"/>
            </a:xfrm>
            <a:custGeom>
              <a:avLst/>
              <a:gdLst>
                <a:gd name="T0" fmla="*/ 19 w 26"/>
                <a:gd name="T1" fmla="*/ 10 h 11"/>
                <a:gd name="T2" fmla="*/ 11 w 26"/>
                <a:gd name="T3" fmla="*/ 7 h 11"/>
                <a:gd name="T4" fmla="*/ 3 w 26"/>
                <a:gd name="T5" fmla="*/ 5 h 11"/>
                <a:gd name="T6" fmla="*/ 5 w 26"/>
                <a:gd name="T7" fmla="*/ 1 h 11"/>
                <a:gd name="T8" fmla="*/ 20 w 26"/>
                <a:gd name="T9" fmla="*/ 2 h 11"/>
                <a:gd name="T10" fmla="*/ 19 w 26"/>
                <a:gd name="T11" fmla="*/ 10 h 11"/>
              </a:gdLst>
              <a:ahLst/>
              <a:cxnLst>
                <a:cxn ang="0">
                  <a:pos x="T0" y="T1"/>
                </a:cxn>
                <a:cxn ang="0">
                  <a:pos x="T2" y="T3"/>
                </a:cxn>
                <a:cxn ang="0">
                  <a:pos x="T4" y="T5"/>
                </a:cxn>
                <a:cxn ang="0">
                  <a:pos x="T6" y="T7"/>
                </a:cxn>
                <a:cxn ang="0">
                  <a:pos x="T8" y="T9"/>
                </a:cxn>
                <a:cxn ang="0">
                  <a:pos x="T10" y="T11"/>
                </a:cxn>
              </a:cxnLst>
              <a:rect l="0" t="0" r="r" b="b"/>
              <a:pathLst>
                <a:path w="26" h="11">
                  <a:moveTo>
                    <a:pt x="19" y="10"/>
                  </a:moveTo>
                  <a:cubicBezTo>
                    <a:pt x="16" y="9"/>
                    <a:pt x="14" y="7"/>
                    <a:pt x="11" y="7"/>
                  </a:cubicBezTo>
                  <a:cubicBezTo>
                    <a:pt x="8" y="6"/>
                    <a:pt x="4" y="7"/>
                    <a:pt x="3" y="5"/>
                  </a:cubicBezTo>
                  <a:cubicBezTo>
                    <a:pt x="0" y="3"/>
                    <a:pt x="2" y="1"/>
                    <a:pt x="5" y="1"/>
                  </a:cubicBezTo>
                  <a:cubicBezTo>
                    <a:pt x="10" y="0"/>
                    <a:pt x="16" y="0"/>
                    <a:pt x="20" y="2"/>
                  </a:cubicBezTo>
                  <a:cubicBezTo>
                    <a:pt x="24" y="4"/>
                    <a:pt x="26" y="11"/>
                    <a:pt x="19"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211"/>
            <p:cNvSpPr>
              <a:spLocks/>
            </p:cNvSpPr>
            <p:nvPr/>
          </p:nvSpPr>
          <p:spPr bwMode="auto">
            <a:xfrm>
              <a:off x="-5657850" y="-6423025"/>
              <a:ext cx="98425" cy="55563"/>
            </a:xfrm>
            <a:custGeom>
              <a:avLst/>
              <a:gdLst>
                <a:gd name="T0" fmla="*/ 14 w 26"/>
                <a:gd name="T1" fmla="*/ 10 h 15"/>
                <a:gd name="T2" fmla="*/ 6 w 26"/>
                <a:gd name="T3" fmla="*/ 3 h 15"/>
                <a:gd name="T4" fmla="*/ 21 w 26"/>
                <a:gd name="T5" fmla="*/ 2 h 15"/>
                <a:gd name="T6" fmla="*/ 26 w 26"/>
                <a:gd name="T7" fmla="*/ 8 h 15"/>
                <a:gd name="T8" fmla="*/ 22 w 26"/>
                <a:gd name="T9" fmla="*/ 14 h 15"/>
                <a:gd name="T10" fmla="*/ 14 w 26"/>
                <a:gd name="T11" fmla="*/ 10 h 15"/>
              </a:gdLst>
              <a:ahLst/>
              <a:cxnLst>
                <a:cxn ang="0">
                  <a:pos x="T0" y="T1"/>
                </a:cxn>
                <a:cxn ang="0">
                  <a:pos x="T2" y="T3"/>
                </a:cxn>
                <a:cxn ang="0">
                  <a:pos x="T4" y="T5"/>
                </a:cxn>
                <a:cxn ang="0">
                  <a:pos x="T6" y="T7"/>
                </a:cxn>
                <a:cxn ang="0">
                  <a:pos x="T8" y="T9"/>
                </a:cxn>
                <a:cxn ang="0">
                  <a:pos x="T10" y="T11"/>
                </a:cxn>
              </a:cxnLst>
              <a:rect l="0" t="0" r="r" b="b"/>
              <a:pathLst>
                <a:path w="26" h="15">
                  <a:moveTo>
                    <a:pt x="14" y="10"/>
                  </a:moveTo>
                  <a:cubicBezTo>
                    <a:pt x="11" y="9"/>
                    <a:pt x="0" y="7"/>
                    <a:pt x="6" y="3"/>
                  </a:cubicBezTo>
                  <a:cubicBezTo>
                    <a:pt x="10" y="0"/>
                    <a:pt x="16" y="1"/>
                    <a:pt x="21" y="2"/>
                  </a:cubicBezTo>
                  <a:cubicBezTo>
                    <a:pt x="23" y="3"/>
                    <a:pt x="26" y="5"/>
                    <a:pt x="26" y="8"/>
                  </a:cubicBezTo>
                  <a:cubicBezTo>
                    <a:pt x="26" y="9"/>
                    <a:pt x="23" y="14"/>
                    <a:pt x="22" y="14"/>
                  </a:cubicBezTo>
                  <a:cubicBezTo>
                    <a:pt x="19" y="15"/>
                    <a:pt x="16" y="11"/>
                    <a:pt x="14"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212"/>
            <p:cNvSpPr>
              <a:spLocks/>
            </p:cNvSpPr>
            <p:nvPr/>
          </p:nvSpPr>
          <p:spPr bwMode="auto">
            <a:xfrm>
              <a:off x="-5773738" y="-6502400"/>
              <a:ext cx="90488" cy="96838"/>
            </a:xfrm>
            <a:custGeom>
              <a:avLst/>
              <a:gdLst>
                <a:gd name="T0" fmla="*/ 11 w 24"/>
                <a:gd name="T1" fmla="*/ 25 h 26"/>
                <a:gd name="T2" fmla="*/ 1 w 24"/>
                <a:gd name="T3" fmla="*/ 16 h 26"/>
                <a:gd name="T4" fmla="*/ 3 w 24"/>
                <a:gd name="T5" fmla="*/ 9 h 26"/>
                <a:gd name="T6" fmla="*/ 18 w 24"/>
                <a:gd name="T7" fmla="*/ 6 h 26"/>
                <a:gd name="T8" fmla="*/ 23 w 24"/>
                <a:gd name="T9" fmla="*/ 19 h 26"/>
                <a:gd name="T10" fmla="*/ 11 w 24"/>
                <a:gd name="T11" fmla="*/ 25 h 26"/>
              </a:gdLst>
              <a:ahLst/>
              <a:cxnLst>
                <a:cxn ang="0">
                  <a:pos x="T0" y="T1"/>
                </a:cxn>
                <a:cxn ang="0">
                  <a:pos x="T2" y="T3"/>
                </a:cxn>
                <a:cxn ang="0">
                  <a:pos x="T4" y="T5"/>
                </a:cxn>
                <a:cxn ang="0">
                  <a:pos x="T6" y="T7"/>
                </a:cxn>
                <a:cxn ang="0">
                  <a:pos x="T8" y="T9"/>
                </a:cxn>
                <a:cxn ang="0">
                  <a:pos x="T10" y="T11"/>
                </a:cxn>
              </a:cxnLst>
              <a:rect l="0" t="0" r="r" b="b"/>
              <a:pathLst>
                <a:path w="24" h="26">
                  <a:moveTo>
                    <a:pt x="11" y="25"/>
                  </a:moveTo>
                  <a:cubicBezTo>
                    <a:pt x="6" y="24"/>
                    <a:pt x="2" y="21"/>
                    <a:pt x="1" y="16"/>
                  </a:cubicBezTo>
                  <a:cubicBezTo>
                    <a:pt x="0" y="13"/>
                    <a:pt x="1" y="11"/>
                    <a:pt x="3" y="9"/>
                  </a:cubicBezTo>
                  <a:cubicBezTo>
                    <a:pt x="6" y="5"/>
                    <a:pt x="14" y="0"/>
                    <a:pt x="18" y="6"/>
                  </a:cubicBezTo>
                  <a:cubicBezTo>
                    <a:pt x="20" y="8"/>
                    <a:pt x="24" y="15"/>
                    <a:pt x="23" y="19"/>
                  </a:cubicBezTo>
                  <a:cubicBezTo>
                    <a:pt x="22" y="24"/>
                    <a:pt x="16" y="26"/>
                    <a:pt x="11" y="2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213"/>
            <p:cNvSpPr>
              <a:spLocks/>
            </p:cNvSpPr>
            <p:nvPr/>
          </p:nvSpPr>
          <p:spPr bwMode="auto">
            <a:xfrm>
              <a:off x="-5945188" y="-6588125"/>
              <a:ext cx="190500" cy="130175"/>
            </a:xfrm>
            <a:custGeom>
              <a:avLst/>
              <a:gdLst>
                <a:gd name="T0" fmla="*/ 46 w 51"/>
                <a:gd name="T1" fmla="*/ 21 h 35"/>
                <a:gd name="T2" fmla="*/ 35 w 51"/>
                <a:gd name="T3" fmla="*/ 35 h 35"/>
                <a:gd name="T4" fmla="*/ 24 w 51"/>
                <a:gd name="T5" fmla="*/ 31 h 35"/>
                <a:gd name="T6" fmla="*/ 19 w 51"/>
                <a:gd name="T7" fmla="*/ 25 h 35"/>
                <a:gd name="T8" fmla="*/ 1 w 51"/>
                <a:gd name="T9" fmla="*/ 19 h 35"/>
                <a:gd name="T10" fmla="*/ 4 w 51"/>
                <a:gd name="T11" fmla="*/ 12 h 35"/>
                <a:gd name="T12" fmla="*/ 6 w 51"/>
                <a:gd name="T13" fmla="*/ 10 h 35"/>
                <a:gd name="T14" fmla="*/ 6 w 51"/>
                <a:gd name="T15" fmla="*/ 6 h 35"/>
                <a:gd name="T16" fmla="*/ 15 w 51"/>
                <a:gd name="T17" fmla="*/ 6 h 35"/>
                <a:gd name="T18" fmla="*/ 18 w 51"/>
                <a:gd name="T19" fmla="*/ 2 h 35"/>
                <a:gd name="T20" fmla="*/ 26 w 51"/>
                <a:gd name="T21" fmla="*/ 1 h 35"/>
                <a:gd name="T22" fmla="*/ 28 w 51"/>
                <a:gd name="T23" fmla="*/ 7 h 35"/>
                <a:gd name="T24" fmla="*/ 33 w 51"/>
                <a:gd name="T25" fmla="*/ 12 h 35"/>
                <a:gd name="T26" fmla="*/ 46 w 51"/>
                <a:gd name="T2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5">
                  <a:moveTo>
                    <a:pt x="46" y="21"/>
                  </a:moveTo>
                  <a:cubicBezTo>
                    <a:pt x="51" y="30"/>
                    <a:pt x="42" y="34"/>
                    <a:pt x="35" y="35"/>
                  </a:cubicBezTo>
                  <a:cubicBezTo>
                    <a:pt x="32" y="35"/>
                    <a:pt x="26" y="33"/>
                    <a:pt x="24" y="31"/>
                  </a:cubicBezTo>
                  <a:cubicBezTo>
                    <a:pt x="22" y="29"/>
                    <a:pt x="21" y="27"/>
                    <a:pt x="19" y="25"/>
                  </a:cubicBezTo>
                  <a:cubicBezTo>
                    <a:pt x="14" y="22"/>
                    <a:pt x="4" y="25"/>
                    <a:pt x="1" y="19"/>
                  </a:cubicBezTo>
                  <a:cubicBezTo>
                    <a:pt x="0" y="17"/>
                    <a:pt x="3" y="14"/>
                    <a:pt x="4" y="12"/>
                  </a:cubicBezTo>
                  <a:cubicBezTo>
                    <a:pt x="5" y="11"/>
                    <a:pt x="5" y="12"/>
                    <a:pt x="6" y="10"/>
                  </a:cubicBezTo>
                  <a:cubicBezTo>
                    <a:pt x="7" y="9"/>
                    <a:pt x="5" y="7"/>
                    <a:pt x="6" y="6"/>
                  </a:cubicBezTo>
                  <a:cubicBezTo>
                    <a:pt x="8" y="3"/>
                    <a:pt x="12" y="6"/>
                    <a:pt x="15" y="6"/>
                  </a:cubicBezTo>
                  <a:cubicBezTo>
                    <a:pt x="19" y="6"/>
                    <a:pt x="16" y="4"/>
                    <a:pt x="18" y="2"/>
                  </a:cubicBezTo>
                  <a:cubicBezTo>
                    <a:pt x="20" y="1"/>
                    <a:pt x="24" y="0"/>
                    <a:pt x="26" y="1"/>
                  </a:cubicBezTo>
                  <a:cubicBezTo>
                    <a:pt x="29" y="3"/>
                    <a:pt x="28" y="5"/>
                    <a:pt x="28" y="7"/>
                  </a:cubicBezTo>
                  <a:cubicBezTo>
                    <a:pt x="29" y="10"/>
                    <a:pt x="31" y="11"/>
                    <a:pt x="33" y="12"/>
                  </a:cubicBezTo>
                  <a:cubicBezTo>
                    <a:pt x="39" y="15"/>
                    <a:pt x="43" y="15"/>
                    <a:pt x="46" y="2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14"/>
            <p:cNvSpPr>
              <a:spLocks/>
            </p:cNvSpPr>
            <p:nvPr/>
          </p:nvSpPr>
          <p:spPr bwMode="auto">
            <a:xfrm>
              <a:off x="-5818188" y="-6637338"/>
              <a:ext cx="104775" cy="60325"/>
            </a:xfrm>
            <a:custGeom>
              <a:avLst/>
              <a:gdLst>
                <a:gd name="T0" fmla="*/ 15 w 28"/>
                <a:gd name="T1" fmla="*/ 1 h 16"/>
                <a:gd name="T2" fmla="*/ 6 w 28"/>
                <a:gd name="T3" fmla="*/ 4 h 16"/>
                <a:gd name="T4" fmla="*/ 15 w 28"/>
                <a:gd name="T5" fmla="*/ 1 h 16"/>
              </a:gdLst>
              <a:ahLst/>
              <a:cxnLst>
                <a:cxn ang="0">
                  <a:pos x="T0" y="T1"/>
                </a:cxn>
                <a:cxn ang="0">
                  <a:pos x="T2" y="T3"/>
                </a:cxn>
                <a:cxn ang="0">
                  <a:pos x="T4" y="T5"/>
                </a:cxn>
              </a:cxnLst>
              <a:rect l="0" t="0" r="r" b="b"/>
              <a:pathLst>
                <a:path w="28" h="16">
                  <a:moveTo>
                    <a:pt x="15" y="1"/>
                  </a:moveTo>
                  <a:cubicBezTo>
                    <a:pt x="28" y="7"/>
                    <a:pt x="0" y="16"/>
                    <a:pt x="6" y="4"/>
                  </a:cubicBezTo>
                  <a:cubicBezTo>
                    <a:pt x="8" y="2"/>
                    <a:pt x="13" y="0"/>
                    <a:pt x="15"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5"/>
            <p:cNvSpPr>
              <a:spLocks/>
            </p:cNvSpPr>
            <p:nvPr/>
          </p:nvSpPr>
          <p:spPr bwMode="auto">
            <a:xfrm>
              <a:off x="-5837238" y="-6802438"/>
              <a:ext cx="150813" cy="134938"/>
            </a:xfrm>
            <a:custGeom>
              <a:avLst/>
              <a:gdLst>
                <a:gd name="T0" fmla="*/ 21 w 40"/>
                <a:gd name="T1" fmla="*/ 28 h 36"/>
                <a:gd name="T2" fmla="*/ 6 w 40"/>
                <a:gd name="T3" fmla="*/ 33 h 36"/>
                <a:gd name="T4" fmla="*/ 2 w 40"/>
                <a:gd name="T5" fmla="*/ 25 h 36"/>
                <a:gd name="T6" fmla="*/ 5 w 40"/>
                <a:gd name="T7" fmla="*/ 19 h 36"/>
                <a:gd name="T8" fmla="*/ 2 w 40"/>
                <a:gd name="T9" fmla="*/ 14 h 36"/>
                <a:gd name="T10" fmla="*/ 13 w 40"/>
                <a:gd name="T11" fmla="*/ 8 h 36"/>
                <a:gd name="T12" fmla="*/ 20 w 40"/>
                <a:gd name="T13" fmla="*/ 7 h 36"/>
                <a:gd name="T14" fmla="*/ 26 w 40"/>
                <a:gd name="T15" fmla="*/ 3 h 36"/>
                <a:gd name="T16" fmla="*/ 39 w 40"/>
                <a:gd name="T17" fmla="*/ 21 h 36"/>
                <a:gd name="T18" fmla="*/ 28 w 40"/>
                <a:gd name="T19" fmla="*/ 28 h 36"/>
                <a:gd name="T20" fmla="*/ 25 w 40"/>
                <a:gd name="T21" fmla="*/ 29 h 36"/>
                <a:gd name="T22" fmla="*/ 21 w 40"/>
                <a:gd name="T2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6">
                  <a:moveTo>
                    <a:pt x="21" y="28"/>
                  </a:moveTo>
                  <a:cubicBezTo>
                    <a:pt x="16" y="27"/>
                    <a:pt x="10" y="36"/>
                    <a:pt x="6" y="33"/>
                  </a:cubicBezTo>
                  <a:cubicBezTo>
                    <a:pt x="4" y="32"/>
                    <a:pt x="2" y="27"/>
                    <a:pt x="2" y="25"/>
                  </a:cubicBezTo>
                  <a:cubicBezTo>
                    <a:pt x="2" y="22"/>
                    <a:pt x="5" y="22"/>
                    <a:pt x="5" y="19"/>
                  </a:cubicBezTo>
                  <a:cubicBezTo>
                    <a:pt x="7" y="15"/>
                    <a:pt x="3" y="17"/>
                    <a:pt x="2" y="14"/>
                  </a:cubicBezTo>
                  <a:cubicBezTo>
                    <a:pt x="0" y="9"/>
                    <a:pt x="9" y="8"/>
                    <a:pt x="13" y="8"/>
                  </a:cubicBezTo>
                  <a:cubicBezTo>
                    <a:pt x="15" y="8"/>
                    <a:pt x="18" y="9"/>
                    <a:pt x="20" y="7"/>
                  </a:cubicBezTo>
                  <a:cubicBezTo>
                    <a:pt x="22" y="6"/>
                    <a:pt x="23" y="4"/>
                    <a:pt x="26" y="3"/>
                  </a:cubicBezTo>
                  <a:cubicBezTo>
                    <a:pt x="39" y="0"/>
                    <a:pt x="40" y="11"/>
                    <a:pt x="39" y="21"/>
                  </a:cubicBezTo>
                  <a:cubicBezTo>
                    <a:pt x="38" y="28"/>
                    <a:pt x="34" y="27"/>
                    <a:pt x="28" y="28"/>
                  </a:cubicBezTo>
                  <a:cubicBezTo>
                    <a:pt x="28" y="28"/>
                    <a:pt x="25" y="29"/>
                    <a:pt x="25" y="29"/>
                  </a:cubicBezTo>
                  <a:cubicBezTo>
                    <a:pt x="23" y="29"/>
                    <a:pt x="23" y="28"/>
                    <a:pt x="21" y="2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16"/>
            <p:cNvSpPr>
              <a:spLocks/>
            </p:cNvSpPr>
            <p:nvPr/>
          </p:nvSpPr>
          <p:spPr bwMode="auto">
            <a:xfrm>
              <a:off x="-5451475" y="-6623050"/>
              <a:ext cx="76200" cy="68263"/>
            </a:xfrm>
            <a:custGeom>
              <a:avLst/>
              <a:gdLst>
                <a:gd name="T0" fmla="*/ 14 w 20"/>
                <a:gd name="T1" fmla="*/ 15 h 18"/>
                <a:gd name="T2" fmla="*/ 5 w 20"/>
                <a:gd name="T3" fmla="*/ 14 h 18"/>
                <a:gd name="T4" fmla="*/ 1 w 20"/>
                <a:gd name="T5" fmla="*/ 5 h 18"/>
                <a:gd name="T6" fmla="*/ 14 w 20"/>
                <a:gd name="T7" fmla="*/ 15 h 18"/>
              </a:gdLst>
              <a:ahLst/>
              <a:cxnLst>
                <a:cxn ang="0">
                  <a:pos x="T0" y="T1"/>
                </a:cxn>
                <a:cxn ang="0">
                  <a:pos x="T2" y="T3"/>
                </a:cxn>
                <a:cxn ang="0">
                  <a:pos x="T4" y="T5"/>
                </a:cxn>
                <a:cxn ang="0">
                  <a:pos x="T6" y="T7"/>
                </a:cxn>
              </a:cxnLst>
              <a:rect l="0" t="0" r="r" b="b"/>
              <a:pathLst>
                <a:path w="20" h="18">
                  <a:moveTo>
                    <a:pt x="14" y="15"/>
                  </a:moveTo>
                  <a:cubicBezTo>
                    <a:pt x="11" y="18"/>
                    <a:pt x="8" y="17"/>
                    <a:pt x="5" y="14"/>
                  </a:cubicBezTo>
                  <a:cubicBezTo>
                    <a:pt x="4" y="13"/>
                    <a:pt x="0" y="7"/>
                    <a:pt x="1" y="5"/>
                  </a:cubicBezTo>
                  <a:cubicBezTo>
                    <a:pt x="3" y="0"/>
                    <a:pt x="20" y="8"/>
                    <a:pt x="14"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17"/>
            <p:cNvSpPr>
              <a:spLocks/>
            </p:cNvSpPr>
            <p:nvPr/>
          </p:nvSpPr>
          <p:spPr bwMode="auto">
            <a:xfrm>
              <a:off x="-5410200" y="-6689725"/>
              <a:ext cx="176213" cy="93663"/>
            </a:xfrm>
            <a:custGeom>
              <a:avLst/>
              <a:gdLst>
                <a:gd name="T0" fmla="*/ 18 w 47"/>
                <a:gd name="T1" fmla="*/ 22 h 25"/>
                <a:gd name="T2" fmla="*/ 8 w 47"/>
                <a:gd name="T3" fmla="*/ 12 h 25"/>
                <a:gd name="T4" fmla="*/ 1 w 47"/>
                <a:gd name="T5" fmla="*/ 8 h 25"/>
                <a:gd name="T6" fmla="*/ 15 w 47"/>
                <a:gd name="T7" fmla="*/ 4 h 25"/>
                <a:gd name="T8" fmla="*/ 29 w 47"/>
                <a:gd name="T9" fmla="*/ 1 h 25"/>
                <a:gd name="T10" fmla="*/ 43 w 47"/>
                <a:gd name="T11" fmla="*/ 8 h 25"/>
                <a:gd name="T12" fmla="*/ 32 w 47"/>
                <a:gd name="T13" fmla="*/ 25 h 25"/>
                <a:gd name="T14" fmla="*/ 18 w 47"/>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5">
                  <a:moveTo>
                    <a:pt x="18" y="22"/>
                  </a:moveTo>
                  <a:cubicBezTo>
                    <a:pt x="13" y="20"/>
                    <a:pt x="13" y="14"/>
                    <a:pt x="8" y="12"/>
                  </a:cubicBezTo>
                  <a:cubicBezTo>
                    <a:pt x="5" y="11"/>
                    <a:pt x="2" y="12"/>
                    <a:pt x="1" y="8"/>
                  </a:cubicBezTo>
                  <a:cubicBezTo>
                    <a:pt x="0" y="1"/>
                    <a:pt x="11" y="3"/>
                    <a:pt x="15" y="4"/>
                  </a:cubicBezTo>
                  <a:cubicBezTo>
                    <a:pt x="20" y="5"/>
                    <a:pt x="24" y="1"/>
                    <a:pt x="29" y="1"/>
                  </a:cubicBezTo>
                  <a:cubicBezTo>
                    <a:pt x="35" y="0"/>
                    <a:pt x="41" y="2"/>
                    <a:pt x="43" y="8"/>
                  </a:cubicBezTo>
                  <a:cubicBezTo>
                    <a:pt x="47" y="16"/>
                    <a:pt x="40" y="25"/>
                    <a:pt x="32" y="25"/>
                  </a:cubicBezTo>
                  <a:cubicBezTo>
                    <a:pt x="28" y="25"/>
                    <a:pt x="22" y="24"/>
                    <a:pt x="18" y="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18"/>
            <p:cNvSpPr>
              <a:spLocks/>
            </p:cNvSpPr>
            <p:nvPr/>
          </p:nvSpPr>
          <p:spPr bwMode="auto">
            <a:xfrm>
              <a:off x="-6080125" y="-6483350"/>
              <a:ext cx="258763" cy="176213"/>
            </a:xfrm>
            <a:custGeom>
              <a:avLst/>
              <a:gdLst>
                <a:gd name="T0" fmla="*/ 21 w 69"/>
                <a:gd name="T1" fmla="*/ 34 h 47"/>
                <a:gd name="T2" fmla="*/ 12 w 69"/>
                <a:gd name="T3" fmla="*/ 40 h 47"/>
                <a:gd name="T4" fmla="*/ 7 w 69"/>
                <a:gd name="T5" fmla="*/ 38 h 47"/>
                <a:gd name="T6" fmla="*/ 4 w 69"/>
                <a:gd name="T7" fmla="*/ 38 h 47"/>
                <a:gd name="T8" fmla="*/ 5 w 69"/>
                <a:gd name="T9" fmla="*/ 27 h 47"/>
                <a:gd name="T10" fmla="*/ 2 w 69"/>
                <a:gd name="T11" fmla="*/ 19 h 47"/>
                <a:gd name="T12" fmla="*/ 6 w 69"/>
                <a:gd name="T13" fmla="*/ 15 h 47"/>
                <a:gd name="T14" fmla="*/ 11 w 69"/>
                <a:gd name="T15" fmla="*/ 17 h 47"/>
                <a:gd name="T16" fmla="*/ 17 w 69"/>
                <a:gd name="T17" fmla="*/ 20 h 47"/>
                <a:gd name="T18" fmla="*/ 22 w 69"/>
                <a:gd name="T19" fmla="*/ 22 h 47"/>
                <a:gd name="T20" fmla="*/ 26 w 69"/>
                <a:gd name="T21" fmla="*/ 25 h 47"/>
                <a:gd name="T22" fmla="*/ 32 w 69"/>
                <a:gd name="T23" fmla="*/ 27 h 47"/>
                <a:gd name="T24" fmla="*/ 29 w 69"/>
                <a:gd name="T25" fmla="*/ 21 h 47"/>
                <a:gd name="T26" fmla="*/ 28 w 69"/>
                <a:gd name="T27" fmla="*/ 15 h 47"/>
                <a:gd name="T28" fmla="*/ 25 w 69"/>
                <a:gd name="T29" fmla="*/ 2 h 47"/>
                <a:gd name="T30" fmla="*/ 38 w 69"/>
                <a:gd name="T31" fmla="*/ 5 h 47"/>
                <a:gd name="T32" fmla="*/ 52 w 69"/>
                <a:gd name="T33" fmla="*/ 10 h 47"/>
                <a:gd name="T34" fmla="*/ 54 w 69"/>
                <a:gd name="T35" fmla="*/ 16 h 47"/>
                <a:gd name="T36" fmla="*/ 61 w 69"/>
                <a:gd name="T37" fmla="*/ 14 h 47"/>
                <a:gd name="T38" fmla="*/ 67 w 69"/>
                <a:gd name="T39" fmla="*/ 19 h 47"/>
                <a:gd name="T40" fmla="*/ 63 w 69"/>
                <a:gd name="T41" fmla="*/ 22 h 47"/>
                <a:gd name="T42" fmla="*/ 47 w 69"/>
                <a:gd name="T43" fmla="*/ 27 h 47"/>
                <a:gd name="T44" fmla="*/ 39 w 69"/>
                <a:gd name="T45" fmla="*/ 36 h 47"/>
                <a:gd name="T46" fmla="*/ 32 w 69"/>
                <a:gd name="T47" fmla="*/ 45 h 47"/>
                <a:gd name="T48" fmla="*/ 25 w 69"/>
                <a:gd name="T49" fmla="*/ 41 h 47"/>
                <a:gd name="T50" fmla="*/ 21 w 69"/>
                <a:gd name="T51"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47">
                  <a:moveTo>
                    <a:pt x="21" y="34"/>
                  </a:moveTo>
                  <a:cubicBezTo>
                    <a:pt x="21" y="37"/>
                    <a:pt x="15" y="40"/>
                    <a:pt x="12" y="40"/>
                  </a:cubicBezTo>
                  <a:cubicBezTo>
                    <a:pt x="9" y="41"/>
                    <a:pt x="10" y="40"/>
                    <a:pt x="7" y="38"/>
                  </a:cubicBezTo>
                  <a:cubicBezTo>
                    <a:pt x="7" y="38"/>
                    <a:pt x="5" y="38"/>
                    <a:pt x="4" y="38"/>
                  </a:cubicBezTo>
                  <a:cubicBezTo>
                    <a:pt x="2" y="35"/>
                    <a:pt x="4" y="31"/>
                    <a:pt x="5" y="27"/>
                  </a:cubicBezTo>
                  <a:cubicBezTo>
                    <a:pt x="0" y="25"/>
                    <a:pt x="0" y="23"/>
                    <a:pt x="2" y="19"/>
                  </a:cubicBezTo>
                  <a:cubicBezTo>
                    <a:pt x="3" y="17"/>
                    <a:pt x="3" y="15"/>
                    <a:pt x="6" y="15"/>
                  </a:cubicBezTo>
                  <a:cubicBezTo>
                    <a:pt x="9" y="15"/>
                    <a:pt x="9" y="17"/>
                    <a:pt x="11" y="17"/>
                  </a:cubicBezTo>
                  <a:cubicBezTo>
                    <a:pt x="13" y="18"/>
                    <a:pt x="15" y="19"/>
                    <a:pt x="17" y="20"/>
                  </a:cubicBezTo>
                  <a:cubicBezTo>
                    <a:pt x="19" y="21"/>
                    <a:pt x="20" y="21"/>
                    <a:pt x="22" y="22"/>
                  </a:cubicBezTo>
                  <a:cubicBezTo>
                    <a:pt x="25" y="23"/>
                    <a:pt x="24" y="23"/>
                    <a:pt x="26" y="25"/>
                  </a:cubicBezTo>
                  <a:cubicBezTo>
                    <a:pt x="28" y="26"/>
                    <a:pt x="29" y="27"/>
                    <a:pt x="32" y="27"/>
                  </a:cubicBezTo>
                  <a:cubicBezTo>
                    <a:pt x="33" y="24"/>
                    <a:pt x="30" y="23"/>
                    <a:pt x="29" y="21"/>
                  </a:cubicBezTo>
                  <a:cubicBezTo>
                    <a:pt x="27" y="18"/>
                    <a:pt x="28" y="18"/>
                    <a:pt x="28" y="15"/>
                  </a:cubicBezTo>
                  <a:cubicBezTo>
                    <a:pt x="28" y="10"/>
                    <a:pt x="24" y="7"/>
                    <a:pt x="25" y="2"/>
                  </a:cubicBezTo>
                  <a:cubicBezTo>
                    <a:pt x="28" y="1"/>
                    <a:pt x="39" y="0"/>
                    <a:pt x="38" y="5"/>
                  </a:cubicBezTo>
                  <a:cubicBezTo>
                    <a:pt x="41" y="3"/>
                    <a:pt x="50" y="8"/>
                    <a:pt x="52" y="10"/>
                  </a:cubicBezTo>
                  <a:cubicBezTo>
                    <a:pt x="53" y="11"/>
                    <a:pt x="53" y="15"/>
                    <a:pt x="54" y="16"/>
                  </a:cubicBezTo>
                  <a:cubicBezTo>
                    <a:pt x="57" y="18"/>
                    <a:pt x="57" y="13"/>
                    <a:pt x="61" y="14"/>
                  </a:cubicBezTo>
                  <a:cubicBezTo>
                    <a:pt x="61" y="14"/>
                    <a:pt x="67" y="19"/>
                    <a:pt x="67" y="19"/>
                  </a:cubicBezTo>
                  <a:cubicBezTo>
                    <a:pt x="69" y="23"/>
                    <a:pt x="65" y="22"/>
                    <a:pt x="63" y="22"/>
                  </a:cubicBezTo>
                  <a:cubicBezTo>
                    <a:pt x="58" y="23"/>
                    <a:pt x="52" y="25"/>
                    <a:pt x="47" y="27"/>
                  </a:cubicBezTo>
                  <a:cubicBezTo>
                    <a:pt x="44" y="29"/>
                    <a:pt x="41" y="33"/>
                    <a:pt x="39" y="36"/>
                  </a:cubicBezTo>
                  <a:cubicBezTo>
                    <a:pt x="37" y="38"/>
                    <a:pt x="35" y="43"/>
                    <a:pt x="32" y="45"/>
                  </a:cubicBezTo>
                  <a:cubicBezTo>
                    <a:pt x="28" y="47"/>
                    <a:pt x="25" y="44"/>
                    <a:pt x="25" y="41"/>
                  </a:cubicBezTo>
                  <a:cubicBezTo>
                    <a:pt x="24" y="38"/>
                    <a:pt x="27" y="33"/>
                    <a:pt x="21" y="3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19"/>
            <p:cNvSpPr>
              <a:spLocks/>
            </p:cNvSpPr>
            <p:nvPr/>
          </p:nvSpPr>
          <p:spPr bwMode="auto">
            <a:xfrm>
              <a:off x="-5930900" y="-6367463"/>
              <a:ext cx="115888" cy="96838"/>
            </a:xfrm>
            <a:custGeom>
              <a:avLst/>
              <a:gdLst>
                <a:gd name="T0" fmla="*/ 21 w 31"/>
                <a:gd name="T1" fmla="*/ 22 h 26"/>
                <a:gd name="T2" fmla="*/ 4 w 31"/>
                <a:gd name="T3" fmla="*/ 19 h 26"/>
                <a:gd name="T4" fmla="*/ 8 w 31"/>
                <a:gd name="T5" fmla="*/ 9 h 26"/>
                <a:gd name="T6" fmla="*/ 23 w 31"/>
                <a:gd name="T7" fmla="*/ 2 h 26"/>
                <a:gd name="T8" fmla="*/ 30 w 31"/>
                <a:gd name="T9" fmla="*/ 4 h 26"/>
                <a:gd name="T10" fmla="*/ 27 w 31"/>
                <a:gd name="T11" fmla="*/ 9 h 26"/>
                <a:gd name="T12" fmla="*/ 24 w 31"/>
                <a:gd name="T13" fmla="*/ 16 h 26"/>
                <a:gd name="T14" fmla="*/ 21 w 31"/>
                <a:gd name="T15" fmla="*/ 2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21" y="22"/>
                  </a:moveTo>
                  <a:cubicBezTo>
                    <a:pt x="16" y="26"/>
                    <a:pt x="9" y="23"/>
                    <a:pt x="4" y="19"/>
                  </a:cubicBezTo>
                  <a:cubicBezTo>
                    <a:pt x="0" y="14"/>
                    <a:pt x="4" y="13"/>
                    <a:pt x="8" y="9"/>
                  </a:cubicBezTo>
                  <a:cubicBezTo>
                    <a:pt x="12" y="5"/>
                    <a:pt x="16" y="3"/>
                    <a:pt x="23" y="2"/>
                  </a:cubicBezTo>
                  <a:cubicBezTo>
                    <a:pt x="25" y="2"/>
                    <a:pt x="28" y="0"/>
                    <a:pt x="30" y="4"/>
                  </a:cubicBezTo>
                  <a:cubicBezTo>
                    <a:pt x="31" y="7"/>
                    <a:pt x="29" y="7"/>
                    <a:pt x="27" y="9"/>
                  </a:cubicBezTo>
                  <a:cubicBezTo>
                    <a:pt x="26" y="11"/>
                    <a:pt x="24" y="14"/>
                    <a:pt x="24" y="16"/>
                  </a:cubicBezTo>
                  <a:cubicBezTo>
                    <a:pt x="23" y="19"/>
                    <a:pt x="24" y="21"/>
                    <a:pt x="21" y="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20"/>
            <p:cNvSpPr>
              <a:spLocks/>
            </p:cNvSpPr>
            <p:nvPr/>
          </p:nvSpPr>
          <p:spPr bwMode="auto">
            <a:xfrm>
              <a:off x="-5821363" y="-6318250"/>
              <a:ext cx="58738" cy="44450"/>
            </a:xfrm>
            <a:custGeom>
              <a:avLst/>
              <a:gdLst>
                <a:gd name="T0" fmla="*/ 16 w 16"/>
                <a:gd name="T1" fmla="*/ 6 h 12"/>
                <a:gd name="T2" fmla="*/ 5 w 16"/>
                <a:gd name="T3" fmla="*/ 4 h 12"/>
                <a:gd name="T4" fmla="*/ 16 w 16"/>
                <a:gd name="T5" fmla="*/ 6 h 12"/>
              </a:gdLst>
              <a:ahLst/>
              <a:cxnLst>
                <a:cxn ang="0">
                  <a:pos x="T0" y="T1"/>
                </a:cxn>
                <a:cxn ang="0">
                  <a:pos x="T2" y="T3"/>
                </a:cxn>
                <a:cxn ang="0">
                  <a:pos x="T4" y="T5"/>
                </a:cxn>
              </a:cxnLst>
              <a:rect l="0" t="0" r="r" b="b"/>
              <a:pathLst>
                <a:path w="16" h="12">
                  <a:moveTo>
                    <a:pt x="16" y="6"/>
                  </a:moveTo>
                  <a:cubicBezTo>
                    <a:pt x="16" y="12"/>
                    <a:pt x="0" y="11"/>
                    <a:pt x="5" y="4"/>
                  </a:cubicBezTo>
                  <a:cubicBezTo>
                    <a:pt x="7" y="1"/>
                    <a:pt x="16" y="0"/>
                    <a:pt x="16"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21"/>
            <p:cNvSpPr>
              <a:spLocks/>
            </p:cNvSpPr>
            <p:nvPr/>
          </p:nvSpPr>
          <p:spPr bwMode="auto">
            <a:xfrm>
              <a:off x="-5803900" y="-6303963"/>
              <a:ext cx="71438" cy="63500"/>
            </a:xfrm>
            <a:custGeom>
              <a:avLst/>
              <a:gdLst>
                <a:gd name="T0" fmla="*/ 10 w 19"/>
                <a:gd name="T1" fmla="*/ 15 h 17"/>
                <a:gd name="T2" fmla="*/ 16 w 19"/>
                <a:gd name="T3" fmla="*/ 11 h 17"/>
                <a:gd name="T4" fmla="*/ 10 w 19"/>
                <a:gd name="T5" fmla="*/ 15 h 17"/>
              </a:gdLst>
              <a:ahLst/>
              <a:cxnLst>
                <a:cxn ang="0">
                  <a:pos x="T0" y="T1"/>
                </a:cxn>
                <a:cxn ang="0">
                  <a:pos x="T2" y="T3"/>
                </a:cxn>
                <a:cxn ang="0">
                  <a:pos x="T4" y="T5"/>
                </a:cxn>
              </a:cxnLst>
              <a:rect l="0" t="0" r="r" b="b"/>
              <a:pathLst>
                <a:path w="19" h="17">
                  <a:moveTo>
                    <a:pt x="10" y="15"/>
                  </a:moveTo>
                  <a:cubicBezTo>
                    <a:pt x="0" y="10"/>
                    <a:pt x="19" y="0"/>
                    <a:pt x="16" y="11"/>
                  </a:cubicBezTo>
                  <a:cubicBezTo>
                    <a:pt x="15" y="14"/>
                    <a:pt x="14" y="17"/>
                    <a:pt x="10"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22"/>
            <p:cNvSpPr>
              <a:spLocks/>
            </p:cNvSpPr>
            <p:nvPr/>
          </p:nvSpPr>
          <p:spPr bwMode="auto">
            <a:xfrm>
              <a:off x="-5840413" y="-6273800"/>
              <a:ext cx="93663" cy="109538"/>
            </a:xfrm>
            <a:custGeom>
              <a:avLst/>
              <a:gdLst>
                <a:gd name="T0" fmla="*/ 9 w 25"/>
                <a:gd name="T1" fmla="*/ 21 h 29"/>
                <a:gd name="T2" fmla="*/ 8 w 25"/>
                <a:gd name="T3" fmla="*/ 16 h 29"/>
                <a:gd name="T4" fmla="*/ 1 w 25"/>
                <a:gd name="T5" fmla="*/ 10 h 29"/>
                <a:gd name="T6" fmla="*/ 6 w 25"/>
                <a:gd name="T7" fmla="*/ 6 h 29"/>
                <a:gd name="T8" fmla="*/ 10 w 25"/>
                <a:gd name="T9" fmla="*/ 0 h 29"/>
                <a:gd name="T10" fmla="*/ 16 w 25"/>
                <a:gd name="T11" fmla="*/ 5 h 29"/>
                <a:gd name="T12" fmla="*/ 23 w 25"/>
                <a:gd name="T13" fmla="*/ 17 h 29"/>
                <a:gd name="T14" fmla="*/ 21 w 25"/>
                <a:gd name="T15" fmla="*/ 23 h 29"/>
                <a:gd name="T16" fmla="*/ 18 w 25"/>
                <a:gd name="T17" fmla="*/ 27 h 29"/>
                <a:gd name="T18" fmla="*/ 9 w 25"/>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9" y="21"/>
                  </a:moveTo>
                  <a:cubicBezTo>
                    <a:pt x="9" y="19"/>
                    <a:pt x="8" y="18"/>
                    <a:pt x="8" y="16"/>
                  </a:cubicBezTo>
                  <a:cubicBezTo>
                    <a:pt x="6" y="14"/>
                    <a:pt x="2" y="13"/>
                    <a:pt x="1" y="10"/>
                  </a:cubicBezTo>
                  <a:cubicBezTo>
                    <a:pt x="0" y="5"/>
                    <a:pt x="4" y="8"/>
                    <a:pt x="6" y="6"/>
                  </a:cubicBezTo>
                  <a:cubicBezTo>
                    <a:pt x="9" y="3"/>
                    <a:pt x="4" y="0"/>
                    <a:pt x="10" y="0"/>
                  </a:cubicBezTo>
                  <a:cubicBezTo>
                    <a:pt x="14" y="0"/>
                    <a:pt x="14" y="3"/>
                    <a:pt x="16" y="5"/>
                  </a:cubicBezTo>
                  <a:cubicBezTo>
                    <a:pt x="20" y="9"/>
                    <a:pt x="25" y="10"/>
                    <a:pt x="23" y="17"/>
                  </a:cubicBezTo>
                  <a:cubicBezTo>
                    <a:pt x="23" y="19"/>
                    <a:pt x="22" y="21"/>
                    <a:pt x="21" y="23"/>
                  </a:cubicBezTo>
                  <a:cubicBezTo>
                    <a:pt x="20" y="26"/>
                    <a:pt x="22" y="27"/>
                    <a:pt x="18" y="27"/>
                  </a:cubicBezTo>
                  <a:cubicBezTo>
                    <a:pt x="14" y="29"/>
                    <a:pt x="11" y="25"/>
                    <a:pt x="9" y="2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23"/>
            <p:cNvSpPr>
              <a:spLocks/>
            </p:cNvSpPr>
            <p:nvPr/>
          </p:nvSpPr>
          <p:spPr bwMode="auto">
            <a:xfrm>
              <a:off x="-6013450" y="-6288088"/>
              <a:ext cx="236538" cy="190500"/>
            </a:xfrm>
            <a:custGeom>
              <a:avLst/>
              <a:gdLst>
                <a:gd name="T0" fmla="*/ 21 w 63"/>
                <a:gd name="T1" fmla="*/ 20 h 51"/>
                <a:gd name="T2" fmla="*/ 12 w 63"/>
                <a:gd name="T3" fmla="*/ 12 h 51"/>
                <a:gd name="T4" fmla="*/ 6 w 63"/>
                <a:gd name="T5" fmla="*/ 8 h 51"/>
                <a:gd name="T6" fmla="*/ 0 w 63"/>
                <a:gd name="T7" fmla="*/ 4 h 51"/>
                <a:gd name="T8" fmla="*/ 5 w 63"/>
                <a:gd name="T9" fmla="*/ 2 h 51"/>
                <a:gd name="T10" fmla="*/ 12 w 63"/>
                <a:gd name="T11" fmla="*/ 5 h 51"/>
                <a:gd name="T12" fmla="*/ 20 w 63"/>
                <a:gd name="T13" fmla="*/ 5 h 51"/>
                <a:gd name="T14" fmla="*/ 24 w 63"/>
                <a:gd name="T15" fmla="*/ 11 h 51"/>
                <a:gd name="T16" fmla="*/ 31 w 63"/>
                <a:gd name="T17" fmla="*/ 12 h 51"/>
                <a:gd name="T18" fmla="*/ 38 w 63"/>
                <a:gd name="T19" fmla="*/ 13 h 51"/>
                <a:gd name="T20" fmla="*/ 41 w 63"/>
                <a:gd name="T21" fmla="*/ 19 h 51"/>
                <a:gd name="T22" fmla="*/ 46 w 63"/>
                <a:gd name="T23" fmla="*/ 25 h 51"/>
                <a:gd name="T24" fmla="*/ 51 w 63"/>
                <a:gd name="T25" fmla="*/ 30 h 51"/>
                <a:gd name="T26" fmla="*/ 58 w 63"/>
                <a:gd name="T27" fmla="*/ 38 h 51"/>
                <a:gd name="T28" fmla="*/ 51 w 63"/>
                <a:gd name="T29" fmla="*/ 42 h 51"/>
                <a:gd name="T30" fmla="*/ 49 w 63"/>
                <a:gd name="T31" fmla="*/ 49 h 51"/>
                <a:gd name="T32" fmla="*/ 42 w 63"/>
                <a:gd name="T33" fmla="*/ 50 h 51"/>
                <a:gd name="T34" fmla="*/ 35 w 63"/>
                <a:gd name="T35" fmla="*/ 45 h 51"/>
                <a:gd name="T36" fmla="*/ 31 w 63"/>
                <a:gd name="T37" fmla="*/ 40 h 51"/>
                <a:gd name="T38" fmla="*/ 33 w 63"/>
                <a:gd name="T39" fmla="*/ 33 h 51"/>
                <a:gd name="T40" fmla="*/ 27 w 63"/>
                <a:gd name="T41" fmla="*/ 31 h 51"/>
                <a:gd name="T42" fmla="*/ 24 w 63"/>
                <a:gd name="T43" fmla="*/ 25 h 51"/>
                <a:gd name="T44" fmla="*/ 21 w 63"/>
                <a:gd name="T45"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1">
                  <a:moveTo>
                    <a:pt x="21" y="20"/>
                  </a:moveTo>
                  <a:cubicBezTo>
                    <a:pt x="19" y="16"/>
                    <a:pt x="16" y="14"/>
                    <a:pt x="12" y="12"/>
                  </a:cubicBezTo>
                  <a:cubicBezTo>
                    <a:pt x="10" y="11"/>
                    <a:pt x="8" y="10"/>
                    <a:pt x="6" y="8"/>
                  </a:cubicBezTo>
                  <a:cubicBezTo>
                    <a:pt x="4" y="7"/>
                    <a:pt x="0" y="6"/>
                    <a:pt x="0" y="4"/>
                  </a:cubicBezTo>
                  <a:cubicBezTo>
                    <a:pt x="0" y="0"/>
                    <a:pt x="2" y="1"/>
                    <a:pt x="5" y="2"/>
                  </a:cubicBezTo>
                  <a:cubicBezTo>
                    <a:pt x="7" y="4"/>
                    <a:pt x="9" y="5"/>
                    <a:pt x="12" y="5"/>
                  </a:cubicBezTo>
                  <a:cubicBezTo>
                    <a:pt x="15" y="4"/>
                    <a:pt x="17" y="3"/>
                    <a:pt x="20" y="5"/>
                  </a:cubicBezTo>
                  <a:cubicBezTo>
                    <a:pt x="23" y="6"/>
                    <a:pt x="22" y="9"/>
                    <a:pt x="24" y="11"/>
                  </a:cubicBezTo>
                  <a:cubicBezTo>
                    <a:pt x="26" y="12"/>
                    <a:pt x="29" y="12"/>
                    <a:pt x="31" y="12"/>
                  </a:cubicBezTo>
                  <a:cubicBezTo>
                    <a:pt x="33" y="12"/>
                    <a:pt x="37" y="12"/>
                    <a:pt x="38" y="13"/>
                  </a:cubicBezTo>
                  <a:cubicBezTo>
                    <a:pt x="41" y="15"/>
                    <a:pt x="39" y="17"/>
                    <a:pt x="41" y="19"/>
                  </a:cubicBezTo>
                  <a:cubicBezTo>
                    <a:pt x="42" y="21"/>
                    <a:pt x="44" y="23"/>
                    <a:pt x="46" y="25"/>
                  </a:cubicBezTo>
                  <a:cubicBezTo>
                    <a:pt x="47" y="27"/>
                    <a:pt x="48" y="29"/>
                    <a:pt x="51" y="30"/>
                  </a:cubicBezTo>
                  <a:cubicBezTo>
                    <a:pt x="55" y="31"/>
                    <a:pt x="63" y="31"/>
                    <a:pt x="58" y="38"/>
                  </a:cubicBezTo>
                  <a:cubicBezTo>
                    <a:pt x="56" y="40"/>
                    <a:pt x="54" y="40"/>
                    <a:pt x="51" y="42"/>
                  </a:cubicBezTo>
                  <a:cubicBezTo>
                    <a:pt x="49" y="44"/>
                    <a:pt x="50" y="46"/>
                    <a:pt x="49" y="49"/>
                  </a:cubicBezTo>
                  <a:cubicBezTo>
                    <a:pt x="47" y="49"/>
                    <a:pt x="44" y="51"/>
                    <a:pt x="42" y="50"/>
                  </a:cubicBezTo>
                  <a:cubicBezTo>
                    <a:pt x="38" y="50"/>
                    <a:pt x="37" y="47"/>
                    <a:pt x="35" y="45"/>
                  </a:cubicBezTo>
                  <a:cubicBezTo>
                    <a:pt x="32" y="43"/>
                    <a:pt x="31" y="44"/>
                    <a:pt x="31" y="40"/>
                  </a:cubicBezTo>
                  <a:cubicBezTo>
                    <a:pt x="31" y="38"/>
                    <a:pt x="34" y="36"/>
                    <a:pt x="33" y="33"/>
                  </a:cubicBezTo>
                  <a:cubicBezTo>
                    <a:pt x="32" y="30"/>
                    <a:pt x="29" y="31"/>
                    <a:pt x="27" y="31"/>
                  </a:cubicBezTo>
                  <a:cubicBezTo>
                    <a:pt x="24" y="29"/>
                    <a:pt x="25" y="29"/>
                    <a:pt x="24" y="25"/>
                  </a:cubicBezTo>
                  <a:cubicBezTo>
                    <a:pt x="24" y="22"/>
                    <a:pt x="23" y="22"/>
                    <a:pt x="21"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224"/>
            <p:cNvSpPr>
              <a:spLocks/>
            </p:cNvSpPr>
            <p:nvPr/>
          </p:nvSpPr>
          <p:spPr bwMode="auto">
            <a:xfrm>
              <a:off x="-6181725" y="-6292850"/>
              <a:ext cx="333375" cy="296863"/>
            </a:xfrm>
            <a:custGeom>
              <a:avLst/>
              <a:gdLst>
                <a:gd name="T0" fmla="*/ 31 w 89"/>
                <a:gd name="T1" fmla="*/ 39 h 79"/>
                <a:gd name="T2" fmla="*/ 31 w 89"/>
                <a:gd name="T3" fmla="*/ 37 h 79"/>
                <a:gd name="T4" fmla="*/ 28 w 89"/>
                <a:gd name="T5" fmla="*/ 29 h 79"/>
                <a:gd name="T6" fmla="*/ 16 w 89"/>
                <a:gd name="T7" fmla="*/ 31 h 79"/>
                <a:gd name="T8" fmla="*/ 10 w 89"/>
                <a:gd name="T9" fmla="*/ 22 h 79"/>
                <a:gd name="T10" fmla="*/ 3 w 89"/>
                <a:gd name="T11" fmla="*/ 23 h 79"/>
                <a:gd name="T12" fmla="*/ 0 w 89"/>
                <a:gd name="T13" fmla="*/ 16 h 79"/>
                <a:gd name="T14" fmla="*/ 5 w 89"/>
                <a:gd name="T15" fmla="*/ 10 h 79"/>
                <a:gd name="T16" fmla="*/ 5 w 89"/>
                <a:gd name="T17" fmla="*/ 3 h 79"/>
                <a:gd name="T18" fmla="*/ 12 w 89"/>
                <a:gd name="T19" fmla="*/ 4 h 79"/>
                <a:gd name="T20" fmla="*/ 13 w 89"/>
                <a:gd name="T21" fmla="*/ 6 h 79"/>
                <a:gd name="T22" fmla="*/ 17 w 89"/>
                <a:gd name="T23" fmla="*/ 7 h 79"/>
                <a:gd name="T24" fmla="*/ 29 w 89"/>
                <a:gd name="T25" fmla="*/ 19 h 79"/>
                <a:gd name="T26" fmla="*/ 35 w 89"/>
                <a:gd name="T27" fmla="*/ 19 h 79"/>
                <a:gd name="T28" fmla="*/ 42 w 89"/>
                <a:gd name="T29" fmla="*/ 19 h 79"/>
                <a:gd name="T30" fmla="*/ 59 w 89"/>
                <a:gd name="T31" fmla="*/ 26 h 79"/>
                <a:gd name="T32" fmla="*/ 66 w 89"/>
                <a:gd name="T33" fmla="*/ 41 h 79"/>
                <a:gd name="T34" fmla="*/ 80 w 89"/>
                <a:gd name="T35" fmla="*/ 49 h 79"/>
                <a:gd name="T36" fmla="*/ 89 w 89"/>
                <a:gd name="T37" fmla="*/ 61 h 79"/>
                <a:gd name="T38" fmla="*/ 81 w 89"/>
                <a:gd name="T39" fmla="*/ 73 h 79"/>
                <a:gd name="T40" fmla="*/ 68 w 89"/>
                <a:gd name="T41" fmla="*/ 71 h 79"/>
                <a:gd name="T42" fmla="*/ 63 w 89"/>
                <a:gd name="T43" fmla="*/ 64 h 79"/>
                <a:gd name="T44" fmla="*/ 60 w 89"/>
                <a:gd name="T45" fmla="*/ 57 h 79"/>
                <a:gd name="T46" fmla="*/ 51 w 89"/>
                <a:gd name="T47" fmla="*/ 55 h 79"/>
                <a:gd name="T48" fmla="*/ 48 w 89"/>
                <a:gd name="T49" fmla="*/ 51 h 79"/>
                <a:gd name="T50" fmla="*/ 44 w 89"/>
                <a:gd name="T51" fmla="*/ 53 h 79"/>
                <a:gd name="T52" fmla="*/ 36 w 89"/>
                <a:gd name="T53" fmla="*/ 48 h 79"/>
                <a:gd name="T54" fmla="*/ 39 w 89"/>
                <a:gd name="T55" fmla="*/ 41 h 79"/>
                <a:gd name="T56" fmla="*/ 31 w 89"/>
                <a:gd name="T57"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79">
                  <a:moveTo>
                    <a:pt x="31" y="39"/>
                  </a:moveTo>
                  <a:cubicBezTo>
                    <a:pt x="31" y="38"/>
                    <a:pt x="31" y="38"/>
                    <a:pt x="31" y="37"/>
                  </a:cubicBezTo>
                  <a:cubicBezTo>
                    <a:pt x="24" y="36"/>
                    <a:pt x="31" y="31"/>
                    <a:pt x="28" y="29"/>
                  </a:cubicBezTo>
                  <a:cubicBezTo>
                    <a:pt x="24" y="26"/>
                    <a:pt x="21" y="33"/>
                    <a:pt x="16" y="31"/>
                  </a:cubicBezTo>
                  <a:cubicBezTo>
                    <a:pt x="12" y="29"/>
                    <a:pt x="14" y="22"/>
                    <a:pt x="10" y="22"/>
                  </a:cubicBezTo>
                  <a:cubicBezTo>
                    <a:pt x="6" y="22"/>
                    <a:pt x="7" y="25"/>
                    <a:pt x="3" y="23"/>
                  </a:cubicBezTo>
                  <a:cubicBezTo>
                    <a:pt x="1" y="21"/>
                    <a:pt x="0" y="18"/>
                    <a:pt x="0" y="16"/>
                  </a:cubicBezTo>
                  <a:cubicBezTo>
                    <a:pt x="1" y="12"/>
                    <a:pt x="4" y="13"/>
                    <a:pt x="5" y="10"/>
                  </a:cubicBezTo>
                  <a:cubicBezTo>
                    <a:pt x="6" y="7"/>
                    <a:pt x="4" y="6"/>
                    <a:pt x="5" y="3"/>
                  </a:cubicBezTo>
                  <a:cubicBezTo>
                    <a:pt x="7" y="0"/>
                    <a:pt x="10" y="2"/>
                    <a:pt x="12" y="4"/>
                  </a:cubicBezTo>
                  <a:cubicBezTo>
                    <a:pt x="12" y="4"/>
                    <a:pt x="12" y="6"/>
                    <a:pt x="13" y="6"/>
                  </a:cubicBezTo>
                  <a:cubicBezTo>
                    <a:pt x="14" y="7"/>
                    <a:pt x="16" y="7"/>
                    <a:pt x="17" y="7"/>
                  </a:cubicBezTo>
                  <a:cubicBezTo>
                    <a:pt x="22" y="10"/>
                    <a:pt x="24" y="16"/>
                    <a:pt x="29" y="19"/>
                  </a:cubicBezTo>
                  <a:cubicBezTo>
                    <a:pt x="31" y="19"/>
                    <a:pt x="32" y="19"/>
                    <a:pt x="35" y="19"/>
                  </a:cubicBezTo>
                  <a:cubicBezTo>
                    <a:pt x="37" y="19"/>
                    <a:pt x="40" y="18"/>
                    <a:pt x="42" y="19"/>
                  </a:cubicBezTo>
                  <a:cubicBezTo>
                    <a:pt x="49" y="19"/>
                    <a:pt x="54" y="22"/>
                    <a:pt x="59" y="26"/>
                  </a:cubicBezTo>
                  <a:cubicBezTo>
                    <a:pt x="63" y="30"/>
                    <a:pt x="64" y="36"/>
                    <a:pt x="66" y="41"/>
                  </a:cubicBezTo>
                  <a:cubicBezTo>
                    <a:pt x="69" y="47"/>
                    <a:pt x="74" y="46"/>
                    <a:pt x="80" y="49"/>
                  </a:cubicBezTo>
                  <a:cubicBezTo>
                    <a:pt x="84" y="51"/>
                    <a:pt x="88" y="56"/>
                    <a:pt x="89" y="61"/>
                  </a:cubicBezTo>
                  <a:cubicBezTo>
                    <a:pt x="89" y="66"/>
                    <a:pt x="85" y="70"/>
                    <a:pt x="81" y="73"/>
                  </a:cubicBezTo>
                  <a:cubicBezTo>
                    <a:pt x="76" y="76"/>
                    <a:pt x="71" y="79"/>
                    <a:pt x="68" y="71"/>
                  </a:cubicBezTo>
                  <a:cubicBezTo>
                    <a:pt x="67" y="66"/>
                    <a:pt x="67" y="66"/>
                    <a:pt x="63" y="64"/>
                  </a:cubicBezTo>
                  <a:cubicBezTo>
                    <a:pt x="60" y="62"/>
                    <a:pt x="60" y="61"/>
                    <a:pt x="60" y="57"/>
                  </a:cubicBezTo>
                  <a:cubicBezTo>
                    <a:pt x="58" y="56"/>
                    <a:pt x="53" y="56"/>
                    <a:pt x="51" y="55"/>
                  </a:cubicBezTo>
                  <a:cubicBezTo>
                    <a:pt x="49" y="54"/>
                    <a:pt x="50" y="52"/>
                    <a:pt x="48" y="51"/>
                  </a:cubicBezTo>
                  <a:cubicBezTo>
                    <a:pt x="46" y="51"/>
                    <a:pt x="45" y="53"/>
                    <a:pt x="44" y="53"/>
                  </a:cubicBezTo>
                  <a:cubicBezTo>
                    <a:pt x="43" y="53"/>
                    <a:pt x="37" y="50"/>
                    <a:pt x="36" y="48"/>
                  </a:cubicBezTo>
                  <a:cubicBezTo>
                    <a:pt x="34" y="45"/>
                    <a:pt x="38" y="44"/>
                    <a:pt x="39" y="41"/>
                  </a:cubicBezTo>
                  <a:cubicBezTo>
                    <a:pt x="37" y="41"/>
                    <a:pt x="31" y="42"/>
                    <a:pt x="31" y="3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225"/>
            <p:cNvSpPr>
              <a:spLocks/>
            </p:cNvSpPr>
            <p:nvPr/>
          </p:nvSpPr>
          <p:spPr bwMode="auto">
            <a:xfrm>
              <a:off x="-6227763" y="-6142038"/>
              <a:ext cx="206375" cy="112713"/>
            </a:xfrm>
            <a:custGeom>
              <a:avLst/>
              <a:gdLst>
                <a:gd name="T0" fmla="*/ 20 w 55"/>
                <a:gd name="T1" fmla="*/ 17 h 30"/>
                <a:gd name="T2" fmla="*/ 4 w 55"/>
                <a:gd name="T3" fmla="*/ 15 h 30"/>
                <a:gd name="T4" fmla="*/ 5 w 55"/>
                <a:gd name="T5" fmla="*/ 5 h 30"/>
                <a:gd name="T6" fmla="*/ 18 w 55"/>
                <a:gd name="T7" fmla="*/ 5 h 30"/>
                <a:gd name="T8" fmla="*/ 23 w 55"/>
                <a:gd name="T9" fmla="*/ 2 h 30"/>
                <a:gd name="T10" fmla="*/ 24 w 55"/>
                <a:gd name="T11" fmla="*/ 7 h 30"/>
                <a:gd name="T12" fmla="*/ 28 w 55"/>
                <a:gd name="T13" fmla="*/ 1 h 30"/>
                <a:gd name="T14" fmla="*/ 35 w 55"/>
                <a:gd name="T15" fmla="*/ 3 h 30"/>
                <a:gd name="T16" fmla="*/ 36 w 55"/>
                <a:gd name="T17" fmla="*/ 9 h 30"/>
                <a:gd name="T18" fmla="*/ 39 w 55"/>
                <a:gd name="T19" fmla="*/ 10 h 30"/>
                <a:gd name="T20" fmla="*/ 41 w 55"/>
                <a:gd name="T21" fmla="*/ 9 h 30"/>
                <a:gd name="T22" fmla="*/ 43 w 55"/>
                <a:gd name="T23" fmla="*/ 11 h 30"/>
                <a:gd name="T24" fmla="*/ 52 w 55"/>
                <a:gd name="T25" fmla="*/ 20 h 30"/>
                <a:gd name="T26" fmla="*/ 43 w 55"/>
                <a:gd name="T27" fmla="*/ 22 h 30"/>
                <a:gd name="T28" fmla="*/ 35 w 55"/>
                <a:gd name="T29" fmla="*/ 25 h 30"/>
                <a:gd name="T30" fmla="*/ 29 w 55"/>
                <a:gd name="T31" fmla="*/ 26 h 30"/>
                <a:gd name="T32" fmla="*/ 24 w 55"/>
                <a:gd name="T33" fmla="*/ 28 h 30"/>
                <a:gd name="T34" fmla="*/ 20 w 55"/>
                <a:gd name="T35" fmla="*/ 25 h 30"/>
                <a:gd name="T36" fmla="*/ 20 w 55"/>
                <a:gd name="T37"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30">
                  <a:moveTo>
                    <a:pt x="20" y="17"/>
                  </a:moveTo>
                  <a:cubicBezTo>
                    <a:pt x="15" y="17"/>
                    <a:pt x="9" y="18"/>
                    <a:pt x="4" y="15"/>
                  </a:cubicBezTo>
                  <a:cubicBezTo>
                    <a:pt x="0" y="12"/>
                    <a:pt x="1" y="8"/>
                    <a:pt x="5" y="5"/>
                  </a:cubicBezTo>
                  <a:cubicBezTo>
                    <a:pt x="10" y="2"/>
                    <a:pt x="13" y="6"/>
                    <a:pt x="18" y="5"/>
                  </a:cubicBezTo>
                  <a:cubicBezTo>
                    <a:pt x="18" y="3"/>
                    <a:pt x="21" y="1"/>
                    <a:pt x="23" y="2"/>
                  </a:cubicBezTo>
                  <a:cubicBezTo>
                    <a:pt x="24" y="3"/>
                    <a:pt x="21" y="8"/>
                    <a:pt x="24" y="7"/>
                  </a:cubicBezTo>
                  <a:cubicBezTo>
                    <a:pt x="26" y="7"/>
                    <a:pt x="25" y="2"/>
                    <a:pt x="28" y="1"/>
                  </a:cubicBezTo>
                  <a:cubicBezTo>
                    <a:pt x="31" y="0"/>
                    <a:pt x="33" y="2"/>
                    <a:pt x="35" y="3"/>
                  </a:cubicBezTo>
                  <a:cubicBezTo>
                    <a:pt x="35" y="5"/>
                    <a:pt x="35" y="9"/>
                    <a:pt x="36" y="9"/>
                  </a:cubicBezTo>
                  <a:cubicBezTo>
                    <a:pt x="38" y="10"/>
                    <a:pt x="38" y="9"/>
                    <a:pt x="39" y="10"/>
                  </a:cubicBezTo>
                  <a:cubicBezTo>
                    <a:pt x="40" y="10"/>
                    <a:pt x="41" y="9"/>
                    <a:pt x="41" y="9"/>
                  </a:cubicBezTo>
                  <a:cubicBezTo>
                    <a:pt x="42" y="9"/>
                    <a:pt x="43" y="10"/>
                    <a:pt x="43" y="11"/>
                  </a:cubicBezTo>
                  <a:cubicBezTo>
                    <a:pt x="46" y="12"/>
                    <a:pt x="55" y="16"/>
                    <a:pt x="52" y="20"/>
                  </a:cubicBezTo>
                  <a:cubicBezTo>
                    <a:pt x="50" y="22"/>
                    <a:pt x="45" y="22"/>
                    <a:pt x="43" y="22"/>
                  </a:cubicBezTo>
                  <a:cubicBezTo>
                    <a:pt x="41" y="23"/>
                    <a:pt x="38" y="25"/>
                    <a:pt x="35" y="25"/>
                  </a:cubicBezTo>
                  <a:cubicBezTo>
                    <a:pt x="32" y="25"/>
                    <a:pt x="32" y="23"/>
                    <a:pt x="29" y="26"/>
                  </a:cubicBezTo>
                  <a:cubicBezTo>
                    <a:pt x="28" y="27"/>
                    <a:pt x="29" y="30"/>
                    <a:pt x="24" y="28"/>
                  </a:cubicBezTo>
                  <a:cubicBezTo>
                    <a:pt x="22" y="27"/>
                    <a:pt x="23" y="25"/>
                    <a:pt x="20" y="25"/>
                  </a:cubicBezTo>
                  <a:cubicBezTo>
                    <a:pt x="20" y="23"/>
                    <a:pt x="20" y="20"/>
                    <a:pt x="20" y="1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226"/>
            <p:cNvSpPr>
              <a:spLocks/>
            </p:cNvSpPr>
            <p:nvPr/>
          </p:nvSpPr>
          <p:spPr bwMode="auto">
            <a:xfrm>
              <a:off x="-6088063" y="-6064250"/>
              <a:ext cx="168275" cy="101600"/>
            </a:xfrm>
            <a:custGeom>
              <a:avLst/>
              <a:gdLst>
                <a:gd name="T0" fmla="*/ 6 w 45"/>
                <a:gd name="T1" fmla="*/ 20 h 27"/>
                <a:gd name="T2" fmla="*/ 11 w 45"/>
                <a:gd name="T3" fmla="*/ 13 h 27"/>
                <a:gd name="T4" fmla="*/ 1 w 45"/>
                <a:gd name="T5" fmla="*/ 12 h 27"/>
                <a:gd name="T6" fmla="*/ 13 w 45"/>
                <a:gd name="T7" fmla="*/ 5 h 27"/>
                <a:gd name="T8" fmla="*/ 29 w 45"/>
                <a:gd name="T9" fmla="*/ 1 h 27"/>
                <a:gd name="T10" fmla="*/ 41 w 45"/>
                <a:gd name="T11" fmla="*/ 8 h 27"/>
                <a:gd name="T12" fmla="*/ 42 w 45"/>
                <a:gd name="T13" fmla="*/ 22 h 27"/>
                <a:gd name="T14" fmla="*/ 36 w 45"/>
                <a:gd name="T15" fmla="*/ 23 h 27"/>
                <a:gd name="T16" fmla="*/ 33 w 45"/>
                <a:gd name="T17" fmla="*/ 24 h 27"/>
                <a:gd name="T18" fmla="*/ 30 w 45"/>
                <a:gd name="T19" fmla="*/ 26 h 27"/>
                <a:gd name="T20" fmla="*/ 25 w 45"/>
                <a:gd name="T21" fmla="*/ 22 h 27"/>
                <a:gd name="T22" fmla="*/ 21 w 45"/>
                <a:gd name="T23" fmla="*/ 26 h 27"/>
                <a:gd name="T24" fmla="*/ 6 w 45"/>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7">
                  <a:moveTo>
                    <a:pt x="6" y="20"/>
                  </a:moveTo>
                  <a:cubicBezTo>
                    <a:pt x="6" y="17"/>
                    <a:pt x="12" y="16"/>
                    <a:pt x="11" y="13"/>
                  </a:cubicBezTo>
                  <a:cubicBezTo>
                    <a:pt x="9" y="10"/>
                    <a:pt x="2" y="15"/>
                    <a:pt x="1" y="12"/>
                  </a:cubicBezTo>
                  <a:cubicBezTo>
                    <a:pt x="0" y="8"/>
                    <a:pt x="10" y="7"/>
                    <a:pt x="13" y="5"/>
                  </a:cubicBezTo>
                  <a:cubicBezTo>
                    <a:pt x="18" y="3"/>
                    <a:pt x="23" y="0"/>
                    <a:pt x="29" y="1"/>
                  </a:cubicBezTo>
                  <a:cubicBezTo>
                    <a:pt x="34" y="1"/>
                    <a:pt x="38" y="4"/>
                    <a:pt x="41" y="8"/>
                  </a:cubicBezTo>
                  <a:cubicBezTo>
                    <a:pt x="43" y="11"/>
                    <a:pt x="45" y="19"/>
                    <a:pt x="42" y="22"/>
                  </a:cubicBezTo>
                  <a:cubicBezTo>
                    <a:pt x="42" y="23"/>
                    <a:pt x="38" y="23"/>
                    <a:pt x="36" y="23"/>
                  </a:cubicBezTo>
                  <a:cubicBezTo>
                    <a:pt x="35" y="24"/>
                    <a:pt x="34" y="23"/>
                    <a:pt x="33" y="24"/>
                  </a:cubicBezTo>
                  <a:cubicBezTo>
                    <a:pt x="32" y="24"/>
                    <a:pt x="31" y="26"/>
                    <a:pt x="30" y="26"/>
                  </a:cubicBezTo>
                  <a:cubicBezTo>
                    <a:pt x="26" y="27"/>
                    <a:pt x="28" y="24"/>
                    <a:pt x="25" y="22"/>
                  </a:cubicBezTo>
                  <a:cubicBezTo>
                    <a:pt x="23" y="21"/>
                    <a:pt x="21" y="23"/>
                    <a:pt x="21" y="26"/>
                  </a:cubicBezTo>
                  <a:cubicBezTo>
                    <a:pt x="17" y="26"/>
                    <a:pt x="6" y="25"/>
                    <a:pt x="6"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227"/>
            <p:cNvSpPr>
              <a:spLocks/>
            </p:cNvSpPr>
            <p:nvPr/>
          </p:nvSpPr>
          <p:spPr bwMode="auto">
            <a:xfrm>
              <a:off x="-6313488" y="-6000750"/>
              <a:ext cx="49213" cy="142875"/>
            </a:xfrm>
            <a:custGeom>
              <a:avLst/>
              <a:gdLst>
                <a:gd name="T0" fmla="*/ 3 w 13"/>
                <a:gd name="T1" fmla="*/ 17 h 38"/>
                <a:gd name="T2" fmla="*/ 4 w 13"/>
                <a:gd name="T3" fmla="*/ 11 h 38"/>
                <a:gd name="T4" fmla="*/ 0 w 13"/>
                <a:gd name="T5" fmla="*/ 6 h 38"/>
                <a:gd name="T6" fmla="*/ 9 w 13"/>
                <a:gd name="T7" fmla="*/ 6 h 38"/>
                <a:gd name="T8" fmla="*/ 10 w 13"/>
                <a:gd name="T9" fmla="*/ 18 h 38"/>
                <a:gd name="T10" fmla="*/ 13 w 13"/>
                <a:gd name="T11" fmla="*/ 26 h 38"/>
                <a:gd name="T12" fmla="*/ 3 w 13"/>
                <a:gd name="T13" fmla="*/ 17 h 38"/>
              </a:gdLst>
              <a:ahLst/>
              <a:cxnLst>
                <a:cxn ang="0">
                  <a:pos x="T0" y="T1"/>
                </a:cxn>
                <a:cxn ang="0">
                  <a:pos x="T2" y="T3"/>
                </a:cxn>
                <a:cxn ang="0">
                  <a:pos x="T4" y="T5"/>
                </a:cxn>
                <a:cxn ang="0">
                  <a:pos x="T6" y="T7"/>
                </a:cxn>
                <a:cxn ang="0">
                  <a:pos x="T8" y="T9"/>
                </a:cxn>
                <a:cxn ang="0">
                  <a:pos x="T10" y="T11"/>
                </a:cxn>
                <a:cxn ang="0">
                  <a:pos x="T12" y="T13"/>
                </a:cxn>
              </a:cxnLst>
              <a:rect l="0" t="0" r="r" b="b"/>
              <a:pathLst>
                <a:path w="13" h="38">
                  <a:moveTo>
                    <a:pt x="3" y="17"/>
                  </a:moveTo>
                  <a:cubicBezTo>
                    <a:pt x="3" y="16"/>
                    <a:pt x="5" y="13"/>
                    <a:pt x="4" y="11"/>
                  </a:cubicBezTo>
                  <a:cubicBezTo>
                    <a:pt x="4" y="9"/>
                    <a:pt x="0" y="8"/>
                    <a:pt x="0" y="6"/>
                  </a:cubicBezTo>
                  <a:cubicBezTo>
                    <a:pt x="0" y="0"/>
                    <a:pt x="7" y="2"/>
                    <a:pt x="9" y="6"/>
                  </a:cubicBezTo>
                  <a:cubicBezTo>
                    <a:pt x="11" y="9"/>
                    <a:pt x="9" y="14"/>
                    <a:pt x="10" y="18"/>
                  </a:cubicBezTo>
                  <a:cubicBezTo>
                    <a:pt x="11" y="21"/>
                    <a:pt x="13" y="23"/>
                    <a:pt x="13" y="26"/>
                  </a:cubicBezTo>
                  <a:cubicBezTo>
                    <a:pt x="11" y="38"/>
                    <a:pt x="2" y="23"/>
                    <a:pt x="3" y="1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228"/>
            <p:cNvSpPr>
              <a:spLocks/>
            </p:cNvSpPr>
            <p:nvPr/>
          </p:nvSpPr>
          <p:spPr bwMode="auto">
            <a:xfrm>
              <a:off x="-6245225" y="-5970588"/>
              <a:ext cx="77788" cy="120650"/>
            </a:xfrm>
            <a:custGeom>
              <a:avLst/>
              <a:gdLst>
                <a:gd name="T0" fmla="*/ 6 w 21"/>
                <a:gd name="T1" fmla="*/ 26 h 32"/>
                <a:gd name="T2" fmla="*/ 2 w 21"/>
                <a:gd name="T3" fmla="*/ 20 h 32"/>
                <a:gd name="T4" fmla="*/ 3 w 21"/>
                <a:gd name="T5" fmla="*/ 10 h 32"/>
                <a:gd name="T6" fmla="*/ 3 w 21"/>
                <a:gd name="T7" fmla="*/ 2 h 32"/>
                <a:gd name="T8" fmla="*/ 19 w 21"/>
                <a:gd name="T9" fmla="*/ 8 h 32"/>
                <a:gd name="T10" fmla="*/ 9 w 21"/>
                <a:gd name="T11" fmla="*/ 11 h 32"/>
                <a:gd name="T12" fmla="*/ 15 w 21"/>
                <a:gd name="T13" fmla="*/ 18 h 32"/>
                <a:gd name="T14" fmla="*/ 17 w 21"/>
                <a:gd name="T15" fmla="*/ 27 h 32"/>
                <a:gd name="T16" fmla="*/ 16 w 21"/>
                <a:gd name="T17" fmla="*/ 31 h 32"/>
                <a:gd name="T18" fmla="*/ 11 w 21"/>
                <a:gd name="T19" fmla="*/ 29 h 32"/>
                <a:gd name="T20" fmla="*/ 6 w 21"/>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6" y="26"/>
                  </a:moveTo>
                  <a:cubicBezTo>
                    <a:pt x="3" y="25"/>
                    <a:pt x="1" y="24"/>
                    <a:pt x="2" y="20"/>
                  </a:cubicBezTo>
                  <a:cubicBezTo>
                    <a:pt x="4" y="15"/>
                    <a:pt x="5" y="15"/>
                    <a:pt x="3" y="10"/>
                  </a:cubicBezTo>
                  <a:cubicBezTo>
                    <a:pt x="2" y="7"/>
                    <a:pt x="0" y="4"/>
                    <a:pt x="3" y="2"/>
                  </a:cubicBezTo>
                  <a:cubicBezTo>
                    <a:pt x="6" y="0"/>
                    <a:pt x="19" y="4"/>
                    <a:pt x="19" y="8"/>
                  </a:cubicBezTo>
                  <a:cubicBezTo>
                    <a:pt x="18" y="8"/>
                    <a:pt x="6" y="6"/>
                    <a:pt x="9" y="11"/>
                  </a:cubicBezTo>
                  <a:cubicBezTo>
                    <a:pt x="11" y="13"/>
                    <a:pt x="20" y="12"/>
                    <a:pt x="15" y="18"/>
                  </a:cubicBezTo>
                  <a:cubicBezTo>
                    <a:pt x="21" y="18"/>
                    <a:pt x="18" y="24"/>
                    <a:pt x="17" y="27"/>
                  </a:cubicBezTo>
                  <a:cubicBezTo>
                    <a:pt x="16" y="29"/>
                    <a:pt x="18" y="30"/>
                    <a:pt x="16" y="31"/>
                  </a:cubicBezTo>
                  <a:cubicBezTo>
                    <a:pt x="13" y="32"/>
                    <a:pt x="12" y="30"/>
                    <a:pt x="11" y="29"/>
                  </a:cubicBezTo>
                  <a:cubicBezTo>
                    <a:pt x="9" y="28"/>
                    <a:pt x="9" y="27"/>
                    <a:pt x="6" y="2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229"/>
            <p:cNvSpPr>
              <a:spLocks/>
            </p:cNvSpPr>
            <p:nvPr/>
          </p:nvSpPr>
          <p:spPr bwMode="auto">
            <a:xfrm>
              <a:off x="-6162675" y="-5932488"/>
              <a:ext cx="47625" cy="79375"/>
            </a:xfrm>
            <a:custGeom>
              <a:avLst/>
              <a:gdLst>
                <a:gd name="T0" fmla="*/ 13 w 13"/>
                <a:gd name="T1" fmla="*/ 12 h 21"/>
                <a:gd name="T2" fmla="*/ 0 w 13"/>
                <a:gd name="T3" fmla="*/ 5 h 21"/>
                <a:gd name="T4" fmla="*/ 9 w 13"/>
                <a:gd name="T5" fmla="*/ 3 h 21"/>
                <a:gd name="T6" fmla="*/ 13 w 13"/>
                <a:gd name="T7" fmla="*/ 12 h 21"/>
              </a:gdLst>
              <a:ahLst/>
              <a:cxnLst>
                <a:cxn ang="0">
                  <a:pos x="T0" y="T1"/>
                </a:cxn>
                <a:cxn ang="0">
                  <a:pos x="T2" y="T3"/>
                </a:cxn>
                <a:cxn ang="0">
                  <a:pos x="T4" y="T5"/>
                </a:cxn>
                <a:cxn ang="0">
                  <a:pos x="T6" y="T7"/>
                </a:cxn>
              </a:cxnLst>
              <a:rect l="0" t="0" r="r" b="b"/>
              <a:pathLst>
                <a:path w="13" h="21">
                  <a:moveTo>
                    <a:pt x="13" y="12"/>
                  </a:moveTo>
                  <a:cubicBezTo>
                    <a:pt x="13" y="21"/>
                    <a:pt x="0" y="11"/>
                    <a:pt x="0" y="5"/>
                  </a:cubicBezTo>
                  <a:cubicBezTo>
                    <a:pt x="3" y="4"/>
                    <a:pt x="5" y="0"/>
                    <a:pt x="9" y="3"/>
                  </a:cubicBezTo>
                  <a:cubicBezTo>
                    <a:pt x="12" y="4"/>
                    <a:pt x="13" y="9"/>
                    <a:pt x="13"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230"/>
            <p:cNvSpPr>
              <a:spLocks/>
            </p:cNvSpPr>
            <p:nvPr/>
          </p:nvSpPr>
          <p:spPr bwMode="auto">
            <a:xfrm>
              <a:off x="-6186488" y="-5888038"/>
              <a:ext cx="57150" cy="79375"/>
            </a:xfrm>
            <a:custGeom>
              <a:avLst/>
              <a:gdLst>
                <a:gd name="T0" fmla="*/ 4 w 15"/>
                <a:gd name="T1" fmla="*/ 15 h 21"/>
                <a:gd name="T2" fmla="*/ 7 w 15"/>
                <a:gd name="T3" fmla="*/ 1 h 21"/>
                <a:gd name="T4" fmla="*/ 12 w 15"/>
                <a:gd name="T5" fmla="*/ 12 h 21"/>
                <a:gd name="T6" fmla="*/ 9 w 15"/>
                <a:gd name="T7" fmla="*/ 13 h 21"/>
                <a:gd name="T8" fmla="*/ 14 w 15"/>
                <a:gd name="T9" fmla="*/ 15 h 21"/>
                <a:gd name="T10" fmla="*/ 11 w 15"/>
                <a:gd name="T11" fmla="*/ 19 h 21"/>
                <a:gd name="T12" fmla="*/ 4 w 15"/>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4" y="15"/>
                  </a:moveTo>
                  <a:cubicBezTo>
                    <a:pt x="0" y="16"/>
                    <a:pt x="1" y="0"/>
                    <a:pt x="7" y="1"/>
                  </a:cubicBezTo>
                  <a:cubicBezTo>
                    <a:pt x="9" y="2"/>
                    <a:pt x="15" y="11"/>
                    <a:pt x="12" y="12"/>
                  </a:cubicBezTo>
                  <a:cubicBezTo>
                    <a:pt x="10" y="12"/>
                    <a:pt x="10" y="12"/>
                    <a:pt x="9" y="13"/>
                  </a:cubicBezTo>
                  <a:cubicBezTo>
                    <a:pt x="10" y="13"/>
                    <a:pt x="13" y="14"/>
                    <a:pt x="14" y="15"/>
                  </a:cubicBezTo>
                  <a:cubicBezTo>
                    <a:pt x="14" y="16"/>
                    <a:pt x="12" y="19"/>
                    <a:pt x="11" y="19"/>
                  </a:cubicBezTo>
                  <a:cubicBezTo>
                    <a:pt x="7" y="21"/>
                    <a:pt x="4" y="18"/>
                    <a:pt x="4"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231"/>
            <p:cNvSpPr>
              <a:spLocks/>
            </p:cNvSpPr>
            <p:nvPr/>
          </p:nvSpPr>
          <p:spPr bwMode="auto">
            <a:xfrm>
              <a:off x="-6129338" y="-5876925"/>
              <a:ext cx="41275" cy="57150"/>
            </a:xfrm>
            <a:custGeom>
              <a:avLst/>
              <a:gdLst>
                <a:gd name="T0" fmla="*/ 11 w 11"/>
                <a:gd name="T1" fmla="*/ 9 h 15"/>
                <a:gd name="T2" fmla="*/ 9 w 11"/>
                <a:gd name="T3" fmla="*/ 13 h 15"/>
                <a:gd name="T4" fmla="*/ 2 w 11"/>
                <a:gd name="T5" fmla="*/ 9 h 15"/>
                <a:gd name="T6" fmla="*/ 7 w 11"/>
                <a:gd name="T7" fmla="*/ 5 h 15"/>
                <a:gd name="T8" fmla="*/ 11 w 11"/>
                <a:gd name="T9" fmla="*/ 6 h 15"/>
                <a:gd name="T10" fmla="*/ 11 w 11"/>
                <a:gd name="T11" fmla="*/ 9 h 15"/>
              </a:gdLst>
              <a:ahLst/>
              <a:cxnLst>
                <a:cxn ang="0">
                  <a:pos x="T0" y="T1"/>
                </a:cxn>
                <a:cxn ang="0">
                  <a:pos x="T2" y="T3"/>
                </a:cxn>
                <a:cxn ang="0">
                  <a:pos x="T4" y="T5"/>
                </a:cxn>
                <a:cxn ang="0">
                  <a:pos x="T6" y="T7"/>
                </a:cxn>
                <a:cxn ang="0">
                  <a:pos x="T8" y="T9"/>
                </a:cxn>
                <a:cxn ang="0">
                  <a:pos x="T10" y="T11"/>
                </a:cxn>
              </a:cxnLst>
              <a:rect l="0" t="0" r="r" b="b"/>
              <a:pathLst>
                <a:path w="11" h="15">
                  <a:moveTo>
                    <a:pt x="11" y="9"/>
                  </a:moveTo>
                  <a:cubicBezTo>
                    <a:pt x="11" y="11"/>
                    <a:pt x="10" y="13"/>
                    <a:pt x="9" y="13"/>
                  </a:cubicBezTo>
                  <a:cubicBezTo>
                    <a:pt x="6" y="15"/>
                    <a:pt x="2" y="11"/>
                    <a:pt x="2" y="9"/>
                  </a:cubicBezTo>
                  <a:cubicBezTo>
                    <a:pt x="0" y="4"/>
                    <a:pt x="7" y="4"/>
                    <a:pt x="7" y="5"/>
                  </a:cubicBezTo>
                  <a:cubicBezTo>
                    <a:pt x="6" y="0"/>
                    <a:pt x="10" y="2"/>
                    <a:pt x="11" y="6"/>
                  </a:cubicBezTo>
                  <a:cubicBezTo>
                    <a:pt x="11" y="6"/>
                    <a:pt x="11" y="7"/>
                    <a:pt x="11"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232"/>
            <p:cNvSpPr>
              <a:spLocks/>
            </p:cNvSpPr>
            <p:nvPr/>
          </p:nvSpPr>
          <p:spPr bwMode="auto">
            <a:xfrm>
              <a:off x="-6140450" y="-5816600"/>
              <a:ext cx="74613" cy="87313"/>
            </a:xfrm>
            <a:custGeom>
              <a:avLst/>
              <a:gdLst>
                <a:gd name="T0" fmla="*/ 6 w 20"/>
                <a:gd name="T1" fmla="*/ 20 h 23"/>
                <a:gd name="T2" fmla="*/ 10 w 20"/>
                <a:gd name="T3" fmla="*/ 13 h 23"/>
                <a:gd name="T4" fmla="*/ 17 w 20"/>
                <a:gd name="T5" fmla="*/ 5 h 23"/>
                <a:gd name="T6" fmla="*/ 18 w 20"/>
                <a:gd name="T7" fmla="*/ 16 h 23"/>
                <a:gd name="T8" fmla="*/ 6 w 20"/>
                <a:gd name="T9" fmla="*/ 20 h 23"/>
              </a:gdLst>
              <a:ahLst/>
              <a:cxnLst>
                <a:cxn ang="0">
                  <a:pos x="T0" y="T1"/>
                </a:cxn>
                <a:cxn ang="0">
                  <a:pos x="T2" y="T3"/>
                </a:cxn>
                <a:cxn ang="0">
                  <a:pos x="T4" y="T5"/>
                </a:cxn>
                <a:cxn ang="0">
                  <a:pos x="T6" y="T7"/>
                </a:cxn>
                <a:cxn ang="0">
                  <a:pos x="T8" y="T9"/>
                </a:cxn>
              </a:cxnLst>
              <a:rect l="0" t="0" r="r" b="b"/>
              <a:pathLst>
                <a:path w="20" h="23">
                  <a:moveTo>
                    <a:pt x="6" y="20"/>
                  </a:moveTo>
                  <a:cubicBezTo>
                    <a:pt x="0" y="16"/>
                    <a:pt x="6" y="14"/>
                    <a:pt x="10" y="13"/>
                  </a:cubicBezTo>
                  <a:cubicBezTo>
                    <a:pt x="8" y="9"/>
                    <a:pt x="12" y="0"/>
                    <a:pt x="17" y="5"/>
                  </a:cubicBezTo>
                  <a:cubicBezTo>
                    <a:pt x="20" y="8"/>
                    <a:pt x="20" y="13"/>
                    <a:pt x="18" y="16"/>
                  </a:cubicBezTo>
                  <a:cubicBezTo>
                    <a:pt x="15" y="19"/>
                    <a:pt x="9" y="23"/>
                    <a:pt x="6"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233"/>
            <p:cNvSpPr>
              <a:spLocks/>
            </p:cNvSpPr>
            <p:nvPr/>
          </p:nvSpPr>
          <p:spPr bwMode="auto">
            <a:xfrm>
              <a:off x="-6216650" y="-5794375"/>
              <a:ext cx="41275" cy="82550"/>
            </a:xfrm>
            <a:custGeom>
              <a:avLst/>
              <a:gdLst>
                <a:gd name="T0" fmla="*/ 2 w 11"/>
                <a:gd name="T1" fmla="*/ 15 h 22"/>
                <a:gd name="T2" fmla="*/ 4 w 11"/>
                <a:gd name="T3" fmla="*/ 0 h 22"/>
                <a:gd name="T4" fmla="*/ 10 w 11"/>
                <a:gd name="T5" fmla="*/ 4 h 22"/>
                <a:gd name="T6" fmla="*/ 9 w 11"/>
                <a:gd name="T7" fmla="*/ 17 h 22"/>
                <a:gd name="T8" fmla="*/ 2 w 11"/>
                <a:gd name="T9" fmla="*/ 15 h 22"/>
              </a:gdLst>
              <a:ahLst/>
              <a:cxnLst>
                <a:cxn ang="0">
                  <a:pos x="T0" y="T1"/>
                </a:cxn>
                <a:cxn ang="0">
                  <a:pos x="T2" y="T3"/>
                </a:cxn>
                <a:cxn ang="0">
                  <a:pos x="T4" y="T5"/>
                </a:cxn>
                <a:cxn ang="0">
                  <a:pos x="T6" y="T7"/>
                </a:cxn>
                <a:cxn ang="0">
                  <a:pos x="T8" y="T9"/>
                </a:cxn>
              </a:cxnLst>
              <a:rect l="0" t="0" r="r" b="b"/>
              <a:pathLst>
                <a:path w="11" h="22">
                  <a:moveTo>
                    <a:pt x="2" y="15"/>
                  </a:moveTo>
                  <a:cubicBezTo>
                    <a:pt x="2" y="12"/>
                    <a:pt x="0" y="2"/>
                    <a:pt x="4" y="0"/>
                  </a:cubicBezTo>
                  <a:cubicBezTo>
                    <a:pt x="7" y="0"/>
                    <a:pt x="9" y="2"/>
                    <a:pt x="10" y="4"/>
                  </a:cubicBezTo>
                  <a:cubicBezTo>
                    <a:pt x="11" y="7"/>
                    <a:pt x="11" y="14"/>
                    <a:pt x="9" y="17"/>
                  </a:cubicBezTo>
                  <a:cubicBezTo>
                    <a:pt x="6" y="22"/>
                    <a:pt x="2" y="22"/>
                    <a:pt x="2"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234"/>
            <p:cNvSpPr>
              <a:spLocks/>
            </p:cNvSpPr>
            <p:nvPr/>
          </p:nvSpPr>
          <p:spPr bwMode="auto">
            <a:xfrm>
              <a:off x="-6410325" y="-5842000"/>
              <a:ext cx="182563" cy="160338"/>
            </a:xfrm>
            <a:custGeom>
              <a:avLst/>
              <a:gdLst>
                <a:gd name="T0" fmla="*/ 20 w 49"/>
                <a:gd name="T1" fmla="*/ 14 h 43"/>
                <a:gd name="T2" fmla="*/ 18 w 49"/>
                <a:gd name="T3" fmla="*/ 6 h 43"/>
                <a:gd name="T4" fmla="*/ 27 w 49"/>
                <a:gd name="T5" fmla="*/ 1 h 43"/>
                <a:gd name="T6" fmla="*/ 27 w 49"/>
                <a:gd name="T7" fmla="*/ 2 h 43"/>
                <a:gd name="T8" fmla="*/ 34 w 49"/>
                <a:gd name="T9" fmla="*/ 6 h 43"/>
                <a:gd name="T10" fmla="*/ 33 w 49"/>
                <a:gd name="T11" fmla="*/ 11 h 43"/>
                <a:gd name="T12" fmla="*/ 37 w 49"/>
                <a:gd name="T13" fmla="*/ 15 h 43"/>
                <a:gd name="T14" fmla="*/ 46 w 49"/>
                <a:gd name="T15" fmla="*/ 25 h 43"/>
                <a:gd name="T16" fmla="*/ 43 w 49"/>
                <a:gd name="T17" fmla="*/ 34 h 43"/>
                <a:gd name="T18" fmla="*/ 39 w 49"/>
                <a:gd name="T19" fmla="*/ 31 h 43"/>
                <a:gd name="T20" fmla="*/ 38 w 49"/>
                <a:gd name="T21" fmla="*/ 38 h 43"/>
                <a:gd name="T22" fmla="*/ 34 w 49"/>
                <a:gd name="T23" fmla="*/ 42 h 43"/>
                <a:gd name="T24" fmla="*/ 27 w 49"/>
                <a:gd name="T25" fmla="*/ 39 h 43"/>
                <a:gd name="T26" fmla="*/ 19 w 49"/>
                <a:gd name="T27" fmla="*/ 40 h 43"/>
                <a:gd name="T28" fmla="*/ 10 w 49"/>
                <a:gd name="T29" fmla="*/ 35 h 43"/>
                <a:gd name="T30" fmla="*/ 3 w 49"/>
                <a:gd name="T31" fmla="*/ 23 h 43"/>
                <a:gd name="T32" fmla="*/ 8 w 49"/>
                <a:gd name="T33" fmla="*/ 19 h 43"/>
                <a:gd name="T34" fmla="*/ 12 w 49"/>
                <a:gd name="T35" fmla="*/ 19 h 43"/>
                <a:gd name="T36" fmla="*/ 15 w 49"/>
                <a:gd name="T37" fmla="*/ 16 h 43"/>
                <a:gd name="T38" fmla="*/ 20 w 49"/>
                <a:gd name="T3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43">
                  <a:moveTo>
                    <a:pt x="20" y="14"/>
                  </a:moveTo>
                  <a:cubicBezTo>
                    <a:pt x="21" y="10"/>
                    <a:pt x="16" y="10"/>
                    <a:pt x="18" y="6"/>
                  </a:cubicBezTo>
                  <a:cubicBezTo>
                    <a:pt x="19" y="3"/>
                    <a:pt x="24" y="1"/>
                    <a:pt x="27" y="1"/>
                  </a:cubicBezTo>
                  <a:cubicBezTo>
                    <a:pt x="27" y="2"/>
                    <a:pt x="27" y="2"/>
                    <a:pt x="27" y="2"/>
                  </a:cubicBezTo>
                  <a:cubicBezTo>
                    <a:pt x="31" y="3"/>
                    <a:pt x="35" y="0"/>
                    <a:pt x="34" y="6"/>
                  </a:cubicBezTo>
                  <a:cubicBezTo>
                    <a:pt x="34" y="8"/>
                    <a:pt x="33" y="9"/>
                    <a:pt x="33" y="11"/>
                  </a:cubicBezTo>
                  <a:cubicBezTo>
                    <a:pt x="34" y="13"/>
                    <a:pt x="35" y="13"/>
                    <a:pt x="37" y="15"/>
                  </a:cubicBezTo>
                  <a:cubicBezTo>
                    <a:pt x="40" y="18"/>
                    <a:pt x="44" y="21"/>
                    <a:pt x="46" y="25"/>
                  </a:cubicBezTo>
                  <a:cubicBezTo>
                    <a:pt x="48" y="28"/>
                    <a:pt x="49" y="34"/>
                    <a:pt x="43" y="34"/>
                  </a:cubicBezTo>
                  <a:cubicBezTo>
                    <a:pt x="43" y="32"/>
                    <a:pt x="42" y="28"/>
                    <a:pt x="39" y="31"/>
                  </a:cubicBezTo>
                  <a:cubicBezTo>
                    <a:pt x="38" y="32"/>
                    <a:pt x="38" y="37"/>
                    <a:pt x="38" y="38"/>
                  </a:cubicBezTo>
                  <a:cubicBezTo>
                    <a:pt x="38" y="40"/>
                    <a:pt x="37" y="43"/>
                    <a:pt x="34" y="42"/>
                  </a:cubicBezTo>
                  <a:cubicBezTo>
                    <a:pt x="31" y="41"/>
                    <a:pt x="32" y="38"/>
                    <a:pt x="27" y="39"/>
                  </a:cubicBezTo>
                  <a:cubicBezTo>
                    <a:pt x="25" y="39"/>
                    <a:pt x="22" y="41"/>
                    <a:pt x="19" y="40"/>
                  </a:cubicBezTo>
                  <a:cubicBezTo>
                    <a:pt x="16" y="39"/>
                    <a:pt x="13" y="36"/>
                    <a:pt x="10" y="35"/>
                  </a:cubicBezTo>
                  <a:cubicBezTo>
                    <a:pt x="6" y="34"/>
                    <a:pt x="0" y="28"/>
                    <a:pt x="3" y="23"/>
                  </a:cubicBezTo>
                  <a:cubicBezTo>
                    <a:pt x="4" y="21"/>
                    <a:pt x="6" y="19"/>
                    <a:pt x="8" y="19"/>
                  </a:cubicBezTo>
                  <a:cubicBezTo>
                    <a:pt x="10" y="19"/>
                    <a:pt x="11" y="19"/>
                    <a:pt x="12" y="19"/>
                  </a:cubicBezTo>
                  <a:cubicBezTo>
                    <a:pt x="14" y="18"/>
                    <a:pt x="14" y="17"/>
                    <a:pt x="15" y="16"/>
                  </a:cubicBezTo>
                  <a:cubicBezTo>
                    <a:pt x="18" y="15"/>
                    <a:pt x="20" y="17"/>
                    <a:pt x="20"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235"/>
            <p:cNvSpPr>
              <a:spLocks/>
            </p:cNvSpPr>
            <p:nvPr/>
          </p:nvSpPr>
          <p:spPr bwMode="auto">
            <a:xfrm>
              <a:off x="-6407150" y="-5816600"/>
              <a:ext cx="68263" cy="30163"/>
            </a:xfrm>
            <a:custGeom>
              <a:avLst/>
              <a:gdLst>
                <a:gd name="T0" fmla="*/ 9 w 18"/>
                <a:gd name="T1" fmla="*/ 1 h 8"/>
                <a:gd name="T2" fmla="*/ 2 w 18"/>
                <a:gd name="T3" fmla="*/ 2 h 8"/>
                <a:gd name="T4" fmla="*/ 9 w 18"/>
                <a:gd name="T5" fmla="*/ 1 h 8"/>
              </a:gdLst>
              <a:ahLst/>
              <a:cxnLst>
                <a:cxn ang="0">
                  <a:pos x="T0" y="T1"/>
                </a:cxn>
                <a:cxn ang="0">
                  <a:pos x="T2" y="T3"/>
                </a:cxn>
                <a:cxn ang="0">
                  <a:pos x="T4" y="T5"/>
                </a:cxn>
              </a:cxnLst>
              <a:rect l="0" t="0" r="r" b="b"/>
              <a:pathLst>
                <a:path w="18" h="8">
                  <a:moveTo>
                    <a:pt x="9" y="1"/>
                  </a:moveTo>
                  <a:cubicBezTo>
                    <a:pt x="18" y="6"/>
                    <a:pt x="0" y="8"/>
                    <a:pt x="2" y="2"/>
                  </a:cubicBezTo>
                  <a:cubicBezTo>
                    <a:pt x="3" y="0"/>
                    <a:pt x="7" y="0"/>
                    <a:pt x="9"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236"/>
            <p:cNvSpPr>
              <a:spLocks/>
            </p:cNvSpPr>
            <p:nvPr/>
          </p:nvSpPr>
          <p:spPr bwMode="auto">
            <a:xfrm>
              <a:off x="-6624638" y="-5665788"/>
              <a:ext cx="165100" cy="115888"/>
            </a:xfrm>
            <a:custGeom>
              <a:avLst/>
              <a:gdLst>
                <a:gd name="T0" fmla="*/ 34 w 44"/>
                <a:gd name="T1" fmla="*/ 8 h 31"/>
                <a:gd name="T2" fmla="*/ 32 w 44"/>
                <a:gd name="T3" fmla="*/ 19 h 31"/>
                <a:gd name="T4" fmla="*/ 37 w 44"/>
                <a:gd name="T5" fmla="*/ 29 h 31"/>
                <a:gd name="T6" fmla="*/ 22 w 44"/>
                <a:gd name="T7" fmla="*/ 27 h 31"/>
                <a:gd name="T8" fmla="*/ 9 w 44"/>
                <a:gd name="T9" fmla="*/ 24 h 31"/>
                <a:gd name="T10" fmla="*/ 2 w 44"/>
                <a:gd name="T11" fmla="*/ 20 h 31"/>
                <a:gd name="T12" fmla="*/ 11 w 44"/>
                <a:gd name="T13" fmla="*/ 19 h 31"/>
                <a:gd name="T14" fmla="*/ 17 w 44"/>
                <a:gd name="T15" fmla="*/ 11 h 31"/>
                <a:gd name="T16" fmla="*/ 23 w 44"/>
                <a:gd name="T17" fmla="*/ 6 h 31"/>
                <a:gd name="T18" fmla="*/ 26 w 44"/>
                <a:gd name="T19" fmla="*/ 5 h 31"/>
                <a:gd name="T20" fmla="*/ 26 w 44"/>
                <a:gd name="T21" fmla="*/ 2 h 31"/>
                <a:gd name="T22" fmla="*/ 28 w 44"/>
                <a:gd name="T23" fmla="*/ 0 h 31"/>
                <a:gd name="T24" fmla="*/ 30 w 44"/>
                <a:gd name="T25" fmla="*/ 4 h 31"/>
                <a:gd name="T26" fmla="*/ 31 w 44"/>
                <a:gd name="T27" fmla="*/ 6 h 31"/>
                <a:gd name="T28" fmla="*/ 34 w 44"/>
                <a:gd name="T29" fmla="*/ 8 h 31"/>
                <a:gd name="T30" fmla="*/ 34 w 4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1">
                  <a:moveTo>
                    <a:pt x="34" y="8"/>
                  </a:moveTo>
                  <a:cubicBezTo>
                    <a:pt x="35" y="12"/>
                    <a:pt x="30" y="15"/>
                    <a:pt x="32" y="19"/>
                  </a:cubicBezTo>
                  <a:cubicBezTo>
                    <a:pt x="33" y="22"/>
                    <a:pt x="44" y="26"/>
                    <a:pt x="37" y="29"/>
                  </a:cubicBezTo>
                  <a:cubicBezTo>
                    <a:pt x="32" y="31"/>
                    <a:pt x="26" y="28"/>
                    <a:pt x="22" y="27"/>
                  </a:cubicBezTo>
                  <a:cubicBezTo>
                    <a:pt x="19" y="26"/>
                    <a:pt x="8" y="28"/>
                    <a:pt x="9" y="24"/>
                  </a:cubicBezTo>
                  <a:cubicBezTo>
                    <a:pt x="7" y="23"/>
                    <a:pt x="0" y="25"/>
                    <a:pt x="2" y="20"/>
                  </a:cubicBezTo>
                  <a:cubicBezTo>
                    <a:pt x="3" y="15"/>
                    <a:pt x="9" y="19"/>
                    <a:pt x="11" y="19"/>
                  </a:cubicBezTo>
                  <a:cubicBezTo>
                    <a:pt x="17" y="19"/>
                    <a:pt x="16" y="15"/>
                    <a:pt x="17" y="11"/>
                  </a:cubicBezTo>
                  <a:cubicBezTo>
                    <a:pt x="18" y="8"/>
                    <a:pt x="21" y="8"/>
                    <a:pt x="23" y="6"/>
                  </a:cubicBezTo>
                  <a:cubicBezTo>
                    <a:pt x="24" y="5"/>
                    <a:pt x="25" y="5"/>
                    <a:pt x="26" y="5"/>
                  </a:cubicBezTo>
                  <a:cubicBezTo>
                    <a:pt x="26" y="4"/>
                    <a:pt x="25" y="3"/>
                    <a:pt x="26" y="2"/>
                  </a:cubicBezTo>
                  <a:cubicBezTo>
                    <a:pt x="27" y="1"/>
                    <a:pt x="26" y="0"/>
                    <a:pt x="28" y="0"/>
                  </a:cubicBezTo>
                  <a:cubicBezTo>
                    <a:pt x="31" y="0"/>
                    <a:pt x="30" y="2"/>
                    <a:pt x="30" y="4"/>
                  </a:cubicBezTo>
                  <a:cubicBezTo>
                    <a:pt x="31" y="4"/>
                    <a:pt x="30" y="5"/>
                    <a:pt x="31" y="6"/>
                  </a:cubicBezTo>
                  <a:cubicBezTo>
                    <a:pt x="31" y="7"/>
                    <a:pt x="33" y="7"/>
                    <a:pt x="34" y="8"/>
                  </a:cubicBezTo>
                  <a:cubicBezTo>
                    <a:pt x="34" y="8"/>
                    <a:pt x="34" y="8"/>
                    <a:pt x="34"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237"/>
            <p:cNvSpPr>
              <a:spLocks/>
            </p:cNvSpPr>
            <p:nvPr/>
          </p:nvSpPr>
          <p:spPr bwMode="auto">
            <a:xfrm>
              <a:off x="-6677025" y="-5745163"/>
              <a:ext cx="101600" cy="120650"/>
            </a:xfrm>
            <a:custGeom>
              <a:avLst/>
              <a:gdLst>
                <a:gd name="T0" fmla="*/ 12 w 27"/>
                <a:gd name="T1" fmla="*/ 29 h 32"/>
                <a:gd name="T2" fmla="*/ 19 w 27"/>
                <a:gd name="T3" fmla="*/ 28 h 32"/>
                <a:gd name="T4" fmla="*/ 18 w 27"/>
                <a:gd name="T5" fmla="*/ 20 h 32"/>
                <a:gd name="T6" fmla="*/ 23 w 27"/>
                <a:gd name="T7" fmla="*/ 13 h 32"/>
                <a:gd name="T8" fmla="*/ 21 w 27"/>
                <a:gd name="T9" fmla="*/ 3 h 32"/>
                <a:gd name="T10" fmla="*/ 6 w 27"/>
                <a:gd name="T11" fmla="*/ 8 h 32"/>
                <a:gd name="T12" fmla="*/ 7 w 27"/>
                <a:gd name="T13" fmla="*/ 20 h 32"/>
                <a:gd name="T14" fmla="*/ 12 w 27"/>
                <a:gd name="T15" fmla="*/ 29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2">
                  <a:moveTo>
                    <a:pt x="12" y="29"/>
                  </a:moveTo>
                  <a:cubicBezTo>
                    <a:pt x="14" y="32"/>
                    <a:pt x="17" y="31"/>
                    <a:pt x="19" y="28"/>
                  </a:cubicBezTo>
                  <a:cubicBezTo>
                    <a:pt x="20" y="25"/>
                    <a:pt x="17" y="23"/>
                    <a:pt x="18" y="20"/>
                  </a:cubicBezTo>
                  <a:cubicBezTo>
                    <a:pt x="18" y="17"/>
                    <a:pt x="21" y="15"/>
                    <a:pt x="23" y="13"/>
                  </a:cubicBezTo>
                  <a:cubicBezTo>
                    <a:pt x="26" y="9"/>
                    <a:pt x="27" y="5"/>
                    <a:pt x="21" y="3"/>
                  </a:cubicBezTo>
                  <a:cubicBezTo>
                    <a:pt x="14" y="0"/>
                    <a:pt x="10" y="4"/>
                    <a:pt x="6" y="8"/>
                  </a:cubicBezTo>
                  <a:cubicBezTo>
                    <a:pt x="0" y="12"/>
                    <a:pt x="3" y="16"/>
                    <a:pt x="7" y="20"/>
                  </a:cubicBezTo>
                  <a:cubicBezTo>
                    <a:pt x="10" y="22"/>
                    <a:pt x="9" y="26"/>
                    <a:pt x="12" y="2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3" name="Freeform 238"/>
            <p:cNvSpPr>
              <a:spLocks/>
            </p:cNvSpPr>
            <p:nvPr/>
          </p:nvSpPr>
          <p:spPr bwMode="auto">
            <a:xfrm>
              <a:off x="-6715125" y="-5665788"/>
              <a:ext cx="68263" cy="63500"/>
            </a:xfrm>
            <a:custGeom>
              <a:avLst/>
              <a:gdLst>
                <a:gd name="T0" fmla="*/ 15 w 18"/>
                <a:gd name="T1" fmla="*/ 12 h 17"/>
                <a:gd name="T2" fmla="*/ 3 w 18"/>
                <a:gd name="T3" fmla="*/ 16 h 17"/>
                <a:gd name="T4" fmla="*/ 3 w 18"/>
                <a:gd name="T5" fmla="*/ 11 h 17"/>
                <a:gd name="T6" fmla="*/ 5 w 18"/>
                <a:gd name="T7" fmla="*/ 9 h 17"/>
                <a:gd name="T8" fmla="*/ 9 w 18"/>
                <a:gd name="T9" fmla="*/ 2 h 17"/>
                <a:gd name="T10" fmla="*/ 14 w 18"/>
                <a:gd name="T11" fmla="*/ 6 h 17"/>
                <a:gd name="T12" fmla="*/ 15 w 18"/>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5" y="12"/>
                  </a:moveTo>
                  <a:cubicBezTo>
                    <a:pt x="14" y="15"/>
                    <a:pt x="6" y="17"/>
                    <a:pt x="3" y="16"/>
                  </a:cubicBezTo>
                  <a:cubicBezTo>
                    <a:pt x="1" y="15"/>
                    <a:pt x="3" y="11"/>
                    <a:pt x="3" y="11"/>
                  </a:cubicBezTo>
                  <a:cubicBezTo>
                    <a:pt x="0" y="10"/>
                    <a:pt x="3" y="7"/>
                    <a:pt x="5" y="9"/>
                  </a:cubicBezTo>
                  <a:cubicBezTo>
                    <a:pt x="6" y="7"/>
                    <a:pt x="7" y="3"/>
                    <a:pt x="9" y="2"/>
                  </a:cubicBezTo>
                  <a:cubicBezTo>
                    <a:pt x="14" y="0"/>
                    <a:pt x="13" y="4"/>
                    <a:pt x="14" y="6"/>
                  </a:cubicBezTo>
                  <a:cubicBezTo>
                    <a:pt x="15" y="8"/>
                    <a:pt x="18" y="10"/>
                    <a:pt x="15"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4" name="Freeform 239"/>
            <p:cNvSpPr>
              <a:spLocks/>
            </p:cNvSpPr>
            <p:nvPr/>
          </p:nvSpPr>
          <p:spPr bwMode="auto">
            <a:xfrm>
              <a:off x="-6958013" y="-6191250"/>
              <a:ext cx="517525" cy="566738"/>
            </a:xfrm>
            <a:custGeom>
              <a:avLst/>
              <a:gdLst>
                <a:gd name="T0" fmla="*/ 67 w 138"/>
                <a:gd name="T1" fmla="*/ 33 h 151"/>
                <a:gd name="T2" fmla="*/ 71 w 138"/>
                <a:gd name="T3" fmla="*/ 25 h 151"/>
                <a:gd name="T4" fmla="*/ 92 w 138"/>
                <a:gd name="T5" fmla="*/ 4 h 151"/>
                <a:gd name="T6" fmla="*/ 100 w 138"/>
                <a:gd name="T7" fmla="*/ 8 h 151"/>
                <a:gd name="T8" fmla="*/ 93 w 138"/>
                <a:gd name="T9" fmla="*/ 17 h 151"/>
                <a:gd name="T10" fmla="*/ 106 w 138"/>
                <a:gd name="T11" fmla="*/ 9 h 151"/>
                <a:gd name="T12" fmla="*/ 114 w 138"/>
                <a:gd name="T13" fmla="*/ 9 h 151"/>
                <a:gd name="T14" fmla="*/ 111 w 138"/>
                <a:gd name="T15" fmla="*/ 21 h 151"/>
                <a:gd name="T16" fmla="*/ 108 w 138"/>
                <a:gd name="T17" fmla="*/ 24 h 151"/>
                <a:gd name="T18" fmla="*/ 104 w 138"/>
                <a:gd name="T19" fmla="*/ 28 h 151"/>
                <a:gd name="T20" fmla="*/ 99 w 138"/>
                <a:gd name="T21" fmla="*/ 40 h 151"/>
                <a:gd name="T22" fmla="*/ 109 w 138"/>
                <a:gd name="T23" fmla="*/ 34 h 151"/>
                <a:gd name="T24" fmla="*/ 116 w 138"/>
                <a:gd name="T25" fmla="*/ 31 h 151"/>
                <a:gd name="T26" fmla="*/ 120 w 138"/>
                <a:gd name="T27" fmla="*/ 28 h 151"/>
                <a:gd name="T28" fmla="*/ 130 w 138"/>
                <a:gd name="T29" fmla="*/ 37 h 151"/>
                <a:gd name="T30" fmla="*/ 130 w 138"/>
                <a:gd name="T31" fmla="*/ 51 h 151"/>
                <a:gd name="T32" fmla="*/ 119 w 138"/>
                <a:gd name="T33" fmla="*/ 61 h 151"/>
                <a:gd name="T34" fmla="*/ 98 w 138"/>
                <a:gd name="T35" fmla="*/ 71 h 151"/>
                <a:gd name="T36" fmla="*/ 84 w 138"/>
                <a:gd name="T37" fmla="*/ 78 h 151"/>
                <a:gd name="T38" fmla="*/ 80 w 138"/>
                <a:gd name="T39" fmla="*/ 101 h 151"/>
                <a:gd name="T40" fmla="*/ 58 w 138"/>
                <a:gd name="T41" fmla="*/ 103 h 151"/>
                <a:gd name="T42" fmla="*/ 58 w 138"/>
                <a:gd name="T43" fmla="*/ 111 h 151"/>
                <a:gd name="T44" fmla="*/ 60 w 138"/>
                <a:gd name="T45" fmla="*/ 122 h 151"/>
                <a:gd name="T46" fmla="*/ 60 w 138"/>
                <a:gd name="T47" fmla="*/ 131 h 151"/>
                <a:gd name="T48" fmla="*/ 53 w 138"/>
                <a:gd name="T49" fmla="*/ 130 h 151"/>
                <a:gd name="T50" fmla="*/ 49 w 138"/>
                <a:gd name="T51" fmla="*/ 132 h 151"/>
                <a:gd name="T52" fmla="*/ 40 w 138"/>
                <a:gd name="T53" fmla="*/ 136 h 151"/>
                <a:gd name="T54" fmla="*/ 33 w 138"/>
                <a:gd name="T55" fmla="*/ 146 h 151"/>
                <a:gd name="T56" fmla="*/ 27 w 138"/>
                <a:gd name="T57" fmla="*/ 141 h 151"/>
                <a:gd name="T58" fmla="*/ 41 w 138"/>
                <a:gd name="T59" fmla="*/ 125 h 151"/>
                <a:gd name="T60" fmla="*/ 38 w 138"/>
                <a:gd name="T61" fmla="*/ 117 h 151"/>
                <a:gd name="T62" fmla="*/ 27 w 138"/>
                <a:gd name="T63" fmla="*/ 119 h 151"/>
                <a:gd name="T64" fmla="*/ 20 w 138"/>
                <a:gd name="T65" fmla="*/ 120 h 151"/>
                <a:gd name="T66" fmla="*/ 19 w 138"/>
                <a:gd name="T67" fmla="*/ 127 h 151"/>
                <a:gd name="T68" fmla="*/ 9 w 138"/>
                <a:gd name="T69" fmla="*/ 127 h 151"/>
                <a:gd name="T70" fmla="*/ 1 w 138"/>
                <a:gd name="T71" fmla="*/ 107 h 151"/>
                <a:gd name="T72" fmla="*/ 15 w 138"/>
                <a:gd name="T73" fmla="*/ 96 h 151"/>
                <a:gd name="T74" fmla="*/ 22 w 138"/>
                <a:gd name="T75" fmla="*/ 105 h 151"/>
                <a:gd name="T76" fmla="*/ 40 w 138"/>
                <a:gd name="T77" fmla="*/ 109 h 151"/>
                <a:gd name="T78" fmla="*/ 41 w 138"/>
                <a:gd name="T79" fmla="*/ 102 h 151"/>
                <a:gd name="T80" fmla="*/ 43 w 138"/>
                <a:gd name="T81" fmla="*/ 91 h 151"/>
                <a:gd name="T82" fmla="*/ 37 w 138"/>
                <a:gd name="T83" fmla="*/ 83 h 151"/>
                <a:gd name="T84" fmla="*/ 25 w 138"/>
                <a:gd name="T85" fmla="*/ 80 h 151"/>
                <a:gd name="T86" fmla="*/ 42 w 138"/>
                <a:gd name="T87" fmla="*/ 71 h 151"/>
                <a:gd name="T88" fmla="*/ 53 w 138"/>
                <a:gd name="T89" fmla="*/ 75 h 151"/>
                <a:gd name="T90" fmla="*/ 62 w 138"/>
                <a:gd name="T91" fmla="*/ 71 h 151"/>
                <a:gd name="T92" fmla="*/ 67 w 138"/>
                <a:gd name="T93" fmla="*/ 70 h 151"/>
                <a:gd name="T94" fmla="*/ 69 w 138"/>
                <a:gd name="T95" fmla="*/ 67 h 151"/>
                <a:gd name="T96" fmla="*/ 74 w 138"/>
                <a:gd name="T97" fmla="*/ 60 h 151"/>
                <a:gd name="T98" fmla="*/ 78 w 138"/>
                <a:gd name="T99" fmla="*/ 52 h 151"/>
                <a:gd name="T100" fmla="*/ 79 w 138"/>
                <a:gd name="T101" fmla="*/ 41 h 151"/>
                <a:gd name="T102" fmla="*/ 68 w 138"/>
                <a:gd name="T103"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51">
                  <a:moveTo>
                    <a:pt x="62" y="38"/>
                  </a:moveTo>
                  <a:cubicBezTo>
                    <a:pt x="60" y="34"/>
                    <a:pt x="67" y="36"/>
                    <a:pt x="67" y="33"/>
                  </a:cubicBezTo>
                  <a:cubicBezTo>
                    <a:pt x="67" y="31"/>
                    <a:pt x="63" y="32"/>
                    <a:pt x="62" y="30"/>
                  </a:cubicBezTo>
                  <a:cubicBezTo>
                    <a:pt x="62" y="28"/>
                    <a:pt x="69" y="26"/>
                    <a:pt x="71" y="25"/>
                  </a:cubicBezTo>
                  <a:cubicBezTo>
                    <a:pt x="77" y="23"/>
                    <a:pt x="80" y="19"/>
                    <a:pt x="81" y="14"/>
                  </a:cubicBezTo>
                  <a:cubicBezTo>
                    <a:pt x="83" y="8"/>
                    <a:pt x="86" y="6"/>
                    <a:pt x="92" y="4"/>
                  </a:cubicBezTo>
                  <a:cubicBezTo>
                    <a:pt x="95" y="2"/>
                    <a:pt x="95" y="3"/>
                    <a:pt x="97" y="4"/>
                  </a:cubicBezTo>
                  <a:cubicBezTo>
                    <a:pt x="99" y="5"/>
                    <a:pt x="102" y="5"/>
                    <a:pt x="100" y="8"/>
                  </a:cubicBezTo>
                  <a:cubicBezTo>
                    <a:pt x="98" y="11"/>
                    <a:pt x="91" y="8"/>
                    <a:pt x="90" y="13"/>
                  </a:cubicBezTo>
                  <a:cubicBezTo>
                    <a:pt x="94" y="13"/>
                    <a:pt x="91" y="16"/>
                    <a:pt x="93" y="17"/>
                  </a:cubicBezTo>
                  <a:cubicBezTo>
                    <a:pt x="95" y="19"/>
                    <a:pt x="97" y="16"/>
                    <a:pt x="96" y="14"/>
                  </a:cubicBezTo>
                  <a:cubicBezTo>
                    <a:pt x="101" y="13"/>
                    <a:pt x="102" y="13"/>
                    <a:pt x="106" y="9"/>
                  </a:cubicBezTo>
                  <a:cubicBezTo>
                    <a:pt x="107" y="7"/>
                    <a:pt x="110" y="0"/>
                    <a:pt x="112" y="1"/>
                  </a:cubicBezTo>
                  <a:cubicBezTo>
                    <a:pt x="117" y="1"/>
                    <a:pt x="114" y="7"/>
                    <a:pt x="114" y="9"/>
                  </a:cubicBezTo>
                  <a:cubicBezTo>
                    <a:pt x="114" y="13"/>
                    <a:pt x="118" y="15"/>
                    <a:pt x="117" y="19"/>
                  </a:cubicBezTo>
                  <a:cubicBezTo>
                    <a:pt x="115" y="19"/>
                    <a:pt x="112" y="19"/>
                    <a:pt x="111" y="21"/>
                  </a:cubicBezTo>
                  <a:cubicBezTo>
                    <a:pt x="110" y="21"/>
                    <a:pt x="108" y="22"/>
                    <a:pt x="107" y="21"/>
                  </a:cubicBezTo>
                  <a:cubicBezTo>
                    <a:pt x="108" y="22"/>
                    <a:pt x="108" y="23"/>
                    <a:pt x="108" y="24"/>
                  </a:cubicBezTo>
                  <a:cubicBezTo>
                    <a:pt x="107" y="24"/>
                    <a:pt x="104" y="24"/>
                    <a:pt x="103" y="25"/>
                  </a:cubicBezTo>
                  <a:cubicBezTo>
                    <a:pt x="101" y="27"/>
                    <a:pt x="104" y="26"/>
                    <a:pt x="104" y="28"/>
                  </a:cubicBezTo>
                  <a:cubicBezTo>
                    <a:pt x="103" y="31"/>
                    <a:pt x="101" y="34"/>
                    <a:pt x="98" y="34"/>
                  </a:cubicBezTo>
                  <a:cubicBezTo>
                    <a:pt x="98" y="36"/>
                    <a:pt x="99" y="38"/>
                    <a:pt x="99" y="40"/>
                  </a:cubicBezTo>
                  <a:cubicBezTo>
                    <a:pt x="105" y="41"/>
                    <a:pt x="103" y="30"/>
                    <a:pt x="109" y="31"/>
                  </a:cubicBezTo>
                  <a:cubicBezTo>
                    <a:pt x="109" y="32"/>
                    <a:pt x="109" y="33"/>
                    <a:pt x="109" y="34"/>
                  </a:cubicBezTo>
                  <a:cubicBezTo>
                    <a:pt x="111" y="33"/>
                    <a:pt x="111" y="30"/>
                    <a:pt x="113" y="29"/>
                  </a:cubicBezTo>
                  <a:cubicBezTo>
                    <a:pt x="116" y="28"/>
                    <a:pt x="115" y="29"/>
                    <a:pt x="116" y="31"/>
                  </a:cubicBezTo>
                  <a:cubicBezTo>
                    <a:pt x="117" y="32"/>
                    <a:pt x="116" y="35"/>
                    <a:pt x="119" y="34"/>
                  </a:cubicBezTo>
                  <a:cubicBezTo>
                    <a:pt x="120" y="33"/>
                    <a:pt x="120" y="30"/>
                    <a:pt x="120" y="28"/>
                  </a:cubicBezTo>
                  <a:cubicBezTo>
                    <a:pt x="122" y="28"/>
                    <a:pt x="124" y="28"/>
                    <a:pt x="125" y="28"/>
                  </a:cubicBezTo>
                  <a:cubicBezTo>
                    <a:pt x="126" y="31"/>
                    <a:pt x="130" y="34"/>
                    <a:pt x="130" y="37"/>
                  </a:cubicBezTo>
                  <a:cubicBezTo>
                    <a:pt x="133" y="36"/>
                    <a:pt x="138" y="39"/>
                    <a:pt x="137" y="43"/>
                  </a:cubicBezTo>
                  <a:cubicBezTo>
                    <a:pt x="137" y="46"/>
                    <a:pt x="132" y="48"/>
                    <a:pt x="130" y="51"/>
                  </a:cubicBezTo>
                  <a:cubicBezTo>
                    <a:pt x="129" y="52"/>
                    <a:pt x="129" y="54"/>
                    <a:pt x="128" y="55"/>
                  </a:cubicBezTo>
                  <a:cubicBezTo>
                    <a:pt x="123" y="59"/>
                    <a:pt x="121" y="54"/>
                    <a:pt x="119" y="61"/>
                  </a:cubicBezTo>
                  <a:cubicBezTo>
                    <a:pt x="118" y="65"/>
                    <a:pt x="118" y="69"/>
                    <a:pt x="114" y="71"/>
                  </a:cubicBezTo>
                  <a:cubicBezTo>
                    <a:pt x="109" y="74"/>
                    <a:pt x="104" y="71"/>
                    <a:pt x="98" y="71"/>
                  </a:cubicBezTo>
                  <a:cubicBezTo>
                    <a:pt x="95" y="72"/>
                    <a:pt x="94" y="75"/>
                    <a:pt x="91" y="76"/>
                  </a:cubicBezTo>
                  <a:cubicBezTo>
                    <a:pt x="89" y="78"/>
                    <a:pt x="87" y="78"/>
                    <a:pt x="84" y="78"/>
                  </a:cubicBezTo>
                  <a:cubicBezTo>
                    <a:pt x="77" y="81"/>
                    <a:pt x="84" y="85"/>
                    <a:pt x="83" y="91"/>
                  </a:cubicBezTo>
                  <a:cubicBezTo>
                    <a:pt x="82" y="93"/>
                    <a:pt x="82" y="99"/>
                    <a:pt x="80" y="101"/>
                  </a:cubicBezTo>
                  <a:cubicBezTo>
                    <a:pt x="73" y="106"/>
                    <a:pt x="66" y="94"/>
                    <a:pt x="59" y="96"/>
                  </a:cubicBezTo>
                  <a:cubicBezTo>
                    <a:pt x="54" y="98"/>
                    <a:pt x="58" y="100"/>
                    <a:pt x="58" y="103"/>
                  </a:cubicBezTo>
                  <a:cubicBezTo>
                    <a:pt x="58" y="109"/>
                    <a:pt x="51" y="102"/>
                    <a:pt x="48" y="107"/>
                  </a:cubicBezTo>
                  <a:cubicBezTo>
                    <a:pt x="45" y="114"/>
                    <a:pt x="56" y="111"/>
                    <a:pt x="58" y="111"/>
                  </a:cubicBezTo>
                  <a:cubicBezTo>
                    <a:pt x="60" y="111"/>
                    <a:pt x="62" y="114"/>
                    <a:pt x="62" y="116"/>
                  </a:cubicBezTo>
                  <a:cubicBezTo>
                    <a:pt x="63" y="119"/>
                    <a:pt x="60" y="121"/>
                    <a:pt x="60" y="122"/>
                  </a:cubicBezTo>
                  <a:cubicBezTo>
                    <a:pt x="61" y="125"/>
                    <a:pt x="66" y="123"/>
                    <a:pt x="67" y="128"/>
                  </a:cubicBezTo>
                  <a:cubicBezTo>
                    <a:pt x="67" y="133"/>
                    <a:pt x="63" y="131"/>
                    <a:pt x="60" y="131"/>
                  </a:cubicBezTo>
                  <a:cubicBezTo>
                    <a:pt x="62" y="133"/>
                    <a:pt x="62" y="136"/>
                    <a:pt x="58" y="135"/>
                  </a:cubicBezTo>
                  <a:cubicBezTo>
                    <a:pt x="56" y="135"/>
                    <a:pt x="55" y="131"/>
                    <a:pt x="53" y="130"/>
                  </a:cubicBezTo>
                  <a:cubicBezTo>
                    <a:pt x="52" y="128"/>
                    <a:pt x="51" y="125"/>
                    <a:pt x="49" y="126"/>
                  </a:cubicBezTo>
                  <a:cubicBezTo>
                    <a:pt x="46" y="126"/>
                    <a:pt x="49" y="131"/>
                    <a:pt x="49" y="132"/>
                  </a:cubicBezTo>
                  <a:cubicBezTo>
                    <a:pt x="50" y="136"/>
                    <a:pt x="50" y="139"/>
                    <a:pt x="48" y="142"/>
                  </a:cubicBezTo>
                  <a:cubicBezTo>
                    <a:pt x="42" y="151"/>
                    <a:pt x="45" y="136"/>
                    <a:pt x="40" y="136"/>
                  </a:cubicBezTo>
                  <a:cubicBezTo>
                    <a:pt x="35" y="137"/>
                    <a:pt x="38" y="140"/>
                    <a:pt x="37" y="142"/>
                  </a:cubicBezTo>
                  <a:cubicBezTo>
                    <a:pt x="37" y="145"/>
                    <a:pt x="37" y="144"/>
                    <a:pt x="33" y="146"/>
                  </a:cubicBezTo>
                  <a:cubicBezTo>
                    <a:pt x="32" y="147"/>
                    <a:pt x="30" y="150"/>
                    <a:pt x="28" y="148"/>
                  </a:cubicBezTo>
                  <a:cubicBezTo>
                    <a:pt x="26" y="147"/>
                    <a:pt x="27" y="142"/>
                    <a:pt x="27" y="141"/>
                  </a:cubicBezTo>
                  <a:cubicBezTo>
                    <a:pt x="28" y="138"/>
                    <a:pt x="30" y="133"/>
                    <a:pt x="32" y="130"/>
                  </a:cubicBezTo>
                  <a:cubicBezTo>
                    <a:pt x="34" y="128"/>
                    <a:pt x="39" y="128"/>
                    <a:pt x="41" y="125"/>
                  </a:cubicBezTo>
                  <a:cubicBezTo>
                    <a:pt x="38" y="125"/>
                    <a:pt x="35" y="126"/>
                    <a:pt x="33" y="125"/>
                  </a:cubicBezTo>
                  <a:cubicBezTo>
                    <a:pt x="32" y="121"/>
                    <a:pt x="41" y="121"/>
                    <a:pt x="38" y="117"/>
                  </a:cubicBezTo>
                  <a:cubicBezTo>
                    <a:pt x="37" y="116"/>
                    <a:pt x="33" y="117"/>
                    <a:pt x="32" y="118"/>
                  </a:cubicBezTo>
                  <a:cubicBezTo>
                    <a:pt x="30" y="118"/>
                    <a:pt x="30" y="120"/>
                    <a:pt x="27" y="119"/>
                  </a:cubicBezTo>
                  <a:cubicBezTo>
                    <a:pt x="27" y="119"/>
                    <a:pt x="27" y="120"/>
                    <a:pt x="27" y="120"/>
                  </a:cubicBezTo>
                  <a:cubicBezTo>
                    <a:pt x="26" y="120"/>
                    <a:pt x="20" y="120"/>
                    <a:pt x="20" y="120"/>
                  </a:cubicBezTo>
                  <a:cubicBezTo>
                    <a:pt x="17" y="122"/>
                    <a:pt x="22" y="123"/>
                    <a:pt x="22" y="125"/>
                  </a:cubicBezTo>
                  <a:cubicBezTo>
                    <a:pt x="25" y="131"/>
                    <a:pt x="20" y="127"/>
                    <a:pt x="19" y="127"/>
                  </a:cubicBezTo>
                  <a:cubicBezTo>
                    <a:pt x="14" y="127"/>
                    <a:pt x="18" y="130"/>
                    <a:pt x="15" y="131"/>
                  </a:cubicBezTo>
                  <a:cubicBezTo>
                    <a:pt x="13" y="133"/>
                    <a:pt x="9" y="129"/>
                    <a:pt x="9" y="127"/>
                  </a:cubicBezTo>
                  <a:cubicBezTo>
                    <a:pt x="7" y="123"/>
                    <a:pt x="11" y="124"/>
                    <a:pt x="11" y="121"/>
                  </a:cubicBezTo>
                  <a:cubicBezTo>
                    <a:pt x="11" y="116"/>
                    <a:pt x="0" y="113"/>
                    <a:pt x="1" y="107"/>
                  </a:cubicBezTo>
                  <a:cubicBezTo>
                    <a:pt x="2" y="104"/>
                    <a:pt x="7" y="103"/>
                    <a:pt x="9" y="101"/>
                  </a:cubicBezTo>
                  <a:cubicBezTo>
                    <a:pt x="10" y="100"/>
                    <a:pt x="13" y="96"/>
                    <a:pt x="15" y="96"/>
                  </a:cubicBezTo>
                  <a:cubicBezTo>
                    <a:pt x="22" y="95"/>
                    <a:pt x="17" y="105"/>
                    <a:pt x="16" y="108"/>
                  </a:cubicBezTo>
                  <a:cubicBezTo>
                    <a:pt x="16" y="110"/>
                    <a:pt x="22" y="105"/>
                    <a:pt x="22" y="105"/>
                  </a:cubicBezTo>
                  <a:cubicBezTo>
                    <a:pt x="25" y="104"/>
                    <a:pt x="26" y="106"/>
                    <a:pt x="26" y="109"/>
                  </a:cubicBezTo>
                  <a:cubicBezTo>
                    <a:pt x="31" y="107"/>
                    <a:pt x="34" y="109"/>
                    <a:pt x="40" y="109"/>
                  </a:cubicBezTo>
                  <a:cubicBezTo>
                    <a:pt x="38" y="108"/>
                    <a:pt x="32" y="106"/>
                    <a:pt x="35" y="104"/>
                  </a:cubicBezTo>
                  <a:cubicBezTo>
                    <a:pt x="37" y="103"/>
                    <a:pt x="41" y="106"/>
                    <a:pt x="41" y="102"/>
                  </a:cubicBezTo>
                  <a:cubicBezTo>
                    <a:pt x="36" y="100"/>
                    <a:pt x="27" y="101"/>
                    <a:pt x="26" y="95"/>
                  </a:cubicBezTo>
                  <a:cubicBezTo>
                    <a:pt x="25" y="88"/>
                    <a:pt x="40" y="90"/>
                    <a:pt x="43" y="91"/>
                  </a:cubicBezTo>
                  <a:cubicBezTo>
                    <a:pt x="44" y="87"/>
                    <a:pt x="41" y="88"/>
                    <a:pt x="40" y="87"/>
                  </a:cubicBezTo>
                  <a:cubicBezTo>
                    <a:pt x="38" y="84"/>
                    <a:pt x="40" y="84"/>
                    <a:pt x="37" y="83"/>
                  </a:cubicBezTo>
                  <a:cubicBezTo>
                    <a:pt x="33" y="80"/>
                    <a:pt x="28" y="86"/>
                    <a:pt x="24" y="85"/>
                  </a:cubicBezTo>
                  <a:cubicBezTo>
                    <a:pt x="19" y="84"/>
                    <a:pt x="23" y="81"/>
                    <a:pt x="25" y="80"/>
                  </a:cubicBezTo>
                  <a:cubicBezTo>
                    <a:pt x="29" y="77"/>
                    <a:pt x="34" y="68"/>
                    <a:pt x="39" y="70"/>
                  </a:cubicBezTo>
                  <a:cubicBezTo>
                    <a:pt x="40" y="71"/>
                    <a:pt x="40" y="71"/>
                    <a:pt x="42" y="71"/>
                  </a:cubicBezTo>
                  <a:cubicBezTo>
                    <a:pt x="43" y="66"/>
                    <a:pt x="49" y="66"/>
                    <a:pt x="51" y="70"/>
                  </a:cubicBezTo>
                  <a:cubicBezTo>
                    <a:pt x="52" y="72"/>
                    <a:pt x="52" y="74"/>
                    <a:pt x="53" y="75"/>
                  </a:cubicBezTo>
                  <a:cubicBezTo>
                    <a:pt x="53" y="75"/>
                    <a:pt x="56" y="79"/>
                    <a:pt x="57" y="79"/>
                  </a:cubicBezTo>
                  <a:cubicBezTo>
                    <a:pt x="62" y="79"/>
                    <a:pt x="56" y="71"/>
                    <a:pt x="62" y="71"/>
                  </a:cubicBezTo>
                  <a:cubicBezTo>
                    <a:pt x="64" y="71"/>
                    <a:pt x="70" y="76"/>
                    <a:pt x="69" y="70"/>
                  </a:cubicBezTo>
                  <a:cubicBezTo>
                    <a:pt x="69" y="70"/>
                    <a:pt x="68" y="70"/>
                    <a:pt x="67" y="70"/>
                  </a:cubicBezTo>
                  <a:cubicBezTo>
                    <a:pt x="67" y="69"/>
                    <a:pt x="67" y="68"/>
                    <a:pt x="67" y="67"/>
                  </a:cubicBezTo>
                  <a:cubicBezTo>
                    <a:pt x="67" y="67"/>
                    <a:pt x="69" y="67"/>
                    <a:pt x="69" y="67"/>
                  </a:cubicBezTo>
                  <a:cubicBezTo>
                    <a:pt x="69" y="65"/>
                    <a:pt x="68" y="63"/>
                    <a:pt x="68" y="61"/>
                  </a:cubicBezTo>
                  <a:cubicBezTo>
                    <a:pt x="70" y="60"/>
                    <a:pt x="73" y="61"/>
                    <a:pt x="74" y="60"/>
                  </a:cubicBezTo>
                  <a:cubicBezTo>
                    <a:pt x="74" y="58"/>
                    <a:pt x="69" y="57"/>
                    <a:pt x="70" y="55"/>
                  </a:cubicBezTo>
                  <a:cubicBezTo>
                    <a:pt x="70" y="53"/>
                    <a:pt x="76" y="53"/>
                    <a:pt x="78" y="52"/>
                  </a:cubicBezTo>
                  <a:cubicBezTo>
                    <a:pt x="81" y="51"/>
                    <a:pt x="81" y="51"/>
                    <a:pt x="80" y="48"/>
                  </a:cubicBezTo>
                  <a:cubicBezTo>
                    <a:pt x="79" y="45"/>
                    <a:pt x="79" y="44"/>
                    <a:pt x="79" y="41"/>
                  </a:cubicBezTo>
                  <a:cubicBezTo>
                    <a:pt x="75" y="40"/>
                    <a:pt x="74" y="44"/>
                    <a:pt x="71" y="44"/>
                  </a:cubicBezTo>
                  <a:cubicBezTo>
                    <a:pt x="67" y="45"/>
                    <a:pt x="65" y="41"/>
                    <a:pt x="68" y="39"/>
                  </a:cubicBezTo>
                  <a:cubicBezTo>
                    <a:pt x="66" y="38"/>
                    <a:pt x="63" y="41"/>
                    <a:pt x="62" y="3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240"/>
            <p:cNvSpPr>
              <a:spLocks/>
            </p:cNvSpPr>
            <p:nvPr/>
          </p:nvSpPr>
          <p:spPr bwMode="auto">
            <a:xfrm>
              <a:off x="-6594475" y="-6337300"/>
              <a:ext cx="79375" cy="119063"/>
            </a:xfrm>
            <a:custGeom>
              <a:avLst/>
              <a:gdLst>
                <a:gd name="T0" fmla="*/ 14 w 21"/>
                <a:gd name="T1" fmla="*/ 22 h 32"/>
                <a:gd name="T2" fmla="*/ 6 w 21"/>
                <a:gd name="T3" fmla="*/ 27 h 32"/>
                <a:gd name="T4" fmla="*/ 5 w 21"/>
                <a:gd name="T5" fmla="*/ 15 h 32"/>
                <a:gd name="T6" fmla="*/ 3 w 21"/>
                <a:gd name="T7" fmla="*/ 8 h 32"/>
                <a:gd name="T8" fmla="*/ 6 w 21"/>
                <a:gd name="T9" fmla="*/ 3 h 32"/>
                <a:gd name="T10" fmla="*/ 8 w 21"/>
                <a:gd name="T11" fmla="*/ 1 h 32"/>
                <a:gd name="T12" fmla="*/ 13 w 21"/>
                <a:gd name="T13" fmla="*/ 2 h 32"/>
                <a:gd name="T14" fmla="*/ 18 w 21"/>
                <a:gd name="T15" fmla="*/ 5 h 32"/>
                <a:gd name="T16" fmla="*/ 20 w 21"/>
                <a:gd name="T17" fmla="*/ 12 h 32"/>
                <a:gd name="T18" fmla="*/ 14 w 21"/>
                <a:gd name="T19" fmla="*/ 16 h 32"/>
                <a:gd name="T20" fmla="*/ 14 w 21"/>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14" y="22"/>
                  </a:moveTo>
                  <a:cubicBezTo>
                    <a:pt x="10" y="19"/>
                    <a:pt x="8" y="25"/>
                    <a:pt x="6" y="27"/>
                  </a:cubicBezTo>
                  <a:cubicBezTo>
                    <a:pt x="0" y="32"/>
                    <a:pt x="5" y="16"/>
                    <a:pt x="5" y="15"/>
                  </a:cubicBezTo>
                  <a:cubicBezTo>
                    <a:pt x="4" y="14"/>
                    <a:pt x="2" y="9"/>
                    <a:pt x="3" y="8"/>
                  </a:cubicBezTo>
                  <a:cubicBezTo>
                    <a:pt x="3" y="7"/>
                    <a:pt x="5" y="5"/>
                    <a:pt x="6" y="3"/>
                  </a:cubicBezTo>
                  <a:cubicBezTo>
                    <a:pt x="8" y="2"/>
                    <a:pt x="6" y="1"/>
                    <a:pt x="8" y="1"/>
                  </a:cubicBezTo>
                  <a:cubicBezTo>
                    <a:pt x="10" y="0"/>
                    <a:pt x="11" y="1"/>
                    <a:pt x="13" y="2"/>
                  </a:cubicBezTo>
                  <a:cubicBezTo>
                    <a:pt x="16" y="3"/>
                    <a:pt x="16" y="3"/>
                    <a:pt x="18" y="5"/>
                  </a:cubicBezTo>
                  <a:cubicBezTo>
                    <a:pt x="20" y="7"/>
                    <a:pt x="21" y="9"/>
                    <a:pt x="20" y="12"/>
                  </a:cubicBezTo>
                  <a:cubicBezTo>
                    <a:pt x="19" y="16"/>
                    <a:pt x="16" y="14"/>
                    <a:pt x="14" y="16"/>
                  </a:cubicBezTo>
                  <a:cubicBezTo>
                    <a:pt x="12" y="17"/>
                    <a:pt x="13" y="20"/>
                    <a:pt x="14" y="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6" name="Freeform 241"/>
            <p:cNvSpPr>
              <a:spLocks/>
            </p:cNvSpPr>
            <p:nvPr/>
          </p:nvSpPr>
          <p:spPr bwMode="auto">
            <a:xfrm>
              <a:off x="-7153275" y="-6122988"/>
              <a:ext cx="407988" cy="258763"/>
            </a:xfrm>
            <a:custGeom>
              <a:avLst/>
              <a:gdLst>
                <a:gd name="T0" fmla="*/ 64 w 109"/>
                <a:gd name="T1" fmla="*/ 6 h 69"/>
                <a:gd name="T2" fmla="*/ 69 w 109"/>
                <a:gd name="T3" fmla="*/ 3 h 69"/>
                <a:gd name="T4" fmla="*/ 75 w 109"/>
                <a:gd name="T5" fmla="*/ 0 h 69"/>
                <a:gd name="T6" fmla="*/ 82 w 109"/>
                <a:gd name="T7" fmla="*/ 4 h 69"/>
                <a:gd name="T8" fmla="*/ 86 w 109"/>
                <a:gd name="T9" fmla="*/ 9 h 69"/>
                <a:gd name="T10" fmla="*/ 94 w 109"/>
                <a:gd name="T11" fmla="*/ 7 h 69"/>
                <a:gd name="T12" fmla="*/ 105 w 109"/>
                <a:gd name="T13" fmla="*/ 15 h 69"/>
                <a:gd name="T14" fmla="*/ 102 w 109"/>
                <a:gd name="T15" fmla="*/ 19 h 69"/>
                <a:gd name="T16" fmla="*/ 105 w 109"/>
                <a:gd name="T17" fmla="*/ 26 h 69"/>
                <a:gd name="T18" fmla="*/ 106 w 109"/>
                <a:gd name="T19" fmla="*/ 30 h 69"/>
                <a:gd name="T20" fmla="*/ 108 w 109"/>
                <a:gd name="T21" fmla="*/ 34 h 69"/>
                <a:gd name="T22" fmla="*/ 104 w 109"/>
                <a:gd name="T23" fmla="*/ 39 h 69"/>
                <a:gd name="T24" fmla="*/ 99 w 109"/>
                <a:gd name="T25" fmla="*/ 35 h 69"/>
                <a:gd name="T26" fmla="*/ 92 w 109"/>
                <a:gd name="T27" fmla="*/ 33 h 69"/>
                <a:gd name="T28" fmla="*/ 89 w 109"/>
                <a:gd name="T29" fmla="*/ 26 h 69"/>
                <a:gd name="T30" fmla="*/ 85 w 109"/>
                <a:gd name="T31" fmla="*/ 23 h 69"/>
                <a:gd name="T32" fmla="*/ 85 w 109"/>
                <a:gd name="T33" fmla="*/ 16 h 69"/>
                <a:gd name="T34" fmla="*/ 78 w 109"/>
                <a:gd name="T35" fmla="*/ 14 h 69"/>
                <a:gd name="T36" fmla="*/ 78 w 109"/>
                <a:gd name="T37" fmla="*/ 21 h 69"/>
                <a:gd name="T38" fmla="*/ 75 w 109"/>
                <a:gd name="T39" fmla="*/ 21 h 69"/>
                <a:gd name="T40" fmla="*/ 77 w 109"/>
                <a:gd name="T41" fmla="*/ 28 h 69"/>
                <a:gd name="T42" fmla="*/ 70 w 109"/>
                <a:gd name="T43" fmla="*/ 29 h 69"/>
                <a:gd name="T44" fmla="*/ 74 w 109"/>
                <a:gd name="T45" fmla="*/ 46 h 69"/>
                <a:gd name="T46" fmla="*/ 69 w 109"/>
                <a:gd name="T47" fmla="*/ 45 h 69"/>
                <a:gd name="T48" fmla="*/ 64 w 109"/>
                <a:gd name="T49" fmla="*/ 41 h 69"/>
                <a:gd name="T50" fmla="*/ 59 w 109"/>
                <a:gd name="T51" fmla="*/ 51 h 69"/>
                <a:gd name="T52" fmla="*/ 52 w 109"/>
                <a:gd name="T53" fmla="*/ 52 h 69"/>
                <a:gd name="T54" fmla="*/ 50 w 109"/>
                <a:gd name="T55" fmla="*/ 60 h 69"/>
                <a:gd name="T56" fmla="*/ 45 w 109"/>
                <a:gd name="T57" fmla="*/ 58 h 69"/>
                <a:gd name="T58" fmla="*/ 45 w 109"/>
                <a:gd name="T59" fmla="*/ 61 h 69"/>
                <a:gd name="T60" fmla="*/ 45 w 109"/>
                <a:gd name="T61" fmla="*/ 64 h 69"/>
                <a:gd name="T62" fmla="*/ 46 w 109"/>
                <a:gd name="T63" fmla="*/ 67 h 69"/>
                <a:gd name="T64" fmla="*/ 35 w 109"/>
                <a:gd name="T65" fmla="*/ 61 h 69"/>
                <a:gd name="T66" fmla="*/ 33 w 109"/>
                <a:gd name="T67" fmla="*/ 50 h 69"/>
                <a:gd name="T68" fmla="*/ 29 w 109"/>
                <a:gd name="T69" fmla="*/ 52 h 69"/>
                <a:gd name="T70" fmla="*/ 27 w 109"/>
                <a:gd name="T71" fmla="*/ 52 h 69"/>
                <a:gd name="T72" fmla="*/ 26 w 109"/>
                <a:gd name="T73" fmla="*/ 55 h 69"/>
                <a:gd name="T74" fmla="*/ 16 w 109"/>
                <a:gd name="T75" fmla="*/ 49 h 69"/>
                <a:gd name="T76" fmla="*/ 8 w 109"/>
                <a:gd name="T77" fmla="*/ 39 h 69"/>
                <a:gd name="T78" fmla="*/ 14 w 109"/>
                <a:gd name="T79" fmla="*/ 39 h 69"/>
                <a:gd name="T80" fmla="*/ 24 w 109"/>
                <a:gd name="T81" fmla="*/ 35 h 69"/>
                <a:gd name="T82" fmla="*/ 36 w 109"/>
                <a:gd name="T83" fmla="*/ 33 h 69"/>
                <a:gd name="T84" fmla="*/ 44 w 109"/>
                <a:gd name="T85" fmla="*/ 27 h 69"/>
                <a:gd name="T86" fmla="*/ 49 w 109"/>
                <a:gd name="T87" fmla="*/ 21 h 69"/>
                <a:gd name="T88" fmla="*/ 59 w 109"/>
                <a:gd name="T89" fmla="*/ 18 h 69"/>
                <a:gd name="T90" fmla="*/ 63 w 109"/>
                <a:gd name="T91" fmla="*/ 12 h 69"/>
                <a:gd name="T92" fmla="*/ 66 w 109"/>
                <a:gd name="T93" fmla="*/ 10 h 69"/>
                <a:gd name="T94" fmla="*/ 64 w 109"/>
                <a:gd name="T9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69">
                  <a:moveTo>
                    <a:pt x="64" y="6"/>
                  </a:moveTo>
                  <a:cubicBezTo>
                    <a:pt x="65" y="2"/>
                    <a:pt x="66" y="4"/>
                    <a:pt x="69" y="3"/>
                  </a:cubicBezTo>
                  <a:cubicBezTo>
                    <a:pt x="71" y="2"/>
                    <a:pt x="73" y="0"/>
                    <a:pt x="75" y="0"/>
                  </a:cubicBezTo>
                  <a:cubicBezTo>
                    <a:pt x="76" y="0"/>
                    <a:pt x="80" y="3"/>
                    <a:pt x="82" y="4"/>
                  </a:cubicBezTo>
                  <a:cubicBezTo>
                    <a:pt x="83" y="5"/>
                    <a:pt x="85" y="8"/>
                    <a:pt x="86" y="9"/>
                  </a:cubicBezTo>
                  <a:cubicBezTo>
                    <a:pt x="89" y="10"/>
                    <a:pt x="92" y="8"/>
                    <a:pt x="94" y="7"/>
                  </a:cubicBezTo>
                  <a:cubicBezTo>
                    <a:pt x="99" y="6"/>
                    <a:pt x="104" y="10"/>
                    <a:pt x="105" y="15"/>
                  </a:cubicBezTo>
                  <a:cubicBezTo>
                    <a:pt x="105" y="20"/>
                    <a:pt x="103" y="16"/>
                    <a:pt x="102" y="19"/>
                  </a:cubicBezTo>
                  <a:cubicBezTo>
                    <a:pt x="101" y="21"/>
                    <a:pt x="104" y="24"/>
                    <a:pt x="105" y="26"/>
                  </a:cubicBezTo>
                  <a:cubicBezTo>
                    <a:pt x="106" y="27"/>
                    <a:pt x="106" y="29"/>
                    <a:pt x="106" y="30"/>
                  </a:cubicBezTo>
                  <a:cubicBezTo>
                    <a:pt x="107" y="31"/>
                    <a:pt x="108" y="32"/>
                    <a:pt x="108" y="34"/>
                  </a:cubicBezTo>
                  <a:cubicBezTo>
                    <a:pt x="109" y="37"/>
                    <a:pt x="107" y="39"/>
                    <a:pt x="104" y="39"/>
                  </a:cubicBezTo>
                  <a:cubicBezTo>
                    <a:pt x="101" y="38"/>
                    <a:pt x="101" y="35"/>
                    <a:pt x="99" y="35"/>
                  </a:cubicBezTo>
                  <a:cubicBezTo>
                    <a:pt x="97" y="33"/>
                    <a:pt x="94" y="35"/>
                    <a:pt x="92" y="33"/>
                  </a:cubicBezTo>
                  <a:cubicBezTo>
                    <a:pt x="89" y="31"/>
                    <a:pt x="90" y="29"/>
                    <a:pt x="89" y="26"/>
                  </a:cubicBezTo>
                  <a:cubicBezTo>
                    <a:pt x="88" y="22"/>
                    <a:pt x="87" y="26"/>
                    <a:pt x="85" y="23"/>
                  </a:cubicBezTo>
                  <a:cubicBezTo>
                    <a:pt x="83" y="22"/>
                    <a:pt x="86" y="19"/>
                    <a:pt x="85" y="16"/>
                  </a:cubicBezTo>
                  <a:cubicBezTo>
                    <a:pt x="84" y="14"/>
                    <a:pt x="80" y="12"/>
                    <a:pt x="78" y="14"/>
                  </a:cubicBezTo>
                  <a:cubicBezTo>
                    <a:pt x="76" y="16"/>
                    <a:pt x="79" y="19"/>
                    <a:pt x="78" y="21"/>
                  </a:cubicBezTo>
                  <a:cubicBezTo>
                    <a:pt x="77" y="21"/>
                    <a:pt x="76" y="21"/>
                    <a:pt x="75" y="21"/>
                  </a:cubicBezTo>
                  <a:cubicBezTo>
                    <a:pt x="74" y="24"/>
                    <a:pt x="77" y="25"/>
                    <a:pt x="77" y="28"/>
                  </a:cubicBezTo>
                  <a:cubicBezTo>
                    <a:pt x="76" y="33"/>
                    <a:pt x="72" y="27"/>
                    <a:pt x="70" y="29"/>
                  </a:cubicBezTo>
                  <a:cubicBezTo>
                    <a:pt x="66" y="32"/>
                    <a:pt x="75" y="41"/>
                    <a:pt x="74" y="46"/>
                  </a:cubicBezTo>
                  <a:cubicBezTo>
                    <a:pt x="72" y="46"/>
                    <a:pt x="70" y="46"/>
                    <a:pt x="69" y="45"/>
                  </a:cubicBezTo>
                  <a:cubicBezTo>
                    <a:pt x="67" y="44"/>
                    <a:pt x="67" y="41"/>
                    <a:pt x="64" y="41"/>
                  </a:cubicBezTo>
                  <a:cubicBezTo>
                    <a:pt x="62" y="41"/>
                    <a:pt x="60" y="48"/>
                    <a:pt x="59" y="51"/>
                  </a:cubicBezTo>
                  <a:cubicBezTo>
                    <a:pt x="57" y="58"/>
                    <a:pt x="56" y="52"/>
                    <a:pt x="52" y="52"/>
                  </a:cubicBezTo>
                  <a:cubicBezTo>
                    <a:pt x="46" y="52"/>
                    <a:pt x="51" y="57"/>
                    <a:pt x="50" y="60"/>
                  </a:cubicBezTo>
                  <a:cubicBezTo>
                    <a:pt x="48" y="61"/>
                    <a:pt x="47" y="59"/>
                    <a:pt x="45" y="58"/>
                  </a:cubicBezTo>
                  <a:cubicBezTo>
                    <a:pt x="45" y="59"/>
                    <a:pt x="45" y="60"/>
                    <a:pt x="45" y="61"/>
                  </a:cubicBezTo>
                  <a:cubicBezTo>
                    <a:pt x="42" y="61"/>
                    <a:pt x="42" y="64"/>
                    <a:pt x="45" y="64"/>
                  </a:cubicBezTo>
                  <a:cubicBezTo>
                    <a:pt x="46" y="65"/>
                    <a:pt x="46" y="66"/>
                    <a:pt x="46" y="67"/>
                  </a:cubicBezTo>
                  <a:cubicBezTo>
                    <a:pt x="41" y="69"/>
                    <a:pt x="34" y="67"/>
                    <a:pt x="35" y="61"/>
                  </a:cubicBezTo>
                  <a:cubicBezTo>
                    <a:pt x="36" y="57"/>
                    <a:pt x="40" y="50"/>
                    <a:pt x="33" y="50"/>
                  </a:cubicBezTo>
                  <a:cubicBezTo>
                    <a:pt x="33" y="54"/>
                    <a:pt x="30" y="51"/>
                    <a:pt x="29" y="52"/>
                  </a:cubicBezTo>
                  <a:cubicBezTo>
                    <a:pt x="28" y="52"/>
                    <a:pt x="28" y="51"/>
                    <a:pt x="27" y="52"/>
                  </a:cubicBezTo>
                  <a:cubicBezTo>
                    <a:pt x="26" y="52"/>
                    <a:pt x="26" y="55"/>
                    <a:pt x="26" y="55"/>
                  </a:cubicBezTo>
                  <a:cubicBezTo>
                    <a:pt x="22" y="61"/>
                    <a:pt x="20" y="51"/>
                    <a:pt x="16" y="49"/>
                  </a:cubicBezTo>
                  <a:cubicBezTo>
                    <a:pt x="13" y="48"/>
                    <a:pt x="0" y="42"/>
                    <a:pt x="8" y="39"/>
                  </a:cubicBezTo>
                  <a:cubicBezTo>
                    <a:pt x="10" y="38"/>
                    <a:pt x="12" y="39"/>
                    <a:pt x="14" y="39"/>
                  </a:cubicBezTo>
                  <a:cubicBezTo>
                    <a:pt x="17" y="38"/>
                    <a:pt x="21" y="36"/>
                    <a:pt x="24" y="35"/>
                  </a:cubicBezTo>
                  <a:cubicBezTo>
                    <a:pt x="28" y="35"/>
                    <a:pt x="33" y="35"/>
                    <a:pt x="36" y="33"/>
                  </a:cubicBezTo>
                  <a:cubicBezTo>
                    <a:pt x="40" y="31"/>
                    <a:pt x="42" y="30"/>
                    <a:pt x="44" y="27"/>
                  </a:cubicBezTo>
                  <a:cubicBezTo>
                    <a:pt x="46" y="26"/>
                    <a:pt x="50" y="25"/>
                    <a:pt x="49" y="21"/>
                  </a:cubicBezTo>
                  <a:cubicBezTo>
                    <a:pt x="51" y="21"/>
                    <a:pt x="57" y="20"/>
                    <a:pt x="59" y="18"/>
                  </a:cubicBezTo>
                  <a:cubicBezTo>
                    <a:pt x="61" y="16"/>
                    <a:pt x="62" y="14"/>
                    <a:pt x="63" y="12"/>
                  </a:cubicBezTo>
                  <a:cubicBezTo>
                    <a:pt x="64" y="11"/>
                    <a:pt x="65" y="11"/>
                    <a:pt x="66" y="10"/>
                  </a:cubicBezTo>
                  <a:cubicBezTo>
                    <a:pt x="66" y="9"/>
                    <a:pt x="64" y="7"/>
                    <a:pt x="64" y="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7" name="Freeform 242"/>
            <p:cNvSpPr>
              <a:spLocks/>
            </p:cNvSpPr>
            <p:nvPr/>
          </p:nvSpPr>
          <p:spPr bwMode="auto">
            <a:xfrm>
              <a:off x="-5803900" y="-5599113"/>
              <a:ext cx="79375" cy="52388"/>
            </a:xfrm>
            <a:custGeom>
              <a:avLst/>
              <a:gdLst>
                <a:gd name="T0" fmla="*/ 10 w 21"/>
                <a:gd name="T1" fmla="*/ 8 h 14"/>
                <a:gd name="T2" fmla="*/ 2 w 21"/>
                <a:gd name="T3" fmla="*/ 6 h 14"/>
                <a:gd name="T4" fmla="*/ 6 w 21"/>
                <a:gd name="T5" fmla="*/ 4 h 14"/>
                <a:gd name="T6" fmla="*/ 7 w 21"/>
                <a:gd name="T7" fmla="*/ 2 h 14"/>
                <a:gd name="T8" fmla="*/ 10 w 21"/>
                <a:gd name="T9" fmla="*/ 2 h 14"/>
                <a:gd name="T10" fmla="*/ 14 w 21"/>
                <a:gd name="T11" fmla="*/ 0 h 14"/>
                <a:gd name="T12" fmla="*/ 17 w 21"/>
                <a:gd name="T13" fmla="*/ 9 h 14"/>
                <a:gd name="T14" fmla="*/ 20 w 21"/>
                <a:gd name="T15" fmla="*/ 12 h 14"/>
                <a:gd name="T16" fmla="*/ 17 w 21"/>
                <a:gd name="T17" fmla="*/ 14 h 14"/>
                <a:gd name="T18" fmla="*/ 12 w 21"/>
                <a:gd name="T19" fmla="*/ 13 h 14"/>
                <a:gd name="T20" fmla="*/ 10 w 21"/>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0" y="8"/>
                  </a:moveTo>
                  <a:cubicBezTo>
                    <a:pt x="8" y="7"/>
                    <a:pt x="0" y="10"/>
                    <a:pt x="2" y="6"/>
                  </a:cubicBezTo>
                  <a:cubicBezTo>
                    <a:pt x="2" y="5"/>
                    <a:pt x="5" y="5"/>
                    <a:pt x="6" y="4"/>
                  </a:cubicBezTo>
                  <a:cubicBezTo>
                    <a:pt x="6" y="4"/>
                    <a:pt x="7" y="3"/>
                    <a:pt x="7" y="2"/>
                  </a:cubicBezTo>
                  <a:cubicBezTo>
                    <a:pt x="8" y="2"/>
                    <a:pt x="9" y="2"/>
                    <a:pt x="10" y="2"/>
                  </a:cubicBezTo>
                  <a:cubicBezTo>
                    <a:pt x="11" y="1"/>
                    <a:pt x="12" y="0"/>
                    <a:pt x="14" y="0"/>
                  </a:cubicBezTo>
                  <a:cubicBezTo>
                    <a:pt x="14" y="4"/>
                    <a:pt x="15" y="7"/>
                    <a:pt x="17" y="9"/>
                  </a:cubicBezTo>
                  <a:cubicBezTo>
                    <a:pt x="19" y="10"/>
                    <a:pt x="21" y="9"/>
                    <a:pt x="20" y="12"/>
                  </a:cubicBezTo>
                  <a:cubicBezTo>
                    <a:pt x="20" y="14"/>
                    <a:pt x="19" y="14"/>
                    <a:pt x="17" y="14"/>
                  </a:cubicBezTo>
                  <a:cubicBezTo>
                    <a:pt x="15" y="14"/>
                    <a:pt x="14" y="14"/>
                    <a:pt x="12" y="13"/>
                  </a:cubicBezTo>
                  <a:cubicBezTo>
                    <a:pt x="11" y="11"/>
                    <a:pt x="12" y="10"/>
                    <a:pt x="10"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243"/>
            <p:cNvSpPr>
              <a:spLocks/>
            </p:cNvSpPr>
            <p:nvPr/>
          </p:nvSpPr>
          <p:spPr bwMode="auto">
            <a:xfrm>
              <a:off x="-8485188" y="-5805488"/>
              <a:ext cx="214313" cy="195263"/>
            </a:xfrm>
            <a:custGeom>
              <a:avLst/>
              <a:gdLst>
                <a:gd name="T0" fmla="*/ 16 w 57"/>
                <a:gd name="T1" fmla="*/ 17 h 52"/>
                <a:gd name="T2" fmla="*/ 44 w 57"/>
                <a:gd name="T3" fmla="*/ 4 h 52"/>
                <a:gd name="T4" fmla="*/ 48 w 57"/>
                <a:gd name="T5" fmla="*/ 10 h 52"/>
                <a:gd name="T6" fmla="*/ 55 w 57"/>
                <a:gd name="T7" fmla="*/ 15 h 52"/>
                <a:gd name="T8" fmla="*/ 53 w 57"/>
                <a:gd name="T9" fmla="*/ 29 h 52"/>
                <a:gd name="T10" fmla="*/ 37 w 57"/>
                <a:gd name="T11" fmla="*/ 33 h 52"/>
                <a:gd name="T12" fmla="*/ 30 w 57"/>
                <a:gd name="T13" fmla="*/ 37 h 52"/>
                <a:gd name="T14" fmla="*/ 23 w 57"/>
                <a:gd name="T15" fmla="*/ 37 h 52"/>
                <a:gd name="T16" fmla="*/ 4 w 57"/>
                <a:gd name="T17" fmla="*/ 43 h 52"/>
                <a:gd name="T18" fmla="*/ 1 w 57"/>
                <a:gd name="T19" fmla="*/ 38 h 52"/>
                <a:gd name="T20" fmla="*/ 16 w 57"/>
                <a:gd name="T21"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2">
                  <a:moveTo>
                    <a:pt x="16" y="17"/>
                  </a:moveTo>
                  <a:cubicBezTo>
                    <a:pt x="22" y="11"/>
                    <a:pt x="34" y="0"/>
                    <a:pt x="44" y="4"/>
                  </a:cubicBezTo>
                  <a:cubicBezTo>
                    <a:pt x="47" y="5"/>
                    <a:pt x="47" y="7"/>
                    <a:pt x="48" y="10"/>
                  </a:cubicBezTo>
                  <a:cubicBezTo>
                    <a:pt x="50" y="12"/>
                    <a:pt x="54" y="13"/>
                    <a:pt x="55" y="15"/>
                  </a:cubicBezTo>
                  <a:cubicBezTo>
                    <a:pt x="57" y="18"/>
                    <a:pt x="55" y="27"/>
                    <a:pt x="53" y="29"/>
                  </a:cubicBezTo>
                  <a:cubicBezTo>
                    <a:pt x="49" y="32"/>
                    <a:pt x="42" y="32"/>
                    <a:pt x="37" y="33"/>
                  </a:cubicBezTo>
                  <a:cubicBezTo>
                    <a:pt x="35" y="34"/>
                    <a:pt x="32" y="36"/>
                    <a:pt x="30" y="37"/>
                  </a:cubicBezTo>
                  <a:cubicBezTo>
                    <a:pt x="28" y="37"/>
                    <a:pt x="25" y="36"/>
                    <a:pt x="23" y="37"/>
                  </a:cubicBezTo>
                  <a:cubicBezTo>
                    <a:pt x="16" y="39"/>
                    <a:pt x="11" y="52"/>
                    <a:pt x="4" y="43"/>
                  </a:cubicBezTo>
                  <a:cubicBezTo>
                    <a:pt x="3" y="42"/>
                    <a:pt x="1" y="39"/>
                    <a:pt x="1" y="38"/>
                  </a:cubicBezTo>
                  <a:cubicBezTo>
                    <a:pt x="0" y="27"/>
                    <a:pt x="11" y="23"/>
                    <a:pt x="16" y="1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244"/>
            <p:cNvSpPr>
              <a:spLocks/>
            </p:cNvSpPr>
            <p:nvPr/>
          </p:nvSpPr>
          <p:spPr bwMode="auto">
            <a:xfrm>
              <a:off x="-8855075" y="-5734050"/>
              <a:ext cx="69850" cy="101600"/>
            </a:xfrm>
            <a:custGeom>
              <a:avLst/>
              <a:gdLst>
                <a:gd name="T0" fmla="*/ 3 w 19"/>
                <a:gd name="T1" fmla="*/ 20 h 27"/>
                <a:gd name="T2" fmla="*/ 1 w 19"/>
                <a:gd name="T3" fmla="*/ 8 h 27"/>
                <a:gd name="T4" fmla="*/ 5 w 19"/>
                <a:gd name="T5" fmla="*/ 0 h 27"/>
                <a:gd name="T6" fmla="*/ 17 w 19"/>
                <a:gd name="T7" fmla="*/ 11 h 27"/>
                <a:gd name="T8" fmla="*/ 19 w 19"/>
                <a:gd name="T9" fmla="*/ 18 h 27"/>
                <a:gd name="T10" fmla="*/ 15 w 19"/>
                <a:gd name="T11" fmla="*/ 22 h 27"/>
                <a:gd name="T12" fmla="*/ 9 w 19"/>
                <a:gd name="T13" fmla="*/ 26 h 27"/>
                <a:gd name="T14" fmla="*/ 3 w 19"/>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3" y="20"/>
                  </a:moveTo>
                  <a:cubicBezTo>
                    <a:pt x="1" y="17"/>
                    <a:pt x="1" y="11"/>
                    <a:pt x="1" y="8"/>
                  </a:cubicBezTo>
                  <a:cubicBezTo>
                    <a:pt x="0" y="4"/>
                    <a:pt x="0" y="0"/>
                    <a:pt x="5" y="0"/>
                  </a:cubicBezTo>
                  <a:cubicBezTo>
                    <a:pt x="9" y="0"/>
                    <a:pt x="16" y="8"/>
                    <a:pt x="17" y="11"/>
                  </a:cubicBezTo>
                  <a:cubicBezTo>
                    <a:pt x="18" y="13"/>
                    <a:pt x="19" y="16"/>
                    <a:pt x="19" y="18"/>
                  </a:cubicBezTo>
                  <a:cubicBezTo>
                    <a:pt x="19" y="21"/>
                    <a:pt x="17" y="20"/>
                    <a:pt x="15" y="22"/>
                  </a:cubicBezTo>
                  <a:cubicBezTo>
                    <a:pt x="13" y="24"/>
                    <a:pt x="12" y="27"/>
                    <a:pt x="9" y="26"/>
                  </a:cubicBezTo>
                  <a:cubicBezTo>
                    <a:pt x="7" y="26"/>
                    <a:pt x="3" y="22"/>
                    <a:pt x="3"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0" name="Freeform 245"/>
            <p:cNvSpPr>
              <a:spLocks/>
            </p:cNvSpPr>
            <p:nvPr/>
          </p:nvSpPr>
          <p:spPr bwMode="auto">
            <a:xfrm>
              <a:off x="-8832850" y="-5043488"/>
              <a:ext cx="176213" cy="77788"/>
            </a:xfrm>
            <a:custGeom>
              <a:avLst/>
              <a:gdLst>
                <a:gd name="T0" fmla="*/ 25 w 47"/>
                <a:gd name="T1" fmla="*/ 10 h 21"/>
                <a:gd name="T2" fmla="*/ 10 w 47"/>
                <a:gd name="T3" fmla="*/ 16 h 21"/>
                <a:gd name="T4" fmla="*/ 4 w 47"/>
                <a:gd name="T5" fmla="*/ 21 h 21"/>
                <a:gd name="T6" fmla="*/ 0 w 47"/>
                <a:gd name="T7" fmla="*/ 15 h 21"/>
                <a:gd name="T8" fmla="*/ 9 w 47"/>
                <a:gd name="T9" fmla="*/ 7 h 21"/>
                <a:gd name="T10" fmla="*/ 12 w 47"/>
                <a:gd name="T11" fmla="*/ 6 h 21"/>
                <a:gd name="T12" fmla="*/ 14 w 47"/>
                <a:gd name="T13" fmla="*/ 3 h 21"/>
                <a:gd name="T14" fmla="*/ 20 w 47"/>
                <a:gd name="T15" fmla="*/ 1 h 21"/>
                <a:gd name="T16" fmla="*/ 28 w 47"/>
                <a:gd name="T17" fmla="*/ 1 h 21"/>
                <a:gd name="T18" fmla="*/ 32 w 47"/>
                <a:gd name="T19" fmla="*/ 7 h 21"/>
                <a:gd name="T20" fmla="*/ 47 w 47"/>
                <a:gd name="T21" fmla="*/ 7 h 21"/>
                <a:gd name="T22" fmla="*/ 37 w 47"/>
                <a:gd name="T23" fmla="*/ 16 h 21"/>
                <a:gd name="T24" fmla="*/ 25 w 47"/>
                <a:gd name="T2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1">
                  <a:moveTo>
                    <a:pt x="25" y="10"/>
                  </a:moveTo>
                  <a:cubicBezTo>
                    <a:pt x="20" y="9"/>
                    <a:pt x="14" y="13"/>
                    <a:pt x="10" y="16"/>
                  </a:cubicBezTo>
                  <a:cubicBezTo>
                    <a:pt x="7" y="18"/>
                    <a:pt x="8" y="21"/>
                    <a:pt x="4" y="21"/>
                  </a:cubicBezTo>
                  <a:cubicBezTo>
                    <a:pt x="1" y="20"/>
                    <a:pt x="0" y="18"/>
                    <a:pt x="0" y="15"/>
                  </a:cubicBezTo>
                  <a:cubicBezTo>
                    <a:pt x="1" y="12"/>
                    <a:pt x="6" y="9"/>
                    <a:pt x="9" y="7"/>
                  </a:cubicBezTo>
                  <a:cubicBezTo>
                    <a:pt x="10" y="7"/>
                    <a:pt x="11" y="7"/>
                    <a:pt x="12" y="6"/>
                  </a:cubicBezTo>
                  <a:cubicBezTo>
                    <a:pt x="13" y="6"/>
                    <a:pt x="13" y="3"/>
                    <a:pt x="14" y="3"/>
                  </a:cubicBezTo>
                  <a:cubicBezTo>
                    <a:pt x="16" y="1"/>
                    <a:pt x="16" y="1"/>
                    <a:pt x="20" y="1"/>
                  </a:cubicBezTo>
                  <a:cubicBezTo>
                    <a:pt x="22" y="0"/>
                    <a:pt x="26" y="0"/>
                    <a:pt x="28" y="1"/>
                  </a:cubicBezTo>
                  <a:cubicBezTo>
                    <a:pt x="30" y="3"/>
                    <a:pt x="30" y="6"/>
                    <a:pt x="32" y="7"/>
                  </a:cubicBezTo>
                  <a:cubicBezTo>
                    <a:pt x="37" y="10"/>
                    <a:pt x="43" y="6"/>
                    <a:pt x="47" y="7"/>
                  </a:cubicBezTo>
                  <a:cubicBezTo>
                    <a:pt x="47" y="10"/>
                    <a:pt x="39" y="16"/>
                    <a:pt x="37" y="16"/>
                  </a:cubicBezTo>
                  <a:cubicBezTo>
                    <a:pt x="30" y="18"/>
                    <a:pt x="31" y="11"/>
                    <a:pt x="25"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246"/>
            <p:cNvSpPr>
              <a:spLocks/>
            </p:cNvSpPr>
            <p:nvPr/>
          </p:nvSpPr>
          <p:spPr bwMode="auto">
            <a:xfrm>
              <a:off x="-8997950" y="-4965700"/>
              <a:ext cx="77788" cy="101600"/>
            </a:xfrm>
            <a:custGeom>
              <a:avLst/>
              <a:gdLst>
                <a:gd name="T0" fmla="*/ 15 w 21"/>
                <a:gd name="T1" fmla="*/ 24 h 27"/>
                <a:gd name="T2" fmla="*/ 7 w 21"/>
                <a:gd name="T3" fmla="*/ 0 h 27"/>
                <a:gd name="T4" fmla="*/ 15 w 21"/>
                <a:gd name="T5" fmla="*/ 13 h 27"/>
                <a:gd name="T6" fmla="*/ 21 w 21"/>
                <a:gd name="T7" fmla="*/ 18 h 27"/>
                <a:gd name="T8" fmla="*/ 15 w 21"/>
                <a:gd name="T9" fmla="*/ 24 h 27"/>
              </a:gdLst>
              <a:ahLst/>
              <a:cxnLst>
                <a:cxn ang="0">
                  <a:pos x="T0" y="T1"/>
                </a:cxn>
                <a:cxn ang="0">
                  <a:pos x="T2" y="T3"/>
                </a:cxn>
                <a:cxn ang="0">
                  <a:pos x="T4" y="T5"/>
                </a:cxn>
                <a:cxn ang="0">
                  <a:pos x="T6" y="T7"/>
                </a:cxn>
                <a:cxn ang="0">
                  <a:pos x="T8" y="T9"/>
                </a:cxn>
              </a:cxnLst>
              <a:rect l="0" t="0" r="r" b="b"/>
              <a:pathLst>
                <a:path w="21" h="27">
                  <a:moveTo>
                    <a:pt x="15" y="24"/>
                  </a:moveTo>
                  <a:cubicBezTo>
                    <a:pt x="7" y="27"/>
                    <a:pt x="0" y="1"/>
                    <a:pt x="7" y="0"/>
                  </a:cubicBezTo>
                  <a:cubicBezTo>
                    <a:pt x="11" y="0"/>
                    <a:pt x="12" y="10"/>
                    <a:pt x="15" y="13"/>
                  </a:cubicBezTo>
                  <a:cubicBezTo>
                    <a:pt x="17" y="15"/>
                    <a:pt x="21" y="14"/>
                    <a:pt x="21" y="18"/>
                  </a:cubicBezTo>
                  <a:cubicBezTo>
                    <a:pt x="21" y="18"/>
                    <a:pt x="15" y="24"/>
                    <a:pt x="15"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2" name="Freeform 247"/>
            <p:cNvSpPr>
              <a:spLocks/>
            </p:cNvSpPr>
            <p:nvPr/>
          </p:nvSpPr>
          <p:spPr bwMode="auto">
            <a:xfrm>
              <a:off x="-9856788" y="-5932488"/>
              <a:ext cx="960438" cy="762000"/>
            </a:xfrm>
            <a:custGeom>
              <a:avLst/>
              <a:gdLst>
                <a:gd name="T0" fmla="*/ 27 w 256"/>
                <a:gd name="T1" fmla="*/ 55 h 203"/>
                <a:gd name="T2" fmla="*/ 41 w 256"/>
                <a:gd name="T3" fmla="*/ 59 h 203"/>
                <a:gd name="T4" fmla="*/ 35 w 256"/>
                <a:gd name="T5" fmla="*/ 33 h 203"/>
                <a:gd name="T6" fmla="*/ 55 w 256"/>
                <a:gd name="T7" fmla="*/ 35 h 203"/>
                <a:gd name="T8" fmla="*/ 50 w 256"/>
                <a:gd name="T9" fmla="*/ 13 h 203"/>
                <a:gd name="T10" fmla="*/ 60 w 256"/>
                <a:gd name="T11" fmla="*/ 5 h 203"/>
                <a:gd name="T12" fmla="*/ 64 w 256"/>
                <a:gd name="T13" fmla="*/ 17 h 203"/>
                <a:gd name="T14" fmla="*/ 76 w 256"/>
                <a:gd name="T15" fmla="*/ 30 h 203"/>
                <a:gd name="T16" fmla="*/ 84 w 256"/>
                <a:gd name="T17" fmla="*/ 39 h 203"/>
                <a:gd name="T18" fmla="*/ 89 w 256"/>
                <a:gd name="T19" fmla="*/ 50 h 203"/>
                <a:gd name="T20" fmla="*/ 106 w 256"/>
                <a:gd name="T21" fmla="*/ 50 h 203"/>
                <a:gd name="T22" fmla="*/ 112 w 256"/>
                <a:gd name="T23" fmla="*/ 51 h 203"/>
                <a:gd name="T24" fmla="*/ 110 w 256"/>
                <a:gd name="T25" fmla="*/ 64 h 203"/>
                <a:gd name="T26" fmla="*/ 118 w 256"/>
                <a:gd name="T27" fmla="*/ 72 h 203"/>
                <a:gd name="T28" fmla="*/ 126 w 256"/>
                <a:gd name="T29" fmla="*/ 82 h 203"/>
                <a:gd name="T30" fmla="*/ 126 w 256"/>
                <a:gd name="T31" fmla="*/ 72 h 203"/>
                <a:gd name="T32" fmla="*/ 128 w 256"/>
                <a:gd name="T33" fmla="*/ 54 h 203"/>
                <a:gd name="T34" fmla="*/ 127 w 256"/>
                <a:gd name="T35" fmla="*/ 21 h 203"/>
                <a:gd name="T36" fmla="*/ 136 w 256"/>
                <a:gd name="T37" fmla="*/ 7 h 203"/>
                <a:gd name="T38" fmla="*/ 150 w 256"/>
                <a:gd name="T39" fmla="*/ 17 h 203"/>
                <a:gd name="T40" fmla="*/ 151 w 256"/>
                <a:gd name="T41" fmla="*/ 44 h 203"/>
                <a:gd name="T42" fmla="*/ 145 w 256"/>
                <a:gd name="T43" fmla="*/ 67 h 203"/>
                <a:gd name="T44" fmla="*/ 151 w 256"/>
                <a:gd name="T45" fmla="*/ 59 h 203"/>
                <a:gd name="T46" fmla="*/ 156 w 256"/>
                <a:gd name="T47" fmla="*/ 59 h 203"/>
                <a:gd name="T48" fmla="*/ 161 w 256"/>
                <a:gd name="T49" fmla="*/ 48 h 203"/>
                <a:gd name="T50" fmla="*/ 168 w 256"/>
                <a:gd name="T51" fmla="*/ 39 h 203"/>
                <a:gd name="T52" fmla="*/ 174 w 256"/>
                <a:gd name="T53" fmla="*/ 36 h 203"/>
                <a:gd name="T54" fmla="*/ 182 w 256"/>
                <a:gd name="T55" fmla="*/ 47 h 203"/>
                <a:gd name="T56" fmla="*/ 193 w 256"/>
                <a:gd name="T57" fmla="*/ 48 h 203"/>
                <a:gd name="T58" fmla="*/ 215 w 256"/>
                <a:gd name="T59" fmla="*/ 53 h 203"/>
                <a:gd name="T60" fmla="*/ 230 w 256"/>
                <a:gd name="T61" fmla="*/ 59 h 203"/>
                <a:gd name="T62" fmla="*/ 255 w 256"/>
                <a:gd name="T63" fmla="*/ 76 h 203"/>
                <a:gd name="T64" fmla="*/ 245 w 256"/>
                <a:gd name="T65" fmla="*/ 110 h 203"/>
                <a:gd name="T66" fmla="*/ 217 w 256"/>
                <a:gd name="T67" fmla="*/ 141 h 203"/>
                <a:gd name="T68" fmla="*/ 216 w 256"/>
                <a:gd name="T69" fmla="*/ 168 h 203"/>
                <a:gd name="T70" fmla="*/ 205 w 256"/>
                <a:gd name="T71" fmla="*/ 181 h 203"/>
                <a:gd name="T72" fmla="*/ 178 w 256"/>
                <a:gd name="T73" fmla="*/ 190 h 203"/>
                <a:gd name="T74" fmla="*/ 170 w 256"/>
                <a:gd name="T75" fmla="*/ 198 h 203"/>
                <a:gd name="T76" fmla="*/ 149 w 256"/>
                <a:gd name="T77" fmla="*/ 197 h 203"/>
                <a:gd name="T78" fmla="*/ 139 w 256"/>
                <a:gd name="T79" fmla="*/ 181 h 203"/>
                <a:gd name="T80" fmla="*/ 110 w 256"/>
                <a:gd name="T81" fmla="*/ 184 h 203"/>
                <a:gd name="T82" fmla="*/ 81 w 256"/>
                <a:gd name="T83" fmla="*/ 175 h 203"/>
                <a:gd name="T84" fmla="*/ 53 w 256"/>
                <a:gd name="T85" fmla="*/ 147 h 203"/>
                <a:gd name="T86" fmla="*/ 82 w 256"/>
                <a:gd name="T87" fmla="*/ 151 h 203"/>
                <a:gd name="T88" fmla="*/ 83 w 256"/>
                <a:gd name="T89" fmla="*/ 146 h 203"/>
                <a:gd name="T90" fmla="*/ 92 w 256"/>
                <a:gd name="T91" fmla="*/ 131 h 203"/>
                <a:gd name="T92" fmla="*/ 105 w 256"/>
                <a:gd name="T93" fmla="*/ 122 h 203"/>
                <a:gd name="T94" fmla="*/ 80 w 256"/>
                <a:gd name="T95" fmla="*/ 118 h 203"/>
                <a:gd name="T96" fmla="*/ 48 w 256"/>
                <a:gd name="T97" fmla="*/ 123 h 203"/>
                <a:gd name="T98" fmla="*/ 27 w 256"/>
                <a:gd name="T99" fmla="*/ 128 h 203"/>
                <a:gd name="T100" fmla="*/ 14 w 256"/>
                <a:gd name="T101" fmla="*/ 103 h 203"/>
                <a:gd name="T102" fmla="*/ 17 w 256"/>
                <a:gd name="T103" fmla="*/ 8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203">
                  <a:moveTo>
                    <a:pt x="7" y="59"/>
                  </a:moveTo>
                  <a:cubicBezTo>
                    <a:pt x="13" y="55"/>
                    <a:pt x="21" y="56"/>
                    <a:pt x="27" y="59"/>
                  </a:cubicBezTo>
                  <a:cubicBezTo>
                    <a:pt x="27" y="58"/>
                    <a:pt x="27" y="57"/>
                    <a:pt x="27" y="55"/>
                  </a:cubicBezTo>
                  <a:cubicBezTo>
                    <a:pt x="33" y="54"/>
                    <a:pt x="36" y="61"/>
                    <a:pt x="38" y="65"/>
                  </a:cubicBezTo>
                  <a:cubicBezTo>
                    <a:pt x="40" y="68"/>
                    <a:pt x="44" y="77"/>
                    <a:pt x="46" y="69"/>
                  </a:cubicBezTo>
                  <a:cubicBezTo>
                    <a:pt x="46" y="66"/>
                    <a:pt x="43" y="61"/>
                    <a:pt x="41" y="59"/>
                  </a:cubicBezTo>
                  <a:cubicBezTo>
                    <a:pt x="39" y="54"/>
                    <a:pt x="39" y="50"/>
                    <a:pt x="38" y="45"/>
                  </a:cubicBezTo>
                  <a:cubicBezTo>
                    <a:pt x="38" y="43"/>
                    <a:pt x="36" y="41"/>
                    <a:pt x="36" y="39"/>
                  </a:cubicBezTo>
                  <a:cubicBezTo>
                    <a:pt x="35" y="37"/>
                    <a:pt x="36" y="35"/>
                    <a:pt x="35" y="33"/>
                  </a:cubicBezTo>
                  <a:cubicBezTo>
                    <a:pt x="49" y="29"/>
                    <a:pt x="44" y="48"/>
                    <a:pt x="55" y="51"/>
                  </a:cubicBezTo>
                  <a:cubicBezTo>
                    <a:pt x="56" y="48"/>
                    <a:pt x="55" y="43"/>
                    <a:pt x="55" y="40"/>
                  </a:cubicBezTo>
                  <a:cubicBezTo>
                    <a:pt x="55" y="39"/>
                    <a:pt x="55" y="36"/>
                    <a:pt x="55" y="35"/>
                  </a:cubicBezTo>
                  <a:cubicBezTo>
                    <a:pt x="56" y="33"/>
                    <a:pt x="58" y="31"/>
                    <a:pt x="58" y="30"/>
                  </a:cubicBezTo>
                  <a:cubicBezTo>
                    <a:pt x="60" y="24"/>
                    <a:pt x="53" y="27"/>
                    <a:pt x="50" y="27"/>
                  </a:cubicBezTo>
                  <a:cubicBezTo>
                    <a:pt x="44" y="25"/>
                    <a:pt x="46" y="11"/>
                    <a:pt x="50" y="13"/>
                  </a:cubicBezTo>
                  <a:cubicBezTo>
                    <a:pt x="51" y="11"/>
                    <a:pt x="51" y="7"/>
                    <a:pt x="53" y="6"/>
                  </a:cubicBezTo>
                  <a:cubicBezTo>
                    <a:pt x="57" y="4"/>
                    <a:pt x="56" y="13"/>
                    <a:pt x="59" y="13"/>
                  </a:cubicBezTo>
                  <a:cubicBezTo>
                    <a:pt x="59" y="10"/>
                    <a:pt x="56" y="5"/>
                    <a:pt x="60" y="5"/>
                  </a:cubicBezTo>
                  <a:cubicBezTo>
                    <a:pt x="59" y="0"/>
                    <a:pt x="63" y="2"/>
                    <a:pt x="64" y="4"/>
                  </a:cubicBezTo>
                  <a:cubicBezTo>
                    <a:pt x="66" y="6"/>
                    <a:pt x="65" y="7"/>
                    <a:pt x="65" y="9"/>
                  </a:cubicBezTo>
                  <a:cubicBezTo>
                    <a:pt x="64" y="12"/>
                    <a:pt x="63" y="14"/>
                    <a:pt x="64" y="17"/>
                  </a:cubicBezTo>
                  <a:cubicBezTo>
                    <a:pt x="64" y="19"/>
                    <a:pt x="65" y="21"/>
                    <a:pt x="66" y="24"/>
                  </a:cubicBezTo>
                  <a:cubicBezTo>
                    <a:pt x="69" y="24"/>
                    <a:pt x="69" y="20"/>
                    <a:pt x="72" y="23"/>
                  </a:cubicBezTo>
                  <a:cubicBezTo>
                    <a:pt x="74" y="24"/>
                    <a:pt x="75" y="28"/>
                    <a:pt x="76" y="30"/>
                  </a:cubicBezTo>
                  <a:cubicBezTo>
                    <a:pt x="76" y="33"/>
                    <a:pt x="76" y="36"/>
                    <a:pt x="77" y="38"/>
                  </a:cubicBezTo>
                  <a:cubicBezTo>
                    <a:pt x="78" y="41"/>
                    <a:pt x="81" y="44"/>
                    <a:pt x="81" y="40"/>
                  </a:cubicBezTo>
                  <a:cubicBezTo>
                    <a:pt x="81" y="37"/>
                    <a:pt x="83" y="39"/>
                    <a:pt x="84" y="39"/>
                  </a:cubicBezTo>
                  <a:cubicBezTo>
                    <a:pt x="85" y="40"/>
                    <a:pt x="84" y="43"/>
                    <a:pt x="84" y="44"/>
                  </a:cubicBezTo>
                  <a:cubicBezTo>
                    <a:pt x="84" y="47"/>
                    <a:pt x="84" y="53"/>
                    <a:pt x="87" y="55"/>
                  </a:cubicBezTo>
                  <a:cubicBezTo>
                    <a:pt x="87" y="54"/>
                    <a:pt x="87" y="50"/>
                    <a:pt x="89" y="50"/>
                  </a:cubicBezTo>
                  <a:cubicBezTo>
                    <a:pt x="92" y="51"/>
                    <a:pt x="90" y="55"/>
                    <a:pt x="94" y="54"/>
                  </a:cubicBezTo>
                  <a:cubicBezTo>
                    <a:pt x="93" y="51"/>
                    <a:pt x="96" y="47"/>
                    <a:pt x="99" y="49"/>
                  </a:cubicBezTo>
                  <a:cubicBezTo>
                    <a:pt x="100" y="43"/>
                    <a:pt x="105" y="46"/>
                    <a:pt x="106" y="50"/>
                  </a:cubicBezTo>
                  <a:cubicBezTo>
                    <a:pt x="106" y="50"/>
                    <a:pt x="106" y="50"/>
                    <a:pt x="106" y="50"/>
                  </a:cubicBezTo>
                  <a:cubicBezTo>
                    <a:pt x="107" y="48"/>
                    <a:pt x="106" y="44"/>
                    <a:pt x="109" y="44"/>
                  </a:cubicBezTo>
                  <a:cubicBezTo>
                    <a:pt x="112" y="45"/>
                    <a:pt x="112" y="49"/>
                    <a:pt x="112" y="51"/>
                  </a:cubicBezTo>
                  <a:cubicBezTo>
                    <a:pt x="112" y="55"/>
                    <a:pt x="112" y="56"/>
                    <a:pt x="110" y="59"/>
                  </a:cubicBezTo>
                  <a:cubicBezTo>
                    <a:pt x="109" y="62"/>
                    <a:pt x="106" y="64"/>
                    <a:pt x="106" y="67"/>
                  </a:cubicBezTo>
                  <a:cubicBezTo>
                    <a:pt x="108" y="67"/>
                    <a:pt x="109" y="66"/>
                    <a:pt x="110" y="64"/>
                  </a:cubicBezTo>
                  <a:cubicBezTo>
                    <a:pt x="113" y="64"/>
                    <a:pt x="114" y="70"/>
                    <a:pt x="117" y="64"/>
                  </a:cubicBezTo>
                  <a:cubicBezTo>
                    <a:pt x="118" y="64"/>
                    <a:pt x="118" y="65"/>
                    <a:pt x="119" y="66"/>
                  </a:cubicBezTo>
                  <a:cubicBezTo>
                    <a:pt x="119" y="68"/>
                    <a:pt x="118" y="70"/>
                    <a:pt x="118" y="72"/>
                  </a:cubicBezTo>
                  <a:cubicBezTo>
                    <a:pt x="119" y="77"/>
                    <a:pt x="121" y="81"/>
                    <a:pt x="123" y="85"/>
                  </a:cubicBezTo>
                  <a:cubicBezTo>
                    <a:pt x="123" y="84"/>
                    <a:pt x="124" y="83"/>
                    <a:pt x="124" y="82"/>
                  </a:cubicBezTo>
                  <a:cubicBezTo>
                    <a:pt x="125" y="82"/>
                    <a:pt x="125" y="82"/>
                    <a:pt x="126" y="82"/>
                  </a:cubicBezTo>
                  <a:cubicBezTo>
                    <a:pt x="126" y="80"/>
                    <a:pt x="124" y="79"/>
                    <a:pt x="124" y="77"/>
                  </a:cubicBezTo>
                  <a:cubicBezTo>
                    <a:pt x="127" y="78"/>
                    <a:pt x="128" y="77"/>
                    <a:pt x="128" y="74"/>
                  </a:cubicBezTo>
                  <a:cubicBezTo>
                    <a:pt x="128" y="74"/>
                    <a:pt x="126" y="72"/>
                    <a:pt x="126" y="72"/>
                  </a:cubicBezTo>
                  <a:cubicBezTo>
                    <a:pt x="126" y="71"/>
                    <a:pt x="126" y="69"/>
                    <a:pt x="126" y="68"/>
                  </a:cubicBezTo>
                  <a:cubicBezTo>
                    <a:pt x="126" y="66"/>
                    <a:pt x="126" y="63"/>
                    <a:pt x="126" y="61"/>
                  </a:cubicBezTo>
                  <a:cubicBezTo>
                    <a:pt x="127" y="59"/>
                    <a:pt x="128" y="56"/>
                    <a:pt x="128" y="54"/>
                  </a:cubicBezTo>
                  <a:cubicBezTo>
                    <a:pt x="128" y="51"/>
                    <a:pt x="127" y="49"/>
                    <a:pt x="127" y="46"/>
                  </a:cubicBezTo>
                  <a:cubicBezTo>
                    <a:pt x="127" y="42"/>
                    <a:pt x="129" y="42"/>
                    <a:pt x="130" y="39"/>
                  </a:cubicBezTo>
                  <a:cubicBezTo>
                    <a:pt x="125" y="36"/>
                    <a:pt x="121" y="26"/>
                    <a:pt x="127" y="21"/>
                  </a:cubicBezTo>
                  <a:cubicBezTo>
                    <a:pt x="136" y="14"/>
                    <a:pt x="132" y="30"/>
                    <a:pt x="134" y="33"/>
                  </a:cubicBezTo>
                  <a:cubicBezTo>
                    <a:pt x="135" y="31"/>
                    <a:pt x="137" y="25"/>
                    <a:pt x="137" y="22"/>
                  </a:cubicBezTo>
                  <a:cubicBezTo>
                    <a:pt x="138" y="19"/>
                    <a:pt x="133" y="10"/>
                    <a:pt x="136" y="7"/>
                  </a:cubicBezTo>
                  <a:cubicBezTo>
                    <a:pt x="137" y="6"/>
                    <a:pt x="138" y="7"/>
                    <a:pt x="140" y="9"/>
                  </a:cubicBezTo>
                  <a:cubicBezTo>
                    <a:pt x="142" y="11"/>
                    <a:pt x="142" y="12"/>
                    <a:pt x="144" y="13"/>
                  </a:cubicBezTo>
                  <a:cubicBezTo>
                    <a:pt x="146" y="15"/>
                    <a:pt x="149" y="15"/>
                    <a:pt x="150" y="17"/>
                  </a:cubicBezTo>
                  <a:cubicBezTo>
                    <a:pt x="152" y="20"/>
                    <a:pt x="151" y="27"/>
                    <a:pt x="147" y="26"/>
                  </a:cubicBezTo>
                  <a:cubicBezTo>
                    <a:pt x="147" y="28"/>
                    <a:pt x="149" y="29"/>
                    <a:pt x="148" y="31"/>
                  </a:cubicBezTo>
                  <a:cubicBezTo>
                    <a:pt x="152" y="32"/>
                    <a:pt x="152" y="41"/>
                    <a:pt x="151" y="44"/>
                  </a:cubicBezTo>
                  <a:cubicBezTo>
                    <a:pt x="150" y="48"/>
                    <a:pt x="146" y="47"/>
                    <a:pt x="145" y="50"/>
                  </a:cubicBezTo>
                  <a:cubicBezTo>
                    <a:pt x="142" y="54"/>
                    <a:pt x="145" y="62"/>
                    <a:pt x="144" y="67"/>
                  </a:cubicBezTo>
                  <a:cubicBezTo>
                    <a:pt x="144" y="67"/>
                    <a:pt x="145" y="67"/>
                    <a:pt x="145" y="67"/>
                  </a:cubicBezTo>
                  <a:cubicBezTo>
                    <a:pt x="145" y="65"/>
                    <a:pt x="145" y="63"/>
                    <a:pt x="145" y="62"/>
                  </a:cubicBezTo>
                  <a:cubicBezTo>
                    <a:pt x="145" y="61"/>
                    <a:pt x="147" y="61"/>
                    <a:pt x="147" y="59"/>
                  </a:cubicBezTo>
                  <a:cubicBezTo>
                    <a:pt x="148" y="59"/>
                    <a:pt x="150" y="59"/>
                    <a:pt x="151" y="59"/>
                  </a:cubicBezTo>
                  <a:cubicBezTo>
                    <a:pt x="151" y="57"/>
                    <a:pt x="150" y="55"/>
                    <a:pt x="149" y="54"/>
                  </a:cubicBezTo>
                  <a:cubicBezTo>
                    <a:pt x="151" y="53"/>
                    <a:pt x="152" y="54"/>
                    <a:pt x="153" y="55"/>
                  </a:cubicBezTo>
                  <a:cubicBezTo>
                    <a:pt x="156" y="56"/>
                    <a:pt x="156" y="55"/>
                    <a:pt x="156" y="59"/>
                  </a:cubicBezTo>
                  <a:cubicBezTo>
                    <a:pt x="157" y="61"/>
                    <a:pt x="156" y="67"/>
                    <a:pt x="158" y="68"/>
                  </a:cubicBezTo>
                  <a:cubicBezTo>
                    <a:pt x="156" y="67"/>
                    <a:pt x="161" y="59"/>
                    <a:pt x="161" y="59"/>
                  </a:cubicBezTo>
                  <a:cubicBezTo>
                    <a:pt x="163" y="55"/>
                    <a:pt x="161" y="52"/>
                    <a:pt x="161" y="48"/>
                  </a:cubicBezTo>
                  <a:cubicBezTo>
                    <a:pt x="162" y="45"/>
                    <a:pt x="164" y="37"/>
                    <a:pt x="166" y="43"/>
                  </a:cubicBezTo>
                  <a:cubicBezTo>
                    <a:pt x="166" y="44"/>
                    <a:pt x="166" y="44"/>
                    <a:pt x="167" y="43"/>
                  </a:cubicBezTo>
                  <a:cubicBezTo>
                    <a:pt x="168" y="41"/>
                    <a:pt x="165" y="39"/>
                    <a:pt x="168" y="39"/>
                  </a:cubicBezTo>
                  <a:cubicBezTo>
                    <a:pt x="170" y="39"/>
                    <a:pt x="172" y="42"/>
                    <a:pt x="173" y="43"/>
                  </a:cubicBezTo>
                  <a:cubicBezTo>
                    <a:pt x="172" y="42"/>
                    <a:pt x="175" y="39"/>
                    <a:pt x="175" y="39"/>
                  </a:cubicBezTo>
                  <a:cubicBezTo>
                    <a:pt x="176" y="37"/>
                    <a:pt x="176" y="38"/>
                    <a:pt x="174" y="36"/>
                  </a:cubicBezTo>
                  <a:cubicBezTo>
                    <a:pt x="173" y="34"/>
                    <a:pt x="170" y="33"/>
                    <a:pt x="172" y="31"/>
                  </a:cubicBezTo>
                  <a:cubicBezTo>
                    <a:pt x="177" y="25"/>
                    <a:pt x="185" y="33"/>
                    <a:pt x="185" y="38"/>
                  </a:cubicBezTo>
                  <a:cubicBezTo>
                    <a:pt x="184" y="41"/>
                    <a:pt x="181" y="43"/>
                    <a:pt x="182" y="47"/>
                  </a:cubicBezTo>
                  <a:cubicBezTo>
                    <a:pt x="184" y="44"/>
                    <a:pt x="187" y="43"/>
                    <a:pt x="188" y="40"/>
                  </a:cubicBezTo>
                  <a:cubicBezTo>
                    <a:pt x="189" y="37"/>
                    <a:pt x="187" y="32"/>
                    <a:pt x="191" y="32"/>
                  </a:cubicBezTo>
                  <a:cubicBezTo>
                    <a:pt x="192" y="36"/>
                    <a:pt x="191" y="47"/>
                    <a:pt x="193" y="48"/>
                  </a:cubicBezTo>
                  <a:cubicBezTo>
                    <a:pt x="197" y="50"/>
                    <a:pt x="198" y="43"/>
                    <a:pt x="202" y="44"/>
                  </a:cubicBezTo>
                  <a:cubicBezTo>
                    <a:pt x="208" y="44"/>
                    <a:pt x="202" y="47"/>
                    <a:pt x="203" y="51"/>
                  </a:cubicBezTo>
                  <a:cubicBezTo>
                    <a:pt x="207" y="51"/>
                    <a:pt x="211" y="52"/>
                    <a:pt x="215" y="53"/>
                  </a:cubicBezTo>
                  <a:cubicBezTo>
                    <a:pt x="218" y="54"/>
                    <a:pt x="217" y="55"/>
                    <a:pt x="220" y="56"/>
                  </a:cubicBezTo>
                  <a:cubicBezTo>
                    <a:pt x="221" y="57"/>
                    <a:pt x="223" y="60"/>
                    <a:pt x="223" y="56"/>
                  </a:cubicBezTo>
                  <a:cubicBezTo>
                    <a:pt x="223" y="57"/>
                    <a:pt x="229" y="59"/>
                    <a:pt x="230" y="59"/>
                  </a:cubicBezTo>
                  <a:cubicBezTo>
                    <a:pt x="235" y="61"/>
                    <a:pt x="243" y="61"/>
                    <a:pt x="246" y="67"/>
                  </a:cubicBezTo>
                  <a:cubicBezTo>
                    <a:pt x="248" y="69"/>
                    <a:pt x="246" y="71"/>
                    <a:pt x="249" y="73"/>
                  </a:cubicBezTo>
                  <a:cubicBezTo>
                    <a:pt x="251" y="74"/>
                    <a:pt x="254" y="73"/>
                    <a:pt x="255" y="76"/>
                  </a:cubicBezTo>
                  <a:cubicBezTo>
                    <a:pt x="256" y="79"/>
                    <a:pt x="253" y="81"/>
                    <a:pt x="252" y="83"/>
                  </a:cubicBezTo>
                  <a:cubicBezTo>
                    <a:pt x="251" y="89"/>
                    <a:pt x="254" y="95"/>
                    <a:pt x="253" y="100"/>
                  </a:cubicBezTo>
                  <a:cubicBezTo>
                    <a:pt x="252" y="105"/>
                    <a:pt x="248" y="108"/>
                    <a:pt x="245" y="110"/>
                  </a:cubicBezTo>
                  <a:cubicBezTo>
                    <a:pt x="242" y="113"/>
                    <a:pt x="240" y="116"/>
                    <a:pt x="238" y="119"/>
                  </a:cubicBezTo>
                  <a:cubicBezTo>
                    <a:pt x="233" y="124"/>
                    <a:pt x="231" y="131"/>
                    <a:pt x="225" y="136"/>
                  </a:cubicBezTo>
                  <a:cubicBezTo>
                    <a:pt x="223" y="138"/>
                    <a:pt x="219" y="139"/>
                    <a:pt x="217" y="141"/>
                  </a:cubicBezTo>
                  <a:cubicBezTo>
                    <a:pt x="214" y="144"/>
                    <a:pt x="213" y="152"/>
                    <a:pt x="215" y="155"/>
                  </a:cubicBezTo>
                  <a:cubicBezTo>
                    <a:pt x="216" y="158"/>
                    <a:pt x="218" y="159"/>
                    <a:pt x="218" y="162"/>
                  </a:cubicBezTo>
                  <a:cubicBezTo>
                    <a:pt x="218" y="164"/>
                    <a:pt x="217" y="166"/>
                    <a:pt x="216" y="168"/>
                  </a:cubicBezTo>
                  <a:cubicBezTo>
                    <a:pt x="214" y="171"/>
                    <a:pt x="214" y="175"/>
                    <a:pt x="211" y="177"/>
                  </a:cubicBezTo>
                  <a:cubicBezTo>
                    <a:pt x="210" y="178"/>
                    <a:pt x="208" y="177"/>
                    <a:pt x="207" y="178"/>
                  </a:cubicBezTo>
                  <a:cubicBezTo>
                    <a:pt x="206" y="179"/>
                    <a:pt x="206" y="180"/>
                    <a:pt x="205" y="181"/>
                  </a:cubicBezTo>
                  <a:cubicBezTo>
                    <a:pt x="201" y="185"/>
                    <a:pt x="197" y="189"/>
                    <a:pt x="193" y="183"/>
                  </a:cubicBezTo>
                  <a:cubicBezTo>
                    <a:pt x="192" y="182"/>
                    <a:pt x="192" y="178"/>
                    <a:pt x="188" y="180"/>
                  </a:cubicBezTo>
                  <a:cubicBezTo>
                    <a:pt x="185" y="181"/>
                    <a:pt x="182" y="187"/>
                    <a:pt x="178" y="190"/>
                  </a:cubicBezTo>
                  <a:cubicBezTo>
                    <a:pt x="176" y="191"/>
                    <a:pt x="175" y="191"/>
                    <a:pt x="173" y="194"/>
                  </a:cubicBezTo>
                  <a:cubicBezTo>
                    <a:pt x="172" y="194"/>
                    <a:pt x="171" y="194"/>
                    <a:pt x="170" y="195"/>
                  </a:cubicBezTo>
                  <a:cubicBezTo>
                    <a:pt x="170" y="196"/>
                    <a:pt x="171" y="197"/>
                    <a:pt x="170" y="198"/>
                  </a:cubicBezTo>
                  <a:cubicBezTo>
                    <a:pt x="169" y="202"/>
                    <a:pt x="169" y="201"/>
                    <a:pt x="165" y="201"/>
                  </a:cubicBezTo>
                  <a:cubicBezTo>
                    <a:pt x="162" y="201"/>
                    <a:pt x="158" y="203"/>
                    <a:pt x="156" y="202"/>
                  </a:cubicBezTo>
                  <a:cubicBezTo>
                    <a:pt x="154" y="201"/>
                    <a:pt x="151" y="199"/>
                    <a:pt x="149" y="197"/>
                  </a:cubicBezTo>
                  <a:cubicBezTo>
                    <a:pt x="145" y="196"/>
                    <a:pt x="135" y="193"/>
                    <a:pt x="135" y="188"/>
                  </a:cubicBezTo>
                  <a:cubicBezTo>
                    <a:pt x="135" y="188"/>
                    <a:pt x="135" y="187"/>
                    <a:pt x="135" y="187"/>
                  </a:cubicBezTo>
                  <a:cubicBezTo>
                    <a:pt x="137" y="185"/>
                    <a:pt x="141" y="184"/>
                    <a:pt x="139" y="181"/>
                  </a:cubicBezTo>
                  <a:cubicBezTo>
                    <a:pt x="138" y="179"/>
                    <a:pt x="134" y="179"/>
                    <a:pt x="132" y="179"/>
                  </a:cubicBezTo>
                  <a:cubicBezTo>
                    <a:pt x="126" y="177"/>
                    <a:pt x="122" y="178"/>
                    <a:pt x="116" y="181"/>
                  </a:cubicBezTo>
                  <a:cubicBezTo>
                    <a:pt x="114" y="183"/>
                    <a:pt x="113" y="185"/>
                    <a:pt x="110" y="184"/>
                  </a:cubicBezTo>
                  <a:cubicBezTo>
                    <a:pt x="107" y="183"/>
                    <a:pt x="105" y="181"/>
                    <a:pt x="102" y="180"/>
                  </a:cubicBezTo>
                  <a:cubicBezTo>
                    <a:pt x="97" y="180"/>
                    <a:pt x="93" y="183"/>
                    <a:pt x="89" y="183"/>
                  </a:cubicBezTo>
                  <a:cubicBezTo>
                    <a:pt x="82" y="183"/>
                    <a:pt x="84" y="180"/>
                    <a:pt x="81" y="175"/>
                  </a:cubicBezTo>
                  <a:cubicBezTo>
                    <a:pt x="79" y="173"/>
                    <a:pt x="76" y="173"/>
                    <a:pt x="73" y="172"/>
                  </a:cubicBezTo>
                  <a:cubicBezTo>
                    <a:pt x="67" y="169"/>
                    <a:pt x="64" y="166"/>
                    <a:pt x="60" y="161"/>
                  </a:cubicBezTo>
                  <a:cubicBezTo>
                    <a:pt x="58" y="158"/>
                    <a:pt x="53" y="151"/>
                    <a:pt x="53" y="147"/>
                  </a:cubicBezTo>
                  <a:cubicBezTo>
                    <a:pt x="53" y="142"/>
                    <a:pt x="63" y="140"/>
                    <a:pt x="68" y="142"/>
                  </a:cubicBezTo>
                  <a:cubicBezTo>
                    <a:pt x="70" y="143"/>
                    <a:pt x="71" y="146"/>
                    <a:pt x="73" y="148"/>
                  </a:cubicBezTo>
                  <a:cubicBezTo>
                    <a:pt x="75" y="151"/>
                    <a:pt x="79" y="151"/>
                    <a:pt x="82" y="151"/>
                  </a:cubicBezTo>
                  <a:cubicBezTo>
                    <a:pt x="85" y="152"/>
                    <a:pt x="96" y="158"/>
                    <a:pt x="97" y="152"/>
                  </a:cubicBezTo>
                  <a:cubicBezTo>
                    <a:pt x="94" y="151"/>
                    <a:pt x="91" y="151"/>
                    <a:pt x="89" y="149"/>
                  </a:cubicBezTo>
                  <a:cubicBezTo>
                    <a:pt x="87" y="148"/>
                    <a:pt x="86" y="147"/>
                    <a:pt x="83" y="146"/>
                  </a:cubicBezTo>
                  <a:cubicBezTo>
                    <a:pt x="79" y="145"/>
                    <a:pt x="79" y="144"/>
                    <a:pt x="77" y="141"/>
                  </a:cubicBezTo>
                  <a:cubicBezTo>
                    <a:pt x="73" y="135"/>
                    <a:pt x="75" y="135"/>
                    <a:pt x="82" y="133"/>
                  </a:cubicBezTo>
                  <a:cubicBezTo>
                    <a:pt x="85" y="132"/>
                    <a:pt x="88" y="131"/>
                    <a:pt x="92" y="131"/>
                  </a:cubicBezTo>
                  <a:cubicBezTo>
                    <a:pt x="99" y="131"/>
                    <a:pt x="114" y="136"/>
                    <a:pt x="114" y="126"/>
                  </a:cubicBezTo>
                  <a:cubicBezTo>
                    <a:pt x="113" y="126"/>
                    <a:pt x="112" y="125"/>
                    <a:pt x="111" y="126"/>
                  </a:cubicBezTo>
                  <a:cubicBezTo>
                    <a:pt x="110" y="123"/>
                    <a:pt x="107" y="123"/>
                    <a:pt x="105" y="122"/>
                  </a:cubicBezTo>
                  <a:cubicBezTo>
                    <a:pt x="104" y="121"/>
                    <a:pt x="105" y="119"/>
                    <a:pt x="104" y="118"/>
                  </a:cubicBezTo>
                  <a:cubicBezTo>
                    <a:pt x="103" y="117"/>
                    <a:pt x="99" y="117"/>
                    <a:pt x="98" y="117"/>
                  </a:cubicBezTo>
                  <a:cubicBezTo>
                    <a:pt x="93" y="117"/>
                    <a:pt x="85" y="116"/>
                    <a:pt x="80" y="118"/>
                  </a:cubicBezTo>
                  <a:cubicBezTo>
                    <a:pt x="75" y="119"/>
                    <a:pt x="70" y="121"/>
                    <a:pt x="65" y="123"/>
                  </a:cubicBezTo>
                  <a:cubicBezTo>
                    <a:pt x="61" y="125"/>
                    <a:pt x="51" y="124"/>
                    <a:pt x="51" y="129"/>
                  </a:cubicBezTo>
                  <a:cubicBezTo>
                    <a:pt x="47" y="129"/>
                    <a:pt x="49" y="125"/>
                    <a:pt x="48" y="123"/>
                  </a:cubicBezTo>
                  <a:cubicBezTo>
                    <a:pt x="46" y="121"/>
                    <a:pt x="45" y="123"/>
                    <a:pt x="43" y="123"/>
                  </a:cubicBezTo>
                  <a:cubicBezTo>
                    <a:pt x="40" y="124"/>
                    <a:pt x="34" y="121"/>
                    <a:pt x="32" y="124"/>
                  </a:cubicBezTo>
                  <a:cubicBezTo>
                    <a:pt x="38" y="128"/>
                    <a:pt x="28" y="135"/>
                    <a:pt x="27" y="128"/>
                  </a:cubicBezTo>
                  <a:cubicBezTo>
                    <a:pt x="27" y="125"/>
                    <a:pt x="31" y="123"/>
                    <a:pt x="27" y="121"/>
                  </a:cubicBezTo>
                  <a:cubicBezTo>
                    <a:pt x="25" y="120"/>
                    <a:pt x="22" y="121"/>
                    <a:pt x="20" y="121"/>
                  </a:cubicBezTo>
                  <a:cubicBezTo>
                    <a:pt x="20" y="115"/>
                    <a:pt x="13" y="109"/>
                    <a:pt x="14" y="103"/>
                  </a:cubicBezTo>
                  <a:cubicBezTo>
                    <a:pt x="9" y="103"/>
                    <a:pt x="15" y="96"/>
                    <a:pt x="16" y="95"/>
                  </a:cubicBezTo>
                  <a:cubicBezTo>
                    <a:pt x="19" y="92"/>
                    <a:pt x="24" y="92"/>
                    <a:pt x="27" y="89"/>
                  </a:cubicBezTo>
                  <a:cubicBezTo>
                    <a:pt x="36" y="81"/>
                    <a:pt x="22" y="82"/>
                    <a:pt x="17" y="80"/>
                  </a:cubicBezTo>
                  <a:cubicBezTo>
                    <a:pt x="12" y="79"/>
                    <a:pt x="12" y="76"/>
                    <a:pt x="9" y="72"/>
                  </a:cubicBezTo>
                  <a:cubicBezTo>
                    <a:pt x="5" y="67"/>
                    <a:pt x="0" y="63"/>
                    <a:pt x="7" y="5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248"/>
            <p:cNvSpPr>
              <a:spLocks/>
            </p:cNvSpPr>
            <p:nvPr/>
          </p:nvSpPr>
          <p:spPr bwMode="auto">
            <a:xfrm>
              <a:off x="-9815513" y="-5822950"/>
              <a:ext cx="66675" cy="85725"/>
            </a:xfrm>
            <a:custGeom>
              <a:avLst/>
              <a:gdLst>
                <a:gd name="T0" fmla="*/ 13 w 18"/>
                <a:gd name="T1" fmla="*/ 19 h 23"/>
                <a:gd name="T2" fmla="*/ 4 w 18"/>
                <a:gd name="T3" fmla="*/ 14 h 23"/>
                <a:gd name="T4" fmla="*/ 1 w 18"/>
                <a:gd name="T5" fmla="*/ 10 h 23"/>
                <a:gd name="T6" fmla="*/ 8 w 18"/>
                <a:gd name="T7" fmla="*/ 1 h 23"/>
                <a:gd name="T8" fmla="*/ 17 w 18"/>
                <a:gd name="T9" fmla="*/ 12 h 23"/>
                <a:gd name="T10" fmla="*/ 13 w 18"/>
                <a:gd name="T11" fmla="*/ 19 h 23"/>
              </a:gdLst>
              <a:ahLst/>
              <a:cxnLst>
                <a:cxn ang="0">
                  <a:pos x="T0" y="T1"/>
                </a:cxn>
                <a:cxn ang="0">
                  <a:pos x="T2" y="T3"/>
                </a:cxn>
                <a:cxn ang="0">
                  <a:pos x="T4" y="T5"/>
                </a:cxn>
                <a:cxn ang="0">
                  <a:pos x="T6" y="T7"/>
                </a:cxn>
                <a:cxn ang="0">
                  <a:pos x="T8" y="T9"/>
                </a:cxn>
                <a:cxn ang="0">
                  <a:pos x="T10" y="T11"/>
                </a:cxn>
              </a:cxnLst>
              <a:rect l="0" t="0" r="r" b="b"/>
              <a:pathLst>
                <a:path w="18" h="23">
                  <a:moveTo>
                    <a:pt x="13" y="19"/>
                  </a:moveTo>
                  <a:cubicBezTo>
                    <a:pt x="10" y="23"/>
                    <a:pt x="6" y="17"/>
                    <a:pt x="4" y="14"/>
                  </a:cubicBezTo>
                  <a:cubicBezTo>
                    <a:pt x="1" y="12"/>
                    <a:pt x="0" y="14"/>
                    <a:pt x="1" y="10"/>
                  </a:cubicBezTo>
                  <a:cubicBezTo>
                    <a:pt x="2" y="6"/>
                    <a:pt x="4" y="0"/>
                    <a:pt x="8" y="1"/>
                  </a:cubicBezTo>
                  <a:cubicBezTo>
                    <a:pt x="12" y="2"/>
                    <a:pt x="18" y="8"/>
                    <a:pt x="17" y="12"/>
                  </a:cubicBezTo>
                  <a:cubicBezTo>
                    <a:pt x="17" y="13"/>
                    <a:pt x="14" y="17"/>
                    <a:pt x="13" y="1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249"/>
            <p:cNvSpPr>
              <a:spLocks/>
            </p:cNvSpPr>
            <p:nvPr/>
          </p:nvSpPr>
          <p:spPr bwMode="auto">
            <a:xfrm>
              <a:off x="-9617075" y="-5118100"/>
              <a:ext cx="96838" cy="58738"/>
            </a:xfrm>
            <a:custGeom>
              <a:avLst/>
              <a:gdLst>
                <a:gd name="T0" fmla="*/ 0 w 26"/>
                <a:gd name="T1" fmla="*/ 10 h 16"/>
                <a:gd name="T2" fmla="*/ 2 w 26"/>
                <a:gd name="T3" fmla="*/ 3 h 16"/>
                <a:gd name="T4" fmla="*/ 7 w 26"/>
                <a:gd name="T5" fmla="*/ 1 h 16"/>
                <a:gd name="T6" fmla="*/ 16 w 26"/>
                <a:gd name="T7" fmla="*/ 13 h 16"/>
                <a:gd name="T8" fmla="*/ 8 w 26"/>
                <a:gd name="T9" fmla="*/ 15 h 16"/>
                <a:gd name="T10" fmla="*/ 0 w 26"/>
                <a:gd name="T11" fmla="*/ 10 h 16"/>
              </a:gdLst>
              <a:ahLst/>
              <a:cxnLst>
                <a:cxn ang="0">
                  <a:pos x="T0" y="T1"/>
                </a:cxn>
                <a:cxn ang="0">
                  <a:pos x="T2" y="T3"/>
                </a:cxn>
                <a:cxn ang="0">
                  <a:pos x="T4" y="T5"/>
                </a:cxn>
                <a:cxn ang="0">
                  <a:pos x="T6" y="T7"/>
                </a:cxn>
                <a:cxn ang="0">
                  <a:pos x="T8" y="T9"/>
                </a:cxn>
                <a:cxn ang="0">
                  <a:pos x="T10" y="T11"/>
                </a:cxn>
              </a:cxnLst>
              <a:rect l="0" t="0" r="r" b="b"/>
              <a:pathLst>
                <a:path w="26" h="16">
                  <a:moveTo>
                    <a:pt x="0" y="10"/>
                  </a:moveTo>
                  <a:cubicBezTo>
                    <a:pt x="0" y="8"/>
                    <a:pt x="1" y="5"/>
                    <a:pt x="2" y="3"/>
                  </a:cubicBezTo>
                  <a:cubicBezTo>
                    <a:pt x="3" y="0"/>
                    <a:pt x="3" y="1"/>
                    <a:pt x="7" y="1"/>
                  </a:cubicBezTo>
                  <a:cubicBezTo>
                    <a:pt x="13" y="0"/>
                    <a:pt x="26" y="7"/>
                    <a:pt x="16" y="13"/>
                  </a:cubicBezTo>
                  <a:cubicBezTo>
                    <a:pt x="14" y="14"/>
                    <a:pt x="10" y="16"/>
                    <a:pt x="8" y="15"/>
                  </a:cubicBezTo>
                  <a:cubicBezTo>
                    <a:pt x="7" y="15"/>
                    <a:pt x="0" y="11"/>
                    <a:pt x="0"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250"/>
            <p:cNvSpPr>
              <a:spLocks/>
            </p:cNvSpPr>
            <p:nvPr/>
          </p:nvSpPr>
          <p:spPr bwMode="auto">
            <a:xfrm>
              <a:off x="-9548813" y="-4691063"/>
              <a:ext cx="369888" cy="498475"/>
            </a:xfrm>
            <a:custGeom>
              <a:avLst/>
              <a:gdLst>
                <a:gd name="T0" fmla="*/ 23 w 99"/>
                <a:gd name="T1" fmla="*/ 9 h 133"/>
                <a:gd name="T2" fmla="*/ 42 w 99"/>
                <a:gd name="T3" fmla="*/ 8 h 133"/>
                <a:gd name="T4" fmla="*/ 60 w 99"/>
                <a:gd name="T5" fmla="*/ 5 h 133"/>
                <a:gd name="T6" fmla="*/ 65 w 99"/>
                <a:gd name="T7" fmla="*/ 22 h 133"/>
                <a:gd name="T8" fmla="*/ 73 w 99"/>
                <a:gd name="T9" fmla="*/ 41 h 133"/>
                <a:gd name="T10" fmla="*/ 90 w 99"/>
                <a:gd name="T11" fmla="*/ 41 h 133"/>
                <a:gd name="T12" fmla="*/ 91 w 99"/>
                <a:gd name="T13" fmla="*/ 57 h 133"/>
                <a:gd name="T14" fmla="*/ 90 w 99"/>
                <a:gd name="T15" fmla="*/ 76 h 133"/>
                <a:gd name="T16" fmla="*/ 87 w 99"/>
                <a:gd name="T17" fmla="*/ 78 h 133"/>
                <a:gd name="T18" fmla="*/ 86 w 99"/>
                <a:gd name="T19" fmla="*/ 84 h 133"/>
                <a:gd name="T20" fmla="*/ 79 w 99"/>
                <a:gd name="T21" fmla="*/ 97 h 133"/>
                <a:gd name="T22" fmla="*/ 63 w 99"/>
                <a:gd name="T23" fmla="*/ 115 h 133"/>
                <a:gd name="T24" fmla="*/ 58 w 99"/>
                <a:gd name="T25" fmla="*/ 124 h 133"/>
                <a:gd name="T26" fmla="*/ 52 w 99"/>
                <a:gd name="T27" fmla="*/ 131 h 133"/>
                <a:gd name="T28" fmla="*/ 52 w 99"/>
                <a:gd name="T29" fmla="*/ 113 h 133"/>
                <a:gd name="T30" fmla="*/ 50 w 99"/>
                <a:gd name="T31" fmla="*/ 113 h 133"/>
                <a:gd name="T32" fmla="*/ 54 w 99"/>
                <a:gd name="T33" fmla="*/ 99 h 133"/>
                <a:gd name="T34" fmla="*/ 51 w 99"/>
                <a:gd name="T35" fmla="*/ 91 h 133"/>
                <a:gd name="T36" fmla="*/ 45 w 99"/>
                <a:gd name="T37" fmla="*/ 84 h 133"/>
                <a:gd name="T38" fmla="*/ 36 w 99"/>
                <a:gd name="T39" fmla="*/ 93 h 133"/>
                <a:gd name="T40" fmla="*/ 33 w 99"/>
                <a:gd name="T41" fmla="*/ 98 h 133"/>
                <a:gd name="T42" fmla="*/ 26 w 99"/>
                <a:gd name="T43" fmla="*/ 99 h 133"/>
                <a:gd name="T44" fmla="*/ 1 w 99"/>
                <a:gd name="T45" fmla="*/ 104 h 133"/>
                <a:gd name="T46" fmla="*/ 2 w 99"/>
                <a:gd name="T47" fmla="*/ 94 h 133"/>
                <a:gd name="T48" fmla="*/ 7 w 99"/>
                <a:gd name="T49" fmla="*/ 87 h 133"/>
                <a:gd name="T50" fmla="*/ 14 w 99"/>
                <a:gd name="T51" fmla="*/ 67 h 133"/>
                <a:gd name="T52" fmla="*/ 20 w 99"/>
                <a:gd name="T53" fmla="*/ 48 h 133"/>
                <a:gd name="T54" fmla="*/ 15 w 99"/>
                <a:gd name="T55" fmla="*/ 41 h 133"/>
                <a:gd name="T56" fmla="*/ 9 w 99"/>
                <a:gd name="T57" fmla="*/ 33 h 133"/>
                <a:gd name="T58" fmla="*/ 4 w 99"/>
                <a:gd name="T59" fmla="*/ 19 h 133"/>
                <a:gd name="T60" fmla="*/ 23 w 99"/>
                <a:gd name="T6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33">
                  <a:moveTo>
                    <a:pt x="23" y="9"/>
                  </a:moveTo>
                  <a:cubicBezTo>
                    <a:pt x="29" y="7"/>
                    <a:pt x="35" y="10"/>
                    <a:pt x="42" y="8"/>
                  </a:cubicBezTo>
                  <a:cubicBezTo>
                    <a:pt x="48" y="6"/>
                    <a:pt x="52" y="0"/>
                    <a:pt x="60" y="5"/>
                  </a:cubicBezTo>
                  <a:cubicBezTo>
                    <a:pt x="67" y="10"/>
                    <a:pt x="65" y="15"/>
                    <a:pt x="65" y="22"/>
                  </a:cubicBezTo>
                  <a:cubicBezTo>
                    <a:pt x="64" y="28"/>
                    <a:pt x="69" y="36"/>
                    <a:pt x="73" y="41"/>
                  </a:cubicBezTo>
                  <a:cubicBezTo>
                    <a:pt x="78" y="46"/>
                    <a:pt x="84" y="45"/>
                    <a:pt x="90" y="41"/>
                  </a:cubicBezTo>
                  <a:cubicBezTo>
                    <a:pt x="99" y="47"/>
                    <a:pt x="92" y="49"/>
                    <a:pt x="91" y="57"/>
                  </a:cubicBezTo>
                  <a:cubicBezTo>
                    <a:pt x="89" y="66"/>
                    <a:pt x="96" y="68"/>
                    <a:pt x="90" y="76"/>
                  </a:cubicBezTo>
                  <a:cubicBezTo>
                    <a:pt x="89" y="77"/>
                    <a:pt x="88" y="77"/>
                    <a:pt x="87" y="78"/>
                  </a:cubicBezTo>
                  <a:cubicBezTo>
                    <a:pt x="85" y="80"/>
                    <a:pt x="86" y="82"/>
                    <a:pt x="86" y="84"/>
                  </a:cubicBezTo>
                  <a:cubicBezTo>
                    <a:pt x="84" y="88"/>
                    <a:pt x="81" y="92"/>
                    <a:pt x="79" y="97"/>
                  </a:cubicBezTo>
                  <a:cubicBezTo>
                    <a:pt x="75" y="104"/>
                    <a:pt x="68" y="108"/>
                    <a:pt x="63" y="115"/>
                  </a:cubicBezTo>
                  <a:cubicBezTo>
                    <a:pt x="61" y="118"/>
                    <a:pt x="61" y="121"/>
                    <a:pt x="58" y="124"/>
                  </a:cubicBezTo>
                  <a:cubicBezTo>
                    <a:pt x="58" y="124"/>
                    <a:pt x="52" y="131"/>
                    <a:pt x="52" y="131"/>
                  </a:cubicBezTo>
                  <a:cubicBezTo>
                    <a:pt x="43" y="133"/>
                    <a:pt x="53" y="116"/>
                    <a:pt x="52" y="113"/>
                  </a:cubicBezTo>
                  <a:cubicBezTo>
                    <a:pt x="51" y="113"/>
                    <a:pt x="51" y="113"/>
                    <a:pt x="50" y="113"/>
                  </a:cubicBezTo>
                  <a:cubicBezTo>
                    <a:pt x="49" y="106"/>
                    <a:pt x="54" y="106"/>
                    <a:pt x="54" y="99"/>
                  </a:cubicBezTo>
                  <a:cubicBezTo>
                    <a:pt x="47" y="98"/>
                    <a:pt x="51" y="95"/>
                    <a:pt x="51" y="91"/>
                  </a:cubicBezTo>
                  <a:cubicBezTo>
                    <a:pt x="51" y="87"/>
                    <a:pt x="49" y="86"/>
                    <a:pt x="45" y="84"/>
                  </a:cubicBezTo>
                  <a:cubicBezTo>
                    <a:pt x="43" y="88"/>
                    <a:pt x="39" y="90"/>
                    <a:pt x="36" y="93"/>
                  </a:cubicBezTo>
                  <a:cubicBezTo>
                    <a:pt x="35" y="95"/>
                    <a:pt x="36" y="97"/>
                    <a:pt x="33" y="98"/>
                  </a:cubicBezTo>
                  <a:cubicBezTo>
                    <a:pt x="33" y="99"/>
                    <a:pt x="27" y="99"/>
                    <a:pt x="26" y="99"/>
                  </a:cubicBezTo>
                  <a:cubicBezTo>
                    <a:pt x="16" y="100"/>
                    <a:pt x="11" y="107"/>
                    <a:pt x="1" y="104"/>
                  </a:cubicBezTo>
                  <a:cubicBezTo>
                    <a:pt x="2" y="101"/>
                    <a:pt x="1" y="97"/>
                    <a:pt x="2" y="94"/>
                  </a:cubicBezTo>
                  <a:cubicBezTo>
                    <a:pt x="2" y="90"/>
                    <a:pt x="5" y="89"/>
                    <a:pt x="7" y="87"/>
                  </a:cubicBezTo>
                  <a:cubicBezTo>
                    <a:pt x="12" y="82"/>
                    <a:pt x="12" y="75"/>
                    <a:pt x="14" y="67"/>
                  </a:cubicBezTo>
                  <a:cubicBezTo>
                    <a:pt x="15" y="61"/>
                    <a:pt x="20" y="55"/>
                    <a:pt x="20" y="48"/>
                  </a:cubicBezTo>
                  <a:cubicBezTo>
                    <a:pt x="20" y="42"/>
                    <a:pt x="19" y="44"/>
                    <a:pt x="15" y="41"/>
                  </a:cubicBezTo>
                  <a:cubicBezTo>
                    <a:pt x="12" y="38"/>
                    <a:pt x="11" y="37"/>
                    <a:pt x="9" y="33"/>
                  </a:cubicBezTo>
                  <a:cubicBezTo>
                    <a:pt x="5" y="28"/>
                    <a:pt x="0" y="25"/>
                    <a:pt x="4" y="19"/>
                  </a:cubicBezTo>
                  <a:cubicBezTo>
                    <a:pt x="8" y="13"/>
                    <a:pt x="17" y="11"/>
                    <a:pt x="23" y="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251"/>
            <p:cNvSpPr>
              <a:spLocks/>
            </p:cNvSpPr>
            <p:nvPr/>
          </p:nvSpPr>
          <p:spPr bwMode="auto">
            <a:xfrm>
              <a:off x="-9609138" y="-4878388"/>
              <a:ext cx="206375" cy="223838"/>
            </a:xfrm>
            <a:custGeom>
              <a:avLst/>
              <a:gdLst>
                <a:gd name="T0" fmla="*/ 13 w 55"/>
                <a:gd name="T1" fmla="*/ 34 h 60"/>
                <a:gd name="T2" fmla="*/ 7 w 55"/>
                <a:gd name="T3" fmla="*/ 26 h 60"/>
                <a:gd name="T4" fmla="*/ 0 w 55"/>
                <a:gd name="T5" fmla="*/ 21 h 60"/>
                <a:gd name="T6" fmla="*/ 11 w 55"/>
                <a:gd name="T7" fmla="*/ 14 h 60"/>
                <a:gd name="T8" fmla="*/ 24 w 55"/>
                <a:gd name="T9" fmla="*/ 10 h 60"/>
                <a:gd name="T10" fmla="*/ 29 w 55"/>
                <a:gd name="T11" fmla="*/ 0 h 60"/>
                <a:gd name="T12" fmla="*/ 41 w 55"/>
                <a:gd name="T13" fmla="*/ 13 h 60"/>
                <a:gd name="T14" fmla="*/ 47 w 55"/>
                <a:gd name="T15" fmla="*/ 9 h 60"/>
                <a:gd name="T16" fmla="*/ 51 w 55"/>
                <a:gd name="T17" fmla="*/ 17 h 60"/>
                <a:gd name="T18" fmla="*/ 55 w 55"/>
                <a:gd name="T19" fmla="*/ 39 h 60"/>
                <a:gd name="T20" fmla="*/ 54 w 55"/>
                <a:gd name="T21" fmla="*/ 49 h 60"/>
                <a:gd name="T22" fmla="*/ 44 w 55"/>
                <a:gd name="T23" fmla="*/ 52 h 60"/>
                <a:gd name="T24" fmla="*/ 24 w 55"/>
                <a:gd name="T25" fmla="*/ 60 h 60"/>
                <a:gd name="T26" fmla="*/ 15 w 55"/>
                <a:gd name="T27" fmla="*/ 56 h 60"/>
                <a:gd name="T28" fmla="*/ 15 w 55"/>
                <a:gd name="T29" fmla="*/ 46 h 60"/>
                <a:gd name="T30" fmla="*/ 13 w 55"/>
                <a:gd name="T31"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0">
                  <a:moveTo>
                    <a:pt x="13" y="34"/>
                  </a:moveTo>
                  <a:cubicBezTo>
                    <a:pt x="12" y="30"/>
                    <a:pt x="11" y="28"/>
                    <a:pt x="7" y="26"/>
                  </a:cubicBezTo>
                  <a:cubicBezTo>
                    <a:pt x="5" y="24"/>
                    <a:pt x="0" y="25"/>
                    <a:pt x="0" y="21"/>
                  </a:cubicBezTo>
                  <a:cubicBezTo>
                    <a:pt x="0" y="16"/>
                    <a:pt x="8" y="15"/>
                    <a:pt x="11" y="14"/>
                  </a:cubicBezTo>
                  <a:cubicBezTo>
                    <a:pt x="15" y="13"/>
                    <a:pt x="21" y="13"/>
                    <a:pt x="24" y="10"/>
                  </a:cubicBezTo>
                  <a:cubicBezTo>
                    <a:pt x="27" y="7"/>
                    <a:pt x="24" y="2"/>
                    <a:pt x="29" y="0"/>
                  </a:cubicBezTo>
                  <a:cubicBezTo>
                    <a:pt x="34" y="4"/>
                    <a:pt x="33" y="11"/>
                    <a:pt x="41" y="13"/>
                  </a:cubicBezTo>
                  <a:cubicBezTo>
                    <a:pt x="41" y="8"/>
                    <a:pt x="43" y="7"/>
                    <a:pt x="47" y="9"/>
                  </a:cubicBezTo>
                  <a:cubicBezTo>
                    <a:pt x="51" y="11"/>
                    <a:pt x="50" y="12"/>
                    <a:pt x="51" y="17"/>
                  </a:cubicBezTo>
                  <a:cubicBezTo>
                    <a:pt x="53" y="25"/>
                    <a:pt x="55" y="30"/>
                    <a:pt x="55" y="39"/>
                  </a:cubicBezTo>
                  <a:cubicBezTo>
                    <a:pt x="54" y="42"/>
                    <a:pt x="55" y="47"/>
                    <a:pt x="54" y="49"/>
                  </a:cubicBezTo>
                  <a:cubicBezTo>
                    <a:pt x="51" y="54"/>
                    <a:pt x="48" y="51"/>
                    <a:pt x="44" y="52"/>
                  </a:cubicBezTo>
                  <a:cubicBezTo>
                    <a:pt x="36" y="52"/>
                    <a:pt x="31" y="59"/>
                    <a:pt x="24" y="60"/>
                  </a:cubicBezTo>
                  <a:cubicBezTo>
                    <a:pt x="23" y="60"/>
                    <a:pt x="16" y="57"/>
                    <a:pt x="15" y="56"/>
                  </a:cubicBezTo>
                  <a:cubicBezTo>
                    <a:pt x="13" y="53"/>
                    <a:pt x="15" y="49"/>
                    <a:pt x="15" y="46"/>
                  </a:cubicBezTo>
                  <a:cubicBezTo>
                    <a:pt x="15" y="42"/>
                    <a:pt x="14" y="38"/>
                    <a:pt x="13" y="3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252"/>
            <p:cNvSpPr>
              <a:spLocks/>
            </p:cNvSpPr>
            <p:nvPr/>
          </p:nvSpPr>
          <p:spPr bwMode="auto">
            <a:xfrm>
              <a:off x="-10596563" y="-5006975"/>
              <a:ext cx="195263" cy="357188"/>
            </a:xfrm>
            <a:custGeom>
              <a:avLst/>
              <a:gdLst>
                <a:gd name="T0" fmla="*/ 9 w 52"/>
                <a:gd name="T1" fmla="*/ 20 h 95"/>
                <a:gd name="T2" fmla="*/ 9 w 52"/>
                <a:gd name="T3" fmla="*/ 0 h 95"/>
                <a:gd name="T4" fmla="*/ 20 w 52"/>
                <a:gd name="T5" fmla="*/ 9 h 95"/>
                <a:gd name="T6" fmla="*/ 20 w 52"/>
                <a:gd name="T7" fmla="*/ 11 h 95"/>
                <a:gd name="T8" fmla="*/ 18 w 52"/>
                <a:gd name="T9" fmla="*/ 15 h 95"/>
                <a:gd name="T10" fmla="*/ 24 w 52"/>
                <a:gd name="T11" fmla="*/ 20 h 95"/>
                <a:gd name="T12" fmla="*/ 23 w 52"/>
                <a:gd name="T13" fmla="*/ 26 h 95"/>
                <a:gd name="T14" fmla="*/ 24 w 52"/>
                <a:gd name="T15" fmla="*/ 31 h 95"/>
                <a:gd name="T16" fmla="*/ 26 w 52"/>
                <a:gd name="T17" fmla="*/ 38 h 95"/>
                <a:gd name="T18" fmla="*/ 29 w 52"/>
                <a:gd name="T19" fmla="*/ 45 h 95"/>
                <a:gd name="T20" fmla="*/ 32 w 52"/>
                <a:gd name="T21" fmla="*/ 52 h 95"/>
                <a:gd name="T22" fmla="*/ 37 w 52"/>
                <a:gd name="T23" fmla="*/ 57 h 95"/>
                <a:gd name="T24" fmla="*/ 38 w 52"/>
                <a:gd name="T25" fmla="*/ 60 h 95"/>
                <a:gd name="T26" fmla="*/ 42 w 52"/>
                <a:gd name="T27" fmla="*/ 61 h 95"/>
                <a:gd name="T28" fmla="*/ 43 w 52"/>
                <a:gd name="T29" fmla="*/ 69 h 95"/>
                <a:gd name="T30" fmla="*/ 46 w 52"/>
                <a:gd name="T31" fmla="*/ 77 h 95"/>
                <a:gd name="T32" fmla="*/ 49 w 52"/>
                <a:gd name="T33" fmla="*/ 84 h 95"/>
                <a:gd name="T34" fmla="*/ 51 w 52"/>
                <a:gd name="T35" fmla="*/ 91 h 95"/>
                <a:gd name="T36" fmla="*/ 44 w 52"/>
                <a:gd name="T37" fmla="*/ 90 h 95"/>
                <a:gd name="T38" fmla="*/ 40 w 52"/>
                <a:gd name="T39" fmla="*/ 86 h 95"/>
                <a:gd name="T40" fmla="*/ 40 w 52"/>
                <a:gd name="T41" fmla="*/ 80 h 95"/>
                <a:gd name="T42" fmla="*/ 37 w 52"/>
                <a:gd name="T43" fmla="*/ 76 h 95"/>
                <a:gd name="T44" fmla="*/ 35 w 52"/>
                <a:gd name="T45" fmla="*/ 71 h 95"/>
                <a:gd name="T46" fmla="*/ 32 w 52"/>
                <a:gd name="T47" fmla="*/ 66 h 95"/>
                <a:gd name="T48" fmla="*/ 30 w 52"/>
                <a:gd name="T49" fmla="*/ 65 h 95"/>
                <a:gd name="T50" fmla="*/ 28 w 52"/>
                <a:gd name="T51" fmla="*/ 62 h 95"/>
                <a:gd name="T52" fmla="*/ 23 w 52"/>
                <a:gd name="T53" fmla="*/ 62 h 95"/>
                <a:gd name="T54" fmla="*/ 19 w 52"/>
                <a:gd name="T55" fmla="*/ 59 h 95"/>
                <a:gd name="T56" fmla="*/ 18 w 52"/>
                <a:gd name="T57" fmla="*/ 45 h 95"/>
                <a:gd name="T58" fmla="*/ 13 w 52"/>
                <a:gd name="T59" fmla="*/ 33 h 95"/>
                <a:gd name="T60" fmla="*/ 11 w 52"/>
                <a:gd name="T61" fmla="*/ 27 h 95"/>
                <a:gd name="T62" fmla="*/ 9 w 52"/>
                <a:gd name="T63" fmla="*/ 24 h 95"/>
                <a:gd name="T64" fmla="*/ 9 w 52"/>
                <a:gd name="T65"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95">
                  <a:moveTo>
                    <a:pt x="9" y="20"/>
                  </a:moveTo>
                  <a:cubicBezTo>
                    <a:pt x="8" y="16"/>
                    <a:pt x="0" y="0"/>
                    <a:pt x="9" y="0"/>
                  </a:cubicBezTo>
                  <a:cubicBezTo>
                    <a:pt x="13" y="0"/>
                    <a:pt x="19" y="5"/>
                    <a:pt x="20" y="9"/>
                  </a:cubicBezTo>
                  <a:cubicBezTo>
                    <a:pt x="20" y="10"/>
                    <a:pt x="20" y="10"/>
                    <a:pt x="20" y="11"/>
                  </a:cubicBezTo>
                  <a:cubicBezTo>
                    <a:pt x="19" y="13"/>
                    <a:pt x="18" y="13"/>
                    <a:pt x="18" y="15"/>
                  </a:cubicBezTo>
                  <a:cubicBezTo>
                    <a:pt x="18" y="17"/>
                    <a:pt x="23" y="18"/>
                    <a:pt x="24" y="20"/>
                  </a:cubicBezTo>
                  <a:cubicBezTo>
                    <a:pt x="25" y="23"/>
                    <a:pt x="24" y="24"/>
                    <a:pt x="23" y="26"/>
                  </a:cubicBezTo>
                  <a:cubicBezTo>
                    <a:pt x="22" y="30"/>
                    <a:pt x="22" y="27"/>
                    <a:pt x="24" y="31"/>
                  </a:cubicBezTo>
                  <a:cubicBezTo>
                    <a:pt x="25" y="33"/>
                    <a:pt x="26" y="36"/>
                    <a:pt x="26" y="38"/>
                  </a:cubicBezTo>
                  <a:cubicBezTo>
                    <a:pt x="27" y="40"/>
                    <a:pt x="27" y="44"/>
                    <a:pt x="29" y="45"/>
                  </a:cubicBezTo>
                  <a:cubicBezTo>
                    <a:pt x="28" y="47"/>
                    <a:pt x="31" y="50"/>
                    <a:pt x="32" y="52"/>
                  </a:cubicBezTo>
                  <a:cubicBezTo>
                    <a:pt x="34" y="54"/>
                    <a:pt x="35" y="55"/>
                    <a:pt x="37" y="57"/>
                  </a:cubicBezTo>
                  <a:cubicBezTo>
                    <a:pt x="38" y="58"/>
                    <a:pt x="37" y="59"/>
                    <a:pt x="38" y="60"/>
                  </a:cubicBezTo>
                  <a:cubicBezTo>
                    <a:pt x="39" y="61"/>
                    <a:pt x="41" y="61"/>
                    <a:pt x="42" y="61"/>
                  </a:cubicBezTo>
                  <a:cubicBezTo>
                    <a:pt x="44" y="64"/>
                    <a:pt x="43" y="65"/>
                    <a:pt x="43" y="69"/>
                  </a:cubicBezTo>
                  <a:cubicBezTo>
                    <a:pt x="44" y="71"/>
                    <a:pt x="45" y="74"/>
                    <a:pt x="46" y="77"/>
                  </a:cubicBezTo>
                  <a:cubicBezTo>
                    <a:pt x="48" y="80"/>
                    <a:pt x="48" y="80"/>
                    <a:pt x="49" y="84"/>
                  </a:cubicBezTo>
                  <a:cubicBezTo>
                    <a:pt x="50" y="86"/>
                    <a:pt x="52" y="88"/>
                    <a:pt x="51" y="91"/>
                  </a:cubicBezTo>
                  <a:cubicBezTo>
                    <a:pt x="49" y="95"/>
                    <a:pt x="47" y="92"/>
                    <a:pt x="44" y="90"/>
                  </a:cubicBezTo>
                  <a:cubicBezTo>
                    <a:pt x="44" y="89"/>
                    <a:pt x="40" y="87"/>
                    <a:pt x="40" y="86"/>
                  </a:cubicBezTo>
                  <a:cubicBezTo>
                    <a:pt x="39" y="84"/>
                    <a:pt x="41" y="83"/>
                    <a:pt x="40" y="80"/>
                  </a:cubicBezTo>
                  <a:cubicBezTo>
                    <a:pt x="40" y="78"/>
                    <a:pt x="38" y="78"/>
                    <a:pt x="37" y="76"/>
                  </a:cubicBezTo>
                  <a:cubicBezTo>
                    <a:pt x="36" y="75"/>
                    <a:pt x="36" y="72"/>
                    <a:pt x="35" y="71"/>
                  </a:cubicBezTo>
                  <a:cubicBezTo>
                    <a:pt x="34" y="69"/>
                    <a:pt x="33" y="67"/>
                    <a:pt x="32" y="66"/>
                  </a:cubicBezTo>
                  <a:cubicBezTo>
                    <a:pt x="32" y="65"/>
                    <a:pt x="30" y="66"/>
                    <a:pt x="30" y="65"/>
                  </a:cubicBezTo>
                  <a:cubicBezTo>
                    <a:pt x="29" y="64"/>
                    <a:pt x="29" y="62"/>
                    <a:pt x="28" y="62"/>
                  </a:cubicBezTo>
                  <a:cubicBezTo>
                    <a:pt x="26" y="61"/>
                    <a:pt x="25" y="63"/>
                    <a:pt x="23" y="62"/>
                  </a:cubicBezTo>
                  <a:cubicBezTo>
                    <a:pt x="21" y="61"/>
                    <a:pt x="22" y="59"/>
                    <a:pt x="19" y="59"/>
                  </a:cubicBezTo>
                  <a:cubicBezTo>
                    <a:pt x="19" y="54"/>
                    <a:pt x="19" y="50"/>
                    <a:pt x="18" y="45"/>
                  </a:cubicBezTo>
                  <a:cubicBezTo>
                    <a:pt x="16" y="41"/>
                    <a:pt x="15" y="37"/>
                    <a:pt x="13" y="33"/>
                  </a:cubicBezTo>
                  <a:cubicBezTo>
                    <a:pt x="13" y="31"/>
                    <a:pt x="12" y="29"/>
                    <a:pt x="11" y="27"/>
                  </a:cubicBezTo>
                  <a:cubicBezTo>
                    <a:pt x="11" y="26"/>
                    <a:pt x="9" y="25"/>
                    <a:pt x="9" y="24"/>
                  </a:cubicBezTo>
                  <a:cubicBezTo>
                    <a:pt x="8" y="23"/>
                    <a:pt x="9" y="21"/>
                    <a:pt x="9"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253"/>
            <p:cNvSpPr>
              <a:spLocks/>
            </p:cNvSpPr>
            <p:nvPr/>
          </p:nvSpPr>
          <p:spPr bwMode="auto">
            <a:xfrm>
              <a:off x="-10561638" y="-5646738"/>
              <a:ext cx="1090613" cy="1751013"/>
            </a:xfrm>
            <a:custGeom>
              <a:avLst/>
              <a:gdLst>
                <a:gd name="T0" fmla="*/ 146 w 291"/>
                <a:gd name="T1" fmla="*/ 6 h 467"/>
                <a:gd name="T2" fmla="*/ 169 w 291"/>
                <a:gd name="T3" fmla="*/ 18 h 467"/>
                <a:gd name="T4" fmla="*/ 195 w 291"/>
                <a:gd name="T5" fmla="*/ 44 h 467"/>
                <a:gd name="T6" fmla="*/ 192 w 291"/>
                <a:gd name="T7" fmla="*/ 83 h 467"/>
                <a:gd name="T8" fmla="*/ 200 w 291"/>
                <a:gd name="T9" fmla="*/ 72 h 467"/>
                <a:gd name="T10" fmla="*/ 214 w 291"/>
                <a:gd name="T11" fmla="*/ 124 h 467"/>
                <a:gd name="T12" fmla="*/ 235 w 291"/>
                <a:gd name="T13" fmla="*/ 132 h 467"/>
                <a:gd name="T14" fmla="*/ 245 w 291"/>
                <a:gd name="T15" fmla="*/ 149 h 467"/>
                <a:gd name="T16" fmla="*/ 261 w 291"/>
                <a:gd name="T17" fmla="*/ 162 h 467"/>
                <a:gd name="T18" fmla="*/ 278 w 291"/>
                <a:gd name="T19" fmla="*/ 175 h 467"/>
                <a:gd name="T20" fmla="*/ 281 w 291"/>
                <a:gd name="T21" fmla="*/ 203 h 467"/>
                <a:gd name="T22" fmla="*/ 245 w 291"/>
                <a:gd name="T23" fmla="*/ 211 h 467"/>
                <a:gd name="T24" fmla="*/ 225 w 291"/>
                <a:gd name="T25" fmla="*/ 238 h 467"/>
                <a:gd name="T26" fmla="*/ 224 w 291"/>
                <a:gd name="T27" fmla="*/ 282 h 467"/>
                <a:gd name="T28" fmla="*/ 203 w 291"/>
                <a:gd name="T29" fmla="*/ 304 h 467"/>
                <a:gd name="T30" fmla="*/ 205 w 291"/>
                <a:gd name="T31" fmla="*/ 349 h 467"/>
                <a:gd name="T32" fmla="*/ 185 w 291"/>
                <a:gd name="T33" fmla="*/ 365 h 467"/>
                <a:gd name="T34" fmla="*/ 180 w 291"/>
                <a:gd name="T35" fmla="*/ 389 h 467"/>
                <a:gd name="T36" fmla="*/ 165 w 291"/>
                <a:gd name="T37" fmla="*/ 438 h 467"/>
                <a:gd name="T38" fmla="*/ 152 w 291"/>
                <a:gd name="T39" fmla="*/ 465 h 467"/>
                <a:gd name="T40" fmla="*/ 137 w 291"/>
                <a:gd name="T41" fmla="*/ 436 h 467"/>
                <a:gd name="T42" fmla="*/ 161 w 291"/>
                <a:gd name="T43" fmla="*/ 415 h 467"/>
                <a:gd name="T44" fmla="*/ 145 w 291"/>
                <a:gd name="T45" fmla="*/ 411 h 467"/>
                <a:gd name="T46" fmla="*/ 117 w 291"/>
                <a:gd name="T47" fmla="*/ 401 h 467"/>
                <a:gd name="T48" fmla="*/ 91 w 291"/>
                <a:gd name="T49" fmla="*/ 356 h 467"/>
                <a:gd name="T50" fmla="*/ 118 w 291"/>
                <a:gd name="T51" fmla="*/ 346 h 467"/>
                <a:gd name="T52" fmla="*/ 140 w 291"/>
                <a:gd name="T53" fmla="*/ 346 h 467"/>
                <a:gd name="T54" fmla="*/ 124 w 291"/>
                <a:gd name="T55" fmla="*/ 325 h 467"/>
                <a:gd name="T56" fmla="*/ 175 w 291"/>
                <a:gd name="T57" fmla="*/ 320 h 467"/>
                <a:gd name="T58" fmla="*/ 119 w 291"/>
                <a:gd name="T59" fmla="*/ 317 h 467"/>
                <a:gd name="T60" fmla="*/ 84 w 291"/>
                <a:gd name="T61" fmla="*/ 318 h 467"/>
                <a:gd name="T62" fmla="*/ 91 w 291"/>
                <a:gd name="T63" fmla="*/ 280 h 467"/>
                <a:gd name="T64" fmla="*/ 116 w 291"/>
                <a:gd name="T65" fmla="*/ 270 h 467"/>
                <a:gd name="T66" fmla="*/ 145 w 291"/>
                <a:gd name="T67" fmla="*/ 243 h 467"/>
                <a:gd name="T68" fmla="*/ 164 w 291"/>
                <a:gd name="T69" fmla="*/ 239 h 467"/>
                <a:gd name="T70" fmla="*/ 160 w 291"/>
                <a:gd name="T71" fmla="*/ 202 h 467"/>
                <a:gd name="T72" fmla="*/ 125 w 291"/>
                <a:gd name="T73" fmla="*/ 224 h 467"/>
                <a:gd name="T74" fmla="*/ 128 w 291"/>
                <a:gd name="T75" fmla="*/ 190 h 467"/>
                <a:gd name="T76" fmla="*/ 113 w 291"/>
                <a:gd name="T77" fmla="*/ 211 h 467"/>
                <a:gd name="T78" fmla="*/ 106 w 291"/>
                <a:gd name="T79" fmla="*/ 203 h 467"/>
                <a:gd name="T80" fmla="*/ 112 w 291"/>
                <a:gd name="T81" fmla="*/ 242 h 467"/>
                <a:gd name="T82" fmla="*/ 93 w 291"/>
                <a:gd name="T83" fmla="*/ 255 h 467"/>
                <a:gd name="T84" fmla="*/ 75 w 291"/>
                <a:gd name="T85" fmla="*/ 264 h 467"/>
                <a:gd name="T86" fmla="*/ 55 w 291"/>
                <a:gd name="T87" fmla="*/ 244 h 467"/>
                <a:gd name="T88" fmla="*/ 50 w 291"/>
                <a:gd name="T89" fmla="*/ 214 h 467"/>
                <a:gd name="T90" fmla="*/ 26 w 291"/>
                <a:gd name="T91" fmla="*/ 195 h 467"/>
                <a:gd name="T92" fmla="*/ 39 w 291"/>
                <a:gd name="T93" fmla="*/ 166 h 467"/>
                <a:gd name="T94" fmla="*/ 37 w 291"/>
                <a:gd name="T95" fmla="*/ 122 h 467"/>
                <a:gd name="T96" fmla="*/ 13 w 291"/>
                <a:gd name="T97" fmla="*/ 122 h 467"/>
                <a:gd name="T98" fmla="*/ 23 w 291"/>
                <a:gd name="T99" fmla="*/ 64 h 467"/>
                <a:gd name="T100" fmla="*/ 23 w 291"/>
                <a:gd name="T101" fmla="*/ 32 h 467"/>
                <a:gd name="T102" fmla="*/ 41 w 291"/>
                <a:gd name="T103" fmla="*/ 40 h 467"/>
                <a:gd name="T104" fmla="*/ 73 w 291"/>
                <a:gd name="T105" fmla="*/ 56 h 467"/>
                <a:gd name="T106" fmla="*/ 57 w 291"/>
                <a:gd name="T107" fmla="*/ 75 h 467"/>
                <a:gd name="T108" fmla="*/ 86 w 291"/>
                <a:gd name="T109" fmla="*/ 97 h 467"/>
                <a:gd name="T110" fmla="*/ 87 w 291"/>
                <a:gd name="T111" fmla="*/ 88 h 467"/>
                <a:gd name="T112" fmla="*/ 97 w 291"/>
                <a:gd name="T113" fmla="*/ 59 h 467"/>
                <a:gd name="T114" fmla="*/ 124 w 291"/>
                <a:gd name="T115" fmla="*/ 82 h 467"/>
                <a:gd name="T116" fmla="*/ 138 w 291"/>
                <a:gd name="T117" fmla="*/ 134 h 467"/>
                <a:gd name="T118" fmla="*/ 153 w 291"/>
                <a:gd name="T119" fmla="*/ 155 h 467"/>
                <a:gd name="T120" fmla="*/ 140 w 291"/>
                <a:gd name="T121" fmla="*/ 81 h 467"/>
                <a:gd name="T122" fmla="*/ 143 w 291"/>
                <a:gd name="T123"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 h="467">
                  <a:moveTo>
                    <a:pt x="143" y="29"/>
                  </a:moveTo>
                  <a:cubicBezTo>
                    <a:pt x="146" y="28"/>
                    <a:pt x="145" y="27"/>
                    <a:pt x="143" y="25"/>
                  </a:cubicBezTo>
                  <a:cubicBezTo>
                    <a:pt x="143" y="23"/>
                    <a:pt x="142" y="24"/>
                    <a:pt x="142" y="22"/>
                  </a:cubicBezTo>
                  <a:cubicBezTo>
                    <a:pt x="141" y="21"/>
                    <a:pt x="141" y="20"/>
                    <a:pt x="142" y="19"/>
                  </a:cubicBezTo>
                  <a:cubicBezTo>
                    <a:pt x="142" y="16"/>
                    <a:pt x="143" y="15"/>
                    <a:pt x="144" y="12"/>
                  </a:cubicBezTo>
                  <a:cubicBezTo>
                    <a:pt x="144" y="10"/>
                    <a:pt x="144" y="9"/>
                    <a:pt x="146" y="6"/>
                  </a:cubicBezTo>
                  <a:cubicBezTo>
                    <a:pt x="149" y="1"/>
                    <a:pt x="151" y="0"/>
                    <a:pt x="156" y="3"/>
                  </a:cubicBezTo>
                  <a:cubicBezTo>
                    <a:pt x="160" y="4"/>
                    <a:pt x="158" y="5"/>
                    <a:pt x="159" y="9"/>
                  </a:cubicBezTo>
                  <a:cubicBezTo>
                    <a:pt x="159" y="11"/>
                    <a:pt x="159" y="12"/>
                    <a:pt x="160" y="13"/>
                  </a:cubicBezTo>
                  <a:cubicBezTo>
                    <a:pt x="161" y="14"/>
                    <a:pt x="162" y="15"/>
                    <a:pt x="163" y="16"/>
                  </a:cubicBezTo>
                  <a:cubicBezTo>
                    <a:pt x="165" y="21"/>
                    <a:pt x="161" y="27"/>
                    <a:pt x="168" y="30"/>
                  </a:cubicBezTo>
                  <a:cubicBezTo>
                    <a:pt x="168" y="26"/>
                    <a:pt x="164" y="21"/>
                    <a:pt x="169" y="18"/>
                  </a:cubicBezTo>
                  <a:cubicBezTo>
                    <a:pt x="173" y="15"/>
                    <a:pt x="179" y="19"/>
                    <a:pt x="181" y="22"/>
                  </a:cubicBezTo>
                  <a:cubicBezTo>
                    <a:pt x="181" y="23"/>
                    <a:pt x="181" y="24"/>
                    <a:pt x="181" y="25"/>
                  </a:cubicBezTo>
                  <a:cubicBezTo>
                    <a:pt x="182" y="26"/>
                    <a:pt x="184" y="26"/>
                    <a:pt x="185" y="26"/>
                  </a:cubicBezTo>
                  <a:cubicBezTo>
                    <a:pt x="186" y="27"/>
                    <a:pt x="187" y="30"/>
                    <a:pt x="188" y="31"/>
                  </a:cubicBezTo>
                  <a:cubicBezTo>
                    <a:pt x="190" y="33"/>
                    <a:pt x="190" y="35"/>
                    <a:pt x="191" y="37"/>
                  </a:cubicBezTo>
                  <a:cubicBezTo>
                    <a:pt x="192" y="39"/>
                    <a:pt x="194" y="41"/>
                    <a:pt x="195" y="44"/>
                  </a:cubicBezTo>
                  <a:cubicBezTo>
                    <a:pt x="197" y="47"/>
                    <a:pt x="199" y="50"/>
                    <a:pt x="198" y="55"/>
                  </a:cubicBezTo>
                  <a:cubicBezTo>
                    <a:pt x="198" y="57"/>
                    <a:pt x="195" y="59"/>
                    <a:pt x="194" y="62"/>
                  </a:cubicBezTo>
                  <a:cubicBezTo>
                    <a:pt x="193" y="64"/>
                    <a:pt x="193" y="67"/>
                    <a:pt x="191" y="69"/>
                  </a:cubicBezTo>
                  <a:cubicBezTo>
                    <a:pt x="190" y="72"/>
                    <a:pt x="191" y="71"/>
                    <a:pt x="191" y="74"/>
                  </a:cubicBezTo>
                  <a:cubicBezTo>
                    <a:pt x="190" y="76"/>
                    <a:pt x="190" y="76"/>
                    <a:pt x="191" y="78"/>
                  </a:cubicBezTo>
                  <a:cubicBezTo>
                    <a:pt x="191" y="79"/>
                    <a:pt x="192" y="81"/>
                    <a:pt x="192" y="83"/>
                  </a:cubicBezTo>
                  <a:cubicBezTo>
                    <a:pt x="192" y="89"/>
                    <a:pt x="191" y="98"/>
                    <a:pt x="188" y="103"/>
                  </a:cubicBezTo>
                  <a:cubicBezTo>
                    <a:pt x="191" y="106"/>
                    <a:pt x="191" y="101"/>
                    <a:pt x="192" y="99"/>
                  </a:cubicBezTo>
                  <a:cubicBezTo>
                    <a:pt x="193" y="97"/>
                    <a:pt x="195" y="95"/>
                    <a:pt x="196" y="92"/>
                  </a:cubicBezTo>
                  <a:cubicBezTo>
                    <a:pt x="197" y="89"/>
                    <a:pt x="198" y="88"/>
                    <a:pt x="198" y="85"/>
                  </a:cubicBezTo>
                  <a:cubicBezTo>
                    <a:pt x="198" y="83"/>
                    <a:pt x="197" y="81"/>
                    <a:pt x="197" y="78"/>
                  </a:cubicBezTo>
                  <a:cubicBezTo>
                    <a:pt x="197" y="76"/>
                    <a:pt x="199" y="75"/>
                    <a:pt x="200" y="72"/>
                  </a:cubicBezTo>
                  <a:cubicBezTo>
                    <a:pt x="200" y="70"/>
                    <a:pt x="200" y="68"/>
                    <a:pt x="203" y="67"/>
                  </a:cubicBezTo>
                  <a:cubicBezTo>
                    <a:pt x="206" y="66"/>
                    <a:pt x="211" y="72"/>
                    <a:pt x="213" y="74"/>
                  </a:cubicBezTo>
                  <a:cubicBezTo>
                    <a:pt x="218" y="78"/>
                    <a:pt x="217" y="84"/>
                    <a:pt x="218" y="89"/>
                  </a:cubicBezTo>
                  <a:cubicBezTo>
                    <a:pt x="220" y="96"/>
                    <a:pt x="221" y="101"/>
                    <a:pt x="220" y="108"/>
                  </a:cubicBezTo>
                  <a:cubicBezTo>
                    <a:pt x="219" y="111"/>
                    <a:pt x="220" y="114"/>
                    <a:pt x="218" y="116"/>
                  </a:cubicBezTo>
                  <a:cubicBezTo>
                    <a:pt x="217" y="119"/>
                    <a:pt x="213" y="120"/>
                    <a:pt x="214" y="124"/>
                  </a:cubicBezTo>
                  <a:cubicBezTo>
                    <a:pt x="217" y="124"/>
                    <a:pt x="217" y="122"/>
                    <a:pt x="220" y="123"/>
                  </a:cubicBezTo>
                  <a:cubicBezTo>
                    <a:pt x="222" y="124"/>
                    <a:pt x="222" y="126"/>
                    <a:pt x="222" y="128"/>
                  </a:cubicBezTo>
                  <a:cubicBezTo>
                    <a:pt x="222" y="131"/>
                    <a:pt x="219" y="138"/>
                    <a:pt x="222" y="140"/>
                  </a:cubicBezTo>
                  <a:cubicBezTo>
                    <a:pt x="224" y="141"/>
                    <a:pt x="227" y="140"/>
                    <a:pt x="228" y="139"/>
                  </a:cubicBezTo>
                  <a:cubicBezTo>
                    <a:pt x="230" y="137"/>
                    <a:pt x="229" y="135"/>
                    <a:pt x="230" y="133"/>
                  </a:cubicBezTo>
                  <a:cubicBezTo>
                    <a:pt x="232" y="130"/>
                    <a:pt x="233" y="130"/>
                    <a:pt x="235" y="132"/>
                  </a:cubicBezTo>
                  <a:cubicBezTo>
                    <a:pt x="236" y="132"/>
                    <a:pt x="236" y="134"/>
                    <a:pt x="237" y="134"/>
                  </a:cubicBezTo>
                  <a:cubicBezTo>
                    <a:pt x="239" y="137"/>
                    <a:pt x="238" y="135"/>
                    <a:pt x="240" y="135"/>
                  </a:cubicBezTo>
                  <a:cubicBezTo>
                    <a:pt x="242" y="135"/>
                    <a:pt x="243" y="135"/>
                    <a:pt x="244" y="136"/>
                  </a:cubicBezTo>
                  <a:cubicBezTo>
                    <a:pt x="245" y="137"/>
                    <a:pt x="245" y="144"/>
                    <a:pt x="245" y="145"/>
                  </a:cubicBezTo>
                  <a:cubicBezTo>
                    <a:pt x="245" y="146"/>
                    <a:pt x="244" y="148"/>
                    <a:pt x="244" y="149"/>
                  </a:cubicBezTo>
                  <a:cubicBezTo>
                    <a:pt x="244" y="149"/>
                    <a:pt x="245" y="149"/>
                    <a:pt x="245" y="149"/>
                  </a:cubicBezTo>
                  <a:cubicBezTo>
                    <a:pt x="245" y="148"/>
                    <a:pt x="246" y="147"/>
                    <a:pt x="248" y="147"/>
                  </a:cubicBezTo>
                  <a:cubicBezTo>
                    <a:pt x="248" y="148"/>
                    <a:pt x="248" y="154"/>
                    <a:pt x="248" y="155"/>
                  </a:cubicBezTo>
                  <a:cubicBezTo>
                    <a:pt x="248" y="156"/>
                    <a:pt x="249" y="158"/>
                    <a:pt x="250" y="159"/>
                  </a:cubicBezTo>
                  <a:cubicBezTo>
                    <a:pt x="252" y="159"/>
                    <a:pt x="252" y="157"/>
                    <a:pt x="253" y="157"/>
                  </a:cubicBezTo>
                  <a:cubicBezTo>
                    <a:pt x="255" y="156"/>
                    <a:pt x="256" y="157"/>
                    <a:pt x="257" y="159"/>
                  </a:cubicBezTo>
                  <a:cubicBezTo>
                    <a:pt x="259" y="160"/>
                    <a:pt x="259" y="161"/>
                    <a:pt x="261" y="162"/>
                  </a:cubicBezTo>
                  <a:cubicBezTo>
                    <a:pt x="262" y="163"/>
                    <a:pt x="264" y="163"/>
                    <a:pt x="264" y="165"/>
                  </a:cubicBezTo>
                  <a:cubicBezTo>
                    <a:pt x="264" y="167"/>
                    <a:pt x="263" y="168"/>
                    <a:pt x="263" y="170"/>
                  </a:cubicBezTo>
                  <a:cubicBezTo>
                    <a:pt x="264" y="172"/>
                    <a:pt x="265" y="174"/>
                    <a:pt x="268" y="173"/>
                  </a:cubicBezTo>
                  <a:cubicBezTo>
                    <a:pt x="269" y="173"/>
                    <a:pt x="268" y="170"/>
                    <a:pt x="269" y="169"/>
                  </a:cubicBezTo>
                  <a:cubicBezTo>
                    <a:pt x="270" y="168"/>
                    <a:pt x="273" y="169"/>
                    <a:pt x="274" y="170"/>
                  </a:cubicBezTo>
                  <a:cubicBezTo>
                    <a:pt x="278" y="171"/>
                    <a:pt x="277" y="172"/>
                    <a:pt x="278" y="175"/>
                  </a:cubicBezTo>
                  <a:cubicBezTo>
                    <a:pt x="280" y="178"/>
                    <a:pt x="279" y="177"/>
                    <a:pt x="283" y="178"/>
                  </a:cubicBezTo>
                  <a:cubicBezTo>
                    <a:pt x="285" y="178"/>
                    <a:pt x="287" y="179"/>
                    <a:pt x="290" y="179"/>
                  </a:cubicBezTo>
                  <a:cubicBezTo>
                    <a:pt x="291" y="183"/>
                    <a:pt x="289" y="186"/>
                    <a:pt x="288" y="190"/>
                  </a:cubicBezTo>
                  <a:cubicBezTo>
                    <a:pt x="287" y="192"/>
                    <a:pt x="287" y="194"/>
                    <a:pt x="287" y="196"/>
                  </a:cubicBezTo>
                  <a:cubicBezTo>
                    <a:pt x="287" y="197"/>
                    <a:pt x="289" y="201"/>
                    <a:pt x="288" y="203"/>
                  </a:cubicBezTo>
                  <a:cubicBezTo>
                    <a:pt x="287" y="204"/>
                    <a:pt x="282" y="203"/>
                    <a:pt x="281" y="203"/>
                  </a:cubicBezTo>
                  <a:cubicBezTo>
                    <a:pt x="277" y="203"/>
                    <a:pt x="277" y="204"/>
                    <a:pt x="275" y="201"/>
                  </a:cubicBezTo>
                  <a:cubicBezTo>
                    <a:pt x="274" y="200"/>
                    <a:pt x="275" y="200"/>
                    <a:pt x="273" y="199"/>
                  </a:cubicBezTo>
                  <a:cubicBezTo>
                    <a:pt x="272" y="199"/>
                    <a:pt x="271" y="200"/>
                    <a:pt x="270" y="200"/>
                  </a:cubicBezTo>
                  <a:cubicBezTo>
                    <a:pt x="268" y="201"/>
                    <a:pt x="266" y="201"/>
                    <a:pt x="264" y="201"/>
                  </a:cubicBezTo>
                  <a:cubicBezTo>
                    <a:pt x="256" y="202"/>
                    <a:pt x="256" y="208"/>
                    <a:pt x="251" y="211"/>
                  </a:cubicBezTo>
                  <a:cubicBezTo>
                    <a:pt x="249" y="212"/>
                    <a:pt x="246" y="211"/>
                    <a:pt x="245" y="211"/>
                  </a:cubicBezTo>
                  <a:cubicBezTo>
                    <a:pt x="242" y="212"/>
                    <a:pt x="241" y="214"/>
                    <a:pt x="239" y="215"/>
                  </a:cubicBezTo>
                  <a:cubicBezTo>
                    <a:pt x="237" y="216"/>
                    <a:pt x="234" y="216"/>
                    <a:pt x="232" y="216"/>
                  </a:cubicBezTo>
                  <a:cubicBezTo>
                    <a:pt x="229" y="217"/>
                    <a:pt x="229" y="219"/>
                    <a:pt x="227" y="220"/>
                  </a:cubicBezTo>
                  <a:cubicBezTo>
                    <a:pt x="225" y="221"/>
                    <a:pt x="222" y="223"/>
                    <a:pt x="222" y="225"/>
                  </a:cubicBezTo>
                  <a:cubicBezTo>
                    <a:pt x="221" y="227"/>
                    <a:pt x="223" y="229"/>
                    <a:pt x="224" y="231"/>
                  </a:cubicBezTo>
                  <a:cubicBezTo>
                    <a:pt x="224" y="233"/>
                    <a:pt x="224" y="236"/>
                    <a:pt x="225" y="238"/>
                  </a:cubicBezTo>
                  <a:cubicBezTo>
                    <a:pt x="225" y="240"/>
                    <a:pt x="225" y="242"/>
                    <a:pt x="225" y="245"/>
                  </a:cubicBezTo>
                  <a:cubicBezTo>
                    <a:pt x="225" y="247"/>
                    <a:pt x="224" y="248"/>
                    <a:pt x="223" y="250"/>
                  </a:cubicBezTo>
                  <a:cubicBezTo>
                    <a:pt x="221" y="253"/>
                    <a:pt x="225" y="257"/>
                    <a:pt x="224" y="261"/>
                  </a:cubicBezTo>
                  <a:cubicBezTo>
                    <a:pt x="223" y="263"/>
                    <a:pt x="221" y="265"/>
                    <a:pt x="221" y="268"/>
                  </a:cubicBezTo>
                  <a:cubicBezTo>
                    <a:pt x="222" y="270"/>
                    <a:pt x="224" y="271"/>
                    <a:pt x="225" y="274"/>
                  </a:cubicBezTo>
                  <a:cubicBezTo>
                    <a:pt x="226" y="276"/>
                    <a:pt x="225" y="280"/>
                    <a:pt x="224" y="282"/>
                  </a:cubicBezTo>
                  <a:cubicBezTo>
                    <a:pt x="223" y="283"/>
                    <a:pt x="219" y="287"/>
                    <a:pt x="217" y="287"/>
                  </a:cubicBezTo>
                  <a:cubicBezTo>
                    <a:pt x="215" y="287"/>
                    <a:pt x="216" y="285"/>
                    <a:pt x="215" y="284"/>
                  </a:cubicBezTo>
                  <a:cubicBezTo>
                    <a:pt x="214" y="284"/>
                    <a:pt x="212" y="284"/>
                    <a:pt x="211" y="285"/>
                  </a:cubicBezTo>
                  <a:cubicBezTo>
                    <a:pt x="203" y="287"/>
                    <a:pt x="212" y="293"/>
                    <a:pt x="210" y="297"/>
                  </a:cubicBezTo>
                  <a:cubicBezTo>
                    <a:pt x="210" y="298"/>
                    <a:pt x="207" y="301"/>
                    <a:pt x="207" y="302"/>
                  </a:cubicBezTo>
                  <a:cubicBezTo>
                    <a:pt x="205" y="303"/>
                    <a:pt x="203" y="302"/>
                    <a:pt x="203" y="304"/>
                  </a:cubicBezTo>
                  <a:cubicBezTo>
                    <a:pt x="207" y="304"/>
                    <a:pt x="210" y="310"/>
                    <a:pt x="206" y="311"/>
                  </a:cubicBezTo>
                  <a:cubicBezTo>
                    <a:pt x="207" y="311"/>
                    <a:pt x="209" y="315"/>
                    <a:pt x="209" y="315"/>
                  </a:cubicBezTo>
                  <a:cubicBezTo>
                    <a:pt x="210" y="318"/>
                    <a:pt x="209" y="322"/>
                    <a:pt x="208" y="325"/>
                  </a:cubicBezTo>
                  <a:cubicBezTo>
                    <a:pt x="207" y="327"/>
                    <a:pt x="206" y="328"/>
                    <a:pt x="205" y="330"/>
                  </a:cubicBezTo>
                  <a:cubicBezTo>
                    <a:pt x="205" y="332"/>
                    <a:pt x="205" y="334"/>
                    <a:pt x="205" y="336"/>
                  </a:cubicBezTo>
                  <a:cubicBezTo>
                    <a:pt x="205" y="340"/>
                    <a:pt x="206" y="344"/>
                    <a:pt x="205" y="349"/>
                  </a:cubicBezTo>
                  <a:cubicBezTo>
                    <a:pt x="204" y="357"/>
                    <a:pt x="202" y="352"/>
                    <a:pt x="196" y="352"/>
                  </a:cubicBezTo>
                  <a:cubicBezTo>
                    <a:pt x="193" y="351"/>
                    <a:pt x="194" y="346"/>
                    <a:pt x="189" y="347"/>
                  </a:cubicBezTo>
                  <a:cubicBezTo>
                    <a:pt x="186" y="347"/>
                    <a:pt x="188" y="350"/>
                    <a:pt x="188" y="352"/>
                  </a:cubicBezTo>
                  <a:cubicBezTo>
                    <a:pt x="189" y="355"/>
                    <a:pt x="189" y="358"/>
                    <a:pt x="187" y="361"/>
                  </a:cubicBezTo>
                  <a:cubicBezTo>
                    <a:pt x="187" y="362"/>
                    <a:pt x="187" y="363"/>
                    <a:pt x="187" y="363"/>
                  </a:cubicBezTo>
                  <a:cubicBezTo>
                    <a:pt x="187" y="364"/>
                    <a:pt x="185" y="365"/>
                    <a:pt x="185" y="365"/>
                  </a:cubicBezTo>
                  <a:cubicBezTo>
                    <a:pt x="184" y="367"/>
                    <a:pt x="185" y="367"/>
                    <a:pt x="186" y="370"/>
                  </a:cubicBezTo>
                  <a:cubicBezTo>
                    <a:pt x="186" y="372"/>
                    <a:pt x="183" y="377"/>
                    <a:pt x="181" y="379"/>
                  </a:cubicBezTo>
                  <a:cubicBezTo>
                    <a:pt x="180" y="382"/>
                    <a:pt x="180" y="382"/>
                    <a:pt x="181" y="385"/>
                  </a:cubicBezTo>
                  <a:cubicBezTo>
                    <a:pt x="181" y="386"/>
                    <a:pt x="182" y="386"/>
                    <a:pt x="182" y="387"/>
                  </a:cubicBezTo>
                  <a:cubicBezTo>
                    <a:pt x="182" y="388"/>
                    <a:pt x="180" y="388"/>
                    <a:pt x="180" y="389"/>
                  </a:cubicBezTo>
                  <a:cubicBezTo>
                    <a:pt x="180" y="388"/>
                    <a:pt x="180" y="389"/>
                    <a:pt x="180" y="389"/>
                  </a:cubicBezTo>
                  <a:cubicBezTo>
                    <a:pt x="183" y="388"/>
                    <a:pt x="180" y="402"/>
                    <a:pt x="179" y="403"/>
                  </a:cubicBezTo>
                  <a:cubicBezTo>
                    <a:pt x="178" y="409"/>
                    <a:pt x="177" y="407"/>
                    <a:pt x="172" y="408"/>
                  </a:cubicBezTo>
                  <a:cubicBezTo>
                    <a:pt x="173" y="413"/>
                    <a:pt x="180" y="415"/>
                    <a:pt x="178" y="421"/>
                  </a:cubicBezTo>
                  <a:cubicBezTo>
                    <a:pt x="177" y="423"/>
                    <a:pt x="175" y="425"/>
                    <a:pt x="174" y="427"/>
                  </a:cubicBezTo>
                  <a:cubicBezTo>
                    <a:pt x="172" y="430"/>
                    <a:pt x="171" y="431"/>
                    <a:pt x="169" y="433"/>
                  </a:cubicBezTo>
                  <a:cubicBezTo>
                    <a:pt x="167" y="434"/>
                    <a:pt x="165" y="435"/>
                    <a:pt x="165" y="438"/>
                  </a:cubicBezTo>
                  <a:cubicBezTo>
                    <a:pt x="165" y="441"/>
                    <a:pt x="168" y="440"/>
                    <a:pt x="170" y="442"/>
                  </a:cubicBezTo>
                  <a:cubicBezTo>
                    <a:pt x="172" y="443"/>
                    <a:pt x="174" y="445"/>
                    <a:pt x="175" y="448"/>
                  </a:cubicBezTo>
                  <a:cubicBezTo>
                    <a:pt x="175" y="451"/>
                    <a:pt x="173" y="452"/>
                    <a:pt x="172" y="455"/>
                  </a:cubicBezTo>
                  <a:cubicBezTo>
                    <a:pt x="170" y="460"/>
                    <a:pt x="171" y="461"/>
                    <a:pt x="166" y="464"/>
                  </a:cubicBezTo>
                  <a:cubicBezTo>
                    <a:pt x="164" y="465"/>
                    <a:pt x="157" y="467"/>
                    <a:pt x="158" y="462"/>
                  </a:cubicBezTo>
                  <a:cubicBezTo>
                    <a:pt x="154" y="461"/>
                    <a:pt x="154" y="465"/>
                    <a:pt x="152" y="465"/>
                  </a:cubicBezTo>
                  <a:cubicBezTo>
                    <a:pt x="148" y="464"/>
                    <a:pt x="152" y="459"/>
                    <a:pt x="153" y="458"/>
                  </a:cubicBezTo>
                  <a:cubicBezTo>
                    <a:pt x="153" y="456"/>
                    <a:pt x="152" y="452"/>
                    <a:pt x="152" y="451"/>
                  </a:cubicBezTo>
                  <a:cubicBezTo>
                    <a:pt x="152" y="449"/>
                    <a:pt x="153" y="450"/>
                    <a:pt x="151" y="449"/>
                  </a:cubicBezTo>
                  <a:cubicBezTo>
                    <a:pt x="150" y="447"/>
                    <a:pt x="147" y="447"/>
                    <a:pt x="146" y="447"/>
                  </a:cubicBezTo>
                  <a:cubicBezTo>
                    <a:pt x="145" y="445"/>
                    <a:pt x="143" y="444"/>
                    <a:pt x="141" y="443"/>
                  </a:cubicBezTo>
                  <a:cubicBezTo>
                    <a:pt x="139" y="441"/>
                    <a:pt x="138" y="438"/>
                    <a:pt x="137" y="436"/>
                  </a:cubicBezTo>
                  <a:cubicBezTo>
                    <a:pt x="134" y="432"/>
                    <a:pt x="126" y="427"/>
                    <a:pt x="132" y="424"/>
                  </a:cubicBezTo>
                  <a:cubicBezTo>
                    <a:pt x="133" y="423"/>
                    <a:pt x="135" y="423"/>
                    <a:pt x="136" y="423"/>
                  </a:cubicBezTo>
                  <a:cubicBezTo>
                    <a:pt x="137" y="422"/>
                    <a:pt x="138" y="421"/>
                    <a:pt x="139" y="420"/>
                  </a:cubicBezTo>
                  <a:cubicBezTo>
                    <a:pt x="145" y="416"/>
                    <a:pt x="148" y="416"/>
                    <a:pt x="152" y="423"/>
                  </a:cubicBezTo>
                  <a:cubicBezTo>
                    <a:pt x="152" y="421"/>
                    <a:pt x="152" y="418"/>
                    <a:pt x="151" y="416"/>
                  </a:cubicBezTo>
                  <a:cubicBezTo>
                    <a:pt x="154" y="416"/>
                    <a:pt x="158" y="415"/>
                    <a:pt x="161" y="415"/>
                  </a:cubicBezTo>
                  <a:cubicBezTo>
                    <a:pt x="162" y="414"/>
                    <a:pt x="160" y="412"/>
                    <a:pt x="159" y="412"/>
                  </a:cubicBezTo>
                  <a:cubicBezTo>
                    <a:pt x="159" y="410"/>
                    <a:pt x="160" y="409"/>
                    <a:pt x="160" y="408"/>
                  </a:cubicBezTo>
                  <a:cubicBezTo>
                    <a:pt x="159" y="408"/>
                    <a:pt x="158" y="407"/>
                    <a:pt x="157" y="408"/>
                  </a:cubicBezTo>
                  <a:cubicBezTo>
                    <a:pt x="156" y="407"/>
                    <a:pt x="155" y="407"/>
                    <a:pt x="154" y="407"/>
                  </a:cubicBezTo>
                  <a:cubicBezTo>
                    <a:pt x="152" y="411"/>
                    <a:pt x="155" y="414"/>
                    <a:pt x="149" y="413"/>
                  </a:cubicBezTo>
                  <a:cubicBezTo>
                    <a:pt x="147" y="412"/>
                    <a:pt x="146" y="414"/>
                    <a:pt x="145" y="411"/>
                  </a:cubicBezTo>
                  <a:cubicBezTo>
                    <a:pt x="144" y="410"/>
                    <a:pt x="145" y="408"/>
                    <a:pt x="144" y="406"/>
                  </a:cubicBezTo>
                  <a:cubicBezTo>
                    <a:pt x="144" y="407"/>
                    <a:pt x="143" y="407"/>
                    <a:pt x="143" y="408"/>
                  </a:cubicBezTo>
                  <a:cubicBezTo>
                    <a:pt x="142" y="408"/>
                    <a:pt x="141" y="408"/>
                    <a:pt x="140" y="408"/>
                  </a:cubicBezTo>
                  <a:cubicBezTo>
                    <a:pt x="144" y="412"/>
                    <a:pt x="138" y="413"/>
                    <a:pt x="135" y="414"/>
                  </a:cubicBezTo>
                  <a:cubicBezTo>
                    <a:pt x="129" y="415"/>
                    <a:pt x="121" y="414"/>
                    <a:pt x="119" y="408"/>
                  </a:cubicBezTo>
                  <a:cubicBezTo>
                    <a:pt x="118" y="405"/>
                    <a:pt x="120" y="403"/>
                    <a:pt x="117" y="401"/>
                  </a:cubicBezTo>
                  <a:cubicBezTo>
                    <a:pt x="118" y="400"/>
                    <a:pt x="119" y="398"/>
                    <a:pt x="119" y="396"/>
                  </a:cubicBezTo>
                  <a:cubicBezTo>
                    <a:pt x="115" y="396"/>
                    <a:pt x="114" y="396"/>
                    <a:pt x="110" y="394"/>
                  </a:cubicBezTo>
                  <a:cubicBezTo>
                    <a:pt x="107" y="393"/>
                    <a:pt x="103" y="393"/>
                    <a:pt x="101" y="392"/>
                  </a:cubicBezTo>
                  <a:cubicBezTo>
                    <a:pt x="95" y="389"/>
                    <a:pt x="100" y="377"/>
                    <a:pt x="92" y="374"/>
                  </a:cubicBezTo>
                  <a:cubicBezTo>
                    <a:pt x="93" y="369"/>
                    <a:pt x="88" y="368"/>
                    <a:pt x="87" y="365"/>
                  </a:cubicBezTo>
                  <a:cubicBezTo>
                    <a:pt x="87" y="362"/>
                    <a:pt x="90" y="359"/>
                    <a:pt x="91" y="356"/>
                  </a:cubicBezTo>
                  <a:cubicBezTo>
                    <a:pt x="82" y="356"/>
                    <a:pt x="93" y="344"/>
                    <a:pt x="97" y="343"/>
                  </a:cubicBezTo>
                  <a:cubicBezTo>
                    <a:pt x="100" y="343"/>
                    <a:pt x="105" y="343"/>
                    <a:pt x="106" y="346"/>
                  </a:cubicBezTo>
                  <a:cubicBezTo>
                    <a:pt x="107" y="348"/>
                    <a:pt x="106" y="352"/>
                    <a:pt x="106" y="354"/>
                  </a:cubicBezTo>
                  <a:cubicBezTo>
                    <a:pt x="108" y="354"/>
                    <a:pt x="112" y="355"/>
                    <a:pt x="111" y="352"/>
                  </a:cubicBezTo>
                  <a:cubicBezTo>
                    <a:pt x="107" y="350"/>
                    <a:pt x="112" y="347"/>
                    <a:pt x="114" y="346"/>
                  </a:cubicBezTo>
                  <a:cubicBezTo>
                    <a:pt x="117" y="345"/>
                    <a:pt x="116" y="345"/>
                    <a:pt x="118" y="346"/>
                  </a:cubicBezTo>
                  <a:cubicBezTo>
                    <a:pt x="119" y="346"/>
                    <a:pt x="121" y="347"/>
                    <a:pt x="123" y="348"/>
                  </a:cubicBezTo>
                  <a:cubicBezTo>
                    <a:pt x="126" y="349"/>
                    <a:pt x="129" y="350"/>
                    <a:pt x="131" y="350"/>
                  </a:cubicBezTo>
                  <a:cubicBezTo>
                    <a:pt x="134" y="350"/>
                    <a:pt x="140" y="348"/>
                    <a:pt x="141" y="352"/>
                  </a:cubicBezTo>
                  <a:cubicBezTo>
                    <a:pt x="141" y="353"/>
                    <a:pt x="143" y="353"/>
                    <a:pt x="143" y="352"/>
                  </a:cubicBezTo>
                  <a:cubicBezTo>
                    <a:pt x="144" y="351"/>
                    <a:pt x="144" y="350"/>
                    <a:pt x="142" y="350"/>
                  </a:cubicBezTo>
                  <a:cubicBezTo>
                    <a:pt x="143" y="350"/>
                    <a:pt x="140" y="346"/>
                    <a:pt x="140" y="346"/>
                  </a:cubicBezTo>
                  <a:cubicBezTo>
                    <a:pt x="139" y="345"/>
                    <a:pt x="136" y="344"/>
                    <a:pt x="134" y="344"/>
                  </a:cubicBezTo>
                  <a:cubicBezTo>
                    <a:pt x="129" y="343"/>
                    <a:pt x="124" y="340"/>
                    <a:pt x="119" y="340"/>
                  </a:cubicBezTo>
                  <a:cubicBezTo>
                    <a:pt x="117" y="340"/>
                    <a:pt x="117" y="341"/>
                    <a:pt x="115" y="341"/>
                  </a:cubicBezTo>
                  <a:cubicBezTo>
                    <a:pt x="114" y="340"/>
                    <a:pt x="114" y="339"/>
                    <a:pt x="114" y="338"/>
                  </a:cubicBezTo>
                  <a:cubicBezTo>
                    <a:pt x="111" y="336"/>
                    <a:pt x="109" y="336"/>
                    <a:pt x="111" y="332"/>
                  </a:cubicBezTo>
                  <a:cubicBezTo>
                    <a:pt x="113" y="330"/>
                    <a:pt x="121" y="326"/>
                    <a:pt x="124" y="325"/>
                  </a:cubicBezTo>
                  <a:cubicBezTo>
                    <a:pt x="130" y="323"/>
                    <a:pt x="137" y="322"/>
                    <a:pt x="143" y="321"/>
                  </a:cubicBezTo>
                  <a:cubicBezTo>
                    <a:pt x="145" y="320"/>
                    <a:pt x="152" y="318"/>
                    <a:pt x="151" y="315"/>
                  </a:cubicBezTo>
                  <a:cubicBezTo>
                    <a:pt x="152" y="315"/>
                    <a:pt x="154" y="315"/>
                    <a:pt x="155" y="315"/>
                  </a:cubicBezTo>
                  <a:cubicBezTo>
                    <a:pt x="155" y="315"/>
                    <a:pt x="156" y="316"/>
                    <a:pt x="156" y="316"/>
                  </a:cubicBezTo>
                  <a:cubicBezTo>
                    <a:pt x="159" y="317"/>
                    <a:pt x="162" y="314"/>
                    <a:pt x="165" y="314"/>
                  </a:cubicBezTo>
                  <a:cubicBezTo>
                    <a:pt x="169" y="315"/>
                    <a:pt x="171" y="320"/>
                    <a:pt x="175" y="320"/>
                  </a:cubicBezTo>
                  <a:cubicBezTo>
                    <a:pt x="173" y="313"/>
                    <a:pt x="162" y="315"/>
                    <a:pt x="164" y="307"/>
                  </a:cubicBezTo>
                  <a:cubicBezTo>
                    <a:pt x="162" y="307"/>
                    <a:pt x="162" y="309"/>
                    <a:pt x="159" y="310"/>
                  </a:cubicBezTo>
                  <a:cubicBezTo>
                    <a:pt x="155" y="310"/>
                    <a:pt x="153" y="310"/>
                    <a:pt x="150" y="311"/>
                  </a:cubicBezTo>
                  <a:cubicBezTo>
                    <a:pt x="143" y="311"/>
                    <a:pt x="141" y="314"/>
                    <a:pt x="134" y="311"/>
                  </a:cubicBezTo>
                  <a:cubicBezTo>
                    <a:pt x="130" y="309"/>
                    <a:pt x="128" y="308"/>
                    <a:pt x="125" y="311"/>
                  </a:cubicBezTo>
                  <a:cubicBezTo>
                    <a:pt x="123" y="313"/>
                    <a:pt x="122" y="316"/>
                    <a:pt x="119" y="317"/>
                  </a:cubicBezTo>
                  <a:cubicBezTo>
                    <a:pt x="116" y="318"/>
                    <a:pt x="113" y="318"/>
                    <a:pt x="111" y="319"/>
                  </a:cubicBezTo>
                  <a:cubicBezTo>
                    <a:pt x="107" y="320"/>
                    <a:pt x="107" y="321"/>
                    <a:pt x="103" y="322"/>
                  </a:cubicBezTo>
                  <a:cubicBezTo>
                    <a:pt x="100" y="322"/>
                    <a:pt x="97" y="320"/>
                    <a:pt x="94" y="321"/>
                  </a:cubicBezTo>
                  <a:cubicBezTo>
                    <a:pt x="90" y="321"/>
                    <a:pt x="89" y="325"/>
                    <a:pt x="88" y="327"/>
                  </a:cubicBezTo>
                  <a:cubicBezTo>
                    <a:pt x="88" y="323"/>
                    <a:pt x="84" y="325"/>
                    <a:pt x="82" y="325"/>
                  </a:cubicBezTo>
                  <a:cubicBezTo>
                    <a:pt x="81" y="323"/>
                    <a:pt x="83" y="320"/>
                    <a:pt x="84" y="318"/>
                  </a:cubicBezTo>
                  <a:cubicBezTo>
                    <a:pt x="85" y="315"/>
                    <a:pt x="86" y="316"/>
                    <a:pt x="83" y="313"/>
                  </a:cubicBezTo>
                  <a:cubicBezTo>
                    <a:pt x="79" y="308"/>
                    <a:pt x="82" y="305"/>
                    <a:pt x="81" y="299"/>
                  </a:cubicBezTo>
                  <a:cubicBezTo>
                    <a:pt x="81" y="297"/>
                    <a:pt x="81" y="295"/>
                    <a:pt x="81" y="293"/>
                  </a:cubicBezTo>
                  <a:cubicBezTo>
                    <a:pt x="80" y="291"/>
                    <a:pt x="79" y="288"/>
                    <a:pt x="79" y="286"/>
                  </a:cubicBezTo>
                  <a:cubicBezTo>
                    <a:pt x="79" y="281"/>
                    <a:pt x="82" y="281"/>
                    <a:pt x="86" y="280"/>
                  </a:cubicBezTo>
                  <a:cubicBezTo>
                    <a:pt x="88" y="279"/>
                    <a:pt x="88" y="278"/>
                    <a:pt x="91" y="280"/>
                  </a:cubicBezTo>
                  <a:cubicBezTo>
                    <a:pt x="94" y="283"/>
                    <a:pt x="94" y="291"/>
                    <a:pt x="98" y="294"/>
                  </a:cubicBezTo>
                  <a:cubicBezTo>
                    <a:pt x="100" y="289"/>
                    <a:pt x="95" y="282"/>
                    <a:pt x="95" y="277"/>
                  </a:cubicBezTo>
                  <a:cubicBezTo>
                    <a:pt x="99" y="276"/>
                    <a:pt x="103" y="278"/>
                    <a:pt x="106" y="276"/>
                  </a:cubicBezTo>
                  <a:cubicBezTo>
                    <a:pt x="109" y="275"/>
                    <a:pt x="109" y="274"/>
                    <a:pt x="112" y="274"/>
                  </a:cubicBezTo>
                  <a:cubicBezTo>
                    <a:pt x="114" y="274"/>
                    <a:pt x="114" y="276"/>
                    <a:pt x="117" y="276"/>
                  </a:cubicBezTo>
                  <a:cubicBezTo>
                    <a:pt x="117" y="275"/>
                    <a:pt x="116" y="271"/>
                    <a:pt x="116" y="270"/>
                  </a:cubicBezTo>
                  <a:cubicBezTo>
                    <a:pt x="117" y="268"/>
                    <a:pt x="119" y="268"/>
                    <a:pt x="120" y="267"/>
                  </a:cubicBezTo>
                  <a:cubicBezTo>
                    <a:pt x="121" y="266"/>
                    <a:pt x="122" y="264"/>
                    <a:pt x="123" y="263"/>
                  </a:cubicBezTo>
                  <a:cubicBezTo>
                    <a:pt x="124" y="261"/>
                    <a:pt x="126" y="259"/>
                    <a:pt x="129" y="258"/>
                  </a:cubicBezTo>
                  <a:cubicBezTo>
                    <a:pt x="131" y="257"/>
                    <a:pt x="134" y="259"/>
                    <a:pt x="136" y="258"/>
                  </a:cubicBezTo>
                  <a:cubicBezTo>
                    <a:pt x="136" y="255"/>
                    <a:pt x="132" y="256"/>
                    <a:pt x="132" y="252"/>
                  </a:cubicBezTo>
                  <a:cubicBezTo>
                    <a:pt x="133" y="247"/>
                    <a:pt x="140" y="243"/>
                    <a:pt x="145" y="243"/>
                  </a:cubicBezTo>
                  <a:cubicBezTo>
                    <a:pt x="150" y="243"/>
                    <a:pt x="156" y="246"/>
                    <a:pt x="162" y="246"/>
                  </a:cubicBezTo>
                  <a:cubicBezTo>
                    <a:pt x="164" y="246"/>
                    <a:pt x="165" y="246"/>
                    <a:pt x="167" y="245"/>
                  </a:cubicBezTo>
                  <a:cubicBezTo>
                    <a:pt x="168" y="244"/>
                    <a:pt x="170" y="241"/>
                    <a:pt x="171" y="240"/>
                  </a:cubicBezTo>
                  <a:cubicBezTo>
                    <a:pt x="174" y="238"/>
                    <a:pt x="181" y="237"/>
                    <a:pt x="180" y="232"/>
                  </a:cubicBezTo>
                  <a:cubicBezTo>
                    <a:pt x="177" y="232"/>
                    <a:pt x="175" y="234"/>
                    <a:pt x="172" y="236"/>
                  </a:cubicBezTo>
                  <a:cubicBezTo>
                    <a:pt x="168" y="238"/>
                    <a:pt x="168" y="241"/>
                    <a:pt x="164" y="239"/>
                  </a:cubicBezTo>
                  <a:cubicBezTo>
                    <a:pt x="162" y="237"/>
                    <a:pt x="160" y="235"/>
                    <a:pt x="158" y="234"/>
                  </a:cubicBezTo>
                  <a:cubicBezTo>
                    <a:pt x="157" y="234"/>
                    <a:pt x="155" y="234"/>
                    <a:pt x="154" y="233"/>
                  </a:cubicBezTo>
                  <a:cubicBezTo>
                    <a:pt x="150" y="229"/>
                    <a:pt x="156" y="218"/>
                    <a:pt x="158" y="215"/>
                  </a:cubicBezTo>
                  <a:cubicBezTo>
                    <a:pt x="159" y="212"/>
                    <a:pt x="160" y="209"/>
                    <a:pt x="162" y="207"/>
                  </a:cubicBezTo>
                  <a:cubicBezTo>
                    <a:pt x="164" y="205"/>
                    <a:pt x="168" y="205"/>
                    <a:pt x="168" y="202"/>
                  </a:cubicBezTo>
                  <a:cubicBezTo>
                    <a:pt x="166" y="201"/>
                    <a:pt x="162" y="203"/>
                    <a:pt x="160" y="202"/>
                  </a:cubicBezTo>
                  <a:cubicBezTo>
                    <a:pt x="158" y="201"/>
                    <a:pt x="160" y="197"/>
                    <a:pt x="156" y="198"/>
                  </a:cubicBezTo>
                  <a:cubicBezTo>
                    <a:pt x="156" y="204"/>
                    <a:pt x="155" y="208"/>
                    <a:pt x="153" y="213"/>
                  </a:cubicBezTo>
                  <a:cubicBezTo>
                    <a:pt x="152" y="219"/>
                    <a:pt x="148" y="222"/>
                    <a:pt x="144" y="226"/>
                  </a:cubicBezTo>
                  <a:cubicBezTo>
                    <a:pt x="141" y="230"/>
                    <a:pt x="140" y="228"/>
                    <a:pt x="136" y="229"/>
                  </a:cubicBezTo>
                  <a:cubicBezTo>
                    <a:pt x="134" y="230"/>
                    <a:pt x="133" y="232"/>
                    <a:pt x="129" y="231"/>
                  </a:cubicBezTo>
                  <a:cubicBezTo>
                    <a:pt x="126" y="230"/>
                    <a:pt x="126" y="227"/>
                    <a:pt x="125" y="224"/>
                  </a:cubicBezTo>
                  <a:cubicBezTo>
                    <a:pt x="124" y="222"/>
                    <a:pt x="123" y="222"/>
                    <a:pt x="123" y="220"/>
                  </a:cubicBezTo>
                  <a:cubicBezTo>
                    <a:pt x="122" y="219"/>
                    <a:pt x="123" y="217"/>
                    <a:pt x="123" y="215"/>
                  </a:cubicBezTo>
                  <a:cubicBezTo>
                    <a:pt x="123" y="214"/>
                    <a:pt x="121" y="212"/>
                    <a:pt x="121" y="211"/>
                  </a:cubicBezTo>
                  <a:cubicBezTo>
                    <a:pt x="122" y="210"/>
                    <a:pt x="125" y="209"/>
                    <a:pt x="126" y="208"/>
                  </a:cubicBezTo>
                  <a:cubicBezTo>
                    <a:pt x="129" y="206"/>
                    <a:pt x="130" y="203"/>
                    <a:pt x="130" y="199"/>
                  </a:cubicBezTo>
                  <a:cubicBezTo>
                    <a:pt x="130" y="195"/>
                    <a:pt x="129" y="193"/>
                    <a:pt x="128" y="190"/>
                  </a:cubicBezTo>
                  <a:cubicBezTo>
                    <a:pt x="128" y="187"/>
                    <a:pt x="128" y="184"/>
                    <a:pt x="128" y="181"/>
                  </a:cubicBezTo>
                  <a:cubicBezTo>
                    <a:pt x="122" y="180"/>
                    <a:pt x="123" y="188"/>
                    <a:pt x="122" y="192"/>
                  </a:cubicBezTo>
                  <a:cubicBezTo>
                    <a:pt x="122" y="194"/>
                    <a:pt x="121" y="197"/>
                    <a:pt x="121" y="199"/>
                  </a:cubicBezTo>
                  <a:cubicBezTo>
                    <a:pt x="122" y="201"/>
                    <a:pt x="124" y="202"/>
                    <a:pt x="124" y="205"/>
                  </a:cubicBezTo>
                  <a:cubicBezTo>
                    <a:pt x="118" y="206"/>
                    <a:pt x="116" y="208"/>
                    <a:pt x="117" y="213"/>
                  </a:cubicBezTo>
                  <a:cubicBezTo>
                    <a:pt x="115" y="214"/>
                    <a:pt x="114" y="212"/>
                    <a:pt x="113" y="211"/>
                  </a:cubicBezTo>
                  <a:cubicBezTo>
                    <a:pt x="113" y="210"/>
                    <a:pt x="110" y="207"/>
                    <a:pt x="110" y="207"/>
                  </a:cubicBezTo>
                  <a:cubicBezTo>
                    <a:pt x="109" y="204"/>
                    <a:pt x="112" y="202"/>
                    <a:pt x="111" y="199"/>
                  </a:cubicBezTo>
                  <a:cubicBezTo>
                    <a:pt x="111" y="197"/>
                    <a:pt x="112" y="196"/>
                    <a:pt x="110" y="196"/>
                  </a:cubicBezTo>
                  <a:cubicBezTo>
                    <a:pt x="107" y="195"/>
                    <a:pt x="108" y="198"/>
                    <a:pt x="107" y="198"/>
                  </a:cubicBezTo>
                  <a:cubicBezTo>
                    <a:pt x="104" y="199"/>
                    <a:pt x="102" y="198"/>
                    <a:pt x="99" y="195"/>
                  </a:cubicBezTo>
                  <a:cubicBezTo>
                    <a:pt x="99" y="200"/>
                    <a:pt x="105" y="201"/>
                    <a:pt x="106" y="203"/>
                  </a:cubicBezTo>
                  <a:cubicBezTo>
                    <a:pt x="108" y="206"/>
                    <a:pt x="105" y="210"/>
                    <a:pt x="105" y="214"/>
                  </a:cubicBezTo>
                  <a:cubicBezTo>
                    <a:pt x="106" y="221"/>
                    <a:pt x="106" y="218"/>
                    <a:pt x="101" y="218"/>
                  </a:cubicBezTo>
                  <a:cubicBezTo>
                    <a:pt x="93" y="219"/>
                    <a:pt x="103" y="221"/>
                    <a:pt x="102" y="224"/>
                  </a:cubicBezTo>
                  <a:cubicBezTo>
                    <a:pt x="101" y="225"/>
                    <a:pt x="96" y="226"/>
                    <a:pt x="96" y="228"/>
                  </a:cubicBezTo>
                  <a:cubicBezTo>
                    <a:pt x="96" y="229"/>
                    <a:pt x="103" y="229"/>
                    <a:pt x="104" y="229"/>
                  </a:cubicBezTo>
                  <a:cubicBezTo>
                    <a:pt x="110" y="231"/>
                    <a:pt x="110" y="237"/>
                    <a:pt x="112" y="242"/>
                  </a:cubicBezTo>
                  <a:cubicBezTo>
                    <a:pt x="109" y="243"/>
                    <a:pt x="105" y="241"/>
                    <a:pt x="102" y="241"/>
                  </a:cubicBezTo>
                  <a:cubicBezTo>
                    <a:pt x="99" y="240"/>
                    <a:pt x="96" y="237"/>
                    <a:pt x="93" y="237"/>
                  </a:cubicBezTo>
                  <a:cubicBezTo>
                    <a:pt x="93" y="239"/>
                    <a:pt x="95" y="239"/>
                    <a:pt x="96" y="242"/>
                  </a:cubicBezTo>
                  <a:cubicBezTo>
                    <a:pt x="96" y="243"/>
                    <a:pt x="95" y="245"/>
                    <a:pt x="94" y="246"/>
                  </a:cubicBezTo>
                  <a:cubicBezTo>
                    <a:pt x="97" y="246"/>
                    <a:pt x="100" y="249"/>
                    <a:pt x="98" y="252"/>
                  </a:cubicBezTo>
                  <a:cubicBezTo>
                    <a:pt x="98" y="253"/>
                    <a:pt x="94" y="254"/>
                    <a:pt x="93" y="255"/>
                  </a:cubicBezTo>
                  <a:cubicBezTo>
                    <a:pt x="93" y="256"/>
                    <a:pt x="94" y="261"/>
                    <a:pt x="91" y="258"/>
                  </a:cubicBezTo>
                  <a:cubicBezTo>
                    <a:pt x="90" y="257"/>
                    <a:pt x="91" y="254"/>
                    <a:pt x="89" y="253"/>
                  </a:cubicBezTo>
                  <a:cubicBezTo>
                    <a:pt x="88" y="255"/>
                    <a:pt x="91" y="259"/>
                    <a:pt x="88" y="262"/>
                  </a:cubicBezTo>
                  <a:cubicBezTo>
                    <a:pt x="86" y="260"/>
                    <a:pt x="87" y="256"/>
                    <a:pt x="83" y="257"/>
                  </a:cubicBezTo>
                  <a:cubicBezTo>
                    <a:pt x="86" y="257"/>
                    <a:pt x="86" y="262"/>
                    <a:pt x="86" y="264"/>
                  </a:cubicBezTo>
                  <a:cubicBezTo>
                    <a:pt x="83" y="265"/>
                    <a:pt x="78" y="265"/>
                    <a:pt x="75" y="264"/>
                  </a:cubicBezTo>
                  <a:cubicBezTo>
                    <a:pt x="72" y="264"/>
                    <a:pt x="70" y="262"/>
                    <a:pt x="66" y="262"/>
                  </a:cubicBezTo>
                  <a:cubicBezTo>
                    <a:pt x="66" y="264"/>
                    <a:pt x="65" y="264"/>
                    <a:pt x="64" y="265"/>
                  </a:cubicBezTo>
                  <a:cubicBezTo>
                    <a:pt x="61" y="261"/>
                    <a:pt x="62" y="259"/>
                    <a:pt x="61" y="253"/>
                  </a:cubicBezTo>
                  <a:cubicBezTo>
                    <a:pt x="61" y="252"/>
                    <a:pt x="59" y="249"/>
                    <a:pt x="59" y="247"/>
                  </a:cubicBezTo>
                  <a:cubicBezTo>
                    <a:pt x="58" y="246"/>
                    <a:pt x="59" y="245"/>
                    <a:pt x="59" y="244"/>
                  </a:cubicBezTo>
                  <a:cubicBezTo>
                    <a:pt x="58" y="243"/>
                    <a:pt x="56" y="244"/>
                    <a:pt x="55" y="244"/>
                  </a:cubicBezTo>
                  <a:cubicBezTo>
                    <a:pt x="52" y="240"/>
                    <a:pt x="43" y="228"/>
                    <a:pt x="49" y="225"/>
                  </a:cubicBezTo>
                  <a:cubicBezTo>
                    <a:pt x="55" y="221"/>
                    <a:pt x="71" y="227"/>
                    <a:pt x="71" y="215"/>
                  </a:cubicBezTo>
                  <a:cubicBezTo>
                    <a:pt x="67" y="214"/>
                    <a:pt x="67" y="218"/>
                    <a:pt x="65" y="220"/>
                  </a:cubicBezTo>
                  <a:cubicBezTo>
                    <a:pt x="63" y="221"/>
                    <a:pt x="60" y="221"/>
                    <a:pt x="57" y="221"/>
                  </a:cubicBezTo>
                  <a:cubicBezTo>
                    <a:pt x="55" y="221"/>
                    <a:pt x="50" y="221"/>
                    <a:pt x="48" y="220"/>
                  </a:cubicBezTo>
                  <a:cubicBezTo>
                    <a:pt x="44" y="218"/>
                    <a:pt x="48" y="216"/>
                    <a:pt x="50" y="214"/>
                  </a:cubicBezTo>
                  <a:cubicBezTo>
                    <a:pt x="48" y="213"/>
                    <a:pt x="46" y="214"/>
                    <a:pt x="43" y="213"/>
                  </a:cubicBezTo>
                  <a:cubicBezTo>
                    <a:pt x="40" y="213"/>
                    <a:pt x="39" y="212"/>
                    <a:pt x="37" y="210"/>
                  </a:cubicBezTo>
                  <a:cubicBezTo>
                    <a:pt x="35" y="209"/>
                    <a:pt x="33" y="207"/>
                    <a:pt x="32" y="204"/>
                  </a:cubicBezTo>
                  <a:cubicBezTo>
                    <a:pt x="31" y="201"/>
                    <a:pt x="35" y="201"/>
                    <a:pt x="35" y="199"/>
                  </a:cubicBezTo>
                  <a:cubicBezTo>
                    <a:pt x="34" y="195"/>
                    <a:pt x="32" y="198"/>
                    <a:pt x="29" y="198"/>
                  </a:cubicBezTo>
                  <a:cubicBezTo>
                    <a:pt x="28" y="197"/>
                    <a:pt x="27" y="196"/>
                    <a:pt x="26" y="195"/>
                  </a:cubicBezTo>
                  <a:cubicBezTo>
                    <a:pt x="26" y="195"/>
                    <a:pt x="23" y="196"/>
                    <a:pt x="23" y="195"/>
                  </a:cubicBezTo>
                  <a:cubicBezTo>
                    <a:pt x="21" y="192"/>
                    <a:pt x="25" y="192"/>
                    <a:pt x="26" y="190"/>
                  </a:cubicBezTo>
                  <a:cubicBezTo>
                    <a:pt x="28" y="189"/>
                    <a:pt x="31" y="180"/>
                    <a:pt x="32" y="178"/>
                  </a:cubicBezTo>
                  <a:cubicBezTo>
                    <a:pt x="29" y="178"/>
                    <a:pt x="24" y="174"/>
                    <a:pt x="22" y="171"/>
                  </a:cubicBezTo>
                  <a:cubicBezTo>
                    <a:pt x="21" y="169"/>
                    <a:pt x="19" y="165"/>
                    <a:pt x="20" y="162"/>
                  </a:cubicBezTo>
                  <a:cubicBezTo>
                    <a:pt x="23" y="153"/>
                    <a:pt x="34" y="168"/>
                    <a:pt x="39" y="166"/>
                  </a:cubicBezTo>
                  <a:cubicBezTo>
                    <a:pt x="41" y="164"/>
                    <a:pt x="43" y="168"/>
                    <a:pt x="45" y="168"/>
                  </a:cubicBezTo>
                  <a:cubicBezTo>
                    <a:pt x="45" y="167"/>
                    <a:pt x="44" y="163"/>
                    <a:pt x="44" y="163"/>
                  </a:cubicBezTo>
                  <a:cubicBezTo>
                    <a:pt x="42" y="162"/>
                    <a:pt x="40" y="163"/>
                    <a:pt x="38" y="163"/>
                  </a:cubicBezTo>
                  <a:cubicBezTo>
                    <a:pt x="33" y="161"/>
                    <a:pt x="36" y="152"/>
                    <a:pt x="29" y="150"/>
                  </a:cubicBezTo>
                  <a:cubicBezTo>
                    <a:pt x="29" y="145"/>
                    <a:pt x="30" y="139"/>
                    <a:pt x="32" y="135"/>
                  </a:cubicBezTo>
                  <a:cubicBezTo>
                    <a:pt x="33" y="131"/>
                    <a:pt x="37" y="126"/>
                    <a:pt x="37" y="122"/>
                  </a:cubicBezTo>
                  <a:cubicBezTo>
                    <a:pt x="33" y="121"/>
                    <a:pt x="34" y="124"/>
                    <a:pt x="33" y="126"/>
                  </a:cubicBezTo>
                  <a:cubicBezTo>
                    <a:pt x="32" y="126"/>
                    <a:pt x="30" y="126"/>
                    <a:pt x="30" y="127"/>
                  </a:cubicBezTo>
                  <a:cubicBezTo>
                    <a:pt x="29" y="128"/>
                    <a:pt x="30" y="128"/>
                    <a:pt x="29" y="129"/>
                  </a:cubicBezTo>
                  <a:cubicBezTo>
                    <a:pt x="27" y="133"/>
                    <a:pt x="25" y="140"/>
                    <a:pt x="21" y="142"/>
                  </a:cubicBezTo>
                  <a:cubicBezTo>
                    <a:pt x="15" y="144"/>
                    <a:pt x="13" y="138"/>
                    <a:pt x="13" y="133"/>
                  </a:cubicBezTo>
                  <a:cubicBezTo>
                    <a:pt x="14" y="129"/>
                    <a:pt x="14" y="125"/>
                    <a:pt x="13" y="122"/>
                  </a:cubicBezTo>
                  <a:cubicBezTo>
                    <a:pt x="11" y="119"/>
                    <a:pt x="9" y="116"/>
                    <a:pt x="7" y="113"/>
                  </a:cubicBezTo>
                  <a:cubicBezTo>
                    <a:pt x="5" y="107"/>
                    <a:pt x="6" y="99"/>
                    <a:pt x="7" y="92"/>
                  </a:cubicBezTo>
                  <a:cubicBezTo>
                    <a:pt x="7" y="89"/>
                    <a:pt x="7" y="88"/>
                    <a:pt x="5" y="86"/>
                  </a:cubicBezTo>
                  <a:cubicBezTo>
                    <a:pt x="3" y="83"/>
                    <a:pt x="0" y="83"/>
                    <a:pt x="0" y="79"/>
                  </a:cubicBezTo>
                  <a:cubicBezTo>
                    <a:pt x="1" y="74"/>
                    <a:pt x="6" y="70"/>
                    <a:pt x="9" y="66"/>
                  </a:cubicBezTo>
                  <a:cubicBezTo>
                    <a:pt x="12" y="63"/>
                    <a:pt x="18" y="64"/>
                    <a:pt x="23" y="64"/>
                  </a:cubicBezTo>
                  <a:cubicBezTo>
                    <a:pt x="22" y="62"/>
                    <a:pt x="20" y="62"/>
                    <a:pt x="19" y="61"/>
                  </a:cubicBezTo>
                  <a:cubicBezTo>
                    <a:pt x="16" y="57"/>
                    <a:pt x="12" y="44"/>
                    <a:pt x="20" y="43"/>
                  </a:cubicBezTo>
                  <a:cubicBezTo>
                    <a:pt x="23" y="43"/>
                    <a:pt x="22" y="46"/>
                    <a:pt x="24" y="42"/>
                  </a:cubicBezTo>
                  <a:cubicBezTo>
                    <a:pt x="24" y="41"/>
                    <a:pt x="24" y="39"/>
                    <a:pt x="24" y="38"/>
                  </a:cubicBezTo>
                  <a:cubicBezTo>
                    <a:pt x="24" y="37"/>
                    <a:pt x="26" y="37"/>
                    <a:pt x="26" y="35"/>
                  </a:cubicBezTo>
                  <a:cubicBezTo>
                    <a:pt x="24" y="35"/>
                    <a:pt x="22" y="33"/>
                    <a:pt x="23" y="32"/>
                  </a:cubicBezTo>
                  <a:cubicBezTo>
                    <a:pt x="25" y="29"/>
                    <a:pt x="27" y="32"/>
                    <a:pt x="28" y="33"/>
                  </a:cubicBezTo>
                  <a:cubicBezTo>
                    <a:pt x="32" y="35"/>
                    <a:pt x="33" y="36"/>
                    <a:pt x="35" y="40"/>
                  </a:cubicBezTo>
                  <a:cubicBezTo>
                    <a:pt x="36" y="44"/>
                    <a:pt x="38" y="46"/>
                    <a:pt x="39" y="50"/>
                  </a:cubicBezTo>
                  <a:cubicBezTo>
                    <a:pt x="39" y="53"/>
                    <a:pt x="40" y="57"/>
                    <a:pt x="41" y="60"/>
                  </a:cubicBezTo>
                  <a:cubicBezTo>
                    <a:pt x="40" y="55"/>
                    <a:pt x="45" y="55"/>
                    <a:pt x="45" y="61"/>
                  </a:cubicBezTo>
                  <a:cubicBezTo>
                    <a:pt x="50" y="59"/>
                    <a:pt x="40" y="44"/>
                    <a:pt x="41" y="40"/>
                  </a:cubicBezTo>
                  <a:cubicBezTo>
                    <a:pt x="41" y="35"/>
                    <a:pt x="45" y="32"/>
                    <a:pt x="49" y="37"/>
                  </a:cubicBezTo>
                  <a:cubicBezTo>
                    <a:pt x="52" y="40"/>
                    <a:pt x="50" y="43"/>
                    <a:pt x="56" y="46"/>
                  </a:cubicBezTo>
                  <a:cubicBezTo>
                    <a:pt x="59" y="42"/>
                    <a:pt x="64" y="39"/>
                    <a:pt x="69" y="37"/>
                  </a:cubicBezTo>
                  <a:cubicBezTo>
                    <a:pt x="73" y="34"/>
                    <a:pt x="78" y="29"/>
                    <a:pt x="84" y="30"/>
                  </a:cubicBezTo>
                  <a:cubicBezTo>
                    <a:pt x="94" y="31"/>
                    <a:pt x="87" y="52"/>
                    <a:pt x="84" y="57"/>
                  </a:cubicBezTo>
                  <a:cubicBezTo>
                    <a:pt x="80" y="62"/>
                    <a:pt x="78" y="57"/>
                    <a:pt x="73" y="56"/>
                  </a:cubicBezTo>
                  <a:cubicBezTo>
                    <a:pt x="69" y="55"/>
                    <a:pt x="65" y="57"/>
                    <a:pt x="62" y="60"/>
                  </a:cubicBezTo>
                  <a:cubicBezTo>
                    <a:pt x="60" y="64"/>
                    <a:pt x="59" y="67"/>
                    <a:pt x="56" y="70"/>
                  </a:cubicBezTo>
                  <a:cubicBezTo>
                    <a:pt x="52" y="74"/>
                    <a:pt x="51" y="73"/>
                    <a:pt x="46" y="72"/>
                  </a:cubicBezTo>
                  <a:cubicBezTo>
                    <a:pt x="47" y="76"/>
                    <a:pt x="48" y="79"/>
                    <a:pt x="48" y="83"/>
                  </a:cubicBezTo>
                  <a:cubicBezTo>
                    <a:pt x="49" y="84"/>
                    <a:pt x="51" y="84"/>
                    <a:pt x="51" y="84"/>
                  </a:cubicBezTo>
                  <a:cubicBezTo>
                    <a:pt x="53" y="80"/>
                    <a:pt x="53" y="77"/>
                    <a:pt x="57" y="75"/>
                  </a:cubicBezTo>
                  <a:cubicBezTo>
                    <a:pt x="59" y="73"/>
                    <a:pt x="63" y="71"/>
                    <a:pt x="66" y="71"/>
                  </a:cubicBezTo>
                  <a:cubicBezTo>
                    <a:pt x="76" y="71"/>
                    <a:pt x="76" y="77"/>
                    <a:pt x="73" y="84"/>
                  </a:cubicBezTo>
                  <a:cubicBezTo>
                    <a:pt x="70" y="84"/>
                    <a:pt x="71" y="87"/>
                    <a:pt x="71" y="90"/>
                  </a:cubicBezTo>
                  <a:cubicBezTo>
                    <a:pt x="73" y="90"/>
                    <a:pt x="74" y="92"/>
                    <a:pt x="75" y="93"/>
                  </a:cubicBezTo>
                  <a:cubicBezTo>
                    <a:pt x="73" y="89"/>
                    <a:pt x="75" y="85"/>
                    <a:pt x="80" y="88"/>
                  </a:cubicBezTo>
                  <a:cubicBezTo>
                    <a:pt x="82" y="90"/>
                    <a:pt x="84" y="94"/>
                    <a:pt x="86" y="97"/>
                  </a:cubicBezTo>
                  <a:cubicBezTo>
                    <a:pt x="88" y="102"/>
                    <a:pt x="88" y="106"/>
                    <a:pt x="88" y="111"/>
                  </a:cubicBezTo>
                  <a:cubicBezTo>
                    <a:pt x="88" y="113"/>
                    <a:pt x="87" y="116"/>
                    <a:pt x="90" y="116"/>
                  </a:cubicBezTo>
                  <a:cubicBezTo>
                    <a:pt x="91" y="116"/>
                    <a:pt x="92" y="110"/>
                    <a:pt x="93" y="108"/>
                  </a:cubicBezTo>
                  <a:cubicBezTo>
                    <a:pt x="93" y="104"/>
                    <a:pt x="91" y="103"/>
                    <a:pt x="90" y="100"/>
                  </a:cubicBezTo>
                  <a:cubicBezTo>
                    <a:pt x="90" y="97"/>
                    <a:pt x="91" y="95"/>
                    <a:pt x="90" y="92"/>
                  </a:cubicBezTo>
                  <a:cubicBezTo>
                    <a:pt x="89" y="90"/>
                    <a:pt x="88" y="90"/>
                    <a:pt x="87" y="88"/>
                  </a:cubicBezTo>
                  <a:cubicBezTo>
                    <a:pt x="87" y="86"/>
                    <a:pt x="87" y="84"/>
                    <a:pt x="87" y="82"/>
                  </a:cubicBezTo>
                  <a:cubicBezTo>
                    <a:pt x="87" y="78"/>
                    <a:pt x="87" y="74"/>
                    <a:pt x="90" y="71"/>
                  </a:cubicBezTo>
                  <a:cubicBezTo>
                    <a:pt x="91" y="70"/>
                    <a:pt x="93" y="69"/>
                    <a:pt x="94" y="68"/>
                  </a:cubicBezTo>
                  <a:cubicBezTo>
                    <a:pt x="95" y="66"/>
                    <a:pt x="94" y="64"/>
                    <a:pt x="95" y="63"/>
                  </a:cubicBezTo>
                  <a:cubicBezTo>
                    <a:pt x="95" y="62"/>
                    <a:pt x="96" y="62"/>
                    <a:pt x="97" y="62"/>
                  </a:cubicBezTo>
                  <a:cubicBezTo>
                    <a:pt x="97" y="61"/>
                    <a:pt x="97" y="60"/>
                    <a:pt x="97" y="59"/>
                  </a:cubicBezTo>
                  <a:cubicBezTo>
                    <a:pt x="98" y="54"/>
                    <a:pt x="98" y="46"/>
                    <a:pt x="102" y="42"/>
                  </a:cubicBezTo>
                  <a:cubicBezTo>
                    <a:pt x="106" y="38"/>
                    <a:pt x="111" y="42"/>
                    <a:pt x="114" y="45"/>
                  </a:cubicBezTo>
                  <a:cubicBezTo>
                    <a:pt x="116" y="49"/>
                    <a:pt x="117" y="54"/>
                    <a:pt x="118" y="58"/>
                  </a:cubicBezTo>
                  <a:cubicBezTo>
                    <a:pt x="119" y="60"/>
                    <a:pt x="119" y="63"/>
                    <a:pt x="120" y="65"/>
                  </a:cubicBezTo>
                  <a:cubicBezTo>
                    <a:pt x="121" y="66"/>
                    <a:pt x="122" y="66"/>
                    <a:pt x="123" y="67"/>
                  </a:cubicBezTo>
                  <a:cubicBezTo>
                    <a:pt x="126" y="72"/>
                    <a:pt x="123" y="77"/>
                    <a:pt x="124" y="82"/>
                  </a:cubicBezTo>
                  <a:cubicBezTo>
                    <a:pt x="124" y="86"/>
                    <a:pt x="128" y="90"/>
                    <a:pt x="129" y="95"/>
                  </a:cubicBezTo>
                  <a:cubicBezTo>
                    <a:pt x="129" y="101"/>
                    <a:pt x="129" y="104"/>
                    <a:pt x="131" y="109"/>
                  </a:cubicBezTo>
                  <a:cubicBezTo>
                    <a:pt x="133" y="112"/>
                    <a:pt x="133" y="114"/>
                    <a:pt x="133" y="116"/>
                  </a:cubicBezTo>
                  <a:cubicBezTo>
                    <a:pt x="135" y="122"/>
                    <a:pt x="137" y="123"/>
                    <a:pt x="135" y="129"/>
                  </a:cubicBezTo>
                  <a:cubicBezTo>
                    <a:pt x="134" y="133"/>
                    <a:pt x="132" y="139"/>
                    <a:pt x="135" y="142"/>
                  </a:cubicBezTo>
                  <a:cubicBezTo>
                    <a:pt x="136" y="139"/>
                    <a:pt x="136" y="135"/>
                    <a:pt x="138" y="134"/>
                  </a:cubicBezTo>
                  <a:cubicBezTo>
                    <a:pt x="142" y="132"/>
                    <a:pt x="142" y="137"/>
                    <a:pt x="143" y="140"/>
                  </a:cubicBezTo>
                  <a:cubicBezTo>
                    <a:pt x="144" y="145"/>
                    <a:pt x="146" y="151"/>
                    <a:pt x="147" y="156"/>
                  </a:cubicBezTo>
                  <a:cubicBezTo>
                    <a:pt x="149" y="160"/>
                    <a:pt x="151" y="171"/>
                    <a:pt x="155" y="172"/>
                  </a:cubicBezTo>
                  <a:cubicBezTo>
                    <a:pt x="159" y="172"/>
                    <a:pt x="158" y="168"/>
                    <a:pt x="157" y="165"/>
                  </a:cubicBezTo>
                  <a:cubicBezTo>
                    <a:pt x="156" y="163"/>
                    <a:pt x="154" y="163"/>
                    <a:pt x="153" y="161"/>
                  </a:cubicBezTo>
                  <a:cubicBezTo>
                    <a:pt x="153" y="159"/>
                    <a:pt x="153" y="157"/>
                    <a:pt x="153" y="155"/>
                  </a:cubicBezTo>
                  <a:cubicBezTo>
                    <a:pt x="152" y="151"/>
                    <a:pt x="152" y="147"/>
                    <a:pt x="150" y="143"/>
                  </a:cubicBezTo>
                  <a:cubicBezTo>
                    <a:pt x="148" y="137"/>
                    <a:pt x="147" y="132"/>
                    <a:pt x="146" y="126"/>
                  </a:cubicBezTo>
                  <a:cubicBezTo>
                    <a:pt x="145" y="123"/>
                    <a:pt x="144" y="120"/>
                    <a:pt x="143" y="118"/>
                  </a:cubicBezTo>
                  <a:cubicBezTo>
                    <a:pt x="142" y="112"/>
                    <a:pt x="142" y="106"/>
                    <a:pt x="141" y="100"/>
                  </a:cubicBezTo>
                  <a:cubicBezTo>
                    <a:pt x="141" y="97"/>
                    <a:pt x="141" y="93"/>
                    <a:pt x="141" y="90"/>
                  </a:cubicBezTo>
                  <a:cubicBezTo>
                    <a:pt x="141" y="87"/>
                    <a:pt x="140" y="84"/>
                    <a:pt x="140" y="81"/>
                  </a:cubicBezTo>
                  <a:cubicBezTo>
                    <a:pt x="139" y="76"/>
                    <a:pt x="139" y="70"/>
                    <a:pt x="139" y="65"/>
                  </a:cubicBezTo>
                  <a:cubicBezTo>
                    <a:pt x="138" y="63"/>
                    <a:pt x="138" y="60"/>
                    <a:pt x="137" y="57"/>
                  </a:cubicBezTo>
                  <a:cubicBezTo>
                    <a:pt x="137" y="56"/>
                    <a:pt x="135" y="54"/>
                    <a:pt x="135" y="53"/>
                  </a:cubicBezTo>
                  <a:cubicBezTo>
                    <a:pt x="134" y="51"/>
                    <a:pt x="135" y="50"/>
                    <a:pt x="135" y="48"/>
                  </a:cubicBezTo>
                  <a:cubicBezTo>
                    <a:pt x="135" y="44"/>
                    <a:pt x="131" y="37"/>
                    <a:pt x="133" y="33"/>
                  </a:cubicBezTo>
                  <a:cubicBezTo>
                    <a:pt x="134" y="29"/>
                    <a:pt x="139" y="30"/>
                    <a:pt x="143" y="2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9" name="Freeform 254"/>
            <p:cNvSpPr>
              <a:spLocks/>
            </p:cNvSpPr>
            <p:nvPr/>
          </p:nvSpPr>
          <p:spPr bwMode="auto">
            <a:xfrm>
              <a:off x="-10550525" y="-5453063"/>
              <a:ext cx="41275" cy="46038"/>
            </a:xfrm>
            <a:custGeom>
              <a:avLst/>
              <a:gdLst>
                <a:gd name="T0" fmla="*/ 10 w 11"/>
                <a:gd name="T1" fmla="*/ 9 h 12"/>
                <a:gd name="T2" fmla="*/ 2 w 11"/>
                <a:gd name="T3" fmla="*/ 11 h 12"/>
                <a:gd name="T4" fmla="*/ 2 w 11"/>
                <a:gd name="T5" fmla="*/ 4 h 12"/>
                <a:gd name="T6" fmla="*/ 3 w 11"/>
                <a:gd name="T7" fmla="*/ 0 h 12"/>
                <a:gd name="T8" fmla="*/ 8 w 11"/>
                <a:gd name="T9" fmla="*/ 1 h 12"/>
                <a:gd name="T10" fmla="*/ 9 w 11"/>
                <a:gd name="T11" fmla="*/ 5 h 12"/>
                <a:gd name="T12" fmla="*/ 10 w 11"/>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9"/>
                  </a:moveTo>
                  <a:cubicBezTo>
                    <a:pt x="9" y="11"/>
                    <a:pt x="4" y="12"/>
                    <a:pt x="2" y="11"/>
                  </a:cubicBezTo>
                  <a:cubicBezTo>
                    <a:pt x="1" y="9"/>
                    <a:pt x="1" y="6"/>
                    <a:pt x="2" y="4"/>
                  </a:cubicBezTo>
                  <a:cubicBezTo>
                    <a:pt x="2" y="2"/>
                    <a:pt x="0" y="1"/>
                    <a:pt x="3" y="0"/>
                  </a:cubicBezTo>
                  <a:cubicBezTo>
                    <a:pt x="4" y="0"/>
                    <a:pt x="7" y="0"/>
                    <a:pt x="8" y="1"/>
                  </a:cubicBezTo>
                  <a:cubicBezTo>
                    <a:pt x="9" y="2"/>
                    <a:pt x="8" y="3"/>
                    <a:pt x="9" y="5"/>
                  </a:cubicBezTo>
                  <a:cubicBezTo>
                    <a:pt x="9" y="6"/>
                    <a:pt x="11" y="7"/>
                    <a:pt x="10"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0" name="Freeform 255"/>
            <p:cNvSpPr>
              <a:spLocks/>
            </p:cNvSpPr>
            <p:nvPr/>
          </p:nvSpPr>
          <p:spPr bwMode="auto">
            <a:xfrm>
              <a:off x="-10558463" y="-5486400"/>
              <a:ext cx="41275" cy="33338"/>
            </a:xfrm>
            <a:custGeom>
              <a:avLst/>
              <a:gdLst>
                <a:gd name="T0" fmla="*/ 4 w 11"/>
                <a:gd name="T1" fmla="*/ 1 h 9"/>
                <a:gd name="T2" fmla="*/ 11 w 11"/>
                <a:gd name="T3" fmla="*/ 8 h 9"/>
                <a:gd name="T4" fmla="*/ 2 w 11"/>
                <a:gd name="T5" fmla="*/ 6 h 9"/>
                <a:gd name="T6" fmla="*/ 4 w 11"/>
                <a:gd name="T7" fmla="*/ 1 h 9"/>
              </a:gdLst>
              <a:ahLst/>
              <a:cxnLst>
                <a:cxn ang="0">
                  <a:pos x="T0" y="T1"/>
                </a:cxn>
                <a:cxn ang="0">
                  <a:pos x="T2" y="T3"/>
                </a:cxn>
                <a:cxn ang="0">
                  <a:pos x="T4" y="T5"/>
                </a:cxn>
                <a:cxn ang="0">
                  <a:pos x="T6" y="T7"/>
                </a:cxn>
              </a:cxnLst>
              <a:rect l="0" t="0" r="r" b="b"/>
              <a:pathLst>
                <a:path w="11" h="9">
                  <a:moveTo>
                    <a:pt x="4" y="1"/>
                  </a:moveTo>
                  <a:cubicBezTo>
                    <a:pt x="6" y="0"/>
                    <a:pt x="11" y="5"/>
                    <a:pt x="11" y="8"/>
                  </a:cubicBezTo>
                  <a:cubicBezTo>
                    <a:pt x="11" y="9"/>
                    <a:pt x="3" y="7"/>
                    <a:pt x="2" y="6"/>
                  </a:cubicBezTo>
                  <a:cubicBezTo>
                    <a:pt x="0" y="4"/>
                    <a:pt x="1" y="1"/>
                    <a:pt x="4"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1" name="Freeform 256"/>
            <p:cNvSpPr>
              <a:spLocks/>
            </p:cNvSpPr>
            <p:nvPr/>
          </p:nvSpPr>
          <p:spPr bwMode="auto">
            <a:xfrm>
              <a:off x="-9661525" y="-5291138"/>
              <a:ext cx="74613" cy="71438"/>
            </a:xfrm>
            <a:custGeom>
              <a:avLst/>
              <a:gdLst>
                <a:gd name="T0" fmla="*/ 7 w 20"/>
                <a:gd name="T1" fmla="*/ 14 h 19"/>
                <a:gd name="T2" fmla="*/ 1 w 20"/>
                <a:gd name="T3" fmla="*/ 14 h 19"/>
                <a:gd name="T4" fmla="*/ 0 w 20"/>
                <a:gd name="T5" fmla="*/ 7 h 19"/>
                <a:gd name="T6" fmla="*/ 13 w 20"/>
                <a:gd name="T7" fmla="*/ 9 h 19"/>
                <a:gd name="T8" fmla="*/ 13 w 20"/>
                <a:gd name="T9" fmla="*/ 16 h 19"/>
                <a:gd name="T10" fmla="*/ 7 w 20"/>
                <a:gd name="T11" fmla="*/ 14 h 19"/>
              </a:gdLst>
              <a:ahLst/>
              <a:cxnLst>
                <a:cxn ang="0">
                  <a:pos x="T0" y="T1"/>
                </a:cxn>
                <a:cxn ang="0">
                  <a:pos x="T2" y="T3"/>
                </a:cxn>
                <a:cxn ang="0">
                  <a:pos x="T4" y="T5"/>
                </a:cxn>
                <a:cxn ang="0">
                  <a:pos x="T6" y="T7"/>
                </a:cxn>
                <a:cxn ang="0">
                  <a:pos x="T8" y="T9"/>
                </a:cxn>
                <a:cxn ang="0">
                  <a:pos x="T10" y="T11"/>
                </a:cxn>
              </a:cxnLst>
              <a:rect l="0" t="0" r="r" b="b"/>
              <a:pathLst>
                <a:path w="20" h="19">
                  <a:moveTo>
                    <a:pt x="7" y="14"/>
                  </a:moveTo>
                  <a:cubicBezTo>
                    <a:pt x="5" y="14"/>
                    <a:pt x="4" y="17"/>
                    <a:pt x="1" y="14"/>
                  </a:cubicBezTo>
                  <a:cubicBezTo>
                    <a:pt x="0" y="12"/>
                    <a:pt x="0" y="9"/>
                    <a:pt x="0" y="7"/>
                  </a:cubicBezTo>
                  <a:cubicBezTo>
                    <a:pt x="1" y="0"/>
                    <a:pt x="10" y="7"/>
                    <a:pt x="13" y="9"/>
                  </a:cubicBezTo>
                  <a:cubicBezTo>
                    <a:pt x="16" y="11"/>
                    <a:pt x="20" y="19"/>
                    <a:pt x="13" y="16"/>
                  </a:cubicBezTo>
                  <a:cubicBezTo>
                    <a:pt x="10" y="15"/>
                    <a:pt x="10" y="13"/>
                    <a:pt x="7"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2" name="Freeform 257"/>
            <p:cNvSpPr>
              <a:spLocks/>
            </p:cNvSpPr>
            <p:nvPr/>
          </p:nvSpPr>
          <p:spPr bwMode="auto">
            <a:xfrm>
              <a:off x="-9636125" y="-5219700"/>
              <a:ext cx="38100" cy="49213"/>
            </a:xfrm>
            <a:custGeom>
              <a:avLst/>
              <a:gdLst>
                <a:gd name="T0" fmla="*/ 7 w 10"/>
                <a:gd name="T1" fmla="*/ 3 h 13"/>
                <a:gd name="T2" fmla="*/ 9 w 10"/>
                <a:gd name="T3" fmla="*/ 8 h 13"/>
                <a:gd name="T4" fmla="*/ 4 w 10"/>
                <a:gd name="T5" fmla="*/ 12 h 13"/>
                <a:gd name="T6" fmla="*/ 1 w 10"/>
                <a:gd name="T7" fmla="*/ 4 h 13"/>
                <a:gd name="T8" fmla="*/ 7 w 10"/>
                <a:gd name="T9" fmla="*/ 3 h 13"/>
              </a:gdLst>
              <a:ahLst/>
              <a:cxnLst>
                <a:cxn ang="0">
                  <a:pos x="T0" y="T1"/>
                </a:cxn>
                <a:cxn ang="0">
                  <a:pos x="T2" y="T3"/>
                </a:cxn>
                <a:cxn ang="0">
                  <a:pos x="T4" y="T5"/>
                </a:cxn>
                <a:cxn ang="0">
                  <a:pos x="T6" y="T7"/>
                </a:cxn>
                <a:cxn ang="0">
                  <a:pos x="T8" y="T9"/>
                </a:cxn>
              </a:cxnLst>
              <a:rect l="0" t="0" r="r" b="b"/>
              <a:pathLst>
                <a:path w="10" h="13">
                  <a:moveTo>
                    <a:pt x="7" y="3"/>
                  </a:moveTo>
                  <a:cubicBezTo>
                    <a:pt x="9" y="5"/>
                    <a:pt x="10" y="6"/>
                    <a:pt x="9" y="8"/>
                  </a:cubicBezTo>
                  <a:cubicBezTo>
                    <a:pt x="9" y="9"/>
                    <a:pt x="5" y="12"/>
                    <a:pt x="4" y="12"/>
                  </a:cubicBezTo>
                  <a:cubicBezTo>
                    <a:pt x="0" y="13"/>
                    <a:pt x="1" y="6"/>
                    <a:pt x="1" y="4"/>
                  </a:cubicBezTo>
                  <a:cubicBezTo>
                    <a:pt x="2" y="0"/>
                    <a:pt x="5" y="2"/>
                    <a:pt x="7" y="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3" name="Freeform 258"/>
            <p:cNvSpPr>
              <a:spLocks/>
            </p:cNvSpPr>
            <p:nvPr/>
          </p:nvSpPr>
          <p:spPr bwMode="auto">
            <a:xfrm>
              <a:off x="-9215438" y="-5872163"/>
              <a:ext cx="36513" cy="44450"/>
            </a:xfrm>
            <a:custGeom>
              <a:avLst/>
              <a:gdLst>
                <a:gd name="T0" fmla="*/ 2 w 10"/>
                <a:gd name="T1" fmla="*/ 1 h 12"/>
                <a:gd name="T2" fmla="*/ 4 w 10"/>
                <a:gd name="T3" fmla="*/ 0 h 12"/>
                <a:gd name="T4" fmla="*/ 5 w 10"/>
                <a:gd name="T5" fmla="*/ 5 h 12"/>
                <a:gd name="T6" fmla="*/ 9 w 10"/>
                <a:gd name="T7" fmla="*/ 10 h 12"/>
                <a:gd name="T8" fmla="*/ 0 w 10"/>
                <a:gd name="T9" fmla="*/ 8 h 12"/>
                <a:gd name="T10" fmla="*/ 2 w 10"/>
                <a:gd name="T11" fmla="*/ 1 h 12"/>
              </a:gdLst>
              <a:ahLst/>
              <a:cxnLst>
                <a:cxn ang="0">
                  <a:pos x="T0" y="T1"/>
                </a:cxn>
                <a:cxn ang="0">
                  <a:pos x="T2" y="T3"/>
                </a:cxn>
                <a:cxn ang="0">
                  <a:pos x="T4" y="T5"/>
                </a:cxn>
                <a:cxn ang="0">
                  <a:pos x="T6" y="T7"/>
                </a:cxn>
                <a:cxn ang="0">
                  <a:pos x="T8" y="T9"/>
                </a:cxn>
                <a:cxn ang="0">
                  <a:pos x="T10" y="T11"/>
                </a:cxn>
              </a:cxnLst>
              <a:rect l="0" t="0" r="r" b="b"/>
              <a:pathLst>
                <a:path w="10" h="12">
                  <a:moveTo>
                    <a:pt x="2" y="1"/>
                  </a:moveTo>
                  <a:cubicBezTo>
                    <a:pt x="2" y="0"/>
                    <a:pt x="3" y="0"/>
                    <a:pt x="4" y="0"/>
                  </a:cubicBezTo>
                  <a:cubicBezTo>
                    <a:pt x="5" y="1"/>
                    <a:pt x="5" y="4"/>
                    <a:pt x="5" y="5"/>
                  </a:cubicBezTo>
                  <a:cubicBezTo>
                    <a:pt x="6" y="8"/>
                    <a:pt x="10" y="8"/>
                    <a:pt x="9" y="10"/>
                  </a:cubicBezTo>
                  <a:cubicBezTo>
                    <a:pt x="9" y="12"/>
                    <a:pt x="1" y="10"/>
                    <a:pt x="0" y="8"/>
                  </a:cubicBezTo>
                  <a:cubicBezTo>
                    <a:pt x="0" y="7"/>
                    <a:pt x="0" y="2"/>
                    <a:pt x="2"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4" name="Freeform 259"/>
            <p:cNvSpPr>
              <a:spLocks/>
            </p:cNvSpPr>
            <p:nvPr/>
          </p:nvSpPr>
          <p:spPr bwMode="auto">
            <a:xfrm>
              <a:off x="-9583738" y="-6059488"/>
              <a:ext cx="115888" cy="77788"/>
            </a:xfrm>
            <a:custGeom>
              <a:avLst/>
              <a:gdLst>
                <a:gd name="T0" fmla="*/ 16 w 31"/>
                <a:gd name="T1" fmla="*/ 12 h 21"/>
                <a:gd name="T2" fmla="*/ 8 w 31"/>
                <a:gd name="T3" fmla="*/ 21 h 21"/>
                <a:gd name="T4" fmla="*/ 2 w 31"/>
                <a:gd name="T5" fmla="*/ 14 h 21"/>
                <a:gd name="T6" fmla="*/ 10 w 31"/>
                <a:gd name="T7" fmla="*/ 9 h 21"/>
                <a:gd name="T8" fmla="*/ 6 w 31"/>
                <a:gd name="T9" fmla="*/ 7 h 21"/>
                <a:gd name="T10" fmla="*/ 4 w 31"/>
                <a:gd name="T11" fmla="*/ 1 h 21"/>
                <a:gd name="T12" fmla="*/ 11 w 31"/>
                <a:gd name="T13" fmla="*/ 2 h 21"/>
                <a:gd name="T14" fmla="*/ 14 w 31"/>
                <a:gd name="T15" fmla="*/ 6 h 21"/>
                <a:gd name="T16" fmla="*/ 17 w 31"/>
                <a:gd name="T17" fmla="*/ 6 h 21"/>
                <a:gd name="T18" fmla="*/ 27 w 31"/>
                <a:gd name="T19" fmla="*/ 15 h 21"/>
                <a:gd name="T20" fmla="*/ 16 w 31"/>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12"/>
                  </a:moveTo>
                  <a:cubicBezTo>
                    <a:pt x="10" y="12"/>
                    <a:pt x="12" y="19"/>
                    <a:pt x="8" y="21"/>
                  </a:cubicBezTo>
                  <a:cubicBezTo>
                    <a:pt x="6" y="21"/>
                    <a:pt x="0" y="15"/>
                    <a:pt x="2" y="14"/>
                  </a:cubicBezTo>
                  <a:cubicBezTo>
                    <a:pt x="5" y="13"/>
                    <a:pt x="12" y="13"/>
                    <a:pt x="10" y="9"/>
                  </a:cubicBezTo>
                  <a:cubicBezTo>
                    <a:pt x="8" y="8"/>
                    <a:pt x="7" y="8"/>
                    <a:pt x="6" y="7"/>
                  </a:cubicBezTo>
                  <a:cubicBezTo>
                    <a:pt x="4" y="5"/>
                    <a:pt x="4" y="3"/>
                    <a:pt x="4" y="1"/>
                  </a:cubicBezTo>
                  <a:cubicBezTo>
                    <a:pt x="7" y="0"/>
                    <a:pt x="9" y="0"/>
                    <a:pt x="11" y="2"/>
                  </a:cubicBezTo>
                  <a:cubicBezTo>
                    <a:pt x="12" y="3"/>
                    <a:pt x="12" y="5"/>
                    <a:pt x="14" y="6"/>
                  </a:cubicBezTo>
                  <a:cubicBezTo>
                    <a:pt x="15" y="6"/>
                    <a:pt x="16" y="6"/>
                    <a:pt x="17" y="6"/>
                  </a:cubicBezTo>
                  <a:cubicBezTo>
                    <a:pt x="19" y="7"/>
                    <a:pt x="31" y="11"/>
                    <a:pt x="27" y="15"/>
                  </a:cubicBezTo>
                  <a:cubicBezTo>
                    <a:pt x="24" y="18"/>
                    <a:pt x="18" y="12"/>
                    <a:pt x="16"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5" name="Freeform 260"/>
            <p:cNvSpPr>
              <a:spLocks/>
            </p:cNvSpPr>
            <p:nvPr/>
          </p:nvSpPr>
          <p:spPr bwMode="auto">
            <a:xfrm>
              <a:off x="-9748838" y="-3082925"/>
              <a:ext cx="57150" cy="74613"/>
            </a:xfrm>
            <a:custGeom>
              <a:avLst/>
              <a:gdLst>
                <a:gd name="T0" fmla="*/ 13 w 15"/>
                <a:gd name="T1" fmla="*/ 10 h 20"/>
                <a:gd name="T2" fmla="*/ 10 w 15"/>
                <a:gd name="T3" fmla="*/ 18 h 20"/>
                <a:gd name="T4" fmla="*/ 5 w 15"/>
                <a:gd name="T5" fmla="*/ 12 h 20"/>
                <a:gd name="T6" fmla="*/ 1 w 15"/>
                <a:gd name="T7" fmla="*/ 7 h 20"/>
                <a:gd name="T8" fmla="*/ 8 w 15"/>
                <a:gd name="T9" fmla="*/ 0 h 20"/>
                <a:gd name="T10" fmla="*/ 13 w 15"/>
                <a:gd name="T11" fmla="*/ 4 h 20"/>
                <a:gd name="T12" fmla="*/ 13 w 15"/>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5" h="20">
                  <a:moveTo>
                    <a:pt x="13" y="10"/>
                  </a:moveTo>
                  <a:cubicBezTo>
                    <a:pt x="12" y="12"/>
                    <a:pt x="12" y="17"/>
                    <a:pt x="10" y="18"/>
                  </a:cubicBezTo>
                  <a:cubicBezTo>
                    <a:pt x="7" y="20"/>
                    <a:pt x="6" y="14"/>
                    <a:pt x="5" y="12"/>
                  </a:cubicBezTo>
                  <a:cubicBezTo>
                    <a:pt x="3" y="10"/>
                    <a:pt x="1" y="9"/>
                    <a:pt x="1" y="7"/>
                  </a:cubicBezTo>
                  <a:cubicBezTo>
                    <a:pt x="0" y="2"/>
                    <a:pt x="4" y="0"/>
                    <a:pt x="8" y="0"/>
                  </a:cubicBezTo>
                  <a:cubicBezTo>
                    <a:pt x="11" y="0"/>
                    <a:pt x="12" y="2"/>
                    <a:pt x="13" y="4"/>
                  </a:cubicBezTo>
                  <a:cubicBezTo>
                    <a:pt x="15" y="7"/>
                    <a:pt x="14" y="7"/>
                    <a:pt x="13"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6" name="Freeform 261"/>
            <p:cNvSpPr>
              <a:spLocks/>
            </p:cNvSpPr>
            <p:nvPr/>
          </p:nvSpPr>
          <p:spPr bwMode="auto">
            <a:xfrm>
              <a:off x="-8075613" y="-322263"/>
              <a:ext cx="63500" cy="52388"/>
            </a:xfrm>
            <a:custGeom>
              <a:avLst/>
              <a:gdLst>
                <a:gd name="T0" fmla="*/ 12 w 17"/>
                <a:gd name="T1" fmla="*/ 12 h 14"/>
                <a:gd name="T2" fmla="*/ 8 w 17"/>
                <a:gd name="T3" fmla="*/ 14 h 14"/>
                <a:gd name="T4" fmla="*/ 5 w 17"/>
                <a:gd name="T5" fmla="*/ 10 h 14"/>
                <a:gd name="T6" fmla="*/ 2 w 17"/>
                <a:gd name="T7" fmla="*/ 6 h 14"/>
                <a:gd name="T8" fmla="*/ 10 w 17"/>
                <a:gd name="T9" fmla="*/ 0 h 14"/>
                <a:gd name="T10" fmla="*/ 10 w 17"/>
                <a:gd name="T11" fmla="*/ 6 h 14"/>
                <a:gd name="T12" fmla="*/ 14 w 17"/>
                <a:gd name="T13" fmla="*/ 11 h 14"/>
                <a:gd name="T14" fmla="*/ 12 w 17"/>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4">
                  <a:moveTo>
                    <a:pt x="12" y="12"/>
                  </a:moveTo>
                  <a:cubicBezTo>
                    <a:pt x="11" y="12"/>
                    <a:pt x="9" y="14"/>
                    <a:pt x="8" y="14"/>
                  </a:cubicBezTo>
                  <a:cubicBezTo>
                    <a:pt x="6" y="14"/>
                    <a:pt x="6" y="11"/>
                    <a:pt x="5" y="10"/>
                  </a:cubicBezTo>
                  <a:cubicBezTo>
                    <a:pt x="4" y="8"/>
                    <a:pt x="2" y="8"/>
                    <a:pt x="2" y="6"/>
                  </a:cubicBezTo>
                  <a:cubicBezTo>
                    <a:pt x="0" y="1"/>
                    <a:pt x="6" y="0"/>
                    <a:pt x="10" y="0"/>
                  </a:cubicBezTo>
                  <a:cubicBezTo>
                    <a:pt x="9" y="3"/>
                    <a:pt x="10" y="4"/>
                    <a:pt x="10" y="6"/>
                  </a:cubicBezTo>
                  <a:cubicBezTo>
                    <a:pt x="11" y="7"/>
                    <a:pt x="17" y="8"/>
                    <a:pt x="14" y="11"/>
                  </a:cubicBezTo>
                  <a:cubicBezTo>
                    <a:pt x="13" y="12"/>
                    <a:pt x="13" y="12"/>
                    <a:pt x="12"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7" name="Freeform 262"/>
            <p:cNvSpPr>
              <a:spLocks/>
            </p:cNvSpPr>
            <p:nvPr/>
          </p:nvSpPr>
          <p:spPr bwMode="auto">
            <a:xfrm>
              <a:off x="-9234488" y="-1931988"/>
              <a:ext cx="33338" cy="71438"/>
            </a:xfrm>
            <a:custGeom>
              <a:avLst/>
              <a:gdLst>
                <a:gd name="T0" fmla="*/ 9 w 9"/>
                <a:gd name="T1" fmla="*/ 14 h 19"/>
                <a:gd name="T2" fmla="*/ 5 w 9"/>
                <a:gd name="T3" fmla="*/ 18 h 19"/>
                <a:gd name="T4" fmla="*/ 1 w 9"/>
                <a:gd name="T5" fmla="*/ 16 h 19"/>
                <a:gd name="T6" fmla="*/ 1 w 9"/>
                <a:gd name="T7" fmla="*/ 6 h 19"/>
                <a:gd name="T8" fmla="*/ 7 w 9"/>
                <a:gd name="T9" fmla="*/ 3 h 19"/>
                <a:gd name="T10" fmla="*/ 6 w 9"/>
                <a:gd name="T11" fmla="*/ 9 h 19"/>
                <a:gd name="T12" fmla="*/ 7 w 9"/>
                <a:gd name="T13" fmla="*/ 10 h 19"/>
                <a:gd name="T14" fmla="*/ 7 w 9"/>
                <a:gd name="T15" fmla="*/ 11 h 19"/>
                <a:gd name="T16" fmla="*/ 6 w 9"/>
                <a:gd name="T17" fmla="*/ 11 h 19"/>
                <a:gd name="T18" fmla="*/ 9 w 9"/>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9" y="14"/>
                  </a:moveTo>
                  <a:cubicBezTo>
                    <a:pt x="9" y="15"/>
                    <a:pt x="6" y="17"/>
                    <a:pt x="5" y="18"/>
                  </a:cubicBezTo>
                  <a:cubicBezTo>
                    <a:pt x="3" y="18"/>
                    <a:pt x="3" y="19"/>
                    <a:pt x="1" y="16"/>
                  </a:cubicBezTo>
                  <a:cubicBezTo>
                    <a:pt x="0" y="14"/>
                    <a:pt x="0" y="8"/>
                    <a:pt x="1" y="6"/>
                  </a:cubicBezTo>
                  <a:cubicBezTo>
                    <a:pt x="2" y="5"/>
                    <a:pt x="5" y="0"/>
                    <a:pt x="7" y="3"/>
                  </a:cubicBezTo>
                  <a:cubicBezTo>
                    <a:pt x="8" y="5"/>
                    <a:pt x="5" y="7"/>
                    <a:pt x="6" y="9"/>
                  </a:cubicBezTo>
                  <a:cubicBezTo>
                    <a:pt x="6" y="9"/>
                    <a:pt x="7" y="10"/>
                    <a:pt x="7" y="10"/>
                  </a:cubicBezTo>
                  <a:cubicBezTo>
                    <a:pt x="7" y="10"/>
                    <a:pt x="7" y="11"/>
                    <a:pt x="7" y="11"/>
                  </a:cubicBezTo>
                  <a:cubicBezTo>
                    <a:pt x="7" y="11"/>
                    <a:pt x="6" y="11"/>
                    <a:pt x="6" y="11"/>
                  </a:cubicBezTo>
                  <a:cubicBezTo>
                    <a:pt x="7" y="13"/>
                    <a:pt x="9" y="12"/>
                    <a:pt x="9"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8" name="Freeform 263"/>
            <p:cNvSpPr>
              <a:spLocks/>
            </p:cNvSpPr>
            <p:nvPr/>
          </p:nvSpPr>
          <p:spPr bwMode="auto">
            <a:xfrm>
              <a:off x="-9167813" y="-1938338"/>
              <a:ext cx="34925" cy="44450"/>
            </a:xfrm>
            <a:custGeom>
              <a:avLst/>
              <a:gdLst>
                <a:gd name="T0" fmla="*/ 9 w 9"/>
                <a:gd name="T1" fmla="*/ 5 h 12"/>
                <a:gd name="T2" fmla="*/ 1 w 9"/>
                <a:gd name="T3" fmla="*/ 7 h 12"/>
                <a:gd name="T4" fmla="*/ 9 w 9"/>
                <a:gd name="T5" fmla="*/ 5 h 12"/>
              </a:gdLst>
              <a:ahLst/>
              <a:cxnLst>
                <a:cxn ang="0">
                  <a:pos x="T0" y="T1"/>
                </a:cxn>
                <a:cxn ang="0">
                  <a:pos x="T2" y="T3"/>
                </a:cxn>
                <a:cxn ang="0">
                  <a:pos x="T4" y="T5"/>
                </a:cxn>
              </a:cxnLst>
              <a:rect l="0" t="0" r="r" b="b"/>
              <a:pathLst>
                <a:path w="9" h="12">
                  <a:moveTo>
                    <a:pt x="9" y="5"/>
                  </a:moveTo>
                  <a:cubicBezTo>
                    <a:pt x="9" y="5"/>
                    <a:pt x="3" y="12"/>
                    <a:pt x="1" y="7"/>
                  </a:cubicBezTo>
                  <a:cubicBezTo>
                    <a:pt x="0" y="4"/>
                    <a:pt x="7" y="0"/>
                    <a:pt x="9"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9" name="Freeform 264"/>
            <p:cNvSpPr>
              <a:spLocks/>
            </p:cNvSpPr>
            <p:nvPr/>
          </p:nvSpPr>
          <p:spPr bwMode="auto">
            <a:xfrm>
              <a:off x="-9432925" y="-1860550"/>
              <a:ext cx="165100" cy="139700"/>
            </a:xfrm>
            <a:custGeom>
              <a:avLst/>
              <a:gdLst>
                <a:gd name="T0" fmla="*/ 21 w 44"/>
                <a:gd name="T1" fmla="*/ 31 h 37"/>
                <a:gd name="T2" fmla="*/ 4 w 44"/>
                <a:gd name="T3" fmla="*/ 33 h 37"/>
                <a:gd name="T4" fmla="*/ 7 w 44"/>
                <a:gd name="T5" fmla="*/ 29 h 37"/>
                <a:gd name="T6" fmla="*/ 8 w 44"/>
                <a:gd name="T7" fmla="*/ 24 h 37"/>
                <a:gd name="T8" fmla="*/ 3 w 44"/>
                <a:gd name="T9" fmla="*/ 25 h 37"/>
                <a:gd name="T10" fmla="*/ 1 w 44"/>
                <a:gd name="T11" fmla="*/ 20 h 37"/>
                <a:gd name="T12" fmla="*/ 8 w 44"/>
                <a:gd name="T13" fmla="*/ 20 h 37"/>
                <a:gd name="T14" fmla="*/ 12 w 44"/>
                <a:gd name="T15" fmla="*/ 19 h 37"/>
                <a:gd name="T16" fmla="*/ 15 w 44"/>
                <a:gd name="T17" fmla="*/ 14 h 37"/>
                <a:gd name="T18" fmla="*/ 19 w 44"/>
                <a:gd name="T19" fmla="*/ 15 h 37"/>
                <a:gd name="T20" fmla="*/ 20 w 44"/>
                <a:gd name="T21" fmla="*/ 18 h 37"/>
                <a:gd name="T22" fmla="*/ 24 w 44"/>
                <a:gd name="T23" fmla="*/ 18 h 37"/>
                <a:gd name="T24" fmla="*/ 21 w 44"/>
                <a:gd name="T25" fmla="*/ 12 h 37"/>
                <a:gd name="T26" fmla="*/ 26 w 44"/>
                <a:gd name="T27" fmla="*/ 13 h 37"/>
                <a:gd name="T28" fmla="*/ 29 w 44"/>
                <a:gd name="T29" fmla="*/ 13 h 37"/>
                <a:gd name="T30" fmla="*/ 29 w 44"/>
                <a:gd name="T31" fmla="*/ 15 h 37"/>
                <a:gd name="T32" fmla="*/ 30 w 44"/>
                <a:gd name="T33" fmla="*/ 9 h 37"/>
                <a:gd name="T34" fmla="*/ 37 w 44"/>
                <a:gd name="T35" fmla="*/ 6 h 37"/>
                <a:gd name="T36" fmla="*/ 44 w 44"/>
                <a:gd name="T37" fmla="*/ 8 h 37"/>
                <a:gd name="T38" fmla="*/ 36 w 44"/>
                <a:gd name="T39" fmla="*/ 17 h 37"/>
                <a:gd name="T40" fmla="*/ 33 w 44"/>
                <a:gd name="T41" fmla="*/ 20 h 37"/>
                <a:gd name="T42" fmla="*/ 31 w 44"/>
                <a:gd name="T43" fmla="*/ 25 h 37"/>
                <a:gd name="T44" fmla="*/ 27 w 44"/>
                <a:gd name="T45" fmla="*/ 29 h 37"/>
                <a:gd name="T46" fmla="*/ 22 w 44"/>
                <a:gd name="T47" fmla="*/ 32 h 37"/>
                <a:gd name="T48" fmla="*/ 21 w 44"/>
                <a:gd name="T49"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37">
                  <a:moveTo>
                    <a:pt x="21" y="31"/>
                  </a:moveTo>
                  <a:cubicBezTo>
                    <a:pt x="20" y="30"/>
                    <a:pt x="7" y="37"/>
                    <a:pt x="4" y="33"/>
                  </a:cubicBezTo>
                  <a:cubicBezTo>
                    <a:pt x="3" y="30"/>
                    <a:pt x="6" y="30"/>
                    <a:pt x="7" y="29"/>
                  </a:cubicBezTo>
                  <a:cubicBezTo>
                    <a:pt x="8" y="27"/>
                    <a:pt x="8" y="26"/>
                    <a:pt x="8" y="24"/>
                  </a:cubicBezTo>
                  <a:cubicBezTo>
                    <a:pt x="6" y="24"/>
                    <a:pt x="5" y="25"/>
                    <a:pt x="3" y="25"/>
                  </a:cubicBezTo>
                  <a:cubicBezTo>
                    <a:pt x="3" y="22"/>
                    <a:pt x="0" y="23"/>
                    <a:pt x="1" y="20"/>
                  </a:cubicBezTo>
                  <a:cubicBezTo>
                    <a:pt x="4" y="18"/>
                    <a:pt x="6" y="20"/>
                    <a:pt x="8" y="20"/>
                  </a:cubicBezTo>
                  <a:cubicBezTo>
                    <a:pt x="9" y="18"/>
                    <a:pt x="10" y="18"/>
                    <a:pt x="12" y="19"/>
                  </a:cubicBezTo>
                  <a:cubicBezTo>
                    <a:pt x="13" y="15"/>
                    <a:pt x="11" y="14"/>
                    <a:pt x="15" y="14"/>
                  </a:cubicBezTo>
                  <a:cubicBezTo>
                    <a:pt x="15" y="14"/>
                    <a:pt x="19" y="15"/>
                    <a:pt x="19" y="15"/>
                  </a:cubicBezTo>
                  <a:cubicBezTo>
                    <a:pt x="20" y="16"/>
                    <a:pt x="21" y="17"/>
                    <a:pt x="20" y="18"/>
                  </a:cubicBezTo>
                  <a:cubicBezTo>
                    <a:pt x="21" y="19"/>
                    <a:pt x="23" y="19"/>
                    <a:pt x="24" y="18"/>
                  </a:cubicBezTo>
                  <a:cubicBezTo>
                    <a:pt x="24" y="15"/>
                    <a:pt x="19" y="15"/>
                    <a:pt x="21" y="12"/>
                  </a:cubicBezTo>
                  <a:cubicBezTo>
                    <a:pt x="22" y="10"/>
                    <a:pt x="26" y="10"/>
                    <a:pt x="26" y="13"/>
                  </a:cubicBezTo>
                  <a:cubicBezTo>
                    <a:pt x="27" y="13"/>
                    <a:pt x="28" y="13"/>
                    <a:pt x="29" y="13"/>
                  </a:cubicBezTo>
                  <a:cubicBezTo>
                    <a:pt x="29" y="14"/>
                    <a:pt x="29" y="14"/>
                    <a:pt x="29" y="15"/>
                  </a:cubicBezTo>
                  <a:cubicBezTo>
                    <a:pt x="37" y="15"/>
                    <a:pt x="30" y="10"/>
                    <a:pt x="30" y="9"/>
                  </a:cubicBezTo>
                  <a:cubicBezTo>
                    <a:pt x="30" y="6"/>
                    <a:pt x="35" y="5"/>
                    <a:pt x="37" y="6"/>
                  </a:cubicBezTo>
                  <a:cubicBezTo>
                    <a:pt x="36" y="0"/>
                    <a:pt x="43" y="4"/>
                    <a:pt x="44" y="8"/>
                  </a:cubicBezTo>
                  <a:cubicBezTo>
                    <a:pt x="44" y="11"/>
                    <a:pt x="39" y="15"/>
                    <a:pt x="36" y="17"/>
                  </a:cubicBezTo>
                  <a:cubicBezTo>
                    <a:pt x="35" y="18"/>
                    <a:pt x="34" y="18"/>
                    <a:pt x="33" y="20"/>
                  </a:cubicBezTo>
                  <a:cubicBezTo>
                    <a:pt x="32" y="22"/>
                    <a:pt x="32" y="24"/>
                    <a:pt x="31" y="25"/>
                  </a:cubicBezTo>
                  <a:cubicBezTo>
                    <a:pt x="29" y="27"/>
                    <a:pt x="29" y="28"/>
                    <a:pt x="27" y="29"/>
                  </a:cubicBezTo>
                  <a:cubicBezTo>
                    <a:pt x="25" y="30"/>
                    <a:pt x="23" y="31"/>
                    <a:pt x="22" y="32"/>
                  </a:cubicBezTo>
                  <a:cubicBezTo>
                    <a:pt x="22" y="32"/>
                    <a:pt x="21" y="31"/>
                    <a:pt x="21" y="3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0" name="Freeform 265"/>
            <p:cNvSpPr>
              <a:spLocks/>
            </p:cNvSpPr>
            <p:nvPr/>
          </p:nvSpPr>
          <p:spPr bwMode="auto">
            <a:xfrm>
              <a:off x="-9402763" y="-1714500"/>
              <a:ext cx="85725" cy="52388"/>
            </a:xfrm>
            <a:custGeom>
              <a:avLst/>
              <a:gdLst>
                <a:gd name="T0" fmla="*/ 9 w 23"/>
                <a:gd name="T1" fmla="*/ 11 h 14"/>
                <a:gd name="T2" fmla="*/ 11 w 23"/>
                <a:gd name="T3" fmla="*/ 1 h 14"/>
                <a:gd name="T4" fmla="*/ 19 w 23"/>
                <a:gd name="T5" fmla="*/ 5 h 14"/>
                <a:gd name="T6" fmla="*/ 23 w 23"/>
                <a:gd name="T7" fmla="*/ 12 h 14"/>
                <a:gd name="T8" fmla="*/ 17 w 23"/>
                <a:gd name="T9" fmla="*/ 13 h 14"/>
                <a:gd name="T10" fmla="*/ 9 w 23"/>
                <a:gd name="T11" fmla="*/ 11 h 14"/>
              </a:gdLst>
              <a:ahLst/>
              <a:cxnLst>
                <a:cxn ang="0">
                  <a:pos x="T0" y="T1"/>
                </a:cxn>
                <a:cxn ang="0">
                  <a:pos x="T2" y="T3"/>
                </a:cxn>
                <a:cxn ang="0">
                  <a:pos x="T4" y="T5"/>
                </a:cxn>
                <a:cxn ang="0">
                  <a:pos x="T6" y="T7"/>
                </a:cxn>
                <a:cxn ang="0">
                  <a:pos x="T8" y="T9"/>
                </a:cxn>
                <a:cxn ang="0">
                  <a:pos x="T10" y="T11"/>
                </a:cxn>
              </a:cxnLst>
              <a:rect l="0" t="0" r="r" b="b"/>
              <a:pathLst>
                <a:path w="23" h="14">
                  <a:moveTo>
                    <a:pt x="9" y="11"/>
                  </a:moveTo>
                  <a:cubicBezTo>
                    <a:pt x="0" y="8"/>
                    <a:pt x="3" y="2"/>
                    <a:pt x="11" y="1"/>
                  </a:cubicBezTo>
                  <a:cubicBezTo>
                    <a:pt x="17" y="0"/>
                    <a:pt x="15" y="6"/>
                    <a:pt x="19" y="5"/>
                  </a:cubicBezTo>
                  <a:cubicBezTo>
                    <a:pt x="20" y="8"/>
                    <a:pt x="23" y="9"/>
                    <a:pt x="23" y="12"/>
                  </a:cubicBezTo>
                  <a:cubicBezTo>
                    <a:pt x="22" y="14"/>
                    <a:pt x="20" y="14"/>
                    <a:pt x="17" y="13"/>
                  </a:cubicBezTo>
                  <a:cubicBezTo>
                    <a:pt x="15" y="12"/>
                    <a:pt x="12" y="12"/>
                    <a:pt x="9"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1" name="Freeform 266"/>
            <p:cNvSpPr>
              <a:spLocks/>
            </p:cNvSpPr>
            <p:nvPr/>
          </p:nvSpPr>
          <p:spPr bwMode="auto">
            <a:xfrm>
              <a:off x="-9344025" y="-1781175"/>
              <a:ext cx="87313" cy="107950"/>
            </a:xfrm>
            <a:custGeom>
              <a:avLst/>
              <a:gdLst>
                <a:gd name="T0" fmla="*/ 5 w 23"/>
                <a:gd name="T1" fmla="*/ 24 h 29"/>
                <a:gd name="T2" fmla="*/ 5 w 23"/>
                <a:gd name="T3" fmla="*/ 13 h 29"/>
                <a:gd name="T4" fmla="*/ 11 w 23"/>
                <a:gd name="T5" fmla="*/ 7 h 29"/>
                <a:gd name="T6" fmla="*/ 15 w 23"/>
                <a:gd name="T7" fmla="*/ 5 h 29"/>
                <a:gd name="T8" fmla="*/ 16 w 23"/>
                <a:gd name="T9" fmla="*/ 1 h 29"/>
                <a:gd name="T10" fmla="*/ 21 w 23"/>
                <a:gd name="T11" fmla="*/ 5 h 29"/>
                <a:gd name="T12" fmla="*/ 18 w 23"/>
                <a:gd name="T13" fmla="*/ 18 h 29"/>
                <a:gd name="T14" fmla="*/ 8 w 23"/>
                <a:gd name="T15" fmla="*/ 27 h 29"/>
                <a:gd name="T16" fmla="*/ 5 w 23"/>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5" y="24"/>
                  </a:moveTo>
                  <a:cubicBezTo>
                    <a:pt x="2" y="19"/>
                    <a:pt x="0" y="18"/>
                    <a:pt x="5" y="13"/>
                  </a:cubicBezTo>
                  <a:cubicBezTo>
                    <a:pt x="7" y="10"/>
                    <a:pt x="8" y="8"/>
                    <a:pt x="11" y="7"/>
                  </a:cubicBezTo>
                  <a:cubicBezTo>
                    <a:pt x="13" y="6"/>
                    <a:pt x="13" y="7"/>
                    <a:pt x="15" y="5"/>
                  </a:cubicBezTo>
                  <a:cubicBezTo>
                    <a:pt x="16" y="4"/>
                    <a:pt x="15" y="2"/>
                    <a:pt x="16" y="1"/>
                  </a:cubicBezTo>
                  <a:cubicBezTo>
                    <a:pt x="19" y="0"/>
                    <a:pt x="21" y="4"/>
                    <a:pt x="21" y="5"/>
                  </a:cubicBezTo>
                  <a:cubicBezTo>
                    <a:pt x="23" y="11"/>
                    <a:pt x="21" y="13"/>
                    <a:pt x="18" y="18"/>
                  </a:cubicBezTo>
                  <a:cubicBezTo>
                    <a:pt x="17" y="20"/>
                    <a:pt x="13" y="29"/>
                    <a:pt x="8" y="27"/>
                  </a:cubicBezTo>
                  <a:cubicBezTo>
                    <a:pt x="8" y="27"/>
                    <a:pt x="6" y="24"/>
                    <a:pt x="5"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2" name="Freeform 267"/>
            <p:cNvSpPr>
              <a:spLocks/>
            </p:cNvSpPr>
            <p:nvPr/>
          </p:nvSpPr>
          <p:spPr bwMode="auto">
            <a:xfrm>
              <a:off x="-9602788" y="-1665288"/>
              <a:ext cx="71438" cy="68263"/>
            </a:xfrm>
            <a:custGeom>
              <a:avLst/>
              <a:gdLst>
                <a:gd name="T0" fmla="*/ 18 w 19"/>
                <a:gd name="T1" fmla="*/ 10 h 18"/>
                <a:gd name="T2" fmla="*/ 7 w 19"/>
                <a:gd name="T3" fmla="*/ 16 h 18"/>
                <a:gd name="T4" fmla="*/ 13 w 19"/>
                <a:gd name="T5" fmla="*/ 0 h 18"/>
                <a:gd name="T6" fmla="*/ 16 w 19"/>
                <a:gd name="T7" fmla="*/ 5 h 18"/>
                <a:gd name="T8" fmla="*/ 18 w 19"/>
                <a:gd name="T9" fmla="*/ 10 h 18"/>
              </a:gdLst>
              <a:ahLst/>
              <a:cxnLst>
                <a:cxn ang="0">
                  <a:pos x="T0" y="T1"/>
                </a:cxn>
                <a:cxn ang="0">
                  <a:pos x="T2" y="T3"/>
                </a:cxn>
                <a:cxn ang="0">
                  <a:pos x="T4" y="T5"/>
                </a:cxn>
                <a:cxn ang="0">
                  <a:pos x="T6" y="T7"/>
                </a:cxn>
                <a:cxn ang="0">
                  <a:pos x="T8" y="T9"/>
                </a:cxn>
              </a:cxnLst>
              <a:rect l="0" t="0" r="r" b="b"/>
              <a:pathLst>
                <a:path w="19" h="18">
                  <a:moveTo>
                    <a:pt x="18" y="10"/>
                  </a:moveTo>
                  <a:cubicBezTo>
                    <a:pt x="19" y="16"/>
                    <a:pt x="10" y="18"/>
                    <a:pt x="7" y="16"/>
                  </a:cubicBezTo>
                  <a:cubicBezTo>
                    <a:pt x="0" y="12"/>
                    <a:pt x="6" y="0"/>
                    <a:pt x="13" y="0"/>
                  </a:cubicBezTo>
                  <a:cubicBezTo>
                    <a:pt x="17" y="1"/>
                    <a:pt x="16" y="2"/>
                    <a:pt x="16" y="5"/>
                  </a:cubicBezTo>
                  <a:cubicBezTo>
                    <a:pt x="17" y="6"/>
                    <a:pt x="18" y="8"/>
                    <a:pt x="18"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3" name="Freeform 268"/>
            <p:cNvSpPr>
              <a:spLocks/>
            </p:cNvSpPr>
            <p:nvPr/>
          </p:nvSpPr>
          <p:spPr bwMode="auto">
            <a:xfrm>
              <a:off x="-9620250" y="-1684338"/>
              <a:ext cx="30163" cy="49213"/>
            </a:xfrm>
            <a:custGeom>
              <a:avLst/>
              <a:gdLst>
                <a:gd name="T0" fmla="*/ 8 w 8"/>
                <a:gd name="T1" fmla="*/ 4 h 13"/>
                <a:gd name="T2" fmla="*/ 5 w 8"/>
                <a:gd name="T3" fmla="*/ 0 h 13"/>
                <a:gd name="T4" fmla="*/ 8 w 8"/>
                <a:gd name="T5" fmla="*/ 4 h 13"/>
              </a:gdLst>
              <a:ahLst/>
              <a:cxnLst>
                <a:cxn ang="0">
                  <a:pos x="T0" y="T1"/>
                </a:cxn>
                <a:cxn ang="0">
                  <a:pos x="T2" y="T3"/>
                </a:cxn>
                <a:cxn ang="0">
                  <a:pos x="T4" y="T5"/>
                </a:cxn>
              </a:cxnLst>
              <a:rect l="0" t="0" r="r" b="b"/>
              <a:pathLst>
                <a:path w="8" h="13">
                  <a:moveTo>
                    <a:pt x="8" y="4"/>
                  </a:moveTo>
                  <a:cubicBezTo>
                    <a:pt x="8" y="13"/>
                    <a:pt x="0" y="1"/>
                    <a:pt x="5" y="0"/>
                  </a:cubicBezTo>
                  <a:cubicBezTo>
                    <a:pt x="7" y="0"/>
                    <a:pt x="8" y="3"/>
                    <a:pt x="8"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4" name="Freeform 269"/>
            <p:cNvSpPr>
              <a:spLocks/>
            </p:cNvSpPr>
            <p:nvPr/>
          </p:nvSpPr>
          <p:spPr bwMode="auto">
            <a:xfrm>
              <a:off x="-9699625" y="-1646238"/>
              <a:ext cx="41275" cy="38100"/>
            </a:xfrm>
            <a:custGeom>
              <a:avLst/>
              <a:gdLst>
                <a:gd name="T0" fmla="*/ 10 w 11"/>
                <a:gd name="T1" fmla="*/ 5 h 10"/>
                <a:gd name="T2" fmla="*/ 3 w 11"/>
                <a:gd name="T3" fmla="*/ 2 h 10"/>
                <a:gd name="T4" fmla="*/ 10 w 11"/>
                <a:gd name="T5" fmla="*/ 5 h 10"/>
              </a:gdLst>
              <a:ahLst/>
              <a:cxnLst>
                <a:cxn ang="0">
                  <a:pos x="T0" y="T1"/>
                </a:cxn>
                <a:cxn ang="0">
                  <a:pos x="T2" y="T3"/>
                </a:cxn>
                <a:cxn ang="0">
                  <a:pos x="T4" y="T5"/>
                </a:cxn>
              </a:cxnLst>
              <a:rect l="0" t="0" r="r" b="b"/>
              <a:pathLst>
                <a:path w="11" h="10">
                  <a:moveTo>
                    <a:pt x="10" y="5"/>
                  </a:moveTo>
                  <a:cubicBezTo>
                    <a:pt x="11" y="10"/>
                    <a:pt x="0" y="6"/>
                    <a:pt x="3" y="2"/>
                  </a:cubicBezTo>
                  <a:cubicBezTo>
                    <a:pt x="6" y="0"/>
                    <a:pt x="7" y="4"/>
                    <a:pt x="10"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5" name="Freeform 270"/>
            <p:cNvSpPr>
              <a:spLocks/>
            </p:cNvSpPr>
            <p:nvPr/>
          </p:nvSpPr>
          <p:spPr bwMode="auto">
            <a:xfrm>
              <a:off x="-9677400" y="-1679575"/>
              <a:ext cx="71438" cy="74613"/>
            </a:xfrm>
            <a:custGeom>
              <a:avLst/>
              <a:gdLst>
                <a:gd name="T0" fmla="*/ 6 w 19"/>
                <a:gd name="T1" fmla="*/ 16 h 20"/>
                <a:gd name="T2" fmla="*/ 3 w 19"/>
                <a:gd name="T3" fmla="*/ 8 h 20"/>
                <a:gd name="T4" fmla="*/ 2 w 19"/>
                <a:gd name="T5" fmla="*/ 3 h 20"/>
                <a:gd name="T6" fmla="*/ 8 w 19"/>
                <a:gd name="T7" fmla="*/ 2 h 20"/>
                <a:gd name="T8" fmla="*/ 8 w 19"/>
                <a:gd name="T9" fmla="*/ 5 h 20"/>
                <a:gd name="T10" fmla="*/ 10 w 19"/>
                <a:gd name="T11" fmla="*/ 7 h 20"/>
                <a:gd name="T12" fmla="*/ 16 w 19"/>
                <a:gd name="T13" fmla="*/ 11 h 20"/>
                <a:gd name="T14" fmla="*/ 11 w 19"/>
                <a:gd name="T15" fmla="*/ 20 h 20"/>
                <a:gd name="T16" fmla="*/ 6 w 19"/>
                <a:gd name="T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6" y="16"/>
                  </a:moveTo>
                  <a:cubicBezTo>
                    <a:pt x="6" y="13"/>
                    <a:pt x="5" y="11"/>
                    <a:pt x="3" y="8"/>
                  </a:cubicBezTo>
                  <a:cubicBezTo>
                    <a:pt x="2" y="6"/>
                    <a:pt x="0" y="6"/>
                    <a:pt x="2" y="3"/>
                  </a:cubicBezTo>
                  <a:cubicBezTo>
                    <a:pt x="3" y="1"/>
                    <a:pt x="6" y="0"/>
                    <a:pt x="8" y="2"/>
                  </a:cubicBezTo>
                  <a:cubicBezTo>
                    <a:pt x="9" y="3"/>
                    <a:pt x="8" y="5"/>
                    <a:pt x="8" y="5"/>
                  </a:cubicBezTo>
                  <a:cubicBezTo>
                    <a:pt x="9" y="6"/>
                    <a:pt x="10" y="6"/>
                    <a:pt x="10" y="7"/>
                  </a:cubicBezTo>
                  <a:cubicBezTo>
                    <a:pt x="12" y="8"/>
                    <a:pt x="15" y="9"/>
                    <a:pt x="16" y="11"/>
                  </a:cubicBezTo>
                  <a:cubicBezTo>
                    <a:pt x="19" y="15"/>
                    <a:pt x="16" y="20"/>
                    <a:pt x="11" y="20"/>
                  </a:cubicBezTo>
                  <a:cubicBezTo>
                    <a:pt x="7" y="20"/>
                    <a:pt x="7" y="18"/>
                    <a:pt x="6"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6" name="Freeform 271"/>
            <p:cNvSpPr>
              <a:spLocks/>
            </p:cNvSpPr>
            <p:nvPr/>
          </p:nvSpPr>
          <p:spPr bwMode="auto">
            <a:xfrm>
              <a:off x="-7381875" y="-723900"/>
              <a:ext cx="30163" cy="38100"/>
            </a:xfrm>
            <a:custGeom>
              <a:avLst/>
              <a:gdLst>
                <a:gd name="T0" fmla="*/ 7 w 8"/>
                <a:gd name="T1" fmla="*/ 10 h 10"/>
                <a:gd name="T2" fmla="*/ 1 w 8"/>
                <a:gd name="T3" fmla="*/ 5 h 10"/>
                <a:gd name="T4" fmla="*/ 5 w 8"/>
                <a:gd name="T5" fmla="*/ 2 h 10"/>
                <a:gd name="T6" fmla="*/ 7 w 8"/>
                <a:gd name="T7" fmla="*/ 10 h 10"/>
              </a:gdLst>
              <a:ahLst/>
              <a:cxnLst>
                <a:cxn ang="0">
                  <a:pos x="T0" y="T1"/>
                </a:cxn>
                <a:cxn ang="0">
                  <a:pos x="T2" y="T3"/>
                </a:cxn>
                <a:cxn ang="0">
                  <a:pos x="T4" y="T5"/>
                </a:cxn>
                <a:cxn ang="0">
                  <a:pos x="T6" y="T7"/>
                </a:cxn>
              </a:cxnLst>
              <a:rect l="0" t="0" r="r" b="b"/>
              <a:pathLst>
                <a:path w="8" h="10">
                  <a:moveTo>
                    <a:pt x="7" y="10"/>
                  </a:moveTo>
                  <a:cubicBezTo>
                    <a:pt x="5" y="9"/>
                    <a:pt x="2" y="8"/>
                    <a:pt x="1" y="5"/>
                  </a:cubicBezTo>
                  <a:cubicBezTo>
                    <a:pt x="0" y="2"/>
                    <a:pt x="2" y="0"/>
                    <a:pt x="5" y="2"/>
                  </a:cubicBezTo>
                  <a:cubicBezTo>
                    <a:pt x="7" y="3"/>
                    <a:pt x="8" y="8"/>
                    <a:pt x="7"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7" name="Freeform 272"/>
            <p:cNvSpPr>
              <a:spLocks/>
            </p:cNvSpPr>
            <p:nvPr/>
          </p:nvSpPr>
          <p:spPr bwMode="auto">
            <a:xfrm>
              <a:off x="-10536238" y="1541462"/>
              <a:ext cx="203200" cy="276225"/>
            </a:xfrm>
            <a:custGeom>
              <a:avLst/>
              <a:gdLst>
                <a:gd name="T0" fmla="*/ 27 w 54"/>
                <a:gd name="T1" fmla="*/ 52 h 74"/>
                <a:gd name="T2" fmla="*/ 24 w 54"/>
                <a:gd name="T3" fmla="*/ 48 h 74"/>
                <a:gd name="T4" fmla="*/ 19 w 54"/>
                <a:gd name="T5" fmla="*/ 45 h 74"/>
                <a:gd name="T6" fmla="*/ 8 w 54"/>
                <a:gd name="T7" fmla="*/ 44 h 74"/>
                <a:gd name="T8" fmla="*/ 8 w 54"/>
                <a:gd name="T9" fmla="*/ 30 h 74"/>
                <a:gd name="T10" fmla="*/ 2 w 54"/>
                <a:gd name="T11" fmla="*/ 18 h 74"/>
                <a:gd name="T12" fmla="*/ 14 w 54"/>
                <a:gd name="T13" fmla="*/ 13 h 74"/>
                <a:gd name="T14" fmla="*/ 12 w 54"/>
                <a:gd name="T15" fmla="*/ 6 h 74"/>
                <a:gd name="T16" fmla="*/ 18 w 54"/>
                <a:gd name="T17" fmla="*/ 6 h 74"/>
                <a:gd name="T18" fmla="*/ 24 w 54"/>
                <a:gd name="T19" fmla="*/ 6 h 74"/>
                <a:gd name="T20" fmla="*/ 40 w 54"/>
                <a:gd name="T21" fmla="*/ 0 h 74"/>
                <a:gd name="T22" fmla="*/ 46 w 54"/>
                <a:gd name="T23" fmla="*/ 13 h 74"/>
                <a:gd name="T24" fmla="*/ 46 w 54"/>
                <a:gd name="T25" fmla="*/ 26 h 74"/>
                <a:gd name="T26" fmla="*/ 36 w 54"/>
                <a:gd name="T27" fmla="*/ 31 h 74"/>
                <a:gd name="T28" fmla="*/ 43 w 54"/>
                <a:gd name="T29" fmla="*/ 38 h 74"/>
                <a:gd name="T30" fmla="*/ 36 w 54"/>
                <a:gd name="T31" fmla="*/ 43 h 74"/>
                <a:gd name="T32" fmla="*/ 38 w 54"/>
                <a:gd name="T33" fmla="*/ 49 h 74"/>
                <a:gd name="T34" fmla="*/ 39 w 54"/>
                <a:gd name="T35" fmla="*/ 52 h 74"/>
                <a:gd name="T36" fmla="*/ 43 w 54"/>
                <a:gd name="T37" fmla="*/ 52 h 74"/>
                <a:gd name="T38" fmla="*/ 45 w 54"/>
                <a:gd name="T39" fmla="*/ 56 h 74"/>
                <a:gd name="T40" fmla="*/ 35 w 54"/>
                <a:gd name="T41" fmla="*/ 59 h 74"/>
                <a:gd name="T42" fmla="*/ 30 w 54"/>
                <a:gd name="T43" fmla="*/ 68 h 74"/>
                <a:gd name="T44" fmla="*/ 26 w 54"/>
                <a:gd name="T45" fmla="*/ 71 h 74"/>
                <a:gd name="T46" fmla="*/ 17 w 54"/>
                <a:gd name="T47" fmla="*/ 70 h 74"/>
                <a:gd name="T48" fmla="*/ 9 w 54"/>
                <a:gd name="T49" fmla="*/ 67 h 74"/>
                <a:gd name="T50" fmla="*/ 2 w 54"/>
                <a:gd name="T51" fmla="*/ 62 h 74"/>
                <a:gd name="T52" fmla="*/ 17 w 54"/>
                <a:gd name="T53" fmla="*/ 54 h 74"/>
                <a:gd name="T54" fmla="*/ 16 w 54"/>
                <a:gd name="T55" fmla="*/ 57 h 74"/>
                <a:gd name="T56" fmla="*/ 23 w 54"/>
                <a:gd name="T57" fmla="*/ 55 h 74"/>
                <a:gd name="T58" fmla="*/ 27 w 54"/>
                <a:gd name="T59"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74">
                  <a:moveTo>
                    <a:pt x="27" y="52"/>
                  </a:moveTo>
                  <a:cubicBezTo>
                    <a:pt x="28" y="52"/>
                    <a:pt x="24" y="48"/>
                    <a:pt x="24" y="48"/>
                  </a:cubicBezTo>
                  <a:cubicBezTo>
                    <a:pt x="22" y="47"/>
                    <a:pt x="20" y="46"/>
                    <a:pt x="19" y="45"/>
                  </a:cubicBezTo>
                  <a:cubicBezTo>
                    <a:pt x="17" y="44"/>
                    <a:pt x="8" y="45"/>
                    <a:pt x="8" y="44"/>
                  </a:cubicBezTo>
                  <a:cubicBezTo>
                    <a:pt x="6" y="39"/>
                    <a:pt x="8" y="34"/>
                    <a:pt x="8" y="30"/>
                  </a:cubicBezTo>
                  <a:cubicBezTo>
                    <a:pt x="7" y="25"/>
                    <a:pt x="1" y="22"/>
                    <a:pt x="2" y="18"/>
                  </a:cubicBezTo>
                  <a:cubicBezTo>
                    <a:pt x="6" y="16"/>
                    <a:pt x="11" y="16"/>
                    <a:pt x="14" y="13"/>
                  </a:cubicBezTo>
                  <a:cubicBezTo>
                    <a:pt x="21" y="8"/>
                    <a:pt x="14" y="9"/>
                    <a:pt x="12" y="6"/>
                  </a:cubicBezTo>
                  <a:cubicBezTo>
                    <a:pt x="15" y="5"/>
                    <a:pt x="16" y="5"/>
                    <a:pt x="18" y="6"/>
                  </a:cubicBezTo>
                  <a:cubicBezTo>
                    <a:pt x="21" y="6"/>
                    <a:pt x="22" y="8"/>
                    <a:pt x="24" y="6"/>
                  </a:cubicBezTo>
                  <a:cubicBezTo>
                    <a:pt x="30" y="7"/>
                    <a:pt x="34" y="0"/>
                    <a:pt x="40" y="0"/>
                  </a:cubicBezTo>
                  <a:cubicBezTo>
                    <a:pt x="47" y="1"/>
                    <a:pt x="44" y="9"/>
                    <a:pt x="46" y="13"/>
                  </a:cubicBezTo>
                  <a:cubicBezTo>
                    <a:pt x="48" y="17"/>
                    <a:pt x="54" y="25"/>
                    <a:pt x="46" y="26"/>
                  </a:cubicBezTo>
                  <a:cubicBezTo>
                    <a:pt x="42" y="26"/>
                    <a:pt x="34" y="24"/>
                    <a:pt x="36" y="31"/>
                  </a:cubicBezTo>
                  <a:cubicBezTo>
                    <a:pt x="36" y="34"/>
                    <a:pt x="42" y="35"/>
                    <a:pt x="43" y="38"/>
                  </a:cubicBezTo>
                  <a:cubicBezTo>
                    <a:pt x="44" y="43"/>
                    <a:pt x="38" y="41"/>
                    <a:pt x="36" y="43"/>
                  </a:cubicBezTo>
                  <a:cubicBezTo>
                    <a:pt x="32" y="46"/>
                    <a:pt x="36" y="47"/>
                    <a:pt x="38" y="49"/>
                  </a:cubicBezTo>
                  <a:cubicBezTo>
                    <a:pt x="39" y="49"/>
                    <a:pt x="38" y="51"/>
                    <a:pt x="39" y="52"/>
                  </a:cubicBezTo>
                  <a:cubicBezTo>
                    <a:pt x="40" y="52"/>
                    <a:pt x="42" y="51"/>
                    <a:pt x="43" y="52"/>
                  </a:cubicBezTo>
                  <a:cubicBezTo>
                    <a:pt x="44" y="53"/>
                    <a:pt x="45" y="54"/>
                    <a:pt x="45" y="56"/>
                  </a:cubicBezTo>
                  <a:cubicBezTo>
                    <a:pt x="40" y="57"/>
                    <a:pt x="38" y="56"/>
                    <a:pt x="35" y="59"/>
                  </a:cubicBezTo>
                  <a:cubicBezTo>
                    <a:pt x="33" y="62"/>
                    <a:pt x="31" y="65"/>
                    <a:pt x="30" y="68"/>
                  </a:cubicBezTo>
                  <a:cubicBezTo>
                    <a:pt x="29" y="73"/>
                    <a:pt x="31" y="74"/>
                    <a:pt x="26" y="71"/>
                  </a:cubicBezTo>
                  <a:cubicBezTo>
                    <a:pt x="22" y="68"/>
                    <a:pt x="21" y="70"/>
                    <a:pt x="17" y="70"/>
                  </a:cubicBezTo>
                  <a:cubicBezTo>
                    <a:pt x="15" y="73"/>
                    <a:pt x="11" y="68"/>
                    <a:pt x="9" y="67"/>
                  </a:cubicBezTo>
                  <a:cubicBezTo>
                    <a:pt x="6" y="66"/>
                    <a:pt x="2" y="66"/>
                    <a:pt x="2" y="62"/>
                  </a:cubicBezTo>
                  <a:cubicBezTo>
                    <a:pt x="0" y="55"/>
                    <a:pt x="12" y="53"/>
                    <a:pt x="17" y="54"/>
                  </a:cubicBezTo>
                  <a:cubicBezTo>
                    <a:pt x="17" y="55"/>
                    <a:pt x="17" y="56"/>
                    <a:pt x="16" y="57"/>
                  </a:cubicBezTo>
                  <a:cubicBezTo>
                    <a:pt x="19" y="60"/>
                    <a:pt x="21" y="57"/>
                    <a:pt x="23" y="55"/>
                  </a:cubicBezTo>
                  <a:cubicBezTo>
                    <a:pt x="24" y="53"/>
                    <a:pt x="23" y="51"/>
                    <a:pt x="27" y="5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8" name="Freeform 273"/>
            <p:cNvSpPr>
              <a:spLocks/>
            </p:cNvSpPr>
            <p:nvPr/>
          </p:nvSpPr>
          <p:spPr bwMode="auto">
            <a:xfrm>
              <a:off x="-14079538" y="-660400"/>
              <a:ext cx="1109663" cy="754063"/>
            </a:xfrm>
            <a:custGeom>
              <a:avLst/>
              <a:gdLst>
                <a:gd name="T0" fmla="*/ 28 w 296"/>
                <a:gd name="T1" fmla="*/ 60 h 201"/>
                <a:gd name="T2" fmla="*/ 12 w 296"/>
                <a:gd name="T3" fmla="*/ 60 h 201"/>
                <a:gd name="T4" fmla="*/ 4 w 296"/>
                <a:gd name="T5" fmla="*/ 66 h 201"/>
                <a:gd name="T6" fmla="*/ 22 w 296"/>
                <a:gd name="T7" fmla="*/ 76 h 201"/>
                <a:gd name="T8" fmla="*/ 52 w 296"/>
                <a:gd name="T9" fmla="*/ 68 h 201"/>
                <a:gd name="T10" fmla="*/ 65 w 296"/>
                <a:gd name="T11" fmla="*/ 72 h 201"/>
                <a:gd name="T12" fmla="*/ 51 w 296"/>
                <a:gd name="T13" fmla="*/ 96 h 201"/>
                <a:gd name="T14" fmla="*/ 73 w 296"/>
                <a:gd name="T15" fmla="*/ 100 h 201"/>
                <a:gd name="T16" fmla="*/ 35 w 296"/>
                <a:gd name="T17" fmla="*/ 103 h 201"/>
                <a:gd name="T18" fmla="*/ 17 w 296"/>
                <a:gd name="T19" fmla="*/ 118 h 201"/>
                <a:gd name="T20" fmla="*/ 57 w 296"/>
                <a:gd name="T21" fmla="*/ 117 h 201"/>
                <a:gd name="T22" fmla="*/ 69 w 296"/>
                <a:gd name="T23" fmla="*/ 132 h 201"/>
                <a:gd name="T24" fmla="*/ 72 w 296"/>
                <a:gd name="T25" fmla="*/ 157 h 201"/>
                <a:gd name="T26" fmla="*/ 50 w 296"/>
                <a:gd name="T27" fmla="*/ 163 h 201"/>
                <a:gd name="T28" fmla="*/ 73 w 296"/>
                <a:gd name="T29" fmla="*/ 172 h 201"/>
                <a:gd name="T30" fmla="*/ 94 w 296"/>
                <a:gd name="T31" fmla="*/ 175 h 201"/>
                <a:gd name="T32" fmla="*/ 127 w 296"/>
                <a:gd name="T33" fmla="*/ 192 h 201"/>
                <a:gd name="T34" fmla="*/ 170 w 296"/>
                <a:gd name="T35" fmla="*/ 196 h 201"/>
                <a:gd name="T36" fmla="*/ 213 w 296"/>
                <a:gd name="T37" fmla="*/ 175 h 201"/>
                <a:gd name="T38" fmla="*/ 242 w 296"/>
                <a:gd name="T39" fmla="*/ 149 h 201"/>
                <a:gd name="T40" fmla="*/ 269 w 296"/>
                <a:gd name="T41" fmla="*/ 129 h 201"/>
                <a:gd name="T42" fmla="*/ 275 w 296"/>
                <a:gd name="T43" fmla="*/ 122 h 201"/>
                <a:gd name="T44" fmla="*/ 281 w 296"/>
                <a:gd name="T45" fmla="*/ 114 h 201"/>
                <a:gd name="T46" fmla="*/ 286 w 296"/>
                <a:gd name="T47" fmla="*/ 101 h 201"/>
                <a:gd name="T48" fmla="*/ 295 w 296"/>
                <a:gd name="T49" fmla="*/ 91 h 201"/>
                <a:gd name="T50" fmla="*/ 286 w 296"/>
                <a:gd name="T51" fmla="*/ 82 h 201"/>
                <a:gd name="T52" fmla="*/ 286 w 296"/>
                <a:gd name="T53" fmla="*/ 62 h 201"/>
                <a:gd name="T54" fmla="*/ 261 w 296"/>
                <a:gd name="T55" fmla="*/ 54 h 201"/>
                <a:gd name="T56" fmla="*/ 251 w 296"/>
                <a:gd name="T57" fmla="*/ 28 h 201"/>
                <a:gd name="T58" fmla="*/ 262 w 296"/>
                <a:gd name="T59" fmla="*/ 11 h 201"/>
                <a:gd name="T60" fmla="*/ 241 w 296"/>
                <a:gd name="T61" fmla="*/ 23 h 201"/>
                <a:gd name="T62" fmla="*/ 229 w 296"/>
                <a:gd name="T63" fmla="*/ 3 h 201"/>
                <a:gd name="T64" fmla="*/ 210 w 296"/>
                <a:gd name="T65" fmla="*/ 26 h 201"/>
                <a:gd name="T66" fmla="*/ 192 w 296"/>
                <a:gd name="T67" fmla="*/ 36 h 201"/>
                <a:gd name="T68" fmla="*/ 172 w 296"/>
                <a:gd name="T69" fmla="*/ 53 h 201"/>
                <a:gd name="T70" fmla="*/ 149 w 296"/>
                <a:gd name="T71" fmla="*/ 24 h 201"/>
                <a:gd name="T72" fmla="*/ 135 w 296"/>
                <a:gd name="T73" fmla="*/ 39 h 201"/>
                <a:gd name="T74" fmla="*/ 125 w 296"/>
                <a:gd name="T75" fmla="*/ 41 h 201"/>
                <a:gd name="T76" fmla="*/ 114 w 296"/>
                <a:gd name="T77" fmla="*/ 55 h 201"/>
                <a:gd name="T78" fmla="*/ 93 w 296"/>
                <a:gd name="T79" fmla="*/ 72 h 201"/>
                <a:gd name="T80" fmla="*/ 86 w 296"/>
                <a:gd name="T81" fmla="*/ 62 h 201"/>
                <a:gd name="T82" fmla="*/ 88 w 296"/>
                <a:gd name="T83" fmla="*/ 41 h 201"/>
                <a:gd name="T84" fmla="*/ 75 w 296"/>
                <a:gd name="T85" fmla="*/ 24 h 201"/>
                <a:gd name="T86" fmla="*/ 61 w 296"/>
                <a:gd name="T87" fmla="*/ 12 h 201"/>
                <a:gd name="T88" fmla="*/ 51 w 296"/>
                <a:gd name="T89" fmla="*/ 8 h 201"/>
                <a:gd name="T90" fmla="*/ 38 w 296"/>
                <a:gd name="T91" fmla="*/ 10 h 201"/>
                <a:gd name="T92" fmla="*/ 43 w 296"/>
                <a:gd name="T93" fmla="*/ 20 h 201"/>
                <a:gd name="T94" fmla="*/ 58 w 296"/>
                <a:gd name="T95" fmla="*/ 41 h 201"/>
                <a:gd name="T96" fmla="*/ 39 w 296"/>
                <a:gd name="T97" fmla="*/ 30 h 201"/>
                <a:gd name="T98" fmla="*/ 27 w 296"/>
                <a:gd name="T99" fmla="*/ 4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6" h="201">
                  <a:moveTo>
                    <a:pt x="31" y="54"/>
                  </a:moveTo>
                  <a:cubicBezTo>
                    <a:pt x="31" y="56"/>
                    <a:pt x="28" y="55"/>
                    <a:pt x="27" y="54"/>
                  </a:cubicBezTo>
                  <a:cubicBezTo>
                    <a:pt x="27" y="57"/>
                    <a:pt x="30" y="58"/>
                    <a:pt x="30" y="60"/>
                  </a:cubicBezTo>
                  <a:cubicBezTo>
                    <a:pt x="30" y="60"/>
                    <a:pt x="29" y="60"/>
                    <a:pt x="28" y="60"/>
                  </a:cubicBezTo>
                  <a:cubicBezTo>
                    <a:pt x="27" y="59"/>
                    <a:pt x="26" y="56"/>
                    <a:pt x="25" y="55"/>
                  </a:cubicBezTo>
                  <a:cubicBezTo>
                    <a:pt x="23" y="54"/>
                    <a:pt x="21" y="53"/>
                    <a:pt x="20" y="53"/>
                  </a:cubicBezTo>
                  <a:cubicBezTo>
                    <a:pt x="17" y="51"/>
                    <a:pt x="14" y="47"/>
                    <a:pt x="12" y="52"/>
                  </a:cubicBezTo>
                  <a:cubicBezTo>
                    <a:pt x="11" y="55"/>
                    <a:pt x="16" y="59"/>
                    <a:pt x="12" y="60"/>
                  </a:cubicBezTo>
                  <a:cubicBezTo>
                    <a:pt x="13" y="60"/>
                    <a:pt x="13" y="61"/>
                    <a:pt x="12" y="61"/>
                  </a:cubicBezTo>
                  <a:cubicBezTo>
                    <a:pt x="14" y="61"/>
                    <a:pt x="15" y="63"/>
                    <a:pt x="15" y="64"/>
                  </a:cubicBezTo>
                  <a:cubicBezTo>
                    <a:pt x="11" y="63"/>
                    <a:pt x="9" y="57"/>
                    <a:pt x="5" y="61"/>
                  </a:cubicBezTo>
                  <a:cubicBezTo>
                    <a:pt x="3" y="63"/>
                    <a:pt x="4" y="64"/>
                    <a:pt x="4" y="66"/>
                  </a:cubicBezTo>
                  <a:cubicBezTo>
                    <a:pt x="3" y="67"/>
                    <a:pt x="1" y="67"/>
                    <a:pt x="0" y="69"/>
                  </a:cubicBezTo>
                  <a:cubicBezTo>
                    <a:pt x="2" y="71"/>
                    <a:pt x="6" y="69"/>
                    <a:pt x="9" y="69"/>
                  </a:cubicBezTo>
                  <a:cubicBezTo>
                    <a:pt x="12" y="70"/>
                    <a:pt x="16" y="71"/>
                    <a:pt x="15" y="75"/>
                  </a:cubicBezTo>
                  <a:cubicBezTo>
                    <a:pt x="17" y="75"/>
                    <a:pt x="20" y="76"/>
                    <a:pt x="22" y="76"/>
                  </a:cubicBezTo>
                  <a:cubicBezTo>
                    <a:pt x="24" y="69"/>
                    <a:pt x="32" y="70"/>
                    <a:pt x="37" y="70"/>
                  </a:cubicBezTo>
                  <a:cubicBezTo>
                    <a:pt x="35" y="63"/>
                    <a:pt x="43" y="69"/>
                    <a:pt x="46" y="66"/>
                  </a:cubicBezTo>
                  <a:cubicBezTo>
                    <a:pt x="45" y="66"/>
                    <a:pt x="46" y="67"/>
                    <a:pt x="46" y="68"/>
                  </a:cubicBezTo>
                  <a:cubicBezTo>
                    <a:pt x="48" y="68"/>
                    <a:pt x="51" y="67"/>
                    <a:pt x="52" y="68"/>
                  </a:cubicBezTo>
                  <a:cubicBezTo>
                    <a:pt x="54" y="68"/>
                    <a:pt x="54" y="68"/>
                    <a:pt x="56" y="68"/>
                  </a:cubicBezTo>
                  <a:cubicBezTo>
                    <a:pt x="57" y="69"/>
                    <a:pt x="56" y="70"/>
                    <a:pt x="58" y="70"/>
                  </a:cubicBezTo>
                  <a:cubicBezTo>
                    <a:pt x="58" y="73"/>
                    <a:pt x="59" y="73"/>
                    <a:pt x="61" y="73"/>
                  </a:cubicBezTo>
                  <a:cubicBezTo>
                    <a:pt x="64" y="74"/>
                    <a:pt x="63" y="73"/>
                    <a:pt x="65" y="72"/>
                  </a:cubicBezTo>
                  <a:cubicBezTo>
                    <a:pt x="69" y="70"/>
                    <a:pt x="72" y="72"/>
                    <a:pt x="69" y="76"/>
                  </a:cubicBezTo>
                  <a:cubicBezTo>
                    <a:pt x="66" y="80"/>
                    <a:pt x="49" y="87"/>
                    <a:pt x="50" y="91"/>
                  </a:cubicBezTo>
                  <a:cubicBezTo>
                    <a:pt x="51" y="91"/>
                    <a:pt x="52" y="91"/>
                    <a:pt x="53" y="91"/>
                  </a:cubicBezTo>
                  <a:cubicBezTo>
                    <a:pt x="53" y="93"/>
                    <a:pt x="51" y="94"/>
                    <a:pt x="51" y="96"/>
                  </a:cubicBezTo>
                  <a:cubicBezTo>
                    <a:pt x="54" y="96"/>
                    <a:pt x="55" y="93"/>
                    <a:pt x="58" y="93"/>
                  </a:cubicBezTo>
                  <a:cubicBezTo>
                    <a:pt x="60" y="92"/>
                    <a:pt x="62" y="93"/>
                    <a:pt x="64" y="93"/>
                  </a:cubicBezTo>
                  <a:cubicBezTo>
                    <a:pt x="69" y="94"/>
                    <a:pt x="71" y="90"/>
                    <a:pt x="75" y="89"/>
                  </a:cubicBezTo>
                  <a:cubicBezTo>
                    <a:pt x="76" y="94"/>
                    <a:pt x="72" y="95"/>
                    <a:pt x="73" y="100"/>
                  </a:cubicBezTo>
                  <a:cubicBezTo>
                    <a:pt x="69" y="100"/>
                    <a:pt x="64" y="99"/>
                    <a:pt x="60" y="98"/>
                  </a:cubicBezTo>
                  <a:cubicBezTo>
                    <a:pt x="56" y="96"/>
                    <a:pt x="54" y="98"/>
                    <a:pt x="50" y="101"/>
                  </a:cubicBezTo>
                  <a:cubicBezTo>
                    <a:pt x="48" y="94"/>
                    <a:pt x="49" y="96"/>
                    <a:pt x="44" y="99"/>
                  </a:cubicBezTo>
                  <a:cubicBezTo>
                    <a:pt x="42" y="101"/>
                    <a:pt x="35" y="99"/>
                    <a:pt x="35" y="103"/>
                  </a:cubicBezTo>
                  <a:cubicBezTo>
                    <a:pt x="33" y="103"/>
                    <a:pt x="31" y="104"/>
                    <a:pt x="29" y="103"/>
                  </a:cubicBezTo>
                  <a:cubicBezTo>
                    <a:pt x="29" y="106"/>
                    <a:pt x="24" y="108"/>
                    <a:pt x="22" y="108"/>
                  </a:cubicBezTo>
                  <a:cubicBezTo>
                    <a:pt x="20" y="107"/>
                    <a:pt x="20" y="105"/>
                    <a:pt x="17" y="106"/>
                  </a:cubicBezTo>
                  <a:cubicBezTo>
                    <a:pt x="11" y="107"/>
                    <a:pt x="14" y="115"/>
                    <a:pt x="17" y="118"/>
                  </a:cubicBezTo>
                  <a:cubicBezTo>
                    <a:pt x="20" y="119"/>
                    <a:pt x="27" y="119"/>
                    <a:pt x="26" y="115"/>
                  </a:cubicBezTo>
                  <a:cubicBezTo>
                    <a:pt x="29" y="114"/>
                    <a:pt x="31" y="113"/>
                    <a:pt x="34" y="113"/>
                  </a:cubicBezTo>
                  <a:cubicBezTo>
                    <a:pt x="36" y="113"/>
                    <a:pt x="39" y="113"/>
                    <a:pt x="41" y="114"/>
                  </a:cubicBezTo>
                  <a:cubicBezTo>
                    <a:pt x="45" y="114"/>
                    <a:pt x="55" y="114"/>
                    <a:pt x="57" y="117"/>
                  </a:cubicBezTo>
                  <a:cubicBezTo>
                    <a:pt x="59" y="119"/>
                    <a:pt x="57" y="121"/>
                    <a:pt x="57" y="123"/>
                  </a:cubicBezTo>
                  <a:cubicBezTo>
                    <a:pt x="57" y="125"/>
                    <a:pt x="58" y="127"/>
                    <a:pt x="59" y="129"/>
                  </a:cubicBezTo>
                  <a:cubicBezTo>
                    <a:pt x="60" y="131"/>
                    <a:pt x="61" y="134"/>
                    <a:pt x="63" y="134"/>
                  </a:cubicBezTo>
                  <a:cubicBezTo>
                    <a:pt x="66" y="135"/>
                    <a:pt x="67" y="133"/>
                    <a:pt x="69" y="132"/>
                  </a:cubicBezTo>
                  <a:cubicBezTo>
                    <a:pt x="69" y="134"/>
                    <a:pt x="67" y="136"/>
                    <a:pt x="66" y="139"/>
                  </a:cubicBezTo>
                  <a:cubicBezTo>
                    <a:pt x="66" y="141"/>
                    <a:pt x="67" y="143"/>
                    <a:pt x="66" y="144"/>
                  </a:cubicBezTo>
                  <a:cubicBezTo>
                    <a:pt x="68" y="145"/>
                    <a:pt x="70" y="145"/>
                    <a:pt x="72" y="145"/>
                  </a:cubicBezTo>
                  <a:cubicBezTo>
                    <a:pt x="69" y="149"/>
                    <a:pt x="76" y="152"/>
                    <a:pt x="72" y="157"/>
                  </a:cubicBezTo>
                  <a:cubicBezTo>
                    <a:pt x="70" y="160"/>
                    <a:pt x="61" y="163"/>
                    <a:pt x="57" y="163"/>
                  </a:cubicBezTo>
                  <a:cubicBezTo>
                    <a:pt x="56" y="167"/>
                    <a:pt x="53" y="162"/>
                    <a:pt x="53" y="159"/>
                  </a:cubicBezTo>
                  <a:cubicBezTo>
                    <a:pt x="52" y="159"/>
                    <a:pt x="50" y="159"/>
                    <a:pt x="49" y="158"/>
                  </a:cubicBezTo>
                  <a:cubicBezTo>
                    <a:pt x="47" y="160"/>
                    <a:pt x="50" y="161"/>
                    <a:pt x="50" y="163"/>
                  </a:cubicBezTo>
                  <a:cubicBezTo>
                    <a:pt x="50" y="164"/>
                    <a:pt x="49" y="166"/>
                    <a:pt x="49" y="167"/>
                  </a:cubicBezTo>
                  <a:cubicBezTo>
                    <a:pt x="47" y="177"/>
                    <a:pt x="51" y="174"/>
                    <a:pt x="58" y="174"/>
                  </a:cubicBezTo>
                  <a:cubicBezTo>
                    <a:pt x="59" y="172"/>
                    <a:pt x="71" y="173"/>
                    <a:pt x="73" y="173"/>
                  </a:cubicBezTo>
                  <a:cubicBezTo>
                    <a:pt x="74" y="173"/>
                    <a:pt x="73" y="172"/>
                    <a:pt x="73" y="172"/>
                  </a:cubicBezTo>
                  <a:cubicBezTo>
                    <a:pt x="76" y="173"/>
                    <a:pt x="78" y="174"/>
                    <a:pt x="81" y="173"/>
                  </a:cubicBezTo>
                  <a:cubicBezTo>
                    <a:pt x="82" y="173"/>
                    <a:pt x="83" y="173"/>
                    <a:pt x="84" y="173"/>
                  </a:cubicBezTo>
                  <a:cubicBezTo>
                    <a:pt x="86" y="172"/>
                    <a:pt x="85" y="171"/>
                    <a:pt x="88" y="171"/>
                  </a:cubicBezTo>
                  <a:cubicBezTo>
                    <a:pt x="91" y="171"/>
                    <a:pt x="92" y="174"/>
                    <a:pt x="94" y="175"/>
                  </a:cubicBezTo>
                  <a:cubicBezTo>
                    <a:pt x="97" y="176"/>
                    <a:pt x="99" y="176"/>
                    <a:pt x="101" y="177"/>
                  </a:cubicBezTo>
                  <a:cubicBezTo>
                    <a:pt x="104" y="179"/>
                    <a:pt x="106" y="181"/>
                    <a:pt x="108" y="183"/>
                  </a:cubicBezTo>
                  <a:cubicBezTo>
                    <a:pt x="111" y="185"/>
                    <a:pt x="111" y="187"/>
                    <a:pt x="114" y="189"/>
                  </a:cubicBezTo>
                  <a:cubicBezTo>
                    <a:pt x="118" y="193"/>
                    <a:pt x="122" y="190"/>
                    <a:pt x="127" y="192"/>
                  </a:cubicBezTo>
                  <a:cubicBezTo>
                    <a:pt x="130" y="192"/>
                    <a:pt x="132" y="195"/>
                    <a:pt x="135" y="196"/>
                  </a:cubicBezTo>
                  <a:cubicBezTo>
                    <a:pt x="139" y="197"/>
                    <a:pt x="143" y="197"/>
                    <a:pt x="147" y="198"/>
                  </a:cubicBezTo>
                  <a:cubicBezTo>
                    <a:pt x="152" y="199"/>
                    <a:pt x="158" y="201"/>
                    <a:pt x="163" y="199"/>
                  </a:cubicBezTo>
                  <a:cubicBezTo>
                    <a:pt x="166" y="198"/>
                    <a:pt x="168" y="196"/>
                    <a:pt x="170" y="196"/>
                  </a:cubicBezTo>
                  <a:cubicBezTo>
                    <a:pt x="173" y="195"/>
                    <a:pt x="176" y="194"/>
                    <a:pt x="178" y="192"/>
                  </a:cubicBezTo>
                  <a:cubicBezTo>
                    <a:pt x="180" y="190"/>
                    <a:pt x="179" y="188"/>
                    <a:pt x="180" y="185"/>
                  </a:cubicBezTo>
                  <a:cubicBezTo>
                    <a:pt x="185" y="176"/>
                    <a:pt x="196" y="176"/>
                    <a:pt x="204" y="176"/>
                  </a:cubicBezTo>
                  <a:cubicBezTo>
                    <a:pt x="207" y="176"/>
                    <a:pt x="210" y="177"/>
                    <a:pt x="213" y="175"/>
                  </a:cubicBezTo>
                  <a:cubicBezTo>
                    <a:pt x="214" y="173"/>
                    <a:pt x="214" y="170"/>
                    <a:pt x="216" y="168"/>
                  </a:cubicBezTo>
                  <a:cubicBezTo>
                    <a:pt x="218" y="167"/>
                    <a:pt x="221" y="165"/>
                    <a:pt x="222" y="163"/>
                  </a:cubicBezTo>
                  <a:cubicBezTo>
                    <a:pt x="225" y="160"/>
                    <a:pt x="228" y="157"/>
                    <a:pt x="231" y="155"/>
                  </a:cubicBezTo>
                  <a:cubicBezTo>
                    <a:pt x="234" y="153"/>
                    <a:pt x="238" y="150"/>
                    <a:pt x="242" y="149"/>
                  </a:cubicBezTo>
                  <a:cubicBezTo>
                    <a:pt x="246" y="148"/>
                    <a:pt x="251" y="151"/>
                    <a:pt x="255" y="149"/>
                  </a:cubicBezTo>
                  <a:cubicBezTo>
                    <a:pt x="259" y="147"/>
                    <a:pt x="256" y="145"/>
                    <a:pt x="258" y="142"/>
                  </a:cubicBezTo>
                  <a:cubicBezTo>
                    <a:pt x="260" y="140"/>
                    <a:pt x="264" y="140"/>
                    <a:pt x="266" y="139"/>
                  </a:cubicBezTo>
                  <a:cubicBezTo>
                    <a:pt x="269" y="136"/>
                    <a:pt x="269" y="133"/>
                    <a:pt x="269" y="129"/>
                  </a:cubicBezTo>
                  <a:cubicBezTo>
                    <a:pt x="268" y="129"/>
                    <a:pt x="268" y="129"/>
                    <a:pt x="268" y="127"/>
                  </a:cubicBezTo>
                  <a:cubicBezTo>
                    <a:pt x="269" y="127"/>
                    <a:pt x="270" y="126"/>
                    <a:pt x="271" y="125"/>
                  </a:cubicBezTo>
                  <a:cubicBezTo>
                    <a:pt x="271" y="125"/>
                    <a:pt x="273" y="124"/>
                    <a:pt x="273" y="124"/>
                  </a:cubicBezTo>
                  <a:cubicBezTo>
                    <a:pt x="274" y="123"/>
                    <a:pt x="274" y="124"/>
                    <a:pt x="275" y="122"/>
                  </a:cubicBezTo>
                  <a:cubicBezTo>
                    <a:pt x="275" y="122"/>
                    <a:pt x="274" y="120"/>
                    <a:pt x="274" y="120"/>
                  </a:cubicBezTo>
                  <a:cubicBezTo>
                    <a:pt x="277" y="120"/>
                    <a:pt x="284" y="122"/>
                    <a:pt x="283" y="117"/>
                  </a:cubicBezTo>
                  <a:cubicBezTo>
                    <a:pt x="282" y="117"/>
                    <a:pt x="282" y="116"/>
                    <a:pt x="281" y="116"/>
                  </a:cubicBezTo>
                  <a:cubicBezTo>
                    <a:pt x="281" y="116"/>
                    <a:pt x="281" y="115"/>
                    <a:pt x="281" y="114"/>
                  </a:cubicBezTo>
                  <a:cubicBezTo>
                    <a:pt x="282" y="114"/>
                    <a:pt x="286" y="114"/>
                    <a:pt x="287" y="113"/>
                  </a:cubicBezTo>
                  <a:cubicBezTo>
                    <a:pt x="289" y="111"/>
                    <a:pt x="287" y="108"/>
                    <a:pt x="287" y="107"/>
                  </a:cubicBezTo>
                  <a:cubicBezTo>
                    <a:pt x="288" y="107"/>
                    <a:pt x="292" y="107"/>
                    <a:pt x="291" y="104"/>
                  </a:cubicBezTo>
                  <a:cubicBezTo>
                    <a:pt x="288" y="104"/>
                    <a:pt x="288" y="103"/>
                    <a:pt x="286" y="101"/>
                  </a:cubicBezTo>
                  <a:cubicBezTo>
                    <a:pt x="284" y="100"/>
                    <a:pt x="282" y="101"/>
                    <a:pt x="280" y="99"/>
                  </a:cubicBezTo>
                  <a:cubicBezTo>
                    <a:pt x="284" y="98"/>
                    <a:pt x="289" y="103"/>
                    <a:pt x="292" y="102"/>
                  </a:cubicBezTo>
                  <a:cubicBezTo>
                    <a:pt x="293" y="102"/>
                    <a:pt x="296" y="97"/>
                    <a:pt x="296" y="96"/>
                  </a:cubicBezTo>
                  <a:cubicBezTo>
                    <a:pt x="296" y="95"/>
                    <a:pt x="295" y="93"/>
                    <a:pt x="295" y="91"/>
                  </a:cubicBezTo>
                  <a:cubicBezTo>
                    <a:pt x="295" y="91"/>
                    <a:pt x="293" y="92"/>
                    <a:pt x="293" y="92"/>
                  </a:cubicBezTo>
                  <a:cubicBezTo>
                    <a:pt x="292" y="91"/>
                    <a:pt x="292" y="89"/>
                    <a:pt x="291" y="88"/>
                  </a:cubicBezTo>
                  <a:cubicBezTo>
                    <a:pt x="293" y="87"/>
                    <a:pt x="294" y="85"/>
                    <a:pt x="293" y="83"/>
                  </a:cubicBezTo>
                  <a:cubicBezTo>
                    <a:pt x="291" y="82"/>
                    <a:pt x="289" y="83"/>
                    <a:pt x="286" y="82"/>
                  </a:cubicBezTo>
                  <a:cubicBezTo>
                    <a:pt x="289" y="83"/>
                    <a:pt x="293" y="71"/>
                    <a:pt x="293" y="69"/>
                  </a:cubicBezTo>
                  <a:cubicBezTo>
                    <a:pt x="292" y="67"/>
                    <a:pt x="290" y="66"/>
                    <a:pt x="289" y="66"/>
                  </a:cubicBezTo>
                  <a:cubicBezTo>
                    <a:pt x="289" y="65"/>
                    <a:pt x="287" y="65"/>
                    <a:pt x="287" y="64"/>
                  </a:cubicBezTo>
                  <a:cubicBezTo>
                    <a:pt x="286" y="64"/>
                    <a:pt x="287" y="62"/>
                    <a:pt x="286" y="62"/>
                  </a:cubicBezTo>
                  <a:cubicBezTo>
                    <a:pt x="284" y="61"/>
                    <a:pt x="282" y="62"/>
                    <a:pt x="280" y="62"/>
                  </a:cubicBezTo>
                  <a:cubicBezTo>
                    <a:pt x="280" y="62"/>
                    <a:pt x="277" y="60"/>
                    <a:pt x="276" y="59"/>
                  </a:cubicBezTo>
                  <a:cubicBezTo>
                    <a:pt x="273" y="57"/>
                    <a:pt x="272" y="55"/>
                    <a:pt x="273" y="51"/>
                  </a:cubicBezTo>
                  <a:cubicBezTo>
                    <a:pt x="270" y="51"/>
                    <a:pt x="262" y="51"/>
                    <a:pt x="261" y="54"/>
                  </a:cubicBezTo>
                  <a:cubicBezTo>
                    <a:pt x="259" y="48"/>
                    <a:pt x="271" y="38"/>
                    <a:pt x="264" y="33"/>
                  </a:cubicBezTo>
                  <a:cubicBezTo>
                    <a:pt x="261" y="32"/>
                    <a:pt x="253" y="36"/>
                    <a:pt x="254" y="30"/>
                  </a:cubicBezTo>
                  <a:cubicBezTo>
                    <a:pt x="253" y="30"/>
                    <a:pt x="252" y="30"/>
                    <a:pt x="251" y="30"/>
                  </a:cubicBezTo>
                  <a:cubicBezTo>
                    <a:pt x="251" y="29"/>
                    <a:pt x="251" y="29"/>
                    <a:pt x="251" y="28"/>
                  </a:cubicBezTo>
                  <a:cubicBezTo>
                    <a:pt x="254" y="28"/>
                    <a:pt x="257" y="26"/>
                    <a:pt x="258" y="23"/>
                  </a:cubicBezTo>
                  <a:cubicBezTo>
                    <a:pt x="258" y="20"/>
                    <a:pt x="255" y="21"/>
                    <a:pt x="258" y="18"/>
                  </a:cubicBezTo>
                  <a:cubicBezTo>
                    <a:pt x="260" y="16"/>
                    <a:pt x="271" y="14"/>
                    <a:pt x="269" y="11"/>
                  </a:cubicBezTo>
                  <a:cubicBezTo>
                    <a:pt x="268" y="10"/>
                    <a:pt x="263" y="11"/>
                    <a:pt x="262" y="11"/>
                  </a:cubicBezTo>
                  <a:cubicBezTo>
                    <a:pt x="258" y="10"/>
                    <a:pt x="257" y="12"/>
                    <a:pt x="255" y="15"/>
                  </a:cubicBezTo>
                  <a:cubicBezTo>
                    <a:pt x="252" y="18"/>
                    <a:pt x="252" y="18"/>
                    <a:pt x="248" y="19"/>
                  </a:cubicBezTo>
                  <a:cubicBezTo>
                    <a:pt x="247" y="20"/>
                    <a:pt x="242" y="22"/>
                    <a:pt x="246" y="23"/>
                  </a:cubicBezTo>
                  <a:cubicBezTo>
                    <a:pt x="245" y="27"/>
                    <a:pt x="243" y="24"/>
                    <a:pt x="241" y="23"/>
                  </a:cubicBezTo>
                  <a:cubicBezTo>
                    <a:pt x="240" y="21"/>
                    <a:pt x="236" y="21"/>
                    <a:pt x="235" y="19"/>
                  </a:cubicBezTo>
                  <a:cubicBezTo>
                    <a:pt x="235" y="17"/>
                    <a:pt x="238" y="15"/>
                    <a:pt x="237" y="13"/>
                  </a:cubicBezTo>
                  <a:cubicBezTo>
                    <a:pt x="236" y="10"/>
                    <a:pt x="234" y="9"/>
                    <a:pt x="231" y="9"/>
                  </a:cubicBezTo>
                  <a:cubicBezTo>
                    <a:pt x="232" y="7"/>
                    <a:pt x="231" y="4"/>
                    <a:pt x="229" y="3"/>
                  </a:cubicBezTo>
                  <a:cubicBezTo>
                    <a:pt x="226" y="0"/>
                    <a:pt x="225" y="2"/>
                    <a:pt x="222" y="3"/>
                  </a:cubicBezTo>
                  <a:cubicBezTo>
                    <a:pt x="220" y="3"/>
                    <a:pt x="216" y="2"/>
                    <a:pt x="215" y="3"/>
                  </a:cubicBezTo>
                  <a:cubicBezTo>
                    <a:pt x="212" y="5"/>
                    <a:pt x="216" y="11"/>
                    <a:pt x="216" y="15"/>
                  </a:cubicBezTo>
                  <a:cubicBezTo>
                    <a:pt x="217" y="21"/>
                    <a:pt x="216" y="23"/>
                    <a:pt x="210" y="26"/>
                  </a:cubicBezTo>
                  <a:cubicBezTo>
                    <a:pt x="209" y="27"/>
                    <a:pt x="205" y="29"/>
                    <a:pt x="203" y="27"/>
                  </a:cubicBezTo>
                  <a:cubicBezTo>
                    <a:pt x="200" y="25"/>
                    <a:pt x="203" y="21"/>
                    <a:pt x="198" y="23"/>
                  </a:cubicBezTo>
                  <a:cubicBezTo>
                    <a:pt x="196" y="23"/>
                    <a:pt x="193" y="29"/>
                    <a:pt x="194" y="29"/>
                  </a:cubicBezTo>
                  <a:cubicBezTo>
                    <a:pt x="191" y="29"/>
                    <a:pt x="192" y="33"/>
                    <a:pt x="192" y="36"/>
                  </a:cubicBezTo>
                  <a:cubicBezTo>
                    <a:pt x="189" y="36"/>
                    <a:pt x="187" y="36"/>
                    <a:pt x="185" y="36"/>
                  </a:cubicBezTo>
                  <a:cubicBezTo>
                    <a:pt x="185" y="32"/>
                    <a:pt x="179" y="29"/>
                    <a:pt x="176" y="27"/>
                  </a:cubicBezTo>
                  <a:cubicBezTo>
                    <a:pt x="173" y="26"/>
                    <a:pt x="168" y="23"/>
                    <a:pt x="167" y="28"/>
                  </a:cubicBezTo>
                  <a:cubicBezTo>
                    <a:pt x="165" y="37"/>
                    <a:pt x="176" y="44"/>
                    <a:pt x="172" y="53"/>
                  </a:cubicBezTo>
                  <a:cubicBezTo>
                    <a:pt x="172" y="48"/>
                    <a:pt x="168" y="39"/>
                    <a:pt x="163" y="39"/>
                  </a:cubicBezTo>
                  <a:cubicBezTo>
                    <a:pt x="162" y="37"/>
                    <a:pt x="162" y="35"/>
                    <a:pt x="161" y="32"/>
                  </a:cubicBezTo>
                  <a:cubicBezTo>
                    <a:pt x="160" y="29"/>
                    <a:pt x="159" y="29"/>
                    <a:pt x="157" y="27"/>
                  </a:cubicBezTo>
                  <a:cubicBezTo>
                    <a:pt x="155" y="25"/>
                    <a:pt x="153" y="23"/>
                    <a:pt x="149" y="24"/>
                  </a:cubicBezTo>
                  <a:cubicBezTo>
                    <a:pt x="146" y="26"/>
                    <a:pt x="146" y="28"/>
                    <a:pt x="144" y="30"/>
                  </a:cubicBezTo>
                  <a:cubicBezTo>
                    <a:pt x="142" y="32"/>
                    <a:pt x="139" y="31"/>
                    <a:pt x="137" y="33"/>
                  </a:cubicBezTo>
                  <a:cubicBezTo>
                    <a:pt x="137" y="34"/>
                    <a:pt x="137" y="36"/>
                    <a:pt x="137" y="37"/>
                  </a:cubicBezTo>
                  <a:cubicBezTo>
                    <a:pt x="137" y="38"/>
                    <a:pt x="135" y="38"/>
                    <a:pt x="135" y="39"/>
                  </a:cubicBezTo>
                  <a:cubicBezTo>
                    <a:pt x="135" y="45"/>
                    <a:pt x="142" y="47"/>
                    <a:pt x="136" y="52"/>
                  </a:cubicBezTo>
                  <a:cubicBezTo>
                    <a:pt x="135" y="51"/>
                    <a:pt x="133" y="51"/>
                    <a:pt x="132" y="53"/>
                  </a:cubicBezTo>
                  <a:cubicBezTo>
                    <a:pt x="131" y="51"/>
                    <a:pt x="131" y="48"/>
                    <a:pt x="130" y="46"/>
                  </a:cubicBezTo>
                  <a:cubicBezTo>
                    <a:pt x="128" y="43"/>
                    <a:pt x="127" y="43"/>
                    <a:pt x="125" y="41"/>
                  </a:cubicBezTo>
                  <a:cubicBezTo>
                    <a:pt x="122" y="37"/>
                    <a:pt x="121" y="32"/>
                    <a:pt x="118" y="28"/>
                  </a:cubicBezTo>
                  <a:cubicBezTo>
                    <a:pt x="115" y="29"/>
                    <a:pt x="111" y="29"/>
                    <a:pt x="110" y="33"/>
                  </a:cubicBezTo>
                  <a:cubicBezTo>
                    <a:pt x="110" y="36"/>
                    <a:pt x="112" y="41"/>
                    <a:pt x="112" y="44"/>
                  </a:cubicBezTo>
                  <a:cubicBezTo>
                    <a:pt x="113" y="48"/>
                    <a:pt x="115" y="51"/>
                    <a:pt x="114" y="55"/>
                  </a:cubicBezTo>
                  <a:cubicBezTo>
                    <a:pt x="113" y="60"/>
                    <a:pt x="110" y="62"/>
                    <a:pt x="105" y="62"/>
                  </a:cubicBezTo>
                  <a:cubicBezTo>
                    <a:pt x="106" y="59"/>
                    <a:pt x="106" y="57"/>
                    <a:pt x="103" y="57"/>
                  </a:cubicBezTo>
                  <a:cubicBezTo>
                    <a:pt x="101" y="59"/>
                    <a:pt x="97" y="60"/>
                    <a:pt x="96" y="63"/>
                  </a:cubicBezTo>
                  <a:cubicBezTo>
                    <a:pt x="95" y="66"/>
                    <a:pt x="95" y="69"/>
                    <a:pt x="93" y="72"/>
                  </a:cubicBezTo>
                  <a:cubicBezTo>
                    <a:pt x="93" y="72"/>
                    <a:pt x="93" y="72"/>
                    <a:pt x="92" y="72"/>
                  </a:cubicBezTo>
                  <a:cubicBezTo>
                    <a:pt x="92" y="75"/>
                    <a:pt x="93" y="79"/>
                    <a:pt x="92" y="83"/>
                  </a:cubicBezTo>
                  <a:cubicBezTo>
                    <a:pt x="89" y="79"/>
                    <a:pt x="91" y="72"/>
                    <a:pt x="87" y="71"/>
                  </a:cubicBezTo>
                  <a:cubicBezTo>
                    <a:pt x="88" y="67"/>
                    <a:pt x="89" y="66"/>
                    <a:pt x="86" y="62"/>
                  </a:cubicBezTo>
                  <a:cubicBezTo>
                    <a:pt x="85" y="60"/>
                    <a:pt x="81" y="59"/>
                    <a:pt x="78" y="59"/>
                  </a:cubicBezTo>
                  <a:cubicBezTo>
                    <a:pt x="78" y="58"/>
                    <a:pt x="78" y="58"/>
                    <a:pt x="78" y="57"/>
                  </a:cubicBezTo>
                  <a:cubicBezTo>
                    <a:pt x="81" y="57"/>
                    <a:pt x="89" y="58"/>
                    <a:pt x="85" y="52"/>
                  </a:cubicBezTo>
                  <a:cubicBezTo>
                    <a:pt x="88" y="50"/>
                    <a:pt x="89" y="44"/>
                    <a:pt x="88" y="41"/>
                  </a:cubicBezTo>
                  <a:cubicBezTo>
                    <a:pt x="87" y="40"/>
                    <a:pt x="85" y="40"/>
                    <a:pt x="84" y="38"/>
                  </a:cubicBezTo>
                  <a:cubicBezTo>
                    <a:pt x="89" y="38"/>
                    <a:pt x="84" y="34"/>
                    <a:pt x="82" y="33"/>
                  </a:cubicBezTo>
                  <a:cubicBezTo>
                    <a:pt x="80" y="32"/>
                    <a:pt x="79" y="29"/>
                    <a:pt x="77" y="33"/>
                  </a:cubicBezTo>
                  <a:cubicBezTo>
                    <a:pt x="76" y="31"/>
                    <a:pt x="76" y="26"/>
                    <a:pt x="75" y="24"/>
                  </a:cubicBezTo>
                  <a:cubicBezTo>
                    <a:pt x="74" y="23"/>
                    <a:pt x="72" y="24"/>
                    <a:pt x="71" y="23"/>
                  </a:cubicBezTo>
                  <a:cubicBezTo>
                    <a:pt x="70" y="22"/>
                    <a:pt x="70" y="20"/>
                    <a:pt x="70" y="19"/>
                  </a:cubicBezTo>
                  <a:cubicBezTo>
                    <a:pt x="68" y="18"/>
                    <a:pt x="64" y="18"/>
                    <a:pt x="63" y="17"/>
                  </a:cubicBezTo>
                  <a:cubicBezTo>
                    <a:pt x="62" y="16"/>
                    <a:pt x="62" y="13"/>
                    <a:pt x="61" y="12"/>
                  </a:cubicBezTo>
                  <a:cubicBezTo>
                    <a:pt x="61" y="11"/>
                    <a:pt x="59" y="11"/>
                    <a:pt x="58" y="10"/>
                  </a:cubicBezTo>
                  <a:cubicBezTo>
                    <a:pt x="58" y="9"/>
                    <a:pt x="59" y="8"/>
                    <a:pt x="59" y="7"/>
                  </a:cubicBezTo>
                  <a:cubicBezTo>
                    <a:pt x="58" y="6"/>
                    <a:pt x="56" y="3"/>
                    <a:pt x="54" y="7"/>
                  </a:cubicBezTo>
                  <a:cubicBezTo>
                    <a:pt x="53" y="4"/>
                    <a:pt x="51" y="5"/>
                    <a:pt x="51" y="8"/>
                  </a:cubicBezTo>
                  <a:cubicBezTo>
                    <a:pt x="48" y="8"/>
                    <a:pt x="48" y="6"/>
                    <a:pt x="46" y="5"/>
                  </a:cubicBezTo>
                  <a:cubicBezTo>
                    <a:pt x="43" y="4"/>
                    <a:pt x="43" y="6"/>
                    <a:pt x="41" y="7"/>
                  </a:cubicBezTo>
                  <a:cubicBezTo>
                    <a:pt x="41" y="8"/>
                    <a:pt x="39" y="7"/>
                    <a:pt x="38" y="8"/>
                  </a:cubicBezTo>
                  <a:cubicBezTo>
                    <a:pt x="38" y="8"/>
                    <a:pt x="38" y="10"/>
                    <a:pt x="38" y="10"/>
                  </a:cubicBezTo>
                  <a:cubicBezTo>
                    <a:pt x="38" y="11"/>
                    <a:pt x="39" y="13"/>
                    <a:pt x="35" y="13"/>
                  </a:cubicBezTo>
                  <a:cubicBezTo>
                    <a:pt x="37" y="17"/>
                    <a:pt x="41" y="17"/>
                    <a:pt x="45" y="17"/>
                  </a:cubicBezTo>
                  <a:cubicBezTo>
                    <a:pt x="48" y="17"/>
                    <a:pt x="51" y="20"/>
                    <a:pt x="54" y="20"/>
                  </a:cubicBezTo>
                  <a:cubicBezTo>
                    <a:pt x="51" y="20"/>
                    <a:pt x="46" y="18"/>
                    <a:pt x="43" y="20"/>
                  </a:cubicBezTo>
                  <a:cubicBezTo>
                    <a:pt x="40" y="23"/>
                    <a:pt x="44" y="26"/>
                    <a:pt x="46" y="27"/>
                  </a:cubicBezTo>
                  <a:cubicBezTo>
                    <a:pt x="49" y="29"/>
                    <a:pt x="53" y="30"/>
                    <a:pt x="55" y="33"/>
                  </a:cubicBezTo>
                  <a:cubicBezTo>
                    <a:pt x="55" y="34"/>
                    <a:pt x="56" y="36"/>
                    <a:pt x="56" y="37"/>
                  </a:cubicBezTo>
                  <a:cubicBezTo>
                    <a:pt x="57" y="38"/>
                    <a:pt x="58" y="40"/>
                    <a:pt x="58" y="41"/>
                  </a:cubicBezTo>
                  <a:cubicBezTo>
                    <a:pt x="56" y="39"/>
                    <a:pt x="54" y="39"/>
                    <a:pt x="54" y="37"/>
                  </a:cubicBezTo>
                  <a:cubicBezTo>
                    <a:pt x="51" y="37"/>
                    <a:pt x="52" y="34"/>
                    <a:pt x="50" y="33"/>
                  </a:cubicBezTo>
                  <a:cubicBezTo>
                    <a:pt x="48" y="33"/>
                    <a:pt x="46" y="35"/>
                    <a:pt x="46" y="37"/>
                  </a:cubicBezTo>
                  <a:cubicBezTo>
                    <a:pt x="45" y="35"/>
                    <a:pt x="41" y="29"/>
                    <a:pt x="39" y="30"/>
                  </a:cubicBezTo>
                  <a:cubicBezTo>
                    <a:pt x="39" y="24"/>
                    <a:pt x="25" y="20"/>
                    <a:pt x="26" y="28"/>
                  </a:cubicBezTo>
                  <a:cubicBezTo>
                    <a:pt x="19" y="27"/>
                    <a:pt x="28" y="33"/>
                    <a:pt x="29" y="34"/>
                  </a:cubicBezTo>
                  <a:cubicBezTo>
                    <a:pt x="25" y="33"/>
                    <a:pt x="19" y="30"/>
                    <a:pt x="19" y="35"/>
                  </a:cubicBezTo>
                  <a:cubicBezTo>
                    <a:pt x="19" y="39"/>
                    <a:pt x="25" y="40"/>
                    <a:pt x="27" y="43"/>
                  </a:cubicBezTo>
                  <a:cubicBezTo>
                    <a:pt x="25" y="43"/>
                    <a:pt x="17" y="39"/>
                    <a:pt x="18" y="45"/>
                  </a:cubicBezTo>
                  <a:cubicBezTo>
                    <a:pt x="19" y="47"/>
                    <a:pt x="19" y="49"/>
                    <a:pt x="21" y="50"/>
                  </a:cubicBezTo>
                  <a:cubicBezTo>
                    <a:pt x="24" y="52"/>
                    <a:pt x="27" y="53"/>
                    <a:pt x="31" y="5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9" name="Freeform 274"/>
            <p:cNvSpPr>
              <a:spLocks/>
            </p:cNvSpPr>
            <p:nvPr/>
          </p:nvSpPr>
          <p:spPr bwMode="auto">
            <a:xfrm>
              <a:off x="-4752975" y="13938250"/>
              <a:ext cx="187325" cy="168275"/>
            </a:xfrm>
            <a:custGeom>
              <a:avLst/>
              <a:gdLst>
                <a:gd name="T0" fmla="*/ 0 w 50"/>
                <a:gd name="T1" fmla="*/ 28 h 45"/>
                <a:gd name="T2" fmla="*/ 4 w 50"/>
                <a:gd name="T3" fmla="*/ 7 h 45"/>
                <a:gd name="T4" fmla="*/ 6 w 50"/>
                <a:gd name="T5" fmla="*/ 1 h 45"/>
                <a:gd name="T6" fmla="*/ 15 w 50"/>
                <a:gd name="T7" fmla="*/ 6 h 45"/>
                <a:gd name="T8" fmla="*/ 15 w 50"/>
                <a:gd name="T9" fmla="*/ 8 h 45"/>
                <a:gd name="T10" fmla="*/ 22 w 50"/>
                <a:gd name="T11" fmla="*/ 8 h 45"/>
                <a:gd name="T12" fmla="*/ 20 w 50"/>
                <a:gd name="T13" fmla="*/ 13 h 45"/>
                <a:gd name="T14" fmla="*/ 26 w 50"/>
                <a:gd name="T15" fmla="*/ 14 h 45"/>
                <a:gd name="T16" fmla="*/ 27 w 50"/>
                <a:gd name="T17" fmla="*/ 21 h 45"/>
                <a:gd name="T18" fmla="*/ 33 w 50"/>
                <a:gd name="T19" fmla="*/ 23 h 45"/>
                <a:gd name="T20" fmla="*/ 39 w 50"/>
                <a:gd name="T21" fmla="*/ 19 h 45"/>
                <a:gd name="T22" fmla="*/ 46 w 50"/>
                <a:gd name="T23" fmla="*/ 17 h 45"/>
                <a:gd name="T24" fmla="*/ 49 w 50"/>
                <a:gd name="T25" fmla="*/ 22 h 45"/>
                <a:gd name="T26" fmla="*/ 49 w 50"/>
                <a:gd name="T27" fmla="*/ 28 h 45"/>
                <a:gd name="T28" fmla="*/ 46 w 50"/>
                <a:gd name="T29" fmla="*/ 32 h 45"/>
                <a:gd name="T30" fmla="*/ 39 w 50"/>
                <a:gd name="T31" fmla="*/ 28 h 45"/>
                <a:gd name="T32" fmla="*/ 42 w 50"/>
                <a:gd name="T33" fmla="*/ 37 h 45"/>
                <a:gd name="T34" fmla="*/ 37 w 50"/>
                <a:gd name="T35" fmla="*/ 45 h 45"/>
                <a:gd name="T36" fmla="*/ 29 w 50"/>
                <a:gd name="T37" fmla="*/ 42 h 45"/>
                <a:gd name="T38" fmla="*/ 22 w 50"/>
                <a:gd name="T39" fmla="*/ 41 h 45"/>
                <a:gd name="T40" fmla="*/ 15 w 50"/>
                <a:gd name="T41" fmla="*/ 39 h 45"/>
                <a:gd name="T42" fmla="*/ 9 w 50"/>
                <a:gd name="T43" fmla="*/ 44 h 45"/>
                <a:gd name="T44" fmla="*/ 2 w 50"/>
                <a:gd name="T45" fmla="*/ 44 h 45"/>
                <a:gd name="T46" fmla="*/ 2 w 50"/>
                <a:gd name="T47" fmla="*/ 35 h 45"/>
                <a:gd name="T48" fmla="*/ 2 w 50"/>
                <a:gd name="T49" fmla="*/ 29 h 45"/>
                <a:gd name="T50" fmla="*/ 0 w 50"/>
                <a:gd name="T5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45">
                  <a:moveTo>
                    <a:pt x="0" y="28"/>
                  </a:moveTo>
                  <a:cubicBezTo>
                    <a:pt x="3" y="22"/>
                    <a:pt x="1" y="13"/>
                    <a:pt x="4" y="7"/>
                  </a:cubicBezTo>
                  <a:cubicBezTo>
                    <a:pt x="4" y="5"/>
                    <a:pt x="6" y="3"/>
                    <a:pt x="6" y="1"/>
                  </a:cubicBezTo>
                  <a:cubicBezTo>
                    <a:pt x="13" y="0"/>
                    <a:pt x="11" y="5"/>
                    <a:pt x="15" y="6"/>
                  </a:cubicBezTo>
                  <a:cubicBezTo>
                    <a:pt x="15" y="7"/>
                    <a:pt x="15" y="7"/>
                    <a:pt x="15" y="8"/>
                  </a:cubicBezTo>
                  <a:cubicBezTo>
                    <a:pt x="16" y="8"/>
                    <a:pt x="21" y="7"/>
                    <a:pt x="22" y="8"/>
                  </a:cubicBezTo>
                  <a:cubicBezTo>
                    <a:pt x="23" y="9"/>
                    <a:pt x="20" y="12"/>
                    <a:pt x="20" y="13"/>
                  </a:cubicBezTo>
                  <a:cubicBezTo>
                    <a:pt x="23" y="12"/>
                    <a:pt x="23" y="9"/>
                    <a:pt x="26" y="14"/>
                  </a:cubicBezTo>
                  <a:cubicBezTo>
                    <a:pt x="27" y="16"/>
                    <a:pt x="26" y="19"/>
                    <a:pt x="27" y="21"/>
                  </a:cubicBezTo>
                  <a:cubicBezTo>
                    <a:pt x="27" y="23"/>
                    <a:pt x="30" y="25"/>
                    <a:pt x="33" y="23"/>
                  </a:cubicBezTo>
                  <a:cubicBezTo>
                    <a:pt x="36" y="21"/>
                    <a:pt x="34" y="17"/>
                    <a:pt x="39" y="19"/>
                  </a:cubicBezTo>
                  <a:cubicBezTo>
                    <a:pt x="41" y="17"/>
                    <a:pt x="43" y="16"/>
                    <a:pt x="46" y="17"/>
                  </a:cubicBezTo>
                  <a:cubicBezTo>
                    <a:pt x="50" y="18"/>
                    <a:pt x="49" y="18"/>
                    <a:pt x="49" y="22"/>
                  </a:cubicBezTo>
                  <a:cubicBezTo>
                    <a:pt x="49" y="24"/>
                    <a:pt x="50" y="25"/>
                    <a:pt x="49" y="28"/>
                  </a:cubicBezTo>
                  <a:cubicBezTo>
                    <a:pt x="48" y="29"/>
                    <a:pt x="46" y="29"/>
                    <a:pt x="46" y="32"/>
                  </a:cubicBezTo>
                  <a:cubicBezTo>
                    <a:pt x="44" y="33"/>
                    <a:pt x="39" y="31"/>
                    <a:pt x="39" y="28"/>
                  </a:cubicBezTo>
                  <a:cubicBezTo>
                    <a:pt x="31" y="27"/>
                    <a:pt x="42" y="35"/>
                    <a:pt x="42" y="37"/>
                  </a:cubicBezTo>
                  <a:cubicBezTo>
                    <a:pt x="42" y="40"/>
                    <a:pt x="39" y="44"/>
                    <a:pt x="37" y="45"/>
                  </a:cubicBezTo>
                  <a:cubicBezTo>
                    <a:pt x="33" y="45"/>
                    <a:pt x="31" y="43"/>
                    <a:pt x="29" y="42"/>
                  </a:cubicBezTo>
                  <a:cubicBezTo>
                    <a:pt x="26" y="41"/>
                    <a:pt x="24" y="41"/>
                    <a:pt x="22" y="41"/>
                  </a:cubicBezTo>
                  <a:cubicBezTo>
                    <a:pt x="20" y="40"/>
                    <a:pt x="17" y="39"/>
                    <a:pt x="15" y="39"/>
                  </a:cubicBezTo>
                  <a:cubicBezTo>
                    <a:pt x="12" y="40"/>
                    <a:pt x="11" y="43"/>
                    <a:pt x="9" y="44"/>
                  </a:cubicBezTo>
                  <a:cubicBezTo>
                    <a:pt x="7" y="45"/>
                    <a:pt x="4" y="44"/>
                    <a:pt x="2" y="44"/>
                  </a:cubicBezTo>
                  <a:cubicBezTo>
                    <a:pt x="1" y="41"/>
                    <a:pt x="2" y="38"/>
                    <a:pt x="2" y="35"/>
                  </a:cubicBezTo>
                  <a:cubicBezTo>
                    <a:pt x="3" y="32"/>
                    <a:pt x="2" y="32"/>
                    <a:pt x="2" y="29"/>
                  </a:cubicBezTo>
                  <a:cubicBezTo>
                    <a:pt x="2" y="29"/>
                    <a:pt x="1" y="28"/>
                    <a:pt x="0" y="2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0" name="Freeform 275"/>
            <p:cNvSpPr>
              <a:spLocks/>
            </p:cNvSpPr>
            <p:nvPr/>
          </p:nvSpPr>
          <p:spPr bwMode="auto">
            <a:xfrm>
              <a:off x="7112000" y="-258763"/>
              <a:ext cx="66675" cy="49213"/>
            </a:xfrm>
            <a:custGeom>
              <a:avLst/>
              <a:gdLst>
                <a:gd name="T0" fmla="*/ 16 w 18"/>
                <a:gd name="T1" fmla="*/ 10 h 13"/>
                <a:gd name="T2" fmla="*/ 9 w 18"/>
                <a:gd name="T3" fmla="*/ 12 h 13"/>
                <a:gd name="T4" fmla="*/ 2 w 18"/>
                <a:gd name="T5" fmla="*/ 13 h 13"/>
                <a:gd name="T6" fmla="*/ 16 w 18"/>
                <a:gd name="T7" fmla="*/ 10 h 13"/>
              </a:gdLst>
              <a:ahLst/>
              <a:cxnLst>
                <a:cxn ang="0">
                  <a:pos x="T0" y="T1"/>
                </a:cxn>
                <a:cxn ang="0">
                  <a:pos x="T2" y="T3"/>
                </a:cxn>
                <a:cxn ang="0">
                  <a:pos x="T4" y="T5"/>
                </a:cxn>
                <a:cxn ang="0">
                  <a:pos x="T6" y="T7"/>
                </a:cxn>
              </a:cxnLst>
              <a:rect l="0" t="0" r="r" b="b"/>
              <a:pathLst>
                <a:path w="18" h="13">
                  <a:moveTo>
                    <a:pt x="16" y="10"/>
                  </a:moveTo>
                  <a:cubicBezTo>
                    <a:pt x="15" y="11"/>
                    <a:pt x="10" y="12"/>
                    <a:pt x="9" y="12"/>
                  </a:cubicBezTo>
                  <a:cubicBezTo>
                    <a:pt x="7" y="13"/>
                    <a:pt x="5" y="13"/>
                    <a:pt x="2" y="13"/>
                  </a:cubicBezTo>
                  <a:cubicBezTo>
                    <a:pt x="0" y="0"/>
                    <a:pt x="18" y="7"/>
                    <a:pt x="16"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1" name="Freeform 276"/>
            <p:cNvSpPr>
              <a:spLocks/>
            </p:cNvSpPr>
            <p:nvPr/>
          </p:nvSpPr>
          <p:spPr bwMode="auto">
            <a:xfrm>
              <a:off x="7189787" y="-7938"/>
              <a:ext cx="333375" cy="214313"/>
            </a:xfrm>
            <a:custGeom>
              <a:avLst/>
              <a:gdLst>
                <a:gd name="T0" fmla="*/ 13 w 89"/>
                <a:gd name="T1" fmla="*/ 30 h 57"/>
                <a:gd name="T2" fmla="*/ 2 w 89"/>
                <a:gd name="T3" fmla="*/ 23 h 57"/>
                <a:gd name="T4" fmla="*/ 3 w 89"/>
                <a:gd name="T5" fmla="*/ 7 h 57"/>
                <a:gd name="T6" fmla="*/ 8 w 89"/>
                <a:gd name="T7" fmla="*/ 4 h 57"/>
                <a:gd name="T8" fmla="*/ 9 w 89"/>
                <a:gd name="T9" fmla="*/ 9 h 57"/>
                <a:gd name="T10" fmla="*/ 14 w 89"/>
                <a:gd name="T11" fmla="*/ 11 h 57"/>
                <a:gd name="T12" fmla="*/ 25 w 89"/>
                <a:gd name="T13" fmla="*/ 13 h 57"/>
                <a:gd name="T14" fmla="*/ 36 w 89"/>
                <a:gd name="T15" fmla="*/ 9 h 57"/>
                <a:gd name="T16" fmla="*/ 51 w 89"/>
                <a:gd name="T17" fmla="*/ 19 h 57"/>
                <a:gd name="T18" fmla="*/ 74 w 89"/>
                <a:gd name="T19" fmla="*/ 28 h 57"/>
                <a:gd name="T20" fmla="*/ 83 w 89"/>
                <a:gd name="T21" fmla="*/ 39 h 57"/>
                <a:gd name="T22" fmla="*/ 66 w 89"/>
                <a:gd name="T23" fmla="*/ 41 h 57"/>
                <a:gd name="T24" fmla="*/ 55 w 89"/>
                <a:gd name="T25" fmla="*/ 51 h 57"/>
                <a:gd name="T26" fmla="*/ 55 w 89"/>
                <a:gd name="T27" fmla="*/ 46 h 57"/>
                <a:gd name="T28" fmla="*/ 51 w 89"/>
                <a:gd name="T29" fmla="*/ 42 h 57"/>
                <a:gd name="T30" fmla="*/ 43 w 89"/>
                <a:gd name="T31" fmla="*/ 38 h 57"/>
                <a:gd name="T32" fmla="*/ 30 w 89"/>
                <a:gd name="T33" fmla="*/ 27 h 57"/>
                <a:gd name="T34" fmla="*/ 20 w 89"/>
                <a:gd name="T35" fmla="*/ 25 h 57"/>
                <a:gd name="T36" fmla="*/ 13 w 89"/>
                <a:gd name="T37"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57">
                  <a:moveTo>
                    <a:pt x="13" y="30"/>
                  </a:moveTo>
                  <a:cubicBezTo>
                    <a:pt x="8" y="32"/>
                    <a:pt x="4" y="28"/>
                    <a:pt x="2" y="23"/>
                  </a:cubicBezTo>
                  <a:cubicBezTo>
                    <a:pt x="0" y="18"/>
                    <a:pt x="3" y="13"/>
                    <a:pt x="3" y="7"/>
                  </a:cubicBezTo>
                  <a:cubicBezTo>
                    <a:pt x="3" y="4"/>
                    <a:pt x="4" y="0"/>
                    <a:pt x="8" y="4"/>
                  </a:cubicBezTo>
                  <a:cubicBezTo>
                    <a:pt x="9" y="5"/>
                    <a:pt x="8" y="7"/>
                    <a:pt x="9" y="9"/>
                  </a:cubicBezTo>
                  <a:cubicBezTo>
                    <a:pt x="11" y="10"/>
                    <a:pt x="12" y="10"/>
                    <a:pt x="14" y="11"/>
                  </a:cubicBezTo>
                  <a:cubicBezTo>
                    <a:pt x="17" y="12"/>
                    <a:pt x="22" y="14"/>
                    <a:pt x="25" y="13"/>
                  </a:cubicBezTo>
                  <a:cubicBezTo>
                    <a:pt x="31" y="13"/>
                    <a:pt x="31" y="10"/>
                    <a:pt x="36" y="9"/>
                  </a:cubicBezTo>
                  <a:cubicBezTo>
                    <a:pt x="47" y="5"/>
                    <a:pt x="46" y="13"/>
                    <a:pt x="51" y="19"/>
                  </a:cubicBezTo>
                  <a:cubicBezTo>
                    <a:pt x="57" y="25"/>
                    <a:pt x="66" y="27"/>
                    <a:pt x="74" y="28"/>
                  </a:cubicBezTo>
                  <a:cubicBezTo>
                    <a:pt x="80" y="29"/>
                    <a:pt x="89" y="32"/>
                    <a:pt x="83" y="39"/>
                  </a:cubicBezTo>
                  <a:cubicBezTo>
                    <a:pt x="78" y="44"/>
                    <a:pt x="72" y="36"/>
                    <a:pt x="66" y="41"/>
                  </a:cubicBezTo>
                  <a:cubicBezTo>
                    <a:pt x="63" y="44"/>
                    <a:pt x="62" y="57"/>
                    <a:pt x="55" y="51"/>
                  </a:cubicBezTo>
                  <a:cubicBezTo>
                    <a:pt x="54" y="50"/>
                    <a:pt x="56" y="48"/>
                    <a:pt x="55" y="46"/>
                  </a:cubicBezTo>
                  <a:cubicBezTo>
                    <a:pt x="54" y="44"/>
                    <a:pt x="52" y="43"/>
                    <a:pt x="51" y="42"/>
                  </a:cubicBezTo>
                  <a:cubicBezTo>
                    <a:pt x="48" y="40"/>
                    <a:pt x="47" y="38"/>
                    <a:pt x="43" y="38"/>
                  </a:cubicBezTo>
                  <a:cubicBezTo>
                    <a:pt x="39" y="32"/>
                    <a:pt x="37" y="29"/>
                    <a:pt x="30" y="27"/>
                  </a:cubicBezTo>
                  <a:cubicBezTo>
                    <a:pt x="27" y="26"/>
                    <a:pt x="23" y="24"/>
                    <a:pt x="20" y="25"/>
                  </a:cubicBezTo>
                  <a:cubicBezTo>
                    <a:pt x="16" y="25"/>
                    <a:pt x="16" y="29"/>
                    <a:pt x="13" y="3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2" name="Freeform 277"/>
            <p:cNvSpPr>
              <a:spLocks/>
            </p:cNvSpPr>
            <p:nvPr/>
          </p:nvSpPr>
          <p:spPr bwMode="auto">
            <a:xfrm>
              <a:off x="7070725" y="685800"/>
              <a:ext cx="88900" cy="63500"/>
            </a:xfrm>
            <a:custGeom>
              <a:avLst/>
              <a:gdLst>
                <a:gd name="T0" fmla="*/ 8 w 24"/>
                <a:gd name="T1" fmla="*/ 1 h 17"/>
                <a:gd name="T2" fmla="*/ 10 w 24"/>
                <a:gd name="T3" fmla="*/ 7 h 17"/>
                <a:gd name="T4" fmla="*/ 15 w 24"/>
                <a:gd name="T5" fmla="*/ 9 h 17"/>
                <a:gd name="T6" fmla="*/ 24 w 24"/>
                <a:gd name="T7" fmla="*/ 17 h 17"/>
                <a:gd name="T8" fmla="*/ 13 w 24"/>
                <a:gd name="T9" fmla="*/ 14 h 17"/>
                <a:gd name="T10" fmla="*/ 4 w 24"/>
                <a:gd name="T11" fmla="*/ 7 h 17"/>
                <a:gd name="T12" fmla="*/ 1 w 24"/>
                <a:gd name="T13" fmla="*/ 3 h 17"/>
                <a:gd name="T14" fmla="*/ 8 w 24"/>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8" y="1"/>
                  </a:moveTo>
                  <a:cubicBezTo>
                    <a:pt x="8" y="1"/>
                    <a:pt x="9" y="6"/>
                    <a:pt x="10" y="7"/>
                  </a:cubicBezTo>
                  <a:cubicBezTo>
                    <a:pt x="11" y="8"/>
                    <a:pt x="14" y="8"/>
                    <a:pt x="15" y="9"/>
                  </a:cubicBezTo>
                  <a:cubicBezTo>
                    <a:pt x="19" y="11"/>
                    <a:pt x="22" y="13"/>
                    <a:pt x="24" y="17"/>
                  </a:cubicBezTo>
                  <a:cubicBezTo>
                    <a:pt x="24" y="17"/>
                    <a:pt x="14" y="14"/>
                    <a:pt x="13" y="14"/>
                  </a:cubicBezTo>
                  <a:cubicBezTo>
                    <a:pt x="10" y="13"/>
                    <a:pt x="4" y="11"/>
                    <a:pt x="4" y="7"/>
                  </a:cubicBezTo>
                  <a:cubicBezTo>
                    <a:pt x="4" y="6"/>
                    <a:pt x="0" y="5"/>
                    <a:pt x="1" y="3"/>
                  </a:cubicBezTo>
                  <a:cubicBezTo>
                    <a:pt x="2" y="0"/>
                    <a:pt x="6" y="0"/>
                    <a:pt x="8"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3" name="Freeform 278"/>
            <p:cNvSpPr>
              <a:spLocks/>
            </p:cNvSpPr>
            <p:nvPr/>
          </p:nvSpPr>
          <p:spPr bwMode="auto">
            <a:xfrm>
              <a:off x="4714875" y="944562"/>
              <a:ext cx="134938" cy="179388"/>
            </a:xfrm>
            <a:custGeom>
              <a:avLst/>
              <a:gdLst>
                <a:gd name="T0" fmla="*/ 36 w 36"/>
                <a:gd name="T1" fmla="*/ 16 h 48"/>
                <a:gd name="T2" fmla="*/ 10 w 36"/>
                <a:gd name="T3" fmla="*/ 35 h 48"/>
                <a:gd name="T4" fmla="*/ 1 w 36"/>
                <a:gd name="T5" fmla="*/ 41 h 48"/>
                <a:gd name="T6" fmla="*/ 8 w 36"/>
                <a:gd name="T7" fmla="*/ 30 h 48"/>
                <a:gd name="T8" fmla="*/ 14 w 36"/>
                <a:gd name="T9" fmla="*/ 15 h 48"/>
                <a:gd name="T10" fmla="*/ 10 w 36"/>
                <a:gd name="T11" fmla="*/ 16 h 48"/>
                <a:gd name="T12" fmla="*/ 10 w 36"/>
                <a:gd name="T13" fmla="*/ 14 h 48"/>
                <a:gd name="T14" fmla="*/ 20 w 36"/>
                <a:gd name="T15" fmla="*/ 11 h 48"/>
                <a:gd name="T16" fmla="*/ 28 w 36"/>
                <a:gd name="T17" fmla="*/ 5 h 48"/>
                <a:gd name="T18" fmla="*/ 36 w 36"/>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6" y="16"/>
                  </a:moveTo>
                  <a:cubicBezTo>
                    <a:pt x="35" y="26"/>
                    <a:pt x="16" y="29"/>
                    <a:pt x="10" y="35"/>
                  </a:cubicBezTo>
                  <a:cubicBezTo>
                    <a:pt x="9" y="37"/>
                    <a:pt x="2" y="48"/>
                    <a:pt x="1" y="41"/>
                  </a:cubicBezTo>
                  <a:cubicBezTo>
                    <a:pt x="0" y="37"/>
                    <a:pt x="7" y="33"/>
                    <a:pt x="8" y="30"/>
                  </a:cubicBezTo>
                  <a:cubicBezTo>
                    <a:pt x="11" y="25"/>
                    <a:pt x="12" y="20"/>
                    <a:pt x="14" y="15"/>
                  </a:cubicBezTo>
                  <a:cubicBezTo>
                    <a:pt x="13" y="16"/>
                    <a:pt x="12" y="15"/>
                    <a:pt x="10" y="16"/>
                  </a:cubicBezTo>
                  <a:cubicBezTo>
                    <a:pt x="10" y="16"/>
                    <a:pt x="10" y="14"/>
                    <a:pt x="10" y="14"/>
                  </a:cubicBezTo>
                  <a:cubicBezTo>
                    <a:pt x="13" y="13"/>
                    <a:pt x="16" y="13"/>
                    <a:pt x="20" y="11"/>
                  </a:cubicBezTo>
                  <a:cubicBezTo>
                    <a:pt x="24" y="10"/>
                    <a:pt x="25" y="7"/>
                    <a:pt x="28" y="5"/>
                  </a:cubicBezTo>
                  <a:cubicBezTo>
                    <a:pt x="35" y="0"/>
                    <a:pt x="36" y="10"/>
                    <a:pt x="36"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4" name="Freeform 279"/>
            <p:cNvSpPr>
              <a:spLocks/>
            </p:cNvSpPr>
            <p:nvPr/>
          </p:nvSpPr>
          <p:spPr bwMode="auto">
            <a:xfrm>
              <a:off x="4959350" y="1671637"/>
              <a:ext cx="112713" cy="123825"/>
            </a:xfrm>
            <a:custGeom>
              <a:avLst/>
              <a:gdLst>
                <a:gd name="T0" fmla="*/ 12 w 30"/>
                <a:gd name="T1" fmla="*/ 22 h 33"/>
                <a:gd name="T2" fmla="*/ 0 w 30"/>
                <a:gd name="T3" fmla="*/ 3 h 33"/>
                <a:gd name="T4" fmla="*/ 14 w 30"/>
                <a:gd name="T5" fmla="*/ 2 h 33"/>
                <a:gd name="T6" fmla="*/ 18 w 30"/>
                <a:gd name="T7" fmla="*/ 17 h 33"/>
                <a:gd name="T8" fmla="*/ 25 w 30"/>
                <a:gd name="T9" fmla="*/ 32 h 33"/>
                <a:gd name="T10" fmla="*/ 12 w 30"/>
                <a:gd name="T11" fmla="*/ 22 h 33"/>
              </a:gdLst>
              <a:ahLst/>
              <a:cxnLst>
                <a:cxn ang="0">
                  <a:pos x="T0" y="T1"/>
                </a:cxn>
                <a:cxn ang="0">
                  <a:pos x="T2" y="T3"/>
                </a:cxn>
                <a:cxn ang="0">
                  <a:pos x="T4" y="T5"/>
                </a:cxn>
                <a:cxn ang="0">
                  <a:pos x="T6" y="T7"/>
                </a:cxn>
                <a:cxn ang="0">
                  <a:pos x="T8" y="T9"/>
                </a:cxn>
                <a:cxn ang="0">
                  <a:pos x="T10" y="T11"/>
                </a:cxn>
              </a:cxnLst>
              <a:rect l="0" t="0" r="r" b="b"/>
              <a:pathLst>
                <a:path w="30" h="33">
                  <a:moveTo>
                    <a:pt x="12" y="22"/>
                  </a:moveTo>
                  <a:cubicBezTo>
                    <a:pt x="12" y="22"/>
                    <a:pt x="1" y="2"/>
                    <a:pt x="0" y="3"/>
                  </a:cubicBezTo>
                  <a:cubicBezTo>
                    <a:pt x="4" y="0"/>
                    <a:pt x="9" y="0"/>
                    <a:pt x="14" y="2"/>
                  </a:cubicBezTo>
                  <a:cubicBezTo>
                    <a:pt x="14" y="10"/>
                    <a:pt x="13" y="11"/>
                    <a:pt x="18" y="17"/>
                  </a:cubicBezTo>
                  <a:cubicBezTo>
                    <a:pt x="20" y="19"/>
                    <a:pt x="30" y="29"/>
                    <a:pt x="25" y="32"/>
                  </a:cubicBezTo>
                  <a:cubicBezTo>
                    <a:pt x="24" y="33"/>
                    <a:pt x="14" y="24"/>
                    <a:pt x="12" y="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5" name="Freeform 280"/>
            <p:cNvSpPr>
              <a:spLocks/>
            </p:cNvSpPr>
            <p:nvPr/>
          </p:nvSpPr>
          <p:spPr bwMode="auto">
            <a:xfrm>
              <a:off x="5626100" y="2062162"/>
              <a:ext cx="98425" cy="52388"/>
            </a:xfrm>
            <a:custGeom>
              <a:avLst/>
              <a:gdLst>
                <a:gd name="T0" fmla="*/ 25 w 26"/>
                <a:gd name="T1" fmla="*/ 10 h 14"/>
                <a:gd name="T2" fmla="*/ 10 w 26"/>
                <a:gd name="T3" fmla="*/ 13 h 14"/>
                <a:gd name="T4" fmla="*/ 0 w 26"/>
                <a:gd name="T5" fmla="*/ 7 h 14"/>
                <a:gd name="T6" fmla="*/ 0 w 26"/>
                <a:gd name="T7" fmla="*/ 5 h 14"/>
                <a:gd name="T8" fmla="*/ 25 w 26"/>
                <a:gd name="T9" fmla="*/ 10 h 14"/>
              </a:gdLst>
              <a:ahLst/>
              <a:cxnLst>
                <a:cxn ang="0">
                  <a:pos x="T0" y="T1"/>
                </a:cxn>
                <a:cxn ang="0">
                  <a:pos x="T2" y="T3"/>
                </a:cxn>
                <a:cxn ang="0">
                  <a:pos x="T4" y="T5"/>
                </a:cxn>
                <a:cxn ang="0">
                  <a:pos x="T6" y="T7"/>
                </a:cxn>
                <a:cxn ang="0">
                  <a:pos x="T8" y="T9"/>
                </a:cxn>
              </a:cxnLst>
              <a:rect l="0" t="0" r="r" b="b"/>
              <a:pathLst>
                <a:path w="26" h="14">
                  <a:moveTo>
                    <a:pt x="25" y="10"/>
                  </a:moveTo>
                  <a:cubicBezTo>
                    <a:pt x="26" y="11"/>
                    <a:pt x="12" y="14"/>
                    <a:pt x="10" y="13"/>
                  </a:cubicBezTo>
                  <a:cubicBezTo>
                    <a:pt x="10" y="13"/>
                    <a:pt x="0" y="7"/>
                    <a:pt x="0" y="7"/>
                  </a:cubicBezTo>
                  <a:cubicBezTo>
                    <a:pt x="0" y="7"/>
                    <a:pt x="0" y="6"/>
                    <a:pt x="0" y="5"/>
                  </a:cubicBezTo>
                  <a:cubicBezTo>
                    <a:pt x="8" y="0"/>
                    <a:pt x="20" y="2"/>
                    <a:pt x="25"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6" name="Freeform 281"/>
            <p:cNvSpPr>
              <a:spLocks/>
            </p:cNvSpPr>
            <p:nvPr/>
          </p:nvSpPr>
          <p:spPr bwMode="auto">
            <a:xfrm>
              <a:off x="5694362" y="2155825"/>
              <a:ext cx="74613" cy="38100"/>
            </a:xfrm>
            <a:custGeom>
              <a:avLst/>
              <a:gdLst>
                <a:gd name="T0" fmla="*/ 15 w 20"/>
                <a:gd name="T1" fmla="*/ 3 h 10"/>
                <a:gd name="T2" fmla="*/ 11 w 20"/>
                <a:gd name="T3" fmla="*/ 2 h 10"/>
                <a:gd name="T4" fmla="*/ 15 w 20"/>
                <a:gd name="T5" fmla="*/ 3 h 10"/>
              </a:gdLst>
              <a:ahLst/>
              <a:cxnLst>
                <a:cxn ang="0">
                  <a:pos x="T0" y="T1"/>
                </a:cxn>
                <a:cxn ang="0">
                  <a:pos x="T2" y="T3"/>
                </a:cxn>
                <a:cxn ang="0">
                  <a:pos x="T4" y="T5"/>
                </a:cxn>
              </a:cxnLst>
              <a:rect l="0" t="0" r="r" b="b"/>
              <a:pathLst>
                <a:path w="20" h="10">
                  <a:moveTo>
                    <a:pt x="15" y="3"/>
                  </a:moveTo>
                  <a:cubicBezTo>
                    <a:pt x="20" y="10"/>
                    <a:pt x="0" y="6"/>
                    <a:pt x="11" y="2"/>
                  </a:cubicBezTo>
                  <a:cubicBezTo>
                    <a:pt x="14" y="1"/>
                    <a:pt x="14" y="0"/>
                    <a:pt x="15" y="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7" name="Freeform 282"/>
            <p:cNvSpPr>
              <a:spLocks/>
            </p:cNvSpPr>
            <p:nvPr/>
          </p:nvSpPr>
          <p:spPr bwMode="auto">
            <a:xfrm>
              <a:off x="6102350" y="2219325"/>
              <a:ext cx="46038" cy="52388"/>
            </a:xfrm>
            <a:custGeom>
              <a:avLst/>
              <a:gdLst>
                <a:gd name="T0" fmla="*/ 5 w 12"/>
                <a:gd name="T1" fmla="*/ 10 h 14"/>
                <a:gd name="T2" fmla="*/ 1 w 12"/>
                <a:gd name="T3" fmla="*/ 13 h 14"/>
                <a:gd name="T4" fmla="*/ 0 w 12"/>
                <a:gd name="T5" fmla="*/ 8 h 14"/>
                <a:gd name="T6" fmla="*/ 4 w 12"/>
                <a:gd name="T7" fmla="*/ 8 h 14"/>
                <a:gd name="T8" fmla="*/ 12 w 12"/>
                <a:gd name="T9" fmla="*/ 1 h 14"/>
                <a:gd name="T10" fmla="*/ 10 w 12"/>
                <a:gd name="T11" fmla="*/ 7 h 14"/>
                <a:gd name="T12" fmla="*/ 5 w 12"/>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5" y="10"/>
                  </a:moveTo>
                  <a:cubicBezTo>
                    <a:pt x="4" y="11"/>
                    <a:pt x="3" y="14"/>
                    <a:pt x="1" y="13"/>
                  </a:cubicBezTo>
                  <a:cubicBezTo>
                    <a:pt x="0" y="12"/>
                    <a:pt x="0" y="8"/>
                    <a:pt x="0" y="8"/>
                  </a:cubicBezTo>
                  <a:cubicBezTo>
                    <a:pt x="2" y="8"/>
                    <a:pt x="3" y="7"/>
                    <a:pt x="4" y="8"/>
                  </a:cubicBezTo>
                  <a:cubicBezTo>
                    <a:pt x="5" y="5"/>
                    <a:pt x="8" y="0"/>
                    <a:pt x="12" y="1"/>
                  </a:cubicBezTo>
                  <a:cubicBezTo>
                    <a:pt x="12" y="3"/>
                    <a:pt x="10" y="4"/>
                    <a:pt x="10" y="7"/>
                  </a:cubicBezTo>
                  <a:cubicBezTo>
                    <a:pt x="12" y="9"/>
                    <a:pt x="7" y="9"/>
                    <a:pt x="5"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8" name="Freeform 283"/>
            <p:cNvSpPr>
              <a:spLocks/>
            </p:cNvSpPr>
            <p:nvPr/>
          </p:nvSpPr>
          <p:spPr bwMode="auto">
            <a:xfrm>
              <a:off x="6330950" y="2230437"/>
              <a:ext cx="34925" cy="41275"/>
            </a:xfrm>
            <a:custGeom>
              <a:avLst/>
              <a:gdLst>
                <a:gd name="T0" fmla="*/ 6 w 9"/>
                <a:gd name="T1" fmla="*/ 3 h 11"/>
                <a:gd name="T2" fmla="*/ 0 w 9"/>
                <a:gd name="T3" fmla="*/ 5 h 11"/>
                <a:gd name="T4" fmla="*/ 6 w 9"/>
                <a:gd name="T5" fmla="*/ 3 h 11"/>
              </a:gdLst>
              <a:ahLst/>
              <a:cxnLst>
                <a:cxn ang="0">
                  <a:pos x="T0" y="T1"/>
                </a:cxn>
                <a:cxn ang="0">
                  <a:pos x="T2" y="T3"/>
                </a:cxn>
                <a:cxn ang="0">
                  <a:pos x="T4" y="T5"/>
                </a:cxn>
              </a:cxnLst>
              <a:rect l="0" t="0" r="r" b="b"/>
              <a:pathLst>
                <a:path w="9" h="11">
                  <a:moveTo>
                    <a:pt x="6" y="3"/>
                  </a:moveTo>
                  <a:cubicBezTo>
                    <a:pt x="9" y="8"/>
                    <a:pt x="0" y="11"/>
                    <a:pt x="0" y="5"/>
                  </a:cubicBezTo>
                  <a:cubicBezTo>
                    <a:pt x="0" y="2"/>
                    <a:pt x="5" y="0"/>
                    <a:pt x="6" y="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9" name="Freeform 284"/>
            <p:cNvSpPr>
              <a:spLocks/>
            </p:cNvSpPr>
            <p:nvPr/>
          </p:nvSpPr>
          <p:spPr bwMode="auto">
            <a:xfrm>
              <a:off x="6245225" y="2293937"/>
              <a:ext cx="90488" cy="53975"/>
            </a:xfrm>
            <a:custGeom>
              <a:avLst/>
              <a:gdLst>
                <a:gd name="T0" fmla="*/ 5 w 24"/>
                <a:gd name="T1" fmla="*/ 5 h 14"/>
                <a:gd name="T2" fmla="*/ 0 w 24"/>
                <a:gd name="T3" fmla="*/ 3 h 14"/>
                <a:gd name="T4" fmla="*/ 3 w 24"/>
                <a:gd name="T5" fmla="*/ 1 h 14"/>
                <a:gd name="T6" fmla="*/ 9 w 24"/>
                <a:gd name="T7" fmla="*/ 4 h 14"/>
                <a:gd name="T8" fmla="*/ 14 w 24"/>
                <a:gd name="T9" fmla="*/ 9 h 14"/>
                <a:gd name="T10" fmla="*/ 22 w 24"/>
                <a:gd name="T11" fmla="*/ 12 h 14"/>
                <a:gd name="T12" fmla="*/ 18 w 24"/>
                <a:gd name="T13" fmla="*/ 14 h 14"/>
                <a:gd name="T14" fmla="*/ 11 w 24"/>
                <a:gd name="T15" fmla="*/ 10 h 14"/>
                <a:gd name="T16" fmla="*/ 5 w 24"/>
                <a:gd name="T1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4">
                  <a:moveTo>
                    <a:pt x="5" y="5"/>
                  </a:moveTo>
                  <a:cubicBezTo>
                    <a:pt x="4" y="4"/>
                    <a:pt x="0" y="5"/>
                    <a:pt x="0" y="3"/>
                  </a:cubicBezTo>
                  <a:cubicBezTo>
                    <a:pt x="0" y="1"/>
                    <a:pt x="1" y="0"/>
                    <a:pt x="3" y="1"/>
                  </a:cubicBezTo>
                  <a:cubicBezTo>
                    <a:pt x="5" y="1"/>
                    <a:pt x="8" y="3"/>
                    <a:pt x="9" y="4"/>
                  </a:cubicBezTo>
                  <a:cubicBezTo>
                    <a:pt x="11" y="6"/>
                    <a:pt x="12" y="8"/>
                    <a:pt x="14" y="9"/>
                  </a:cubicBezTo>
                  <a:cubicBezTo>
                    <a:pt x="16" y="10"/>
                    <a:pt x="21" y="10"/>
                    <a:pt x="22" y="12"/>
                  </a:cubicBezTo>
                  <a:cubicBezTo>
                    <a:pt x="24" y="14"/>
                    <a:pt x="20" y="14"/>
                    <a:pt x="18" y="14"/>
                  </a:cubicBezTo>
                  <a:cubicBezTo>
                    <a:pt x="14" y="14"/>
                    <a:pt x="13" y="13"/>
                    <a:pt x="11" y="10"/>
                  </a:cubicBezTo>
                  <a:cubicBezTo>
                    <a:pt x="9" y="9"/>
                    <a:pt x="8" y="6"/>
                    <a:pt x="5"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0" name="Freeform 285"/>
            <p:cNvSpPr>
              <a:spLocks/>
            </p:cNvSpPr>
            <p:nvPr/>
          </p:nvSpPr>
          <p:spPr bwMode="auto">
            <a:xfrm>
              <a:off x="6542087" y="2246312"/>
              <a:ext cx="74613" cy="71438"/>
            </a:xfrm>
            <a:custGeom>
              <a:avLst/>
              <a:gdLst>
                <a:gd name="T0" fmla="*/ 11 w 20"/>
                <a:gd name="T1" fmla="*/ 10 h 19"/>
                <a:gd name="T2" fmla="*/ 11 w 20"/>
                <a:gd name="T3" fmla="*/ 8 h 19"/>
                <a:gd name="T4" fmla="*/ 5 w 20"/>
                <a:gd name="T5" fmla="*/ 7 h 19"/>
                <a:gd name="T6" fmla="*/ 19 w 20"/>
                <a:gd name="T7" fmla="*/ 5 h 19"/>
                <a:gd name="T8" fmla="*/ 16 w 20"/>
                <a:gd name="T9" fmla="*/ 12 h 19"/>
                <a:gd name="T10" fmla="*/ 11 w 20"/>
                <a:gd name="T11" fmla="*/ 10 h 19"/>
              </a:gdLst>
              <a:ahLst/>
              <a:cxnLst>
                <a:cxn ang="0">
                  <a:pos x="T0" y="T1"/>
                </a:cxn>
                <a:cxn ang="0">
                  <a:pos x="T2" y="T3"/>
                </a:cxn>
                <a:cxn ang="0">
                  <a:pos x="T4" y="T5"/>
                </a:cxn>
                <a:cxn ang="0">
                  <a:pos x="T6" y="T7"/>
                </a:cxn>
                <a:cxn ang="0">
                  <a:pos x="T8" y="T9"/>
                </a:cxn>
                <a:cxn ang="0">
                  <a:pos x="T10" y="T11"/>
                </a:cxn>
              </a:cxnLst>
              <a:rect l="0" t="0" r="r" b="b"/>
              <a:pathLst>
                <a:path w="20" h="19">
                  <a:moveTo>
                    <a:pt x="11" y="10"/>
                  </a:moveTo>
                  <a:cubicBezTo>
                    <a:pt x="11" y="9"/>
                    <a:pt x="11" y="9"/>
                    <a:pt x="11" y="8"/>
                  </a:cubicBezTo>
                  <a:cubicBezTo>
                    <a:pt x="9" y="8"/>
                    <a:pt x="7" y="8"/>
                    <a:pt x="5" y="7"/>
                  </a:cubicBezTo>
                  <a:cubicBezTo>
                    <a:pt x="0" y="0"/>
                    <a:pt x="17" y="5"/>
                    <a:pt x="19" y="5"/>
                  </a:cubicBezTo>
                  <a:cubicBezTo>
                    <a:pt x="20" y="7"/>
                    <a:pt x="17" y="11"/>
                    <a:pt x="16" y="12"/>
                  </a:cubicBezTo>
                  <a:cubicBezTo>
                    <a:pt x="11" y="19"/>
                    <a:pt x="5" y="10"/>
                    <a:pt x="11"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1" name="Freeform 286"/>
            <p:cNvSpPr>
              <a:spLocks/>
            </p:cNvSpPr>
            <p:nvPr/>
          </p:nvSpPr>
          <p:spPr bwMode="auto">
            <a:xfrm>
              <a:off x="6616700" y="2246312"/>
              <a:ext cx="63500" cy="44450"/>
            </a:xfrm>
            <a:custGeom>
              <a:avLst/>
              <a:gdLst>
                <a:gd name="T0" fmla="*/ 13 w 17"/>
                <a:gd name="T1" fmla="*/ 11 h 12"/>
                <a:gd name="T2" fmla="*/ 10 w 17"/>
                <a:gd name="T3" fmla="*/ 12 h 12"/>
                <a:gd name="T4" fmla="*/ 6 w 17"/>
                <a:gd name="T5" fmla="*/ 9 h 12"/>
                <a:gd name="T6" fmla="*/ 10 w 17"/>
                <a:gd name="T7" fmla="*/ 3 h 12"/>
                <a:gd name="T8" fmla="*/ 16 w 17"/>
                <a:gd name="T9" fmla="*/ 1 h 12"/>
                <a:gd name="T10" fmla="*/ 15 w 17"/>
                <a:gd name="T11" fmla="*/ 9 h 12"/>
                <a:gd name="T12" fmla="*/ 13 w 17"/>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3" y="11"/>
                  </a:moveTo>
                  <a:cubicBezTo>
                    <a:pt x="13" y="12"/>
                    <a:pt x="12" y="12"/>
                    <a:pt x="10" y="12"/>
                  </a:cubicBezTo>
                  <a:cubicBezTo>
                    <a:pt x="6" y="12"/>
                    <a:pt x="0" y="11"/>
                    <a:pt x="6" y="9"/>
                  </a:cubicBezTo>
                  <a:cubicBezTo>
                    <a:pt x="12" y="7"/>
                    <a:pt x="9" y="8"/>
                    <a:pt x="10" y="3"/>
                  </a:cubicBezTo>
                  <a:cubicBezTo>
                    <a:pt x="11" y="2"/>
                    <a:pt x="15" y="0"/>
                    <a:pt x="16" y="1"/>
                  </a:cubicBezTo>
                  <a:cubicBezTo>
                    <a:pt x="17" y="2"/>
                    <a:pt x="15" y="8"/>
                    <a:pt x="15" y="9"/>
                  </a:cubicBezTo>
                  <a:cubicBezTo>
                    <a:pt x="14" y="10"/>
                    <a:pt x="14" y="11"/>
                    <a:pt x="13"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2" name="Freeform 287"/>
            <p:cNvSpPr>
              <a:spLocks/>
            </p:cNvSpPr>
            <p:nvPr/>
          </p:nvSpPr>
          <p:spPr bwMode="auto">
            <a:xfrm>
              <a:off x="6657975" y="2174875"/>
              <a:ext cx="419100" cy="138113"/>
            </a:xfrm>
            <a:custGeom>
              <a:avLst/>
              <a:gdLst>
                <a:gd name="T0" fmla="*/ 26 w 112"/>
                <a:gd name="T1" fmla="*/ 29 h 37"/>
                <a:gd name="T2" fmla="*/ 16 w 112"/>
                <a:gd name="T3" fmla="*/ 32 h 37"/>
                <a:gd name="T4" fmla="*/ 8 w 112"/>
                <a:gd name="T5" fmla="*/ 35 h 37"/>
                <a:gd name="T6" fmla="*/ 12 w 112"/>
                <a:gd name="T7" fmla="*/ 24 h 37"/>
                <a:gd name="T8" fmla="*/ 18 w 112"/>
                <a:gd name="T9" fmla="*/ 18 h 37"/>
                <a:gd name="T10" fmla="*/ 20 w 112"/>
                <a:gd name="T11" fmla="*/ 23 h 37"/>
                <a:gd name="T12" fmla="*/ 24 w 112"/>
                <a:gd name="T13" fmla="*/ 17 h 37"/>
                <a:gd name="T14" fmla="*/ 28 w 112"/>
                <a:gd name="T15" fmla="*/ 16 h 37"/>
                <a:gd name="T16" fmla="*/ 30 w 112"/>
                <a:gd name="T17" fmla="*/ 13 h 37"/>
                <a:gd name="T18" fmla="*/ 36 w 112"/>
                <a:gd name="T19" fmla="*/ 18 h 37"/>
                <a:gd name="T20" fmla="*/ 40 w 112"/>
                <a:gd name="T21" fmla="*/ 17 h 37"/>
                <a:gd name="T22" fmla="*/ 45 w 112"/>
                <a:gd name="T23" fmla="*/ 19 h 37"/>
                <a:gd name="T24" fmla="*/ 52 w 112"/>
                <a:gd name="T25" fmla="*/ 15 h 37"/>
                <a:gd name="T26" fmla="*/ 73 w 112"/>
                <a:gd name="T27" fmla="*/ 11 h 37"/>
                <a:gd name="T28" fmla="*/ 79 w 112"/>
                <a:gd name="T29" fmla="*/ 7 h 37"/>
                <a:gd name="T30" fmla="*/ 75 w 112"/>
                <a:gd name="T31" fmla="*/ 2 h 37"/>
                <a:gd name="T32" fmla="*/ 82 w 112"/>
                <a:gd name="T33" fmla="*/ 0 h 37"/>
                <a:gd name="T34" fmla="*/ 83 w 112"/>
                <a:gd name="T35" fmla="*/ 10 h 37"/>
                <a:gd name="T36" fmla="*/ 91 w 112"/>
                <a:gd name="T37" fmla="*/ 12 h 37"/>
                <a:gd name="T38" fmla="*/ 99 w 112"/>
                <a:gd name="T39" fmla="*/ 11 h 37"/>
                <a:gd name="T40" fmla="*/ 112 w 112"/>
                <a:gd name="T41" fmla="*/ 14 h 37"/>
                <a:gd name="T42" fmla="*/ 102 w 112"/>
                <a:gd name="T43" fmla="*/ 17 h 37"/>
                <a:gd name="T44" fmla="*/ 91 w 112"/>
                <a:gd name="T45" fmla="*/ 18 h 37"/>
                <a:gd name="T46" fmla="*/ 79 w 112"/>
                <a:gd name="T47" fmla="*/ 15 h 37"/>
                <a:gd name="T48" fmla="*/ 71 w 112"/>
                <a:gd name="T49" fmla="*/ 18 h 37"/>
                <a:gd name="T50" fmla="*/ 53 w 112"/>
                <a:gd name="T51" fmla="*/ 19 h 37"/>
                <a:gd name="T52" fmla="*/ 44 w 112"/>
                <a:gd name="T53" fmla="*/ 23 h 37"/>
                <a:gd name="T54" fmla="*/ 34 w 112"/>
                <a:gd name="T55" fmla="*/ 26 h 37"/>
                <a:gd name="T56" fmla="*/ 26 w 112"/>
                <a:gd name="T5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37">
                  <a:moveTo>
                    <a:pt x="26" y="29"/>
                  </a:moveTo>
                  <a:cubicBezTo>
                    <a:pt x="22" y="30"/>
                    <a:pt x="19" y="30"/>
                    <a:pt x="16" y="32"/>
                  </a:cubicBezTo>
                  <a:cubicBezTo>
                    <a:pt x="13" y="34"/>
                    <a:pt x="12" y="37"/>
                    <a:pt x="8" y="35"/>
                  </a:cubicBezTo>
                  <a:cubicBezTo>
                    <a:pt x="0" y="31"/>
                    <a:pt x="11" y="27"/>
                    <a:pt x="12" y="24"/>
                  </a:cubicBezTo>
                  <a:cubicBezTo>
                    <a:pt x="14" y="21"/>
                    <a:pt x="11" y="17"/>
                    <a:pt x="18" y="18"/>
                  </a:cubicBezTo>
                  <a:cubicBezTo>
                    <a:pt x="18" y="21"/>
                    <a:pt x="17" y="24"/>
                    <a:pt x="20" y="23"/>
                  </a:cubicBezTo>
                  <a:cubicBezTo>
                    <a:pt x="24" y="23"/>
                    <a:pt x="23" y="19"/>
                    <a:pt x="24" y="17"/>
                  </a:cubicBezTo>
                  <a:cubicBezTo>
                    <a:pt x="25" y="16"/>
                    <a:pt x="27" y="17"/>
                    <a:pt x="28" y="16"/>
                  </a:cubicBezTo>
                  <a:cubicBezTo>
                    <a:pt x="29" y="15"/>
                    <a:pt x="28" y="13"/>
                    <a:pt x="30" y="13"/>
                  </a:cubicBezTo>
                  <a:cubicBezTo>
                    <a:pt x="33" y="13"/>
                    <a:pt x="32" y="17"/>
                    <a:pt x="36" y="18"/>
                  </a:cubicBezTo>
                  <a:cubicBezTo>
                    <a:pt x="38" y="19"/>
                    <a:pt x="38" y="17"/>
                    <a:pt x="40" y="17"/>
                  </a:cubicBezTo>
                  <a:cubicBezTo>
                    <a:pt x="42" y="18"/>
                    <a:pt x="43" y="19"/>
                    <a:pt x="45" y="19"/>
                  </a:cubicBezTo>
                  <a:cubicBezTo>
                    <a:pt x="48" y="19"/>
                    <a:pt x="49" y="17"/>
                    <a:pt x="52" y="15"/>
                  </a:cubicBezTo>
                  <a:cubicBezTo>
                    <a:pt x="58" y="13"/>
                    <a:pt x="66" y="15"/>
                    <a:pt x="73" y="11"/>
                  </a:cubicBezTo>
                  <a:cubicBezTo>
                    <a:pt x="75" y="10"/>
                    <a:pt x="76" y="8"/>
                    <a:pt x="79" y="7"/>
                  </a:cubicBezTo>
                  <a:cubicBezTo>
                    <a:pt x="77" y="5"/>
                    <a:pt x="73" y="5"/>
                    <a:pt x="75" y="2"/>
                  </a:cubicBezTo>
                  <a:cubicBezTo>
                    <a:pt x="76" y="1"/>
                    <a:pt x="81" y="0"/>
                    <a:pt x="82" y="0"/>
                  </a:cubicBezTo>
                  <a:cubicBezTo>
                    <a:pt x="90" y="2"/>
                    <a:pt x="82" y="7"/>
                    <a:pt x="83" y="10"/>
                  </a:cubicBezTo>
                  <a:cubicBezTo>
                    <a:pt x="84" y="11"/>
                    <a:pt x="90" y="12"/>
                    <a:pt x="91" y="12"/>
                  </a:cubicBezTo>
                  <a:cubicBezTo>
                    <a:pt x="94" y="12"/>
                    <a:pt x="96" y="11"/>
                    <a:pt x="99" y="11"/>
                  </a:cubicBezTo>
                  <a:cubicBezTo>
                    <a:pt x="104" y="10"/>
                    <a:pt x="107" y="14"/>
                    <a:pt x="112" y="14"/>
                  </a:cubicBezTo>
                  <a:cubicBezTo>
                    <a:pt x="110" y="17"/>
                    <a:pt x="105" y="16"/>
                    <a:pt x="102" y="17"/>
                  </a:cubicBezTo>
                  <a:cubicBezTo>
                    <a:pt x="98" y="18"/>
                    <a:pt x="95" y="19"/>
                    <a:pt x="91" y="18"/>
                  </a:cubicBezTo>
                  <a:cubicBezTo>
                    <a:pt x="87" y="17"/>
                    <a:pt x="84" y="15"/>
                    <a:pt x="79" y="15"/>
                  </a:cubicBezTo>
                  <a:cubicBezTo>
                    <a:pt x="76" y="15"/>
                    <a:pt x="74" y="17"/>
                    <a:pt x="71" y="18"/>
                  </a:cubicBezTo>
                  <a:cubicBezTo>
                    <a:pt x="65" y="19"/>
                    <a:pt x="59" y="18"/>
                    <a:pt x="53" y="19"/>
                  </a:cubicBezTo>
                  <a:cubicBezTo>
                    <a:pt x="49" y="20"/>
                    <a:pt x="47" y="22"/>
                    <a:pt x="44" y="23"/>
                  </a:cubicBezTo>
                  <a:cubicBezTo>
                    <a:pt x="41" y="24"/>
                    <a:pt x="37" y="25"/>
                    <a:pt x="34" y="26"/>
                  </a:cubicBezTo>
                  <a:cubicBezTo>
                    <a:pt x="32" y="27"/>
                    <a:pt x="29" y="28"/>
                    <a:pt x="26" y="2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3" name="Freeform 288"/>
            <p:cNvSpPr>
              <a:spLocks/>
            </p:cNvSpPr>
            <p:nvPr/>
          </p:nvSpPr>
          <p:spPr bwMode="auto">
            <a:xfrm>
              <a:off x="7115175" y="2174875"/>
              <a:ext cx="52388" cy="44450"/>
            </a:xfrm>
            <a:custGeom>
              <a:avLst/>
              <a:gdLst>
                <a:gd name="T0" fmla="*/ 9 w 14"/>
                <a:gd name="T1" fmla="*/ 1 h 12"/>
                <a:gd name="T2" fmla="*/ 0 w 14"/>
                <a:gd name="T3" fmla="*/ 7 h 12"/>
                <a:gd name="T4" fmla="*/ 9 w 14"/>
                <a:gd name="T5" fmla="*/ 1 h 12"/>
              </a:gdLst>
              <a:ahLst/>
              <a:cxnLst>
                <a:cxn ang="0">
                  <a:pos x="T0" y="T1"/>
                </a:cxn>
                <a:cxn ang="0">
                  <a:pos x="T2" y="T3"/>
                </a:cxn>
                <a:cxn ang="0">
                  <a:pos x="T4" y="T5"/>
                </a:cxn>
              </a:cxnLst>
              <a:rect l="0" t="0" r="r" b="b"/>
              <a:pathLst>
                <a:path w="14" h="12">
                  <a:moveTo>
                    <a:pt x="9" y="1"/>
                  </a:moveTo>
                  <a:cubicBezTo>
                    <a:pt x="14" y="2"/>
                    <a:pt x="0" y="12"/>
                    <a:pt x="0" y="7"/>
                  </a:cubicBezTo>
                  <a:cubicBezTo>
                    <a:pt x="0" y="2"/>
                    <a:pt x="5" y="0"/>
                    <a:pt x="9"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4" name="Freeform 289"/>
            <p:cNvSpPr>
              <a:spLocks/>
            </p:cNvSpPr>
            <p:nvPr/>
          </p:nvSpPr>
          <p:spPr bwMode="auto">
            <a:xfrm>
              <a:off x="7294562" y="2122487"/>
              <a:ext cx="41275" cy="41275"/>
            </a:xfrm>
            <a:custGeom>
              <a:avLst/>
              <a:gdLst>
                <a:gd name="T0" fmla="*/ 6 w 11"/>
                <a:gd name="T1" fmla="*/ 1 h 11"/>
                <a:gd name="T2" fmla="*/ 0 w 11"/>
                <a:gd name="T3" fmla="*/ 6 h 11"/>
                <a:gd name="T4" fmla="*/ 6 w 11"/>
                <a:gd name="T5" fmla="*/ 1 h 11"/>
              </a:gdLst>
              <a:ahLst/>
              <a:cxnLst>
                <a:cxn ang="0">
                  <a:pos x="T0" y="T1"/>
                </a:cxn>
                <a:cxn ang="0">
                  <a:pos x="T2" y="T3"/>
                </a:cxn>
                <a:cxn ang="0">
                  <a:pos x="T4" y="T5"/>
                </a:cxn>
              </a:cxnLst>
              <a:rect l="0" t="0" r="r" b="b"/>
              <a:pathLst>
                <a:path w="11" h="11">
                  <a:moveTo>
                    <a:pt x="6" y="1"/>
                  </a:moveTo>
                  <a:cubicBezTo>
                    <a:pt x="11" y="5"/>
                    <a:pt x="0" y="11"/>
                    <a:pt x="0" y="6"/>
                  </a:cubicBezTo>
                  <a:cubicBezTo>
                    <a:pt x="0" y="3"/>
                    <a:pt x="4" y="0"/>
                    <a:pt x="6"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5" name="Freeform 290"/>
            <p:cNvSpPr>
              <a:spLocks/>
            </p:cNvSpPr>
            <p:nvPr/>
          </p:nvSpPr>
          <p:spPr bwMode="auto">
            <a:xfrm>
              <a:off x="7351712" y="2084387"/>
              <a:ext cx="63500" cy="49213"/>
            </a:xfrm>
            <a:custGeom>
              <a:avLst/>
              <a:gdLst>
                <a:gd name="T0" fmla="*/ 7 w 17"/>
                <a:gd name="T1" fmla="*/ 8 h 13"/>
                <a:gd name="T2" fmla="*/ 2 w 17"/>
                <a:gd name="T3" fmla="*/ 8 h 13"/>
                <a:gd name="T4" fmla="*/ 5 w 17"/>
                <a:gd name="T5" fmla="*/ 7 h 13"/>
                <a:gd name="T6" fmla="*/ 5 w 17"/>
                <a:gd name="T7" fmla="*/ 3 h 13"/>
                <a:gd name="T8" fmla="*/ 5 w 17"/>
                <a:gd name="T9" fmla="*/ 2 h 13"/>
                <a:gd name="T10" fmla="*/ 10 w 17"/>
                <a:gd name="T11" fmla="*/ 3 h 13"/>
                <a:gd name="T12" fmla="*/ 16 w 17"/>
                <a:gd name="T13" fmla="*/ 3 h 13"/>
                <a:gd name="T14" fmla="*/ 11 w 17"/>
                <a:gd name="T15" fmla="*/ 6 h 13"/>
                <a:gd name="T16" fmla="*/ 7 w 17"/>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7" y="8"/>
                  </a:moveTo>
                  <a:cubicBezTo>
                    <a:pt x="6" y="11"/>
                    <a:pt x="0" y="13"/>
                    <a:pt x="2" y="8"/>
                  </a:cubicBezTo>
                  <a:cubicBezTo>
                    <a:pt x="3" y="7"/>
                    <a:pt x="4" y="8"/>
                    <a:pt x="5" y="7"/>
                  </a:cubicBezTo>
                  <a:cubicBezTo>
                    <a:pt x="7" y="6"/>
                    <a:pt x="10" y="2"/>
                    <a:pt x="5" y="3"/>
                  </a:cubicBezTo>
                  <a:cubicBezTo>
                    <a:pt x="5" y="3"/>
                    <a:pt x="5" y="2"/>
                    <a:pt x="5" y="2"/>
                  </a:cubicBezTo>
                  <a:cubicBezTo>
                    <a:pt x="8" y="0"/>
                    <a:pt x="8" y="3"/>
                    <a:pt x="10" y="3"/>
                  </a:cubicBezTo>
                  <a:cubicBezTo>
                    <a:pt x="12" y="4"/>
                    <a:pt x="14" y="4"/>
                    <a:pt x="16" y="3"/>
                  </a:cubicBezTo>
                  <a:cubicBezTo>
                    <a:pt x="17" y="7"/>
                    <a:pt x="13" y="10"/>
                    <a:pt x="11" y="6"/>
                  </a:cubicBezTo>
                  <a:cubicBezTo>
                    <a:pt x="9" y="7"/>
                    <a:pt x="9" y="7"/>
                    <a:pt x="7"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6" name="Freeform 291"/>
            <p:cNvSpPr>
              <a:spLocks/>
            </p:cNvSpPr>
            <p:nvPr/>
          </p:nvSpPr>
          <p:spPr bwMode="auto">
            <a:xfrm>
              <a:off x="7475537" y="1987550"/>
              <a:ext cx="142875" cy="123825"/>
            </a:xfrm>
            <a:custGeom>
              <a:avLst/>
              <a:gdLst>
                <a:gd name="T0" fmla="*/ 4 w 38"/>
                <a:gd name="T1" fmla="*/ 25 h 33"/>
                <a:gd name="T2" fmla="*/ 6 w 38"/>
                <a:gd name="T3" fmla="*/ 18 h 33"/>
                <a:gd name="T4" fmla="*/ 18 w 38"/>
                <a:gd name="T5" fmla="*/ 8 h 33"/>
                <a:gd name="T6" fmla="*/ 22 w 38"/>
                <a:gd name="T7" fmla="*/ 1 h 33"/>
                <a:gd name="T8" fmla="*/ 32 w 38"/>
                <a:gd name="T9" fmla="*/ 8 h 33"/>
                <a:gd name="T10" fmla="*/ 20 w 38"/>
                <a:gd name="T11" fmla="*/ 17 h 33"/>
                <a:gd name="T12" fmla="*/ 8 w 38"/>
                <a:gd name="T13" fmla="*/ 28 h 33"/>
                <a:gd name="T14" fmla="*/ 5 w 38"/>
                <a:gd name="T15" fmla="*/ 31 h 33"/>
                <a:gd name="T16" fmla="*/ 1 w 38"/>
                <a:gd name="T17" fmla="*/ 33 h 33"/>
                <a:gd name="T18" fmla="*/ 4 w 38"/>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3">
                  <a:moveTo>
                    <a:pt x="4" y="25"/>
                  </a:moveTo>
                  <a:cubicBezTo>
                    <a:pt x="5" y="23"/>
                    <a:pt x="5" y="21"/>
                    <a:pt x="6" y="18"/>
                  </a:cubicBezTo>
                  <a:cubicBezTo>
                    <a:pt x="8" y="11"/>
                    <a:pt x="16" y="15"/>
                    <a:pt x="18" y="8"/>
                  </a:cubicBezTo>
                  <a:cubicBezTo>
                    <a:pt x="18" y="4"/>
                    <a:pt x="17" y="2"/>
                    <a:pt x="22" y="1"/>
                  </a:cubicBezTo>
                  <a:cubicBezTo>
                    <a:pt x="28" y="0"/>
                    <a:pt x="38" y="0"/>
                    <a:pt x="32" y="8"/>
                  </a:cubicBezTo>
                  <a:cubicBezTo>
                    <a:pt x="28" y="12"/>
                    <a:pt x="23" y="12"/>
                    <a:pt x="20" y="17"/>
                  </a:cubicBezTo>
                  <a:cubicBezTo>
                    <a:pt x="17" y="21"/>
                    <a:pt x="12" y="24"/>
                    <a:pt x="8" y="28"/>
                  </a:cubicBezTo>
                  <a:cubicBezTo>
                    <a:pt x="6" y="29"/>
                    <a:pt x="6" y="30"/>
                    <a:pt x="5" y="31"/>
                  </a:cubicBezTo>
                  <a:cubicBezTo>
                    <a:pt x="4" y="32"/>
                    <a:pt x="2" y="32"/>
                    <a:pt x="1" y="33"/>
                  </a:cubicBezTo>
                  <a:cubicBezTo>
                    <a:pt x="0" y="29"/>
                    <a:pt x="3" y="28"/>
                    <a:pt x="4" y="2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7" name="Freeform 292"/>
            <p:cNvSpPr>
              <a:spLocks/>
            </p:cNvSpPr>
            <p:nvPr/>
          </p:nvSpPr>
          <p:spPr bwMode="auto">
            <a:xfrm>
              <a:off x="7594600" y="1852612"/>
              <a:ext cx="311150" cy="187325"/>
            </a:xfrm>
            <a:custGeom>
              <a:avLst/>
              <a:gdLst>
                <a:gd name="T0" fmla="*/ 33 w 83"/>
                <a:gd name="T1" fmla="*/ 37 h 50"/>
                <a:gd name="T2" fmla="*/ 18 w 83"/>
                <a:gd name="T3" fmla="*/ 43 h 50"/>
                <a:gd name="T4" fmla="*/ 5 w 83"/>
                <a:gd name="T5" fmla="*/ 49 h 50"/>
                <a:gd name="T6" fmla="*/ 4 w 83"/>
                <a:gd name="T7" fmla="*/ 43 h 50"/>
                <a:gd name="T8" fmla="*/ 18 w 83"/>
                <a:gd name="T9" fmla="*/ 37 h 50"/>
                <a:gd name="T10" fmla="*/ 20 w 83"/>
                <a:gd name="T11" fmla="*/ 30 h 50"/>
                <a:gd name="T12" fmla="*/ 25 w 83"/>
                <a:gd name="T13" fmla="*/ 28 h 50"/>
                <a:gd name="T14" fmla="*/ 22 w 83"/>
                <a:gd name="T15" fmla="*/ 25 h 50"/>
                <a:gd name="T16" fmla="*/ 17 w 83"/>
                <a:gd name="T17" fmla="*/ 21 h 50"/>
                <a:gd name="T18" fmla="*/ 35 w 83"/>
                <a:gd name="T19" fmla="*/ 20 h 50"/>
                <a:gd name="T20" fmla="*/ 41 w 83"/>
                <a:gd name="T21" fmla="*/ 15 h 50"/>
                <a:gd name="T22" fmla="*/ 48 w 83"/>
                <a:gd name="T23" fmla="*/ 15 h 50"/>
                <a:gd name="T24" fmla="*/ 48 w 83"/>
                <a:gd name="T25" fmla="*/ 6 h 50"/>
                <a:gd name="T26" fmla="*/ 54 w 83"/>
                <a:gd name="T27" fmla="*/ 6 h 50"/>
                <a:gd name="T28" fmla="*/ 58 w 83"/>
                <a:gd name="T29" fmla="*/ 9 h 50"/>
                <a:gd name="T30" fmla="*/ 61 w 83"/>
                <a:gd name="T31" fmla="*/ 1 h 50"/>
                <a:gd name="T32" fmla="*/ 67 w 83"/>
                <a:gd name="T33" fmla="*/ 7 h 50"/>
                <a:gd name="T34" fmla="*/ 61 w 83"/>
                <a:gd name="T35" fmla="*/ 12 h 50"/>
                <a:gd name="T36" fmla="*/ 52 w 83"/>
                <a:gd name="T37" fmla="*/ 14 h 50"/>
                <a:gd name="T38" fmla="*/ 64 w 83"/>
                <a:gd name="T39" fmla="*/ 15 h 50"/>
                <a:gd name="T40" fmla="*/ 68 w 83"/>
                <a:gd name="T41" fmla="*/ 15 h 50"/>
                <a:gd name="T42" fmla="*/ 67 w 83"/>
                <a:gd name="T43" fmla="*/ 12 h 50"/>
                <a:gd name="T44" fmla="*/ 76 w 83"/>
                <a:gd name="T45" fmla="*/ 9 h 50"/>
                <a:gd name="T46" fmla="*/ 83 w 83"/>
                <a:gd name="T47" fmla="*/ 6 h 50"/>
                <a:gd name="T48" fmla="*/ 83 w 83"/>
                <a:gd name="T49" fmla="*/ 7 h 50"/>
                <a:gd name="T50" fmla="*/ 73 w 83"/>
                <a:gd name="T51" fmla="*/ 12 h 50"/>
                <a:gd name="T52" fmla="*/ 71 w 83"/>
                <a:gd name="T53" fmla="*/ 15 h 50"/>
                <a:gd name="T54" fmla="*/ 64 w 83"/>
                <a:gd name="T55" fmla="*/ 25 h 50"/>
                <a:gd name="T56" fmla="*/ 45 w 83"/>
                <a:gd name="T57" fmla="*/ 28 h 50"/>
                <a:gd name="T58" fmla="*/ 41 w 83"/>
                <a:gd name="T59" fmla="*/ 30 h 50"/>
                <a:gd name="T60" fmla="*/ 38 w 83"/>
                <a:gd name="T61" fmla="*/ 31 h 50"/>
                <a:gd name="T62" fmla="*/ 33 w 83"/>
                <a:gd name="T6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50">
                  <a:moveTo>
                    <a:pt x="33" y="37"/>
                  </a:moveTo>
                  <a:cubicBezTo>
                    <a:pt x="29" y="42"/>
                    <a:pt x="23" y="41"/>
                    <a:pt x="18" y="43"/>
                  </a:cubicBezTo>
                  <a:cubicBezTo>
                    <a:pt x="13" y="44"/>
                    <a:pt x="10" y="50"/>
                    <a:pt x="5" y="49"/>
                  </a:cubicBezTo>
                  <a:cubicBezTo>
                    <a:pt x="1" y="49"/>
                    <a:pt x="0" y="46"/>
                    <a:pt x="4" y="43"/>
                  </a:cubicBezTo>
                  <a:cubicBezTo>
                    <a:pt x="8" y="41"/>
                    <a:pt x="14" y="41"/>
                    <a:pt x="18" y="37"/>
                  </a:cubicBezTo>
                  <a:cubicBezTo>
                    <a:pt x="19" y="35"/>
                    <a:pt x="18" y="32"/>
                    <a:pt x="20" y="30"/>
                  </a:cubicBezTo>
                  <a:cubicBezTo>
                    <a:pt x="21" y="29"/>
                    <a:pt x="24" y="29"/>
                    <a:pt x="25" y="28"/>
                  </a:cubicBezTo>
                  <a:cubicBezTo>
                    <a:pt x="29" y="25"/>
                    <a:pt x="24" y="26"/>
                    <a:pt x="22" y="25"/>
                  </a:cubicBezTo>
                  <a:cubicBezTo>
                    <a:pt x="20" y="25"/>
                    <a:pt x="17" y="23"/>
                    <a:pt x="17" y="21"/>
                  </a:cubicBezTo>
                  <a:cubicBezTo>
                    <a:pt x="21" y="19"/>
                    <a:pt x="35" y="9"/>
                    <a:pt x="35" y="20"/>
                  </a:cubicBezTo>
                  <a:cubicBezTo>
                    <a:pt x="40" y="19"/>
                    <a:pt x="38" y="17"/>
                    <a:pt x="41" y="15"/>
                  </a:cubicBezTo>
                  <a:cubicBezTo>
                    <a:pt x="43" y="13"/>
                    <a:pt x="46" y="14"/>
                    <a:pt x="48" y="15"/>
                  </a:cubicBezTo>
                  <a:cubicBezTo>
                    <a:pt x="49" y="11"/>
                    <a:pt x="43" y="8"/>
                    <a:pt x="48" y="6"/>
                  </a:cubicBezTo>
                  <a:cubicBezTo>
                    <a:pt x="50" y="5"/>
                    <a:pt x="53" y="5"/>
                    <a:pt x="54" y="6"/>
                  </a:cubicBezTo>
                  <a:cubicBezTo>
                    <a:pt x="56" y="6"/>
                    <a:pt x="57" y="9"/>
                    <a:pt x="58" y="9"/>
                  </a:cubicBezTo>
                  <a:cubicBezTo>
                    <a:pt x="62" y="8"/>
                    <a:pt x="57" y="2"/>
                    <a:pt x="61" y="1"/>
                  </a:cubicBezTo>
                  <a:cubicBezTo>
                    <a:pt x="65" y="0"/>
                    <a:pt x="60" y="8"/>
                    <a:pt x="67" y="7"/>
                  </a:cubicBezTo>
                  <a:cubicBezTo>
                    <a:pt x="67" y="8"/>
                    <a:pt x="63" y="11"/>
                    <a:pt x="61" y="12"/>
                  </a:cubicBezTo>
                  <a:cubicBezTo>
                    <a:pt x="60" y="12"/>
                    <a:pt x="53" y="12"/>
                    <a:pt x="52" y="14"/>
                  </a:cubicBezTo>
                  <a:cubicBezTo>
                    <a:pt x="50" y="18"/>
                    <a:pt x="65" y="20"/>
                    <a:pt x="64" y="15"/>
                  </a:cubicBezTo>
                  <a:cubicBezTo>
                    <a:pt x="66" y="16"/>
                    <a:pt x="67" y="15"/>
                    <a:pt x="68" y="15"/>
                  </a:cubicBezTo>
                  <a:cubicBezTo>
                    <a:pt x="68" y="14"/>
                    <a:pt x="69" y="13"/>
                    <a:pt x="67" y="12"/>
                  </a:cubicBezTo>
                  <a:cubicBezTo>
                    <a:pt x="70" y="11"/>
                    <a:pt x="73" y="11"/>
                    <a:pt x="76" y="9"/>
                  </a:cubicBezTo>
                  <a:cubicBezTo>
                    <a:pt x="78" y="8"/>
                    <a:pt x="79" y="5"/>
                    <a:pt x="83" y="6"/>
                  </a:cubicBezTo>
                  <a:cubicBezTo>
                    <a:pt x="83" y="6"/>
                    <a:pt x="83" y="7"/>
                    <a:pt x="83" y="7"/>
                  </a:cubicBezTo>
                  <a:cubicBezTo>
                    <a:pt x="77" y="7"/>
                    <a:pt x="80" y="14"/>
                    <a:pt x="73" y="12"/>
                  </a:cubicBezTo>
                  <a:cubicBezTo>
                    <a:pt x="72" y="13"/>
                    <a:pt x="71" y="14"/>
                    <a:pt x="71" y="15"/>
                  </a:cubicBezTo>
                  <a:cubicBezTo>
                    <a:pt x="78" y="18"/>
                    <a:pt x="68" y="24"/>
                    <a:pt x="64" y="25"/>
                  </a:cubicBezTo>
                  <a:cubicBezTo>
                    <a:pt x="58" y="26"/>
                    <a:pt x="51" y="26"/>
                    <a:pt x="45" y="28"/>
                  </a:cubicBezTo>
                  <a:cubicBezTo>
                    <a:pt x="43" y="29"/>
                    <a:pt x="42" y="30"/>
                    <a:pt x="41" y="30"/>
                  </a:cubicBezTo>
                  <a:cubicBezTo>
                    <a:pt x="40" y="31"/>
                    <a:pt x="38" y="30"/>
                    <a:pt x="38" y="31"/>
                  </a:cubicBezTo>
                  <a:cubicBezTo>
                    <a:pt x="35" y="32"/>
                    <a:pt x="35" y="35"/>
                    <a:pt x="33" y="3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8" name="Freeform 293"/>
            <p:cNvSpPr>
              <a:spLocks/>
            </p:cNvSpPr>
            <p:nvPr/>
          </p:nvSpPr>
          <p:spPr bwMode="auto">
            <a:xfrm>
              <a:off x="8255000" y="1035050"/>
              <a:ext cx="60325" cy="71438"/>
            </a:xfrm>
            <a:custGeom>
              <a:avLst/>
              <a:gdLst>
                <a:gd name="T0" fmla="*/ 12 w 16"/>
                <a:gd name="T1" fmla="*/ 11 h 19"/>
                <a:gd name="T2" fmla="*/ 6 w 16"/>
                <a:gd name="T3" fmla="*/ 6 h 19"/>
                <a:gd name="T4" fmla="*/ 15 w 16"/>
                <a:gd name="T5" fmla="*/ 0 h 19"/>
                <a:gd name="T6" fmla="*/ 13 w 16"/>
                <a:gd name="T7" fmla="*/ 5 h 19"/>
                <a:gd name="T8" fmla="*/ 12 w 16"/>
                <a:gd name="T9" fmla="*/ 11 h 19"/>
              </a:gdLst>
              <a:ahLst/>
              <a:cxnLst>
                <a:cxn ang="0">
                  <a:pos x="T0" y="T1"/>
                </a:cxn>
                <a:cxn ang="0">
                  <a:pos x="T2" y="T3"/>
                </a:cxn>
                <a:cxn ang="0">
                  <a:pos x="T4" y="T5"/>
                </a:cxn>
                <a:cxn ang="0">
                  <a:pos x="T6" y="T7"/>
                </a:cxn>
                <a:cxn ang="0">
                  <a:pos x="T8" y="T9"/>
                </a:cxn>
              </a:cxnLst>
              <a:rect l="0" t="0" r="r" b="b"/>
              <a:pathLst>
                <a:path w="16" h="19">
                  <a:moveTo>
                    <a:pt x="12" y="11"/>
                  </a:moveTo>
                  <a:cubicBezTo>
                    <a:pt x="8" y="19"/>
                    <a:pt x="0" y="13"/>
                    <a:pt x="6" y="6"/>
                  </a:cubicBezTo>
                  <a:cubicBezTo>
                    <a:pt x="7" y="4"/>
                    <a:pt x="13" y="2"/>
                    <a:pt x="15" y="0"/>
                  </a:cubicBezTo>
                  <a:cubicBezTo>
                    <a:pt x="16" y="3"/>
                    <a:pt x="14" y="3"/>
                    <a:pt x="13" y="5"/>
                  </a:cubicBezTo>
                  <a:cubicBezTo>
                    <a:pt x="12" y="7"/>
                    <a:pt x="13" y="9"/>
                    <a:pt x="12"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294"/>
            <p:cNvSpPr>
              <a:spLocks/>
            </p:cNvSpPr>
            <p:nvPr/>
          </p:nvSpPr>
          <p:spPr bwMode="auto">
            <a:xfrm>
              <a:off x="7632700" y="723900"/>
              <a:ext cx="203200" cy="134938"/>
            </a:xfrm>
            <a:custGeom>
              <a:avLst/>
              <a:gdLst>
                <a:gd name="T0" fmla="*/ 14 w 54"/>
                <a:gd name="T1" fmla="*/ 24 h 36"/>
                <a:gd name="T2" fmla="*/ 6 w 54"/>
                <a:gd name="T3" fmla="*/ 19 h 36"/>
                <a:gd name="T4" fmla="*/ 0 w 54"/>
                <a:gd name="T5" fmla="*/ 11 h 36"/>
                <a:gd name="T6" fmla="*/ 16 w 54"/>
                <a:gd name="T7" fmla="*/ 9 h 36"/>
                <a:gd name="T8" fmla="*/ 18 w 54"/>
                <a:gd name="T9" fmla="*/ 7 h 36"/>
                <a:gd name="T10" fmla="*/ 23 w 54"/>
                <a:gd name="T11" fmla="*/ 4 h 36"/>
                <a:gd name="T12" fmla="*/ 30 w 54"/>
                <a:gd name="T13" fmla="*/ 1 h 36"/>
                <a:gd name="T14" fmla="*/ 36 w 54"/>
                <a:gd name="T15" fmla="*/ 2 h 36"/>
                <a:gd name="T16" fmla="*/ 39 w 54"/>
                <a:gd name="T17" fmla="*/ 4 h 36"/>
                <a:gd name="T18" fmla="*/ 44 w 54"/>
                <a:gd name="T19" fmla="*/ 3 h 36"/>
                <a:gd name="T20" fmla="*/ 48 w 54"/>
                <a:gd name="T21" fmla="*/ 17 h 36"/>
                <a:gd name="T22" fmla="*/ 46 w 54"/>
                <a:gd name="T23" fmla="*/ 28 h 36"/>
                <a:gd name="T24" fmla="*/ 39 w 54"/>
                <a:gd name="T25" fmla="*/ 30 h 36"/>
                <a:gd name="T26" fmla="*/ 37 w 54"/>
                <a:gd name="T27" fmla="*/ 32 h 36"/>
                <a:gd name="T28" fmla="*/ 35 w 54"/>
                <a:gd name="T29" fmla="*/ 35 h 36"/>
                <a:gd name="T30" fmla="*/ 29 w 54"/>
                <a:gd name="T31" fmla="*/ 31 h 36"/>
                <a:gd name="T32" fmla="*/ 21 w 54"/>
                <a:gd name="T33" fmla="*/ 29 h 36"/>
                <a:gd name="T34" fmla="*/ 14 w 54"/>
                <a:gd name="T3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36">
                  <a:moveTo>
                    <a:pt x="14" y="24"/>
                  </a:moveTo>
                  <a:cubicBezTo>
                    <a:pt x="11" y="23"/>
                    <a:pt x="8" y="22"/>
                    <a:pt x="6" y="19"/>
                  </a:cubicBezTo>
                  <a:cubicBezTo>
                    <a:pt x="4" y="17"/>
                    <a:pt x="3" y="13"/>
                    <a:pt x="0" y="11"/>
                  </a:cubicBezTo>
                  <a:cubicBezTo>
                    <a:pt x="1" y="7"/>
                    <a:pt x="13" y="11"/>
                    <a:pt x="16" y="9"/>
                  </a:cubicBezTo>
                  <a:cubicBezTo>
                    <a:pt x="17" y="8"/>
                    <a:pt x="17" y="8"/>
                    <a:pt x="18" y="7"/>
                  </a:cubicBezTo>
                  <a:cubicBezTo>
                    <a:pt x="20" y="5"/>
                    <a:pt x="20" y="5"/>
                    <a:pt x="23" y="4"/>
                  </a:cubicBezTo>
                  <a:cubicBezTo>
                    <a:pt x="25" y="3"/>
                    <a:pt x="28" y="1"/>
                    <a:pt x="30" y="1"/>
                  </a:cubicBezTo>
                  <a:cubicBezTo>
                    <a:pt x="33" y="0"/>
                    <a:pt x="35" y="1"/>
                    <a:pt x="36" y="2"/>
                  </a:cubicBezTo>
                  <a:cubicBezTo>
                    <a:pt x="38" y="2"/>
                    <a:pt x="37" y="3"/>
                    <a:pt x="39" y="4"/>
                  </a:cubicBezTo>
                  <a:cubicBezTo>
                    <a:pt x="41" y="4"/>
                    <a:pt x="42" y="3"/>
                    <a:pt x="44" y="3"/>
                  </a:cubicBezTo>
                  <a:cubicBezTo>
                    <a:pt x="50" y="5"/>
                    <a:pt x="47" y="13"/>
                    <a:pt x="48" y="17"/>
                  </a:cubicBezTo>
                  <a:cubicBezTo>
                    <a:pt x="49" y="22"/>
                    <a:pt x="54" y="27"/>
                    <a:pt x="46" y="28"/>
                  </a:cubicBezTo>
                  <a:cubicBezTo>
                    <a:pt x="43" y="29"/>
                    <a:pt x="41" y="28"/>
                    <a:pt x="39" y="30"/>
                  </a:cubicBezTo>
                  <a:cubicBezTo>
                    <a:pt x="38" y="31"/>
                    <a:pt x="37" y="31"/>
                    <a:pt x="37" y="32"/>
                  </a:cubicBezTo>
                  <a:cubicBezTo>
                    <a:pt x="36" y="33"/>
                    <a:pt x="37" y="34"/>
                    <a:pt x="35" y="35"/>
                  </a:cubicBezTo>
                  <a:cubicBezTo>
                    <a:pt x="33" y="36"/>
                    <a:pt x="31" y="32"/>
                    <a:pt x="29" y="31"/>
                  </a:cubicBezTo>
                  <a:cubicBezTo>
                    <a:pt x="26" y="30"/>
                    <a:pt x="23" y="31"/>
                    <a:pt x="21" y="29"/>
                  </a:cubicBezTo>
                  <a:cubicBezTo>
                    <a:pt x="18" y="28"/>
                    <a:pt x="17" y="25"/>
                    <a:pt x="14"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0" name="Freeform 295"/>
            <p:cNvSpPr>
              <a:spLocks/>
            </p:cNvSpPr>
            <p:nvPr/>
          </p:nvSpPr>
          <p:spPr bwMode="auto">
            <a:xfrm>
              <a:off x="10452100" y="-1497013"/>
              <a:ext cx="60325" cy="49213"/>
            </a:xfrm>
            <a:custGeom>
              <a:avLst/>
              <a:gdLst>
                <a:gd name="T0" fmla="*/ 4 w 16"/>
                <a:gd name="T1" fmla="*/ 2 h 13"/>
                <a:gd name="T2" fmla="*/ 7 w 16"/>
                <a:gd name="T3" fmla="*/ 8 h 13"/>
                <a:gd name="T4" fmla="*/ 2 w 16"/>
                <a:gd name="T5" fmla="*/ 10 h 13"/>
                <a:gd name="T6" fmla="*/ 4 w 16"/>
                <a:gd name="T7" fmla="*/ 2 h 13"/>
              </a:gdLst>
              <a:ahLst/>
              <a:cxnLst>
                <a:cxn ang="0">
                  <a:pos x="T0" y="T1"/>
                </a:cxn>
                <a:cxn ang="0">
                  <a:pos x="T2" y="T3"/>
                </a:cxn>
                <a:cxn ang="0">
                  <a:pos x="T4" y="T5"/>
                </a:cxn>
                <a:cxn ang="0">
                  <a:pos x="T6" y="T7"/>
                </a:cxn>
              </a:cxnLst>
              <a:rect l="0" t="0" r="r" b="b"/>
              <a:pathLst>
                <a:path w="16" h="13">
                  <a:moveTo>
                    <a:pt x="4" y="2"/>
                  </a:moveTo>
                  <a:cubicBezTo>
                    <a:pt x="9" y="0"/>
                    <a:pt x="16" y="10"/>
                    <a:pt x="7" y="8"/>
                  </a:cubicBezTo>
                  <a:cubicBezTo>
                    <a:pt x="6" y="8"/>
                    <a:pt x="6" y="13"/>
                    <a:pt x="2" y="10"/>
                  </a:cubicBezTo>
                  <a:cubicBezTo>
                    <a:pt x="0" y="7"/>
                    <a:pt x="1" y="3"/>
                    <a:pt x="4"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1" name="Freeform 296"/>
            <p:cNvSpPr>
              <a:spLocks/>
            </p:cNvSpPr>
            <p:nvPr/>
          </p:nvSpPr>
          <p:spPr bwMode="auto">
            <a:xfrm>
              <a:off x="8089900" y="1817687"/>
              <a:ext cx="60325" cy="34925"/>
            </a:xfrm>
            <a:custGeom>
              <a:avLst/>
              <a:gdLst>
                <a:gd name="T0" fmla="*/ 15 w 16"/>
                <a:gd name="T1" fmla="*/ 7 h 9"/>
                <a:gd name="T2" fmla="*/ 1 w 16"/>
                <a:gd name="T3" fmla="*/ 5 h 9"/>
                <a:gd name="T4" fmla="*/ 10 w 16"/>
                <a:gd name="T5" fmla="*/ 4 h 9"/>
                <a:gd name="T6" fmla="*/ 10 w 16"/>
                <a:gd name="T7" fmla="*/ 5 h 9"/>
                <a:gd name="T8" fmla="*/ 15 w 16"/>
                <a:gd name="T9" fmla="*/ 7 h 9"/>
                <a:gd name="T10" fmla="*/ 15 w 16"/>
                <a:gd name="T11" fmla="*/ 7 h 9"/>
              </a:gdLst>
              <a:ahLst/>
              <a:cxnLst>
                <a:cxn ang="0">
                  <a:pos x="T0" y="T1"/>
                </a:cxn>
                <a:cxn ang="0">
                  <a:pos x="T2" y="T3"/>
                </a:cxn>
                <a:cxn ang="0">
                  <a:pos x="T4" y="T5"/>
                </a:cxn>
                <a:cxn ang="0">
                  <a:pos x="T6" y="T7"/>
                </a:cxn>
                <a:cxn ang="0">
                  <a:pos x="T8" y="T9"/>
                </a:cxn>
                <a:cxn ang="0">
                  <a:pos x="T10" y="T11"/>
                </a:cxn>
              </a:cxnLst>
              <a:rect l="0" t="0" r="r" b="b"/>
              <a:pathLst>
                <a:path w="16" h="9">
                  <a:moveTo>
                    <a:pt x="15" y="7"/>
                  </a:moveTo>
                  <a:cubicBezTo>
                    <a:pt x="12" y="9"/>
                    <a:pt x="2" y="9"/>
                    <a:pt x="1" y="5"/>
                  </a:cubicBezTo>
                  <a:cubicBezTo>
                    <a:pt x="0" y="0"/>
                    <a:pt x="9" y="1"/>
                    <a:pt x="10" y="4"/>
                  </a:cubicBezTo>
                  <a:cubicBezTo>
                    <a:pt x="10" y="4"/>
                    <a:pt x="10" y="5"/>
                    <a:pt x="10" y="5"/>
                  </a:cubicBezTo>
                  <a:cubicBezTo>
                    <a:pt x="12" y="6"/>
                    <a:pt x="14" y="6"/>
                    <a:pt x="15" y="7"/>
                  </a:cubicBezTo>
                  <a:cubicBezTo>
                    <a:pt x="15" y="6"/>
                    <a:pt x="16" y="8"/>
                    <a:pt x="15"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297"/>
            <p:cNvSpPr>
              <a:spLocks/>
            </p:cNvSpPr>
            <p:nvPr/>
          </p:nvSpPr>
          <p:spPr bwMode="auto">
            <a:xfrm>
              <a:off x="8131175" y="1724025"/>
              <a:ext cx="38100" cy="46038"/>
            </a:xfrm>
            <a:custGeom>
              <a:avLst/>
              <a:gdLst>
                <a:gd name="T0" fmla="*/ 7 w 10"/>
                <a:gd name="T1" fmla="*/ 6 h 12"/>
                <a:gd name="T2" fmla="*/ 2 w 10"/>
                <a:gd name="T3" fmla="*/ 12 h 12"/>
                <a:gd name="T4" fmla="*/ 7 w 10"/>
                <a:gd name="T5" fmla="*/ 6 h 12"/>
              </a:gdLst>
              <a:ahLst/>
              <a:cxnLst>
                <a:cxn ang="0">
                  <a:pos x="T0" y="T1"/>
                </a:cxn>
                <a:cxn ang="0">
                  <a:pos x="T2" y="T3"/>
                </a:cxn>
                <a:cxn ang="0">
                  <a:pos x="T4" y="T5"/>
                </a:cxn>
              </a:cxnLst>
              <a:rect l="0" t="0" r="r" b="b"/>
              <a:pathLst>
                <a:path w="10" h="12">
                  <a:moveTo>
                    <a:pt x="7" y="6"/>
                  </a:moveTo>
                  <a:cubicBezTo>
                    <a:pt x="10" y="9"/>
                    <a:pt x="5" y="12"/>
                    <a:pt x="2" y="12"/>
                  </a:cubicBezTo>
                  <a:cubicBezTo>
                    <a:pt x="0" y="11"/>
                    <a:pt x="2" y="0"/>
                    <a:pt x="7"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3" name="Freeform 298"/>
            <p:cNvSpPr>
              <a:spLocks/>
            </p:cNvSpPr>
            <p:nvPr/>
          </p:nvSpPr>
          <p:spPr bwMode="auto">
            <a:xfrm>
              <a:off x="8288337" y="1657350"/>
              <a:ext cx="79375" cy="71438"/>
            </a:xfrm>
            <a:custGeom>
              <a:avLst/>
              <a:gdLst>
                <a:gd name="T0" fmla="*/ 12 w 21"/>
                <a:gd name="T1" fmla="*/ 15 h 19"/>
                <a:gd name="T2" fmla="*/ 5 w 21"/>
                <a:gd name="T3" fmla="*/ 14 h 19"/>
                <a:gd name="T4" fmla="*/ 1 w 21"/>
                <a:gd name="T5" fmla="*/ 10 h 19"/>
                <a:gd name="T6" fmla="*/ 7 w 21"/>
                <a:gd name="T7" fmla="*/ 2 h 19"/>
                <a:gd name="T8" fmla="*/ 14 w 21"/>
                <a:gd name="T9" fmla="*/ 2 h 19"/>
                <a:gd name="T10" fmla="*/ 17 w 21"/>
                <a:gd name="T11" fmla="*/ 0 h 19"/>
                <a:gd name="T12" fmla="*/ 21 w 21"/>
                <a:gd name="T13" fmla="*/ 1 h 19"/>
                <a:gd name="T14" fmla="*/ 16 w 21"/>
                <a:gd name="T15" fmla="*/ 4 h 19"/>
                <a:gd name="T16" fmla="*/ 17 w 21"/>
                <a:gd name="T17" fmla="*/ 8 h 19"/>
                <a:gd name="T18" fmla="*/ 11 w 21"/>
                <a:gd name="T19" fmla="*/ 8 h 19"/>
                <a:gd name="T20" fmla="*/ 12 w 21"/>
                <a:gd name="T2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9">
                  <a:moveTo>
                    <a:pt x="12" y="15"/>
                  </a:moveTo>
                  <a:cubicBezTo>
                    <a:pt x="11" y="17"/>
                    <a:pt x="7" y="15"/>
                    <a:pt x="5" y="14"/>
                  </a:cubicBezTo>
                  <a:cubicBezTo>
                    <a:pt x="3" y="19"/>
                    <a:pt x="0" y="12"/>
                    <a:pt x="1" y="10"/>
                  </a:cubicBezTo>
                  <a:cubicBezTo>
                    <a:pt x="1" y="7"/>
                    <a:pt x="4" y="2"/>
                    <a:pt x="7" y="2"/>
                  </a:cubicBezTo>
                  <a:cubicBezTo>
                    <a:pt x="10" y="2"/>
                    <a:pt x="12" y="3"/>
                    <a:pt x="14" y="2"/>
                  </a:cubicBezTo>
                  <a:cubicBezTo>
                    <a:pt x="16" y="1"/>
                    <a:pt x="14" y="0"/>
                    <a:pt x="17" y="0"/>
                  </a:cubicBezTo>
                  <a:cubicBezTo>
                    <a:pt x="19" y="0"/>
                    <a:pt x="20" y="1"/>
                    <a:pt x="21" y="1"/>
                  </a:cubicBezTo>
                  <a:cubicBezTo>
                    <a:pt x="20" y="2"/>
                    <a:pt x="17" y="3"/>
                    <a:pt x="16" y="4"/>
                  </a:cubicBezTo>
                  <a:cubicBezTo>
                    <a:pt x="16" y="5"/>
                    <a:pt x="17" y="7"/>
                    <a:pt x="17" y="8"/>
                  </a:cubicBezTo>
                  <a:cubicBezTo>
                    <a:pt x="15" y="10"/>
                    <a:pt x="13" y="11"/>
                    <a:pt x="11" y="8"/>
                  </a:cubicBezTo>
                  <a:cubicBezTo>
                    <a:pt x="11" y="9"/>
                    <a:pt x="13" y="13"/>
                    <a:pt x="12"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4" name="Freeform 299"/>
            <p:cNvSpPr>
              <a:spLocks/>
            </p:cNvSpPr>
            <p:nvPr/>
          </p:nvSpPr>
          <p:spPr bwMode="auto">
            <a:xfrm>
              <a:off x="8348662" y="1682750"/>
              <a:ext cx="49213" cy="79375"/>
            </a:xfrm>
            <a:custGeom>
              <a:avLst/>
              <a:gdLst>
                <a:gd name="T0" fmla="*/ 3 w 13"/>
                <a:gd name="T1" fmla="*/ 14 h 21"/>
                <a:gd name="T2" fmla="*/ 9 w 13"/>
                <a:gd name="T3" fmla="*/ 3 h 21"/>
                <a:gd name="T4" fmla="*/ 12 w 13"/>
                <a:gd name="T5" fmla="*/ 0 h 21"/>
                <a:gd name="T6" fmla="*/ 9 w 13"/>
                <a:gd name="T7" fmla="*/ 12 h 21"/>
                <a:gd name="T8" fmla="*/ 1 w 13"/>
                <a:gd name="T9" fmla="*/ 21 h 21"/>
                <a:gd name="T10" fmla="*/ 3 w 13"/>
                <a:gd name="T11" fmla="*/ 14 h 21"/>
              </a:gdLst>
              <a:ahLst/>
              <a:cxnLst>
                <a:cxn ang="0">
                  <a:pos x="T0" y="T1"/>
                </a:cxn>
                <a:cxn ang="0">
                  <a:pos x="T2" y="T3"/>
                </a:cxn>
                <a:cxn ang="0">
                  <a:pos x="T4" y="T5"/>
                </a:cxn>
                <a:cxn ang="0">
                  <a:pos x="T6" y="T7"/>
                </a:cxn>
                <a:cxn ang="0">
                  <a:pos x="T8" y="T9"/>
                </a:cxn>
                <a:cxn ang="0">
                  <a:pos x="T10" y="T11"/>
                </a:cxn>
              </a:cxnLst>
              <a:rect l="0" t="0" r="r" b="b"/>
              <a:pathLst>
                <a:path w="13" h="21">
                  <a:moveTo>
                    <a:pt x="3" y="14"/>
                  </a:moveTo>
                  <a:cubicBezTo>
                    <a:pt x="5" y="9"/>
                    <a:pt x="5" y="6"/>
                    <a:pt x="9" y="3"/>
                  </a:cubicBezTo>
                  <a:cubicBezTo>
                    <a:pt x="10" y="2"/>
                    <a:pt x="10" y="1"/>
                    <a:pt x="12" y="0"/>
                  </a:cubicBezTo>
                  <a:cubicBezTo>
                    <a:pt x="13" y="5"/>
                    <a:pt x="11" y="8"/>
                    <a:pt x="9" y="12"/>
                  </a:cubicBezTo>
                  <a:cubicBezTo>
                    <a:pt x="7" y="16"/>
                    <a:pt x="4" y="18"/>
                    <a:pt x="1" y="21"/>
                  </a:cubicBezTo>
                  <a:cubicBezTo>
                    <a:pt x="0" y="18"/>
                    <a:pt x="2" y="16"/>
                    <a:pt x="3"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5" name="Freeform 300"/>
            <p:cNvSpPr>
              <a:spLocks/>
            </p:cNvSpPr>
            <p:nvPr/>
          </p:nvSpPr>
          <p:spPr bwMode="auto">
            <a:xfrm>
              <a:off x="8799512" y="1571625"/>
              <a:ext cx="41275" cy="44450"/>
            </a:xfrm>
            <a:custGeom>
              <a:avLst/>
              <a:gdLst>
                <a:gd name="T0" fmla="*/ 6 w 11"/>
                <a:gd name="T1" fmla="*/ 1 h 12"/>
                <a:gd name="T2" fmla="*/ 2 w 11"/>
                <a:gd name="T3" fmla="*/ 8 h 12"/>
                <a:gd name="T4" fmla="*/ 6 w 11"/>
                <a:gd name="T5" fmla="*/ 1 h 12"/>
              </a:gdLst>
              <a:ahLst/>
              <a:cxnLst>
                <a:cxn ang="0">
                  <a:pos x="T0" y="T1"/>
                </a:cxn>
                <a:cxn ang="0">
                  <a:pos x="T2" y="T3"/>
                </a:cxn>
                <a:cxn ang="0">
                  <a:pos x="T4" y="T5"/>
                </a:cxn>
              </a:cxnLst>
              <a:rect l="0" t="0" r="r" b="b"/>
              <a:pathLst>
                <a:path w="11" h="12">
                  <a:moveTo>
                    <a:pt x="6" y="1"/>
                  </a:moveTo>
                  <a:cubicBezTo>
                    <a:pt x="11" y="3"/>
                    <a:pt x="5" y="12"/>
                    <a:pt x="2" y="8"/>
                  </a:cubicBezTo>
                  <a:cubicBezTo>
                    <a:pt x="0" y="5"/>
                    <a:pt x="3" y="0"/>
                    <a:pt x="6" y="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301"/>
            <p:cNvSpPr>
              <a:spLocks/>
            </p:cNvSpPr>
            <p:nvPr/>
          </p:nvSpPr>
          <p:spPr bwMode="auto">
            <a:xfrm>
              <a:off x="8896350" y="1447800"/>
              <a:ext cx="101600" cy="41275"/>
            </a:xfrm>
            <a:custGeom>
              <a:avLst/>
              <a:gdLst>
                <a:gd name="T0" fmla="*/ 13 w 27"/>
                <a:gd name="T1" fmla="*/ 1 h 11"/>
                <a:gd name="T2" fmla="*/ 26 w 27"/>
                <a:gd name="T3" fmla="*/ 2 h 11"/>
                <a:gd name="T4" fmla="*/ 16 w 27"/>
                <a:gd name="T5" fmla="*/ 6 h 11"/>
                <a:gd name="T6" fmla="*/ 1 w 27"/>
                <a:gd name="T7" fmla="*/ 11 h 11"/>
                <a:gd name="T8" fmla="*/ 5 w 27"/>
                <a:gd name="T9" fmla="*/ 3 h 11"/>
                <a:gd name="T10" fmla="*/ 13 w 27"/>
                <a:gd name="T11" fmla="*/ 1 h 11"/>
              </a:gdLst>
              <a:ahLst/>
              <a:cxnLst>
                <a:cxn ang="0">
                  <a:pos x="T0" y="T1"/>
                </a:cxn>
                <a:cxn ang="0">
                  <a:pos x="T2" y="T3"/>
                </a:cxn>
                <a:cxn ang="0">
                  <a:pos x="T4" y="T5"/>
                </a:cxn>
                <a:cxn ang="0">
                  <a:pos x="T6" y="T7"/>
                </a:cxn>
                <a:cxn ang="0">
                  <a:pos x="T8" y="T9"/>
                </a:cxn>
                <a:cxn ang="0">
                  <a:pos x="T10" y="T11"/>
                </a:cxn>
              </a:cxnLst>
              <a:rect l="0" t="0" r="r" b="b"/>
              <a:pathLst>
                <a:path w="27" h="11">
                  <a:moveTo>
                    <a:pt x="13" y="1"/>
                  </a:moveTo>
                  <a:cubicBezTo>
                    <a:pt x="18" y="1"/>
                    <a:pt x="22" y="1"/>
                    <a:pt x="26" y="2"/>
                  </a:cubicBezTo>
                  <a:cubicBezTo>
                    <a:pt x="27" y="8"/>
                    <a:pt x="20" y="6"/>
                    <a:pt x="16" y="6"/>
                  </a:cubicBezTo>
                  <a:cubicBezTo>
                    <a:pt x="11" y="6"/>
                    <a:pt x="7" y="10"/>
                    <a:pt x="1" y="11"/>
                  </a:cubicBezTo>
                  <a:cubicBezTo>
                    <a:pt x="0" y="7"/>
                    <a:pt x="3" y="5"/>
                    <a:pt x="5" y="3"/>
                  </a:cubicBezTo>
                  <a:cubicBezTo>
                    <a:pt x="9" y="0"/>
                    <a:pt x="10" y="2"/>
                    <a:pt x="13"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7" name="Freeform 302"/>
            <p:cNvSpPr>
              <a:spLocks/>
            </p:cNvSpPr>
            <p:nvPr/>
          </p:nvSpPr>
          <p:spPr bwMode="auto">
            <a:xfrm>
              <a:off x="8896350" y="1054100"/>
              <a:ext cx="288925" cy="396875"/>
            </a:xfrm>
            <a:custGeom>
              <a:avLst/>
              <a:gdLst>
                <a:gd name="T0" fmla="*/ 23 w 77"/>
                <a:gd name="T1" fmla="*/ 90 h 106"/>
                <a:gd name="T2" fmla="*/ 8 w 77"/>
                <a:gd name="T3" fmla="*/ 87 h 106"/>
                <a:gd name="T4" fmla="*/ 6 w 77"/>
                <a:gd name="T5" fmla="*/ 76 h 106"/>
                <a:gd name="T6" fmla="*/ 3 w 77"/>
                <a:gd name="T7" fmla="*/ 65 h 106"/>
                <a:gd name="T8" fmla="*/ 24 w 77"/>
                <a:gd name="T9" fmla="*/ 58 h 106"/>
                <a:gd name="T10" fmla="*/ 32 w 77"/>
                <a:gd name="T11" fmla="*/ 42 h 106"/>
                <a:gd name="T12" fmla="*/ 37 w 77"/>
                <a:gd name="T13" fmla="*/ 46 h 106"/>
                <a:gd name="T14" fmla="*/ 36 w 77"/>
                <a:gd name="T15" fmla="*/ 41 h 106"/>
                <a:gd name="T16" fmla="*/ 39 w 77"/>
                <a:gd name="T17" fmla="*/ 39 h 106"/>
                <a:gd name="T18" fmla="*/ 41 w 77"/>
                <a:gd name="T19" fmla="*/ 37 h 106"/>
                <a:gd name="T20" fmla="*/ 38 w 77"/>
                <a:gd name="T21" fmla="*/ 33 h 106"/>
                <a:gd name="T22" fmla="*/ 54 w 77"/>
                <a:gd name="T23" fmla="*/ 19 h 106"/>
                <a:gd name="T24" fmla="*/ 66 w 77"/>
                <a:gd name="T25" fmla="*/ 5 h 106"/>
                <a:gd name="T26" fmla="*/ 69 w 77"/>
                <a:gd name="T27" fmla="*/ 16 h 106"/>
                <a:gd name="T28" fmla="*/ 77 w 77"/>
                <a:gd name="T29" fmla="*/ 24 h 106"/>
                <a:gd name="T30" fmla="*/ 69 w 77"/>
                <a:gd name="T31" fmla="*/ 31 h 106"/>
                <a:gd name="T32" fmla="*/ 55 w 77"/>
                <a:gd name="T33" fmla="*/ 38 h 106"/>
                <a:gd name="T34" fmla="*/ 66 w 77"/>
                <a:gd name="T35" fmla="*/ 40 h 106"/>
                <a:gd name="T36" fmla="*/ 67 w 77"/>
                <a:gd name="T37" fmla="*/ 50 h 106"/>
                <a:gd name="T38" fmla="*/ 65 w 77"/>
                <a:gd name="T39" fmla="*/ 51 h 106"/>
                <a:gd name="T40" fmla="*/ 72 w 77"/>
                <a:gd name="T41" fmla="*/ 58 h 106"/>
                <a:gd name="T42" fmla="*/ 66 w 77"/>
                <a:gd name="T43" fmla="*/ 68 h 106"/>
                <a:gd name="T44" fmla="*/ 58 w 77"/>
                <a:gd name="T45" fmla="*/ 66 h 106"/>
                <a:gd name="T46" fmla="*/ 51 w 77"/>
                <a:gd name="T47" fmla="*/ 74 h 106"/>
                <a:gd name="T48" fmla="*/ 52 w 77"/>
                <a:gd name="T49" fmla="*/ 79 h 106"/>
                <a:gd name="T50" fmla="*/ 46 w 77"/>
                <a:gd name="T51" fmla="*/ 82 h 106"/>
                <a:gd name="T52" fmla="*/ 43 w 77"/>
                <a:gd name="T53" fmla="*/ 87 h 106"/>
                <a:gd name="T54" fmla="*/ 37 w 77"/>
                <a:gd name="T55" fmla="*/ 84 h 106"/>
                <a:gd name="T56" fmla="*/ 33 w 77"/>
                <a:gd name="T57" fmla="*/ 91 h 106"/>
                <a:gd name="T58" fmla="*/ 26 w 77"/>
                <a:gd name="T59" fmla="*/ 99 h 106"/>
                <a:gd name="T60" fmla="*/ 18 w 77"/>
                <a:gd name="T61" fmla="*/ 99 h 106"/>
                <a:gd name="T62" fmla="*/ 23 w 77"/>
                <a:gd name="T63"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106">
                  <a:moveTo>
                    <a:pt x="23" y="90"/>
                  </a:moveTo>
                  <a:cubicBezTo>
                    <a:pt x="21" y="95"/>
                    <a:pt x="9" y="93"/>
                    <a:pt x="8" y="87"/>
                  </a:cubicBezTo>
                  <a:cubicBezTo>
                    <a:pt x="7" y="83"/>
                    <a:pt x="8" y="79"/>
                    <a:pt x="6" y="76"/>
                  </a:cubicBezTo>
                  <a:cubicBezTo>
                    <a:pt x="4" y="71"/>
                    <a:pt x="0" y="71"/>
                    <a:pt x="3" y="65"/>
                  </a:cubicBezTo>
                  <a:cubicBezTo>
                    <a:pt x="5" y="61"/>
                    <a:pt x="23" y="46"/>
                    <a:pt x="24" y="58"/>
                  </a:cubicBezTo>
                  <a:cubicBezTo>
                    <a:pt x="29" y="54"/>
                    <a:pt x="19" y="40"/>
                    <a:pt x="32" y="42"/>
                  </a:cubicBezTo>
                  <a:cubicBezTo>
                    <a:pt x="32" y="45"/>
                    <a:pt x="34" y="46"/>
                    <a:pt x="37" y="46"/>
                  </a:cubicBezTo>
                  <a:cubicBezTo>
                    <a:pt x="37" y="45"/>
                    <a:pt x="35" y="42"/>
                    <a:pt x="36" y="41"/>
                  </a:cubicBezTo>
                  <a:cubicBezTo>
                    <a:pt x="36" y="40"/>
                    <a:pt x="39" y="39"/>
                    <a:pt x="39" y="39"/>
                  </a:cubicBezTo>
                  <a:cubicBezTo>
                    <a:pt x="39" y="38"/>
                    <a:pt x="41" y="39"/>
                    <a:pt x="41" y="37"/>
                  </a:cubicBezTo>
                  <a:cubicBezTo>
                    <a:pt x="42" y="34"/>
                    <a:pt x="38" y="34"/>
                    <a:pt x="38" y="33"/>
                  </a:cubicBezTo>
                  <a:cubicBezTo>
                    <a:pt x="38" y="28"/>
                    <a:pt x="51" y="23"/>
                    <a:pt x="54" y="19"/>
                  </a:cubicBezTo>
                  <a:cubicBezTo>
                    <a:pt x="56" y="17"/>
                    <a:pt x="60" y="0"/>
                    <a:pt x="66" y="5"/>
                  </a:cubicBezTo>
                  <a:cubicBezTo>
                    <a:pt x="68" y="6"/>
                    <a:pt x="58" y="23"/>
                    <a:pt x="69" y="16"/>
                  </a:cubicBezTo>
                  <a:cubicBezTo>
                    <a:pt x="69" y="21"/>
                    <a:pt x="76" y="17"/>
                    <a:pt x="77" y="24"/>
                  </a:cubicBezTo>
                  <a:cubicBezTo>
                    <a:pt x="77" y="30"/>
                    <a:pt x="73" y="30"/>
                    <a:pt x="69" y="31"/>
                  </a:cubicBezTo>
                  <a:cubicBezTo>
                    <a:pt x="64" y="33"/>
                    <a:pt x="55" y="33"/>
                    <a:pt x="55" y="38"/>
                  </a:cubicBezTo>
                  <a:cubicBezTo>
                    <a:pt x="53" y="46"/>
                    <a:pt x="62" y="39"/>
                    <a:pt x="66" y="40"/>
                  </a:cubicBezTo>
                  <a:cubicBezTo>
                    <a:pt x="64" y="44"/>
                    <a:pt x="66" y="46"/>
                    <a:pt x="67" y="50"/>
                  </a:cubicBezTo>
                  <a:cubicBezTo>
                    <a:pt x="66" y="51"/>
                    <a:pt x="66" y="51"/>
                    <a:pt x="65" y="51"/>
                  </a:cubicBezTo>
                  <a:cubicBezTo>
                    <a:pt x="64" y="56"/>
                    <a:pt x="72" y="53"/>
                    <a:pt x="72" y="58"/>
                  </a:cubicBezTo>
                  <a:cubicBezTo>
                    <a:pt x="72" y="60"/>
                    <a:pt x="67" y="66"/>
                    <a:pt x="66" y="68"/>
                  </a:cubicBezTo>
                  <a:cubicBezTo>
                    <a:pt x="63" y="67"/>
                    <a:pt x="61" y="66"/>
                    <a:pt x="58" y="66"/>
                  </a:cubicBezTo>
                  <a:cubicBezTo>
                    <a:pt x="58" y="70"/>
                    <a:pt x="57" y="77"/>
                    <a:pt x="51" y="74"/>
                  </a:cubicBezTo>
                  <a:cubicBezTo>
                    <a:pt x="50" y="76"/>
                    <a:pt x="52" y="79"/>
                    <a:pt x="52" y="79"/>
                  </a:cubicBezTo>
                  <a:cubicBezTo>
                    <a:pt x="51" y="83"/>
                    <a:pt x="50" y="80"/>
                    <a:pt x="46" y="82"/>
                  </a:cubicBezTo>
                  <a:cubicBezTo>
                    <a:pt x="45" y="83"/>
                    <a:pt x="45" y="87"/>
                    <a:pt x="43" y="87"/>
                  </a:cubicBezTo>
                  <a:cubicBezTo>
                    <a:pt x="40" y="89"/>
                    <a:pt x="37" y="88"/>
                    <a:pt x="37" y="84"/>
                  </a:cubicBezTo>
                  <a:cubicBezTo>
                    <a:pt x="32" y="83"/>
                    <a:pt x="34" y="88"/>
                    <a:pt x="33" y="91"/>
                  </a:cubicBezTo>
                  <a:cubicBezTo>
                    <a:pt x="32" y="93"/>
                    <a:pt x="28" y="97"/>
                    <a:pt x="26" y="99"/>
                  </a:cubicBezTo>
                  <a:cubicBezTo>
                    <a:pt x="23" y="102"/>
                    <a:pt x="19" y="106"/>
                    <a:pt x="18" y="99"/>
                  </a:cubicBezTo>
                  <a:cubicBezTo>
                    <a:pt x="18" y="95"/>
                    <a:pt x="22" y="93"/>
                    <a:pt x="23" y="9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8" name="Freeform 303"/>
            <p:cNvSpPr>
              <a:spLocks/>
            </p:cNvSpPr>
            <p:nvPr/>
          </p:nvSpPr>
          <p:spPr bwMode="auto">
            <a:xfrm>
              <a:off x="9582150" y="727075"/>
              <a:ext cx="104775" cy="142875"/>
            </a:xfrm>
            <a:custGeom>
              <a:avLst/>
              <a:gdLst>
                <a:gd name="T0" fmla="*/ 2 w 28"/>
                <a:gd name="T1" fmla="*/ 29 h 38"/>
                <a:gd name="T2" fmla="*/ 8 w 28"/>
                <a:gd name="T3" fmla="*/ 21 h 38"/>
                <a:gd name="T4" fmla="*/ 10 w 28"/>
                <a:gd name="T5" fmla="*/ 16 h 38"/>
                <a:gd name="T6" fmla="*/ 18 w 28"/>
                <a:gd name="T7" fmla="*/ 7 h 38"/>
                <a:gd name="T8" fmla="*/ 26 w 28"/>
                <a:gd name="T9" fmla="*/ 1 h 38"/>
                <a:gd name="T10" fmla="*/ 28 w 28"/>
                <a:gd name="T11" fmla="*/ 5 h 38"/>
                <a:gd name="T12" fmla="*/ 13 w 28"/>
                <a:gd name="T13" fmla="*/ 30 h 38"/>
                <a:gd name="T14" fmla="*/ 2 w 28"/>
                <a:gd name="T15" fmla="*/ 2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8">
                  <a:moveTo>
                    <a:pt x="2" y="29"/>
                  </a:moveTo>
                  <a:cubicBezTo>
                    <a:pt x="3" y="26"/>
                    <a:pt x="6" y="23"/>
                    <a:pt x="8" y="21"/>
                  </a:cubicBezTo>
                  <a:cubicBezTo>
                    <a:pt x="9" y="20"/>
                    <a:pt x="9" y="17"/>
                    <a:pt x="10" y="16"/>
                  </a:cubicBezTo>
                  <a:cubicBezTo>
                    <a:pt x="13" y="12"/>
                    <a:pt x="16" y="12"/>
                    <a:pt x="18" y="7"/>
                  </a:cubicBezTo>
                  <a:cubicBezTo>
                    <a:pt x="20" y="2"/>
                    <a:pt x="19" y="0"/>
                    <a:pt x="26" y="1"/>
                  </a:cubicBezTo>
                  <a:cubicBezTo>
                    <a:pt x="26" y="3"/>
                    <a:pt x="27" y="4"/>
                    <a:pt x="28" y="5"/>
                  </a:cubicBezTo>
                  <a:cubicBezTo>
                    <a:pt x="23" y="14"/>
                    <a:pt x="14" y="20"/>
                    <a:pt x="13" y="30"/>
                  </a:cubicBezTo>
                  <a:cubicBezTo>
                    <a:pt x="10" y="30"/>
                    <a:pt x="0" y="38"/>
                    <a:pt x="2" y="2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9" name="Freeform 304"/>
            <p:cNvSpPr>
              <a:spLocks/>
            </p:cNvSpPr>
            <p:nvPr/>
          </p:nvSpPr>
          <p:spPr bwMode="auto">
            <a:xfrm>
              <a:off x="11071225" y="1871662"/>
              <a:ext cx="217488" cy="377825"/>
            </a:xfrm>
            <a:custGeom>
              <a:avLst/>
              <a:gdLst>
                <a:gd name="T0" fmla="*/ 10 w 58"/>
                <a:gd name="T1" fmla="*/ 36 h 101"/>
                <a:gd name="T2" fmla="*/ 0 w 58"/>
                <a:gd name="T3" fmla="*/ 0 h 101"/>
                <a:gd name="T4" fmla="*/ 38 w 58"/>
                <a:gd name="T5" fmla="*/ 7 h 101"/>
                <a:gd name="T6" fmla="*/ 39 w 58"/>
                <a:gd name="T7" fmla="*/ 53 h 101"/>
                <a:gd name="T8" fmla="*/ 57 w 58"/>
                <a:gd name="T9" fmla="*/ 99 h 101"/>
                <a:gd name="T10" fmla="*/ 10 w 58"/>
                <a:gd name="T11" fmla="*/ 36 h 101"/>
              </a:gdLst>
              <a:ahLst/>
              <a:cxnLst>
                <a:cxn ang="0">
                  <a:pos x="T0" y="T1"/>
                </a:cxn>
                <a:cxn ang="0">
                  <a:pos x="T2" y="T3"/>
                </a:cxn>
                <a:cxn ang="0">
                  <a:pos x="T4" y="T5"/>
                </a:cxn>
                <a:cxn ang="0">
                  <a:pos x="T6" y="T7"/>
                </a:cxn>
                <a:cxn ang="0">
                  <a:pos x="T8" y="T9"/>
                </a:cxn>
                <a:cxn ang="0">
                  <a:pos x="T10" y="T11"/>
                </a:cxn>
              </a:cxnLst>
              <a:rect l="0" t="0" r="r" b="b"/>
              <a:pathLst>
                <a:path w="58" h="101">
                  <a:moveTo>
                    <a:pt x="10" y="36"/>
                  </a:moveTo>
                  <a:cubicBezTo>
                    <a:pt x="6" y="41"/>
                    <a:pt x="0" y="4"/>
                    <a:pt x="0" y="0"/>
                  </a:cubicBezTo>
                  <a:cubicBezTo>
                    <a:pt x="12" y="7"/>
                    <a:pt x="24" y="7"/>
                    <a:pt x="38" y="7"/>
                  </a:cubicBezTo>
                  <a:cubicBezTo>
                    <a:pt x="31" y="25"/>
                    <a:pt x="31" y="37"/>
                    <a:pt x="39" y="53"/>
                  </a:cubicBezTo>
                  <a:cubicBezTo>
                    <a:pt x="45" y="65"/>
                    <a:pt x="58" y="84"/>
                    <a:pt x="57" y="99"/>
                  </a:cubicBezTo>
                  <a:cubicBezTo>
                    <a:pt x="47" y="101"/>
                    <a:pt x="3" y="45"/>
                    <a:pt x="10" y="3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0" name="Freeform 305"/>
            <p:cNvSpPr>
              <a:spLocks/>
            </p:cNvSpPr>
            <p:nvPr/>
          </p:nvSpPr>
          <p:spPr bwMode="auto">
            <a:xfrm>
              <a:off x="9586912" y="677862"/>
              <a:ext cx="47625" cy="93663"/>
            </a:xfrm>
            <a:custGeom>
              <a:avLst/>
              <a:gdLst>
                <a:gd name="T0" fmla="*/ 13 w 13"/>
                <a:gd name="T1" fmla="*/ 0 h 25"/>
                <a:gd name="T2" fmla="*/ 5 w 13"/>
                <a:gd name="T3" fmla="*/ 25 h 25"/>
                <a:gd name="T4" fmla="*/ 3 w 13"/>
                <a:gd name="T5" fmla="*/ 10 h 25"/>
                <a:gd name="T6" fmla="*/ 13 w 13"/>
                <a:gd name="T7" fmla="*/ 0 h 25"/>
              </a:gdLst>
              <a:ahLst/>
              <a:cxnLst>
                <a:cxn ang="0">
                  <a:pos x="T0" y="T1"/>
                </a:cxn>
                <a:cxn ang="0">
                  <a:pos x="T2" y="T3"/>
                </a:cxn>
                <a:cxn ang="0">
                  <a:pos x="T4" y="T5"/>
                </a:cxn>
                <a:cxn ang="0">
                  <a:pos x="T6" y="T7"/>
                </a:cxn>
              </a:cxnLst>
              <a:rect l="0" t="0" r="r" b="b"/>
              <a:pathLst>
                <a:path w="13" h="25">
                  <a:moveTo>
                    <a:pt x="13" y="0"/>
                  </a:moveTo>
                  <a:cubicBezTo>
                    <a:pt x="10" y="8"/>
                    <a:pt x="9" y="19"/>
                    <a:pt x="5" y="25"/>
                  </a:cubicBezTo>
                  <a:cubicBezTo>
                    <a:pt x="0" y="22"/>
                    <a:pt x="1" y="14"/>
                    <a:pt x="3" y="10"/>
                  </a:cubicBezTo>
                  <a:cubicBezTo>
                    <a:pt x="4" y="7"/>
                    <a:pt x="13" y="0"/>
                    <a:pt x="13"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1" name="Freeform 306"/>
            <p:cNvSpPr>
              <a:spLocks/>
            </p:cNvSpPr>
            <p:nvPr/>
          </p:nvSpPr>
          <p:spPr bwMode="auto">
            <a:xfrm>
              <a:off x="15192375" y="8335963"/>
              <a:ext cx="112713" cy="127000"/>
            </a:xfrm>
            <a:custGeom>
              <a:avLst/>
              <a:gdLst>
                <a:gd name="T0" fmla="*/ 8 w 30"/>
                <a:gd name="T1" fmla="*/ 11 h 34"/>
                <a:gd name="T2" fmla="*/ 12 w 30"/>
                <a:gd name="T3" fmla="*/ 6 h 34"/>
                <a:gd name="T4" fmla="*/ 9 w 30"/>
                <a:gd name="T5" fmla="*/ 6 h 34"/>
                <a:gd name="T6" fmla="*/ 15 w 30"/>
                <a:gd name="T7" fmla="*/ 0 h 34"/>
                <a:gd name="T8" fmla="*/ 19 w 30"/>
                <a:gd name="T9" fmla="*/ 4 h 34"/>
                <a:gd name="T10" fmla="*/ 21 w 30"/>
                <a:gd name="T11" fmla="*/ 10 h 34"/>
                <a:gd name="T12" fmla="*/ 25 w 30"/>
                <a:gd name="T13" fmla="*/ 15 h 34"/>
                <a:gd name="T14" fmla="*/ 25 w 30"/>
                <a:gd name="T15" fmla="*/ 18 h 34"/>
                <a:gd name="T16" fmla="*/ 28 w 30"/>
                <a:gd name="T17" fmla="*/ 21 h 34"/>
                <a:gd name="T18" fmla="*/ 29 w 30"/>
                <a:gd name="T19" fmla="*/ 26 h 34"/>
                <a:gd name="T20" fmla="*/ 9 w 30"/>
                <a:gd name="T21" fmla="*/ 26 h 34"/>
                <a:gd name="T22" fmla="*/ 21 w 30"/>
                <a:gd name="T23" fmla="*/ 21 h 34"/>
                <a:gd name="T24" fmla="*/ 17 w 30"/>
                <a:gd name="T25" fmla="*/ 14 h 34"/>
                <a:gd name="T26" fmla="*/ 15 w 30"/>
                <a:gd name="T27" fmla="*/ 14 h 34"/>
                <a:gd name="T28" fmla="*/ 8 w 30"/>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8" y="11"/>
                  </a:moveTo>
                  <a:cubicBezTo>
                    <a:pt x="11" y="9"/>
                    <a:pt x="13" y="10"/>
                    <a:pt x="12" y="6"/>
                  </a:cubicBezTo>
                  <a:cubicBezTo>
                    <a:pt x="11" y="6"/>
                    <a:pt x="10" y="6"/>
                    <a:pt x="9" y="6"/>
                  </a:cubicBezTo>
                  <a:cubicBezTo>
                    <a:pt x="8" y="1"/>
                    <a:pt x="12" y="1"/>
                    <a:pt x="15" y="0"/>
                  </a:cubicBezTo>
                  <a:cubicBezTo>
                    <a:pt x="16" y="2"/>
                    <a:pt x="17" y="4"/>
                    <a:pt x="19" y="4"/>
                  </a:cubicBezTo>
                  <a:cubicBezTo>
                    <a:pt x="19" y="7"/>
                    <a:pt x="19" y="9"/>
                    <a:pt x="21" y="10"/>
                  </a:cubicBezTo>
                  <a:cubicBezTo>
                    <a:pt x="22" y="13"/>
                    <a:pt x="24" y="13"/>
                    <a:pt x="25" y="15"/>
                  </a:cubicBezTo>
                  <a:cubicBezTo>
                    <a:pt x="25" y="16"/>
                    <a:pt x="25" y="17"/>
                    <a:pt x="25" y="18"/>
                  </a:cubicBezTo>
                  <a:cubicBezTo>
                    <a:pt x="26" y="19"/>
                    <a:pt x="27" y="20"/>
                    <a:pt x="28" y="21"/>
                  </a:cubicBezTo>
                  <a:cubicBezTo>
                    <a:pt x="29" y="23"/>
                    <a:pt x="30" y="24"/>
                    <a:pt x="29" y="26"/>
                  </a:cubicBezTo>
                  <a:cubicBezTo>
                    <a:pt x="26" y="34"/>
                    <a:pt x="11" y="34"/>
                    <a:pt x="9" y="26"/>
                  </a:cubicBezTo>
                  <a:cubicBezTo>
                    <a:pt x="12" y="24"/>
                    <a:pt x="18" y="20"/>
                    <a:pt x="21" y="21"/>
                  </a:cubicBezTo>
                  <a:cubicBezTo>
                    <a:pt x="21" y="17"/>
                    <a:pt x="15" y="18"/>
                    <a:pt x="17" y="14"/>
                  </a:cubicBezTo>
                  <a:cubicBezTo>
                    <a:pt x="17" y="14"/>
                    <a:pt x="15" y="14"/>
                    <a:pt x="15" y="14"/>
                  </a:cubicBezTo>
                  <a:cubicBezTo>
                    <a:pt x="14" y="23"/>
                    <a:pt x="0" y="16"/>
                    <a:pt x="8"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2" name="Freeform 307"/>
            <p:cNvSpPr>
              <a:spLocks/>
            </p:cNvSpPr>
            <p:nvPr/>
          </p:nvSpPr>
          <p:spPr bwMode="auto">
            <a:xfrm>
              <a:off x="15316200" y="8396288"/>
              <a:ext cx="49213" cy="36513"/>
            </a:xfrm>
            <a:custGeom>
              <a:avLst/>
              <a:gdLst>
                <a:gd name="T0" fmla="*/ 9 w 13"/>
                <a:gd name="T1" fmla="*/ 10 h 10"/>
                <a:gd name="T2" fmla="*/ 11 w 13"/>
                <a:gd name="T3" fmla="*/ 1 h 10"/>
                <a:gd name="T4" fmla="*/ 7 w 13"/>
                <a:gd name="T5" fmla="*/ 10 h 10"/>
              </a:gdLst>
              <a:ahLst/>
              <a:cxnLst>
                <a:cxn ang="0">
                  <a:pos x="T0" y="T1"/>
                </a:cxn>
                <a:cxn ang="0">
                  <a:pos x="T2" y="T3"/>
                </a:cxn>
                <a:cxn ang="0">
                  <a:pos x="T4" y="T5"/>
                </a:cxn>
              </a:cxnLst>
              <a:rect l="0" t="0" r="r" b="b"/>
              <a:pathLst>
                <a:path w="13" h="10">
                  <a:moveTo>
                    <a:pt x="9" y="10"/>
                  </a:moveTo>
                  <a:cubicBezTo>
                    <a:pt x="0" y="8"/>
                    <a:pt x="1" y="0"/>
                    <a:pt x="11" y="1"/>
                  </a:cubicBezTo>
                  <a:cubicBezTo>
                    <a:pt x="13" y="7"/>
                    <a:pt x="11" y="8"/>
                    <a:pt x="7" y="10"/>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3" name="Freeform 308"/>
            <p:cNvSpPr>
              <a:spLocks/>
            </p:cNvSpPr>
            <p:nvPr/>
          </p:nvSpPr>
          <p:spPr bwMode="auto">
            <a:xfrm>
              <a:off x="15278100" y="8347075"/>
              <a:ext cx="49213" cy="49213"/>
            </a:xfrm>
            <a:custGeom>
              <a:avLst/>
              <a:gdLst>
                <a:gd name="T0" fmla="*/ 10 w 13"/>
                <a:gd name="T1" fmla="*/ 4 h 13"/>
                <a:gd name="T2" fmla="*/ 7 w 13"/>
                <a:gd name="T3" fmla="*/ 12 h 13"/>
                <a:gd name="T4" fmla="*/ 10 w 13"/>
                <a:gd name="T5" fmla="*/ 4 h 13"/>
              </a:gdLst>
              <a:ahLst/>
              <a:cxnLst>
                <a:cxn ang="0">
                  <a:pos x="T0" y="T1"/>
                </a:cxn>
                <a:cxn ang="0">
                  <a:pos x="T2" y="T3"/>
                </a:cxn>
                <a:cxn ang="0">
                  <a:pos x="T4" y="T5"/>
                </a:cxn>
              </a:cxnLst>
              <a:rect l="0" t="0" r="r" b="b"/>
              <a:pathLst>
                <a:path w="13" h="13">
                  <a:moveTo>
                    <a:pt x="10" y="4"/>
                  </a:moveTo>
                  <a:cubicBezTo>
                    <a:pt x="13" y="7"/>
                    <a:pt x="13" y="13"/>
                    <a:pt x="7" y="12"/>
                  </a:cubicBezTo>
                  <a:cubicBezTo>
                    <a:pt x="0" y="12"/>
                    <a:pt x="6" y="0"/>
                    <a:pt x="10"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4" name="Freeform 309"/>
            <p:cNvSpPr>
              <a:spLocks/>
            </p:cNvSpPr>
            <p:nvPr/>
          </p:nvSpPr>
          <p:spPr bwMode="auto">
            <a:xfrm>
              <a:off x="16538575" y="6453188"/>
              <a:ext cx="258763" cy="109538"/>
            </a:xfrm>
            <a:custGeom>
              <a:avLst/>
              <a:gdLst>
                <a:gd name="T0" fmla="*/ 34 w 69"/>
                <a:gd name="T1" fmla="*/ 21 h 29"/>
                <a:gd name="T2" fmla="*/ 2 w 69"/>
                <a:gd name="T3" fmla="*/ 7 h 29"/>
                <a:gd name="T4" fmla="*/ 33 w 69"/>
                <a:gd name="T5" fmla="*/ 5 h 29"/>
                <a:gd name="T6" fmla="*/ 68 w 69"/>
                <a:gd name="T7" fmla="*/ 17 h 29"/>
                <a:gd name="T8" fmla="*/ 68 w 69"/>
                <a:gd name="T9" fmla="*/ 24 h 29"/>
                <a:gd name="T10" fmla="*/ 49 w 69"/>
                <a:gd name="T11" fmla="*/ 20 h 29"/>
                <a:gd name="T12" fmla="*/ 34 w 6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69" h="29">
                  <a:moveTo>
                    <a:pt x="34" y="21"/>
                  </a:moveTo>
                  <a:cubicBezTo>
                    <a:pt x="32" y="29"/>
                    <a:pt x="0" y="13"/>
                    <a:pt x="2" y="7"/>
                  </a:cubicBezTo>
                  <a:cubicBezTo>
                    <a:pt x="5" y="0"/>
                    <a:pt x="28" y="4"/>
                    <a:pt x="33" y="5"/>
                  </a:cubicBezTo>
                  <a:cubicBezTo>
                    <a:pt x="46" y="9"/>
                    <a:pt x="56" y="12"/>
                    <a:pt x="68" y="17"/>
                  </a:cubicBezTo>
                  <a:cubicBezTo>
                    <a:pt x="69" y="19"/>
                    <a:pt x="69" y="22"/>
                    <a:pt x="68" y="24"/>
                  </a:cubicBezTo>
                  <a:cubicBezTo>
                    <a:pt x="61" y="24"/>
                    <a:pt x="55" y="20"/>
                    <a:pt x="49" y="20"/>
                  </a:cubicBezTo>
                  <a:cubicBezTo>
                    <a:pt x="43" y="20"/>
                    <a:pt x="41" y="23"/>
                    <a:pt x="34" y="2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5" name="Freeform 310"/>
            <p:cNvSpPr>
              <a:spLocks/>
            </p:cNvSpPr>
            <p:nvPr/>
          </p:nvSpPr>
          <p:spPr bwMode="auto">
            <a:xfrm>
              <a:off x="16043275" y="6081713"/>
              <a:ext cx="82550" cy="87313"/>
            </a:xfrm>
            <a:custGeom>
              <a:avLst/>
              <a:gdLst>
                <a:gd name="T0" fmla="*/ 21 w 22"/>
                <a:gd name="T1" fmla="*/ 18 h 23"/>
                <a:gd name="T2" fmla="*/ 6 w 22"/>
                <a:gd name="T3" fmla="*/ 15 h 23"/>
                <a:gd name="T4" fmla="*/ 4 w 22"/>
                <a:gd name="T5" fmla="*/ 3 h 23"/>
                <a:gd name="T6" fmla="*/ 21 w 22"/>
                <a:gd name="T7" fmla="*/ 10 h 23"/>
                <a:gd name="T8" fmla="*/ 21 w 22"/>
                <a:gd name="T9" fmla="*/ 18 h 23"/>
              </a:gdLst>
              <a:ahLst/>
              <a:cxnLst>
                <a:cxn ang="0">
                  <a:pos x="T0" y="T1"/>
                </a:cxn>
                <a:cxn ang="0">
                  <a:pos x="T2" y="T3"/>
                </a:cxn>
                <a:cxn ang="0">
                  <a:pos x="T4" y="T5"/>
                </a:cxn>
                <a:cxn ang="0">
                  <a:pos x="T6" y="T7"/>
                </a:cxn>
                <a:cxn ang="0">
                  <a:pos x="T8" y="T9"/>
                </a:cxn>
              </a:cxnLst>
              <a:rect l="0" t="0" r="r" b="b"/>
              <a:pathLst>
                <a:path w="22" h="23">
                  <a:moveTo>
                    <a:pt x="21" y="18"/>
                  </a:moveTo>
                  <a:cubicBezTo>
                    <a:pt x="21" y="23"/>
                    <a:pt x="8" y="17"/>
                    <a:pt x="6" y="15"/>
                  </a:cubicBezTo>
                  <a:cubicBezTo>
                    <a:pt x="5" y="13"/>
                    <a:pt x="0" y="5"/>
                    <a:pt x="4" y="3"/>
                  </a:cubicBezTo>
                  <a:cubicBezTo>
                    <a:pt x="11" y="0"/>
                    <a:pt x="16" y="6"/>
                    <a:pt x="21" y="10"/>
                  </a:cubicBezTo>
                  <a:cubicBezTo>
                    <a:pt x="21" y="13"/>
                    <a:pt x="22" y="16"/>
                    <a:pt x="21"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6" name="Freeform 311"/>
            <p:cNvSpPr>
              <a:spLocks/>
            </p:cNvSpPr>
            <p:nvPr/>
          </p:nvSpPr>
          <p:spPr bwMode="auto">
            <a:xfrm>
              <a:off x="15916275" y="5969000"/>
              <a:ext cx="1073150" cy="393700"/>
            </a:xfrm>
            <a:custGeom>
              <a:avLst/>
              <a:gdLst>
                <a:gd name="T0" fmla="*/ 25 w 286"/>
                <a:gd name="T1" fmla="*/ 27 h 105"/>
                <a:gd name="T2" fmla="*/ 16 w 286"/>
                <a:gd name="T3" fmla="*/ 35 h 105"/>
                <a:gd name="T4" fmla="*/ 4 w 286"/>
                <a:gd name="T5" fmla="*/ 36 h 105"/>
                <a:gd name="T6" fmla="*/ 29 w 286"/>
                <a:gd name="T7" fmla="*/ 10 h 105"/>
                <a:gd name="T8" fmla="*/ 53 w 286"/>
                <a:gd name="T9" fmla="*/ 3 h 105"/>
                <a:gd name="T10" fmla="*/ 76 w 286"/>
                <a:gd name="T11" fmla="*/ 2 h 105"/>
                <a:gd name="T12" fmla="*/ 102 w 286"/>
                <a:gd name="T13" fmla="*/ 1 h 105"/>
                <a:gd name="T14" fmla="*/ 121 w 286"/>
                <a:gd name="T15" fmla="*/ 8 h 105"/>
                <a:gd name="T16" fmla="*/ 158 w 286"/>
                <a:gd name="T17" fmla="*/ 22 h 105"/>
                <a:gd name="T18" fmla="*/ 177 w 286"/>
                <a:gd name="T19" fmla="*/ 27 h 105"/>
                <a:gd name="T20" fmla="*/ 187 w 286"/>
                <a:gd name="T21" fmla="*/ 39 h 105"/>
                <a:gd name="T22" fmla="*/ 196 w 286"/>
                <a:gd name="T23" fmla="*/ 45 h 105"/>
                <a:gd name="T24" fmla="*/ 216 w 286"/>
                <a:gd name="T25" fmla="*/ 53 h 105"/>
                <a:gd name="T26" fmla="*/ 232 w 286"/>
                <a:gd name="T27" fmla="*/ 59 h 105"/>
                <a:gd name="T28" fmla="*/ 241 w 286"/>
                <a:gd name="T29" fmla="*/ 60 h 105"/>
                <a:gd name="T30" fmla="*/ 242 w 286"/>
                <a:gd name="T31" fmla="*/ 67 h 105"/>
                <a:gd name="T32" fmla="*/ 264 w 286"/>
                <a:gd name="T33" fmla="*/ 73 h 105"/>
                <a:gd name="T34" fmla="*/ 281 w 286"/>
                <a:gd name="T35" fmla="*/ 82 h 105"/>
                <a:gd name="T36" fmla="*/ 269 w 286"/>
                <a:gd name="T37" fmla="*/ 90 h 105"/>
                <a:gd name="T38" fmla="*/ 247 w 286"/>
                <a:gd name="T39" fmla="*/ 95 h 105"/>
                <a:gd name="T40" fmla="*/ 225 w 286"/>
                <a:gd name="T41" fmla="*/ 89 h 105"/>
                <a:gd name="T42" fmla="*/ 183 w 286"/>
                <a:gd name="T43" fmla="*/ 94 h 105"/>
                <a:gd name="T44" fmla="*/ 193 w 286"/>
                <a:gd name="T45" fmla="*/ 75 h 105"/>
                <a:gd name="T46" fmla="*/ 156 w 286"/>
                <a:gd name="T47" fmla="*/ 57 h 105"/>
                <a:gd name="T48" fmla="*/ 149 w 286"/>
                <a:gd name="T49" fmla="*/ 49 h 105"/>
                <a:gd name="T50" fmla="*/ 136 w 286"/>
                <a:gd name="T51" fmla="*/ 42 h 105"/>
                <a:gd name="T52" fmla="*/ 109 w 286"/>
                <a:gd name="T53" fmla="*/ 33 h 105"/>
                <a:gd name="T54" fmla="*/ 70 w 286"/>
                <a:gd name="T55" fmla="*/ 17 h 105"/>
                <a:gd name="T56" fmla="*/ 46 w 286"/>
                <a:gd name="T57" fmla="*/ 19 h 105"/>
                <a:gd name="T58" fmla="*/ 25 w 286"/>
                <a:gd name="T59" fmla="*/ 2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6" h="105">
                  <a:moveTo>
                    <a:pt x="25" y="27"/>
                  </a:moveTo>
                  <a:cubicBezTo>
                    <a:pt x="22" y="28"/>
                    <a:pt x="17" y="34"/>
                    <a:pt x="16" y="35"/>
                  </a:cubicBezTo>
                  <a:cubicBezTo>
                    <a:pt x="12" y="36"/>
                    <a:pt x="9" y="36"/>
                    <a:pt x="4" y="36"/>
                  </a:cubicBezTo>
                  <a:cubicBezTo>
                    <a:pt x="0" y="21"/>
                    <a:pt x="17" y="12"/>
                    <a:pt x="29" y="10"/>
                  </a:cubicBezTo>
                  <a:cubicBezTo>
                    <a:pt x="38" y="8"/>
                    <a:pt x="44" y="5"/>
                    <a:pt x="53" y="3"/>
                  </a:cubicBezTo>
                  <a:cubicBezTo>
                    <a:pt x="61" y="2"/>
                    <a:pt x="68" y="3"/>
                    <a:pt x="76" y="2"/>
                  </a:cubicBezTo>
                  <a:cubicBezTo>
                    <a:pt x="85" y="2"/>
                    <a:pt x="93" y="0"/>
                    <a:pt x="102" y="1"/>
                  </a:cubicBezTo>
                  <a:cubicBezTo>
                    <a:pt x="110" y="1"/>
                    <a:pt x="114" y="5"/>
                    <a:pt x="121" y="8"/>
                  </a:cubicBezTo>
                  <a:cubicBezTo>
                    <a:pt x="132" y="14"/>
                    <a:pt x="146" y="19"/>
                    <a:pt x="158" y="22"/>
                  </a:cubicBezTo>
                  <a:cubicBezTo>
                    <a:pt x="164" y="23"/>
                    <a:pt x="172" y="23"/>
                    <a:pt x="177" y="27"/>
                  </a:cubicBezTo>
                  <a:cubicBezTo>
                    <a:pt x="180" y="30"/>
                    <a:pt x="182" y="35"/>
                    <a:pt x="187" y="39"/>
                  </a:cubicBezTo>
                  <a:cubicBezTo>
                    <a:pt x="190" y="41"/>
                    <a:pt x="193" y="43"/>
                    <a:pt x="196" y="45"/>
                  </a:cubicBezTo>
                  <a:cubicBezTo>
                    <a:pt x="202" y="48"/>
                    <a:pt x="209" y="51"/>
                    <a:pt x="216" y="53"/>
                  </a:cubicBezTo>
                  <a:cubicBezTo>
                    <a:pt x="221" y="54"/>
                    <a:pt x="227" y="57"/>
                    <a:pt x="232" y="59"/>
                  </a:cubicBezTo>
                  <a:cubicBezTo>
                    <a:pt x="234" y="59"/>
                    <a:pt x="239" y="59"/>
                    <a:pt x="241" y="60"/>
                  </a:cubicBezTo>
                  <a:cubicBezTo>
                    <a:pt x="243" y="62"/>
                    <a:pt x="240" y="65"/>
                    <a:pt x="242" y="67"/>
                  </a:cubicBezTo>
                  <a:cubicBezTo>
                    <a:pt x="247" y="71"/>
                    <a:pt x="258" y="70"/>
                    <a:pt x="264" y="73"/>
                  </a:cubicBezTo>
                  <a:cubicBezTo>
                    <a:pt x="267" y="75"/>
                    <a:pt x="281" y="81"/>
                    <a:pt x="281" y="82"/>
                  </a:cubicBezTo>
                  <a:cubicBezTo>
                    <a:pt x="286" y="90"/>
                    <a:pt x="274" y="90"/>
                    <a:pt x="269" y="90"/>
                  </a:cubicBezTo>
                  <a:cubicBezTo>
                    <a:pt x="261" y="91"/>
                    <a:pt x="255" y="95"/>
                    <a:pt x="247" y="95"/>
                  </a:cubicBezTo>
                  <a:cubicBezTo>
                    <a:pt x="239" y="95"/>
                    <a:pt x="233" y="90"/>
                    <a:pt x="225" y="89"/>
                  </a:cubicBezTo>
                  <a:cubicBezTo>
                    <a:pt x="219" y="88"/>
                    <a:pt x="186" y="105"/>
                    <a:pt x="183" y="94"/>
                  </a:cubicBezTo>
                  <a:cubicBezTo>
                    <a:pt x="180" y="80"/>
                    <a:pt x="220" y="85"/>
                    <a:pt x="193" y="75"/>
                  </a:cubicBezTo>
                  <a:cubicBezTo>
                    <a:pt x="180" y="69"/>
                    <a:pt x="168" y="67"/>
                    <a:pt x="156" y="57"/>
                  </a:cubicBezTo>
                  <a:cubicBezTo>
                    <a:pt x="153" y="55"/>
                    <a:pt x="151" y="51"/>
                    <a:pt x="149" y="49"/>
                  </a:cubicBezTo>
                  <a:cubicBezTo>
                    <a:pt x="146" y="46"/>
                    <a:pt x="140" y="44"/>
                    <a:pt x="136" y="42"/>
                  </a:cubicBezTo>
                  <a:cubicBezTo>
                    <a:pt x="128" y="37"/>
                    <a:pt x="118" y="35"/>
                    <a:pt x="109" y="33"/>
                  </a:cubicBezTo>
                  <a:cubicBezTo>
                    <a:pt x="103" y="32"/>
                    <a:pt x="60" y="29"/>
                    <a:pt x="70" y="17"/>
                  </a:cubicBezTo>
                  <a:cubicBezTo>
                    <a:pt x="64" y="12"/>
                    <a:pt x="52" y="15"/>
                    <a:pt x="46" y="19"/>
                  </a:cubicBezTo>
                  <a:cubicBezTo>
                    <a:pt x="38" y="23"/>
                    <a:pt x="34" y="25"/>
                    <a:pt x="25"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 name="Freeform 312"/>
            <p:cNvSpPr>
              <a:spLocks/>
            </p:cNvSpPr>
            <p:nvPr/>
          </p:nvSpPr>
          <p:spPr bwMode="auto">
            <a:xfrm>
              <a:off x="17641887" y="6450013"/>
              <a:ext cx="193675" cy="85725"/>
            </a:xfrm>
            <a:custGeom>
              <a:avLst/>
              <a:gdLst>
                <a:gd name="T0" fmla="*/ 48 w 52"/>
                <a:gd name="T1" fmla="*/ 14 h 23"/>
                <a:gd name="T2" fmla="*/ 43 w 52"/>
                <a:gd name="T3" fmla="*/ 7 h 23"/>
                <a:gd name="T4" fmla="*/ 28 w 52"/>
                <a:gd name="T5" fmla="*/ 5 h 23"/>
                <a:gd name="T6" fmla="*/ 1 w 52"/>
                <a:gd name="T7" fmla="*/ 8 h 23"/>
                <a:gd name="T8" fmla="*/ 3 w 52"/>
                <a:gd name="T9" fmla="*/ 14 h 23"/>
                <a:gd name="T10" fmla="*/ 6 w 52"/>
                <a:gd name="T11" fmla="*/ 21 h 23"/>
                <a:gd name="T12" fmla="*/ 29 w 52"/>
                <a:gd name="T13" fmla="*/ 22 h 23"/>
                <a:gd name="T14" fmla="*/ 48 w 52"/>
                <a:gd name="T15" fmla="*/ 1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3">
                  <a:moveTo>
                    <a:pt x="48" y="14"/>
                  </a:moveTo>
                  <a:cubicBezTo>
                    <a:pt x="52" y="13"/>
                    <a:pt x="43" y="7"/>
                    <a:pt x="43" y="7"/>
                  </a:cubicBezTo>
                  <a:cubicBezTo>
                    <a:pt x="38" y="5"/>
                    <a:pt x="32" y="5"/>
                    <a:pt x="28" y="5"/>
                  </a:cubicBezTo>
                  <a:cubicBezTo>
                    <a:pt x="21" y="4"/>
                    <a:pt x="5" y="0"/>
                    <a:pt x="1" y="8"/>
                  </a:cubicBezTo>
                  <a:cubicBezTo>
                    <a:pt x="2" y="7"/>
                    <a:pt x="3" y="15"/>
                    <a:pt x="3" y="14"/>
                  </a:cubicBezTo>
                  <a:cubicBezTo>
                    <a:pt x="4" y="18"/>
                    <a:pt x="0" y="18"/>
                    <a:pt x="6" y="21"/>
                  </a:cubicBezTo>
                  <a:cubicBezTo>
                    <a:pt x="10" y="23"/>
                    <a:pt x="24" y="22"/>
                    <a:pt x="29" y="22"/>
                  </a:cubicBezTo>
                  <a:cubicBezTo>
                    <a:pt x="38" y="22"/>
                    <a:pt x="41" y="16"/>
                    <a:pt x="48"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 name="Freeform 313"/>
            <p:cNvSpPr>
              <a:spLocks/>
            </p:cNvSpPr>
            <p:nvPr/>
          </p:nvSpPr>
          <p:spPr bwMode="auto">
            <a:xfrm>
              <a:off x="18195925" y="7259638"/>
              <a:ext cx="112713" cy="82550"/>
            </a:xfrm>
            <a:custGeom>
              <a:avLst/>
              <a:gdLst>
                <a:gd name="T0" fmla="*/ 28 w 30"/>
                <a:gd name="T1" fmla="*/ 1 h 22"/>
                <a:gd name="T2" fmla="*/ 23 w 30"/>
                <a:gd name="T3" fmla="*/ 18 h 22"/>
                <a:gd name="T4" fmla="*/ 0 w 30"/>
                <a:gd name="T5" fmla="*/ 20 h 22"/>
                <a:gd name="T6" fmla="*/ 9 w 30"/>
                <a:gd name="T7" fmla="*/ 12 h 22"/>
                <a:gd name="T8" fmla="*/ 4 w 30"/>
                <a:gd name="T9" fmla="*/ 6 h 22"/>
                <a:gd name="T10" fmla="*/ 11 w 30"/>
                <a:gd name="T11" fmla="*/ 1 h 22"/>
                <a:gd name="T12" fmla="*/ 28 w 30"/>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8" y="1"/>
                  </a:moveTo>
                  <a:cubicBezTo>
                    <a:pt x="20" y="7"/>
                    <a:pt x="30" y="13"/>
                    <a:pt x="23" y="18"/>
                  </a:cubicBezTo>
                  <a:cubicBezTo>
                    <a:pt x="17" y="22"/>
                    <a:pt x="6" y="20"/>
                    <a:pt x="0" y="20"/>
                  </a:cubicBezTo>
                  <a:cubicBezTo>
                    <a:pt x="1" y="16"/>
                    <a:pt x="5" y="13"/>
                    <a:pt x="9" y="12"/>
                  </a:cubicBezTo>
                  <a:cubicBezTo>
                    <a:pt x="10" y="8"/>
                    <a:pt x="8" y="6"/>
                    <a:pt x="4" y="6"/>
                  </a:cubicBezTo>
                  <a:cubicBezTo>
                    <a:pt x="2" y="6"/>
                    <a:pt x="10" y="1"/>
                    <a:pt x="11" y="1"/>
                  </a:cubicBezTo>
                  <a:cubicBezTo>
                    <a:pt x="16" y="0"/>
                    <a:pt x="23" y="1"/>
                    <a:pt x="28"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9" name="Freeform 314"/>
            <p:cNvSpPr>
              <a:spLocks/>
            </p:cNvSpPr>
            <p:nvPr/>
          </p:nvSpPr>
          <p:spPr bwMode="auto">
            <a:xfrm>
              <a:off x="18195925" y="6667500"/>
              <a:ext cx="60325" cy="82550"/>
            </a:xfrm>
            <a:custGeom>
              <a:avLst/>
              <a:gdLst>
                <a:gd name="T0" fmla="*/ 9 w 16"/>
                <a:gd name="T1" fmla="*/ 12 h 22"/>
                <a:gd name="T2" fmla="*/ 1 w 16"/>
                <a:gd name="T3" fmla="*/ 14 h 22"/>
                <a:gd name="T4" fmla="*/ 7 w 16"/>
                <a:gd name="T5" fmla="*/ 7 h 22"/>
                <a:gd name="T6" fmla="*/ 14 w 16"/>
                <a:gd name="T7" fmla="*/ 3 h 22"/>
                <a:gd name="T8" fmla="*/ 16 w 16"/>
                <a:gd name="T9" fmla="*/ 12 h 22"/>
                <a:gd name="T10" fmla="*/ 9 w 16"/>
                <a:gd name="T11" fmla="*/ 12 h 22"/>
              </a:gdLst>
              <a:ahLst/>
              <a:cxnLst>
                <a:cxn ang="0">
                  <a:pos x="T0" y="T1"/>
                </a:cxn>
                <a:cxn ang="0">
                  <a:pos x="T2" y="T3"/>
                </a:cxn>
                <a:cxn ang="0">
                  <a:pos x="T4" y="T5"/>
                </a:cxn>
                <a:cxn ang="0">
                  <a:pos x="T6" y="T7"/>
                </a:cxn>
                <a:cxn ang="0">
                  <a:pos x="T8" y="T9"/>
                </a:cxn>
                <a:cxn ang="0">
                  <a:pos x="T10" y="T11"/>
                </a:cxn>
              </a:cxnLst>
              <a:rect l="0" t="0" r="r" b="b"/>
              <a:pathLst>
                <a:path w="16" h="22">
                  <a:moveTo>
                    <a:pt x="9" y="12"/>
                  </a:moveTo>
                  <a:cubicBezTo>
                    <a:pt x="9" y="19"/>
                    <a:pt x="2" y="22"/>
                    <a:pt x="1" y="14"/>
                  </a:cubicBezTo>
                  <a:cubicBezTo>
                    <a:pt x="0" y="9"/>
                    <a:pt x="7" y="5"/>
                    <a:pt x="7" y="7"/>
                  </a:cubicBezTo>
                  <a:cubicBezTo>
                    <a:pt x="7" y="3"/>
                    <a:pt x="10" y="0"/>
                    <a:pt x="14" y="3"/>
                  </a:cubicBezTo>
                  <a:cubicBezTo>
                    <a:pt x="15" y="4"/>
                    <a:pt x="16" y="10"/>
                    <a:pt x="16" y="12"/>
                  </a:cubicBezTo>
                  <a:cubicBezTo>
                    <a:pt x="14" y="12"/>
                    <a:pt x="12" y="12"/>
                    <a:pt x="9"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 name="Freeform 315"/>
            <p:cNvSpPr>
              <a:spLocks/>
            </p:cNvSpPr>
            <p:nvPr/>
          </p:nvSpPr>
          <p:spPr bwMode="auto">
            <a:xfrm>
              <a:off x="18222912" y="6745288"/>
              <a:ext cx="41275" cy="79375"/>
            </a:xfrm>
            <a:custGeom>
              <a:avLst/>
              <a:gdLst>
                <a:gd name="T0" fmla="*/ 10 w 11"/>
                <a:gd name="T1" fmla="*/ 18 h 21"/>
                <a:gd name="T2" fmla="*/ 8 w 11"/>
                <a:gd name="T3" fmla="*/ 7 h 21"/>
                <a:gd name="T4" fmla="*/ 10 w 11"/>
                <a:gd name="T5" fmla="*/ 18 h 21"/>
              </a:gdLst>
              <a:ahLst/>
              <a:cxnLst>
                <a:cxn ang="0">
                  <a:pos x="T0" y="T1"/>
                </a:cxn>
                <a:cxn ang="0">
                  <a:pos x="T2" y="T3"/>
                </a:cxn>
                <a:cxn ang="0">
                  <a:pos x="T4" y="T5"/>
                </a:cxn>
              </a:cxnLst>
              <a:rect l="0" t="0" r="r" b="b"/>
              <a:pathLst>
                <a:path w="11" h="21">
                  <a:moveTo>
                    <a:pt x="10" y="18"/>
                  </a:moveTo>
                  <a:cubicBezTo>
                    <a:pt x="0" y="21"/>
                    <a:pt x="1" y="0"/>
                    <a:pt x="8" y="7"/>
                  </a:cubicBezTo>
                  <a:cubicBezTo>
                    <a:pt x="10" y="9"/>
                    <a:pt x="11" y="15"/>
                    <a:pt x="10"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1" name="Freeform 316"/>
            <p:cNvSpPr>
              <a:spLocks/>
            </p:cNvSpPr>
            <p:nvPr/>
          </p:nvSpPr>
          <p:spPr bwMode="auto">
            <a:xfrm>
              <a:off x="18253075" y="6838950"/>
              <a:ext cx="77788" cy="71438"/>
            </a:xfrm>
            <a:custGeom>
              <a:avLst/>
              <a:gdLst>
                <a:gd name="T0" fmla="*/ 8 w 21"/>
                <a:gd name="T1" fmla="*/ 13 h 19"/>
                <a:gd name="T2" fmla="*/ 8 w 21"/>
                <a:gd name="T3" fmla="*/ 11 h 19"/>
                <a:gd name="T4" fmla="*/ 2 w 21"/>
                <a:gd name="T5" fmla="*/ 3 h 19"/>
                <a:gd name="T6" fmla="*/ 12 w 21"/>
                <a:gd name="T7" fmla="*/ 3 h 19"/>
                <a:gd name="T8" fmla="*/ 8 w 21"/>
                <a:gd name="T9" fmla="*/ 13 h 19"/>
              </a:gdLst>
              <a:ahLst/>
              <a:cxnLst>
                <a:cxn ang="0">
                  <a:pos x="T0" y="T1"/>
                </a:cxn>
                <a:cxn ang="0">
                  <a:pos x="T2" y="T3"/>
                </a:cxn>
                <a:cxn ang="0">
                  <a:pos x="T4" y="T5"/>
                </a:cxn>
                <a:cxn ang="0">
                  <a:pos x="T6" y="T7"/>
                </a:cxn>
                <a:cxn ang="0">
                  <a:pos x="T8" y="T9"/>
                </a:cxn>
              </a:cxnLst>
              <a:rect l="0" t="0" r="r" b="b"/>
              <a:pathLst>
                <a:path w="21" h="19">
                  <a:moveTo>
                    <a:pt x="8" y="13"/>
                  </a:moveTo>
                  <a:cubicBezTo>
                    <a:pt x="8" y="13"/>
                    <a:pt x="8" y="12"/>
                    <a:pt x="8" y="11"/>
                  </a:cubicBezTo>
                  <a:cubicBezTo>
                    <a:pt x="5" y="11"/>
                    <a:pt x="0" y="7"/>
                    <a:pt x="2" y="3"/>
                  </a:cubicBezTo>
                  <a:cubicBezTo>
                    <a:pt x="4" y="0"/>
                    <a:pt x="9" y="2"/>
                    <a:pt x="12" y="3"/>
                  </a:cubicBezTo>
                  <a:cubicBezTo>
                    <a:pt x="21" y="7"/>
                    <a:pt x="17" y="19"/>
                    <a:pt x="8"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2" name="Freeform 317"/>
            <p:cNvSpPr>
              <a:spLocks/>
            </p:cNvSpPr>
            <p:nvPr/>
          </p:nvSpPr>
          <p:spPr bwMode="auto">
            <a:xfrm>
              <a:off x="18267362" y="6921500"/>
              <a:ext cx="38100" cy="52388"/>
            </a:xfrm>
            <a:custGeom>
              <a:avLst/>
              <a:gdLst>
                <a:gd name="T0" fmla="*/ 7 w 10"/>
                <a:gd name="T1" fmla="*/ 12 h 14"/>
                <a:gd name="T2" fmla="*/ 6 w 10"/>
                <a:gd name="T3" fmla="*/ 0 h 14"/>
                <a:gd name="T4" fmla="*/ 7 w 10"/>
                <a:gd name="T5" fmla="*/ 12 h 14"/>
              </a:gdLst>
              <a:ahLst/>
              <a:cxnLst>
                <a:cxn ang="0">
                  <a:pos x="T0" y="T1"/>
                </a:cxn>
                <a:cxn ang="0">
                  <a:pos x="T2" y="T3"/>
                </a:cxn>
                <a:cxn ang="0">
                  <a:pos x="T4" y="T5"/>
                </a:cxn>
              </a:cxnLst>
              <a:rect l="0" t="0" r="r" b="b"/>
              <a:pathLst>
                <a:path w="10" h="14">
                  <a:moveTo>
                    <a:pt x="7" y="12"/>
                  </a:moveTo>
                  <a:cubicBezTo>
                    <a:pt x="0" y="14"/>
                    <a:pt x="1" y="3"/>
                    <a:pt x="6" y="0"/>
                  </a:cubicBezTo>
                  <a:cubicBezTo>
                    <a:pt x="6" y="2"/>
                    <a:pt x="10" y="11"/>
                    <a:pt x="7"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3" name="Freeform 318"/>
            <p:cNvSpPr>
              <a:spLocks/>
            </p:cNvSpPr>
            <p:nvPr/>
          </p:nvSpPr>
          <p:spPr bwMode="auto">
            <a:xfrm>
              <a:off x="17000537" y="6161088"/>
              <a:ext cx="85725" cy="60325"/>
            </a:xfrm>
            <a:custGeom>
              <a:avLst/>
              <a:gdLst>
                <a:gd name="T0" fmla="*/ 9 w 23"/>
                <a:gd name="T1" fmla="*/ 14 h 16"/>
                <a:gd name="T2" fmla="*/ 12 w 23"/>
                <a:gd name="T3" fmla="*/ 3 h 16"/>
                <a:gd name="T4" fmla="*/ 17 w 23"/>
                <a:gd name="T5" fmla="*/ 6 h 16"/>
                <a:gd name="T6" fmla="*/ 23 w 23"/>
                <a:gd name="T7" fmla="*/ 1 h 16"/>
                <a:gd name="T8" fmla="*/ 9 w 23"/>
                <a:gd name="T9" fmla="*/ 14 h 16"/>
              </a:gdLst>
              <a:ahLst/>
              <a:cxnLst>
                <a:cxn ang="0">
                  <a:pos x="T0" y="T1"/>
                </a:cxn>
                <a:cxn ang="0">
                  <a:pos x="T2" y="T3"/>
                </a:cxn>
                <a:cxn ang="0">
                  <a:pos x="T4" y="T5"/>
                </a:cxn>
                <a:cxn ang="0">
                  <a:pos x="T6" y="T7"/>
                </a:cxn>
                <a:cxn ang="0">
                  <a:pos x="T8" y="T9"/>
                </a:cxn>
              </a:cxnLst>
              <a:rect l="0" t="0" r="r" b="b"/>
              <a:pathLst>
                <a:path w="23" h="16">
                  <a:moveTo>
                    <a:pt x="9" y="14"/>
                  </a:moveTo>
                  <a:cubicBezTo>
                    <a:pt x="0" y="16"/>
                    <a:pt x="5" y="3"/>
                    <a:pt x="12" y="3"/>
                  </a:cubicBezTo>
                  <a:cubicBezTo>
                    <a:pt x="13" y="6"/>
                    <a:pt x="14" y="6"/>
                    <a:pt x="17" y="6"/>
                  </a:cubicBezTo>
                  <a:cubicBezTo>
                    <a:pt x="18" y="3"/>
                    <a:pt x="20" y="0"/>
                    <a:pt x="23" y="1"/>
                  </a:cubicBezTo>
                  <a:cubicBezTo>
                    <a:pt x="22" y="10"/>
                    <a:pt x="18" y="14"/>
                    <a:pt x="9" y="14"/>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4" name="Freeform 319"/>
            <p:cNvSpPr>
              <a:spLocks/>
            </p:cNvSpPr>
            <p:nvPr/>
          </p:nvSpPr>
          <p:spPr bwMode="auto">
            <a:xfrm>
              <a:off x="16527462" y="5740400"/>
              <a:ext cx="109538" cy="184150"/>
            </a:xfrm>
            <a:custGeom>
              <a:avLst/>
              <a:gdLst>
                <a:gd name="T0" fmla="*/ 29 w 29"/>
                <a:gd name="T1" fmla="*/ 40 h 49"/>
                <a:gd name="T2" fmla="*/ 21 w 29"/>
                <a:gd name="T3" fmla="*/ 45 h 49"/>
                <a:gd name="T4" fmla="*/ 17 w 29"/>
                <a:gd name="T5" fmla="*/ 34 h 49"/>
                <a:gd name="T6" fmla="*/ 8 w 29"/>
                <a:gd name="T7" fmla="*/ 23 h 49"/>
                <a:gd name="T8" fmla="*/ 2 w 29"/>
                <a:gd name="T9" fmla="*/ 20 h 49"/>
                <a:gd name="T10" fmla="*/ 5 w 29"/>
                <a:gd name="T11" fmla="*/ 15 h 49"/>
                <a:gd name="T12" fmla="*/ 9 w 29"/>
                <a:gd name="T13" fmla="*/ 1 h 49"/>
                <a:gd name="T14" fmla="*/ 14 w 29"/>
                <a:gd name="T15" fmla="*/ 0 h 49"/>
                <a:gd name="T16" fmla="*/ 14 w 29"/>
                <a:gd name="T17" fmla="*/ 6 h 49"/>
                <a:gd name="T18" fmla="*/ 19 w 29"/>
                <a:gd name="T19" fmla="*/ 13 h 49"/>
                <a:gd name="T20" fmla="*/ 24 w 29"/>
                <a:gd name="T21" fmla="*/ 26 h 49"/>
                <a:gd name="T22" fmla="*/ 29 w 29"/>
                <a:gd name="T23"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9">
                  <a:moveTo>
                    <a:pt x="29" y="40"/>
                  </a:moveTo>
                  <a:cubicBezTo>
                    <a:pt x="28" y="45"/>
                    <a:pt x="25" y="49"/>
                    <a:pt x="21" y="45"/>
                  </a:cubicBezTo>
                  <a:cubicBezTo>
                    <a:pt x="18" y="43"/>
                    <a:pt x="19" y="37"/>
                    <a:pt x="17" y="34"/>
                  </a:cubicBezTo>
                  <a:cubicBezTo>
                    <a:pt x="15" y="30"/>
                    <a:pt x="12" y="26"/>
                    <a:pt x="8" y="23"/>
                  </a:cubicBezTo>
                  <a:cubicBezTo>
                    <a:pt x="7" y="22"/>
                    <a:pt x="3" y="22"/>
                    <a:pt x="2" y="20"/>
                  </a:cubicBezTo>
                  <a:cubicBezTo>
                    <a:pt x="0" y="16"/>
                    <a:pt x="3" y="17"/>
                    <a:pt x="5" y="15"/>
                  </a:cubicBezTo>
                  <a:cubicBezTo>
                    <a:pt x="9" y="10"/>
                    <a:pt x="11" y="7"/>
                    <a:pt x="9" y="1"/>
                  </a:cubicBezTo>
                  <a:cubicBezTo>
                    <a:pt x="10" y="0"/>
                    <a:pt x="13" y="0"/>
                    <a:pt x="14" y="0"/>
                  </a:cubicBezTo>
                  <a:cubicBezTo>
                    <a:pt x="14" y="2"/>
                    <a:pt x="14" y="5"/>
                    <a:pt x="14" y="6"/>
                  </a:cubicBezTo>
                  <a:cubicBezTo>
                    <a:pt x="15" y="9"/>
                    <a:pt x="18" y="11"/>
                    <a:pt x="19" y="13"/>
                  </a:cubicBezTo>
                  <a:cubicBezTo>
                    <a:pt x="21" y="17"/>
                    <a:pt x="22" y="22"/>
                    <a:pt x="24" y="26"/>
                  </a:cubicBezTo>
                  <a:cubicBezTo>
                    <a:pt x="26" y="30"/>
                    <a:pt x="29" y="35"/>
                    <a:pt x="29" y="4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5" name="Freeform 320"/>
            <p:cNvSpPr>
              <a:spLocks/>
            </p:cNvSpPr>
            <p:nvPr/>
          </p:nvSpPr>
          <p:spPr bwMode="auto">
            <a:xfrm>
              <a:off x="17926050" y="3011487"/>
              <a:ext cx="263525" cy="165100"/>
            </a:xfrm>
            <a:custGeom>
              <a:avLst/>
              <a:gdLst>
                <a:gd name="T0" fmla="*/ 16 w 70"/>
                <a:gd name="T1" fmla="*/ 0 h 44"/>
                <a:gd name="T2" fmla="*/ 21 w 70"/>
                <a:gd name="T3" fmla="*/ 14 h 44"/>
                <a:gd name="T4" fmla="*/ 37 w 70"/>
                <a:gd name="T5" fmla="*/ 20 h 44"/>
                <a:gd name="T6" fmla="*/ 70 w 70"/>
                <a:gd name="T7" fmla="*/ 24 h 44"/>
                <a:gd name="T8" fmla="*/ 59 w 70"/>
                <a:gd name="T9" fmla="*/ 27 h 44"/>
                <a:gd name="T10" fmla="*/ 55 w 70"/>
                <a:gd name="T11" fmla="*/ 36 h 44"/>
                <a:gd name="T12" fmla="*/ 38 w 70"/>
                <a:gd name="T13" fmla="*/ 34 h 44"/>
                <a:gd name="T14" fmla="*/ 14 w 70"/>
                <a:gd name="T15" fmla="*/ 18 h 44"/>
                <a:gd name="T16" fmla="*/ 16 w 7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4">
                  <a:moveTo>
                    <a:pt x="16" y="0"/>
                  </a:moveTo>
                  <a:cubicBezTo>
                    <a:pt x="16" y="8"/>
                    <a:pt x="15" y="9"/>
                    <a:pt x="21" y="14"/>
                  </a:cubicBezTo>
                  <a:cubicBezTo>
                    <a:pt x="26" y="18"/>
                    <a:pt x="32" y="19"/>
                    <a:pt x="37" y="20"/>
                  </a:cubicBezTo>
                  <a:cubicBezTo>
                    <a:pt x="44" y="21"/>
                    <a:pt x="67" y="18"/>
                    <a:pt x="70" y="24"/>
                  </a:cubicBezTo>
                  <a:cubicBezTo>
                    <a:pt x="66" y="23"/>
                    <a:pt x="62" y="25"/>
                    <a:pt x="59" y="27"/>
                  </a:cubicBezTo>
                  <a:cubicBezTo>
                    <a:pt x="56" y="30"/>
                    <a:pt x="58" y="32"/>
                    <a:pt x="55" y="36"/>
                  </a:cubicBezTo>
                  <a:cubicBezTo>
                    <a:pt x="50" y="44"/>
                    <a:pt x="44" y="40"/>
                    <a:pt x="38" y="34"/>
                  </a:cubicBezTo>
                  <a:cubicBezTo>
                    <a:pt x="31" y="38"/>
                    <a:pt x="14" y="26"/>
                    <a:pt x="14" y="18"/>
                  </a:cubicBezTo>
                  <a:cubicBezTo>
                    <a:pt x="0" y="21"/>
                    <a:pt x="7" y="0"/>
                    <a:pt x="16"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6" name="Freeform 321"/>
            <p:cNvSpPr>
              <a:spLocks/>
            </p:cNvSpPr>
            <p:nvPr/>
          </p:nvSpPr>
          <p:spPr bwMode="auto">
            <a:xfrm>
              <a:off x="17881600" y="2560637"/>
              <a:ext cx="360363" cy="153988"/>
            </a:xfrm>
            <a:custGeom>
              <a:avLst/>
              <a:gdLst>
                <a:gd name="T0" fmla="*/ 33 w 96"/>
                <a:gd name="T1" fmla="*/ 18 h 41"/>
                <a:gd name="T2" fmla="*/ 20 w 96"/>
                <a:gd name="T3" fmla="*/ 1 h 41"/>
                <a:gd name="T4" fmla="*/ 39 w 96"/>
                <a:gd name="T5" fmla="*/ 5 h 41"/>
                <a:gd name="T6" fmla="*/ 71 w 96"/>
                <a:gd name="T7" fmla="*/ 18 h 41"/>
                <a:gd name="T8" fmla="*/ 70 w 96"/>
                <a:gd name="T9" fmla="*/ 20 h 41"/>
                <a:gd name="T10" fmla="*/ 83 w 96"/>
                <a:gd name="T11" fmla="*/ 38 h 41"/>
                <a:gd name="T12" fmla="*/ 56 w 96"/>
                <a:gd name="T13" fmla="*/ 33 h 41"/>
                <a:gd name="T14" fmla="*/ 33 w 96"/>
                <a:gd name="T15" fmla="*/ 18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1">
                  <a:moveTo>
                    <a:pt x="33" y="18"/>
                  </a:moveTo>
                  <a:cubicBezTo>
                    <a:pt x="29" y="14"/>
                    <a:pt x="0" y="6"/>
                    <a:pt x="20" y="1"/>
                  </a:cubicBezTo>
                  <a:cubicBezTo>
                    <a:pt x="26" y="0"/>
                    <a:pt x="34" y="3"/>
                    <a:pt x="39" y="5"/>
                  </a:cubicBezTo>
                  <a:cubicBezTo>
                    <a:pt x="51" y="8"/>
                    <a:pt x="61" y="13"/>
                    <a:pt x="71" y="18"/>
                  </a:cubicBezTo>
                  <a:cubicBezTo>
                    <a:pt x="71" y="19"/>
                    <a:pt x="71" y="19"/>
                    <a:pt x="70" y="20"/>
                  </a:cubicBezTo>
                  <a:cubicBezTo>
                    <a:pt x="75" y="24"/>
                    <a:pt x="96" y="33"/>
                    <a:pt x="83" y="38"/>
                  </a:cubicBezTo>
                  <a:cubicBezTo>
                    <a:pt x="77" y="41"/>
                    <a:pt x="62" y="35"/>
                    <a:pt x="56" y="33"/>
                  </a:cubicBezTo>
                  <a:cubicBezTo>
                    <a:pt x="44" y="30"/>
                    <a:pt x="40" y="27"/>
                    <a:pt x="33"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7" name="Freeform 322"/>
            <p:cNvSpPr>
              <a:spLocks/>
            </p:cNvSpPr>
            <p:nvPr/>
          </p:nvSpPr>
          <p:spPr bwMode="auto">
            <a:xfrm>
              <a:off x="18440400" y="2298700"/>
              <a:ext cx="671513" cy="776288"/>
            </a:xfrm>
            <a:custGeom>
              <a:avLst/>
              <a:gdLst>
                <a:gd name="T0" fmla="*/ 52 w 179"/>
                <a:gd name="T1" fmla="*/ 51 h 207"/>
                <a:gd name="T2" fmla="*/ 65 w 179"/>
                <a:gd name="T3" fmla="*/ 32 h 207"/>
                <a:gd name="T4" fmla="*/ 74 w 179"/>
                <a:gd name="T5" fmla="*/ 13 h 207"/>
                <a:gd name="T6" fmla="*/ 96 w 179"/>
                <a:gd name="T7" fmla="*/ 0 h 207"/>
                <a:gd name="T8" fmla="*/ 96 w 179"/>
                <a:gd name="T9" fmla="*/ 3 h 207"/>
                <a:gd name="T10" fmla="*/ 106 w 179"/>
                <a:gd name="T11" fmla="*/ 1 h 207"/>
                <a:gd name="T12" fmla="*/ 105 w 179"/>
                <a:gd name="T13" fmla="*/ 14 h 207"/>
                <a:gd name="T14" fmla="*/ 93 w 179"/>
                <a:gd name="T15" fmla="*/ 15 h 207"/>
                <a:gd name="T16" fmla="*/ 88 w 179"/>
                <a:gd name="T17" fmla="*/ 46 h 207"/>
                <a:gd name="T18" fmla="*/ 76 w 179"/>
                <a:gd name="T19" fmla="*/ 65 h 207"/>
                <a:gd name="T20" fmla="*/ 70 w 179"/>
                <a:gd name="T21" fmla="*/ 82 h 207"/>
                <a:gd name="T22" fmla="*/ 90 w 179"/>
                <a:gd name="T23" fmla="*/ 66 h 207"/>
                <a:gd name="T24" fmla="*/ 94 w 179"/>
                <a:gd name="T25" fmla="*/ 67 h 207"/>
                <a:gd name="T26" fmla="*/ 104 w 179"/>
                <a:gd name="T27" fmla="*/ 70 h 207"/>
                <a:gd name="T28" fmla="*/ 104 w 179"/>
                <a:gd name="T29" fmla="*/ 86 h 207"/>
                <a:gd name="T30" fmla="*/ 118 w 179"/>
                <a:gd name="T31" fmla="*/ 87 h 207"/>
                <a:gd name="T32" fmla="*/ 132 w 179"/>
                <a:gd name="T33" fmla="*/ 83 h 207"/>
                <a:gd name="T34" fmla="*/ 133 w 179"/>
                <a:gd name="T35" fmla="*/ 85 h 207"/>
                <a:gd name="T36" fmla="*/ 144 w 179"/>
                <a:gd name="T37" fmla="*/ 82 h 207"/>
                <a:gd name="T38" fmla="*/ 133 w 179"/>
                <a:gd name="T39" fmla="*/ 93 h 207"/>
                <a:gd name="T40" fmla="*/ 149 w 179"/>
                <a:gd name="T41" fmla="*/ 95 h 207"/>
                <a:gd name="T42" fmla="*/ 157 w 179"/>
                <a:gd name="T43" fmla="*/ 99 h 207"/>
                <a:gd name="T44" fmla="*/ 155 w 179"/>
                <a:gd name="T45" fmla="*/ 106 h 207"/>
                <a:gd name="T46" fmla="*/ 159 w 179"/>
                <a:gd name="T47" fmla="*/ 129 h 207"/>
                <a:gd name="T48" fmla="*/ 170 w 179"/>
                <a:gd name="T49" fmla="*/ 126 h 207"/>
                <a:gd name="T50" fmla="*/ 172 w 179"/>
                <a:gd name="T51" fmla="*/ 126 h 207"/>
                <a:gd name="T52" fmla="*/ 156 w 179"/>
                <a:gd name="T53" fmla="*/ 167 h 207"/>
                <a:gd name="T54" fmla="*/ 176 w 179"/>
                <a:gd name="T55" fmla="*/ 145 h 207"/>
                <a:gd name="T56" fmla="*/ 169 w 179"/>
                <a:gd name="T57" fmla="*/ 172 h 207"/>
                <a:gd name="T58" fmla="*/ 178 w 179"/>
                <a:gd name="T59" fmla="*/ 160 h 207"/>
                <a:gd name="T60" fmla="*/ 175 w 179"/>
                <a:gd name="T61" fmla="*/ 189 h 207"/>
                <a:gd name="T62" fmla="*/ 168 w 179"/>
                <a:gd name="T63" fmla="*/ 204 h 207"/>
                <a:gd name="T64" fmla="*/ 161 w 179"/>
                <a:gd name="T65" fmla="*/ 204 h 207"/>
                <a:gd name="T66" fmla="*/ 154 w 179"/>
                <a:gd name="T67" fmla="*/ 207 h 207"/>
                <a:gd name="T68" fmla="*/ 154 w 179"/>
                <a:gd name="T69" fmla="*/ 189 h 207"/>
                <a:gd name="T70" fmla="*/ 143 w 179"/>
                <a:gd name="T71" fmla="*/ 199 h 207"/>
                <a:gd name="T72" fmla="*/ 141 w 179"/>
                <a:gd name="T73" fmla="*/ 188 h 207"/>
                <a:gd name="T74" fmla="*/ 146 w 179"/>
                <a:gd name="T75" fmla="*/ 173 h 207"/>
                <a:gd name="T76" fmla="*/ 142 w 179"/>
                <a:gd name="T77" fmla="*/ 159 h 207"/>
                <a:gd name="T78" fmla="*/ 120 w 179"/>
                <a:gd name="T79" fmla="*/ 179 h 207"/>
                <a:gd name="T80" fmla="*/ 107 w 179"/>
                <a:gd name="T81" fmla="*/ 195 h 207"/>
                <a:gd name="T82" fmla="*/ 88 w 179"/>
                <a:gd name="T83" fmla="*/ 193 h 207"/>
                <a:gd name="T84" fmla="*/ 101 w 179"/>
                <a:gd name="T85" fmla="*/ 182 h 207"/>
                <a:gd name="T86" fmla="*/ 118 w 179"/>
                <a:gd name="T87" fmla="*/ 169 h 207"/>
                <a:gd name="T88" fmla="*/ 112 w 179"/>
                <a:gd name="T89" fmla="*/ 167 h 207"/>
                <a:gd name="T90" fmla="*/ 107 w 179"/>
                <a:gd name="T91" fmla="*/ 171 h 207"/>
                <a:gd name="T92" fmla="*/ 89 w 179"/>
                <a:gd name="T93" fmla="*/ 170 h 207"/>
                <a:gd name="T94" fmla="*/ 89 w 179"/>
                <a:gd name="T95" fmla="*/ 167 h 207"/>
                <a:gd name="T96" fmla="*/ 74 w 179"/>
                <a:gd name="T97" fmla="*/ 168 h 207"/>
                <a:gd name="T98" fmla="*/ 58 w 179"/>
                <a:gd name="T99" fmla="*/ 167 h 207"/>
                <a:gd name="T100" fmla="*/ 24 w 179"/>
                <a:gd name="T101" fmla="*/ 165 h 207"/>
                <a:gd name="T102" fmla="*/ 7 w 179"/>
                <a:gd name="T103" fmla="*/ 168 h 207"/>
                <a:gd name="T104" fmla="*/ 2 w 179"/>
                <a:gd name="T105" fmla="*/ 162 h 207"/>
                <a:gd name="T106" fmla="*/ 0 w 179"/>
                <a:gd name="T107" fmla="*/ 154 h 207"/>
                <a:gd name="T108" fmla="*/ 13 w 179"/>
                <a:gd name="T109" fmla="*/ 142 h 207"/>
                <a:gd name="T110" fmla="*/ 20 w 179"/>
                <a:gd name="T111" fmla="*/ 135 h 207"/>
                <a:gd name="T112" fmla="*/ 20 w 179"/>
                <a:gd name="T113" fmla="*/ 128 h 207"/>
                <a:gd name="T114" fmla="*/ 41 w 179"/>
                <a:gd name="T115" fmla="*/ 77 h 207"/>
                <a:gd name="T116" fmla="*/ 52 w 179"/>
                <a:gd name="T117"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207">
                  <a:moveTo>
                    <a:pt x="52" y="51"/>
                  </a:moveTo>
                  <a:cubicBezTo>
                    <a:pt x="55" y="44"/>
                    <a:pt x="61" y="39"/>
                    <a:pt x="65" y="32"/>
                  </a:cubicBezTo>
                  <a:cubicBezTo>
                    <a:pt x="68" y="25"/>
                    <a:pt x="68" y="19"/>
                    <a:pt x="74" y="13"/>
                  </a:cubicBezTo>
                  <a:cubicBezTo>
                    <a:pt x="76" y="11"/>
                    <a:pt x="96" y="1"/>
                    <a:pt x="96" y="0"/>
                  </a:cubicBezTo>
                  <a:cubicBezTo>
                    <a:pt x="96" y="1"/>
                    <a:pt x="96" y="2"/>
                    <a:pt x="96" y="3"/>
                  </a:cubicBezTo>
                  <a:cubicBezTo>
                    <a:pt x="99" y="3"/>
                    <a:pt x="103" y="1"/>
                    <a:pt x="106" y="1"/>
                  </a:cubicBezTo>
                  <a:cubicBezTo>
                    <a:pt x="106" y="5"/>
                    <a:pt x="105" y="9"/>
                    <a:pt x="105" y="14"/>
                  </a:cubicBezTo>
                  <a:cubicBezTo>
                    <a:pt x="101" y="15"/>
                    <a:pt x="97" y="16"/>
                    <a:pt x="93" y="15"/>
                  </a:cubicBezTo>
                  <a:cubicBezTo>
                    <a:pt x="102" y="23"/>
                    <a:pt x="92" y="38"/>
                    <a:pt x="88" y="46"/>
                  </a:cubicBezTo>
                  <a:cubicBezTo>
                    <a:pt x="84" y="53"/>
                    <a:pt x="80" y="59"/>
                    <a:pt x="76" y="65"/>
                  </a:cubicBezTo>
                  <a:cubicBezTo>
                    <a:pt x="72" y="71"/>
                    <a:pt x="73" y="75"/>
                    <a:pt x="70" y="82"/>
                  </a:cubicBezTo>
                  <a:cubicBezTo>
                    <a:pt x="75" y="80"/>
                    <a:pt x="85" y="60"/>
                    <a:pt x="90" y="66"/>
                  </a:cubicBezTo>
                  <a:cubicBezTo>
                    <a:pt x="91" y="66"/>
                    <a:pt x="93" y="67"/>
                    <a:pt x="94" y="67"/>
                  </a:cubicBezTo>
                  <a:cubicBezTo>
                    <a:pt x="93" y="73"/>
                    <a:pt x="99" y="73"/>
                    <a:pt x="104" y="70"/>
                  </a:cubicBezTo>
                  <a:cubicBezTo>
                    <a:pt x="108" y="78"/>
                    <a:pt x="84" y="79"/>
                    <a:pt x="104" y="86"/>
                  </a:cubicBezTo>
                  <a:cubicBezTo>
                    <a:pt x="110" y="88"/>
                    <a:pt x="112" y="89"/>
                    <a:pt x="118" y="87"/>
                  </a:cubicBezTo>
                  <a:cubicBezTo>
                    <a:pt x="123" y="85"/>
                    <a:pt x="126" y="82"/>
                    <a:pt x="132" y="83"/>
                  </a:cubicBezTo>
                  <a:cubicBezTo>
                    <a:pt x="132" y="84"/>
                    <a:pt x="132" y="85"/>
                    <a:pt x="133" y="85"/>
                  </a:cubicBezTo>
                  <a:cubicBezTo>
                    <a:pt x="136" y="83"/>
                    <a:pt x="140" y="81"/>
                    <a:pt x="144" y="82"/>
                  </a:cubicBezTo>
                  <a:cubicBezTo>
                    <a:pt x="144" y="88"/>
                    <a:pt x="136" y="88"/>
                    <a:pt x="133" y="93"/>
                  </a:cubicBezTo>
                  <a:cubicBezTo>
                    <a:pt x="139" y="94"/>
                    <a:pt x="143" y="93"/>
                    <a:pt x="149" y="95"/>
                  </a:cubicBezTo>
                  <a:cubicBezTo>
                    <a:pt x="150" y="95"/>
                    <a:pt x="156" y="98"/>
                    <a:pt x="157" y="99"/>
                  </a:cubicBezTo>
                  <a:cubicBezTo>
                    <a:pt x="159" y="103"/>
                    <a:pt x="156" y="102"/>
                    <a:pt x="155" y="106"/>
                  </a:cubicBezTo>
                  <a:cubicBezTo>
                    <a:pt x="155" y="110"/>
                    <a:pt x="149" y="131"/>
                    <a:pt x="159" y="129"/>
                  </a:cubicBezTo>
                  <a:cubicBezTo>
                    <a:pt x="163" y="123"/>
                    <a:pt x="166" y="131"/>
                    <a:pt x="170" y="126"/>
                  </a:cubicBezTo>
                  <a:cubicBezTo>
                    <a:pt x="170" y="126"/>
                    <a:pt x="172" y="126"/>
                    <a:pt x="172" y="126"/>
                  </a:cubicBezTo>
                  <a:cubicBezTo>
                    <a:pt x="170" y="130"/>
                    <a:pt x="142" y="165"/>
                    <a:pt x="156" y="167"/>
                  </a:cubicBezTo>
                  <a:cubicBezTo>
                    <a:pt x="159" y="156"/>
                    <a:pt x="163" y="147"/>
                    <a:pt x="176" y="145"/>
                  </a:cubicBezTo>
                  <a:cubicBezTo>
                    <a:pt x="175" y="155"/>
                    <a:pt x="159" y="161"/>
                    <a:pt x="169" y="172"/>
                  </a:cubicBezTo>
                  <a:cubicBezTo>
                    <a:pt x="171" y="167"/>
                    <a:pt x="178" y="164"/>
                    <a:pt x="178" y="160"/>
                  </a:cubicBezTo>
                  <a:cubicBezTo>
                    <a:pt x="179" y="172"/>
                    <a:pt x="179" y="177"/>
                    <a:pt x="175" y="189"/>
                  </a:cubicBezTo>
                  <a:cubicBezTo>
                    <a:pt x="173" y="194"/>
                    <a:pt x="172" y="201"/>
                    <a:pt x="168" y="204"/>
                  </a:cubicBezTo>
                  <a:cubicBezTo>
                    <a:pt x="168" y="204"/>
                    <a:pt x="162" y="204"/>
                    <a:pt x="161" y="204"/>
                  </a:cubicBezTo>
                  <a:cubicBezTo>
                    <a:pt x="159" y="205"/>
                    <a:pt x="156" y="206"/>
                    <a:pt x="154" y="207"/>
                  </a:cubicBezTo>
                  <a:cubicBezTo>
                    <a:pt x="154" y="201"/>
                    <a:pt x="155" y="195"/>
                    <a:pt x="154" y="189"/>
                  </a:cubicBezTo>
                  <a:cubicBezTo>
                    <a:pt x="149" y="191"/>
                    <a:pt x="148" y="199"/>
                    <a:pt x="143" y="199"/>
                  </a:cubicBezTo>
                  <a:cubicBezTo>
                    <a:pt x="138" y="199"/>
                    <a:pt x="140" y="193"/>
                    <a:pt x="141" y="188"/>
                  </a:cubicBezTo>
                  <a:cubicBezTo>
                    <a:pt x="142" y="184"/>
                    <a:pt x="146" y="179"/>
                    <a:pt x="146" y="173"/>
                  </a:cubicBezTo>
                  <a:cubicBezTo>
                    <a:pt x="147" y="167"/>
                    <a:pt x="143" y="164"/>
                    <a:pt x="142" y="159"/>
                  </a:cubicBezTo>
                  <a:cubicBezTo>
                    <a:pt x="139" y="166"/>
                    <a:pt x="128" y="185"/>
                    <a:pt x="120" y="179"/>
                  </a:cubicBezTo>
                  <a:cubicBezTo>
                    <a:pt x="118" y="187"/>
                    <a:pt x="115" y="192"/>
                    <a:pt x="107" y="195"/>
                  </a:cubicBezTo>
                  <a:cubicBezTo>
                    <a:pt x="99" y="198"/>
                    <a:pt x="96" y="192"/>
                    <a:pt x="88" y="193"/>
                  </a:cubicBezTo>
                  <a:cubicBezTo>
                    <a:pt x="89" y="189"/>
                    <a:pt x="98" y="184"/>
                    <a:pt x="101" y="182"/>
                  </a:cubicBezTo>
                  <a:cubicBezTo>
                    <a:pt x="106" y="179"/>
                    <a:pt x="113" y="169"/>
                    <a:pt x="118" y="169"/>
                  </a:cubicBezTo>
                  <a:cubicBezTo>
                    <a:pt x="117" y="168"/>
                    <a:pt x="112" y="167"/>
                    <a:pt x="112" y="167"/>
                  </a:cubicBezTo>
                  <a:cubicBezTo>
                    <a:pt x="108" y="168"/>
                    <a:pt x="109" y="170"/>
                    <a:pt x="107" y="171"/>
                  </a:cubicBezTo>
                  <a:cubicBezTo>
                    <a:pt x="99" y="174"/>
                    <a:pt x="96" y="174"/>
                    <a:pt x="89" y="170"/>
                  </a:cubicBezTo>
                  <a:cubicBezTo>
                    <a:pt x="89" y="169"/>
                    <a:pt x="89" y="168"/>
                    <a:pt x="89" y="167"/>
                  </a:cubicBezTo>
                  <a:cubicBezTo>
                    <a:pt x="85" y="166"/>
                    <a:pt x="78" y="167"/>
                    <a:pt x="74" y="168"/>
                  </a:cubicBezTo>
                  <a:cubicBezTo>
                    <a:pt x="66" y="169"/>
                    <a:pt x="66" y="169"/>
                    <a:pt x="58" y="167"/>
                  </a:cubicBezTo>
                  <a:cubicBezTo>
                    <a:pt x="47" y="164"/>
                    <a:pt x="34" y="162"/>
                    <a:pt x="24" y="165"/>
                  </a:cubicBezTo>
                  <a:cubicBezTo>
                    <a:pt x="19" y="166"/>
                    <a:pt x="12" y="170"/>
                    <a:pt x="7" y="168"/>
                  </a:cubicBezTo>
                  <a:cubicBezTo>
                    <a:pt x="3" y="166"/>
                    <a:pt x="4" y="166"/>
                    <a:pt x="2" y="162"/>
                  </a:cubicBezTo>
                  <a:cubicBezTo>
                    <a:pt x="2" y="163"/>
                    <a:pt x="0" y="154"/>
                    <a:pt x="0" y="154"/>
                  </a:cubicBezTo>
                  <a:cubicBezTo>
                    <a:pt x="1" y="149"/>
                    <a:pt x="8" y="146"/>
                    <a:pt x="13" y="142"/>
                  </a:cubicBezTo>
                  <a:cubicBezTo>
                    <a:pt x="15" y="140"/>
                    <a:pt x="18" y="139"/>
                    <a:pt x="20" y="135"/>
                  </a:cubicBezTo>
                  <a:cubicBezTo>
                    <a:pt x="22" y="131"/>
                    <a:pt x="20" y="132"/>
                    <a:pt x="20" y="128"/>
                  </a:cubicBezTo>
                  <a:cubicBezTo>
                    <a:pt x="22" y="109"/>
                    <a:pt x="33" y="95"/>
                    <a:pt x="41" y="77"/>
                  </a:cubicBezTo>
                  <a:cubicBezTo>
                    <a:pt x="44" y="68"/>
                    <a:pt x="49" y="60"/>
                    <a:pt x="52" y="5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8" name="Freeform 323"/>
            <p:cNvSpPr>
              <a:spLocks/>
            </p:cNvSpPr>
            <p:nvPr/>
          </p:nvSpPr>
          <p:spPr bwMode="auto">
            <a:xfrm>
              <a:off x="17535525" y="682625"/>
              <a:ext cx="71438" cy="93663"/>
            </a:xfrm>
            <a:custGeom>
              <a:avLst/>
              <a:gdLst>
                <a:gd name="T0" fmla="*/ 0 w 19"/>
                <a:gd name="T1" fmla="*/ 18 h 25"/>
                <a:gd name="T2" fmla="*/ 9 w 19"/>
                <a:gd name="T3" fmla="*/ 0 h 25"/>
                <a:gd name="T4" fmla="*/ 16 w 19"/>
                <a:gd name="T5" fmla="*/ 5 h 25"/>
                <a:gd name="T6" fmla="*/ 11 w 19"/>
                <a:gd name="T7" fmla="*/ 19 h 25"/>
                <a:gd name="T8" fmla="*/ 0 w 19"/>
                <a:gd name="T9" fmla="*/ 18 h 25"/>
              </a:gdLst>
              <a:ahLst/>
              <a:cxnLst>
                <a:cxn ang="0">
                  <a:pos x="T0" y="T1"/>
                </a:cxn>
                <a:cxn ang="0">
                  <a:pos x="T2" y="T3"/>
                </a:cxn>
                <a:cxn ang="0">
                  <a:pos x="T4" y="T5"/>
                </a:cxn>
                <a:cxn ang="0">
                  <a:pos x="T6" y="T7"/>
                </a:cxn>
                <a:cxn ang="0">
                  <a:pos x="T8" y="T9"/>
                </a:cxn>
              </a:cxnLst>
              <a:rect l="0" t="0" r="r" b="b"/>
              <a:pathLst>
                <a:path w="19" h="25">
                  <a:moveTo>
                    <a:pt x="0" y="18"/>
                  </a:moveTo>
                  <a:cubicBezTo>
                    <a:pt x="0" y="14"/>
                    <a:pt x="4" y="0"/>
                    <a:pt x="9" y="0"/>
                  </a:cubicBezTo>
                  <a:cubicBezTo>
                    <a:pt x="12" y="0"/>
                    <a:pt x="15" y="3"/>
                    <a:pt x="16" y="5"/>
                  </a:cubicBezTo>
                  <a:cubicBezTo>
                    <a:pt x="19" y="9"/>
                    <a:pt x="14" y="16"/>
                    <a:pt x="11" y="19"/>
                  </a:cubicBezTo>
                  <a:cubicBezTo>
                    <a:pt x="8" y="21"/>
                    <a:pt x="1" y="25"/>
                    <a:pt x="0" y="1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9" name="Freeform 324"/>
            <p:cNvSpPr>
              <a:spLocks/>
            </p:cNvSpPr>
            <p:nvPr/>
          </p:nvSpPr>
          <p:spPr bwMode="auto">
            <a:xfrm>
              <a:off x="16175037" y="2035175"/>
              <a:ext cx="138113" cy="98425"/>
            </a:xfrm>
            <a:custGeom>
              <a:avLst/>
              <a:gdLst>
                <a:gd name="T0" fmla="*/ 37 w 37"/>
                <a:gd name="T1" fmla="*/ 25 h 26"/>
                <a:gd name="T2" fmla="*/ 17 w 37"/>
                <a:gd name="T3" fmla="*/ 17 h 26"/>
                <a:gd name="T4" fmla="*/ 1 w 37"/>
                <a:gd name="T5" fmla="*/ 9 h 26"/>
                <a:gd name="T6" fmla="*/ 15 w 37"/>
                <a:gd name="T7" fmla="*/ 1 h 26"/>
                <a:gd name="T8" fmla="*/ 37 w 37"/>
                <a:gd name="T9" fmla="*/ 25 h 26"/>
              </a:gdLst>
              <a:ahLst/>
              <a:cxnLst>
                <a:cxn ang="0">
                  <a:pos x="T0" y="T1"/>
                </a:cxn>
                <a:cxn ang="0">
                  <a:pos x="T2" y="T3"/>
                </a:cxn>
                <a:cxn ang="0">
                  <a:pos x="T4" y="T5"/>
                </a:cxn>
                <a:cxn ang="0">
                  <a:pos x="T6" y="T7"/>
                </a:cxn>
                <a:cxn ang="0">
                  <a:pos x="T8" y="T9"/>
                </a:cxn>
              </a:cxnLst>
              <a:rect l="0" t="0" r="r" b="b"/>
              <a:pathLst>
                <a:path w="37" h="26">
                  <a:moveTo>
                    <a:pt x="37" y="25"/>
                  </a:moveTo>
                  <a:cubicBezTo>
                    <a:pt x="37" y="26"/>
                    <a:pt x="19" y="18"/>
                    <a:pt x="17" y="17"/>
                  </a:cubicBezTo>
                  <a:cubicBezTo>
                    <a:pt x="12" y="16"/>
                    <a:pt x="3" y="17"/>
                    <a:pt x="1" y="9"/>
                  </a:cubicBezTo>
                  <a:cubicBezTo>
                    <a:pt x="0" y="2"/>
                    <a:pt x="9" y="1"/>
                    <a:pt x="15" y="1"/>
                  </a:cubicBezTo>
                  <a:cubicBezTo>
                    <a:pt x="29" y="0"/>
                    <a:pt x="37" y="12"/>
                    <a:pt x="37" y="2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0" name="Freeform 325"/>
            <p:cNvSpPr>
              <a:spLocks/>
            </p:cNvSpPr>
            <p:nvPr/>
          </p:nvSpPr>
          <p:spPr bwMode="auto">
            <a:xfrm>
              <a:off x="16336962" y="288925"/>
              <a:ext cx="119063" cy="198438"/>
            </a:xfrm>
            <a:custGeom>
              <a:avLst/>
              <a:gdLst>
                <a:gd name="T0" fmla="*/ 6 w 32"/>
                <a:gd name="T1" fmla="*/ 40 h 53"/>
                <a:gd name="T2" fmla="*/ 22 w 32"/>
                <a:gd name="T3" fmla="*/ 4 h 53"/>
                <a:gd name="T4" fmla="*/ 29 w 32"/>
                <a:gd name="T5" fmla="*/ 28 h 53"/>
                <a:gd name="T6" fmla="*/ 16 w 32"/>
                <a:gd name="T7" fmla="*/ 51 h 53"/>
                <a:gd name="T8" fmla="*/ 6 w 32"/>
                <a:gd name="T9" fmla="*/ 40 h 53"/>
              </a:gdLst>
              <a:ahLst/>
              <a:cxnLst>
                <a:cxn ang="0">
                  <a:pos x="T0" y="T1"/>
                </a:cxn>
                <a:cxn ang="0">
                  <a:pos x="T2" y="T3"/>
                </a:cxn>
                <a:cxn ang="0">
                  <a:pos x="T4" y="T5"/>
                </a:cxn>
                <a:cxn ang="0">
                  <a:pos x="T6" y="T7"/>
                </a:cxn>
                <a:cxn ang="0">
                  <a:pos x="T8" y="T9"/>
                </a:cxn>
              </a:cxnLst>
              <a:rect l="0" t="0" r="r" b="b"/>
              <a:pathLst>
                <a:path w="32" h="53">
                  <a:moveTo>
                    <a:pt x="6" y="40"/>
                  </a:moveTo>
                  <a:cubicBezTo>
                    <a:pt x="0" y="29"/>
                    <a:pt x="6" y="0"/>
                    <a:pt x="22" y="4"/>
                  </a:cubicBezTo>
                  <a:cubicBezTo>
                    <a:pt x="32" y="7"/>
                    <a:pt x="31" y="20"/>
                    <a:pt x="29" y="28"/>
                  </a:cubicBezTo>
                  <a:cubicBezTo>
                    <a:pt x="28" y="34"/>
                    <a:pt x="21" y="53"/>
                    <a:pt x="16" y="51"/>
                  </a:cubicBezTo>
                  <a:cubicBezTo>
                    <a:pt x="15" y="51"/>
                    <a:pt x="7" y="41"/>
                    <a:pt x="6" y="4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1" name="Freeform 326"/>
            <p:cNvSpPr>
              <a:spLocks/>
            </p:cNvSpPr>
            <p:nvPr/>
          </p:nvSpPr>
          <p:spPr bwMode="auto">
            <a:xfrm>
              <a:off x="15979775" y="171450"/>
              <a:ext cx="222250" cy="195263"/>
            </a:xfrm>
            <a:custGeom>
              <a:avLst/>
              <a:gdLst>
                <a:gd name="T0" fmla="*/ 11 w 59"/>
                <a:gd name="T1" fmla="*/ 21 h 52"/>
                <a:gd name="T2" fmla="*/ 21 w 59"/>
                <a:gd name="T3" fmla="*/ 4 h 52"/>
                <a:gd name="T4" fmla="*/ 24 w 59"/>
                <a:gd name="T5" fmla="*/ 8 h 52"/>
                <a:gd name="T6" fmla="*/ 30 w 59"/>
                <a:gd name="T7" fmla="*/ 6 h 52"/>
                <a:gd name="T8" fmla="*/ 35 w 59"/>
                <a:gd name="T9" fmla="*/ 3 h 52"/>
                <a:gd name="T10" fmla="*/ 40 w 59"/>
                <a:gd name="T11" fmla="*/ 5 h 52"/>
                <a:gd name="T12" fmla="*/ 50 w 59"/>
                <a:gd name="T13" fmla="*/ 1 h 52"/>
                <a:gd name="T14" fmla="*/ 56 w 59"/>
                <a:gd name="T15" fmla="*/ 16 h 52"/>
                <a:gd name="T16" fmla="*/ 41 w 59"/>
                <a:gd name="T17" fmla="*/ 32 h 52"/>
                <a:gd name="T18" fmla="*/ 33 w 59"/>
                <a:gd name="T19" fmla="*/ 40 h 52"/>
                <a:gd name="T20" fmla="*/ 25 w 59"/>
                <a:gd name="T21" fmla="*/ 50 h 52"/>
                <a:gd name="T22" fmla="*/ 15 w 59"/>
                <a:gd name="T23" fmla="*/ 46 h 52"/>
                <a:gd name="T24" fmla="*/ 6 w 59"/>
                <a:gd name="T25" fmla="*/ 50 h 52"/>
                <a:gd name="T26" fmla="*/ 4 w 59"/>
                <a:gd name="T27" fmla="*/ 38 h 52"/>
                <a:gd name="T28" fmla="*/ 0 w 59"/>
                <a:gd name="T29" fmla="*/ 33 h 52"/>
                <a:gd name="T30" fmla="*/ 3 w 59"/>
                <a:gd name="T31" fmla="*/ 27 h 52"/>
                <a:gd name="T32" fmla="*/ 11 w 59"/>
                <a:gd name="T33"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2">
                  <a:moveTo>
                    <a:pt x="11" y="21"/>
                  </a:moveTo>
                  <a:cubicBezTo>
                    <a:pt x="14" y="16"/>
                    <a:pt x="11" y="2"/>
                    <a:pt x="21" y="4"/>
                  </a:cubicBezTo>
                  <a:cubicBezTo>
                    <a:pt x="22" y="4"/>
                    <a:pt x="22" y="8"/>
                    <a:pt x="24" y="8"/>
                  </a:cubicBezTo>
                  <a:cubicBezTo>
                    <a:pt x="27" y="9"/>
                    <a:pt x="27" y="7"/>
                    <a:pt x="30" y="6"/>
                  </a:cubicBezTo>
                  <a:cubicBezTo>
                    <a:pt x="32" y="5"/>
                    <a:pt x="32" y="4"/>
                    <a:pt x="35" y="3"/>
                  </a:cubicBezTo>
                  <a:cubicBezTo>
                    <a:pt x="37" y="3"/>
                    <a:pt x="39" y="5"/>
                    <a:pt x="40" y="5"/>
                  </a:cubicBezTo>
                  <a:cubicBezTo>
                    <a:pt x="44" y="4"/>
                    <a:pt x="44" y="0"/>
                    <a:pt x="50" y="1"/>
                  </a:cubicBezTo>
                  <a:cubicBezTo>
                    <a:pt x="59" y="3"/>
                    <a:pt x="58" y="8"/>
                    <a:pt x="56" y="16"/>
                  </a:cubicBezTo>
                  <a:cubicBezTo>
                    <a:pt x="53" y="24"/>
                    <a:pt x="45" y="26"/>
                    <a:pt x="41" y="32"/>
                  </a:cubicBezTo>
                  <a:cubicBezTo>
                    <a:pt x="39" y="35"/>
                    <a:pt x="35" y="37"/>
                    <a:pt x="33" y="40"/>
                  </a:cubicBezTo>
                  <a:cubicBezTo>
                    <a:pt x="31" y="43"/>
                    <a:pt x="29" y="49"/>
                    <a:pt x="25" y="50"/>
                  </a:cubicBezTo>
                  <a:cubicBezTo>
                    <a:pt x="19" y="50"/>
                    <a:pt x="21" y="43"/>
                    <a:pt x="15" y="46"/>
                  </a:cubicBezTo>
                  <a:cubicBezTo>
                    <a:pt x="11" y="47"/>
                    <a:pt x="11" y="52"/>
                    <a:pt x="6" y="50"/>
                  </a:cubicBezTo>
                  <a:cubicBezTo>
                    <a:pt x="6" y="45"/>
                    <a:pt x="7" y="42"/>
                    <a:pt x="4" y="38"/>
                  </a:cubicBezTo>
                  <a:cubicBezTo>
                    <a:pt x="2" y="35"/>
                    <a:pt x="0" y="37"/>
                    <a:pt x="0" y="33"/>
                  </a:cubicBezTo>
                  <a:cubicBezTo>
                    <a:pt x="0" y="29"/>
                    <a:pt x="2" y="29"/>
                    <a:pt x="3" y="27"/>
                  </a:cubicBezTo>
                  <a:cubicBezTo>
                    <a:pt x="6" y="25"/>
                    <a:pt x="10" y="24"/>
                    <a:pt x="11" y="2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2" name="Freeform 327"/>
            <p:cNvSpPr>
              <a:spLocks/>
            </p:cNvSpPr>
            <p:nvPr/>
          </p:nvSpPr>
          <p:spPr bwMode="auto">
            <a:xfrm>
              <a:off x="15638462" y="-517525"/>
              <a:ext cx="731838" cy="682625"/>
            </a:xfrm>
            <a:custGeom>
              <a:avLst/>
              <a:gdLst>
                <a:gd name="T0" fmla="*/ 23 w 195"/>
                <a:gd name="T1" fmla="*/ 146 h 182"/>
                <a:gd name="T2" fmla="*/ 12 w 195"/>
                <a:gd name="T3" fmla="*/ 153 h 182"/>
                <a:gd name="T4" fmla="*/ 10 w 195"/>
                <a:gd name="T5" fmla="*/ 135 h 182"/>
                <a:gd name="T6" fmla="*/ 19 w 195"/>
                <a:gd name="T7" fmla="*/ 126 h 182"/>
                <a:gd name="T8" fmla="*/ 31 w 195"/>
                <a:gd name="T9" fmla="*/ 119 h 182"/>
                <a:gd name="T10" fmla="*/ 29 w 195"/>
                <a:gd name="T11" fmla="*/ 109 h 182"/>
                <a:gd name="T12" fmla="*/ 27 w 195"/>
                <a:gd name="T13" fmla="*/ 96 h 182"/>
                <a:gd name="T14" fmla="*/ 33 w 195"/>
                <a:gd name="T15" fmla="*/ 71 h 182"/>
                <a:gd name="T16" fmla="*/ 35 w 195"/>
                <a:gd name="T17" fmla="*/ 39 h 182"/>
                <a:gd name="T18" fmla="*/ 53 w 195"/>
                <a:gd name="T19" fmla="*/ 4 h 182"/>
                <a:gd name="T20" fmla="*/ 52 w 195"/>
                <a:gd name="T21" fmla="*/ 9 h 182"/>
                <a:gd name="T22" fmla="*/ 60 w 195"/>
                <a:gd name="T23" fmla="*/ 9 h 182"/>
                <a:gd name="T24" fmla="*/ 63 w 195"/>
                <a:gd name="T25" fmla="*/ 21 h 182"/>
                <a:gd name="T26" fmla="*/ 60 w 195"/>
                <a:gd name="T27" fmla="*/ 29 h 182"/>
                <a:gd name="T28" fmla="*/ 65 w 195"/>
                <a:gd name="T29" fmla="*/ 40 h 182"/>
                <a:gd name="T30" fmla="*/ 70 w 195"/>
                <a:gd name="T31" fmla="*/ 50 h 182"/>
                <a:gd name="T32" fmla="*/ 80 w 195"/>
                <a:gd name="T33" fmla="*/ 35 h 182"/>
                <a:gd name="T34" fmla="*/ 84 w 195"/>
                <a:gd name="T35" fmla="*/ 39 h 182"/>
                <a:gd name="T36" fmla="*/ 89 w 195"/>
                <a:gd name="T37" fmla="*/ 41 h 182"/>
                <a:gd name="T38" fmla="*/ 87 w 195"/>
                <a:gd name="T39" fmla="*/ 50 h 182"/>
                <a:gd name="T40" fmla="*/ 108 w 195"/>
                <a:gd name="T41" fmla="*/ 56 h 182"/>
                <a:gd name="T42" fmla="*/ 112 w 195"/>
                <a:gd name="T43" fmla="*/ 64 h 182"/>
                <a:gd name="T44" fmla="*/ 120 w 195"/>
                <a:gd name="T45" fmla="*/ 71 h 182"/>
                <a:gd name="T46" fmla="*/ 129 w 195"/>
                <a:gd name="T47" fmla="*/ 78 h 182"/>
                <a:gd name="T48" fmla="*/ 141 w 195"/>
                <a:gd name="T49" fmla="*/ 82 h 182"/>
                <a:gd name="T50" fmla="*/ 155 w 195"/>
                <a:gd name="T51" fmla="*/ 113 h 182"/>
                <a:gd name="T52" fmla="*/ 153 w 195"/>
                <a:gd name="T53" fmla="*/ 120 h 182"/>
                <a:gd name="T54" fmla="*/ 146 w 195"/>
                <a:gd name="T55" fmla="*/ 125 h 182"/>
                <a:gd name="T56" fmla="*/ 160 w 195"/>
                <a:gd name="T57" fmla="*/ 120 h 182"/>
                <a:gd name="T58" fmla="*/ 172 w 195"/>
                <a:gd name="T59" fmla="*/ 125 h 182"/>
                <a:gd name="T60" fmla="*/ 179 w 195"/>
                <a:gd name="T61" fmla="*/ 119 h 182"/>
                <a:gd name="T62" fmla="*/ 181 w 195"/>
                <a:gd name="T63" fmla="*/ 124 h 182"/>
                <a:gd name="T64" fmla="*/ 186 w 195"/>
                <a:gd name="T65" fmla="*/ 129 h 182"/>
                <a:gd name="T66" fmla="*/ 187 w 195"/>
                <a:gd name="T67" fmla="*/ 133 h 182"/>
                <a:gd name="T68" fmla="*/ 194 w 195"/>
                <a:gd name="T69" fmla="*/ 138 h 182"/>
                <a:gd name="T70" fmla="*/ 185 w 195"/>
                <a:gd name="T71" fmla="*/ 143 h 182"/>
                <a:gd name="T72" fmla="*/ 178 w 195"/>
                <a:gd name="T73" fmla="*/ 150 h 182"/>
                <a:gd name="T74" fmla="*/ 171 w 195"/>
                <a:gd name="T75" fmla="*/ 159 h 182"/>
                <a:gd name="T76" fmla="*/ 160 w 195"/>
                <a:gd name="T77" fmla="*/ 153 h 182"/>
                <a:gd name="T78" fmla="*/ 153 w 195"/>
                <a:gd name="T79" fmla="*/ 151 h 182"/>
                <a:gd name="T80" fmla="*/ 147 w 195"/>
                <a:gd name="T81" fmla="*/ 147 h 182"/>
                <a:gd name="T82" fmla="*/ 130 w 195"/>
                <a:gd name="T83" fmla="*/ 138 h 182"/>
                <a:gd name="T84" fmla="*/ 133 w 195"/>
                <a:gd name="T85" fmla="*/ 129 h 182"/>
                <a:gd name="T86" fmla="*/ 119 w 195"/>
                <a:gd name="T87" fmla="*/ 127 h 182"/>
                <a:gd name="T88" fmla="*/ 119 w 195"/>
                <a:gd name="T89" fmla="*/ 114 h 182"/>
                <a:gd name="T90" fmla="*/ 107 w 195"/>
                <a:gd name="T91" fmla="*/ 120 h 182"/>
                <a:gd name="T92" fmla="*/ 101 w 195"/>
                <a:gd name="T93" fmla="*/ 127 h 182"/>
                <a:gd name="T94" fmla="*/ 102 w 195"/>
                <a:gd name="T95" fmla="*/ 138 h 182"/>
                <a:gd name="T96" fmla="*/ 97 w 195"/>
                <a:gd name="T97" fmla="*/ 142 h 182"/>
                <a:gd name="T98" fmla="*/ 93 w 195"/>
                <a:gd name="T99" fmla="*/ 147 h 182"/>
                <a:gd name="T100" fmla="*/ 83 w 195"/>
                <a:gd name="T101" fmla="*/ 152 h 182"/>
                <a:gd name="T102" fmla="*/ 79 w 195"/>
                <a:gd name="T103" fmla="*/ 162 h 182"/>
                <a:gd name="T104" fmla="*/ 71 w 195"/>
                <a:gd name="T105" fmla="*/ 172 h 182"/>
                <a:gd name="T106" fmla="*/ 60 w 195"/>
                <a:gd name="T107" fmla="*/ 179 h 182"/>
                <a:gd name="T108" fmla="*/ 46 w 195"/>
                <a:gd name="T109" fmla="*/ 158 h 182"/>
                <a:gd name="T110" fmla="*/ 47 w 195"/>
                <a:gd name="T111" fmla="*/ 146 h 182"/>
                <a:gd name="T112" fmla="*/ 37 w 195"/>
                <a:gd name="T113" fmla="*/ 145 h 182"/>
                <a:gd name="T114" fmla="*/ 30 w 195"/>
                <a:gd name="T115" fmla="*/ 147 h 182"/>
                <a:gd name="T116" fmla="*/ 23 w 195"/>
                <a:gd name="T117" fmla="*/ 14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182">
                  <a:moveTo>
                    <a:pt x="23" y="146"/>
                  </a:moveTo>
                  <a:cubicBezTo>
                    <a:pt x="19" y="148"/>
                    <a:pt x="18" y="153"/>
                    <a:pt x="12" y="153"/>
                  </a:cubicBezTo>
                  <a:cubicBezTo>
                    <a:pt x="0" y="153"/>
                    <a:pt x="6" y="140"/>
                    <a:pt x="10" y="135"/>
                  </a:cubicBezTo>
                  <a:cubicBezTo>
                    <a:pt x="12" y="131"/>
                    <a:pt x="15" y="128"/>
                    <a:pt x="19" y="126"/>
                  </a:cubicBezTo>
                  <a:cubicBezTo>
                    <a:pt x="22" y="124"/>
                    <a:pt x="30" y="122"/>
                    <a:pt x="31" y="119"/>
                  </a:cubicBezTo>
                  <a:cubicBezTo>
                    <a:pt x="33" y="116"/>
                    <a:pt x="30" y="112"/>
                    <a:pt x="29" y="109"/>
                  </a:cubicBezTo>
                  <a:cubicBezTo>
                    <a:pt x="28" y="105"/>
                    <a:pt x="27" y="100"/>
                    <a:pt x="27" y="96"/>
                  </a:cubicBezTo>
                  <a:cubicBezTo>
                    <a:pt x="26" y="86"/>
                    <a:pt x="31" y="80"/>
                    <a:pt x="33" y="71"/>
                  </a:cubicBezTo>
                  <a:cubicBezTo>
                    <a:pt x="35" y="61"/>
                    <a:pt x="33" y="50"/>
                    <a:pt x="35" y="39"/>
                  </a:cubicBezTo>
                  <a:cubicBezTo>
                    <a:pt x="37" y="31"/>
                    <a:pt x="37" y="0"/>
                    <a:pt x="53" y="4"/>
                  </a:cubicBezTo>
                  <a:cubicBezTo>
                    <a:pt x="52" y="5"/>
                    <a:pt x="53" y="8"/>
                    <a:pt x="52" y="9"/>
                  </a:cubicBezTo>
                  <a:cubicBezTo>
                    <a:pt x="55" y="9"/>
                    <a:pt x="57" y="9"/>
                    <a:pt x="60" y="9"/>
                  </a:cubicBezTo>
                  <a:cubicBezTo>
                    <a:pt x="60" y="14"/>
                    <a:pt x="63" y="17"/>
                    <a:pt x="63" y="21"/>
                  </a:cubicBezTo>
                  <a:cubicBezTo>
                    <a:pt x="65" y="27"/>
                    <a:pt x="61" y="25"/>
                    <a:pt x="60" y="29"/>
                  </a:cubicBezTo>
                  <a:cubicBezTo>
                    <a:pt x="59" y="32"/>
                    <a:pt x="64" y="37"/>
                    <a:pt x="65" y="40"/>
                  </a:cubicBezTo>
                  <a:cubicBezTo>
                    <a:pt x="67" y="44"/>
                    <a:pt x="67" y="47"/>
                    <a:pt x="70" y="50"/>
                  </a:cubicBezTo>
                  <a:cubicBezTo>
                    <a:pt x="74" y="45"/>
                    <a:pt x="71" y="31"/>
                    <a:pt x="80" y="35"/>
                  </a:cubicBezTo>
                  <a:cubicBezTo>
                    <a:pt x="82" y="36"/>
                    <a:pt x="83" y="38"/>
                    <a:pt x="84" y="39"/>
                  </a:cubicBezTo>
                  <a:cubicBezTo>
                    <a:pt x="86" y="40"/>
                    <a:pt x="88" y="39"/>
                    <a:pt x="89" y="41"/>
                  </a:cubicBezTo>
                  <a:cubicBezTo>
                    <a:pt x="92" y="44"/>
                    <a:pt x="87" y="46"/>
                    <a:pt x="87" y="50"/>
                  </a:cubicBezTo>
                  <a:cubicBezTo>
                    <a:pt x="93" y="52"/>
                    <a:pt x="104" y="52"/>
                    <a:pt x="108" y="56"/>
                  </a:cubicBezTo>
                  <a:cubicBezTo>
                    <a:pt x="110" y="59"/>
                    <a:pt x="110" y="62"/>
                    <a:pt x="112" y="64"/>
                  </a:cubicBezTo>
                  <a:cubicBezTo>
                    <a:pt x="114" y="67"/>
                    <a:pt x="118" y="69"/>
                    <a:pt x="120" y="71"/>
                  </a:cubicBezTo>
                  <a:cubicBezTo>
                    <a:pt x="123" y="74"/>
                    <a:pt x="125" y="77"/>
                    <a:pt x="129" y="78"/>
                  </a:cubicBezTo>
                  <a:cubicBezTo>
                    <a:pt x="134" y="80"/>
                    <a:pt x="136" y="79"/>
                    <a:pt x="141" y="82"/>
                  </a:cubicBezTo>
                  <a:cubicBezTo>
                    <a:pt x="153" y="89"/>
                    <a:pt x="152" y="100"/>
                    <a:pt x="155" y="113"/>
                  </a:cubicBezTo>
                  <a:cubicBezTo>
                    <a:pt x="156" y="116"/>
                    <a:pt x="157" y="117"/>
                    <a:pt x="153" y="120"/>
                  </a:cubicBezTo>
                  <a:cubicBezTo>
                    <a:pt x="150" y="122"/>
                    <a:pt x="146" y="120"/>
                    <a:pt x="146" y="125"/>
                  </a:cubicBezTo>
                  <a:cubicBezTo>
                    <a:pt x="151" y="126"/>
                    <a:pt x="159" y="127"/>
                    <a:pt x="160" y="120"/>
                  </a:cubicBezTo>
                  <a:cubicBezTo>
                    <a:pt x="165" y="119"/>
                    <a:pt x="167" y="125"/>
                    <a:pt x="172" y="125"/>
                  </a:cubicBezTo>
                  <a:cubicBezTo>
                    <a:pt x="170" y="119"/>
                    <a:pt x="174" y="116"/>
                    <a:pt x="179" y="119"/>
                  </a:cubicBezTo>
                  <a:cubicBezTo>
                    <a:pt x="179" y="119"/>
                    <a:pt x="180" y="124"/>
                    <a:pt x="181" y="124"/>
                  </a:cubicBezTo>
                  <a:cubicBezTo>
                    <a:pt x="182" y="126"/>
                    <a:pt x="184" y="127"/>
                    <a:pt x="186" y="129"/>
                  </a:cubicBezTo>
                  <a:cubicBezTo>
                    <a:pt x="187" y="131"/>
                    <a:pt x="184" y="131"/>
                    <a:pt x="187" y="133"/>
                  </a:cubicBezTo>
                  <a:cubicBezTo>
                    <a:pt x="188" y="135"/>
                    <a:pt x="193" y="136"/>
                    <a:pt x="194" y="138"/>
                  </a:cubicBezTo>
                  <a:cubicBezTo>
                    <a:pt x="195" y="143"/>
                    <a:pt x="188" y="140"/>
                    <a:pt x="185" y="143"/>
                  </a:cubicBezTo>
                  <a:cubicBezTo>
                    <a:pt x="186" y="147"/>
                    <a:pt x="180" y="148"/>
                    <a:pt x="178" y="150"/>
                  </a:cubicBezTo>
                  <a:cubicBezTo>
                    <a:pt x="175" y="153"/>
                    <a:pt x="175" y="159"/>
                    <a:pt x="171" y="159"/>
                  </a:cubicBezTo>
                  <a:cubicBezTo>
                    <a:pt x="168" y="160"/>
                    <a:pt x="163" y="155"/>
                    <a:pt x="160" y="153"/>
                  </a:cubicBezTo>
                  <a:cubicBezTo>
                    <a:pt x="158" y="152"/>
                    <a:pt x="155" y="152"/>
                    <a:pt x="153" y="151"/>
                  </a:cubicBezTo>
                  <a:cubicBezTo>
                    <a:pt x="150" y="150"/>
                    <a:pt x="149" y="148"/>
                    <a:pt x="147" y="147"/>
                  </a:cubicBezTo>
                  <a:cubicBezTo>
                    <a:pt x="140" y="144"/>
                    <a:pt x="129" y="150"/>
                    <a:pt x="130" y="138"/>
                  </a:cubicBezTo>
                  <a:cubicBezTo>
                    <a:pt x="131" y="134"/>
                    <a:pt x="136" y="132"/>
                    <a:pt x="133" y="129"/>
                  </a:cubicBezTo>
                  <a:cubicBezTo>
                    <a:pt x="130" y="126"/>
                    <a:pt x="122" y="128"/>
                    <a:pt x="119" y="127"/>
                  </a:cubicBezTo>
                  <a:cubicBezTo>
                    <a:pt x="108" y="125"/>
                    <a:pt x="119" y="121"/>
                    <a:pt x="119" y="114"/>
                  </a:cubicBezTo>
                  <a:cubicBezTo>
                    <a:pt x="115" y="115"/>
                    <a:pt x="110" y="118"/>
                    <a:pt x="107" y="120"/>
                  </a:cubicBezTo>
                  <a:cubicBezTo>
                    <a:pt x="102" y="122"/>
                    <a:pt x="101" y="121"/>
                    <a:pt x="101" y="127"/>
                  </a:cubicBezTo>
                  <a:cubicBezTo>
                    <a:pt x="101" y="131"/>
                    <a:pt x="104" y="135"/>
                    <a:pt x="102" y="138"/>
                  </a:cubicBezTo>
                  <a:cubicBezTo>
                    <a:pt x="101" y="141"/>
                    <a:pt x="99" y="140"/>
                    <a:pt x="97" y="142"/>
                  </a:cubicBezTo>
                  <a:cubicBezTo>
                    <a:pt x="95" y="143"/>
                    <a:pt x="95" y="145"/>
                    <a:pt x="93" y="147"/>
                  </a:cubicBezTo>
                  <a:cubicBezTo>
                    <a:pt x="90" y="150"/>
                    <a:pt x="86" y="149"/>
                    <a:pt x="83" y="152"/>
                  </a:cubicBezTo>
                  <a:cubicBezTo>
                    <a:pt x="79" y="155"/>
                    <a:pt x="81" y="159"/>
                    <a:pt x="79" y="162"/>
                  </a:cubicBezTo>
                  <a:cubicBezTo>
                    <a:pt x="78" y="166"/>
                    <a:pt x="74" y="170"/>
                    <a:pt x="71" y="172"/>
                  </a:cubicBezTo>
                  <a:cubicBezTo>
                    <a:pt x="68" y="175"/>
                    <a:pt x="64" y="178"/>
                    <a:pt x="60" y="179"/>
                  </a:cubicBezTo>
                  <a:cubicBezTo>
                    <a:pt x="46" y="182"/>
                    <a:pt x="46" y="169"/>
                    <a:pt x="46" y="158"/>
                  </a:cubicBezTo>
                  <a:cubicBezTo>
                    <a:pt x="47" y="156"/>
                    <a:pt x="48" y="149"/>
                    <a:pt x="47" y="146"/>
                  </a:cubicBezTo>
                  <a:cubicBezTo>
                    <a:pt x="45" y="142"/>
                    <a:pt x="40" y="144"/>
                    <a:pt x="37" y="145"/>
                  </a:cubicBezTo>
                  <a:cubicBezTo>
                    <a:pt x="34" y="146"/>
                    <a:pt x="33" y="147"/>
                    <a:pt x="30" y="147"/>
                  </a:cubicBezTo>
                  <a:cubicBezTo>
                    <a:pt x="28" y="147"/>
                    <a:pt x="26" y="146"/>
                    <a:pt x="23" y="14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3" name="Freeform 328"/>
            <p:cNvSpPr>
              <a:spLocks/>
            </p:cNvSpPr>
            <p:nvPr/>
          </p:nvSpPr>
          <p:spPr bwMode="auto">
            <a:xfrm>
              <a:off x="16516350" y="55562"/>
              <a:ext cx="115888" cy="109538"/>
            </a:xfrm>
            <a:custGeom>
              <a:avLst/>
              <a:gdLst>
                <a:gd name="T0" fmla="*/ 10 w 31"/>
                <a:gd name="T1" fmla="*/ 17 h 29"/>
                <a:gd name="T2" fmla="*/ 3 w 31"/>
                <a:gd name="T3" fmla="*/ 3 h 29"/>
                <a:gd name="T4" fmla="*/ 14 w 31"/>
                <a:gd name="T5" fmla="*/ 3 h 29"/>
                <a:gd name="T6" fmla="*/ 29 w 31"/>
                <a:gd name="T7" fmla="*/ 14 h 29"/>
                <a:gd name="T8" fmla="*/ 18 w 31"/>
                <a:gd name="T9" fmla="*/ 28 h 29"/>
                <a:gd name="T10" fmla="*/ 10 w 31"/>
                <a:gd name="T11" fmla="*/ 17 h 29"/>
              </a:gdLst>
              <a:ahLst/>
              <a:cxnLst>
                <a:cxn ang="0">
                  <a:pos x="T0" y="T1"/>
                </a:cxn>
                <a:cxn ang="0">
                  <a:pos x="T2" y="T3"/>
                </a:cxn>
                <a:cxn ang="0">
                  <a:pos x="T4" y="T5"/>
                </a:cxn>
                <a:cxn ang="0">
                  <a:pos x="T6" y="T7"/>
                </a:cxn>
                <a:cxn ang="0">
                  <a:pos x="T8" y="T9"/>
                </a:cxn>
                <a:cxn ang="0">
                  <a:pos x="T10" y="T11"/>
                </a:cxn>
              </a:cxnLst>
              <a:rect l="0" t="0" r="r" b="b"/>
              <a:pathLst>
                <a:path w="31" h="29">
                  <a:moveTo>
                    <a:pt x="10" y="17"/>
                  </a:moveTo>
                  <a:cubicBezTo>
                    <a:pt x="8" y="13"/>
                    <a:pt x="0" y="8"/>
                    <a:pt x="3" y="3"/>
                  </a:cubicBezTo>
                  <a:cubicBezTo>
                    <a:pt x="6" y="0"/>
                    <a:pt x="10" y="3"/>
                    <a:pt x="14" y="3"/>
                  </a:cubicBezTo>
                  <a:cubicBezTo>
                    <a:pt x="23" y="5"/>
                    <a:pt x="26" y="5"/>
                    <a:pt x="29" y="14"/>
                  </a:cubicBezTo>
                  <a:cubicBezTo>
                    <a:pt x="31" y="20"/>
                    <a:pt x="26" y="29"/>
                    <a:pt x="18" y="28"/>
                  </a:cubicBezTo>
                  <a:cubicBezTo>
                    <a:pt x="15" y="27"/>
                    <a:pt x="12" y="20"/>
                    <a:pt x="10" y="1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4" name="Freeform 329"/>
            <p:cNvSpPr>
              <a:spLocks/>
            </p:cNvSpPr>
            <p:nvPr/>
          </p:nvSpPr>
          <p:spPr bwMode="auto">
            <a:xfrm>
              <a:off x="16549687" y="-15875"/>
              <a:ext cx="180975" cy="161925"/>
            </a:xfrm>
            <a:custGeom>
              <a:avLst/>
              <a:gdLst>
                <a:gd name="T0" fmla="*/ 48 w 48"/>
                <a:gd name="T1" fmla="*/ 23 h 43"/>
                <a:gd name="T2" fmla="*/ 36 w 48"/>
                <a:gd name="T3" fmla="*/ 10 h 43"/>
                <a:gd name="T4" fmla="*/ 48 w 48"/>
                <a:gd name="T5" fmla="*/ 23 h 43"/>
              </a:gdLst>
              <a:ahLst/>
              <a:cxnLst>
                <a:cxn ang="0">
                  <a:pos x="T0" y="T1"/>
                </a:cxn>
                <a:cxn ang="0">
                  <a:pos x="T2" y="T3"/>
                </a:cxn>
                <a:cxn ang="0">
                  <a:pos x="T4" y="T5"/>
                </a:cxn>
              </a:cxnLst>
              <a:rect l="0" t="0" r="r" b="b"/>
              <a:pathLst>
                <a:path w="48" h="43">
                  <a:moveTo>
                    <a:pt x="48" y="23"/>
                  </a:moveTo>
                  <a:cubicBezTo>
                    <a:pt x="48" y="43"/>
                    <a:pt x="0" y="0"/>
                    <a:pt x="36" y="10"/>
                  </a:cubicBezTo>
                  <a:cubicBezTo>
                    <a:pt x="41" y="12"/>
                    <a:pt x="48" y="18"/>
                    <a:pt x="48"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5" name="Freeform 330"/>
            <p:cNvSpPr>
              <a:spLocks/>
            </p:cNvSpPr>
            <p:nvPr/>
          </p:nvSpPr>
          <p:spPr bwMode="auto">
            <a:xfrm>
              <a:off x="16560800" y="-63500"/>
              <a:ext cx="87313" cy="33338"/>
            </a:xfrm>
            <a:custGeom>
              <a:avLst/>
              <a:gdLst>
                <a:gd name="T0" fmla="*/ 16 w 23"/>
                <a:gd name="T1" fmla="*/ 1 h 9"/>
                <a:gd name="T2" fmla="*/ 13 w 23"/>
                <a:gd name="T3" fmla="*/ 9 h 9"/>
                <a:gd name="T4" fmla="*/ 5 w 23"/>
                <a:gd name="T5" fmla="*/ 2 h 9"/>
                <a:gd name="T6" fmla="*/ 16 w 23"/>
                <a:gd name="T7" fmla="*/ 1 h 9"/>
              </a:gdLst>
              <a:ahLst/>
              <a:cxnLst>
                <a:cxn ang="0">
                  <a:pos x="T0" y="T1"/>
                </a:cxn>
                <a:cxn ang="0">
                  <a:pos x="T2" y="T3"/>
                </a:cxn>
                <a:cxn ang="0">
                  <a:pos x="T4" y="T5"/>
                </a:cxn>
                <a:cxn ang="0">
                  <a:pos x="T6" y="T7"/>
                </a:cxn>
              </a:cxnLst>
              <a:rect l="0" t="0" r="r" b="b"/>
              <a:pathLst>
                <a:path w="23" h="9">
                  <a:moveTo>
                    <a:pt x="16" y="1"/>
                  </a:moveTo>
                  <a:cubicBezTo>
                    <a:pt x="23" y="3"/>
                    <a:pt x="18" y="8"/>
                    <a:pt x="13" y="9"/>
                  </a:cubicBezTo>
                  <a:cubicBezTo>
                    <a:pt x="10" y="9"/>
                    <a:pt x="0" y="6"/>
                    <a:pt x="5" y="2"/>
                  </a:cubicBezTo>
                  <a:cubicBezTo>
                    <a:pt x="6" y="1"/>
                    <a:pt x="15" y="0"/>
                    <a:pt x="16"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6" name="Freeform 331"/>
            <p:cNvSpPr>
              <a:spLocks/>
            </p:cNvSpPr>
            <p:nvPr/>
          </p:nvSpPr>
          <p:spPr bwMode="auto">
            <a:xfrm>
              <a:off x="17832387" y="438150"/>
              <a:ext cx="85725" cy="128588"/>
            </a:xfrm>
            <a:custGeom>
              <a:avLst/>
              <a:gdLst>
                <a:gd name="T0" fmla="*/ 22 w 23"/>
                <a:gd name="T1" fmla="*/ 21 h 34"/>
                <a:gd name="T2" fmla="*/ 7 w 23"/>
                <a:gd name="T3" fmla="*/ 14 h 34"/>
                <a:gd name="T4" fmla="*/ 1 w 23"/>
                <a:gd name="T5" fmla="*/ 7 h 34"/>
                <a:gd name="T6" fmla="*/ 8 w 23"/>
                <a:gd name="T7" fmla="*/ 1 h 34"/>
                <a:gd name="T8" fmla="*/ 16 w 23"/>
                <a:gd name="T9" fmla="*/ 6 h 34"/>
                <a:gd name="T10" fmla="*/ 22 w 23"/>
                <a:gd name="T11" fmla="*/ 10 h 34"/>
                <a:gd name="T12" fmla="*/ 22 w 23"/>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22" y="21"/>
                  </a:moveTo>
                  <a:cubicBezTo>
                    <a:pt x="18" y="34"/>
                    <a:pt x="10" y="18"/>
                    <a:pt x="7" y="14"/>
                  </a:cubicBezTo>
                  <a:cubicBezTo>
                    <a:pt x="5" y="11"/>
                    <a:pt x="0" y="13"/>
                    <a:pt x="1" y="7"/>
                  </a:cubicBezTo>
                  <a:cubicBezTo>
                    <a:pt x="2" y="6"/>
                    <a:pt x="7" y="1"/>
                    <a:pt x="8" y="1"/>
                  </a:cubicBezTo>
                  <a:cubicBezTo>
                    <a:pt x="10" y="0"/>
                    <a:pt x="14" y="5"/>
                    <a:pt x="16" y="6"/>
                  </a:cubicBezTo>
                  <a:cubicBezTo>
                    <a:pt x="20" y="7"/>
                    <a:pt x="21" y="5"/>
                    <a:pt x="22" y="10"/>
                  </a:cubicBezTo>
                  <a:cubicBezTo>
                    <a:pt x="23" y="12"/>
                    <a:pt x="22" y="19"/>
                    <a:pt x="22" y="2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7" name="Freeform 332"/>
            <p:cNvSpPr>
              <a:spLocks/>
            </p:cNvSpPr>
            <p:nvPr/>
          </p:nvSpPr>
          <p:spPr bwMode="auto">
            <a:xfrm>
              <a:off x="15368587" y="-2846388"/>
              <a:ext cx="2890838" cy="3276600"/>
            </a:xfrm>
            <a:custGeom>
              <a:avLst/>
              <a:gdLst>
                <a:gd name="T0" fmla="*/ 400 w 771"/>
                <a:gd name="T1" fmla="*/ 658 h 874"/>
                <a:gd name="T2" fmla="*/ 419 w 771"/>
                <a:gd name="T3" fmla="*/ 614 h 874"/>
                <a:gd name="T4" fmla="*/ 470 w 771"/>
                <a:gd name="T5" fmla="*/ 511 h 874"/>
                <a:gd name="T6" fmla="*/ 421 w 771"/>
                <a:gd name="T7" fmla="*/ 444 h 874"/>
                <a:gd name="T8" fmla="*/ 358 w 771"/>
                <a:gd name="T9" fmla="*/ 433 h 874"/>
                <a:gd name="T10" fmla="*/ 368 w 771"/>
                <a:gd name="T11" fmla="*/ 379 h 874"/>
                <a:gd name="T12" fmla="*/ 312 w 771"/>
                <a:gd name="T13" fmla="*/ 315 h 874"/>
                <a:gd name="T14" fmla="*/ 264 w 771"/>
                <a:gd name="T15" fmla="*/ 336 h 874"/>
                <a:gd name="T16" fmla="*/ 222 w 771"/>
                <a:gd name="T17" fmla="*/ 345 h 874"/>
                <a:gd name="T18" fmla="*/ 148 w 771"/>
                <a:gd name="T19" fmla="*/ 333 h 874"/>
                <a:gd name="T20" fmla="*/ 63 w 771"/>
                <a:gd name="T21" fmla="*/ 308 h 874"/>
                <a:gd name="T22" fmla="*/ 19 w 771"/>
                <a:gd name="T23" fmla="*/ 263 h 874"/>
                <a:gd name="T24" fmla="*/ 64 w 771"/>
                <a:gd name="T25" fmla="*/ 244 h 874"/>
                <a:gd name="T26" fmla="*/ 5 w 771"/>
                <a:gd name="T27" fmla="*/ 185 h 874"/>
                <a:gd name="T28" fmla="*/ 10 w 771"/>
                <a:gd name="T29" fmla="*/ 116 h 874"/>
                <a:gd name="T30" fmla="*/ 78 w 771"/>
                <a:gd name="T31" fmla="*/ 6 h 874"/>
                <a:gd name="T32" fmla="*/ 96 w 771"/>
                <a:gd name="T33" fmla="*/ 118 h 874"/>
                <a:gd name="T34" fmla="*/ 145 w 771"/>
                <a:gd name="T35" fmla="*/ 199 h 874"/>
                <a:gd name="T36" fmla="*/ 122 w 771"/>
                <a:gd name="T37" fmla="*/ 161 h 874"/>
                <a:gd name="T38" fmla="*/ 140 w 771"/>
                <a:gd name="T39" fmla="*/ 146 h 874"/>
                <a:gd name="T40" fmla="*/ 133 w 771"/>
                <a:gd name="T41" fmla="*/ 86 h 874"/>
                <a:gd name="T42" fmla="*/ 138 w 771"/>
                <a:gd name="T43" fmla="*/ 71 h 874"/>
                <a:gd name="T44" fmla="*/ 154 w 771"/>
                <a:gd name="T45" fmla="*/ 59 h 874"/>
                <a:gd name="T46" fmla="*/ 176 w 771"/>
                <a:gd name="T47" fmla="*/ 25 h 874"/>
                <a:gd name="T48" fmla="*/ 239 w 771"/>
                <a:gd name="T49" fmla="*/ 47 h 874"/>
                <a:gd name="T50" fmla="*/ 259 w 771"/>
                <a:gd name="T51" fmla="*/ 112 h 874"/>
                <a:gd name="T52" fmla="*/ 249 w 771"/>
                <a:gd name="T53" fmla="*/ 157 h 874"/>
                <a:gd name="T54" fmla="*/ 268 w 771"/>
                <a:gd name="T55" fmla="*/ 137 h 874"/>
                <a:gd name="T56" fmla="*/ 295 w 771"/>
                <a:gd name="T57" fmla="*/ 132 h 874"/>
                <a:gd name="T58" fmla="*/ 363 w 771"/>
                <a:gd name="T59" fmla="*/ 110 h 874"/>
                <a:gd name="T60" fmla="*/ 419 w 771"/>
                <a:gd name="T61" fmla="*/ 197 h 874"/>
                <a:gd name="T62" fmla="*/ 490 w 771"/>
                <a:gd name="T63" fmla="*/ 209 h 874"/>
                <a:gd name="T64" fmla="*/ 506 w 771"/>
                <a:gd name="T65" fmla="*/ 283 h 874"/>
                <a:gd name="T66" fmla="*/ 584 w 771"/>
                <a:gd name="T67" fmla="*/ 290 h 874"/>
                <a:gd name="T68" fmla="*/ 600 w 771"/>
                <a:gd name="T69" fmla="*/ 319 h 874"/>
                <a:gd name="T70" fmla="*/ 615 w 771"/>
                <a:gd name="T71" fmla="*/ 396 h 874"/>
                <a:gd name="T72" fmla="*/ 592 w 771"/>
                <a:gd name="T73" fmla="*/ 425 h 874"/>
                <a:gd name="T74" fmla="*/ 675 w 771"/>
                <a:gd name="T75" fmla="*/ 482 h 874"/>
                <a:gd name="T76" fmla="*/ 723 w 771"/>
                <a:gd name="T77" fmla="*/ 531 h 874"/>
                <a:gd name="T78" fmla="*/ 765 w 771"/>
                <a:gd name="T79" fmla="*/ 585 h 874"/>
                <a:gd name="T80" fmla="*/ 719 w 771"/>
                <a:gd name="T81" fmla="*/ 650 h 874"/>
                <a:gd name="T82" fmla="*/ 659 w 771"/>
                <a:gd name="T83" fmla="*/ 647 h 874"/>
                <a:gd name="T84" fmla="*/ 612 w 771"/>
                <a:gd name="T85" fmla="*/ 637 h 874"/>
                <a:gd name="T86" fmla="*/ 670 w 771"/>
                <a:gd name="T87" fmla="*/ 727 h 874"/>
                <a:gd name="T88" fmla="*/ 696 w 771"/>
                <a:gd name="T89" fmla="*/ 768 h 874"/>
                <a:gd name="T90" fmla="*/ 679 w 771"/>
                <a:gd name="T91" fmla="*/ 813 h 874"/>
                <a:gd name="T92" fmla="*/ 631 w 771"/>
                <a:gd name="T93" fmla="*/ 808 h 874"/>
                <a:gd name="T94" fmla="*/ 581 w 771"/>
                <a:gd name="T95" fmla="*/ 782 h 874"/>
                <a:gd name="T96" fmla="*/ 631 w 771"/>
                <a:gd name="T97" fmla="*/ 833 h 874"/>
                <a:gd name="T98" fmla="*/ 625 w 771"/>
                <a:gd name="T99" fmla="*/ 864 h 874"/>
                <a:gd name="T100" fmla="*/ 526 w 771"/>
                <a:gd name="T101" fmla="*/ 816 h 874"/>
                <a:gd name="T102" fmla="*/ 514 w 771"/>
                <a:gd name="T103" fmla="*/ 822 h 874"/>
                <a:gd name="T104" fmla="*/ 488 w 771"/>
                <a:gd name="T105" fmla="*/ 789 h 874"/>
                <a:gd name="T106" fmla="*/ 473 w 771"/>
                <a:gd name="T107" fmla="*/ 763 h 874"/>
                <a:gd name="T108" fmla="*/ 432 w 771"/>
                <a:gd name="T109" fmla="*/ 732 h 874"/>
                <a:gd name="T110" fmla="*/ 397 w 771"/>
                <a:gd name="T111" fmla="*/ 720 h 874"/>
                <a:gd name="T112" fmla="*/ 364 w 771"/>
                <a:gd name="T113" fmla="*/ 731 h 874"/>
                <a:gd name="T114" fmla="*/ 320 w 771"/>
                <a:gd name="T115" fmla="*/ 71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1" h="874">
                  <a:moveTo>
                    <a:pt x="331" y="676"/>
                  </a:moveTo>
                  <a:cubicBezTo>
                    <a:pt x="333" y="675"/>
                    <a:pt x="338" y="675"/>
                    <a:pt x="340" y="673"/>
                  </a:cubicBezTo>
                  <a:cubicBezTo>
                    <a:pt x="342" y="669"/>
                    <a:pt x="331" y="660"/>
                    <a:pt x="340" y="660"/>
                  </a:cubicBezTo>
                  <a:cubicBezTo>
                    <a:pt x="340" y="658"/>
                    <a:pt x="340" y="656"/>
                    <a:pt x="339" y="655"/>
                  </a:cubicBezTo>
                  <a:cubicBezTo>
                    <a:pt x="344" y="652"/>
                    <a:pt x="346" y="655"/>
                    <a:pt x="349" y="656"/>
                  </a:cubicBezTo>
                  <a:cubicBezTo>
                    <a:pt x="352" y="657"/>
                    <a:pt x="356" y="657"/>
                    <a:pt x="360" y="659"/>
                  </a:cubicBezTo>
                  <a:cubicBezTo>
                    <a:pt x="366" y="661"/>
                    <a:pt x="372" y="667"/>
                    <a:pt x="379" y="666"/>
                  </a:cubicBezTo>
                  <a:cubicBezTo>
                    <a:pt x="375" y="656"/>
                    <a:pt x="393" y="667"/>
                    <a:pt x="399" y="668"/>
                  </a:cubicBezTo>
                  <a:cubicBezTo>
                    <a:pt x="401" y="664"/>
                    <a:pt x="401" y="662"/>
                    <a:pt x="400" y="658"/>
                  </a:cubicBezTo>
                  <a:cubicBezTo>
                    <a:pt x="403" y="658"/>
                    <a:pt x="409" y="657"/>
                    <a:pt x="412" y="658"/>
                  </a:cubicBezTo>
                  <a:cubicBezTo>
                    <a:pt x="415" y="659"/>
                    <a:pt x="412" y="663"/>
                    <a:pt x="417" y="660"/>
                  </a:cubicBezTo>
                  <a:cubicBezTo>
                    <a:pt x="421" y="658"/>
                    <a:pt x="419" y="654"/>
                    <a:pt x="421" y="652"/>
                  </a:cubicBezTo>
                  <a:cubicBezTo>
                    <a:pt x="424" y="650"/>
                    <a:pt x="430" y="650"/>
                    <a:pt x="433" y="651"/>
                  </a:cubicBezTo>
                  <a:cubicBezTo>
                    <a:pt x="436" y="651"/>
                    <a:pt x="439" y="656"/>
                    <a:pt x="442" y="652"/>
                  </a:cubicBezTo>
                  <a:cubicBezTo>
                    <a:pt x="444" y="649"/>
                    <a:pt x="440" y="647"/>
                    <a:pt x="439" y="644"/>
                  </a:cubicBezTo>
                  <a:cubicBezTo>
                    <a:pt x="438" y="640"/>
                    <a:pt x="440" y="639"/>
                    <a:pt x="439" y="636"/>
                  </a:cubicBezTo>
                  <a:cubicBezTo>
                    <a:pt x="436" y="631"/>
                    <a:pt x="430" y="631"/>
                    <a:pt x="427" y="628"/>
                  </a:cubicBezTo>
                  <a:cubicBezTo>
                    <a:pt x="424" y="625"/>
                    <a:pt x="421" y="619"/>
                    <a:pt x="419" y="614"/>
                  </a:cubicBezTo>
                  <a:cubicBezTo>
                    <a:pt x="417" y="607"/>
                    <a:pt x="421" y="608"/>
                    <a:pt x="425" y="603"/>
                  </a:cubicBezTo>
                  <a:cubicBezTo>
                    <a:pt x="428" y="601"/>
                    <a:pt x="429" y="598"/>
                    <a:pt x="431" y="596"/>
                  </a:cubicBezTo>
                  <a:cubicBezTo>
                    <a:pt x="434" y="593"/>
                    <a:pt x="438" y="592"/>
                    <a:pt x="441" y="589"/>
                  </a:cubicBezTo>
                  <a:cubicBezTo>
                    <a:pt x="444" y="586"/>
                    <a:pt x="445" y="582"/>
                    <a:pt x="448" y="579"/>
                  </a:cubicBezTo>
                  <a:cubicBezTo>
                    <a:pt x="451" y="575"/>
                    <a:pt x="455" y="573"/>
                    <a:pt x="457" y="569"/>
                  </a:cubicBezTo>
                  <a:cubicBezTo>
                    <a:pt x="460" y="563"/>
                    <a:pt x="459" y="553"/>
                    <a:pt x="464" y="548"/>
                  </a:cubicBezTo>
                  <a:cubicBezTo>
                    <a:pt x="467" y="545"/>
                    <a:pt x="472" y="545"/>
                    <a:pt x="474" y="541"/>
                  </a:cubicBezTo>
                  <a:cubicBezTo>
                    <a:pt x="478" y="534"/>
                    <a:pt x="473" y="527"/>
                    <a:pt x="472" y="520"/>
                  </a:cubicBezTo>
                  <a:cubicBezTo>
                    <a:pt x="471" y="517"/>
                    <a:pt x="472" y="514"/>
                    <a:pt x="470" y="511"/>
                  </a:cubicBezTo>
                  <a:cubicBezTo>
                    <a:pt x="469" y="508"/>
                    <a:pt x="466" y="507"/>
                    <a:pt x="465" y="504"/>
                  </a:cubicBezTo>
                  <a:cubicBezTo>
                    <a:pt x="466" y="504"/>
                    <a:pt x="467" y="504"/>
                    <a:pt x="468" y="504"/>
                  </a:cubicBezTo>
                  <a:cubicBezTo>
                    <a:pt x="468" y="496"/>
                    <a:pt x="461" y="495"/>
                    <a:pt x="459" y="489"/>
                  </a:cubicBezTo>
                  <a:cubicBezTo>
                    <a:pt x="458" y="484"/>
                    <a:pt x="459" y="474"/>
                    <a:pt x="456" y="470"/>
                  </a:cubicBezTo>
                  <a:cubicBezTo>
                    <a:pt x="452" y="465"/>
                    <a:pt x="442" y="466"/>
                    <a:pt x="438" y="462"/>
                  </a:cubicBezTo>
                  <a:cubicBezTo>
                    <a:pt x="437" y="461"/>
                    <a:pt x="438" y="459"/>
                    <a:pt x="437" y="458"/>
                  </a:cubicBezTo>
                  <a:cubicBezTo>
                    <a:pt x="436" y="457"/>
                    <a:pt x="433" y="456"/>
                    <a:pt x="432" y="455"/>
                  </a:cubicBezTo>
                  <a:cubicBezTo>
                    <a:pt x="431" y="452"/>
                    <a:pt x="431" y="449"/>
                    <a:pt x="431" y="446"/>
                  </a:cubicBezTo>
                  <a:cubicBezTo>
                    <a:pt x="429" y="446"/>
                    <a:pt x="423" y="446"/>
                    <a:pt x="421" y="444"/>
                  </a:cubicBezTo>
                  <a:cubicBezTo>
                    <a:pt x="416" y="442"/>
                    <a:pt x="417" y="436"/>
                    <a:pt x="413" y="432"/>
                  </a:cubicBezTo>
                  <a:cubicBezTo>
                    <a:pt x="411" y="430"/>
                    <a:pt x="405" y="430"/>
                    <a:pt x="405" y="425"/>
                  </a:cubicBezTo>
                  <a:cubicBezTo>
                    <a:pt x="404" y="420"/>
                    <a:pt x="410" y="421"/>
                    <a:pt x="411" y="417"/>
                  </a:cubicBezTo>
                  <a:cubicBezTo>
                    <a:pt x="411" y="417"/>
                    <a:pt x="401" y="418"/>
                    <a:pt x="399" y="418"/>
                  </a:cubicBezTo>
                  <a:cubicBezTo>
                    <a:pt x="396" y="417"/>
                    <a:pt x="394" y="412"/>
                    <a:pt x="390" y="411"/>
                  </a:cubicBezTo>
                  <a:cubicBezTo>
                    <a:pt x="390" y="417"/>
                    <a:pt x="390" y="419"/>
                    <a:pt x="384" y="422"/>
                  </a:cubicBezTo>
                  <a:cubicBezTo>
                    <a:pt x="382" y="424"/>
                    <a:pt x="381" y="423"/>
                    <a:pt x="378" y="425"/>
                  </a:cubicBezTo>
                  <a:cubicBezTo>
                    <a:pt x="376" y="427"/>
                    <a:pt x="375" y="430"/>
                    <a:pt x="372" y="431"/>
                  </a:cubicBezTo>
                  <a:cubicBezTo>
                    <a:pt x="369" y="433"/>
                    <a:pt x="360" y="436"/>
                    <a:pt x="358" y="433"/>
                  </a:cubicBezTo>
                  <a:cubicBezTo>
                    <a:pt x="356" y="429"/>
                    <a:pt x="360" y="427"/>
                    <a:pt x="361" y="423"/>
                  </a:cubicBezTo>
                  <a:cubicBezTo>
                    <a:pt x="362" y="419"/>
                    <a:pt x="360" y="418"/>
                    <a:pt x="360" y="414"/>
                  </a:cubicBezTo>
                  <a:cubicBezTo>
                    <a:pt x="359" y="408"/>
                    <a:pt x="363" y="404"/>
                    <a:pt x="369" y="405"/>
                  </a:cubicBezTo>
                  <a:cubicBezTo>
                    <a:pt x="372" y="406"/>
                    <a:pt x="375" y="409"/>
                    <a:pt x="378" y="408"/>
                  </a:cubicBezTo>
                  <a:cubicBezTo>
                    <a:pt x="382" y="407"/>
                    <a:pt x="383" y="403"/>
                    <a:pt x="387" y="402"/>
                  </a:cubicBezTo>
                  <a:cubicBezTo>
                    <a:pt x="387" y="399"/>
                    <a:pt x="388" y="395"/>
                    <a:pt x="387" y="392"/>
                  </a:cubicBezTo>
                  <a:cubicBezTo>
                    <a:pt x="385" y="389"/>
                    <a:pt x="380" y="386"/>
                    <a:pt x="378" y="384"/>
                  </a:cubicBezTo>
                  <a:cubicBezTo>
                    <a:pt x="377" y="383"/>
                    <a:pt x="375" y="381"/>
                    <a:pt x="373" y="380"/>
                  </a:cubicBezTo>
                  <a:cubicBezTo>
                    <a:pt x="372" y="379"/>
                    <a:pt x="369" y="379"/>
                    <a:pt x="368" y="379"/>
                  </a:cubicBezTo>
                  <a:cubicBezTo>
                    <a:pt x="363" y="375"/>
                    <a:pt x="361" y="371"/>
                    <a:pt x="355" y="368"/>
                  </a:cubicBezTo>
                  <a:cubicBezTo>
                    <a:pt x="351" y="367"/>
                    <a:pt x="343" y="365"/>
                    <a:pt x="345" y="358"/>
                  </a:cubicBezTo>
                  <a:cubicBezTo>
                    <a:pt x="348" y="359"/>
                    <a:pt x="353" y="354"/>
                    <a:pt x="352" y="351"/>
                  </a:cubicBezTo>
                  <a:cubicBezTo>
                    <a:pt x="350" y="348"/>
                    <a:pt x="343" y="348"/>
                    <a:pt x="340" y="349"/>
                  </a:cubicBezTo>
                  <a:cubicBezTo>
                    <a:pt x="339" y="347"/>
                    <a:pt x="339" y="347"/>
                    <a:pt x="338" y="347"/>
                  </a:cubicBezTo>
                  <a:cubicBezTo>
                    <a:pt x="338" y="350"/>
                    <a:pt x="337" y="352"/>
                    <a:pt x="335" y="355"/>
                  </a:cubicBezTo>
                  <a:cubicBezTo>
                    <a:pt x="335" y="355"/>
                    <a:pt x="335" y="355"/>
                    <a:pt x="335" y="355"/>
                  </a:cubicBezTo>
                  <a:cubicBezTo>
                    <a:pt x="328" y="346"/>
                    <a:pt x="338" y="318"/>
                    <a:pt x="326" y="316"/>
                  </a:cubicBezTo>
                  <a:cubicBezTo>
                    <a:pt x="321" y="316"/>
                    <a:pt x="317" y="320"/>
                    <a:pt x="312" y="315"/>
                  </a:cubicBezTo>
                  <a:cubicBezTo>
                    <a:pt x="305" y="309"/>
                    <a:pt x="304" y="297"/>
                    <a:pt x="293" y="298"/>
                  </a:cubicBezTo>
                  <a:cubicBezTo>
                    <a:pt x="293" y="299"/>
                    <a:pt x="292" y="300"/>
                    <a:pt x="292" y="301"/>
                  </a:cubicBezTo>
                  <a:cubicBezTo>
                    <a:pt x="288" y="302"/>
                    <a:pt x="285" y="300"/>
                    <a:pt x="281" y="301"/>
                  </a:cubicBezTo>
                  <a:cubicBezTo>
                    <a:pt x="285" y="304"/>
                    <a:pt x="289" y="307"/>
                    <a:pt x="293" y="308"/>
                  </a:cubicBezTo>
                  <a:cubicBezTo>
                    <a:pt x="298" y="302"/>
                    <a:pt x="304" y="319"/>
                    <a:pt x="305" y="324"/>
                  </a:cubicBezTo>
                  <a:cubicBezTo>
                    <a:pt x="306" y="329"/>
                    <a:pt x="307" y="338"/>
                    <a:pt x="302" y="342"/>
                  </a:cubicBezTo>
                  <a:cubicBezTo>
                    <a:pt x="298" y="346"/>
                    <a:pt x="288" y="343"/>
                    <a:pt x="282" y="344"/>
                  </a:cubicBezTo>
                  <a:cubicBezTo>
                    <a:pt x="275" y="345"/>
                    <a:pt x="280" y="343"/>
                    <a:pt x="275" y="340"/>
                  </a:cubicBezTo>
                  <a:cubicBezTo>
                    <a:pt x="272" y="338"/>
                    <a:pt x="265" y="340"/>
                    <a:pt x="264" y="336"/>
                  </a:cubicBezTo>
                  <a:cubicBezTo>
                    <a:pt x="261" y="336"/>
                    <a:pt x="258" y="333"/>
                    <a:pt x="254" y="331"/>
                  </a:cubicBezTo>
                  <a:cubicBezTo>
                    <a:pt x="251" y="330"/>
                    <a:pt x="247" y="331"/>
                    <a:pt x="244" y="330"/>
                  </a:cubicBezTo>
                  <a:cubicBezTo>
                    <a:pt x="238" y="329"/>
                    <a:pt x="230" y="327"/>
                    <a:pt x="224" y="324"/>
                  </a:cubicBezTo>
                  <a:cubicBezTo>
                    <a:pt x="224" y="326"/>
                    <a:pt x="232" y="333"/>
                    <a:pt x="234" y="333"/>
                  </a:cubicBezTo>
                  <a:cubicBezTo>
                    <a:pt x="235" y="325"/>
                    <a:pt x="242" y="338"/>
                    <a:pt x="243" y="340"/>
                  </a:cubicBezTo>
                  <a:cubicBezTo>
                    <a:pt x="245" y="343"/>
                    <a:pt x="255" y="353"/>
                    <a:pt x="248" y="356"/>
                  </a:cubicBezTo>
                  <a:cubicBezTo>
                    <a:pt x="243" y="358"/>
                    <a:pt x="234" y="345"/>
                    <a:pt x="231" y="343"/>
                  </a:cubicBezTo>
                  <a:cubicBezTo>
                    <a:pt x="227" y="339"/>
                    <a:pt x="221" y="335"/>
                    <a:pt x="217" y="330"/>
                  </a:cubicBezTo>
                  <a:cubicBezTo>
                    <a:pt x="218" y="336"/>
                    <a:pt x="227" y="339"/>
                    <a:pt x="222" y="345"/>
                  </a:cubicBezTo>
                  <a:cubicBezTo>
                    <a:pt x="221" y="345"/>
                    <a:pt x="218" y="345"/>
                    <a:pt x="217" y="345"/>
                  </a:cubicBezTo>
                  <a:cubicBezTo>
                    <a:pt x="216" y="346"/>
                    <a:pt x="215" y="348"/>
                    <a:pt x="215" y="349"/>
                  </a:cubicBezTo>
                  <a:cubicBezTo>
                    <a:pt x="212" y="350"/>
                    <a:pt x="209" y="352"/>
                    <a:pt x="207" y="348"/>
                  </a:cubicBezTo>
                  <a:cubicBezTo>
                    <a:pt x="207" y="353"/>
                    <a:pt x="207" y="356"/>
                    <a:pt x="202" y="356"/>
                  </a:cubicBezTo>
                  <a:cubicBezTo>
                    <a:pt x="198" y="356"/>
                    <a:pt x="194" y="352"/>
                    <a:pt x="193" y="349"/>
                  </a:cubicBezTo>
                  <a:cubicBezTo>
                    <a:pt x="205" y="347"/>
                    <a:pt x="193" y="341"/>
                    <a:pt x="192" y="337"/>
                  </a:cubicBezTo>
                  <a:cubicBezTo>
                    <a:pt x="192" y="337"/>
                    <a:pt x="184" y="334"/>
                    <a:pt x="184" y="334"/>
                  </a:cubicBezTo>
                  <a:cubicBezTo>
                    <a:pt x="180" y="334"/>
                    <a:pt x="178" y="336"/>
                    <a:pt x="174" y="337"/>
                  </a:cubicBezTo>
                  <a:cubicBezTo>
                    <a:pt x="166" y="340"/>
                    <a:pt x="155" y="336"/>
                    <a:pt x="148" y="333"/>
                  </a:cubicBezTo>
                  <a:cubicBezTo>
                    <a:pt x="138" y="331"/>
                    <a:pt x="130" y="327"/>
                    <a:pt x="120" y="326"/>
                  </a:cubicBezTo>
                  <a:cubicBezTo>
                    <a:pt x="120" y="326"/>
                    <a:pt x="120" y="328"/>
                    <a:pt x="120" y="328"/>
                  </a:cubicBezTo>
                  <a:cubicBezTo>
                    <a:pt x="125" y="328"/>
                    <a:pt x="136" y="335"/>
                    <a:pt x="125" y="336"/>
                  </a:cubicBezTo>
                  <a:cubicBezTo>
                    <a:pt x="120" y="336"/>
                    <a:pt x="115" y="335"/>
                    <a:pt x="111" y="331"/>
                  </a:cubicBezTo>
                  <a:cubicBezTo>
                    <a:pt x="103" y="326"/>
                    <a:pt x="92" y="318"/>
                    <a:pt x="95" y="306"/>
                  </a:cubicBezTo>
                  <a:cubicBezTo>
                    <a:pt x="94" y="307"/>
                    <a:pt x="93" y="306"/>
                    <a:pt x="92" y="306"/>
                  </a:cubicBezTo>
                  <a:cubicBezTo>
                    <a:pt x="90" y="314"/>
                    <a:pt x="86" y="304"/>
                    <a:pt x="83" y="304"/>
                  </a:cubicBezTo>
                  <a:cubicBezTo>
                    <a:pt x="83" y="307"/>
                    <a:pt x="83" y="310"/>
                    <a:pt x="83" y="313"/>
                  </a:cubicBezTo>
                  <a:cubicBezTo>
                    <a:pt x="77" y="312"/>
                    <a:pt x="70" y="309"/>
                    <a:pt x="63" y="308"/>
                  </a:cubicBezTo>
                  <a:cubicBezTo>
                    <a:pt x="65" y="309"/>
                    <a:pt x="66" y="311"/>
                    <a:pt x="67" y="313"/>
                  </a:cubicBezTo>
                  <a:cubicBezTo>
                    <a:pt x="65" y="313"/>
                    <a:pt x="64" y="314"/>
                    <a:pt x="63" y="314"/>
                  </a:cubicBezTo>
                  <a:cubicBezTo>
                    <a:pt x="63" y="315"/>
                    <a:pt x="62" y="315"/>
                    <a:pt x="62" y="316"/>
                  </a:cubicBezTo>
                  <a:cubicBezTo>
                    <a:pt x="60" y="316"/>
                    <a:pt x="58" y="314"/>
                    <a:pt x="56" y="313"/>
                  </a:cubicBezTo>
                  <a:cubicBezTo>
                    <a:pt x="56" y="313"/>
                    <a:pt x="50" y="310"/>
                    <a:pt x="50" y="310"/>
                  </a:cubicBezTo>
                  <a:cubicBezTo>
                    <a:pt x="46" y="304"/>
                    <a:pt x="52" y="306"/>
                    <a:pt x="56" y="306"/>
                  </a:cubicBezTo>
                  <a:cubicBezTo>
                    <a:pt x="53" y="300"/>
                    <a:pt x="41" y="301"/>
                    <a:pt x="36" y="296"/>
                  </a:cubicBezTo>
                  <a:cubicBezTo>
                    <a:pt x="30" y="290"/>
                    <a:pt x="31" y="280"/>
                    <a:pt x="25" y="274"/>
                  </a:cubicBezTo>
                  <a:cubicBezTo>
                    <a:pt x="22" y="271"/>
                    <a:pt x="17" y="270"/>
                    <a:pt x="19" y="263"/>
                  </a:cubicBezTo>
                  <a:cubicBezTo>
                    <a:pt x="20" y="259"/>
                    <a:pt x="25" y="259"/>
                    <a:pt x="25" y="254"/>
                  </a:cubicBezTo>
                  <a:cubicBezTo>
                    <a:pt x="23" y="254"/>
                    <a:pt x="21" y="253"/>
                    <a:pt x="19" y="253"/>
                  </a:cubicBezTo>
                  <a:cubicBezTo>
                    <a:pt x="18" y="249"/>
                    <a:pt x="13" y="246"/>
                    <a:pt x="18" y="245"/>
                  </a:cubicBezTo>
                  <a:cubicBezTo>
                    <a:pt x="21" y="245"/>
                    <a:pt x="27" y="250"/>
                    <a:pt x="29" y="251"/>
                  </a:cubicBezTo>
                  <a:cubicBezTo>
                    <a:pt x="33" y="252"/>
                    <a:pt x="53" y="248"/>
                    <a:pt x="48" y="257"/>
                  </a:cubicBezTo>
                  <a:cubicBezTo>
                    <a:pt x="48" y="258"/>
                    <a:pt x="55" y="258"/>
                    <a:pt x="55" y="258"/>
                  </a:cubicBezTo>
                  <a:cubicBezTo>
                    <a:pt x="58" y="258"/>
                    <a:pt x="60" y="257"/>
                    <a:pt x="63" y="257"/>
                  </a:cubicBezTo>
                  <a:cubicBezTo>
                    <a:pt x="68" y="256"/>
                    <a:pt x="75" y="259"/>
                    <a:pt x="75" y="251"/>
                  </a:cubicBezTo>
                  <a:cubicBezTo>
                    <a:pt x="72" y="249"/>
                    <a:pt x="67" y="246"/>
                    <a:pt x="64" y="244"/>
                  </a:cubicBezTo>
                  <a:cubicBezTo>
                    <a:pt x="60" y="241"/>
                    <a:pt x="61" y="238"/>
                    <a:pt x="61" y="234"/>
                  </a:cubicBezTo>
                  <a:cubicBezTo>
                    <a:pt x="58" y="233"/>
                    <a:pt x="54" y="234"/>
                    <a:pt x="55" y="237"/>
                  </a:cubicBezTo>
                  <a:cubicBezTo>
                    <a:pt x="55" y="239"/>
                    <a:pt x="51" y="236"/>
                    <a:pt x="51" y="236"/>
                  </a:cubicBezTo>
                  <a:cubicBezTo>
                    <a:pt x="49" y="235"/>
                    <a:pt x="48" y="235"/>
                    <a:pt x="46" y="234"/>
                  </a:cubicBezTo>
                  <a:cubicBezTo>
                    <a:pt x="43" y="234"/>
                    <a:pt x="39" y="235"/>
                    <a:pt x="36" y="234"/>
                  </a:cubicBezTo>
                  <a:cubicBezTo>
                    <a:pt x="28" y="232"/>
                    <a:pt x="17" y="232"/>
                    <a:pt x="10" y="228"/>
                  </a:cubicBezTo>
                  <a:cubicBezTo>
                    <a:pt x="5" y="225"/>
                    <a:pt x="4" y="217"/>
                    <a:pt x="3" y="211"/>
                  </a:cubicBezTo>
                  <a:cubicBezTo>
                    <a:pt x="2" y="206"/>
                    <a:pt x="2" y="203"/>
                    <a:pt x="5" y="198"/>
                  </a:cubicBezTo>
                  <a:cubicBezTo>
                    <a:pt x="8" y="192"/>
                    <a:pt x="7" y="191"/>
                    <a:pt x="5" y="185"/>
                  </a:cubicBezTo>
                  <a:cubicBezTo>
                    <a:pt x="4" y="182"/>
                    <a:pt x="2" y="181"/>
                    <a:pt x="1" y="179"/>
                  </a:cubicBezTo>
                  <a:cubicBezTo>
                    <a:pt x="2" y="180"/>
                    <a:pt x="0" y="174"/>
                    <a:pt x="0" y="175"/>
                  </a:cubicBezTo>
                  <a:cubicBezTo>
                    <a:pt x="0" y="173"/>
                    <a:pt x="2" y="174"/>
                    <a:pt x="2" y="172"/>
                  </a:cubicBezTo>
                  <a:cubicBezTo>
                    <a:pt x="4" y="168"/>
                    <a:pt x="1" y="165"/>
                    <a:pt x="4" y="162"/>
                  </a:cubicBezTo>
                  <a:cubicBezTo>
                    <a:pt x="6" y="159"/>
                    <a:pt x="11" y="158"/>
                    <a:pt x="13" y="156"/>
                  </a:cubicBezTo>
                  <a:cubicBezTo>
                    <a:pt x="8" y="154"/>
                    <a:pt x="9" y="155"/>
                    <a:pt x="7" y="151"/>
                  </a:cubicBezTo>
                  <a:cubicBezTo>
                    <a:pt x="6" y="149"/>
                    <a:pt x="5" y="148"/>
                    <a:pt x="5" y="144"/>
                  </a:cubicBezTo>
                  <a:cubicBezTo>
                    <a:pt x="5" y="140"/>
                    <a:pt x="6" y="138"/>
                    <a:pt x="7" y="134"/>
                  </a:cubicBezTo>
                  <a:cubicBezTo>
                    <a:pt x="8" y="128"/>
                    <a:pt x="7" y="122"/>
                    <a:pt x="10" y="116"/>
                  </a:cubicBezTo>
                  <a:cubicBezTo>
                    <a:pt x="11" y="115"/>
                    <a:pt x="14" y="113"/>
                    <a:pt x="14" y="112"/>
                  </a:cubicBezTo>
                  <a:cubicBezTo>
                    <a:pt x="15" y="110"/>
                    <a:pt x="14" y="109"/>
                    <a:pt x="14" y="107"/>
                  </a:cubicBezTo>
                  <a:cubicBezTo>
                    <a:pt x="15" y="102"/>
                    <a:pt x="18" y="100"/>
                    <a:pt x="19" y="96"/>
                  </a:cubicBezTo>
                  <a:cubicBezTo>
                    <a:pt x="22" y="89"/>
                    <a:pt x="20" y="84"/>
                    <a:pt x="21" y="77"/>
                  </a:cubicBezTo>
                  <a:cubicBezTo>
                    <a:pt x="23" y="69"/>
                    <a:pt x="28" y="62"/>
                    <a:pt x="31" y="55"/>
                  </a:cubicBezTo>
                  <a:cubicBezTo>
                    <a:pt x="33" y="50"/>
                    <a:pt x="36" y="46"/>
                    <a:pt x="39" y="42"/>
                  </a:cubicBezTo>
                  <a:cubicBezTo>
                    <a:pt x="43" y="37"/>
                    <a:pt x="46" y="32"/>
                    <a:pt x="49" y="28"/>
                  </a:cubicBezTo>
                  <a:cubicBezTo>
                    <a:pt x="53" y="23"/>
                    <a:pt x="58" y="21"/>
                    <a:pt x="62" y="17"/>
                  </a:cubicBezTo>
                  <a:cubicBezTo>
                    <a:pt x="67" y="13"/>
                    <a:pt x="72" y="9"/>
                    <a:pt x="78" y="6"/>
                  </a:cubicBezTo>
                  <a:cubicBezTo>
                    <a:pt x="90" y="0"/>
                    <a:pt x="103" y="1"/>
                    <a:pt x="115" y="3"/>
                  </a:cubicBezTo>
                  <a:cubicBezTo>
                    <a:pt x="121" y="4"/>
                    <a:pt x="129" y="3"/>
                    <a:pt x="134" y="6"/>
                  </a:cubicBezTo>
                  <a:cubicBezTo>
                    <a:pt x="139" y="8"/>
                    <a:pt x="144" y="14"/>
                    <a:pt x="140" y="19"/>
                  </a:cubicBezTo>
                  <a:cubicBezTo>
                    <a:pt x="139" y="21"/>
                    <a:pt x="136" y="22"/>
                    <a:pt x="134" y="24"/>
                  </a:cubicBezTo>
                  <a:cubicBezTo>
                    <a:pt x="131" y="26"/>
                    <a:pt x="129" y="27"/>
                    <a:pt x="126" y="29"/>
                  </a:cubicBezTo>
                  <a:cubicBezTo>
                    <a:pt x="117" y="36"/>
                    <a:pt x="113" y="49"/>
                    <a:pt x="108" y="58"/>
                  </a:cubicBezTo>
                  <a:cubicBezTo>
                    <a:pt x="105" y="63"/>
                    <a:pt x="104" y="69"/>
                    <a:pt x="102" y="74"/>
                  </a:cubicBezTo>
                  <a:cubicBezTo>
                    <a:pt x="100" y="81"/>
                    <a:pt x="96" y="88"/>
                    <a:pt x="93" y="96"/>
                  </a:cubicBezTo>
                  <a:cubicBezTo>
                    <a:pt x="90" y="104"/>
                    <a:pt x="91" y="110"/>
                    <a:pt x="96" y="118"/>
                  </a:cubicBezTo>
                  <a:cubicBezTo>
                    <a:pt x="99" y="124"/>
                    <a:pt x="102" y="126"/>
                    <a:pt x="103" y="133"/>
                  </a:cubicBezTo>
                  <a:cubicBezTo>
                    <a:pt x="104" y="139"/>
                    <a:pt x="99" y="144"/>
                    <a:pt x="99" y="150"/>
                  </a:cubicBezTo>
                  <a:cubicBezTo>
                    <a:pt x="98" y="171"/>
                    <a:pt x="105" y="189"/>
                    <a:pt x="119" y="204"/>
                  </a:cubicBezTo>
                  <a:cubicBezTo>
                    <a:pt x="123" y="208"/>
                    <a:pt x="126" y="212"/>
                    <a:pt x="130" y="215"/>
                  </a:cubicBezTo>
                  <a:cubicBezTo>
                    <a:pt x="134" y="217"/>
                    <a:pt x="140" y="220"/>
                    <a:pt x="144" y="220"/>
                  </a:cubicBezTo>
                  <a:cubicBezTo>
                    <a:pt x="144" y="216"/>
                    <a:pt x="147" y="218"/>
                    <a:pt x="149" y="215"/>
                  </a:cubicBezTo>
                  <a:cubicBezTo>
                    <a:pt x="150" y="213"/>
                    <a:pt x="148" y="209"/>
                    <a:pt x="147" y="207"/>
                  </a:cubicBezTo>
                  <a:cubicBezTo>
                    <a:pt x="146" y="205"/>
                    <a:pt x="145" y="206"/>
                    <a:pt x="145" y="204"/>
                  </a:cubicBezTo>
                  <a:cubicBezTo>
                    <a:pt x="144" y="203"/>
                    <a:pt x="145" y="200"/>
                    <a:pt x="145" y="199"/>
                  </a:cubicBezTo>
                  <a:cubicBezTo>
                    <a:pt x="143" y="196"/>
                    <a:pt x="140" y="199"/>
                    <a:pt x="141" y="202"/>
                  </a:cubicBezTo>
                  <a:cubicBezTo>
                    <a:pt x="139" y="203"/>
                    <a:pt x="133" y="200"/>
                    <a:pt x="131" y="199"/>
                  </a:cubicBezTo>
                  <a:cubicBezTo>
                    <a:pt x="127" y="198"/>
                    <a:pt x="127" y="195"/>
                    <a:pt x="124" y="192"/>
                  </a:cubicBezTo>
                  <a:cubicBezTo>
                    <a:pt x="123" y="191"/>
                    <a:pt x="121" y="189"/>
                    <a:pt x="121" y="189"/>
                  </a:cubicBezTo>
                  <a:cubicBezTo>
                    <a:pt x="120" y="186"/>
                    <a:pt x="122" y="188"/>
                    <a:pt x="123" y="186"/>
                  </a:cubicBezTo>
                  <a:cubicBezTo>
                    <a:pt x="125" y="182"/>
                    <a:pt x="118" y="175"/>
                    <a:pt x="114" y="173"/>
                  </a:cubicBezTo>
                  <a:cubicBezTo>
                    <a:pt x="112" y="172"/>
                    <a:pt x="108" y="173"/>
                    <a:pt x="108" y="169"/>
                  </a:cubicBezTo>
                  <a:cubicBezTo>
                    <a:pt x="109" y="165"/>
                    <a:pt x="113" y="167"/>
                    <a:pt x="116" y="166"/>
                  </a:cubicBezTo>
                  <a:cubicBezTo>
                    <a:pt x="119" y="165"/>
                    <a:pt x="118" y="161"/>
                    <a:pt x="122" y="161"/>
                  </a:cubicBezTo>
                  <a:cubicBezTo>
                    <a:pt x="122" y="161"/>
                    <a:pt x="122" y="159"/>
                    <a:pt x="123" y="159"/>
                  </a:cubicBezTo>
                  <a:cubicBezTo>
                    <a:pt x="123" y="158"/>
                    <a:pt x="125" y="156"/>
                    <a:pt x="125" y="157"/>
                  </a:cubicBezTo>
                  <a:cubicBezTo>
                    <a:pt x="127" y="154"/>
                    <a:pt x="125" y="156"/>
                    <a:pt x="124" y="153"/>
                  </a:cubicBezTo>
                  <a:cubicBezTo>
                    <a:pt x="121" y="147"/>
                    <a:pt x="126" y="146"/>
                    <a:pt x="131" y="146"/>
                  </a:cubicBezTo>
                  <a:cubicBezTo>
                    <a:pt x="137" y="147"/>
                    <a:pt x="142" y="151"/>
                    <a:pt x="146" y="156"/>
                  </a:cubicBezTo>
                  <a:cubicBezTo>
                    <a:pt x="147" y="158"/>
                    <a:pt x="150" y="160"/>
                    <a:pt x="152" y="162"/>
                  </a:cubicBezTo>
                  <a:cubicBezTo>
                    <a:pt x="155" y="164"/>
                    <a:pt x="155" y="166"/>
                    <a:pt x="157" y="168"/>
                  </a:cubicBezTo>
                  <a:cubicBezTo>
                    <a:pt x="159" y="162"/>
                    <a:pt x="147" y="158"/>
                    <a:pt x="145" y="154"/>
                  </a:cubicBezTo>
                  <a:cubicBezTo>
                    <a:pt x="143" y="151"/>
                    <a:pt x="142" y="148"/>
                    <a:pt x="140" y="146"/>
                  </a:cubicBezTo>
                  <a:cubicBezTo>
                    <a:pt x="138" y="144"/>
                    <a:pt x="136" y="141"/>
                    <a:pt x="134" y="139"/>
                  </a:cubicBezTo>
                  <a:cubicBezTo>
                    <a:pt x="132" y="136"/>
                    <a:pt x="128" y="135"/>
                    <a:pt x="126" y="132"/>
                  </a:cubicBezTo>
                  <a:cubicBezTo>
                    <a:pt x="123" y="129"/>
                    <a:pt x="120" y="125"/>
                    <a:pt x="120" y="120"/>
                  </a:cubicBezTo>
                  <a:cubicBezTo>
                    <a:pt x="125" y="120"/>
                    <a:pt x="120" y="116"/>
                    <a:pt x="119" y="114"/>
                  </a:cubicBezTo>
                  <a:cubicBezTo>
                    <a:pt x="118" y="112"/>
                    <a:pt x="119" y="109"/>
                    <a:pt x="118" y="105"/>
                  </a:cubicBezTo>
                  <a:cubicBezTo>
                    <a:pt x="118" y="102"/>
                    <a:pt x="119" y="99"/>
                    <a:pt x="119" y="96"/>
                  </a:cubicBezTo>
                  <a:cubicBezTo>
                    <a:pt x="119" y="93"/>
                    <a:pt x="117" y="90"/>
                    <a:pt x="119" y="87"/>
                  </a:cubicBezTo>
                  <a:cubicBezTo>
                    <a:pt x="120" y="85"/>
                    <a:pt x="123" y="83"/>
                    <a:pt x="125" y="83"/>
                  </a:cubicBezTo>
                  <a:cubicBezTo>
                    <a:pt x="129" y="82"/>
                    <a:pt x="130" y="84"/>
                    <a:pt x="133" y="86"/>
                  </a:cubicBezTo>
                  <a:cubicBezTo>
                    <a:pt x="138" y="90"/>
                    <a:pt x="146" y="92"/>
                    <a:pt x="152" y="95"/>
                  </a:cubicBezTo>
                  <a:cubicBezTo>
                    <a:pt x="150" y="92"/>
                    <a:pt x="147" y="90"/>
                    <a:pt x="144" y="88"/>
                  </a:cubicBezTo>
                  <a:cubicBezTo>
                    <a:pt x="142" y="86"/>
                    <a:pt x="140" y="86"/>
                    <a:pt x="139" y="84"/>
                  </a:cubicBezTo>
                  <a:cubicBezTo>
                    <a:pt x="136" y="81"/>
                    <a:pt x="136" y="80"/>
                    <a:pt x="132" y="79"/>
                  </a:cubicBezTo>
                  <a:cubicBezTo>
                    <a:pt x="129" y="79"/>
                    <a:pt x="124" y="82"/>
                    <a:pt x="122" y="78"/>
                  </a:cubicBezTo>
                  <a:cubicBezTo>
                    <a:pt x="120" y="75"/>
                    <a:pt x="124" y="68"/>
                    <a:pt x="127" y="67"/>
                  </a:cubicBezTo>
                  <a:cubicBezTo>
                    <a:pt x="128" y="70"/>
                    <a:pt x="130" y="72"/>
                    <a:pt x="131" y="74"/>
                  </a:cubicBezTo>
                  <a:cubicBezTo>
                    <a:pt x="131" y="72"/>
                    <a:pt x="130" y="67"/>
                    <a:pt x="134" y="67"/>
                  </a:cubicBezTo>
                  <a:cubicBezTo>
                    <a:pt x="136" y="68"/>
                    <a:pt x="137" y="70"/>
                    <a:pt x="138" y="71"/>
                  </a:cubicBezTo>
                  <a:cubicBezTo>
                    <a:pt x="140" y="72"/>
                    <a:pt x="142" y="72"/>
                    <a:pt x="144" y="73"/>
                  </a:cubicBezTo>
                  <a:cubicBezTo>
                    <a:pt x="150" y="74"/>
                    <a:pt x="157" y="78"/>
                    <a:pt x="163" y="77"/>
                  </a:cubicBezTo>
                  <a:cubicBezTo>
                    <a:pt x="160" y="75"/>
                    <a:pt x="157" y="74"/>
                    <a:pt x="154" y="72"/>
                  </a:cubicBezTo>
                  <a:cubicBezTo>
                    <a:pt x="151" y="71"/>
                    <a:pt x="147" y="71"/>
                    <a:pt x="144" y="70"/>
                  </a:cubicBezTo>
                  <a:cubicBezTo>
                    <a:pt x="142" y="68"/>
                    <a:pt x="140" y="66"/>
                    <a:pt x="137" y="64"/>
                  </a:cubicBezTo>
                  <a:cubicBezTo>
                    <a:pt x="136" y="63"/>
                    <a:pt x="132" y="62"/>
                    <a:pt x="131" y="60"/>
                  </a:cubicBezTo>
                  <a:cubicBezTo>
                    <a:pt x="134" y="58"/>
                    <a:pt x="132" y="53"/>
                    <a:pt x="135" y="51"/>
                  </a:cubicBezTo>
                  <a:cubicBezTo>
                    <a:pt x="137" y="48"/>
                    <a:pt x="141" y="47"/>
                    <a:pt x="144" y="45"/>
                  </a:cubicBezTo>
                  <a:cubicBezTo>
                    <a:pt x="145" y="52"/>
                    <a:pt x="149" y="55"/>
                    <a:pt x="154" y="59"/>
                  </a:cubicBezTo>
                  <a:cubicBezTo>
                    <a:pt x="154" y="55"/>
                    <a:pt x="150" y="54"/>
                    <a:pt x="148" y="51"/>
                  </a:cubicBezTo>
                  <a:cubicBezTo>
                    <a:pt x="147" y="49"/>
                    <a:pt x="148" y="45"/>
                    <a:pt x="146" y="44"/>
                  </a:cubicBezTo>
                  <a:cubicBezTo>
                    <a:pt x="149" y="41"/>
                    <a:pt x="157" y="37"/>
                    <a:pt x="162" y="37"/>
                  </a:cubicBezTo>
                  <a:cubicBezTo>
                    <a:pt x="163" y="39"/>
                    <a:pt x="168" y="41"/>
                    <a:pt x="170" y="41"/>
                  </a:cubicBezTo>
                  <a:cubicBezTo>
                    <a:pt x="170" y="44"/>
                    <a:pt x="171" y="49"/>
                    <a:pt x="174" y="50"/>
                  </a:cubicBezTo>
                  <a:cubicBezTo>
                    <a:pt x="174" y="48"/>
                    <a:pt x="174" y="45"/>
                    <a:pt x="173" y="43"/>
                  </a:cubicBezTo>
                  <a:cubicBezTo>
                    <a:pt x="172" y="40"/>
                    <a:pt x="171" y="40"/>
                    <a:pt x="168" y="38"/>
                  </a:cubicBezTo>
                  <a:cubicBezTo>
                    <a:pt x="167" y="37"/>
                    <a:pt x="163" y="35"/>
                    <a:pt x="164" y="33"/>
                  </a:cubicBezTo>
                  <a:cubicBezTo>
                    <a:pt x="164" y="32"/>
                    <a:pt x="174" y="26"/>
                    <a:pt x="176" y="25"/>
                  </a:cubicBezTo>
                  <a:cubicBezTo>
                    <a:pt x="178" y="23"/>
                    <a:pt x="181" y="22"/>
                    <a:pt x="184" y="21"/>
                  </a:cubicBezTo>
                  <a:cubicBezTo>
                    <a:pt x="186" y="20"/>
                    <a:pt x="188" y="19"/>
                    <a:pt x="190" y="18"/>
                  </a:cubicBezTo>
                  <a:cubicBezTo>
                    <a:pt x="192" y="16"/>
                    <a:pt x="192" y="13"/>
                    <a:pt x="196" y="13"/>
                  </a:cubicBezTo>
                  <a:cubicBezTo>
                    <a:pt x="198" y="12"/>
                    <a:pt x="201" y="14"/>
                    <a:pt x="203" y="14"/>
                  </a:cubicBezTo>
                  <a:cubicBezTo>
                    <a:pt x="207" y="14"/>
                    <a:pt x="210" y="14"/>
                    <a:pt x="213" y="13"/>
                  </a:cubicBezTo>
                  <a:cubicBezTo>
                    <a:pt x="218" y="13"/>
                    <a:pt x="227" y="11"/>
                    <a:pt x="230" y="15"/>
                  </a:cubicBezTo>
                  <a:cubicBezTo>
                    <a:pt x="233" y="19"/>
                    <a:pt x="236" y="26"/>
                    <a:pt x="238" y="30"/>
                  </a:cubicBezTo>
                  <a:cubicBezTo>
                    <a:pt x="239" y="32"/>
                    <a:pt x="238" y="34"/>
                    <a:pt x="238" y="36"/>
                  </a:cubicBezTo>
                  <a:cubicBezTo>
                    <a:pt x="239" y="40"/>
                    <a:pt x="240" y="43"/>
                    <a:pt x="239" y="47"/>
                  </a:cubicBezTo>
                  <a:cubicBezTo>
                    <a:pt x="239" y="52"/>
                    <a:pt x="238" y="55"/>
                    <a:pt x="241" y="58"/>
                  </a:cubicBezTo>
                  <a:cubicBezTo>
                    <a:pt x="244" y="63"/>
                    <a:pt x="250" y="63"/>
                    <a:pt x="254" y="67"/>
                  </a:cubicBezTo>
                  <a:cubicBezTo>
                    <a:pt x="258" y="71"/>
                    <a:pt x="256" y="76"/>
                    <a:pt x="255" y="80"/>
                  </a:cubicBezTo>
                  <a:cubicBezTo>
                    <a:pt x="254" y="83"/>
                    <a:pt x="254" y="86"/>
                    <a:pt x="255" y="88"/>
                  </a:cubicBezTo>
                  <a:cubicBezTo>
                    <a:pt x="255" y="90"/>
                    <a:pt x="257" y="90"/>
                    <a:pt x="257" y="92"/>
                  </a:cubicBezTo>
                  <a:cubicBezTo>
                    <a:pt x="257" y="94"/>
                    <a:pt x="256" y="95"/>
                    <a:pt x="257" y="96"/>
                  </a:cubicBezTo>
                  <a:cubicBezTo>
                    <a:pt x="258" y="97"/>
                    <a:pt x="260" y="97"/>
                    <a:pt x="261" y="98"/>
                  </a:cubicBezTo>
                  <a:cubicBezTo>
                    <a:pt x="263" y="100"/>
                    <a:pt x="264" y="103"/>
                    <a:pt x="263" y="106"/>
                  </a:cubicBezTo>
                  <a:cubicBezTo>
                    <a:pt x="262" y="109"/>
                    <a:pt x="260" y="109"/>
                    <a:pt x="259" y="112"/>
                  </a:cubicBezTo>
                  <a:cubicBezTo>
                    <a:pt x="257" y="114"/>
                    <a:pt x="257" y="115"/>
                    <a:pt x="257" y="118"/>
                  </a:cubicBezTo>
                  <a:cubicBezTo>
                    <a:pt x="255" y="122"/>
                    <a:pt x="249" y="125"/>
                    <a:pt x="246" y="129"/>
                  </a:cubicBezTo>
                  <a:cubicBezTo>
                    <a:pt x="245" y="131"/>
                    <a:pt x="244" y="134"/>
                    <a:pt x="243" y="136"/>
                  </a:cubicBezTo>
                  <a:cubicBezTo>
                    <a:pt x="242" y="138"/>
                    <a:pt x="240" y="139"/>
                    <a:pt x="239" y="141"/>
                  </a:cubicBezTo>
                  <a:cubicBezTo>
                    <a:pt x="241" y="139"/>
                    <a:pt x="243" y="138"/>
                    <a:pt x="245" y="136"/>
                  </a:cubicBezTo>
                  <a:cubicBezTo>
                    <a:pt x="247" y="133"/>
                    <a:pt x="249" y="128"/>
                    <a:pt x="253" y="126"/>
                  </a:cubicBezTo>
                  <a:cubicBezTo>
                    <a:pt x="258" y="123"/>
                    <a:pt x="258" y="128"/>
                    <a:pt x="258" y="132"/>
                  </a:cubicBezTo>
                  <a:cubicBezTo>
                    <a:pt x="257" y="138"/>
                    <a:pt x="255" y="138"/>
                    <a:pt x="251" y="143"/>
                  </a:cubicBezTo>
                  <a:cubicBezTo>
                    <a:pt x="249" y="146"/>
                    <a:pt x="247" y="153"/>
                    <a:pt x="249" y="157"/>
                  </a:cubicBezTo>
                  <a:cubicBezTo>
                    <a:pt x="251" y="160"/>
                    <a:pt x="257" y="160"/>
                    <a:pt x="256" y="165"/>
                  </a:cubicBezTo>
                  <a:cubicBezTo>
                    <a:pt x="252" y="163"/>
                    <a:pt x="249" y="162"/>
                    <a:pt x="245" y="163"/>
                  </a:cubicBezTo>
                  <a:cubicBezTo>
                    <a:pt x="245" y="165"/>
                    <a:pt x="248" y="165"/>
                    <a:pt x="250" y="165"/>
                  </a:cubicBezTo>
                  <a:cubicBezTo>
                    <a:pt x="249" y="173"/>
                    <a:pt x="261" y="168"/>
                    <a:pt x="260" y="162"/>
                  </a:cubicBezTo>
                  <a:cubicBezTo>
                    <a:pt x="260" y="160"/>
                    <a:pt x="256" y="158"/>
                    <a:pt x="257" y="155"/>
                  </a:cubicBezTo>
                  <a:cubicBezTo>
                    <a:pt x="258" y="153"/>
                    <a:pt x="259" y="155"/>
                    <a:pt x="261" y="154"/>
                  </a:cubicBezTo>
                  <a:cubicBezTo>
                    <a:pt x="262" y="152"/>
                    <a:pt x="261" y="152"/>
                    <a:pt x="262" y="150"/>
                  </a:cubicBezTo>
                  <a:cubicBezTo>
                    <a:pt x="263" y="148"/>
                    <a:pt x="263" y="145"/>
                    <a:pt x="263" y="143"/>
                  </a:cubicBezTo>
                  <a:cubicBezTo>
                    <a:pt x="265" y="140"/>
                    <a:pt x="267" y="139"/>
                    <a:pt x="268" y="137"/>
                  </a:cubicBezTo>
                  <a:cubicBezTo>
                    <a:pt x="269" y="133"/>
                    <a:pt x="269" y="131"/>
                    <a:pt x="269" y="128"/>
                  </a:cubicBezTo>
                  <a:cubicBezTo>
                    <a:pt x="270" y="124"/>
                    <a:pt x="273" y="124"/>
                    <a:pt x="277" y="125"/>
                  </a:cubicBezTo>
                  <a:cubicBezTo>
                    <a:pt x="275" y="124"/>
                    <a:pt x="280" y="128"/>
                    <a:pt x="280" y="128"/>
                  </a:cubicBezTo>
                  <a:cubicBezTo>
                    <a:pt x="282" y="130"/>
                    <a:pt x="283" y="130"/>
                    <a:pt x="285" y="132"/>
                  </a:cubicBezTo>
                  <a:cubicBezTo>
                    <a:pt x="286" y="132"/>
                    <a:pt x="287" y="133"/>
                    <a:pt x="288" y="134"/>
                  </a:cubicBezTo>
                  <a:cubicBezTo>
                    <a:pt x="289" y="134"/>
                    <a:pt x="290" y="134"/>
                    <a:pt x="291" y="134"/>
                  </a:cubicBezTo>
                  <a:cubicBezTo>
                    <a:pt x="291" y="135"/>
                    <a:pt x="291" y="136"/>
                    <a:pt x="292" y="136"/>
                  </a:cubicBezTo>
                  <a:cubicBezTo>
                    <a:pt x="293" y="137"/>
                    <a:pt x="293" y="138"/>
                    <a:pt x="294" y="139"/>
                  </a:cubicBezTo>
                  <a:cubicBezTo>
                    <a:pt x="294" y="137"/>
                    <a:pt x="293" y="133"/>
                    <a:pt x="295" y="132"/>
                  </a:cubicBezTo>
                  <a:cubicBezTo>
                    <a:pt x="298" y="128"/>
                    <a:pt x="299" y="133"/>
                    <a:pt x="301" y="135"/>
                  </a:cubicBezTo>
                  <a:cubicBezTo>
                    <a:pt x="302" y="135"/>
                    <a:pt x="304" y="134"/>
                    <a:pt x="304" y="136"/>
                  </a:cubicBezTo>
                  <a:cubicBezTo>
                    <a:pt x="304" y="138"/>
                    <a:pt x="303" y="137"/>
                    <a:pt x="302" y="137"/>
                  </a:cubicBezTo>
                  <a:cubicBezTo>
                    <a:pt x="301" y="139"/>
                    <a:pt x="298" y="139"/>
                    <a:pt x="299" y="143"/>
                  </a:cubicBezTo>
                  <a:cubicBezTo>
                    <a:pt x="307" y="138"/>
                    <a:pt x="310" y="140"/>
                    <a:pt x="318" y="142"/>
                  </a:cubicBezTo>
                  <a:cubicBezTo>
                    <a:pt x="318" y="139"/>
                    <a:pt x="311" y="135"/>
                    <a:pt x="309" y="133"/>
                  </a:cubicBezTo>
                  <a:cubicBezTo>
                    <a:pt x="307" y="118"/>
                    <a:pt x="319" y="114"/>
                    <a:pt x="330" y="108"/>
                  </a:cubicBezTo>
                  <a:cubicBezTo>
                    <a:pt x="336" y="104"/>
                    <a:pt x="340" y="104"/>
                    <a:pt x="347" y="106"/>
                  </a:cubicBezTo>
                  <a:cubicBezTo>
                    <a:pt x="352" y="107"/>
                    <a:pt x="358" y="107"/>
                    <a:pt x="363" y="110"/>
                  </a:cubicBezTo>
                  <a:cubicBezTo>
                    <a:pt x="368" y="112"/>
                    <a:pt x="371" y="115"/>
                    <a:pt x="376" y="117"/>
                  </a:cubicBezTo>
                  <a:cubicBezTo>
                    <a:pt x="381" y="119"/>
                    <a:pt x="385" y="119"/>
                    <a:pt x="390" y="121"/>
                  </a:cubicBezTo>
                  <a:cubicBezTo>
                    <a:pt x="401" y="124"/>
                    <a:pt x="399" y="131"/>
                    <a:pt x="403" y="141"/>
                  </a:cubicBezTo>
                  <a:cubicBezTo>
                    <a:pt x="406" y="150"/>
                    <a:pt x="404" y="154"/>
                    <a:pt x="397" y="161"/>
                  </a:cubicBezTo>
                  <a:cubicBezTo>
                    <a:pt x="402" y="157"/>
                    <a:pt x="415" y="159"/>
                    <a:pt x="420" y="162"/>
                  </a:cubicBezTo>
                  <a:cubicBezTo>
                    <a:pt x="429" y="166"/>
                    <a:pt x="430" y="179"/>
                    <a:pt x="423" y="186"/>
                  </a:cubicBezTo>
                  <a:cubicBezTo>
                    <a:pt x="418" y="189"/>
                    <a:pt x="412" y="191"/>
                    <a:pt x="408" y="194"/>
                  </a:cubicBezTo>
                  <a:cubicBezTo>
                    <a:pt x="411" y="194"/>
                    <a:pt x="413" y="196"/>
                    <a:pt x="413" y="199"/>
                  </a:cubicBezTo>
                  <a:cubicBezTo>
                    <a:pt x="418" y="201"/>
                    <a:pt x="417" y="198"/>
                    <a:pt x="419" y="197"/>
                  </a:cubicBezTo>
                  <a:cubicBezTo>
                    <a:pt x="422" y="195"/>
                    <a:pt x="424" y="193"/>
                    <a:pt x="427" y="192"/>
                  </a:cubicBezTo>
                  <a:cubicBezTo>
                    <a:pt x="432" y="190"/>
                    <a:pt x="437" y="189"/>
                    <a:pt x="443" y="190"/>
                  </a:cubicBezTo>
                  <a:cubicBezTo>
                    <a:pt x="441" y="196"/>
                    <a:pt x="434" y="199"/>
                    <a:pt x="435" y="205"/>
                  </a:cubicBezTo>
                  <a:cubicBezTo>
                    <a:pt x="436" y="205"/>
                    <a:pt x="439" y="205"/>
                    <a:pt x="441" y="205"/>
                  </a:cubicBezTo>
                  <a:cubicBezTo>
                    <a:pt x="440" y="210"/>
                    <a:pt x="445" y="209"/>
                    <a:pt x="444" y="214"/>
                  </a:cubicBezTo>
                  <a:cubicBezTo>
                    <a:pt x="445" y="212"/>
                    <a:pt x="446" y="209"/>
                    <a:pt x="448" y="208"/>
                  </a:cubicBezTo>
                  <a:cubicBezTo>
                    <a:pt x="450" y="207"/>
                    <a:pt x="451" y="210"/>
                    <a:pt x="453" y="209"/>
                  </a:cubicBezTo>
                  <a:cubicBezTo>
                    <a:pt x="456" y="207"/>
                    <a:pt x="455" y="202"/>
                    <a:pt x="457" y="200"/>
                  </a:cubicBezTo>
                  <a:cubicBezTo>
                    <a:pt x="466" y="194"/>
                    <a:pt x="483" y="205"/>
                    <a:pt x="490" y="209"/>
                  </a:cubicBezTo>
                  <a:cubicBezTo>
                    <a:pt x="497" y="215"/>
                    <a:pt x="511" y="226"/>
                    <a:pt x="504" y="236"/>
                  </a:cubicBezTo>
                  <a:cubicBezTo>
                    <a:pt x="502" y="238"/>
                    <a:pt x="500" y="243"/>
                    <a:pt x="498" y="245"/>
                  </a:cubicBezTo>
                  <a:cubicBezTo>
                    <a:pt x="495" y="249"/>
                    <a:pt x="487" y="249"/>
                    <a:pt x="483" y="249"/>
                  </a:cubicBezTo>
                  <a:cubicBezTo>
                    <a:pt x="489" y="248"/>
                    <a:pt x="495" y="252"/>
                    <a:pt x="501" y="252"/>
                  </a:cubicBezTo>
                  <a:cubicBezTo>
                    <a:pt x="502" y="255"/>
                    <a:pt x="501" y="257"/>
                    <a:pt x="500" y="260"/>
                  </a:cubicBezTo>
                  <a:cubicBezTo>
                    <a:pt x="501" y="257"/>
                    <a:pt x="504" y="253"/>
                    <a:pt x="506" y="251"/>
                  </a:cubicBezTo>
                  <a:cubicBezTo>
                    <a:pt x="509" y="249"/>
                    <a:pt x="515" y="245"/>
                    <a:pt x="519" y="247"/>
                  </a:cubicBezTo>
                  <a:cubicBezTo>
                    <a:pt x="523" y="249"/>
                    <a:pt x="523" y="257"/>
                    <a:pt x="522" y="261"/>
                  </a:cubicBezTo>
                  <a:cubicBezTo>
                    <a:pt x="519" y="271"/>
                    <a:pt x="512" y="277"/>
                    <a:pt x="506" y="283"/>
                  </a:cubicBezTo>
                  <a:cubicBezTo>
                    <a:pt x="512" y="283"/>
                    <a:pt x="513" y="282"/>
                    <a:pt x="516" y="279"/>
                  </a:cubicBezTo>
                  <a:cubicBezTo>
                    <a:pt x="519" y="275"/>
                    <a:pt x="520" y="275"/>
                    <a:pt x="525" y="272"/>
                  </a:cubicBezTo>
                  <a:cubicBezTo>
                    <a:pt x="529" y="270"/>
                    <a:pt x="531" y="266"/>
                    <a:pt x="534" y="264"/>
                  </a:cubicBezTo>
                  <a:cubicBezTo>
                    <a:pt x="537" y="264"/>
                    <a:pt x="541" y="264"/>
                    <a:pt x="543" y="264"/>
                  </a:cubicBezTo>
                  <a:cubicBezTo>
                    <a:pt x="541" y="267"/>
                    <a:pt x="541" y="271"/>
                    <a:pt x="539" y="275"/>
                  </a:cubicBezTo>
                  <a:cubicBezTo>
                    <a:pt x="537" y="279"/>
                    <a:pt x="534" y="281"/>
                    <a:pt x="532" y="284"/>
                  </a:cubicBezTo>
                  <a:cubicBezTo>
                    <a:pt x="537" y="283"/>
                    <a:pt x="541" y="279"/>
                    <a:pt x="546" y="275"/>
                  </a:cubicBezTo>
                  <a:cubicBezTo>
                    <a:pt x="557" y="266"/>
                    <a:pt x="561" y="278"/>
                    <a:pt x="570" y="282"/>
                  </a:cubicBezTo>
                  <a:cubicBezTo>
                    <a:pt x="574" y="285"/>
                    <a:pt x="579" y="289"/>
                    <a:pt x="584" y="290"/>
                  </a:cubicBezTo>
                  <a:cubicBezTo>
                    <a:pt x="584" y="295"/>
                    <a:pt x="590" y="299"/>
                    <a:pt x="588" y="302"/>
                  </a:cubicBezTo>
                  <a:cubicBezTo>
                    <a:pt x="585" y="305"/>
                    <a:pt x="580" y="302"/>
                    <a:pt x="578" y="304"/>
                  </a:cubicBezTo>
                  <a:cubicBezTo>
                    <a:pt x="575" y="305"/>
                    <a:pt x="575" y="309"/>
                    <a:pt x="572" y="310"/>
                  </a:cubicBezTo>
                  <a:cubicBezTo>
                    <a:pt x="568" y="313"/>
                    <a:pt x="559" y="312"/>
                    <a:pt x="554" y="314"/>
                  </a:cubicBezTo>
                  <a:cubicBezTo>
                    <a:pt x="550" y="316"/>
                    <a:pt x="545" y="320"/>
                    <a:pt x="543" y="323"/>
                  </a:cubicBezTo>
                  <a:cubicBezTo>
                    <a:pt x="549" y="324"/>
                    <a:pt x="556" y="319"/>
                    <a:pt x="562" y="318"/>
                  </a:cubicBezTo>
                  <a:cubicBezTo>
                    <a:pt x="568" y="316"/>
                    <a:pt x="575" y="320"/>
                    <a:pt x="580" y="318"/>
                  </a:cubicBezTo>
                  <a:cubicBezTo>
                    <a:pt x="586" y="315"/>
                    <a:pt x="584" y="304"/>
                    <a:pt x="592" y="308"/>
                  </a:cubicBezTo>
                  <a:cubicBezTo>
                    <a:pt x="595" y="310"/>
                    <a:pt x="597" y="317"/>
                    <a:pt x="600" y="319"/>
                  </a:cubicBezTo>
                  <a:cubicBezTo>
                    <a:pt x="603" y="323"/>
                    <a:pt x="608" y="327"/>
                    <a:pt x="610" y="332"/>
                  </a:cubicBezTo>
                  <a:cubicBezTo>
                    <a:pt x="612" y="339"/>
                    <a:pt x="612" y="349"/>
                    <a:pt x="614" y="356"/>
                  </a:cubicBezTo>
                  <a:cubicBezTo>
                    <a:pt x="607" y="357"/>
                    <a:pt x="596" y="350"/>
                    <a:pt x="590" y="353"/>
                  </a:cubicBezTo>
                  <a:cubicBezTo>
                    <a:pt x="587" y="354"/>
                    <a:pt x="584" y="359"/>
                    <a:pt x="581" y="361"/>
                  </a:cubicBezTo>
                  <a:cubicBezTo>
                    <a:pt x="577" y="363"/>
                    <a:pt x="575" y="363"/>
                    <a:pt x="571" y="363"/>
                  </a:cubicBezTo>
                  <a:cubicBezTo>
                    <a:pt x="579" y="366"/>
                    <a:pt x="587" y="374"/>
                    <a:pt x="596" y="373"/>
                  </a:cubicBezTo>
                  <a:cubicBezTo>
                    <a:pt x="605" y="373"/>
                    <a:pt x="617" y="375"/>
                    <a:pt x="621" y="383"/>
                  </a:cubicBezTo>
                  <a:cubicBezTo>
                    <a:pt x="623" y="385"/>
                    <a:pt x="627" y="393"/>
                    <a:pt x="626" y="396"/>
                  </a:cubicBezTo>
                  <a:cubicBezTo>
                    <a:pt x="624" y="404"/>
                    <a:pt x="619" y="396"/>
                    <a:pt x="615" y="396"/>
                  </a:cubicBezTo>
                  <a:cubicBezTo>
                    <a:pt x="613" y="396"/>
                    <a:pt x="611" y="398"/>
                    <a:pt x="609" y="398"/>
                  </a:cubicBezTo>
                  <a:cubicBezTo>
                    <a:pt x="606" y="399"/>
                    <a:pt x="604" y="398"/>
                    <a:pt x="601" y="397"/>
                  </a:cubicBezTo>
                  <a:cubicBezTo>
                    <a:pt x="597" y="396"/>
                    <a:pt x="591" y="391"/>
                    <a:pt x="587" y="392"/>
                  </a:cubicBezTo>
                  <a:cubicBezTo>
                    <a:pt x="587" y="393"/>
                    <a:pt x="586" y="394"/>
                    <a:pt x="587" y="395"/>
                  </a:cubicBezTo>
                  <a:cubicBezTo>
                    <a:pt x="584" y="395"/>
                    <a:pt x="582" y="395"/>
                    <a:pt x="579" y="395"/>
                  </a:cubicBezTo>
                  <a:cubicBezTo>
                    <a:pt x="579" y="396"/>
                    <a:pt x="579" y="397"/>
                    <a:pt x="579" y="397"/>
                  </a:cubicBezTo>
                  <a:cubicBezTo>
                    <a:pt x="583" y="399"/>
                    <a:pt x="599" y="403"/>
                    <a:pt x="598" y="409"/>
                  </a:cubicBezTo>
                  <a:cubicBezTo>
                    <a:pt x="595" y="411"/>
                    <a:pt x="592" y="410"/>
                    <a:pt x="590" y="412"/>
                  </a:cubicBezTo>
                  <a:cubicBezTo>
                    <a:pt x="596" y="418"/>
                    <a:pt x="594" y="418"/>
                    <a:pt x="592" y="425"/>
                  </a:cubicBezTo>
                  <a:cubicBezTo>
                    <a:pt x="591" y="428"/>
                    <a:pt x="592" y="434"/>
                    <a:pt x="590" y="437"/>
                  </a:cubicBezTo>
                  <a:cubicBezTo>
                    <a:pt x="597" y="439"/>
                    <a:pt x="603" y="440"/>
                    <a:pt x="610" y="441"/>
                  </a:cubicBezTo>
                  <a:cubicBezTo>
                    <a:pt x="615" y="442"/>
                    <a:pt x="614" y="444"/>
                    <a:pt x="617" y="446"/>
                  </a:cubicBezTo>
                  <a:cubicBezTo>
                    <a:pt x="620" y="447"/>
                    <a:pt x="623" y="448"/>
                    <a:pt x="626" y="449"/>
                  </a:cubicBezTo>
                  <a:cubicBezTo>
                    <a:pt x="628" y="451"/>
                    <a:pt x="630" y="455"/>
                    <a:pt x="631" y="457"/>
                  </a:cubicBezTo>
                  <a:cubicBezTo>
                    <a:pt x="633" y="459"/>
                    <a:pt x="635" y="460"/>
                    <a:pt x="637" y="462"/>
                  </a:cubicBezTo>
                  <a:cubicBezTo>
                    <a:pt x="639" y="467"/>
                    <a:pt x="638" y="474"/>
                    <a:pt x="639" y="479"/>
                  </a:cubicBezTo>
                  <a:cubicBezTo>
                    <a:pt x="645" y="466"/>
                    <a:pt x="651" y="475"/>
                    <a:pt x="660" y="477"/>
                  </a:cubicBezTo>
                  <a:cubicBezTo>
                    <a:pt x="665" y="478"/>
                    <a:pt x="671" y="479"/>
                    <a:pt x="675" y="482"/>
                  </a:cubicBezTo>
                  <a:cubicBezTo>
                    <a:pt x="680" y="485"/>
                    <a:pt x="679" y="491"/>
                    <a:pt x="682" y="496"/>
                  </a:cubicBezTo>
                  <a:cubicBezTo>
                    <a:pt x="683" y="497"/>
                    <a:pt x="685" y="497"/>
                    <a:pt x="685" y="498"/>
                  </a:cubicBezTo>
                  <a:cubicBezTo>
                    <a:pt x="686" y="499"/>
                    <a:pt x="686" y="501"/>
                    <a:pt x="687" y="502"/>
                  </a:cubicBezTo>
                  <a:cubicBezTo>
                    <a:pt x="689" y="505"/>
                    <a:pt x="688" y="505"/>
                    <a:pt x="691" y="507"/>
                  </a:cubicBezTo>
                  <a:cubicBezTo>
                    <a:pt x="693" y="509"/>
                    <a:pt x="695" y="507"/>
                    <a:pt x="696" y="511"/>
                  </a:cubicBezTo>
                  <a:cubicBezTo>
                    <a:pt x="703" y="508"/>
                    <a:pt x="703" y="516"/>
                    <a:pt x="701" y="521"/>
                  </a:cubicBezTo>
                  <a:cubicBezTo>
                    <a:pt x="700" y="525"/>
                    <a:pt x="697" y="522"/>
                    <a:pt x="701" y="526"/>
                  </a:cubicBezTo>
                  <a:cubicBezTo>
                    <a:pt x="703" y="528"/>
                    <a:pt x="707" y="529"/>
                    <a:pt x="709" y="529"/>
                  </a:cubicBezTo>
                  <a:cubicBezTo>
                    <a:pt x="713" y="530"/>
                    <a:pt x="720" y="529"/>
                    <a:pt x="723" y="531"/>
                  </a:cubicBezTo>
                  <a:cubicBezTo>
                    <a:pt x="726" y="533"/>
                    <a:pt x="727" y="542"/>
                    <a:pt x="726" y="545"/>
                  </a:cubicBezTo>
                  <a:cubicBezTo>
                    <a:pt x="733" y="546"/>
                    <a:pt x="731" y="539"/>
                    <a:pt x="735" y="538"/>
                  </a:cubicBezTo>
                  <a:cubicBezTo>
                    <a:pt x="737" y="537"/>
                    <a:pt x="739" y="539"/>
                    <a:pt x="740" y="541"/>
                  </a:cubicBezTo>
                  <a:cubicBezTo>
                    <a:pt x="741" y="545"/>
                    <a:pt x="738" y="545"/>
                    <a:pt x="737" y="549"/>
                  </a:cubicBezTo>
                  <a:cubicBezTo>
                    <a:pt x="735" y="556"/>
                    <a:pt x="743" y="550"/>
                    <a:pt x="746" y="550"/>
                  </a:cubicBezTo>
                  <a:cubicBezTo>
                    <a:pt x="750" y="550"/>
                    <a:pt x="749" y="551"/>
                    <a:pt x="752" y="554"/>
                  </a:cubicBezTo>
                  <a:cubicBezTo>
                    <a:pt x="758" y="558"/>
                    <a:pt x="759" y="562"/>
                    <a:pt x="764" y="568"/>
                  </a:cubicBezTo>
                  <a:cubicBezTo>
                    <a:pt x="766" y="571"/>
                    <a:pt x="771" y="574"/>
                    <a:pt x="771" y="578"/>
                  </a:cubicBezTo>
                  <a:cubicBezTo>
                    <a:pt x="770" y="582"/>
                    <a:pt x="767" y="582"/>
                    <a:pt x="765" y="585"/>
                  </a:cubicBezTo>
                  <a:cubicBezTo>
                    <a:pt x="764" y="587"/>
                    <a:pt x="764" y="592"/>
                    <a:pt x="762" y="595"/>
                  </a:cubicBezTo>
                  <a:cubicBezTo>
                    <a:pt x="760" y="600"/>
                    <a:pt x="761" y="600"/>
                    <a:pt x="756" y="602"/>
                  </a:cubicBezTo>
                  <a:cubicBezTo>
                    <a:pt x="754" y="602"/>
                    <a:pt x="747" y="603"/>
                    <a:pt x="746" y="604"/>
                  </a:cubicBezTo>
                  <a:cubicBezTo>
                    <a:pt x="744" y="607"/>
                    <a:pt x="751" y="613"/>
                    <a:pt x="751" y="617"/>
                  </a:cubicBezTo>
                  <a:cubicBezTo>
                    <a:pt x="750" y="622"/>
                    <a:pt x="745" y="627"/>
                    <a:pt x="744" y="632"/>
                  </a:cubicBezTo>
                  <a:cubicBezTo>
                    <a:pt x="744" y="632"/>
                    <a:pt x="742" y="638"/>
                    <a:pt x="742" y="637"/>
                  </a:cubicBezTo>
                  <a:cubicBezTo>
                    <a:pt x="743" y="640"/>
                    <a:pt x="748" y="640"/>
                    <a:pt x="747" y="644"/>
                  </a:cubicBezTo>
                  <a:cubicBezTo>
                    <a:pt x="747" y="648"/>
                    <a:pt x="737" y="649"/>
                    <a:pt x="734" y="650"/>
                  </a:cubicBezTo>
                  <a:cubicBezTo>
                    <a:pt x="729" y="651"/>
                    <a:pt x="724" y="650"/>
                    <a:pt x="719" y="650"/>
                  </a:cubicBezTo>
                  <a:cubicBezTo>
                    <a:pt x="718" y="654"/>
                    <a:pt x="717" y="657"/>
                    <a:pt x="718" y="661"/>
                  </a:cubicBezTo>
                  <a:cubicBezTo>
                    <a:pt x="718" y="664"/>
                    <a:pt x="721" y="665"/>
                    <a:pt x="718" y="669"/>
                  </a:cubicBezTo>
                  <a:cubicBezTo>
                    <a:pt x="716" y="674"/>
                    <a:pt x="715" y="672"/>
                    <a:pt x="714" y="678"/>
                  </a:cubicBezTo>
                  <a:cubicBezTo>
                    <a:pt x="714" y="681"/>
                    <a:pt x="714" y="685"/>
                    <a:pt x="714" y="688"/>
                  </a:cubicBezTo>
                  <a:cubicBezTo>
                    <a:pt x="707" y="688"/>
                    <a:pt x="703" y="686"/>
                    <a:pt x="698" y="683"/>
                  </a:cubicBezTo>
                  <a:cubicBezTo>
                    <a:pt x="694" y="681"/>
                    <a:pt x="685" y="679"/>
                    <a:pt x="685" y="675"/>
                  </a:cubicBezTo>
                  <a:cubicBezTo>
                    <a:pt x="683" y="681"/>
                    <a:pt x="674" y="669"/>
                    <a:pt x="672" y="666"/>
                  </a:cubicBezTo>
                  <a:cubicBezTo>
                    <a:pt x="669" y="663"/>
                    <a:pt x="669" y="659"/>
                    <a:pt x="666" y="656"/>
                  </a:cubicBezTo>
                  <a:cubicBezTo>
                    <a:pt x="663" y="653"/>
                    <a:pt x="661" y="652"/>
                    <a:pt x="659" y="647"/>
                  </a:cubicBezTo>
                  <a:cubicBezTo>
                    <a:pt x="656" y="641"/>
                    <a:pt x="656" y="636"/>
                    <a:pt x="657" y="630"/>
                  </a:cubicBezTo>
                  <a:cubicBezTo>
                    <a:pt x="658" y="622"/>
                    <a:pt x="660" y="624"/>
                    <a:pt x="666" y="620"/>
                  </a:cubicBezTo>
                  <a:cubicBezTo>
                    <a:pt x="659" y="619"/>
                    <a:pt x="651" y="623"/>
                    <a:pt x="644" y="622"/>
                  </a:cubicBezTo>
                  <a:cubicBezTo>
                    <a:pt x="643" y="618"/>
                    <a:pt x="645" y="615"/>
                    <a:pt x="645" y="611"/>
                  </a:cubicBezTo>
                  <a:cubicBezTo>
                    <a:pt x="635" y="613"/>
                    <a:pt x="634" y="609"/>
                    <a:pt x="628" y="604"/>
                  </a:cubicBezTo>
                  <a:cubicBezTo>
                    <a:pt x="624" y="602"/>
                    <a:pt x="617" y="600"/>
                    <a:pt x="613" y="597"/>
                  </a:cubicBezTo>
                  <a:cubicBezTo>
                    <a:pt x="614" y="606"/>
                    <a:pt x="607" y="602"/>
                    <a:pt x="602" y="601"/>
                  </a:cubicBezTo>
                  <a:cubicBezTo>
                    <a:pt x="605" y="609"/>
                    <a:pt x="618" y="616"/>
                    <a:pt x="618" y="624"/>
                  </a:cubicBezTo>
                  <a:cubicBezTo>
                    <a:pt x="610" y="623"/>
                    <a:pt x="612" y="632"/>
                    <a:pt x="612" y="637"/>
                  </a:cubicBezTo>
                  <a:cubicBezTo>
                    <a:pt x="612" y="645"/>
                    <a:pt x="617" y="649"/>
                    <a:pt x="620" y="656"/>
                  </a:cubicBezTo>
                  <a:cubicBezTo>
                    <a:pt x="623" y="662"/>
                    <a:pt x="622" y="669"/>
                    <a:pt x="625" y="675"/>
                  </a:cubicBezTo>
                  <a:cubicBezTo>
                    <a:pt x="625" y="677"/>
                    <a:pt x="627" y="677"/>
                    <a:pt x="628" y="679"/>
                  </a:cubicBezTo>
                  <a:cubicBezTo>
                    <a:pt x="629" y="682"/>
                    <a:pt x="628" y="684"/>
                    <a:pt x="631" y="687"/>
                  </a:cubicBezTo>
                  <a:cubicBezTo>
                    <a:pt x="634" y="689"/>
                    <a:pt x="642" y="689"/>
                    <a:pt x="646" y="691"/>
                  </a:cubicBezTo>
                  <a:cubicBezTo>
                    <a:pt x="654" y="694"/>
                    <a:pt x="664" y="698"/>
                    <a:pt x="667" y="705"/>
                  </a:cubicBezTo>
                  <a:cubicBezTo>
                    <a:pt x="668" y="707"/>
                    <a:pt x="667" y="710"/>
                    <a:pt x="668" y="712"/>
                  </a:cubicBezTo>
                  <a:cubicBezTo>
                    <a:pt x="669" y="714"/>
                    <a:pt x="671" y="715"/>
                    <a:pt x="672" y="717"/>
                  </a:cubicBezTo>
                  <a:cubicBezTo>
                    <a:pt x="672" y="721"/>
                    <a:pt x="669" y="723"/>
                    <a:pt x="670" y="727"/>
                  </a:cubicBezTo>
                  <a:cubicBezTo>
                    <a:pt x="671" y="728"/>
                    <a:pt x="674" y="730"/>
                    <a:pt x="674" y="732"/>
                  </a:cubicBezTo>
                  <a:cubicBezTo>
                    <a:pt x="675" y="739"/>
                    <a:pt x="669" y="737"/>
                    <a:pt x="676" y="742"/>
                  </a:cubicBezTo>
                  <a:cubicBezTo>
                    <a:pt x="677" y="742"/>
                    <a:pt x="676" y="744"/>
                    <a:pt x="678" y="745"/>
                  </a:cubicBezTo>
                  <a:cubicBezTo>
                    <a:pt x="679" y="746"/>
                    <a:pt x="681" y="745"/>
                    <a:pt x="682" y="746"/>
                  </a:cubicBezTo>
                  <a:cubicBezTo>
                    <a:pt x="684" y="749"/>
                    <a:pt x="680" y="757"/>
                    <a:pt x="686" y="758"/>
                  </a:cubicBezTo>
                  <a:cubicBezTo>
                    <a:pt x="689" y="758"/>
                    <a:pt x="689" y="752"/>
                    <a:pt x="693" y="754"/>
                  </a:cubicBezTo>
                  <a:cubicBezTo>
                    <a:pt x="693" y="755"/>
                    <a:pt x="694" y="762"/>
                    <a:pt x="695" y="762"/>
                  </a:cubicBezTo>
                  <a:cubicBezTo>
                    <a:pt x="695" y="763"/>
                    <a:pt x="697" y="764"/>
                    <a:pt x="697" y="765"/>
                  </a:cubicBezTo>
                  <a:cubicBezTo>
                    <a:pt x="697" y="767"/>
                    <a:pt x="695" y="767"/>
                    <a:pt x="696" y="768"/>
                  </a:cubicBezTo>
                  <a:cubicBezTo>
                    <a:pt x="696" y="771"/>
                    <a:pt x="697" y="773"/>
                    <a:pt x="698" y="776"/>
                  </a:cubicBezTo>
                  <a:cubicBezTo>
                    <a:pt x="686" y="773"/>
                    <a:pt x="699" y="790"/>
                    <a:pt x="698" y="793"/>
                  </a:cubicBezTo>
                  <a:cubicBezTo>
                    <a:pt x="693" y="791"/>
                    <a:pt x="692" y="784"/>
                    <a:pt x="686" y="783"/>
                  </a:cubicBezTo>
                  <a:cubicBezTo>
                    <a:pt x="685" y="786"/>
                    <a:pt x="684" y="791"/>
                    <a:pt x="681" y="792"/>
                  </a:cubicBezTo>
                  <a:cubicBezTo>
                    <a:pt x="677" y="794"/>
                    <a:pt x="677" y="789"/>
                    <a:pt x="674" y="786"/>
                  </a:cubicBezTo>
                  <a:cubicBezTo>
                    <a:pt x="674" y="788"/>
                    <a:pt x="674" y="792"/>
                    <a:pt x="674" y="794"/>
                  </a:cubicBezTo>
                  <a:cubicBezTo>
                    <a:pt x="675" y="796"/>
                    <a:pt x="677" y="798"/>
                    <a:pt x="678" y="799"/>
                  </a:cubicBezTo>
                  <a:cubicBezTo>
                    <a:pt x="678" y="801"/>
                    <a:pt x="677" y="804"/>
                    <a:pt x="677" y="806"/>
                  </a:cubicBezTo>
                  <a:cubicBezTo>
                    <a:pt x="677" y="808"/>
                    <a:pt x="679" y="811"/>
                    <a:pt x="679" y="813"/>
                  </a:cubicBezTo>
                  <a:cubicBezTo>
                    <a:pt x="676" y="815"/>
                    <a:pt x="672" y="815"/>
                    <a:pt x="668" y="812"/>
                  </a:cubicBezTo>
                  <a:cubicBezTo>
                    <a:pt x="668" y="817"/>
                    <a:pt x="674" y="827"/>
                    <a:pt x="677" y="830"/>
                  </a:cubicBezTo>
                  <a:cubicBezTo>
                    <a:pt x="681" y="834"/>
                    <a:pt x="690" y="832"/>
                    <a:pt x="692" y="836"/>
                  </a:cubicBezTo>
                  <a:cubicBezTo>
                    <a:pt x="688" y="838"/>
                    <a:pt x="682" y="835"/>
                    <a:pt x="682" y="842"/>
                  </a:cubicBezTo>
                  <a:cubicBezTo>
                    <a:pt x="673" y="844"/>
                    <a:pt x="672" y="837"/>
                    <a:pt x="667" y="831"/>
                  </a:cubicBezTo>
                  <a:cubicBezTo>
                    <a:pt x="663" y="825"/>
                    <a:pt x="660" y="825"/>
                    <a:pt x="661" y="817"/>
                  </a:cubicBezTo>
                  <a:cubicBezTo>
                    <a:pt x="655" y="816"/>
                    <a:pt x="652" y="813"/>
                    <a:pt x="647" y="810"/>
                  </a:cubicBezTo>
                  <a:cubicBezTo>
                    <a:pt x="642" y="807"/>
                    <a:pt x="636" y="808"/>
                    <a:pt x="631" y="805"/>
                  </a:cubicBezTo>
                  <a:cubicBezTo>
                    <a:pt x="631" y="806"/>
                    <a:pt x="631" y="807"/>
                    <a:pt x="631" y="808"/>
                  </a:cubicBezTo>
                  <a:cubicBezTo>
                    <a:pt x="625" y="803"/>
                    <a:pt x="620" y="798"/>
                    <a:pt x="616" y="792"/>
                  </a:cubicBezTo>
                  <a:cubicBezTo>
                    <a:pt x="612" y="787"/>
                    <a:pt x="607" y="780"/>
                    <a:pt x="600" y="778"/>
                  </a:cubicBezTo>
                  <a:cubicBezTo>
                    <a:pt x="599" y="777"/>
                    <a:pt x="598" y="779"/>
                    <a:pt x="597" y="778"/>
                  </a:cubicBezTo>
                  <a:cubicBezTo>
                    <a:pt x="595" y="778"/>
                    <a:pt x="594" y="776"/>
                    <a:pt x="592" y="776"/>
                  </a:cubicBezTo>
                  <a:cubicBezTo>
                    <a:pt x="588" y="774"/>
                    <a:pt x="587" y="773"/>
                    <a:pt x="584" y="770"/>
                  </a:cubicBezTo>
                  <a:cubicBezTo>
                    <a:pt x="580" y="767"/>
                    <a:pt x="573" y="763"/>
                    <a:pt x="568" y="764"/>
                  </a:cubicBezTo>
                  <a:cubicBezTo>
                    <a:pt x="566" y="769"/>
                    <a:pt x="570" y="771"/>
                    <a:pt x="573" y="774"/>
                  </a:cubicBezTo>
                  <a:cubicBezTo>
                    <a:pt x="575" y="775"/>
                    <a:pt x="575" y="775"/>
                    <a:pt x="577" y="777"/>
                  </a:cubicBezTo>
                  <a:cubicBezTo>
                    <a:pt x="579" y="779"/>
                    <a:pt x="578" y="781"/>
                    <a:pt x="581" y="782"/>
                  </a:cubicBezTo>
                  <a:cubicBezTo>
                    <a:pt x="583" y="784"/>
                    <a:pt x="587" y="783"/>
                    <a:pt x="590" y="785"/>
                  </a:cubicBezTo>
                  <a:cubicBezTo>
                    <a:pt x="592" y="786"/>
                    <a:pt x="590" y="789"/>
                    <a:pt x="591" y="790"/>
                  </a:cubicBezTo>
                  <a:cubicBezTo>
                    <a:pt x="592" y="791"/>
                    <a:pt x="595" y="790"/>
                    <a:pt x="597" y="791"/>
                  </a:cubicBezTo>
                  <a:cubicBezTo>
                    <a:pt x="599" y="794"/>
                    <a:pt x="598" y="797"/>
                    <a:pt x="600" y="799"/>
                  </a:cubicBezTo>
                  <a:cubicBezTo>
                    <a:pt x="601" y="803"/>
                    <a:pt x="603" y="803"/>
                    <a:pt x="606" y="806"/>
                  </a:cubicBezTo>
                  <a:cubicBezTo>
                    <a:pt x="610" y="809"/>
                    <a:pt x="614" y="814"/>
                    <a:pt x="617" y="818"/>
                  </a:cubicBezTo>
                  <a:cubicBezTo>
                    <a:pt x="619" y="820"/>
                    <a:pt x="619" y="822"/>
                    <a:pt x="620" y="824"/>
                  </a:cubicBezTo>
                  <a:cubicBezTo>
                    <a:pt x="622" y="826"/>
                    <a:pt x="626" y="826"/>
                    <a:pt x="628" y="827"/>
                  </a:cubicBezTo>
                  <a:cubicBezTo>
                    <a:pt x="630" y="829"/>
                    <a:pt x="630" y="831"/>
                    <a:pt x="631" y="833"/>
                  </a:cubicBezTo>
                  <a:cubicBezTo>
                    <a:pt x="632" y="834"/>
                    <a:pt x="630" y="835"/>
                    <a:pt x="631" y="836"/>
                  </a:cubicBezTo>
                  <a:cubicBezTo>
                    <a:pt x="632" y="837"/>
                    <a:pt x="635" y="838"/>
                    <a:pt x="636" y="839"/>
                  </a:cubicBezTo>
                  <a:cubicBezTo>
                    <a:pt x="638" y="841"/>
                    <a:pt x="638" y="843"/>
                    <a:pt x="640" y="845"/>
                  </a:cubicBezTo>
                  <a:cubicBezTo>
                    <a:pt x="642" y="847"/>
                    <a:pt x="645" y="847"/>
                    <a:pt x="646" y="851"/>
                  </a:cubicBezTo>
                  <a:cubicBezTo>
                    <a:pt x="647" y="853"/>
                    <a:pt x="645" y="854"/>
                    <a:pt x="646" y="856"/>
                  </a:cubicBezTo>
                  <a:cubicBezTo>
                    <a:pt x="646" y="859"/>
                    <a:pt x="647" y="861"/>
                    <a:pt x="648" y="863"/>
                  </a:cubicBezTo>
                  <a:cubicBezTo>
                    <a:pt x="647" y="863"/>
                    <a:pt x="645" y="863"/>
                    <a:pt x="644" y="863"/>
                  </a:cubicBezTo>
                  <a:cubicBezTo>
                    <a:pt x="644" y="868"/>
                    <a:pt x="645" y="869"/>
                    <a:pt x="641" y="871"/>
                  </a:cubicBezTo>
                  <a:cubicBezTo>
                    <a:pt x="634" y="874"/>
                    <a:pt x="630" y="866"/>
                    <a:pt x="625" y="864"/>
                  </a:cubicBezTo>
                  <a:cubicBezTo>
                    <a:pt x="620" y="862"/>
                    <a:pt x="597" y="861"/>
                    <a:pt x="596" y="855"/>
                  </a:cubicBezTo>
                  <a:cubicBezTo>
                    <a:pt x="590" y="853"/>
                    <a:pt x="584" y="852"/>
                    <a:pt x="579" y="850"/>
                  </a:cubicBezTo>
                  <a:cubicBezTo>
                    <a:pt x="576" y="849"/>
                    <a:pt x="574" y="847"/>
                    <a:pt x="573" y="846"/>
                  </a:cubicBezTo>
                  <a:cubicBezTo>
                    <a:pt x="567" y="844"/>
                    <a:pt x="554" y="841"/>
                    <a:pt x="554" y="833"/>
                  </a:cubicBezTo>
                  <a:cubicBezTo>
                    <a:pt x="550" y="832"/>
                    <a:pt x="549" y="828"/>
                    <a:pt x="548" y="825"/>
                  </a:cubicBezTo>
                  <a:cubicBezTo>
                    <a:pt x="547" y="823"/>
                    <a:pt x="547" y="822"/>
                    <a:pt x="544" y="821"/>
                  </a:cubicBezTo>
                  <a:cubicBezTo>
                    <a:pt x="542" y="821"/>
                    <a:pt x="539" y="821"/>
                    <a:pt x="537" y="821"/>
                  </a:cubicBezTo>
                  <a:cubicBezTo>
                    <a:pt x="534" y="821"/>
                    <a:pt x="533" y="821"/>
                    <a:pt x="531" y="820"/>
                  </a:cubicBezTo>
                  <a:cubicBezTo>
                    <a:pt x="528" y="819"/>
                    <a:pt x="528" y="818"/>
                    <a:pt x="526" y="816"/>
                  </a:cubicBezTo>
                  <a:cubicBezTo>
                    <a:pt x="524" y="814"/>
                    <a:pt x="523" y="815"/>
                    <a:pt x="520" y="815"/>
                  </a:cubicBezTo>
                  <a:cubicBezTo>
                    <a:pt x="517" y="815"/>
                    <a:pt x="516" y="813"/>
                    <a:pt x="513" y="812"/>
                  </a:cubicBezTo>
                  <a:cubicBezTo>
                    <a:pt x="515" y="814"/>
                    <a:pt x="519" y="817"/>
                    <a:pt x="522" y="818"/>
                  </a:cubicBezTo>
                  <a:cubicBezTo>
                    <a:pt x="523" y="819"/>
                    <a:pt x="524" y="819"/>
                    <a:pt x="525" y="820"/>
                  </a:cubicBezTo>
                  <a:cubicBezTo>
                    <a:pt x="526" y="820"/>
                    <a:pt x="527" y="822"/>
                    <a:pt x="528" y="823"/>
                  </a:cubicBezTo>
                  <a:cubicBezTo>
                    <a:pt x="530" y="825"/>
                    <a:pt x="533" y="827"/>
                    <a:pt x="533" y="829"/>
                  </a:cubicBezTo>
                  <a:cubicBezTo>
                    <a:pt x="533" y="832"/>
                    <a:pt x="531" y="832"/>
                    <a:pt x="528" y="833"/>
                  </a:cubicBezTo>
                  <a:cubicBezTo>
                    <a:pt x="523" y="833"/>
                    <a:pt x="520" y="835"/>
                    <a:pt x="517" y="830"/>
                  </a:cubicBezTo>
                  <a:cubicBezTo>
                    <a:pt x="516" y="827"/>
                    <a:pt x="516" y="825"/>
                    <a:pt x="514" y="822"/>
                  </a:cubicBezTo>
                  <a:cubicBezTo>
                    <a:pt x="514" y="822"/>
                    <a:pt x="512" y="820"/>
                    <a:pt x="512" y="819"/>
                  </a:cubicBezTo>
                  <a:cubicBezTo>
                    <a:pt x="510" y="818"/>
                    <a:pt x="510" y="820"/>
                    <a:pt x="509" y="819"/>
                  </a:cubicBezTo>
                  <a:cubicBezTo>
                    <a:pt x="509" y="819"/>
                    <a:pt x="509" y="819"/>
                    <a:pt x="509" y="819"/>
                  </a:cubicBezTo>
                  <a:cubicBezTo>
                    <a:pt x="507" y="818"/>
                    <a:pt x="505" y="816"/>
                    <a:pt x="505" y="813"/>
                  </a:cubicBezTo>
                  <a:cubicBezTo>
                    <a:pt x="505" y="812"/>
                    <a:pt x="507" y="809"/>
                    <a:pt x="506" y="807"/>
                  </a:cubicBezTo>
                  <a:cubicBezTo>
                    <a:pt x="505" y="804"/>
                    <a:pt x="501" y="806"/>
                    <a:pt x="499" y="806"/>
                  </a:cubicBezTo>
                  <a:cubicBezTo>
                    <a:pt x="496" y="805"/>
                    <a:pt x="496" y="802"/>
                    <a:pt x="495" y="799"/>
                  </a:cubicBezTo>
                  <a:cubicBezTo>
                    <a:pt x="493" y="796"/>
                    <a:pt x="491" y="794"/>
                    <a:pt x="490" y="791"/>
                  </a:cubicBezTo>
                  <a:cubicBezTo>
                    <a:pt x="489" y="790"/>
                    <a:pt x="488" y="790"/>
                    <a:pt x="488" y="789"/>
                  </a:cubicBezTo>
                  <a:cubicBezTo>
                    <a:pt x="488" y="788"/>
                    <a:pt x="488" y="786"/>
                    <a:pt x="487" y="786"/>
                  </a:cubicBezTo>
                  <a:cubicBezTo>
                    <a:pt x="486" y="785"/>
                    <a:pt x="485" y="786"/>
                    <a:pt x="484" y="785"/>
                  </a:cubicBezTo>
                  <a:cubicBezTo>
                    <a:pt x="484" y="785"/>
                    <a:pt x="483" y="782"/>
                    <a:pt x="482" y="782"/>
                  </a:cubicBezTo>
                  <a:cubicBezTo>
                    <a:pt x="481" y="780"/>
                    <a:pt x="478" y="777"/>
                    <a:pt x="483" y="777"/>
                  </a:cubicBezTo>
                  <a:cubicBezTo>
                    <a:pt x="484" y="777"/>
                    <a:pt x="499" y="783"/>
                    <a:pt x="495" y="776"/>
                  </a:cubicBezTo>
                  <a:cubicBezTo>
                    <a:pt x="495" y="776"/>
                    <a:pt x="493" y="775"/>
                    <a:pt x="492" y="775"/>
                  </a:cubicBezTo>
                  <a:cubicBezTo>
                    <a:pt x="491" y="774"/>
                    <a:pt x="491" y="772"/>
                    <a:pt x="490" y="771"/>
                  </a:cubicBezTo>
                  <a:cubicBezTo>
                    <a:pt x="489" y="770"/>
                    <a:pt x="483" y="769"/>
                    <a:pt x="480" y="768"/>
                  </a:cubicBezTo>
                  <a:cubicBezTo>
                    <a:pt x="477" y="767"/>
                    <a:pt x="475" y="765"/>
                    <a:pt x="473" y="763"/>
                  </a:cubicBezTo>
                  <a:cubicBezTo>
                    <a:pt x="471" y="762"/>
                    <a:pt x="471" y="762"/>
                    <a:pt x="469" y="761"/>
                  </a:cubicBezTo>
                  <a:cubicBezTo>
                    <a:pt x="467" y="761"/>
                    <a:pt x="467" y="760"/>
                    <a:pt x="465" y="759"/>
                  </a:cubicBezTo>
                  <a:cubicBezTo>
                    <a:pt x="463" y="758"/>
                    <a:pt x="461" y="756"/>
                    <a:pt x="460" y="754"/>
                  </a:cubicBezTo>
                  <a:cubicBezTo>
                    <a:pt x="460" y="751"/>
                    <a:pt x="461" y="749"/>
                    <a:pt x="462" y="747"/>
                  </a:cubicBezTo>
                  <a:cubicBezTo>
                    <a:pt x="459" y="746"/>
                    <a:pt x="457" y="746"/>
                    <a:pt x="455" y="745"/>
                  </a:cubicBezTo>
                  <a:cubicBezTo>
                    <a:pt x="452" y="744"/>
                    <a:pt x="451" y="742"/>
                    <a:pt x="448" y="742"/>
                  </a:cubicBezTo>
                  <a:cubicBezTo>
                    <a:pt x="445" y="742"/>
                    <a:pt x="442" y="743"/>
                    <a:pt x="440" y="742"/>
                  </a:cubicBezTo>
                  <a:cubicBezTo>
                    <a:pt x="436" y="741"/>
                    <a:pt x="435" y="738"/>
                    <a:pt x="433" y="734"/>
                  </a:cubicBezTo>
                  <a:cubicBezTo>
                    <a:pt x="433" y="733"/>
                    <a:pt x="432" y="734"/>
                    <a:pt x="432" y="732"/>
                  </a:cubicBezTo>
                  <a:cubicBezTo>
                    <a:pt x="432" y="731"/>
                    <a:pt x="433" y="729"/>
                    <a:pt x="433" y="728"/>
                  </a:cubicBezTo>
                  <a:cubicBezTo>
                    <a:pt x="432" y="728"/>
                    <a:pt x="427" y="724"/>
                    <a:pt x="426" y="724"/>
                  </a:cubicBezTo>
                  <a:cubicBezTo>
                    <a:pt x="424" y="723"/>
                    <a:pt x="421" y="723"/>
                    <a:pt x="422" y="719"/>
                  </a:cubicBezTo>
                  <a:cubicBezTo>
                    <a:pt x="419" y="719"/>
                    <a:pt x="418" y="721"/>
                    <a:pt x="417" y="722"/>
                  </a:cubicBezTo>
                  <a:cubicBezTo>
                    <a:pt x="415" y="724"/>
                    <a:pt x="414" y="725"/>
                    <a:pt x="412" y="725"/>
                  </a:cubicBezTo>
                  <a:cubicBezTo>
                    <a:pt x="408" y="725"/>
                    <a:pt x="407" y="723"/>
                    <a:pt x="405" y="722"/>
                  </a:cubicBezTo>
                  <a:cubicBezTo>
                    <a:pt x="403" y="721"/>
                    <a:pt x="401" y="721"/>
                    <a:pt x="400" y="721"/>
                  </a:cubicBezTo>
                  <a:cubicBezTo>
                    <a:pt x="399" y="721"/>
                    <a:pt x="399" y="722"/>
                    <a:pt x="399" y="722"/>
                  </a:cubicBezTo>
                  <a:cubicBezTo>
                    <a:pt x="398" y="722"/>
                    <a:pt x="398" y="721"/>
                    <a:pt x="397" y="720"/>
                  </a:cubicBezTo>
                  <a:cubicBezTo>
                    <a:pt x="396" y="719"/>
                    <a:pt x="395" y="718"/>
                    <a:pt x="394" y="718"/>
                  </a:cubicBezTo>
                  <a:cubicBezTo>
                    <a:pt x="393" y="716"/>
                    <a:pt x="391" y="713"/>
                    <a:pt x="389" y="714"/>
                  </a:cubicBezTo>
                  <a:cubicBezTo>
                    <a:pt x="385" y="715"/>
                    <a:pt x="388" y="718"/>
                    <a:pt x="389" y="720"/>
                  </a:cubicBezTo>
                  <a:cubicBezTo>
                    <a:pt x="390" y="723"/>
                    <a:pt x="389" y="724"/>
                    <a:pt x="386" y="722"/>
                  </a:cubicBezTo>
                  <a:cubicBezTo>
                    <a:pt x="384" y="724"/>
                    <a:pt x="389" y="726"/>
                    <a:pt x="387" y="727"/>
                  </a:cubicBezTo>
                  <a:cubicBezTo>
                    <a:pt x="386" y="730"/>
                    <a:pt x="382" y="725"/>
                    <a:pt x="381" y="725"/>
                  </a:cubicBezTo>
                  <a:cubicBezTo>
                    <a:pt x="380" y="724"/>
                    <a:pt x="376" y="724"/>
                    <a:pt x="375" y="724"/>
                  </a:cubicBezTo>
                  <a:cubicBezTo>
                    <a:pt x="372" y="725"/>
                    <a:pt x="372" y="727"/>
                    <a:pt x="370" y="729"/>
                  </a:cubicBezTo>
                  <a:cubicBezTo>
                    <a:pt x="368" y="732"/>
                    <a:pt x="366" y="729"/>
                    <a:pt x="364" y="731"/>
                  </a:cubicBezTo>
                  <a:cubicBezTo>
                    <a:pt x="363" y="732"/>
                    <a:pt x="364" y="735"/>
                    <a:pt x="363" y="737"/>
                  </a:cubicBezTo>
                  <a:cubicBezTo>
                    <a:pt x="361" y="740"/>
                    <a:pt x="361" y="738"/>
                    <a:pt x="359" y="736"/>
                  </a:cubicBezTo>
                  <a:cubicBezTo>
                    <a:pt x="355" y="731"/>
                    <a:pt x="350" y="732"/>
                    <a:pt x="344" y="732"/>
                  </a:cubicBezTo>
                  <a:cubicBezTo>
                    <a:pt x="340" y="731"/>
                    <a:pt x="339" y="732"/>
                    <a:pt x="337" y="728"/>
                  </a:cubicBezTo>
                  <a:cubicBezTo>
                    <a:pt x="335" y="724"/>
                    <a:pt x="333" y="727"/>
                    <a:pt x="330" y="726"/>
                  </a:cubicBezTo>
                  <a:cubicBezTo>
                    <a:pt x="328" y="725"/>
                    <a:pt x="328" y="723"/>
                    <a:pt x="327" y="723"/>
                  </a:cubicBezTo>
                  <a:cubicBezTo>
                    <a:pt x="326" y="722"/>
                    <a:pt x="324" y="722"/>
                    <a:pt x="323" y="721"/>
                  </a:cubicBezTo>
                  <a:cubicBezTo>
                    <a:pt x="320" y="718"/>
                    <a:pt x="323" y="717"/>
                    <a:pt x="322" y="714"/>
                  </a:cubicBezTo>
                  <a:cubicBezTo>
                    <a:pt x="321" y="713"/>
                    <a:pt x="320" y="712"/>
                    <a:pt x="320" y="711"/>
                  </a:cubicBezTo>
                  <a:cubicBezTo>
                    <a:pt x="319" y="710"/>
                    <a:pt x="319" y="709"/>
                    <a:pt x="319" y="708"/>
                  </a:cubicBezTo>
                  <a:cubicBezTo>
                    <a:pt x="319" y="706"/>
                    <a:pt x="318" y="704"/>
                    <a:pt x="319" y="701"/>
                  </a:cubicBezTo>
                  <a:cubicBezTo>
                    <a:pt x="320" y="699"/>
                    <a:pt x="322" y="698"/>
                    <a:pt x="322" y="696"/>
                  </a:cubicBezTo>
                  <a:cubicBezTo>
                    <a:pt x="323" y="693"/>
                    <a:pt x="320" y="691"/>
                    <a:pt x="320" y="688"/>
                  </a:cubicBezTo>
                  <a:cubicBezTo>
                    <a:pt x="319" y="685"/>
                    <a:pt x="322" y="684"/>
                    <a:pt x="324" y="682"/>
                  </a:cubicBezTo>
                  <a:cubicBezTo>
                    <a:pt x="326" y="680"/>
                    <a:pt x="328" y="677"/>
                    <a:pt x="331" y="67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8" name="Freeform 333"/>
            <p:cNvSpPr>
              <a:spLocks/>
            </p:cNvSpPr>
            <p:nvPr/>
          </p:nvSpPr>
          <p:spPr bwMode="auto">
            <a:xfrm>
              <a:off x="16648112" y="-1128713"/>
              <a:ext cx="234950" cy="307975"/>
            </a:xfrm>
            <a:custGeom>
              <a:avLst/>
              <a:gdLst>
                <a:gd name="T0" fmla="*/ 48 w 63"/>
                <a:gd name="T1" fmla="*/ 4 h 82"/>
                <a:gd name="T2" fmla="*/ 63 w 63"/>
                <a:gd name="T3" fmla="*/ 17 h 82"/>
                <a:gd name="T4" fmla="*/ 60 w 63"/>
                <a:gd name="T5" fmla="*/ 27 h 82"/>
                <a:gd name="T6" fmla="*/ 61 w 63"/>
                <a:gd name="T7" fmla="*/ 37 h 82"/>
                <a:gd name="T8" fmla="*/ 59 w 63"/>
                <a:gd name="T9" fmla="*/ 59 h 82"/>
                <a:gd name="T10" fmla="*/ 55 w 63"/>
                <a:gd name="T11" fmla="*/ 69 h 82"/>
                <a:gd name="T12" fmla="*/ 49 w 63"/>
                <a:gd name="T13" fmla="*/ 71 h 82"/>
                <a:gd name="T14" fmla="*/ 46 w 63"/>
                <a:gd name="T15" fmla="*/ 75 h 82"/>
                <a:gd name="T16" fmla="*/ 19 w 63"/>
                <a:gd name="T17" fmla="*/ 80 h 82"/>
                <a:gd name="T18" fmla="*/ 4 w 63"/>
                <a:gd name="T19" fmla="*/ 68 h 82"/>
                <a:gd name="T20" fmla="*/ 1 w 63"/>
                <a:gd name="T21" fmla="*/ 44 h 82"/>
                <a:gd name="T22" fmla="*/ 6 w 63"/>
                <a:gd name="T23" fmla="*/ 32 h 82"/>
                <a:gd name="T24" fmla="*/ 8 w 63"/>
                <a:gd name="T25" fmla="*/ 20 h 82"/>
                <a:gd name="T26" fmla="*/ 28 w 63"/>
                <a:gd name="T27" fmla="*/ 0 h 82"/>
                <a:gd name="T28" fmla="*/ 30 w 63"/>
                <a:gd name="T29" fmla="*/ 3 h 82"/>
                <a:gd name="T30" fmla="*/ 35 w 63"/>
                <a:gd name="T31" fmla="*/ 2 h 82"/>
                <a:gd name="T32" fmla="*/ 48 w 63"/>
                <a:gd name="T33"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48" y="4"/>
                  </a:moveTo>
                  <a:cubicBezTo>
                    <a:pt x="55" y="6"/>
                    <a:pt x="62" y="7"/>
                    <a:pt x="63" y="17"/>
                  </a:cubicBezTo>
                  <a:cubicBezTo>
                    <a:pt x="63" y="21"/>
                    <a:pt x="61" y="23"/>
                    <a:pt x="60" y="27"/>
                  </a:cubicBezTo>
                  <a:cubicBezTo>
                    <a:pt x="59" y="31"/>
                    <a:pt x="61" y="34"/>
                    <a:pt x="61" y="37"/>
                  </a:cubicBezTo>
                  <a:cubicBezTo>
                    <a:pt x="62" y="44"/>
                    <a:pt x="60" y="52"/>
                    <a:pt x="59" y="59"/>
                  </a:cubicBezTo>
                  <a:cubicBezTo>
                    <a:pt x="58" y="64"/>
                    <a:pt x="59" y="66"/>
                    <a:pt x="55" y="69"/>
                  </a:cubicBezTo>
                  <a:cubicBezTo>
                    <a:pt x="54" y="70"/>
                    <a:pt x="51" y="71"/>
                    <a:pt x="49" y="71"/>
                  </a:cubicBezTo>
                  <a:cubicBezTo>
                    <a:pt x="49" y="72"/>
                    <a:pt x="47" y="74"/>
                    <a:pt x="46" y="75"/>
                  </a:cubicBezTo>
                  <a:cubicBezTo>
                    <a:pt x="38" y="80"/>
                    <a:pt x="27" y="79"/>
                    <a:pt x="19" y="80"/>
                  </a:cubicBezTo>
                  <a:cubicBezTo>
                    <a:pt x="9" y="82"/>
                    <a:pt x="5" y="78"/>
                    <a:pt x="4" y="68"/>
                  </a:cubicBezTo>
                  <a:cubicBezTo>
                    <a:pt x="2" y="61"/>
                    <a:pt x="0" y="52"/>
                    <a:pt x="1" y="44"/>
                  </a:cubicBezTo>
                  <a:cubicBezTo>
                    <a:pt x="2" y="40"/>
                    <a:pt x="5" y="36"/>
                    <a:pt x="6" y="32"/>
                  </a:cubicBezTo>
                  <a:cubicBezTo>
                    <a:pt x="7" y="28"/>
                    <a:pt x="7" y="24"/>
                    <a:pt x="8" y="20"/>
                  </a:cubicBezTo>
                  <a:cubicBezTo>
                    <a:pt x="10" y="14"/>
                    <a:pt x="20" y="2"/>
                    <a:pt x="28" y="0"/>
                  </a:cubicBezTo>
                  <a:cubicBezTo>
                    <a:pt x="27" y="0"/>
                    <a:pt x="29" y="3"/>
                    <a:pt x="30" y="3"/>
                  </a:cubicBezTo>
                  <a:cubicBezTo>
                    <a:pt x="31" y="4"/>
                    <a:pt x="33" y="2"/>
                    <a:pt x="35" y="2"/>
                  </a:cubicBezTo>
                  <a:cubicBezTo>
                    <a:pt x="40" y="1"/>
                    <a:pt x="42" y="1"/>
                    <a:pt x="48" y="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9" name="Freeform 334"/>
            <p:cNvSpPr>
              <a:spLocks/>
            </p:cNvSpPr>
            <p:nvPr/>
          </p:nvSpPr>
          <p:spPr bwMode="auto">
            <a:xfrm>
              <a:off x="16898937" y="-1087438"/>
              <a:ext cx="161925" cy="134938"/>
            </a:xfrm>
            <a:custGeom>
              <a:avLst/>
              <a:gdLst>
                <a:gd name="T0" fmla="*/ 17 w 43"/>
                <a:gd name="T1" fmla="*/ 2 h 36"/>
                <a:gd name="T2" fmla="*/ 16 w 43"/>
                <a:gd name="T3" fmla="*/ 7 h 36"/>
                <a:gd name="T4" fmla="*/ 27 w 43"/>
                <a:gd name="T5" fmla="*/ 12 h 36"/>
                <a:gd name="T6" fmla="*/ 37 w 43"/>
                <a:gd name="T7" fmla="*/ 12 h 36"/>
                <a:gd name="T8" fmla="*/ 40 w 43"/>
                <a:gd name="T9" fmla="*/ 30 h 36"/>
                <a:gd name="T10" fmla="*/ 17 w 43"/>
                <a:gd name="T11" fmla="*/ 29 h 36"/>
                <a:gd name="T12" fmla="*/ 9 w 43"/>
                <a:gd name="T13" fmla="*/ 31 h 36"/>
                <a:gd name="T14" fmla="*/ 3 w 43"/>
                <a:gd name="T15" fmla="*/ 22 h 36"/>
                <a:gd name="T16" fmla="*/ 5 w 43"/>
                <a:gd name="T17" fmla="*/ 8 h 36"/>
                <a:gd name="T18" fmla="*/ 10 w 43"/>
                <a:gd name="T19" fmla="*/ 8 h 36"/>
                <a:gd name="T20" fmla="*/ 11 w 43"/>
                <a:gd name="T21" fmla="*/ 5 h 36"/>
                <a:gd name="T22" fmla="*/ 17 w 43"/>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6">
                  <a:moveTo>
                    <a:pt x="17" y="2"/>
                  </a:moveTo>
                  <a:cubicBezTo>
                    <a:pt x="16" y="4"/>
                    <a:pt x="17" y="6"/>
                    <a:pt x="16" y="7"/>
                  </a:cubicBezTo>
                  <a:cubicBezTo>
                    <a:pt x="20" y="7"/>
                    <a:pt x="23" y="10"/>
                    <a:pt x="27" y="12"/>
                  </a:cubicBezTo>
                  <a:cubicBezTo>
                    <a:pt x="30" y="13"/>
                    <a:pt x="33" y="12"/>
                    <a:pt x="37" y="12"/>
                  </a:cubicBezTo>
                  <a:cubicBezTo>
                    <a:pt x="37" y="17"/>
                    <a:pt x="43" y="25"/>
                    <a:pt x="40" y="30"/>
                  </a:cubicBezTo>
                  <a:cubicBezTo>
                    <a:pt x="35" y="36"/>
                    <a:pt x="23" y="28"/>
                    <a:pt x="17" y="29"/>
                  </a:cubicBezTo>
                  <a:cubicBezTo>
                    <a:pt x="13" y="30"/>
                    <a:pt x="12" y="32"/>
                    <a:pt x="9" y="31"/>
                  </a:cubicBezTo>
                  <a:cubicBezTo>
                    <a:pt x="6" y="29"/>
                    <a:pt x="4" y="25"/>
                    <a:pt x="3" y="22"/>
                  </a:cubicBezTo>
                  <a:cubicBezTo>
                    <a:pt x="0" y="16"/>
                    <a:pt x="0" y="12"/>
                    <a:pt x="5" y="8"/>
                  </a:cubicBezTo>
                  <a:cubicBezTo>
                    <a:pt x="7" y="7"/>
                    <a:pt x="8" y="9"/>
                    <a:pt x="10" y="8"/>
                  </a:cubicBezTo>
                  <a:cubicBezTo>
                    <a:pt x="11" y="7"/>
                    <a:pt x="11" y="5"/>
                    <a:pt x="11" y="5"/>
                  </a:cubicBezTo>
                  <a:cubicBezTo>
                    <a:pt x="14" y="3"/>
                    <a:pt x="12" y="0"/>
                    <a:pt x="17" y="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0" name="Freeform 335"/>
            <p:cNvSpPr>
              <a:spLocks/>
            </p:cNvSpPr>
            <p:nvPr/>
          </p:nvSpPr>
          <p:spPr bwMode="auto">
            <a:xfrm>
              <a:off x="16830675" y="-1244600"/>
              <a:ext cx="82550" cy="134938"/>
            </a:xfrm>
            <a:custGeom>
              <a:avLst/>
              <a:gdLst>
                <a:gd name="T0" fmla="*/ 13 w 22"/>
                <a:gd name="T1" fmla="*/ 30 h 36"/>
                <a:gd name="T2" fmla="*/ 5 w 22"/>
                <a:gd name="T3" fmla="*/ 7 h 36"/>
                <a:gd name="T4" fmla="*/ 13 w 22"/>
                <a:gd name="T5" fmla="*/ 4 h 36"/>
                <a:gd name="T6" fmla="*/ 15 w 22"/>
                <a:gd name="T7" fmla="*/ 13 h 36"/>
                <a:gd name="T8" fmla="*/ 22 w 22"/>
                <a:gd name="T9" fmla="*/ 21 h 36"/>
                <a:gd name="T10" fmla="*/ 19 w 22"/>
                <a:gd name="T11" fmla="*/ 26 h 36"/>
                <a:gd name="T12" fmla="*/ 20 w 22"/>
                <a:gd name="T13" fmla="*/ 30 h 36"/>
                <a:gd name="T14" fmla="*/ 13 w 22"/>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6">
                  <a:moveTo>
                    <a:pt x="13" y="30"/>
                  </a:moveTo>
                  <a:cubicBezTo>
                    <a:pt x="6" y="25"/>
                    <a:pt x="0" y="16"/>
                    <a:pt x="5" y="7"/>
                  </a:cubicBezTo>
                  <a:cubicBezTo>
                    <a:pt x="7" y="3"/>
                    <a:pt x="10" y="0"/>
                    <a:pt x="13" y="4"/>
                  </a:cubicBezTo>
                  <a:cubicBezTo>
                    <a:pt x="16" y="6"/>
                    <a:pt x="14" y="10"/>
                    <a:pt x="15" y="13"/>
                  </a:cubicBezTo>
                  <a:cubicBezTo>
                    <a:pt x="17" y="16"/>
                    <a:pt x="21" y="17"/>
                    <a:pt x="22" y="21"/>
                  </a:cubicBezTo>
                  <a:cubicBezTo>
                    <a:pt x="22" y="22"/>
                    <a:pt x="19" y="25"/>
                    <a:pt x="19" y="26"/>
                  </a:cubicBezTo>
                  <a:cubicBezTo>
                    <a:pt x="19" y="27"/>
                    <a:pt x="21" y="29"/>
                    <a:pt x="20" y="30"/>
                  </a:cubicBezTo>
                  <a:cubicBezTo>
                    <a:pt x="18" y="36"/>
                    <a:pt x="15" y="33"/>
                    <a:pt x="13" y="3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1" name="Freeform 336"/>
            <p:cNvSpPr>
              <a:spLocks/>
            </p:cNvSpPr>
            <p:nvPr/>
          </p:nvSpPr>
          <p:spPr bwMode="auto">
            <a:xfrm>
              <a:off x="16637000" y="-1444625"/>
              <a:ext cx="82550" cy="101600"/>
            </a:xfrm>
            <a:custGeom>
              <a:avLst/>
              <a:gdLst>
                <a:gd name="T0" fmla="*/ 3 w 22"/>
                <a:gd name="T1" fmla="*/ 8 h 27"/>
                <a:gd name="T2" fmla="*/ 21 w 22"/>
                <a:gd name="T3" fmla="*/ 4 h 27"/>
                <a:gd name="T4" fmla="*/ 21 w 22"/>
                <a:gd name="T5" fmla="*/ 13 h 27"/>
                <a:gd name="T6" fmla="*/ 8 w 22"/>
                <a:gd name="T7" fmla="*/ 26 h 27"/>
                <a:gd name="T8" fmla="*/ 3 w 22"/>
                <a:gd name="T9" fmla="*/ 8 h 27"/>
              </a:gdLst>
              <a:ahLst/>
              <a:cxnLst>
                <a:cxn ang="0">
                  <a:pos x="T0" y="T1"/>
                </a:cxn>
                <a:cxn ang="0">
                  <a:pos x="T2" y="T3"/>
                </a:cxn>
                <a:cxn ang="0">
                  <a:pos x="T4" y="T5"/>
                </a:cxn>
                <a:cxn ang="0">
                  <a:pos x="T6" y="T7"/>
                </a:cxn>
                <a:cxn ang="0">
                  <a:pos x="T8" y="T9"/>
                </a:cxn>
              </a:cxnLst>
              <a:rect l="0" t="0" r="r" b="b"/>
              <a:pathLst>
                <a:path w="22" h="27">
                  <a:moveTo>
                    <a:pt x="3" y="8"/>
                  </a:moveTo>
                  <a:cubicBezTo>
                    <a:pt x="6" y="0"/>
                    <a:pt x="14" y="4"/>
                    <a:pt x="21" y="4"/>
                  </a:cubicBezTo>
                  <a:cubicBezTo>
                    <a:pt x="21" y="6"/>
                    <a:pt x="22" y="11"/>
                    <a:pt x="21" y="13"/>
                  </a:cubicBezTo>
                  <a:cubicBezTo>
                    <a:pt x="21" y="16"/>
                    <a:pt x="12" y="27"/>
                    <a:pt x="8" y="26"/>
                  </a:cubicBezTo>
                  <a:cubicBezTo>
                    <a:pt x="2" y="25"/>
                    <a:pt x="0" y="12"/>
                    <a:pt x="3" y="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2" name="Freeform 337"/>
            <p:cNvSpPr>
              <a:spLocks/>
            </p:cNvSpPr>
            <p:nvPr/>
          </p:nvSpPr>
          <p:spPr bwMode="auto">
            <a:xfrm>
              <a:off x="16483012" y="-1525588"/>
              <a:ext cx="107950" cy="96838"/>
            </a:xfrm>
            <a:custGeom>
              <a:avLst/>
              <a:gdLst>
                <a:gd name="T0" fmla="*/ 26 w 29"/>
                <a:gd name="T1" fmla="*/ 13 h 26"/>
                <a:gd name="T2" fmla="*/ 4 w 29"/>
                <a:gd name="T3" fmla="*/ 22 h 26"/>
                <a:gd name="T4" fmla="*/ 8 w 29"/>
                <a:gd name="T5" fmla="*/ 16 h 26"/>
                <a:gd name="T6" fmla="*/ 20 w 29"/>
                <a:gd name="T7" fmla="*/ 3 h 26"/>
                <a:gd name="T8" fmla="*/ 26 w 29"/>
                <a:gd name="T9" fmla="*/ 13 h 26"/>
              </a:gdLst>
              <a:ahLst/>
              <a:cxnLst>
                <a:cxn ang="0">
                  <a:pos x="T0" y="T1"/>
                </a:cxn>
                <a:cxn ang="0">
                  <a:pos x="T2" y="T3"/>
                </a:cxn>
                <a:cxn ang="0">
                  <a:pos x="T4" y="T5"/>
                </a:cxn>
                <a:cxn ang="0">
                  <a:pos x="T6" y="T7"/>
                </a:cxn>
                <a:cxn ang="0">
                  <a:pos x="T8" y="T9"/>
                </a:cxn>
              </a:cxnLst>
              <a:rect l="0" t="0" r="r" b="b"/>
              <a:pathLst>
                <a:path w="29" h="26">
                  <a:moveTo>
                    <a:pt x="26" y="13"/>
                  </a:moveTo>
                  <a:cubicBezTo>
                    <a:pt x="24" y="17"/>
                    <a:pt x="9" y="26"/>
                    <a:pt x="4" y="22"/>
                  </a:cubicBezTo>
                  <a:cubicBezTo>
                    <a:pt x="0" y="19"/>
                    <a:pt x="7" y="17"/>
                    <a:pt x="8" y="16"/>
                  </a:cubicBezTo>
                  <a:cubicBezTo>
                    <a:pt x="11" y="11"/>
                    <a:pt x="15" y="6"/>
                    <a:pt x="20" y="3"/>
                  </a:cubicBezTo>
                  <a:cubicBezTo>
                    <a:pt x="27" y="0"/>
                    <a:pt x="29" y="8"/>
                    <a:pt x="26" y="1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3" name="Freeform 338"/>
            <p:cNvSpPr>
              <a:spLocks/>
            </p:cNvSpPr>
            <p:nvPr/>
          </p:nvSpPr>
          <p:spPr bwMode="auto">
            <a:xfrm>
              <a:off x="16433800" y="-1455738"/>
              <a:ext cx="131763" cy="222250"/>
            </a:xfrm>
            <a:custGeom>
              <a:avLst/>
              <a:gdLst>
                <a:gd name="T0" fmla="*/ 12 w 35"/>
                <a:gd name="T1" fmla="*/ 30 h 59"/>
                <a:gd name="T2" fmla="*/ 32 w 35"/>
                <a:gd name="T3" fmla="*/ 12 h 59"/>
                <a:gd name="T4" fmla="*/ 29 w 35"/>
                <a:gd name="T5" fmla="*/ 23 h 59"/>
                <a:gd name="T6" fmla="*/ 18 w 35"/>
                <a:gd name="T7" fmla="*/ 42 h 59"/>
                <a:gd name="T8" fmla="*/ 1 w 35"/>
                <a:gd name="T9" fmla="*/ 48 h 59"/>
                <a:gd name="T10" fmla="*/ 6 w 35"/>
                <a:gd name="T11" fmla="*/ 38 h 59"/>
                <a:gd name="T12" fmla="*/ 7 w 35"/>
                <a:gd name="T13" fmla="*/ 33 h 59"/>
                <a:gd name="T14" fmla="*/ 12 w 35"/>
                <a:gd name="T15" fmla="*/ 3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9">
                  <a:moveTo>
                    <a:pt x="12" y="30"/>
                  </a:moveTo>
                  <a:cubicBezTo>
                    <a:pt x="16" y="27"/>
                    <a:pt x="23" y="0"/>
                    <a:pt x="32" y="12"/>
                  </a:cubicBezTo>
                  <a:cubicBezTo>
                    <a:pt x="35" y="15"/>
                    <a:pt x="34" y="23"/>
                    <a:pt x="29" y="23"/>
                  </a:cubicBezTo>
                  <a:cubicBezTo>
                    <a:pt x="26" y="30"/>
                    <a:pt x="22" y="36"/>
                    <a:pt x="18" y="42"/>
                  </a:cubicBezTo>
                  <a:cubicBezTo>
                    <a:pt x="16" y="45"/>
                    <a:pt x="4" y="59"/>
                    <a:pt x="1" y="48"/>
                  </a:cubicBezTo>
                  <a:cubicBezTo>
                    <a:pt x="0" y="44"/>
                    <a:pt x="4" y="42"/>
                    <a:pt x="6" y="38"/>
                  </a:cubicBezTo>
                  <a:cubicBezTo>
                    <a:pt x="7" y="37"/>
                    <a:pt x="6" y="35"/>
                    <a:pt x="7" y="33"/>
                  </a:cubicBezTo>
                  <a:cubicBezTo>
                    <a:pt x="9" y="31"/>
                    <a:pt x="11" y="32"/>
                    <a:pt x="12" y="3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4" name="Freeform 339"/>
            <p:cNvSpPr>
              <a:spLocks/>
            </p:cNvSpPr>
            <p:nvPr/>
          </p:nvSpPr>
          <p:spPr bwMode="auto">
            <a:xfrm>
              <a:off x="16448087" y="-1169988"/>
              <a:ext cx="60325" cy="134938"/>
            </a:xfrm>
            <a:custGeom>
              <a:avLst/>
              <a:gdLst>
                <a:gd name="T0" fmla="*/ 11 w 16"/>
                <a:gd name="T1" fmla="*/ 19 h 36"/>
                <a:gd name="T2" fmla="*/ 12 w 16"/>
                <a:gd name="T3" fmla="*/ 12 h 36"/>
                <a:gd name="T4" fmla="*/ 11 w 16"/>
                <a:gd name="T5" fmla="*/ 19 h 36"/>
              </a:gdLst>
              <a:ahLst/>
              <a:cxnLst>
                <a:cxn ang="0">
                  <a:pos x="T0" y="T1"/>
                </a:cxn>
                <a:cxn ang="0">
                  <a:pos x="T2" y="T3"/>
                </a:cxn>
                <a:cxn ang="0">
                  <a:pos x="T4" y="T5"/>
                </a:cxn>
              </a:cxnLst>
              <a:rect l="0" t="0" r="r" b="b"/>
              <a:pathLst>
                <a:path w="16" h="36">
                  <a:moveTo>
                    <a:pt x="11" y="19"/>
                  </a:moveTo>
                  <a:cubicBezTo>
                    <a:pt x="1" y="36"/>
                    <a:pt x="0" y="0"/>
                    <a:pt x="12" y="12"/>
                  </a:cubicBezTo>
                  <a:cubicBezTo>
                    <a:pt x="16" y="15"/>
                    <a:pt x="13" y="16"/>
                    <a:pt x="11" y="1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5" name="Freeform 340"/>
            <p:cNvSpPr>
              <a:spLocks/>
            </p:cNvSpPr>
            <p:nvPr/>
          </p:nvSpPr>
          <p:spPr bwMode="auto">
            <a:xfrm>
              <a:off x="16475075" y="-1219200"/>
              <a:ext cx="71438" cy="74613"/>
            </a:xfrm>
            <a:custGeom>
              <a:avLst/>
              <a:gdLst>
                <a:gd name="T0" fmla="*/ 11 w 19"/>
                <a:gd name="T1" fmla="*/ 10 h 20"/>
                <a:gd name="T2" fmla="*/ 4 w 19"/>
                <a:gd name="T3" fmla="*/ 10 h 20"/>
                <a:gd name="T4" fmla="*/ 8 w 19"/>
                <a:gd name="T5" fmla="*/ 7 h 20"/>
                <a:gd name="T6" fmla="*/ 5 w 19"/>
                <a:gd name="T7" fmla="*/ 1 h 20"/>
                <a:gd name="T8" fmla="*/ 17 w 19"/>
                <a:gd name="T9" fmla="*/ 10 h 20"/>
                <a:gd name="T10" fmla="*/ 11 w 19"/>
                <a:gd name="T11" fmla="*/ 10 h 20"/>
              </a:gdLst>
              <a:ahLst/>
              <a:cxnLst>
                <a:cxn ang="0">
                  <a:pos x="T0" y="T1"/>
                </a:cxn>
                <a:cxn ang="0">
                  <a:pos x="T2" y="T3"/>
                </a:cxn>
                <a:cxn ang="0">
                  <a:pos x="T4" y="T5"/>
                </a:cxn>
                <a:cxn ang="0">
                  <a:pos x="T6" y="T7"/>
                </a:cxn>
                <a:cxn ang="0">
                  <a:pos x="T8" y="T9"/>
                </a:cxn>
                <a:cxn ang="0">
                  <a:pos x="T10" y="T11"/>
                </a:cxn>
              </a:cxnLst>
              <a:rect l="0" t="0" r="r" b="b"/>
              <a:pathLst>
                <a:path w="19" h="20">
                  <a:moveTo>
                    <a:pt x="11" y="10"/>
                  </a:moveTo>
                  <a:cubicBezTo>
                    <a:pt x="13" y="20"/>
                    <a:pt x="0" y="20"/>
                    <a:pt x="4" y="10"/>
                  </a:cubicBezTo>
                  <a:cubicBezTo>
                    <a:pt x="5" y="8"/>
                    <a:pt x="7" y="9"/>
                    <a:pt x="8" y="7"/>
                  </a:cubicBezTo>
                  <a:cubicBezTo>
                    <a:pt x="8" y="5"/>
                    <a:pt x="6" y="2"/>
                    <a:pt x="5" y="1"/>
                  </a:cubicBezTo>
                  <a:cubicBezTo>
                    <a:pt x="10" y="0"/>
                    <a:pt x="19" y="3"/>
                    <a:pt x="17" y="10"/>
                  </a:cubicBezTo>
                  <a:cubicBezTo>
                    <a:pt x="15" y="9"/>
                    <a:pt x="13" y="10"/>
                    <a:pt x="11" y="1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6" name="Freeform 341"/>
            <p:cNvSpPr>
              <a:spLocks/>
            </p:cNvSpPr>
            <p:nvPr/>
          </p:nvSpPr>
          <p:spPr bwMode="auto">
            <a:xfrm>
              <a:off x="16175037" y="-1477963"/>
              <a:ext cx="74613" cy="82550"/>
            </a:xfrm>
            <a:custGeom>
              <a:avLst/>
              <a:gdLst>
                <a:gd name="T0" fmla="*/ 17 w 20"/>
                <a:gd name="T1" fmla="*/ 21 h 22"/>
                <a:gd name="T2" fmla="*/ 4 w 20"/>
                <a:gd name="T3" fmla="*/ 15 h 22"/>
                <a:gd name="T4" fmla="*/ 13 w 20"/>
                <a:gd name="T5" fmla="*/ 14 h 22"/>
                <a:gd name="T6" fmla="*/ 14 w 20"/>
                <a:gd name="T7" fmla="*/ 7 h 22"/>
                <a:gd name="T8" fmla="*/ 17 w 20"/>
                <a:gd name="T9" fmla="*/ 21 h 22"/>
              </a:gdLst>
              <a:ahLst/>
              <a:cxnLst>
                <a:cxn ang="0">
                  <a:pos x="T0" y="T1"/>
                </a:cxn>
                <a:cxn ang="0">
                  <a:pos x="T2" y="T3"/>
                </a:cxn>
                <a:cxn ang="0">
                  <a:pos x="T4" y="T5"/>
                </a:cxn>
                <a:cxn ang="0">
                  <a:pos x="T6" y="T7"/>
                </a:cxn>
                <a:cxn ang="0">
                  <a:pos x="T8" y="T9"/>
                </a:cxn>
              </a:cxnLst>
              <a:rect l="0" t="0" r="r" b="b"/>
              <a:pathLst>
                <a:path w="20" h="22">
                  <a:moveTo>
                    <a:pt x="17" y="21"/>
                  </a:moveTo>
                  <a:cubicBezTo>
                    <a:pt x="13" y="22"/>
                    <a:pt x="0" y="20"/>
                    <a:pt x="4" y="15"/>
                  </a:cubicBezTo>
                  <a:cubicBezTo>
                    <a:pt x="7" y="12"/>
                    <a:pt x="10" y="14"/>
                    <a:pt x="13" y="14"/>
                  </a:cubicBezTo>
                  <a:cubicBezTo>
                    <a:pt x="14" y="12"/>
                    <a:pt x="4" y="0"/>
                    <a:pt x="14" y="7"/>
                  </a:cubicBezTo>
                  <a:cubicBezTo>
                    <a:pt x="20" y="11"/>
                    <a:pt x="17" y="15"/>
                    <a:pt x="17" y="2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7" name="Freeform 342"/>
            <p:cNvSpPr>
              <a:spLocks/>
            </p:cNvSpPr>
            <p:nvPr/>
          </p:nvSpPr>
          <p:spPr bwMode="auto">
            <a:xfrm>
              <a:off x="16302037" y="-1566863"/>
              <a:ext cx="146050" cy="138113"/>
            </a:xfrm>
            <a:custGeom>
              <a:avLst/>
              <a:gdLst>
                <a:gd name="T0" fmla="*/ 1 w 39"/>
                <a:gd name="T1" fmla="*/ 18 h 37"/>
                <a:gd name="T2" fmla="*/ 18 w 39"/>
                <a:gd name="T3" fmla="*/ 11 h 37"/>
                <a:gd name="T4" fmla="*/ 38 w 39"/>
                <a:gd name="T5" fmla="*/ 13 h 37"/>
                <a:gd name="T6" fmla="*/ 22 w 39"/>
                <a:gd name="T7" fmla="*/ 23 h 37"/>
                <a:gd name="T8" fmla="*/ 15 w 39"/>
                <a:gd name="T9" fmla="*/ 31 h 37"/>
                <a:gd name="T10" fmla="*/ 8 w 39"/>
                <a:gd name="T11" fmla="*/ 20 h 37"/>
                <a:gd name="T12" fmla="*/ 1 w 39"/>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9" h="37">
                  <a:moveTo>
                    <a:pt x="1" y="18"/>
                  </a:moveTo>
                  <a:cubicBezTo>
                    <a:pt x="0" y="15"/>
                    <a:pt x="17" y="3"/>
                    <a:pt x="18" y="11"/>
                  </a:cubicBezTo>
                  <a:cubicBezTo>
                    <a:pt x="25" y="12"/>
                    <a:pt x="38" y="0"/>
                    <a:pt x="38" y="13"/>
                  </a:cubicBezTo>
                  <a:cubicBezTo>
                    <a:pt x="39" y="21"/>
                    <a:pt x="31" y="25"/>
                    <a:pt x="22" y="23"/>
                  </a:cubicBezTo>
                  <a:cubicBezTo>
                    <a:pt x="21" y="29"/>
                    <a:pt x="25" y="37"/>
                    <a:pt x="15" y="31"/>
                  </a:cubicBezTo>
                  <a:cubicBezTo>
                    <a:pt x="10" y="37"/>
                    <a:pt x="11" y="22"/>
                    <a:pt x="8" y="20"/>
                  </a:cubicBezTo>
                  <a:cubicBezTo>
                    <a:pt x="6" y="18"/>
                    <a:pt x="2" y="22"/>
                    <a:pt x="1" y="1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8" name="Freeform 343"/>
            <p:cNvSpPr>
              <a:spLocks/>
            </p:cNvSpPr>
            <p:nvPr/>
          </p:nvSpPr>
          <p:spPr bwMode="auto">
            <a:xfrm>
              <a:off x="16898937" y="-1214438"/>
              <a:ext cx="82550" cy="127000"/>
            </a:xfrm>
            <a:custGeom>
              <a:avLst/>
              <a:gdLst>
                <a:gd name="T0" fmla="*/ 11 w 22"/>
                <a:gd name="T1" fmla="*/ 20 h 34"/>
                <a:gd name="T2" fmla="*/ 7 w 22"/>
                <a:gd name="T3" fmla="*/ 11 h 34"/>
                <a:gd name="T4" fmla="*/ 0 w 22"/>
                <a:gd name="T5" fmla="*/ 4 h 34"/>
                <a:gd name="T6" fmla="*/ 4 w 22"/>
                <a:gd name="T7" fmla="*/ 0 h 34"/>
                <a:gd name="T8" fmla="*/ 7 w 22"/>
                <a:gd name="T9" fmla="*/ 7 h 34"/>
                <a:gd name="T10" fmla="*/ 14 w 22"/>
                <a:gd name="T11" fmla="*/ 11 h 34"/>
                <a:gd name="T12" fmla="*/ 21 w 22"/>
                <a:gd name="T13" fmla="*/ 34 h 34"/>
                <a:gd name="T14" fmla="*/ 11 w 22"/>
                <a:gd name="T15" fmla="*/ 2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11" y="20"/>
                  </a:moveTo>
                  <a:cubicBezTo>
                    <a:pt x="9" y="16"/>
                    <a:pt x="9" y="14"/>
                    <a:pt x="7" y="11"/>
                  </a:cubicBezTo>
                  <a:cubicBezTo>
                    <a:pt x="5" y="9"/>
                    <a:pt x="1" y="8"/>
                    <a:pt x="0" y="4"/>
                  </a:cubicBezTo>
                  <a:cubicBezTo>
                    <a:pt x="0" y="2"/>
                    <a:pt x="1" y="0"/>
                    <a:pt x="4" y="0"/>
                  </a:cubicBezTo>
                  <a:cubicBezTo>
                    <a:pt x="4" y="0"/>
                    <a:pt x="6" y="6"/>
                    <a:pt x="7" y="7"/>
                  </a:cubicBezTo>
                  <a:cubicBezTo>
                    <a:pt x="9" y="9"/>
                    <a:pt x="12" y="9"/>
                    <a:pt x="14" y="11"/>
                  </a:cubicBezTo>
                  <a:cubicBezTo>
                    <a:pt x="18" y="15"/>
                    <a:pt x="22" y="28"/>
                    <a:pt x="21" y="34"/>
                  </a:cubicBezTo>
                  <a:cubicBezTo>
                    <a:pt x="19" y="34"/>
                    <a:pt x="12" y="23"/>
                    <a:pt x="11" y="2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9" name="Freeform 344"/>
            <p:cNvSpPr>
              <a:spLocks/>
            </p:cNvSpPr>
            <p:nvPr/>
          </p:nvSpPr>
          <p:spPr bwMode="auto">
            <a:xfrm>
              <a:off x="16290925" y="-2808288"/>
              <a:ext cx="514350" cy="396875"/>
            </a:xfrm>
            <a:custGeom>
              <a:avLst/>
              <a:gdLst>
                <a:gd name="T0" fmla="*/ 0 w 137"/>
                <a:gd name="T1" fmla="*/ 38 h 106"/>
                <a:gd name="T2" fmla="*/ 3 w 137"/>
                <a:gd name="T3" fmla="*/ 0 h 106"/>
                <a:gd name="T4" fmla="*/ 48 w 137"/>
                <a:gd name="T5" fmla="*/ 11 h 106"/>
                <a:gd name="T6" fmla="*/ 96 w 137"/>
                <a:gd name="T7" fmla="*/ 22 h 106"/>
                <a:gd name="T8" fmla="*/ 106 w 137"/>
                <a:gd name="T9" fmla="*/ 40 h 106"/>
                <a:gd name="T10" fmla="*/ 117 w 137"/>
                <a:gd name="T11" fmla="*/ 58 h 106"/>
                <a:gd name="T12" fmla="*/ 117 w 137"/>
                <a:gd name="T13" fmla="*/ 88 h 106"/>
                <a:gd name="T14" fmla="*/ 93 w 137"/>
                <a:gd name="T15" fmla="*/ 81 h 106"/>
                <a:gd name="T16" fmla="*/ 69 w 137"/>
                <a:gd name="T17" fmla="*/ 80 h 106"/>
                <a:gd name="T18" fmla="*/ 28 w 137"/>
                <a:gd name="T19" fmla="*/ 91 h 106"/>
                <a:gd name="T20" fmla="*/ 19 w 137"/>
                <a:gd name="T21" fmla="*/ 70 h 106"/>
                <a:gd name="T22" fmla="*/ 18 w 137"/>
                <a:gd name="T23" fmla="*/ 50 h 106"/>
                <a:gd name="T24" fmla="*/ 0 w 137"/>
                <a:gd name="T25"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06">
                  <a:moveTo>
                    <a:pt x="0" y="38"/>
                  </a:moveTo>
                  <a:cubicBezTo>
                    <a:pt x="0" y="35"/>
                    <a:pt x="3" y="0"/>
                    <a:pt x="3" y="0"/>
                  </a:cubicBezTo>
                  <a:cubicBezTo>
                    <a:pt x="20" y="0"/>
                    <a:pt x="32" y="10"/>
                    <a:pt x="48" y="11"/>
                  </a:cubicBezTo>
                  <a:cubicBezTo>
                    <a:pt x="67" y="12"/>
                    <a:pt x="80" y="9"/>
                    <a:pt x="96" y="22"/>
                  </a:cubicBezTo>
                  <a:cubicBezTo>
                    <a:pt x="102" y="27"/>
                    <a:pt x="102" y="35"/>
                    <a:pt x="106" y="40"/>
                  </a:cubicBezTo>
                  <a:cubicBezTo>
                    <a:pt x="110" y="47"/>
                    <a:pt x="114" y="51"/>
                    <a:pt x="117" y="58"/>
                  </a:cubicBezTo>
                  <a:cubicBezTo>
                    <a:pt x="121" y="67"/>
                    <a:pt x="137" y="87"/>
                    <a:pt x="117" y="88"/>
                  </a:cubicBezTo>
                  <a:cubicBezTo>
                    <a:pt x="108" y="88"/>
                    <a:pt x="102" y="82"/>
                    <a:pt x="93" y="81"/>
                  </a:cubicBezTo>
                  <a:cubicBezTo>
                    <a:pt x="86" y="80"/>
                    <a:pt x="75" y="79"/>
                    <a:pt x="69" y="80"/>
                  </a:cubicBezTo>
                  <a:cubicBezTo>
                    <a:pt x="52" y="84"/>
                    <a:pt x="47" y="106"/>
                    <a:pt x="28" y="91"/>
                  </a:cubicBezTo>
                  <a:cubicBezTo>
                    <a:pt x="22" y="86"/>
                    <a:pt x="20" y="78"/>
                    <a:pt x="19" y="70"/>
                  </a:cubicBezTo>
                  <a:cubicBezTo>
                    <a:pt x="18" y="65"/>
                    <a:pt x="20" y="54"/>
                    <a:pt x="18" y="50"/>
                  </a:cubicBezTo>
                  <a:cubicBezTo>
                    <a:pt x="14" y="44"/>
                    <a:pt x="2" y="47"/>
                    <a:pt x="0" y="3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0" name="Freeform 345"/>
            <p:cNvSpPr>
              <a:spLocks/>
            </p:cNvSpPr>
            <p:nvPr/>
          </p:nvSpPr>
          <p:spPr bwMode="auto">
            <a:xfrm>
              <a:off x="15635287" y="-1638300"/>
              <a:ext cx="107950" cy="55563"/>
            </a:xfrm>
            <a:custGeom>
              <a:avLst/>
              <a:gdLst>
                <a:gd name="T0" fmla="*/ 27 w 29"/>
                <a:gd name="T1" fmla="*/ 14 h 15"/>
                <a:gd name="T2" fmla="*/ 4 w 29"/>
                <a:gd name="T3" fmla="*/ 8 h 15"/>
                <a:gd name="T4" fmla="*/ 13 w 29"/>
                <a:gd name="T5" fmla="*/ 2 h 15"/>
                <a:gd name="T6" fmla="*/ 23 w 29"/>
                <a:gd name="T7" fmla="*/ 4 h 15"/>
                <a:gd name="T8" fmla="*/ 27 w 29"/>
                <a:gd name="T9" fmla="*/ 14 h 15"/>
              </a:gdLst>
              <a:ahLst/>
              <a:cxnLst>
                <a:cxn ang="0">
                  <a:pos x="T0" y="T1"/>
                </a:cxn>
                <a:cxn ang="0">
                  <a:pos x="T2" y="T3"/>
                </a:cxn>
                <a:cxn ang="0">
                  <a:pos x="T4" y="T5"/>
                </a:cxn>
                <a:cxn ang="0">
                  <a:pos x="T6" y="T7"/>
                </a:cxn>
                <a:cxn ang="0">
                  <a:pos x="T8" y="T9"/>
                </a:cxn>
              </a:cxnLst>
              <a:rect l="0" t="0" r="r" b="b"/>
              <a:pathLst>
                <a:path w="29" h="15">
                  <a:moveTo>
                    <a:pt x="27" y="14"/>
                  </a:moveTo>
                  <a:cubicBezTo>
                    <a:pt x="19" y="15"/>
                    <a:pt x="8" y="14"/>
                    <a:pt x="4" y="8"/>
                  </a:cubicBezTo>
                  <a:cubicBezTo>
                    <a:pt x="0" y="0"/>
                    <a:pt x="8" y="1"/>
                    <a:pt x="13" y="2"/>
                  </a:cubicBezTo>
                  <a:cubicBezTo>
                    <a:pt x="16" y="2"/>
                    <a:pt x="21" y="3"/>
                    <a:pt x="23" y="4"/>
                  </a:cubicBezTo>
                  <a:cubicBezTo>
                    <a:pt x="24" y="5"/>
                    <a:pt x="29" y="13"/>
                    <a:pt x="27" y="1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1" name="Freeform 346"/>
            <p:cNvSpPr>
              <a:spLocks/>
            </p:cNvSpPr>
            <p:nvPr/>
          </p:nvSpPr>
          <p:spPr bwMode="auto">
            <a:xfrm>
              <a:off x="15192375" y="-1563688"/>
              <a:ext cx="60325" cy="60325"/>
            </a:xfrm>
            <a:custGeom>
              <a:avLst/>
              <a:gdLst>
                <a:gd name="T0" fmla="*/ 12 w 16"/>
                <a:gd name="T1" fmla="*/ 14 h 16"/>
                <a:gd name="T2" fmla="*/ 7 w 16"/>
                <a:gd name="T3" fmla="*/ 13 h 16"/>
                <a:gd name="T4" fmla="*/ 3 w 16"/>
                <a:gd name="T5" fmla="*/ 8 h 16"/>
                <a:gd name="T6" fmla="*/ 2 w 16"/>
                <a:gd name="T7" fmla="*/ 2 h 16"/>
                <a:gd name="T8" fmla="*/ 8 w 16"/>
                <a:gd name="T9" fmla="*/ 3 h 16"/>
                <a:gd name="T10" fmla="*/ 16 w 16"/>
                <a:gd name="T11" fmla="*/ 5 h 16"/>
                <a:gd name="T12" fmla="*/ 12 w 1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2" y="14"/>
                  </a:moveTo>
                  <a:cubicBezTo>
                    <a:pt x="12" y="16"/>
                    <a:pt x="7" y="14"/>
                    <a:pt x="7" y="13"/>
                  </a:cubicBezTo>
                  <a:cubicBezTo>
                    <a:pt x="5" y="12"/>
                    <a:pt x="5" y="9"/>
                    <a:pt x="3" y="8"/>
                  </a:cubicBezTo>
                  <a:cubicBezTo>
                    <a:pt x="3" y="8"/>
                    <a:pt x="0" y="2"/>
                    <a:pt x="2" y="2"/>
                  </a:cubicBezTo>
                  <a:cubicBezTo>
                    <a:pt x="4" y="3"/>
                    <a:pt x="6" y="2"/>
                    <a:pt x="8" y="3"/>
                  </a:cubicBezTo>
                  <a:cubicBezTo>
                    <a:pt x="11" y="0"/>
                    <a:pt x="15" y="1"/>
                    <a:pt x="16" y="5"/>
                  </a:cubicBezTo>
                  <a:cubicBezTo>
                    <a:pt x="16" y="8"/>
                    <a:pt x="12" y="11"/>
                    <a:pt x="12" y="1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2" name="Freeform 347"/>
            <p:cNvSpPr>
              <a:spLocks/>
            </p:cNvSpPr>
            <p:nvPr/>
          </p:nvSpPr>
          <p:spPr bwMode="auto">
            <a:xfrm>
              <a:off x="15684500" y="-1139825"/>
              <a:ext cx="58738" cy="201613"/>
            </a:xfrm>
            <a:custGeom>
              <a:avLst/>
              <a:gdLst>
                <a:gd name="T0" fmla="*/ 1 w 16"/>
                <a:gd name="T1" fmla="*/ 32 h 54"/>
                <a:gd name="T2" fmla="*/ 12 w 16"/>
                <a:gd name="T3" fmla="*/ 9 h 54"/>
                <a:gd name="T4" fmla="*/ 14 w 16"/>
                <a:gd name="T5" fmla="*/ 18 h 54"/>
                <a:gd name="T6" fmla="*/ 11 w 16"/>
                <a:gd name="T7" fmla="*/ 41 h 54"/>
                <a:gd name="T8" fmla="*/ 1 w 16"/>
                <a:gd name="T9" fmla="*/ 32 h 54"/>
              </a:gdLst>
              <a:ahLst/>
              <a:cxnLst>
                <a:cxn ang="0">
                  <a:pos x="T0" y="T1"/>
                </a:cxn>
                <a:cxn ang="0">
                  <a:pos x="T2" y="T3"/>
                </a:cxn>
                <a:cxn ang="0">
                  <a:pos x="T4" y="T5"/>
                </a:cxn>
                <a:cxn ang="0">
                  <a:pos x="T6" y="T7"/>
                </a:cxn>
                <a:cxn ang="0">
                  <a:pos x="T8" y="T9"/>
                </a:cxn>
              </a:cxnLst>
              <a:rect l="0" t="0" r="r" b="b"/>
              <a:pathLst>
                <a:path w="16" h="54">
                  <a:moveTo>
                    <a:pt x="1" y="32"/>
                  </a:moveTo>
                  <a:cubicBezTo>
                    <a:pt x="1" y="29"/>
                    <a:pt x="1" y="0"/>
                    <a:pt x="12" y="9"/>
                  </a:cubicBezTo>
                  <a:cubicBezTo>
                    <a:pt x="14" y="11"/>
                    <a:pt x="14" y="15"/>
                    <a:pt x="14" y="18"/>
                  </a:cubicBezTo>
                  <a:cubicBezTo>
                    <a:pt x="16" y="27"/>
                    <a:pt x="15" y="32"/>
                    <a:pt x="11" y="41"/>
                  </a:cubicBezTo>
                  <a:cubicBezTo>
                    <a:pt x="6" y="54"/>
                    <a:pt x="0" y="41"/>
                    <a:pt x="1" y="3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3" name="Freeform 348"/>
            <p:cNvSpPr>
              <a:spLocks/>
            </p:cNvSpPr>
            <p:nvPr/>
          </p:nvSpPr>
          <p:spPr bwMode="auto">
            <a:xfrm>
              <a:off x="14412912" y="-1563688"/>
              <a:ext cx="457200" cy="423863"/>
            </a:xfrm>
            <a:custGeom>
              <a:avLst/>
              <a:gdLst>
                <a:gd name="T0" fmla="*/ 6 w 122"/>
                <a:gd name="T1" fmla="*/ 57 h 113"/>
                <a:gd name="T2" fmla="*/ 27 w 122"/>
                <a:gd name="T3" fmla="*/ 49 h 113"/>
                <a:gd name="T4" fmla="*/ 30 w 122"/>
                <a:gd name="T5" fmla="*/ 30 h 113"/>
                <a:gd name="T6" fmla="*/ 38 w 122"/>
                <a:gd name="T7" fmla="*/ 26 h 113"/>
                <a:gd name="T8" fmla="*/ 44 w 122"/>
                <a:gd name="T9" fmla="*/ 3 h 113"/>
                <a:gd name="T10" fmla="*/ 54 w 122"/>
                <a:gd name="T11" fmla="*/ 5 h 113"/>
                <a:gd name="T12" fmla="*/ 59 w 122"/>
                <a:gd name="T13" fmla="*/ 10 h 113"/>
                <a:gd name="T14" fmla="*/ 65 w 122"/>
                <a:gd name="T15" fmla="*/ 13 h 113"/>
                <a:gd name="T16" fmla="*/ 71 w 122"/>
                <a:gd name="T17" fmla="*/ 24 h 113"/>
                <a:gd name="T18" fmla="*/ 83 w 122"/>
                <a:gd name="T19" fmla="*/ 33 h 113"/>
                <a:gd name="T20" fmla="*/ 90 w 122"/>
                <a:gd name="T21" fmla="*/ 43 h 113"/>
                <a:gd name="T22" fmla="*/ 95 w 122"/>
                <a:gd name="T23" fmla="*/ 48 h 113"/>
                <a:gd name="T24" fmla="*/ 96 w 122"/>
                <a:gd name="T25" fmla="*/ 51 h 113"/>
                <a:gd name="T26" fmla="*/ 99 w 122"/>
                <a:gd name="T27" fmla="*/ 52 h 113"/>
                <a:gd name="T28" fmla="*/ 102 w 122"/>
                <a:gd name="T29" fmla="*/ 65 h 113"/>
                <a:gd name="T30" fmla="*/ 105 w 122"/>
                <a:gd name="T31" fmla="*/ 77 h 113"/>
                <a:gd name="T32" fmla="*/ 112 w 122"/>
                <a:gd name="T33" fmla="*/ 79 h 113"/>
                <a:gd name="T34" fmla="*/ 121 w 122"/>
                <a:gd name="T35" fmla="*/ 77 h 113"/>
                <a:gd name="T36" fmla="*/ 115 w 122"/>
                <a:gd name="T37" fmla="*/ 88 h 113"/>
                <a:gd name="T38" fmla="*/ 109 w 122"/>
                <a:gd name="T39" fmla="*/ 87 h 113"/>
                <a:gd name="T40" fmla="*/ 105 w 122"/>
                <a:gd name="T41" fmla="*/ 91 h 113"/>
                <a:gd name="T42" fmla="*/ 102 w 122"/>
                <a:gd name="T43" fmla="*/ 95 h 113"/>
                <a:gd name="T44" fmla="*/ 94 w 122"/>
                <a:gd name="T45" fmla="*/ 103 h 113"/>
                <a:gd name="T46" fmla="*/ 78 w 122"/>
                <a:gd name="T47" fmla="*/ 106 h 113"/>
                <a:gd name="T48" fmla="*/ 70 w 122"/>
                <a:gd name="T49" fmla="*/ 101 h 113"/>
                <a:gd name="T50" fmla="*/ 62 w 122"/>
                <a:gd name="T51" fmla="*/ 102 h 113"/>
                <a:gd name="T52" fmla="*/ 47 w 122"/>
                <a:gd name="T53" fmla="*/ 93 h 113"/>
                <a:gd name="T54" fmla="*/ 37 w 122"/>
                <a:gd name="T55" fmla="*/ 82 h 113"/>
                <a:gd name="T56" fmla="*/ 33 w 122"/>
                <a:gd name="T57" fmla="*/ 87 h 113"/>
                <a:gd name="T58" fmla="*/ 21 w 122"/>
                <a:gd name="T59" fmla="*/ 74 h 113"/>
                <a:gd name="T60" fmla="*/ 8 w 122"/>
                <a:gd name="T61" fmla="*/ 75 h 113"/>
                <a:gd name="T62" fmla="*/ 6 w 122"/>
                <a:gd name="T63"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113">
                  <a:moveTo>
                    <a:pt x="6" y="57"/>
                  </a:moveTo>
                  <a:cubicBezTo>
                    <a:pt x="13" y="53"/>
                    <a:pt x="21" y="57"/>
                    <a:pt x="27" y="49"/>
                  </a:cubicBezTo>
                  <a:cubicBezTo>
                    <a:pt x="32" y="43"/>
                    <a:pt x="30" y="38"/>
                    <a:pt x="30" y="30"/>
                  </a:cubicBezTo>
                  <a:cubicBezTo>
                    <a:pt x="30" y="21"/>
                    <a:pt x="33" y="25"/>
                    <a:pt x="38" y="26"/>
                  </a:cubicBezTo>
                  <a:cubicBezTo>
                    <a:pt x="37" y="18"/>
                    <a:pt x="36" y="9"/>
                    <a:pt x="44" y="3"/>
                  </a:cubicBezTo>
                  <a:cubicBezTo>
                    <a:pt x="48" y="0"/>
                    <a:pt x="49" y="1"/>
                    <a:pt x="54" y="5"/>
                  </a:cubicBezTo>
                  <a:cubicBezTo>
                    <a:pt x="56" y="6"/>
                    <a:pt x="57" y="8"/>
                    <a:pt x="59" y="10"/>
                  </a:cubicBezTo>
                  <a:cubicBezTo>
                    <a:pt x="61" y="11"/>
                    <a:pt x="63" y="12"/>
                    <a:pt x="65" y="13"/>
                  </a:cubicBezTo>
                  <a:cubicBezTo>
                    <a:pt x="70" y="17"/>
                    <a:pt x="68" y="20"/>
                    <a:pt x="71" y="24"/>
                  </a:cubicBezTo>
                  <a:cubicBezTo>
                    <a:pt x="73" y="29"/>
                    <a:pt x="79" y="30"/>
                    <a:pt x="83" y="33"/>
                  </a:cubicBezTo>
                  <a:cubicBezTo>
                    <a:pt x="87" y="36"/>
                    <a:pt x="87" y="40"/>
                    <a:pt x="90" y="43"/>
                  </a:cubicBezTo>
                  <a:cubicBezTo>
                    <a:pt x="91" y="45"/>
                    <a:pt x="94" y="47"/>
                    <a:pt x="95" y="48"/>
                  </a:cubicBezTo>
                  <a:cubicBezTo>
                    <a:pt x="96" y="49"/>
                    <a:pt x="95" y="51"/>
                    <a:pt x="96" y="51"/>
                  </a:cubicBezTo>
                  <a:cubicBezTo>
                    <a:pt x="96" y="52"/>
                    <a:pt x="99" y="52"/>
                    <a:pt x="99" y="52"/>
                  </a:cubicBezTo>
                  <a:cubicBezTo>
                    <a:pt x="101" y="56"/>
                    <a:pt x="101" y="61"/>
                    <a:pt x="102" y="65"/>
                  </a:cubicBezTo>
                  <a:cubicBezTo>
                    <a:pt x="103" y="69"/>
                    <a:pt x="105" y="73"/>
                    <a:pt x="105" y="77"/>
                  </a:cubicBezTo>
                  <a:cubicBezTo>
                    <a:pt x="108" y="77"/>
                    <a:pt x="110" y="79"/>
                    <a:pt x="112" y="79"/>
                  </a:cubicBezTo>
                  <a:cubicBezTo>
                    <a:pt x="116" y="78"/>
                    <a:pt x="115" y="74"/>
                    <a:pt x="121" y="77"/>
                  </a:cubicBezTo>
                  <a:cubicBezTo>
                    <a:pt x="122" y="81"/>
                    <a:pt x="117" y="85"/>
                    <a:pt x="115" y="88"/>
                  </a:cubicBezTo>
                  <a:cubicBezTo>
                    <a:pt x="113" y="92"/>
                    <a:pt x="108" y="95"/>
                    <a:pt x="109" y="87"/>
                  </a:cubicBezTo>
                  <a:cubicBezTo>
                    <a:pt x="106" y="87"/>
                    <a:pt x="107" y="90"/>
                    <a:pt x="105" y="91"/>
                  </a:cubicBezTo>
                  <a:cubicBezTo>
                    <a:pt x="105" y="92"/>
                    <a:pt x="103" y="94"/>
                    <a:pt x="102" y="95"/>
                  </a:cubicBezTo>
                  <a:cubicBezTo>
                    <a:pt x="100" y="97"/>
                    <a:pt x="97" y="102"/>
                    <a:pt x="94" y="103"/>
                  </a:cubicBezTo>
                  <a:cubicBezTo>
                    <a:pt x="92" y="113"/>
                    <a:pt x="84" y="109"/>
                    <a:pt x="78" y="106"/>
                  </a:cubicBezTo>
                  <a:cubicBezTo>
                    <a:pt x="75" y="104"/>
                    <a:pt x="73" y="102"/>
                    <a:pt x="70" y="101"/>
                  </a:cubicBezTo>
                  <a:cubicBezTo>
                    <a:pt x="67" y="101"/>
                    <a:pt x="65" y="103"/>
                    <a:pt x="62" y="102"/>
                  </a:cubicBezTo>
                  <a:cubicBezTo>
                    <a:pt x="57" y="101"/>
                    <a:pt x="52" y="95"/>
                    <a:pt x="47" y="93"/>
                  </a:cubicBezTo>
                  <a:cubicBezTo>
                    <a:pt x="42" y="91"/>
                    <a:pt x="36" y="90"/>
                    <a:pt x="37" y="82"/>
                  </a:cubicBezTo>
                  <a:cubicBezTo>
                    <a:pt x="35" y="83"/>
                    <a:pt x="34" y="84"/>
                    <a:pt x="33" y="87"/>
                  </a:cubicBezTo>
                  <a:cubicBezTo>
                    <a:pt x="28" y="86"/>
                    <a:pt x="20" y="80"/>
                    <a:pt x="21" y="74"/>
                  </a:cubicBezTo>
                  <a:cubicBezTo>
                    <a:pt x="16" y="78"/>
                    <a:pt x="12" y="82"/>
                    <a:pt x="8" y="75"/>
                  </a:cubicBezTo>
                  <a:cubicBezTo>
                    <a:pt x="5" y="70"/>
                    <a:pt x="0" y="61"/>
                    <a:pt x="6" y="5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4" name="Freeform 349"/>
            <p:cNvSpPr>
              <a:spLocks/>
            </p:cNvSpPr>
            <p:nvPr/>
          </p:nvSpPr>
          <p:spPr bwMode="auto">
            <a:xfrm>
              <a:off x="14311312" y="-1349375"/>
              <a:ext cx="82550" cy="134938"/>
            </a:xfrm>
            <a:custGeom>
              <a:avLst/>
              <a:gdLst>
                <a:gd name="T0" fmla="*/ 1 w 22"/>
                <a:gd name="T1" fmla="*/ 24 h 36"/>
                <a:gd name="T2" fmla="*/ 3 w 22"/>
                <a:gd name="T3" fmla="*/ 18 h 36"/>
                <a:gd name="T4" fmla="*/ 2 w 22"/>
                <a:gd name="T5" fmla="*/ 13 h 36"/>
                <a:gd name="T6" fmla="*/ 10 w 22"/>
                <a:gd name="T7" fmla="*/ 5 h 36"/>
                <a:gd name="T8" fmla="*/ 18 w 22"/>
                <a:gd name="T9" fmla="*/ 2 h 36"/>
                <a:gd name="T10" fmla="*/ 22 w 22"/>
                <a:gd name="T11" fmla="*/ 13 h 36"/>
                <a:gd name="T12" fmla="*/ 18 w 22"/>
                <a:gd name="T13" fmla="*/ 16 h 36"/>
                <a:gd name="T14" fmla="*/ 17 w 22"/>
                <a:gd name="T15" fmla="*/ 20 h 36"/>
                <a:gd name="T16" fmla="*/ 12 w 22"/>
                <a:gd name="T17" fmla="*/ 33 h 36"/>
                <a:gd name="T18" fmla="*/ 1 w 22"/>
                <a:gd name="T1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6">
                  <a:moveTo>
                    <a:pt x="1" y="24"/>
                  </a:moveTo>
                  <a:cubicBezTo>
                    <a:pt x="0" y="22"/>
                    <a:pt x="3" y="20"/>
                    <a:pt x="3" y="18"/>
                  </a:cubicBezTo>
                  <a:cubicBezTo>
                    <a:pt x="3" y="16"/>
                    <a:pt x="1" y="14"/>
                    <a:pt x="2" y="13"/>
                  </a:cubicBezTo>
                  <a:cubicBezTo>
                    <a:pt x="3" y="8"/>
                    <a:pt x="7" y="7"/>
                    <a:pt x="10" y="5"/>
                  </a:cubicBezTo>
                  <a:cubicBezTo>
                    <a:pt x="12" y="3"/>
                    <a:pt x="14" y="0"/>
                    <a:pt x="18" y="2"/>
                  </a:cubicBezTo>
                  <a:cubicBezTo>
                    <a:pt x="20" y="3"/>
                    <a:pt x="22" y="11"/>
                    <a:pt x="22" y="13"/>
                  </a:cubicBezTo>
                  <a:cubicBezTo>
                    <a:pt x="22" y="13"/>
                    <a:pt x="19" y="15"/>
                    <a:pt x="18" y="16"/>
                  </a:cubicBezTo>
                  <a:cubicBezTo>
                    <a:pt x="18" y="16"/>
                    <a:pt x="17" y="20"/>
                    <a:pt x="17" y="20"/>
                  </a:cubicBezTo>
                  <a:cubicBezTo>
                    <a:pt x="16" y="24"/>
                    <a:pt x="15" y="30"/>
                    <a:pt x="12" y="33"/>
                  </a:cubicBezTo>
                  <a:cubicBezTo>
                    <a:pt x="7" y="36"/>
                    <a:pt x="1" y="29"/>
                    <a:pt x="1"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5" name="Freeform 350"/>
            <p:cNvSpPr>
              <a:spLocks/>
            </p:cNvSpPr>
            <p:nvPr/>
          </p:nvSpPr>
          <p:spPr bwMode="auto">
            <a:xfrm>
              <a:off x="14146212" y="-1263650"/>
              <a:ext cx="68263" cy="71438"/>
            </a:xfrm>
            <a:custGeom>
              <a:avLst/>
              <a:gdLst>
                <a:gd name="T0" fmla="*/ 18 w 18"/>
                <a:gd name="T1" fmla="*/ 10 h 19"/>
                <a:gd name="T2" fmla="*/ 10 w 18"/>
                <a:gd name="T3" fmla="*/ 19 h 19"/>
                <a:gd name="T4" fmla="*/ 1 w 18"/>
                <a:gd name="T5" fmla="*/ 12 h 19"/>
                <a:gd name="T6" fmla="*/ 6 w 18"/>
                <a:gd name="T7" fmla="*/ 7 h 19"/>
                <a:gd name="T8" fmla="*/ 15 w 18"/>
                <a:gd name="T9" fmla="*/ 2 h 19"/>
                <a:gd name="T10" fmla="*/ 18 w 18"/>
                <a:gd name="T11" fmla="*/ 10 h 19"/>
              </a:gdLst>
              <a:ahLst/>
              <a:cxnLst>
                <a:cxn ang="0">
                  <a:pos x="T0" y="T1"/>
                </a:cxn>
                <a:cxn ang="0">
                  <a:pos x="T2" y="T3"/>
                </a:cxn>
                <a:cxn ang="0">
                  <a:pos x="T4" y="T5"/>
                </a:cxn>
                <a:cxn ang="0">
                  <a:pos x="T6" y="T7"/>
                </a:cxn>
                <a:cxn ang="0">
                  <a:pos x="T8" y="T9"/>
                </a:cxn>
                <a:cxn ang="0">
                  <a:pos x="T10" y="T11"/>
                </a:cxn>
              </a:cxnLst>
              <a:rect l="0" t="0" r="r" b="b"/>
              <a:pathLst>
                <a:path w="18" h="19">
                  <a:moveTo>
                    <a:pt x="18" y="10"/>
                  </a:moveTo>
                  <a:cubicBezTo>
                    <a:pt x="18" y="15"/>
                    <a:pt x="16" y="19"/>
                    <a:pt x="10" y="19"/>
                  </a:cubicBezTo>
                  <a:cubicBezTo>
                    <a:pt x="8" y="18"/>
                    <a:pt x="1" y="14"/>
                    <a:pt x="1" y="12"/>
                  </a:cubicBezTo>
                  <a:cubicBezTo>
                    <a:pt x="0" y="8"/>
                    <a:pt x="6" y="7"/>
                    <a:pt x="6" y="7"/>
                  </a:cubicBezTo>
                  <a:cubicBezTo>
                    <a:pt x="5" y="1"/>
                    <a:pt x="11" y="0"/>
                    <a:pt x="15" y="2"/>
                  </a:cubicBezTo>
                  <a:cubicBezTo>
                    <a:pt x="18" y="4"/>
                    <a:pt x="18" y="6"/>
                    <a:pt x="18" y="1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6" name="Freeform 351"/>
            <p:cNvSpPr>
              <a:spLocks/>
            </p:cNvSpPr>
            <p:nvPr/>
          </p:nvSpPr>
          <p:spPr bwMode="auto">
            <a:xfrm>
              <a:off x="13862050" y="-1200150"/>
              <a:ext cx="100013" cy="74613"/>
            </a:xfrm>
            <a:custGeom>
              <a:avLst/>
              <a:gdLst>
                <a:gd name="T0" fmla="*/ 23 w 27"/>
                <a:gd name="T1" fmla="*/ 8 h 20"/>
                <a:gd name="T2" fmla="*/ 4 w 27"/>
                <a:gd name="T3" fmla="*/ 9 h 20"/>
                <a:gd name="T4" fmla="*/ 9 w 27"/>
                <a:gd name="T5" fmla="*/ 1 h 20"/>
                <a:gd name="T6" fmla="*/ 23 w 27"/>
                <a:gd name="T7" fmla="*/ 8 h 20"/>
              </a:gdLst>
              <a:ahLst/>
              <a:cxnLst>
                <a:cxn ang="0">
                  <a:pos x="T0" y="T1"/>
                </a:cxn>
                <a:cxn ang="0">
                  <a:pos x="T2" y="T3"/>
                </a:cxn>
                <a:cxn ang="0">
                  <a:pos x="T4" y="T5"/>
                </a:cxn>
                <a:cxn ang="0">
                  <a:pos x="T6" y="T7"/>
                </a:cxn>
              </a:cxnLst>
              <a:rect l="0" t="0" r="r" b="b"/>
              <a:pathLst>
                <a:path w="27" h="20">
                  <a:moveTo>
                    <a:pt x="23" y="8"/>
                  </a:moveTo>
                  <a:cubicBezTo>
                    <a:pt x="27" y="20"/>
                    <a:pt x="7" y="12"/>
                    <a:pt x="4" y="9"/>
                  </a:cubicBezTo>
                  <a:cubicBezTo>
                    <a:pt x="0" y="4"/>
                    <a:pt x="3" y="0"/>
                    <a:pt x="9" y="1"/>
                  </a:cubicBezTo>
                  <a:cubicBezTo>
                    <a:pt x="13" y="1"/>
                    <a:pt x="21" y="5"/>
                    <a:pt x="23" y="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7" name="Freeform 352"/>
            <p:cNvSpPr>
              <a:spLocks/>
            </p:cNvSpPr>
            <p:nvPr/>
          </p:nvSpPr>
          <p:spPr bwMode="auto">
            <a:xfrm>
              <a:off x="12444412" y="-2813050"/>
              <a:ext cx="1863725" cy="1657350"/>
            </a:xfrm>
            <a:custGeom>
              <a:avLst/>
              <a:gdLst>
                <a:gd name="T0" fmla="*/ 153 w 497"/>
                <a:gd name="T1" fmla="*/ 417 h 442"/>
                <a:gd name="T2" fmla="*/ 72 w 497"/>
                <a:gd name="T3" fmla="*/ 363 h 442"/>
                <a:gd name="T4" fmla="*/ 73 w 497"/>
                <a:gd name="T5" fmla="*/ 312 h 442"/>
                <a:gd name="T6" fmla="*/ 192 w 497"/>
                <a:gd name="T7" fmla="*/ 299 h 442"/>
                <a:gd name="T8" fmla="*/ 182 w 497"/>
                <a:gd name="T9" fmla="*/ 283 h 442"/>
                <a:gd name="T10" fmla="*/ 132 w 497"/>
                <a:gd name="T11" fmla="*/ 272 h 442"/>
                <a:gd name="T12" fmla="*/ 61 w 497"/>
                <a:gd name="T13" fmla="*/ 277 h 442"/>
                <a:gd name="T14" fmla="*/ 64 w 497"/>
                <a:gd name="T15" fmla="*/ 225 h 442"/>
                <a:gd name="T16" fmla="*/ 94 w 497"/>
                <a:gd name="T17" fmla="*/ 198 h 442"/>
                <a:gd name="T18" fmla="*/ 37 w 497"/>
                <a:gd name="T19" fmla="*/ 194 h 442"/>
                <a:gd name="T20" fmla="*/ 13 w 497"/>
                <a:gd name="T21" fmla="*/ 196 h 442"/>
                <a:gd name="T22" fmla="*/ 23 w 497"/>
                <a:gd name="T23" fmla="*/ 127 h 442"/>
                <a:gd name="T24" fmla="*/ 101 w 497"/>
                <a:gd name="T25" fmla="*/ 54 h 442"/>
                <a:gd name="T26" fmla="*/ 144 w 497"/>
                <a:gd name="T27" fmla="*/ 71 h 442"/>
                <a:gd name="T28" fmla="*/ 128 w 497"/>
                <a:gd name="T29" fmla="*/ 107 h 442"/>
                <a:gd name="T30" fmla="*/ 145 w 497"/>
                <a:gd name="T31" fmla="*/ 102 h 442"/>
                <a:gd name="T32" fmla="*/ 160 w 497"/>
                <a:gd name="T33" fmla="*/ 80 h 442"/>
                <a:gd name="T34" fmla="*/ 213 w 497"/>
                <a:gd name="T35" fmla="*/ 93 h 442"/>
                <a:gd name="T36" fmla="*/ 217 w 497"/>
                <a:gd name="T37" fmla="*/ 130 h 442"/>
                <a:gd name="T38" fmla="*/ 244 w 497"/>
                <a:gd name="T39" fmla="*/ 102 h 442"/>
                <a:gd name="T40" fmla="*/ 255 w 497"/>
                <a:gd name="T41" fmla="*/ 79 h 442"/>
                <a:gd name="T42" fmla="*/ 280 w 497"/>
                <a:gd name="T43" fmla="*/ 110 h 442"/>
                <a:gd name="T44" fmla="*/ 290 w 497"/>
                <a:gd name="T45" fmla="*/ 139 h 442"/>
                <a:gd name="T46" fmla="*/ 297 w 497"/>
                <a:gd name="T47" fmla="*/ 163 h 442"/>
                <a:gd name="T48" fmla="*/ 309 w 497"/>
                <a:gd name="T49" fmla="*/ 192 h 442"/>
                <a:gd name="T50" fmla="*/ 313 w 497"/>
                <a:gd name="T51" fmla="*/ 184 h 442"/>
                <a:gd name="T52" fmla="*/ 316 w 497"/>
                <a:gd name="T53" fmla="*/ 161 h 442"/>
                <a:gd name="T54" fmla="*/ 306 w 497"/>
                <a:gd name="T55" fmla="*/ 108 h 442"/>
                <a:gd name="T56" fmla="*/ 297 w 497"/>
                <a:gd name="T57" fmla="*/ 53 h 442"/>
                <a:gd name="T58" fmla="*/ 324 w 497"/>
                <a:gd name="T59" fmla="*/ 50 h 442"/>
                <a:gd name="T60" fmla="*/ 343 w 497"/>
                <a:gd name="T61" fmla="*/ 53 h 442"/>
                <a:gd name="T62" fmla="*/ 371 w 497"/>
                <a:gd name="T63" fmla="*/ 82 h 442"/>
                <a:gd name="T64" fmla="*/ 330 w 497"/>
                <a:gd name="T65" fmla="*/ 27 h 442"/>
                <a:gd name="T66" fmla="*/ 374 w 497"/>
                <a:gd name="T67" fmla="*/ 1 h 442"/>
                <a:gd name="T68" fmla="*/ 390 w 497"/>
                <a:gd name="T69" fmla="*/ 60 h 442"/>
                <a:gd name="T70" fmla="*/ 394 w 497"/>
                <a:gd name="T71" fmla="*/ 178 h 442"/>
                <a:gd name="T72" fmla="*/ 399 w 497"/>
                <a:gd name="T73" fmla="*/ 229 h 442"/>
                <a:gd name="T74" fmla="*/ 413 w 497"/>
                <a:gd name="T75" fmla="*/ 264 h 442"/>
                <a:gd name="T76" fmla="*/ 441 w 497"/>
                <a:gd name="T77" fmla="*/ 272 h 442"/>
                <a:gd name="T78" fmla="*/ 477 w 497"/>
                <a:gd name="T79" fmla="*/ 307 h 442"/>
                <a:gd name="T80" fmla="*/ 494 w 497"/>
                <a:gd name="T81" fmla="*/ 347 h 442"/>
                <a:gd name="T82" fmla="*/ 464 w 497"/>
                <a:gd name="T83" fmla="*/ 344 h 442"/>
                <a:gd name="T84" fmla="*/ 426 w 497"/>
                <a:gd name="T85" fmla="*/ 351 h 442"/>
                <a:gd name="T86" fmla="*/ 450 w 497"/>
                <a:gd name="T87" fmla="*/ 369 h 442"/>
                <a:gd name="T88" fmla="*/ 465 w 497"/>
                <a:gd name="T89" fmla="*/ 379 h 442"/>
                <a:gd name="T90" fmla="*/ 471 w 497"/>
                <a:gd name="T91" fmla="*/ 395 h 442"/>
                <a:gd name="T92" fmla="*/ 441 w 497"/>
                <a:gd name="T93" fmla="*/ 414 h 442"/>
                <a:gd name="T94" fmla="*/ 397 w 497"/>
                <a:gd name="T95" fmla="*/ 410 h 442"/>
                <a:gd name="T96" fmla="*/ 354 w 497"/>
                <a:gd name="T97" fmla="*/ 392 h 442"/>
                <a:gd name="T98" fmla="*/ 331 w 497"/>
                <a:gd name="T99" fmla="*/ 375 h 442"/>
                <a:gd name="T100" fmla="*/ 279 w 497"/>
                <a:gd name="T101" fmla="*/ 420 h 442"/>
                <a:gd name="T102" fmla="*/ 241 w 497"/>
                <a:gd name="T103" fmla="*/ 432 h 442"/>
                <a:gd name="T104" fmla="*/ 211 w 497"/>
                <a:gd name="T105" fmla="*/ 43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442">
                  <a:moveTo>
                    <a:pt x="163" y="437"/>
                  </a:moveTo>
                  <a:cubicBezTo>
                    <a:pt x="164" y="437"/>
                    <a:pt x="165" y="436"/>
                    <a:pt x="166" y="435"/>
                  </a:cubicBezTo>
                  <a:cubicBezTo>
                    <a:pt x="165" y="430"/>
                    <a:pt x="160" y="432"/>
                    <a:pt x="158" y="429"/>
                  </a:cubicBezTo>
                  <a:cubicBezTo>
                    <a:pt x="156" y="427"/>
                    <a:pt x="154" y="420"/>
                    <a:pt x="153" y="417"/>
                  </a:cubicBezTo>
                  <a:cubicBezTo>
                    <a:pt x="150" y="408"/>
                    <a:pt x="154" y="400"/>
                    <a:pt x="152" y="391"/>
                  </a:cubicBezTo>
                  <a:cubicBezTo>
                    <a:pt x="148" y="379"/>
                    <a:pt x="130" y="380"/>
                    <a:pt x="120" y="380"/>
                  </a:cubicBezTo>
                  <a:cubicBezTo>
                    <a:pt x="104" y="380"/>
                    <a:pt x="89" y="383"/>
                    <a:pt x="77" y="371"/>
                  </a:cubicBezTo>
                  <a:cubicBezTo>
                    <a:pt x="74" y="368"/>
                    <a:pt x="74" y="367"/>
                    <a:pt x="72" y="363"/>
                  </a:cubicBezTo>
                  <a:cubicBezTo>
                    <a:pt x="71" y="362"/>
                    <a:pt x="75" y="362"/>
                    <a:pt x="74" y="360"/>
                  </a:cubicBezTo>
                  <a:cubicBezTo>
                    <a:pt x="73" y="358"/>
                    <a:pt x="70" y="359"/>
                    <a:pt x="70" y="358"/>
                  </a:cubicBezTo>
                  <a:cubicBezTo>
                    <a:pt x="67" y="353"/>
                    <a:pt x="63" y="350"/>
                    <a:pt x="58" y="345"/>
                  </a:cubicBezTo>
                  <a:cubicBezTo>
                    <a:pt x="46" y="330"/>
                    <a:pt x="56" y="314"/>
                    <a:pt x="73" y="312"/>
                  </a:cubicBezTo>
                  <a:cubicBezTo>
                    <a:pt x="85" y="310"/>
                    <a:pt x="97" y="306"/>
                    <a:pt x="110" y="304"/>
                  </a:cubicBezTo>
                  <a:cubicBezTo>
                    <a:pt x="120" y="302"/>
                    <a:pt x="130" y="298"/>
                    <a:pt x="140" y="300"/>
                  </a:cubicBezTo>
                  <a:cubicBezTo>
                    <a:pt x="151" y="302"/>
                    <a:pt x="162" y="303"/>
                    <a:pt x="174" y="305"/>
                  </a:cubicBezTo>
                  <a:cubicBezTo>
                    <a:pt x="181" y="306"/>
                    <a:pt x="188" y="306"/>
                    <a:pt x="192" y="299"/>
                  </a:cubicBezTo>
                  <a:cubicBezTo>
                    <a:pt x="191" y="298"/>
                    <a:pt x="190" y="297"/>
                    <a:pt x="190" y="297"/>
                  </a:cubicBezTo>
                  <a:cubicBezTo>
                    <a:pt x="192" y="297"/>
                    <a:pt x="195" y="297"/>
                    <a:pt x="197" y="297"/>
                  </a:cubicBezTo>
                  <a:cubicBezTo>
                    <a:pt x="195" y="291"/>
                    <a:pt x="194" y="286"/>
                    <a:pt x="190" y="284"/>
                  </a:cubicBezTo>
                  <a:cubicBezTo>
                    <a:pt x="188" y="283"/>
                    <a:pt x="184" y="283"/>
                    <a:pt x="182" y="283"/>
                  </a:cubicBezTo>
                  <a:cubicBezTo>
                    <a:pt x="179" y="282"/>
                    <a:pt x="175" y="279"/>
                    <a:pt x="172" y="278"/>
                  </a:cubicBezTo>
                  <a:cubicBezTo>
                    <a:pt x="167" y="275"/>
                    <a:pt x="162" y="273"/>
                    <a:pt x="156" y="272"/>
                  </a:cubicBezTo>
                  <a:cubicBezTo>
                    <a:pt x="151" y="271"/>
                    <a:pt x="145" y="267"/>
                    <a:pt x="141" y="268"/>
                  </a:cubicBezTo>
                  <a:cubicBezTo>
                    <a:pt x="137" y="268"/>
                    <a:pt x="135" y="271"/>
                    <a:pt x="132" y="272"/>
                  </a:cubicBezTo>
                  <a:cubicBezTo>
                    <a:pt x="129" y="274"/>
                    <a:pt x="125" y="274"/>
                    <a:pt x="121" y="275"/>
                  </a:cubicBezTo>
                  <a:cubicBezTo>
                    <a:pt x="113" y="276"/>
                    <a:pt x="111" y="279"/>
                    <a:pt x="104" y="281"/>
                  </a:cubicBezTo>
                  <a:cubicBezTo>
                    <a:pt x="91" y="286"/>
                    <a:pt x="78" y="270"/>
                    <a:pt x="65" y="277"/>
                  </a:cubicBezTo>
                  <a:cubicBezTo>
                    <a:pt x="64" y="277"/>
                    <a:pt x="62" y="277"/>
                    <a:pt x="61" y="277"/>
                  </a:cubicBezTo>
                  <a:cubicBezTo>
                    <a:pt x="63" y="279"/>
                    <a:pt x="64" y="281"/>
                    <a:pt x="66" y="282"/>
                  </a:cubicBezTo>
                  <a:cubicBezTo>
                    <a:pt x="57" y="291"/>
                    <a:pt x="42" y="274"/>
                    <a:pt x="41" y="266"/>
                  </a:cubicBezTo>
                  <a:cubicBezTo>
                    <a:pt x="34" y="265"/>
                    <a:pt x="31" y="258"/>
                    <a:pt x="28" y="253"/>
                  </a:cubicBezTo>
                  <a:cubicBezTo>
                    <a:pt x="17" y="232"/>
                    <a:pt x="51" y="230"/>
                    <a:pt x="64" y="225"/>
                  </a:cubicBezTo>
                  <a:cubicBezTo>
                    <a:pt x="75" y="221"/>
                    <a:pt x="81" y="214"/>
                    <a:pt x="94" y="214"/>
                  </a:cubicBezTo>
                  <a:cubicBezTo>
                    <a:pt x="91" y="211"/>
                    <a:pt x="87" y="210"/>
                    <a:pt x="84" y="210"/>
                  </a:cubicBezTo>
                  <a:cubicBezTo>
                    <a:pt x="88" y="208"/>
                    <a:pt x="100" y="208"/>
                    <a:pt x="102" y="204"/>
                  </a:cubicBezTo>
                  <a:cubicBezTo>
                    <a:pt x="106" y="198"/>
                    <a:pt x="99" y="198"/>
                    <a:pt x="94" y="198"/>
                  </a:cubicBezTo>
                  <a:cubicBezTo>
                    <a:pt x="84" y="199"/>
                    <a:pt x="71" y="206"/>
                    <a:pt x="62" y="210"/>
                  </a:cubicBezTo>
                  <a:cubicBezTo>
                    <a:pt x="55" y="213"/>
                    <a:pt x="38" y="218"/>
                    <a:pt x="31" y="214"/>
                  </a:cubicBezTo>
                  <a:cubicBezTo>
                    <a:pt x="17" y="205"/>
                    <a:pt x="40" y="199"/>
                    <a:pt x="41" y="196"/>
                  </a:cubicBezTo>
                  <a:cubicBezTo>
                    <a:pt x="40" y="196"/>
                    <a:pt x="39" y="194"/>
                    <a:pt x="37" y="194"/>
                  </a:cubicBezTo>
                  <a:cubicBezTo>
                    <a:pt x="38" y="193"/>
                    <a:pt x="37" y="192"/>
                    <a:pt x="38" y="190"/>
                  </a:cubicBezTo>
                  <a:cubicBezTo>
                    <a:pt x="34" y="190"/>
                    <a:pt x="23" y="203"/>
                    <a:pt x="24" y="191"/>
                  </a:cubicBezTo>
                  <a:cubicBezTo>
                    <a:pt x="20" y="190"/>
                    <a:pt x="16" y="191"/>
                    <a:pt x="12" y="191"/>
                  </a:cubicBezTo>
                  <a:cubicBezTo>
                    <a:pt x="12" y="193"/>
                    <a:pt x="12" y="195"/>
                    <a:pt x="13" y="196"/>
                  </a:cubicBezTo>
                  <a:cubicBezTo>
                    <a:pt x="0" y="195"/>
                    <a:pt x="10" y="163"/>
                    <a:pt x="13" y="158"/>
                  </a:cubicBezTo>
                  <a:cubicBezTo>
                    <a:pt x="14" y="156"/>
                    <a:pt x="15" y="151"/>
                    <a:pt x="16" y="149"/>
                  </a:cubicBezTo>
                  <a:cubicBezTo>
                    <a:pt x="21" y="143"/>
                    <a:pt x="30" y="145"/>
                    <a:pt x="33" y="140"/>
                  </a:cubicBezTo>
                  <a:cubicBezTo>
                    <a:pt x="39" y="131"/>
                    <a:pt x="26" y="131"/>
                    <a:pt x="23" y="127"/>
                  </a:cubicBezTo>
                  <a:cubicBezTo>
                    <a:pt x="13" y="116"/>
                    <a:pt x="39" y="100"/>
                    <a:pt x="45" y="94"/>
                  </a:cubicBezTo>
                  <a:cubicBezTo>
                    <a:pt x="49" y="89"/>
                    <a:pt x="51" y="81"/>
                    <a:pt x="57" y="77"/>
                  </a:cubicBezTo>
                  <a:cubicBezTo>
                    <a:pt x="64" y="73"/>
                    <a:pt x="72" y="72"/>
                    <a:pt x="78" y="67"/>
                  </a:cubicBezTo>
                  <a:cubicBezTo>
                    <a:pt x="85" y="62"/>
                    <a:pt x="93" y="58"/>
                    <a:pt x="101" y="54"/>
                  </a:cubicBezTo>
                  <a:cubicBezTo>
                    <a:pt x="105" y="52"/>
                    <a:pt x="108" y="49"/>
                    <a:pt x="112" y="46"/>
                  </a:cubicBezTo>
                  <a:cubicBezTo>
                    <a:pt x="114" y="45"/>
                    <a:pt x="117" y="44"/>
                    <a:pt x="118" y="43"/>
                  </a:cubicBezTo>
                  <a:cubicBezTo>
                    <a:pt x="120" y="42"/>
                    <a:pt x="120" y="40"/>
                    <a:pt x="122" y="39"/>
                  </a:cubicBezTo>
                  <a:cubicBezTo>
                    <a:pt x="141" y="29"/>
                    <a:pt x="146" y="59"/>
                    <a:pt x="144" y="71"/>
                  </a:cubicBezTo>
                  <a:cubicBezTo>
                    <a:pt x="143" y="78"/>
                    <a:pt x="145" y="84"/>
                    <a:pt x="146" y="90"/>
                  </a:cubicBezTo>
                  <a:cubicBezTo>
                    <a:pt x="144" y="90"/>
                    <a:pt x="140" y="91"/>
                    <a:pt x="138" y="92"/>
                  </a:cubicBezTo>
                  <a:cubicBezTo>
                    <a:pt x="135" y="94"/>
                    <a:pt x="136" y="96"/>
                    <a:pt x="134" y="99"/>
                  </a:cubicBezTo>
                  <a:cubicBezTo>
                    <a:pt x="138" y="102"/>
                    <a:pt x="131" y="105"/>
                    <a:pt x="128" y="107"/>
                  </a:cubicBezTo>
                  <a:cubicBezTo>
                    <a:pt x="127" y="109"/>
                    <a:pt x="122" y="109"/>
                    <a:pt x="127" y="111"/>
                  </a:cubicBezTo>
                  <a:cubicBezTo>
                    <a:pt x="130" y="113"/>
                    <a:pt x="131" y="111"/>
                    <a:pt x="133" y="110"/>
                  </a:cubicBezTo>
                  <a:cubicBezTo>
                    <a:pt x="134" y="109"/>
                    <a:pt x="136" y="106"/>
                    <a:pt x="138" y="105"/>
                  </a:cubicBezTo>
                  <a:cubicBezTo>
                    <a:pt x="140" y="104"/>
                    <a:pt x="142" y="103"/>
                    <a:pt x="145" y="102"/>
                  </a:cubicBezTo>
                  <a:cubicBezTo>
                    <a:pt x="149" y="101"/>
                    <a:pt x="155" y="100"/>
                    <a:pt x="157" y="96"/>
                  </a:cubicBezTo>
                  <a:cubicBezTo>
                    <a:pt x="156" y="96"/>
                    <a:pt x="155" y="95"/>
                    <a:pt x="154" y="95"/>
                  </a:cubicBezTo>
                  <a:cubicBezTo>
                    <a:pt x="153" y="91"/>
                    <a:pt x="156" y="90"/>
                    <a:pt x="157" y="87"/>
                  </a:cubicBezTo>
                  <a:cubicBezTo>
                    <a:pt x="159" y="85"/>
                    <a:pt x="159" y="82"/>
                    <a:pt x="160" y="80"/>
                  </a:cubicBezTo>
                  <a:cubicBezTo>
                    <a:pt x="163" y="72"/>
                    <a:pt x="166" y="70"/>
                    <a:pt x="173" y="73"/>
                  </a:cubicBezTo>
                  <a:cubicBezTo>
                    <a:pt x="179" y="74"/>
                    <a:pt x="183" y="77"/>
                    <a:pt x="187" y="80"/>
                  </a:cubicBezTo>
                  <a:cubicBezTo>
                    <a:pt x="192" y="82"/>
                    <a:pt x="197" y="82"/>
                    <a:pt x="201" y="85"/>
                  </a:cubicBezTo>
                  <a:cubicBezTo>
                    <a:pt x="205" y="87"/>
                    <a:pt x="209" y="91"/>
                    <a:pt x="213" y="93"/>
                  </a:cubicBezTo>
                  <a:cubicBezTo>
                    <a:pt x="216" y="96"/>
                    <a:pt x="219" y="96"/>
                    <a:pt x="219" y="102"/>
                  </a:cubicBezTo>
                  <a:cubicBezTo>
                    <a:pt x="220" y="108"/>
                    <a:pt x="214" y="117"/>
                    <a:pt x="211" y="123"/>
                  </a:cubicBezTo>
                  <a:cubicBezTo>
                    <a:pt x="214" y="123"/>
                    <a:pt x="215" y="119"/>
                    <a:pt x="218" y="120"/>
                  </a:cubicBezTo>
                  <a:cubicBezTo>
                    <a:pt x="219" y="123"/>
                    <a:pt x="217" y="127"/>
                    <a:pt x="217" y="130"/>
                  </a:cubicBezTo>
                  <a:cubicBezTo>
                    <a:pt x="218" y="131"/>
                    <a:pt x="220" y="131"/>
                    <a:pt x="221" y="131"/>
                  </a:cubicBezTo>
                  <a:cubicBezTo>
                    <a:pt x="224" y="122"/>
                    <a:pt x="229" y="116"/>
                    <a:pt x="235" y="108"/>
                  </a:cubicBezTo>
                  <a:cubicBezTo>
                    <a:pt x="236" y="108"/>
                    <a:pt x="237" y="109"/>
                    <a:pt x="237" y="109"/>
                  </a:cubicBezTo>
                  <a:cubicBezTo>
                    <a:pt x="239" y="106"/>
                    <a:pt x="243" y="104"/>
                    <a:pt x="244" y="102"/>
                  </a:cubicBezTo>
                  <a:cubicBezTo>
                    <a:pt x="245" y="100"/>
                    <a:pt x="245" y="96"/>
                    <a:pt x="245" y="93"/>
                  </a:cubicBezTo>
                  <a:cubicBezTo>
                    <a:pt x="244" y="87"/>
                    <a:pt x="244" y="91"/>
                    <a:pt x="239" y="88"/>
                  </a:cubicBezTo>
                  <a:cubicBezTo>
                    <a:pt x="237" y="87"/>
                    <a:pt x="234" y="85"/>
                    <a:pt x="232" y="82"/>
                  </a:cubicBezTo>
                  <a:cubicBezTo>
                    <a:pt x="224" y="66"/>
                    <a:pt x="256" y="70"/>
                    <a:pt x="255" y="79"/>
                  </a:cubicBezTo>
                  <a:cubicBezTo>
                    <a:pt x="263" y="78"/>
                    <a:pt x="262" y="90"/>
                    <a:pt x="270" y="93"/>
                  </a:cubicBezTo>
                  <a:cubicBezTo>
                    <a:pt x="271" y="94"/>
                    <a:pt x="277" y="92"/>
                    <a:pt x="278" y="94"/>
                  </a:cubicBezTo>
                  <a:cubicBezTo>
                    <a:pt x="279" y="96"/>
                    <a:pt x="275" y="99"/>
                    <a:pt x="275" y="102"/>
                  </a:cubicBezTo>
                  <a:cubicBezTo>
                    <a:pt x="281" y="103"/>
                    <a:pt x="273" y="110"/>
                    <a:pt x="280" y="110"/>
                  </a:cubicBezTo>
                  <a:cubicBezTo>
                    <a:pt x="282" y="110"/>
                    <a:pt x="285" y="105"/>
                    <a:pt x="288" y="109"/>
                  </a:cubicBezTo>
                  <a:cubicBezTo>
                    <a:pt x="288" y="111"/>
                    <a:pt x="287" y="116"/>
                    <a:pt x="287" y="117"/>
                  </a:cubicBezTo>
                  <a:cubicBezTo>
                    <a:pt x="287" y="122"/>
                    <a:pt x="286" y="129"/>
                    <a:pt x="287" y="133"/>
                  </a:cubicBezTo>
                  <a:cubicBezTo>
                    <a:pt x="288" y="136"/>
                    <a:pt x="290" y="137"/>
                    <a:pt x="290" y="139"/>
                  </a:cubicBezTo>
                  <a:cubicBezTo>
                    <a:pt x="291" y="142"/>
                    <a:pt x="290" y="145"/>
                    <a:pt x="291" y="148"/>
                  </a:cubicBezTo>
                  <a:cubicBezTo>
                    <a:pt x="291" y="148"/>
                    <a:pt x="292" y="148"/>
                    <a:pt x="293" y="148"/>
                  </a:cubicBezTo>
                  <a:cubicBezTo>
                    <a:pt x="293" y="153"/>
                    <a:pt x="293" y="158"/>
                    <a:pt x="294" y="163"/>
                  </a:cubicBezTo>
                  <a:cubicBezTo>
                    <a:pt x="295" y="163"/>
                    <a:pt x="296" y="163"/>
                    <a:pt x="297" y="163"/>
                  </a:cubicBezTo>
                  <a:cubicBezTo>
                    <a:pt x="297" y="159"/>
                    <a:pt x="297" y="154"/>
                    <a:pt x="303" y="155"/>
                  </a:cubicBezTo>
                  <a:cubicBezTo>
                    <a:pt x="304" y="163"/>
                    <a:pt x="298" y="165"/>
                    <a:pt x="297" y="172"/>
                  </a:cubicBezTo>
                  <a:cubicBezTo>
                    <a:pt x="295" y="179"/>
                    <a:pt x="301" y="181"/>
                    <a:pt x="301" y="187"/>
                  </a:cubicBezTo>
                  <a:cubicBezTo>
                    <a:pt x="306" y="187"/>
                    <a:pt x="305" y="192"/>
                    <a:pt x="309" y="192"/>
                  </a:cubicBezTo>
                  <a:cubicBezTo>
                    <a:pt x="309" y="191"/>
                    <a:pt x="309" y="189"/>
                    <a:pt x="309" y="188"/>
                  </a:cubicBezTo>
                  <a:cubicBezTo>
                    <a:pt x="309" y="187"/>
                    <a:pt x="308" y="186"/>
                    <a:pt x="309" y="185"/>
                  </a:cubicBezTo>
                  <a:cubicBezTo>
                    <a:pt x="309" y="184"/>
                    <a:pt x="311" y="184"/>
                    <a:pt x="311" y="184"/>
                  </a:cubicBezTo>
                  <a:cubicBezTo>
                    <a:pt x="311" y="183"/>
                    <a:pt x="313" y="184"/>
                    <a:pt x="313" y="184"/>
                  </a:cubicBezTo>
                  <a:cubicBezTo>
                    <a:pt x="314" y="183"/>
                    <a:pt x="314" y="182"/>
                    <a:pt x="315" y="181"/>
                  </a:cubicBezTo>
                  <a:cubicBezTo>
                    <a:pt x="315" y="180"/>
                    <a:pt x="315" y="177"/>
                    <a:pt x="315" y="176"/>
                  </a:cubicBezTo>
                  <a:cubicBezTo>
                    <a:pt x="327" y="177"/>
                    <a:pt x="316" y="169"/>
                    <a:pt x="322" y="168"/>
                  </a:cubicBezTo>
                  <a:cubicBezTo>
                    <a:pt x="322" y="164"/>
                    <a:pt x="320" y="161"/>
                    <a:pt x="316" y="161"/>
                  </a:cubicBezTo>
                  <a:cubicBezTo>
                    <a:pt x="317" y="157"/>
                    <a:pt x="312" y="153"/>
                    <a:pt x="311" y="149"/>
                  </a:cubicBezTo>
                  <a:cubicBezTo>
                    <a:pt x="310" y="145"/>
                    <a:pt x="310" y="141"/>
                    <a:pt x="309" y="137"/>
                  </a:cubicBezTo>
                  <a:cubicBezTo>
                    <a:pt x="309" y="132"/>
                    <a:pt x="307" y="127"/>
                    <a:pt x="306" y="122"/>
                  </a:cubicBezTo>
                  <a:cubicBezTo>
                    <a:pt x="305" y="117"/>
                    <a:pt x="307" y="112"/>
                    <a:pt x="306" y="108"/>
                  </a:cubicBezTo>
                  <a:cubicBezTo>
                    <a:pt x="306" y="105"/>
                    <a:pt x="302" y="102"/>
                    <a:pt x="302" y="99"/>
                  </a:cubicBezTo>
                  <a:cubicBezTo>
                    <a:pt x="301" y="93"/>
                    <a:pt x="301" y="88"/>
                    <a:pt x="300" y="82"/>
                  </a:cubicBezTo>
                  <a:cubicBezTo>
                    <a:pt x="300" y="78"/>
                    <a:pt x="299" y="72"/>
                    <a:pt x="299" y="68"/>
                  </a:cubicBezTo>
                  <a:cubicBezTo>
                    <a:pt x="298" y="64"/>
                    <a:pt x="297" y="58"/>
                    <a:pt x="297" y="53"/>
                  </a:cubicBezTo>
                  <a:cubicBezTo>
                    <a:pt x="299" y="53"/>
                    <a:pt x="301" y="53"/>
                    <a:pt x="303" y="52"/>
                  </a:cubicBezTo>
                  <a:cubicBezTo>
                    <a:pt x="301" y="50"/>
                    <a:pt x="300" y="47"/>
                    <a:pt x="299" y="45"/>
                  </a:cubicBezTo>
                  <a:cubicBezTo>
                    <a:pt x="305" y="39"/>
                    <a:pt x="309" y="40"/>
                    <a:pt x="316" y="44"/>
                  </a:cubicBezTo>
                  <a:cubicBezTo>
                    <a:pt x="320" y="46"/>
                    <a:pt x="321" y="46"/>
                    <a:pt x="324" y="50"/>
                  </a:cubicBezTo>
                  <a:cubicBezTo>
                    <a:pt x="326" y="53"/>
                    <a:pt x="326" y="56"/>
                    <a:pt x="330" y="57"/>
                  </a:cubicBezTo>
                  <a:cubicBezTo>
                    <a:pt x="331" y="52"/>
                    <a:pt x="324" y="43"/>
                    <a:pt x="334" y="44"/>
                  </a:cubicBezTo>
                  <a:cubicBezTo>
                    <a:pt x="338" y="44"/>
                    <a:pt x="340" y="47"/>
                    <a:pt x="342" y="50"/>
                  </a:cubicBezTo>
                  <a:cubicBezTo>
                    <a:pt x="343" y="51"/>
                    <a:pt x="342" y="52"/>
                    <a:pt x="343" y="53"/>
                  </a:cubicBezTo>
                  <a:cubicBezTo>
                    <a:pt x="345" y="54"/>
                    <a:pt x="348" y="53"/>
                    <a:pt x="349" y="54"/>
                  </a:cubicBezTo>
                  <a:cubicBezTo>
                    <a:pt x="351" y="56"/>
                    <a:pt x="353" y="60"/>
                    <a:pt x="355" y="62"/>
                  </a:cubicBezTo>
                  <a:cubicBezTo>
                    <a:pt x="358" y="64"/>
                    <a:pt x="361" y="64"/>
                    <a:pt x="363" y="66"/>
                  </a:cubicBezTo>
                  <a:cubicBezTo>
                    <a:pt x="367" y="70"/>
                    <a:pt x="366" y="81"/>
                    <a:pt x="371" y="82"/>
                  </a:cubicBezTo>
                  <a:cubicBezTo>
                    <a:pt x="371" y="77"/>
                    <a:pt x="368" y="69"/>
                    <a:pt x="364" y="65"/>
                  </a:cubicBezTo>
                  <a:cubicBezTo>
                    <a:pt x="362" y="62"/>
                    <a:pt x="359" y="61"/>
                    <a:pt x="357" y="58"/>
                  </a:cubicBezTo>
                  <a:cubicBezTo>
                    <a:pt x="355" y="55"/>
                    <a:pt x="354" y="51"/>
                    <a:pt x="353" y="48"/>
                  </a:cubicBezTo>
                  <a:cubicBezTo>
                    <a:pt x="349" y="41"/>
                    <a:pt x="339" y="29"/>
                    <a:pt x="330" y="27"/>
                  </a:cubicBezTo>
                  <a:cubicBezTo>
                    <a:pt x="332" y="22"/>
                    <a:pt x="335" y="19"/>
                    <a:pt x="337" y="15"/>
                  </a:cubicBezTo>
                  <a:cubicBezTo>
                    <a:pt x="340" y="11"/>
                    <a:pt x="339" y="7"/>
                    <a:pt x="345" y="5"/>
                  </a:cubicBezTo>
                  <a:cubicBezTo>
                    <a:pt x="349" y="3"/>
                    <a:pt x="355" y="3"/>
                    <a:pt x="360" y="3"/>
                  </a:cubicBezTo>
                  <a:cubicBezTo>
                    <a:pt x="364" y="3"/>
                    <a:pt x="370" y="0"/>
                    <a:pt x="374" y="1"/>
                  </a:cubicBezTo>
                  <a:cubicBezTo>
                    <a:pt x="378" y="2"/>
                    <a:pt x="384" y="6"/>
                    <a:pt x="387" y="8"/>
                  </a:cubicBezTo>
                  <a:cubicBezTo>
                    <a:pt x="391" y="10"/>
                    <a:pt x="396" y="14"/>
                    <a:pt x="398" y="18"/>
                  </a:cubicBezTo>
                  <a:cubicBezTo>
                    <a:pt x="401" y="25"/>
                    <a:pt x="396" y="37"/>
                    <a:pt x="395" y="45"/>
                  </a:cubicBezTo>
                  <a:cubicBezTo>
                    <a:pt x="395" y="51"/>
                    <a:pt x="392" y="55"/>
                    <a:pt x="390" y="60"/>
                  </a:cubicBezTo>
                  <a:cubicBezTo>
                    <a:pt x="386" y="67"/>
                    <a:pt x="381" y="74"/>
                    <a:pt x="379" y="81"/>
                  </a:cubicBezTo>
                  <a:cubicBezTo>
                    <a:pt x="377" y="91"/>
                    <a:pt x="376" y="102"/>
                    <a:pt x="376" y="112"/>
                  </a:cubicBezTo>
                  <a:cubicBezTo>
                    <a:pt x="377" y="123"/>
                    <a:pt x="381" y="134"/>
                    <a:pt x="383" y="145"/>
                  </a:cubicBezTo>
                  <a:cubicBezTo>
                    <a:pt x="386" y="156"/>
                    <a:pt x="387" y="168"/>
                    <a:pt x="394" y="178"/>
                  </a:cubicBezTo>
                  <a:cubicBezTo>
                    <a:pt x="397" y="184"/>
                    <a:pt x="403" y="191"/>
                    <a:pt x="403" y="198"/>
                  </a:cubicBezTo>
                  <a:cubicBezTo>
                    <a:pt x="404" y="204"/>
                    <a:pt x="403" y="210"/>
                    <a:pt x="404" y="216"/>
                  </a:cubicBezTo>
                  <a:cubicBezTo>
                    <a:pt x="402" y="216"/>
                    <a:pt x="401" y="217"/>
                    <a:pt x="399" y="217"/>
                  </a:cubicBezTo>
                  <a:cubicBezTo>
                    <a:pt x="398" y="221"/>
                    <a:pt x="400" y="224"/>
                    <a:pt x="399" y="229"/>
                  </a:cubicBezTo>
                  <a:cubicBezTo>
                    <a:pt x="396" y="239"/>
                    <a:pt x="397" y="239"/>
                    <a:pt x="404" y="245"/>
                  </a:cubicBezTo>
                  <a:cubicBezTo>
                    <a:pt x="406" y="247"/>
                    <a:pt x="407" y="248"/>
                    <a:pt x="408" y="251"/>
                  </a:cubicBezTo>
                  <a:cubicBezTo>
                    <a:pt x="410" y="253"/>
                    <a:pt x="412" y="256"/>
                    <a:pt x="412" y="258"/>
                  </a:cubicBezTo>
                  <a:cubicBezTo>
                    <a:pt x="413" y="260"/>
                    <a:pt x="412" y="263"/>
                    <a:pt x="413" y="264"/>
                  </a:cubicBezTo>
                  <a:cubicBezTo>
                    <a:pt x="414" y="267"/>
                    <a:pt x="417" y="267"/>
                    <a:pt x="419" y="270"/>
                  </a:cubicBezTo>
                  <a:cubicBezTo>
                    <a:pt x="422" y="275"/>
                    <a:pt x="420" y="279"/>
                    <a:pt x="428" y="279"/>
                  </a:cubicBezTo>
                  <a:cubicBezTo>
                    <a:pt x="429" y="277"/>
                    <a:pt x="428" y="273"/>
                    <a:pt x="429" y="271"/>
                  </a:cubicBezTo>
                  <a:cubicBezTo>
                    <a:pt x="431" y="269"/>
                    <a:pt x="440" y="270"/>
                    <a:pt x="441" y="272"/>
                  </a:cubicBezTo>
                  <a:cubicBezTo>
                    <a:pt x="445" y="276"/>
                    <a:pt x="442" y="283"/>
                    <a:pt x="448" y="288"/>
                  </a:cubicBezTo>
                  <a:cubicBezTo>
                    <a:pt x="450" y="290"/>
                    <a:pt x="454" y="291"/>
                    <a:pt x="456" y="293"/>
                  </a:cubicBezTo>
                  <a:cubicBezTo>
                    <a:pt x="459" y="295"/>
                    <a:pt x="462" y="299"/>
                    <a:pt x="464" y="300"/>
                  </a:cubicBezTo>
                  <a:cubicBezTo>
                    <a:pt x="469" y="302"/>
                    <a:pt x="477" y="297"/>
                    <a:pt x="477" y="307"/>
                  </a:cubicBezTo>
                  <a:cubicBezTo>
                    <a:pt x="470" y="309"/>
                    <a:pt x="476" y="312"/>
                    <a:pt x="480" y="314"/>
                  </a:cubicBezTo>
                  <a:cubicBezTo>
                    <a:pt x="479" y="309"/>
                    <a:pt x="483" y="309"/>
                    <a:pt x="486" y="311"/>
                  </a:cubicBezTo>
                  <a:cubicBezTo>
                    <a:pt x="486" y="304"/>
                    <a:pt x="490" y="309"/>
                    <a:pt x="491" y="313"/>
                  </a:cubicBezTo>
                  <a:cubicBezTo>
                    <a:pt x="494" y="323"/>
                    <a:pt x="497" y="336"/>
                    <a:pt x="494" y="347"/>
                  </a:cubicBezTo>
                  <a:cubicBezTo>
                    <a:pt x="492" y="351"/>
                    <a:pt x="491" y="353"/>
                    <a:pt x="487" y="352"/>
                  </a:cubicBezTo>
                  <a:cubicBezTo>
                    <a:pt x="481" y="351"/>
                    <a:pt x="481" y="345"/>
                    <a:pt x="479" y="341"/>
                  </a:cubicBezTo>
                  <a:cubicBezTo>
                    <a:pt x="476" y="344"/>
                    <a:pt x="475" y="348"/>
                    <a:pt x="473" y="351"/>
                  </a:cubicBezTo>
                  <a:cubicBezTo>
                    <a:pt x="470" y="349"/>
                    <a:pt x="467" y="346"/>
                    <a:pt x="464" y="344"/>
                  </a:cubicBezTo>
                  <a:cubicBezTo>
                    <a:pt x="463" y="342"/>
                    <a:pt x="460" y="338"/>
                    <a:pt x="458" y="337"/>
                  </a:cubicBezTo>
                  <a:cubicBezTo>
                    <a:pt x="458" y="345"/>
                    <a:pt x="450" y="341"/>
                    <a:pt x="448" y="344"/>
                  </a:cubicBezTo>
                  <a:cubicBezTo>
                    <a:pt x="446" y="347"/>
                    <a:pt x="452" y="353"/>
                    <a:pt x="450" y="357"/>
                  </a:cubicBezTo>
                  <a:cubicBezTo>
                    <a:pt x="446" y="370"/>
                    <a:pt x="432" y="350"/>
                    <a:pt x="426" y="351"/>
                  </a:cubicBezTo>
                  <a:cubicBezTo>
                    <a:pt x="426" y="355"/>
                    <a:pt x="435" y="363"/>
                    <a:pt x="439" y="364"/>
                  </a:cubicBezTo>
                  <a:cubicBezTo>
                    <a:pt x="439" y="369"/>
                    <a:pt x="437" y="374"/>
                    <a:pt x="438" y="379"/>
                  </a:cubicBezTo>
                  <a:cubicBezTo>
                    <a:pt x="440" y="375"/>
                    <a:pt x="441" y="372"/>
                    <a:pt x="446" y="369"/>
                  </a:cubicBezTo>
                  <a:cubicBezTo>
                    <a:pt x="447" y="368"/>
                    <a:pt x="449" y="369"/>
                    <a:pt x="450" y="369"/>
                  </a:cubicBezTo>
                  <a:cubicBezTo>
                    <a:pt x="451" y="368"/>
                    <a:pt x="451" y="365"/>
                    <a:pt x="452" y="364"/>
                  </a:cubicBezTo>
                  <a:cubicBezTo>
                    <a:pt x="458" y="361"/>
                    <a:pt x="466" y="366"/>
                    <a:pt x="466" y="372"/>
                  </a:cubicBezTo>
                  <a:cubicBezTo>
                    <a:pt x="465" y="373"/>
                    <a:pt x="463" y="374"/>
                    <a:pt x="463" y="375"/>
                  </a:cubicBezTo>
                  <a:cubicBezTo>
                    <a:pt x="463" y="378"/>
                    <a:pt x="464" y="377"/>
                    <a:pt x="465" y="379"/>
                  </a:cubicBezTo>
                  <a:cubicBezTo>
                    <a:pt x="467" y="383"/>
                    <a:pt x="470" y="384"/>
                    <a:pt x="473" y="385"/>
                  </a:cubicBezTo>
                  <a:cubicBezTo>
                    <a:pt x="476" y="387"/>
                    <a:pt x="476" y="383"/>
                    <a:pt x="477" y="388"/>
                  </a:cubicBezTo>
                  <a:cubicBezTo>
                    <a:pt x="478" y="392"/>
                    <a:pt x="476" y="395"/>
                    <a:pt x="474" y="398"/>
                  </a:cubicBezTo>
                  <a:cubicBezTo>
                    <a:pt x="474" y="396"/>
                    <a:pt x="472" y="396"/>
                    <a:pt x="471" y="395"/>
                  </a:cubicBezTo>
                  <a:cubicBezTo>
                    <a:pt x="469" y="403"/>
                    <a:pt x="464" y="402"/>
                    <a:pt x="457" y="406"/>
                  </a:cubicBezTo>
                  <a:cubicBezTo>
                    <a:pt x="455" y="408"/>
                    <a:pt x="452" y="410"/>
                    <a:pt x="450" y="412"/>
                  </a:cubicBezTo>
                  <a:cubicBezTo>
                    <a:pt x="448" y="413"/>
                    <a:pt x="450" y="414"/>
                    <a:pt x="448" y="415"/>
                  </a:cubicBezTo>
                  <a:cubicBezTo>
                    <a:pt x="445" y="416"/>
                    <a:pt x="443" y="414"/>
                    <a:pt x="441" y="414"/>
                  </a:cubicBezTo>
                  <a:cubicBezTo>
                    <a:pt x="434" y="414"/>
                    <a:pt x="429" y="417"/>
                    <a:pt x="422" y="417"/>
                  </a:cubicBezTo>
                  <a:cubicBezTo>
                    <a:pt x="417" y="417"/>
                    <a:pt x="414" y="413"/>
                    <a:pt x="410" y="411"/>
                  </a:cubicBezTo>
                  <a:cubicBezTo>
                    <a:pt x="406" y="409"/>
                    <a:pt x="401" y="410"/>
                    <a:pt x="397" y="408"/>
                  </a:cubicBezTo>
                  <a:cubicBezTo>
                    <a:pt x="397" y="408"/>
                    <a:pt x="397" y="409"/>
                    <a:pt x="397" y="410"/>
                  </a:cubicBezTo>
                  <a:cubicBezTo>
                    <a:pt x="393" y="412"/>
                    <a:pt x="384" y="411"/>
                    <a:pt x="380" y="408"/>
                  </a:cubicBezTo>
                  <a:cubicBezTo>
                    <a:pt x="372" y="402"/>
                    <a:pt x="382" y="402"/>
                    <a:pt x="385" y="396"/>
                  </a:cubicBezTo>
                  <a:cubicBezTo>
                    <a:pt x="380" y="393"/>
                    <a:pt x="366" y="396"/>
                    <a:pt x="366" y="388"/>
                  </a:cubicBezTo>
                  <a:cubicBezTo>
                    <a:pt x="361" y="387"/>
                    <a:pt x="359" y="392"/>
                    <a:pt x="354" y="392"/>
                  </a:cubicBezTo>
                  <a:cubicBezTo>
                    <a:pt x="351" y="392"/>
                    <a:pt x="345" y="387"/>
                    <a:pt x="346" y="383"/>
                  </a:cubicBezTo>
                  <a:cubicBezTo>
                    <a:pt x="346" y="378"/>
                    <a:pt x="350" y="380"/>
                    <a:pt x="349" y="375"/>
                  </a:cubicBezTo>
                  <a:cubicBezTo>
                    <a:pt x="349" y="373"/>
                    <a:pt x="343" y="366"/>
                    <a:pt x="341" y="365"/>
                  </a:cubicBezTo>
                  <a:cubicBezTo>
                    <a:pt x="339" y="370"/>
                    <a:pt x="337" y="378"/>
                    <a:pt x="331" y="375"/>
                  </a:cubicBezTo>
                  <a:cubicBezTo>
                    <a:pt x="335" y="377"/>
                    <a:pt x="331" y="387"/>
                    <a:pt x="329" y="390"/>
                  </a:cubicBezTo>
                  <a:cubicBezTo>
                    <a:pt x="326" y="395"/>
                    <a:pt x="322" y="401"/>
                    <a:pt x="317" y="404"/>
                  </a:cubicBezTo>
                  <a:cubicBezTo>
                    <a:pt x="309" y="407"/>
                    <a:pt x="298" y="406"/>
                    <a:pt x="289" y="406"/>
                  </a:cubicBezTo>
                  <a:cubicBezTo>
                    <a:pt x="289" y="411"/>
                    <a:pt x="283" y="418"/>
                    <a:pt x="279" y="420"/>
                  </a:cubicBezTo>
                  <a:cubicBezTo>
                    <a:pt x="276" y="422"/>
                    <a:pt x="273" y="421"/>
                    <a:pt x="269" y="423"/>
                  </a:cubicBezTo>
                  <a:cubicBezTo>
                    <a:pt x="266" y="424"/>
                    <a:pt x="264" y="426"/>
                    <a:pt x="261" y="427"/>
                  </a:cubicBezTo>
                  <a:cubicBezTo>
                    <a:pt x="257" y="429"/>
                    <a:pt x="252" y="427"/>
                    <a:pt x="248" y="428"/>
                  </a:cubicBezTo>
                  <a:cubicBezTo>
                    <a:pt x="243" y="429"/>
                    <a:pt x="245" y="430"/>
                    <a:pt x="241" y="432"/>
                  </a:cubicBezTo>
                  <a:cubicBezTo>
                    <a:pt x="236" y="436"/>
                    <a:pt x="230" y="439"/>
                    <a:pt x="224" y="442"/>
                  </a:cubicBezTo>
                  <a:cubicBezTo>
                    <a:pt x="223" y="440"/>
                    <a:pt x="222" y="437"/>
                    <a:pt x="221" y="435"/>
                  </a:cubicBezTo>
                  <a:cubicBezTo>
                    <a:pt x="219" y="435"/>
                    <a:pt x="218" y="438"/>
                    <a:pt x="216" y="438"/>
                  </a:cubicBezTo>
                  <a:cubicBezTo>
                    <a:pt x="213" y="438"/>
                    <a:pt x="213" y="436"/>
                    <a:pt x="211" y="435"/>
                  </a:cubicBezTo>
                  <a:cubicBezTo>
                    <a:pt x="203" y="433"/>
                    <a:pt x="193" y="438"/>
                    <a:pt x="184" y="439"/>
                  </a:cubicBezTo>
                  <a:cubicBezTo>
                    <a:pt x="180" y="439"/>
                    <a:pt x="176" y="440"/>
                    <a:pt x="171" y="440"/>
                  </a:cubicBezTo>
                  <a:cubicBezTo>
                    <a:pt x="171" y="440"/>
                    <a:pt x="163" y="437"/>
                    <a:pt x="163" y="43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8" name="Freeform 353"/>
            <p:cNvSpPr>
              <a:spLocks/>
            </p:cNvSpPr>
            <p:nvPr/>
          </p:nvSpPr>
          <p:spPr bwMode="auto">
            <a:xfrm>
              <a:off x="14090650" y="-2879725"/>
              <a:ext cx="663575" cy="903288"/>
            </a:xfrm>
            <a:custGeom>
              <a:avLst/>
              <a:gdLst>
                <a:gd name="T0" fmla="*/ 25 w 177"/>
                <a:gd name="T1" fmla="*/ 82 h 241"/>
                <a:gd name="T2" fmla="*/ 37 w 177"/>
                <a:gd name="T3" fmla="*/ 100 h 241"/>
                <a:gd name="T4" fmla="*/ 69 w 177"/>
                <a:gd name="T5" fmla="*/ 105 h 241"/>
                <a:gd name="T6" fmla="*/ 68 w 177"/>
                <a:gd name="T7" fmla="*/ 87 h 241"/>
                <a:gd name="T8" fmla="*/ 65 w 177"/>
                <a:gd name="T9" fmla="*/ 73 h 241"/>
                <a:gd name="T10" fmla="*/ 77 w 177"/>
                <a:gd name="T11" fmla="*/ 69 h 241"/>
                <a:gd name="T12" fmla="*/ 61 w 177"/>
                <a:gd name="T13" fmla="*/ 64 h 241"/>
                <a:gd name="T14" fmla="*/ 44 w 177"/>
                <a:gd name="T15" fmla="*/ 56 h 241"/>
                <a:gd name="T16" fmla="*/ 38 w 177"/>
                <a:gd name="T17" fmla="*/ 49 h 241"/>
                <a:gd name="T18" fmla="*/ 44 w 177"/>
                <a:gd name="T19" fmla="*/ 35 h 241"/>
                <a:gd name="T20" fmla="*/ 53 w 177"/>
                <a:gd name="T21" fmla="*/ 32 h 241"/>
                <a:gd name="T22" fmla="*/ 55 w 177"/>
                <a:gd name="T23" fmla="*/ 12 h 241"/>
                <a:gd name="T24" fmla="*/ 80 w 177"/>
                <a:gd name="T25" fmla="*/ 15 h 241"/>
                <a:gd name="T26" fmla="*/ 79 w 177"/>
                <a:gd name="T27" fmla="*/ 2 h 241"/>
                <a:gd name="T28" fmla="*/ 93 w 177"/>
                <a:gd name="T29" fmla="*/ 13 h 241"/>
                <a:gd name="T30" fmla="*/ 108 w 177"/>
                <a:gd name="T31" fmla="*/ 20 h 241"/>
                <a:gd name="T32" fmla="*/ 122 w 177"/>
                <a:gd name="T33" fmla="*/ 16 h 241"/>
                <a:gd name="T34" fmla="*/ 135 w 177"/>
                <a:gd name="T35" fmla="*/ 6 h 241"/>
                <a:gd name="T36" fmla="*/ 153 w 177"/>
                <a:gd name="T37" fmla="*/ 9 h 241"/>
                <a:gd name="T38" fmla="*/ 150 w 177"/>
                <a:gd name="T39" fmla="*/ 39 h 241"/>
                <a:gd name="T40" fmla="*/ 151 w 177"/>
                <a:gd name="T41" fmla="*/ 47 h 241"/>
                <a:gd name="T42" fmla="*/ 136 w 177"/>
                <a:gd name="T43" fmla="*/ 66 h 241"/>
                <a:gd name="T44" fmla="*/ 123 w 177"/>
                <a:gd name="T45" fmla="*/ 81 h 241"/>
                <a:gd name="T46" fmla="*/ 126 w 177"/>
                <a:gd name="T47" fmla="*/ 89 h 241"/>
                <a:gd name="T48" fmla="*/ 135 w 177"/>
                <a:gd name="T49" fmla="*/ 86 h 241"/>
                <a:gd name="T50" fmla="*/ 153 w 177"/>
                <a:gd name="T51" fmla="*/ 104 h 241"/>
                <a:gd name="T52" fmla="*/ 160 w 177"/>
                <a:gd name="T53" fmla="*/ 109 h 241"/>
                <a:gd name="T54" fmla="*/ 168 w 177"/>
                <a:gd name="T55" fmla="*/ 109 h 241"/>
                <a:gd name="T56" fmla="*/ 153 w 177"/>
                <a:gd name="T57" fmla="*/ 124 h 241"/>
                <a:gd name="T58" fmla="*/ 167 w 177"/>
                <a:gd name="T59" fmla="*/ 115 h 241"/>
                <a:gd name="T60" fmla="*/ 174 w 177"/>
                <a:gd name="T61" fmla="*/ 126 h 241"/>
                <a:gd name="T62" fmla="*/ 177 w 177"/>
                <a:gd name="T63" fmla="*/ 139 h 241"/>
                <a:gd name="T64" fmla="*/ 172 w 177"/>
                <a:gd name="T65" fmla="*/ 179 h 241"/>
                <a:gd name="T66" fmla="*/ 161 w 177"/>
                <a:gd name="T67" fmla="*/ 203 h 241"/>
                <a:gd name="T68" fmla="*/ 121 w 177"/>
                <a:gd name="T69" fmla="*/ 205 h 241"/>
                <a:gd name="T70" fmla="*/ 121 w 177"/>
                <a:gd name="T71" fmla="*/ 232 h 241"/>
                <a:gd name="T72" fmla="*/ 102 w 177"/>
                <a:gd name="T73" fmla="*/ 234 h 241"/>
                <a:gd name="T74" fmla="*/ 96 w 177"/>
                <a:gd name="T75" fmla="*/ 226 h 241"/>
                <a:gd name="T76" fmla="*/ 81 w 177"/>
                <a:gd name="T77" fmla="*/ 192 h 241"/>
                <a:gd name="T78" fmla="*/ 55 w 177"/>
                <a:gd name="T79" fmla="*/ 163 h 241"/>
                <a:gd name="T80" fmla="*/ 39 w 177"/>
                <a:gd name="T81" fmla="*/ 159 h 241"/>
                <a:gd name="T82" fmla="*/ 28 w 177"/>
                <a:gd name="T83" fmla="*/ 149 h 241"/>
                <a:gd name="T84" fmla="*/ 5 w 177"/>
                <a:gd name="T85" fmla="*/ 11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241">
                  <a:moveTo>
                    <a:pt x="8" y="96"/>
                  </a:moveTo>
                  <a:cubicBezTo>
                    <a:pt x="10" y="88"/>
                    <a:pt x="15" y="79"/>
                    <a:pt x="25" y="82"/>
                  </a:cubicBezTo>
                  <a:cubicBezTo>
                    <a:pt x="31" y="84"/>
                    <a:pt x="30" y="87"/>
                    <a:pt x="31" y="91"/>
                  </a:cubicBezTo>
                  <a:cubicBezTo>
                    <a:pt x="32" y="95"/>
                    <a:pt x="36" y="97"/>
                    <a:pt x="37" y="100"/>
                  </a:cubicBezTo>
                  <a:cubicBezTo>
                    <a:pt x="42" y="108"/>
                    <a:pt x="43" y="116"/>
                    <a:pt x="54" y="116"/>
                  </a:cubicBezTo>
                  <a:cubicBezTo>
                    <a:pt x="62" y="117"/>
                    <a:pt x="68" y="113"/>
                    <a:pt x="69" y="105"/>
                  </a:cubicBezTo>
                  <a:cubicBezTo>
                    <a:pt x="69" y="100"/>
                    <a:pt x="67" y="99"/>
                    <a:pt x="66" y="95"/>
                  </a:cubicBezTo>
                  <a:cubicBezTo>
                    <a:pt x="66" y="91"/>
                    <a:pt x="68" y="90"/>
                    <a:pt x="68" y="87"/>
                  </a:cubicBezTo>
                  <a:cubicBezTo>
                    <a:pt x="68" y="82"/>
                    <a:pt x="65" y="84"/>
                    <a:pt x="63" y="81"/>
                  </a:cubicBezTo>
                  <a:cubicBezTo>
                    <a:pt x="62" y="78"/>
                    <a:pt x="64" y="75"/>
                    <a:pt x="65" y="73"/>
                  </a:cubicBezTo>
                  <a:cubicBezTo>
                    <a:pt x="65" y="70"/>
                    <a:pt x="65" y="65"/>
                    <a:pt x="68" y="64"/>
                  </a:cubicBezTo>
                  <a:cubicBezTo>
                    <a:pt x="73" y="63"/>
                    <a:pt x="72" y="69"/>
                    <a:pt x="77" y="69"/>
                  </a:cubicBezTo>
                  <a:cubicBezTo>
                    <a:pt x="76" y="64"/>
                    <a:pt x="69" y="63"/>
                    <a:pt x="70" y="58"/>
                  </a:cubicBezTo>
                  <a:cubicBezTo>
                    <a:pt x="67" y="58"/>
                    <a:pt x="64" y="63"/>
                    <a:pt x="61" y="64"/>
                  </a:cubicBezTo>
                  <a:cubicBezTo>
                    <a:pt x="58" y="65"/>
                    <a:pt x="54" y="65"/>
                    <a:pt x="51" y="64"/>
                  </a:cubicBezTo>
                  <a:cubicBezTo>
                    <a:pt x="48" y="63"/>
                    <a:pt x="47" y="59"/>
                    <a:pt x="44" y="56"/>
                  </a:cubicBezTo>
                  <a:cubicBezTo>
                    <a:pt x="43" y="55"/>
                    <a:pt x="40" y="55"/>
                    <a:pt x="39" y="53"/>
                  </a:cubicBezTo>
                  <a:cubicBezTo>
                    <a:pt x="38" y="52"/>
                    <a:pt x="39" y="50"/>
                    <a:pt x="38" y="49"/>
                  </a:cubicBezTo>
                  <a:cubicBezTo>
                    <a:pt x="35" y="45"/>
                    <a:pt x="32" y="47"/>
                    <a:pt x="36" y="41"/>
                  </a:cubicBezTo>
                  <a:cubicBezTo>
                    <a:pt x="37" y="39"/>
                    <a:pt x="42" y="36"/>
                    <a:pt x="44" y="35"/>
                  </a:cubicBezTo>
                  <a:cubicBezTo>
                    <a:pt x="52" y="30"/>
                    <a:pt x="54" y="39"/>
                    <a:pt x="61" y="42"/>
                  </a:cubicBezTo>
                  <a:cubicBezTo>
                    <a:pt x="62" y="34"/>
                    <a:pt x="56" y="36"/>
                    <a:pt x="53" y="32"/>
                  </a:cubicBezTo>
                  <a:cubicBezTo>
                    <a:pt x="51" y="30"/>
                    <a:pt x="51" y="24"/>
                    <a:pt x="50" y="21"/>
                  </a:cubicBezTo>
                  <a:cubicBezTo>
                    <a:pt x="49" y="17"/>
                    <a:pt x="49" y="14"/>
                    <a:pt x="55" y="12"/>
                  </a:cubicBezTo>
                  <a:cubicBezTo>
                    <a:pt x="59" y="10"/>
                    <a:pt x="63" y="10"/>
                    <a:pt x="67" y="10"/>
                  </a:cubicBezTo>
                  <a:cubicBezTo>
                    <a:pt x="68" y="15"/>
                    <a:pt x="76" y="16"/>
                    <a:pt x="80" y="15"/>
                  </a:cubicBezTo>
                  <a:cubicBezTo>
                    <a:pt x="78" y="12"/>
                    <a:pt x="74" y="14"/>
                    <a:pt x="71" y="11"/>
                  </a:cubicBezTo>
                  <a:cubicBezTo>
                    <a:pt x="68" y="6"/>
                    <a:pt x="73" y="0"/>
                    <a:pt x="79" y="2"/>
                  </a:cubicBezTo>
                  <a:cubicBezTo>
                    <a:pt x="83" y="3"/>
                    <a:pt x="83" y="9"/>
                    <a:pt x="87" y="11"/>
                  </a:cubicBezTo>
                  <a:cubicBezTo>
                    <a:pt x="88" y="13"/>
                    <a:pt x="91" y="12"/>
                    <a:pt x="93" y="13"/>
                  </a:cubicBezTo>
                  <a:cubicBezTo>
                    <a:pt x="94" y="14"/>
                    <a:pt x="95" y="16"/>
                    <a:pt x="96" y="17"/>
                  </a:cubicBezTo>
                  <a:cubicBezTo>
                    <a:pt x="100" y="20"/>
                    <a:pt x="104" y="21"/>
                    <a:pt x="108" y="20"/>
                  </a:cubicBezTo>
                  <a:cubicBezTo>
                    <a:pt x="110" y="20"/>
                    <a:pt x="112" y="18"/>
                    <a:pt x="114" y="17"/>
                  </a:cubicBezTo>
                  <a:cubicBezTo>
                    <a:pt x="116" y="16"/>
                    <a:pt x="119" y="17"/>
                    <a:pt x="122" y="16"/>
                  </a:cubicBezTo>
                  <a:cubicBezTo>
                    <a:pt x="125" y="15"/>
                    <a:pt x="129" y="14"/>
                    <a:pt x="132" y="11"/>
                  </a:cubicBezTo>
                  <a:cubicBezTo>
                    <a:pt x="134" y="9"/>
                    <a:pt x="132" y="7"/>
                    <a:pt x="135" y="6"/>
                  </a:cubicBezTo>
                  <a:cubicBezTo>
                    <a:pt x="137" y="5"/>
                    <a:pt x="139" y="6"/>
                    <a:pt x="141" y="6"/>
                  </a:cubicBezTo>
                  <a:cubicBezTo>
                    <a:pt x="146" y="6"/>
                    <a:pt x="149" y="9"/>
                    <a:pt x="153" y="9"/>
                  </a:cubicBezTo>
                  <a:cubicBezTo>
                    <a:pt x="156" y="19"/>
                    <a:pt x="164" y="22"/>
                    <a:pt x="158" y="32"/>
                  </a:cubicBezTo>
                  <a:cubicBezTo>
                    <a:pt x="156" y="37"/>
                    <a:pt x="155" y="37"/>
                    <a:pt x="150" y="39"/>
                  </a:cubicBezTo>
                  <a:cubicBezTo>
                    <a:pt x="147" y="40"/>
                    <a:pt x="140" y="39"/>
                    <a:pt x="141" y="45"/>
                  </a:cubicBezTo>
                  <a:cubicBezTo>
                    <a:pt x="146" y="45"/>
                    <a:pt x="148" y="44"/>
                    <a:pt x="151" y="47"/>
                  </a:cubicBezTo>
                  <a:cubicBezTo>
                    <a:pt x="151" y="47"/>
                    <a:pt x="154" y="56"/>
                    <a:pt x="154" y="57"/>
                  </a:cubicBezTo>
                  <a:cubicBezTo>
                    <a:pt x="153" y="61"/>
                    <a:pt x="140" y="62"/>
                    <a:pt x="136" y="66"/>
                  </a:cubicBezTo>
                  <a:cubicBezTo>
                    <a:pt x="134" y="68"/>
                    <a:pt x="133" y="72"/>
                    <a:pt x="132" y="75"/>
                  </a:cubicBezTo>
                  <a:cubicBezTo>
                    <a:pt x="129" y="78"/>
                    <a:pt x="125" y="79"/>
                    <a:pt x="123" y="81"/>
                  </a:cubicBezTo>
                  <a:cubicBezTo>
                    <a:pt x="120" y="86"/>
                    <a:pt x="118" y="92"/>
                    <a:pt x="121" y="97"/>
                  </a:cubicBezTo>
                  <a:cubicBezTo>
                    <a:pt x="122" y="94"/>
                    <a:pt x="123" y="90"/>
                    <a:pt x="126" y="89"/>
                  </a:cubicBezTo>
                  <a:cubicBezTo>
                    <a:pt x="127" y="88"/>
                    <a:pt x="129" y="89"/>
                    <a:pt x="131" y="88"/>
                  </a:cubicBezTo>
                  <a:cubicBezTo>
                    <a:pt x="132" y="88"/>
                    <a:pt x="134" y="86"/>
                    <a:pt x="135" y="86"/>
                  </a:cubicBezTo>
                  <a:cubicBezTo>
                    <a:pt x="144" y="85"/>
                    <a:pt x="145" y="92"/>
                    <a:pt x="152" y="93"/>
                  </a:cubicBezTo>
                  <a:cubicBezTo>
                    <a:pt x="152" y="97"/>
                    <a:pt x="152" y="100"/>
                    <a:pt x="153" y="104"/>
                  </a:cubicBezTo>
                  <a:cubicBezTo>
                    <a:pt x="153" y="104"/>
                    <a:pt x="153" y="104"/>
                    <a:pt x="153" y="104"/>
                  </a:cubicBezTo>
                  <a:cubicBezTo>
                    <a:pt x="155" y="105"/>
                    <a:pt x="154" y="114"/>
                    <a:pt x="160" y="109"/>
                  </a:cubicBezTo>
                  <a:cubicBezTo>
                    <a:pt x="161" y="107"/>
                    <a:pt x="161" y="95"/>
                    <a:pt x="167" y="100"/>
                  </a:cubicBezTo>
                  <a:cubicBezTo>
                    <a:pt x="168" y="101"/>
                    <a:pt x="168" y="108"/>
                    <a:pt x="168" y="109"/>
                  </a:cubicBezTo>
                  <a:cubicBezTo>
                    <a:pt x="166" y="114"/>
                    <a:pt x="164" y="113"/>
                    <a:pt x="160" y="115"/>
                  </a:cubicBezTo>
                  <a:cubicBezTo>
                    <a:pt x="156" y="117"/>
                    <a:pt x="155" y="118"/>
                    <a:pt x="153" y="124"/>
                  </a:cubicBezTo>
                  <a:cubicBezTo>
                    <a:pt x="155" y="123"/>
                    <a:pt x="158" y="121"/>
                    <a:pt x="160" y="120"/>
                  </a:cubicBezTo>
                  <a:cubicBezTo>
                    <a:pt x="161" y="119"/>
                    <a:pt x="167" y="115"/>
                    <a:pt x="167" y="115"/>
                  </a:cubicBezTo>
                  <a:cubicBezTo>
                    <a:pt x="172" y="114"/>
                    <a:pt x="169" y="115"/>
                    <a:pt x="171" y="119"/>
                  </a:cubicBezTo>
                  <a:cubicBezTo>
                    <a:pt x="172" y="120"/>
                    <a:pt x="174" y="124"/>
                    <a:pt x="174" y="126"/>
                  </a:cubicBezTo>
                  <a:cubicBezTo>
                    <a:pt x="175" y="128"/>
                    <a:pt x="174" y="131"/>
                    <a:pt x="174" y="133"/>
                  </a:cubicBezTo>
                  <a:cubicBezTo>
                    <a:pt x="175" y="135"/>
                    <a:pt x="177" y="137"/>
                    <a:pt x="177" y="139"/>
                  </a:cubicBezTo>
                  <a:cubicBezTo>
                    <a:pt x="177" y="146"/>
                    <a:pt x="171" y="150"/>
                    <a:pt x="167" y="153"/>
                  </a:cubicBezTo>
                  <a:cubicBezTo>
                    <a:pt x="176" y="158"/>
                    <a:pt x="172" y="172"/>
                    <a:pt x="172" y="179"/>
                  </a:cubicBezTo>
                  <a:cubicBezTo>
                    <a:pt x="172" y="191"/>
                    <a:pt x="175" y="198"/>
                    <a:pt x="161" y="198"/>
                  </a:cubicBezTo>
                  <a:cubicBezTo>
                    <a:pt x="162" y="199"/>
                    <a:pt x="161" y="201"/>
                    <a:pt x="161" y="203"/>
                  </a:cubicBezTo>
                  <a:cubicBezTo>
                    <a:pt x="155" y="205"/>
                    <a:pt x="151" y="211"/>
                    <a:pt x="144" y="211"/>
                  </a:cubicBezTo>
                  <a:cubicBezTo>
                    <a:pt x="136" y="212"/>
                    <a:pt x="127" y="208"/>
                    <a:pt x="121" y="205"/>
                  </a:cubicBezTo>
                  <a:cubicBezTo>
                    <a:pt x="124" y="208"/>
                    <a:pt x="131" y="220"/>
                    <a:pt x="129" y="225"/>
                  </a:cubicBezTo>
                  <a:cubicBezTo>
                    <a:pt x="128" y="227"/>
                    <a:pt x="123" y="230"/>
                    <a:pt x="121" y="232"/>
                  </a:cubicBezTo>
                  <a:cubicBezTo>
                    <a:pt x="119" y="236"/>
                    <a:pt x="119" y="240"/>
                    <a:pt x="113" y="240"/>
                  </a:cubicBezTo>
                  <a:cubicBezTo>
                    <a:pt x="107" y="241"/>
                    <a:pt x="106" y="237"/>
                    <a:pt x="102" y="234"/>
                  </a:cubicBezTo>
                  <a:cubicBezTo>
                    <a:pt x="101" y="233"/>
                    <a:pt x="99" y="235"/>
                    <a:pt x="98" y="233"/>
                  </a:cubicBezTo>
                  <a:cubicBezTo>
                    <a:pt x="97" y="231"/>
                    <a:pt x="97" y="228"/>
                    <a:pt x="96" y="226"/>
                  </a:cubicBezTo>
                  <a:cubicBezTo>
                    <a:pt x="93" y="217"/>
                    <a:pt x="90" y="211"/>
                    <a:pt x="86" y="202"/>
                  </a:cubicBezTo>
                  <a:cubicBezTo>
                    <a:pt x="84" y="198"/>
                    <a:pt x="81" y="196"/>
                    <a:pt x="81" y="192"/>
                  </a:cubicBezTo>
                  <a:cubicBezTo>
                    <a:pt x="73" y="191"/>
                    <a:pt x="68" y="178"/>
                    <a:pt x="64" y="172"/>
                  </a:cubicBezTo>
                  <a:cubicBezTo>
                    <a:pt x="61" y="167"/>
                    <a:pt x="60" y="165"/>
                    <a:pt x="55" y="163"/>
                  </a:cubicBezTo>
                  <a:cubicBezTo>
                    <a:pt x="51" y="161"/>
                    <a:pt x="46" y="159"/>
                    <a:pt x="46" y="153"/>
                  </a:cubicBezTo>
                  <a:cubicBezTo>
                    <a:pt x="42" y="152"/>
                    <a:pt x="39" y="154"/>
                    <a:pt x="39" y="159"/>
                  </a:cubicBezTo>
                  <a:cubicBezTo>
                    <a:pt x="37" y="158"/>
                    <a:pt x="36" y="155"/>
                    <a:pt x="34" y="153"/>
                  </a:cubicBezTo>
                  <a:cubicBezTo>
                    <a:pt x="32" y="152"/>
                    <a:pt x="30" y="152"/>
                    <a:pt x="28" y="149"/>
                  </a:cubicBezTo>
                  <a:cubicBezTo>
                    <a:pt x="25" y="146"/>
                    <a:pt x="25" y="141"/>
                    <a:pt x="26" y="136"/>
                  </a:cubicBezTo>
                  <a:cubicBezTo>
                    <a:pt x="18" y="133"/>
                    <a:pt x="9" y="126"/>
                    <a:pt x="5" y="119"/>
                  </a:cubicBezTo>
                  <a:cubicBezTo>
                    <a:pt x="0" y="109"/>
                    <a:pt x="7" y="105"/>
                    <a:pt x="8" y="9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9" name="Freeform 354"/>
            <p:cNvSpPr>
              <a:spLocks/>
            </p:cNvSpPr>
            <p:nvPr/>
          </p:nvSpPr>
          <p:spPr bwMode="auto">
            <a:xfrm>
              <a:off x="14660562" y="-2625725"/>
              <a:ext cx="74613" cy="131763"/>
            </a:xfrm>
            <a:custGeom>
              <a:avLst/>
              <a:gdLst>
                <a:gd name="T0" fmla="*/ 15 w 20"/>
                <a:gd name="T1" fmla="*/ 27 h 35"/>
                <a:gd name="T2" fmla="*/ 4 w 20"/>
                <a:gd name="T3" fmla="*/ 9 h 35"/>
                <a:gd name="T4" fmla="*/ 16 w 20"/>
                <a:gd name="T5" fmla="*/ 11 h 35"/>
                <a:gd name="T6" fmla="*/ 15 w 20"/>
                <a:gd name="T7" fmla="*/ 27 h 35"/>
              </a:gdLst>
              <a:ahLst/>
              <a:cxnLst>
                <a:cxn ang="0">
                  <a:pos x="T0" y="T1"/>
                </a:cxn>
                <a:cxn ang="0">
                  <a:pos x="T2" y="T3"/>
                </a:cxn>
                <a:cxn ang="0">
                  <a:pos x="T4" y="T5"/>
                </a:cxn>
                <a:cxn ang="0">
                  <a:pos x="T6" y="T7"/>
                </a:cxn>
              </a:cxnLst>
              <a:rect l="0" t="0" r="r" b="b"/>
              <a:pathLst>
                <a:path w="20" h="35">
                  <a:moveTo>
                    <a:pt x="15" y="27"/>
                  </a:moveTo>
                  <a:cubicBezTo>
                    <a:pt x="4" y="35"/>
                    <a:pt x="0" y="16"/>
                    <a:pt x="4" y="9"/>
                  </a:cubicBezTo>
                  <a:cubicBezTo>
                    <a:pt x="8" y="0"/>
                    <a:pt x="13" y="4"/>
                    <a:pt x="16" y="11"/>
                  </a:cubicBezTo>
                  <a:cubicBezTo>
                    <a:pt x="18" y="16"/>
                    <a:pt x="20" y="24"/>
                    <a:pt x="15" y="2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0" name="Freeform 355"/>
            <p:cNvSpPr>
              <a:spLocks/>
            </p:cNvSpPr>
            <p:nvPr/>
          </p:nvSpPr>
          <p:spPr bwMode="auto">
            <a:xfrm>
              <a:off x="14393862" y="-2943225"/>
              <a:ext cx="244475" cy="119063"/>
            </a:xfrm>
            <a:custGeom>
              <a:avLst/>
              <a:gdLst>
                <a:gd name="T0" fmla="*/ 19 w 65"/>
                <a:gd name="T1" fmla="*/ 29 h 32"/>
                <a:gd name="T2" fmla="*/ 36 w 65"/>
                <a:gd name="T3" fmla="*/ 8 h 32"/>
                <a:gd name="T4" fmla="*/ 61 w 65"/>
                <a:gd name="T5" fmla="*/ 1 h 32"/>
                <a:gd name="T6" fmla="*/ 40 w 65"/>
                <a:gd name="T7" fmla="*/ 28 h 32"/>
                <a:gd name="T8" fmla="*/ 19 w 65"/>
                <a:gd name="T9" fmla="*/ 29 h 32"/>
              </a:gdLst>
              <a:ahLst/>
              <a:cxnLst>
                <a:cxn ang="0">
                  <a:pos x="T0" y="T1"/>
                </a:cxn>
                <a:cxn ang="0">
                  <a:pos x="T2" y="T3"/>
                </a:cxn>
                <a:cxn ang="0">
                  <a:pos x="T4" y="T5"/>
                </a:cxn>
                <a:cxn ang="0">
                  <a:pos x="T6" y="T7"/>
                </a:cxn>
                <a:cxn ang="0">
                  <a:pos x="T8" y="T9"/>
                </a:cxn>
              </a:cxnLst>
              <a:rect l="0" t="0" r="r" b="b"/>
              <a:pathLst>
                <a:path w="65" h="32">
                  <a:moveTo>
                    <a:pt x="19" y="29"/>
                  </a:moveTo>
                  <a:cubicBezTo>
                    <a:pt x="0" y="22"/>
                    <a:pt x="29" y="11"/>
                    <a:pt x="36" y="8"/>
                  </a:cubicBezTo>
                  <a:cubicBezTo>
                    <a:pt x="43" y="5"/>
                    <a:pt x="52" y="0"/>
                    <a:pt x="61" y="1"/>
                  </a:cubicBezTo>
                  <a:cubicBezTo>
                    <a:pt x="65" y="10"/>
                    <a:pt x="47" y="26"/>
                    <a:pt x="40" y="28"/>
                  </a:cubicBezTo>
                  <a:cubicBezTo>
                    <a:pt x="32" y="30"/>
                    <a:pt x="27" y="32"/>
                    <a:pt x="19" y="2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1" name="Freeform 356"/>
            <p:cNvSpPr>
              <a:spLocks/>
            </p:cNvSpPr>
            <p:nvPr/>
          </p:nvSpPr>
          <p:spPr bwMode="auto">
            <a:xfrm>
              <a:off x="11795125" y="-3108325"/>
              <a:ext cx="1073150" cy="1203325"/>
            </a:xfrm>
            <a:custGeom>
              <a:avLst/>
              <a:gdLst>
                <a:gd name="T0" fmla="*/ 71 w 286"/>
                <a:gd name="T1" fmla="*/ 14 h 321"/>
                <a:gd name="T2" fmla="*/ 105 w 286"/>
                <a:gd name="T3" fmla="*/ 4 h 321"/>
                <a:gd name="T4" fmla="*/ 123 w 286"/>
                <a:gd name="T5" fmla="*/ 3 h 321"/>
                <a:gd name="T6" fmla="*/ 126 w 286"/>
                <a:gd name="T7" fmla="*/ 10 h 321"/>
                <a:gd name="T8" fmla="*/ 133 w 286"/>
                <a:gd name="T9" fmla="*/ 14 h 321"/>
                <a:gd name="T10" fmla="*/ 149 w 286"/>
                <a:gd name="T11" fmla="*/ 26 h 321"/>
                <a:gd name="T12" fmla="*/ 166 w 286"/>
                <a:gd name="T13" fmla="*/ 34 h 321"/>
                <a:gd name="T14" fmla="*/ 166 w 286"/>
                <a:gd name="T15" fmla="*/ 40 h 321"/>
                <a:gd name="T16" fmla="*/ 181 w 286"/>
                <a:gd name="T17" fmla="*/ 39 h 321"/>
                <a:gd name="T18" fmla="*/ 181 w 286"/>
                <a:gd name="T19" fmla="*/ 56 h 321"/>
                <a:gd name="T20" fmla="*/ 187 w 286"/>
                <a:gd name="T21" fmla="*/ 42 h 321"/>
                <a:gd name="T22" fmla="*/ 201 w 286"/>
                <a:gd name="T23" fmla="*/ 34 h 321"/>
                <a:gd name="T24" fmla="*/ 217 w 286"/>
                <a:gd name="T25" fmla="*/ 31 h 321"/>
                <a:gd name="T26" fmla="*/ 233 w 286"/>
                <a:gd name="T27" fmla="*/ 41 h 321"/>
                <a:gd name="T28" fmla="*/ 258 w 286"/>
                <a:gd name="T29" fmla="*/ 75 h 321"/>
                <a:gd name="T30" fmla="*/ 280 w 286"/>
                <a:gd name="T31" fmla="*/ 100 h 321"/>
                <a:gd name="T32" fmla="*/ 238 w 286"/>
                <a:gd name="T33" fmla="*/ 137 h 321"/>
                <a:gd name="T34" fmla="*/ 224 w 286"/>
                <a:gd name="T35" fmla="*/ 151 h 321"/>
                <a:gd name="T36" fmla="*/ 208 w 286"/>
                <a:gd name="T37" fmla="*/ 160 h 321"/>
                <a:gd name="T38" fmla="*/ 193 w 286"/>
                <a:gd name="T39" fmla="*/ 173 h 321"/>
                <a:gd name="T40" fmla="*/ 182 w 286"/>
                <a:gd name="T41" fmla="*/ 183 h 321"/>
                <a:gd name="T42" fmla="*/ 176 w 286"/>
                <a:gd name="T43" fmla="*/ 201 h 321"/>
                <a:gd name="T44" fmla="*/ 173 w 286"/>
                <a:gd name="T45" fmla="*/ 214 h 321"/>
                <a:gd name="T46" fmla="*/ 164 w 286"/>
                <a:gd name="T47" fmla="*/ 221 h 321"/>
                <a:gd name="T48" fmla="*/ 153 w 286"/>
                <a:gd name="T49" fmla="*/ 221 h 321"/>
                <a:gd name="T50" fmla="*/ 144 w 286"/>
                <a:gd name="T51" fmla="*/ 249 h 321"/>
                <a:gd name="T52" fmla="*/ 143 w 286"/>
                <a:gd name="T53" fmla="*/ 280 h 321"/>
                <a:gd name="T54" fmla="*/ 126 w 286"/>
                <a:gd name="T55" fmla="*/ 292 h 321"/>
                <a:gd name="T56" fmla="*/ 113 w 286"/>
                <a:gd name="T57" fmla="*/ 287 h 321"/>
                <a:gd name="T58" fmla="*/ 102 w 286"/>
                <a:gd name="T59" fmla="*/ 297 h 321"/>
                <a:gd name="T60" fmla="*/ 90 w 286"/>
                <a:gd name="T61" fmla="*/ 306 h 321"/>
                <a:gd name="T62" fmla="*/ 80 w 286"/>
                <a:gd name="T63" fmla="*/ 318 h 321"/>
                <a:gd name="T64" fmla="*/ 65 w 286"/>
                <a:gd name="T65" fmla="*/ 306 h 321"/>
                <a:gd name="T66" fmla="*/ 52 w 286"/>
                <a:gd name="T67" fmla="*/ 271 h 321"/>
                <a:gd name="T68" fmla="*/ 40 w 286"/>
                <a:gd name="T69" fmla="*/ 259 h 321"/>
                <a:gd name="T70" fmla="*/ 22 w 286"/>
                <a:gd name="T71" fmla="*/ 252 h 321"/>
                <a:gd name="T72" fmla="*/ 8 w 286"/>
                <a:gd name="T73" fmla="*/ 243 h 321"/>
                <a:gd name="T74" fmla="*/ 0 w 286"/>
                <a:gd name="T75" fmla="*/ 236 h 321"/>
                <a:gd name="T76" fmla="*/ 6 w 286"/>
                <a:gd name="T77" fmla="*/ 218 h 321"/>
                <a:gd name="T78" fmla="*/ 10 w 286"/>
                <a:gd name="T79" fmla="*/ 213 h 321"/>
                <a:gd name="T80" fmla="*/ 11 w 286"/>
                <a:gd name="T81" fmla="*/ 203 h 321"/>
                <a:gd name="T82" fmla="*/ 21 w 286"/>
                <a:gd name="T83" fmla="*/ 179 h 321"/>
                <a:gd name="T84" fmla="*/ 17 w 286"/>
                <a:gd name="T85" fmla="*/ 161 h 321"/>
                <a:gd name="T86" fmla="*/ 34 w 286"/>
                <a:gd name="T87" fmla="*/ 157 h 321"/>
                <a:gd name="T88" fmla="*/ 26 w 286"/>
                <a:gd name="T89" fmla="*/ 143 h 321"/>
                <a:gd name="T90" fmla="*/ 32 w 286"/>
                <a:gd name="T91" fmla="*/ 131 h 321"/>
                <a:gd name="T92" fmla="*/ 39 w 286"/>
                <a:gd name="T93" fmla="*/ 110 h 321"/>
                <a:gd name="T94" fmla="*/ 45 w 286"/>
                <a:gd name="T95" fmla="*/ 103 h 321"/>
                <a:gd name="T96" fmla="*/ 47 w 286"/>
                <a:gd name="T97" fmla="*/ 95 h 321"/>
                <a:gd name="T98" fmla="*/ 56 w 286"/>
                <a:gd name="T99" fmla="*/ 78 h 321"/>
                <a:gd name="T100" fmla="*/ 43 w 286"/>
                <a:gd name="T101" fmla="*/ 65 h 321"/>
                <a:gd name="T102" fmla="*/ 39 w 286"/>
                <a:gd name="T103" fmla="*/ 51 h 321"/>
                <a:gd name="T104" fmla="*/ 41 w 286"/>
                <a:gd name="T105" fmla="*/ 40 h 321"/>
                <a:gd name="T106" fmla="*/ 35 w 286"/>
                <a:gd name="T107" fmla="*/ 31 h 321"/>
                <a:gd name="T108" fmla="*/ 71 w 286"/>
                <a:gd name="T109" fmla="*/ 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6" h="321">
                  <a:moveTo>
                    <a:pt x="71" y="14"/>
                  </a:moveTo>
                  <a:cubicBezTo>
                    <a:pt x="83" y="13"/>
                    <a:pt x="94" y="8"/>
                    <a:pt x="105" y="4"/>
                  </a:cubicBezTo>
                  <a:cubicBezTo>
                    <a:pt x="110" y="2"/>
                    <a:pt x="118" y="0"/>
                    <a:pt x="123" y="3"/>
                  </a:cubicBezTo>
                  <a:cubicBezTo>
                    <a:pt x="125" y="5"/>
                    <a:pt x="124" y="8"/>
                    <a:pt x="126" y="10"/>
                  </a:cubicBezTo>
                  <a:cubicBezTo>
                    <a:pt x="128" y="12"/>
                    <a:pt x="130" y="12"/>
                    <a:pt x="133" y="14"/>
                  </a:cubicBezTo>
                  <a:cubicBezTo>
                    <a:pt x="138" y="17"/>
                    <a:pt x="143" y="22"/>
                    <a:pt x="149" y="26"/>
                  </a:cubicBezTo>
                  <a:cubicBezTo>
                    <a:pt x="154" y="30"/>
                    <a:pt x="161" y="30"/>
                    <a:pt x="166" y="34"/>
                  </a:cubicBezTo>
                  <a:cubicBezTo>
                    <a:pt x="167" y="34"/>
                    <a:pt x="166" y="39"/>
                    <a:pt x="166" y="40"/>
                  </a:cubicBezTo>
                  <a:cubicBezTo>
                    <a:pt x="167" y="33"/>
                    <a:pt x="178" y="35"/>
                    <a:pt x="181" y="39"/>
                  </a:cubicBezTo>
                  <a:cubicBezTo>
                    <a:pt x="183" y="42"/>
                    <a:pt x="182" y="52"/>
                    <a:pt x="181" y="56"/>
                  </a:cubicBezTo>
                  <a:cubicBezTo>
                    <a:pt x="189" y="54"/>
                    <a:pt x="186" y="49"/>
                    <a:pt x="187" y="42"/>
                  </a:cubicBezTo>
                  <a:cubicBezTo>
                    <a:pt x="189" y="35"/>
                    <a:pt x="193" y="36"/>
                    <a:pt x="201" y="34"/>
                  </a:cubicBezTo>
                  <a:cubicBezTo>
                    <a:pt x="207" y="32"/>
                    <a:pt x="211" y="29"/>
                    <a:pt x="217" y="31"/>
                  </a:cubicBezTo>
                  <a:cubicBezTo>
                    <a:pt x="221" y="33"/>
                    <a:pt x="229" y="38"/>
                    <a:pt x="233" y="41"/>
                  </a:cubicBezTo>
                  <a:cubicBezTo>
                    <a:pt x="243" y="50"/>
                    <a:pt x="250" y="64"/>
                    <a:pt x="258" y="75"/>
                  </a:cubicBezTo>
                  <a:cubicBezTo>
                    <a:pt x="264" y="83"/>
                    <a:pt x="276" y="90"/>
                    <a:pt x="280" y="100"/>
                  </a:cubicBezTo>
                  <a:cubicBezTo>
                    <a:pt x="286" y="118"/>
                    <a:pt x="249" y="132"/>
                    <a:pt x="238" y="137"/>
                  </a:cubicBezTo>
                  <a:cubicBezTo>
                    <a:pt x="231" y="141"/>
                    <a:pt x="229" y="146"/>
                    <a:pt x="224" y="151"/>
                  </a:cubicBezTo>
                  <a:cubicBezTo>
                    <a:pt x="220" y="155"/>
                    <a:pt x="213" y="157"/>
                    <a:pt x="208" y="160"/>
                  </a:cubicBezTo>
                  <a:cubicBezTo>
                    <a:pt x="203" y="164"/>
                    <a:pt x="198" y="168"/>
                    <a:pt x="193" y="173"/>
                  </a:cubicBezTo>
                  <a:cubicBezTo>
                    <a:pt x="190" y="176"/>
                    <a:pt x="184" y="179"/>
                    <a:pt x="182" y="183"/>
                  </a:cubicBezTo>
                  <a:cubicBezTo>
                    <a:pt x="179" y="187"/>
                    <a:pt x="178" y="196"/>
                    <a:pt x="176" y="201"/>
                  </a:cubicBezTo>
                  <a:cubicBezTo>
                    <a:pt x="174" y="205"/>
                    <a:pt x="173" y="209"/>
                    <a:pt x="173" y="214"/>
                  </a:cubicBezTo>
                  <a:cubicBezTo>
                    <a:pt x="166" y="214"/>
                    <a:pt x="168" y="219"/>
                    <a:pt x="164" y="221"/>
                  </a:cubicBezTo>
                  <a:cubicBezTo>
                    <a:pt x="161" y="223"/>
                    <a:pt x="156" y="223"/>
                    <a:pt x="153" y="221"/>
                  </a:cubicBezTo>
                  <a:cubicBezTo>
                    <a:pt x="153" y="231"/>
                    <a:pt x="145" y="239"/>
                    <a:pt x="144" y="249"/>
                  </a:cubicBezTo>
                  <a:cubicBezTo>
                    <a:pt x="143" y="259"/>
                    <a:pt x="148" y="270"/>
                    <a:pt x="143" y="280"/>
                  </a:cubicBezTo>
                  <a:cubicBezTo>
                    <a:pt x="140" y="285"/>
                    <a:pt x="132" y="290"/>
                    <a:pt x="126" y="292"/>
                  </a:cubicBezTo>
                  <a:cubicBezTo>
                    <a:pt x="116" y="297"/>
                    <a:pt x="121" y="289"/>
                    <a:pt x="113" y="287"/>
                  </a:cubicBezTo>
                  <a:cubicBezTo>
                    <a:pt x="107" y="286"/>
                    <a:pt x="104" y="293"/>
                    <a:pt x="102" y="297"/>
                  </a:cubicBezTo>
                  <a:cubicBezTo>
                    <a:pt x="98" y="304"/>
                    <a:pt x="96" y="302"/>
                    <a:pt x="90" y="306"/>
                  </a:cubicBezTo>
                  <a:cubicBezTo>
                    <a:pt x="86" y="309"/>
                    <a:pt x="84" y="317"/>
                    <a:pt x="80" y="318"/>
                  </a:cubicBezTo>
                  <a:cubicBezTo>
                    <a:pt x="72" y="321"/>
                    <a:pt x="67" y="311"/>
                    <a:pt x="65" y="306"/>
                  </a:cubicBezTo>
                  <a:cubicBezTo>
                    <a:pt x="61" y="295"/>
                    <a:pt x="59" y="281"/>
                    <a:pt x="52" y="271"/>
                  </a:cubicBezTo>
                  <a:cubicBezTo>
                    <a:pt x="50" y="268"/>
                    <a:pt x="44" y="262"/>
                    <a:pt x="40" y="259"/>
                  </a:cubicBezTo>
                  <a:cubicBezTo>
                    <a:pt x="35" y="255"/>
                    <a:pt x="28" y="256"/>
                    <a:pt x="22" y="252"/>
                  </a:cubicBezTo>
                  <a:cubicBezTo>
                    <a:pt x="16" y="248"/>
                    <a:pt x="15" y="244"/>
                    <a:pt x="8" y="243"/>
                  </a:cubicBezTo>
                  <a:cubicBezTo>
                    <a:pt x="1" y="241"/>
                    <a:pt x="0" y="245"/>
                    <a:pt x="0" y="236"/>
                  </a:cubicBezTo>
                  <a:cubicBezTo>
                    <a:pt x="1" y="232"/>
                    <a:pt x="4" y="222"/>
                    <a:pt x="6" y="218"/>
                  </a:cubicBezTo>
                  <a:cubicBezTo>
                    <a:pt x="7" y="216"/>
                    <a:pt x="9" y="216"/>
                    <a:pt x="10" y="213"/>
                  </a:cubicBezTo>
                  <a:cubicBezTo>
                    <a:pt x="11" y="210"/>
                    <a:pt x="10" y="206"/>
                    <a:pt x="11" y="203"/>
                  </a:cubicBezTo>
                  <a:cubicBezTo>
                    <a:pt x="13" y="194"/>
                    <a:pt x="20" y="189"/>
                    <a:pt x="21" y="179"/>
                  </a:cubicBezTo>
                  <a:cubicBezTo>
                    <a:pt x="22" y="172"/>
                    <a:pt x="21" y="167"/>
                    <a:pt x="17" y="161"/>
                  </a:cubicBezTo>
                  <a:cubicBezTo>
                    <a:pt x="23" y="161"/>
                    <a:pt x="31" y="163"/>
                    <a:pt x="34" y="157"/>
                  </a:cubicBezTo>
                  <a:cubicBezTo>
                    <a:pt x="41" y="147"/>
                    <a:pt x="28" y="149"/>
                    <a:pt x="26" y="143"/>
                  </a:cubicBezTo>
                  <a:cubicBezTo>
                    <a:pt x="23" y="137"/>
                    <a:pt x="30" y="135"/>
                    <a:pt x="32" y="131"/>
                  </a:cubicBezTo>
                  <a:cubicBezTo>
                    <a:pt x="36" y="125"/>
                    <a:pt x="35" y="116"/>
                    <a:pt x="39" y="110"/>
                  </a:cubicBezTo>
                  <a:cubicBezTo>
                    <a:pt x="40" y="107"/>
                    <a:pt x="43" y="105"/>
                    <a:pt x="45" y="103"/>
                  </a:cubicBezTo>
                  <a:cubicBezTo>
                    <a:pt x="46" y="100"/>
                    <a:pt x="46" y="98"/>
                    <a:pt x="47" y="95"/>
                  </a:cubicBezTo>
                  <a:cubicBezTo>
                    <a:pt x="49" y="91"/>
                    <a:pt x="57" y="84"/>
                    <a:pt x="56" y="78"/>
                  </a:cubicBezTo>
                  <a:cubicBezTo>
                    <a:pt x="55" y="73"/>
                    <a:pt x="45" y="71"/>
                    <a:pt x="43" y="65"/>
                  </a:cubicBezTo>
                  <a:cubicBezTo>
                    <a:pt x="41" y="60"/>
                    <a:pt x="39" y="55"/>
                    <a:pt x="39" y="51"/>
                  </a:cubicBezTo>
                  <a:cubicBezTo>
                    <a:pt x="39" y="47"/>
                    <a:pt x="41" y="42"/>
                    <a:pt x="41" y="40"/>
                  </a:cubicBezTo>
                  <a:cubicBezTo>
                    <a:pt x="40" y="37"/>
                    <a:pt x="36" y="34"/>
                    <a:pt x="35" y="31"/>
                  </a:cubicBezTo>
                  <a:cubicBezTo>
                    <a:pt x="23" y="13"/>
                    <a:pt x="60" y="16"/>
                    <a:pt x="71" y="1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2" name="Freeform 357"/>
            <p:cNvSpPr>
              <a:spLocks/>
            </p:cNvSpPr>
            <p:nvPr/>
          </p:nvSpPr>
          <p:spPr bwMode="auto">
            <a:xfrm>
              <a:off x="14239875" y="-1477963"/>
              <a:ext cx="57150" cy="71438"/>
            </a:xfrm>
            <a:custGeom>
              <a:avLst/>
              <a:gdLst>
                <a:gd name="T0" fmla="*/ 3 w 15"/>
                <a:gd name="T1" fmla="*/ 18 h 19"/>
                <a:gd name="T2" fmla="*/ 3 w 15"/>
                <a:gd name="T3" fmla="*/ 10 h 19"/>
                <a:gd name="T4" fmla="*/ 1 w 15"/>
                <a:gd name="T5" fmla="*/ 3 h 19"/>
                <a:gd name="T6" fmla="*/ 10 w 15"/>
                <a:gd name="T7" fmla="*/ 5 h 19"/>
                <a:gd name="T8" fmla="*/ 3 w 15"/>
                <a:gd name="T9" fmla="*/ 18 h 19"/>
              </a:gdLst>
              <a:ahLst/>
              <a:cxnLst>
                <a:cxn ang="0">
                  <a:pos x="T0" y="T1"/>
                </a:cxn>
                <a:cxn ang="0">
                  <a:pos x="T2" y="T3"/>
                </a:cxn>
                <a:cxn ang="0">
                  <a:pos x="T4" y="T5"/>
                </a:cxn>
                <a:cxn ang="0">
                  <a:pos x="T6" y="T7"/>
                </a:cxn>
                <a:cxn ang="0">
                  <a:pos x="T8" y="T9"/>
                </a:cxn>
              </a:cxnLst>
              <a:rect l="0" t="0" r="r" b="b"/>
              <a:pathLst>
                <a:path w="15" h="19">
                  <a:moveTo>
                    <a:pt x="3" y="18"/>
                  </a:moveTo>
                  <a:cubicBezTo>
                    <a:pt x="2" y="15"/>
                    <a:pt x="3" y="13"/>
                    <a:pt x="3" y="10"/>
                  </a:cubicBezTo>
                  <a:cubicBezTo>
                    <a:pt x="3" y="7"/>
                    <a:pt x="0" y="6"/>
                    <a:pt x="1" y="3"/>
                  </a:cubicBezTo>
                  <a:cubicBezTo>
                    <a:pt x="3" y="0"/>
                    <a:pt x="9" y="3"/>
                    <a:pt x="10" y="5"/>
                  </a:cubicBezTo>
                  <a:cubicBezTo>
                    <a:pt x="15" y="9"/>
                    <a:pt x="9" y="19"/>
                    <a:pt x="3" y="1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3" name="Freeform 358"/>
            <p:cNvSpPr>
              <a:spLocks/>
            </p:cNvSpPr>
            <p:nvPr/>
          </p:nvSpPr>
          <p:spPr bwMode="auto">
            <a:xfrm>
              <a:off x="14292262" y="-1811338"/>
              <a:ext cx="109538" cy="104775"/>
            </a:xfrm>
            <a:custGeom>
              <a:avLst/>
              <a:gdLst>
                <a:gd name="T0" fmla="*/ 9 w 29"/>
                <a:gd name="T1" fmla="*/ 3 h 28"/>
                <a:gd name="T2" fmla="*/ 17 w 29"/>
                <a:gd name="T3" fmla="*/ 15 h 28"/>
                <a:gd name="T4" fmla="*/ 20 w 29"/>
                <a:gd name="T5" fmla="*/ 27 h 28"/>
                <a:gd name="T6" fmla="*/ 9 w 29"/>
                <a:gd name="T7" fmla="*/ 3 h 28"/>
              </a:gdLst>
              <a:ahLst/>
              <a:cxnLst>
                <a:cxn ang="0">
                  <a:pos x="T0" y="T1"/>
                </a:cxn>
                <a:cxn ang="0">
                  <a:pos x="T2" y="T3"/>
                </a:cxn>
                <a:cxn ang="0">
                  <a:pos x="T4" y="T5"/>
                </a:cxn>
                <a:cxn ang="0">
                  <a:pos x="T6" y="T7"/>
                </a:cxn>
              </a:cxnLst>
              <a:rect l="0" t="0" r="r" b="b"/>
              <a:pathLst>
                <a:path w="29" h="28">
                  <a:moveTo>
                    <a:pt x="9" y="3"/>
                  </a:moveTo>
                  <a:cubicBezTo>
                    <a:pt x="17" y="0"/>
                    <a:pt x="29" y="22"/>
                    <a:pt x="17" y="15"/>
                  </a:cubicBezTo>
                  <a:cubicBezTo>
                    <a:pt x="16" y="19"/>
                    <a:pt x="20" y="22"/>
                    <a:pt x="20" y="27"/>
                  </a:cubicBezTo>
                  <a:cubicBezTo>
                    <a:pt x="13" y="28"/>
                    <a:pt x="0" y="6"/>
                    <a:pt x="9" y="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4" name="Freeform 359"/>
            <p:cNvSpPr>
              <a:spLocks/>
            </p:cNvSpPr>
            <p:nvPr/>
          </p:nvSpPr>
          <p:spPr bwMode="auto">
            <a:xfrm>
              <a:off x="14708187" y="-1489075"/>
              <a:ext cx="82550" cy="79375"/>
            </a:xfrm>
            <a:custGeom>
              <a:avLst/>
              <a:gdLst>
                <a:gd name="T0" fmla="*/ 0 w 22"/>
                <a:gd name="T1" fmla="*/ 5 h 21"/>
                <a:gd name="T2" fmla="*/ 13 w 22"/>
                <a:gd name="T3" fmla="*/ 6 h 21"/>
                <a:gd name="T4" fmla="*/ 15 w 22"/>
                <a:gd name="T5" fmla="*/ 21 h 21"/>
                <a:gd name="T6" fmla="*/ 7 w 22"/>
                <a:gd name="T7" fmla="*/ 13 h 21"/>
                <a:gd name="T8" fmla="*/ 0 w 22"/>
                <a:gd name="T9" fmla="*/ 5 h 21"/>
                <a:gd name="T10" fmla="*/ 2 w 22"/>
                <a:gd name="T11" fmla="*/ 4 h 21"/>
              </a:gdLst>
              <a:ahLst/>
              <a:cxnLst>
                <a:cxn ang="0">
                  <a:pos x="T0" y="T1"/>
                </a:cxn>
                <a:cxn ang="0">
                  <a:pos x="T2" y="T3"/>
                </a:cxn>
                <a:cxn ang="0">
                  <a:pos x="T4" y="T5"/>
                </a:cxn>
                <a:cxn ang="0">
                  <a:pos x="T6" y="T7"/>
                </a:cxn>
                <a:cxn ang="0">
                  <a:pos x="T8" y="T9"/>
                </a:cxn>
                <a:cxn ang="0">
                  <a:pos x="T10" y="T11"/>
                </a:cxn>
              </a:cxnLst>
              <a:rect l="0" t="0" r="r" b="b"/>
              <a:pathLst>
                <a:path w="22" h="21">
                  <a:moveTo>
                    <a:pt x="0" y="5"/>
                  </a:moveTo>
                  <a:cubicBezTo>
                    <a:pt x="3" y="2"/>
                    <a:pt x="13" y="6"/>
                    <a:pt x="13" y="6"/>
                  </a:cubicBezTo>
                  <a:cubicBezTo>
                    <a:pt x="17" y="0"/>
                    <a:pt x="22" y="20"/>
                    <a:pt x="15" y="21"/>
                  </a:cubicBezTo>
                  <a:cubicBezTo>
                    <a:pt x="11" y="21"/>
                    <a:pt x="10" y="15"/>
                    <a:pt x="7" y="13"/>
                  </a:cubicBezTo>
                  <a:cubicBezTo>
                    <a:pt x="4" y="10"/>
                    <a:pt x="0" y="10"/>
                    <a:pt x="0" y="5"/>
                  </a:cubicBezTo>
                  <a:cubicBezTo>
                    <a:pt x="1" y="5"/>
                    <a:pt x="1" y="4"/>
                    <a:pt x="2" y="4"/>
                  </a:cubicBezTo>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5" name="Freeform 360"/>
            <p:cNvSpPr>
              <a:spLocks/>
            </p:cNvSpPr>
            <p:nvPr/>
          </p:nvSpPr>
          <p:spPr bwMode="auto">
            <a:xfrm>
              <a:off x="14787562" y="-1508125"/>
              <a:ext cx="60325" cy="123825"/>
            </a:xfrm>
            <a:custGeom>
              <a:avLst/>
              <a:gdLst>
                <a:gd name="T0" fmla="*/ 2 w 16"/>
                <a:gd name="T1" fmla="*/ 25 h 33"/>
                <a:gd name="T2" fmla="*/ 12 w 16"/>
                <a:gd name="T3" fmla="*/ 6 h 33"/>
                <a:gd name="T4" fmla="*/ 14 w 16"/>
                <a:gd name="T5" fmla="*/ 10 h 33"/>
                <a:gd name="T6" fmla="*/ 15 w 16"/>
                <a:gd name="T7" fmla="*/ 14 h 33"/>
                <a:gd name="T8" fmla="*/ 5 w 16"/>
                <a:gd name="T9" fmla="*/ 33 h 33"/>
                <a:gd name="T10" fmla="*/ 2 w 16"/>
                <a:gd name="T11" fmla="*/ 25 h 33"/>
              </a:gdLst>
              <a:ahLst/>
              <a:cxnLst>
                <a:cxn ang="0">
                  <a:pos x="T0" y="T1"/>
                </a:cxn>
                <a:cxn ang="0">
                  <a:pos x="T2" y="T3"/>
                </a:cxn>
                <a:cxn ang="0">
                  <a:pos x="T4" y="T5"/>
                </a:cxn>
                <a:cxn ang="0">
                  <a:pos x="T6" y="T7"/>
                </a:cxn>
                <a:cxn ang="0">
                  <a:pos x="T8" y="T9"/>
                </a:cxn>
                <a:cxn ang="0">
                  <a:pos x="T10" y="T11"/>
                </a:cxn>
              </a:cxnLst>
              <a:rect l="0" t="0" r="r" b="b"/>
              <a:pathLst>
                <a:path w="16" h="33">
                  <a:moveTo>
                    <a:pt x="2" y="25"/>
                  </a:moveTo>
                  <a:cubicBezTo>
                    <a:pt x="0" y="18"/>
                    <a:pt x="0" y="0"/>
                    <a:pt x="12" y="6"/>
                  </a:cubicBezTo>
                  <a:cubicBezTo>
                    <a:pt x="12" y="6"/>
                    <a:pt x="14" y="9"/>
                    <a:pt x="14" y="10"/>
                  </a:cubicBezTo>
                  <a:cubicBezTo>
                    <a:pt x="16" y="13"/>
                    <a:pt x="15" y="11"/>
                    <a:pt x="15" y="14"/>
                  </a:cubicBezTo>
                  <a:cubicBezTo>
                    <a:pt x="16" y="23"/>
                    <a:pt x="13" y="29"/>
                    <a:pt x="5" y="33"/>
                  </a:cubicBezTo>
                  <a:cubicBezTo>
                    <a:pt x="4" y="29"/>
                    <a:pt x="7" y="24"/>
                    <a:pt x="2" y="2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6" name="Freeform 361"/>
            <p:cNvSpPr>
              <a:spLocks/>
            </p:cNvSpPr>
            <p:nvPr/>
          </p:nvSpPr>
          <p:spPr bwMode="auto">
            <a:xfrm>
              <a:off x="13531850" y="-2760663"/>
              <a:ext cx="149225" cy="41275"/>
            </a:xfrm>
            <a:custGeom>
              <a:avLst/>
              <a:gdLst>
                <a:gd name="T0" fmla="*/ 23 w 40"/>
                <a:gd name="T1" fmla="*/ 1 h 11"/>
                <a:gd name="T2" fmla="*/ 18 w 40"/>
                <a:gd name="T3" fmla="*/ 1 h 11"/>
                <a:gd name="T4" fmla="*/ 23 w 40"/>
                <a:gd name="T5" fmla="*/ 1 h 11"/>
              </a:gdLst>
              <a:ahLst/>
              <a:cxnLst>
                <a:cxn ang="0">
                  <a:pos x="T0" y="T1"/>
                </a:cxn>
                <a:cxn ang="0">
                  <a:pos x="T2" y="T3"/>
                </a:cxn>
                <a:cxn ang="0">
                  <a:pos x="T4" y="T5"/>
                </a:cxn>
              </a:cxnLst>
              <a:rect l="0" t="0" r="r" b="b"/>
              <a:pathLst>
                <a:path w="40" h="11">
                  <a:moveTo>
                    <a:pt x="23" y="1"/>
                  </a:moveTo>
                  <a:cubicBezTo>
                    <a:pt x="40" y="11"/>
                    <a:pt x="0" y="8"/>
                    <a:pt x="18" y="1"/>
                  </a:cubicBezTo>
                  <a:cubicBezTo>
                    <a:pt x="19" y="0"/>
                    <a:pt x="21" y="0"/>
                    <a:pt x="23" y="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7" name="Freeform 362"/>
            <p:cNvSpPr>
              <a:spLocks/>
            </p:cNvSpPr>
            <p:nvPr/>
          </p:nvSpPr>
          <p:spPr bwMode="auto">
            <a:xfrm>
              <a:off x="13887450" y="-3457575"/>
              <a:ext cx="138113" cy="179388"/>
            </a:xfrm>
            <a:custGeom>
              <a:avLst/>
              <a:gdLst>
                <a:gd name="T0" fmla="*/ 0 w 37"/>
                <a:gd name="T1" fmla="*/ 35 h 48"/>
                <a:gd name="T2" fmla="*/ 10 w 37"/>
                <a:gd name="T3" fmla="*/ 14 h 48"/>
                <a:gd name="T4" fmla="*/ 24 w 37"/>
                <a:gd name="T5" fmla="*/ 5 h 48"/>
                <a:gd name="T6" fmla="*/ 35 w 37"/>
                <a:gd name="T7" fmla="*/ 29 h 48"/>
                <a:gd name="T8" fmla="*/ 32 w 37"/>
                <a:gd name="T9" fmla="*/ 40 h 48"/>
                <a:gd name="T10" fmla="*/ 22 w 37"/>
                <a:gd name="T11" fmla="*/ 47 h 48"/>
                <a:gd name="T12" fmla="*/ 0 w 37"/>
                <a:gd name="T13" fmla="*/ 35 h 48"/>
              </a:gdLst>
              <a:ahLst/>
              <a:cxnLst>
                <a:cxn ang="0">
                  <a:pos x="T0" y="T1"/>
                </a:cxn>
                <a:cxn ang="0">
                  <a:pos x="T2" y="T3"/>
                </a:cxn>
                <a:cxn ang="0">
                  <a:pos x="T4" y="T5"/>
                </a:cxn>
                <a:cxn ang="0">
                  <a:pos x="T6" y="T7"/>
                </a:cxn>
                <a:cxn ang="0">
                  <a:pos x="T8" y="T9"/>
                </a:cxn>
                <a:cxn ang="0">
                  <a:pos x="T10" y="T11"/>
                </a:cxn>
                <a:cxn ang="0">
                  <a:pos x="T12" y="T13"/>
                </a:cxn>
              </a:cxnLst>
              <a:rect l="0" t="0" r="r" b="b"/>
              <a:pathLst>
                <a:path w="37" h="48">
                  <a:moveTo>
                    <a:pt x="0" y="35"/>
                  </a:moveTo>
                  <a:cubicBezTo>
                    <a:pt x="0" y="30"/>
                    <a:pt x="8" y="19"/>
                    <a:pt x="10" y="14"/>
                  </a:cubicBezTo>
                  <a:cubicBezTo>
                    <a:pt x="12" y="6"/>
                    <a:pt x="15" y="0"/>
                    <a:pt x="24" y="5"/>
                  </a:cubicBezTo>
                  <a:cubicBezTo>
                    <a:pt x="32" y="8"/>
                    <a:pt x="33" y="22"/>
                    <a:pt x="35" y="29"/>
                  </a:cubicBezTo>
                  <a:cubicBezTo>
                    <a:pt x="35" y="34"/>
                    <a:pt x="37" y="34"/>
                    <a:pt x="32" y="40"/>
                  </a:cubicBezTo>
                  <a:cubicBezTo>
                    <a:pt x="28" y="44"/>
                    <a:pt x="27" y="46"/>
                    <a:pt x="22" y="47"/>
                  </a:cubicBezTo>
                  <a:cubicBezTo>
                    <a:pt x="15" y="48"/>
                    <a:pt x="0" y="43"/>
                    <a:pt x="0" y="3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8" name="Freeform 363"/>
            <p:cNvSpPr>
              <a:spLocks/>
            </p:cNvSpPr>
            <p:nvPr/>
          </p:nvSpPr>
          <p:spPr bwMode="auto">
            <a:xfrm>
              <a:off x="12612687" y="-4030663"/>
              <a:ext cx="1236663" cy="1000125"/>
            </a:xfrm>
            <a:custGeom>
              <a:avLst/>
              <a:gdLst>
                <a:gd name="T0" fmla="*/ 96 w 330"/>
                <a:gd name="T1" fmla="*/ 62 h 267"/>
                <a:gd name="T2" fmla="*/ 135 w 330"/>
                <a:gd name="T3" fmla="*/ 73 h 267"/>
                <a:gd name="T4" fmla="*/ 156 w 330"/>
                <a:gd name="T5" fmla="*/ 101 h 267"/>
                <a:gd name="T6" fmla="*/ 168 w 330"/>
                <a:gd name="T7" fmla="*/ 122 h 267"/>
                <a:gd name="T8" fmla="*/ 204 w 330"/>
                <a:gd name="T9" fmla="*/ 146 h 267"/>
                <a:gd name="T10" fmla="*/ 234 w 330"/>
                <a:gd name="T11" fmla="*/ 130 h 267"/>
                <a:gd name="T12" fmla="*/ 213 w 330"/>
                <a:gd name="T13" fmla="*/ 112 h 267"/>
                <a:gd name="T14" fmla="*/ 209 w 330"/>
                <a:gd name="T15" fmla="*/ 71 h 267"/>
                <a:gd name="T16" fmla="*/ 201 w 330"/>
                <a:gd name="T17" fmla="*/ 45 h 267"/>
                <a:gd name="T18" fmla="*/ 223 w 330"/>
                <a:gd name="T19" fmla="*/ 7 h 267"/>
                <a:gd name="T20" fmla="*/ 246 w 330"/>
                <a:gd name="T21" fmla="*/ 10 h 267"/>
                <a:gd name="T22" fmla="*/ 244 w 330"/>
                <a:gd name="T23" fmla="*/ 49 h 267"/>
                <a:gd name="T24" fmla="*/ 248 w 330"/>
                <a:gd name="T25" fmla="*/ 89 h 267"/>
                <a:gd name="T26" fmla="*/ 261 w 330"/>
                <a:gd name="T27" fmla="*/ 110 h 267"/>
                <a:gd name="T28" fmla="*/ 282 w 330"/>
                <a:gd name="T29" fmla="*/ 115 h 267"/>
                <a:gd name="T30" fmla="*/ 291 w 330"/>
                <a:gd name="T31" fmla="*/ 117 h 267"/>
                <a:gd name="T32" fmla="*/ 328 w 330"/>
                <a:gd name="T33" fmla="*/ 125 h 267"/>
                <a:gd name="T34" fmla="*/ 320 w 330"/>
                <a:gd name="T35" fmla="*/ 168 h 267"/>
                <a:gd name="T36" fmla="*/ 311 w 330"/>
                <a:gd name="T37" fmla="*/ 191 h 267"/>
                <a:gd name="T38" fmla="*/ 293 w 330"/>
                <a:gd name="T39" fmla="*/ 205 h 267"/>
                <a:gd name="T40" fmla="*/ 268 w 330"/>
                <a:gd name="T41" fmla="*/ 207 h 267"/>
                <a:gd name="T42" fmla="*/ 245 w 330"/>
                <a:gd name="T43" fmla="*/ 211 h 267"/>
                <a:gd name="T44" fmla="*/ 223 w 330"/>
                <a:gd name="T45" fmla="*/ 212 h 267"/>
                <a:gd name="T46" fmla="*/ 197 w 330"/>
                <a:gd name="T47" fmla="*/ 225 h 267"/>
                <a:gd name="T48" fmla="*/ 155 w 330"/>
                <a:gd name="T49" fmla="*/ 257 h 267"/>
                <a:gd name="T50" fmla="*/ 107 w 330"/>
                <a:gd name="T51" fmla="*/ 221 h 267"/>
                <a:gd name="T52" fmla="*/ 159 w 330"/>
                <a:gd name="T53" fmla="*/ 203 h 267"/>
                <a:gd name="T54" fmla="*/ 166 w 330"/>
                <a:gd name="T55" fmla="*/ 186 h 267"/>
                <a:gd name="T56" fmla="*/ 133 w 330"/>
                <a:gd name="T57" fmla="*/ 189 h 267"/>
                <a:gd name="T58" fmla="*/ 103 w 330"/>
                <a:gd name="T59" fmla="*/ 184 h 267"/>
                <a:gd name="T60" fmla="*/ 102 w 330"/>
                <a:gd name="T61" fmla="*/ 164 h 267"/>
                <a:gd name="T62" fmla="*/ 94 w 330"/>
                <a:gd name="T63" fmla="*/ 181 h 267"/>
                <a:gd name="T64" fmla="*/ 81 w 330"/>
                <a:gd name="T65" fmla="*/ 202 h 267"/>
                <a:gd name="T66" fmla="*/ 55 w 330"/>
                <a:gd name="T67" fmla="*/ 189 h 267"/>
                <a:gd name="T68" fmla="*/ 41 w 330"/>
                <a:gd name="T69" fmla="*/ 193 h 267"/>
                <a:gd name="T70" fmla="*/ 16 w 330"/>
                <a:gd name="T71" fmla="*/ 188 h 267"/>
                <a:gd name="T72" fmla="*/ 37 w 330"/>
                <a:gd name="T73" fmla="*/ 152 h 267"/>
                <a:gd name="T74" fmla="*/ 70 w 330"/>
                <a:gd name="T75" fmla="*/ 129 h 267"/>
                <a:gd name="T76" fmla="*/ 43 w 330"/>
                <a:gd name="T77" fmla="*/ 142 h 267"/>
                <a:gd name="T78" fmla="*/ 40 w 330"/>
                <a:gd name="T79" fmla="*/ 117 h 267"/>
                <a:gd name="T80" fmla="*/ 77 w 330"/>
                <a:gd name="T81" fmla="*/ 107 h 267"/>
                <a:gd name="T82" fmla="*/ 25 w 330"/>
                <a:gd name="T83" fmla="*/ 108 h 267"/>
                <a:gd name="T84" fmla="*/ 29 w 330"/>
                <a:gd name="T85" fmla="*/ 82 h 267"/>
                <a:gd name="T86" fmla="*/ 81 w 330"/>
                <a:gd name="T87" fmla="*/ 77 h 267"/>
                <a:gd name="T88" fmla="*/ 53 w 330"/>
                <a:gd name="T89" fmla="*/ 4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0" h="267">
                  <a:moveTo>
                    <a:pt x="81" y="38"/>
                  </a:moveTo>
                  <a:cubicBezTo>
                    <a:pt x="81" y="43"/>
                    <a:pt x="96" y="39"/>
                    <a:pt x="98" y="50"/>
                  </a:cubicBezTo>
                  <a:cubicBezTo>
                    <a:pt x="99" y="55"/>
                    <a:pt x="96" y="57"/>
                    <a:pt x="96" y="62"/>
                  </a:cubicBezTo>
                  <a:cubicBezTo>
                    <a:pt x="96" y="78"/>
                    <a:pt x="103" y="74"/>
                    <a:pt x="113" y="70"/>
                  </a:cubicBezTo>
                  <a:cubicBezTo>
                    <a:pt x="119" y="68"/>
                    <a:pt x="122" y="66"/>
                    <a:pt x="129" y="68"/>
                  </a:cubicBezTo>
                  <a:cubicBezTo>
                    <a:pt x="129" y="68"/>
                    <a:pt x="134" y="73"/>
                    <a:pt x="135" y="73"/>
                  </a:cubicBezTo>
                  <a:cubicBezTo>
                    <a:pt x="138" y="75"/>
                    <a:pt x="140" y="73"/>
                    <a:pt x="142" y="77"/>
                  </a:cubicBezTo>
                  <a:cubicBezTo>
                    <a:pt x="142" y="78"/>
                    <a:pt x="139" y="82"/>
                    <a:pt x="140" y="85"/>
                  </a:cubicBezTo>
                  <a:cubicBezTo>
                    <a:pt x="141" y="93"/>
                    <a:pt x="152" y="95"/>
                    <a:pt x="156" y="101"/>
                  </a:cubicBezTo>
                  <a:cubicBezTo>
                    <a:pt x="158" y="103"/>
                    <a:pt x="161" y="101"/>
                    <a:pt x="160" y="105"/>
                  </a:cubicBezTo>
                  <a:cubicBezTo>
                    <a:pt x="159" y="110"/>
                    <a:pt x="156" y="107"/>
                    <a:pt x="154" y="109"/>
                  </a:cubicBezTo>
                  <a:cubicBezTo>
                    <a:pt x="143" y="120"/>
                    <a:pt x="164" y="112"/>
                    <a:pt x="168" y="122"/>
                  </a:cubicBezTo>
                  <a:cubicBezTo>
                    <a:pt x="171" y="128"/>
                    <a:pt x="167" y="144"/>
                    <a:pt x="174" y="147"/>
                  </a:cubicBezTo>
                  <a:cubicBezTo>
                    <a:pt x="179" y="149"/>
                    <a:pt x="183" y="143"/>
                    <a:pt x="188" y="143"/>
                  </a:cubicBezTo>
                  <a:cubicBezTo>
                    <a:pt x="193" y="142"/>
                    <a:pt x="199" y="145"/>
                    <a:pt x="204" y="146"/>
                  </a:cubicBezTo>
                  <a:cubicBezTo>
                    <a:pt x="215" y="147"/>
                    <a:pt x="223" y="149"/>
                    <a:pt x="234" y="152"/>
                  </a:cubicBezTo>
                  <a:cubicBezTo>
                    <a:pt x="233" y="150"/>
                    <a:pt x="233" y="147"/>
                    <a:pt x="231" y="145"/>
                  </a:cubicBezTo>
                  <a:cubicBezTo>
                    <a:pt x="238" y="145"/>
                    <a:pt x="236" y="134"/>
                    <a:pt x="234" y="130"/>
                  </a:cubicBezTo>
                  <a:cubicBezTo>
                    <a:pt x="231" y="125"/>
                    <a:pt x="223" y="122"/>
                    <a:pt x="218" y="121"/>
                  </a:cubicBezTo>
                  <a:cubicBezTo>
                    <a:pt x="216" y="119"/>
                    <a:pt x="217" y="119"/>
                    <a:pt x="213" y="119"/>
                  </a:cubicBezTo>
                  <a:cubicBezTo>
                    <a:pt x="213" y="117"/>
                    <a:pt x="212" y="114"/>
                    <a:pt x="213" y="112"/>
                  </a:cubicBezTo>
                  <a:cubicBezTo>
                    <a:pt x="209" y="115"/>
                    <a:pt x="204" y="111"/>
                    <a:pt x="204" y="106"/>
                  </a:cubicBezTo>
                  <a:cubicBezTo>
                    <a:pt x="210" y="106"/>
                    <a:pt x="221" y="94"/>
                    <a:pt x="222" y="89"/>
                  </a:cubicBezTo>
                  <a:cubicBezTo>
                    <a:pt x="225" y="78"/>
                    <a:pt x="214" y="79"/>
                    <a:pt x="209" y="71"/>
                  </a:cubicBezTo>
                  <a:cubicBezTo>
                    <a:pt x="209" y="72"/>
                    <a:pt x="209" y="72"/>
                    <a:pt x="208" y="73"/>
                  </a:cubicBezTo>
                  <a:cubicBezTo>
                    <a:pt x="202" y="64"/>
                    <a:pt x="194" y="63"/>
                    <a:pt x="196" y="52"/>
                  </a:cubicBezTo>
                  <a:cubicBezTo>
                    <a:pt x="197" y="46"/>
                    <a:pt x="196" y="49"/>
                    <a:pt x="201" y="45"/>
                  </a:cubicBezTo>
                  <a:cubicBezTo>
                    <a:pt x="204" y="43"/>
                    <a:pt x="208" y="40"/>
                    <a:pt x="211" y="38"/>
                  </a:cubicBezTo>
                  <a:cubicBezTo>
                    <a:pt x="209" y="33"/>
                    <a:pt x="215" y="28"/>
                    <a:pt x="217" y="24"/>
                  </a:cubicBezTo>
                  <a:cubicBezTo>
                    <a:pt x="219" y="19"/>
                    <a:pt x="219" y="12"/>
                    <a:pt x="223" y="7"/>
                  </a:cubicBezTo>
                  <a:cubicBezTo>
                    <a:pt x="225" y="4"/>
                    <a:pt x="227" y="3"/>
                    <a:pt x="230" y="2"/>
                  </a:cubicBezTo>
                  <a:cubicBezTo>
                    <a:pt x="229" y="2"/>
                    <a:pt x="241" y="0"/>
                    <a:pt x="239" y="0"/>
                  </a:cubicBezTo>
                  <a:cubicBezTo>
                    <a:pt x="246" y="3"/>
                    <a:pt x="238" y="11"/>
                    <a:pt x="246" y="10"/>
                  </a:cubicBezTo>
                  <a:cubicBezTo>
                    <a:pt x="247" y="16"/>
                    <a:pt x="249" y="23"/>
                    <a:pt x="241" y="24"/>
                  </a:cubicBezTo>
                  <a:cubicBezTo>
                    <a:pt x="241" y="29"/>
                    <a:pt x="244" y="32"/>
                    <a:pt x="245" y="36"/>
                  </a:cubicBezTo>
                  <a:cubicBezTo>
                    <a:pt x="246" y="40"/>
                    <a:pt x="244" y="45"/>
                    <a:pt x="244" y="49"/>
                  </a:cubicBezTo>
                  <a:cubicBezTo>
                    <a:pt x="252" y="50"/>
                    <a:pt x="256" y="62"/>
                    <a:pt x="255" y="69"/>
                  </a:cubicBezTo>
                  <a:cubicBezTo>
                    <a:pt x="254" y="75"/>
                    <a:pt x="252" y="74"/>
                    <a:pt x="250" y="78"/>
                  </a:cubicBezTo>
                  <a:cubicBezTo>
                    <a:pt x="249" y="81"/>
                    <a:pt x="249" y="85"/>
                    <a:pt x="248" y="89"/>
                  </a:cubicBezTo>
                  <a:cubicBezTo>
                    <a:pt x="246" y="92"/>
                    <a:pt x="260" y="88"/>
                    <a:pt x="260" y="88"/>
                  </a:cubicBezTo>
                  <a:cubicBezTo>
                    <a:pt x="265" y="89"/>
                    <a:pt x="268" y="95"/>
                    <a:pt x="268" y="100"/>
                  </a:cubicBezTo>
                  <a:cubicBezTo>
                    <a:pt x="267" y="105"/>
                    <a:pt x="262" y="106"/>
                    <a:pt x="261" y="110"/>
                  </a:cubicBezTo>
                  <a:cubicBezTo>
                    <a:pt x="260" y="112"/>
                    <a:pt x="260" y="117"/>
                    <a:pt x="260" y="120"/>
                  </a:cubicBezTo>
                  <a:cubicBezTo>
                    <a:pt x="264" y="115"/>
                    <a:pt x="271" y="102"/>
                    <a:pt x="280" y="106"/>
                  </a:cubicBezTo>
                  <a:cubicBezTo>
                    <a:pt x="285" y="109"/>
                    <a:pt x="281" y="110"/>
                    <a:pt x="282" y="115"/>
                  </a:cubicBezTo>
                  <a:cubicBezTo>
                    <a:pt x="282" y="118"/>
                    <a:pt x="286" y="123"/>
                    <a:pt x="288" y="126"/>
                  </a:cubicBezTo>
                  <a:cubicBezTo>
                    <a:pt x="289" y="124"/>
                    <a:pt x="290" y="121"/>
                    <a:pt x="290" y="118"/>
                  </a:cubicBezTo>
                  <a:cubicBezTo>
                    <a:pt x="290" y="118"/>
                    <a:pt x="291" y="117"/>
                    <a:pt x="291" y="117"/>
                  </a:cubicBezTo>
                  <a:cubicBezTo>
                    <a:pt x="284" y="113"/>
                    <a:pt x="288" y="96"/>
                    <a:pt x="294" y="92"/>
                  </a:cubicBezTo>
                  <a:cubicBezTo>
                    <a:pt x="301" y="87"/>
                    <a:pt x="316" y="95"/>
                    <a:pt x="321" y="101"/>
                  </a:cubicBezTo>
                  <a:cubicBezTo>
                    <a:pt x="326" y="107"/>
                    <a:pt x="327" y="118"/>
                    <a:pt x="328" y="125"/>
                  </a:cubicBezTo>
                  <a:cubicBezTo>
                    <a:pt x="329" y="129"/>
                    <a:pt x="330" y="134"/>
                    <a:pt x="329" y="138"/>
                  </a:cubicBezTo>
                  <a:cubicBezTo>
                    <a:pt x="328" y="142"/>
                    <a:pt x="323" y="145"/>
                    <a:pt x="322" y="149"/>
                  </a:cubicBezTo>
                  <a:cubicBezTo>
                    <a:pt x="320" y="155"/>
                    <a:pt x="321" y="162"/>
                    <a:pt x="320" y="168"/>
                  </a:cubicBezTo>
                  <a:cubicBezTo>
                    <a:pt x="319" y="171"/>
                    <a:pt x="317" y="173"/>
                    <a:pt x="317" y="175"/>
                  </a:cubicBezTo>
                  <a:cubicBezTo>
                    <a:pt x="316" y="178"/>
                    <a:pt x="317" y="181"/>
                    <a:pt x="317" y="184"/>
                  </a:cubicBezTo>
                  <a:cubicBezTo>
                    <a:pt x="316" y="187"/>
                    <a:pt x="312" y="188"/>
                    <a:pt x="311" y="191"/>
                  </a:cubicBezTo>
                  <a:cubicBezTo>
                    <a:pt x="309" y="196"/>
                    <a:pt x="314" y="196"/>
                    <a:pt x="309" y="200"/>
                  </a:cubicBezTo>
                  <a:cubicBezTo>
                    <a:pt x="306" y="203"/>
                    <a:pt x="301" y="203"/>
                    <a:pt x="297" y="204"/>
                  </a:cubicBezTo>
                  <a:cubicBezTo>
                    <a:pt x="296" y="205"/>
                    <a:pt x="294" y="204"/>
                    <a:pt x="293" y="205"/>
                  </a:cubicBezTo>
                  <a:cubicBezTo>
                    <a:pt x="291" y="206"/>
                    <a:pt x="292" y="209"/>
                    <a:pt x="290" y="210"/>
                  </a:cubicBezTo>
                  <a:cubicBezTo>
                    <a:pt x="289" y="211"/>
                    <a:pt x="282" y="212"/>
                    <a:pt x="280" y="212"/>
                  </a:cubicBezTo>
                  <a:cubicBezTo>
                    <a:pt x="277" y="212"/>
                    <a:pt x="271" y="210"/>
                    <a:pt x="268" y="207"/>
                  </a:cubicBezTo>
                  <a:cubicBezTo>
                    <a:pt x="266" y="206"/>
                    <a:pt x="265" y="199"/>
                    <a:pt x="260" y="203"/>
                  </a:cubicBezTo>
                  <a:cubicBezTo>
                    <a:pt x="260" y="203"/>
                    <a:pt x="260" y="203"/>
                    <a:pt x="259" y="203"/>
                  </a:cubicBezTo>
                  <a:cubicBezTo>
                    <a:pt x="265" y="213"/>
                    <a:pt x="251" y="211"/>
                    <a:pt x="245" y="211"/>
                  </a:cubicBezTo>
                  <a:cubicBezTo>
                    <a:pt x="244" y="206"/>
                    <a:pt x="244" y="197"/>
                    <a:pt x="236" y="198"/>
                  </a:cubicBezTo>
                  <a:cubicBezTo>
                    <a:pt x="236" y="202"/>
                    <a:pt x="233" y="203"/>
                    <a:pt x="230" y="205"/>
                  </a:cubicBezTo>
                  <a:cubicBezTo>
                    <a:pt x="226" y="207"/>
                    <a:pt x="225" y="209"/>
                    <a:pt x="223" y="212"/>
                  </a:cubicBezTo>
                  <a:cubicBezTo>
                    <a:pt x="217" y="220"/>
                    <a:pt x="214" y="217"/>
                    <a:pt x="205" y="218"/>
                  </a:cubicBezTo>
                  <a:cubicBezTo>
                    <a:pt x="205" y="223"/>
                    <a:pt x="200" y="221"/>
                    <a:pt x="197" y="220"/>
                  </a:cubicBezTo>
                  <a:cubicBezTo>
                    <a:pt x="197" y="222"/>
                    <a:pt x="197" y="223"/>
                    <a:pt x="197" y="225"/>
                  </a:cubicBezTo>
                  <a:cubicBezTo>
                    <a:pt x="187" y="225"/>
                    <a:pt x="191" y="231"/>
                    <a:pt x="185" y="237"/>
                  </a:cubicBezTo>
                  <a:cubicBezTo>
                    <a:pt x="183" y="239"/>
                    <a:pt x="179" y="242"/>
                    <a:pt x="176" y="244"/>
                  </a:cubicBezTo>
                  <a:cubicBezTo>
                    <a:pt x="169" y="249"/>
                    <a:pt x="162" y="253"/>
                    <a:pt x="155" y="257"/>
                  </a:cubicBezTo>
                  <a:cubicBezTo>
                    <a:pt x="141" y="265"/>
                    <a:pt x="120" y="267"/>
                    <a:pt x="105" y="259"/>
                  </a:cubicBezTo>
                  <a:cubicBezTo>
                    <a:pt x="100" y="256"/>
                    <a:pt x="94" y="250"/>
                    <a:pt x="91" y="245"/>
                  </a:cubicBezTo>
                  <a:cubicBezTo>
                    <a:pt x="82" y="232"/>
                    <a:pt x="96" y="224"/>
                    <a:pt x="107" y="221"/>
                  </a:cubicBezTo>
                  <a:cubicBezTo>
                    <a:pt x="112" y="219"/>
                    <a:pt x="114" y="218"/>
                    <a:pt x="117" y="214"/>
                  </a:cubicBezTo>
                  <a:cubicBezTo>
                    <a:pt x="123" y="208"/>
                    <a:pt x="129" y="204"/>
                    <a:pt x="137" y="203"/>
                  </a:cubicBezTo>
                  <a:cubicBezTo>
                    <a:pt x="144" y="202"/>
                    <a:pt x="152" y="204"/>
                    <a:pt x="159" y="203"/>
                  </a:cubicBezTo>
                  <a:cubicBezTo>
                    <a:pt x="165" y="202"/>
                    <a:pt x="172" y="191"/>
                    <a:pt x="176" y="186"/>
                  </a:cubicBezTo>
                  <a:cubicBezTo>
                    <a:pt x="178" y="183"/>
                    <a:pt x="182" y="177"/>
                    <a:pt x="176" y="176"/>
                  </a:cubicBezTo>
                  <a:cubicBezTo>
                    <a:pt x="171" y="175"/>
                    <a:pt x="170" y="184"/>
                    <a:pt x="166" y="186"/>
                  </a:cubicBezTo>
                  <a:cubicBezTo>
                    <a:pt x="162" y="189"/>
                    <a:pt x="136" y="193"/>
                    <a:pt x="140" y="186"/>
                  </a:cubicBezTo>
                  <a:cubicBezTo>
                    <a:pt x="136" y="186"/>
                    <a:pt x="135" y="182"/>
                    <a:pt x="136" y="179"/>
                  </a:cubicBezTo>
                  <a:cubicBezTo>
                    <a:pt x="130" y="180"/>
                    <a:pt x="135" y="185"/>
                    <a:pt x="133" y="189"/>
                  </a:cubicBezTo>
                  <a:cubicBezTo>
                    <a:pt x="132" y="193"/>
                    <a:pt x="127" y="193"/>
                    <a:pt x="124" y="194"/>
                  </a:cubicBezTo>
                  <a:cubicBezTo>
                    <a:pt x="116" y="195"/>
                    <a:pt x="107" y="199"/>
                    <a:pt x="99" y="198"/>
                  </a:cubicBezTo>
                  <a:cubicBezTo>
                    <a:pt x="98" y="195"/>
                    <a:pt x="100" y="187"/>
                    <a:pt x="103" y="184"/>
                  </a:cubicBezTo>
                  <a:cubicBezTo>
                    <a:pt x="100" y="183"/>
                    <a:pt x="102" y="173"/>
                    <a:pt x="104" y="170"/>
                  </a:cubicBezTo>
                  <a:cubicBezTo>
                    <a:pt x="106" y="166"/>
                    <a:pt x="113" y="164"/>
                    <a:pt x="113" y="160"/>
                  </a:cubicBezTo>
                  <a:cubicBezTo>
                    <a:pt x="109" y="159"/>
                    <a:pt x="105" y="164"/>
                    <a:pt x="102" y="164"/>
                  </a:cubicBezTo>
                  <a:cubicBezTo>
                    <a:pt x="100" y="163"/>
                    <a:pt x="99" y="157"/>
                    <a:pt x="97" y="155"/>
                  </a:cubicBezTo>
                  <a:cubicBezTo>
                    <a:pt x="95" y="160"/>
                    <a:pt x="98" y="163"/>
                    <a:pt x="99" y="167"/>
                  </a:cubicBezTo>
                  <a:cubicBezTo>
                    <a:pt x="99" y="171"/>
                    <a:pt x="95" y="177"/>
                    <a:pt x="94" y="181"/>
                  </a:cubicBezTo>
                  <a:cubicBezTo>
                    <a:pt x="89" y="179"/>
                    <a:pt x="89" y="172"/>
                    <a:pt x="83" y="171"/>
                  </a:cubicBezTo>
                  <a:cubicBezTo>
                    <a:pt x="85" y="175"/>
                    <a:pt x="92" y="182"/>
                    <a:pt x="92" y="187"/>
                  </a:cubicBezTo>
                  <a:cubicBezTo>
                    <a:pt x="92" y="191"/>
                    <a:pt x="84" y="199"/>
                    <a:pt x="81" y="202"/>
                  </a:cubicBezTo>
                  <a:cubicBezTo>
                    <a:pt x="76" y="205"/>
                    <a:pt x="70" y="211"/>
                    <a:pt x="66" y="204"/>
                  </a:cubicBezTo>
                  <a:cubicBezTo>
                    <a:pt x="63" y="199"/>
                    <a:pt x="70" y="188"/>
                    <a:pt x="64" y="186"/>
                  </a:cubicBezTo>
                  <a:cubicBezTo>
                    <a:pt x="65" y="194"/>
                    <a:pt x="59" y="194"/>
                    <a:pt x="55" y="189"/>
                  </a:cubicBezTo>
                  <a:cubicBezTo>
                    <a:pt x="54" y="195"/>
                    <a:pt x="62" y="204"/>
                    <a:pt x="52" y="207"/>
                  </a:cubicBezTo>
                  <a:cubicBezTo>
                    <a:pt x="48" y="203"/>
                    <a:pt x="39" y="201"/>
                    <a:pt x="36" y="196"/>
                  </a:cubicBezTo>
                  <a:cubicBezTo>
                    <a:pt x="38" y="195"/>
                    <a:pt x="39" y="194"/>
                    <a:pt x="41" y="193"/>
                  </a:cubicBezTo>
                  <a:cubicBezTo>
                    <a:pt x="35" y="194"/>
                    <a:pt x="36" y="187"/>
                    <a:pt x="38" y="183"/>
                  </a:cubicBezTo>
                  <a:cubicBezTo>
                    <a:pt x="35" y="183"/>
                    <a:pt x="32" y="185"/>
                    <a:pt x="29" y="185"/>
                  </a:cubicBezTo>
                  <a:cubicBezTo>
                    <a:pt x="27" y="195"/>
                    <a:pt x="23" y="190"/>
                    <a:pt x="16" y="188"/>
                  </a:cubicBezTo>
                  <a:cubicBezTo>
                    <a:pt x="10" y="186"/>
                    <a:pt x="0" y="183"/>
                    <a:pt x="1" y="175"/>
                  </a:cubicBezTo>
                  <a:cubicBezTo>
                    <a:pt x="1" y="171"/>
                    <a:pt x="5" y="163"/>
                    <a:pt x="7" y="159"/>
                  </a:cubicBezTo>
                  <a:cubicBezTo>
                    <a:pt x="14" y="150"/>
                    <a:pt x="27" y="152"/>
                    <a:pt x="37" y="152"/>
                  </a:cubicBezTo>
                  <a:cubicBezTo>
                    <a:pt x="43" y="152"/>
                    <a:pt x="44" y="151"/>
                    <a:pt x="49" y="146"/>
                  </a:cubicBezTo>
                  <a:cubicBezTo>
                    <a:pt x="52" y="143"/>
                    <a:pt x="56" y="141"/>
                    <a:pt x="60" y="139"/>
                  </a:cubicBezTo>
                  <a:cubicBezTo>
                    <a:pt x="64" y="136"/>
                    <a:pt x="66" y="133"/>
                    <a:pt x="70" y="129"/>
                  </a:cubicBezTo>
                  <a:cubicBezTo>
                    <a:pt x="68" y="129"/>
                    <a:pt x="66" y="131"/>
                    <a:pt x="63" y="133"/>
                  </a:cubicBezTo>
                  <a:cubicBezTo>
                    <a:pt x="61" y="134"/>
                    <a:pt x="59" y="133"/>
                    <a:pt x="57" y="134"/>
                  </a:cubicBezTo>
                  <a:cubicBezTo>
                    <a:pt x="52" y="136"/>
                    <a:pt x="48" y="140"/>
                    <a:pt x="43" y="142"/>
                  </a:cubicBezTo>
                  <a:cubicBezTo>
                    <a:pt x="33" y="145"/>
                    <a:pt x="22" y="143"/>
                    <a:pt x="11" y="142"/>
                  </a:cubicBezTo>
                  <a:cubicBezTo>
                    <a:pt x="10" y="137"/>
                    <a:pt x="17" y="125"/>
                    <a:pt x="20" y="121"/>
                  </a:cubicBezTo>
                  <a:cubicBezTo>
                    <a:pt x="25" y="116"/>
                    <a:pt x="33" y="119"/>
                    <a:pt x="40" y="117"/>
                  </a:cubicBezTo>
                  <a:cubicBezTo>
                    <a:pt x="43" y="117"/>
                    <a:pt x="46" y="115"/>
                    <a:pt x="50" y="114"/>
                  </a:cubicBezTo>
                  <a:cubicBezTo>
                    <a:pt x="54" y="113"/>
                    <a:pt x="55" y="114"/>
                    <a:pt x="59" y="114"/>
                  </a:cubicBezTo>
                  <a:cubicBezTo>
                    <a:pt x="63" y="114"/>
                    <a:pt x="77" y="111"/>
                    <a:pt x="77" y="107"/>
                  </a:cubicBezTo>
                  <a:cubicBezTo>
                    <a:pt x="71" y="106"/>
                    <a:pt x="66" y="110"/>
                    <a:pt x="60" y="109"/>
                  </a:cubicBezTo>
                  <a:cubicBezTo>
                    <a:pt x="53" y="109"/>
                    <a:pt x="48" y="109"/>
                    <a:pt x="41" y="110"/>
                  </a:cubicBezTo>
                  <a:cubicBezTo>
                    <a:pt x="37" y="111"/>
                    <a:pt x="28" y="112"/>
                    <a:pt x="25" y="108"/>
                  </a:cubicBezTo>
                  <a:cubicBezTo>
                    <a:pt x="23" y="103"/>
                    <a:pt x="27" y="98"/>
                    <a:pt x="32" y="99"/>
                  </a:cubicBezTo>
                  <a:cubicBezTo>
                    <a:pt x="32" y="94"/>
                    <a:pt x="27" y="96"/>
                    <a:pt x="25" y="92"/>
                  </a:cubicBezTo>
                  <a:cubicBezTo>
                    <a:pt x="24" y="90"/>
                    <a:pt x="27" y="84"/>
                    <a:pt x="29" y="82"/>
                  </a:cubicBezTo>
                  <a:cubicBezTo>
                    <a:pt x="32" y="77"/>
                    <a:pt x="39" y="74"/>
                    <a:pt x="45" y="74"/>
                  </a:cubicBezTo>
                  <a:cubicBezTo>
                    <a:pt x="51" y="74"/>
                    <a:pt x="57" y="74"/>
                    <a:pt x="63" y="75"/>
                  </a:cubicBezTo>
                  <a:cubicBezTo>
                    <a:pt x="67" y="76"/>
                    <a:pt x="77" y="83"/>
                    <a:pt x="81" y="77"/>
                  </a:cubicBezTo>
                  <a:cubicBezTo>
                    <a:pt x="74" y="77"/>
                    <a:pt x="70" y="72"/>
                    <a:pt x="64" y="71"/>
                  </a:cubicBezTo>
                  <a:cubicBezTo>
                    <a:pt x="58" y="70"/>
                    <a:pt x="47" y="73"/>
                    <a:pt x="46" y="65"/>
                  </a:cubicBezTo>
                  <a:cubicBezTo>
                    <a:pt x="46" y="62"/>
                    <a:pt x="50" y="52"/>
                    <a:pt x="53" y="49"/>
                  </a:cubicBezTo>
                  <a:cubicBezTo>
                    <a:pt x="55" y="48"/>
                    <a:pt x="80" y="36"/>
                    <a:pt x="81" y="3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9" name="Freeform 364"/>
            <p:cNvSpPr>
              <a:spLocks/>
            </p:cNvSpPr>
            <p:nvPr/>
          </p:nvSpPr>
          <p:spPr bwMode="auto">
            <a:xfrm>
              <a:off x="12890500" y="-4060825"/>
              <a:ext cx="146050" cy="96838"/>
            </a:xfrm>
            <a:custGeom>
              <a:avLst/>
              <a:gdLst>
                <a:gd name="T0" fmla="*/ 1 w 39"/>
                <a:gd name="T1" fmla="*/ 16 h 26"/>
                <a:gd name="T2" fmla="*/ 10 w 39"/>
                <a:gd name="T3" fmla="*/ 4 h 26"/>
                <a:gd name="T4" fmla="*/ 35 w 39"/>
                <a:gd name="T5" fmla="*/ 7 h 26"/>
                <a:gd name="T6" fmla="*/ 39 w 39"/>
                <a:gd name="T7" fmla="*/ 18 h 26"/>
                <a:gd name="T8" fmla="*/ 29 w 39"/>
                <a:gd name="T9" fmla="*/ 25 h 26"/>
                <a:gd name="T10" fmla="*/ 1 w 39"/>
                <a:gd name="T11" fmla="*/ 16 h 26"/>
              </a:gdLst>
              <a:ahLst/>
              <a:cxnLst>
                <a:cxn ang="0">
                  <a:pos x="T0" y="T1"/>
                </a:cxn>
                <a:cxn ang="0">
                  <a:pos x="T2" y="T3"/>
                </a:cxn>
                <a:cxn ang="0">
                  <a:pos x="T4" y="T5"/>
                </a:cxn>
                <a:cxn ang="0">
                  <a:pos x="T6" y="T7"/>
                </a:cxn>
                <a:cxn ang="0">
                  <a:pos x="T8" y="T9"/>
                </a:cxn>
                <a:cxn ang="0">
                  <a:pos x="T10" y="T11"/>
                </a:cxn>
              </a:cxnLst>
              <a:rect l="0" t="0" r="r" b="b"/>
              <a:pathLst>
                <a:path w="39" h="26">
                  <a:moveTo>
                    <a:pt x="1" y="16"/>
                  </a:moveTo>
                  <a:cubicBezTo>
                    <a:pt x="0" y="10"/>
                    <a:pt x="5" y="6"/>
                    <a:pt x="10" y="4"/>
                  </a:cubicBezTo>
                  <a:cubicBezTo>
                    <a:pt x="18" y="1"/>
                    <a:pt x="29" y="0"/>
                    <a:pt x="35" y="7"/>
                  </a:cubicBezTo>
                  <a:cubicBezTo>
                    <a:pt x="37" y="10"/>
                    <a:pt x="39" y="15"/>
                    <a:pt x="39" y="18"/>
                  </a:cubicBezTo>
                  <a:cubicBezTo>
                    <a:pt x="37" y="26"/>
                    <a:pt x="33" y="24"/>
                    <a:pt x="29" y="25"/>
                  </a:cubicBezTo>
                  <a:cubicBezTo>
                    <a:pt x="22" y="26"/>
                    <a:pt x="2" y="25"/>
                    <a:pt x="1" y="1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0" name="Freeform 365"/>
            <p:cNvSpPr>
              <a:spLocks/>
            </p:cNvSpPr>
            <p:nvPr/>
          </p:nvSpPr>
          <p:spPr bwMode="auto">
            <a:xfrm>
              <a:off x="12076112" y="-4357688"/>
              <a:ext cx="784225" cy="803275"/>
            </a:xfrm>
            <a:custGeom>
              <a:avLst/>
              <a:gdLst>
                <a:gd name="T0" fmla="*/ 178 w 209"/>
                <a:gd name="T1" fmla="*/ 2 h 214"/>
                <a:gd name="T2" fmla="*/ 201 w 209"/>
                <a:gd name="T3" fmla="*/ 36 h 214"/>
                <a:gd name="T4" fmla="*/ 195 w 209"/>
                <a:gd name="T5" fmla="*/ 80 h 214"/>
                <a:gd name="T6" fmla="*/ 180 w 209"/>
                <a:gd name="T7" fmla="*/ 77 h 214"/>
                <a:gd name="T8" fmla="*/ 190 w 209"/>
                <a:gd name="T9" fmla="*/ 103 h 214"/>
                <a:gd name="T10" fmla="*/ 163 w 209"/>
                <a:gd name="T11" fmla="*/ 145 h 214"/>
                <a:gd name="T12" fmla="*/ 140 w 209"/>
                <a:gd name="T13" fmla="*/ 145 h 214"/>
                <a:gd name="T14" fmla="*/ 136 w 209"/>
                <a:gd name="T15" fmla="*/ 120 h 214"/>
                <a:gd name="T16" fmla="*/ 128 w 209"/>
                <a:gd name="T17" fmla="*/ 98 h 214"/>
                <a:gd name="T18" fmla="*/ 125 w 209"/>
                <a:gd name="T19" fmla="*/ 118 h 214"/>
                <a:gd name="T20" fmla="*/ 112 w 209"/>
                <a:gd name="T21" fmla="*/ 124 h 214"/>
                <a:gd name="T22" fmla="*/ 111 w 209"/>
                <a:gd name="T23" fmla="*/ 157 h 214"/>
                <a:gd name="T24" fmla="*/ 94 w 209"/>
                <a:gd name="T25" fmla="*/ 148 h 214"/>
                <a:gd name="T26" fmla="*/ 88 w 209"/>
                <a:gd name="T27" fmla="*/ 196 h 214"/>
                <a:gd name="T28" fmla="*/ 67 w 209"/>
                <a:gd name="T29" fmla="*/ 198 h 214"/>
                <a:gd name="T30" fmla="*/ 62 w 209"/>
                <a:gd name="T31" fmla="*/ 177 h 214"/>
                <a:gd name="T32" fmla="*/ 55 w 209"/>
                <a:gd name="T33" fmla="*/ 170 h 214"/>
                <a:gd name="T34" fmla="*/ 51 w 209"/>
                <a:gd name="T35" fmla="*/ 214 h 214"/>
                <a:gd name="T36" fmla="*/ 53 w 209"/>
                <a:gd name="T37" fmla="*/ 186 h 214"/>
                <a:gd name="T38" fmla="*/ 41 w 209"/>
                <a:gd name="T39" fmla="*/ 188 h 214"/>
                <a:gd name="T40" fmla="*/ 26 w 209"/>
                <a:gd name="T41" fmla="*/ 181 h 214"/>
                <a:gd name="T42" fmla="*/ 9 w 209"/>
                <a:gd name="T43" fmla="*/ 182 h 214"/>
                <a:gd name="T44" fmla="*/ 14 w 209"/>
                <a:gd name="T45" fmla="*/ 177 h 214"/>
                <a:gd name="T46" fmla="*/ 1 w 209"/>
                <a:gd name="T47" fmla="*/ 173 h 214"/>
                <a:gd name="T48" fmla="*/ 13 w 209"/>
                <a:gd name="T49" fmla="*/ 145 h 214"/>
                <a:gd name="T50" fmla="*/ 47 w 209"/>
                <a:gd name="T51" fmla="*/ 115 h 214"/>
                <a:gd name="T52" fmla="*/ 70 w 209"/>
                <a:gd name="T53" fmla="*/ 89 h 214"/>
                <a:gd name="T54" fmla="*/ 100 w 209"/>
                <a:gd name="T55" fmla="*/ 39 h 214"/>
                <a:gd name="T56" fmla="*/ 113 w 209"/>
                <a:gd name="T57" fmla="*/ 27 h 214"/>
                <a:gd name="T58" fmla="*/ 133 w 209"/>
                <a:gd name="T59" fmla="*/ 22 h 214"/>
                <a:gd name="T60" fmla="*/ 159 w 209"/>
                <a:gd name="T61" fmla="*/ 29 h 214"/>
                <a:gd name="T62" fmla="*/ 167 w 209"/>
                <a:gd name="T63" fmla="*/ 27 h 214"/>
                <a:gd name="T64" fmla="*/ 160 w 209"/>
                <a:gd name="T65" fmla="*/ 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214">
                  <a:moveTo>
                    <a:pt x="165" y="10"/>
                  </a:moveTo>
                  <a:cubicBezTo>
                    <a:pt x="166" y="3"/>
                    <a:pt x="172" y="0"/>
                    <a:pt x="178" y="2"/>
                  </a:cubicBezTo>
                  <a:cubicBezTo>
                    <a:pt x="184" y="4"/>
                    <a:pt x="185" y="9"/>
                    <a:pt x="188" y="13"/>
                  </a:cubicBezTo>
                  <a:cubicBezTo>
                    <a:pt x="194" y="20"/>
                    <a:pt x="209" y="26"/>
                    <a:pt x="201" y="36"/>
                  </a:cubicBezTo>
                  <a:cubicBezTo>
                    <a:pt x="194" y="44"/>
                    <a:pt x="180" y="44"/>
                    <a:pt x="180" y="57"/>
                  </a:cubicBezTo>
                  <a:cubicBezTo>
                    <a:pt x="180" y="66"/>
                    <a:pt x="199" y="73"/>
                    <a:pt x="195" y="80"/>
                  </a:cubicBezTo>
                  <a:cubicBezTo>
                    <a:pt x="195" y="81"/>
                    <a:pt x="195" y="81"/>
                    <a:pt x="195" y="82"/>
                  </a:cubicBezTo>
                  <a:cubicBezTo>
                    <a:pt x="189" y="84"/>
                    <a:pt x="184" y="81"/>
                    <a:pt x="180" y="77"/>
                  </a:cubicBezTo>
                  <a:cubicBezTo>
                    <a:pt x="179" y="83"/>
                    <a:pt x="185" y="85"/>
                    <a:pt x="188" y="90"/>
                  </a:cubicBezTo>
                  <a:cubicBezTo>
                    <a:pt x="190" y="94"/>
                    <a:pt x="190" y="99"/>
                    <a:pt x="190" y="103"/>
                  </a:cubicBezTo>
                  <a:cubicBezTo>
                    <a:pt x="188" y="116"/>
                    <a:pt x="179" y="118"/>
                    <a:pt x="168" y="121"/>
                  </a:cubicBezTo>
                  <a:cubicBezTo>
                    <a:pt x="152" y="126"/>
                    <a:pt x="167" y="133"/>
                    <a:pt x="163" y="145"/>
                  </a:cubicBezTo>
                  <a:cubicBezTo>
                    <a:pt x="162" y="147"/>
                    <a:pt x="152" y="155"/>
                    <a:pt x="150" y="155"/>
                  </a:cubicBezTo>
                  <a:cubicBezTo>
                    <a:pt x="146" y="155"/>
                    <a:pt x="143" y="149"/>
                    <a:pt x="140" y="145"/>
                  </a:cubicBezTo>
                  <a:cubicBezTo>
                    <a:pt x="138" y="142"/>
                    <a:pt x="135" y="139"/>
                    <a:pt x="134" y="134"/>
                  </a:cubicBezTo>
                  <a:cubicBezTo>
                    <a:pt x="134" y="129"/>
                    <a:pt x="135" y="125"/>
                    <a:pt x="136" y="120"/>
                  </a:cubicBezTo>
                  <a:cubicBezTo>
                    <a:pt x="138" y="112"/>
                    <a:pt x="143" y="100"/>
                    <a:pt x="139" y="94"/>
                  </a:cubicBezTo>
                  <a:cubicBezTo>
                    <a:pt x="138" y="101"/>
                    <a:pt x="133" y="99"/>
                    <a:pt x="128" y="98"/>
                  </a:cubicBezTo>
                  <a:cubicBezTo>
                    <a:pt x="127" y="100"/>
                    <a:pt x="125" y="104"/>
                    <a:pt x="125" y="106"/>
                  </a:cubicBezTo>
                  <a:cubicBezTo>
                    <a:pt x="124" y="110"/>
                    <a:pt x="126" y="114"/>
                    <a:pt x="125" y="118"/>
                  </a:cubicBezTo>
                  <a:cubicBezTo>
                    <a:pt x="125" y="121"/>
                    <a:pt x="125" y="123"/>
                    <a:pt x="122" y="126"/>
                  </a:cubicBezTo>
                  <a:cubicBezTo>
                    <a:pt x="116" y="129"/>
                    <a:pt x="116" y="123"/>
                    <a:pt x="112" y="124"/>
                  </a:cubicBezTo>
                  <a:cubicBezTo>
                    <a:pt x="105" y="125"/>
                    <a:pt x="117" y="135"/>
                    <a:pt x="118" y="140"/>
                  </a:cubicBezTo>
                  <a:cubicBezTo>
                    <a:pt x="120" y="150"/>
                    <a:pt x="114" y="151"/>
                    <a:pt x="111" y="157"/>
                  </a:cubicBezTo>
                  <a:cubicBezTo>
                    <a:pt x="113" y="163"/>
                    <a:pt x="109" y="178"/>
                    <a:pt x="101" y="172"/>
                  </a:cubicBezTo>
                  <a:cubicBezTo>
                    <a:pt x="99" y="171"/>
                    <a:pt x="94" y="150"/>
                    <a:pt x="94" y="148"/>
                  </a:cubicBezTo>
                  <a:cubicBezTo>
                    <a:pt x="88" y="157"/>
                    <a:pt x="95" y="171"/>
                    <a:pt x="94" y="181"/>
                  </a:cubicBezTo>
                  <a:cubicBezTo>
                    <a:pt x="93" y="188"/>
                    <a:pt x="92" y="191"/>
                    <a:pt x="88" y="196"/>
                  </a:cubicBezTo>
                  <a:cubicBezTo>
                    <a:pt x="83" y="203"/>
                    <a:pt x="80" y="204"/>
                    <a:pt x="74" y="199"/>
                  </a:cubicBezTo>
                  <a:cubicBezTo>
                    <a:pt x="74" y="206"/>
                    <a:pt x="68" y="203"/>
                    <a:pt x="67" y="198"/>
                  </a:cubicBezTo>
                  <a:cubicBezTo>
                    <a:pt x="66" y="192"/>
                    <a:pt x="69" y="189"/>
                    <a:pt x="66" y="183"/>
                  </a:cubicBezTo>
                  <a:cubicBezTo>
                    <a:pt x="65" y="181"/>
                    <a:pt x="63" y="181"/>
                    <a:pt x="62" y="177"/>
                  </a:cubicBezTo>
                  <a:cubicBezTo>
                    <a:pt x="62" y="175"/>
                    <a:pt x="63" y="172"/>
                    <a:pt x="62" y="169"/>
                  </a:cubicBezTo>
                  <a:cubicBezTo>
                    <a:pt x="59" y="162"/>
                    <a:pt x="57" y="163"/>
                    <a:pt x="55" y="170"/>
                  </a:cubicBezTo>
                  <a:cubicBezTo>
                    <a:pt x="52" y="181"/>
                    <a:pt x="61" y="191"/>
                    <a:pt x="59" y="203"/>
                  </a:cubicBezTo>
                  <a:cubicBezTo>
                    <a:pt x="58" y="205"/>
                    <a:pt x="54" y="214"/>
                    <a:pt x="51" y="214"/>
                  </a:cubicBezTo>
                  <a:cubicBezTo>
                    <a:pt x="43" y="214"/>
                    <a:pt x="52" y="204"/>
                    <a:pt x="53" y="201"/>
                  </a:cubicBezTo>
                  <a:cubicBezTo>
                    <a:pt x="54" y="197"/>
                    <a:pt x="54" y="190"/>
                    <a:pt x="53" y="186"/>
                  </a:cubicBezTo>
                  <a:cubicBezTo>
                    <a:pt x="51" y="187"/>
                    <a:pt x="50" y="192"/>
                    <a:pt x="48" y="193"/>
                  </a:cubicBezTo>
                  <a:cubicBezTo>
                    <a:pt x="43" y="195"/>
                    <a:pt x="44" y="191"/>
                    <a:pt x="41" y="188"/>
                  </a:cubicBezTo>
                  <a:cubicBezTo>
                    <a:pt x="38" y="186"/>
                    <a:pt x="40" y="185"/>
                    <a:pt x="35" y="183"/>
                  </a:cubicBezTo>
                  <a:cubicBezTo>
                    <a:pt x="33" y="182"/>
                    <a:pt x="29" y="181"/>
                    <a:pt x="26" y="181"/>
                  </a:cubicBezTo>
                  <a:cubicBezTo>
                    <a:pt x="23" y="187"/>
                    <a:pt x="17" y="191"/>
                    <a:pt x="17" y="198"/>
                  </a:cubicBezTo>
                  <a:cubicBezTo>
                    <a:pt x="8" y="199"/>
                    <a:pt x="8" y="188"/>
                    <a:pt x="9" y="182"/>
                  </a:cubicBezTo>
                  <a:cubicBezTo>
                    <a:pt x="6" y="182"/>
                    <a:pt x="3" y="181"/>
                    <a:pt x="0" y="179"/>
                  </a:cubicBezTo>
                  <a:cubicBezTo>
                    <a:pt x="3" y="174"/>
                    <a:pt x="9" y="177"/>
                    <a:pt x="14" y="177"/>
                  </a:cubicBezTo>
                  <a:cubicBezTo>
                    <a:pt x="16" y="169"/>
                    <a:pt x="7" y="171"/>
                    <a:pt x="9" y="165"/>
                  </a:cubicBezTo>
                  <a:cubicBezTo>
                    <a:pt x="6" y="168"/>
                    <a:pt x="5" y="172"/>
                    <a:pt x="1" y="173"/>
                  </a:cubicBezTo>
                  <a:cubicBezTo>
                    <a:pt x="0" y="166"/>
                    <a:pt x="5" y="164"/>
                    <a:pt x="8" y="159"/>
                  </a:cubicBezTo>
                  <a:cubicBezTo>
                    <a:pt x="11" y="155"/>
                    <a:pt x="11" y="149"/>
                    <a:pt x="13" y="145"/>
                  </a:cubicBezTo>
                  <a:cubicBezTo>
                    <a:pt x="20" y="134"/>
                    <a:pt x="33" y="138"/>
                    <a:pt x="42" y="130"/>
                  </a:cubicBezTo>
                  <a:cubicBezTo>
                    <a:pt x="47" y="125"/>
                    <a:pt x="45" y="122"/>
                    <a:pt x="47" y="115"/>
                  </a:cubicBezTo>
                  <a:cubicBezTo>
                    <a:pt x="48" y="108"/>
                    <a:pt x="51" y="106"/>
                    <a:pt x="57" y="102"/>
                  </a:cubicBezTo>
                  <a:cubicBezTo>
                    <a:pt x="61" y="98"/>
                    <a:pt x="68" y="94"/>
                    <a:pt x="70" y="89"/>
                  </a:cubicBezTo>
                  <a:cubicBezTo>
                    <a:pt x="77" y="76"/>
                    <a:pt x="80" y="61"/>
                    <a:pt x="92" y="51"/>
                  </a:cubicBezTo>
                  <a:cubicBezTo>
                    <a:pt x="97" y="47"/>
                    <a:pt x="97" y="45"/>
                    <a:pt x="100" y="39"/>
                  </a:cubicBezTo>
                  <a:cubicBezTo>
                    <a:pt x="102" y="33"/>
                    <a:pt x="102" y="32"/>
                    <a:pt x="107" y="29"/>
                  </a:cubicBezTo>
                  <a:cubicBezTo>
                    <a:pt x="108" y="28"/>
                    <a:pt x="112" y="28"/>
                    <a:pt x="113" y="27"/>
                  </a:cubicBezTo>
                  <a:cubicBezTo>
                    <a:pt x="115" y="26"/>
                    <a:pt x="116" y="24"/>
                    <a:pt x="119" y="24"/>
                  </a:cubicBezTo>
                  <a:cubicBezTo>
                    <a:pt x="122" y="23"/>
                    <a:pt x="130" y="23"/>
                    <a:pt x="133" y="22"/>
                  </a:cubicBezTo>
                  <a:cubicBezTo>
                    <a:pt x="143" y="22"/>
                    <a:pt x="149" y="30"/>
                    <a:pt x="158" y="32"/>
                  </a:cubicBezTo>
                  <a:cubicBezTo>
                    <a:pt x="158" y="31"/>
                    <a:pt x="159" y="30"/>
                    <a:pt x="159" y="29"/>
                  </a:cubicBezTo>
                  <a:cubicBezTo>
                    <a:pt x="159" y="28"/>
                    <a:pt x="158" y="27"/>
                    <a:pt x="158" y="26"/>
                  </a:cubicBezTo>
                  <a:cubicBezTo>
                    <a:pt x="161" y="26"/>
                    <a:pt x="164" y="27"/>
                    <a:pt x="167" y="27"/>
                  </a:cubicBezTo>
                  <a:cubicBezTo>
                    <a:pt x="168" y="26"/>
                    <a:pt x="168" y="23"/>
                    <a:pt x="167" y="21"/>
                  </a:cubicBezTo>
                  <a:cubicBezTo>
                    <a:pt x="166" y="19"/>
                    <a:pt x="160" y="21"/>
                    <a:pt x="160" y="16"/>
                  </a:cubicBezTo>
                  <a:cubicBezTo>
                    <a:pt x="160" y="12"/>
                    <a:pt x="161" y="10"/>
                    <a:pt x="165" y="1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1" name="Freeform 366"/>
            <p:cNvSpPr>
              <a:spLocks/>
            </p:cNvSpPr>
            <p:nvPr/>
          </p:nvSpPr>
          <p:spPr bwMode="auto">
            <a:xfrm>
              <a:off x="12868275" y="-4589463"/>
              <a:ext cx="157163" cy="171450"/>
            </a:xfrm>
            <a:custGeom>
              <a:avLst/>
              <a:gdLst>
                <a:gd name="T0" fmla="*/ 40 w 42"/>
                <a:gd name="T1" fmla="*/ 32 h 46"/>
                <a:gd name="T2" fmla="*/ 26 w 42"/>
                <a:gd name="T3" fmla="*/ 46 h 46"/>
                <a:gd name="T4" fmla="*/ 13 w 42"/>
                <a:gd name="T5" fmla="*/ 35 h 46"/>
                <a:gd name="T6" fmla="*/ 4 w 42"/>
                <a:gd name="T7" fmla="*/ 13 h 46"/>
                <a:gd name="T8" fmla="*/ 21 w 42"/>
                <a:gd name="T9" fmla="*/ 1 h 46"/>
                <a:gd name="T10" fmla="*/ 40 w 42"/>
                <a:gd name="T11" fmla="*/ 32 h 46"/>
              </a:gdLst>
              <a:ahLst/>
              <a:cxnLst>
                <a:cxn ang="0">
                  <a:pos x="T0" y="T1"/>
                </a:cxn>
                <a:cxn ang="0">
                  <a:pos x="T2" y="T3"/>
                </a:cxn>
                <a:cxn ang="0">
                  <a:pos x="T4" y="T5"/>
                </a:cxn>
                <a:cxn ang="0">
                  <a:pos x="T6" y="T7"/>
                </a:cxn>
                <a:cxn ang="0">
                  <a:pos x="T8" y="T9"/>
                </a:cxn>
                <a:cxn ang="0">
                  <a:pos x="T10" y="T11"/>
                </a:cxn>
              </a:cxnLst>
              <a:rect l="0" t="0" r="r" b="b"/>
              <a:pathLst>
                <a:path w="42" h="46">
                  <a:moveTo>
                    <a:pt x="40" y="32"/>
                  </a:moveTo>
                  <a:cubicBezTo>
                    <a:pt x="39" y="37"/>
                    <a:pt x="32" y="45"/>
                    <a:pt x="26" y="46"/>
                  </a:cubicBezTo>
                  <a:cubicBezTo>
                    <a:pt x="20" y="46"/>
                    <a:pt x="16" y="40"/>
                    <a:pt x="13" y="35"/>
                  </a:cubicBezTo>
                  <a:cubicBezTo>
                    <a:pt x="8" y="28"/>
                    <a:pt x="0" y="22"/>
                    <a:pt x="4" y="13"/>
                  </a:cubicBezTo>
                  <a:cubicBezTo>
                    <a:pt x="5" y="9"/>
                    <a:pt x="21" y="0"/>
                    <a:pt x="21" y="1"/>
                  </a:cubicBezTo>
                  <a:cubicBezTo>
                    <a:pt x="21" y="13"/>
                    <a:pt x="42" y="17"/>
                    <a:pt x="40" y="3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2" name="Freeform 367"/>
            <p:cNvSpPr>
              <a:spLocks/>
            </p:cNvSpPr>
            <p:nvPr/>
          </p:nvSpPr>
          <p:spPr bwMode="auto">
            <a:xfrm>
              <a:off x="13020675" y="-4938713"/>
              <a:ext cx="465138" cy="269875"/>
            </a:xfrm>
            <a:custGeom>
              <a:avLst/>
              <a:gdLst>
                <a:gd name="T0" fmla="*/ 18 w 124"/>
                <a:gd name="T1" fmla="*/ 41 h 72"/>
                <a:gd name="T2" fmla="*/ 46 w 124"/>
                <a:gd name="T3" fmla="*/ 26 h 72"/>
                <a:gd name="T4" fmla="*/ 58 w 124"/>
                <a:gd name="T5" fmla="*/ 20 h 72"/>
                <a:gd name="T6" fmla="*/ 66 w 124"/>
                <a:gd name="T7" fmla="*/ 9 h 72"/>
                <a:gd name="T8" fmla="*/ 94 w 124"/>
                <a:gd name="T9" fmla="*/ 9 h 72"/>
                <a:gd name="T10" fmla="*/ 113 w 124"/>
                <a:gd name="T11" fmla="*/ 59 h 72"/>
                <a:gd name="T12" fmla="*/ 103 w 124"/>
                <a:gd name="T13" fmla="*/ 63 h 72"/>
                <a:gd name="T14" fmla="*/ 87 w 124"/>
                <a:gd name="T15" fmla="*/ 66 h 72"/>
                <a:gd name="T16" fmla="*/ 61 w 124"/>
                <a:gd name="T17" fmla="*/ 53 h 72"/>
                <a:gd name="T18" fmla="*/ 61 w 124"/>
                <a:gd name="T19" fmla="*/ 59 h 72"/>
                <a:gd name="T20" fmla="*/ 50 w 124"/>
                <a:gd name="T21" fmla="*/ 66 h 72"/>
                <a:gd name="T22" fmla="*/ 39 w 124"/>
                <a:gd name="T23" fmla="*/ 56 h 72"/>
                <a:gd name="T24" fmla="*/ 22 w 124"/>
                <a:gd name="T25" fmla="*/ 59 h 72"/>
                <a:gd name="T26" fmla="*/ 13 w 124"/>
                <a:gd name="T27" fmla="*/ 65 h 72"/>
                <a:gd name="T28" fmla="*/ 18 w 124"/>
                <a:gd name="T29"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72">
                  <a:moveTo>
                    <a:pt x="18" y="41"/>
                  </a:moveTo>
                  <a:cubicBezTo>
                    <a:pt x="26" y="34"/>
                    <a:pt x="36" y="29"/>
                    <a:pt x="46" y="26"/>
                  </a:cubicBezTo>
                  <a:cubicBezTo>
                    <a:pt x="53" y="25"/>
                    <a:pt x="54" y="26"/>
                    <a:pt x="58" y="20"/>
                  </a:cubicBezTo>
                  <a:cubicBezTo>
                    <a:pt x="61" y="16"/>
                    <a:pt x="62" y="13"/>
                    <a:pt x="66" y="9"/>
                  </a:cubicBezTo>
                  <a:cubicBezTo>
                    <a:pt x="77" y="0"/>
                    <a:pt x="84" y="0"/>
                    <a:pt x="94" y="9"/>
                  </a:cubicBezTo>
                  <a:cubicBezTo>
                    <a:pt x="107" y="20"/>
                    <a:pt x="124" y="41"/>
                    <a:pt x="113" y="59"/>
                  </a:cubicBezTo>
                  <a:cubicBezTo>
                    <a:pt x="110" y="64"/>
                    <a:pt x="109" y="63"/>
                    <a:pt x="103" y="63"/>
                  </a:cubicBezTo>
                  <a:cubicBezTo>
                    <a:pt x="96" y="63"/>
                    <a:pt x="93" y="65"/>
                    <a:pt x="87" y="66"/>
                  </a:cubicBezTo>
                  <a:cubicBezTo>
                    <a:pt x="75" y="67"/>
                    <a:pt x="72" y="51"/>
                    <a:pt x="61" y="53"/>
                  </a:cubicBezTo>
                  <a:cubicBezTo>
                    <a:pt x="61" y="55"/>
                    <a:pt x="60" y="57"/>
                    <a:pt x="61" y="59"/>
                  </a:cubicBezTo>
                  <a:cubicBezTo>
                    <a:pt x="55" y="60"/>
                    <a:pt x="61" y="72"/>
                    <a:pt x="50" y="66"/>
                  </a:cubicBezTo>
                  <a:cubicBezTo>
                    <a:pt x="44" y="64"/>
                    <a:pt x="45" y="58"/>
                    <a:pt x="39" y="56"/>
                  </a:cubicBezTo>
                  <a:cubicBezTo>
                    <a:pt x="34" y="54"/>
                    <a:pt x="26" y="55"/>
                    <a:pt x="22" y="59"/>
                  </a:cubicBezTo>
                  <a:cubicBezTo>
                    <a:pt x="19" y="61"/>
                    <a:pt x="17" y="66"/>
                    <a:pt x="13" y="65"/>
                  </a:cubicBezTo>
                  <a:cubicBezTo>
                    <a:pt x="0" y="63"/>
                    <a:pt x="14" y="44"/>
                    <a:pt x="18" y="4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3" name="Freeform 368"/>
            <p:cNvSpPr>
              <a:spLocks/>
            </p:cNvSpPr>
            <p:nvPr/>
          </p:nvSpPr>
          <p:spPr bwMode="auto">
            <a:xfrm>
              <a:off x="13044487" y="-4627563"/>
              <a:ext cx="385763" cy="382588"/>
            </a:xfrm>
            <a:custGeom>
              <a:avLst/>
              <a:gdLst>
                <a:gd name="T0" fmla="*/ 16 w 103"/>
                <a:gd name="T1" fmla="*/ 23 h 102"/>
                <a:gd name="T2" fmla="*/ 47 w 103"/>
                <a:gd name="T3" fmla="*/ 8 h 102"/>
                <a:gd name="T4" fmla="*/ 67 w 103"/>
                <a:gd name="T5" fmla="*/ 5 h 102"/>
                <a:gd name="T6" fmla="*/ 101 w 103"/>
                <a:gd name="T7" fmla="*/ 9 h 102"/>
                <a:gd name="T8" fmla="*/ 98 w 103"/>
                <a:gd name="T9" fmla="*/ 23 h 102"/>
                <a:gd name="T10" fmla="*/ 84 w 103"/>
                <a:gd name="T11" fmla="*/ 29 h 102"/>
                <a:gd name="T12" fmla="*/ 71 w 103"/>
                <a:gd name="T13" fmla="*/ 45 h 102"/>
                <a:gd name="T14" fmla="*/ 88 w 103"/>
                <a:gd name="T15" fmla="*/ 45 h 102"/>
                <a:gd name="T16" fmla="*/ 87 w 103"/>
                <a:gd name="T17" fmla="*/ 72 h 102"/>
                <a:gd name="T18" fmla="*/ 67 w 103"/>
                <a:gd name="T19" fmla="*/ 92 h 102"/>
                <a:gd name="T20" fmla="*/ 54 w 103"/>
                <a:gd name="T21" fmla="*/ 92 h 102"/>
                <a:gd name="T22" fmla="*/ 42 w 103"/>
                <a:gd name="T23" fmla="*/ 99 h 102"/>
                <a:gd name="T24" fmla="*/ 20 w 103"/>
                <a:gd name="T25" fmla="*/ 86 h 102"/>
                <a:gd name="T26" fmla="*/ 2 w 103"/>
                <a:gd name="T27" fmla="*/ 44 h 102"/>
                <a:gd name="T28" fmla="*/ 16 w 103"/>
                <a:gd name="T2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02">
                  <a:moveTo>
                    <a:pt x="16" y="23"/>
                  </a:moveTo>
                  <a:cubicBezTo>
                    <a:pt x="26" y="18"/>
                    <a:pt x="35" y="11"/>
                    <a:pt x="47" y="8"/>
                  </a:cubicBezTo>
                  <a:cubicBezTo>
                    <a:pt x="53" y="6"/>
                    <a:pt x="61" y="6"/>
                    <a:pt x="67" y="5"/>
                  </a:cubicBezTo>
                  <a:cubicBezTo>
                    <a:pt x="75" y="3"/>
                    <a:pt x="96" y="0"/>
                    <a:pt x="101" y="9"/>
                  </a:cubicBezTo>
                  <a:cubicBezTo>
                    <a:pt x="103" y="13"/>
                    <a:pt x="100" y="19"/>
                    <a:pt x="98" y="23"/>
                  </a:cubicBezTo>
                  <a:cubicBezTo>
                    <a:pt x="93" y="30"/>
                    <a:pt x="91" y="27"/>
                    <a:pt x="84" y="29"/>
                  </a:cubicBezTo>
                  <a:cubicBezTo>
                    <a:pt x="77" y="31"/>
                    <a:pt x="60" y="36"/>
                    <a:pt x="71" y="45"/>
                  </a:cubicBezTo>
                  <a:cubicBezTo>
                    <a:pt x="75" y="48"/>
                    <a:pt x="83" y="44"/>
                    <a:pt x="88" y="45"/>
                  </a:cubicBezTo>
                  <a:cubicBezTo>
                    <a:pt x="89" y="55"/>
                    <a:pt x="91" y="64"/>
                    <a:pt x="87" y="72"/>
                  </a:cubicBezTo>
                  <a:cubicBezTo>
                    <a:pt x="84" y="80"/>
                    <a:pt x="76" y="89"/>
                    <a:pt x="67" y="92"/>
                  </a:cubicBezTo>
                  <a:cubicBezTo>
                    <a:pt x="62" y="94"/>
                    <a:pt x="59" y="91"/>
                    <a:pt x="54" y="92"/>
                  </a:cubicBezTo>
                  <a:cubicBezTo>
                    <a:pt x="50" y="93"/>
                    <a:pt x="46" y="98"/>
                    <a:pt x="42" y="99"/>
                  </a:cubicBezTo>
                  <a:cubicBezTo>
                    <a:pt x="32" y="102"/>
                    <a:pt x="22" y="97"/>
                    <a:pt x="20" y="86"/>
                  </a:cubicBezTo>
                  <a:cubicBezTo>
                    <a:pt x="0" y="90"/>
                    <a:pt x="3" y="54"/>
                    <a:pt x="2" y="44"/>
                  </a:cubicBezTo>
                  <a:cubicBezTo>
                    <a:pt x="1" y="32"/>
                    <a:pt x="6" y="29"/>
                    <a:pt x="16" y="2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4" name="Freeform 369"/>
            <p:cNvSpPr>
              <a:spLocks/>
            </p:cNvSpPr>
            <p:nvPr/>
          </p:nvSpPr>
          <p:spPr bwMode="auto">
            <a:xfrm>
              <a:off x="12425362" y="-3735388"/>
              <a:ext cx="217488" cy="274638"/>
            </a:xfrm>
            <a:custGeom>
              <a:avLst/>
              <a:gdLst>
                <a:gd name="T0" fmla="*/ 52 w 58"/>
                <a:gd name="T1" fmla="*/ 20 h 73"/>
                <a:gd name="T2" fmla="*/ 36 w 58"/>
                <a:gd name="T3" fmla="*/ 60 h 73"/>
                <a:gd name="T4" fmla="*/ 27 w 58"/>
                <a:gd name="T5" fmla="*/ 73 h 73"/>
                <a:gd name="T6" fmla="*/ 17 w 58"/>
                <a:gd name="T7" fmla="*/ 66 h 73"/>
                <a:gd name="T8" fmla="*/ 6 w 58"/>
                <a:gd name="T9" fmla="*/ 64 h 73"/>
                <a:gd name="T10" fmla="*/ 13 w 58"/>
                <a:gd name="T11" fmla="*/ 45 h 73"/>
                <a:gd name="T12" fmla="*/ 27 w 58"/>
                <a:gd name="T13" fmla="*/ 26 h 73"/>
                <a:gd name="T14" fmla="*/ 40 w 58"/>
                <a:gd name="T15" fmla="*/ 13 h 73"/>
                <a:gd name="T16" fmla="*/ 55 w 58"/>
                <a:gd name="T17" fmla="*/ 5 h 73"/>
                <a:gd name="T18" fmla="*/ 52 w 58"/>
                <a:gd name="T19"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73">
                  <a:moveTo>
                    <a:pt x="52" y="20"/>
                  </a:moveTo>
                  <a:cubicBezTo>
                    <a:pt x="47" y="34"/>
                    <a:pt x="43" y="48"/>
                    <a:pt x="36" y="60"/>
                  </a:cubicBezTo>
                  <a:cubicBezTo>
                    <a:pt x="34" y="65"/>
                    <a:pt x="28" y="68"/>
                    <a:pt x="27" y="73"/>
                  </a:cubicBezTo>
                  <a:cubicBezTo>
                    <a:pt x="22" y="72"/>
                    <a:pt x="21" y="68"/>
                    <a:pt x="17" y="66"/>
                  </a:cubicBezTo>
                  <a:cubicBezTo>
                    <a:pt x="14" y="64"/>
                    <a:pt x="9" y="66"/>
                    <a:pt x="6" y="64"/>
                  </a:cubicBezTo>
                  <a:cubicBezTo>
                    <a:pt x="0" y="59"/>
                    <a:pt x="9" y="50"/>
                    <a:pt x="13" y="45"/>
                  </a:cubicBezTo>
                  <a:cubicBezTo>
                    <a:pt x="17" y="38"/>
                    <a:pt x="22" y="32"/>
                    <a:pt x="27" y="26"/>
                  </a:cubicBezTo>
                  <a:cubicBezTo>
                    <a:pt x="31" y="22"/>
                    <a:pt x="37" y="18"/>
                    <a:pt x="40" y="13"/>
                  </a:cubicBezTo>
                  <a:cubicBezTo>
                    <a:pt x="42" y="10"/>
                    <a:pt x="50" y="0"/>
                    <a:pt x="55" y="5"/>
                  </a:cubicBezTo>
                  <a:cubicBezTo>
                    <a:pt x="58" y="9"/>
                    <a:pt x="54" y="17"/>
                    <a:pt x="52" y="2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5" name="Freeform 370"/>
            <p:cNvSpPr>
              <a:spLocks/>
            </p:cNvSpPr>
            <p:nvPr/>
          </p:nvSpPr>
          <p:spPr bwMode="auto">
            <a:xfrm>
              <a:off x="13760450" y="-4473575"/>
              <a:ext cx="239713" cy="355600"/>
            </a:xfrm>
            <a:custGeom>
              <a:avLst/>
              <a:gdLst>
                <a:gd name="T0" fmla="*/ 3 w 64"/>
                <a:gd name="T1" fmla="*/ 9 h 95"/>
                <a:gd name="T2" fmla="*/ 23 w 64"/>
                <a:gd name="T3" fmla="*/ 16 h 95"/>
                <a:gd name="T4" fmla="*/ 32 w 64"/>
                <a:gd name="T5" fmla="*/ 35 h 95"/>
                <a:gd name="T6" fmla="*/ 34 w 64"/>
                <a:gd name="T7" fmla="*/ 46 h 95"/>
                <a:gd name="T8" fmla="*/ 39 w 64"/>
                <a:gd name="T9" fmla="*/ 50 h 95"/>
                <a:gd name="T10" fmla="*/ 43 w 64"/>
                <a:gd name="T11" fmla="*/ 58 h 95"/>
                <a:gd name="T12" fmla="*/ 48 w 64"/>
                <a:gd name="T13" fmla="*/ 67 h 95"/>
                <a:gd name="T14" fmla="*/ 48 w 64"/>
                <a:gd name="T15" fmla="*/ 82 h 95"/>
                <a:gd name="T16" fmla="*/ 60 w 64"/>
                <a:gd name="T17" fmla="*/ 86 h 95"/>
                <a:gd name="T18" fmla="*/ 47 w 64"/>
                <a:gd name="T19" fmla="*/ 87 h 95"/>
                <a:gd name="T20" fmla="*/ 40 w 64"/>
                <a:gd name="T21" fmla="*/ 88 h 95"/>
                <a:gd name="T22" fmla="*/ 34 w 64"/>
                <a:gd name="T23" fmla="*/ 84 h 95"/>
                <a:gd name="T24" fmla="*/ 24 w 64"/>
                <a:gd name="T25" fmla="*/ 76 h 95"/>
                <a:gd name="T26" fmla="*/ 14 w 64"/>
                <a:gd name="T27" fmla="*/ 48 h 95"/>
                <a:gd name="T28" fmla="*/ 13 w 64"/>
                <a:gd name="T29" fmla="*/ 41 h 95"/>
                <a:gd name="T30" fmla="*/ 14 w 64"/>
                <a:gd name="T31" fmla="*/ 38 h 95"/>
                <a:gd name="T32" fmla="*/ 10 w 64"/>
                <a:gd name="T33" fmla="*/ 35 h 95"/>
                <a:gd name="T34" fmla="*/ 8 w 64"/>
                <a:gd name="T35" fmla="*/ 22 h 95"/>
                <a:gd name="T36" fmla="*/ 3 w 64"/>
                <a:gd name="T37" fmla="*/ 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95">
                  <a:moveTo>
                    <a:pt x="3" y="9"/>
                  </a:moveTo>
                  <a:cubicBezTo>
                    <a:pt x="8" y="0"/>
                    <a:pt x="20" y="11"/>
                    <a:pt x="23" y="16"/>
                  </a:cubicBezTo>
                  <a:cubicBezTo>
                    <a:pt x="26" y="22"/>
                    <a:pt x="29" y="29"/>
                    <a:pt x="32" y="35"/>
                  </a:cubicBezTo>
                  <a:cubicBezTo>
                    <a:pt x="33" y="39"/>
                    <a:pt x="33" y="42"/>
                    <a:pt x="34" y="46"/>
                  </a:cubicBezTo>
                  <a:cubicBezTo>
                    <a:pt x="35" y="54"/>
                    <a:pt x="35" y="47"/>
                    <a:pt x="39" y="50"/>
                  </a:cubicBezTo>
                  <a:cubicBezTo>
                    <a:pt x="40" y="51"/>
                    <a:pt x="42" y="56"/>
                    <a:pt x="43" y="58"/>
                  </a:cubicBezTo>
                  <a:cubicBezTo>
                    <a:pt x="44" y="61"/>
                    <a:pt x="46" y="64"/>
                    <a:pt x="48" y="67"/>
                  </a:cubicBezTo>
                  <a:cubicBezTo>
                    <a:pt x="50" y="73"/>
                    <a:pt x="50" y="76"/>
                    <a:pt x="48" y="82"/>
                  </a:cubicBezTo>
                  <a:cubicBezTo>
                    <a:pt x="54" y="80"/>
                    <a:pt x="64" y="78"/>
                    <a:pt x="60" y="86"/>
                  </a:cubicBezTo>
                  <a:cubicBezTo>
                    <a:pt x="57" y="90"/>
                    <a:pt x="47" y="95"/>
                    <a:pt x="47" y="87"/>
                  </a:cubicBezTo>
                  <a:cubicBezTo>
                    <a:pt x="45" y="87"/>
                    <a:pt x="42" y="89"/>
                    <a:pt x="40" y="88"/>
                  </a:cubicBezTo>
                  <a:cubicBezTo>
                    <a:pt x="35" y="88"/>
                    <a:pt x="37" y="86"/>
                    <a:pt x="34" y="84"/>
                  </a:cubicBezTo>
                  <a:cubicBezTo>
                    <a:pt x="30" y="81"/>
                    <a:pt x="24" y="85"/>
                    <a:pt x="24" y="76"/>
                  </a:cubicBezTo>
                  <a:cubicBezTo>
                    <a:pt x="20" y="76"/>
                    <a:pt x="15" y="53"/>
                    <a:pt x="14" y="48"/>
                  </a:cubicBezTo>
                  <a:cubicBezTo>
                    <a:pt x="14" y="46"/>
                    <a:pt x="14" y="43"/>
                    <a:pt x="13" y="41"/>
                  </a:cubicBezTo>
                  <a:cubicBezTo>
                    <a:pt x="13" y="40"/>
                    <a:pt x="14" y="39"/>
                    <a:pt x="14" y="38"/>
                  </a:cubicBezTo>
                  <a:cubicBezTo>
                    <a:pt x="13" y="37"/>
                    <a:pt x="10" y="36"/>
                    <a:pt x="10" y="35"/>
                  </a:cubicBezTo>
                  <a:cubicBezTo>
                    <a:pt x="7" y="31"/>
                    <a:pt x="10" y="26"/>
                    <a:pt x="8" y="22"/>
                  </a:cubicBezTo>
                  <a:cubicBezTo>
                    <a:pt x="7" y="18"/>
                    <a:pt x="0" y="14"/>
                    <a:pt x="3" y="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6" name="Freeform 371"/>
            <p:cNvSpPr>
              <a:spLocks/>
            </p:cNvSpPr>
            <p:nvPr/>
          </p:nvSpPr>
          <p:spPr bwMode="auto">
            <a:xfrm>
              <a:off x="14112875" y="-4514850"/>
              <a:ext cx="179388" cy="127000"/>
            </a:xfrm>
            <a:custGeom>
              <a:avLst/>
              <a:gdLst>
                <a:gd name="T0" fmla="*/ 4 w 48"/>
                <a:gd name="T1" fmla="*/ 15 h 34"/>
                <a:gd name="T2" fmla="*/ 23 w 48"/>
                <a:gd name="T3" fmla="*/ 0 h 34"/>
                <a:gd name="T4" fmla="*/ 33 w 48"/>
                <a:gd name="T5" fmla="*/ 4 h 34"/>
                <a:gd name="T6" fmla="*/ 42 w 48"/>
                <a:gd name="T7" fmla="*/ 12 h 34"/>
                <a:gd name="T8" fmla="*/ 48 w 48"/>
                <a:gd name="T9" fmla="*/ 21 h 34"/>
                <a:gd name="T10" fmla="*/ 37 w 48"/>
                <a:gd name="T11" fmla="*/ 23 h 34"/>
                <a:gd name="T12" fmla="*/ 15 w 48"/>
                <a:gd name="T13" fmla="*/ 28 h 34"/>
                <a:gd name="T14" fmla="*/ 4 w 48"/>
                <a:gd name="T15" fmla="*/ 15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4">
                  <a:moveTo>
                    <a:pt x="4" y="15"/>
                  </a:moveTo>
                  <a:cubicBezTo>
                    <a:pt x="0" y="2"/>
                    <a:pt x="14" y="0"/>
                    <a:pt x="23" y="0"/>
                  </a:cubicBezTo>
                  <a:cubicBezTo>
                    <a:pt x="28" y="1"/>
                    <a:pt x="28" y="0"/>
                    <a:pt x="33" y="4"/>
                  </a:cubicBezTo>
                  <a:cubicBezTo>
                    <a:pt x="37" y="6"/>
                    <a:pt x="39" y="8"/>
                    <a:pt x="42" y="12"/>
                  </a:cubicBezTo>
                  <a:cubicBezTo>
                    <a:pt x="43" y="13"/>
                    <a:pt x="48" y="20"/>
                    <a:pt x="48" y="21"/>
                  </a:cubicBezTo>
                  <a:cubicBezTo>
                    <a:pt x="47" y="23"/>
                    <a:pt x="39" y="23"/>
                    <a:pt x="37" y="23"/>
                  </a:cubicBezTo>
                  <a:cubicBezTo>
                    <a:pt x="29" y="25"/>
                    <a:pt x="24" y="34"/>
                    <a:pt x="15" y="28"/>
                  </a:cubicBezTo>
                  <a:cubicBezTo>
                    <a:pt x="12" y="25"/>
                    <a:pt x="6" y="19"/>
                    <a:pt x="4" y="1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7" name="Freeform 372"/>
            <p:cNvSpPr>
              <a:spLocks/>
            </p:cNvSpPr>
            <p:nvPr/>
          </p:nvSpPr>
          <p:spPr bwMode="auto">
            <a:xfrm>
              <a:off x="13903325" y="-3960813"/>
              <a:ext cx="190500" cy="165100"/>
            </a:xfrm>
            <a:custGeom>
              <a:avLst/>
              <a:gdLst>
                <a:gd name="T0" fmla="*/ 12 w 51"/>
                <a:gd name="T1" fmla="*/ 2 h 44"/>
                <a:gd name="T2" fmla="*/ 20 w 51"/>
                <a:gd name="T3" fmla="*/ 2 h 44"/>
                <a:gd name="T4" fmla="*/ 23 w 51"/>
                <a:gd name="T5" fmla="*/ 7 h 44"/>
                <a:gd name="T6" fmla="*/ 32 w 51"/>
                <a:gd name="T7" fmla="*/ 14 h 44"/>
                <a:gd name="T8" fmla="*/ 34 w 51"/>
                <a:gd name="T9" fmla="*/ 19 h 44"/>
                <a:gd name="T10" fmla="*/ 39 w 51"/>
                <a:gd name="T11" fmla="*/ 22 h 44"/>
                <a:gd name="T12" fmla="*/ 43 w 51"/>
                <a:gd name="T13" fmla="*/ 37 h 44"/>
                <a:gd name="T14" fmla="*/ 20 w 51"/>
                <a:gd name="T15" fmla="*/ 43 h 44"/>
                <a:gd name="T16" fmla="*/ 10 w 51"/>
                <a:gd name="T17" fmla="*/ 31 h 44"/>
                <a:gd name="T18" fmla="*/ 11 w 51"/>
                <a:gd name="T19" fmla="*/ 26 h 44"/>
                <a:gd name="T20" fmla="*/ 6 w 51"/>
                <a:gd name="T21" fmla="*/ 24 h 44"/>
                <a:gd name="T22" fmla="*/ 12 w 51"/>
                <a:gd name="T23"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44">
                  <a:moveTo>
                    <a:pt x="12" y="2"/>
                  </a:moveTo>
                  <a:cubicBezTo>
                    <a:pt x="15" y="1"/>
                    <a:pt x="18" y="0"/>
                    <a:pt x="20" y="2"/>
                  </a:cubicBezTo>
                  <a:cubicBezTo>
                    <a:pt x="21" y="2"/>
                    <a:pt x="24" y="7"/>
                    <a:pt x="23" y="7"/>
                  </a:cubicBezTo>
                  <a:cubicBezTo>
                    <a:pt x="27" y="7"/>
                    <a:pt x="30" y="11"/>
                    <a:pt x="32" y="14"/>
                  </a:cubicBezTo>
                  <a:cubicBezTo>
                    <a:pt x="33" y="15"/>
                    <a:pt x="33" y="17"/>
                    <a:pt x="34" y="19"/>
                  </a:cubicBezTo>
                  <a:cubicBezTo>
                    <a:pt x="35" y="20"/>
                    <a:pt x="38" y="21"/>
                    <a:pt x="39" y="22"/>
                  </a:cubicBezTo>
                  <a:cubicBezTo>
                    <a:pt x="46" y="26"/>
                    <a:pt x="51" y="30"/>
                    <a:pt x="43" y="37"/>
                  </a:cubicBezTo>
                  <a:cubicBezTo>
                    <a:pt x="36" y="43"/>
                    <a:pt x="29" y="44"/>
                    <a:pt x="20" y="43"/>
                  </a:cubicBezTo>
                  <a:cubicBezTo>
                    <a:pt x="11" y="42"/>
                    <a:pt x="10" y="40"/>
                    <a:pt x="10" y="31"/>
                  </a:cubicBezTo>
                  <a:cubicBezTo>
                    <a:pt x="10" y="29"/>
                    <a:pt x="12" y="28"/>
                    <a:pt x="11" y="26"/>
                  </a:cubicBezTo>
                  <a:cubicBezTo>
                    <a:pt x="10" y="24"/>
                    <a:pt x="7" y="25"/>
                    <a:pt x="6" y="24"/>
                  </a:cubicBezTo>
                  <a:cubicBezTo>
                    <a:pt x="0" y="17"/>
                    <a:pt x="3" y="4"/>
                    <a:pt x="12" y="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8" name="Freeform 373"/>
            <p:cNvSpPr>
              <a:spLocks/>
            </p:cNvSpPr>
            <p:nvPr/>
          </p:nvSpPr>
          <p:spPr bwMode="auto">
            <a:xfrm>
              <a:off x="14206537" y="-4008438"/>
              <a:ext cx="149225" cy="107950"/>
            </a:xfrm>
            <a:custGeom>
              <a:avLst/>
              <a:gdLst>
                <a:gd name="T0" fmla="*/ 39 w 40"/>
                <a:gd name="T1" fmla="*/ 10 h 29"/>
                <a:gd name="T2" fmla="*/ 20 w 40"/>
                <a:gd name="T3" fmla="*/ 23 h 29"/>
                <a:gd name="T4" fmla="*/ 9 w 40"/>
                <a:gd name="T5" fmla="*/ 29 h 29"/>
                <a:gd name="T6" fmla="*/ 0 w 40"/>
                <a:gd name="T7" fmla="*/ 24 h 29"/>
                <a:gd name="T8" fmla="*/ 10 w 40"/>
                <a:gd name="T9" fmla="*/ 16 h 29"/>
                <a:gd name="T10" fmla="*/ 16 w 40"/>
                <a:gd name="T11" fmla="*/ 15 h 29"/>
                <a:gd name="T12" fmla="*/ 19 w 40"/>
                <a:gd name="T13" fmla="*/ 10 h 29"/>
                <a:gd name="T14" fmla="*/ 39 w 40"/>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9">
                  <a:moveTo>
                    <a:pt x="39" y="10"/>
                  </a:moveTo>
                  <a:cubicBezTo>
                    <a:pt x="39" y="10"/>
                    <a:pt x="22" y="22"/>
                    <a:pt x="20" y="23"/>
                  </a:cubicBezTo>
                  <a:cubicBezTo>
                    <a:pt x="17" y="25"/>
                    <a:pt x="13" y="28"/>
                    <a:pt x="9" y="29"/>
                  </a:cubicBezTo>
                  <a:cubicBezTo>
                    <a:pt x="4" y="29"/>
                    <a:pt x="4" y="26"/>
                    <a:pt x="0" y="24"/>
                  </a:cubicBezTo>
                  <a:cubicBezTo>
                    <a:pt x="2" y="20"/>
                    <a:pt x="6" y="18"/>
                    <a:pt x="10" y="16"/>
                  </a:cubicBezTo>
                  <a:cubicBezTo>
                    <a:pt x="11" y="16"/>
                    <a:pt x="15" y="16"/>
                    <a:pt x="16" y="15"/>
                  </a:cubicBezTo>
                  <a:cubicBezTo>
                    <a:pt x="18" y="14"/>
                    <a:pt x="18" y="11"/>
                    <a:pt x="19" y="10"/>
                  </a:cubicBezTo>
                  <a:cubicBezTo>
                    <a:pt x="23" y="6"/>
                    <a:pt x="40" y="0"/>
                    <a:pt x="39" y="1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9" name="Freeform 374"/>
            <p:cNvSpPr>
              <a:spLocks/>
            </p:cNvSpPr>
            <p:nvPr/>
          </p:nvSpPr>
          <p:spPr bwMode="auto">
            <a:xfrm>
              <a:off x="13917612" y="-3810000"/>
              <a:ext cx="217488" cy="134938"/>
            </a:xfrm>
            <a:custGeom>
              <a:avLst/>
              <a:gdLst>
                <a:gd name="T0" fmla="*/ 50 w 58"/>
                <a:gd name="T1" fmla="*/ 2 h 36"/>
                <a:gd name="T2" fmla="*/ 55 w 58"/>
                <a:gd name="T3" fmla="*/ 22 h 36"/>
                <a:gd name="T4" fmla="*/ 10 w 58"/>
                <a:gd name="T5" fmla="*/ 29 h 36"/>
                <a:gd name="T6" fmla="*/ 10 w 58"/>
                <a:gd name="T7" fmla="*/ 13 h 36"/>
                <a:gd name="T8" fmla="*/ 32 w 58"/>
                <a:gd name="T9" fmla="*/ 6 h 36"/>
                <a:gd name="T10" fmla="*/ 50 w 58"/>
                <a:gd name="T11" fmla="*/ 2 h 36"/>
              </a:gdLst>
              <a:ahLst/>
              <a:cxnLst>
                <a:cxn ang="0">
                  <a:pos x="T0" y="T1"/>
                </a:cxn>
                <a:cxn ang="0">
                  <a:pos x="T2" y="T3"/>
                </a:cxn>
                <a:cxn ang="0">
                  <a:pos x="T4" y="T5"/>
                </a:cxn>
                <a:cxn ang="0">
                  <a:pos x="T6" y="T7"/>
                </a:cxn>
                <a:cxn ang="0">
                  <a:pos x="T8" y="T9"/>
                </a:cxn>
                <a:cxn ang="0">
                  <a:pos x="T10" y="T11"/>
                </a:cxn>
              </a:cxnLst>
              <a:rect l="0" t="0" r="r" b="b"/>
              <a:pathLst>
                <a:path w="58" h="36">
                  <a:moveTo>
                    <a:pt x="50" y="2"/>
                  </a:moveTo>
                  <a:cubicBezTo>
                    <a:pt x="57" y="4"/>
                    <a:pt x="58" y="17"/>
                    <a:pt x="55" y="22"/>
                  </a:cubicBezTo>
                  <a:cubicBezTo>
                    <a:pt x="47" y="36"/>
                    <a:pt x="22" y="35"/>
                    <a:pt x="10" y="29"/>
                  </a:cubicBezTo>
                  <a:cubicBezTo>
                    <a:pt x="0" y="25"/>
                    <a:pt x="2" y="17"/>
                    <a:pt x="10" y="13"/>
                  </a:cubicBezTo>
                  <a:cubicBezTo>
                    <a:pt x="17" y="10"/>
                    <a:pt x="25" y="9"/>
                    <a:pt x="32" y="6"/>
                  </a:cubicBezTo>
                  <a:cubicBezTo>
                    <a:pt x="37" y="4"/>
                    <a:pt x="45" y="0"/>
                    <a:pt x="50" y="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0" name="Freeform 375"/>
            <p:cNvSpPr>
              <a:spLocks/>
            </p:cNvSpPr>
            <p:nvPr/>
          </p:nvSpPr>
          <p:spPr bwMode="auto">
            <a:xfrm>
              <a:off x="14071600" y="-3967163"/>
              <a:ext cx="584200" cy="719138"/>
            </a:xfrm>
            <a:custGeom>
              <a:avLst/>
              <a:gdLst>
                <a:gd name="T0" fmla="*/ 25 w 156"/>
                <a:gd name="T1" fmla="*/ 42 h 192"/>
                <a:gd name="T2" fmla="*/ 50 w 156"/>
                <a:gd name="T3" fmla="*/ 37 h 192"/>
                <a:gd name="T4" fmla="*/ 55 w 156"/>
                <a:gd name="T5" fmla="*/ 53 h 192"/>
                <a:gd name="T6" fmla="*/ 61 w 156"/>
                <a:gd name="T7" fmla="*/ 60 h 192"/>
                <a:gd name="T8" fmla="*/ 72 w 156"/>
                <a:gd name="T9" fmla="*/ 73 h 192"/>
                <a:gd name="T10" fmla="*/ 90 w 156"/>
                <a:gd name="T11" fmla="*/ 87 h 192"/>
                <a:gd name="T12" fmla="*/ 77 w 156"/>
                <a:gd name="T13" fmla="*/ 71 h 192"/>
                <a:gd name="T14" fmla="*/ 87 w 156"/>
                <a:gd name="T15" fmla="*/ 63 h 192"/>
                <a:gd name="T16" fmla="*/ 78 w 156"/>
                <a:gd name="T17" fmla="*/ 38 h 192"/>
                <a:gd name="T18" fmla="*/ 57 w 156"/>
                <a:gd name="T19" fmla="*/ 24 h 192"/>
                <a:gd name="T20" fmla="*/ 94 w 156"/>
                <a:gd name="T21" fmla="*/ 10 h 192"/>
                <a:gd name="T22" fmla="*/ 106 w 156"/>
                <a:gd name="T23" fmla="*/ 35 h 192"/>
                <a:gd name="T24" fmla="*/ 113 w 156"/>
                <a:gd name="T25" fmla="*/ 26 h 192"/>
                <a:gd name="T26" fmla="*/ 119 w 156"/>
                <a:gd name="T27" fmla="*/ 9 h 192"/>
                <a:gd name="T28" fmla="*/ 129 w 156"/>
                <a:gd name="T29" fmla="*/ 6 h 192"/>
                <a:gd name="T30" fmla="*/ 145 w 156"/>
                <a:gd name="T31" fmla="*/ 29 h 192"/>
                <a:gd name="T32" fmla="*/ 150 w 156"/>
                <a:gd name="T33" fmla="*/ 66 h 192"/>
                <a:gd name="T34" fmla="*/ 147 w 156"/>
                <a:gd name="T35" fmla="*/ 96 h 192"/>
                <a:gd name="T36" fmla="*/ 152 w 156"/>
                <a:gd name="T37" fmla="*/ 113 h 192"/>
                <a:gd name="T38" fmla="*/ 156 w 156"/>
                <a:gd name="T39" fmla="*/ 148 h 192"/>
                <a:gd name="T40" fmla="*/ 137 w 156"/>
                <a:gd name="T41" fmla="*/ 153 h 192"/>
                <a:gd name="T42" fmla="*/ 137 w 156"/>
                <a:gd name="T43" fmla="*/ 173 h 192"/>
                <a:gd name="T44" fmla="*/ 122 w 156"/>
                <a:gd name="T45" fmla="*/ 185 h 192"/>
                <a:gd name="T46" fmla="*/ 112 w 156"/>
                <a:gd name="T47" fmla="*/ 186 h 192"/>
                <a:gd name="T48" fmla="*/ 73 w 156"/>
                <a:gd name="T49" fmla="*/ 185 h 192"/>
                <a:gd name="T50" fmla="*/ 69 w 156"/>
                <a:gd name="T51" fmla="*/ 163 h 192"/>
                <a:gd name="T52" fmla="*/ 81 w 156"/>
                <a:gd name="T53" fmla="*/ 162 h 192"/>
                <a:gd name="T54" fmla="*/ 77 w 156"/>
                <a:gd name="T55" fmla="*/ 155 h 192"/>
                <a:gd name="T56" fmla="*/ 66 w 156"/>
                <a:gd name="T57" fmla="*/ 140 h 192"/>
                <a:gd name="T58" fmla="*/ 87 w 156"/>
                <a:gd name="T59" fmla="*/ 133 h 192"/>
                <a:gd name="T60" fmla="*/ 88 w 156"/>
                <a:gd name="T61" fmla="*/ 122 h 192"/>
                <a:gd name="T62" fmla="*/ 88 w 156"/>
                <a:gd name="T63" fmla="*/ 116 h 192"/>
                <a:gd name="T64" fmla="*/ 55 w 156"/>
                <a:gd name="T65" fmla="*/ 122 h 192"/>
                <a:gd name="T66" fmla="*/ 23 w 156"/>
                <a:gd name="T67" fmla="*/ 130 h 192"/>
                <a:gd name="T68" fmla="*/ 13 w 156"/>
                <a:gd name="T69" fmla="*/ 115 h 192"/>
                <a:gd name="T70" fmla="*/ 25 w 156"/>
                <a:gd name="T71" fmla="*/ 104 h 192"/>
                <a:gd name="T72" fmla="*/ 34 w 156"/>
                <a:gd name="T73" fmla="*/ 90 h 192"/>
                <a:gd name="T74" fmla="*/ 49 w 156"/>
                <a:gd name="T75" fmla="*/ 98 h 192"/>
                <a:gd name="T76" fmla="*/ 47 w 156"/>
                <a:gd name="T77" fmla="*/ 80 h 192"/>
                <a:gd name="T78" fmla="*/ 30 w 156"/>
                <a:gd name="T79" fmla="*/ 69 h 192"/>
                <a:gd name="T80" fmla="*/ 27 w 156"/>
                <a:gd name="T81"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92">
                  <a:moveTo>
                    <a:pt x="27" y="48"/>
                  </a:moveTo>
                  <a:cubicBezTo>
                    <a:pt x="25" y="46"/>
                    <a:pt x="25" y="44"/>
                    <a:pt x="25" y="42"/>
                  </a:cubicBezTo>
                  <a:cubicBezTo>
                    <a:pt x="31" y="41"/>
                    <a:pt x="27" y="31"/>
                    <a:pt x="35" y="30"/>
                  </a:cubicBezTo>
                  <a:cubicBezTo>
                    <a:pt x="44" y="28"/>
                    <a:pt x="46" y="32"/>
                    <a:pt x="50" y="37"/>
                  </a:cubicBezTo>
                  <a:cubicBezTo>
                    <a:pt x="53" y="41"/>
                    <a:pt x="54" y="41"/>
                    <a:pt x="55" y="45"/>
                  </a:cubicBezTo>
                  <a:cubicBezTo>
                    <a:pt x="55" y="49"/>
                    <a:pt x="52" y="49"/>
                    <a:pt x="55" y="53"/>
                  </a:cubicBezTo>
                  <a:cubicBezTo>
                    <a:pt x="56" y="55"/>
                    <a:pt x="59" y="54"/>
                    <a:pt x="60" y="55"/>
                  </a:cubicBezTo>
                  <a:cubicBezTo>
                    <a:pt x="61" y="57"/>
                    <a:pt x="60" y="59"/>
                    <a:pt x="61" y="60"/>
                  </a:cubicBezTo>
                  <a:cubicBezTo>
                    <a:pt x="63" y="63"/>
                    <a:pt x="67" y="64"/>
                    <a:pt x="67" y="68"/>
                  </a:cubicBezTo>
                  <a:cubicBezTo>
                    <a:pt x="68" y="69"/>
                    <a:pt x="70" y="72"/>
                    <a:pt x="72" y="73"/>
                  </a:cubicBezTo>
                  <a:cubicBezTo>
                    <a:pt x="74" y="76"/>
                    <a:pt x="75" y="76"/>
                    <a:pt x="77" y="80"/>
                  </a:cubicBezTo>
                  <a:cubicBezTo>
                    <a:pt x="79" y="83"/>
                    <a:pt x="87" y="96"/>
                    <a:pt x="90" y="87"/>
                  </a:cubicBezTo>
                  <a:cubicBezTo>
                    <a:pt x="81" y="87"/>
                    <a:pt x="85" y="81"/>
                    <a:pt x="83" y="76"/>
                  </a:cubicBezTo>
                  <a:cubicBezTo>
                    <a:pt x="81" y="74"/>
                    <a:pt x="78" y="73"/>
                    <a:pt x="77" y="71"/>
                  </a:cubicBezTo>
                  <a:cubicBezTo>
                    <a:pt x="76" y="68"/>
                    <a:pt x="79" y="67"/>
                    <a:pt x="77" y="64"/>
                  </a:cubicBezTo>
                  <a:cubicBezTo>
                    <a:pt x="80" y="61"/>
                    <a:pt x="84" y="63"/>
                    <a:pt x="87" y="63"/>
                  </a:cubicBezTo>
                  <a:cubicBezTo>
                    <a:pt x="88" y="52"/>
                    <a:pt x="66" y="63"/>
                    <a:pt x="67" y="51"/>
                  </a:cubicBezTo>
                  <a:cubicBezTo>
                    <a:pt x="68" y="46"/>
                    <a:pt x="93" y="46"/>
                    <a:pt x="78" y="38"/>
                  </a:cubicBezTo>
                  <a:cubicBezTo>
                    <a:pt x="73" y="35"/>
                    <a:pt x="67" y="38"/>
                    <a:pt x="63" y="35"/>
                  </a:cubicBezTo>
                  <a:cubicBezTo>
                    <a:pt x="60" y="33"/>
                    <a:pt x="57" y="27"/>
                    <a:pt x="57" y="24"/>
                  </a:cubicBezTo>
                  <a:cubicBezTo>
                    <a:pt x="57" y="19"/>
                    <a:pt x="71" y="8"/>
                    <a:pt x="76" y="7"/>
                  </a:cubicBezTo>
                  <a:cubicBezTo>
                    <a:pt x="82" y="5"/>
                    <a:pt x="88" y="10"/>
                    <a:pt x="94" y="10"/>
                  </a:cubicBezTo>
                  <a:cubicBezTo>
                    <a:pt x="96" y="15"/>
                    <a:pt x="101" y="17"/>
                    <a:pt x="103" y="22"/>
                  </a:cubicBezTo>
                  <a:cubicBezTo>
                    <a:pt x="105" y="26"/>
                    <a:pt x="103" y="31"/>
                    <a:pt x="106" y="35"/>
                  </a:cubicBezTo>
                  <a:cubicBezTo>
                    <a:pt x="105" y="29"/>
                    <a:pt x="108" y="31"/>
                    <a:pt x="110" y="29"/>
                  </a:cubicBezTo>
                  <a:cubicBezTo>
                    <a:pt x="110" y="28"/>
                    <a:pt x="113" y="28"/>
                    <a:pt x="113" y="26"/>
                  </a:cubicBezTo>
                  <a:cubicBezTo>
                    <a:pt x="114" y="24"/>
                    <a:pt x="111" y="24"/>
                    <a:pt x="111" y="23"/>
                  </a:cubicBezTo>
                  <a:cubicBezTo>
                    <a:pt x="108" y="14"/>
                    <a:pt x="110" y="10"/>
                    <a:pt x="119" y="9"/>
                  </a:cubicBezTo>
                  <a:cubicBezTo>
                    <a:pt x="117" y="7"/>
                    <a:pt x="110" y="4"/>
                    <a:pt x="117" y="1"/>
                  </a:cubicBezTo>
                  <a:cubicBezTo>
                    <a:pt x="121" y="0"/>
                    <a:pt x="126" y="4"/>
                    <a:pt x="129" y="6"/>
                  </a:cubicBezTo>
                  <a:cubicBezTo>
                    <a:pt x="118" y="13"/>
                    <a:pt x="145" y="15"/>
                    <a:pt x="141" y="22"/>
                  </a:cubicBezTo>
                  <a:cubicBezTo>
                    <a:pt x="141" y="21"/>
                    <a:pt x="145" y="28"/>
                    <a:pt x="145" y="29"/>
                  </a:cubicBezTo>
                  <a:cubicBezTo>
                    <a:pt x="146" y="32"/>
                    <a:pt x="145" y="35"/>
                    <a:pt x="144" y="38"/>
                  </a:cubicBezTo>
                  <a:cubicBezTo>
                    <a:pt x="141" y="48"/>
                    <a:pt x="151" y="56"/>
                    <a:pt x="150" y="66"/>
                  </a:cubicBezTo>
                  <a:cubicBezTo>
                    <a:pt x="150" y="72"/>
                    <a:pt x="147" y="75"/>
                    <a:pt x="147" y="81"/>
                  </a:cubicBezTo>
                  <a:cubicBezTo>
                    <a:pt x="147" y="86"/>
                    <a:pt x="147" y="91"/>
                    <a:pt x="147" y="96"/>
                  </a:cubicBezTo>
                  <a:cubicBezTo>
                    <a:pt x="147" y="106"/>
                    <a:pt x="142" y="102"/>
                    <a:pt x="138" y="109"/>
                  </a:cubicBezTo>
                  <a:cubicBezTo>
                    <a:pt x="139" y="108"/>
                    <a:pt x="151" y="112"/>
                    <a:pt x="152" y="113"/>
                  </a:cubicBezTo>
                  <a:cubicBezTo>
                    <a:pt x="154" y="116"/>
                    <a:pt x="152" y="121"/>
                    <a:pt x="151" y="124"/>
                  </a:cubicBezTo>
                  <a:cubicBezTo>
                    <a:pt x="150" y="132"/>
                    <a:pt x="154" y="141"/>
                    <a:pt x="156" y="148"/>
                  </a:cubicBezTo>
                  <a:cubicBezTo>
                    <a:pt x="152" y="144"/>
                    <a:pt x="149" y="128"/>
                    <a:pt x="143" y="130"/>
                  </a:cubicBezTo>
                  <a:cubicBezTo>
                    <a:pt x="143" y="139"/>
                    <a:pt x="139" y="145"/>
                    <a:pt x="137" y="153"/>
                  </a:cubicBezTo>
                  <a:cubicBezTo>
                    <a:pt x="140" y="155"/>
                    <a:pt x="143" y="164"/>
                    <a:pt x="144" y="168"/>
                  </a:cubicBezTo>
                  <a:cubicBezTo>
                    <a:pt x="147" y="175"/>
                    <a:pt x="143" y="181"/>
                    <a:pt x="137" y="173"/>
                  </a:cubicBezTo>
                  <a:cubicBezTo>
                    <a:pt x="138" y="177"/>
                    <a:pt x="137" y="181"/>
                    <a:pt x="137" y="185"/>
                  </a:cubicBezTo>
                  <a:cubicBezTo>
                    <a:pt x="132" y="185"/>
                    <a:pt x="127" y="183"/>
                    <a:pt x="122" y="185"/>
                  </a:cubicBezTo>
                  <a:cubicBezTo>
                    <a:pt x="120" y="186"/>
                    <a:pt x="120" y="188"/>
                    <a:pt x="117" y="188"/>
                  </a:cubicBezTo>
                  <a:cubicBezTo>
                    <a:pt x="115" y="188"/>
                    <a:pt x="114" y="186"/>
                    <a:pt x="112" y="186"/>
                  </a:cubicBezTo>
                  <a:cubicBezTo>
                    <a:pt x="103" y="186"/>
                    <a:pt x="94" y="192"/>
                    <a:pt x="85" y="190"/>
                  </a:cubicBezTo>
                  <a:cubicBezTo>
                    <a:pt x="83" y="189"/>
                    <a:pt x="74" y="187"/>
                    <a:pt x="73" y="185"/>
                  </a:cubicBezTo>
                  <a:cubicBezTo>
                    <a:pt x="71" y="182"/>
                    <a:pt x="74" y="177"/>
                    <a:pt x="73" y="174"/>
                  </a:cubicBezTo>
                  <a:cubicBezTo>
                    <a:pt x="72" y="169"/>
                    <a:pt x="66" y="167"/>
                    <a:pt x="69" y="163"/>
                  </a:cubicBezTo>
                  <a:cubicBezTo>
                    <a:pt x="72" y="160"/>
                    <a:pt x="77" y="164"/>
                    <a:pt x="80" y="162"/>
                  </a:cubicBezTo>
                  <a:cubicBezTo>
                    <a:pt x="81" y="162"/>
                    <a:pt x="81" y="162"/>
                    <a:pt x="81" y="162"/>
                  </a:cubicBezTo>
                  <a:cubicBezTo>
                    <a:pt x="80" y="160"/>
                    <a:pt x="76" y="160"/>
                    <a:pt x="73" y="159"/>
                  </a:cubicBezTo>
                  <a:cubicBezTo>
                    <a:pt x="74" y="158"/>
                    <a:pt x="76" y="156"/>
                    <a:pt x="77" y="155"/>
                  </a:cubicBezTo>
                  <a:cubicBezTo>
                    <a:pt x="69" y="159"/>
                    <a:pt x="68" y="153"/>
                    <a:pt x="63" y="149"/>
                  </a:cubicBezTo>
                  <a:cubicBezTo>
                    <a:pt x="69" y="146"/>
                    <a:pt x="67" y="145"/>
                    <a:pt x="66" y="140"/>
                  </a:cubicBezTo>
                  <a:cubicBezTo>
                    <a:pt x="73" y="138"/>
                    <a:pt x="80" y="137"/>
                    <a:pt x="87" y="135"/>
                  </a:cubicBezTo>
                  <a:cubicBezTo>
                    <a:pt x="87" y="134"/>
                    <a:pt x="87" y="133"/>
                    <a:pt x="87" y="133"/>
                  </a:cubicBezTo>
                  <a:cubicBezTo>
                    <a:pt x="85" y="133"/>
                    <a:pt x="82" y="132"/>
                    <a:pt x="80" y="130"/>
                  </a:cubicBezTo>
                  <a:cubicBezTo>
                    <a:pt x="84" y="129"/>
                    <a:pt x="86" y="125"/>
                    <a:pt x="88" y="122"/>
                  </a:cubicBezTo>
                  <a:cubicBezTo>
                    <a:pt x="88" y="122"/>
                    <a:pt x="88" y="121"/>
                    <a:pt x="88" y="121"/>
                  </a:cubicBezTo>
                  <a:cubicBezTo>
                    <a:pt x="85" y="120"/>
                    <a:pt x="86" y="118"/>
                    <a:pt x="88" y="116"/>
                  </a:cubicBezTo>
                  <a:cubicBezTo>
                    <a:pt x="84" y="113"/>
                    <a:pt x="72" y="120"/>
                    <a:pt x="68" y="121"/>
                  </a:cubicBezTo>
                  <a:cubicBezTo>
                    <a:pt x="63" y="121"/>
                    <a:pt x="59" y="121"/>
                    <a:pt x="55" y="122"/>
                  </a:cubicBezTo>
                  <a:cubicBezTo>
                    <a:pt x="51" y="123"/>
                    <a:pt x="49" y="125"/>
                    <a:pt x="45" y="126"/>
                  </a:cubicBezTo>
                  <a:cubicBezTo>
                    <a:pt x="37" y="127"/>
                    <a:pt x="31" y="127"/>
                    <a:pt x="23" y="130"/>
                  </a:cubicBezTo>
                  <a:cubicBezTo>
                    <a:pt x="14" y="133"/>
                    <a:pt x="12" y="135"/>
                    <a:pt x="10" y="125"/>
                  </a:cubicBezTo>
                  <a:cubicBezTo>
                    <a:pt x="0" y="124"/>
                    <a:pt x="11" y="117"/>
                    <a:pt x="13" y="115"/>
                  </a:cubicBezTo>
                  <a:cubicBezTo>
                    <a:pt x="18" y="110"/>
                    <a:pt x="18" y="109"/>
                    <a:pt x="24" y="109"/>
                  </a:cubicBezTo>
                  <a:cubicBezTo>
                    <a:pt x="23" y="107"/>
                    <a:pt x="23" y="105"/>
                    <a:pt x="25" y="104"/>
                  </a:cubicBezTo>
                  <a:cubicBezTo>
                    <a:pt x="24" y="104"/>
                    <a:pt x="22" y="103"/>
                    <a:pt x="20" y="103"/>
                  </a:cubicBezTo>
                  <a:cubicBezTo>
                    <a:pt x="17" y="95"/>
                    <a:pt x="29" y="93"/>
                    <a:pt x="34" y="90"/>
                  </a:cubicBezTo>
                  <a:cubicBezTo>
                    <a:pt x="39" y="94"/>
                    <a:pt x="45" y="100"/>
                    <a:pt x="46" y="106"/>
                  </a:cubicBezTo>
                  <a:cubicBezTo>
                    <a:pt x="48" y="104"/>
                    <a:pt x="48" y="101"/>
                    <a:pt x="49" y="98"/>
                  </a:cubicBezTo>
                  <a:cubicBezTo>
                    <a:pt x="43" y="94"/>
                    <a:pt x="41" y="94"/>
                    <a:pt x="40" y="86"/>
                  </a:cubicBezTo>
                  <a:cubicBezTo>
                    <a:pt x="43" y="85"/>
                    <a:pt x="45" y="82"/>
                    <a:pt x="47" y="80"/>
                  </a:cubicBezTo>
                  <a:cubicBezTo>
                    <a:pt x="43" y="80"/>
                    <a:pt x="38" y="82"/>
                    <a:pt x="34" y="79"/>
                  </a:cubicBezTo>
                  <a:cubicBezTo>
                    <a:pt x="33" y="78"/>
                    <a:pt x="30" y="71"/>
                    <a:pt x="30" y="69"/>
                  </a:cubicBezTo>
                  <a:cubicBezTo>
                    <a:pt x="31" y="63"/>
                    <a:pt x="43" y="60"/>
                    <a:pt x="43" y="54"/>
                  </a:cubicBezTo>
                  <a:cubicBezTo>
                    <a:pt x="43" y="52"/>
                    <a:pt x="16" y="64"/>
                    <a:pt x="27" y="4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1" name="Freeform 376"/>
            <p:cNvSpPr>
              <a:spLocks/>
            </p:cNvSpPr>
            <p:nvPr/>
          </p:nvSpPr>
          <p:spPr bwMode="auto">
            <a:xfrm>
              <a:off x="13989050" y="-3716338"/>
              <a:ext cx="173038" cy="120650"/>
            </a:xfrm>
            <a:custGeom>
              <a:avLst/>
              <a:gdLst>
                <a:gd name="T0" fmla="*/ 24 w 46"/>
                <a:gd name="T1" fmla="*/ 19 h 32"/>
                <a:gd name="T2" fmla="*/ 1 w 46"/>
                <a:gd name="T3" fmla="*/ 19 h 32"/>
                <a:gd name="T4" fmla="*/ 11 w 46"/>
                <a:gd name="T5" fmla="*/ 12 h 32"/>
                <a:gd name="T6" fmla="*/ 22 w 46"/>
                <a:gd name="T7" fmla="*/ 9 h 32"/>
                <a:gd name="T8" fmla="*/ 34 w 46"/>
                <a:gd name="T9" fmla="*/ 4 h 32"/>
                <a:gd name="T10" fmla="*/ 45 w 46"/>
                <a:gd name="T11" fmla="*/ 7 h 32"/>
                <a:gd name="T12" fmla="*/ 37 w 46"/>
                <a:gd name="T13" fmla="*/ 13 h 32"/>
                <a:gd name="T14" fmla="*/ 24 w 46"/>
                <a:gd name="T15" fmla="*/ 19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2">
                  <a:moveTo>
                    <a:pt x="24" y="19"/>
                  </a:moveTo>
                  <a:cubicBezTo>
                    <a:pt x="19" y="21"/>
                    <a:pt x="2" y="32"/>
                    <a:pt x="1" y="19"/>
                  </a:cubicBezTo>
                  <a:cubicBezTo>
                    <a:pt x="0" y="14"/>
                    <a:pt x="7" y="13"/>
                    <a:pt x="11" y="12"/>
                  </a:cubicBezTo>
                  <a:cubicBezTo>
                    <a:pt x="15" y="11"/>
                    <a:pt x="18" y="10"/>
                    <a:pt x="22" y="9"/>
                  </a:cubicBezTo>
                  <a:cubicBezTo>
                    <a:pt x="26" y="7"/>
                    <a:pt x="30" y="5"/>
                    <a:pt x="34" y="4"/>
                  </a:cubicBezTo>
                  <a:cubicBezTo>
                    <a:pt x="38" y="2"/>
                    <a:pt x="43" y="0"/>
                    <a:pt x="45" y="7"/>
                  </a:cubicBezTo>
                  <a:cubicBezTo>
                    <a:pt x="46" y="12"/>
                    <a:pt x="41" y="12"/>
                    <a:pt x="37" y="13"/>
                  </a:cubicBezTo>
                  <a:cubicBezTo>
                    <a:pt x="32" y="15"/>
                    <a:pt x="28" y="16"/>
                    <a:pt x="24" y="1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2" name="Freeform 377"/>
            <p:cNvSpPr>
              <a:spLocks/>
            </p:cNvSpPr>
            <p:nvPr/>
          </p:nvSpPr>
          <p:spPr bwMode="auto">
            <a:xfrm>
              <a:off x="14011275" y="-3683000"/>
              <a:ext cx="176213" cy="117475"/>
            </a:xfrm>
            <a:custGeom>
              <a:avLst/>
              <a:gdLst>
                <a:gd name="T0" fmla="*/ 15 w 47"/>
                <a:gd name="T1" fmla="*/ 31 h 31"/>
                <a:gd name="T2" fmla="*/ 26 w 47"/>
                <a:gd name="T3" fmla="*/ 10 h 31"/>
                <a:gd name="T4" fmla="*/ 46 w 47"/>
                <a:gd name="T5" fmla="*/ 11 h 31"/>
                <a:gd name="T6" fmla="*/ 35 w 47"/>
                <a:gd name="T7" fmla="*/ 16 h 31"/>
                <a:gd name="T8" fmla="*/ 28 w 47"/>
                <a:gd name="T9" fmla="*/ 26 h 31"/>
                <a:gd name="T10" fmla="*/ 15 w 47"/>
                <a:gd name="T11" fmla="*/ 31 h 31"/>
              </a:gdLst>
              <a:ahLst/>
              <a:cxnLst>
                <a:cxn ang="0">
                  <a:pos x="T0" y="T1"/>
                </a:cxn>
                <a:cxn ang="0">
                  <a:pos x="T2" y="T3"/>
                </a:cxn>
                <a:cxn ang="0">
                  <a:pos x="T4" y="T5"/>
                </a:cxn>
                <a:cxn ang="0">
                  <a:pos x="T6" y="T7"/>
                </a:cxn>
                <a:cxn ang="0">
                  <a:pos x="T8" y="T9"/>
                </a:cxn>
                <a:cxn ang="0">
                  <a:pos x="T10" y="T11"/>
                </a:cxn>
              </a:cxnLst>
              <a:rect l="0" t="0" r="r" b="b"/>
              <a:pathLst>
                <a:path w="47" h="31">
                  <a:moveTo>
                    <a:pt x="15" y="31"/>
                  </a:moveTo>
                  <a:cubicBezTo>
                    <a:pt x="0" y="30"/>
                    <a:pt x="21" y="12"/>
                    <a:pt x="26" y="10"/>
                  </a:cubicBezTo>
                  <a:cubicBezTo>
                    <a:pt x="32" y="7"/>
                    <a:pt x="47" y="0"/>
                    <a:pt x="46" y="11"/>
                  </a:cubicBezTo>
                  <a:cubicBezTo>
                    <a:pt x="42" y="11"/>
                    <a:pt x="38" y="13"/>
                    <a:pt x="35" y="16"/>
                  </a:cubicBezTo>
                  <a:cubicBezTo>
                    <a:pt x="31" y="19"/>
                    <a:pt x="31" y="23"/>
                    <a:pt x="28" y="26"/>
                  </a:cubicBezTo>
                  <a:cubicBezTo>
                    <a:pt x="25" y="30"/>
                    <a:pt x="20" y="31"/>
                    <a:pt x="15" y="3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3" name="Freeform 378"/>
            <p:cNvSpPr>
              <a:spLocks/>
            </p:cNvSpPr>
            <p:nvPr/>
          </p:nvSpPr>
          <p:spPr bwMode="auto">
            <a:xfrm>
              <a:off x="13989050" y="-3619500"/>
              <a:ext cx="55563" cy="26988"/>
            </a:xfrm>
            <a:custGeom>
              <a:avLst/>
              <a:gdLst>
                <a:gd name="T0" fmla="*/ 15 w 15"/>
                <a:gd name="T1" fmla="*/ 1 h 7"/>
                <a:gd name="T2" fmla="*/ 8 w 15"/>
                <a:gd name="T3" fmla="*/ 7 h 7"/>
                <a:gd name="T4" fmla="*/ 3 w 15"/>
                <a:gd name="T5" fmla="*/ 2 h 7"/>
                <a:gd name="T6" fmla="*/ 15 w 15"/>
                <a:gd name="T7" fmla="*/ 1 h 7"/>
              </a:gdLst>
              <a:ahLst/>
              <a:cxnLst>
                <a:cxn ang="0">
                  <a:pos x="T0" y="T1"/>
                </a:cxn>
                <a:cxn ang="0">
                  <a:pos x="T2" y="T3"/>
                </a:cxn>
                <a:cxn ang="0">
                  <a:pos x="T4" y="T5"/>
                </a:cxn>
                <a:cxn ang="0">
                  <a:pos x="T6" y="T7"/>
                </a:cxn>
              </a:cxnLst>
              <a:rect l="0" t="0" r="r" b="b"/>
              <a:pathLst>
                <a:path w="15" h="7">
                  <a:moveTo>
                    <a:pt x="15" y="1"/>
                  </a:moveTo>
                  <a:cubicBezTo>
                    <a:pt x="13" y="1"/>
                    <a:pt x="11" y="6"/>
                    <a:pt x="8" y="7"/>
                  </a:cubicBezTo>
                  <a:cubicBezTo>
                    <a:pt x="6" y="7"/>
                    <a:pt x="0" y="5"/>
                    <a:pt x="3" y="2"/>
                  </a:cubicBezTo>
                  <a:cubicBezTo>
                    <a:pt x="5" y="0"/>
                    <a:pt x="13" y="1"/>
                    <a:pt x="15" y="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4" name="Freeform 379"/>
            <p:cNvSpPr>
              <a:spLocks/>
            </p:cNvSpPr>
            <p:nvPr/>
          </p:nvSpPr>
          <p:spPr bwMode="auto">
            <a:xfrm>
              <a:off x="14674850" y="-3532188"/>
              <a:ext cx="120650" cy="130175"/>
            </a:xfrm>
            <a:custGeom>
              <a:avLst/>
              <a:gdLst>
                <a:gd name="T0" fmla="*/ 4 w 32"/>
                <a:gd name="T1" fmla="*/ 26 h 35"/>
                <a:gd name="T2" fmla="*/ 2 w 32"/>
                <a:gd name="T3" fmla="*/ 20 h 35"/>
                <a:gd name="T4" fmla="*/ 5 w 32"/>
                <a:gd name="T5" fmla="*/ 14 h 35"/>
                <a:gd name="T6" fmla="*/ 14 w 32"/>
                <a:gd name="T7" fmla="*/ 10 h 35"/>
                <a:gd name="T8" fmla="*/ 18 w 32"/>
                <a:gd name="T9" fmla="*/ 4 h 35"/>
                <a:gd name="T10" fmla="*/ 30 w 32"/>
                <a:gd name="T11" fmla="*/ 9 h 35"/>
                <a:gd name="T12" fmla="*/ 25 w 32"/>
                <a:gd name="T13" fmla="*/ 23 h 35"/>
                <a:gd name="T14" fmla="*/ 15 w 32"/>
                <a:gd name="T15" fmla="*/ 16 h 35"/>
                <a:gd name="T16" fmla="*/ 12 w 32"/>
                <a:gd name="T17" fmla="*/ 29 h 35"/>
                <a:gd name="T18" fmla="*/ 4 w 32"/>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5">
                  <a:moveTo>
                    <a:pt x="4" y="26"/>
                  </a:moveTo>
                  <a:cubicBezTo>
                    <a:pt x="0" y="25"/>
                    <a:pt x="1" y="23"/>
                    <a:pt x="2" y="20"/>
                  </a:cubicBezTo>
                  <a:cubicBezTo>
                    <a:pt x="2" y="15"/>
                    <a:pt x="2" y="16"/>
                    <a:pt x="5" y="14"/>
                  </a:cubicBezTo>
                  <a:cubicBezTo>
                    <a:pt x="8" y="12"/>
                    <a:pt x="12" y="12"/>
                    <a:pt x="14" y="10"/>
                  </a:cubicBezTo>
                  <a:cubicBezTo>
                    <a:pt x="16" y="9"/>
                    <a:pt x="16" y="5"/>
                    <a:pt x="18" y="4"/>
                  </a:cubicBezTo>
                  <a:cubicBezTo>
                    <a:pt x="22" y="0"/>
                    <a:pt x="30" y="5"/>
                    <a:pt x="30" y="9"/>
                  </a:cubicBezTo>
                  <a:cubicBezTo>
                    <a:pt x="32" y="14"/>
                    <a:pt x="25" y="18"/>
                    <a:pt x="25" y="23"/>
                  </a:cubicBezTo>
                  <a:cubicBezTo>
                    <a:pt x="20" y="22"/>
                    <a:pt x="21" y="14"/>
                    <a:pt x="15" y="16"/>
                  </a:cubicBezTo>
                  <a:cubicBezTo>
                    <a:pt x="15" y="16"/>
                    <a:pt x="13" y="28"/>
                    <a:pt x="12" y="29"/>
                  </a:cubicBezTo>
                  <a:cubicBezTo>
                    <a:pt x="7" y="35"/>
                    <a:pt x="1" y="34"/>
                    <a:pt x="4" y="2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5" name="Freeform 380"/>
            <p:cNvSpPr>
              <a:spLocks/>
            </p:cNvSpPr>
            <p:nvPr/>
          </p:nvSpPr>
          <p:spPr bwMode="auto">
            <a:xfrm>
              <a:off x="14716125" y="-3525838"/>
              <a:ext cx="338138" cy="401638"/>
            </a:xfrm>
            <a:custGeom>
              <a:avLst/>
              <a:gdLst>
                <a:gd name="T0" fmla="*/ 74 w 90"/>
                <a:gd name="T1" fmla="*/ 24 h 107"/>
                <a:gd name="T2" fmla="*/ 85 w 90"/>
                <a:gd name="T3" fmla="*/ 45 h 107"/>
                <a:gd name="T4" fmla="*/ 85 w 90"/>
                <a:gd name="T5" fmla="*/ 68 h 107"/>
                <a:gd name="T6" fmla="*/ 87 w 90"/>
                <a:gd name="T7" fmla="*/ 86 h 107"/>
                <a:gd name="T8" fmla="*/ 88 w 90"/>
                <a:gd name="T9" fmla="*/ 86 h 107"/>
                <a:gd name="T10" fmla="*/ 73 w 90"/>
                <a:gd name="T11" fmla="*/ 105 h 107"/>
                <a:gd name="T12" fmla="*/ 47 w 90"/>
                <a:gd name="T13" fmla="*/ 104 h 107"/>
                <a:gd name="T14" fmla="*/ 39 w 90"/>
                <a:gd name="T15" fmla="*/ 95 h 107"/>
                <a:gd name="T16" fmla="*/ 36 w 90"/>
                <a:gd name="T17" fmla="*/ 90 h 107"/>
                <a:gd name="T18" fmla="*/ 30 w 90"/>
                <a:gd name="T19" fmla="*/ 90 h 107"/>
                <a:gd name="T20" fmla="*/ 17 w 90"/>
                <a:gd name="T21" fmla="*/ 85 h 107"/>
                <a:gd name="T22" fmla="*/ 15 w 90"/>
                <a:gd name="T23" fmla="*/ 79 h 107"/>
                <a:gd name="T24" fmla="*/ 10 w 90"/>
                <a:gd name="T25" fmla="*/ 78 h 107"/>
                <a:gd name="T26" fmla="*/ 7 w 90"/>
                <a:gd name="T27" fmla="*/ 72 h 107"/>
                <a:gd name="T28" fmla="*/ 2 w 90"/>
                <a:gd name="T29" fmla="*/ 70 h 107"/>
                <a:gd name="T30" fmla="*/ 7 w 90"/>
                <a:gd name="T31" fmla="*/ 47 h 107"/>
                <a:gd name="T32" fmla="*/ 9 w 90"/>
                <a:gd name="T33" fmla="*/ 42 h 107"/>
                <a:gd name="T34" fmla="*/ 14 w 90"/>
                <a:gd name="T35" fmla="*/ 41 h 107"/>
                <a:gd name="T36" fmla="*/ 16 w 90"/>
                <a:gd name="T37" fmla="*/ 35 h 107"/>
                <a:gd name="T38" fmla="*/ 18 w 90"/>
                <a:gd name="T39" fmla="*/ 29 h 107"/>
                <a:gd name="T40" fmla="*/ 23 w 90"/>
                <a:gd name="T41" fmla="*/ 24 h 107"/>
                <a:gd name="T42" fmla="*/ 29 w 90"/>
                <a:gd name="T43" fmla="*/ 11 h 107"/>
                <a:gd name="T44" fmla="*/ 57 w 90"/>
                <a:gd name="T45" fmla="*/ 3 h 107"/>
                <a:gd name="T46" fmla="*/ 74 w 90"/>
                <a:gd name="T4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07">
                  <a:moveTo>
                    <a:pt x="74" y="24"/>
                  </a:moveTo>
                  <a:cubicBezTo>
                    <a:pt x="78" y="30"/>
                    <a:pt x="84" y="37"/>
                    <a:pt x="85" y="45"/>
                  </a:cubicBezTo>
                  <a:cubicBezTo>
                    <a:pt x="85" y="52"/>
                    <a:pt x="85" y="60"/>
                    <a:pt x="85" y="68"/>
                  </a:cubicBezTo>
                  <a:cubicBezTo>
                    <a:pt x="84" y="74"/>
                    <a:pt x="86" y="80"/>
                    <a:pt x="87" y="86"/>
                  </a:cubicBezTo>
                  <a:cubicBezTo>
                    <a:pt x="87" y="86"/>
                    <a:pt x="87" y="86"/>
                    <a:pt x="88" y="86"/>
                  </a:cubicBezTo>
                  <a:cubicBezTo>
                    <a:pt x="90" y="95"/>
                    <a:pt x="82" y="103"/>
                    <a:pt x="73" y="105"/>
                  </a:cubicBezTo>
                  <a:cubicBezTo>
                    <a:pt x="67" y="107"/>
                    <a:pt x="53" y="107"/>
                    <a:pt x="47" y="104"/>
                  </a:cubicBezTo>
                  <a:cubicBezTo>
                    <a:pt x="44" y="102"/>
                    <a:pt x="41" y="97"/>
                    <a:pt x="39" y="95"/>
                  </a:cubicBezTo>
                  <a:cubicBezTo>
                    <a:pt x="37" y="93"/>
                    <a:pt x="38" y="92"/>
                    <a:pt x="36" y="90"/>
                  </a:cubicBezTo>
                  <a:cubicBezTo>
                    <a:pt x="34" y="89"/>
                    <a:pt x="32" y="90"/>
                    <a:pt x="30" y="90"/>
                  </a:cubicBezTo>
                  <a:cubicBezTo>
                    <a:pt x="28" y="89"/>
                    <a:pt x="19" y="86"/>
                    <a:pt x="17" y="85"/>
                  </a:cubicBezTo>
                  <a:cubicBezTo>
                    <a:pt x="16" y="84"/>
                    <a:pt x="17" y="80"/>
                    <a:pt x="15" y="79"/>
                  </a:cubicBezTo>
                  <a:cubicBezTo>
                    <a:pt x="13" y="78"/>
                    <a:pt x="10" y="79"/>
                    <a:pt x="10" y="78"/>
                  </a:cubicBezTo>
                  <a:cubicBezTo>
                    <a:pt x="6" y="76"/>
                    <a:pt x="9" y="76"/>
                    <a:pt x="7" y="72"/>
                  </a:cubicBezTo>
                  <a:cubicBezTo>
                    <a:pt x="6" y="70"/>
                    <a:pt x="6" y="67"/>
                    <a:pt x="2" y="70"/>
                  </a:cubicBezTo>
                  <a:cubicBezTo>
                    <a:pt x="0" y="64"/>
                    <a:pt x="5" y="52"/>
                    <a:pt x="7" y="47"/>
                  </a:cubicBezTo>
                  <a:cubicBezTo>
                    <a:pt x="8" y="45"/>
                    <a:pt x="8" y="43"/>
                    <a:pt x="9" y="42"/>
                  </a:cubicBezTo>
                  <a:cubicBezTo>
                    <a:pt x="10" y="40"/>
                    <a:pt x="13" y="42"/>
                    <a:pt x="14" y="41"/>
                  </a:cubicBezTo>
                  <a:cubicBezTo>
                    <a:pt x="15" y="40"/>
                    <a:pt x="15" y="36"/>
                    <a:pt x="16" y="35"/>
                  </a:cubicBezTo>
                  <a:cubicBezTo>
                    <a:pt x="17" y="32"/>
                    <a:pt x="19" y="32"/>
                    <a:pt x="18" y="29"/>
                  </a:cubicBezTo>
                  <a:cubicBezTo>
                    <a:pt x="10" y="28"/>
                    <a:pt x="18" y="23"/>
                    <a:pt x="23" y="24"/>
                  </a:cubicBezTo>
                  <a:cubicBezTo>
                    <a:pt x="18" y="23"/>
                    <a:pt x="28" y="11"/>
                    <a:pt x="29" y="11"/>
                  </a:cubicBezTo>
                  <a:cubicBezTo>
                    <a:pt x="36" y="6"/>
                    <a:pt x="49" y="0"/>
                    <a:pt x="57" y="3"/>
                  </a:cubicBezTo>
                  <a:cubicBezTo>
                    <a:pt x="66" y="7"/>
                    <a:pt x="68" y="17"/>
                    <a:pt x="74"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6" name="Freeform 381"/>
            <p:cNvSpPr>
              <a:spLocks/>
            </p:cNvSpPr>
            <p:nvPr/>
          </p:nvSpPr>
          <p:spPr bwMode="auto">
            <a:xfrm>
              <a:off x="14773275" y="-3138488"/>
              <a:ext cx="104775" cy="85725"/>
            </a:xfrm>
            <a:custGeom>
              <a:avLst/>
              <a:gdLst>
                <a:gd name="T0" fmla="*/ 21 w 28"/>
                <a:gd name="T1" fmla="*/ 17 h 23"/>
                <a:gd name="T2" fmla="*/ 12 w 28"/>
                <a:gd name="T3" fmla="*/ 1 h 23"/>
                <a:gd name="T4" fmla="*/ 21 w 28"/>
                <a:gd name="T5" fmla="*/ 17 h 23"/>
              </a:gdLst>
              <a:ahLst/>
              <a:cxnLst>
                <a:cxn ang="0">
                  <a:pos x="T0" y="T1"/>
                </a:cxn>
                <a:cxn ang="0">
                  <a:pos x="T2" y="T3"/>
                </a:cxn>
                <a:cxn ang="0">
                  <a:pos x="T4" y="T5"/>
                </a:cxn>
              </a:cxnLst>
              <a:rect l="0" t="0" r="r" b="b"/>
              <a:pathLst>
                <a:path w="28" h="23">
                  <a:moveTo>
                    <a:pt x="21" y="17"/>
                  </a:moveTo>
                  <a:cubicBezTo>
                    <a:pt x="11" y="23"/>
                    <a:pt x="0" y="3"/>
                    <a:pt x="12" y="1"/>
                  </a:cubicBezTo>
                  <a:cubicBezTo>
                    <a:pt x="19" y="0"/>
                    <a:pt x="28" y="13"/>
                    <a:pt x="21" y="1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7" name="Freeform 382"/>
            <p:cNvSpPr>
              <a:spLocks/>
            </p:cNvSpPr>
            <p:nvPr/>
          </p:nvSpPr>
          <p:spPr bwMode="auto">
            <a:xfrm>
              <a:off x="14581187" y="-3154363"/>
              <a:ext cx="82550" cy="101600"/>
            </a:xfrm>
            <a:custGeom>
              <a:avLst/>
              <a:gdLst>
                <a:gd name="T0" fmla="*/ 7 w 22"/>
                <a:gd name="T1" fmla="*/ 24 h 27"/>
                <a:gd name="T2" fmla="*/ 19 w 22"/>
                <a:gd name="T3" fmla="*/ 9 h 27"/>
                <a:gd name="T4" fmla="*/ 7 w 22"/>
                <a:gd name="T5" fmla="*/ 24 h 27"/>
              </a:gdLst>
              <a:ahLst/>
              <a:cxnLst>
                <a:cxn ang="0">
                  <a:pos x="T0" y="T1"/>
                </a:cxn>
                <a:cxn ang="0">
                  <a:pos x="T2" y="T3"/>
                </a:cxn>
                <a:cxn ang="0">
                  <a:pos x="T4" y="T5"/>
                </a:cxn>
              </a:cxnLst>
              <a:rect l="0" t="0" r="r" b="b"/>
              <a:pathLst>
                <a:path w="22" h="27">
                  <a:moveTo>
                    <a:pt x="7" y="24"/>
                  </a:moveTo>
                  <a:cubicBezTo>
                    <a:pt x="0" y="22"/>
                    <a:pt x="14" y="0"/>
                    <a:pt x="19" y="9"/>
                  </a:cubicBezTo>
                  <a:cubicBezTo>
                    <a:pt x="22" y="16"/>
                    <a:pt x="13" y="27"/>
                    <a:pt x="7"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8" name="Freeform 383"/>
            <p:cNvSpPr>
              <a:spLocks/>
            </p:cNvSpPr>
            <p:nvPr/>
          </p:nvSpPr>
          <p:spPr bwMode="auto">
            <a:xfrm>
              <a:off x="14897100" y="-3660775"/>
              <a:ext cx="58738" cy="106363"/>
            </a:xfrm>
            <a:custGeom>
              <a:avLst/>
              <a:gdLst>
                <a:gd name="T0" fmla="*/ 1 w 16"/>
                <a:gd name="T1" fmla="*/ 10 h 28"/>
                <a:gd name="T2" fmla="*/ 2 w 16"/>
                <a:gd name="T3" fmla="*/ 3 h 28"/>
                <a:gd name="T4" fmla="*/ 11 w 16"/>
                <a:gd name="T5" fmla="*/ 0 h 28"/>
                <a:gd name="T6" fmla="*/ 12 w 16"/>
                <a:gd name="T7" fmla="*/ 10 h 28"/>
                <a:gd name="T8" fmla="*/ 16 w 16"/>
                <a:gd name="T9" fmla="*/ 19 h 28"/>
                <a:gd name="T10" fmla="*/ 11 w 16"/>
                <a:gd name="T11" fmla="*/ 26 h 28"/>
                <a:gd name="T12" fmla="*/ 1 w 16"/>
                <a:gd name="T13" fmla="*/ 10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1" y="10"/>
                  </a:moveTo>
                  <a:cubicBezTo>
                    <a:pt x="0" y="6"/>
                    <a:pt x="0" y="6"/>
                    <a:pt x="2" y="3"/>
                  </a:cubicBezTo>
                  <a:cubicBezTo>
                    <a:pt x="3" y="2"/>
                    <a:pt x="9" y="0"/>
                    <a:pt x="11" y="0"/>
                  </a:cubicBezTo>
                  <a:cubicBezTo>
                    <a:pt x="12" y="3"/>
                    <a:pt x="11" y="6"/>
                    <a:pt x="12" y="10"/>
                  </a:cubicBezTo>
                  <a:cubicBezTo>
                    <a:pt x="13" y="13"/>
                    <a:pt x="15" y="16"/>
                    <a:pt x="16" y="19"/>
                  </a:cubicBezTo>
                  <a:cubicBezTo>
                    <a:pt x="16" y="25"/>
                    <a:pt x="15" y="25"/>
                    <a:pt x="11" y="26"/>
                  </a:cubicBezTo>
                  <a:cubicBezTo>
                    <a:pt x="1" y="28"/>
                    <a:pt x="1" y="17"/>
                    <a:pt x="1" y="1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9" name="Freeform 384"/>
            <p:cNvSpPr>
              <a:spLocks/>
            </p:cNvSpPr>
            <p:nvPr/>
          </p:nvSpPr>
          <p:spPr bwMode="auto">
            <a:xfrm>
              <a:off x="14862175" y="-3727450"/>
              <a:ext cx="49213" cy="49213"/>
            </a:xfrm>
            <a:custGeom>
              <a:avLst/>
              <a:gdLst>
                <a:gd name="T0" fmla="*/ 13 w 13"/>
                <a:gd name="T1" fmla="*/ 12 h 13"/>
                <a:gd name="T2" fmla="*/ 1 w 13"/>
                <a:gd name="T3" fmla="*/ 3 h 13"/>
                <a:gd name="T4" fmla="*/ 7 w 13"/>
                <a:gd name="T5" fmla="*/ 4 h 13"/>
                <a:gd name="T6" fmla="*/ 10 w 13"/>
                <a:gd name="T7" fmla="*/ 0 h 13"/>
                <a:gd name="T8" fmla="*/ 13 w 13"/>
                <a:gd name="T9" fmla="*/ 12 h 13"/>
              </a:gdLst>
              <a:ahLst/>
              <a:cxnLst>
                <a:cxn ang="0">
                  <a:pos x="T0" y="T1"/>
                </a:cxn>
                <a:cxn ang="0">
                  <a:pos x="T2" y="T3"/>
                </a:cxn>
                <a:cxn ang="0">
                  <a:pos x="T4" y="T5"/>
                </a:cxn>
                <a:cxn ang="0">
                  <a:pos x="T6" y="T7"/>
                </a:cxn>
                <a:cxn ang="0">
                  <a:pos x="T8" y="T9"/>
                </a:cxn>
              </a:cxnLst>
              <a:rect l="0" t="0" r="r" b="b"/>
              <a:pathLst>
                <a:path w="13" h="13">
                  <a:moveTo>
                    <a:pt x="13" y="12"/>
                  </a:moveTo>
                  <a:cubicBezTo>
                    <a:pt x="6" y="13"/>
                    <a:pt x="0" y="10"/>
                    <a:pt x="1" y="3"/>
                  </a:cubicBezTo>
                  <a:cubicBezTo>
                    <a:pt x="3" y="3"/>
                    <a:pt x="5" y="3"/>
                    <a:pt x="7" y="4"/>
                  </a:cubicBezTo>
                  <a:cubicBezTo>
                    <a:pt x="7" y="1"/>
                    <a:pt x="7" y="1"/>
                    <a:pt x="10" y="0"/>
                  </a:cubicBezTo>
                  <a:cubicBezTo>
                    <a:pt x="12" y="3"/>
                    <a:pt x="12" y="8"/>
                    <a:pt x="13" y="1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0" name="Freeform 385"/>
            <p:cNvSpPr>
              <a:spLocks/>
            </p:cNvSpPr>
            <p:nvPr/>
          </p:nvSpPr>
          <p:spPr bwMode="auto">
            <a:xfrm>
              <a:off x="14652625" y="-4137025"/>
              <a:ext cx="1795463" cy="1084263"/>
            </a:xfrm>
            <a:custGeom>
              <a:avLst/>
              <a:gdLst>
                <a:gd name="T0" fmla="*/ 46 w 479"/>
                <a:gd name="T1" fmla="*/ 84 h 289"/>
                <a:gd name="T2" fmla="*/ 40 w 479"/>
                <a:gd name="T3" fmla="*/ 63 h 289"/>
                <a:gd name="T4" fmla="*/ 7 w 479"/>
                <a:gd name="T5" fmla="*/ 42 h 289"/>
                <a:gd name="T6" fmla="*/ 13 w 479"/>
                <a:gd name="T7" fmla="*/ 18 h 289"/>
                <a:gd name="T8" fmla="*/ 50 w 479"/>
                <a:gd name="T9" fmla="*/ 3 h 289"/>
                <a:gd name="T10" fmla="*/ 67 w 479"/>
                <a:gd name="T11" fmla="*/ 14 h 289"/>
                <a:gd name="T12" fmla="*/ 99 w 479"/>
                <a:gd name="T13" fmla="*/ 28 h 289"/>
                <a:gd name="T14" fmla="*/ 111 w 479"/>
                <a:gd name="T15" fmla="*/ 56 h 289"/>
                <a:gd name="T16" fmla="*/ 142 w 479"/>
                <a:gd name="T17" fmla="*/ 49 h 289"/>
                <a:gd name="T18" fmla="*/ 178 w 479"/>
                <a:gd name="T19" fmla="*/ 74 h 289"/>
                <a:gd name="T20" fmla="*/ 211 w 479"/>
                <a:gd name="T21" fmla="*/ 90 h 289"/>
                <a:gd name="T22" fmla="*/ 161 w 479"/>
                <a:gd name="T23" fmla="*/ 104 h 289"/>
                <a:gd name="T24" fmla="*/ 173 w 479"/>
                <a:gd name="T25" fmla="*/ 125 h 289"/>
                <a:gd name="T26" fmla="*/ 188 w 479"/>
                <a:gd name="T27" fmla="*/ 126 h 289"/>
                <a:gd name="T28" fmla="*/ 211 w 479"/>
                <a:gd name="T29" fmla="*/ 142 h 289"/>
                <a:gd name="T30" fmla="*/ 213 w 479"/>
                <a:gd name="T31" fmla="*/ 166 h 289"/>
                <a:gd name="T32" fmla="*/ 221 w 479"/>
                <a:gd name="T33" fmla="*/ 182 h 289"/>
                <a:gd name="T34" fmla="*/ 232 w 479"/>
                <a:gd name="T35" fmla="*/ 161 h 289"/>
                <a:gd name="T36" fmla="*/ 269 w 479"/>
                <a:gd name="T37" fmla="*/ 166 h 289"/>
                <a:gd name="T38" fmla="*/ 300 w 479"/>
                <a:gd name="T39" fmla="*/ 188 h 289"/>
                <a:gd name="T40" fmla="*/ 323 w 479"/>
                <a:gd name="T41" fmla="*/ 165 h 289"/>
                <a:gd name="T42" fmla="*/ 349 w 479"/>
                <a:gd name="T43" fmla="*/ 152 h 289"/>
                <a:gd name="T44" fmla="*/ 400 w 479"/>
                <a:gd name="T45" fmla="*/ 143 h 289"/>
                <a:gd name="T46" fmla="*/ 431 w 479"/>
                <a:gd name="T47" fmla="*/ 150 h 289"/>
                <a:gd name="T48" fmla="*/ 456 w 479"/>
                <a:gd name="T49" fmla="*/ 164 h 289"/>
                <a:gd name="T50" fmla="*/ 472 w 479"/>
                <a:gd name="T51" fmla="*/ 183 h 289"/>
                <a:gd name="T52" fmla="*/ 476 w 479"/>
                <a:gd name="T53" fmla="*/ 215 h 289"/>
                <a:gd name="T54" fmla="*/ 455 w 479"/>
                <a:gd name="T55" fmla="*/ 272 h 289"/>
                <a:gd name="T56" fmla="*/ 405 w 479"/>
                <a:gd name="T57" fmla="*/ 283 h 289"/>
                <a:gd name="T58" fmla="*/ 373 w 479"/>
                <a:gd name="T59" fmla="*/ 250 h 289"/>
                <a:gd name="T60" fmla="*/ 367 w 479"/>
                <a:gd name="T61" fmla="*/ 275 h 289"/>
                <a:gd name="T62" fmla="*/ 328 w 479"/>
                <a:gd name="T63" fmla="*/ 280 h 289"/>
                <a:gd name="T64" fmla="*/ 314 w 479"/>
                <a:gd name="T65" fmla="*/ 269 h 289"/>
                <a:gd name="T66" fmla="*/ 294 w 479"/>
                <a:gd name="T67" fmla="*/ 284 h 289"/>
                <a:gd name="T68" fmla="*/ 264 w 479"/>
                <a:gd name="T69" fmla="*/ 281 h 289"/>
                <a:gd name="T70" fmla="*/ 233 w 479"/>
                <a:gd name="T71" fmla="*/ 267 h 289"/>
                <a:gd name="T72" fmla="*/ 227 w 479"/>
                <a:gd name="T73" fmla="*/ 255 h 289"/>
                <a:gd name="T74" fmla="*/ 221 w 479"/>
                <a:gd name="T75" fmla="*/ 252 h 289"/>
                <a:gd name="T76" fmla="*/ 191 w 479"/>
                <a:gd name="T77" fmla="*/ 276 h 289"/>
                <a:gd name="T78" fmla="*/ 165 w 479"/>
                <a:gd name="T79" fmla="*/ 262 h 289"/>
                <a:gd name="T80" fmla="*/ 156 w 479"/>
                <a:gd name="T81" fmla="*/ 262 h 289"/>
                <a:gd name="T82" fmla="*/ 140 w 479"/>
                <a:gd name="T83" fmla="*/ 243 h 289"/>
                <a:gd name="T84" fmla="*/ 136 w 479"/>
                <a:gd name="T85" fmla="*/ 225 h 289"/>
                <a:gd name="T86" fmla="*/ 129 w 479"/>
                <a:gd name="T87" fmla="*/ 203 h 289"/>
                <a:gd name="T88" fmla="*/ 137 w 479"/>
                <a:gd name="T89" fmla="*/ 150 h 289"/>
                <a:gd name="T90" fmla="*/ 122 w 479"/>
                <a:gd name="T91" fmla="*/ 110 h 289"/>
                <a:gd name="T92" fmla="*/ 75 w 479"/>
                <a:gd name="T93" fmla="*/ 9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9" h="289">
                  <a:moveTo>
                    <a:pt x="51" y="91"/>
                  </a:moveTo>
                  <a:cubicBezTo>
                    <a:pt x="56" y="92"/>
                    <a:pt x="59" y="86"/>
                    <a:pt x="54" y="84"/>
                  </a:cubicBezTo>
                  <a:cubicBezTo>
                    <a:pt x="52" y="84"/>
                    <a:pt x="48" y="85"/>
                    <a:pt x="46" y="84"/>
                  </a:cubicBezTo>
                  <a:cubicBezTo>
                    <a:pt x="44" y="83"/>
                    <a:pt x="40" y="82"/>
                    <a:pt x="38" y="80"/>
                  </a:cubicBezTo>
                  <a:cubicBezTo>
                    <a:pt x="36" y="79"/>
                    <a:pt x="30" y="72"/>
                    <a:pt x="30" y="70"/>
                  </a:cubicBezTo>
                  <a:cubicBezTo>
                    <a:pt x="31" y="63"/>
                    <a:pt x="39" y="68"/>
                    <a:pt x="40" y="63"/>
                  </a:cubicBezTo>
                  <a:cubicBezTo>
                    <a:pt x="31" y="63"/>
                    <a:pt x="30" y="58"/>
                    <a:pt x="23" y="52"/>
                  </a:cubicBezTo>
                  <a:cubicBezTo>
                    <a:pt x="21" y="50"/>
                    <a:pt x="19" y="48"/>
                    <a:pt x="16" y="46"/>
                  </a:cubicBezTo>
                  <a:cubicBezTo>
                    <a:pt x="14" y="45"/>
                    <a:pt x="9" y="43"/>
                    <a:pt x="7" y="42"/>
                  </a:cubicBezTo>
                  <a:cubicBezTo>
                    <a:pt x="6" y="39"/>
                    <a:pt x="10" y="35"/>
                    <a:pt x="11" y="32"/>
                  </a:cubicBezTo>
                  <a:cubicBezTo>
                    <a:pt x="14" y="35"/>
                    <a:pt x="18" y="35"/>
                    <a:pt x="21" y="34"/>
                  </a:cubicBezTo>
                  <a:cubicBezTo>
                    <a:pt x="21" y="30"/>
                    <a:pt x="0" y="21"/>
                    <a:pt x="13" y="18"/>
                  </a:cubicBezTo>
                  <a:cubicBezTo>
                    <a:pt x="11" y="10"/>
                    <a:pt x="15" y="13"/>
                    <a:pt x="20" y="12"/>
                  </a:cubicBezTo>
                  <a:cubicBezTo>
                    <a:pt x="26" y="10"/>
                    <a:pt x="23" y="8"/>
                    <a:pt x="27" y="5"/>
                  </a:cubicBezTo>
                  <a:cubicBezTo>
                    <a:pt x="30" y="2"/>
                    <a:pt x="45" y="0"/>
                    <a:pt x="50" y="3"/>
                  </a:cubicBezTo>
                  <a:cubicBezTo>
                    <a:pt x="53" y="5"/>
                    <a:pt x="54" y="9"/>
                    <a:pt x="57" y="10"/>
                  </a:cubicBezTo>
                  <a:cubicBezTo>
                    <a:pt x="59" y="11"/>
                    <a:pt x="61" y="11"/>
                    <a:pt x="62" y="11"/>
                  </a:cubicBezTo>
                  <a:cubicBezTo>
                    <a:pt x="64" y="12"/>
                    <a:pt x="66" y="14"/>
                    <a:pt x="67" y="14"/>
                  </a:cubicBezTo>
                  <a:cubicBezTo>
                    <a:pt x="73" y="15"/>
                    <a:pt x="73" y="12"/>
                    <a:pt x="77" y="16"/>
                  </a:cubicBezTo>
                  <a:cubicBezTo>
                    <a:pt x="80" y="19"/>
                    <a:pt x="80" y="22"/>
                    <a:pt x="86" y="22"/>
                  </a:cubicBezTo>
                  <a:cubicBezTo>
                    <a:pt x="84" y="15"/>
                    <a:pt x="100" y="18"/>
                    <a:pt x="99" y="28"/>
                  </a:cubicBezTo>
                  <a:cubicBezTo>
                    <a:pt x="119" y="36"/>
                    <a:pt x="107" y="62"/>
                    <a:pt x="98" y="75"/>
                  </a:cubicBezTo>
                  <a:cubicBezTo>
                    <a:pt x="101" y="72"/>
                    <a:pt x="105" y="69"/>
                    <a:pt x="107" y="65"/>
                  </a:cubicBezTo>
                  <a:cubicBezTo>
                    <a:pt x="108" y="63"/>
                    <a:pt x="109" y="58"/>
                    <a:pt x="111" y="56"/>
                  </a:cubicBezTo>
                  <a:cubicBezTo>
                    <a:pt x="116" y="52"/>
                    <a:pt x="123" y="58"/>
                    <a:pt x="128" y="57"/>
                  </a:cubicBezTo>
                  <a:cubicBezTo>
                    <a:pt x="130" y="57"/>
                    <a:pt x="136" y="55"/>
                    <a:pt x="137" y="54"/>
                  </a:cubicBezTo>
                  <a:cubicBezTo>
                    <a:pt x="140" y="52"/>
                    <a:pt x="138" y="51"/>
                    <a:pt x="142" y="49"/>
                  </a:cubicBezTo>
                  <a:cubicBezTo>
                    <a:pt x="147" y="47"/>
                    <a:pt x="158" y="48"/>
                    <a:pt x="163" y="50"/>
                  </a:cubicBezTo>
                  <a:cubicBezTo>
                    <a:pt x="171" y="51"/>
                    <a:pt x="171" y="59"/>
                    <a:pt x="178" y="60"/>
                  </a:cubicBezTo>
                  <a:cubicBezTo>
                    <a:pt x="178" y="66"/>
                    <a:pt x="185" y="72"/>
                    <a:pt x="178" y="74"/>
                  </a:cubicBezTo>
                  <a:cubicBezTo>
                    <a:pt x="170" y="76"/>
                    <a:pt x="162" y="70"/>
                    <a:pt x="156" y="70"/>
                  </a:cubicBezTo>
                  <a:cubicBezTo>
                    <a:pt x="157" y="75"/>
                    <a:pt x="178" y="78"/>
                    <a:pt x="183" y="79"/>
                  </a:cubicBezTo>
                  <a:cubicBezTo>
                    <a:pt x="192" y="82"/>
                    <a:pt x="203" y="86"/>
                    <a:pt x="211" y="90"/>
                  </a:cubicBezTo>
                  <a:cubicBezTo>
                    <a:pt x="219" y="96"/>
                    <a:pt x="217" y="105"/>
                    <a:pt x="207" y="108"/>
                  </a:cubicBezTo>
                  <a:cubicBezTo>
                    <a:pt x="199" y="111"/>
                    <a:pt x="185" y="109"/>
                    <a:pt x="176" y="108"/>
                  </a:cubicBezTo>
                  <a:cubicBezTo>
                    <a:pt x="171" y="107"/>
                    <a:pt x="166" y="106"/>
                    <a:pt x="161" y="104"/>
                  </a:cubicBezTo>
                  <a:cubicBezTo>
                    <a:pt x="165" y="106"/>
                    <a:pt x="178" y="111"/>
                    <a:pt x="176" y="115"/>
                  </a:cubicBezTo>
                  <a:cubicBezTo>
                    <a:pt x="181" y="115"/>
                    <a:pt x="190" y="114"/>
                    <a:pt x="189" y="121"/>
                  </a:cubicBezTo>
                  <a:cubicBezTo>
                    <a:pt x="184" y="121"/>
                    <a:pt x="177" y="123"/>
                    <a:pt x="173" y="125"/>
                  </a:cubicBezTo>
                  <a:cubicBezTo>
                    <a:pt x="168" y="127"/>
                    <a:pt x="165" y="130"/>
                    <a:pt x="163" y="136"/>
                  </a:cubicBezTo>
                  <a:cubicBezTo>
                    <a:pt x="166" y="133"/>
                    <a:pt x="175" y="121"/>
                    <a:pt x="178" y="127"/>
                  </a:cubicBezTo>
                  <a:cubicBezTo>
                    <a:pt x="182" y="128"/>
                    <a:pt x="185" y="124"/>
                    <a:pt x="188" y="126"/>
                  </a:cubicBezTo>
                  <a:cubicBezTo>
                    <a:pt x="190" y="125"/>
                    <a:pt x="192" y="125"/>
                    <a:pt x="194" y="124"/>
                  </a:cubicBezTo>
                  <a:cubicBezTo>
                    <a:pt x="196" y="123"/>
                    <a:pt x="205" y="138"/>
                    <a:pt x="204" y="141"/>
                  </a:cubicBezTo>
                  <a:cubicBezTo>
                    <a:pt x="206" y="141"/>
                    <a:pt x="209" y="141"/>
                    <a:pt x="211" y="142"/>
                  </a:cubicBezTo>
                  <a:cubicBezTo>
                    <a:pt x="214" y="143"/>
                    <a:pt x="213" y="146"/>
                    <a:pt x="217" y="146"/>
                  </a:cubicBezTo>
                  <a:cubicBezTo>
                    <a:pt x="218" y="151"/>
                    <a:pt x="217" y="156"/>
                    <a:pt x="215" y="161"/>
                  </a:cubicBezTo>
                  <a:cubicBezTo>
                    <a:pt x="215" y="162"/>
                    <a:pt x="214" y="165"/>
                    <a:pt x="213" y="166"/>
                  </a:cubicBezTo>
                  <a:cubicBezTo>
                    <a:pt x="211" y="168"/>
                    <a:pt x="208" y="166"/>
                    <a:pt x="208" y="169"/>
                  </a:cubicBezTo>
                  <a:cubicBezTo>
                    <a:pt x="214" y="171"/>
                    <a:pt x="214" y="169"/>
                    <a:pt x="217" y="175"/>
                  </a:cubicBezTo>
                  <a:cubicBezTo>
                    <a:pt x="219" y="177"/>
                    <a:pt x="220" y="180"/>
                    <a:pt x="221" y="182"/>
                  </a:cubicBezTo>
                  <a:cubicBezTo>
                    <a:pt x="222" y="184"/>
                    <a:pt x="225" y="184"/>
                    <a:pt x="225" y="188"/>
                  </a:cubicBezTo>
                  <a:cubicBezTo>
                    <a:pt x="234" y="188"/>
                    <a:pt x="224" y="174"/>
                    <a:pt x="224" y="172"/>
                  </a:cubicBezTo>
                  <a:cubicBezTo>
                    <a:pt x="223" y="168"/>
                    <a:pt x="226" y="157"/>
                    <a:pt x="232" y="161"/>
                  </a:cubicBezTo>
                  <a:cubicBezTo>
                    <a:pt x="237" y="164"/>
                    <a:pt x="237" y="177"/>
                    <a:pt x="244" y="177"/>
                  </a:cubicBezTo>
                  <a:cubicBezTo>
                    <a:pt x="252" y="178"/>
                    <a:pt x="252" y="164"/>
                    <a:pt x="259" y="176"/>
                  </a:cubicBezTo>
                  <a:cubicBezTo>
                    <a:pt x="259" y="172"/>
                    <a:pt x="266" y="165"/>
                    <a:pt x="269" y="166"/>
                  </a:cubicBezTo>
                  <a:cubicBezTo>
                    <a:pt x="269" y="174"/>
                    <a:pt x="275" y="178"/>
                    <a:pt x="281" y="180"/>
                  </a:cubicBezTo>
                  <a:cubicBezTo>
                    <a:pt x="287" y="182"/>
                    <a:pt x="292" y="185"/>
                    <a:pt x="289" y="192"/>
                  </a:cubicBezTo>
                  <a:cubicBezTo>
                    <a:pt x="292" y="187"/>
                    <a:pt x="295" y="189"/>
                    <a:pt x="300" y="188"/>
                  </a:cubicBezTo>
                  <a:cubicBezTo>
                    <a:pt x="307" y="186"/>
                    <a:pt x="303" y="187"/>
                    <a:pt x="299" y="182"/>
                  </a:cubicBezTo>
                  <a:cubicBezTo>
                    <a:pt x="291" y="174"/>
                    <a:pt x="308" y="174"/>
                    <a:pt x="312" y="167"/>
                  </a:cubicBezTo>
                  <a:cubicBezTo>
                    <a:pt x="314" y="175"/>
                    <a:pt x="320" y="168"/>
                    <a:pt x="323" y="165"/>
                  </a:cubicBezTo>
                  <a:cubicBezTo>
                    <a:pt x="329" y="161"/>
                    <a:pt x="331" y="162"/>
                    <a:pt x="338" y="163"/>
                  </a:cubicBezTo>
                  <a:cubicBezTo>
                    <a:pt x="336" y="162"/>
                    <a:pt x="336" y="160"/>
                    <a:pt x="336" y="158"/>
                  </a:cubicBezTo>
                  <a:cubicBezTo>
                    <a:pt x="342" y="156"/>
                    <a:pt x="344" y="157"/>
                    <a:pt x="349" y="152"/>
                  </a:cubicBezTo>
                  <a:cubicBezTo>
                    <a:pt x="353" y="149"/>
                    <a:pt x="354" y="144"/>
                    <a:pt x="360" y="145"/>
                  </a:cubicBezTo>
                  <a:cubicBezTo>
                    <a:pt x="366" y="147"/>
                    <a:pt x="369" y="152"/>
                    <a:pt x="374" y="153"/>
                  </a:cubicBezTo>
                  <a:cubicBezTo>
                    <a:pt x="384" y="154"/>
                    <a:pt x="391" y="144"/>
                    <a:pt x="400" y="143"/>
                  </a:cubicBezTo>
                  <a:cubicBezTo>
                    <a:pt x="405" y="142"/>
                    <a:pt x="408" y="144"/>
                    <a:pt x="412" y="145"/>
                  </a:cubicBezTo>
                  <a:cubicBezTo>
                    <a:pt x="417" y="146"/>
                    <a:pt x="421" y="145"/>
                    <a:pt x="426" y="147"/>
                  </a:cubicBezTo>
                  <a:cubicBezTo>
                    <a:pt x="429" y="149"/>
                    <a:pt x="429" y="148"/>
                    <a:pt x="431" y="150"/>
                  </a:cubicBezTo>
                  <a:cubicBezTo>
                    <a:pt x="432" y="152"/>
                    <a:pt x="431" y="155"/>
                    <a:pt x="432" y="156"/>
                  </a:cubicBezTo>
                  <a:cubicBezTo>
                    <a:pt x="434" y="158"/>
                    <a:pt x="442" y="158"/>
                    <a:pt x="445" y="159"/>
                  </a:cubicBezTo>
                  <a:cubicBezTo>
                    <a:pt x="448" y="161"/>
                    <a:pt x="453" y="162"/>
                    <a:pt x="456" y="164"/>
                  </a:cubicBezTo>
                  <a:cubicBezTo>
                    <a:pt x="459" y="166"/>
                    <a:pt x="462" y="170"/>
                    <a:pt x="464" y="174"/>
                  </a:cubicBezTo>
                  <a:cubicBezTo>
                    <a:pt x="465" y="176"/>
                    <a:pt x="465" y="178"/>
                    <a:pt x="466" y="179"/>
                  </a:cubicBezTo>
                  <a:cubicBezTo>
                    <a:pt x="468" y="180"/>
                    <a:pt x="471" y="182"/>
                    <a:pt x="472" y="183"/>
                  </a:cubicBezTo>
                  <a:cubicBezTo>
                    <a:pt x="473" y="185"/>
                    <a:pt x="472" y="188"/>
                    <a:pt x="473" y="191"/>
                  </a:cubicBezTo>
                  <a:cubicBezTo>
                    <a:pt x="474" y="194"/>
                    <a:pt x="476" y="195"/>
                    <a:pt x="476" y="199"/>
                  </a:cubicBezTo>
                  <a:cubicBezTo>
                    <a:pt x="476" y="204"/>
                    <a:pt x="476" y="210"/>
                    <a:pt x="476" y="215"/>
                  </a:cubicBezTo>
                  <a:cubicBezTo>
                    <a:pt x="476" y="222"/>
                    <a:pt x="476" y="226"/>
                    <a:pt x="477" y="232"/>
                  </a:cubicBezTo>
                  <a:cubicBezTo>
                    <a:pt x="479" y="241"/>
                    <a:pt x="477" y="246"/>
                    <a:pt x="472" y="252"/>
                  </a:cubicBezTo>
                  <a:cubicBezTo>
                    <a:pt x="466" y="258"/>
                    <a:pt x="462" y="267"/>
                    <a:pt x="455" y="272"/>
                  </a:cubicBezTo>
                  <a:cubicBezTo>
                    <a:pt x="449" y="277"/>
                    <a:pt x="443" y="276"/>
                    <a:pt x="435" y="275"/>
                  </a:cubicBezTo>
                  <a:cubicBezTo>
                    <a:pt x="425" y="274"/>
                    <a:pt x="424" y="282"/>
                    <a:pt x="416" y="285"/>
                  </a:cubicBezTo>
                  <a:cubicBezTo>
                    <a:pt x="412" y="286"/>
                    <a:pt x="408" y="284"/>
                    <a:pt x="405" y="283"/>
                  </a:cubicBezTo>
                  <a:cubicBezTo>
                    <a:pt x="401" y="281"/>
                    <a:pt x="398" y="281"/>
                    <a:pt x="394" y="280"/>
                  </a:cubicBezTo>
                  <a:cubicBezTo>
                    <a:pt x="385" y="279"/>
                    <a:pt x="381" y="276"/>
                    <a:pt x="379" y="267"/>
                  </a:cubicBezTo>
                  <a:cubicBezTo>
                    <a:pt x="378" y="261"/>
                    <a:pt x="380" y="250"/>
                    <a:pt x="373" y="250"/>
                  </a:cubicBezTo>
                  <a:cubicBezTo>
                    <a:pt x="373" y="246"/>
                    <a:pt x="369" y="245"/>
                    <a:pt x="366" y="243"/>
                  </a:cubicBezTo>
                  <a:cubicBezTo>
                    <a:pt x="368" y="252"/>
                    <a:pt x="371" y="255"/>
                    <a:pt x="370" y="264"/>
                  </a:cubicBezTo>
                  <a:cubicBezTo>
                    <a:pt x="369" y="267"/>
                    <a:pt x="370" y="273"/>
                    <a:pt x="367" y="275"/>
                  </a:cubicBezTo>
                  <a:cubicBezTo>
                    <a:pt x="364" y="279"/>
                    <a:pt x="361" y="278"/>
                    <a:pt x="357" y="279"/>
                  </a:cubicBezTo>
                  <a:cubicBezTo>
                    <a:pt x="349" y="280"/>
                    <a:pt x="344" y="282"/>
                    <a:pt x="336" y="281"/>
                  </a:cubicBezTo>
                  <a:cubicBezTo>
                    <a:pt x="332" y="281"/>
                    <a:pt x="331" y="283"/>
                    <a:pt x="328" y="280"/>
                  </a:cubicBezTo>
                  <a:cubicBezTo>
                    <a:pt x="327" y="278"/>
                    <a:pt x="328" y="271"/>
                    <a:pt x="328" y="268"/>
                  </a:cubicBezTo>
                  <a:cubicBezTo>
                    <a:pt x="327" y="273"/>
                    <a:pt x="327" y="281"/>
                    <a:pt x="323" y="283"/>
                  </a:cubicBezTo>
                  <a:cubicBezTo>
                    <a:pt x="315" y="286"/>
                    <a:pt x="319" y="273"/>
                    <a:pt x="314" y="269"/>
                  </a:cubicBezTo>
                  <a:cubicBezTo>
                    <a:pt x="314" y="278"/>
                    <a:pt x="317" y="281"/>
                    <a:pt x="309" y="283"/>
                  </a:cubicBezTo>
                  <a:cubicBezTo>
                    <a:pt x="300" y="285"/>
                    <a:pt x="297" y="285"/>
                    <a:pt x="297" y="275"/>
                  </a:cubicBezTo>
                  <a:cubicBezTo>
                    <a:pt x="293" y="276"/>
                    <a:pt x="294" y="281"/>
                    <a:pt x="294" y="284"/>
                  </a:cubicBezTo>
                  <a:cubicBezTo>
                    <a:pt x="288" y="286"/>
                    <a:pt x="284" y="281"/>
                    <a:pt x="280" y="277"/>
                  </a:cubicBezTo>
                  <a:cubicBezTo>
                    <a:pt x="280" y="281"/>
                    <a:pt x="282" y="283"/>
                    <a:pt x="283" y="286"/>
                  </a:cubicBezTo>
                  <a:cubicBezTo>
                    <a:pt x="276" y="287"/>
                    <a:pt x="266" y="287"/>
                    <a:pt x="264" y="281"/>
                  </a:cubicBezTo>
                  <a:cubicBezTo>
                    <a:pt x="264" y="287"/>
                    <a:pt x="253" y="289"/>
                    <a:pt x="252" y="283"/>
                  </a:cubicBezTo>
                  <a:cubicBezTo>
                    <a:pt x="247" y="285"/>
                    <a:pt x="232" y="286"/>
                    <a:pt x="231" y="280"/>
                  </a:cubicBezTo>
                  <a:cubicBezTo>
                    <a:pt x="230" y="277"/>
                    <a:pt x="233" y="270"/>
                    <a:pt x="233" y="267"/>
                  </a:cubicBezTo>
                  <a:cubicBezTo>
                    <a:pt x="234" y="264"/>
                    <a:pt x="234" y="260"/>
                    <a:pt x="234" y="256"/>
                  </a:cubicBezTo>
                  <a:cubicBezTo>
                    <a:pt x="231" y="254"/>
                    <a:pt x="233" y="251"/>
                    <a:pt x="233" y="247"/>
                  </a:cubicBezTo>
                  <a:cubicBezTo>
                    <a:pt x="230" y="249"/>
                    <a:pt x="228" y="252"/>
                    <a:pt x="227" y="255"/>
                  </a:cubicBezTo>
                  <a:cubicBezTo>
                    <a:pt x="226" y="257"/>
                    <a:pt x="227" y="259"/>
                    <a:pt x="227" y="261"/>
                  </a:cubicBezTo>
                  <a:cubicBezTo>
                    <a:pt x="226" y="263"/>
                    <a:pt x="224" y="265"/>
                    <a:pt x="223" y="267"/>
                  </a:cubicBezTo>
                  <a:cubicBezTo>
                    <a:pt x="223" y="262"/>
                    <a:pt x="221" y="257"/>
                    <a:pt x="221" y="252"/>
                  </a:cubicBezTo>
                  <a:cubicBezTo>
                    <a:pt x="220" y="257"/>
                    <a:pt x="221" y="264"/>
                    <a:pt x="219" y="269"/>
                  </a:cubicBezTo>
                  <a:cubicBezTo>
                    <a:pt x="216" y="277"/>
                    <a:pt x="211" y="276"/>
                    <a:pt x="204" y="278"/>
                  </a:cubicBezTo>
                  <a:cubicBezTo>
                    <a:pt x="197" y="280"/>
                    <a:pt x="196" y="278"/>
                    <a:pt x="191" y="276"/>
                  </a:cubicBezTo>
                  <a:cubicBezTo>
                    <a:pt x="188" y="275"/>
                    <a:pt x="186" y="276"/>
                    <a:pt x="184" y="275"/>
                  </a:cubicBezTo>
                  <a:cubicBezTo>
                    <a:pt x="182" y="274"/>
                    <a:pt x="180" y="271"/>
                    <a:pt x="178" y="270"/>
                  </a:cubicBezTo>
                  <a:cubicBezTo>
                    <a:pt x="174" y="267"/>
                    <a:pt x="166" y="267"/>
                    <a:pt x="165" y="262"/>
                  </a:cubicBezTo>
                  <a:cubicBezTo>
                    <a:pt x="172" y="262"/>
                    <a:pt x="175" y="250"/>
                    <a:pt x="174" y="245"/>
                  </a:cubicBezTo>
                  <a:cubicBezTo>
                    <a:pt x="171" y="248"/>
                    <a:pt x="169" y="254"/>
                    <a:pt x="165" y="257"/>
                  </a:cubicBezTo>
                  <a:cubicBezTo>
                    <a:pt x="164" y="258"/>
                    <a:pt x="157" y="262"/>
                    <a:pt x="156" y="262"/>
                  </a:cubicBezTo>
                  <a:cubicBezTo>
                    <a:pt x="152" y="262"/>
                    <a:pt x="153" y="260"/>
                    <a:pt x="150" y="258"/>
                  </a:cubicBezTo>
                  <a:cubicBezTo>
                    <a:pt x="145" y="254"/>
                    <a:pt x="138" y="256"/>
                    <a:pt x="138" y="249"/>
                  </a:cubicBezTo>
                  <a:cubicBezTo>
                    <a:pt x="138" y="247"/>
                    <a:pt x="140" y="245"/>
                    <a:pt x="140" y="243"/>
                  </a:cubicBezTo>
                  <a:cubicBezTo>
                    <a:pt x="140" y="240"/>
                    <a:pt x="140" y="238"/>
                    <a:pt x="140" y="235"/>
                  </a:cubicBezTo>
                  <a:cubicBezTo>
                    <a:pt x="139" y="235"/>
                    <a:pt x="139" y="235"/>
                    <a:pt x="138" y="234"/>
                  </a:cubicBezTo>
                  <a:cubicBezTo>
                    <a:pt x="138" y="232"/>
                    <a:pt x="136" y="228"/>
                    <a:pt x="136" y="225"/>
                  </a:cubicBezTo>
                  <a:cubicBezTo>
                    <a:pt x="136" y="223"/>
                    <a:pt x="140" y="221"/>
                    <a:pt x="139" y="219"/>
                  </a:cubicBezTo>
                  <a:cubicBezTo>
                    <a:pt x="138" y="217"/>
                    <a:pt x="133" y="216"/>
                    <a:pt x="132" y="214"/>
                  </a:cubicBezTo>
                  <a:cubicBezTo>
                    <a:pt x="130" y="212"/>
                    <a:pt x="129" y="206"/>
                    <a:pt x="129" y="203"/>
                  </a:cubicBezTo>
                  <a:cubicBezTo>
                    <a:pt x="128" y="195"/>
                    <a:pt x="129" y="186"/>
                    <a:pt x="132" y="179"/>
                  </a:cubicBezTo>
                  <a:cubicBezTo>
                    <a:pt x="137" y="170"/>
                    <a:pt x="140" y="168"/>
                    <a:pt x="138" y="159"/>
                  </a:cubicBezTo>
                  <a:cubicBezTo>
                    <a:pt x="138" y="156"/>
                    <a:pt x="137" y="153"/>
                    <a:pt x="137" y="150"/>
                  </a:cubicBezTo>
                  <a:cubicBezTo>
                    <a:pt x="137" y="147"/>
                    <a:pt x="138" y="141"/>
                    <a:pt x="137" y="138"/>
                  </a:cubicBezTo>
                  <a:cubicBezTo>
                    <a:pt x="136" y="134"/>
                    <a:pt x="130" y="134"/>
                    <a:pt x="128" y="130"/>
                  </a:cubicBezTo>
                  <a:cubicBezTo>
                    <a:pt x="123" y="124"/>
                    <a:pt x="125" y="116"/>
                    <a:pt x="122" y="110"/>
                  </a:cubicBezTo>
                  <a:cubicBezTo>
                    <a:pt x="117" y="101"/>
                    <a:pt x="112" y="97"/>
                    <a:pt x="113" y="87"/>
                  </a:cubicBezTo>
                  <a:cubicBezTo>
                    <a:pt x="106" y="82"/>
                    <a:pt x="92" y="90"/>
                    <a:pt x="95" y="98"/>
                  </a:cubicBezTo>
                  <a:cubicBezTo>
                    <a:pt x="89" y="98"/>
                    <a:pt x="82" y="95"/>
                    <a:pt x="75" y="95"/>
                  </a:cubicBezTo>
                  <a:cubicBezTo>
                    <a:pt x="68" y="94"/>
                    <a:pt x="67" y="96"/>
                    <a:pt x="61" y="99"/>
                  </a:cubicBezTo>
                  <a:cubicBezTo>
                    <a:pt x="56" y="101"/>
                    <a:pt x="49" y="99"/>
                    <a:pt x="51" y="9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1" name="Freeform 386"/>
            <p:cNvSpPr>
              <a:spLocks/>
            </p:cNvSpPr>
            <p:nvPr/>
          </p:nvSpPr>
          <p:spPr bwMode="auto">
            <a:xfrm>
              <a:off x="15316200" y="-4035425"/>
              <a:ext cx="101600" cy="192088"/>
            </a:xfrm>
            <a:custGeom>
              <a:avLst/>
              <a:gdLst>
                <a:gd name="T0" fmla="*/ 18 w 27"/>
                <a:gd name="T1" fmla="*/ 44 h 51"/>
                <a:gd name="T2" fmla="*/ 4 w 27"/>
                <a:gd name="T3" fmla="*/ 23 h 51"/>
                <a:gd name="T4" fmla="*/ 2 w 27"/>
                <a:gd name="T5" fmla="*/ 9 h 51"/>
                <a:gd name="T6" fmla="*/ 21 w 27"/>
                <a:gd name="T7" fmla="*/ 4 h 51"/>
                <a:gd name="T8" fmla="*/ 25 w 27"/>
                <a:gd name="T9" fmla="*/ 18 h 51"/>
                <a:gd name="T10" fmla="*/ 22 w 27"/>
                <a:gd name="T11" fmla="*/ 32 h 51"/>
                <a:gd name="T12" fmla="*/ 18 w 27"/>
                <a:gd name="T13" fmla="*/ 44 h 51"/>
              </a:gdLst>
              <a:ahLst/>
              <a:cxnLst>
                <a:cxn ang="0">
                  <a:pos x="T0" y="T1"/>
                </a:cxn>
                <a:cxn ang="0">
                  <a:pos x="T2" y="T3"/>
                </a:cxn>
                <a:cxn ang="0">
                  <a:pos x="T4" y="T5"/>
                </a:cxn>
                <a:cxn ang="0">
                  <a:pos x="T6" y="T7"/>
                </a:cxn>
                <a:cxn ang="0">
                  <a:pos x="T8" y="T9"/>
                </a:cxn>
                <a:cxn ang="0">
                  <a:pos x="T10" y="T11"/>
                </a:cxn>
                <a:cxn ang="0">
                  <a:pos x="T12" y="T13"/>
                </a:cxn>
              </a:cxnLst>
              <a:rect l="0" t="0" r="r" b="b"/>
              <a:pathLst>
                <a:path w="27" h="51">
                  <a:moveTo>
                    <a:pt x="18" y="44"/>
                  </a:moveTo>
                  <a:cubicBezTo>
                    <a:pt x="11" y="39"/>
                    <a:pt x="7" y="32"/>
                    <a:pt x="4" y="23"/>
                  </a:cubicBezTo>
                  <a:cubicBezTo>
                    <a:pt x="3" y="20"/>
                    <a:pt x="0" y="12"/>
                    <a:pt x="2" y="9"/>
                  </a:cubicBezTo>
                  <a:cubicBezTo>
                    <a:pt x="4" y="4"/>
                    <a:pt x="17" y="0"/>
                    <a:pt x="21" y="4"/>
                  </a:cubicBezTo>
                  <a:cubicBezTo>
                    <a:pt x="23" y="7"/>
                    <a:pt x="24" y="14"/>
                    <a:pt x="25" y="18"/>
                  </a:cubicBezTo>
                  <a:cubicBezTo>
                    <a:pt x="25" y="24"/>
                    <a:pt x="21" y="25"/>
                    <a:pt x="22" y="32"/>
                  </a:cubicBezTo>
                  <a:cubicBezTo>
                    <a:pt x="22" y="34"/>
                    <a:pt x="27" y="51"/>
                    <a:pt x="18" y="4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2" name="Freeform 387"/>
            <p:cNvSpPr>
              <a:spLocks/>
            </p:cNvSpPr>
            <p:nvPr/>
          </p:nvSpPr>
          <p:spPr bwMode="auto">
            <a:xfrm>
              <a:off x="15236825" y="-4214813"/>
              <a:ext cx="87313" cy="60325"/>
            </a:xfrm>
            <a:custGeom>
              <a:avLst/>
              <a:gdLst>
                <a:gd name="T0" fmla="*/ 18 w 23"/>
                <a:gd name="T1" fmla="*/ 3 h 16"/>
                <a:gd name="T2" fmla="*/ 12 w 23"/>
                <a:gd name="T3" fmla="*/ 16 h 16"/>
                <a:gd name="T4" fmla="*/ 4 w 23"/>
                <a:gd name="T5" fmla="*/ 2 h 16"/>
                <a:gd name="T6" fmla="*/ 18 w 23"/>
                <a:gd name="T7" fmla="*/ 3 h 16"/>
              </a:gdLst>
              <a:ahLst/>
              <a:cxnLst>
                <a:cxn ang="0">
                  <a:pos x="T0" y="T1"/>
                </a:cxn>
                <a:cxn ang="0">
                  <a:pos x="T2" y="T3"/>
                </a:cxn>
                <a:cxn ang="0">
                  <a:pos x="T4" y="T5"/>
                </a:cxn>
                <a:cxn ang="0">
                  <a:pos x="T6" y="T7"/>
                </a:cxn>
              </a:cxnLst>
              <a:rect l="0" t="0" r="r" b="b"/>
              <a:pathLst>
                <a:path w="23" h="16">
                  <a:moveTo>
                    <a:pt x="18" y="3"/>
                  </a:moveTo>
                  <a:cubicBezTo>
                    <a:pt x="23" y="8"/>
                    <a:pt x="19" y="16"/>
                    <a:pt x="12" y="16"/>
                  </a:cubicBezTo>
                  <a:cubicBezTo>
                    <a:pt x="7" y="15"/>
                    <a:pt x="0" y="6"/>
                    <a:pt x="4" y="2"/>
                  </a:cubicBezTo>
                  <a:cubicBezTo>
                    <a:pt x="7" y="0"/>
                    <a:pt x="16" y="1"/>
                    <a:pt x="18" y="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3" name="Freeform 388"/>
            <p:cNvSpPr>
              <a:spLocks/>
            </p:cNvSpPr>
            <p:nvPr/>
          </p:nvSpPr>
          <p:spPr bwMode="auto">
            <a:xfrm>
              <a:off x="15244762" y="-4410075"/>
              <a:ext cx="173038" cy="231775"/>
            </a:xfrm>
            <a:custGeom>
              <a:avLst/>
              <a:gdLst>
                <a:gd name="T0" fmla="*/ 22 w 46"/>
                <a:gd name="T1" fmla="*/ 7 h 62"/>
                <a:gd name="T2" fmla="*/ 30 w 46"/>
                <a:gd name="T3" fmla="*/ 10 h 62"/>
                <a:gd name="T4" fmla="*/ 39 w 46"/>
                <a:gd name="T5" fmla="*/ 18 h 62"/>
                <a:gd name="T6" fmla="*/ 44 w 46"/>
                <a:gd name="T7" fmla="*/ 36 h 62"/>
                <a:gd name="T8" fmla="*/ 41 w 46"/>
                <a:gd name="T9" fmla="*/ 56 h 62"/>
                <a:gd name="T10" fmla="*/ 26 w 46"/>
                <a:gd name="T11" fmla="*/ 60 h 62"/>
                <a:gd name="T12" fmla="*/ 27 w 46"/>
                <a:gd name="T13" fmla="*/ 56 h 62"/>
                <a:gd name="T14" fmla="*/ 4 w 46"/>
                <a:gd name="T15" fmla="*/ 36 h 62"/>
                <a:gd name="T16" fmla="*/ 22 w 46"/>
                <a:gd name="T17"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2">
                  <a:moveTo>
                    <a:pt x="22" y="7"/>
                  </a:moveTo>
                  <a:cubicBezTo>
                    <a:pt x="26" y="8"/>
                    <a:pt x="28" y="8"/>
                    <a:pt x="30" y="10"/>
                  </a:cubicBezTo>
                  <a:cubicBezTo>
                    <a:pt x="32" y="12"/>
                    <a:pt x="38" y="15"/>
                    <a:pt x="39" y="18"/>
                  </a:cubicBezTo>
                  <a:cubicBezTo>
                    <a:pt x="42" y="23"/>
                    <a:pt x="43" y="30"/>
                    <a:pt x="44" y="36"/>
                  </a:cubicBezTo>
                  <a:cubicBezTo>
                    <a:pt x="46" y="44"/>
                    <a:pt x="46" y="49"/>
                    <a:pt x="41" y="56"/>
                  </a:cubicBezTo>
                  <a:cubicBezTo>
                    <a:pt x="37" y="60"/>
                    <a:pt x="32" y="62"/>
                    <a:pt x="26" y="60"/>
                  </a:cubicBezTo>
                  <a:cubicBezTo>
                    <a:pt x="27" y="59"/>
                    <a:pt x="26" y="57"/>
                    <a:pt x="27" y="56"/>
                  </a:cubicBezTo>
                  <a:cubicBezTo>
                    <a:pt x="18" y="57"/>
                    <a:pt x="5" y="44"/>
                    <a:pt x="4" y="36"/>
                  </a:cubicBezTo>
                  <a:cubicBezTo>
                    <a:pt x="0" y="21"/>
                    <a:pt x="3" y="0"/>
                    <a:pt x="22" y="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4" name="Freeform 389"/>
            <p:cNvSpPr>
              <a:spLocks/>
            </p:cNvSpPr>
            <p:nvPr/>
          </p:nvSpPr>
          <p:spPr bwMode="auto">
            <a:xfrm>
              <a:off x="14798675" y="-4211638"/>
              <a:ext cx="74613" cy="49213"/>
            </a:xfrm>
            <a:custGeom>
              <a:avLst/>
              <a:gdLst>
                <a:gd name="T0" fmla="*/ 4 w 20"/>
                <a:gd name="T1" fmla="*/ 4 h 13"/>
                <a:gd name="T2" fmla="*/ 13 w 20"/>
                <a:gd name="T3" fmla="*/ 2 h 13"/>
                <a:gd name="T4" fmla="*/ 17 w 20"/>
                <a:gd name="T5" fmla="*/ 12 h 13"/>
                <a:gd name="T6" fmla="*/ 4 w 20"/>
                <a:gd name="T7" fmla="*/ 4 h 13"/>
              </a:gdLst>
              <a:ahLst/>
              <a:cxnLst>
                <a:cxn ang="0">
                  <a:pos x="T0" y="T1"/>
                </a:cxn>
                <a:cxn ang="0">
                  <a:pos x="T2" y="T3"/>
                </a:cxn>
                <a:cxn ang="0">
                  <a:pos x="T4" y="T5"/>
                </a:cxn>
                <a:cxn ang="0">
                  <a:pos x="T6" y="T7"/>
                </a:cxn>
              </a:cxnLst>
              <a:rect l="0" t="0" r="r" b="b"/>
              <a:pathLst>
                <a:path w="20" h="13">
                  <a:moveTo>
                    <a:pt x="4" y="4"/>
                  </a:moveTo>
                  <a:cubicBezTo>
                    <a:pt x="0" y="0"/>
                    <a:pt x="12" y="1"/>
                    <a:pt x="13" y="2"/>
                  </a:cubicBezTo>
                  <a:cubicBezTo>
                    <a:pt x="17" y="4"/>
                    <a:pt x="20" y="8"/>
                    <a:pt x="17" y="12"/>
                  </a:cubicBezTo>
                  <a:cubicBezTo>
                    <a:pt x="13" y="13"/>
                    <a:pt x="6" y="6"/>
                    <a:pt x="4" y="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5" name="Freeform 390"/>
            <p:cNvSpPr>
              <a:spLocks/>
            </p:cNvSpPr>
            <p:nvPr/>
          </p:nvSpPr>
          <p:spPr bwMode="auto">
            <a:xfrm>
              <a:off x="14622462" y="-4129088"/>
              <a:ext cx="52388" cy="52388"/>
            </a:xfrm>
            <a:custGeom>
              <a:avLst/>
              <a:gdLst>
                <a:gd name="T0" fmla="*/ 2 w 14"/>
                <a:gd name="T1" fmla="*/ 11 h 14"/>
                <a:gd name="T2" fmla="*/ 11 w 14"/>
                <a:gd name="T3" fmla="*/ 3 h 14"/>
                <a:gd name="T4" fmla="*/ 10 w 14"/>
                <a:gd name="T5" fmla="*/ 11 h 14"/>
                <a:gd name="T6" fmla="*/ 2 w 14"/>
                <a:gd name="T7" fmla="*/ 11 h 14"/>
              </a:gdLst>
              <a:ahLst/>
              <a:cxnLst>
                <a:cxn ang="0">
                  <a:pos x="T0" y="T1"/>
                </a:cxn>
                <a:cxn ang="0">
                  <a:pos x="T2" y="T3"/>
                </a:cxn>
                <a:cxn ang="0">
                  <a:pos x="T4" y="T5"/>
                </a:cxn>
                <a:cxn ang="0">
                  <a:pos x="T6" y="T7"/>
                </a:cxn>
              </a:cxnLst>
              <a:rect l="0" t="0" r="r" b="b"/>
              <a:pathLst>
                <a:path w="14" h="14">
                  <a:moveTo>
                    <a:pt x="2" y="11"/>
                  </a:moveTo>
                  <a:cubicBezTo>
                    <a:pt x="3" y="8"/>
                    <a:pt x="7" y="0"/>
                    <a:pt x="11" y="3"/>
                  </a:cubicBezTo>
                  <a:cubicBezTo>
                    <a:pt x="14" y="4"/>
                    <a:pt x="13" y="9"/>
                    <a:pt x="10" y="11"/>
                  </a:cubicBezTo>
                  <a:cubicBezTo>
                    <a:pt x="9" y="12"/>
                    <a:pt x="0" y="14"/>
                    <a:pt x="2" y="1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6" name="Freeform 391"/>
            <p:cNvSpPr>
              <a:spLocks/>
            </p:cNvSpPr>
            <p:nvPr/>
          </p:nvSpPr>
          <p:spPr bwMode="auto">
            <a:xfrm>
              <a:off x="14749462" y="-4470400"/>
              <a:ext cx="330200" cy="192088"/>
            </a:xfrm>
            <a:custGeom>
              <a:avLst/>
              <a:gdLst>
                <a:gd name="T0" fmla="*/ 6 w 88"/>
                <a:gd name="T1" fmla="*/ 41 h 51"/>
                <a:gd name="T2" fmla="*/ 4 w 88"/>
                <a:gd name="T3" fmla="*/ 12 h 51"/>
                <a:gd name="T4" fmla="*/ 25 w 88"/>
                <a:gd name="T5" fmla="*/ 1 h 51"/>
                <a:gd name="T6" fmla="*/ 26 w 88"/>
                <a:gd name="T7" fmla="*/ 5 h 51"/>
                <a:gd name="T8" fmla="*/ 36 w 88"/>
                <a:gd name="T9" fmla="*/ 2 h 51"/>
                <a:gd name="T10" fmla="*/ 67 w 88"/>
                <a:gd name="T11" fmla="*/ 6 h 51"/>
                <a:gd name="T12" fmla="*/ 73 w 88"/>
                <a:gd name="T13" fmla="*/ 4 h 51"/>
                <a:gd name="T14" fmla="*/ 80 w 88"/>
                <a:gd name="T15" fmla="*/ 10 h 51"/>
                <a:gd name="T16" fmla="*/ 86 w 88"/>
                <a:gd name="T17" fmla="*/ 22 h 51"/>
                <a:gd name="T18" fmla="*/ 75 w 88"/>
                <a:gd name="T19" fmla="*/ 39 h 51"/>
                <a:gd name="T20" fmla="*/ 54 w 88"/>
                <a:gd name="T21" fmla="*/ 45 h 51"/>
                <a:gd name="T22" fmla="*/ 30 w 88"/>
                <a:gd name="T23" fmla="*/ 44 h 51"/>
                <a:gd name="T24" fmla="*/ 18 w 88"/>
                <a:gd name="T25" fmla="*/ 42 h 51"/>
                <a:gd name="T26" fmla="*/ 6 w 88"/>
                <a:gd name="T2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51">
                  <a:moveTo>
                    <a:pt x="6" y="41"/>
                  </a:moveTo>
                  <a:cubicBezTo>
                    <a:pt x="0" y="36"/>
                    <a:pt x="0" y="18"/>
                    <a:pt x="4" y="12"/>
                  </a:cubicBezTo>
                  <a:cubicBezTo>
                    <a:pt x="8" y="7"/>
                    <a:pt x="19" y="0"/>
                    <a:pt x="25" y="1"/>
                  </a:cubicBezTo>
                  <a:cubicBezTo>
                    <a:pt x="25" y="2"/>
                    <a:pt x="26" y="4"/>
                    <a:pt x="26" y="5"/>
                  </a:cubicBezTo>
                  <a:cubicBezTo>
                    <a:pt x="29" y="6"/>
                    <a:pt x="34" y="6"/>
                    <a:pt x="36" y="2"/>
                  </a:cubicBezTo>
                  <a:cubicBezTo>
                    <a:pt x="47" y="1"/>
                    <a:pt x="58" y="10"/>
                    <a:pt x="67" y="6"/>
                  </a:cubicBezTo>
                  <a:cubicBezTo>
                    <a:pt x="70" y="6"/>
                    <a:pt x="70" y="3"/>
                    <a:pt x="73" y="4"/>
                  </a:cubicBezTo>
                  <a:cubicBezTo>
                    <a:pt x="75" y="4"/>
                    <a:pt x="79" y="9"/>
                    <a:pt x="80" y="10"/>
                  </a:cubicBezTo>
                  <a:cubicBezTo>
                    <a:pt x="83" y="13"/>
                    <a:pt x="88" y="17"/>
                    <a:pt x="86" y="22"/>
                  </a:cubicBezTo>
                  <a:cubicBezTo>
                    <a:pt x="78" y="22"/>
                    <a:pt x="76" y="33"/>
                    <a:pt x="75" y="39"/>
                  </a:cubicBezTo>
                  <a:cubicBezTo>
                    <a:pt x="72" y="51"/>
                    <a:pt x="64" y="48"/>
                    <a:pt x="54" y="45"/>
                  </a:cubicBezTo>
                  <a:cubicBezTo>
                    <a:pt x="45" y="42"/>
                    <a:pt x="39" y="42"/>
                    <a:pt x="30" y="44"/>
                  </a:cubicBezTo>
                  <a:cubicBezTo>
                    <a:pt x="25" y="44"/>
                    <a:pt x="22" y="42"/>
                    <a:pt x="18" y="42"/>
                  </a:cubicBezTo>
                  <a:cubicBezTo>
                    <a:pt x="12" y="42"/>
                    <a:pt x="11" y="45"/>
                    <a:pt x="6" y="4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7" name="Freeform 392"/>
            <p:cNvSpPr>
              <a:spLocks/>
            </p:cNvSpPr>
            <p:nvPr/>
          </p:nvSpPr>
          <p:spPr bwMode="auto">
            <a:xfrm>
              <a:off x="14528800" y="-4972050"/>
              <a:ext cx="382588" cy="528638"/>
            </a:xfrm>
            <a:custGeom>
              <a:avLst/>
              <a:gdLst>
                <a:gd name="T0" fmla="*/ 3 w 102"/>
                <a:gd name="T1" fmla="*/ 24 h 141"/>
                <a:gd name="T2" fmla="*/ 17 w 102"/>
                <a:gd name="T3" fmla="*/ 1 h 141"/>
                <a:gd name="T4" fmla="*/ 34 w 102"/>
                <a:gd name="T5" fmla="*/ 7 h 141"/>
                <a:gd name="T6" fmla="*/ 46 w 102"/>
                <a:gd name="T7" fmla="*/ 19 h 141"/>
                <a:gd name="T8" fmla="*/ 53 w 102"/>
                <a:gd name="T9" fmla="*/ 20 h 141"/>
                <a:gd name="T10" fmla="*/ 57 w 102"/>
                <a:gd name="T11" fmla="*/ 26 h 141"/>
                <a:gd name="T12" fmla="*/ 61 w 102"/>
                <a:gd name="T13" fmla="*/ 36 h 141"/>
                <a:gd name="T14" fmla="*/ 68 w 102"/>
                <a:gd name="T15" fmla="*/ 48 h 141"/>
                <a:gd name="T16" fmla="*/ 82 w 102"/>
                <a:gd name="T17" fmla="*/ 45 h 141"/>
                <a:gd name="T18" fmla="*/ 97 w 102"/>
                <a:gd name="T19" fmla="*/ 57 h 141"/>
                <a:gd name="T20" fmla="*/ 84 w 102"/>
                <a:gd name="T21" fmla="*/ 80 h 141"/>
                <a:gd name="T22" fmla="*/ 84 w 102"/>
                <a:gd name="T23" fmla="*/ 81 h 141"/>
                <a:gd name="T24" fmla="*/ 95 w 102"/>
                <a:gd name="T25" fmla="*/ 100 h 141"/>
                <a:gd name="T26" fmla="*/ 90 w 102"/>
                <a:gd name="T27" fmla="*/ 118 h 141"/>
                <a:gd name="T28" fmla="*/ 86 w 102"/>
                <a:gd name="T29" fmla="*/ 116 h 141"/>
                <a:gd name="T30" fmla="*/ 82 w 102"/>
                <a:gd name="T31" fmla="*/ 118 h 141"/>
                <a:gd name="T32" fmla="*/ 73 w 102"/>
                <a:gd name="T33" fmla="*/ 123 h 141"/>
                <a:gd name="T34" fmla="*/ 53 w 102"/>
                <a:gd name="T35" fmla="*/ 126 h 141"/>
                <a:gd name="T36" fmla="*/ 41 w 102"/>
                <a:gd name="T37" fmla="*/ 139 h 141"/>
                <a:gd name="T38" fmla="*/ 35 w 102"/>
                <a:gd name="T39" fmla="*/ 135 h 141"/>
                <a:gd name="T40" fmla="*/ 39 w 102"/>
                <a:gd name="T41" fmla="*/ 121 h 141"/>
                <a:gd name="T42" fmla="*/ 26 w 102"/>
                <a:gd name="T43" fmla="*/ 110 h 141"/>
                <a:gd name="T44" fmla="*/ 19 w 102"/>
                <a:gd name="T45" fmla="*/ 107 h 141"/>
                <a:gd name="T46" fmla="*/ 23 w 102"/>
                <a:gd name="T47" fmla="*/ 99 h 141"/>
                <a:gd name="T48" fmla="*/ 42 w 102"/>
                <a:gd name="T49" fmla="*/ 99 h 141"/>
                <a:gd name="T50" fmla="*/ 29 w 102"/>
                <a:gd name="T51" fmla="*/ 83 h 141"/>
                <a:gd name="T52" fmla="*/ 12 w 102"/>
                <a:gd name="T53" fmla="*/ 81 h 141"/>
                <a:gd name="T54" fmla="*/ 17 w 102"/>
                <a:gd name="T55" fmla="*/ 74 h 141"/>
                <a:gd name="T56" fmla="*/ 8 w 102"/>
                <a:gd name="T57" fmla="*/ 56 h 141"/>
                <a:gd name="T58" fmla="*/ 3 w 102"/>
                <a:gd name="T59" fmla="*/ 47 h 141"/>
                <a:gd name="T60" fmla="*/ 8 w 102"/>
                <a:gd name="T61" fmla="*/ 40 h 141"/>
                <a:gd name="T62" fmla="*/ 9 w 102"/>
                <a:gd name="T63" fmla="*/ 31 h 141"/>
                <a:gd name="T64" fmla="*/ 6 w 102"/>
                <a:gd name="T65" fmla="*/ 27 h 141"/>
                <a:gd name="T66" fmla="*/ 3 w 102"/>
                <a:gd name="T67" fmla="*/ 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141">
                  <a:moveTo>
                    <a:pt x="3" y="24"/>
                  </a:moveTo>
                  <a:cubicBezTo>
                    <a:pt x="0" y="15"/>
                    <a:pt x="6" y="0"/>
                    <a:pt x="17" y="1"/>
                  </a:cubicBezTo>
                  <a:cubicBezTo>
                    <a:pt x="23" y="1"/>
                    <a:pt x="29" y="4"/>
                    <a:pt x="34" y="7"/>
                  </a:cubicBezTo>
                  <a:cubicBezTo>
                    <a:pt x="40" y="10"/>
                    <a:pt x="42" y="17"/>
                    <a:pt x="46" y="19"/>
                  </a:cubicBezTo>
                  <a:cubicBezTo>
                    <a:pt x="49" y="20"/>
                    <a:pt x="51" y="18"/>
                    <a:pt x="53" y="20"/>
                  </a:cubicBezTo>
                  <a:cubicBezTo>
                    <a:pt x="54" y="20"/>
                    <a:pt x="57" y="25"/>
                    <a:pt x="57" y="26"/>
                  </a:cubicBezTo>
                  <a:cubicBezTo>
                    <a:pt x="65" y="24"/>
                    <a:pt x="62" y="32"/>
                    <a:pt x="61" y="36"/>
                  </a:cubicBezTo>
                  <a:cubicBezTo>
                    <a:pt x="61" y="42"/>
                    <a:pt x="64" y="43"/>
                    <a:pt x="68" y="48"/>
                  </a:cubicBezTo>
                  <a:cubicBezTo>
                    <a:pt x="74" y="43"/>
                    <a:pt x="75" y="41"/>
                    <a:pt x="82" y="45"/>
                  </a:cubicBezTo>
                  <a:cubicBezTo>
                    <a:pt x="88" y="48"/>
                    <a:pt x="94" y="52"/>
                    <a:pt x="97" y="57"/>
                  </a:cubicBezTo>
                  <a:cubicBezTo>
                    <a:pt x="102" y="67"/>
                    <a:pt x="93" y="76"/>
                    <a:pt x="84" y="80"/>
                  </a:cubicBezTo>
                  <a:cubicBezTo>
                    <a:pt x="84" y="80"/>
                    <a:pt x="84" y="81"/>
                    <a:pt x="84" y="81"/>
                  </a:cubicBezTo>
                  <a:cubicBezTo>
                    <a:pt x="91" y="84"/>
                    <a:pt x="95" y="92"/>
                    <a:pt x="95" y="100"/>
                  </a:cubicBezTo>
                  <a:cubicBezTo>
                    <a:pt x="96" y="104"/>
                    <a:pt x="94" y="115"/>
                    <a:pt x="90" y="118"/>
                  </a:cubicBezTo>
                  <a:cubicBezTo>
                    <a:pt x="88" y="119"/>
                    <a:pt x="88" y="115"/>
                    <a:pt x="86" y="116"/>
                  </a:cubicBezTo>
                  <a:cubicBezTo>
                    <a:pt x="85" y="116"/>
                    <a:pt x="83" y="117"/>
                    <a:pt x="82" y="118"/>
                  </a:cubicBezTo>
                  <a:cubicBezTo>
                    <a:pt x="79" y="119"/>
                    <a:pt x="76" y="121"/>
                    <a:pt x="73" y="123"/>
                  </a:cubicBezTo>
                  <a:cubicBezTo>
                    <a:pt x="68" y="126"/>
                    <a:pt x="59" y="133"/>
                    <a:pt x="53" y="126"/>
                  </a:cubicBezTo>
                  <a:cubicBezTo>
                    <a:pt x="46" y="127"/>
                    <a:pt x="50" y="141"/>
                    <a:pt x="41" y="139"/>
                  </a:cubicBezTo>
                  <a:cubicBezTo>
                    <a:pt x="40" y="136"/>
                    <a:pt x="38" y="135"/>
                    <a:pt x="35" y="135"/>
                  </a:cubicBezTo>
                  <a:cubicBezTo>
                    <a:pt x="35" y="130"/>
                    <a:pt x="39" y="126"/>
                    <a:pt x="39" y="121"/>
                  </a:cubicBezTo>
                  <a:cubicBezTo>
                    <a:pt x="32" y="119"/>
                    <a:pt x="31" y="114"/>
                    <a:pt x="26" y="110"/>
                  </a:cubicBezTo>
                  <a:cubicBezTo>
                    <a:pt x="24" y="109"/>
                    <a:pt x="20" y="110"/>
                    <a:pt x="19" y="107"/>
                  </a:cubicBezTo>
                  <a:cubicBezTo>
                    <a:pt x="19" y="106"/>
                    <a:pt x="22" y="99"/>
                    <a:pt x="23" y="99"/>
                  </a:cubicBezTo>
                  <a:cubicBezTo>
                    <a:pt x="26" y="97"/>
                    <a:pt x="38" y="103"/>
                    <a:pt x="42" y="99"/>
                  </a:cubicBezTo>
                  <a:cubicBezTo>
                    <a:pt x="46" y="92"/>
                    <a:pt x="30" y="88"/>
                    <a:pt x="29" y="83"/>
                  </a:cubicBezTo>
                  <a:cubicBezTo>
                    <a:pt x="23" y="83"/>
                    <a:pt x="18" y="82"/>
                    <a:pt x="12" y="81"/>
                  </a:cubicBezTo>
                  <a:cubicBezTo>
                    <a:pt x="15" y="79"/>
                    <a:pt x="18" y="78"/>
                    <a:pt x="17" y="74"/>
                  </a:cubicBezTo>
                  <a:cubicBezTo>
                    <a:pt x="10" y="73"/>
                    <a:pt x="11" y="61"/>
                    <a:pt x="8" y="56"/>
                  </a:cubicBezTo>
                  <a:cubicBezTo>
                    <a:pt x="5" y="52"/>
                    <a:pt x="3" y="53"/>
                    <a:pt x="3" y="47"/>
                  </a:cubicBezTo>
                  <a:cubicBezTo>
                    <a:pt x="3" y="41"/>
                    <a:pt x="5" y="43"/>
                    <a:pt x="8" y="40"/>
                  </a:cubicBezTo>
                  <a:cubicBezTo>
                    <a:pt x="13" y="36"/>
                    <a:pt x="12" y="36"/>
                    <a:pt x="9" y="31"/>
                  </a:cubicBezTo>
                  <a:cubicBezTo>
                    <a:pt x="9" y="30"/>
                    <a:pt x="7" y="28"/>
                    <a:pt x="6" y="27"/>
                  </a:cubicBezTo>
                  <a:cubicBezTo>
                    <a:pt x="6" y="27"/>
                    <a:pt x="3" y="23"/>
                    <a:pt x="3"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8" name="Freeform 393"/>
            <p:cNvSpPr>
              <a:spLocks/>
            </p:cNvSpPr>
            <p:nvPr/>
          </p:nvSpPr>
          <p:spPr bwMode="auto">
            <a:xfrm>
              <a:off x="14889162" y="-4702175"/>
              <a:ext cx="74613" cy="74613"/>
            </a:xfrm>
            <a:custGeom>
              <a:avLst/>
              <a:gdLst>
                <a:gd name="T0" fmla="*/ 16 w 20"/>
                <a:gd name="T1" fmla="*/ 18 h 20"/>
                <a:gd name="T2" fmla="*/ 11 w 20"/>
                <a:gd name="T3" fmla="*/ 2 h 20"/>
                <a:gd name="T4" fmla="*/ 16 w 20"/>
                <a:gd name="T5" fmla="*/ 18 h 20"/>
              </a:gdLst>
              <a:ahLst/>
              <a:cxnLst>
                <a:cxn ang="0">
                  <a:pos x="T0" y="T1"/>
                </a:cxn>
                <a:cxn ang="0">
                  <a:pos x="T2" y="T3"/>
                </a:cxn>
                <a:cxn ang="0">
                  <a:pos x="T4" y="T5"/>
                </a:cxn>
              </a:cxnLst>
              <a:rect l="0" t="0" r="r" b="b"/>
              <a:pathLst>
                <a:path w="20" h="20">
                  <a:moveTo>
                    <a:pt x="16" y="18"/>
                  </a:moveTo>
                  <a:cubicBezTo>
                    <a:pt x="10" y="20"/>
                    <a:pt x="0" y="0"/>
                    <a:pt x="11" y="2"/>
                  </a:cubicBezTo>
                  <a:cubicBezTo>
                    <a:pt x="15" y="2"/>
                    <a:pt x="20" y="16"/>
                    <a:pt x="16" y="1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9" name="Freeform 394"/>
            <p:cNvSpPr>
              <a:spLocks/>
            </p:cNvSpPr>
            <p:nvPr/>
          </p:nvSpPr>
          <p:spPr bwMode="auto">
            <a:xfrm>
              <a:off x="13816012" y="-5268913"/>
              <a:ext cx="674688" cy="814388"/>
            </a:xfrm>
            <a:custGeom>
              <a:avLst/>
              <a:gdLst>
                <a:gd name="T0" fmla="*/ 20 w 180"/>
                <a:gd name="T1" fmla="*/ 9 h 217"/>
                <a:gd name="T2" fmla="*/ 44 w 180"/>
                <a:gd name="T3" fmla="*/ 1 h 217"/>
                <a:gd name="T4" fmla="*/ 53 w 180"/>
                <a:gd name="T5" fmla="*/ 4 h 217"/>
                <a:gd name="T6" fmla="*/ 72 w 180"/>
                <a:gd name="T7" fmla="*/ 23 h 217"/>
                <a:gd name="T8" fmla="*/ 83 w 180"/>
                <a:gd name="T9" fmla="*/ 73 h 217"/>
                <a:gd name="T10" fmla="*/ 94 w 180"/>
                <a:gd name="T11" fmla="*/ 49 h 217"/>
                <a:gd name="T12" fmla="*/ 110 w 180"/>
                <a:gd name="T13" fmla="*/ 48 h 217"/>
                <a:gd name="T14" fmla="*/ 119 w 180"/>
                <a:gd name="T15" fmla="*/ 58 h 217"/>
                <a:gd name="T16" fmla="*/ 120 w 180"/>
                <a:gd name="T17" fmla="*/ 78 h 217"/>
                <a:gd name="T18" fmla="*/ 126 w 180"/>
                <a:gd name="T19" fmla="*/ 86 h 217"/>
                <a:gd name="T20" fmla="*/ 134 w 180"/>
                <a:gd name="T21" fmla="*/ 83 h 217"/>
                <a:gd name="T22" fmla="*/ 152 w 180"/>
                <a:gd name="T23" fmla="*/ 93 h 217"/>
                <a:gd name="T24" fmla="*/ 151 w 180"/>
                <a:gd name="T25" fmla="*/ 106 h 217"/>
                <a:gd name="T26" fmla="*/ 166 w 180"/>
                <a:gd name="T27" fmla="*/ 116 h 217"/>
                <a:gd name="T28" fmla="*/ 157 w 180"/>
                <a:gd name="T29" fmla="*/ 132 h 217"/>
                <a:gd name="T30" fmla="*/ 172 w 180"/>
                <a:gd name="T31" fmla="*/ 172 h 217"/>
                <a:gd name="T32" fmla="*/ 176 w 180"/>
                <a:gd name="T33" fmla="*/ 194 h 217"/>
                <a:gd name="T34" fmla="*/ 162 w 180"/>
                <a:gd name="T35" fmla="*/ 213 h 217"/>
                <a:gd name="T36" fmla="*/ 147 w 180"/>
                <a:gd name="T37" fmla="*/ 213 h 217"/>
                <a:gd name="T38" fmla="*/ 129 w 180"/>
                <a:gd name="T39" fmla="*/ 178 h 217"/>
                <a:gd name="T40" fmla="*/ 114 w 180"/>
                <a:gd name="T41" fmla="*/ 166 h 217"/>
                <a:gd name="T42" fmla="*/ 101 w 180"/>
                <a:gd name="T43" fmla="*/ 167 h 217"/>
                <a:gd name="T44" fmla="*/ 98 w 180"/>
                <a:gd name="T45" fmla="*/ 156 h 217"/>
                <a:gd name="T46" fmla="*/ 78 w 180"/>
                <a:gd name="T47" fmla="*/ 142 h 217"/>
                <a:gd name="T48" fmla="*/ 49 w 180"/>
                <a:gd name="T49" fmla="*/ 151 h 217"/>
                <a:gd name="T50" fmla="*/ 33 w 180"/>
                <a:gd name="T51" fmla="*/ 155 h 217"/>
                <a:gd name="T52" fmla="*/ 19 w 180"/>
                <a:gd name="T53" fmla="*/ 119 h 217"/>
                <a:gd name="T54" fmla="*/ 45 w 180"/>
                <a:gd name="T55" fmla="*/ 120 h 217"/>
                <a:gd name="T56" fmla="*/ 60 w 180"/>
                <a:gd name="T57" fmla="*/ 108 h 217"/>
                <a:gd name="T58" fmla="*/ 49 w 180"/>
                <a:gd name="T59" fmla="*/ 100 h 217"/>
                <a:gd name="T60" fmla="*/ 60 w 180"/>
                <a:gd name="T61" fmla="*/ 86 h 217"/>
                <a:gd name="T62" fmla="*/ 38 w 180"/>
                <a:gd name="T63" fmla="*/ 83 h 217"/>
                <a:gd name="T64" fmla="*/ 40 w 180"/>
                <a:gd name="T65" fmla="*/ 59 h 217"/>
                <a:gd name="T66" fmla="*/ 22 w 180"/>
                <a:gd name="T67" fmla="*/ 83 h 217"/>
                <a:gd name="T68" fmla="*/ 6 w 180"/>
                <a:gd name="T69" fmla="*/ 54 h 217"/>
                <a:gd name="T70" fmla="*/ 3 w 180"/>
                <a:gd name="T71" fmla="*/ 2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217">
                  <a:moveTo>
                    <a:pt x="8" y="7"/>
                  </a:moveTo>
                  <a:cubicBezTo>
                    <a:pt x="12" y="7"/>
                    <a:pt x="16" y="10"/>
                    <a:pt x="20" y="9"/>
                  </a:cubicBezTo>
                  <a:cubicBezTo>
                    <a:pt x="23" y="8"/>
                    <a:pt x="28" y="5"/>
                    <a:pt x="31" y="4"/>
                  </a:cubicBezTo>
                  <a:cubicBezTo>
                    <a:pt x="36" y="2"/>
                    <a:pt x="38" y="0"/>
                    <a:pt x="44" y="1"/>
                  </a:cubicBezTo>
                  <a:cubicBezTo>
                    <a:pt x="46" y="2"/>
                    <a:pt x="47" y="2"/>
                    <a:pt x="49" y="3"/>
                  </a:cubicBezTo>
                  <a:cubicBezTo>
                    <a:pt x="50" y="4"/>
                    <a:pt x="52" y="3"/>
                    <a:pt x="53" y="4"/>
                  </a:cubicBezTo>
                  <a:cubicBezTo>
                    <a:pt x="53" y="4"/>
                    <a:pt x="54" y="6"/>
                    <a:pt x="54" y="6"/>
                  </a:cubicBezTo>
                  <a:cubicBezTo>
                    <a:pt x="61" y="11"/>
                    <a:pt x="69" y="15"/>
                    <a:pt x="72" y="23"/>
                  </a:cubicBezTo>
                  <a:cubicBezTo>
                    <a:pt x="77" y="37"/>
                    <a:pt x="85" y="47"/>
                    <a:pt x="78" y="62"/>
                  </a:cubicBezTo>
                  <a:cubicBezTo>
                    <a:pt x="83" y="61"/>
                    <a:pt x="83" y="69"/>
                    <a:pt x="83" y="73"/>
                  </a:cubicBezTo>
                  <a:cubicBezTo>
                    <a:pt x="89" y="69"/>
                    <a:pt x="85" y="58"/>
                    <a:pt x="88" y="53"/>
                  </a:cubicBezTo>
                  <a:cubicBezTo>
                    <a:pt x="89" y="51"/>
                    <a:pt x="92" y="50"/>
                    <a:pt x="94" y="49"/>
                  </a:cubicBezTo>
                  <a:cubicBezTo>
                    <a:pt x="95" y="47"/>
                    <a:pt x="95" y="45"/>
                    <a:pt x="98" y="43"/>
                  </a:cubicBezTo>
                  <a:cubicBezTo>
                    <a:pt x="102" y="42"/>
                    <a:pt x="108" y="46"/>
                    <a:pt x="110" y="48"/>
                  </a:cubicBezTo>
                  <a:cubicBezTo>
                    <a:pt x="112" y="50"/>
                    <a:pt x="111" y="53"/>
                    <a:pt x="113" y="54"/>
                  </a:cubicBezTo>
                  <a:cubicBezTo>
                    <a:pt x="115" y="56"/>
                    <a:pt x="117" y="56"/>
                    <a:pt x="119" y="58"/>
                  </a:cubicBezTo>
                  <a:cubicBezTo>
                    <a:pt x="122" y="59"/>
                    <a:pt x="126" y="63"/>
                    <a:pt x="126" y="67"/>
                  </a:cubicBezTo>
                  <a:cubicBezTo>
                    <a:pt x="126" y="70"/>
                    <a:pt x="120" y="74"/>
                    <a:pt x="120" y="78"/>
                  </a:cubicBezTo>
                  <a:cubicBezTo>
                    <a:pt x="120" y="83"/>
                    <a:pt x="119" y="79"/>
                    <a:pt x="122" y="82"/>
                  </a:cubicBezTo>
                  <a:cubicBezTo>
                    <a:pt x="122" y="82"/>
                    <a:pt x="126" y="86"/>
                    <a:pt x="126" y="86"/>
                  </a:cubicBezTo>
                  <a:cubicBezTo>
                    <a:pt x="128" y="86"/>
                    <a:pt x="127" y="84"/>
                    <a:pt x="129" y="83"/>
                  </a:cubicBezTo>
                  <a:cubicBezTo>
                    <a:pt x="130" y="83"/>
                    <a:pt x="133" y="83"/>
                    <a:pt x="134" y="83"/>
                  </a:cubicBezTo>
                  <a:cubicBezTo>
                    <a:pt x="136" y="82"/>
                    <a:pt x="138" y="79"/>
                    <a:pt x="142" y="80"/>
                  </a:cubicBezTo>
                  <a:cubicBezTo>
                    <a:pt x="140" y="87"/>
                    <a:pt x="149" y="88"/>
                    <a:pt x="152" y="93"/>
                  </a:cubicBezTo>
                  <a:cubicBezTo>
                    <a:pt x="153" y="94"/>
                    <a:pt x="155" y="98"/>
                    <a:pt x="155" y="99"/>
                  </a:cubicBezTo>
                  <a:cubicBezTo>
                    <a:pt x="154" y="102"/>
                    <a:pt x="150" y="102"/>
                    <a:pt x="151" y="106"/>
                  </a:cubicBezTo>
                  <a:cubicBezTo>
                    <a:pt x="153" y="105"/>
                    <a:pt x="155" y="105"/>
                    <a:pt x="158" y="104"/>
                  </a:cubicBezTo>
                  <a:cubicBezTo>
                    <a:pt x="158" y="109"/>
                    <a:pt x="164" y="111"/>
                    <a:pt x="166" y="116"/>
                  </a:cubicBezTo>
                  <a:cubicBezTo>
                    <a:pt x="165" y="116"/>
                    <a:pt x="164" y="117"/>
                    <a:pt x="162" y="117"/>
                  </a:cubicBezTo>
                  <a:cubicBezTo>
                    <a:pt x="164" y="124"/>
                    <a:pt x="159" y="126"/>
                    <a:pt x="157" y="132"/>
                  </a:cubicBezTo>
                  <a:cubicBezTo>
                    <a:pt x="155" y="137"/>
                    <a:pt x="157" y="146"/>
                    <a:pt x="158" y="151"/>
                  </a:cubicBezTo>
                  <a:cubicBezTo>
                    <a:pt x="164" y="150"/>
                    <a:pt x="169" y="166"/>
                    <a:pt x="172" y="172"/>
                  </a:cubicBezTo>
                  <a:cubicBezTo>
                    <a:pt x="174" y="175"/>
                    <a:pt x="178" y="179"/>
                    <a:pt x="179" y="182"/>
                  </a:cubicBezTo>
                  <a:cubicBezTo>
                    <a:pt x="180" y="186"/>
                    <a:pt x="176" y="191"/>
                    <a:pt x="176" y="194"/>
                  </a:cubicBezTo>
                  <a:cubicBezTo>
                    <a:pt x="176" y="199"/>
                    <a:pt x="178" y="201"/>
                    <a:pt x="176" y="205"/>
                  </a:cubicBezTo>
                  <a:cubicBezTo>
                    <a:pt x="173" y="210"/>
                    <a:pt x="167" y="212"/>
                    <a:pt x="162" y="213"/>
                  </a:cubicBezTo>
                  <a:cubicBezTo>
                    <a:pt x="159" y="214"/>
                    <a:pt x="153" y="217"/>
                    <a:pt x="151" y="217"/>
                  </a:cubicBezTo>
                  <a:cubicBezTo>
                    <a:pt x="152" y="217"/>
                    <a:pt x="147" y="213"/>
                    <a:pt x="147" y="213"/>
                  </a:cubicBezTo>
                  <a:cubicBezTo>
                    <a:pt x="145" y="212"/>
                    <a:pt x="143" y="212"/>
                    <a:pt x="141" y="211"/>
                  </a:cubicBezTo>
                  <a:cubicBezTo>
                    <a:pt x="133" y="206"/>
                    <a:pt x="126" y="188"/>
                    <a:pt x="129" y="178"/>
                  </a:cubicBezTo>
                  <a:cubicBezTo>
                    <a:pt x="122" y="174"/>
                    <a:pt x="126" y="165"/>
                    <a:pt x="120" y="165"/>
                  </a:cubicBezTo>
                  <a:cubicBezTo>
                    <a:pt x="119" y="164"/>
                    <a:pt x="118" y="169"/>
                    <a:pt x="114" y="166"/>
                  </a:cubicBezTo>
                  <a:cubicBezTo>
                    <a:pt x="110" y="163"/>
                    <a:pt x="114" y="160"/>
                    <a:pt x="109" y="159"/>
                  </a:cubicBezTo>
                  <a:cubicBezTo>
                    <a:pt x="106" y="162"/>
                    <a:pt x="113" y="176"/>
                    <a:pt x="101" y="167"/>
                  </a:cubicBezTo>
                  <a:cubicBezTo>
                    <a:pt x="103" y="164"/>
                    <a:pt x="103" y="160"/>
                    <a:pt x="104" y="156"/>
                  </a:cubicBezTo>
                  <a:cubicBezTo>
                    <a:pt x="102" y="156"/>
                    <a:pt x="100" y="156"/>
                    <a:pt x="98" y="156"/>
                  </a:cubicBezTo>
                  <a:cubicBezTo>
                    <a:pt x="97" y="146"/>
                    <a:pt x="86" y="160"/>
                    <a:pt x="80" y="158"/>
                  </a:cubicBezTo>
                  <a:cubicBezTo>
                    <a:pt x="72" y="156"/>
                    <a:pt x="76" y="147"/>
                    <a:pt x="78" y="142"/>
                  </a:cubicBezTo>
                  <a:cubicBezTo>
                    <a:pt x="70" y="141"/>
                    <a:pt x="65" y="144"/>
                    <a:pt x="58" y="146"/>
                  </a:cubicBezTo>
                  <a:cubicBezTo>
                    <a:pt x="54" y="147"/>
                    <a:pt x="52" y="147"/>
                    <a:pt x="49" y="151"/>
                  </a:cubicBezTo>
                  <a:cubicBezTo>
                    <a:pt x="47" y="153"/>
                    <a:pt x="47" y="157"/>
                    <a:pt x="44" y="159"/>
                  </a:cubicBezTo>
                  <a:cubicBezTo>
                    <a:pt x="41" y="156"/>
                    <a:pt x="37" y="157"/>
                    <a:pt x="33" y="155"/>
                  </a:cubicBezTo>
                  <a:cubicBezTo>
                    <a:pt x="29" y="153"/>
                    <a:pt x="29" y="150"/>
                    <a:pt x="26" y="146"/>
                  </a:cubicBezTo>
                  <a:cubicBezTo>
                    <a:pt x="20" y="138"/>
                    <a:pt x="15" y="129"/>
                    <a:pt x="19" y="119"/>
                  </a:cubicBezTo>
                  <a:cubicBezTo>
                    <a:pt x="22" y="113"/>
                    <a:pt x="25" y="114"/>
                    <a:pt x="31" y="115"/>
                  </a:cubicBezTo>
                  <a:cubicBezTo>
                    <a:pt x="37" y="115"/>
                    <a:pt x="39" y="118"/>
                    <a:pt x="45" y="120"/>
                  </a:cubicBezTo>
                  <a:cubicBezTo>
                    <a:pt x="49" y="121"/>
                    <a:pt x="54" y="121"/>
                    <a:pt x="59" y="120"/>
                  </a:cubicBezTo>
                  <a:cubicBezTo>
                    <a:pt x="58" y="116"/>
                    <a:pt x="59" y="112"/>
                    <a:pt x="60" y="108"/>
                  </a:cubicBezTo>
                  <a:cubicBezTo>
                    <a:pt x="54" y="107"/>
                    <a:pt x="48" y="110"/>
                    <a:pt x="43" y="105"/>
                  </a:cubicBezTo>
                  <a:cubicBezTo>
                    <a:pt x="46" y="104"/>
                    <a:pt x="47" y="101"/>
                    <a:pt x="49" y="100"/>
                  </a:cubicBezTo>
                  <a:cubicBezTo>
                    <a:pt x="52" y="99"/>
                    <a:pt x="53" y="100"/>
                    <a:pt x="56" y="98"/>
                  </a:cubicBezTo>
                  <a:cubicBezTo>
                    <a:pt x="58" y="96"/>
                    <a:pt x="61" y="89"/>
                    <a:pt x="60" y="86"/>
                  </a:cubicBezTo>
                  <a:cubicBezTo>
                    <a:pt x="55" y="85"/>
                    <a:pt x="54" y="94"/>
                    <a:pt x="49" y="87"/>
                  </a:cubicBezTo>
                  <a:cubicBezTo>
                    <a:pt x="45" y="90"/>
                    <a:pt x="37" y="90"/>
                    <a:pt x="38" y="83"/>
                  </a:cubicBezTo>
                  <a:cubicBezTo>
                    <a:pt x="39" y="77"/>
                    <a:pt x="48" y="74"/>
                    <a:pt x="47" y="68"/>
                  </a:cubicBezTo>
                  <a:cubicBezTo>
                    <a:pt x="42" y="67"/>
                    <a:pt x="44" y="60"/>
                    <a:pt x="40" y="59"/>
                  </a:cubicBezTo>
                  <a:cubicBezTo>
                    <a:pt x="36" y="58"/>
                    <a:pt x="32" y="62"/>
                    <a:pt x="31" y="65"/>
                  </a:cubicBezTo>
                  <a:cubicBezTo>
                    <a:pt x="29" y="72"/>
                    <a:pt x="32" y="81"/>
                    <a:pt x="22" y="83"/>
                  </a:cubicBezTo>
                  <a:cubicBezTo>
                    <a:pt x="2" y="87"/>
                    <a:pt x="38" y="50"/>
                    <a:pt x="19" y="50"/>
                  </a:cubicBezTo>
                  <a:cubicBezTo>
                    <a:pt x="14" y="50"/>
                    <a:pt x="11" y="55"/>
                    <a:pt x="6" y="54"/>
                  </a:cubicBezTo>
                  <a:cubicBezTo>
                    <a:pt x="0" y="52"/>
                    <a:pt x="1" y="48"/>
                    <a:pt x="0" y="43"/>
                  </a:cubicBezTo>
                  <a:cubicBezTo>
                    <a:pt x="0" y="35"/>
                    <a:pt x="1" y="29"/>
                    <a:pt x="3" y="21"/>
                  </a:cubicBezTo>
                  <a:cubicBezTo>
                    <a:pt x="4" y="17"/>
                    <a:pt x="2" y="8"/>
                    <a:pt x="8" y="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0" name="Freeform 395"/>
            <p:cNvSpPr>
              <a:spLocks/>
            </p:cNvSpPr>
            <p:nvPr/>
          </p:nvSpPr>
          <p:spPr bwMode="auto">
            <a:xfrm>
              <a:off x="14049375" y="-4694238"/>
              <a:ext cx="58738" cy="88900"/>
            </a:xfrm>
            <a:custGeom>
              <a:avLst/>
              <a:gdLst>
                <a:gd name="T0" fmla="*/ 0 w 16"/>
                <a:gd name="T1" fmla="*/ 15 h 24"/>
                <a:gd name="T2" fmla="*/ 12 w 16"/>
                <a:gd name="T3" fmla="*/ 1 h 24"/>
                <a:gd name="T4" fmla="*/ 14 w 16"/>
                <a:gd name="T5" fmla="*/ 11 h 24"/>
                <a:gd name="T6" fmla="*/ 7 w 16"/>
                <a:gd name="T7" fmla="*/ 21 h 24"/>
                <a:gd name="T8" fmla="*/ 0 w 16"/>
                <a:gd name="T9" fmla="*/ 15 h 24"/>
              </a:gdLst>
              <a:ahLst/>
              <a:cxnLst>
                <a:cxn ang="0">
                  <a:pos x="T0" y="T1"/>
                </a:cxn>
                <a:cxn ang="0">
                  <a:pos x="T2" y="T3"/>
                </a:cxn>
                <a:cxn ang="0">
                  <a:pos x="T4" y="T5"/>
                </a:cxn>
                <a:cxn ang="0">
                  <a:pos x="T6" y="T7"/>
                </a:cxn>
                <a:cxn ang="0">
                  <a:pos x="T8" y="T9"/>
                </a:cxn>
              </a:cxnLst>
              <a:rect l="0" t="0" r="r" b="b"/>
              <a:pathLst>
                <a:path w="16" h="24">
                  <a:moveTo>
                    <a:pt x="0" y="15"/>
                  </a:moveTo>
                  <a:cubicBezTo>
                    <a:pt x="1" y="11"/>
                    <a:pt x="6" y="0"/>
                    <a:pt x="12" y="1"/>
                  </a:cubicBezTo>
                  <a:cubicBezTo>
                    <a:pt x="12" y="6"/>
                    <a:pt x="16" y="6"/>
                    <a:pt x="14" y="11"/>
                  </a:cubicBezTo>
                  <a:cubicBezTo>
                    <a:pt x="14" y="12"/>
                    <a:pt x="8" y="21"/>
                    <a:pt x="7" y="21"/>
                  </a:cubicBezTo>
                  <a:cubicBezTo>
                    <a:pt x="3" y="24"/>
                    <a:pt x="0" y="19"/>
                    <a:pt x="0" y="1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1" name="Freeform 396"/>
            <p:cNvSpPr>
              <a:spLocks/>
            </p:cNvSpPr>
            <p:nvPr/>
          </p:nvSpPr>
          <p:spPr bwMode="auto">
            <a:xfrm>
              <a:off x="14349412" y="-5718175"/>
              <a:ext cx="171450" cy="306388"/>
            </a:xfrm>
            <a:custGeom>
              <a:avLst/>
              <a:gdLst>
                <a:gd name="T0" fmla="*/ 6 w 46"/>
                <a:gd name="T1" fmla="*/ 21 h 82"/>
                <a:gd name="T2" fmla="*/ 19 w 46"/>
                <a:gd name="T3" fmla="*/ 4 h 82"/>
                <a:gd name="T4" fmla="*/ 26 w 46"/>
                <a:gd name="T5" fmla="*/ 10 h 82"/>
                <a:gd name="T6" fmla="*/ 36 w 46"/>
                <a:gd name="T7" fmla="*/ 8 h 82"/>
                <a:gd name="T8" fmla="*/ 42 w 46"/>
                <a:gd name="T9" fmla="*/ 28 h 82"/>
                <a:gd name="T10" fmla="*/ 44 w 46"/>
                <a:gd name="T11" fmla="*/ 51 h 82"/>
                <a:gd name="T12" fmla="*/ 43 w 46"/>
                <a:gd name="T13" fmla="*/ 72 h 82"/>
                <a:gd name="T14" fmla="*/ 38 w 46"/>
                <a:gd name="T15" fmla="*/ 80 h 82"/>
                <a:gd name="T16" fmla="*/ 34 w 46"/>
                <a:gd name="T17" fmla="*/ 70 h 82"/>
                <a:gd name="T18" fmla="*/ 25 w 46"/>
                <a:gd name="T19" fmla="*/ 65 h 82"/>
                <a:gd name="T20" fmla="*/ 27 w 46"/>
                <a:gd name="T21" fmla="*/ 54 h 82"/>
                <a:gd name="T22" fmla="*/ 10 w 46"/>
                <a:gd name="T23" fmla="*/ 48 h 82"/>
                <a:gd name="T24" fmla="*/ 5 w 46"/>
                <a:gd name="T25" fmla="*/ 31 h 82"/>
                <a:gd name="T26" fmla="*/ 6 w 46"/>
                <a:gd name="T27"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82">
                  <a:moveTo>
                    <a:pt x="6" y="21"/>
                  </a:moveTo>
                  <a:cubicBezTo>
                    <a:pt x="7" y="19"/>
                    <a:pt x="17" y="0"/>
                    <a:pt x="19" y="4"/>
                  </a:cubicBezTo>
                  <a:cubicBezTo>
                    <a:pt x="21" y="6"/>
                    <a:pt x="23" y="9"/>
                    <a:pt x="26" y="10"/>
                  </a:cubicBezTo>
                  <a:cubicBezTo>
                    <a:pt x="29" y="11"/>
                    <a:pt x="31" y="7"/>
                    <a:pt x="36" y="8"/>
                  </a:cubicBezTo>
                  <a:cubicBezTo>
                    <a:pt x="35" y="14"/>
                    <a:pt x="41" y="21"/>
                    <a:pt x="42" y="28"/>
                  </a:cubicBezTo>
                  <a:cubicBezTo>
                    <a:pt x="43" y="35"/>
                    <a:pt x="42" y="43"/>
                    <a:pt x="44" y="51"/>
                  </a:cubicBezTo>
                  <a:cubicBezTo>
                    <a:pt x="46" y="58"/>
                    <a:pt x="45" y="64"/>
                    <a:pt x="43" y="72"/>
                  </a:cubicBezTo>
                  <a:cubicBezTo>
                    <a:pt x="42" y="74"/>
                    <a:pt x="41" y="82"/>
                    <a:pt x="38" y="80"/>
                  </a:cubicBezTo>
                  <a:cubicBezTo>
                    <a:pt x="37" y="79"/>
                    <a:pt x="36" y="72"/>
                    <a:pt x="34" y="70"/>
                  </a:cubicBezTo>
                  <a:cubicBezTo>
                    <a:pt x="32" y="68"/>
                    <a:pt x="27" y="68"/>
                    <a:pt x="25" y="65"/>
                  </a:cubicBezTo>
                  <a:cubicBezTo>
                    <a:pt x="24" y="61"/>
                    <a:pt x="28" y="57"/>
                    <a:pt x="27" y="54"/>
                  </a:cubicBezTo>
                  <a:cubicBezTo>
                    <a:pt x="24" y="44"/>
                    <a:pt x="18" y="48"/>
                    <a:pt x="10" y="48"/>
                  </a:cubicBezTo>
                  <a:cubicBezTo>
                    <a:pt x="0" y="47"/>
                    <a:pt x="5" y="39"/>
                    <a:pt x="5" y="31"/>
                  </a:cubicBezTo>
                  <a:cubicBezTo>
                    <a:pt x="5" y="26"/>
                    <a:pt x="4" y="27"/>
                    <a:pt x="6" y="2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2" name="Freeform 397"/>
            <p:cNvSpPr>
              <a:spLocks/>
            </p:cNvSpPr>
            <p:nvPr/>
          </p:nvSpPr>
          <p:spPr bwMode="auto">
            <a:xfrm>
              <a:off x="14757400" y="-6037263"/>
              <a:ext cx="139700" cy="66675"/>
            </a:xfrm>
            <a:custGeom>
              <a:avLst/>
              <a:gdLst>
                <a:gd name="T0" fmla="*/ 30 w 37"/>
                <a:gd name="T1" fmla="*/ 17 h 18"/>
                <a:gd name="T2" fmla="*/ 14 w 37"/>
                <a:gd name="T3" fmla="*/ 11 h 18"/>
                <a:gd name="T4" fmla="*/ 7 w 37"/>
                <a:gd name="T5" fmla="*/ 3 h 18"/>
                <a:gd name="T6" fmla="*/ 30 w 37"/>
                <a:gd name="T7" fmla="*/ 2 h 18"/>
                <a:gd name="T8" fmla="*/ 30 w 37"/>
                <a:gd name="T9" fmla="*/ 17 h 18"/>
              </a:gdLst>
              <a:ahLst/>
              <a:cxnLst>
                <a:cxn ang="0">
                  <a:pos x="T0" y="T1"/>
                </a:cxn>
                <a:cxn ang="0">
                  <a:pos x="T2" y="T3"/>
                </a:cxn>
                <a:cxn ang="0">
                  <a:pos x="T4" y="T5"/>
                </a:cxn>
                <a:cxn ang="0">
                  <a:pos x="T6" y="T7"/>
                </a:cxn>
                <a:cxn ang="0">
                  <a:pos x="T8" y="T9"/>
                </a:cxn>
              </a:cxnLst>
              <a:rect l="0" t="0" r="r" b="b"/>
              <a:pathLst>
                <a:path w="37" h="18">
                  <a:moveTo>
                    <a:pt x="30" y="17"/>
                  </a:moveTo>
                  <a:cubicBezTo>
                    <a:pt x="25" y="18"/>
                    <a:pt x="19" y="13"/>
                    <a:pt x="14" y="11"/>
                  </a:cubicBezTo>
                  <a:cubicBezTo>
                    <a:pt x="10" y="10"/>
                    <a:pt x="0" y="8"/>
                    <a:pt x="7" y="3"/>
                  </a:cubicBezTo>
                  <a:cubicBezTo>
                    <a:pt x="11" y="0"/>
                    <a:pt x="26" y="0"/>
                    <a:pt x="30" y="2"/>
                  </a:cubicBezTo>
                  <a:cubicBezTo>
                    <a:pt x="36" y="5"/>
                    <a:pt x="37" y="16"/>
                    <a:pt x="30" y="1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3" name="Freeform 398"/>
            <p:cNvSpPr>
              <a:spLocks/>
            </p:cNvSpPr>
            <p:nvPr/>
          </p:nvSpPr>
          <p:spPr bwMode="auto">
            <a:xfrm>
              <a:off x="14690725" y="-6488113"/>
              <a:ext cx="1211263" cy="1874838"/>
            </a:xfrm>
            <a:custGeom>
              <a:avLst/>
              <a:gdLst>
                <a:gd name="T0" fmla="*/ 107 w 323"/>
                <a:gd name="T1" fmla="*/ 16 h 500"/>
                <a:gd name="T2" fmla="*/ 140 w 323"/>
                <a:gd name="T3" fmla="*/ 66 h 500"/>
                <a:gd name="T4" fmla="*/ 155 w 323"/>
                <a:gd name="T5" fmla="*/ 105 h 500"/>
                <a:gd name="T6" fmla="*/ 167 w 323"/>
                <a:gd name="T7" fmla="*/ 144 h 500"/>
                <a:gd name="T8" fmla="*/ 191 w 323"/>
                <a:gd name="T9" fmla="*/ 157 h 500"/>
                <a:gd name="T10" fmla="*/ 205 w 323"/>
                <a:gd name="T11" fmla="*/ 172 h 500"/>
                <a:gd name="T12" fmla="*/ 226 w 323"/>
                <a:gd name="T13" fmla="*/ 213 h 500"/>
                <a:gd name="T14" fmla="*/ 249 w 323"/>
                <a:gd name="T15" fmla="*/ 171 h 500"/>
                <a:gd name="T16" fmla="*/ 240 w 323"/>
                <a:gd name="T17" fmla="*/ 224 h 500"/>
                <a:gd name="T18" fmla="*/ 264 w 323"/>
                <a:gd name="T19" fmla="*/ 245 h 500"/>
                <a:gd name="T20" fmla="*/ 257 w 323"/>
                <a:gd name="T21" fmla="*/ 304 h 500"/>
                <a:gd name="T22" fmla="*/ 290 w 323"/>
                <a:gd name="T23" fmla="*/ 304 h 500"/>
                <a:gd name="T24" fmla="*/ 310 w 323"/>
                <a:gd name="T25" fmla="*/ 323 h 500"/>
                <a:gd name="T26" fmla="*/ 277 w 323"/>
                <a:gd name="T27" fmla="*/ 375 h 500"/>
                <a:gd name="T28" fmla="*/ 258 w 323"/>
                <a:gd name="T29" fmla="*/ 406 h 500"/>
                <a:gd name="T30" fmla="*/ 239 w 323"/>
                <a:gd name="T31" fmla="*/ 383 h 500"/>
                <a:gd name="T32" fmla="*/ 232 w 323"/>
                <a:gd name="T33" fmla="*/ 416 h 500"/>
                <a:gd name="T34" fmla="*/ 227 w 323"/>
                <a:gd name="T35" fmla="*/ 484 h 500"/>
                <a:gd name="T36" fmla="*/ 224 w 323"/>
                <a:gd name="T37" fmla="*/ 457 h 500"/>
                <a:gd name="T38" fmla="*/ 206 w 323"/>
                <a:gd name="T39" fmla="*/ 484 h 500"/>
                <a:gd name="T40" fmla="*/ 186 w 323"/>
                <a:gd name="T41" fmla="*/ 457 h 500"/>
                <a:gd name="T42" fmla="*/ 193 w 323"/>
                <a:gd name="T43" fmla="*/ 492 h 500"/>
                <a:gd name="T44" fmla="*/ 170 w 323"/>
                <a:gd name="T45" fmla="*/ 473 h 500"/>
                <a:gd name="T46" fmla="*/ 168 w 323"/>
                <a:gd name="T47" fmla="*/ 497 h 500"/>
                <a:gd name="T48" fmla="*/ 125 w 323"/>
                <a:gd name="T49" fmla="*/ 478 h 500"/>
                <a:gd name="T50" fmla="*/ 107 w 323"/>
                <a:gd name="T51" fmla="*/ 461 h 500"/>
                <a:gd name="T52" fmla="*/ 133 w 323"/>
                <a:gd name="T53" fmla="*/ 441 h 500"/>
                <a:gd name="T54" fmla="*/ 93 w 323"/>
                <a:gd name="T55" fmla="*/ 426 h 500"/>
                <a:gd name="T56" fmla="*/ 92 w 323"/>
                <a:gd name="T57" fmla="*/ 405 h 500"/>
                <a:gd name="T58" fmla="*/ 82 w 323"/>
                <a:gd name="T59" fmla="*/ 373 h 500"/>
                <a:gd name="T60" fmla="*/ 122 w 323"/>
                <a:gd name="T61" fmla="*/ 359 h 500"/>
                <a:gd name="T62" fmla="*/ 149 w 323"/>
                <a:gd name="T63" fmla="*/ 347 h 500"/>
                <a:gd name="T64" fmla="*/ 153 w 323"/>
                <a:gd name="T65" fmla="*/ 327 h 500"/>
                <a:gd name="T66" fmla="*/ 117 w 323"/>
                <a:gd name="T67" fmla="*/ 317 h 500"/>
                <a:gd name="T68" fmla="*/ 94 w 323"/>
                <a:gd name="T69" fmla="*/ 332 h 500"/>
                <a:gd name="T70" fmla="*/ 71 w 323"/>
                <a:gd name="T71" fmla="*/ 334 h 500"/>
                <a:gd name="T72" fmla="*/ 55 w 323"/>
                <a:gd name="T73" fmla="*/ 339 h 500"/>
                <a:gd name="T74" fmla="*/ 35 w 323"/>
                <a:gd name="T75" fmla="*/ 325 h 500"/>
                <a:gd name="T76" fmla="*/ 61 w 323"/>
                <a:gd name="T77" fmla="*/ 289 h 500"/>
                <a:gd name="T78" fmla="*/ 49 w 323"/>
                <a:gd name="T79" fmla="*/ 286 h 500"/>
                <a:gd name="T80" fmla="*/ 12 w 323"/>
                <a:gd name="T81" fmla="*/ 258 h 500"/>
                <a:gd name="T82" fmla="*/ 7 w 323"/>
                <a:gd name="T83" fmla="*/ 212 h 500"/>
                <a:gd name="T84" fmla="*/ 67 w 323"/>
                <a:gd name="T85" fmla="*/ 237 h 500"/>
                <a:gd name="T86" fmla="*/ 62 w 323"/>
                <a:gd name="T87" fmla="*/ 200 h 500"/>
                <a:gd name="T88" fmla="*/ 34 w 323"/>
                <a:gd name="T89" fmla="*/ 199 h 500"/>
                <a:gd name="T90" fmla="*/ 17 w 323"/>
                <a:gd name="T91" fmla="*/ 179 h 500"/>
                <a:gd name="T92" fmla="*/ 33 w 323"/>
                <a:gd name="T93" fmla="*/ 167 h 500"/>
                <a:gd name="T94" fmla="*/ 32 w 323"/>
                <a:gd name="T95" fmla="*/ 142 h 500"/>
                <a:gd name="T96" fmla="*/ 82 w 323"/>
                <a:gd name="T97" fmla="*/ 150 h 500"/>
                <a:gd name="T98" fmla="*/ 51 w 323"/>
                <a:gd name="T99" fmla="*/ 108 h 500"/>
                <a:gd name="T100" fmla="*/ 38 w 323"/>
                <a:gd name="T101" fmla="*/ 87 h 500"/>
                <a:gd name="T102" fmla="*/ 61 w 323"/>
                <a:gd name="T103" fmla="*/ 65 h 500"/>
                <a:gd name="T104" fmla="*/ 74 w 323"/>
                <a:gd name="T105" fmla="*/ 71 h 500"/>
                <a:gd name="T106" fmla="*/ 103 w 323"/>
                <a:gd name="T107" fmla="*/ 56 h 500"/>
                <a:gd name="T108" fmla="*/ 70 w 323"/>
                <a:gd name="T109" fmla="*/ 31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 h="500">
                  <a:moveTo>
                    <a:pt x="84" y="12"/>
                  </a:moveTo>
                  <a:cubicBezTo>
                    <a:pt x="87" y="14"/>
                    <a:pt x="91" y="19"/>
                    <a:pt x="92" y="18"/>
                  </a:cubicBezTo>
                  <a:cubicBezTo>
                    <a:pt x="96" y="16"/>
                    <a:pt x="90" y="11"/>
                    <a:pt x="90" y="9"/>
                  </a:cubicBezTo>
                  <a:cubicBezTo>
                    <a:pt x="92" y="0"/>
                    <a:pt x="105" y="13"/>
                    <a:pt x="107" y="16"/>
                  </a:cubicBezTo>
                  <a:cubicBezTo>
                    <a:pt x="115" y="22"/>
                    <a:pt x="124" y="26"/>
                    <a:pt x="131" y="34"/>
                  </a:cubicBezTo>
                  <a:cubicBezTo>
                    <a:pt x="137" y="41"/>
                    <a:pt x="138" y="52"/>
                    <a:pt x="138" y="61"/>
                  </a:cubicBezTo>
                  <a:cubicBezTo>
                    <a:pt x="137" y="61"/>
                    <a:pt x="137" y="61"/>
                    <a:pt x="136" y="61"/>
                  </a:cubicBezTo>
                  <a:cubicBezTo>
                    <a:pt x="136" y="65"/>
                    <a:pt x="139" y="64"/>
                    <a:pt x="140" y="66"/>
                  </a:cubicBezTo>
                  <a:cubicBezTo>
                    <a:pt x="141" y="68"/>
                    <a:pt x="141" y="70"/>
                    <a:pt x="141" y="71"/>
                  </a:cubicBezTo>
                  <a:cubicBezTo>
                    <a:pt x="143" y="75"/>
                    <a:pt x="145" y="78"/>
                    <a:pt x="146" y="83"/>
                  </a:cubicBezTo>
                  <a:cubicBezTo>
                    <a:pt x="147" y="87"/>
                    <a:pt x="148" y="91"/>
                    <a:pt x="149" y="95"/>
                  </a:cubicBezTo>
                  <a:cubicBezTo>
                    <a:pt x="150" y="99"/>
                    <a:pt x="153" y="101"/>
                    <a:pt x="155" y="105"/>
                  </a:cubicBezTo>
                  <a:cubicBezTo>
                    <a:pt x="156" y="109"/>
                    <a:pt x="155" y="111"/>
                    <a:pt x="158" y="115"/>
                  </a:cubicBezTo>
                  <a:cubicBezTo>
                    <a:pt x="161" y="118"/>
                    <a:pt x="165" y="120"/>
                    <a:pt x="167" y="124"/>
                  </a:cubicBezTo>
                  <a:cubicBezTo>
                    <a:pt x="168" y="126"/>
                    <a:pt x="170" y="131"/>
                    <a:pt x="170" y="134"/>
                  </a:cubicBezTo>
                  <a:cubicBezTo>
                    <a:pt x="169" y="137"/>
                    <a:pt x="166" y="142"/>
                    <a:pt x="167" y="144"/>
                  </a:cubicBezTo>
                  <a:cubicBezTo>
                    <a:pt x="167" y="145"/>
                    <a:pt x="166" y="145"/>
                    <a:pt x="166" y="145"/>
                  </a:cubicBezTo>
                  <a:cubicBezTo>
                    <a:pt x="172" y="144"/>
                    <a:pt x="175" y="145"/>
                    <a:pt x="179" y="148"/>
                  </a:cubicBezTo>
                  <a:cubicBezTo>
                    <a:pt x="183" y="149"/>
                    <a:pt x="182" y="148"/>
                    <a:pt x="185" y="151"/>
                  </a:cubicBezTo>
                  <a:cubicBezTo>
                    <a:pt x="187" y="153"/>
                    <a:pt x="188" y="156"/>
                    <a:pt x="191" y="157"/>
                  </a:cubicBezTo>
                  <a:cubicBezTo>
                    <a:pt x="190" y="155"/>
                    <a:pt x="190" y="153"/>
                    <a:pt x="189" y="151"/>
                  </a:cubicBezTo>
                  <a:cubicBezTo>
                    <a:pt x="189" y="149"/>
                    <a:pt x="203" y="148"/>
                    <a:pt x="205" y="150"/>
                  </a:cubicBezTo>
                  <a:cubicBezTo>
                    <a:pt x="208" y="152"/>
                    <a:pt x="212" y="161"/>
                    <a:pt x="211" y="164"/>
                  </a:cubicBezTo>
                  <a:cubicBezTo>
                    <a:pt x="211" y="169"/>
                    <a:pt x="209" y="170"/>
                    <a:pt x="205" y="172"/>
                  </a:cubicBezTo>
                  <a:cubicBezTo>
                    <a:pt x="215" y="172"/>
                    <a:pt x="206" y="190"/>
                    <a:pt x="207" y="195"/>
                  </a:cubicBezTo>
                  <a:cubicBezTo>
                    <a:pt x="208" y="201"/>
                    <a:pt x="211" y="205"/>
                    <a:pt x="216" y="210"/>
                  </a:cubicBezTo>
                  <a:cubicBezTo>
                    <a:pt x="219" y="212"/>
                    <a:pt x="223" y="219"/>
                    <a:pt x="227" y="218"/>
                  </a:cubicBezTo>
                  <a:cubicBezTo>
                    <a:pt x="227" y="216"/>
                    <a:pt x="227" y="215"/>
                    <a:pt x="226" y="213"/>
                  </a:cubicBezTo>
                  <a:cubicBezTo>
                    <a:pt x="234" y="212"/>
                    <a:pt x="228" y="202"/>
                    <a:pt x="226" y="200"/>
                  </a:cubicBezTo>
                  <a:cubicBezTo>
                    <a:pt x="222" y="193"/>
                    <a:pt x="221" y="190"/>
                    <a:pt x="222" y="181"/>
                  </a:cubicBezTo>
                  <a:cubicBezTo>
                    <a:pt x="222" y="176"/>
                    <a:pt x="222" y="166"/>
                    <a:pt x="228" y="164"/>
                  </a:cubicBezTo>
                  <a:cubicBezTo>
                    <a:pt x="234" y="162"/>
                    <a:pt x="243" y="169"/>
                    <a:pt x="249" y="171"/>
                  </a:cubicBezTo>
                  <a:cubicBezTo>
                    <a:pt x="247" y="179"/>
                    <a:pt x="250" y="190"/>
                    <a:pt x="250" y="199"/>
                  </a:cubicBezTo>
                  <a:cubicBezTo>
                    <a:pt x="250" y="203"/>
                    <a:pt x="251" y="207"/>
                    <a:pt x="248" y="210"/>
                  </a:cubicBezTo>
                  <a:cubicBezTo>
                    <a:pt x="245" y="213"/>
                    <a:pt x="238" y="211"/>
                    <a:pt x="237" y="215"/>
                  </a:cubicBezTo>
                  <a:cubicBezTo>
                    <a:pt x="240" y="216"/>
                    <a:pt x="239" y="221"/>
                    <a:pt x="240" y="224"/>
                  </a:cubicBezTo>
                  <a:cubicBezTo>
                    <a:pt x="244" y="224"/>
                    <a:pt x="244" y="219"/>
                    <a:pt x="249" y="220"/>
                  </a:cubicBezTo>
                  <a:cubicBezTo>
                    <a:pt x="252" y="220"/>
                    <a:pt x="254" y="227"/>
                    <a:pt x="256" y="220"/>
                  </a:cubicBezTo>
                  <a:cubicBezTo>
                    <a:pt x="259" y="223"/>
                    <a:pt x="260" y="227"/>
                    <a:pt x="261" y="231"/>
                  </a:cubicBezTo>
                  <a:cubicBezTo>
                    <a:pt x="262" y="235"/>
                    <a:pt x="265" y="241"/>
                    <a:pt x="264" y="245"/>
                  </a:cubicBezTo>
                  <a:cubicBezTo>
                    <a:pt x="257" y="243"/>
                    <a:pt x="259" y="251"/>
                    <a:pt x="256" y="254"/>
                  </a:cubicBezTo>
                  <a:cubicBezTo>
                    <a:pt x="259" y="252"/>
                    <a:pt x="262" y="246"/>
                    <a:pt x="266" y="246"/>
                  </a:cubicBezTo>
                  <a:cubicBezTo>
                    <a:pt x="268" y="260"/>
                    <a:pt x="264" y="280"/>
                    <a:pt x="258" y="293"/>
                  </a:cubicBezTo>
                  <a:cubicBezTo>
                    <a:pt x="255" y="297"/>
                    <a:pt x="251" y="313"/>
                    <a:pt x="257" y="304"/>
                  </a:cubicBezTo>
                  <a:cubicBezTo>
                    <a:pt x="259" y="300"/>
                    <a:pt x="267" y="286"/>
                    <a:pt x="271" y="297"/>
                  </a:cubicBezTo>
                  <a:cubicBezTo>
                    <a:pt x="270" y="291"/>
                    <a:pt x="269" y="287"/>
                    <a:pt x="275" y="286"/>
                  </a:cubicBezTo>
                  <a:cubicBezTo>
                    <a:pt x="280" y="285"/>
                    <a:pt x="285" y="287"/>
                    <a:pt x="287" y="291"/>
                  </a:cubicBezTo>
                  <a:cubicBezTo>
                    <a:pt x="290" y="294"/>
                    <a:pt x="289" y="300"/>
                    <a:pt x="290" y="304"/>
                  </a:cubicBezTo>
                  <a:cubicBezTo>
                    <a:pt x="290" y="308"/>
                    <a:pt x="291" y="313"/>
                    <a:pt x="289" y="317"/>
                  </a:cubicBezTo>
                  <a:cubicBezTo>
                    <a:pt x="298" y="312"/>
                    <a:pt x="292" y="300"/>
                    <a:pt x="296" y="294"/>
                  </a:cubicBezTo>
                  <a:cubicBezTo>
                    <a:pt x="301" y="286"/>
                    <a:pt x="303" y="296"/>
                    <a:pt x="304" y="301"/>
                  </a:cubicBezTo>
                  <a:cubicBezTo>
                    <a:pt x="305" y="308"/>
                    <a:pt x="311" y="316"/>
                    <a:pt x="310" y="323"/>
                  </a:cubicBezTo>
                  <a:cubicBezTo>
                    <a:pt x="316" y="324"/>
                    <a:pt x="323" y="337"/>
                    <a:pt x="321" y="343"/>
                  </a:cubicBezTo>
                  <a:cubicBezTo>
                    <a:pt x="320" y="346"/>
                    <a:pt x="315" y="349"/>
                    <a:pt x="312" y="351"/>
                  </a:cubicBezTo>
                  <a:cubicBezTo>
                    <a:pt x="308" y="357"/>
                    <a:pt x="302" y="360"/>
                    <a:pt x="295" y="363"/>
                  </a:cubicBezTo>
                  <a:cubicBezTo>
                    <a:pt x="289" y="366"/>
                    <a:pt x="279" y="368"/>
                    <a:pt x="277" y="375"/>
                  </a:cubicBezTo>
                  <a:cubicBezTo>
                    <a:pt x="276" y="378"/>
                    <a:pt x="276" y="387"/>
                    <a:pt x="272" y="388"/>
                  </a:cubicBezTo>
                  <a:cubicBezTo>
                    <a:pt x="266" y="388"/>
                    <a:pt x="269" y="378"/>
                    <a:pt x="266" y="376"/>
                  </a:cubicBezTo>
                  <a:cubicBezTo>
                    <a:pt x="263" y="381"/>
                    <a:pt x="266" y="387"/>
                    <a:pt x="265" y="393"/>
                  </a:cubicBezTo>
                  <a:cubicBezTo>
                    <a:pt x="264" y="397"/>
                    <a:pt x="261" y="402"/>
                    <a:pt x="258" y="406"/>
                  </a:cubicBezTo>
                  <a:cubicBezTo>
                    <a:pt x="255" y="412"/>
                    <a:pt x="253" y="420"/>
                    <a:pt x="250" y="426"/>
                  </a:cubicBezTo>
                  <a:cubicBezTo>
                    <a:pt x="245" y="434"/>
                    <a:pt x="241" y="422"/>
                    <a:pt x="239" y="416"/>
                  </a:cubicBezTo>
                  <a:cubicBezTo>
                    <a:pt x="238" y="409"/>
                    <a:pt x="238" y="402"/>
                    <a:pt x="238" y="395"/>
                  </a:cubicBezTo>
                  <a:cubicBezTo>
                    <a:pt x="238" y="392"/>
                    <a:pt x="238" y="387"/>
                    <a:pt x="239" y="383"/>
                  </a:cubicBezTo>
                  <a:cubicBezTo>
                    <a:pt x="241" y="379"/>
                    <a:pt x="243" y="377"/>
                    <a:pt x="244" y="372"/>
                  </a:cubicBezTo>
                  <a:cubicBezTo>
                    <a:pt x="240" y="376"/>
                    <a:pt x="236" y="381"/>
                    <a:pt x="234" y="385"/>
                  </a:cubicBezTo>
                  <a:cubicBezTo>
                    <a:pt x="231" y="390"/>
                    <a:pt x="234" y="395"/>
                    <a:pt x="234" y="400"/>
                  </a:cubicBezTo>
                  <a:cubicBezTo>
                    <a:pt x="234" y="405"/>
                    <a:pt x="231" y="411"/>
                    <a:pt x="232" y="416"/>
                  </a:cubicBezTo>
                  <a:cubicBezTo>
                    <a:pt x="233" y="421"/>
                    <a:pt x="238" y="425"/>
                    <a:pt x="239" y="431"/>
                  </a:cubicBezTo>
                  <a:cubicBezTo>
                    <a:pt x="241" y="436"/>
                    <a:pt x="240" y="442"/>
                    <a:pt x="239" y="447"/>
                  </a:cubicBezTo>
                  <a:cubicBezTo>
                    <a:pt x="237" y="454"/>
                    <a:pt x="237" y="461"/>
                    <a:pt x="235" y="468"/>
                  </a:cubicBezTo>
                  <a:cubicBezTo>
                    <a:pt x="234" y="471"/>
                    <a:pt x="232" y="490"/>
                    <a:pt x="227" y="484"/>
                  </a:cubicBezTo>
                  <a:cubicBezTo>
                    <a:pt x="223" y="479"/>
                    <a:pt x="229" y="472"/>
                    <a:pt x="230" y="467"/>
                  </a:cubicBezTo>
                  <a:cubicBezTo>
                    <a:pt x="232" y="461"/>
                    <a:pt x="229" y="437"/>
                    <a:pt x="219" y="436"/>
                  </a:cubicBezTo>
                  <a:cubicBezTo>
                    <a:pt x="219" y="440"/>
                    <a:pt x="220" y="443"/>
                    <a:pt x="220" y="446"/>
                  </a:cubicBezTo>
                  <a:cubicBezTo>
                    <a:pt x="221" y="450"/>
                    <a:pt x="223" y="454"/>
                    <a:pt x="224" y="457"/>
                  </a:cubicBezTo>
                  <a:cubicBezTo>
                    <a:pt x="224" y="461"/>
                    <a:pt x="222" y="464"/>
                    <a:pt x="221" y="468"/>
                  </a:cubicBezTo>
                  <a:cubicBezTo>
                    <a:pt x="220" y="472"/>
                    <a:pt x="220" y="476"/>
                    <a:pt x="220" y="480"/>
                  </a:cubicBezTo>
                  <a:cubicBezTo>
                    <a:pt x="219" y="486"/>
                    <a:pt x="218" y="500"/>
                    <a:pt x="211" y="494"/>
                  </a:cubicBezTo>
                  <a:cubicBezTo>
                    <a:pt x="209" y="493"/>
                    <a:pt x="207" y="487"/>
                    <a:pt x="206" y="484"/>
                  </a:cubicBezTo>
                  <a:cubicBezTo>
                    <a:pt x="204" y="481"/>
                    <a:pt x="203" y="477"/>
                    <a:pt x="201" y="473"/>
                  </a:cubicBezTo>
                  <a:cubicBezTo>
                    <a:pt x="198" y="466"/>
                    <a:pt x="194" y="460"/>
                    <a:pt x="191" y="453"/>
                  </a:cubicBezTo>
                  <a:cubicBezTo>
                    <a:pt x="190" y="450"/>
                    <a:pt x="187" y="432"/>
                    <a:pt x="183" y="434"/>
                  </a:cubicBezTo>
                  <a:cubicBezTo>
                    <a:pt x="179" y="435"/>
                    <a:pt x="185" y="455"/>
                    <a:pt x="186" y="457"/>
                  </a:cubicBezTo>
                  <a:cubicBezTo>
                    <a:pt x="188" y="461"/>
                    <a:pt x="191" y="464"/>
                    <a:pt x="192" y="468"/>
                  </a:cubicBezTo>
                  <a:cubicBezTo>
                    <a:pt x="194" y="472"/>
                    <a:pt x="194" y="476"/>
                    <a:pt x="195" y="479"/>
                  </a:cubicBezTo>
                  <a:cubicBezTo>
                    <a:pt x="196" y="482"/>
                    <a:pt x="201" y="494"/>
                    <a:pt x="200" y="496"/>
                  </a:cubicBezTo>
                  <a:cubicBezTo>
                    <a:pt x="196" y="500"/>
                    <a:pt x="194" y="493"/>
                    <a:pt x="193" y="492"/>
                  </a:cubicBezTo>
                  <a:cubicBezTo>
                    <a:pt x="192" y="491"/>
                    <a:pt x="193" y="489"/>
                    <a:pt x="192" y="488"/>
                  </a:cubicBezTo>
                  <a:cubicBezTo>
                    <a:pt x="192" y="487"/>
                    <a:pt x="189" y="488"/>
                    <a:pt x="188" y="487"/>
                  </a:cubicBezTo>
                  <a:cubicBezTo>
                    <a:pt x="184" y="482"/>
                    <a:pt x="185" y="474"/>
                    <a:pt x="178" y="473"/>
                  </a:cubicBezTo>
                  <a:cubicBezTo>
                    <a:pt x="177" y="473"/>
                    <a:pt x="171" y="473"/>
                    <a:pt x="170" y="473"/>
                  </a:cubicBezTo>
                  <a:cubicBezTo>
                    <a:pt x="169" y="474"/>
                    <a:pt x="166" y="472"/>
                    <a:pt x="167" y="476"/>
                  </a:cubicBezTo>
                  <a:cubicBezTo>
                    <a:pt x="167" y="477"/>
                    <a:pt x="171" y="478"/>
                    <a:pt x="172" y="478"/>
                  </a:cubicBezTo>
                  <a:cubicBezTo>
                    <a:pt x="175" y="470"/>
                    <a:pt x="177" y="485"/>
                    <a:pt x="177" y="487"/>
                  </a:cubicBezTo>
                  <a:cubicBezTo>
                    <a:pt x="177" y="494"/>
                    <a:pt x="177" y="497"/>
                    <a:pt x="168" y="497"/>
                  </a:cubicBezTo>
                  <a:cubicBezTo>
                    <a:pt x="161" y="497"/>
                    <a:pt x="156" y="495"/>
                    <a:pt x="151" y="494"/>
                  </a:cubicBezTo>
                  <a:cubicBezTo>
                    <a:pt x="146" y="493"/>
                    <a:pt x="145" y="493"/>
                    <a:pt x="141" y="491"/>
                  </a:cubicBezTo>
                  <a:cubicBezTo>
                    <a:pt x="138" y="489"/>
                    <a:pt x="136" y="487"/>
                    <a:pt x="132" y="485"/>
                  </a:cubicBezTo>
                  <a:cubicBezTo>
                    <a:pt x="129" y="494"/>
                    <a:pt x="126" y="481"/>
                    <a:pt x="125" y="478"/>
                  </a:cubicBezTo>
                  <a:cubicBezTo>
                    <a:pt x="122" y="478"/>
                    <a:pt x="121" y="478"/>
                    <a:pt x="121" y="475"/>
                  </a:cubicBezTo>
                  <a:cubicBezTo>
                    <a:pt x="123" y="475"/>
                    <a:pt x="123" y="474"/>
                    <a:pt x="125" y="473"/>
                  </a:cubicBezTo>
                  <a:cubicBezTo>
                    <a:pt x="118" y="473"/>
                    <a:pt x="119" y="474"/>
                    <a:pt x="114" y="470"/>
                  </a:cubicBezTo>
                  <a:cubicBezTo>
                    <a:pt x="111" y="468"/>
                    <a:pt x="109" y="464"/>
                    <a:pt x="107" y="461"/>
                  </a:cubicBezTo>
                  <a:cubicBezTo>
                    <a:pt x="106" y="459"/>
                    <a:pt x="104" y="455"/>
                    <a:pt x="105" y="452"/>
                  </a:cubicBezTo>
                  <a:cubicBezTo>
                    <a:pt x="107" y="447"/>
                    <a:pt x="113" y="448"/>
                    <a:pt x="116" y="450"/>
                  </a:cubicBezTo>
                  <a:cubicBezTo>
                    <a:pt x="116" y="449"/>
                    <a:pt x="117" y="448"/>
                    <a:pt x="117" y="447"/>
                  </a:cubicBezTo>
                  <a:cubicBezTo>
                    <a:pt x="124" y="446"/>
                    <a:pt x="129" y="447"/>
                    <a:pt x="133" y="441"/>
                  </a:cubicBezTo>
                  <a:cubicBezTo>
                    <a:pt x="130" y="437"/>
                    <a:pt x="125" y="440"/>
                    <a:pt x="120" y="439"/>
                  </a:cubicBezTo>
                  <a:cubicBezTo>
                    <a:pt x="116" y="438"/>
                    <a:pt x="112" y="433"/>
                    <a:pt x="108" y="434"/>
                  </a:cubicBezTo>
                  <a:cubicBezTo>
                    <a:pt x="103" y="434"/>
                    <a:pt x="101" y="440"/>
                    <a:pt x="96" y="437"/>
                  </a:cubicBezTo>
                  <a:cubicBezTo>
                    <a:pt x="91" y="434"/>
                    <a:pt x="91" y="430"/>
                    <a:pt x="93" y="426"/>
                  </a:cubicBezTo>
                  <a:cubicBezTo>
                    <a:pt x="89" y="426"/>
                    <a:pt x="81" y="415"/>
                    <a:pt x="84" y="411"/>
                  </a:cubicBezTo>
                  <a:cubicBezTo>
                    <a:pt x="87" y="406"/>
                    <a:pt x="98" y="417"/>
                    <a:pt x="103" y="416"/>
                  </a:cubicBezTo>
                  <a:cubicBezTo>
                    <a:pt x="104" y="411"/>
                    <a:pt x="101" y="411"/>
                    <a:pt x="99" y="409"/>
                  </a:cubicBezTo>
                  <a:cubicBezTo>
                    <a:pt x="97" y="408"/>
                    <a:pt x="93" y="406"/>
                    <a:pt x="92" y="405"/>
                  </a:cubicBezTo>
                  <a:cubicBezTo>
                    <a:pt x="88" y="403"/>
                    <a:pt x="84" y="405"/>
                    <a:pt x="80" y="402"/>
                  </a:cubicBezTo>
                  <a:cubicBezTo>
                    <a:pt x="76" y="399"/>
                    <a:pt x="75" y="394"/>
                    <a:pt x="73" y="391"/>
                  </a:cubicBezTo>
                  <a:cubicBezTo>
                    <a:pt x="71" y="386"/>
                    <a:pt x="69" y="383"/>
                    <a:pt x="71" y="380"/>
                  </a:cubicBezTo>
                  <a:cubicBezTo>
                    <a:pt x="73" y="378"/>
                    <a:pt x="79" y="375"/>
                    <a:pt x="82" y="373"/>
                  </a:cubicBezTo>
                  <a:cubicBezTo>
                    <a:pt x="86" y="371"/>
                    <a:pt x="89" y="371"/>
                    <a:pt x="91" y="367"/>
                  </a:cubicBezTo>
                  <a:cubicBezTo>
                    <a:pt x="94" y="363"/>
                    <a:pt x="91" y="360"/>
                    <a:pt x="96" y="357"/>
                  </a:cubicBezTo>
                  <a:cubicBezTo>
                    <a:pt x="100" y="356"/>
                    <a:pt x="105" y="359"/>
                    <a:pt x="109" y="359"/>
                  </a:cubicBezTo>
                  <a:cubicBezTo>
                    <a:pt x="110" y="353"/>
                    <a:pt x="118" y="358"/>
                    <a:pt x="122" y="359"/>
                  </a:cubicBezTo>
                  <a:cubicBezTo>
                    <a:pt x="130" y="360"/>
                    <a:pt x="134" y="357"/>
                    <a:pt x="141" y="354"/>
                  </a:cubicBezTo>
                  <a:cubicBezTo>
                    <a:pt x="147" y="352"/>
                    <a:pt x="174" y="352"/>
                    <a:pt x="174" y="345"/>
                  </a:cubicBezTo>
                  <a:cubicBezTo>
                    <a:pt x="171" y="344"/>
                    <a:pt x="166" y="347"/>
                    <a:pt x="162" y="347"/>
                  </a:cubicBezTo>
                  <a:cubicBezTo>
                    <a:pt x="158" y="347"/>
                    <a:pt x="154" y="346"/>
                    <a:pt x="149" y="347"/>
                  </a:cubicBezTo>
                  <a:cubicBezTo>
                    <a:pt x="142" y="348"/>
                    <a:pt x="133" y="353"/>
                    <a:pt x="124" y="351"/>
                  </a:cubicBezTo>
                  <a:cubicBezTo>
                    <a:pt x="118" y="349"/>
                    <a:pt x="107" y="341"/>
                    <a:pt x="118" y="337"/>
                  </a:cubicBezTo>
                  <a:cubicBezTo>
                    <a:pt x="125" y="335"/>
                    <a:pt x="135" y="337"/>
                    <a:pt x="142" y="335"/>
                  </a:cubicBezTo>
                  <a:cubicBezTo>
                    <a:pt x="147" y="334"/>
                    <a:pt x="153" y="332"/>
                    <a:pt x="153" y="327"/>
                  </a:cubicBezTo>
                  <a:cubicBezTo>
                    <a:pt x="147" y="326"/>
                    <a:pt x="140" y="332"/>
                    <a:pt x="132" y="332"/>
                  </a:cubicBezTo>
                  <a:cubicBezTo>
                    <a:pt x="126" y="332"/>
                    <a:pt x="120" y="329"/>
                    <a:pt x="114" y="327"/>
                  </a:cubicBezTo>
                  <a:cubicBezTo>
                    <a:pt x="115" y="326"/>
                    <a:pt x="118" y="324"/>
                    <a:pt x="118" y="323"/>
                  </a:cubicBezTo>
                  <a:cubicBezTo>
                    <a:pt x="119" y="321"/>
                    <a:pt x="117" y="319"/>
                    <a:pt x="117" y="317"/>
                  </a:cubicBezTo>
                  <a:cubicBezTo>
                    <a:pt x="113" y="317"/>
                    <a:pt x="110" y="321"/>
                    <a:pt x="107" y="320"/>
                  </a:cubicBezTo>
                  <a:cubicBezTo>
                    <a:pt x="103" y="318"/>
                    <a:pt x="105" y="312"/>
                    <a:pt x="100" y="313"/>
                  </a:cubicBezTo>
                  <a:cubicBezTo>
                    <a:pt x="100" y="317"/>
                    <a:pt x="105" y="321"/>
                    <a:pt x="105" y="325"/>
                  </a:cubicBezTo>
                  <a:cubicBezTo>
                    <a:pt x="104" y="329"/>
                    <a:pt x="98" y="330"/>
                    <a:pt x="94" y="332"/>
                  </a:cubicBezTo>
                  <a:cubicBezTo>
                    <a:pt x="93" y="327"/>
                    <a:pt x="98" y="323"/>
                    <a:pt x="98" y="318"/>
                  </a:cubicBezTo>
                  <a:cubicBezTo>
                    <a:pt x="93" y="316"/>
                    <a:pt x="94" y="330"/>
                    <a:pt x="87" y="332"/>
                  </a:cubicBezTo>
                  <a:cubicBezTo>
                    <a:pt x="88" y="339"/>
                    <a:pt x="82" y="348"/>
                    <a:pt x="75" y="343"/>
                  </a:cubicBezTo>
                  <a:cubicBezTo>
                    <a:pt x="74" y="342"/>
                    <a:pt x="71" y="337"/>
                    <a:pt x="71" y="334"/>
                  </a:cubicBezTo>
                  <a:cubicBezTo>
                    <a:pt x="71" y="331"/>
                    <a:pt x="76" y="329"/>
                    <a:pt x="78" y="327"/>
                  </a:cubicBezTo>
                  <a:cubicBezTo>
                    <a:pt x="74" y="326"/>
                    <a:pt x="69" y="321"/>
                    <a:pt x="66" y="321"/>
                  </a:cubicBezTo>
                  <a:cubicBezTo>
                    <a:pt x="66" y="327"/>
                    <a:pt x="68" y="328"/>
                    <a:pt x="64" y="332"/>
                  </a:cubicBezTo>
                  <a:cubicBezTo>
                    <a:pt x="62" y="334"/>
                    <a:pt x="58" y="337"/>
                    <a:pt x="55" y="339"/>
                  </a:cubicBezTo>
                  <a:cubicBezTo>
                    <a:pt x="53" y="342"/>
                    <a:pt x="52" y="345"/>
                    <a:pt x="48" y="342"/>
                  </a:cubicBezTo>
                  <a:cubicBezTo>
                    <a:pt x="45" y="340"/>
                    <a:pt x="44" y="335"/>
                    <a:pt x="46" y="332"/>
                  </a:cubicBezTo>
                  <a:cubicBezTo>
                    <a:pt x="44" y="331"/>
                    <a:pt x="43" y="328"/>
                    <a:pt x="41" y="327"/>
                  </a:cubicBezTo>
                  <a:cubicBezTo>
                    <a:pt x="40" y="326"/>
                    <a:pt x="37" y="327"/>
                    <a:pt x="35" y="325"/>
                  </a:cubicBezTo>
                  <a:cubicBezTo>
                    <a:pt x="31" y="322"/>
                    <a:pt x="32" y="319"/>
                    <a:pt x="32" y="315"/>
                  </a:cubicBezTo>
                  <a:cubicBezTo>
                    <a:pt x="33" y="311"/>
                    <a:pt x="31" y="305"/>
                    <a:pt x="34" y="302"/>
                  </a:cubicBezTo>
                  <a:cubicBezTo>
                    <a:pt x="37" y="299"/>
                    <a:pt x="43" y="299"/>
                    <a:pt x="47" y="298"/>
                  </a:cubicBezTo>
                  <a:cubicBezTo>
                    <a:pt x="52" y="296"/>
                    <a:pt x="57" y="293"/>
                    <a:pt x="61" y="289"/>
                  </a:cubicBezTo>
                  <a:cubicBezTo>
                    <a:pt x="63" y="288"/>
                    <a:pt x="67" y="286"/>
                    <a:pt x="68" y="282"/>
                  </a:cubicBezTo>
                  <a:cubicBezTo>
                    <a:pt x="69" y="279"/>
                    <a:pt x="66" y="276"/>
                    <a:pt x="68" y="273"/>
                  </a:cubicBezTo>
                  <a:cubicBezTo>
                    <a:pt x="64" y="273"/>
                    <a:pt x="62" y="279"/>
                    <a:pt x="59" y="281"/>
                  </a:cubicBezTo>
                  <a:cubicBezTo>
                    <a:pt x="56" y="284"/>
                    <a:pt x="52" y="284"/>
                    <a:pt x="49" y="286"/>
                  </a:cubicBezTo>
                  <a:cubicBezTo>
                    <a:pt x="44" y="289"/>
                    <a:pt x="32" y="293"/>
                    <a:pt x="26" y="287"/>
                  </a:cubicBezTo>
                  <a:cubicBezTo>
                    <a:pt x="23" y="285"/>
                    <a:pt x="23" y="280"/>
                    <a:pt x="22" y="277"/>
                  </a:cubicBezTo>
                  <a:cubicBezTo>
                    <a:pt x="21" y="275"/>
                    <a:pt x="17" y="271"/>
                    <a:pt x="16" y="268"/>
                  </a:cubicBezTo>
                  <a:cubicBezTo>
                    <a:pt x="15" y="264"/>
                    <a:pt x="15" y="262"/>
                    <a:pt x="12" y="258"/>
                  </a:cubicBezTo>
                  <a:cubicBezTo>
                    <a:pt x="10" y="256"/>
                    <a:pt x="5" y="252"/>
                    <a:pt x="7" y="248"/>
                  </a:cubicBezTo>
                  <a:cubicBezTo>
                    <a:pt x="10" y="245"/>
                    <a:pt x="17" y="250"/>
                    <a:pt x="19" y="245"/>
                  </a:cubicBezTo>
                  <a:cubicBezTo>
                    <a:pt x="9" y="246"/>
                    <a:pt x="1" y="233"/>
                    <a:pt x="11" y="229"/>
                  </a:cubicBezTo>
                  <a:cubicBezTo>
                    <a:pt x="6" y="231"/>
                    <a:pt x="0" y="215"/>
                    <a:pt x="7" y="212"/>
                  </a:cubicBezTo>
                  <a:cubicBezTo>
                    <a:pt x="13" y="209"/>
                    <a:pt x="18" y="215"/>
                    <a:pt x="21" y="218"/>
                  </a:cubicBezTo>
                  <a:cubicBezTo>
                    <a:pt x="26" y="223"/>
                    <a:pt x="39" y="230"/>
                    <a:pt x="45" y="229"/>
                  </a:cubicBezTo>
                  <a:cubicBezTo>
                    <a:pt x="50" y="229"/>
                    <a:pt x="51" y="225"/>
                    <a:pt x="56" y="228"/>
                  </a:cubicBezTo>
                  <a:cubicBezTo>
                    <a:pt x="60" y="229"/>
                    <a:pt x="63" y="235"/>
                    <a:pt x="67" y="237"/>
                  </a:cubicBezTo>
                  <a:cubicBezTo>
                    <a:pt x="67" y="228"/>
                    <a:pt x="56" y="226"/>
                    <a:pt x="58" y="217"/>
                  </a:cubicBezTo>
                  <a:cubicBezTo>
                    <a:pt x="59" y="214"/>
                    <a:pt x="62" y="210"/>
                    <a:pt x="65" y="209"/>
                  </a:cubicBezTo>
                  <a:cubicBezTo>
                    <a:pt x="68" y="207"/>
                    <a:pt x="74" y="209"/>
                    <a:pt x="74" y="205"/>
                  </a:cubicBezTo>
                  <a:cubicBezTo>
                    <a:pt x="68" y="203"/>
                    <a:pt x="67" y="204"/>
                    <a:pt x="62" y="200"/>
                  </a:cubicBezTo>
                  <a:cubicBezTo>
                    <a:pt x="58" y="206"/>
                    <a:pt x="53" y="219"/>
                    <a:pt x="42" y="216"/>
                  </a:cubicBezTo>
                  <a:cubicBezTo>
                    <a:pt x="38" y="214"/>
                    <a:pt x="32" y="209"/>
                    <a:pt x="34" y="205"/>
                  </a:cubicBezTo>
                  <a:cubicBezTo>
                    <a:pt x="37" y="200"/>
                    <a:pt x="46" y="204"/>
                    <a:pt x="45" y="198"/>
                  </a:cubicBezTo>
                  <a:cubicBezTo>
                    <a:pt x="41" y="200"/>
                    <a:pt x="38" y="202"/>
                    <a:pt x="34" y="199"/>
                  </a:cubicBezTo>
                  <a:cubicBezTo>
                    <a:pt x="27" y="209"/>
                    <a:pt x="22" y="199"/>
                    <a:pt x="17" y="194"/>
                  </a:cubicBezTo>
                  <a:cubicBezTo>
                    <a:pt x="12" y="191"/>
                    <a:pt x="13" y="191"/>
                    <a:pt x="11" y="187"/>
                  </a:cubicBezTo>
                  <a:cubicBezTo>
                    <a:pt x="10" y="184"/>
                    <a:pt x="9" y="180"/>
                    <a:pt x="9" y="178"/>
                  </a:cubicBezTo>
                  <a:cubicBezTo>
                    <a:pt x="12" y="178"/>
                    <a:pt x="14" y="179"/>
                    <a:pt x="17" y="179"/>
                  </a:cubicBezTo>
                  <a:cubicBezTo>
                    <a:pt x="13" y="167"/>
                    <a:pt x="36" y="178"/>
                    <a:pt x="38" y="179"/>
                  </a:cubicBezTo>
                  <a:cubicBezTo>
                    <a:pt x="39" y="177"/>
                    <a:pt x="39" y="177"/>
                    <a:pt x="40" y="175"/>
                  </a:cubicBezTo>
                  <a:cubicBezTo>
                    <a:pt x="39" y="173"/>
                    <a:pt x="36" y="174"/>
                    <a:pt x="35" y="172"/>
                  </a:cubicBezTo>
                  <a:cubicBezTo>
                    <a:pt x="33" y="170"/>
                    <a:pt x="34" y="168"/>
                    <a:pt x="33" y="167"/>
                  </a:cubicBezTo>
                  <a:cubicBezTo>
                    <a:pt x="31" y="163"/>
                    <a:pt x="27" y="160"/>
                    <a:pt x="23" y="158"/>
                  </a:cubicBezTo>
                  <a:cubicBezTo>
                    <a:pt x="24" y="156"/>
                    <a:pt x="27" y="155"/>
                    <a:pt x="28" y="153"/>
                  </a:cubicBezTo>
                  <a:cubicBezTo>
                    <a:pt x="28" y="151"/>
                    <a:pt x="27" y="149"/>
                    <a:pt x="27" y="147"/>
                  </a:cubicBezTo>
                  <a:cubicBezTo>
                    <a:pt x="27" y="143"/>
                    <a:pt x="26" y="142"/>
                    <a:pt x="32" y="142"/>
                  </a:cubicBezTo>
                  <a:cubicBezTo>
                    <a:pt x="38" y="142"/>
                    <a:pt x="43" y="141"/>
                    <a:pt x="49" y="140"/>
                  </a:cubicBezTo>
                  <a:cubicBezTo>
                    <a:pt x="54" y="140"/>
                    <a:pt x="51" y="139"/>
                    <a:pt x="55" y="141"/>
                  </a:cubicBezTo>
                  <a:cubicBezTo>
                    <a:pt x="57" y="143"/>
                    <a:pt x="59" y="145"/>
                    <a:pt x="62" y="145"/>
                  </a:cubicBezTo>
                  <a:cubicBezTo>
                    <a:pt x="68" y="147"/>
                    <a:pt x="77" y="146"/>
                    <a:pt x="82" y="150"/>
                  </a:cubicBezTo>
                  <a:cubicBezTo>
                    <a:pt x="85" y="143"/>
                    <a:pt x="79" y="141"/>
                    <a:pt x="73" y="139"/>
                  </a:cubicBezTo>
                  <a:cubicBezTo>
                    <a:pt x="66" y="137"/>
                    <a:pt x="62" y="139"/>
                    <a:pt x="62" y="130"/>
                  </a:cubicBezTo>
                  <a:cubicBezTo>
                    <a:pt x="62" y="124"/>
                    <a:pt x="67" y="122"/>
                    <a:pt x="63" y="118"/>
                  </a:cubicBezTo>
                  <a:cubicBezTo>
                    <a:pt x="60" y="115"/>
                    <a:pt x="48" y="116"/>
                    <a:pt x="51" y="108"/>
                  </a:cubicBezTo>
                  <a:cubicBezTo>
                    <a:pt x="45" y="108"/>
                    <a:pt x="42" y="111"/>
                    <a:pt x="39" y="105"/>
                  </a:cubicBezTo>
                  <a:cubicBezTo>
                    <a:pt x="34" y="98"/>
                    <a:pt x="43" y="97"/>
                    <a:pt x="47" y="95"/>
                  </a:cubicBezTo>
                  <a:cubicBezTo>
                    <a:pt x="46" y="93"/>
                    <a:pt x="45" y="93"/>
                    <a:pt x="44" y="92"/>
                  </a:cubicBezTo>
                  <a:cubicBezTo>
                    <a:pt x="42" y="90"/>
                    <a:pt x="37" y="93"/>
                    <a:pt x="38" y="87"/>
                  </a:cubicBezTo>
                  <a:cubicBezTo>
                    <a:pt x="38" y="85"/>
                    <a:pt x="42" y="82"/>
                    <a:pt x="43" y="80"/>
                  </a:cubicBezTo>
                  <a:cubicBezTo>
                    <a:pt x="44" y="77"/>
                    <a:pt x="44" y="73"/>
                    <a:pt x="45" y="71"/>
                  </a:cubicBezTo>
                  <a:cubicBezTo>
                    <a:pt x="46" y="69"/>
                    <a:pt x="50" y="67"/>
                    <a:pt x="53" y="65"/>
                  </a:cubicBezTo>
                  <a:cubicBezTo>
                    <a:pt x="57" y="63"/>
                    <a:pt x="56" y="62"/>
                    <a:pt x="61" y="65"/>
                  </a:cubicBezTo>
                  <a:cubicBezTo>
                    <a:pt x="64" y="66"/>
                    <a:pt x="67" y="67"/>
                    <a:pt x="68" y="71"/>
                  </a:cubicBezTo>
                  <a:cubicBezTo>
                    <a:pt x="68" y="73"/>
                    <a:pt x="64" y="78"/>
                    <a:pt x="70" y="79"/>
                  </a:cubicBezTo>
                  <a:cubicBezTo>
                    <a:pt x="70" y="77"/>
                    <a:pt x="70" y="74"/>
                    <a:pt x="71" y="73"/>
                  </a:cubicBezTo>
                  <a:cubicBezTo>
                    <a:pt x="72" y="70"/>
                    <a:pt x="72" y="72"/>
                    <a:pt x="74" y="71"/>
                  </a:cubicBezTo>
                  <a:cubicBezTo>
                    <a:pt x="77" y="69"/>
                    <a:pt x="81" y="67"/>
                    <a:pt x="80" y="63"/>
                  </a:cubicBezTo>
                  <a:cubicBezTo>
                    <a:pt x="76" y="64"/>
                    <a:pt x="65" y="58"/>
                    <a:pt x="69" y="54"/>
                  </a:cubicBezTo>
                  <a:cubicBezTo>
                    <a:pt x="72" y="51"/>
                    <a:pt x="82" y="55"/>
                    <a:pt x="85" y="56"/>
                  </a:cubicBezTo>
                  <a:cubicBezTo>
                    <a:pt x="90" y="57"/>
                    <a:pt x="99" y="64"/>
                    <a:pt x="103" y="56"/>
                  </a:cubicBezTo>
                  <a:cubicBezTo>
                    <a:pt x="103" y="55"/>
                    <a:pt x="102" y="47"/>
                    <a:pt x="102" y="46"/>
                  </a:cubicBezTo>
                  <a:cubicBezTo>
                    <a:pt x="101" y="42"/>
                    <a:pt x="101" y="40"/>
                    <a:pt x="98" y="38"/>
                  </a:cubicBezTo>
                  <a:cubicBezTo>
                    <a:pt x="93" y="35"/>
                    <a:pt x="84" y="38"/>
                    <a:pt x="78" y="37"/>
                  </a:cubicBezTo>
                  <a:cubicBezTo>
                    <a:pt x="77" y="34"/>
                    <a:pt x="72" y="35"/>
                    <a:pt x="70" y="31"/>
                  </a:cubicBezTo>
                  <a:cubicBezTo>
                    <a:pt x="69" y="29"/>
                    <a:pt x="68" y="25"/>
                    <a:pt x="68" y="22"/>
                  </a:cubicBezTo>
                  <a:cubicBezTo>
                    <a:pt x="70" y="17"/>
                    <a:pt x="73" y="10"/>
                    <a:pt x="79" y="10"/>
                  </a:cubicBezTo>
                  <a:cubicBezTo>
                    <a:pt x="80" y="10"/>
                    <a:pt x="82" y="10"/>
                    <a:pt x="84" y="1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4" name="Freeform 399"/>
            <p:cNvSpPr>
              <a:spLocks/>
            </p:cNvSpPr>
            <p:nvPr/>
          </p:nvSpPr>
          <p:spPr bwMode="auto">
            <a:xfrm>
              <a:off x="16406812" y="-3730625"/>
              <a:ext cx="109538" cy="149225"/>
            </a:xfrm>
            <a:custGeom>
              <a:avLst/>
              <a:gdLst>
                <a:gd name="T0" fmla="*/ 13 w 29"/>
                <a:gd name="T1" fmla="*/ 12 h 40"/>
                <a:gd name="T2" fmla="*/ 23 w 29"/>
                <a:gd name="T3" fmla="*/ 5 h 40"/>
                <a:gd name="T4" fmla="*/ 18 w 29"/>
                <a:gd name="T5" fmla="*/ 18 h 40"/>
                <a:gd name="T6" fmla="*/ 21 w 29"/>
                <a:gd name="T7" fmla="*/ 31 h 40"/>
                <a:gd name="T8" fmla="*/ 17 w 29"/>
                <a:gd name="T9" fmla="*/ 32 h 40"/>
                <a:gd name="T10" fmla="*/ 13 w 29"/>
                <a:gd name="T11" fmla="*/ 32 h 40"/>
                <a:gd name="T12" fmla="*/ 8 w 29"/>
                <a:gd name="T13" fmla="*/ 40 h 40"/>
                <a:gd name="T14" fmla="*/ 3 w 29"/>
                <a:gd name="T15" fmla="*/ 33 h 40"/>
                <a:gd name="T16" fmla="*/ 1 w 29"/>
                <a:gd name="T17" fmla="*/ 33 h 40"/>
                <a:gd name="T18" fmla="*/ 0 w 29"/>
                <a:gd name="T19" fmla="*/ 28 h 40"/>
                <a:gd name="T20" fmla="*/ 4 w 29"/>
                <a:gd name="T21" fmla="*/ 26 h 40"/>
                <a:gd name="T22" fmla="*/ 4 w 29"/>
                <a:gd name="T23" fmla="*/ 22 h 40"/>
                <a:gd name="T24" fmla="*/ 15 w 29"/>
                <a:gd name="T2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13" y="12"/>
                  </a:moveTo>
                  <a:cubicBezTo>
                    <a:pt x="16" y="9"/>
                    <a:pt x="17" y="0"/>
                    <a:pt x="23" y="5"/>
                  </a:cubicBezTo>
                  <a:cubicBezTo>
                    <a:pt x="29" y="10"/>
                    <a:pt x="21" y="14"/>
                    <a:pt x="18" y="18"/>
                  </a:cubicBezTo>
                  <a:cubicBezTo>
                    <a:pt x="13" y="24"/>
                    <a:pt x="18" y="26"/>
                    <a:pt x="21" y="31"/>
                  </a:cubicBezTo>
                  <a:cubicBezTo>
                    <a:pt x="27" y="39"/>
                    <a:pt x="17" y="39"/>
                    <a:pt x="17" y="32"/>
                  </a:cubicBezTo>
                  <a:cubicBezTo>
                    <a:pt x="16" y="32"/>
                    <a:pt x="14" y="32"/>
                    <a:pt x="13" y="32"/>
                  </a:cubicBezTo>
                  <a:cubicBezTo>
                    <a:pt x="11" y="34"/>
                    <a:pt x="11" y="39"/>
                    <a:pt x="8" y="40"/>
                  </a:cubicBezTo>
                  <a:cubicBezTo>
                    <a:pt x="5" y="40"/>
                    <a:pt x="3" y="35"/>
                    <a:pt x="3" y="33"/>
                  </a:cubicBezTo>
                  <a:cubicBezTo>
                    <a:pt x="3" y="33"/>
                    <a:pt x="2" y="33"/>
                    <a:pt x="1" y="33"/>
                  </a:cubicBezTo>
                  <a:cubicBezTo>
                    <a:pt x="0" y="32"/>
                    <a:pt x="0" y="29"/>
                    <a:pt x="0" y="28"/>
                  </a:cubicBezTo>
                  <a:cubicBezTo>
                    <a:pt x="1" y="26"/>
                    <a:pt x="3" y="27"/>
                    <a:pt x="4" y="26"/>
                  </a:cubicBezTo>
                  <a:cubicBezTo>
                    <a:pt x="4" y="25"/>
                    <a:pt x="3" y="23"/>
                    <a:pt x="4" y="22"/>
                  </a:cubicBezTo>
                  <a:cubicBezTo>
                    <a:pt x="7" y="17"/>
                    <a:pt x="13" y="15"/>
                    <a:pt x="15" y="10"/>
                  </a:cubicBezTo>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5" name="Freeform 400"/>
            <p:cNvSpPr>
              <a:spLocks/>
            </p:cNvSpPr>
            <p:nvPr/>
          </p:nvSpPr>
          <p:spPr bwMode="auto">
            <a:xfrm>
              <a:off x="15732125" y="-5103813"/>
              <a:ext cx="139700" cy="104775"/>
            </a:xfrm>
            <a:custGeom>
              <a:avLst/>
              <a:gdLst>
                <a:gd name="T0" fmla="*/ 21 w 37"/>
                <a:gd name="T1" fmla="*/ 1 h 28"/>
                <a:gd name="T2" fmla="*/ 35 w 37"/>
                <a:gd name="T3" fmla="*/ 10 h 28"/>
                <a:gd name="T4" fmla="*/ 18 w 37"/>
                <a:gd name="T5" fmla="*/ 21 h 28"/>
                <a:gd name="T6" fmla="*/ 0 w 37"/>
                <a:gd name="T7" fmla="*/ 27 h 28"/>
                <a:gd name="T8" fmla="*/ 5 w 37"/>
                <a:gd name="T9" fmla="*/ 9 h 28"/>
                <a:gd name="T10" fmla="*/ 21 w 37"/>
                <a:gd name="T11" fmla="*/ 1 h 28"/>
              </a:gdLst>
              <a:ahLst/>
              <a:cxnLst>
                <a:cxn ang="0">
                  <a:pos x="T0" y="T1"/>
                </a:cxn>
                <a:cxn ang="0">
                  <a:pos x="T2" y="T3"/>
                </a:cxn>
                <a:cxn ang="0">
                  <a:pos x="T4" y="T5"/>
                </a:cxn>
                <a:cxn ang="0">
                  <a:pos x="T6" y="T7"/>
                </a:cxn>
                <a:cxn ang="0">
                  <a:pos x="T8" y="T9"/>
                </a:cxn>
                <a:cxn ang="0">
                  <a:pos x="T10" y="T11"/>
                </a:cxn>
              </a:cxnLst>
              <a:rect l="0" t="0" r="r" b="b"/>
              <a:pathLst>
                <a:path w="37" h="28">
                  <a:moveTo>
                    <a:pt x="21" y="1"/>
                  </a:moveTo>
                  <a:cubicBezTo>
                    <a:pt x="27" y="0"/>
                    <a:pt x="37" y="4"/>
                    <a:pt x="35" y="10"/>
                  </a:cubicBezTo>
                  <a:cubicBezTo>
                    <a:pt x="33" y="17"/>
                    <a:pt x="24" y="18"/>
                    <a:pt x="18" y="21"/>
                  </a:cubicBezTo>
                  <a:cubicBezTo>
                    <a:pt x="13" y="24"/>
                    <a:pt x="7" y="28"/>
                    <a:pt x="0" y="27"/>
                  </a:cubicBezTo>
                  <a:cubicBezTo>
                    <a:pt x="0" y="27"/>
                    <a:pt x="5" y="11"/>
                    <a:pt x="5" y="9"/>
                  </a:cubicBezTo>
                  <a:cubicBezTo>
                    <a:pt x="12" y="9"/>
                    <a:pt x="15" y="2"/>
                    <a:pt x="21" y="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6" name="Freeform 401"/>
            <p:cNvSpPr>
              <a:spLocks/>
            </p:cNvSpPr>
            <p:nvPr/>
          </p:nvSpPr>
          <p:spPr bwMode="auto">
            <a:xfrm>
              <a:off x="15189200" y="-7796213"/>
              <a:ext cx="3100388" cy="4079875"/>
            </a:xfrm>
            <a:custGeom>
              <a:avLst/>
              <a:gdLst>
                <a:gd name="T0" fmla="*/ 242 w 827"/>
                <a:gd name="T1" fmla="*/ 578 h 1088"/>
                <a:gd name="T2" fmla="*/ 275 w 827"/>
                <a:gd name="T3" fmla="*/ 618 h 1088"/>
                <a:gd name="T4" fmla="*/ 370 w 827"/>
                <a:gd name="T5" fmla="*/ 492 h 1088"/>
                <a:gd name="T6" fmla="*/ 347 w 827"/>
                <a:gd name="T7" fmla="*/ 424 h 1088"/>
                <a:gd name="T8" fmla="*/ 334 w 827"/>
                <a:gd name="T9" fmla="*/ 423 h 1088"/>
                <a:gd name="T10" fmla="*/ 223 w 827"/>
                <a:gd name="T11" fmla="*/ 461 h 1088"/>
                <a:gd name="T12" fmla="*/ 240 w 827"/>
                <a:gd name="T13" fmla="*/ 400 h 1088"/>
                <a:gd name="T14" fmla="*/ 121 w 827"/>
                <a:gd name="T15" fmla="*/ 424 h 1088"/>
                <a:gd name="T16" fmla="*/ 44 w 827"/>
                <a:gd name="T17" fmla="*/ 387 h 1088"/>
                <a:gd name="T18" fmla="*/ 36 w 827"/>
                <a:gd name="T19" fmla="*/ 350 h 1088"/>
                <a:gd name="T20" fmla="*/ 21 w 827"/>
                <a:gd name="T21" fmla="*/ 326 h 1088"/>
                <a:gd name="T22" fmla="*/ 86 w 827"/>
                <a:gd name="T23" fmla="*/ 230 h 1088"/>
                <a:gd name="T24" fmla="*/ 168 w 827"/>
                <a:gd name="T25" fmla="*/ 251 h 1088"/>
                <a:gd name="T26" fmla="*/ 178 w 827"/>
                <a:gd name="T27" fmla="*/ 145 h 1088"/>
                <a:gd name="T28" fmla="*/ 259 w 827"/>
                <a:gd name="T29" fmla="*/ 191 h 1088"/>
                <a:gd name="T30" fmla="*/ 344 w 827"/>
                <a:gd name="T31" fmla="*/ 57 h 1088"/>
                <a:gd name="T32" fmla="*/ 425 w 827"/>
                <a:gd name="T33" fmla="*/ 132 h 1088"/>
                <a:gd name="T34" fmla="*/ 407 w 827"/>
                <a:gd name="T35" fmla="*/ 65 h 1088"/>
                <a:gd name="T36" fmla="*/ 504 w 827"/>
                <a:gd name="T37" fmla="*/ 92 h 1088"/>
                <a:gd name="T38" fmla="*/ 540 w 827"/>
                <a:gd name="T39" fmla="*/ 26 h 1088"/>
                <a:gd name="T40" fmla="*/ 601 w 827"/>
                <a:gd name="T41" fmla="*/ 29 h 1088"/>
                <a:gd name="T42" fmla="*/ 661 w 827"/>
                <a:gd name="T43" fmla="*/ 45 h 1088"/>
                <a:gd name="T44" fmla="*/ 621 w 827"/>
                <a:gd name="T45" fmla="*/ 115 h 1088"/>
                <a:gd name="T46" fmla="*/ 726 w 827"/>
                <a:gd name="T47" fmla="*/ 76 h 1088"/>
                <a:gd name="T48" fmla="*/ 793 w 827"/>
                <a:gd name="T49" fmla="*/ 136 h 1088"/>
                <a:gd name="T50" fmla="*/ 690 w 827"/>
                <a:gd name="T51" fmla="*/ 300 h 1088"/>
                <a:gd name="T52" fmla="*/ 603 w 827"/>
                <a:gd name="T53" fmla="*/ 376 h 1088"/>
                <a:gd name="T54" fmla="*/ 680 w 827"/>
                <a:gd name="T55" fmla="*/ 401 h 1088"/>
                <a:gd name="T56" fmla="*/ 537 w 827"/>
                <a:gd name="T57" fmla="*/ 475 h 1088"/>
                <a:gd name="T58" fmla="*/ 524 w 827"/>
                <a:gd name="T59" fmla="*/ 552 h 1088"/>
                <a:gd name="T60" fmla="*/ 536 w 827"/>
                <a:gd name="T61" fmla="*/ 629 h 1088"/>
                <a:gd name="T62" fmla="*/ 498 w 827"/>
                <a:gd name="T63" fmla="*/ 617 h 1088"/>
                <a:gd name="T64" fmla="*/ 399 w 827"/>
                <a:gd name="T65" fmla="*/ 661 h 1088"/>
                <a:gd name="T66" fmla="*/ 399 w 827"/>
                <a:gd name="T67" fmla="*/ 690 h 1088"/>
                <a:gd name="T68" fmla="*/ 398 w 827"/>
                <a:gd name="T69" fmla="*/ 708 h 1088"/>
                <a:gd name="T70" fmla="*/ 427 w 827"/>
                <a:gd name="T71" fmla="*/ 744 h 1088"/>
                <a:gd name="T72" fmla="*/ 444 w 827"/>
                <a:gd name="T73" fmla="*/ 824 h 1088"/>
                <a:gd name="T74" fmla="*/ 364 w 827"/>
                <a:gd name="T75" fmla="*/ 868 h 1088"/>
                <a:gd name="T76" fmla="*/ 282 w 827"/>
                <a:gd name="T77" fmla="*/ 932 h 1088"/>
                <a:gd name="T78" fmla="*/ 334 w 827"/>
                <a:gd name="T79" fmla="*/ 961 h 1088"/>
                <a:gd name="T80" fmla="*/ 328 w 827"/>
                <a:gd name="T81" fmla="*/ 1009 h 1088"/>
                <a:gd name="T82" fmla="*/ 377 w 827"/>
                <a:gd name="T83" fmla="*/ 1023 h 1088"/>
                <a:gd name="T84" fmla="*/ 317 w 827"/>
                <a:gd name="T85" fmla="*/ 1075 h 1088"/>
                <a:gd name="T86" fmla="*/ 260 w 827"/>
                <a:gd name="T87" fmla="*/ 1030 h 1088"/>
                <a:gd name="T88" fmla="*/ 234 w 827"/>
                <a:gd name="T89" fmla="*/ 1055 h 1088"/>
                <a:gd name="T90" fmla="*/ 184 w 827"/>
                <a:gd name="T91" fmla="*/ 1047 h 1088"/>
                <a:gd name="T92" fmla="*/ 139 w 827"/>
                <a:gd name="T93" fmla="*/ 1063 h 1088"/>
                <a:gd name="T94" fmla="*/ 94 w 827"/>
                <a:gd name="T95" fmla="*/ 1048 h 1088"/>
                <a:gd name="T96" fmla="*/ 67 w 827"/>
                <a:gd name="T97" fmla="*/ 1019 h 1088"/>
                <a:gd name="T98" fmla="*/ 126 w 827"/>
                <a:gd name="T99" fmla="*/ 953 h 1088"/>
                <a:gd name="T100" fmla="*/ 173 w 827"/>
                <a:gd name="T101" fmla="*/ 932 h 1088"/>
                <a:gd name="T102" fmla="*/ 241 w 827"/>
                <a:gd name="T103" fmla="*/ 899 h 1088"/>
                <a:gd name="T104" fmla="*/ 181 w 827"/>
                <a:gd name="T105" fmla="*/ 924 h 1088"/>
                <a:gd name="T106" fmla="*/ 166 w 827"/>
                <a:gd name="T107" fmla="*/ 870 h 1088"/>
                <a:gd name="T108" fmla="*/ 173 w 827"/>
                <a:gd name="T109" fmla="*/ 851 h 1088"/>
                <a:gd name="T110" fmla="*/ 126 w 827"/>
                <a:gd name="T111" fmla="*/ 836 h 1088"/>
                <a:gd name="T112" fmla="*/ 229 w 827"/>
                <a:gd name="T113" fmla="*/ 762 h 1088"/>
                <a:gd name="T114" fmla="*/ 272 w 827"/>
                <a:gd name="T115" fmla="*/ 749 h 1088"/>
                <a:gd name="T116" fmla="*/ 199 w 827"/>
                <a:gd name="T117" fmla="*/ 709 h 1088"/>
                <a:gd name="T118" fmla="*/ 179 w 827"/>
                <a:gd name="T119" fmla="*/ 636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1088">
                  <a:moveTo>
                    <a:pt x="175" y="595"/>
                  </a:moveTo>
                  <a:cubicBezTo>
                    <a:pt x="175" y="595"/>
                    <a:pt x="176" y="593"/>
                    <a:pt x="176" y="593"/>
                  </a:cubicBezTo>
                  <a:cubicBezTo>
                    <a:pt x="176" y="592"/>
                    <a:pt x="175" y="592"/>
                    <a:pt x="174" y="591"/>
                  </a:cubicBezTo>
                  <a:cubicBezTo>
                    <a:pt x="173" y="590"/>
                    <a:pt x="171" y="590"/>
                    <a:pt x="169" y="589"/>
                  </a:cubicBezTo>
                  <a:cubicBezTo>
                    <a:pt x="164" y="588"/>
                    <a:pt x="160" y="586"/>
                    <a:pt x="156" y="584"/>
                  </a:cubicBezTo>
                  <a:cubicBezTo>
                    <a:pt x="152" y="582"/>
                    <a:pt x="146" y="585"/>
                    <a:pt x="144" y="580"/>
                  </a:cubicBezTo>
                  <a:cubicBezTo>
                    <a:pt x="143" y="576"/>
                    <a:pt x="143" y="570"/>
                    <a:pt x="143" y="566"/>
                  </a:cubicBezTo>
                  <a:cubicBezTo>
                    <a:pt x="143" y="560"/>
                    <a:pt x="142" y="556"/>
                    <a:pt x="144" y="551"/>
                  </a:cubicBezTo>
                  <a:cubicBezTo>
                    <a:pt x="144" y="546"/>
                    <a:pt x="142" y="539"/>
                    <a:pt x="145" y="535"/>
                  </a:cubicBezTo>
                  <a:cubicBezTo>
                    <a:pt x="149" y="531"/>
                    <a:pt x="155" y="531"/>
                    <a:pt x="160" y="532"/>
                  </a:cubicBezTo>
                  <a:cubicBezTo>
                    <a:pt x="168" y="532"/>
                    <a:pt x="171" y="539"/>
                    <a:pt x="180" y="540"/>
                  </a:cubicBezTo>
                  <a:cubicBezTo>
                    <a:pt x="188" y="541"/>
                    <a:pt x="197" y="540"/>
                    <a:pt x="205" y="541"/>
                  </a:cubicBezTo>
                  <a:cubicBezTo>
                    <a:pt x="214" y="541"/>
                    <a:pt x="220" y="547"/>
                    <a:pt x="226" y="554"/>
                  </a:cubicBezTo>
                  <a:cubicBezTo>
                    <a:pt x="232" y="561"/>
                    <a:pt x="236" y="570"/>
                    <a:pt x="242" y="578"/>
                  </a:cubicBezTo>
                  <a:cubicBezTo>
                    <a:pt x="247" y="586"/>
                    <a:pt x="253" y="592"/>
                    <a:pt x="260" y="599"/>
                  </a:cubicBezTo>
                  <a:cubicBezTo>
                    <a:pt x="264" y="605"/>
                    <a:pt x="263" y="607"/>
                    <a:pt x="264" y="613"/>
                  </a:cubicBezTo>
                  <a:cubicBezTo>
                    <a:pt x="264" y="616"/>
                    <a:pt x="266" y="618"/>
                    <a:pt x="267" y="621"/>
                  </a:cubicBezTo>
                  <a:cubicBezTo>
                    <a:pt x="267" y="622"/>
                    <a:pt x="266" y="624"/>
                    <a:pt x="267" y="625"/>
                  </a:cubicBezTo>
                  <a:cubicBezTo>
                    <a:pt x="267" y="626"/>
                    <a:pt x="269" y="626"/>
                    <a:pt x="270" y="628"/>
                  </a:cubicBezTo>
                  <a:cubicBezTo>
                    <a:pt x="273" y="632"/>
                    <a:pt x="274" y="636"/>
                    <a:pt x="276" y="641"/>
                  </a:cubicBezTo>
                  <a:cubicBezTo>
                    <a:pt x="279" y="634"/>
                    <a:pt x="282" y="638"/>
                    <a:pt x="288" y="641"/>
                  </a:cubicBezTo>
                  <a:cubicBezTo>
                    <a:pt x="292" y="643"/>
                    <a:pt x="298" y="646"/>
                    <a:pt x="302" y="648"/>
                  </a:cubicBezTo>
                  <a:cubicBezTo>
                    <a:pt x="301" y="641"/>
                    <a:pt x="307" y="641"/>
                    <a:pt x="312" y="639"/>
                  </a:cubicBezTo>
                  <a:cubicBezTo>
                    <a:pt x="319" y="637"/>
                    <a:pt x="319" y="634"/>
                    <a:pt x="323" y="629"/>
                  </a:cubicBezTo>
                  <a:cubicBezTo>
                    <a:pt x="315" y="630"/>
                    <a:pt x="304" y="637"/>
                    <a:pt x="296" y="635"/>
                  </a:cubicBezTo>
                  <a:cubicBezTo>
                    <a:pt x="291" y="633"/>
                    <a:pt x="288" y="629"/>
                    <a:pt x="283" y="626"/>
                  </a:cubicBezTo>
                  <a:cubicBezTo>
                    <a:pt x="278" y="624"/>
                    <a:pt x="278" y="625"/>
                    <a:pt x="278" y="618"/>
                  </a:cubicBezTo>
                  <a:cubicBezTo>
                    <a:pt x="277" y="618"/>
                    <a:pt x="276" y="618"/>
                    <a:pt x="275" y="618"/>
                  </a:cubicBezTo>
                  <a:cubicBezTo>
                    <a:pt x="275" y="614"/>
                    <a:pt x="276" y="610"/>
                    <a:pt x="276" y="606"/>
                  </a:cubicBezTo>
                  <a:cubicBezTo>
                    <a:pt x="276" y="602"/>
                    <a:pt x="273" y="599"/>
                    <a:pt x="274" y="595"/>
                  </a:cubicBezTo>
                  <a:cubicBezTo>
                    <a:pt x="276" y="594"/>
                    <a:pt x="278" y="593"/>
                    <a:pt x="279" y="591"/>
                  </a:cubicBezTo>
                  <a:cubicBezTo>
                    <a:pt x="261" y="592"/>
                    <a:pt x="254" y="566"/>
                    <a:pt x="246" y="555"/>
                  </a:cubicBezTo>
                  <a:cubicBezTo>
                    <a:pt x="242" y="549"/>
                    <a:pt x="240" y="544"/>
                    <a:pt x="237" y="537"/>
                  </a:cubicBezTo>
                  <a:cubicBezTo>
                    <a:pt x="235" y="533"/>
                    <a:pt x="234" y="533"/>
                    <a:pt x="237" y="530"/>
                  </a:cubicBezTo>
                  <a:cubicBezTo>
                    <a:pt x="239" y="528"/>
                    <a:pt x="242" y="529"/>
                    <a:pt x="245" y="528"/>
                  </a:cubicBezTo>
                  <a:cubicBezTo>
                    <a:pt x="254" y="526"/>
                    <a:pt x="263" y="522"/>
                    <a:pt x="271" y="519"/>
                  </a:cubicBezTo>
                  <a:cubicBezTo>
                    <a:pt x="273" y="518"/>
                    <a:pt x="274" y="517"/>
                    <a:pt x="277" y="516"/>
                  </a:cubicBezTo>
                  <a:cubicBezTo>
                    <a:pt x="280" y="515"/>
                    <a:pt x="284" y="514"/>
                    <a:pt x="288" y="513"/>
                  </a:cubicBezTo>
                  <a:cubicBezTo>
                    <a:pt x="295" y="511"/>
                    <a:pt x="301" y="507"/>
                    <a:pt x="308" y="509"/>
                  </a:cubicBezTo>
                  <a:cubicBezTo>
                    <a:pt x="309" y="502"/>
                    <a:pt x="311" y="501"/>
                    <a:pt x="318" y="499"/>
                  </a:cubicBezTo>
                  <a:cubicBezTo>
                    <a:pt x="323" y="498"/>
                    <a:pt x="330" y="497"/>
                    <a:pt x="335" y="496"/>
                  </a:cubicBezTo>
                  <a:cubicBezTo>
                    <a:pt x="347" y="494"/>
                    <a:pt x="358" y="492"/>
                    <a:pt x="370" y="492"/>
                  </a:cubicBezTo>
                  <a:cubicBezTo>
                    <a:pt x="370" y="491"/>
                    <a:pt x="371" y="489"/>
                    <a:pt x="371" y="488"/>
                  </a:cubicBezTo>
                  <a:cubicBezTo>
                    <a:pt x="362" y="487"/>
                    <a:pt x="352" y="485"/>
                    <a:pt x="343" y="485"/>
                  </a:cubicBezTo>
                  <a:cubicBezTo>
                    <a:pt x="338" y="486"/>
                    <a:pt x="334" y="488"/>
                    <a:pt x="329" y="489"/>
                  </a:cubicBezTo>
                  <a:cubicBezTo>
                    <a:pt x="324" y="489"/>
                    <a:pt x="324" y="486"/>
                    <a:pt x="319" y="486"/>
                  </a:cubicBezTo>
                  <a:cubicBezTo>
                    <a:pt x="320" y="482"/>
                    <a:pt x="326" y="481"/>
                    <a:pt x="329" y="478"/>
                  </a:cubicBezTo>
                  <a:cubicBezTo>
                    <a:pt x="332" y="475"/>
                    <a:pt x="335" y="472"/>
                    <a:pt x="338" y="469"/>
                  </a:cubicBezTo>
                  <a:cubicBezTo>
                    <a:pt x="345" y="462"/>
                    <a:pt x="354" y="461"/>
                    <a:pt x="362" y="457"/>
                  </a:cubicBezTo>
                  <a:cubicBezTo>
                    <a:pt x="368" y="453"/>
                    <a:pt x="376" y="451"/>
                    <a:pt x="384" y="449"/>
                  </a:cubicBezTo>
                  <a:cubicBezTo>
                    <a:pt x="392" y="448"/>
                    <a:pt x="411" y="452"/>
                    <a:pt x="413" y="441"/>
                  </a:cubicBezTo>
                  <a:cubicBezTo>
                    <a:pt x="407" y="437"/>
                    <a:pt x="396" y="441"/>
                    <a:pt x="389" y="440"/>
                  </a:cubicBezTo>
                  <a:cubicBezTo>
                    <a:pt x="381" y="439"/>
                    <a:pt x="375" y="436"/>
                    <a:pt x="367" y="439"/>
                  </a:cubicBezTo>
                  <a:cubicBezTo>
                    <a:pt x="363" y="440"/>
                    <a:pt x="349" y="448"/>
                    <a:pt x="346" y="445"/>
                  </a:cubicBezTo>
                  <a:cubicBezTo>
                    <a:pt x="343" y="441"/>
                    <a:pt x="349" y="437"/>
                    <a:pt x="349" y="434"/>
                  </a:cubicBezTo>
                  <a:cubicBezTo>
                    <a:pt x="350" y="431"/>
                    <a:pt x="347" y="427"/>
                    <a:pt x="347" y="424"/>
                  </a:cubicBezTo>
                  <a:cubicBezTo>
                    <a:pt x="347" y="415"/>
                    <a:pt x="358" y="410"/>
                    <a:pt x="361" y="402"/>
                  </a:cubicBezTo>
                  <a:cubicBezTo>
                    <a:pt x="362" y="399"/>
                    <a:pt x="361" y="396"/>
                    <a:pt x="362" y="394"/>
                  </a:cubicBezTo>
                  <a:cubicBezTo>
                    <a:pt x="363" y="390"/>
                    <a:pt x="366" y="389"/>
                    <a:pt x="368" y="386"/>
                  </a:cubicBezTo>
                  <a:cubicBezTo>
                    <a:pt x="371" y="383"/>
                    <a:pt x="372" y="378"/>
                    <a:pt x="374" y="375"/>
                  </a:cubicBezTo>
                  <a:cubicBezTo>
                    <a:pt x="379" y="369"/>
                    <a:pt x="385" y="364"/>
                    <a:pt x="392" y="359"/>
                  </a:cubicBezTo>
                  <a:cubicBezTo>
                    <a:pt x="397" y="356"/>
                    <a:pt x="405" y="350"/>
                    <a:pt x="405" y="344"/>
                  </a:cubicBezTo>
                  <a:cubicBezTo>
                    <a:pt x="400" y="343"/>
                    <a:pt x="398" y="348"/>
                    <a:pt x="394" y="351"/>
                  </a:cubicBezTo>
                  <a:cubicBezTo>
                    <a:pt x="390" y="353"/>
                    <a:pt x="386" y="354"/>
                    <a:pt x="383" y="357"/>
                  </a:cubicBezTo>
                  <a:cubicBezTo>
                    <a:pt x="377" y="362"/>
                    <a:pt x="368" y="367"/>
                    <a:pt x="363" y="373"/>
                  </a:cubicBezTo>
                  <a:cubicBezTo>
                    <a:pt x="361" y="376"/>
                    <a:pt x="361" y="380"/>
                    <a:pt x="360" y="383"/>
                  </a:cubicBezTo>
                  <a:cubicBezTo>
                    <a:pt x="358" y="387"/>
                    <a:pt x="356" y="388"/>
                    <a:pt x="355" y="393"/>
                  </a:cubicBezTo>
                  <a:cubicBezTo>
                    <a:pt x="350" y="413"/>
                    <a:pt x="343" y="398"/>
                    <a:pt x="334" y="390"/>
                  </a:cubicBezTo>
                  <a:cubicBezTo>
                    <a:pt x="332" y="398"/>
                    <a:pt x="343" y="401"/>
                    <a:pt x="343" y="407"/>
                  </a:cubicBezTo>
                  <a:cubicBezTo>
                    <a:pt x="343" y="412"/>
                    <a:pt x="335" y="417"/>
                    <a:pt x="334" y="423"/>
                  </a:cubicBezTo>
                  <a:cubicBezTo>
                    <a:pt x="344" y="423"/>
                    <a:pt x="340" y="430"/>
                    <a:pt x="336" y="435"/>
                  </a:cubicBezTo>
                  <a:cubicBezTo>
                    <a:pt x="334" y="438"/>
                    <a:pt x="334" y="438"/>
                    <a:pt x="333" y="441"/>
                  </a:cubicBezTo>
                  <a:cubicBezTo>
                    <a:pt x="331" y="453"/>
                    <a:pt x="322" y="460"/>
                    <a:pt x="311" y="466"/>
                  </a:cubicBezTo>
                  <a:cubicBezTo>
                    <a:pt x="304" y="470"/>
                    <a:pt x="298" y="476"/>
                    <a:pt x="291" y="481"/>
                  </a:cubicBezTo>
                  <a:cubicBezTo>
                    <a:pt x="277" y="490"/>
                    <a:pt x="260" y="494"/>
                    <a:pt x="244" y="497"/>
                  </a:cubicBezTo>
                  <a:cubicBezTo>
                    <a:pt x="237" y="499"/>
                    <a:pt x="232" y="499"/>
                    <a:pt x="234" y="490"/>
                  </a:cubicBezTo>
                  <a:cubicBezTo>
                    <a:pt x="235" y="483"/>
                    <a:pt x="238" y="478"/>
                    <a:pt x="243" y="474"/>
                  </a:cubicBezTo>
                  <a:cubicBezTo>
                    <a:pt x="252" y="468"/>
                    <a:pt x="269" y="465"/>
                    <a:pt x="270" y="451"/>
                  </a:cubicBezTo>
                  <a:cubicBezTo>
                    <a:pt x="262" y="449"/>
                    <a:pt x="252" y="465"/>
                    <a:pt x="245" y="467"/>
                  </a:cubicBezTo>
                  <a:cubicBezTo>
                    <a:pt x="243" y="468"/>
                    <a:pt x="241" y="468"/>
                    <a:pt x="239" y="469"/>
                  </a:cubicBezTo>
                  <a:cubicBezTo>
                    <a:pt x="236" y="470"/>
                    <a:pt x="235" y="474"/>
                    <a:pt x="232" y="474"/>
                  </a:cubicBezTo>
                  <a:cubicBezTo>
                    <a:pt x="227" y="476"/>
                    <a:pt x="222" y="470"/>
                    <a:pt x="223" y="465"/>
                  </a:cubicBezTo>
                  <a:cubicBezTo>
                    <a:pt x="228" y="463"/>
                    <a:pt x="235" y="456"/>
                    <a:pt x="235" y="451"/>
                  </a:cubicBezTo>
                  <a:cubicBezTo>
                    <a:pt x="231" y="451"/>
                    <a:pt x="226" y="459"/>
                    <a:pt x="223" y="461"/>
                  </a:cubicBezTo>
                  <a:cubicBezTo>
                    <a:pt x="211" y="471"/>
                    <a:pt x="224" y="485"/>
                    <a:pt x="215" y="496"/>
                  </a:cubicBezTo>
                  <a:cubicBezTo>
                    <a:pt x="212" y="500"/>
                    <a:pt x="202" y="503"/>
                    <a:pt x="195" y="503"/>
                  </a:cubicBezTo>
                  <a:cubicBezTo>
                    <a:pt x="189" y="503"/>
                    <a:pt x="180" y="504"/>
                    <a:pt x="174" y="502"/>
                  </a:cubicBezTo>
                  <a:cubicBezTo>
                    <a:pt x="172" y="501"/>
                    <a:pt x="164" y="499"/>
                    <a:pt x="163" y="497"/>
                  </a:cubicBezTo>
                  <a:cubicBezTo>
                    <a:pt x="162" y="494"/>
                    <a:pt x="167" y="491"/>
                    <a:pt x="168" y="489"/>
                  </a:cubicBezTo>
                  <a:cubicBezTo>
                    <a:pt x="167" y="489"/>
                    <a:pt x="167" y="489"/>
                    <a:pt x="166" y="489"/>
                  </a:cubicBezTo>
                  <a:cubicBezTo>
                    <a:pt x="161" y="498"/>
                    <a:pt x="158" y="502"/>
                    <a:pt x="148" y="496"/>
                  </a:cubicBezTo>
                  <a:cubicBezTo>
                    <a:pt x="147" y="495"/>
                    <a:pt x="139" y="492"/>
                    <a:pt x="139" y="491"/>
                  </a:cubicBezTo>
                  <a:cubicBezTo>
                    <a:pt x="137" y="488"/>
                    <a:pt x="143" y="475"/>
                    <a:pt x="144" y="472"/>
                  </a:cubicBezTo>
                  <a:cubicBezTo>
                    <a:pt x="145" y="467"/>
                    <a:pt x="147" y="464"/>
                    <a:pt x="149" y="460"/>
                  </a:cubicBezTo>
                  <a:cubicBezTo>
                    <a:pt x="154" y="453"/>
                    <a:pt x="157" y="448"/>
                    <a:pt x="160" y="440"/>
                  </a:cubicBezTo>
                  <a:cubicBezTo>
                    <a:pt x="165" y="425"/>
                    <a:pt x="180" y="417"/>
                    <a:pt x="195" y="415"/>
                  </a:cubicBezTo>
                  <a:cubicBezTo>
                    <a:pt x="206" y="413"/>
                    <a:pt x="216" y="409"/>
                    <a:pt x="226" y="406"/>
                  </a:cubicBezTo>
                  <a:cubicBezTo>
                    <a:pt x="231" y="404"/>
                    <a:pt x="235" y="401"/>
                    <a:pt x="240" y="400"/>
                  </a:cubicBezTo>
                  <a:cubicBezTo>
                    <a:pt x="245" y="398"/>
                    <a:pt x="250" y="397"/>
                    <a:pt x="254" y="394"/>
                  </a:cubicBezTo>
                  <a:cubicBezTo>
                    <a:pt x="246" y="393"/>
                    <a:pt x="240" y="394"/>
                    <a:pt x="233" y="397"/>
                  </a:cubicBezTo>
                  <a:cubicBezTo>
                    <a:pt x="225" y="401"/>
                    <a:pt x="217" y="402"/>
                    <a:pt x="208" y="405"/>
                  </a:cubicBezTo>
                  <a:cubicBezTo>
                    <a:pt x="200" y="407"/>
                    <a:pt x="192" y="408"/>
                    <a:pt x="184" y="410"/>
                  </a:cubicBezTo>
                  <a:cubicBezTo>
                    <a:pt x="176" y="413"/>
                    <a:pt x="168" y="413"/>
                    <a:pt x="162" y="419"/>
                  </a:cubicBezTo>
                  <a:cubicBezTo>
                    <a:pt x="149" y="430"/>
                    <a:pt x="146" y="448"/>
                    <a:pt x="136" y="462"/>
                  </a:cubicBezTo>
                  <a:cubicBezTo>
                    <a:pt x="134" y="465"/>
                    <a:pt x="130" y="469"/>
                    <a:pt x="129" y="472"/>
                  </a:cubicBezTo>
                  <a:cubicBezTo>
                    <a:pt x="128" y="476"/>
                    <a:pt x="130" y="479"/>
                    <a:pt x="128" y="482"/>
                  </a:cubicBezTo>
                  <a:cubicBezTo>
                    <a:pt x="121" y="491"/>
                    <a:pt x="111" y="479"/>
                    <a:pt x="105" y="476"/>
                  </a:cubicBezTo>
                  <a:cubicBezTo>
                    <a:pt x="96" y="473"/>
                    <a:pt x="93" y="468"/>
                    <a:pt x="86" y="461"/>
                  </a:cubicBezTo>
                  <a:cubicBezTo>
                    <a:pt x="80" y="456"/>
                    <a:pt x="72" y="452"/>
                    <a:pt x="68" y="445"/>
                  </a:cubicBezTo>
                  <a:cubicBezTo>
                    <a:pt x="62" y="434"/>
                    <a:pt x="70" y="433"/>
                    <a:pt x="79" y="429"/>
                  </a:cubicBezTo>
                  <a:cubicBezTo>
                    <a:pt x="87" y="425"/>
                    <a:pt x="96" y="420"/>
                    <a:pt x="105" y="420"/>
                  </a:cubicBezTo>
                  <a:cubicBezTo>
                    <a:pt x="111" y="420"/>
                    <a:pt x="115" y="423"/>
                    <a:pt x="121" y="424"/>
                  </a:cubicBezTo>
                  <a:cubicBezTo>
                    <a:pt x="127" y="425"/>
                    <a:pt x="130" y="423"/>
                    <a:pt x="135" y="420"/>
                  </a:cubicBezTo>
                  <a:cubicBezTo>
                    <a:pt x="141" y="418"/>
                    <a:pt x="144" y="416"/>
                    <a:pt x="148" y="413"/>
                  </a:cubicBezTo>
                  <a:cubicBezTo>
                    <a:pt x="152" y="410"/>
                    <a:pt x="158" y="408"/>
                    <a:pt x="162" y="408"/>
                  </a:cubicBezTo>
                  <a:cubicBezTo>
                    <a:pt x="159" y="408"/>
                    <a:pt x="165" y="397"/>
                    <a:pt x="165" y="396"/>
                  </a:cubicBezTo>
                  <a:cubicBezTo>
                    <a:pt x="169" y="390"/>
                    <a:pt x="173" y="387"/>
                    <a:pt x="179" y="383"/>
                  </a:cubicBezTo>
                  <a:cubicBezTo>
                    <a:pt x="181" y="381"/>
                    <a:pt x="184" y="379"/>
                    <a:pt x="186" y="377"/>
                  </a:cubicBezTo>
                  <a:cubicBezTo>
                    <a:pt x="189" y="372"/>
                    <a:pt x="187" y="375"/>
                    <a:pt x="186" y="369"/>
                  </a:cubicBezTo>
                  <a:cubicBezTo>
                    <a:pt x="183" y="368"/>
                    <a:pt x="168" y="378"/>
                    <a:pt x="164" y="380"/>
                  </a:cubicBezTo>
                  <a:cubicBezTo>
                    <a:pt x="157" y="385"/>
                    <a:pt x="155" y="392"/>
                    <a:pt x="150" y="399"/>
                  </a:cubicBezTo>
                  <a:cubicBezTo>
                    <a:pt x="146" y="403"/>
                    <a:pt x="144" y="401"/>
                    <a:pt x="138" y="403"/>
                  </a:cubicBezTo>
                  <a:cubicBezTo>
                    <a:pt x="134" y="404"/>
                    <a:pt x="131" y="407"/>
                    <a:pt x="128" y="408"/>
                  </a:cubicBezTo>
                  <a:cubicBezTo>
                    <a:pt x="120" y="411"/>
                    <a:pt x="112" y="412"/>
                    <a:pt x="104" y="411"/>
                  </a:cubicBezTo>
                  <a:cubicBezTo>
                    <a:pt x="88" y="409"/>
                    <a:pt x="75" y="421"/>
                    <a:pt x="58" y="419"/>
                  </a:cubicBezTo>
                  <a:cubicBezTo>
                    <a:pt x="43" y="418"/>
                    <a:pt x="45" y="399"/>
                    <a:pt x="44" y="387"/>
                  </a:cubicBezTo>
                  <a:cubicBezTo>
                    <a:pt x="52" y="386"/>
                    <a:pt x="50" y="377"/>
                    <a:pt x="60" y="379"/>
                  </a:cubicBezTo>
                  <a:cubicBezTo>
                    <a:pt x="59" y="388"/>
                    <a:pt x="74" y="382"/>
                    <a:pt x="77" y="379"/>
                  </a:cubicBezTo>
                  <a:cubicBezTo>
                    <a:pt x="75" y="379"/>
                    <a:pt x="71" y="381"/>
                    <a:pt x="69" y="380"/>
                  </a:cubicBezTo>
                  <a:cubicBezTo>
                    <a:pt x="66" y="379"/>
                    <a:pt x="67" y="376"/>
                    <a:pt x="64" y="373"/>
                  </a:cubicBezTo>
                  <a:cubicBezTo>
                    <a:pt x="60" y="369"/>
                    <a:pt x="51" y="371"/>
                    <a:pt x="53" y="362"/>
                  </a:cubicBezTo>
                  <a:cubicBezTo>
                    <a:pt x="61" y="361"/>
                    <a:pt x="64" y="357"/>
                    <a:pt x="69" y="352"/>
                  </a:cubicBezTo>
                  <a:cubicBezTo>
                    <a:pt x="71" y="348"/>
                    <a:pt x="76" y="340"/>
                    <a:pt x="82" y="341"/>
                  </a:cubicBezTo>
                  <a:cubicBezTo>
                    <a:pt x="79" y="326"/>
                    <a:pt x="97" y="333"/>
                    <a:pt x="103" y="326"/>
                  </a:cubicBezTo>
                  <a:cubicBezTo>
                    <a:pt x="99" y="325"/>
                    <a:pt x="96" y="324"/>
                    <a:pt x="95" y="321"/>
                  </a:cubicBezTo>
                  <a:cubicBezTo>
                    <a:pt x="87" y="325"/>
                    <a:pt x="81" y="327"/>
                    <a:pt x="73" y="333"/>
                  </a:cubicBezTo>
                  <a:cubicBezTo>
                    <a:pt x="67" y="338"/>
                    <a:pt x="61" y="345"/>
                    <a:pt x="54" y="349"/>
                  </a:cubicBezTo>
                  <a:cubicBezTo>
                    <a:pt x="50" y="352"/>
                    <a:pt x="47" y="353"/>
                    <a:pt x="44" y="356"/>
                  </a:cubicBezTo>
                  <a:cubicBezTo>
                    <a:pt x="38" y="360"/>
                    <a:pt x="40" y="359"/>
                    <a:pt x="37" y="354"/>
                  </a:cubicBezTo>
                  <a:cubicBezTo>
                    <a:pt x="37" y="353"/>
                    <a:pt x="37" y="351"/>
                    <a:pt x="36" y="350"/>
                  </a:cubicBezTo>
                  <a:cubicBezTo>
                    <a:pt x="35" y="349"/>
                    <a:pt x="32" y="349"/>
                    <a:pt x="31" y="348"/>
                  </a:cubicBezTo>
                  <a:cubicBezTo>
                    <a:pt x="28" y="344"/>
                    <a:pt x="31" y="341"/>
                    <a:pt x="33" y="338"/>
                  </a:cubicBezTo>
                  <a:cubicBezTo>
                    <a:pt x="37" y="335"/>
                    <a:pt x="41" y="333"/>
                    <a:pt x="44" y="329"/>
                  </a:cubicBezTo>
                  <a:cubicBezTo>
                    <a:pt x="46" y="327"/>
                    <a:pt x="47" y="325"/>
                    <a:pt x="48" y="324"/>
                  </a:cubicBezTo>
                  <a:cubicBezTo>
                    <a:pt x="50" y="322"/>
                    <a:pt x="52" y="322"/>
                    <a:pt x="54" y="321"/>
                  </a:cubicBezTo>
                  <a:cubicBezTo>
                    <a:pt x="55" y="320"/>
                    <a:pt x="64" y="312"/>
                    <a:pt x="64" y="312"/>
                  </a:cubicBezTo>
                  <a:cubicBezTo>
                    <a:pt x="63" y="307"/>
                    <a:pt x="53" y="313"/>
                    <a:pt x="50" y="313"/>
                  </a:cubicBezTo>
                  <a:cubicBezTo>
                    <a:pt x="50" y="311"/>
                    <a:pt x="50" y="310"/>
                    <a:pt x="52" y="309"/>
                  </a:cubicBezTo>
                  <a:cubicBezTo>
                    <a:pt x="49" y="306"/>
                    <a:pt x="48" y="303"/>
                    <a:pt x="48" y="299"/>
                  </a:cubicBezTo>
                  <a:cubicBezTo>
                    <a:pt x="40" y="297"/>
                    <a:pt x="44" y="305"/>
                    <a:pt x="44" y="309"/>
                  </a:cubicBezTo>
                  <a:cubicBezTo>
                    <a:pt x="41" y="307"/>
                    <a:pt x="37" y="305"/>
                    <a:pt x="34" y="305"/>
                  </a:cubicBezTo>
                  <a:cubicBezTo>
                    <a:pt x="34" y="309"/>
                    <a:pt x="31" y="311"/>
                    <a:pt x="29" y="314"/>
                  </a:cubicBezTo>
                  <a:cubicBezTo>
                    <a:pt x="28" y="316"/>
                    <a:pt x="28" y="319"/>
                    <a:pt x="27" y="322"/>
                  </a:cubicBezTo>
                  <a:cubicBezTo>
                    <a:pt x="24" y="328"/>
                    <a:pt x="24" y="324"/>
                    <a:pt x="21" y="326"/>
                  </a:cubicBezTo>
                  <a:cubicBezTo>
                    <a:pt x="18" y="327"/>
                    <a:pt x="16" y="330"/>
                    <a:pt x="12" y="329"/>
                  </a:cubicBezTo>
                  <a:cubicBezTo>
                    <a:pt x="12" y="326"/>
                    <a:pt x="13" y="323"/>
                    <a:pt x="14" y="320"/>
                  </a:cubicBezTo>
                  <a:cubicBezTo>
                    <a:pt x="10" y="321"/>
                    <a:pt x="10" y="328"/>
                    <a:pt x="4" y="327"/>
                  </a:cubicBezTo>
                  <a:cubicBezTo>
                    <a:pt x="5" y="321"/>
                    <a:pt x="0" y="315"/>
                    <a:pt x="1" y="309"/>
                  </a:cubicBezTo>
                  <a:cubicBezTo>
                    <a:pt x="2" y="304"/>
                    <a:pt x="4" y="305"/>
                    <a:pt x="6" y="301"/>
                  </a:cubicBezTo>
                  <a:cubicBezTo>
                    <a:pt x="8" y="297"/>
                    <a:pt x="5" y="294"/>
                    <a:pt x="8" y="290"/>
                  </a:cubicBezTo>
                  <a:cubicBezTo>
                    <a:pt x="9" y="289"/>
                    <a:pt x="14" y="286"/>
                    <a:pt x="16" y="285"/>
                  </a:cubicBezTo>
                  <a:cubicBezTo>
                    <a:pt x="21" y="283"/>
                    <a:pt x="21" y="286"/>
                    <a:pt x="23" y="281"/>
                  </a:cubicBezTo>
                  <a:cubicBezTo>
                    <a:pt x="25" y="278"/>
                    <a:pt x="22" y="277"/>
                    <a:pt x="26" y="274"/>
                  </a:cubicBezTo>
                  <a:cubicBezTo>
                    <a:pt x="30" y="270"/>
                    <a:pt x="35" y="270"/>
                    <a:pt x="37" y="264"/>
                  </a:cubicBezTo>
                  <a:cubicBezTo>
                    <a:pt x="38" y="259"/>
                    <a:pt x="32" y="254"/>
                    <a:pt x="37" y="249"/>
                  </a:cubicBezTo>
                  <a:cubicBezTo>
                    <a:pt x="40" y="245"/>
                    <a:pt x="44" y="249"/>
                    <a:pt x="48" y="249"/>
                  </a:cubicBezTo>
                  <a:cubicBezTo>
                    <a:pt x="53" y="249"/>
                    <a:pt x="57" y="248"/>
                    <a:pt x="61" y="245"/>
                  </a:cubicBezTo>
                  <a:cubicBezTo>
                    <a:pt x="69" y="240"/>
                    <a:pt x="78" y="236"/>
                    <a:pt x="86" y="230"/>
                  </a:cubicBezTo>
                  <a:cubicBezTo>
                    <a:pt x="90" y="227"/>
                    <a:pt x="101" y="214"/>
                    <a:pt x="107" y="216"/>
                  </a:cubicBezTo>
                  <a:cubicBezTo>
                    <a:pt x="110" y="217"/>
                    <a:pt x="113" y="223"/>
                    <a:pt x="115" y="225"/>
                  </a:cubicBezTo>
                  <a:cubicBezTo>
                    <a:pt x="120" y="229"/>
                    <a:pt x="124" y="230"/>
                    <a:pt x="126" y="236"/>
                  </a:cubicBezTo>
                  <a:cubicBezTo>
                    <a:pt x="128" y="241"/>
                    <a:pt x="124" y="243"/>
                    <a:pt x="124" y="249"/>
                  </a:cubicBezTo>
                  <a:cubicBezTo>
                    <a:pt x="128" y="249"/>
                    <a:pt x="126" y="247"/>
                    <a:pt x="128" y="246"/>
                  </a:cubicBezTo>
                  <a:cubicBezTo>
                    <a:pt x="127" y="246"/>
                    <a:pt x="132" y="243"/>
                    <a:pt x="131" y="243"/>
                  </a:cubicBezTo>
                  <a:cubicBezTo>
                    <a:pt x="132" y="242"/>
                    <a:pt x="134" y="244"/>
                    <a:pt x="135" y="241"/>
                  </a:cubicBezTo>
                  <a:cubicBezTo>
                    <a:pt x="135" y="240"/>
                    <a:pt x="133" y="238"/>
                    <a:pt x="133" y="236"/>
                  </a:cubicBezTo>
                  <a:cubicBezTo>
                    <a:pt x="133" y="230"/>
                    <a:pt x="143" y="229"/>
                    <a:pt x="149" y="231"/>
                  </a:cubicBezTo>
                  <a:cubicBezTo>
                    <a:pt x="154" y="232"/>
                    <a:pt x="158" y="237"/>
                    <a:pt x="161" y="241"/>
                  </a:cubicBezTo>
                  <a:cubicBezTo>
                    <a:pt x="164" y="246"/>
                    <a:pt x="168" y="251"/>
                    <a:pt x="170" y="256"/>
                  </a:cubicBezTo>
                  <a:cubicBezTo>
                    <a:pt x="171" y="259"/>
                    <a:pt x="173" y="266"/>
                    <a:pt x="175" y="268"/>
                  </a:cubicBezTo>
                  <a:cubicBezTo>
                    <a:pt x="176" y="265"/>
                    <a:pt x="173" y="262"/>
                    <a:pt x="172" y="259"/>
                  </a:cubicBezTo>
                  <a:cubicBezTo>
                    <a:pt x="171" y="257"/>
                    <a:pt x="169" y="254"/>
                    <a:pt x="168" y="251"/>
                  </a:cubicBezTo>
                  <a:cubicBezTo>
                    <a:pt x="167" y="249"/>
                    <a:pt x="166" y="246"/>
                    <a:pt x="167" y="243"/>
                  </a:cubicBezTo>
                  <a:cubicBezTo>
                    <a:pt x="168" y="237"/>
                    <a:pt x="181" y="241"/>
                    <a:pt x="186" y="240"/>
                  </a:cubicBezTo>
                  <a:cubicBezTo>
                    <a:pt x="185" y="235"/>
                    <a:pt x="174" y="235"/>
                    <a:pt x="170" y="234"/>
                  </a:cubicBezTo>
                  <a:cubicBezTo>
                    <a:pt x="167" y="234"/>
                    <a:pt x="164" y="234"/>
                    <a:pt x="161" y="231"/>
                  </a:cubicBezTo>
                  <a:cubicBezTo>
                    <a:pt x="159" y="229"/>
                    <a:pt x="157" y="226"/>
                    <a:pt x="154" y="224"/>
                  </a:cubicBezTo>
                  <a:cubicBezTo>
                    <a:pt x="148" y="221"/>
                    <a:pt x="143" y="224"/>
                    <a:pt x="138" y="219"/>
                  </a:cubicBezTo>
                  <a:cubicBezTo>
                    <a:pt x="135" y="214"/>
                    <a:pt x="133" y="207"/>
                    <a:pt x="135" y="201"/>
                  </a:cubicBezTo>
                  <a:cubicBezTo>
                    <a:pt x="138" y="193"/>
                    <a:pt x="145" y="197"/>
                    <a:pt x="152" y="195"/>
                  </a:cubicBezTo>
                  <a:cubicBezTo>
                    <a:pt x="157" y="194"/>
                    <a:pt x="148" y="189"/>
                    <a:pt x="145" y="188"/>
                  </a:cubicBezTo>
                  <a:cubicBezTo>
                    <a:pt x="143" y="187"/>
                    <a:pt x="135" y="188"/>
                    <a:pt x="136" y="184"/>
                  </a:cubicBezTo>
                  <a:cubicBezTo>
                    <a:pt x="136" y="182"/>
                    <a:pt x="142" y="181"/>
                    <a:pt x="144" y="180"/>
                  </a:cubicBezTo>
                  <a:cubicBezTo>
                    <a:pt x="148" y="176"/>
                    <a:pt x="148" y="171"/>
                    <a:pt x="150" y="166"/>
                  </a:cubicBezTo>
                  <a:cubicBezTo>
                    <a:pt x="153" y="161"/>
                    <a:pt x="157" y="155"/>
                    <a:pt x="162" y="151"/>
                  </a:cubicBezTo>
                  <a:cubicBezTo>
                    <a:pt x="166" y="147"/>
                    <a:pt x="173" y="146"/>
                    <a:pt x="178" y="145"/>
                  </a:cubicBezTo>
                  <a:cubicBezTo>
                    <a:pt x="181" y="145"/>
                    <a:pt x="184" y="144"/>
                    <a:pt x="187" y="145"/>
                  </a:cubicBezTo>
                  <a:cubicBezTo>
                    <a:pt x="189" y="146"/>
                    <a:pt x="191" y="147"/>
                    <a:pt x="193" y="148"/>
                  </a:cubicBezTo>
                  <a:cubicBezTo>
                    <a:pt x="196" y="149"/>
                    <a:pt x="198" y="148"/>
                    <a:pt x="200" y="150"/>
                  </a:cubicBezTo>
                  <a:cubicBezTo>
                    <a:pt x="201" y="151"/>
                    <a:pt x="202" y="156"/>
                    <a:pt x="201" y="157"/>
                  </a:cubicBezTo>
                  <a:cubicBezTo>
                    <a:pt x="200" y="160"/>
                    <a:pt x="196" y="160"/>
                    <a:pt x="198" y="163"/>
                  </a:cubicBezTo>
                  <a:cubicBezTo>
                    <a:pt x="199" y="164"/>
                    <a:pt x="202" y="165"/>
                    <a:pt x="202" y="166"/>
                  </a:cubicBezTo>
                  <a:cubicBezTo>
                    <a:pt x="203" y="167"/>
                    <a:pt x="203" y="169"/>
                    <a:pt x="204" y="170"/>
                  </a:cubicBezTo>
                  <a:cubicBezTo>
                    <a:pt x="206" y="171"/>
                    <a:pt x="208" y="167"/>
                    <a:pt x="211" y="167"/>
                  </a:cubicBezTo>
                  <a:cubicBezTo>
                    <a:pt x="213" y="167"/>
                    <a:pt x="216" y="169"/>
                    <a:pt x="218" y="170"/>
                  </a:cubicBezTo>
                  <a:cubicBezTo>
                    <a:pt x="225" y="174"/>
                    <a:pt x="225" y="178"/>
                    <a:pt x="229" y="184"/>
                  </a:cubicBezTo>
                  <a:cubicBezTo>
                    <a:pt x="230" y="185"/>
                    <a:pt x="232" y="190"/>
                    <a:pt x="235" y="189"/>
                  </a:cubicBezTo>
                  <a:cubicBezTo>
                    <a:pt x="238" y="188"/>
                    <a:pt x="236" y="184"/>
                    <a:pt x="241" y="184"/>
                  </a:cubicBezTo>
                  <a:cubicBezTo>
                    <a:pt x="244" y="184"/>
                    <a:pt x="249" y="186"/>
                    <a:pt x="251" y="187"/>
                  </a:cubicBezTo>
                  <a:cubicBezTo>
                    <a:pt x="254" y="189"/>
                    <a:pt x="255" y="192"/>
                    <a:pt x="259" y="191"/>
                  </a:cubicBezTo>
                  <a:cubicBezTo>
                    <a:pt x="260" y="188"/>
                    <a:pt x="254" y="184"/>
                    <a:pt x="253" y="182"/>
                  </a:cubicBezTo>
                  <a:cubicBezTo>
                    <a:pt x="250" y="177"/>
                    <a:pt x="246" y="173"/>
                    <a:pt x="244" y="167"/>
                  </a:cubicBezTo>
                  <a:cubicBezTo>
                    <a:pt x="243" y="162"/>
                    <a:pt x="244" y="157"/>
                    <a:pt x="246" y="152"/>
                  </a:cubicBezTo>
                  <a:cubicBezTo>
                    <a:pt x="247" y="146"/>
                    <a:pt x="250" y="144"/>
                    <a:pt x="253" y="139"/>
                  </a:cubicBezTo>
                  <a:cubicBezTo>
                    <a:pt x="261" y="130"/>
                    <a:pt x="249" y="124"/>
                    <a:pt x="252" y="115"/>
                  </a:cubicBezTo>
                  <a:cubicBezTo>
                    <a:pt x="254" y="110"/>
                    <a:pt x="256" y="106"/>
                    <a:pt x="258" y="102"/>
                  </a:cubicBezTo>
                  <a:cubicBezTo>
                    <a:pt x="259" y="96"/>
                    <a:pt x="261" y="90"/>
                    <a:pt x="265" y="85"/>
                  </a:cubicBezTo>
                  <a:cubicBezTo>
                    <a:pt x="269" y="80"/>
                    <a:pt x="273" y="78"/>
                    <a:pt x="279" y="75"/>
                  </a:cubicBezTo>
                  <a:cubicBezTo>
                    <a:pt x="282" y="73"/>
                    <a:pt x="285" y="71"/>
                    <a:pt x="288" y="70"/>
                  </a:cubicBezTo>
                  <a:cubicBezTo>
                    <a:pt x="293" y="67"/>
                    <a:pt x="300" y="65"/>
                    <a:pt x="305" y="62"/>
                  </a:cubicBezTo>
                  <a:cubicBezTo>
                    <a:pt x="310" y="59"/>
                    <a:pt x="311" y="53"/>
                    <a:pt x="316" y="50"/>
                  </a:cubicBezTo>
                  <a:cubicBezTo>
                    <a:pt x="320" y="47"/>
                    <a:pt x="329" y="42"/>
                    <a:pt x="335" y="41"/>
                  </a:cubicBezTo>
                  <a:cubicBezTo>
                    <a:pt x="335" y="41"/>
                    <a:pt x="336" y="41"/>
                    <a:pt x="337" y="41"/>
                  </a:cubicBezTo>
                  <a:cubicBezTo>
                    <a:pt x="337" y="43"/>
                    <a:pt x="341" y="56"/>
                    <a:pt x="344" y="57"/>
                  </a:cubicBezTo>
                  <a:cubicBezTo>
                    <a:pt x="348" y="57"/>
                    <a:pt x="346" y="52"/>
                    <a:pt x="346" y="52"/>
                  </a:cubicBezTo>
                  <a:cubicBezTo>
                    <a:pt x="345" y="49"/>
                    <a:pt x="343" y="48"/>
                    <a:pt x="347" y="45"/>
                  </a:cubicBezTo>
                  <a:cubicBezTo>
                    <a:pt x="351" y="42"/>
                    <a:pt x="358" y="44"/>
                    <a:pt x="363" y="44"/>
                  </a:cubicBezTo>
                  <a:cubicBezTo>
                    <a:pt x="367" y="44"/>
                    <a:pt x="368" y="44"/>
                    <a:pt x="369" y="48"/>
                  </a:cubicBezTo>
                  <a:cubicBezTo>
                    <a:pt x="369" y="51"/>
                    <a:pt x="368" y="54"/>
                    <a:pt x="367" y="56"/>
                  </a:cubicBezTo>
                  <a:cubicBezTo>
                    <a:pt x="366" y="59"/>
                    <a:pt x="360" y="64"/>
                    <a:pt x="363" y="66"/>
                  </a:cubicBezTo>
                  <a:cubicBezTo>
                    <a:pt x="366" y="62"/>
                    <a:pt x="369" y="56"/>
                    <a:pt x="374" y="53"/>
                  </a:cubicBezTo>
                  <a:cubicBezTo>
                    <a:pt x="378" y="51"/>
                    <a:pt x="383" y="57"/>
                    <a:pt x="387" y="60"/>
                  </a:cubicBezTo>
                  <a:cubicBezTo>
                    <a:pt x="392" y="63"/>
                    <a:pt x="397" y="65"/>
                    <a:pt x="398" y="71"/>
                  </a:cubicBezTo>
                  <a:cubicBezTo>
                    <a:pt x="398" y="76"/>
                    <a:pt x="399" y="82"/>
                    <a:pt x="402" y="86"/>
                  </a:cubicBezTo>
                  <a:cubicBezTo>
                    <a:pt x="402" y="86"/>
                    <a:pt x="402" y="86"/>
                    <a:pt x="402" y="86"/>
                  </a:cubicBezTo>
                  <a:cubicBezTo>
                    <a:pt x="408" y="88"/>
                    <a:pt x="408" y="98"/>
                    <a:pt x="410" y="103"/>
                  </a:cubicBezTo>
                  <a:cubicBezTo>
                    <a:pt x="412" y="111"/>
                    <a:pt x="419" y="112"/>
                    <a:pt x="424" y="118"/>
                  </a:cubicBezTo>
                  <a:cubicBezTo>
                    <a:pt x="427" y="123"/>
                    <a:pt x="427" y="127"/>
                    <a:pt x="425" y="132"/>
                  </a:cubicBezTo>
                  <a:cubicBezTo>
                    <a:pt x="424" y="134"/>
                    <a:pt x="421" y="137"/>
                    <a:pt x="421" y="140"/>
                  </a:cubicBezTo>
                  <a:cubicBezTo>
                    <a:pt x="421" y="141"/>
                    <a:pt x="423" y="145"/>
                    <a:pt x="426" y="143"/>
                  </a:cubicBezTo>
                  <a:cubicBezTo>
                    <a:pt x="427" y="142"/>
                    <a:pt x="427" y="137"/>
                    <a:pt x="428" y="135"/>
                  </a:cubicBezTo>
                  <a:cubicBezTo>
                    <a:pt x="429" y="132"/>
                    <a:pt x="430" y="129"/>
                    <a:pt x="433" y="127"/>
                  </a:cubicBezTo>
                  <a:cubicBezTo>
                    <a:pt x="435" y="124"/>
                    <a:pt x="443" y="119"/>
                    <a:pt x="439" y="116"/>
                  </a:cubicBezTo>
                  <a:cubicBezTo>
                    <a:pt x="437" y="114"/>
                    <a:pt x="433" y="115"/>
                    <a:pt x="431" y="113"/>
                  </a:cubicBezTo>
                  <a:cubicBezTo>
                    <a:pt x="430" y="112"/>
                    <a:pt x="430" y="111"/>
                    <a:pt x="429" y="110"/>
                  </a:cubicBezTo>
                  <a:cubicBezTo>
                    <a:pt x="428" y="109"/>
                    <a:pt x="426" y="109"/>
                    <a:pt x="425" y="109"/>
                  </a:cubicBezTo>
                  <a:cubicBezTo>
                    <a:pt x="421" y="106"/>
                    <a:pt x="417" y="103"/>
                    <a:pt x="418" y="98"/>
                  </a:cubicBezTo>
                  <a:cubicBezTo>
                    <a:pt x="418" y="96"/>
                    <a:pt x="419" y="94"/>
                    <a:pt x="419" y="91"/>
                  </a:cubicBezTo>
                  <a:cubicBezTo>
                    <a:pt x="418" y="89"/>
                    <a:pt x="416" y="88"/>
                    <a:pt x="417" y="86"/>
                  </a:cubicBezTo>
                  <a:cubicBezTo>
                    <a:pt x="419" y="85"/>
                    <a:pt x="421" y="83"/>
                    <a:pt x="424" y="82"/>
                  </a:cubicBezTo>
                  <a:cubicBezTo>
                    <a:pt x="420" y="82"/>
                    <a:pt x="415" y="85"/>
                    <a:pt x="413" y="82"/>
                  </a:cubicBezTo>
                  <a:cubicBezTo>
                    <a:pt x="408" y="78"/>
                    <a:pt x="410" y="70"/>
                    <a:pt x="407" y="65"/>
                  </a:cubicBezTo>
                  <a:cubicBezTo>
                    <a:pt x="404" y="59"/>
                    <a:pt x="399" y="55"/>
                    <a:pt x="394" y="50"/>
                  </a:cubicBezTo>
                  <a:cubicBezTo>
                    <a:pt x="392" y="48"/>
                    <a:pt x="389" y="44"/>
                    <a:pt x="388" y="41"/>
                  </a:cubicBezTo>
                  <a:cubicBezTo>
                    <a:pt x="385" y="35"/>
                    <a:pt x="390" y="34"/>
                    <a:pt x="390" y="29"/>
                  </a:cubicBezTo>
                  <a:cubicBezTo>
                    <a:pt x="381" y="29"/>
                    <a:pt x="385" y="23"/>
                    <a:pt x="391" y="20"/>
                  </a:cubicBezTo>
                  <a:cubicBezTo>
                    <a:pt x="401" y="15"/>
                    <a:pt x="410" y="9"/>
                    <a:pt x="421" y="6"/>
                  </a:cubicBezTo>
                  <a:cubicBezTo>
                    <a:pt x="428" y="5"/>
                    <a:pt x="435" y="5"/>
                    <a:pt x="442" y="5"/>
                  </a:cubicBezTo>
                  <a:cubicBezTo>
                    <a:pt x="450" y="5"/>
                    <a:pt x="483" y="0"/>
                    <a:pt x="482" y="13"/>
                  </a:cubicBezTo>
                  <a:cubicBezTo>
                    <a:pt x="482" y="20"/>
                    <a:pt x="476" y="24"/>
                    <a:pt x="471" y="22"/>
                  </a:cubicBezTo>
                  <a:cubicBezTo>
                    <a:pt x="472" y="23"/>
                    <a:pt x="472" y="25"/>
                    <a:pt x="474" y="26"/>
                  </a:cubicBezTo>
                  <a:cubicBezTo>
                    <a:pt x="472" y="28"/>
                    <a:pt x="469" y="28"/>
                    <a:pt x="466" y="28"/>
                  </a:cubicBezTo>
                  <a:cubicBezTo>
                    <a:pt x="467" y="28"/>
                    <a:pt x="477" y="41"/>
                    <a:pt x="477" y="42"/>
                  </a:cubicBezTo>
                  <a:cubicBezTo>
                    <a:pt x="480" y="49"/>
                    <a:pt x="483" y="58"/>
                    <a:pt x="485" y="65"/>
                  </a:cubicBezTo>
                  <a:cubicBezTo>
                    <a:pt x="487" y="73"/>
                    <a:pt x="493" y="75"/>
                    <a:pt x="497" y="82"/>
                  </a:cubicBezTo>
                  <a:cubicBezTo>
                    <a:pt x="500" y="86"/>
                    <a:pt x="501" y="89"/>
                    <a:pt x="504" y="92"/>
                  </a:cubicBezTo>
                  <a:cubicBezTo>
                    <a:pt x="507" y="94"/>
                    <a:pt x="513" y="97"/>
                    <a:pt x="515" y="100"/>
                  </a:cubicBezTo>
                  <a:cubicBezTo>
                    <a:pt x="518" y="107"/>
                    <a:pt x="509" y="113"/>
                    <a:pt x="514" y="121"/>
                  </a:cubicBezTo>
                  <a:cubicBezTo>
                    <a:pt x="515" y="122"/>
                    <a:pt x="516" y="123"/>
                    <a:pt x="517" y="124"/>
                  </a:cubicBezTo>
                  <a:cubicBezTo>
                    <a:pt x="517" y="120"/>
                    <a:pt x="517" y="106"/>
                    <a:pt x="521" y="105"/>
                  </a:cubicBezTo>
                  <a:cubicBezTo>
                    <a:pt x="522" y="90"/>
                    <a:pt x="508" y="88"/>
                    <a:pt x="500" y="78"/>
                  </a:cubicBezTo>
                  <a:cubicBezTo>
                    <a:pt x="496" y="73"/>
                    <a:pt x="497" y="67"/>
                    <a:pt x="495" y="62"/>
                  </a:cubicBezTo>
                  <a:cubicBezTo>
                    <a:pt x="494" y="58"/>
                    <a:pt x="488" y="56"/>
                    <a:pt x="487" y="52"/>
                  </a:cubicBezTo>
                  <a:cubicBezTo>
                    <a:pt x="486" y="46"/>
                    <a:pt x="494" y="45"/>
                    <a:pt x="496" y="40"/>
                  </a:cubicBezTo>
                  <a:cubicBezTo>
                    <a:pt x="488" y="38"/>
                    <a:pt x="486" y="49"/>
                    <a:pt x="484" y="36"/>
                  </a:cubicBezTo>
                  <a:cubicBezTo>
                    <a:pt x="481" y="24"/>
                    <a:pt x="488" y="26"/>
                    <a:pt x="497" y="23"/>
                  </a:cubicBezTo>
                  <a:cubicBezTo>
                    <a:pt x="502" y="21"/>
                    <a:pt x="505" y="16"/>
                    <a:pt x="510" y="15"/>
                  </a:cubicBezTo>
                  <a:cubicBezTo>
                    <a:pt x="518" y="13"/>
                    <a:pt x="527" y="14"/>
                    <a:pt x="534" y="13"/>
                  </a:cubicBezTo>
                  <a:cubicBezTo>
                    <a:pt x="537" y="13"/>
                    <a:pt x="543" y="13"/>
                    <a:pt x="544" y="16"/>
                  </a:cubicBezTo>
                  <a:cubicBezTo>
                    <a:pt x="545" y="18"/>
                    <a:pt x="541" y="24"/>
                    <a:pt x="540" y="26"/>
                  </a:cubicBezTo>
                  <a:cubicBezTo>
                    <a:pt x="538" y="34"/>
                    <a:pt x="541" y="39"/>
                    <a:pt x="545" y="45"/>
                  </a:cubicBezTo>
                  <a:cubicBezTo>
                    <a:pt x="550" y="53"/>
                    <a:pt x="558" y="54"/>
                    <a:pt x="563" y="59"/>
                  </a:cubicBezTo>
                  <a:cubicBezTo>
                    <a:pt x="564" y="54"/>
                    <a:pt x="557" y="51"/>
                    <a:pt x="555" y="46"/>
                  </a:cubicBezTo>
                  <a:cubicBezTo>
                    <a:pt x="554" y="44"/>
                    <a:pt x="553" y="41"/>
                    <a:pt x="552" y="40"/>
                  </a:cubicBezTo>
                  <a:cubicBezTo>
                    <a:pt x="550" y="37"/>
                    <a:pt x="547" y="37"/>
                    <a:pt x="546" y="35"/>
                  </a:cubicBezTo>
                  <a:cubicBezTo>
                    <a:pt x="545" y="31"/>
                    <a:pt x="551" y="24"/>
                    <a:pt x="553" y="22"/>
                  </a:cubicBezTo>
                  <a:cubicBezTo>
                    <a:pt x="554" y="20"/>
                    <a:pt x="556" y="19"/>
                    <a:pt x="557" y="18"/>
                  </a:cubicBezTo>
                  <a:cubicBezTo>
                    <a:pt x="559" y="16"/>
                    <a:pt x="555" y="13"/>
                    <a:pt x="560" y="13"/>
                  </a:cubicBezTo>
                  <a:cubicBezTo>
                    <a:pt x="560" y="14"/>
                    <a:pt x="560" y="15"/>
                    <a:pt x="560" y="16"/>
                  </a:cubicBezTo>
                  <a:cubicBezTo>
                    <a:pt x="563" y="16"/>
                    <a:pt x="566" y="13"/>
                    <a:pt x="569" y="12"/>
                  </a:cubicBezTo>
                  <a:cubicBezTo>
                    <a:pt x="573" y="11"/>
                    <a:pt x="577" y="12"/>
                    <a:pt x="581" y="12"/>
                  </a:cubicBezTo>
                  <a:cubicBezTo>
                    <a:pt x="584" y="12"/>
                    <a:pt x="602" y="12"/>
                    <a:pt x="591" y="15"/>
                  </a:cubicBezTo>
                  <a:cubicBezTo>
                    <a:pt x="597" y="20"/>
                    <a:pt x="593" y="22"/>
                    <a:pt x="592" y="27"/>
                  </a:cubicBezTo>
                  <a:cubicBezTo>
                    <a:pt x="596" y="28"/>
                    <a:pt x="600" y="25"/>
                    <a:pt x="601" y="29"/>
                  </a:cubicBezTo>
                  <a:cubicBezTo>
                    <a:pt x="601" y="32"/>
                    <a:pt x="596" y="36"/>
                    <a:pt x="595" y="38"/>
                  </a:cubicBezTo>
                  <a:cubicBezTo>
                    <a:pt x="598" y="32"/>
                    <a:pt x="607" y="33"/>
                    <a:pt x="611" y="29"/>
                  </a:cubicBezTo>
                  <a:cubicBezTo>
                    <a:pt x="613" y="32"/>
                    <a:pt x="612" y="35"/>
                    <a:pt x="613" y="39"/>
                  </a:cubicBezTo>
                  <a:cubicBezTo>
                    <a:pt x="614" y="43"/>
                    <a:pt x="616" y="44"/>
                    <a:pt x="617" y="48"/>
                  </a:cubicBezTo>
                  <a:cubicBezTo>
                    <a:pt x="619" y="45"/>
                    <a:pt x="618" y="42"/>
                    <a:pt x="617" y="39"/>
                  </a:cubicBezTo>
                  <a:cubicBezTo>
                    <a:pt x="620" y="39"/>
                    <a:pt x="619" y="36"/>
                    <a:pt x="621" y="36"/>
                  </a:cubicBezTo>
                  <a:cubicBezTo>
                    <a:pt x="623" y="35"/>
                    <a:pt x="626" y="36"/>
                    <a:pt x="629" y="35"/>
                  </a:cubicBezTo>
                  <a:cubicBezTo>
                    <a:pt x="631" y="36"/>
                    <a:pt x="634" y="38"/>
                    <a:pt x="637" y="39"/>
                  </a:cubicBezTo>
                  <a:cubicBezTo>
                    <a:pt x="637" y="39"/>
                    <a:pt x="636" y="40"/>
                    <a:pt x="636" y="40"/>
                  </a:cubicBezTo>
                  <a:cubicBezTo>
                    <a:pt x="634" y="42"/>
                    <a:pt x="634" y="47"/>
                    <a:pt x="635" y="49"/>
                  </a:cubicBezTo>
                  <a:cubicBezTo>
                    <a:pt x="636" y="44"/>
                    <a:pt x="639" y="46"/>
                    <a:pt x="642" y="45"/>
                  </a:cubicBezTo>
                  <a:cubicBezTo>
                    <a:pt x="644" y="44"/>
                    <a:pt x="648" y="41"/>
                    <a:pt x="650" y="42"/>
                  </a:cubicBezTo>
                  <a:cubicBezTo>
                    <a:pt x="650" y="44"/>
                    <a:pt x="658" y="52"/>
                    <a:pt x="661" y="51"/>
                  </a:cubicBezTo>
                  <a:cubicBezTo>
                    <a:pt x="661" y="49"/>
                    <a:pt x="661" y="47"/>
                    <a:pt x="661" y="45"/>
                  </a:cubicBezTo>
                  <a:cubicBezTo>
                    <a:pt x="662" y="44"/>
                    <a:pt x="665" y="44"/>
                    <a:pt x="666" y="45"/>
                  </a:cubicBezTo>
                  <a:cubicBezTo>
                    <a:pt x="666" y="47"/>
                    <a:pt x="667" y="49"/>
                    <a:pt x="668" y="51"/>
                  </a:cubicBezTo>
                  <a:cubicBezTo>
                    <a:pt x="668" y="50"/>
                    <a:pt x="669" y="48"/>
                    <a:pt x="669" y="47"/>
                  </a:cubicBezTo>
                  <a:cubicBezTo>
                    <a:pt x="670" y="47"/>
                    <a:pt x="672" y="46"/>
                    <a:pt x="674" y="47"/>
                  </a:cubicBezTo>
                  <a:cubicBezTo>
                    <a:pt x="673" y="48"/>
                    <a:pt x="674" y="50"/>
                    <a:pt x="674" y="52"/>
                  </a:cubicBezTo>
                  <a:cubicBezTo>
                    <a:pt x="678" y="49"/>
                    <a:pt x="681" y="52"/>
                    <a:pt x="683" y="55"/>
                  </a:cubicBezTo>
                  <a:cubicBezTo>
                    <a:pt x="683" y="55"/>
                    <a:pt x="682" y="55"/>
                    <a:pt x="681" y="55"/>
                  </a:cubicBezTo>
                  <a:cubicBezTo>
                    <a:pt x="683" y="55"/>
                    <a:pt x="676" y="68"/>
                    <a:pt x="675" y="69"/>
                  </a:cubicBezTo>
                  <a:cubicBezTo>
                    <a:pt x="672" y="75"/>
                    <a:pt x="666" y="79"/>
                    <a:pt x="662" y="83"/>
                  </a:cubicBezTo>
                  <a:cubicBezTo>
                    <a:pt x="658" y="86"/>
                    <a:pt x="654" y="88"/>
                    <a:pt x="651" y="91"/>
                  </a:cubicBezTo>
                  <a:cubicBezTo>
                    <a:pt x="648" y="94"/>
                    <a:pt x="642" y="96"/>
                    <a:pt x="640" y="99"/>
                  </a:cubicBezTo>
                  <a:cubicBezTo>
                    <a:pt x="641" y="99"/>
                    <a:pt x="643" y="99"/>
                    <a:pt x="644" y="99"/>
                  </a:cubicBezTo>
                  <a:cubicBezTo>
                    <a:pt x="643" y="105"/>
                    <a:pt x="634" y="102"/>
                    <a:pt x="630" y="104"/>
                  </a:cubicBezTo>
                  <a:cubicBezTo>
                    <a:pt x="627" y="105"/>
                    <a:pt x="621" y="112"/>
                    <a:pt x="621" y="115"/>
                  </a:cubicBezTo>
                  <a:cubicBezTo>
                    <a:pt x="624" y="114"/>
                    <a:pt x="626" y="112"/>
                    <a:pt x="629" y="111"/>
                  </a:cubicBezTo>
                  <a:cubicBezTo>
                    <a:pt x="631" y="111"/>
                    <a:pt x="634" y="111"/>
                    <a:pt x="635" y="111"/>
                  </a:cubicBezTo>
                  <a:cubicBezTo>
                    <a:pt x="637" y="111"/>
                    <a:pt x="638" y="108"/>
                    <a:pt x="640" y="108"/>
                  </a:cubicBezTo>
                  <a:cubicBezTo>
                    <a:pt x="642" y="108"/>
                    <a:pt x="644" y="109"/>
                    <a:pt x="647" y="109"/>
                  </a:cubicBezTo>
                  <a:cubicBezTo>
                    <a:pt x="654" y="109"/>
                    <a:pt x="654" y="106"/>
                    <a:pt x="658" y="102"/>
                  </a:cubicBezTo>
                  <a:cubicBezTo>
                    <a:pt x="662" y="98"/>
                    <a:pt x="666" y="96"/>
                    <a:pt x="671" y="94"/>
                  </a:cubicBezTo>
                  <a:cubicBezTo>
                    <a:pt x="672" y="89"/>
                    <a:pt x="682" y="82"/>
                    <a:pt x="686" y="79"/>
                  </a:cubicBezTo>
                  <a:cubicBezTo>
                    <a:pt x="689" y="76"/>
                    <a:pt x="697" y="72"/>
                    <a:pt x="698" y="69"/>
                  </a:cubicBezTo>
                  <a:cubicBezTo>
                    <a:pt x="709" y="67"/>
                    <a:pt x="706" y="77"/>
                    <a:pt x="704" y="83"/>
                  </a:cubicBezTo>
                  <a:cubicBezTo>
                    <a:pt x="706" y="83"/>
                    <a:pt x="707" y="83"/>
                    <a:pt x="708" y="84"/>
                  </a:cubicBezTo>
                  <a:cubicBezTo>
                    <a:pt x="706" y="79"/>
                    <a:pt x="711" y="74"/>
                    <a:pt x="711" y="70"/>
                  </a:cubicBezTo>
                  <a:cubicBezTo>
                    <a:pt x="712" y="64"/>
                    <a:pt x="713" y="59"/>
                    <a:pt x="720" y="57"/>
                  </a:cubicBezTo>
                  <a:cubicBezTo>
                    <a:pt x="727" y="55"/>
                    <a:pt x="728" y="61"/>
                    <a:pt x="727" y="67"/>
                  </a:cubicBezTo>
                  <a:cubicBezTo>
                    <a:pt x="727" y="69"/>
                    <a:pt x="726" y="74"/>
                    <a:pt x="726" y="76"/>
                  </a:cubicBezTo>
                  <a:cubicBezTo>
                    <a:pt x="728" y="80"/>
                    <a:pt x="733" y="80"/>
                    <a:pt x="733" y="85"/>
                  </a:cubicBezTo>
                  <a:cubicBezTo>
                    <a:pt x="733" y="83"/>
                    <a:pt x="735" y="81"/>
                    <a:pt x="738" y="82"/>
                  </a:cubicBezTo>
                  <a:cubicBezTo>
                    <a:pt x="741" y="78"/>
                    <a:pt x="741" y="73"/>
                    <a:pt x="747" y="72"/>
                  </a:cubicBezTo>
                  <a:cubicBezTo>
                    <a:pt x="751" y="71"/>
                    <a:pt x="757" y="72"/>
                    <a:pt x="759" y="75"/>
                  </a:cubicBezTo>
                  <a:cubicBezTo>
                    <a:pt x="765" y="82"/>
                    <a:pt x="760" y="91"/>
                    <a:pt x="756" y="97"/>
                  </a:cubicBezTo>
                  <a:cubicBezTo>
                    <a:pt x="754" y="96"/>
                    <a:pt x="752" y="96"/>
                    <a:pt x="751" y="95"/>
                  </a:cubicBezTo>
                  <a:cubicBezTo>
                    <a:pt x="753" y="104"/>
                    <a:pt x="761" y="109"/>
                    <a:pt x="767" y="114"/>
                  </a:cubicBezTo>
                  <a:cubicBezTo>
                    <a:pt x="764" y="115"/>
                    <a:pt x="763" y="118"/>
                    <a:pt x="761" y="120"/>
                  </a:cubicBezTo>
                  <a:cubicBezTo>
                    <a:pt x="764" y="122"/>
                    <a:pt x="768" y="122"/>
                    <a:pt x="770" y="124"/>
                  </a:cubicBezTo>
                  <a:cubicBezTo>
                    <a:pt x="774" y="128"/>
                    <a:pt x="771" y="128"/>
                    <a:pt x="770" y="131"/>
                  </a:cubicBezTo>
                  <a:cubicBezTo>
                    <a:pt x="769" y="138"/>
                    <a:pt x="772" y="146"/>
                    <a:pt x="769" y="151"/>
                  </a:cubicBezTo>
                  <a:cubicBezTo>
                    <a:pt x="773" y="149"/>
                    <a:pt x="772" y="142"/>
                    <a:pt x="775" y="139"/>
                  </a:cubicBezTo>
                  <a:cubicBezTo>
                    <a:pt x="777" y="138"/>
                    <a:pt x="781" y="139"/>
                    <a:pt x="783" y="139"/>
                  </a:cubicBezTo>
                  <a:cubicBezTo>
                    <a:pt x="787" y="138"/>
                    <a:pt x="788" y="136"/>
                    <a:pt x="793" y="136"/>
                  </a:cubicBezTo>
                  <a:cubicBezTo>
                    <a:pt x="792" y="141"/>
                    <a:pt x="810" y="145"/>
                    <a:pt x="814" y="151"/>
                  </a:cubicBezTo>
                  <a:cubicBezTo>
                    <a:pt x="826" y="167"/>
                    <a:pt x="827" y="195"/>
                    <a:pt x="811" y="209"/>
                  </a:cubicBezTo>
                  <a:cubicBezTo>
                    <a:pt x="807" y="212"/>
                    <a:pt x="803" y="212"/>
                    <a:pt x="799" y="215"/>
                  </a:cubicBezTo>
                  <a:cubicBezTo>
                    <a:pt x="800" y="222"/>
                    <a:pt x="802" y="224"/>
                    <a:pt x="797" y="231"/>
                  </a:cubicBezTo>
                  <a:cubicBezTo>
                    <a:pt x="795" y="234"/>
                    <a:pt x="790" y="243"/>
                    <a:pt x="785" y="239"/>
                  </a:cubicBezTo>
                  <a:cubicBezTo>
                    <a:pt x="785" y="242"/>
                    <a:pt x="782" y="251"/>
                    <a:pt x="780" y="253"/>
                  </a:cubicBezTo>
                  <a:cubicBezTo>
                    <a:pt x="773" y="263"/>
                    <a:pt x="760" y="266"/>
                    <a:pt x="753" y="276"/>
                  </a:cubicBezTo>
                  <a:cubicBezTo>
                    <a:pt x="749" y="281"/>
                    <a:pt x="748" y="280"/>
                    <a:pt x="742" y="282"/>
                  </a:cubicBezTo>
                  <a:cubicBezTo>
                    <a:pt x="741" y="280"/>
                    <a:pt x="740" y="279"/>
                    <a:pt x="738" y="278"/>
                  </a:cubicBezTo>
                  <a:cubicBezTo>
                    <a:pt x="741" y="284"/>
                    <a:pt x="742" y="286"/>
                    <a:pt x="738" y="291"/>
                  </a:cubicBezTo>
                  <a:cubicBezTo>
                    <a:pt x="732" y="297"/>
                    <a:pt x="730" y="293"/>
                    <a:pt x="723" y="291"/>
                  </a:cubicBezTo>
                  <a:cubicBezTo>
                    <a:pt x="717" y="289"/>
                    <a:pt x="715" y="291"/>
                    <a:pt x="708" y="294"/>
                  </a:cubicBezTo>
                  <a:cubicBezTo>
                    <a:pt x="701" y="298"/>
                    <a:pt x="699" y="299"/>
                    <a:pt x="690" y="298"/>
                  </a:cubicBezTo>
                  <a:cubicBezTo>
                    <a:pt x="690" y="299"/>
                    <a:pt x="690" y="300"/>
                    <a:pt x="690" y="300"/>
                  </a:cubicBezTo>
                  <a:cubicBezTo>
                    <a:pt x="698" y="301"/>
                    <a:pt x="703" y="301"/>
                    <a:pt x="710" y="298"/>
                  </a:cubicBezTo>
                  <a:cubicBezTo>
                    <a:pt x="713" y="302"/>
                    <a:pt x="695" y="314"/>
                    <a:pt x="692" y="307"/>
                  </a:cubicBezTo>
                  <a:cubicBezTo>
                    <a:pt x="687" y="315"/>
                    <a:pt x="677" y="312"/>
                    <a:pt x="669" y="314"/>
                  </a:cubicBezTo>
                  <a:cubicBezTo>
                    <a:pt x="661" y="315"/>
                    <a:pt x="653" y="315"/>
                    <a:pt x="645" y="318"/>
                  </a:cubicBezTo>
                  <a:cubicBezTo>
                    <a:pt x="638" y="321"/>
                    <a:pt x="633" y="325"/>
                    <a:pt x="628" y="318"/>
                  </a:cubicBezTo>
                  <a:cubicBezTo>
                    <a:pt x="624" y="312"/>
                    <a:pt x="618" y="306"/>
                    <a:pt x="613" y="301"/>
                  </a:cubicBezTo>
                  <a:cubicBezTo>
                    <a:pt x="614" y="306"/>
                    <a:pt x="639" y="330"/>
                    <a:pt x="623" y="329"/>
                  </a:cubicBezTo>
                  <a:cubicBezTo>
                    <a:pt x="624" y="333"/>
                    <a:pt x="628" y="330"/>
                    <a:pt x="631" y="329"/>
                  </a:cubicBezTo>
                  <a:cubicBezTo>
                    <a:pt x="634" y="328"/>
                    <a:pt x="638" y="326"/>
                    <a:pt x="641" y="326"/>
                  </a:cubicBezTo>
                  <a:cubicBezTo>
                    <a:pt x="647" y="325"/>
                    <a:pt x="653" y="324"/>
                    <a:pt x="659" y="323"/>
                  </a:cubicBezTo>
                  <a:cubicBezTo>
                    <a:pt x="664" y="322"/>
                    <a:pt x="674" y="323"/>
                    <a:pt x="674" y="331"/>
                  </a:cubicBezTo>
                  <a:cubicBezTo>
                    <a:pt x="674" y="338"/>
                    <a:pt x="654" y="349"/>
                    <a:pt x="649" y="352"/>
                  </a:cubicBezTo>
                  <a:cubicBezTo>
                    <a:pt x="643" y="355"/>
                    <a:pt x="638" y="358"/>
                    <a:pt x="634" y="361"/>
                  </a:cubicBezTo>
                  <a:cubicBezTo>
                    <a:pt x="625" y="367"/>
                    <a:pt x="614" y="382"/>
                    <a:pt x="603" y="376"/>
                  </a:cubicBezTo>
                  <a:cubicBezTo>
                    <a:pt x="607" y="386"/>
                    <a:pt x="588" y="390"/>
                    <a:pt x="581" y="391"/>
                  </a:cubicBezTo>
                  <a:cubicBezTo>
                    <a:pt x="584" y="394"/>
                    <a:pt x="591" y="392"/>
                    <a:pt x="595" y="389"/>
                  </a:cubicBezTo>
                  <a:cubicBezTo>
                    <a:pt x="595" y="395"/>
                    <a:pt x="591" y="397"/>
                    <a:pt x="588" y="400"/>
                  </a:cubicBezTo>
                  <a:cubicBezTo>
                    <a:pt x="595" y="400"/>
                    <a:pt x="596" y="397"/>
                    <a:pt x="599" y="392"/>
                  </a:cubicBezTo>
                  <a:cubicBezTo>
                    <a:pt x="603" y="386"/>
                    <a:pt x="604" y="387"/>
                    <a:pt x="610" y="385"/>
                  </a:cubicBezTo>
                  <a:cubicBezTo>
                    <a:pt x="619" y="381"/>
                    <a:pt x="628" y="375"/>
                    <a:pt x="637" y="370"/>
                  </a:cubicBezTo>
                  <a:cubicBezTo>
                    <a:pt x="653" y="361"/>
                    <a:pt x="670" y="353"/>
                    <a:pt x="687" y="344"/>
                  </a:cubicBezTo>
                  <a:cubicBezTo>
                    <a:pt x="695" y="339"/>
                    <a:pt x="702" y="334"/>
                    <a:pt x="711" y="330"/>
                  </a:cubicBezTo>
                  <a:cubicBezTo>
                    <a:pt x="716" y="328"/>
                    <a:pt x="726" y="323"/>
                    <a:pt x="731" y="325"/>
                  </a:cubicBezTo>
                  <a:cubicBezTo>
                    <a:pt x="739" y="328"/>
                    <a:pt x="731" y="347"/>
                    <a:pt x="728" y="352"/>
                  </a:cubicBezTo>
                  <a:cubicBezTo>
                    <a:pt x="722" y="366"/>
                    <a:pt x="709" y="378"/>
                    <a:pt x="695" y="385"/>
                  </a:cubicBezTo>
                  <a:cubicBezTo>
                    <a:pt x="696" y="385"/>
                    <a:pt x="693" y="384"/>
                    <a:pt x="692" y="384"/>
                  </a:cubicBezTo>
                  <a:cubicBezTo>
                    <a:pt x="691" y="384"/>
                    <a:pt x="689" y="386"/>
                    <a:pt x="688" y="387"/>
                  </a:cubicBezTo>
                  <a:cubicBezTo>
                    <a:pt x="685" y="391"/>
                    <a:pt x="682" y="397"/>
                    <a:pt x="680" y="401"/>
                  </a:cubicBezTo>
                  <a:cubicBezTo>
                    <a:pt x="677" y="413"/>
                    <a:pt x="675" y="419"/>
                    <a:pt x="664" y="427"/>
                  </a:cubicBezTo>
                  <a:cubicBezTo>
                    <a:pt x="662" y="429"/>
                    <a:pt x="660" y="430"/>
                    <a:pt x="658" y="431"/>
                  </a:cubicBezTo>
                  <a:cubicBezTo>
                    <a:pt x="657" y="432"/>
                    <a:pt x="653" y="433"/>
                    <a:pt x="652" y="434"/>
                  </a:cubicBezTo>
                  <a:cubicBezTo>
                    <a:pt x="649" y="436"/>
                    <a:pt x="650" y="434"/>
                    <a:pt x="649" y="437"/>
                  </a:cubicBezTo>
                  <a:cubicBezTo>
                    <a:pt x="649" y="436"/>
                    <a:pt x="650" y="440"/>
                    <a:pt x="650" y="441"/>
                  </a:cubicBezTo>
                  <a:cubicBezTo>
                    <a:pt x="650" y="442"/>
                    <a:pt x="650" y="444"/>
                    <a:pt x="649" y="445"/>
                  </a:cubicBezTo>
                  <a:cubicBezTo>
                    <a:pt x="643" y="445"/>
                    <a:pt x="645" y="449"/>
                    <a:pt x="644" y="452"/>
                  </a:cubicBezTo>
                  <a:cubicBezTo>
                    <a:pt x="640" y="459"/>
                    <a:pt x="631" y="465"/>
                    <a:pt x="626" y="471"/>
                  </a:cubicBezTo>
                  <a:cubicBezTo>
                    <a:pt x="619" y="479"/>
                    <a:pt x="613" y="488"/>
                    <a:pt x="609" y="498"/>
                  </a:cubicBezTo>
                  <a:cubicBezTo>
                    <a:pt x="604" y="510"/>
                    <a:pt x="603" y="532"/>
                    <a:pt x="585" y="532"/>
                  </a:cubicBezTo>
                  <a:cubicBezTo>
                    <a:pt x="582" y="532"/>
                    <a:pt x="580" y="531"/>
                    <a:pt x="578" y="529"/>
                  </a:cubicBezTo>
                  <a:cubicBezTo>
                    <a:pt x="577" y="522"/>
                    <a:pt x="581" y="519"/>
                    <a:pt x="578" y="512"/>
                  </a:cubicBezTo>
                  <a:cubicBezTo>
                    <a:pt x="575" y="506"/>
                    <a:pt x="571" y="499"/>
                    <a:pt x="565" y="495"/>
                  </a:cubicBezTo>
                  <a:cubicBezTo>
                    <a:pt x="554" y="489"/>
                    <a:pt x="537" y="493"/>
                    <a:pt x="537" y="475"/>
                  </a:cubicBezTo>
                  <a:cubicBezTo>
                    <a:pt x="536" y="478"/>
                    <a:pt x="535" y="482"/>
                    <a:pt x="531" y="482"/>
                  </a:cubicBezTo>
                  <a:cubicBezTo>
                    <a:pt x="531" y="482"/>
                    <a:pt x="531" y="484"/>
                    <a:pt x="531" y="484"/>
                  </a:cubicBezTo>
                  <a:cubicBezTo>
                    <a:pt x="532" y="484"/>
                    <a:pt x="533" y="484"/>
                    <a:pt x="534" y="484"/>
                  </a:cubicBezTo>
                  <a:cubicBezTo>
                    <a:pt x="536" y="491"/>
                    <a:pt x="549" y="498"/>
                    <a:pt x="555" y="493"/>
                  </a:cubicBezTo>
                  <a:cubicBezTo>
                    <a:pt x="558" y="497"/>
                    <a:pt x="563" y="497"/>
                    <a:pt x="567" y="501"/>
                  </a:cubicBezTo>
                  <a:cubicBezTo>
                    <a:pt x="570" y="504"/>
                    <a:pt x="572" y="508"/>
                    <a:pt x="574" y="512"/>
                  </a:cubicBezTo>
                  <a:cubicBezTo>
                    <a:pt x="575" y="518"/>
                    <a:pt x="573" y="524"/>
                    <a:pt x="575" y="529"/>
                  </a:cubicBezTo>
                  <a:cubicBezTo>
                    <a:pt x="577" y="535"/>
                    <a:pt x="584" y="538"/>
                    <a:pt x="588" y="543"/>
                  </a:cubicBezTo>
                  <a:cubicBezTo>
                    <a:pt x="587" y="545"/>
                    <a:pt x="586" y="546"/>
                    <a:pt x="584" y="547"/>
                  </a:cubicBezTo>
                  <a:cubicBezTo>
                    <a:pt x="585" y="557"/>
                    <a:pt x="577" y="554"/>
                    <a:pt x="571" y="554"/>
                  </a:cubicBezTo>
                  <a:cubicBezTo>
                    <a:pt x="564" y="553"/>
                    <a:pt x="557" y="556"/>
                    <a:pt x="552" y="560"/>
                  </a:cubicBezTo>
                  <a:cubicBezTo>
                    <a:pt x="547" y="564"/>
                    <a:pt x="544" y="571"/>
                    <a:pt x="537" y="564"/>
                  </a:cubicBezTo>
                  <a:cubicBezTo>
                    <a:pt x="535" y="562"/>
                    <a:pt x="534" y="559"/>
                    <a:pt x="532" y="556"/>
                  </a:cubicBezTo>
                  <a:cubicBezTo>
                    <a:pt x="529" y="554"/>
                    <a:pt x="526" y="554"/>
                    <a:pt x="524" y="552"/>
                  </a:cubicBezTo>
                  <a:cubicBezTo>
                    <a:pt x="526" y="556"/>
                    <a:pt x="533" y="558"/>
                    <a:pt x="534" y="564"/>
                  </a:cubicBezTo>
                  <a:cubicBezTo>
                    <a:pt x="535" y="571"/>
                    <a:pt x="529" y="568"/>
                    <a:pt x="525" y="572"/>
                  </a:cubicBezTo>
                  <a:cubicBezTo>
                    <a:pt x="525" y="572"/>
                    <a:pt x="539" y="573"/>
                    <a:pt x="542" y="573"/>
                  </a:cubicBezTo>
                  <a:cubicBezTo>
                    <a:pt x="546" y="571"/>
                    <a:pt x="551" y="569"/>
                    <a:pt x="555" y="567"/>
                  </a:cubicBezTo>
                  <a:cubicBezTo>
                    <a:pt x="558" y="565"/>
                    <a:pt x="564" y="562"/>
                    <a:pt x="568" y="564"/>
                  </a:cubicBezTo>
                  <a:cubicBezTo>
                    <a:pt x="573" y="565"/>
                    <a:pt x="575" y="572"/>
                    <a:pt x="571" y="577"/>
                  </a:cubicBezTo>
                  <a:cubicBezTo>
                    <a:pt x="570" y="579"/>
                    <a:pt x="568" y="578"/>
                    <a:pt x="567" y="581"/>
                  </a:cubicBezTo>
                  <a:cubicBezTo>
                    <a:pt x="565" y="583"/>
                    <a:pt x="569" y="584"/>
                    <a:pt x="565" y="587"/>
                  </a:cubicBezTo>
                  <a:cubicBezTo>
                    <a:pt x="563" y="588"/>
                    <a:pt x="559" y="588"/>
                    <a:pt x="557" y="589"/>
                  </a:cubicBezTo>
                  <a:cubicBezTo>
                    <a:pt x="555" y="590"/>
                    <a:pt x="543" y="597"/>
                    <a:pt x="548" y="600"/>
                  </a:cubicBezTo>
                  <a:cubicBezTo>
                    <a:pt x="550" y="601"/>
                    <a:pt x="553" y="596"/>
                    <a:pt x="555" y="596"/>
                  </a:cubicBezTo>
                  <a:cubicBezTo>
                    <a:pt x="570" y="595"/>
                    <a:pt x="556" y="612"/>
                    <a:pt x="553" y="616"/>
                  </a:cubicBezTo>
                  <a:cubicBezTo>
                    <a:pt x="551" y="619"/>
                    <a:pt x="549" y="623"/>
                    <a:pt x="547" y="625"/>
                  </a:cubicBezTo>
                  <a:cubicBezTo>
                    <a:pt x="543" y="627"/>
                    <a:pt x="540" y="627"/>
                    <a:pt x="536" y="629"/>
                  </a:cubicBezTo>
                  <a:cubicBezTo>
                    <a:pt x="534" y="630"/>
                    <a:pt x="530" y="636"/>
                    <a:pt x="527" y="636"/>
                  </a:cubicBezTo>
                  <a:cubicBezTo>
                    <a:pt x="523" y="636"/>
                    <a:pt x="523" y="632"/>
                    <a:pt x="519" y="631"/>
                  </a:cubicBezTo>
                  <a:cubicBezTo>
                    <a:pt x="517" y="631"/>
                    <a:pt x="516" y="634"/>
                    <a:pt x="513" y="633"/>
                  </a:cubicBezTo>
                  <a:cubicBezTo>
                    <a:pt x="511" y="632"/>
                    <a:pt x="510" y="629"/>
                    <a:pt x="509" y="627"/>
                  </a:cubicBezTo>
                  <a:cubicBezTo>
                    <a:pt x="506" y="623"/>
                    <a:pt x="506" y="623"/>
                    <a:pt x="505" y="617"/>
                  </a:cubicBezTo>
                  <a:cubicBezTo>
                    <a:pt x="503" y="609"/>
                    <a:pt x="502" y="612"/>
                    <a:pt x="494" y="611"/>
                  </a:cubicBezTo>
                  <a:cubicBezTo>
                    <a:pt x="490" y="610"/>
                    <a:pt x="484" y="611"/>
                    <a:pt x="480" y="609"/>
                  </a:cubicBezTo>
                  <a:cubicBezTo>
                    <a:pt x="481" y="608"/>
                    <a:pt x="483" y="606"/>
                    <a:pt x="485" y="605"/>
                  </a:cubicBezTo>
                  <a:cubicBezTo>
                    <a:pt x="479" y="597"/>
                    <a:pt x="468" y="603"/>
                    <a:pt x="463" y="605"/>
                  </a:cubicBezTo>
                  <a:cubicBezTo>
                    <a:pt x="460" y="606"/>
                    <a:pt x="457" y="607"/>
                    <a:pt x="453" y="608"/>
                  </a:cubicBezTo>
                  <a:cubicBezTo>
                    <a:pt x="450" y="609"/>
                    <a:pt x="444" y="609"/>
                    <a:pt x="450" y="613"/>
                  </a:cubicBezTo>
                  <a:cubicBezTo>
                    <a:pt x="456" y="617"/>
                    <a:pt x="470" y="613"/>
                    <a:pt x="476" y="614"/>
                  </a:cubicBezTo>
                  <a:cubicBezTo>
                    <a:pt x="481" y="614"/>
                    <a:pt x="482" y="618"/>
                    <a:pt x="487" y="619"/>
                  </a:cubicBezTo>
                  <a:cubicBezTo>
                    <a:pt x="491" y="620"/>
                    <a:pt x="494" y="617"/>
                    <a:pt x="498" y="617"/>
                  </a:cubicBezTo>
                  <a:cubicBezTo>
                    <a:pt x="493" y="617"/>
                    <a:pt x="501" y="635"/>
                    <a:pt x="501" y="636"/>
                  </a:cubicBezTo>
                  <a:cubicBezTo>
                    <a:pt x="502" y="641"/>
                    <a:pt x="504" y="650"/>
                    <a:pt x="501" y="654"/>
                  </a:cubicBezTo>
                  <a:cubicBezTo>
                    <a:pt x="499" y="657"/>
                    <a:pt x="491" y="660"/>
                    <a:pt x="488" y="660"/>
                  </a:cubicBezTo>
                  <a:cubicBezTo>
                    <a:pt x="483" y="659"/>
                    <a:pt x="484" y="656"/>
                    <a:pt x="480" y="653"/>
                  </a:cubicBezTo>
                  <a:cubicBezTo>
                    <a:pt x="480" y="663"/>
                    <a:pt x="481" y="668"/>
                    <a:pt x="469" y="668"/>
                  </a:cubicBezTo>
                  <a:cubicBezTo>
                    <a:pt x="461" y="668"/>
                    <a:pt x="457" y="664"/>
                    <a:pt x="452" y="659"/>
                  </a:cubicBezTo>
                  <a:cubicBezTo>
                    <a:pt x="451" y="664"/>
                    <a:pt x="460" y="675"/>
                    <a:pt x="451" y="678"/>
                  </a:cubicBezTo>
                  <a:cubicBezTo>
                    <a:pt x="445" y="679"/>
                    <a:pt x="432" y="671"/>
                    <a:pt x="428" y="669"/>
                  </a:cubicBezTo>
                  <a:cubicBezTo>
                    <a:pt x="426" y="668"/>
                    <a:pt x="425" y="669"/>
                    <a:pt x="424" y="667"/>
                  </a:cubicBezTo>
                  <a:cubicBezTo>
                    <a:pt x="423" y="666"/>
                    <a:pt x="423" y="663"/>
                    <a:pt x="423" y="662"/>
                  </a:cubicBezTo>
                  <a:cubicBezTo>
                    <a:pt x="420" y="658"/>
                    <a:pt x="416" y="658"/>
                    <a:pt x="412" y="657"/>
                  </a:cubicBezTo>
                  <a:cubicBezTo>
                    <a:pt x="409" y="656"/>
                    <a:pt x="406" y="657"/>
                    <a:pt x="403" y="656"/>
                  </a:cubicBezTo>
                  <a:cubicBezTo>
                    <a:pt x="397" y="655"/>
                    <a:pt x="399" y="654"/>
                    <a:pt x="395" y="650"/>
                  </a:cubicBezTo>
                  <a:cubicBezTo>
                    <a:pt x="395" y="655"/>
                    <a:pt x="393" y="659"/>
                    <a:pt x="399" y="661"/>
                  </a:cubicBezTo>
                  <a:cubicBezTo>
                    <a:pt x="401" y="662"/>
                    <a:pt x="403" y="660"/>
                    <a:pt x="404" y="660"/>
                  </a:cubicBezTo>
                  <a:cubicBezTo>
                    <a:pt x="405" y="660"/>
                    <a:pt x="406" y="659"/>
                    <a:pt x="408" y="659"/>
                  </a:cubicBezTo>
                  <a:cubicBezTo>
                    <a:pt x="409" y="660"/>
                    <a:pt x="409" y="662"/>
                    <a:pt x="411" y="662"/>
                  </a:cubicBezTo>
                  <a:cubicBezTo>
                    <a:pt x="413" y="663"/>
                    <a:pt x="417" y="662"/>
                    <a:pt x="419" y="663"/>
                  </a:cubicBezTo>
                  <a:cubicBezTo>
                    <a:pt x="422" y="666"/>
                    <a:pt x="419" y="667"/>
                    <a:pt x="420" y="670"/>
                  </a:cubicBezTo>
                  <a:cubicBezTo>
                    <a:pt x="422" y="674"/>
                    <a:pt x="426" y="677"/>
                    <a:pt x="427" y="682"/>
                  </a:cubicBezTo>
                  <a:cubicBezTo>
                    <a:pt x="421" y="683"/>
                    <a:pt x="413" y="680"/>
                    <a:pt x="406" y="679"/>
                  </a:cubicBezTo>
                  <a:cubicBezTo>
                    <a:pt x="403" y="678"/>
                    <a:pt x="400" y="679"/>
                    <a:pt x="398" y="676"/>
                  </a:cubicBezTo>
                  <a:cubicBezTo>
                    <a:pt x="396" y="674"/>
                    <a:pt x="396" y="669"/>
                    <a:pt x="394" y="667"/>
                  </a:cubicBezTo>
                  <a:cubicBezTo>
                    <a:pt x="394" y="667"/>
                    <a:pt x="391" y="667"/>
                    <a:pt x="390" y="668"/>
                  </a:cubicBezTo>
                  <a:cubicBezTo>
                    <a:pt x="392" y="673"/>
                    <a:pt x="393" y="678"/>
                    <a:pt x="394" y="684"/>
                  </a:cubicBezTo>
                  <a:cubicBezTo>
                    <a:pt x="390" y="685"/>
                    <a:pt x="374" y="676"/>
                    <a:pt x="373" y="682"/>
                  </a:cubicBezTo>
                  <a:cubicBezTo>
                    <a:pt x="378" y="684"/>
                    <a:pt x="382" y="685"/>
                    <a:pt x="386" y="688"/>
                  </a:cubicBezTo>
                  <a:cubicBezTo>
                    <a:pt x="391" y="691"/>
                    <a:pt x="393" y="692"/>
                    <a:pt x="399" y="690"/>
                  </a:cubicBezTo>
                  <a:cubicBezTo>
                    <a:pt x="403" y="689"/>
                    <a:pt x="405" y="688"/>
                    <a:pt x="411" y="689"/>
                  </a:cubicBezTo>
                  <a:cubicBezTo>
                    <a:pt x="414" y="690"/>
                    <a:pt x="420" y="690"/>
                    <a:pt x="423" y="692"/>
                  </a:cubicBezTo>
                  <a:cubicBezTo>
                    <a:pt x="424" y="699"/>
                    <a:pt x="446" y="696"/>
                    <a:pt x="451" y="696"/>
                  </a:cubicBezTo>
                  <a:cubicBezTo>
                    <a:pt x="454" y="696"/>
                    <a:pt x="466" y="693"/>
                    <a:pt x="466" y="699"/>
                  </a:cubicBezTo>
                  <a:cubicBezTo>
                    <a:pt x="466" y="702"/>
                    <a:pt x="458" y="704"/>
                    <a:pt x="458" y="707"/>
                  </a:cubicBezTo>
                  <a:cubicBezTo>
                    <a:pt x="459" y="707"/>
                    <a:pt x="461" y="708"/>
                    <a:pt x="462" y="708"/>
                  </a:cubicBezTo>
                  <a:cubicBezTo>
                    <a:pt x="465" y="708"/>
                    <a:pt x="469" y="725"/>
                    <a:pt x="466" y="728"/>
                  </a:cubicBezTo>
                  <a:cubicBezTo>
                    <a:pt x="460" y="733"/>
                    <a:pt x="445" y="725"/>
                    <a:pt x="439" y="723"/>
                  </a:cubicBezTo>
                  <a:cubicBezTo>
                    <a:pt x="433" y="720"/>
                    <a:pt x="430" y="720"/>
                    <a:pt x="429" y="714"/>
                  </a:cubicBezTo>
                  <a:cubicBezTo>
                    <a:pt x="427" y="710"/>
                    <a:pt x="429" y="707"/>
                    <a:pt x="425" y="704"/>
                  </a:cubicBezTo>
                  <a:cubicBezTo>
                    <a:pt x="418" y="700"/>
                    <a:pt x="407" y="703"/>
                    <a:pt x="400" y="704"/>
                  </a:cubicBezTo>
                  <a:cubicBezTo>
                    <a:pt x="392" y="705"/>
                    <a:pt x="381" y="699"/>
                    <a:pt x="373" y="702"/>
                  </a:cubicBezTo>
                  <a:cubicBezTo>
                    <a:pt x="372" y="702"/>
                    <a:pt x="371" y="703"/>
                    <a:pt x="370" y="705"/>
                  </a:cubicBezTo>
                  <a:cubicBezTo>
                    <a:pt x="380" y="705"/>
                    <a:pt x="389" y="707"/>
                    <a:pt x="398" y="708"/>
                  </a:cubicBezTo>
                  <a:cubicBezTo>
                    <a:pt x="404" y="708"/>
                    <a:pt x="420" y="709"/>
                    <a:pt x="423" y="714"/>
                  </a:cubicBezTo>
                  <a:cubicBezTo>
                    <a:pt x="427" y="724"/>
                    <a:pt x="408" y="718"/>
                    <a:pt x="404" y="719"/>
                  </a:cubicBezTo>
                  <a:cubicBezTo>
                    <a:pt x="400" y="719"/>
                    <a:pt x="395" y="722"/>
                    <a:pt x="391" y="723"/>
                  </a:cubicBezTo>
                  <a:cubicBezTo>
                    <a:pt x="390" y="724"/>
                    <a:pt x="387" y="726"/>
                    <a:pt x="386" y="726"/>
                  </a:cubicBezTo>
                  <a:cubicBezTo>
                    <a:pt x="385" y="726"/>
                    <a:pt x="381" y="726"/>
                    <a:pt x="381" y="727"/>
                  </a:cubicBezTo>
                  <a:cubicBezTo>
                    <a:pt x="380" y="727"/>
                    <a:pt x="379" y="727"/>
                    <a:pt x="378" y="726"/>
                  </a:cubicBezTo>
                  <a:cubicBezTo>
                    <a:pt x="385" y="729"/>
                    <a:pt x="377" y="732"/>
                    <a:pt x="375" y="735"/>
                  </a:cubicBezTo>
                  <a:cubicBezTo>
                    <a:pt x="373" y="738"/>
                    <a:pt x="370" y="743"/>
                    <a:pt x="369" y="747"/>
                  </a:cubicBezTo>
                  <a:cubicBezTo>
                    <a:pt x="374" y="745"/>
                    <a:pt x="378" y="737"/>
                    <a:pt x="383" y="734"/>
                  </a:cubicBezTo>
                  <a:cubicBezTo>
                    <a:pt x="388" y="731"/>
                    <a:pt x="393" y="731"/>
                    <a:pt x="399" y="730"/>
                  </a:cubicBezTo>
                  <a:cubicBezTo>
                    <a:pt x="403" y="728"/>
                    <a:pt x="408" y="725"/>
                    <a:pt x="413" y="726"/>
                  </a:cubicBezTo>
                  <a:cubicBezTo>
                    <a:pt x="420" y="727"/>
                    <a:pt x="427" y="731"/>
                    <a:pt x="433" y="734"/>
                  </a:cubicBezTo>
                  <a:cubicBezTo>
                    <a:pt x="431" y="743"/>
                    <a:pt x="417" y="740"/>
                    <a:pt x="415" y="747"/>
                  </a:cubicBezTo>
                  <a:cubicBezTo>
                    <a:pt x="418" y="748"/>
                    <a:pt x="424" y="745"/>
                    <a:pt x="427" y="744"/>
                  </a:cubicBezTo>
                  <a:cubicBezTo>
                    <a:pt x="431" y="743"/>
                    <a:pt x="435" y="743"/>
                    <a:pt x="438" y="743"/>
                  </a:cubicBezTo>
                  <a:cubicBezTo>
                    <a:pt x="442" y="744"/>
                    <a:pt x="466" y="753"/>
                    <a:pt x="458" y="759"/>
                  </a:cubicBezTo>
                  <a:cubicBezTo>
                    <a:pt x="461" y="761"/>
                    <a:pt x="464" y="760"/>
                    <a:pt x="467" y="761"/>
                  </a:cubicBezTo>
                  <a:cubicBezTo>
                    <a:pt x="470" y="762"/>
                    <a:pt x="472" y="766"/>
                    <a:pt x="475" y="767"/>
                  </a:cubicBezTo>
                  <a:cubicBezTo>
                    <a:pt x="475" y="771"/>
                    <a:pt x="473" y="773"/>
                    <a:pt x="471" y="776"/>
                  </a:cubicBezTo>
                  <a:cubicBezTo>
                    <a:pt x="467" y="774"/>
                    <a:pt x="455" y="769"/>
                    <a:pt x="457" y="778"/>
                  </a:cubicBezTo>
                  <a:cubicBezTo>
                    <a:pt x="458" y="779"/>
                    <a:pt x="466" y="791"/>
                    <a:pt x="458" y="788"/>
                  </a:cubicBezTo>
                  <a:cubicBezTo>
                    <a:pt x="456" y="794"/>
                    <a:pt x="439" y="798"/>
                    <a:pt x="434" y="799"/>
                  </a:cubicBezTo>
                  <a:cubicBezTo>
                    <a:pt x="427" y="799"/>
                    <a:pt x="426" y="796"/>
                    <a:pt x="421" y="794"/>
                  </a:cubicBezTo>
                  <a:cubicBezTo>
                    <a:pt x="417" y="793"/>
                    <a:pt x="410" y="792"/>
                    <a:pt x="409" y="797"/>
                  </a:cubicBezTo>
                  <a:cubicBezTo>
                    <a:pt x="412" y="797"/>
                    <a:pt x="417" y="796"/>
                    <a:pt x="421" y="797"/>
                  </a:cubicBezTo>
                  <a:cubicBezTo>
                    <a:pt x="425" y="798"/>
                    <a:pt x="427" y="802"/>
                    <a:pt x="431" y="804"/>
                  </a:cubicBezTo>
                  <a:cubicBezTo>
                    <a:pt x="436" y="807"/>
                    <a:pt x="442" y="808"/>
                    <a:pt x="447" y="812"/>
                  </a:cubicBezTo>
                  <a:cubicBezTo>
                    <a:pt x="451" y="817"/>
                    <a:pt x="454" y="826"/>
                    <a:pt x="444" y="824"/>
                  </a:cubicBezTo>
                  <a:cubicBezTo>
                    <a:pt x="442" y="832"/>
                    <a:pt x="441" y="839"/>
                    <a:pt x="432" y="837"/>
                  </a:cubicBezTo>
                  <a:cubicBezTo>
                    <a:pt x="425" y="835"/>
                    <a:pt x="418" y="833"/>
                    <a:pt x="409" y="834"/>
                  </a:cubicBezTo>
                  <a:cubicBezTo>
                    <a:pt x="407" y="834"/>
                    <a:pt x="400" y="834"/>
                    <a:pt x="401" y="838"/>
                  </a:cubicBezTo>
                  <a:cubicBezTo>
                    <a:pt x="401" y="839"/>
                    <a:pt x="411" y="843"/>
                    <a:pt x="412" y="844"/>
                  </a:cubicBezTo>
                  <a:cubicBezTo>
                    <a:pt x="417" y="845"/>
                    <a:pt x="432" y="844"/>
                    <a:pt x="435" y="847"/>
                  </a:cubicBezTo>
                  <a:cubicBezTo>
                    <a:pt x="439" y="852"/>
                    <a:pt x="430" y="864"/>
                    <a:pt x="428" y="870"/>
                  </a:cubicBezTo>
                  <a:cubicBezTo>
                    <a:pt x="426" y="868"/>
                    <a:pt x="423" y="864"/>
                    <a:pt x="420" y="864"/>
                  </a:cubicBezTo>
                  <a:cubicBezTo>
                    <a:pt x="416" y="863"/>
                    <a:pt x="416" y="867"/>
                    <a:pt x="412" y="866"/>
                  </a:cubicBezTo>
                  <a:cubicBezTo>
                    <a:pt x="413" y="870"/>
                    <a:pt x="407" y="874"/>
                    <a:pt x="404" y="876"/>
                  </a:cubicBezTo>
                  <a:cubicBezTo>
                    <a:pt x="402" y="877"/>
                    <a:pt x="400" y="877"/>
                    <a:pt x="398" y="876"/>
                  </a:cubicBezTo>
                  <a:cubicBezTo>
                    <a:pt x="395" y="875"/>
                    <a:pt x="395" y="872"/>
                    <a:pt x="394" y="871"/>
                  </a:cubicBezTo>
                  <a:cubicBezTo>
                    <a:pt x="391" y="870"/>
                    <a:pt x="389" y="872"/>
                    <a:pt x="387" y="872"/>
                  </a:cubicBezTo>
                  <a:cubicBezTo>
                    <a:pt x="384" y="872"/>
                    <a:pt x="382" y="871"/>
                    <a:pt x="379" y="871"/>
                  </a:cubicBezTo>
                  <a:cubicBezTo>
                    <a:pt x="374" y="870"/>
                    <a:pt x="369" y="869"/>
                    <a:pt x="364" y="868"/>
                  </a:cubicBezTo>
                  <a:cubicBezTo>
                    <a:pt x="361" y="872"/>
                    <a:pt x="362" y="875"/>
                    <a:pt x="364" y="879"/>
                  </a:cubicBezTo>
                  <a:cubicBezTo>
                    <a:pt x="366" y="882"/>
                    <a:pt x="372" y="886"/>
                    <a:pt x="373" y="890"/>
                  </a:cubicBezTo>
                  <a:cubicBezTo>
                    <a:pt x="375" y="894"/>
                    <a:pt x="371" y="896"/>
                    <a:pt x="370" y="900"/>
                  </a:cubicBezTo>
                  <a:cubicBezTo>
                    <a:pt x="370" y="904"/>
                    <a:pt x="375" y="909"/>
                    <a:pt x="378" y="912"/>
                  </a:cubicBezTo>
                  <a:cubicBezTo>
                    <a:pt x="376" y="918"/>
                    <a:pt x="374" y="924"/>
                    <a:pt x="371" y="929"/>
                  </a:cubicBezTo>
                  <a:cubicBezTo>
                    <a:pt x="368" y="934"/>
                    <a:pt x="361" y="937"/>
                    <a:pt x="357" y="943"/>
                  </a:cubicBezTo>
                  <a:cubicBezTo>
                    <a:pt x="353" y="950"/>
                    <a:pt x="348" y="952"/>
                    <a:pt x="340" y="952"/>
                  </a:cubicBezTo>
                  <a:cubicBezTo>
                    <a:pt x="335" y="952"/>
                    <a:pt x="329" y="947"/>
                    <a:pt x="323" y="950"/>
                  </a:cubicBezTo>
                  <a:cubicBezTo>
                    <a:pt x="319" y="952"/>
                    <a:pt x="321" y="954"/>
                    <a:pt x="315" y="954"/>
                  </a:cubicBezTo>
                  <a:cubicBezTo>
                    <a:pt x="312" y="954"/>
                    <a:pt x="308" y="952"/>
                    <a:pt x="305" y="951"/>
                  </a:cubicBezTo>
                  <a:cubicBezTo>
                    <a:pt x="299" y="949"/>
                    <a:pt x="296" y="945"/>
                    <a:pt x="292" y="941"/>
                  </a:cubicBezTo>
                  <a:cubicBezTo>
                    <a:pt x="290" y="940"/>
                    <a:pt x="290" y="938"/>
                    <a:pt x="289" y="938"/>
                  </a:cubicBezTo>
                  <a:cubicBezTo>
                    <a:pt x="288" y="937"/>
                    <a:pt x="286" y="938"/>
                    <a:pt x="285" y="937"/>
                  </a:cubicBezTo>
                  <a:cubicBezTo>
                    <a:pt x="282" y="935"/>
                    <a:pt x="283" y="934"/>
                    <a:pt x="282" y="932"/>
                  </a:cubicBezTo>
                  <a:cubicBezTo>
                    <a:pt x="278" y="927"/>
                    <a:pt x="276" y="924"/>
                    <a:pt x="274" y="918"/>
                  </a:cubicBezTo>
                  <a:cubicBezTo>
                    <a:pt x="274" y="925"/>
                    <a:pt x="269" y="933"/>
                    <a:pt x="274" y="938"/>
                  </a:cubicBezTo>
                  <a:cubicBezTo>
                    <a:pt x="278" y="941"/>
                    <a:pt x="293" y="944"/>
                    <a:pt x="285" y="949"/>
                  </a:cubicBezTo>
                  <a:cubicBezTo>
                    <a:pt x="282" y="951"/>
                    <a:pt x="277" y="951"/>
                    <a:pt x="274" y="952"/>
                  </a:cubicBezTo>
                  <a:cubicBezTo>
                    <a:pt x="272" y="952"/>
                    <a:pt x="271" y="953"/>
                    <a:pt x="269" y="953"/>
                  </a:cubicBezTo>
                  <a:cubicBezTo>
                    <a:pt x="267" y="953"/>
                    <a:pt x="264" y="950"/>
                    <a:pt x="263" y="951"/>
                  </a:cubicBezTo>
                  <a:cubicBezTo>
                    <a:pt x="259" y="953"/>
                    <a:pt x="266" y="957"/>
                    <a:pt x="267" y="960"/>
                  </a:cubicBezTo>
                  <a:cubicBezTo>
                    <a:pt x="269" y="963"/>
                    <a:pt x="266" y="966"/>
                    <a:pt x="271" y="966"/>
                  </a:cubicBezTo>
                  <a:cubicBezTo>
                    <a:pt x="277" y="967"/>
                    <a:pt x="281" y="954"/>
                    <a:pt x="287" y="952"/>
                  </a:cubicBezTo>
                  <a:cubicBezTo>
                    <a:pt x="293" y="951"/>
                    <a:pt x="301" y="956"/>
                    <a:pt x="306" y="958"/>
                  </a:cubicBezTo>
                  <a:cubicBezTo>
                    <a:pt x="309" y="959"/>
                    <a:pt x="312" y="961"/>
                    <a:pt x="313" y="964"/>
                  </a:cubicBezTo>
                  <a:cubicBezTo>
                    <a:pt x="314" y="967"/>
                    <a:pt x="312" y="971"/>
                    <a:pt x="311" y="974"/>
                  </a:cubicBezTo>
                  <a:cubicBezTo>
                    <a:pt x="316" y="968"/>
                    <a:pt x="319" y="962"/>
                    <a:pt x="326" y="959"/>
                  </a:cubicBezTo>
                  <a:cubicBezTo>
                    <a:pt x="328" y="958"/>
                    <a:pt x="334" y="956"/>
                    <a:pt x="334" y="961"/>
                  </a:cubicBezTo>
                  <a:cubicBezTo>
                    <a:pt x="333" y="964"/>
                    <a:pt x="329" y="964"/>
                    <a:pt x="329" y="968"/>
                  </a:cubicBezTo>
                  <a:cubicBezTo>
                    <a:pt x="335" y="969"/>
                    <a:pt x="334" y="957"/>
                    <a:pt x="341" y="963"/>
                  </a:cubicBezTo>
                  <a:cubicBezTo>
                    <a:pt x="347" y="968"/>
                    <a:pt x="341" y="971"/>
                    <a:pt x="342" y="977"/>
                  </a:cubicBezTo>
                  <a:cubicBezTo>
                    <a:pt x="342" y="981"/>
                    <a:pt x="343" y="980"/>
                    <a:pt x="340" y="984"/>
                  </a:cubicBezTo>
                  <a:cubicBezTo>
                    <a:pt x="339" y="986"/>
                    <a:pt x="338" y="988"/>
                    <a:pt x="336" y="990"/>
                  </a:cubicBezTo>
                  <a:cubicBezTo>
                    <a:pt x="333" y="995"/>
                    <a:pt x="334" y="994"/>
                    <a:pt x="329" y="994"/>
                  </a:cubicBezTo>
                  <a:cubicBezTo>
                    <a:pt x="326" y="995"/>
                    <a:pt x="324" y="996"/>
                    <a:pt x="321" y="996"/>
                  </a:cubicBezTo>
                  <a:cubicBezTo>
                    <a:pt x="317" y="997"/>
                    <a:pt x="316" y="993"/>
                    <a:pt x="311" y="994"/>
                  </a:cubicBezTo>
                  <a:cubicBezTo>
                    <a:pt x="314" y="995"/>
                    <a:pt x="316" y="999"/>
                    <a:pt x="316" y="1002"/>
                  </a:cubicBezTo>
                  <a:cubicBezTo>
                    <a:pt x="317" y="1007"/>
                    <a:pt x="311" y="1005"/>
                    <a:pt x="311" y="1008"/>
                  </a:cubicBezTo>
                  <a:cubicBezTo>
                    <a:pt x="317" y="1009"/>
                    <a:pt x="317" y="1006"/>
                    <a:pt x="321" y="1004"/>
                  </a:cubicBezTo>
                  <a:cubicBezTo>
                    <a:pt x="323" y="1003"/>
                    <a:pt x="327" y="1001"/>
                    <a:pt x="329" y="1000"/>
                  </a:cubicBezTo>
                  <a:cubicBezTo>
                    <a:pt x="333" y="999"/>
                    <a:pt x="337" y="999"/>
                    <a:pt x="336" y="1004"/>
                  </a:cubicBezTo>
                  <a:cubicBezTo>
                    <a:pt x="335" y="1007"/>
                    <a:pt x="331" y="1008"/>
                    <a:pt x="328" y="1009"/>
                  </a:cubicBezTo>
                  <a:cubicBezTo>
                    <a:pt x="330" y="1010"/>
                    <a:pt x="334" y="1010"/>
                    <a:pt x="336" y="1008"/>
                  </a:cubicBezTo>
                  <a:cubicBezTo>
                    <a:pt x="337" y="1011"/>
                    <a:pt x="333" y="1013"/>
                    <a:pt x="332" y="1016"/>
                  </a:cubicBezTo>
                  <a:cubicBezTo>
                    <a:pt x="334" y="1016"/>
                    <a:pt x="336" y="1014"/>
                    <a:pt x="338" y="1014"/>
                  </a:cubicBezTo>
                  <a:cubicBezTo>
                    <a:pt x="339" y="1018"/>
                    <a:pt x="335" y="1021"/>
                    <a:pt x="336" y="1024"/>
                  </a:cubicBezTo>
                  <a:cubicBezTo>
                    <a:pt x="340" y="1023"/>
                    <a:pt x="342" y="1015"/>
                    <a:pt x="343" y="1012"/>
                  </a:cubicBezTo>
                  <a:cubicBezTo>
                    <a:pt x="345" y="1007"/>
                    <a:pt x="346" y="1003"/>
                    <a:pt x="347" y="998"/>
                  </a:cubicBezTo>
                  <a:cubicBezTo>
                    <a:pt x="347" y="995"/>
                    <a:pt x="348" y="991"/>
                    <a:pt x="352" y="990"/>
                  </a:cubicBezTo>
                  <a:cubicBezTo>
                    <a:pt x="355" y="988"/>
                    <a:pt x="356" y="991"/>
                    <a:pt x="360" y="988"/>
                  </a:cubicBezTo>
                  <a:cubicBezTo>
                    <a:pt x="362" y="986"/>
                    <a:pt x="365" y="984"/>
                    <a:pt x="368" y="984"/>
                  </a:cubicBezTo>
                  <a:cubicBezTo>
                    <a:pt x="373" y="984"/>
                    <a:pt x="375" y="993"/>
                    <a:pt x="376" y="997"/>
                  </a:cubicBezTo>
                  <a:cubicBezTo>
                    <a:pt x="376" y="999"/>
                    <a:pt x="376" y="1002"/>
                    <a:pt x="376" y="1004"/>
                  </a:cubicBezTo>
                  <a:cubicBezTo>
                    <a:pt x="377" y="1006"/>
                    <a:pt x="379" y="1007"/>
                    <a:pt x="379" y="1010"/>
                  </a:cubicBezTo>
                  <a:cubicBezTo>
                    <a:pt x="378" y="1011"/>
                    <a:pt x="377" y="1013"/>
                    <a:pt x="377" y="1015"/>
                  </a:cubicBezTo>
                  <a:cubicBezTo>
                    <a:pt x="378" y="1017"/>
                    <a:pt x="378" y="1022"/>
                    <a:pt x="377" y="1023"/>
                  </a:cubicBezTo>
                  <a:cubicBezTo>
                    <a:pt x="375" y="1025"/>
                    <a:pt x="373" y="1023"/>
                    <a:pt x="371" y="1024"/>
                  </a:cubicBezTo>
                  <a:cubicBezTo>
                    <a:pt x="370" y="1026"/>
                    <a:pt x="371" y="1029"/>
                    <a:pt x="371" y="1030"/>
                  </a:cubicBezTo>
                  <a:cubicBezTo>
                    <a:pt x="369" y="1034"/>
                    <a:pt x="365" y="1037"/>
                    <a:pt x="364" y="1041"/>
                  </a:cubicBezTo>
                  <a:cubicBezTo>
                    <a:pt x="363" y="1044"/>
                    <a:pt x="362" y="1053"/>
                    <a:pt x="357" y="1050"/>
                  </a:cubicBezTo>
                  <a:cubicBezTo>
                    <a:pt x="355" y="1049"/>
                    <a:pt x="354" y="1040"/>
                    <a:pt x="355" y="1037"/>
                  </a:cubicBezTo>
                  <a:cubicBezTo>
                    <a:pt x="351" y="1037"/>
                    <a:pt x="348" y="1038"/>
                    <a:pt x="345" y="1038"/>
                  </a:cubicBezTo>
                  <a:cubicBezTo>
                    <a:pt x="348" y="1041"/>
                    <a:pt x="350" y="1046"/>
                    <a:pt x="346" y="1050"/>
                  </a:cubicBezTo>
                  <a:cubicBezTo>
                    <a:pt x="344" y="1053"/>
                    <a:pt x="342" y="1049"/>
                    <a:pt x="340" y="1052"/>
                  </a:cubicBezTo>
                  <a:cubicBezTo>
                    <a:pt x="339" y="1055"/>
                    <a:pt x="341" y="1057"/>
                    <a:pt x="339" y="1060"/>
                  </a:cubicBezTo>
                  <a:cubicBezTo>
                    <a:pt x="338" y="1062"/>
                    <a:pt x="335" y="1062"/>
                    <a:pt x="334" y="1064"/>
                  </a:cubicBezTo>
                  <a:cubicBezTo>
                    <a:pt x="333" y="1065"/>
                    <a:pt x="332" y="1066"/>
                    <a:pt x="331" y="1067"/>
                  </a:cubicBezTo>
                  <a:cubicBezTo>
                    <a:pt x="331" y="1067"/>
                    <a:pt x="332" y="1068"/>
                    <a:pt x="331" y="1069"/>
                  </a:cubicBezTo>
                  <a:cubicBezTo>
                    <a:pt x="331" y="1069"/>
                    <a:pt x="327" y="1070"/>
                    <a:pt x="326" y="1071"/>
                  </a:cubicBezTo>
                  <a:cubicBezTo>
                    <a:pt x="323" y="1072"/>
                    <a:pt x="320" y="1073"/>
                    <a:pt x="317" y="1075"/>
                  </a:cubicBezTo>
                  <a:cubicBezTo>
                    <a:pt x="315" y="1076"/>
                    <a:pt x="314" y="1076"/>
                    <a:pt x="312" y="1076"/>
                  </a:cubicBezTo>
                  <a:cubicBezTo>
                    <a:pt x="310" y="1076"/>
                    <a:pt x="311" y="1076"/>
                    <a:pt x="309" y="1078"/>
                  </a:cubicBezTo>
                  <a:cubicBezTo>
                    <a:pt x="305" y="1080"/>
                    <a:pt x="303" y="1081"/>
                    <a:pt x="299" y="1083"/>
                  </a:cubicBezTo>
                  <a:cubicBezTo>
                    <a:pt x="296" y="1085"/>
                    <a:pt x="291" y="1086"/>
                    <a:pt x="290" y="1088"/>
                  </a:cubicBezTo>
                  <a:cubicBezTo>
                    <a:pt x="289" y="1085"/>
                    <a:pt x="290" y="1081"/>
                    <a:pt x="292" y="1079"/>
                  </a:cubicBezTo>
                  <a:cubicBezTo>
                    <a:pt x="286" y="1078"/>
                    <a:pt x="289" y="1073"/>
                    <a:pt x="291" y="1071"/>
                  </a:cubicBezTo>
                  <a:cubicBezTo>
                    <a:pt x="292" y="1069"/>
                    <a:pt x="294" y="1067"/>
                    <a:pt x="294" y="1066"/>
                  </a:cubicBezTo>
                  <a:cubicBezTo>
                    <a:pt x="295" y="1064"/>
                    <a:pt x="294" y="1063"/>
                    <a:pt x="295" y="1061"/>
                  </a:cubicBezTo>
                  <a:cubicBezTo>
                    <a:pt x="295" y="1060"/>
                    <a:pt x="297" y="1060"/>
                    <a:pt x="298" y="1057"/>
                  </a:cubicBezTo>
                  <a:cubicBezTo>
                    <a:pt x="298" y="1052"/>
                    <a:pt x="291" y="1048"/>
                    <a:pt x="287" y="1046"/>
                  </a:cubicBezTo>
                  <a:cubicBezTo>
                    <a:pt x="282" y="1044"/>
                    <a:pt x="279" y="1050"/>
                    <a:pt x="273" y="1050"/>
                  </a:cubicBezTo>
                  <a:cubicBezTo>
                    <a:pt x="269" y="1049"/>
                    <a:pt x="262" y="1046"/>
                    <a:pt x="262" y="1041"/>
                  </a:cubicBezTo>
                  <a:cubicBezTo>
                    <a:pt x="262" y="1039"/>
                    <a:pt x="264" y="1038"/>
                    <a:pt x="264" y="1035"/>
                  </a:cubicBezTo>
                  <a:cubicBezTo>
                    <a:pt x="264" y="1033"/>
                    <a:pt x="262" y="1031"/>
                    <a:pt x="260" y="1030"/>
                  </a:cubicBezTo>
                  <a:cubicBezTo>
                    <a:pt x="258" y="1029"/>
                    <a:pt x="256" y="1030"/>
                    <a:pt x="254" y="1027"/>
                  </a:cubicBezTo>
                  <a:cubicBezTo>
                    <a:pt x="253" y="1025"/>
                    <a:pt x="254" y="1022"/>
                    <a:pt x="251" y="1020"/>
                  </a:cubicBezTo>
                  <a:cubicBezTo>
                    <a:pt x="248" y="1029"/>
                    <a:pt x="256" y="1029"/>
                    <a:pt x="260" y="1035"/>
                  </a:cubicBezTo>
                  <a:cubicBezTo>
                    <a:pt x="263" y="1039"/>
                    <a:pt x="261" y="1038"/>
                    <a:pt x="259" y="1041"/>
                  </a:cubicBezTo>
                  <a:cubicBezTo>
                    <a:pt x="258" y="1045"/>
                    <a:pt x="260" y="1046"/>
                    <a:pt x="261" y="1049"/>
                  </a:cubicBezTo>
                  <a:cubicBezTo>
                    <a:pt x="264" y="1057"/>
                    <a:pt x="256" y="1056"/>
                    <a:pt x="251" y="1057"/>
                  </a:cubicBezTo>
                  <a:cubicBezTo>
                    <a:pt x="249" y="1057"/>
                    <a:pt x="246" y="1059"/>
                    <a:pt x="244" y="1059"/>
                  </a:cubicBezTo>
                  <a:cubicBezTo>
                    <a:pt x="243" y="1058"/>
                    <a:pt x="242" y="1056"/>
                    <a:pt x="241" y="1055"/>
                  </a:cubicBezTo>
                  <a:cubicBezTo>
                    <a:pt x="240" y="1054"/>
                    <a:pt x="238" y="1054"/>
                    <a:pt x="237" y="1053"/>
                  </a:cubicBezTo>
                  <a:cubicBezTo>
                    <a:pt x="232" y="1050"/>
                    <a:pt x="236" y="1045"/>
                    <a:pt x="236" y="1040"/>
                  </a:cubicBezTo>
                  <a:cubicBezTo>
                    <a:pt x="236" y="1037"/>
                    <a:pt x="232" y="1027"/>
                    <a:pt x="228" y="1027"/>
                  </a:cubicBezTo>
                  <a:cubicBezTo>
                    <a:pt x="228" y="1030"/>
                    <a:pt x="231" y="1032"/>
                    <a:pt x="232" y="1034"/>
                  </a:cubicBezTo>
                  <a:cubicBezTo>
                    <a:pt x="232" y="1037"/>
                    <a:pt x="232" y="1040"/>
                    <a:pt x="232" y="1042"/>
                  </a:cubicBezTo>
                  <a:cubicBezTo>
                    <a:pt x="233" y="1046"/>
                    <a:pt x="232" y="1050"/>
                    <a:pt x="234" y="1055"/>
                  </a:cubicBezTo>
                  <a:cubicBezTo>
                    <a:pt x="230" y="1056"/>
                    <a:pt x="226" y="1056"/>
                    <a:pt x="222" y="1055"/>
                  </a:cubicBezTo>
                  <a:cubicBezTo>
                    <a:pt x="219" y="1054"/>
                    <a:pt x="219" y="1054"/>
                    <a:pt x="217" y="1051"/>
                  </a:cubicBezTo>
                  <a:cubicBezTo>
                    <a:pt x="216" y="1049"/>
                    <a:pt x="215" y="1047"/>
                    <a:pt x="213" y="1044"/>
                  </a:cubicBezTo>
                  <a:cubicBezTo>
                    <a:pt x="210" y="1041"/>
                    <a:pt x="210" y="1041"/>
                    <a:pt x="209" y="1037"/>
                  </a:cubicBezTo>
                  <a:cubicBezTo>
                    <a:pt x="209" y="1035"/>
                    <a:pt x="210" y="1031"/>
                    <a:pt x="206" y="1034"/>
                  </a:cubicBezTo>
                  <a:cubicBezTo>
                    <a:pt x="205" y="1034"/>
                    <a:pt x="204" y="1040"/>
                    <a:pt x="204" y="1041"/>
                  </a:cubicBezTo>
                  <a:cubicBezTo>
                    <a:pt x="205" y="1043"/>
                    <a:pt x="219" y="1049"/>
                    <a:pt x="213" y="1053"/>
                  </a:cubicBezTo>
                  <a:cubicBezTo>
                    <a:pt x="211" y="1055"/>
                    <a:pt x="211" y="1053"/>
                    <a:pt x="209" y="1052"/>
                  </a:cubicBezTo>
                  <a:cubicBezTo>
                    <a:pt x="207" y="1051"/>
                    <a:pt x="207" y="1051"/>
                    <a:pt x="205" y="1052"/>
                  </a:cubicBezTo>
                  <a:cubicBezTo>
                    <a:pt x="202" y="1052"/>
                    <a:pt x="200" y="1054"/>
                    <a:pt x="197" y="1053"/>
                  </a:cubicBezTo>
                  <a:cubicBezTo>
                    <a:pt x="190" y="1052"/>
                    <a:pt x="191" y="1048"/>
                    <a:pt x="189" y="1043"/>
                  </a:cubicBezTo>
                  <a:cubicBezTo>
                    <a:pt x="188" y="1040"/>
                    <a:pt x="187" y="1038"/>
                    <a:pt x="186" y="1036"/>
                  </a:cubicBezTo>
                  <a:cubicBezTo>
                    <a:pt x="186" y="1034"/>
                    <a:pt x="185" y="1029"/>
                    <a:pt x="182" y="1029"/>
                  </a:cubicBezTo>
                  <a:cubicBezTo>
                    <a:pt x="180" y="1030"/>
                    <a:pt x="183" y="1044"/>
                    <a:pt x="184" y="1047"/>
                  </a:cubicBezTo>
                  <a:cubicBezTo>
                    <a:pt x="185" y="1054"/>
                    <a:pt x="193" y="1056"/>
                    <a:pt x="198" y="1061"/>
                  </a:cubicBezTo>
                  <a:cubicBezTo>
                    <a:pt x="200" y="1063"/>
                    <a:pt x="202" y="1065"/>
                    <a:pt x="200" y="1067"/>
                  </a:cubicBezTo>
                  <a:cubicBezTo>
                    <a:pt x="199" y="1070"/>
                    <a:pt x="194" y="1068"/>
                    <a:pt x="192" y="1068"/>
                  </a:cubicBezTo>
                  <a:cubicBezTo>
                    <a:pt x="189" y="1069"/>
                    <a:pt x="186" y="1070"/>
                    <a:pt x="183" y="1070"/>
                  </a:cubicBezTo>
                  <a:cubicBezTo>
                    <a:pt x="179" y="1071"/>
                    <a:pt x="179" y="1069"/>
                    <a:pt x="176" y="1068"/>
                  </a:cubicBezTo>
                  <a:cubicBezTo>
                    <a:pt x="173" y="1066"/>
                    <a:pt x="170" y="1065"/>
                    <a:pt x="167" y="1064"/>
                  </a:cubicBezTo>
                  <a:cubicBezTo>
                    <a:pt x="164" y="1063"/>
                    <a:pt x="161" y="1063"/>
                    <a:pt x="158" y="1062"/>
                  </a:cubicBezTo>
                  <a:cubicBezTo>
                    <a:pt x="153" y="1061"/>
                    <a:pt x="148" y="1059"/>
                    <a:pt x="147" y="1054"/>
                  </a:cubicBezTo>
                  <a:cubicBezTo>
                    <a:pt x="147" y="1052"/>
                    <a:pt x="147" y="1049"/>
                    <a:pt x="148" y="1047"/>
                  </a:cubicBezTo>
                  <a:cubicBezTo>
                    <a:pt x="149" y="1045"/>
                    <a:pt x="152" y="1045"/>
                    <a:pt x="153" y="1042"/>
                  </a:cubicBezTo>
                  <a:cubicBezTo>
                    <a:pt x="150" y="1042"/>
                    <a:pt x="150" y="1044"/>
                    <a:pt x="148" y="1045"/>
                  </a:cubicBezTo>
                  <a:cubicBezTo>
                    <a:pt x="146" y="1047"/>
                    <a:pt x="142" y="1048"/>
                    <a:pt x="141" y="1050"/>
                  </a:cubicBezTo>
                  <a:cubicBezTo>
                    <a:pt x="141" y="1051"/>
                    <a:pt x="141" y="1054"/>
                    <a:pt x="141" y="1056"/>
                  </a:cubicBezTo>
                  <a:cubicBezTo>
                    <a:pt x="141" y="1058"/>
                    <a:pt x="141" y="1062"/>
                    <a:pt x="139" y="1063"/>
                  </a:cubicBezTo>
                  <a:cubicBezTo>
                    <a:pt x="137" y="1060"/>
                    <a:pt x="133" y="1061"/>
                    <a:pt x="130" y="1059"/>
                  </a:cubicBezTo>
                  <a:cubicBezTo>
                    <a:pt x="125" y="1056"/>
                    <a:pt x="129" y="1055"/>
                    <a:pt x="126" y="1052"/>
                  </a:cubicBezTo>
                  <a:cubicBezTo>
                    <a:pt x="125" y="1050"/>
                    <a:pt x="123" y="1051"/>
                    <a:pt x="122" y="1050"/>
                  </a:cubicBezTo>
                  <a:cubicBezTo>
                    <a:pt x="120" y="1048"/>
                    <a:pt x="121" y="1047"/>
                    <a:pt x="121" y="1045"/>
                  </a:cubicBezTo>
                  <a:cubicBezTo>
                    <a:pt x="120" y="1042"/>
                    <a:pt x="119" y="1039"/>
                    <a:pt x="118" y="1036"/>
                  </a:cubicBezTo>
                  <a:cubicBezTo>
                    <a:pt x="118" y="1036"/>
                    <a:pt x="117" y="1036"/>
                    <a:pt x="118" y="1036"/>
                  </a:cubicBezTo>
                  <a:cubicBezTo>
                    <a:pt x="117" y="1040"/>
                    <a:pt x="117" y="1046"/>
                    <a:pt x="118" y="1050"/>
                  </a:cubicBezTo>
                  <a:cubicBezTo>
                    <a:pt x="119" y="1052"/>
                    <a:pt x="120" y="1054"/>
                    <a:pt x="121" y="1056"/>
                  </a:cubicBezTo>
                  <a:cubicBezTo>
                    <a:pt x="121" y="1059"/>
                    <a:pt x="118" y="1059"/>
                    <a:pt x="120" y="1062"/>
                  </a:cubicBezTo>
                  <a:cubicBezTo>
                    <a:pt x="117" y="1063"/>
                    <a:pt x="115" y="1064"/>
                    <a:pt x="112" y="1063"/>
                  </a:cubicBezTo>
                  <a:cubicBezTo>
                    <a:pt x="111" y="1063"/>
                    <a:pt x="110" y="1061"/>
                    <a:pt x="109" y="1061"/>
                  </a:cubicBezTo>
                  <a:cubicBezTo>
                    <a:pt x="108" y="1060"/>
                    <a:pt x="106" y="1061"/>
                    <a:pt x="104" y="1061"/>
                  </a:cubicBezTo>
                  <a:cubicBezTo>
                    <a:pt x="100" y="1060"/>
                    <a:pt x="93" y="1060"/>
                    <a:pt x="92" y="1055"/>
                  </a:cubicBezTo>
                  <a:cubicBezTo>
                    <a:pt x="92" y="1053"/>
                    <a:pt x="94" y="1050"/>
                    <a:pt x="94" y="1048"/>
                  </a:cubicBezTo>
                  <a:cubicBezTo>
                    <a:pt x="95" y="1045"/>
                    <a:pt x="95" y="1043"/>
                    <a:pt x="94" y="1040"/>
                  </a:cubicBezTo>
                  <a:cubicBezTo>
                    <a:pt x="93" y="1035"/>
                    <a:pt x="91" y="1032"/>
                    <a:pt x="92" y="1026"/>
                  </a:cubicBezTo>
                  <a:cubicBezTo>
                    <a:pt x="92" y="1024"/>
                    <a:pt x="93" y="1022"/>
                    <a:pt x="92" y="1020"/>
                  </a:cubicBezTo>
                  <a:cubicBezTo>
                    <a:pt x="90" y="1017"/>
                    <a:pt x="87" y="1017"/>
                    <a:pt x="87" y="1020"/>
                  </a:cubicBezTo>
                  <a:cubicBezTo>
                    <a:pt x="87" y="1024"/>
                    <a:pt x="90" y="1025"/>
                    <a:pt x="90" y="1028"/>
                  </a:cubicBezTo>
                  <a:cubicBezTo>
                    <a:pt x="91" y="1031"/>
                    <a:pt x="89" y="1031"/>
                    <a:pt x="87" y="1033"/>
                  </a:cubicBezTo>
                  <a:cubicBezTo>
                    <a:pt x="83" y="1038"/>
                    <a:pt x="85" y="1040"/>
                    <a:pt x="85" y="1045"/>
                  </a:cubicBezTo>
                  <a:cubicBezTo>
                    <a:pt x="85" y="1049"/>
                    <a:pt x="83" y="1057"/>
                    <a:pt x="79" y="1057"/>
                  </a:cubicBezTo>
                  <a:cubicBezTo>
                    <a:pt x="78" y="1057"/>
                    <a:pt x="77" y="1054"/>
                    <a:pt x="77" y="1053"/>
                  </a:cubicBezTo>
                  <a:cubicBezTo>
                    <a:pt x="70" y="1058"/>
                    <a:pt x="68" y="1042"/>
                    <a:pt x="66" y="1040"/>
                  </a:cubicBezTo>
                  <a:cubicBezTo>
                    <a:pt x="64" y="1042"/>
                    <a:pt x="63" y="1037"/>
                    <a:pt x="61" y="1037"/>
                  </a:cubicBezTo>
                  <a:cubicBezTo>
                    <a:pt x="60" y="1035"/>
                    <a:pt x="63" y="1030"/>
                    <a:pt x="64" y="1028"/>
                  </a:cubicBezTo>
                  <a:cubicBezTo>
                    <a:pt x="66" y="1026"/>
                    <a:pt x="66" y="1026"/>
                    <a:pt x="67" y="1024"/>
                  </a:cubicBezTo>
                  <a:cubicBezTo>
                    <a:pt x="67" y="1022"/>
                    <a:pt x="67" y="1020"/>
                    <a:pt x="67" y="1019"/>
                  </a:cubicBezTo>
                  <a:cubicBezTo>
                    <a:pt x="68" y="1012"/>
                    <a:pt x="61" y="1005"/>
                    <a:pt x="68" y="1000"/>
                  </a:cubicBezTo>
                  <a:cubicBezTo>
                    <a:pt x="70" y="998"/>
                    <a:pt x="73" y="998"/>
                    <a:pt x="75" y="995"/>
                  </a:cubicBezTo>
                  <a:cubicBezTo>
                    <a:pt x="77" y="992"/>
                    <a:pt x="78" y="989"/>
                    <a:pt x="80" y="987"/>
                  </a:cubicBezTo>
                  <a:cubicBezTo>
                    <a:pt x="81" y="986"/>
                    <a:pt x="83" y="987"/>
                    <a:pt x="84" y="986"/>
                  </a:cubicBezTo>
                  <a:cubicBezTo>
                    <a:pt x="85" y="985"/>
                    <a:pt x="86" y="983"/>
                    <a:pt x="86" y="981"/>
                  </a:cubicBezTo>
                  <a:cubicBezTo>
                    <a:pt x="88" y="979"/>
                    <a:pt x="90" y="977"/>
                    <a:pt x="91" y="975"/>
                  </a:cubicBezTo>
                  <a:cubicBezTo>
                    <a:pt x="96" y="970"/>
                    <a:pt x="100" y="972"/>
                    <a:pt x="106" y="970"/>
                  </a:cubicBezTo>
                  <a:cubicBezTo>
                    <a:pt x="108" y="970"/>
                    <a:pt x="111" y="968"/>
                    <a:pt x="114" y="969"/>
                  </a:cubicBezTo>
                  <a:cubicBezTo>
                    <a:pt x="117" y="970"/>
                    <a:pt x="117" y="973"/>
                    <a:pt x="120" y="973"/>
                  </a:cubicBezTo>
                  <a:cubicBezTo>
                    <a:pt x="121" y="969"/>
                    <a:pt x="119" y="967"/>
                    <a:pt x="122" y="965"/>
                  </a:cubicBezTo>
                  <a:cubicBezTo>
                    <a:pt x="126" y="963"/>
                    <a:pt x="129" y="966"/>
                    <a:pt x="133" y="966"/>
                  </a:cubicBezTo>
                  <a:cubicBezTo>
                    <a:pt x="133" y="962"/>
                    <a:pt x="127" y="964"/>
                    <a:pt x="127" y="960"/>
                  </a:cubicBezTo>
                  <a:cubicBezTo>
                    <a:pt x="127" y="956"/>
                    <a:pt x="132" y="957"/>
                    <a:pt x="133" y="954"/>
                  </a:cubicBezTo>
                  <a:cubicBezTo>
                    <a:pt x="130" y="954"/>
                    <a:pt x="128" y="955"/>
                    <a:pt x="126" y="953"/>
                  </a:cubicBezTo>
                  <a:cubicBezTo>
                    <a:pt x="125" y="947"/>
                    <a:pt x="129" y="947"/>
                    <a:pt x="133" y="943"/>
                  </a:cubicBezTo>
                  <a:cubicBezTo>
                    <a:pt x="128" y="943"/>
                    <a:pt x="125" y="946"/>
                    <a:pt x="121" y="947"/>
                  </a:cubicBezTo>
                  <a:cubicBezTo>
                    <a:pt x="113" y="948"/>
                    <a:pt x="109" y="938"/>
                    <a:pt x="111" y="931"/>
                  </a:cubicBezTo>
                  <a:cubicBezTo>
                    <a:pt x="114" y="925"/>
                    <a:pt x="113" y="926"/>
                    <a:pt x="110" y="921"/>
                  </a:cubicBezTo>
                  <a:cubicBezTo>
                    <a:pt x="108" y="917"/>
                    <a:pt x="106" y="914"/>
                    <a:pt x="103" y="911"/>
                  </a:cubicBezTo>
                  <a:cubicBezTo>
                    <a:pt x="99" y="908"/>
                    <a:pt x="99" y="906"/>
                    <a:pt x="100" y="901"/>
                  </a:cubicBezTo>
                  <a:cubicBezTo>
                    <a:pt x="100" y="897"/>
                    <a:pt x="99" y="890"/>
                    <a:pt x="102" y="887"/>
                  </a:cubicBezTo>
                  <a:cubicBezTo>
                    <a:pt x="105" y="885"/>
                    <a:pt x="107" y="884"/>
                    <a:pt x="110" y="883"/>
                  </a:cubicBezTo>
                  <a:cubicBezTo>
                    <a:pt x="113" y="882"/>
                    <a:pt x="115" y="880"/>
                    <a:pt x="118" y="879"/>
                  </a:cubicBezTo>
                  <a:cubicBezTo>
                    <a:pt x="121" y="878"/>
                    <a:pt x="123" y="878"/>
                    <a:pt x="126" y="878"/>
                  </a:cubicBezTo>
                  <a:cubicBezTo>
                    <a:pt x="132" y="878"/>
                    <a:pt x="140" y="880"/>
                    <a:pt x="145" y="883"/>
                  </a:cubicBezTo>
                  <a:cubicBezTo>
                    <a:pt x="154" y="889"/>
                    <a:pt x="158" y="897"/>
                    <a:pt x="161" y="907"/>
                  </a:cubicBezTo>
                  <a:cubicBezTo>
                    <a:pt x="163" y="916"/>
                    <a:pt x="162" y="927"/>
                    <a:pt x="166" y="935"/>
                  </a:cubicBezTo>
                  <a:cubicBezTo>
                    <a:pt x="169" y="932"/>
                    <a:pt x="173" y="924"/>
                    <a:pt x="173" y="932"/>
                  </a:cubicBezTo>
                  <a:cubicBezTo>
                    <a:pt x="174" y="937"/>
                    <a:pt x="172" y="939"/>
                    <a:pt x="178" y="940"/>
                  </a:cubicBezTo>
                  <a:cubicBezTo>
                    <a:pt x="182" y="940"/>
                    <a:pt x="186" y="940"/>
                    <a:pt x="189" y="943"/>
                  </a:cubicBezTo>
                  <a:cubicBezTo>
                    <a:pt x="191" y="944"/>
                    <a:pt x="191" y="947"/>
                    <a:pt x="193" y="948"/>
                  </a:cubicBezTo>
                  <a:cubicBezTo>
                    <a:pt x="194" y="949"/>
                    <a:pt x="197" y="949"/>
                    <a:pt x="199" y="950"/>
                  </a:cubicBezTo>
                  <a:cubicBezTo>
                    <a:pt x="200" y="946"/>
                    <a:pt x="195" y="946"/>
                    <a:pt x="196" y="941"/>
                  </a:cubicBezTo>
                  <a:cubicBezTo>
                    <a:pt x="198" y="935"/>
                    <a:pt x="201" y="941"/>
                    <a:pt x="205" y="940"/>
                  </a:cubicBezTo>
                  <a:cubicBezTo>
                    <a:pt x="207" y="940"/>
                    <a:pt x="207" y="937"/>
                    <a:pt x="210" y="937"/>
                  </a:cubicBezTo>
                  <a:cubicBezTo>
                    <a:pt x="212" y="938"/>
                    <a:pt x="214" y="939"/>
                    <a:pt x="216" y="940"/>
                  </a:cubicBezTo>
                  <a:cubicBezTo>
                    <a:pt x="218" y="941"/>
                    <a:pt x="222" y="943"/>
                    <a:pt x="225" y="944"/>
                  </a:cubicBezTo>
                  <a:cubicBezTo>
                    <a:pt x="226" y="940"/>
                    <a:pt x="223" y="940"/>
                    <a:pt x="221" y="939"/>
                  </a:cubicBezTo>
                  <a:cubicBezTo>
                    <a:pt x="218" y="936"/>
                    <a:pt x="213" y="933"/>
                    <a:pt x="217" y="930"/>
                  </a:cubicBezTo>
                  <a:cubicBezTo>
                    <a:pt x="218" y="930"/>
                    <a:pt x="220" y="930"/>
                    <a:pt x="221" y="930"/>
                  </a:cubicBezTo>
                  <a:cubicBezTo>
                    <a:pt x="222" y="930"/>
                    <a:pt x="224" y="928"/>
                    <a:pt x="225" y="927"/>
                  </a:cubicBezTo>
                  <a:cubicBezTo>
                    <a:pt x="232" y="921"/>
                    <a:pt x="237" y="908"/>
                    <a:pt x="241" y="899"/>
                  </a:cubicBezTo>
                  <a:cubicBezTo>
                    <a:pt x="243" y="894"/>
                    <a:pt x="243" y="889"/>
                    <a:pt x="246" y="884"/>
                  </a:cubicBezTo>
                  <a:cubicBezTo>
                    <a:pt x="248" y="879"/>
                    <a:pt x="250" y="874"/>
                    <a:pt x="250" y="869"/>
                  </a:cubicBezTo>
                  <a:cubicBezTo>
                    <a:pt x="250" y="867"/>
                    <a:pt x="249" y="862"/>
                    <a:pt x="250" y="860"/>
                  </a:cubicBezTo>
                  <a:cubicBezTo>
                    <a:pt x="251" y="858"/>
                    <a:pt x="255" y="857"/>
                    <a:pt x="254" y="854"/>
                  </a:cubicBezTo>
                  <a:cubicBezTo>
                    <a:pt x="252" y="854"/>
                    <a:pt x="249" y="857"/>
                    <a:pt x="247" y="859"/>
                  </a:cubicBezTo>
                  <a:cubicBezTo>
                    <a:pt x="245" y="861"/>
                    <a:pt x="245" y="863"/>
                    <a:pt x="245" y="866"/>
                  </a:cubicBezTo>
                  <a:cubicBezTo>
                    <a:pt x="245" y="877"/>
                    <a:pt x="238" y="887"/>
                    <a:pt x="234" y="897"/>
                  </a:cubicBezTo>
                  <a:cubicBezTo>
                    <a:pt x="233" y="902"/>
                    <a:pt x="230" y="907"/>
                    <a:pt x="227" y="911"/>
                  </a:cubicBezTo>
                  <a:cubicBezTo>
                    <a:pt x="226" y="915"/>
                    <a:pt x="225" y="917"/>
                    <a:pt x="222" y="920"/>
                  </a:cubicBezTo>
                  <a:cubicBezTo>
                    <a:pt x="220" y="922"/>
                    <a:pt x="220" y="925"/>
                    <a:pt x="217" y="927"/>
                  </a:cubicBezTo>
                  <a:cubicBezTo>
                    <a:pt x="212" y="929"/>
                    <a:pt x="204" y="924"/>
                    <a:pt x="198" y="924"/>
                  </a:cubicBezTo>
                  <a:cubicBezTo>
                    <a:pt x="193" y="925"/>
                    <a:pt x="192" y="924"/>
                    <a:pt x="189" y="928"/>
                  </a:cubicBezTo>
                  <a:cubicBezTo>
                    <a:pt x="187" y="930"/>
                    <a:pt x="183" y="933"/>
                    <a:pt x="180" y="932"/>
                  </a:cubicBezTo>
                  <a:cubicBezTo>
                    <a:pt x="179" y="930"/>
                    <a:pt x="180" y="926"/>
                    <a:pt x="181" y="924"/>
                  </a:cubicBezTo>
                  <a:cubicBezTo>
                    <a:pt x="177" y="923"/>
                    <a:pt x="174" y="922"/>
                    <a:pt x="170" y="922"/>
                  </a:cubicBezTo>
                  <a:cubicBezTo>
                    <a:pt x="171" y="921"/>
                    <a:pt x="170" y="921"/>
                    <a:pt x="171" y="920"/>
                  </a:cubicBezTo>
                  <a:cubicBezTo>
                    <a:pt x="175" y="919"/>
                    <a:pt x="175" y="913"/>
                    <a:pt x="182" y="915"/>
                  </a:cubicBezTo>
                  <a:cubicBezTo>
                    <a:pt x="185" y="916"/>
                    <a:pt x="183" y="917"/>
                    <a:pt x="185" y="918"/>
                  </a:cubicBezTo>
                  <a:cubicBezTo>
                    <a:pt x="187" y="919"/>
                    <a:pt x="187" y="920"/>
                    <a:pt x="189" y="920"/>
                  </a:cubicBezTo>
                  <a:cubicBezTo>
                    <a:pt x="189" y="914"/>
                    <a:pt x="192" y="916"/>
                    <a:pt x="194" y="911"/>
                  </a:cubicBezTo>
                  <a:cubicBezTo>
                    <a:pt x="191" y="911"/>
                    <a:pt x="189" y="914"/>
                    <a:pt x="185" y="912"/>
                  </a:cubicBezTo>
                  <a:cubicBezTo>
                    <a:pt x="183" y="912"/>
                    <a:pt x="178" y="908"/>
                    <a:pt x="177" y="906"/>
                  </a:cubicBezTo>
                  <a:cubicBezTo>
                    <a:pt x="177" y="903"/>
                    <a:pt x="179" y="899"/>
                    <a:pt x="180" y="896"/>
                  </a:cubicBezTo>
                  <a:cubicBezTo>
                    <a:pt x="180" y="894"/>
                    <a:pt x="180" y="891"/>
                    <a:pt x="179" y="889"/>
                  </a:cubicBezTo>
                  <a:cubicBezTo>
                    <a:pt x="168" y="892"/>
                    <a:pt x="177" y="881"/>
                    <a:pt x="176" y="878"/>
                  </a:cubicBezTo>
                  <a:cubicBezTo>
                    <a:pt x="174" y="881"/>
                    <a:pt x="172" y="882"/>
                    <a:pt x="170" y="878"/>
                  </a:cubicBezTo>
                  <a:cubicBezTo>
                    <a:pt x="170" y="877"/>
                    <a:pt x="170" y="875"/>
                    <a:pt x="170" y="874"/>
                  </a:cubicBezTo>
                  <a:cubicBezTo>
                    <a:pt x="169" y="872"/>
                    <a:pt x="166" y="872"/>
                    <a:pt x="166" y="870"/>
                  </a:cubicBezTo>
                  <a:cubicBezTo>
                    <a:pt x="170" y="868"/>
                    <a:pt x="174" y="862"/>
                    <a:pt x="178" y="859"/>
                  </a:cubicBezTo>
                  <a:cubicBezTo>
                    <a:pt x="179" y="859"/>
                    <a:pt x="182" y="855"/>
                    <a:pt x="184" y="855"/>
                  </a:cubicBezTo>
                  <a:cubicBezTo>
                    <a:pt x="185" y="855"/>
                    <a:pt x="188" y="858"/>
                    <a:pt x="190" y="859"/>
                  </a:cubicBezTo>
                  <a:cubicBezTo>
                    <a:pt x="192" y="855"/>
                    <a:pt x="188" y="855"/>
                    <a:pt x="186" y="853"/>
                  </a:cubicBezTo>
                  <a:cubicBezTo>
                    <a:pt x="181" y="851"/>
                    <a:pt x="182" y="847"/>
                    <a:pt x="185" y="842"/>
                  </a:cubicBezTo>
                  <a:cubicBezTo>
                    <a:pt x="186" y="840"/>
                    <a:pt x="186" y="841"/>
                    <a:pt x="188" y="840"/>
                  </a:cubicBezTo>
                  <a:cubicBezTo>
                    <a:pt x="189" y="839"/>
                    <a:pt x="191" y="840"/>
                    <a:pt x="191" y="837"/>
                  </a:cubicBezTo>
                  <a:cubicBezTo>
                    <a:pt x="183" y="839"/>
                    <a:pt x="189" y="828"/>
                    <a:pt x="189" y="825"/>
                  </a:cubicBezTo>
                  <a:cubicBezTo>
                    <a:pt x="190" y="822"/>
                    <a:pt x="189" y="819"/>
                    <a:pt x="189" y="815"/>
                  </a:cubicBezTo>
                  <a:cubicBezTo>
                    <a:pt x="188" y="812"/>
                    <a:pt x="190" y="809"/>
                    <a:pt x="189" y="806"/>
                  </a:cubicBezTo>
                  <a:cubicBezTo>
                    <a:pt x="188" y="809"/>
                    <a:pt x="188" y="812"/>
                    <a:pt x="187" y="815"/>
                  </a:cubicBezTo>
                  <a:cubicBezTo>
                    <a:pt x="186" y="819"/>
                    <a:pt x="185" y="823"/>
                    <a:pt x="184" y="826"/>
                  </a:cubicBezTo>
                  <a:cubicBezTo>
                    <a:pt x="182" y="832"/>
                    <a:pt x="180" y="838"/>
                    <a:pt x="178" y="843"/>
                  </a:cubicBezTo>
                  <a:cubicBezTo>
                    <a:pt x="177" y="845"/>
                    <a:pt x="176" y="849"/>
                    <a:pt x="173" y="851"/>
                  </a:cubicBezTo>
                  <a:cubicBezTo>
                    <a:pt x="171" y="852"/>
                    <a:pt x="167" y="851"/>
                    <a:pt x="164" y="852"/>
                  </a:cubicBezTo>
                  <a:cubicBezTo>
                    <a:pt x="159" y="853"/>
                    <a:pt x="155" y="860"/>
                    <a:pt x="152" y="853"/>
                  </a:cubicBezTo>
                  <a:cubicBezTo>
                    <a:pt x="149" y="846"/>
                    <a:pt x="153" y="843"/>
                    <a:pt x="157" y="838"/>
                  </a:cubicBezTo>
                  <a:cubicBezTo>
                    <a:pt x="161" y="834"/>
                    <a:pt x="164" y="825"/>
                    <a:pt x="162" y="820"/>
                  </a:cubicBezTo>
                  <a:cubicBezTo>
                    <a:pt x="158" y="825"/>
                    <a:pt x="157" y="833"/>
                    <a:pt x="152" y="836"/>
                  </a:cubicBezTo>
                  <a:cubicBezTo>
                    <a:pt x="149" y="838"/>
                    <a:pt x="147" y="837"/>
                    <a:pt x="145" y="839"/>
                  </a:cubicBezTo>
                  <a:cubicBezTo>
                    <a:pt x="144" y="841"/>
                    <a:pt x="145" y="844"/>
                    <a:pt x="143" y="846"/>
                  </a:cubicBezTo>
                  <a:cubicBezTo>
                    <a:pt x="141" y="848"/>
                    <a:pt x="138" y="850"/>
                    <a:pt x="135" y="851"/>
                  </a:cubicBezTo>
                  <a:cubicBezTo>
                    <a:pt x="134" y="851"/>
                    <a:pt x="132" y="850"/>
                    <a:pt x="130" y="850"/>
                  </a:cubicBezTo>
                  <a:cubicBezTo>
                    <a:pt x="129" y="850"/>
                    <a:pt x="126" y="851"/>
                    <a:pt x="125" y="850"/>
                  </a:cubicBezTo>
                  <a:cubicBezTo>
                    <a:pt x="123" y="850"/>
                    <a:pt x="123" y="849"/>
                    <a:pt x="121" y="848"/>
                  </a:cubicBezTo>
                  <a:cubicBezTo>
                    <a:pt x="120" y="847"/>
                    <a:pt x="118" y="848"/>
                    <a:pt x="118" y="847"/>
                  </a:cubicBezTo>
                  <a:cubicBezTo>
                    <a:pt x="116" y="845"/>
                    <a:pt x="117" y="841"/>
                    <a:pt x="119" y="840"/>
                  </a:cubicBezTo>
                  <a:cubicBezTo>
                    <a:pt x="121" y="838"/>
                    <a:pt x="125" y="839"/>
                    <a:pt x="126" y="836"/>
                  </a:cubicBezTo>
                  <a:cubicBezTo>
                    <a:pt x="124" y="836"/>
                    <a:pt x="118" y="836"/>
                    <a:pt x="116" y="835"/>
                  </a:cubicBezTo>
                  <a:cubicBezTo>
                    <a:pt x="114" y="832"/>
                    <a:pt x="118" y="826"/>
                    <a:pt x="119" y="824"/>
                  </a:cubicBezTo>
                  <a:cubicBezTo>
                    <a:pt x="121" y="817"/>
                    <a:pt x="116" y="811"/>
                    <a:pt x="119" y="804"/>
                  </a:cubicBezTo>
                  <a:cubicBezTo>
                    <a:pt x="121" y="799"/>
                    <a:pt x="125" y="789"/>
                    <a:pt x="131" y="789"/>
                  </a:cubicBezTo>
                  <a:cubicBezTo>
                    <a:pt x="131" y="786"/>
                    <a:pt x="130" y="784"/>
                    <a:pt x="130" y="781"/>
                  </a:cubicBezTo>
                  <a:cubicBezTo>
                    <a:pt x="130" y="778"/>
                    <a:pt x="133" y="777"/>
                    <a:pt x="134" y="774"/>
                  </a:cubicBezTo>
                  <a:cubicBezTo>
                    <a:pt x="135" y="769"/>
                    <a:pt x="137" y="763"/>
                    <a:pt x="141" y="758"/>
                  </a:cubicBezTo>
                  <a:cubicBezTo>
                    <a:pt x="145" y="754"/>
                    <a:pt x="154" y="755"/>
                    <a:pt x="159" y="754"/>
                  </a:cubicBezTo>
                  <a:cubicBezTo>
                    <a:pt x="165" y="753"/>
                    <a:pt x="171" y="750"/>
                    <a:pt x="176" y="746"/>
                  </a:cubicBezTo>
                  <a:cubicBezTo>
                    <a:pt x="178" y="744"/>
                    <a:pt x="179" y="741"/>
                    <a:pt x="182" y="741"/>
                  </a:cubicBezTo>
                  <a:cubicBezTo>
                    <a:pt x="186" y="741"/>
                    <a:pt x="187" y="743"/>
                    <a:pt x="188" y="746"/>
                  </a:cubicBezTo>
                  <a:cubicBezTo>
                    <a:pt x="192" y="750"/>
                    <a:pt x="200" y="751"/>
                    <a:pt x="206" y="751"/>
                  </a:cubicBezTo>
                  <a:cubicBezTo>
                    <a:pt x="213" y="751"/>
                    <a:pt x="217" y="750"/>
                    <a:pt x="223" y="756"/>
                  </a:cubicBezTo>
                  <a:cubicBezTo>
                    <a:pt x="225" y="758"/>
                    <a:pt x="227" y="760"/>
                    <a:pt x="229" y="762"/>
                  </a:cubicBezTo>
                  <a:cubicBezTo>
                    <a:pt x="232" y="764"/>
                    <a:pt x="235" y="769"/>
                    <a:pt x="237" y="771"/>
                  </a:cubicBezTo>
                  <a:cubicBezTo>
                    <a:pt x="239" y="772"/>
                    <a:pt x="242" y="770"/>
                    <a:pt x="243" y="771"/>
                  </a:cubicBezTo>
                  <a:cubicBezTo>
                    <a:pt x="245" y="772"/>
                    <a:pt x="246" y="775"/>
                    <a:pt x="246" y="778"/>
                  </a:cubicBezTo>
                  <a:cubicBezTo>
                    <a:pt x="248" y="782"/>
                    <a:pt x="249" y="788"/>
                    <a:pt x="255" y="788"/>
                  </a:cubicBezTo>
                  <a:cubicBezTo>
                    <a:pt x="263" y="787"/>
                    <a:pt x="256" y="782"/>
                    <a:pt x="254" y="778"/>
                  </a:cubicBezTo>
                  <a:cubicBezTo>
                    <a:pt x="252" y="775"/>
                    <a:pt x="249" y="772"/>
                    <a:pt x="251" y="767"/>
                  </a:cubicBezTo>
                  <a:cubicBezTo>
                    <a:pt x="248" y="767"/>
                    <a:pt x="245" y="768"/>
                    <a:pt x="242" y="766"/>
                  </a:cubicBezTo>
                  <a:cubicBezTo>
                    <a:pt x="241" y="765"/>
                    <a:pt x="242" y="763"/>
                    <a:pt x="241" y="763"/>
                  </a:cubicBezTo>
                  <a:cubicBezTo>
                    <a:pt x="240" y="761"/>
                    <a:pt x="238" y="761"/>
                    <a:pt x="236" y="759"/>
                  </a:cubicBezTo>
                  <a:cubicBezTo>
                    <a:pt x="235" y="758"/>
                    <a:pt x="230" y="755"/>
                    <a:pt x="231" y="752"/>
                  </a:cubicBezTo>
                  <a:cubicBezTo>
                    <a:pt x="232" y="746"/>
                    <a:pt x="245" y="750"/>
                    <a:pt x="248" y="749"/>
                  </a:cubicBezTo>
                  <a:cubicBezTo>
                    <a:pt x="250" y="753"/>
                    <a:pt x="257" y="751"/>
                    <a:pt x="259" y="750"/>
                  </a:cubicBezTo>
                  <a:cubicBezTo>
                    <a:pt x="261" y="749"/>
                    <a:pt x="263" y="747"/>
                    <a:pt x="265" y="747"/>
                  </a:cubicBezTo>
                  <a:cubicBezTo>
                    <a:pt x="267" y="747"/>
                    <a:pt x="270" y="750"/>
                    <a:pt x="272" y="749"/>
                  </a:cubicBezTo>
                  <a:cubicBezTo>
                    <a:pt x="275" y="747"/>
                    <a:pt x="273" y="738"/>
                    <a:pt x="273" y="735"/>
                  </a:cubicBezTo>
                  <a:cubicBezTo>
                    <a:pt x="274" y="730"/>
                    <a:pt x="277" y="726"/>
                    <a:pt x="278" y="722"/>
                  </a:cubicBezTo>
                  <a:cubicBezTo>
                    <a:pt x="275" y="724"/>
                    <a:pt x="275" y="727"/>
                    <a:pt x="272" y="729"/>
                  </a:cubicBezTo>
                  <a:cubicBezTo>
                    <a:pt x="268" y="730"/>
                    <a:pt x="268" y="728"/>
                    <a:pt x="267" y="733"/>
                  </a:cubicBezTo>
                  <a:cubicBezTo>
                    <a:pt x="266" y="736"/>
                    <a:pt x="265" y="738"/>
                    <a:pt x="263" y="740"/>
                  </a:cubicBezTo>
                  <a:cubicBezTo>
                    <a:pt x="260" y="742"/>
                    <a:pt x="259" y="742"/>
                    <a:pt x="256" y="743"/>
                  </a:cubicBezTo>
                  <a:cubicBezTo>
                    <a:pt x="252" y="745"/>
                    <a:pt x="252" y="746"/>
                    <a:pt x="248" y="744"/>
                  </a:cubicBezTo>
                  <a:cubicBezTo>
                    <a:pt x="244" y="742"/>
                    <a:pt x="242" y="740"/>
                    <a:pt x="238" y="740"/>
                  </a:cubicBezTo>
                  <a:cubicBezTo>
                    <a:pt x="231" y="739"/>
                    <a:pt x="225" y="740"/>
                    <a:pt x="219" y="738"/>
                  </a:cubicBezTo>
                  <a:cubicBezTo>
                    <a:pt x="216" y="736"/>
                    <a:pt x="214" y="735"/>
                    <a:pt x="211" y="735"/>
                  </a:cubicBezTo>
                  <a:cubicBezTo>
                    <a:pt x="207" y="735"/>
                    <a:pt x="206" y="736"/>
                    <a:pt x="203" y="733"/>
                  </a:cubicBezTo>
                  <a:cubicBezTo>
                    <a:pt x="201" y="732"/>
                    <a:pt x="200" y="730"/>
                    <a:pt x="197" y="728"/>
                  </a:cubicBezTo>
                  <a:cubicBezTo>
                    <a:pt x="194" y="727"/>
                    <a:pt x="193" y="727"/>
                    <a:pt x="192" y="724"/>
                  </a:cubicBezTo>
                  <a:cubicBezTo>
                    <a:pt x="191" y="719"/>
                    <a:pt x="194" y="710"/>
                    <a:pt x="199" y="709"/>
                  </a:cubicBezTo>
                  <a:cubicBezTo>
                    <a:pt x="201" y="709"/>
                    <a:pt x="207" y="711"/>
                    <a:pt x="208" y="713"/>
                  </a:cubicBezTo>
                  <a:cubicBezTo>
                    <a:pt x="210" y="714"/>
                    <a:pt x="211" y="718"/>
                    <a:pt x="213" y="716"/>
                  </a:cubicBezTo>
                  <a:cubicBezTo>
                    <a:pt x="216" y="720"/>
                    <a:pt x="215" y="724"/>
                    <a:pt x="220" y="725"/>
                  </a:cubicBezTo>
                  <a:cubicBezTo>
                    <a:pt x="229" y="727"/>
                    <a:pt x="221" y="720"/>
                    <a:pt x="219" y="718"/>
                  </a:cubicBezTo>
                  <a:cubicBezTo>
                    <a:pt x="218" y="716"/>
                    <a:pt x="217" y="715"/>
                    <a:pt x="216" y="714"/>
                  </a:cubicBezTo>
                  <a:cubicBezTo>
                    <a:pt x="214" y="712"/>
                    <a:pt x="213" y="713"/>
                    <a:pt x="212" y="711"/>
                  </a:cubicBezTo>
                  <a:cubicBezTo>
                    <a:pt x="211" y="708"/>
                    <a:pt x="211" y="703"/>
                    <a:pt x="212" y="701"/>
                  </a:cubicBezTo>
                  <a:cubicBezTo>
                    <a:pt x="209" y="701"/>
                    <a:pt x="206" y="705"/>
                    <a:pt x="203" y="703"/>
                  </a:cubicBezTo>
                  <a:cubicBezTo>
                    <a:pt x="202" y="701"/>
                    <a:pt x="202" y="697"/>
                    <a:pt x="202" y="695"/>
                  </a:cubicBezTo>
                  <a:cubicBezTo>
                    <a:pt x="202" y="691"/>
                    <a:pt x="201" y="687"/>
                    <a:pt x="200" y="683"/>
                  </a:cubicBezTo>
                  <a:cubicBezTo>
                    <a:pt x="199" y="681"/>
                    <a:pt x="198" y="679"/>
                    <a:pt x="198" y="677"/>
                  </a:cubicBezTo>
                  <a:cubicBezTo>
                    <a:pt x="197" y="675"/>
                    <a:pt x="198" y="673"/>
                    <a:pt x="197" y="671"/>
                  </a:cubicBezTo>
                  <a:cubicBezTo>
                    <a:pt x="196" y="668"/>
                    <a:pt x="193" y="665"/>
                    <a:pt x="190" y="662"/>
                  </a:cubicBezTo>
                  <a:cubicBezTo>
                    <a:pt x="182" y="656"/>
                    <a:pt x="185" y="643"/>
                    <a:pt x="179" y="636"/>
                  </a:cubicBezTo>
                  <a:cubicBezTo>
                    <a:pt x="176" y="631"/>
                    <a:pt x="171" y="628"/>
                    <a:pt x="165" y="627"/>
                  </a:cubicBezTo>
                  <a:cubicBezTo>
                    <a:pt x="159" y="626"/>
                    <a:pt x="156" y="623"/>
                    <a:pt x="151" y="621"/>
                  </a:cubicBezTo>
                  <a:cubicBezTo>
                    <a:pt x="144" y="617"/>
                    <a:pt x="145" y="610"/>
                    <a:pt x="145" y="603"/>
                  </a:cubicBezTo>
                  <a:cubicBezTo>
                    <a:pt x="145" y="599"/>
                    <a:pt x="144" y="588"/>
                    <a:pt x="150" y="587"/>
                  </a:cubicBezTo>
                  <a:cubicBezTo>
                    <a:pt x="153" y="587"/>
                    <a:pt x="159" y="589"/>
                    <a:pt x="163" y="590"/>
                  </a:cubicBezTo>
                  <a:cubicBezTo>
                    <a:pt x="167" y="592"/>
                    <a:pt x="171" y="591"/>
                    <a:pt x="175" y="59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7" name="Freeform 402"/>
            <p:cNvSpPr>
              <a:spLocks/>
            </p:cNvSpPr>
            <p:nvPr/>
          </p:nvSpPr>
          <p:spPr bwMode="auto">
            <a:xfrm>
              <a:off x="15511462" y="-3911600"/>
              <a:ext cx="22225" cy="87313"/>
            </a:xfrm>
            <a:custGeom>
              <a:avLst/>
              <a:gdLst>
                <a:gd name="T0" fmla="*/ 3 w 6"/>
                <a:gd name="T1" fmla="*/ 18 h 23"/>
                <a:gd name="T2" fmla="*/ 0 w 6"/>
                <a:gd name="T3" fmla="*/ 18 h 23"/>
                <a:gd name="T4" fmla="*/ 1 w 6"/>
                <a:gd name="T5" fmla="*/ 10 h 23"/>
                <a:gd name="T6" fmla="*/ 1 w 6"/>
                <a:gd name="T7" fmla="*/ 5 h 23"/>
                <a:gd name="T8" fmla="*/ 4 w 6"/>
                <a:gd name="T9" fmla="*/ 0 h 23"/>
                <a:gd name="T10" fmla="*/ 5 w 6"/>
                <a:gd name="T11" fmla="*/ 12 h 23"/>
                <a:gd name="T12" fmla="*/ 3 w 6"/>
                <a:gd name="T13" fmla="*/ 18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3" y="18"/>
                  </a:moveTo>
                  <a:cubicBezTo>
                    <a:pt x="2" y="23"/>
                    <a:pt x="0" y="22"/>
                    <a:pt x="0" y="18"/>
                  </a:cubicBezTo>
                  <a:cubicBezTo>
                    <a:pt x="0" y="15"/>
                    <a:pt x="0" y="13"/>
                    <a:pt x="1" y="10"/>
                  </a:cubicBezTo>
                  <a:cubicBezTo>
                    <a:pt x="1" y="8"/>
                    <a:pt x="1" y="6"/>
                    <a:pt x="1" y="5"/>
                  </a:cubicBezTo>
                  <a:cubicBezTo>
                    <a:pt x="2" y="3"/>
                    <a:pt x="3" y="2"/>
                    <a:pt x="4" y="0"/>
                  </a:cubicBezTo>
                  <a:cubicBezTo>
                    <a:pt x="5" y="4"/>
                    <a:pt x="6" y="8"/>
                    <a:pt x="5" y="12"/>
                  </a:cubicBezTo>
                  <a:cubicBezTo>
                    <a:pt x="4" y="14"/>
                    <a:pt x="3" y="16"/>
                    <a:pt x="3"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8" name="Freeform 403"/>
            <p:cNvSpPr>
              <a:spLocks/>
            </p:cNvSpPr>
            <p:nvPr/>
          </p:nvSpPr>
          <p:spPr bwMode="auto">
            <a:xfrm>
              <a:off x="18391187" y="14346238"/>
              <a:ext cx="228600" cy="176213"/>
            </a:xfrm>
            <a:custGeom>
              <a:avLst/>
              <a:gdLst>
                <a:gd name="T0" fmla="*/ 21 w 61"/>
                <a:gd name="T1" fmla="*/ 9 h 47"/>
                <a:gd name="T2" fmla="*/ 24 w 61"/>
                <a:gd name="T3" fmla="*/ 6 h 47"/>
                <a:gd name="T4" fmla="*/ 26 w 61"/>
                <a:gd name="T5" fmla="*/ 3 h 47"/>
                <a:gd name="T6" fmla="*/ 33 w 61"/>
                <a:gd name="T7" fmla="*/ 1 h 47"/>
                <a:gd name="T8" fmla="*/ 45 w 61"/>
                <a:gd name="T9" fmla="*/ 4 h 47"/>
                <a:gd name="T10" fmla="*/ 57 w 61"/>
                <a:gd name="T11" fmla="*/ 11 h 47"/>
                <a:gd name="T12" fmla="*/ 52 w 61"/>
                <a:gd name="T13" fmla="*/ 11 h 47"/>
                <a:gd name="T14" fmla="*/ 52 w 61"/>
                <a:gd name="T15" fmla="*/ 12 h 47"/>
                <a:gd name="T16" fmla="*/ 48 w 61"/>
                <a:gd name="T17" fmla="*/ 22 h 47"/>
                <a:gd name="T18" fmla="*/ 41 w 61"/>
                <a:gd name="T19" fmla="*/ 27 h 47"/>
                <a:gd name="T20" fmla="*/ 36 w 61"/>
                <a:gd name="T21" fmla="*/ 32 h 47"/>
                <a:gd name="T22" fmla="*/ 27 w 61"/>
                <a:gd name="T23" fmla="*/ 36 h 47"/>
                <a:gd name="T24" fmla="*/ 19 w 61"/>
                <a:gd name="T25" fmla="*/ 41 h 47"/>
                <a:gd name="T26" fmla="*/ 10 w 61"/>
                <a:gd name="T27" fmla="*/ 44 h 47"/>
                <a:gd name="T28" fmla="*/ 2 w 61"/>
                <a:gd name="T29" fmla="*/ 44 h 47"/>
                <a:gd name="T30" fmla="*/ 5 w 61"/>
                <a:gd name="T31" fmla="*/ 31 h 47"/>
                <a:gd name="T32" fmla="*/ 9 w 61"/>
                <a:gd name="T33" fmla="*/ 24 h 47"/>
                <a:gd name="T34" fmla="*/ 16 w 61"/>
                <a:gd name="T35" fmla="*/ 20 h 47"/>
                <a:gd name="T36" fmla="*/ 21 w 61"/>
                <a:gd name="T3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47">
                  <a:moveTo>
                    <a:pt x="21" y="9"/>
                  </a:moveTo>
                  <a:cubicBezTo>
                    <a:pt x="22" y="8"/>
                    <a:pt x="24" y="7"/>
                    <a:pt x="24" y="6"/>
                  </a:cubicBezTo>
                  <a:cubicBezTo>
                    <a:pt x="25" y="5"/>
                    <a:pt x="25" y="4"/>
                    <a:pt x="26" y="3"/>
                  </a:cubicBezTo>
                  <a:cubicBezTo>
                    <a:pt x="28" y="1"/>
                    <a:pt x="31" y="1"/>
                    <a:pt x="33" y="1"/>
                  </a:cubicBezTo>
                  <a:cubicBezTo>
                    <a:pt x="35" y="0"/>
                    <a:pt x="46" y="0"/>
                    <a:pt x="45" y="4"/>
                  </a:cubicBezTo>
                  <a:cubicBezTo>
                    <a:pt x="51" y="4"/>
                    <a:pt x="57" y="4"/>
                    <a:pt x="57" y="11"/>
                  </a:cubicBezTo>
                  <a:cubicBezTo>
                    <a:pt x="55" y="11"/>
                    <a:pt x="53" y="11"/>
                    <a:pt x="52" y="11"/>
                  </a:cubicBezTo>
                  <a:cubicBezTo>
                    <a:pt x="52" y="11"/>
                    <a:pt x="52" y="12"/>
                    <a:pt x="52" y="12"/>
                  </a:cubicBezTo>
                  <a:cubicBezTo>
                    <a:pt x="61" y="16"/>
                    <a:pt x="54" y="18"/>
                    <a:pt x="48" y="22"/>
                  </a:cubicBezTo>
                  <a:cubicBezTo>
                    <a:pt x="46" y="23"/>
                    <a:pt x="44" y="25"/>
                    <a:pt x="41" y="27"/>
                  </a:cubicBezTo>
                  <a:cubicBezTo>
                    <a:pt x="38" y="28"/>
                    <a:pt x="38" y="30"/>
                    <a:pt x="36" y="32"/>
                  </a:cubicBezTo>
                  <a:cubicBezTo>
                    <a:pt x="33" y="35"/>
                    <a:pt x="30" y="35"/>
                    <a:pt x="27" y="36"/>
                  </a:cubicBezTo>
                  <a:cubicBezTo>
                    <a:pt x="24" y="37"/>
                    <a:pt x="22" y="40"/>
                    <a:pt x="19" y="41"/>
                  </a:cubicBezTo>
                  <a:cubicBezTo>
                    <a:pt x="15" y="42"/>
                    <a:pt x="13" y="43"/>
                    <a:pt x="10" y="44"/>
                  </a:cubicBezTo>
                  <a:cubicBezTo>
                    <a:pt x="7" y="46"/>
                    <a:pt x="4" y="47"/>
                    <a:pt x="2" y="44"/>
                  </a:cubicBezTo>
                  <a:cubicBezTo>
                    <a:pt x="0" y="42"/>
                    <a:pt x="4" y="33"/>
                    <a:pt x="5" y="31"/>
                  </a:cubicBezTo>
                  <a:cubicBezTo>
                    <a:pt x="6" y="29"/>
                    <a:pt x="7" y="26"/>
                    <a:pt x="9" y="24"/>
                  </a:cubicBezTo>
                  <a:cubicBezTo>
                    <a:pt x="11" y="21"/>
                    <a:pt x="13" y="22"/>
                    <a:pt x="16" y="20"/>
                  </a:cubicBezTo>
                  <a:cubicBezTo>
                    <a:pt x="21" y="17"/>
                    <a:pt x="19" y="13"/>
                    <a:pt x="21"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9" name="Freeform 404"/>
            <p:cNvSpPr>
              <a:spLocks/>
            </p:cNvSpPr>
            <p:nvPr/>
          </p:nvSpPr>
          <p:spPr bwMode="auto">
            <a:xfrm>
              <a:off x="18245137" y="14339888"/>
              <a:ext cx="217488" cy="168275"/>
            </a:xfrm>
            <a:custGeom>
              <a:avLst/>
              <a:gdLst>
                <a:gd name="T0" fmla="*/ 23 w 58"/>
                <a:gd name="T1" fmla="*/ 7 h 45"/>
                <a:gd name="T2" fmla="*/ 30 w 58"/>
                <a:gd name="T3" fmla="*/ 6 h 45"/>
                <a:gd name="T4" fmla="*/ 34 w 58"/>
                <a:gd name="T5" fmla="*/ 2 h 45"/>
                <a:gd name="T6" fmla="*/ 47 w 58"/>
                <a:gd name="T7" fmla="*/ 2 h 45"/>
                <a:gd name="T8" fmla="*/ 53 w 58"/>
                <a:gd name="T9" fmla="*/ 14 h 45"/>
                <a:gd name="T10" fmla="*/ 46 w 58"/>
                <a:gd name="T11" fmla="*/ 20 h 45"/>
                <a:gd name="T12" fmla="*/ 40 w 58"/>
                <a:gd name="T13" fmla="*/ 28 h 45"/>
                <a:gd name="T14" fmla="*/ 32 w 58"/>
                <a:gd name="T15" fmla="*/ 34 h 45"/>
                <a:gd name="T16" fmla="*/ 26 w 58"/>
                <a:gd name="T17" fmla="*/ 40 h 45"/>
                <a:gd name="T18" fmla="*/ 10 w 58"/>
                <a:gd name="T19" fmla="*/ 36 h 45"/>
                <a:gd name="T20" fmla="*/ 5 w 58"/>
                <a:gd name="T21" fmla="*/ 29 h 45"/>
                <a:gd name="T22" fmla="*/ 4 w 58"/>
                <a:gd name="T23" fmla="*/ 21 h 45"/>
                <a:gd name="T24" fmla="*/ 20 w 58"/>
                <a:gd name="T25" fmla="*/ 29 h 45"/>
                <a:gd name="T26" fmla="*/ 22 w 58"/>
                <a:gd name="T27" fmla="*/ 26 h 45"/>
                <a:gd name="T28" fmla="*/ 22 w 58"/>
                <a:gd name="T29" fmla="*/ 23 h 45"/>
                <a:gd name="T30" fmla="*/ 22 w 58"/>
                <a:gd name="T31" fmla="*/ 19 h 45"/>
                <a:gd name="T32" fmla="*/ 27 w 58"/>
                <a:gd name="T33" fmla="*/ 18 h 45"/>
                <a:gd name="T34" fmla="*/ 25 w 58"/>
                <a:gd name="T35" fmla="*/ 13 h 45"/>
                <a:gd name="T36" fmla="*/ 23 w 58"/>
                <a:gd name="T3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45">
                  <a:moveTo>
                    <a:pt x="23" y="7"/>
                  </a:moveTo>
                  <a:cubicBezTo>
                    <a:pt x="26" y="7"/>
                    <a:pt x="28" y="8"/>
                    <a:pt x="30" y="6"/>
                  </a:cubicBezTo>
                  <a:cubicBezTo>
                    <a:pt x="32" y="5"/>
                    <a:pt x="31" y="3"/>
                    <a:pt x="34" y="2"/>
                  </a:cubicBezTo>
                  <a:cubicBezTo>
                    <a:pt x="38" y="0"/>
                    <a:pt x="43" y="1"/>
                    <a:pt x="47" y="2"/>
                  </a:cubicBezTo>
                  <a:cubicBezTo>
                    <a:pt x="54" y="3"/>
                    <a:pt x="58" y="9"/>
                    <a:pt x="53" y="14"/>
                  </a:cubicBezTo>
                  <a:cubicBezTo>
                    <a:pt x="50" y="17"/>
                    <a:pt x="48" y="17"/>
                    <a:pt x="46" y="20"/>
                  </a:cubicBezTo>
                  <a:cubicBezTo>
                    <a:pt x="44" y="23"/>
                    <a:pt x="43" y="26"/>
                    <a:pt x="40" y="28"/>
                  </a:cubicBezTo>
                  <a:cubicBezTo>
                    <a:pt x="38" y="31"/>
                    <a:pt x="35" y="33"/>
                    <a:pt x="32" y="34"/>
                  </a:cubicBezTo>
                  <a:cubicBezTo>
                    <a:pt x="30" y="36"/>
                    <a:pt x="29" y="38"/>
                    <a:pt x="26" y="40"/>
                  </a:cubicBezTo>
                  <a:cubicBezTo>
                    <a:pt x="20" y="45"/>
                    <a:pt x="15" y="41"/>
                    <a:pt x="10" y="36"/>
                  </a:cubicBezTo>
                  <a:cubicBezTo>
                    <a:pt x="8" y="35"/>
                    <a:pt x="6" y="31"/>
                    <a:pt x="5" y="29"/>
                  </a:cubicBezTo>
                  <a:cubicBezTo>
                    <a:pt x="2" y="27"/>
                    <a:pt x="0" y="24"/>
                    <a:pt x="4" y="21"/>
                  </a:cubicBezTo>
                  <a:cubicBezTo>
                    <a:pt x="10" y="17"/>
                    <a:pt x="13" y="32"/>
                    <a:pt x="20" y="29"/>
                  </a:cubicBezTo>
                  <a:cubicBezTo>
                    <a:pt x="21" y="29"/>
                    <a:pt x="22" y="27"/>
                    <a:pt x="22" y="26"/>
                  </a:cubicBezTo>
                  <a:cubicBezTo>
                    <a:pt x="23" y="24"/>
                    <a:pt x="22" y="25"/>
                    <a:pt x="22" y="23"/>
                  </a:cubicBezTo>
                  <a:cubicBezTo>
                    <a:pt x="22" y="21"/>
                    <a:pt x="20" y="21"/>
                    <a:pt x="22" y="19"/>
                  </a:cubicBezTo>
                  <a:cubicBezTo>
                    <a:pt x="23" y="18"/>
                    <a:pt x="26" y="19"/>
                    <a:pt x="27" y="18"/>
                  </a:cubicBezTo>
                  <a:cubicBezTo>
                    <a:pt x="30" y="14"/>
                    <a:pt x="26" y="15"/>
                    <a:pt x="25" y="13"/>
                  </a:cubicBezTo>
                  <a:cubicBezTo>
                    <a:pt x="24" y="11"/>
                    <a:pt x="25" y="9"/>
                    <a:pt x="23"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0" name="Freeform 405"/>
            <p:cNvSpPr>
              <a:spLocks/>
            </p:cNvSpPr>
            <p:nvPr/>
          </p:nvSpPr>
          <p:spPr bwMode="auto">
            <a:xfrm>
              <a:off x="16849725" y="14403388"/>
              <a:ext cx="87313" cy="142875"/>
            </a:xfrm>
            <a:custGeom>
              <a:avLst/>
              <a:gdLst>
                <a:gd name="T0" fmla="*/ 10 w 23"/>
                <a:gd name="T1" fmla="*/ 23 h 38"/>
                <a:gd name="T2" fmla="*/ 12 w 23"/>
                <a:gd name="T3" fmla="*/ 1 h 38"/>
                <a:gd name="T4" fmla="*/ 21 w 23"/>
                <a:gd name="T5" fmla="*/ 12 h 38"/>
                <a:gd name="T6" fmla="*/ 21 w 23"/>
                <a:gd name="T7" fmla="*/ 25 h 38"/>
                <a:gd name="T8" fmla="*/ 23 w 23"/>
                <a:gd name="T9" fmla="*/ 38 h 38"/>
                <a:gd name="T10" fmla="*/ 17 w 23"/>
                <a:gd name="T11" fmla="*/ 31 h 38"/>
                <a:gd name="T12" fmla="*/ 10 w 23"/>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23" h="38">
                  <a:moveTo>
                    <a:pt x="10" y="23"/>
                  </a:moveTo>
                  <a:cubicBezTo>
                    <a:pt x="8" y="17"/>
                    <a:pt x="0" y="2"/>
                    <a:pt x="12" y="1"/>
                  </a:cubicBezTo>
                  <a:cubicBezTo>
                    <a:pt x="18" y="0"/>
                    <a:pt x="20" y="7"/>
                    <a:pt x="21" y="12"/>
                  </a:cubicBezTo>
                  <a:cubicBezTo>
                    <a:pt x="22" y="16"/>
                    <a:pt x="21" y="21"/>
                    <a:pt x="21" y="25"/>
                  </a:cubicBezTo>
                  <a:cubicBezTo>
                    <a:pt x="21" y="29"/>
                    <a:pt x="23" y="33"/>
                    <a:pt x="23" y="38"/>
                  </a:cubicBezTo>
                  <a:cubicBezTo>
                    <a:pt x="19" y="37"/>
                    <a:pt x="20" y="33"/>
                    <a:pt x="17" y="31"/>
                  </a:cubicBezTo>
                  <a:cubicBezTo>
                    <a:pt x="13" y="27"/>
                    <a:pt x="11" y="29"/>
                    <a:pt x="10"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1" name="Freeform 406"/>
            <p:cNvSpPr>
              <a:spLocks/>
            </p:cNvSpPr>
            <p:nvPr/>
          </p:nvSpPr>
          <p:spPr bwMode="auto">
            <a:xfrm>
              <a:off x="20585112" y="14781213"/>
              <a:ext cx="214313" cy="165100"/>
            </a:xfrm>
            <a:custGeom>
              <a:avLst/>
              <a:gdLst>
                <a:gd name="T0" fmla="*/ 37 w 57"/>
                <a:gd name="T1" fmla="*/ 27 h 44"/>
                <a:gd name="T2" fmla="*/ 28 w 57"/>
                <a:gd name="T3" fmla="*/ 22 h 44"/>
                <a:gd name="T4" fmla="*/ 22 w 57"/>
                <a:gd name="T5" fmla="*/ 17 h 44"/>
                <a:gd name="T6" fmla="*/ 12 w 57"/>
                <a:gd name="T7" fmla="*/ 14 h 44"/>
                <a:gd name="T8" fmla="*/ 1 w 57"/>
                <a:gd name="T9" fmla="*/ 4 h 44"/>
                <a:gd name="T10" fmla="*/ 46 w 57"/>
                <a:gd name="T11" fmla="*/ 18 h 44"/>
                <a:gd name="T12" fmla="*/ 56 w 57"/>
                <a:gd name="T13" fmla="*/ 36 h 44"/>
                <a:gd name="T14" fmla="*/ 55 w 57"/>
                <a:gd name="T15" fmla="*/ 42 h 44"/>
                <a:gd name="T16" fmla="*/ 47 w 57"/>
                <a:gd name="T17" fmla="*/ 41 h 44"/>
                <a:gd name="T18" fmla="*/ 37 w 57"/>
                <a:gd name="T1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4">
                  <a:moveTo>
                    <a:pt x="37" y="27"/>
                  </a:moveTo>
                  <a:cubicBezTo>
                    <a:pt x="35" y="25"/>
                    <a:pt x="31" y="24"/>
                    <a:pt x="28" y="22"/>
                  </a:cubicBezTo>
                  <a:cubicBezTo>
                    <a:pt x="26" y="20"/>
                    <a:pt x="24" y="18"/>
                    <a:pt x="22" y="17"/>
                  </a:cubicBezTo>
                  <a:cubicBezTo>
                    <a:pt x="19" y="15"/>
                    <a:pt x="15" y="15"/>
                    <a:pt x="12" y="14"/>
                  </a:cubicBezTo>
                  <a:cubicBezTo>
                    <a:pt x="9" y="12"/>
                    <a:pt x="0" y="7"/>
                    <a:pt x="1" y="4"/>
                  </a:cubicBezTo>
                  <a:cubicBezTo>
                    <a:pt x="15" y="0"/>
                    <a:pt x="36" y="7"/>
                    <a:pt x="46" y="18"/>
                  </a:cubicBezTo>
                  <a:cubicBezTo>
                    <a:pt x="51" y="23"/>
                    <a:pt x="55" y="29"/>
                    <a:pt x="56" y="36"/>
                  </a:cubicBezTo>
                  <a:cubicBezTo>
                    <a:pt x="56" y="38"/>
                    <a:pt x="57" y="41"/>
                    <a:pt x="55" y="42"/>
                  </a:cubicBezTo>
                  <a:cubicBezTo>
                    <a:pt x="53" y="44"/>
                    <a:pt x="49" y="42"/>
                    <a:pt x="47" y="41"/>
                  </a:cubicBezTo>
                  <a:cubicBezTo>
                    <a:pt x="43" y="38"/>
                    <a:pt x="41" y="31"/>
                    <a:pt x="37"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2" name="Freeform 407"/>
            <p:cNvSpPr>
              <a:spLocks/>
            </p:cNvSpPr>
            <p:nvPr/>
          </p:nvSpPr>
          <p:spPr bwMode="auto">
            <a:xfrm>
              <a:off x="8378825" y="6062663"/>
              <a:ext cx="82550" cy="52388"/>
            </a:xfrm>
            <a:custGeom>
              <a:avLst/>
              <a:gdLst>
                <a:gd name="T0" fmla="*/ 20 w 22"/>
                <a:gd name="T1" fmla="*/ 2 h 14"/>
                <a:gd name="T2" fmla="*/ 12 w 22"/>
                <a:gd name="T3" fmla="*/ 13 h 14"/>
                <a:gd name="T4" fmla="*/ 20 w 22"/>
                <a:gd name="T5" fmla="*/ 2 h 14"/>
              </a:gdLst>
              <a:ahLst/>
              <a:cxnLst>
                <a:cxn ang="0">
                  <a:pos x="T0" y="T1"/>
                </a:cxn>
                <a:cxn ang="0">
                  <a:pos x="T2" y="T3"/>
                </a:cxn>
                <a:cxn ang="0">
                  <a:pos x="T4" y="T5"/>
                </a:cxn>
              </a:cxnLst>
              <a:rect l="0" t="0" r="r" b="b"/>
              <a:pathLst>
                <a:path w="22" h="14">
                  <a:moveTo>
                    <a:pt x="20" y="2"/>
                  </a:moveTo>
                  <a:cubicBezTo>
                    <a:pt x="22" y="3"/>
                    <a:pt x="16" y="14"/>
                    <a:pt x="12" y="13"/>
                  </a:cubicBezTo>
                  <a:cubicBezTo>
                    <a:pt x="0" y="13"/>
                    <a:pt x="8" y="0"/>
                    <a:pt x="20"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3" name="Freeform 408"/>
            <p:cNvSpPr>
              <a:spLocks/>
            </p:cNvSpPr>
            <p:nvPr/>
          </p:nvSpPr>
          <p:spPr bwMode="auto">
            <a:xfrm>
              <a:off x="8547100" y="6111875"/>
              <a:ext cx="60325" cy="71438"/>
            </a:xfrm>
            <a:custGeom>
              <a:avLst/>
              <a:gdLst>
                <a:gd name="T0" fmla="*/ 16 w 16"/>
                <a:gd name="T1" fmla="*/ 16 h 19"/>
                <a:gd name="T2" fmla="*/ 0 w 16"/>
                <a:gd name="T3" fmla="*/ 7 h 19"/>
                <a:gd name="T4" fmla="*/ 12 w 16"/>
                <a:gd name="T5" fmla="*/ 5 h 19"/>
                <a:gd name="T6" fmla="*/ 16 w 16"/>
                <a:gd name="T7" fmla="*/ 16 h 19"/>
              </a:gdLst>
              <a:ahLst/>
              <a:cxnLst>
                <a:cxn ang="0">
                  <a:pos x="T0" y="T1"/>
                </a:cxn>
                <a:cxn ang="0">
                  <a:pos x="T2" y="T3"/>
                </a:cxn>
                <a:cxn ang="0">
                  <a:pos x="T4" y="T5"/>
                </a:cxn>
                <a:cxn ang="0">
                  <a:pos x="T6" y="T7"/>
                </a:cxn>
              </a:cxnLst>
              <a:rect l="0" t="0" r="r" b="b"/>
              <a:pathLst>
                <a:path w="16" h="19">
                  <a:moveTo>
                    <a:pt x="16" y="16"/>
                  </a:moveTo>
                  <a:cubicBezTo>
                    <a:pt x="6" y="19"/>
                    <a:pt x="4" y="16"/>
                    <a:pt x="0" y="7"/>
                  </a:cubicBezTo>
                  <a:cubicBezTo>
                    <a:pt x="6" y="5"/>
                    <a:pt x="6" y="0"/>
                    <a:pt x="12" y="5"/>
                  </a:cubicBezTo>
                  <a:cubicBezTo>
                    <a:pt x="14" y="6"/>
                    <a:pt x="16" y="13"/>
                    <a:pt x="16"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4" name="Freeform 409"/>
            <p:cNvSpPr>
              <a:spLocks/>
            </p:cNvSpPr>
            <p:nvPr/>
          </p:nvSpPr>
          <p:spPr bwMode="auto">
            <a:xfrm>
              <a:off x="8686800" y="6194425"/>
              <a:ext cx="112713" cy="60325"/>
            </a:xfrm>
            <a:custGeom>
              <a:avLst/>
              <a:gdLst>
                <a:gd name="T0" fmla="*/ 7 w 30"/>
                <a:gd name="T1" fmla="*/ 1 h 16"/>
                <a:gd name="T2" fmla="*/ 11 w 30"/>
                <a:gd name="T3" fmla="*/ 2 h 16"/>
                <a:gd name="T4" fmla="*/ 24 w 30"/>
                <a:gd name="T5" fmla="*/ 6 h 16"/>
                <a:gd name="T6" fmla="*/ 24 w 30"/>
                <a:gd name="T7" fmla="*/ 12 h 16"/>
                <a:gd name="T8" fmla="*/ 13 w 30"/>
                <a:gd name="T9" fmla="*/ 14 h 16"/>
                <a:gd name="T10" fmla="*/ 7 w 30"/>
                <a:gd name="T11" fmla="*/ 1 h 16"/>
              </a:gdLst>
              <a:ahLst/>
              <a:cxnLst>
                <a:cxn ang="0">
                  <a:pos x="T0" y="T1"/>
                </a:cxn>
                <a:cxn ang="0">
                  <a:pos x="T2" y="T3"/>
                </a:cxn>
                <a:cxn ang="0">
                  <a:pos x="T4" y="T5"/>
                </a:cxn>
                <a:cxn ang="0">
                  <a:pos x="T6" y="T7"/>
                </a:cxn>
                <a:cxn ang="0">
                  <a:pos x="T8" y="T9"/>
                </a:cxn>
                <a:cxn ang="0">
                  <a:pos x="T10" y="T11"/>
                </a:cxn>
              </a:cxnLst>
              <a:rect l="0" t="0" r="r" b="b"/>
              <a:pathLst>
                <a:path w="30" h="16">
                  <a:moveTo>
                    <a:pt x="7" y="1"/>
                  </a:moveTo>
                  <a:cubicBezTo>
                    <a:pt x="9" y="0"/>
                    <a:pt x="9" y="2"/>
                    <a:pt x="11" y="2"/>
                  </a:cubicBezTo>
                  <a:cubicBezTo>
                    <a:pt x="15" y="2"/>
                    <a:pt x="21" y="4"/>
                    <a:pt x="24" y="6"/>
                  </a:cubicBezTo>
                  <a:cubicBezTo>
                    <a:pt x="30" y="10"/>
                    <a:pt x="29" y="9"/>
                    <a:pt x="24" y="12"/>
                  </a:cubicBezTo>
                  <a:cubicBezTo>
                    <a:pt x="21" y="14"/>
                    <a:pt x="17" y="16"/>
                    <a:pt x="13" y="14"/>
                  </a:cubicBezTo>
                  <a:cubicBezTo>
                    <a:pt x="12" y="11"/>
                    <a:pt x="0" y="5"/>
                    <a:pt x="7"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5" name="Freeform 410"/>
            <p:cNvSpPr>
              <a:spLocks/>
            </p:cNvSpPr>
            <p:nvPr/>
          </p:nvSpPr>
          <p:spPr bwMode="auto">
            <a:xfrm>
              <a:off x="8764587" y="6276975"/>
              <a:ext cx="134938" cy="150813"/>
            </a:xfrm>
            <a:custGeom>
              <a:avLst/>
              <a:gdLst>
                <a:gd name="T0" fmla="*/ 3 w 36"/>
                <a:gd name="T1" fmla="*/ 27 h 40"/>
                <a:gd name="T2" fmla="*/ 1 w 36"/>
                <a:gd name="T3" fmla="*/ 17 h 40"/>
                <a:gd name="T4" fmla="*/ 7 w 36"/>
                <a:gd name="T5" fmla="*/ 11 h 40"/>
                <a:gd name="T6" fmla="*/ 6 w 36"/>
                <a:gd name="T7" fmla="*/ 2 h 40"/>
                <a:gd name="T8" fmla="*/ 20 w 36"/>
                <a:gd name="T9" fmla="*/ 6 h 40"/>
                <a:gd name="T10" fmla="*/ 30 w 36"/>
                <a:gd name="T11" fmla="*/ 12 h 40"/>
                <a:gd name="T12" fmla="*/ 35 w 36"/>
                <a:gd name="T13" fmla="*/ 21 h 40"/>
                <a:gd name="T14" fmla="*/ 29 w 36"/>
                <a:gd name="T15" fmla="*/ 29 h 40"/>
                <a:gd name="T16" fmla="*/ 17 w 36"/>
                <a:gd name="T17" fmla="*/ 35 h 40"/>
                <a:gd name="T18" fmla="*/ 8 w 36"/>
                <a:gd name="T19" fmla="*/ 37 h 40"/>
                <a:gd name="T20" fmla="*/ 3 w 3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0">
                  <a:moveTo>
                    <a:pt x="3" y="27"/>
                  </a:moveTo>
                  <a:cubicBezTo>
                    <a:pt x="1" y="23"/>
                    <a:pt x="0" y="19"/>
                    <a:pt x="1" y="17"/>
                  </a:cubicBezTo>
                  <a:cubicBezTo>
                    <a:pt x="2" y="14"/>
                    <a:pt x="6" y="14"/>
                    <a:pt x="7" y="11"/>
                  </a:cubicBezTo>
                  <a:cubicBezTo>
                    <a:pt x="8" y="8"/>
                    <a:pt x="4" y="5"/>
                    <a:pt x="6" y="2"/>
                  </a:cubicBezTo>
                  <a:cubicBezTo>
                    <a:pt x="8" y="0"/>
                    <a:pt x="17" y="5"/>
                    <a:pt x="20" y="6"/>
                  </a:cubicBezTo>
                  <a:cubicBezTo>
                    <a:pt x="24" y="8"/>
                    <a:pt x="27" y="9"/>
                    <a:pt x="30" y="12"/>
                  </a:cubicBezTo>
                  <a:cubicBezTo>
                    <a:pt x="31" y="14"/>
                    <a:pt x="35" y="20"/>
                    <a:pt x="35" y="21"/>
                  </a:cubicBezTo>
                  <a:cubicBezTo>
                    <a:pt x="36" y="25"/>
                    <a:pt x="32" y="28"/>
                    <a:pt x="29" y="29"/>
                  </a:cubicBezTo>
                  <a:cubicBezTo>
                    <a:pt x="22" y="31"/>
                    <a:pt x="22" y="29"/>
                    <a:pt x="17" y="35"/>
                  </a:cubicBezTo>
                  <a:cubicBezTo>
                    <a:pt x="13" y="39"/>
                    <a:pt x="12" y="40"/>
                    <a:pt x="8" y="37"/>
                  </a:cubicBezTo>
                  <a:cubicBezTo>
                    <a:pt x="7" y="36"/>
                    <a:pt x="4" y="31"/>
                    <a:pt x="3"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6" name="Freeform 412"/>
            <p:cNvSpPr>
              <a:spLocks/>
            </p:cNvSpPr>
            <p:nvPr/>
          </p:nvSpPr>
          <p:spPr bwMode="auto">
            <a:xfrm>
              <a:off x="18957925" y="-7124700"/>
              <a:ext cx="223838" cy="311150"/>
            </a:xfrm>
            <a:custGeom>
              <a:avLst/>
              <a:gdLst>
                <a:gd name="T0" fmla="*/ 13 w 60"/>
                <a:gd name="T1" fmla="*/ 6 h 83"/>
                <a:gd name="T2" fmla="*/ 21 w 60"/>
                <a:gd name="T3" fmla="*/ 19 h 83"/>
                <a:gd name="T4" fmla="*/ 24 w 60"/>
                <a:gd name="T5" fmla="*/ 33 h 83"/>
                <a:gd name="T6" fmla="*/ 27 w 60"/>
                <a:gd name="T7" fmla="*/ 39 h 83"/>
                <a:gd name="T8" fmla="*/ 34 w 60"/>
                <a:gd name="T9" fmla="*/ 42 h 83"/>
                <a:gd name="T10" fmla="*/ 46 w 60"/>
                <a:gd name="T11" fmla="*/ 59 h 83"/>
                <a:gd name="T12" fmla="*/ 55 w 60"/>
                <a:gd name="T13" fmla="*/ 80 h 83"/>
                <a:gd name="T14" fmla="*/ 37 w 60"/>
                <a:gd name="T15" fmla="*/ 77 h 83"/>
                <a:gd name="T16" fmla="*/ 23 w 60"/>
                <a:gd name="T17" fmla="*/ 64 h 83"/>
                <a:gd name="T18" fmla="*/ 10 w 60"/>
                <a:gd name="T19" fmla="*/ 54 h 83"/>
                <a:gd name="T20" fmla="*/ 1 w 60"/>
                <a:gd name="T21" fmla="*/ 32 h 83"/>
                <a:gd name="T22" fmla="*/ 2 w 60"/>
                <a:gd name="T23" fmla="*/ 14 h 83"/>
                <a:gd name="T24" fmla="*/ 13 w 60"/>
                <a:gd name="T25"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3">
                  <a:moveTo>
                    <a:pt x="13" y="6"/>
                  </a:moveTo>
                  <a:cubicBezTo>
                    <a:pt x="16" y="8"/>
                    <a:pt x="20" y="15"/>
                    <a:pt x="21" y="19"/>
                  </a:cubicBezTo>
                  <a:cubicBezTo>
                    <a:pt x="23" y="23"/>
                    <a:pt x="21" y="28"/>
                    <a:pt x="24" y="33"/>
                  </a:cubicBezTo>
                  <a:cubicBezTo>
                    <a:pt x="25" y="35"/>
                    <a:pt x="26" y="38"/>
                    <a:pt x="27" y="39"/>
                  </a:cubicBezTo>
                  <a:cubicBezTo>
                    <a:pt x="29" y="41"/>
                    <a:pt x="32" y="41"/>
                    <a:pt x="34" y="42"/>
                  </a:cubicBezTo>
                  <a:cubicBezTo>
                    <a:pt x="41" y="45"/>
                    <a:pt x="43" y="53"/>
                    <a:pt x="46" y="59"/>
                  </a:cubicBezTo>
                  <a:cubicBezTo>
                    <a:pt x="48" y="63"/>
                    <a:pt x="60" y="77"/>
                    <a:pt x="55" y="80"/>
                  </a:cubicBezTo>
                  <a:cubicBezTo>
                    <a:pt x="50" y="83"/>
                    <a:pt x="41" y="80"/>
                    <a:pt x="37" y="77"/>
                  </a:cubicBezTo>
                  <a:cubicBezTo>
                    <a:pt x="32" y="74"/>
                    <a:pt x="28" y="68"/>
                    <a:pt x="23" y="64"/>
                  </a:cubicBezTo>
                  <a:cubicBezTo>
                    <a:pt x="19" y="60"/>
                    <a:pt x="14" y="58"/>
                    <a:pt x="10" y="54"/>
                  </a:cubicBezTo>
                  <a:cubicBezTo>
                    <a:pt x="3" y="49"/>
                    <a:pt x="2" y="40"/>
                    <a:pt x="1" y="32"/>
                  </a:cubicBezTo>
                  <a:cubicBezTo>
                    <a:pt x="0" y="26"/>
                    <a:pt x="0" y="19"/>
                    <a:pt x="2" y="14"/>
                  </a:cubicBezTo>
                  <a:cubicBezTo>
                    <a:pt x="4" y="10"/>
                    <a:pt x="8" y="0"/>
                    <a:pt x="13"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7" name="Freeform 413"/>
            <p:cNvSpPr>
              <a:spLocks/>
            </p:cNvSpPr>
            <p:nvPr/>
          </p:nvSpPr>
          <p:spPr bwMode="auto">
            <a:xfrm>
              <a:off x="19065875" y="-7072313"/>
              <a:ext cx="52388" cy="74613"/>
            </a:xfrm>
            <a:custGeom>
              <a:avLst/>
              <a:gdLst>
                <a:gd name="T0" fmla="*/ 2 w 14"/>
                <a:gd name="T1" fmla="*/ 15 h 20"/>
                <a:gd name="T2" fmla="*/ 3 w 14"/>
                <a:gd name="T3" fmla="*/ 2 h 20"/>
                <a:gd name="T4" fmla="*/ 10 w 14"/>
                <a:gd name="T5" fmla="*/ 7 h 20"/>
                <a:gd name="T6" fmla="*/ 14 w 14"/>
                <a:gd name="T7" fmla="*/ 20 h 20"/>
                <a:gd name="T8" fmla="*/ 2 w 14"/>
                <a:gd name="T9" fmla="*/ 15 h 20"/>
              </a:gdLst>
              <a:ahLst/>
              <a:cxnLst>
                <a:cxn ang="0">
                  <a:pos x="T0" y="T1"/>
                </a:cxn>
                <a:cxn ang="0">
                  <a:pos x="T2" y="T3"/>
                </a:cxn>
                <a:cxn ang="0">
                  <a:pos x="T4" y="T5"/>
                </a:cxn>
                <a:cxn ang="0">
                  <a:pos x="T6" y="T7"/>
                </a:cxn>
                <a:cxn ang="0">
                  <a:pos x="T8" y="T9"/>
                </a:cxn>
              </a:cxnLst>
              <a:rect l="0" t="0" r="r" b="b"/>
              <a:pathLst>
                <a:path w="14" h="20">
                  <a:moveTo>
                    <a:pt x="2" y="15"/>
                  </a:moveTo>
                  <a:cubicBezTo>
                    <a:pt x="1" y="13"/>
                    <a:pt x="0" y="3"/>
                    <a:pt x="3" y="2"/>
                  </a:cubicBezTo>
                  <a:cubicBezTo>
                    <a:pt x="6" y="0"/>
                    <a:pt x="9" y="5"/>
                    <a:pt x="10" y="7"/>
                  </a:cubicBezTo>
                  <a:cubicBezTo>
                    <a:pt x="13" y="11"/>
                    <a:pt x="13" y="15"/>
                    <a:pt x="14" y="20"/>
                  </a:cubicBezTo>
                  <a:cubicBezTo>
                    <a:pt x="9" y="20"/>
                    <a:pt x="4" y="20"/>
                    <a:pt x="2" y="1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8" name="Freeform 414"/>
            <p:cNvSpPr>
              <a:spLocks/>
            </p:cNvSpPr>
            <p:nvPr/>
          </p:nvSpPr>
          <p:spPr bwMode="auto">
            <a:xfrm>
              <a:off x="19404013" y="-7245350"/>
              <a:ext cx="96838" cy="139700"/>
            </a:xfrm>
            <a:custGeom>
              <a:avLst/>
              <a:gdLst>
                <a:gd name="T0" fmla="*/ 9 w 26"/>
                <a:gd name="T1" fmla="*/ 1 h 37"/>
                <a:gd name="T2" fmla="*/ 22 w 26"/>
                <a:gd name="T3" fmla="*/ 9 h 37"/>
                <a:gd name="T4" fmla="*/ 24 w 26"/>
                <a:gd name="T5" fmla="*/ 23 h 37"/>
                <a:gd name="T6" fmla="*/ 17 w 26"/>
                <a:gd name="T7" fmla="*/ 29 h 37"/>
                <a:gd name="T8" fmla="*/ 7 w 26"/>
                <a:gd name="T9" fmla="*/ 10 h 37"/>
                <a:gd name="T10" fmla="*/ 9 w 26"/>
                <a:gd name="T11" fmla="*/ 1 h 37"/>
              </a:gdLst>
              <a:ahLst/>
              <a:cxnLst>
                <a:cxn ang="0">
                  <a:pos x="T0" y="T1"/>
                </a:cxn>
                <a:cxn ang="0">
                  <a:pos x="T2" y="T3"/>
                </a:cxn>
                <a:cxn ang="0">
                  <a:pos x="T4" y="T5"/>
                </a:cxn>
                <a:cxn ang="0">
                  <a:pos x="T6" y="T7"/>
                </a:cxn>
                <a:cxn ang="0">
                  <a:pos x="T8" y="T9"/>
                </a:cxn>
                <a:cxn ang="0">
                  <a:pos x="T10" y="T11"/>
                </a:cxn>
              </a:cxnLst>
              <a:rect l="0" t="0" r="r" b="b"/>
              <a:pathLst>
                <a:path w="26" h="37">
                  <a:moveTo>
                    <a:pt x="9" y="1"/>
                  </a:moveTo>
                  <a:cubicBezTo>
                    <a:pt x="13" y="1"/>
                    <a:pt x="19" y="6"/>
                    <a:pt x="22" y="9"/>
                  </a:cubicBezTo>
                  <a:cubicBezTo>
                    <a:pt x="25" y="14"/>
                    <a:pt x="26" y="18"/>
                    <a:pt x="24" y="23"/>
                  </a:cubicBezTo>
                  <a:cubicBezTo>
                    <a:pt x="23" y="27"/>
                    <a:pt x="20" y="37"/>
                    <a:pt x="17" y="29"/>
                  </a:cubicBezTo>
                  <a:cubicBezTo>
                    <a:pt x="14" y="21"/>
                    <a:pt x="13" y="16"/>
                    <a:pt x="7" y="10"/>
                  </a:cubicBezTo>
                  <a:cubicBezTo>
                    <a:pt x="4" y="6"/>
                    <a:pt x="0" y="0"/>
                    <a:pt x="9"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9" name="Freeform 415"/>
            <p:cNvSpPr>
              <a:spLocks/>
            </p:cNvSpPr>
            <p:nvPr/>
          </p:nvSpPr>
          <p:spPr bwMode="auto">
            <a:xfrm>
              <a:off x="19456400" y="-7548563"/>
              <a:ext cx="120650" cy="127000"/>
            </a:xfrm>
            <a:custGeom>
              <a:avLst/>
              <a:gdLst>
                <a:gd name="T0" fmla="*/ 17 w 32"/>
                <a:gd name="T1" fmla="*/ 9 h 34"/>
                <a:gd name="T2" fmla="*/ 30 w 32"/>
                <a:gd name="T3" fmla="*/ 28 h 34"/>
                <a:gd name="T4" fmla="*/ 13 w 32"/>
                <a:gd name="T5" fmla="*/ 32 h 34"/>
                <a:gd name="T6" fmla="*/ 2 w 32"/>
                <a:gd name="T7" fmla="*/ 21 h 34"/>
                <a:gd name="T8" fmla="*/ 17 w 32"/>
                <a:gd name="T9" fmla="*/ 9 h 34"/>
              </a:gdLst>
              <a:ahLst/>
              <a:cxnLst>
                <a:cxn ang="0">
                  <a:pos x="T0" y="T1"/>
                </a:cxn>
                <a:cxn ang="0">
                  <a:pos x="T2" y="T3"/>
                </a:cxn>
                <a:cxn ang="0">
                  <a:pos x="T4" y="T5"/>
                </a:cxn>
                <a:cxn ang="0">
                  <a:pos x="T6" y="T7"/>
                </a:cxn>
                <a:cxn ang="0">
                  <a:pos x="T8" y="T9"/>
                </a:cxn>
              </a:cxnLst>
              <a:rect l="0" t="0" r="r" b="b"/>
              <a:pathLst>
                <a:path w="32" h="34">
                  <a:moveTo>
                    <a:pt x="17" y="9"/>
                  </a:moveTo>
                  <a:cubicBezTo>
                    <a:pt x="22" y="13"/>
                    <a:pt x="32" y="20"/>
                    <a:pt x="30" y="28"/>
                  </a:cubicBezTo>
                  <a:cubicBezTo>
                    <a:pt x="28" y="34"/>
                    <a:pt x="18" y="33"/>
                    <a:pt x="13" y="32"/>
                  </a:cubicBezTo>
                  <a:cubicBezTo>
                    <a:pt x="7" y="31"/>
                    <a:pt x="4" y="27"/>
                    <a:pt x="2" y="21"/>
                  </a:cubicBezTo>
                  <a:cubicBezTo>
                    <a:pt x="0" y="9"/>
                    <a:pt x="7" y="0"/>
                    <a:pt x="17"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0" name="Freeform 416"/>
            <p:cNvSpPr>
              <a:spLocks/>
            </p:cNvSpPr>
            <p:nvPr/>
          </p:nvSpPr>
          <p:spPr bwMode="auto">
            <a:xfrm>
              <a:off x="19523075" y="-7350125"/>
              <a:ext cx="371475" cy="555625"/>
            </a:xfrm>
            <a:custGeom>
              <a:avLst/>
              <a:gdLst>
                <a:gd name="T0" fmla="*/ 8 w 99"/>
                <a:gd name="T1" fmla="*/ 7 h 148"/>
                <a:gd name="T2" fmla="*/ 23 w 99"/>
                <a:gd name="T3" fmla="*/ 5 h 148"/>
                <a:gd name="T4" fmla="*/ 34 w 99"/>
                <a:gd name="T5" fmla="*/ 1 h 148"/>
                <a:gd name="T6" fmla="*/ 48 w 99"/>
                <a:gd name="T7" fmla="*/ 8 h 148"/>
                <a:gd name="T8" fmla="*/ 70 w 99"/>
                <a:gd name="T9" fmla="*/ 30 h 148"/>
                <a:gd name="T10" fmla="*/ 84 w 99"/>
                <a:gd name="T11" fmla="*/ 52 h 148"/>
                <a:gd name="T12" fmla="*/ 89 w 99"/>
                <a:gd name="T13" fmla="*/ 82 h 148"/>
                <a:gd name="T14" fmla="*/ 74 w 99"/>
                <a:gd name="T15" fmla="*/ 107 h 148"/>
                <a:gd name="T16" fmla="*/ 73 w 99"/>
                <a:gd name="T17" fmla="*/ 107 h 148"/>
                <a:gd name="T18" fmla="*/ 80 w 99"/>
                <a:gd name="T19" fmla="*/ 135 h 148"/>
                <a:gd name="T20" fmla="*/ 66 w 99"/>
                <a:gd name="T21" fmla="*/ 122 h 148"/>
                <a:gd name="T22" fmla="*/ 49 w 99"/>
                <a:gd name="T23" fmla="*/ 99 h 148"/>
                <a:gd name="T24" fmla="*/ 27 w 99"/>
                <a:gd name="T25" fmla="*/ 77 h 148"/>
                <a:gd name="T26" fmla="*/ 17 w 99"/>
                <a:gd name="T27" fmla="*/ 43 h 148"/>
                <a:gd name="T28" fmla="*/ 10 w 99"/>
                <a:gd name="T29" fmla="*/ 28 h 148"/>
                <a:gd name="T30" fmla="*/ 8 w 99"/>
                <a:gd name="T31" fmla="*/ 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48">
                  <a:moveTo>
                    <a:pt x="8" y="7"/>
                  </a:moveTo>
                  <a:cubicBezTo>
                    <a:pt x="13" y="6"/>
                    <a:pt x="19" y="7"/>
                    <a:pt x="23" y="5"/>
                  </a:cubicBezTo>
                  <a:cubicBezTo>
                    <a:pt x="28" y="3"/>
                    <a:pt x="28" y="0"/>
                    <a:pt x="34" y="1"/>
                  </a:cubicBezTo>
                  <a:cubicBezTo>
                    <a:pt x="41" y="1"/>
                    <a:pt x="43" y="4"/>
                    <a:pt x="48" y="8"/>
                  </a:cubicBezTo>
                  <a:cubicBezTo>
                    <a:pt x="55" y="15"/>
                    <a:pt x="63" y="24"/>
                    <a:pt x="70" y="30"/>
                  </a:cubicBezTo>
                  <a:cubicBezTo>
                    <a:pt x="77" y="36"/>
                    <a:pt x="81" y="44"/>
                    <a:pt x="84" y="52"/>
                  </a:cubicBezTo>
                  <a:cubicBezTo>
                    <a:pt x="88" y="62"/>
                    <a:pt x="99" y="73"/>
                    <a:pt x="89" y="82"/>
                  </a:cubicBezTo>
                  <a:cubicBezTo>
                    <a:pt x="82" y="88"/>
                    <a:pt x="71" y="95"/>
                    <a:pt x="74" y="107"/>
                  </a:cubicBezTo>
                  <a:cubicBezTo>
                    <a:pt x="73" y="107"/>
                    <a:pt x="73" y="107"/>
                    <a:pt x="73" y="107"/>
                  </a:cubicBezTo>
                  <a:cubicBezTo>
                    <a:pt x="74" y="114"/>
                    <a:pt x="83" y="127"/>
                    <a:pt x="80" y="135"/>
                  </a:cubicBezTo>
                  <a:cubicBezTo>
                    <a:pt x="73" y="148"/>
                    <a:pt x="66" y="127"/>
                    <a:pt x="66" y="122"/>
                  </a:cubicBezTo>
                  <a:cubicBezTo>
                    <a:pt x="64" y="111"/>
                    <a:pt x="58" y="106"/>
                    <a:pt x="49" y="99"/>
                  </a:cubicBezTo>
                  <a:cubicBezTo>
                    <a:pt x="42" y="93"/>
                    <a:pt x="33" y="85"/>
                    <a:pt x="27" y="77"/>
                  </a:cubicBezTo>
                  <a:cubicBezTo>
                    <a:pt x="20" y="66"/>
                    <a:pt x="21" y="55"/>
                    <a:pt x="17" y="43"/>
                  </a:cubicBezTo>
                  <a:cubicBezTo>
                    <a:pt x="16" y="38"/>
                    <a:pt x="13" y="32"/>
                    <a:pt x="10" y="28"/>
                  </a:cubicBezTo>
                  <a:cubicBezTo>
                    <a:pt x="8" y="23"/>
                    <a:pt x="0" y="10"/>
                    <a:pt x="8"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1" name="Freeform 417"/>
            <p:cNvSpPr>
              <a:spLocks/>
            </p:cNvSpPr>
            <p:nvPr/>
          </p:nvSpPr>
          <p:spPr bwMode="auto">
            <a:xfrm>
              <a:off x="19610388" y="-7694613"/>
              <a:ext cx="206375" cy="209550"/>
            </a:xfrm>
            <a:custGeom>
              <a:avLst/>
              <a:gdLst>
                <a:gd name="T0" fmla="*/ 52 w 55"/>
                <a:gd name="T1" fmla="*/ 28 h 56"/>
                <a:gd name="T2" fmla="*/ 50 w 55"/>
                <a:gd name="T3" fmla="*/ 40 h 56"/>
                <a:gd name="T4" fmla="*/ 55 w 55"/>
                <a:gd name="T5" fmla="*/ 53 h 56"/>
                <a:gd name="T6" fmla="*/ 40 w 55"/>
                <a:gd name="T7" fmla="*/ 53 h 56"/>
                <a:gd name="T8" fmla="*/ 32 w 55"/>
                <a:gd name="T9" fmla="*/ 55 h 56"/>
                <a:gd name="T10" fmla="*/ 23 w 55"/>
                <a:gd name="T11" fmla="*/ 55 h 56"/>
                <a:gd name="T12" fmla="*/ 11 w 55"/>
                <a:gd name="T13" fmla="*/ 42 h 56"/>
                <a:gd name="T14" fmla="*/ 1 w 55"/>
                <a:gd name="T15" fmla="*/ 27 h 56"/>
                <a:gd name="T16" fmla="*/ 13 w 55"/>
                <a:gd name="T17" fmla="*/ 29 h 56"/>
                <a:gd name="T18" fmla="*/ 25 w 55"/>
                <a:gd name="T19" fmla="*/ 38 h 56"/>
                <a:gd name="T20" fmla="*/ 17 w 55"/>
                <a:gd name="T21" fmla="*/ 23 h 56"/>
                <a:gd name="T22" fmla="*/ 7 w 55"/>
                <a:gd name="T23" fmla="*/ 19 h 56"/>
                <a:gd name="T24" fmla="*/ 10 w 55"/>
                <a:gd name="T25" fmla="*/ 15 h 56"/>
                <a:gd name="T26" fmla="*/ 11 w 55"/>
                <a:gd name="T27" fmla="*/ 9 h 56"/>
                <a:gd name="T28" fmla="*/ 23 w 55"/>
                <a:gd name="T29" fmla="*/ 7 h 56"/>
                <a:gd name="T30" fmla="*/ 29 w 55"/>
                <a:gd name="T31" fmla="*/ 3 h 56"/>
                <a:gd name="T32" fmla="*/ 39 w 55"/>
                <a:gd name="T33" fmla="*/ 19 h 56"/>
                <a:gd name="T34" fmla="*/ 52 w 55"/>
                <a:gd name="T3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6">
                  <a:moveTo>
                    <a:pt x="52" y="28"/>
                  </a:moveTo>
                  <a:cubicBezTo>
                    <a:pt x="53" y="32"/>
                    <a:pt x="49" y="36"/>
                    <a:pt x="50" y="40"/>
                  </a:cubicBezTo>
                  <a:cubicBezTo>
                    <a:pt x="50" y="45"/>
                    <a:pt x="53" y="49"/>
                    <a:pt x="55" y="53"/>
                  </a:cubicBezTo>
                  <a:cubicBezTo>
                    <a:pt x="51" y="56"/>
                    <a:pt x="45" y="53"/>
                    <a:pt x="40" y="53"/>
                  </a:cubicBezTo>
                  <a:cubicBezTo>
                    <a:pt x="37" y="53"/>
                    <a:pt x="35" y="55"/>
                    <a:pt x="32" y="55"/>
                  </a:cubicBezTo>
                  <a:cubicBezTo>
                    <a:pt x="28" y="56"/>
                    <a:pt x="28" y="56"/>
                    <a:pt x="23" y="55"/>
                  </a:cubicBezTo>
                  <a:cubicBezTo>
                    <a:pt x="15" y="52"/>
                    <a:pt x="16" y="49"/>
                    <a:pt x="11" y="42"/>
                  </a:cubicBezTo>
                  <a:cubicBezTo>
                    <a:pt x="9" y="37"/>
                    <a:pt x="0" y="32"/>
                    <a:pt x="1" y="27"/>
                  </a:cubicBezTo>
                  <a:cubicBezTo>
                    <a:pt x="5" y="26"/>
                    <a:pt x="10" y="28"/>
                    <a:pt x="13" y="29"/>
                  </a:cubicBezTo>
                  <a:cubicBezTo>
                    <a:pt x="20" y="31"/>
                    <a:pt x="20" y="34"/>
                    <a:pt x="25" y="38"/>
                  </a:cubicBezTo>
                  <a:cubicBezTo>
                    <a:pt x="25" y="34"/>
                    <a:pt x="21" y="25"/>
                    <a:pt x="17" y="23"/>
                  </a:cubicBezTo>
                  <a:cubicBezTo>
                    <a:pt x="14" y="22"/>
                    <a:pt x="8" y="26"/>
                    <a:pt x="7" y="19"/>
                  </a:cubicBezTo>
                  <a:cubicBezTo>
                    <a:pt x="7" y="15"/>
                    <a:pt x="9" y="17"/>
                    <a:pt x="10" y="15"/>
                  </a:cubicBezTo>
                  <a:cubicBezTo>
                    <a:pt x="10" y="14"/>
                    <a:pt x="10" y="10"/>
                    <a:pt x="11" y="9"/>
                  </a:cubicBezTo>
                  <a:cubicBezTo>
                    <a:pt x="13" y="6"/>
                    <a:pt x="20" y="6"/>
                    <a:pt x="23" y="7"/>
                  </a:cubicBezTo>
                  <a:cubicBezTo>
                    <a:pt x="21" y="6"/>
                    <a:pt x="25" y="0"/>
                    <a:pt x="29" y="3"/>
                  </a:cubicBezTo>
                  <a:cubicBezTo>
                    <a:pt x="35" y="6"/>
                    <a:pt x="34" y="14"/>
                    <a:pt x="39" y="19"/>
                  </a:cubicBezTo>
                  <a:cubicBezTo>
                    <a:pt x="43" y="22"/>
                    <a:pt x="50" y="23"/>
                    <a:pt x="52" y="2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2" name="Freeform 418"/>
            <p:cNvSpPr>
              <a:spLocks/>
            </p:cNvSpPr>
            <p:nvPr/>
          </p:nvSpPr>
          <p:spPr bwMode="auto">
            <a:xfrm>
              <a:off x="19580225" y="-7567613"/>
              <a:ext cx="90488" cy="90488"/>
            </a:xfrm>
            <a:custGeom>
              <a:avLst/>
              <a:gdLst>
                <a:gd name="T0" fmla="*/ 24 w 24"/>
                <a:gd name="T1" fmla="*/ 24 h 24"/>
                <a:gd name="T2" fmla="*/ 15 w 24"/>
                <a:gd name="T3" fmla="*/ 22 h 24"/>
                <a:gd name="T4" fmla="*/ 8 w 24"/>
                <a:gd name="T5" fmla="*/ 16 h 24"/>
                <a:gd name="T6" fmla="*/ 2 w 24"/>
                <a:gd name="T7" fmla="*/ 3 h 24"/>
                <a:gd name="T8" fmla="*/ 10 w 24"/>
                <a:gd name="T9" fmla="*/ 5 h 24"/>
                <a:gd name="T10" fmla="*/ 24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24" y="24"/>
                  </a:moveTo>
                  <a:cubicBezTo>
                    <a:pt x="24" y="24"/>
                    <a:pt x="16" y="23"/>
                    <a:pt x="15" y="22"/>
                  </a:cubicBezTo>
                  <a:cubicBezTo>
                    <a:pt x="12" y="21"/>
                    <a:pt x="10" y="18"/>
                    <a:pt x="8" y="16"/>
                  </a:cubicBezTo>
                  <a:cubicBezTo>
                    <a:pt x="6" y="14"/>
                    <a:pt x="0" y="6"/>
                    <a:pt x="2" y="3"/>
                  </a:cubicBezTo>
                  <a:cubicBezTo>
                    <a:pt x="4" y="0"/>
                    <a:pt x="8" y="4"/>
                    <a:pt x="10" y="5"/>
                  </a:cubicBezTo>
                  <a:cubicBezTo>
                    <a:pt x="15" y="11"/>
                    <a:pt x="19" y="18"/>
                    <a:pt x="24"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3" name="Freeform 419"/>
            <p:cNvSpPr>
              <a:spLocks/>
            </p:cNvSpPr>
            <p:nvPr/>
          </p:nvSpPr>
          <p:spPr bwMode="auto">
            <a:xfrm>
              <a:off x="20116800" y="-7920038"/>
              <a:ext cx="63500" cy="49213"/>
            </a:xfrm>
            <a:custGeom>
              <a:avLst/>
              <a:gdLst>
                <a:gd name="T0" fmla="*/ 17 w 17"/>
                <a:gd name="T1" fmla="*/ 13 h 13"/>
                <a:gd name="T2" fmla="*/ 1 w 17"/>
                <a:gd name="T3" fmla="*/ 6 h 13"/>
                <a:gd name="T4" fmla="*/ 12 w 17"/>
                <a:gd name="T5" fmla="*/ 3 h 13"/>
                <a:gd name="T6" fmla="*/ 17 w 17"/>
                <a:gd name="T7" fmla="*/ 13 h 13"/>
              </a:gdLst>
              <a:ahLst/>
              <a:cxnLst>
                <a:cxn ang="0">
                  <a:pos x="T0" y="T1"/>
                </a:cxn>
                <a:cxn ang="0">
                  <a:pos x="T2" y="T3"/>
                </a:cxn>
                <a:cxn ang="0">
                  <a:pos x="T4" y="T5"/>
                </a:cxn>
                <a:cxn ang="0">
                  <a:pos x="T6" y="T7"/>
                </a:cxn>
              </a:cxnLst>
              <a:rect l="0" t="0" r="r" b="b"/>
              <a:pathLst>
                <a:path w="17" h="13">
                  <a:moveTo>
                    <a:pt x="17" y="13"/>
                  </a:moveTo>
                  <a:cubicBezTo>
                    <a:pt x="13" y="13"/>
                    <a:pt x="2" y="10"/>
                    <a:pt x="1" y="6"/>
                  </a:cubicBezTo>
                  <a:cubicBezTo>
                    <a:pt x="0" y="1"/>
                    <a:pt x="9" y="0"/>
                    <a:pt x="12" y="3"/>
                  </a:cubicBezTo>
                  <a:cubicBezTo>
                    <a:pt x="14" y="5"/>
                    <a:pt x="16" y="10"/>
                    <a:pt x="17"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4" name="Freeform 420"/>
            <p:cNvSpPr>
              <a:spLocks/>
            </p:cNvSpPr>
            <p:nvPr/>
          </p:nvSpPr>
          <p:spPr bwMode="auto">
            <a:xfrm>
              <a:off x="20127913" y="-7848600"/>
              <a:ext cx="77788" cy="41275"/>
            </a:xfrm>
            <a:custGeom>
              <a:avLst/>
              <a:gdLst>
                <a:gd name="T0" fmla="*/ 6 w 21"/>
                <a:gd name="T1" fmla="*/ 9 h 11"/>
                <a:gd name="T2" fmla="*/ 2 w 21"/>
                <a:gd name="T3" fmla="*/ 0 h 11"/>
                <a:gd name="T4" fmla="*/ 11 w 21"/>
                <a:gd name="T5" fmla="*/ 1 h 11"/>
                <a:gd name="T6" fmla="*/ 20 w 21"/>
                <a:gd name="T7" fmla="*/ 10 h 11"/>
                <a:gd name="T8" fmla="*/ 6 w 21"/>
                <a:gd name="T9" fmla="*/ 9 h 11"/>
              </a:gdLst>
              <a:ahLst/>
              <a:cxnLst>
                <a:cxn ang="0">
                  <a:pos x="T0" y="T1"/>
                </a:cxn>
                <a:cxn ang="0">
                  <a:pos x="T2" y="T3"/>
                </a:cxn>
                <a:cxn ang="0">
                  <a:pos x="T4" y="T5"/>
                </a:cxn>
                <a:cxn ang="0">
                  <a:pos x="T6" y="T7"/>
                </a:cxn>
                <a:cxn ang="0">
                  <a:pos x="T8" y="T9"/>
                </a:cxn>
              </a:cxnLst>
              <a:rect l="0" t="0" r="r" b="b"/>
              <a:pathLst>
                <a:path w="21" h="11">
                  <a:moveTo>
                    <a:pt x="6" y="9"/>
                  </a:moveTo>
                  <a:cubicBezTo>
                    <a:pt x="3" y="8"/>
                    <a:pt x="0" y="3"/>
                    <a:pt x="2" y="0"/>
                  </a:cubicBezTo>
                  <a:cubicBezTo>
                    <a:pt x="3" y="0"/>
                    <a:pt x="9" y="1"/>
                    <a:pt x="11" y="1"/>
                  </a:cubicBezTo>
                  <a:cubicBezTo>
                    <a:pt x="16" y="2"/>
                    <a:pt x="21" y="4"/>
                    <a:pt x="20" y="10"/>
                  </a:cubicBezTo>
                  <a:cubicBezTo>
                    <a:pt x="17" y="11"/>
                    <a:pt x="9" y="11"/>
                    <a:pt x="6"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5" name="Freeform 421"/>
            <p:cNvSpPr>
              <a:spLocks/>
            </p:cNvSpPr>
            <p:nvPr/>
          </p:nvSpPr>
          <p:spPr bwMode="auto">
            <a:xfrm>
              <a:off x="20199350" y="-7964488"/>
              <a:ext cx="250825" cy="242888"/>
            </a:xfrm>
            <a:custGeom>
              <a:avLst/>
              <a:gdLst>
                <a:gd name="T0" fmla="*/ 16 w 67"/>
                <a:gd name="T1" fmla="*/ 30 h 65"/>
                <a:gd name="T2" fmla="*/ 17 w 67"/>
                <a:gd name="T3" fmla="*/ 7 h 65"/>
                <a:gd name="T4" fmla="*/ 24 w 67"/>
                <a:gd name="T5" fmla="*/ 16 h 65"/>
                <a:gd name="T6" fmla="*/ 34 w 67"/>
                <a:gd name="T7" fmla="*/ 21 h 65"/>
                <a:gd name="T8" fmla="*/ 45 w 67"/>
                <a:gd name="T9" fmla="*/ 39 h 65"/>
                <a:gd name="T10" fmla="*/ 56 w 67"/>
                <a:gd name="T11" fmla="*/ 44 h 65"/>
                <a:gd name="T12" fmla="*/ 63 w 67"/>
                <a:gd name="T13" fmla="*/ 51 h 65"/>
                <a:gd name="T14" fmla="*/ 67 w 67"/>
                <a:gd name="T15" fmla="*/ 59 h 65"/>
                <a:gd name="T16" fmla="*/ 50 w 67"/>
                <a:gd name="T17" fmla="*/ 54 h 65"/>
                <a:gd name="T18" fmla="*/ 32 w 67"/>
                <a:gd name="T19" fmla="*/ 44 h 65"/>
                <a:gd name="T20" fmla="*/ 26 w 67"/>
                <a:gd name="T21" fmla="*/ 33 h 65"/>
                <a:gd name="T22" fmla="*/ 16 w 67"/>
                <a:gd name="T2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16" y="30"/>
                  </a:moveTo>
                  <a:cubicBezTo>
                    <a:pt x="0" y="29"/>
                    <a:pt x="6" y="0"/>
                    <a:pt x="17" y="7"/>
                  </a:cubicBezTo>
                  <a:cubicBezTo>
                    <a:pt x="21" y="10"/>
                    <a:pt x="21" y="13"/>
                    <a:pt x="24" y="16"/>
                  </a:cubicBezTo>
                  <a:cubicBezTo>
                    <a:pt x="26" y="18"/>
                    <a:pt x="32" y="18"/>
                    <a:pt x="34" y="21"/>
                  </a:cubicBezTo>
                  <a:cubicBezTo>
                    <a:pt x="39" y="25"/>
                    <a:pt x="38" y="34"/>
                    <a:pt x="45" y="39"/>
                  </a:cubicBezTo>
                  <a:cubicBezTo>
                    <a:pt x="49" y="41"/>
                    <a:pt x="52" y="43"/>
                    <a:pt x="56" y="44"/>
                  </a:cubicBezTo>
                  <a:cubicBezTo>
                    <a:pt x="62" y="46"/>
                    <a:pt x="61" y="46"/>
                    <a:pt x="63" y="51"/>
                  </a:cubicBezTo>
                  <a:cubicBezTo>
                    <a:pt x="64" y="53"/>
                    <a:pt x="65" y="56"/>
                    <a:pt x="67" y="59"/>
                  </a:cubicBezTo>
                  <a:cubicBezTo>
                    <a:pt x="60" y="65"/>
                    <a:pt x="56" y="56"/>
                    <a:pt x="50" y="54"/>
                  </a:cubicBezTo>
                  <a:cubicBezTo>
                    <a:pt x="42" y="52"/>
                    <a:pt x="36" y="52"/>
                    <a:pt x="32" y="44"/>
                  </a:cubicBezTo>
                  <a:cubicBezTo>
                    <a:pt x="30" y="40"/>
                    <a:pt x="30" y="36"/>
                    <a:pt x="26" y="33"/>
                  </a:cubicBezTo>
                  <a:cubicBezTo>
                    <a:pt x="22" y="29"/>
                    <a:pt x="22" y="30"/>
                    <a:pt x="16" y="3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6" name="Freeform 422"/>
            <p:cNvSpPr>
              <a:spLocks/>
            </p:cNvSpPr>
            <p:nvPr/>
          </p:nvSpPr>
          <p:spPr bwMode="auto">
            <a:xfrm>
              <a:off x="20235863" y="-7834313"/>
              <a:ext cx="60325" cy="19050"/>
            </a:xfrm>
            <a:custGeom>
              <a:avLst/>
              <a:gdLst>
                <a:gd name="T0" fmla="*/ 16 w 16"/>
                <a:gd name="T1" fmla="*/ 4 h 5"/>
                <a:gd name="T2" fmla="*/ 3 w 16"/>
                <a:gd name="T3" fmla="*/ 4 h 5"/>
                <a:gd name="T4" fmla="*/ 7 w 16"/>
                <a:gd name="T5" fmla="*/ 0 h 5"/>
                <a:gd name="T6" fmla="*/ 16 w 16"/>
                <a:gd name="T7" fmla="*/ 4 h 5"/>
              </a:gdLst>
              <a:ahLst/>
              <a:cxnLst>
                <a:cxn ang="0">
                  <a:pos x="T0" y="T1"/>
                </a:cxn>
                <a:cxn ang="0">
                  <a:pos x="T2" y="T3"/>
                </a:cxn>
                <a:cxn ang="0">
                  <a:pos x="T4" y="T5"/>
                </a:cxn>
                <a:cxn ang="0">
                  <a:pos x="T6" y="T7"/>
                </a:cxn>
              </a:cxnLst>
              <a:rect l="0" t="0" r="r" b="b"/>
              <a:pathLst>
                <a:path w="16" h="5">
                  <a:moveTo>
                    <a:pt x="16" y="4"/>
                  </a:moveTo>
                  <a:cubicBezTo>
                    <a:pt x="15" y="4"/>
                    <a:pt x="4" y="5"/>
                    <a:pt x="3" y="4"/>
                  </a:cubicBezTo>
                  <a:cubicBezTo>
                    <a:pt x="0" y="2"/>
                    <a:pt x="4" y="0"/>
                    <a:pt x="7" y="0"/>
                  </a:cubicBezTo>
                  <a:cubicBezTo>
                    <a:pt x="10" y="0"/>
                    <a:pt x="16" y="0"/>
                    <a:pt x="16" y="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7" name="Freeform 423"/>
            <p:cNvSpPr>
              <a:spLocks/>
            </p:cNvSpPr>
            <p:nvPr/>
          </p:nvSpPr>
          <p:spPr bwMode="auto">
            <a:xfrm>
              <a:off x="20224750" y="-7799388"/>
              <a:ext cx="168275" cy="168275"/>
            </a:xfrm>
            <a:custGeom>
              <a:avLst/>
              <a:gdLst>
                <a:gd name="T0" fmla="*/ 16 w 45"/>
                <a:gd name="T1" fmla="*/ 27 h 45"/>
                <a:gd name="T2" fmla="*/ 8 w 45"/>
                <a:gd name="T3" fmla="*/ 4 h 45"/>
                <a:gd name="T4" fmla="*/ 30 w 45"/>
                <a:gd name="T5" fmla="*/ 14 h 45"/>
                <a:gd name="T6" fmla="*/ 44 w 45"/>
                <a:gd name="T7" fmla="*/ 29 h 45"/>
                <a:gd name="T8" fmla="*/ 39 w 45"/>
                <a:gd name="T9" fmla="*/ 39 h 45"/>
                <a:gd name="T10" fmla="*/ 30 w 45"/>
                <a:gd name="T11" fmla="*/ 43 h 45"/>
                <a:gd name="T12" fmla="*/ 24 w 45"/>
                <a:gd name="T13" fmla="*/ 34 h 45"/>
                <a:gd name="T14" fmla="*/ 16 w 45"/>
                <a:gd name="T15" fmla="*/ 27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16" y="27"/>
                  </a:moveTo>
                  <a:cubicBezTo>
                    <a:pt x="10" y="23"/>
                    <a:pt x="0" y="9"/>
                    <a:pt x="8" y="4"/>
                  </a:cubicBezTo>
                  <a:cubicBezTo>
                    <a:pt x="15" y="0"/>
                    <a:pt x="25" y="10"/>
                    <a:pt x="30" y="14"/>
                  </a:cubicBezTo>
                  <a:cubicBezTo>
                    <a:pt x="35" y="17"/>
                    <a:pt x="45" y="22"/>
                    <a:pt x="44" y="29"/>
                  </a:cubicBezTo>
                  <a:cubicBezTo>
                    <a:pt x="44" y="30"/>
                    <a:pt x="40" y="38"/>
                    <a:pt x="39" y="39"/>
                  </a:cubicBezTo>
                  <a:cubicBezTo>
                    <a:pt x="37" y="43"/>
                    <a:pt x="35" y="45"/>
                    <a:pt x="30" y="43"/>
                  </a:cubicBezTo>
                  <a:cubicBezTo>
                    <a:pt x="25" y="41"/>
                    <a:pt x="27" y="38"/>
                    <a:pt x="24" y="34"/>
                  </a:cubicBezTo>
                  <a:cubicBezTo>
                    <a:pt x="22" y="29"/>
                    <a:pt x="20" y="29"/>
                    <a:pt x="16"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8" name="Freeform 424"/>
            <p:cNvSpPr>
              <a:spLocks/>
            </p:cNvSpPr>
            <p:nvPr/>
          </p:nvSpPr>
          <p:spPr bwMode="auto">
            <a:xfrm>
              <a:off x="20146963" y="-7781925"/>
              <a:ext cx="182563" cy="169863"/>
            </a:xfrm>
            <a:custGeom>
              <a:avLst/>
              <a:gdLst>
                <a:gd name="T0" fmla="*/ 5 w 49"/>
                <a:gd name="T1" fmla="*/ 9 h 45"/>
                <a:gd name="T2" fmla="*/ 2 w 49"/>
                <a:gd name="T3" fmla="*/ 0 h 45"/>
                <a:gd name="T4" fmla="*/ 19 w 49"/>
                <a:gd name="T5" fmla="*/ 2 h 45"/>
                <a:gd name="T6" fmla="*/ 29 w 49"/>
                <a:gd name="T7" fmla="*/ 21 h 45"/>
                <a:gd name="T8" fmla="*/ 45 w 49"/>
                <a:gd name="T9" fmla="*/ 34 h 45"/>
                <a:gd name="T10" fmla="*/ 35 w 49"/>
                <a:gd name="T11" fmla="*/ 41 h 45"/>
                <a:gd name="T12" fmla="*/ 18 w 49"/>
                <a:gd name="T13" fmla="*/ 25 h 45"/>
                <a:gd name="T14" fmla="*/ 5 w 49"/>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5">
                  <a:moveTo>
                    <a:pt x="5" y="9"/>
                  </a:moveTo>
                  <a:cubicBezTo>
                    <a:pt x="2" y="6"/>
                    <a:pt x="0" y="4"/>
                    <a:pt x="2" y="0"/>
                  </a:cubicBezTo>
                  <a:cubicBezTo>
                    <a:pt x="8" y="1"/>
                    <a:pt x="14" y="0"/>
                    <a:pt x="19" y="2"/>
                  </a:cubicBezTo>
                  <a:cubicBezTo>
                    <a:pt x="20" y="8"/>
                    <a:pt x="26" y="16"/>
                    <a:pt x="29" y="21"/>
                  </a:cubicBezTo>
                  <a:cubicBezTo>
                    <a:pt x="34" y="28"/>
                    <a:pt x="41" y="26"/>
                    <a:pt x="45" y="34"/>
                  </a:cubicBezTo>
                  <a:cubicBezTo>
                    <a:pt x="49" y="44"/>
                    <a:pt x="44" y="45"/>
                    <a:pt x="35" y="41"/>
                  </a:cubicBezTo>
                  <a:cubicBezTo>
                    <a:pt x="27" y="39"/>
                    <a:pt x="22" y="33"/>
                    <a:pt x="18" y="25"/>
                  </a:cubicBezTo>
                  <a:cubicBezTo>
                    <a:pt x="14" y="18"/>
                    <a:pt x="11" y="14"/>
                    <a:pt x="5"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9" name="Freeform 425"/>
            <p:cNvSpPr>
              <a:spLocks/>
            </p:cNvSpPr>
            <p:nvPr/>
          </p:nvSpPr>
          <p:spPr bwMode="auto">
            <a:xfrm>
              <a:off x="20420013" y="-7807325"/>
              <a:ext cx="101600" cy="52388"/>
            </a:xfrm>
            <a:custGeom>
              <a:avLst/>
              <a:gdLst>
                <a:gd name="T0" fmla="*/ 10 w 27"/>
                <a:gd name="T1" fmla="*/ 13 h 14"/>
                <a:gd name="T2" fmla="*/ 22 w 27"/>
                <a:gd name="T3" fmla="*/ 5 h 14"/>
                <a:gd name="T4" fmla="*/ 10 w 27"/>
                <a:gd name="T5" fmla="*/ 1 h 14"/>
                <a:gd name="T6" fmla="*/ 10 w 27"/>
                <a:gd name="T7" fmla="*/ 13 h 14"/>
              </a:gdLst>
              <a:ahLst/>
              <a:cxnLst>
                <a:cxn ang="0">
                  <a:pos x="T0" y="T1"/>
                </a:cxn>
                <a:cxn ang="0">
                  <a:pos x="T2" y="T3"/>
                </a:cxn>
                <a:cxn ang="0">
                  <a:pos x="T4" y="T5"/>
                </a:cxn>
                <a:cxn ang="0">
                  <a:pos x="T6" y="T7"/>
                </a:cxn>
              </a:cxnLst>
              <a:rect l="0" t="0" r="r" b="b"/>
              <a:pathLst>
                <a:path w="27" h="14">
                  <a:moveTo>
                    <a:pt x="10" y="13"/>
                  </a:moveTo>
                  <a:cubicBezTo>
                    <a:pt x="16" y="14"/>
                    <a:pt x="27" y="11"/>
                    <a:pt x="22" y="5"/>
                  </a:cubicBezTo>
                  <a:cubicBezTo>
                    <a:pt x="20" y="1"/>
                    <a:pt x="14" y="0"/>
                    <a:pt x="10" y="1"/>
                  </a:cubicBezTo>
                  <a:cubicBezTo>
                    <a:pt x="0" y="2"/>
                    <a:pt x="8" y="8"/>
                    <a:pt x="10"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0" name="Freeform 426"/>
            <p:cNvSpPr>
              <a:spLocks/>
            </p:cNvSpPr>
            <p:nvPr/>
          </p:nvSpPr>
          <p:spPr bwMode="auto">
            <a:xfrm>
              <a:off x="20323175" y="-8005763"/>
              <a:ext cx="88900" cy="123825"/>
            </a:xfrm>
            <a:custGeom>
              <a:avLst/>
              <a:gdLst>
                <a:gd name="T0" fmla="*/ 4 w 24"/>
                <a:gd name="T1" fmla="*/ 10 h 33"/>
                <a:gd name="T2" fmla="*/ 12 w 24"/>
                <a:gd name="T3" fmla="*/ 2 h 33"/>
                <a:gd name="T4" fmla="*/ 17 w 24"/>
                <a:gd name="T5" fmla="*/ 13 h 33"/>
                <a:gd name="T6" fmla="*/ 23 w 24"/>
                <a:gd name="T7" fmla="*/ 29 h 33"/>
                <a:gd name="T8" fmla="*/ 7 w 24"/>
                <a:gd name="T9" fmla="*/ 26 h 33"/>
                <a:gd name="T10" fmla="*/ 4 w 24"/>
                <a:gd name="T11" fmla="*/ 10 h 33"/>
              </a:gdLst>
              <a:ahLst/>
              <a:cxnLst>
                <a:cxn ang="0">
                  <a:pos x="T0" y="T1"/>
                </a:cxn>
                <a:cxn ang="0">
                  <a:pos x="T2" y="T3"/>
                </a:cxn>
                <a:cxn ang="0">
                  <a:pos x="T4" y="T5"/>
                </a:cxn>
                <a:cxn ang="0">
                  <a:pos x="T6" y="T7"/>
                </a:cxn>
                <a:cxn ang="0">
                  <a:pos x="T8" y="T9"/>
                </a:cxn>
                <a:cxn ang="0">
                  <a:pos x="T10" y="T11"/>
                </a:cxn>
              </a:cxnLst>
              <a:rect l="0" t="0" r="r" b="b"/>
              <a:pathLst>
                <a:path w="24" h="33">
                  <a:moveTo>
                    <a:pt x="4" y="10"/>
                  </a:moveTo>
                  <a:cubicBezTo>
                    <a:pt x="5" y="5"/>
                    <a:pt x="4" y="0"/>
                    <a:pt x="12" y="2"/>
                  </a:cubicBezTo>
                  <a:cubicBezTo>
                    <a:pt x="18" y="4"/>
                    <a:pt x="15" y="8"/>
                    <a:pt x="17" y="13"/>
                  </a:cubicBezTo>
                  <a:cubicBezTo>
                    <a:pt x="18" y="19"/>
                    <a:pt x="24" y="23"/>
                    <a:pt x="23" y="29"/>
                  </a:cubicBezTo>
                  <a:cubicBezTo>
                    <a:pt x="23" y="33"/>
                    <a:pt x="9" y="27"/>
                    <a:pt x="7" y="26"/>
                  </a:cubicBezTo>
                  <a:cubicBezTo>
                    <a:pt x="0" y="21"/>
                    <a:pt x="2" y="18"/>
                    <a:pt x="4"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1" name="Freeform 427"/>
            <p:cNvSpPr>
              <a:spLocks/>
            </p:cNvSpPr>
            <p:nvPr/>
          </p:nvSpPr>
          <p:spPr bwMode="auto">
            <a:xfrm>
              <a:off x="22407563" y="-6986588"/>
              <a:ext cx="142875" cy="258763"/>
            </a:xfrm>
            <a:custGeom>
              <a:avLst/>
              <a:gdLst>
                <a:gd name="T0" fmla="*/ 8 w 38"/>
                <a:gd name="T1" fmla="*/ 29 h 69"/>
                <a:gd name="T2" fmla="*/ 6 w 38"/>
                <a:gd name="T3" fmla="*/ 5 h 69"/>
                <a:gd name="T4" fmla="*/ 13 w 38"/>
                <a:gd name="T5" fmla="*/ 0 h 69"/>
                <a:gd name="T6" fmla="*/ 17 w 38"/>
                <a:gd name="T7" fmla="*/ 6 h 69"/>
                <a:gd name="T8" fmla="*/ 22 w 38"/>
                <a:gd name="T9" fmla="*/ 24 h 69"/>
                <a:gd name="T10" fmla="*/ 29 w 38"/>
                <a:gd name="T11" fmla="*/ 42 h 69"/>
                <a:gd name="T12" fmla="*/ 23 w 38"/>
                <a:gd name="T13" fmla="*/ 63 h 69"/>
                <a:gd name="T14" fmla="*/ 14 w 38"/>
                <a:gd name="T15" fmla="*/ 47 h 69"/>
                <a:gd name="T16" fmla="*/ 8 w 38"/>
                <a:gd name="T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9">
                  <a:moveTo>
                    <a:pt x="8" y="29"/>
                  </a:moveTo>
                  <a:cubicBezTo>
                    <a:pt x="5" y="21"/>
                    <a:pt x="0" y="13"/>
                    <a:pt x="6" y="5"/>
                  </a:cubicBezTo>
                  <a:cubicBezTo>
                    <a:pt x="8" y="4"/>
                    <a:pt x="12" y="0"/>
                    <a:pt x="13" y="0"/>
                  </a:cubicBezTo>
                  <a:cubicBezTo>
                    <a:pt x="16" y="0"/>
                    <a:pt x="17" y="4"/>
                    <a:pt x="17" y="6"/>
                  </a:cubicBezTo>
                  <a:cubicBezTo>
                    <a:pt x="19" y="12"/>
                    <a:pt x="20" y="18"/>
                    <a:pt x="22" y="24"/>
                  </a:cubicBezTo>
                  <a:cubicBezTo>
                    <a:pt x="24" y="30"/>
                    <a:pt x="27" y="36"/>
                    <a:pt x="29" y="42"/>
                  </a:cubicBezTo>
                  <a:cubicBezTo>
                    <a:pt x="32" y="49"/>
                    <a:pt x="38" y="69"/>
                    <a:pt x="23" y="63"/>
                  </a:cubicBezTo>
                  <a:cubicBezTo>
                    <a:pt x="18" y="61"/>
                    <a:pt x="16" y="53"/>
                    <a:pt x="14" y="47"/>
                  </a:cubicBezTo>
                  <a:cubicBezTo>
                    <a:pt x="12" y="41"/>
                    <a:pt x="11" y="35"/>
                    <a:pt x="8" y="2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2" name="Freeform 428"/>
            <p:cNvSpPr>
              <a:spLocks/>
            </p:cNvSpPr>
            <p:nvPr/>
          </p:nvSpPr>
          <p:spPr bwMode="auto">
            <a:xfrm>
              <a:off x="22580600" y="-7000875"/>
              <a:ext cx="30163" cy="93663"/>
            </a:xfrm>
            <a:custGeom>
              <a:avLst/>
              <a:gdLst>
                <a:gd name="T0" fmla="*/ 6 w 8"/>
                <a:gd name="T1" fmla="*/ 25 h 25"/>
                <a:gd name="T2" fmla="*/ 2 w 8"/>
                <a:gd name="T3" fmla="*/ 14 h 25"/>
                <a:gd name="T4" fmla="*/ 1 w 8"/>
                <a:gd name="T5" fmla="*/ 2 h 25"/>
                <a:gd name="T6" fmla="*/ 6 w 8"/>
                <a:gd name="T7" fmla="*/ 6 h 25"/>
                <a:gd name="T8" fmla="*/ 6 w 8"/>
                <a:gd name="T9" fmla="*/ 25 h 25"/>
              </a:gdLst>
              <a:ahLst/>
              <a:cxnLst>
                <a:cxn ang="0">
                  <a:pos x="T0" y="T1"/>
                </a:cxn>
                <a:cxn ang="0">
                  <a:pos x="T2" y="T3"/>
                </a:cxn>
                <a:cxn ang="0">
                  <a:pos x="T4" y="T5"/>
                </a:cxn>
                <a:cxn ang="0">
                  <a:pos x="T6" y="T7"/>
                </a:cxn>
                <a:cxn ang="0">
                  <a:pos x="T8" y="T9"/>
                </a:cxn>
              </a:cxnLst>
              <a:rect l="0" t="0" r="r" b="b"/>
              <a:pathLst>
                <a:path w="8" h="25">
                  <a:moveTo>
                    <a:pt x="6" y="25"/>
                  </a:moveTo>
                  <a:cubicBezTo>
                    <a:pt x="6" y="25"/>
                    <a:pt x="2" y="16"/>
                    <a:pt x="2" y="14"/>
                  </a:cubicBezTo>
                  <a:cubicBezTo>
                    <a:pt x="2" y="12"/>
                    <a:pt x="0" y="4"/>
                    <a:pt x="1" y="2"/>
                  </a:cubicBezTo>
                  <a:cubicBezTo>
                    <a:pt x="4" y="0"/>
                    <a:pt x="5" y="4"/>
                    <a:pt x="6" y="6"/>
                  </a:cubicBezTo>
                  <a:cubicBezTo>
                    <a:pt x="8" y="12"/>
                    <a:pt x="8" y="19"/>
                    <a:pt x="6" y="2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3" name="Freeform 429"/>
            <p:cNvSpPr>
              <a:spLocks/>
            </p:cNvSpPr>
            <p:nvPr/>
          </p:nvSpPr>
          <p:spPr bwMode="auto">
            <a:xfrm>
              <a:off x="22561550" y="-6700838"/>
              <a:ext cx="104775" cy="127000"/>
            </a:xfrm>
            <a:custGeom>
              <a:avLst/>
              <a:gdLst>
                <a:gd name="T0" fmla="*/ 7 w 28"/>
                <a:gd name="T1" fmla="*/ 16 h 34"/>
                <a:gd name="T2" fmla="*/ 3 w 28"/>
                <a:gd name="T3" fmla="*/ 4 h 34"/>
                <a:gd name="T4" fmla="*/ 12 w 28"/>
                <a:gd name="T5" fmla="*/ 1 h 34"/>
                <a:gd name="T6" fmla="*/ 19 w 28"/>
                <a:gd name="T7" fmla="*/ 14 h 34"/>
                <a:gd name="T8" fmla="*/ 26 w 28"/>
                <a:gd name="T9" fmla="*/ 28 h 34"/>
                <a:gd name="T10" fmla="*/ 15 w 28"/>
                <a:gd name="T11" fmla="*/ 31 h 34"/>
                <a:gd name="T12" fmla="*/ 7 w 28"/>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28" h="34">
                  <a:moveTo>
                    <a:pt x="7" y="16"/>
                  </a:moveTo>
                  <a:cubicBezTo>
                    <a:pt x="5" y="13"/>
                    <a:pt x="0" y="8"/>
                    <a:pt x="3" y="4"/>
                  </a:cubicBezTo>
                  <a:cubicBezTo>
                    <a:pt x="5" y="1"/>
                    <a:pt x="9" y="0"/>
                    <a:pt x="12" y="1"/>
                  </a:cubicBezTo>
                  <a:cubicBezTo>
                    <a:pt x="17" y="2"/>
                    <a:pt x="18" y="9"/>
                    <a:pt x="19" y="14"/>
                  </a:cubicBezTo>
                  <a:cubicBezTo>
                    <a:pt x="21" y="18"/>
                    <a:pt x="24" y="23"/>
                    <a:pt x="26" y="28"/>
                  </a:cubicBezTo>
                  <a:cubicBezTo>
                    <a:pt x="28" y="34"/>
                    <a:pt x="19" y="34"/>
                    <a:pt x="15" y="31"/>
                  </a:cubicBezTo>
                  <a:cubicBezTo>
                    <a:pt x="11" y="27"/>
                    <a:pt x="9" y="21"/>
                    <a:pt x="7"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4" name="Freeform 430"/>
            <p:cNvSpPr>
              <a:spLocks/>
            </p:cNvSpPr>
            <p:nvPr/>
          </p:nvSpPr>
          <p:spPr bwMode="auto">
            <a:xfrm>
              <a:off x="22393275" y="-5756275"/>
              <a:ext cx="122238" cy="138113"/>
            </a:xfrm>
            <a:custGeom>
              <a:avLst/>
              <a:gdLst>
                <a:gd name="T0" fmla="*/ 7 w 33"/>
                <a:gd name="T1" fmla="*/ 27 h 37"/>
                <a:gd name="T2" fmla="*/ 10 w 33"/>
                <a:gd name="T3" fmla="*/ 14 h 37"/>
                <a:gd name="T4" fmla="*/ 33 w 33"/>
                <a:gd name="T5" fmla="*/ 18 h 37"/>
                <a:gd name="T6" fmla="*/ 27 w 33"/>
                <a:gd name="T7" fmla="*/ 22 h 37"/>
                <a:gd name="T8" fmla="*/ 19 w 33"/>
                <a:gd name="T9" fmla="*/ 29 h 37"/>
                <a:gd name="T10" fmla="*/ 8 w 33"/>
                <a:gd name="T11" fmla="*/ 36 h 37"/>
                <a:gd name="T12" fmla="*/ 7 w 33"/>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7" y="27"/>
                  </a:moveTo>
                  <a:cubicBezTo>
                    <a:pt x="8" y="23"/>
                    <a:pt x="8" y="17"/>
                    <a:pt x="10" y="14"/>
                  </a:cubicBezTo>
                  <a:cubicBezTo>
                    <a:pt x="16" y="0"/>
                    <a:pt x="26" y="14"/>
                    <a:pt x="33" y="18"/>
                  </a:cubicBezTo>
                  <a:cubicBezTo>
                    <a:pt x="33" y="23"/>
                    <a:pt x="29" y="20"/>
                    <a:pt x="27" y="22"/>
                  </a:cubicBezTo>
                  <a:cubicBezTo>
                    <a:pt x="24" y="24"/>
                    <a:pt x="22" y="27"/>
                    <a:pt x="19" y="29"/>
                  </a:cubicBezTo>
                  <a:cubicBezTo>
                    <a:pt x="16" y="31"/>
                    <a:pt x="12" y="36"/>
                    <a:pt x="8" y="36"/>
                  </a:cubicBezTo>
                  <a:cubicBezTo>
                    <a:pt x="0" y="37"/>
                    <a:pt x="5" y="31"/>
                    <a:pt x="7"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5" name="Freeform 431"/>
            <p:cNvSpPr>
              <a:spLocks/>
            </p:cNvSpPr>
            <p:nvPr/>
          </p:nvSpPr>
          <p:spPr bwMode="auto">
            <a:xfrm>
              <a:off x="17075150" y="-8231188"/>
              <a:ext cx="6161088" cy="9093201"/>
            </a:xfrm>
            <a:custGeom>
              <a:avLst/>
              <a:gdLst>
                <a:gd name="T0" fmla="*/ 617 w 1643"/>
                <a:gd name="T1" fmla="*/ 2288 h 2425"/>
                <a:gd name="T2" fmla="*/ 697 w 1643"/>
                <a:gd name="T3" fmla="*/ 2372 h 2425"/>
                <a:gd name="T4" fmla="*/ 817 w 1643"/>
                <a:gd name="T5" fmla="*/ 2332 h 2425"/>
                <a:gd name="T6" fmla="*/ 865 w 1643"/>
                <a:gd name="T7" fmla="*/ 2162 h 2425"/>
                <a:gd name="T8" fmla="*/ 932 w 1643"/>
                <a:gd name="T9" fmla="*/ 2077 h 2425"/>
                <a:gd name="T10" fmla="*/ 1058 w 1643"/>
                <a:gd name="T11" fmla="*/ 1971 h 2425"/>
                <a:gd name="T12" fmla="*/ 1183 w 1643"/>
                <a:gd name="T13" fmla="*/ 1887 h 2425"/>
                <a:gd name="T14" fmla="*/ 1304 w 1643"/>
                <a:gd name="T15" fmla="*/ 1819 h 2425"/>
                <a:gd name="T16" fmla="*/ 1221 w 1643"/>
                <a:gd name="T17" fmla="*/ 1766 h 2425"/>
                <a:gd name="T18" fmla="*/ 1285 w 1643"/>
                <a:gd name="T19" fmla="*/ 1665 h 2425"/>
                <a:gd name="T20" fmla="*/ 1348 w 1643"/>
                <a:gd name="T21" fmla="*/ 1631 h 2425"/>
                <a:gd name="T22" fmla="*/ 1274 w 1643"/>
                <a:gd name="T23" fmla="*/ 1479 h 2425"/>
                <a:gd name="T24" fmla="*/ 1366 w 1643"/>
                <a:gd name="T25" fmla="*/ 1404 h 2425"/>
                <a:gd name="T26" fmla="*/ 1390 w 1643"/>
                <a:gd name="T27" fmla="*/ 1293 h 2425"/>
                <a:gd name="T28" fmla="*/ 1374 w 1643"/>
                <a:gd name="T29" fmla="*/ 1189 h 2425"/>
                <a:gd name="T30" fmla="*/ 1409 w 1643"/>
                <a:gd name="T31" fmla="*/ 1062 h 2425"/>
                <a:gd name="T32" fmla="*/ 1377 w 1643"/>
                <a:gd name="T33" fmla="*/ 986 h 2425"/>
                <a:gd name="T34" fmla="*/ 1465 w 1643"/>
                <a:gd name="T35" fmla="*/ 688 h 2425"/>
                <a:gd name="T36" fmla="*/ 1512 w 1643"/>
                <a:gd name="T37" fmla="*/ 665 h 2425"/>
                <a:gd name="T38" fmla="*/ 1438 w 1643"/>
                <a:gd name="T39" fmla="*/ 599 h 2425"/>
                <a:gd name="T40" fmla="*/ 1565 w 1643"/>
                <a:gd name="T41" fmla="*/ 547 h 2425"/>
                <a:gd name="T42" fmla="*/ 1530 w 1643"/>
                <a:gd name="T43" fmla="*/ 385 h 2425"/>
                <a:gd name="T44" fmla="*/ 1458 w 1643"/>
                <a:gd name="T45" fmla="*/ 456 h 2425"/>
                <a:gd name="T46" fmla="*/ 1423 w 1643"/>
                <a:gd name="T47" fmla="*/ 439 h 2425"/>
                <a:gd name="T48" fmla="*/ 1333 w 1643"/>
                <a:gd name="T49" fmla="*/ 609 h 2425"/>
                <a:gd name="T50" fmla="*/ 1378 w 1643"/>
                <a:gd name="T51" fmla="*/ 346 h 2425"/>
                <a:gd name="T52" fmla="*/ 1228 w 1643"/>
                <a:gd name="T53" fmla="*/ 447 h 2425"/>
                <a:gd name="T54" fmla="*/ 1104 w 1643"/>
                <a:gd name="T55" fmla="*/ 369 h 2425"/>
                <a:gd name="T56" fmla="*/ 1395 w 1643"/>
                <a:gd name="T57" fmla="*/ 265 h 2425"/>
                <a:gd name="T58" fmla="*/ 1292 w 1643"/>
                <a:gd name="T59" fmla="*/ 182 h 2425"/>
                <a:gd name="T60" fmla="*/ 1112 w 1643"/>
                <a:gd name="T61" fmla="*/ 132 h 2425"/>
                <a:gd name="T62" fmla="*/ 1012 w 1643"/>
                <a:gd name="T63" fmla="*/ 165 h 2425"/>
                <a:gd name="T64" fmla="*/ 1193 w 1643"/>
                <a:gd name="T65" fmla="*/ 22 h 2425"/>
                <a:gd name="T66" fmla="*/ 1014 w 1643"/>
                <a:gd name="T67" fmla="*/ 14 h 2425"/>
                <a:gd name="T68" fmla="*/ 884 w 1643"/>
                <a:gd name="T69" fmla="*/ 51 h 2425"/>
                <a:gd name="T70" fmla="*/ 896 w 1643"/>
                <a:gd name="T71" fmla="*/ 154 h 2425"/>
                <a:gd name="T72" fmla="*/ 770 w 1643"/>
                <a:gd name="T73" fmla="*/ 108 h 2425"/>
                <a:gd name="T74" fmla="*/ 733 w 1643"/>
                <a:gd name="T75" fmla="*/ 166 h 2425"/>
                <a:gd name="T76" fmla="*/ 873 w 1643"/>
                <a:gd name="T77" fmla="*/ 295 h 2425"/>
                <a:gd name="T78" fmla="*/ 724 w 1643"/>
                <a:gd name="T79" fmla="*/ 238 h 2425"/>
                <a:gd name="T80" fmla="*/ 744 w 1643"/>
                <a:gd name="T81" fmla="*/ 425 h 2425"/>
                <a:gd name="T82" fmla="*/ 576 w 1643"/>
                <a:gd name="T83" fmla="*/ 346 h 2425"/>
                <a:gd name="T84" fmla="*/ 531 w 1643"/>
                <a:gd name="T85" fmla="*/ 372 h 2425"/>
                <a:gd name="T86" fmla="*/ 340 w 1643"/>
                <a:gd name="T87" fmla="*/ 362 h 2425"/>
                <a:gd name="T88" fmla="*/ 306 w 1643"/>
                <a:gd name="T89" fmla="*/ 508 h 2425"/>
                <a:gd name="T90" fmla="*/ 183 w 1643"/>
                <a:gd name="T91" fmla="*/ 600 h 2425"/>
                <a:gd name="T92" fmla="*/ 222 w 1643"/>
                <a:gd name="T93" fmla="*/ 702 h 2425"/>
                <a:gd name="T94" fmla="*/ 61 w 1643"/>
                <a:gd name="T95" fmla="*/ 899 h 2425"/>
                <a:gd name="T96" fmla="*/ 93 w 1643"/>
                <a:gd name="T97" fmla="*/ 1015 h 2425"/>
                <a:gd name="T98" fmla="*/ 179 w 1643"/>
                <a:gd name="T99" fmla="*/ 1071 h 2425"/>
                <a:gd name="T100" fmla="*/ 98 w 1643"/>
                <a:gd name="T101" fmla="*/ 1139 h 2425"/>
                <a:gd name="T102" fmla="*/ 156 w 1643"/>
                <a:gd name="T103" fmla="*/ 1197 h 2425"/>
                <a:gd name="T104" fmla="*/ 247 w 1643"/>
                <a:gd name="T105" fmla="*/ 1203 h 2425"/>
                <a:gd name="T106" fmla="*/ 327 w 1643"/>
                <a:gd name="T107" fmla="*/ 1200 h 2425"/>
                <a:gd name="T108" fmla="*/ 413 w 1643"/>
                <a:gd name="T109" fmla="*/ 1327 h 2425"/>
                <a:gd name="T110" fmla="*/ 438 w 1643"/>
                <a:gd name="T111" fmla="*/ 1438 h 2425"/>
                <a:gd name="T112" fmla="*/ 462 w 1643"/>
                <a:gd name="T113" fmla="*/ 1567 h 2425"/>
                <a:gd name="T114" fmla="*/ 547 w 1643"/>
                <a:gd name="T115" fmla="*/ 1635 h 2425"/>
                <a:gd name="T116" fmla="*/ 576 w 1643"/>
                <a:gd name="T117" fmla="*/ 1682 h 2425"/>
                <a:gd name="T118" fmla="*/ 494 w 1643"/>
                <a:gd name="T119" fmla="*/ 1713 h 2425"/>
                <a:gd name="T120" fmla="*/ 584 w 1643"/>
                <a:gd name="T121" fmla="*/ 1848 h 2425"/>
                <a:gd name="T122" fmla="*/ 517 w 1643"/>
                <a:gd name="T123" fmla="*/ 2037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3" h="2425">
                  <a:moveTo>
                    <a:pt x="557" y="2154"/>
                  </a:moveTo>
                  <a:cubicBezTo>
                    <a:pt x="557" y="2159"/>
                    <a:pt x="557" y="2166"/>
                    <a:pt x="559" y="2172"/>
                  </a:cubicBezTo>
                  <a:cubicBezTo>
                    <a:pt x="559" y="2174"/>
                    <a:pt x="559" y="2176"/>
                    <a:pt x="562" y="2178"/>
                  </a:cubicBezTo>
                  <a:cubicBezTo>
                    <a:pt x="562" y="2178"/>
                    <a:pt x="567" y="2180"/>
                    <a:pt x="567" y="2179"/>
                  </a:cubicBezTo>
                  <a:cubicBezTo>
                    <a:pt x="567" y="2184"/>
                    <a:pt x="576" y="2183"/>
                    <a:pt x="573" y="2191"/>
                  </a:cubicBezTo>
                  <a:cubicBezTo>
                    <a:pt x="574" y="2190"/>
                    <a:pt x="575" y="2191"/>
                    <a:pt x="576" y="2190"/>
                  </a:cubicBezTo>
                  <a:cubicBezTo>
                    <a:pt x="575" y="2195"/>
                    <a:pt x="573" y="2199"/>
                    <a:pt x="574" y="2203"/>
                  </a:cubicBezTo>
                  <a:cubicBezTo>
                    <a:pt x="574" y="2209"/>
                    <a:pt x="577" y="2211"/>
                    <a:pt x="579" y="2215"/>
                  </a:cubicBezTo>
                  <a:cubicBezTo>
                    <a:pt x="580" y="2215"/>
                    <a:pt x="581" y="2216"/>
                    <a:pt x="582" y="2216"/>
                  </a:cubicBezTo>
                  <a:cubicBezTo>
                    <a:pt x="582" y="2219"/>
                    <a:pt x="583" y="2222"/>
                    <a:pt x="586" y="2223"/>
                  </a:cubicBezTo>
                  <a:cubicBezTo>
                    <a:pt x="584" y="2228"/>
                    <a:pt x="588" y="2233"/>
                    <a:pt x="589" y="2238"/>
                  </a:cubicBezTo>
                  <a:cubicBezTo>
                    <a:pt x="596" y="2236"/>
                    <a:pt x="592" y="2246"/>
                    <a:pt x="601" y="2245"/>
                  </a:cubicBezTo>
                  <a:cubicBezTo>
                    <a:pt x="600" y="2247"/>
                    <a:pt x="601" y="2249"/>
                    <a:pt x="601" y="2251"/>
                  </a:cubicBezTo>
                  <a:cubicBezTo>
                    <a:pt x="602" y="2251"/>
                    <a:pt x="602" y="2251"/>
                    <a:pt x="603" y="2252"/>
                  </a:cubicBezTo>
                  <a:cubicBezTo>
                    <a:pt x="604" y="2258"/>
                    <a:pt x="606" y="2265"/>
                    <a:pt x="608" y="2271"/>
                  </a:cubicBezTo>
                  <a:cubicBezTo>
                    <a:pt x="609" y="2276"/>
                    <a:pt x="614" y="2277"/>
                    <a:pt x="613" y="2281"/>
                  </a:cubicBezTo>
                  <a:cubicBezTo>
                    <a:pt x="614" y="2282"/>
                    <a:pt x="614" y="2282"/>
                    <a:pt x="615" y="2282"/>
                  </a:cubicBezTo>
                  <a:cubicBezTo>
                    <a:pt x="615" y="2283"/>
                    <a:pt x="614" y="2283"/>
                    <a:pt x="614" y="2283"/>
                  </a:cubicBezTo>
                  <a:cubicBezTo>
                    <a:pt x="617" y="2284"/>
                    <a:pt x="618" y="2286"/>
                    <a:pt x="617" y="2288"/>
                  </a:cubicBezTo>
                  <a:cubicBezTo>
                    <a:pt x="619" y="2288"/>
                    <a:pt x="621" y="2288"/>
                    <a:pt x="622" y="2288"/>
                  </a:cubicBezTo>
                  <a:cubicBezTo>
                    <a:pt x="624" y="2293"/>
                    <a:pt x="622" y="2300"/>
                    <a:pt x="624" y="2303"/>
                  </a:cubicBezTo>
                  <a:cubicBezTo>
                    <a:pt x="623" y="2305"/>
                    <a:pt x="624" y="2307"/>
                    <a:pt x="627" y="2308"/>
                  </a:cubicBezTo>
                  <a:cubicBezTo>
                    <a:pt x="625" y="2311"/>
                    <a:pt x="626" y="2314"/>
                    <a:pt x="628" y="2316"/>
                  </a:cubicBezTo>
                  <a:cubicBezTo>
                    <a:pt x="629" y="2316"/>
                    <a:pt x="631" y="2317"/>
                    <a:pt x="632" y="2317"/>
                  </a:cubicBezTo>
                  <a:cubicBezTo>
                    <a:pt x="631" y="2320"/>
                    <a:pt x="633" y="2322"/>
                    <a:pt x="636" y="2322"/>
                  </a:cubicBezTo>
                  <a:cubicBezTo>
                    <a:pt x="635" y="2325"/>
                    <a:pt x="637" y="2334"/>
                    <a:pt x="642" y="2334"/>
                  </a:cubicBezTo>
                  <a:cubicBezTo>
                    <a:pt x="639" y="2341"/>
                    <a:pt x="643" y="2343"/>
                    <a:pt x="649" y="2343"/>
                  </a:cubicBezTo>
                  <a:cubicBezTo>
                    <a:pt x="649" y="2344"/>
                    <a:pt x="650" y="2346"/>
                    <a:pt x="649" y="2347"/>
                  </a:cubicBezTo>
                  <a:cubicBezTo>
                    <a:pt x="652" y="2348"/>
                    <a:pt x="654" y="2348"/>
                    <a:pt x="656" y="2348"/>
                  </a:cubicBezTo>
                  <a:cubicBezTo>
                    <a:pt x="656" y="2351"/>
                    <a:pt x="656" y="2355"/>
                    <a:pt x="657" y="2358"/>
                  </a:cubicBezTo>
                  <a:cubicBezTo>
                    <a:pt x="661" y="2357"/>
                    <a:pt x="664" y="2359"/>
                    <a:pt x="667" y="2360"/>
                  </a:cubicBezTo>
                  <a:cubicBezTo>
                    <a:pt x="666" y="2362"/>
                    <a:pt x="665" y="2363"/>
                    <a:pt x="663" y="2363"/>
                  </a:cubicBezTo>
                  <a:cubicBezTo>
                    <a:pt x="662" y="2367"/>
                    <a:pt x="666" y="2373"/>
                    <a:pt x="670" y="2374"/>
                  </a:cubicBezTo>
                  <a:cubicBezTo>
                    <a:pt x="675" y="2374"/>
                    <a:pt x="679" y="2369"/>
                    <a:pt x="683" y="2367"/>
                  </a:cubicBezTo>
                  <a:cubicBezTo>
                    <a:pt x="683" y="2368"/>
                    <a:pt x="683" y="2369"/>
                    <a:pt x="683" y="2369"/>
                  </a:cubicBezTo>
                  <a:cubicBezTo>
                    <a:pt x="686" y="2370"/>
                    <a:pt x="688" y="2370"/>
                    <a:pt x="690" y="2370"/>
                  </a:cubicBezTo>
                  <a:cubicBezTo>
                    <a:pt x="691" y="2370"/>
                    <a:pt x="693" y="2369"/>
                    <a:pt x="695" y="2369"/>
                  </a:cubicBezTo>
                  <a:cubicBezTo>
                    <a:pt x="696" y="2369"/>
                    <a:pt x="696" y="2371"/>
                    <a:pt x="697" y="2372"/>
                  </a:cubicBezTo>
                  <a:cubicBezTo>
                    <a:pt x="701" y="2373"/>
                    <a:pt x="703" y="2371"/>
                    <a:pt x="706" y="2372"/>
                  </a:cubicBezTo>
                  <a:cubicBezTo>
                    <a:pt x="709" y="2372"/>
                    <a:pt x="711" y="2375"/>
                    <a:pt x="715" y="2374"/>
                  </a:cubicBezTo>
                  <a:cubicBezTo>
                    <a:pt x="716" y="2379"/>
                    <a:pt x="720" y="2379"/>
                    <a:pt x="724" y="2379"/>
                  </a:cubicBezTo>
                  <a:cubicBezTo>
                    <a:pt x="723" y="2384"/>
                    <a:pt x="731" y="2386"/>
                    <a:pt x="735" y="2385"/>
                  </a:cubicBezTo>
                  <a:cubicBezTo>
                    <a:pt x="734" y="2388"/>
                    <a:pt x="736" y="2400"/>
                    <a:pt x="739" y="2399"/>
                  </a:cubicBezTo>
                  <a:cubicBezTo>
                    <a:pt x="741" y="2402"/>
                    <a:pt x="741" y="2409"/>
                    <a:pt x="746" y="2406"/>
                  </a:cubicBezTo>
                  <a:cubicBezTo>
                    <a:pt x="749" y="2409"/>
                    <a:pt x="750" y="2408"/>
                    <a:pt x="751" y="2411"/>
                  </a:cubicBezTo>
                  <a:cubicBezTo>
                    <a:pt x="757" y="2411"/>
                    <a:pt x="759" y="2414"/>
                    <a:pt x="765" y="2414"/>
                  </a:cubicBezTo>
                  <a:cubicBezTo>
                    <a:pt x="764" y="2417"/>
                    <a:pt x="765" y="2418"/>
                    <a:pt x="766" y="2419"/>
                  </a:cubicBezTo>
                  <a:cubicBezTo>
                    <a:pt x="768" y="2418"/>
                    <a:pt x="770" y="2418"/>
                    <a:pt x="772" y="2418"/>
                  </a:cubicBezTo>
                  <a:cubicBezTo>
                    <a:pt x="773" y="2425"/>
                    <a:pt x="794" y="2415"/>
                    <a:pt x="797" y="2412"/>
                  </a:cubicBezTo>
                  <a:cubicBezTo>
                    <a:pt x="800" y="2408"/>
                    <a:pt x="799" y="2400"/>
                    <a:pt x="799" y="2395"/>
                  </a:cubicBezTo>
                  <a:cubicBezTo>
                    <a:pt x="799" y="2386"/>
                    <a:pt x="799" y="2386"/>
                    <a:pt x="805" y="2380"/>
                  </a:cubicBezTo>
                  <a:cubicBezTo>
                    <a:pt x="808" y="2376"/>
                    <a:pt x="807" y="2373"/>
                    <a:pt x="807" y="2370"/>
                  </a:cubicBezTo>
                  <a:cubicBezTo>
                    <a:pt x="808" y="2369"/>
                    <a:pt x="807" y="2367"/>
                    <a:pt x="807" y="2366"/>
                  </a:cubicBezTo>
                  <a:cubicBezTo>
                    <a:pt x="807" y="2365"/>
                    <a:pt x="810" y="2364"/>
                    <a:pt x="810" y="2362"/>
                  </a:cubicBezTo>
                  <a:cubicBezTo>
                    <a:pt x="811" y="2358"/>
                    <a:pt x="809" y="2356"/>
                    <a:pt x="810" y="2351"/>
                  </a:cubicBezTo>
                  <a:cubicBezTo>
                    <a:pt x="811" y="2348"/>
                    <a:pt x="810" y="2344"/>
                    <a:pt x="811" y="2340"/>
                  </a:cubicBezTo>
                  <a:cubicBezTo>
                    <a:pt x="812" y="2339"/>
                    <a:pt x="816" y="2334"/>
                    <a:pt x="817" y="2332"/>
                  </a:cubicBezTo>
                  <a:cubicBezTo>
                    <a:pt x="818" y="2329"/>
                    <a:pt x="819" y="2326"/>
                    <a:pt x="820" y="2324"/>
                  </a:cubicBezTo>
                  <a:cubicBezTo>
                    <a:pt x="822" y="2320"/>
                    <a:pt x="822" y="2318"/>
                    <a:pt x="819" y="2314"/>
                  </a:cubicBezTo>
                  <a:cubicBezTo>
                    <a:pt x="828" y="2316"/>
                    <a:pt x="824" y="2305"/>
                    <a:pt x="825" y="2301"/>
                  </a:cubicBezTo>
                  <a:cubicBezTo>
                    <a:pt x="824" y="2301"/>
                    <a:pt x="822" y="2300"/>
                    <a:pt x="821" y="2300"/>
                  </a:cubicBezTo>
                  <a:cubicBezTo>
                    <a:pt x="821" y="2294"/>
                    <a:pt x="822" y="2288"/>
                    <a:pt x="819" y="2282"/>
                  </a:cubicBezTo>
                  <a:cubicBezTo>
                    <a:pt x="822" y="2281"/>
                    <a:pt x="824" y="2279"/>
                    <a:pt x="820" y="2277"/>
                  </a:cubicBezTo>
                  <a:cubicBezTo>
                    <a:pt x="824" y="2277"/>
                    <a:pt x="828" y="2269"/>
                    <a:pt x="822" y="2267"/>
                  </a:cubicBezTo>
                  <a:cubicBezTo>
                    <a:pt x="822" y="2266"/>
                    <a:pt x="822" y="2264"/>
                    <a:pt x="823" y="2264"/>
                  </a:cubicBezTo>
                  <a:cubicBezTo>
                    <a:pt x="828" y="2264"/>
                    <a:pt x="838" y="2252"/>
                    <a:pt x="840" y="2247"/>
                  </a:cubicBezTo>
                  <a:cubicBezTo>
                    <a:pt x="843" y="2243"/>
                    <a:pt x="843" y="2242"/>
                    <a:pt x="846" y="2238"/>
                  </a:cubicBezTo>
                  <a:cubicBezTo>
                    <a:pt x="849" y="2235"/>
                    <a:pt x="851" y="2233"/>
                    <a:pt x="852" y="2229"/>
                  </a:cubicBezTo>
                  <a:cubicBezTo>
                    <a:pt x="857" y="2227"/>
                    <a:pt x="855" y="2220"/>
                    <a:pt x="857" y="2216"/>
                  </a:cubicBezTo>
                  <a:cubicBezTo>
                    <a:pt x="858" y="2213"/>
                    <a:pt x="864" y="2207"/>
                    <a:pt x="867" y="2206"/>
                  </a:cubicBezTo>
                  <a:cubicBezTo>
                    <a:pt x="865" y="2204"/>
                    <a:pt x="864" y="2203"/>
                    <a:pt x="862" y="2203"/>
                  </a:cubicBezTo>
                  <a:cubicBezTo>
                    <a:pt x="869" y="2204"/>
                    <a:pt x="868" y="2199"/>
                    <a:pt x="867" y="2194"/>
                  </a:cubicBezTo>
                  <a:cubicBezTo>
                    <a:pt x="867" y="2190"/>
                    <a:pt x="868" y="2184"/>
                    <a:pt x="867" y="2181"/>
                  </a:cubicBezTo>
                  <a:cubicBezTo>
                    <a:pt x="866" y="2169"/>
                    <a:pt x="844" y="2177"/>
                    <a:pt x="845" y="2166"/>
                  </a:cubicBezTo>
                  <a:cubicBezTo>
                    <a:pt x="850" y="2166"/>
                    <a:pt x="853" y="2171"/>
                    <a:pt x="859" y="2170"/>
                  </a:cubicBezTo>
                  <a:cubicBezTo>
                    <a:pt x="867" y="2169"/>
                    <a:pt x="863" y="2167"/>
                    <a:pt x="865" y="2162"/>
                  </a:cubicBezTo>
                  <a:cubicBezTo>
                    <a:pt x="868" y="2164"/>
                    <a:pt x="872" y="2164"/>
                    <a:pt x="876" y="2164"/>
                  </a:cubicBezTo>
                  <a:cubicBezTo>
                    <a:pt x="876" y="2160"/>
                    <a:pt x="872" y="2157"/>
                    <a:pt x="869" y="2154"/>
                  </a:cubicBezTo>
                  <a:cubicBezTo>
                    <a:pt x="872" y="2155"/>
                    <a:pt x="875" y="2156"/>
                    <a:pt x="878" y="2156"/>
                  </a:cubicBezTo>
                  <a:cubicBezTo>
                    <a:pt x="877" y="2151"/>
                    <a:pt x="874" y="2148"/>
                    <a:pt x="872" y="2144"/>
                  </a:cubicBezTo>
                  <a:cubicBezTo>
                    <a:pt x="870" y="2139"/>
                    <a:pt x="869" y="2133"/>
                    <a:pt x="866" y="2128"/>
                  </a:cubicBezTo>
                  <a:cubicBezTo>
                    <a:pt x="864" y="2126"/>
                    <a:pt x="860" y="2125"/>
                    <a:pt x="858" y="2123"/>
                  </a:cubicBezTo>
                  <a:cubicBezTo>
                    <a:pt x="856" y="2121"/>
                    <a:pt x="856" y="2118"/>
                    <a:pt x="854" y="2116"/>
                  </a:cubicBezTo>
                  <a:cubicBezTo>
                    <a:pt x="858" y="2116"/>
                    <a:pt x="862" y="2118"/>
                    <a:pt x="865" y="2119"/>
                  </a:cubicBezTo>
                  <a:cubicBezTo>
                    <a:pt x="869" y="2120"/>
                    <a:pt x="874" y="2123"/>
                    <a:pt x="876" y="2123"/>
                  </a:cubicBezTo>
                  <a:cubicBezTo>
                    <a:pt x="880" y="2124"/>
                    <a:pt x="884" y="2120"/>
                    <a:pt x="886" y="2118"/>
                  </a:cubicBezTo>
                  <a:cubicBezTo>
                    <a:pt x="889" y="2116"/>
                    <a:pt x="889" y="2118"/>
                    <a:pt x="890" y="2114"/>
                  </a:cubicBezTo>
                  <a:cubicBezTo>
                    <a:pt x="891" y="2113"/>
                    <a:pt x="890" y="2109"/>
                    <a:pt x="890" y="2107"/>
                  </a:cubicBezTo>
                  <a:cubicBezTo>
                    <a:pt x="904" y="2104"/>
                    <a:pt x="895" y="2095"/>
                    <a:pt x="888" y="2091"/>
                  </a:cubicBezTo>
                  <a:cubicBezTo>
                    <a:pt x="891" y="2088"/>
                    <a:pt x="893" y="2085"/>
                    <a:pt x="897" y="2086"/>
                  </a:cubicBezTo>
                  <a:cubicBezTo>
                    <a:pt x="899" y="2086"/>
                    <a:pt x="900" y="2090"/>
                    <a:pt x="904" y="2089"/>
                  </a:cubicBezTo>
                  <a:cubicBezTo>
                    <a:pt x="904" y="2089"/>
                    <a:pt x="908" y="2088"/>
                    <a:pt x="908" y="2088"/>
                  </a:cubicBezTo>
                  <a:cubicBezTo>
                    <a:pt x="908" y="2088"/>
                    <a:pt x="912" y="2088"/>
                    <a:pt x="913" y="2088"/>
                  </a:cubicBezTo>
                  <a:cubicBezTo>
                    <a:pt x="919" y="2088"/>
                    <a:pt x="918" y="2084"/>
                    <a:pt x="923" y="2082"/>
                  </a:cubicBezTo>
                  <a:cubicBezTo>
                    <a:pt x="929" y="2079"/>
                    <a:pt x="929" y="2084"/>
                    <a:pt x="932" y="2077"/>
                  </a:cubicBezTo>
                  <a:cubicBezTo>
                    <a:pt x="935" y="2070"/>
                    <a:pt x="936" y="2031"/>
                    <a:pt x="951" y="2039"/>
                  </a:cubicBezTo>
                  <a:cubicBezTo>
                    <a:pt x="950" y="2043"/>
                    <a:pt x="945" y="2045"/>
                    <a:pt x="943" y="2048"/>
                  </a:cubicBezTo>
                  <a:cubicBezTo>
                    <a:pt x="941" y="2052"/>
                    <a:pt x="943" y="2054"/>
                    <a:pt x="943" y="2057"/>
                  </a:cubicBezTo>
                  <a:cubicBezTo>
                    <a:pt x="942" y="2064"/>
                    <a:pt x="936" y="2069"/>
                    <a:pt x="935" y="2076"/>
                  </a:cubicBezTo>
                  <a:cubicBezTo>
                    <a:pt x="938" y="2078"/>
                    <a:pt x="937" y="2083"/>
                    <a:pt x="940" y="2085"/>
                  </a:cubicBezTo>
                  <a:cubicBezTo>
                    <a:pt x="944" y="2086"/>
                    <a:pt x="951" y="2081"/>
                    <a:pt x="954" y="2079"/>
                  </a:cubicBezTo>
                  <a:cubicBezTo>
                    <a:pt x="954" y="2082"/>
                    <a:pt x="954" y="2084"/>
                    <a:pt x="956" y="2086"/>
                  </a:cubicBezTo>
                  <a:cubicBezTo>
                    <a:pt x="959" y="2085"/>
                    <a:pt x="964" y="2085"/>
                    <a:pt x="966" y="2082"/>
                  </a:cubicBezTo>
                  <a:cubicBezTo>
                    <a:pt x="968" y="2080"/>
                    <a:pt x="967" y="2077"/>
                    <a:pt x="968" y="2075"/>
                  </a:cubicBezTo>
                  <a:cubicBezTo>
                    <a:pt x="972" y="2068"/>
                    <a:pt x="978" y="2065"/>
                    <a:pt x="981" y="2074"/>
                  </a:cubicBezTo>
                  <a:cubicBezTo>
                    <a:pt x="987" y="2071"/>
                    <a:pt x="983" y="2062"/>
                    <a:pt x="993" y="2060"/>
                  </a:cubicBezTo>
                  <a:cubicBezTo>
                    <a:pt x="994" y="2058"/>
                    <a:pt x="994" y="2058"/>
                    <a:pt x="994" y="2058"/>
                  </a:cubicBezTo>
                  <a:cubicBezTo>
                    <a:pt x="1002" y="2055"/>
                    <a:pt x="998" y="2051"/>
                    <a:pt x="1001" y="2045"/>
                  </a:cubicBezTo>
                  <a:cubicBezTo>
                    <a:pt x="1004" y="2037"/>
                    <a:pt x="1011" y="2040"/>
                    <a:pt x="1017" y="2036"/>
                  </a:cubicBezTo>
                  <a:cubicBezTo>
                    <a:pt x="1020" y="2034"/>
                    <a:pt x="1023" y="2031"/>
                    <a:pt x="1025" y="2028"/>
                  </a:cubicBezTo>
                  <a:cubicBezTo>
                    <a:pt x="1027" y="2025"/>
                    <a:pt x="1028" y="2022"/>
                    <a:pt x="1030" y="2019"/>
                  </a:cubicBezTo>
                  <a:cubicBezTo>
                    <a:pt x="1034" y="2013"/>
                    <a:pt x="1041" y="2012"/>
                    <a:pt x="1044" y="2006"/>
                  </a:cubicBezTo>
                  <a:cubicBezTo>
                    <a:pt x="1047" y="2000"/>
                    <a:pt x="1049" y="1994"/>
                    <a:pt x="1052" y="1988"/>
                  </a:cubicBezTo>
                  <a:cubicBezTo>
                    <a:pt x="1054" y="1983"/>
                    <a:pt x="1057" y="1977"/>
                    <a:pt x="1058" y="1971"/>
                  </a:cubicBezTo>
                  <a:cubicBezTo>
                    <a:pt x="1059" y="1966"/>
                    <a:pt x="1058" y="1960"/>
                    <a:pt x="1060" y="1955"/>
                  </a:cubicBezTo>
                  <a:cubicBezTo>
                    <a:pt x="1061" y="1950"/>
                    <a:pt x="1066" y="1949"/>
                    <a:pt x="1065" y="1942"/>
                  </a:cubicBezTo>
                  <a:cubicBezTo>
                    <a:pt x="1071" y="1943"/>
                    <a:pt x="1072" y="1939"/>
                    <a:pt x="1076" y="1936"/>
                  </a:cubicBezTo>
                  <a:cubicBezTo>
                    <a:pt x="1079" y="1934"/>
                    <a:pt x="1081" y="1933"/>
                    <a:pt x="1082" y="1930"/>
                  </a:cubicBezTo>
                  <a:cubicBezTo>
                    <a:pt x="1085" y="1931"/>
                    <a:pt x="1088" y="1930"/>
                    <a:pt x="1090" y="1927"/>
                  </a:cubicBezTo>
                  <a:cubicBezTo>
                    <a:pt x="1095" y="1923"/>
                    <a:pt x="1093" y="1925"/>
                    <a:pt x="1092" y="1918"/>
                  </a:cubicBezTo>
                  <a:cubicBezTo>
                    <a:pt x="1092" y="1912"/>
                    <a:pt x="1097" y="1904"/>
                    <a:pt x="1091" y="1900"/>
                  </a:cubicBezTo>
                  <a:cubicBezTo>
                    <a:pt x="1094" y="1902"/>
                    <a:pt x="1096" y="1904"/>
                    <a:pt x="1098" y="1907"/>
                  </a:cubicBezTo>
                  <a:cubicBezTo>
                    <a:pt x="1101" y="1910"/>
                    <a:pt x="1102" y="1911"/>
                    <a:pt x="1105" y="1912"/>
                  </a:cubicBezTo>
                  <a:cubicBezTo>
                    <a:pt x="1111" y="1914"/>
                    <a:pt x="1119" y="1917"/>
                    <a:pt x="1124" y="1911"/>
                  </a:cubicBezTo>
                  <a:cubicBezTo>
                    <a:pt x="1129" y="1914"/>
                    <a:pt x="1133" y="1913"/>
                    <a:pt x="1137" y="1912"/>
                  </a:cubicBezTo>
                  <a:cubicBezTo>
                    <a:pt x="1143" y="1910"/>
                    <a:pt x="1144" y="1910"/>
                    <a:pt x="1144" y="1904"/>
                  </a:cubicBezTo>
                  <a:cubicBezTo>
                    <a:pt x="1146" y="1909"/>
                    <a:pt x="1155" y="1908"/>
                    <a:pt x="1154" y="1903"/>
                  </a:cubicBezTo>
                  <a:cubicBezTo>
                    <a:pt x="1154" y="1899"/>
                    <a:pt x="1145" y="1901"/>
                    <a:pt x="1149" y="1894"/>
                  </a:cubicBezTo>
                  <a:cubicBezTo>
                    <a:pt x="1151" y="1895"/>
                    <a:pt x="1154" y="1895"/>
                    <a:pt x="1156" y="1896"/>
                  </a:cubicBezTo>
                  <a:cubicBezTo>
                    <a:pt x="1158" y="1897"/>
                    <a:pt x="1158" y="1901"/>
                    <a:pt x="1161" y="1902"/>
                  </a:cubicBezTo>
                  <a:cubicBezTo>
                    <a:pt x="1165" y="1903"/>
                    <a:pt x="1172" y="1897"/>
                    <a:pt x="1171" y="1893"/>
                  </a:cubicBezTo>
                  <a:cubicBezTo>
                    <a:pt x="1172" y="1893"/>
                    <a:pt x="1172" y="1894"/>
                    <a:pt x="1173" y="1894"/>
                  </a:cubicBezTo>
                  <a:cubicBezTo>
                    <a:pt x="1174" y="1891"/>
                    <a:pt x="1187" y="1895"/>
                    <a:pt x="1183" y="1887"/>
                  </a:cubicBezTo>
                  <a:cubicBezTo>
                    <a:pt x="1186" y="1889"/>
                    <a:pt x="1197" y="1889"/>
                    <a:pt x="1195" y="1884"/>
                  </a:cubicBezTo>
                  <a:cubicBezTo>
                    <a:pt x="1198" y="1890"/>
                    <a:pt x="1206" y="1887"/>
                    <a:pt x="1208" y="1883"/>
                  </a:cubicBezTo>
                  <a:cubicBezTo>
                    <a:pt x="1209" y="1883"/>
                    <a:pt x="1208" y="1881"/>
                    <a:pt x="1210" y="1879"/>
                  </a:cubicBezTo>
                  <a:cubicBezTo>
                    <a:pt x="1210" y="1879"/>
                    <a:pt x="1212" y="1880"/>
                    <a:pt x="1212" y="1879"/>
                  </a:cubicBezTo>
                  <a:cubicBezTo>
                    <a:pt x="1214" y="1878"/>
                    <a:pt x="1216" y="1879"/>
                    <a:pt x="1216" y="1876"/>
                  </a:cubicBezTo>
                  <a:cubicBezTo>
                    <a:pt x="1216" y="1876"/>
                    <a:pt x="1216" y="1877"/>
                    <a:pt x="1217" y="1878"/>
                  </a:cubicBezTo>
                  <a:cubicBezTo>
                    <a:pt x="1221" y="1878"/>
                    <a:pt x="1225" y="1876"/>
                    <a:pt x="1229" y="1877"/>
                  </a:cubicBezTo>
                  <a:cubicBezTo>
                    <a:pt x="1229" y="1874"/>
                    <a:pt x="1229" y="1872"/>
                    <a:pt x="1230" y="1870"/>
                  </a:cubicBezTo>
                  <a:cubicBezTo>
                    <a:pt x="1235" y="1869"/>
                    <a:pt x="1240" y="1871"/>
                    <a:pt x="1244" y="1869"/>
                  </a:cubicBezTo>
                  <a:cubicBezTo>
                    <a:pt x="1245" y="1868"/>
                    <a:pt x="1247" y="1865"/>
                    <a:pt x="1248" y="1864"/>
                  </a:cubicBezTo>
                  <a:cubicBezTo>
                    <a:pt x="1250" y="1862"/>
                    <a:pt x="1253" y="1863"/>
                    <a:pt x="1254" y="1859"/>
                  </a:cubicBezTo>
                  <a:cubicBezTo>
                    <a:pt x="1261" y="1862"/>
                    <a:pt x="1263" y="1852"/>
                    <a:pt x="1264" y="1847"/>
                  </a:cubicBezTo>
                  <a:cubicBezTo>
                    <a:pt x="1266" y="1849"/>
                    <a:pt x="1268" y="1850"/>
                    <a:pt x="1270" y="1850"/>
                  </a:cubicBezTo>
                  <a:cubicBezTo>
                    <a:pt x="1270" y="1847"/>
                    <a:pt x="1270" y="1845"/>
                    <a:pt x="1270" y="1843"/>
                  </a:cubicBezTo>
                  <a:cubicBezTo>
                    <a:pt x="1274" y="1845"/>
                    <a:pt x="1278" y="1844"/>
                    <a:pt x="1276" y="1839"/>
                  </a:cubicBezTo>
                  <a:cubicBezTo>
                    <a:pt x="1288" y="1839"/>
                    <a:pt x="1278" y="1829"/>
                    <a:pt x="1277" y="1827"/>
                  </a:cubicBezTo>
                  <a:cubicBezTo>
                    <a:pt x="1282" y="1824"/>
                    <a:pt x="1283" y="1830"/>
                    <a:pt x="1288" y="1830"/>
                  </a:cubicBezTo>
                  <a:cubicBezTo>
                    <a:pt x="1294" y="1829"/>
                    <a:pt x="1292" y="1823"/>
                    <a:pt x="1294" y="1819"/>
                  </a:cubicBezTo>
                  <a:cubicBezTo>
                    <a:pt x="1296" y="1822"/>
                    <a:pt x="1300" y="1819"/>
                    <a:pt x="1304" y="1819"/>
                  </a:cubicBezTo>
                  <a:cubicBezTo>
                    <a:pt x="1303" y="1818"/>
                    <a:pt x="1303" y="1816"/>
                    <a:pt x="1303" y="1815"/>
                  </a:cubicBezTo>
                  <a:cubicBezTo>
                    <a:pt x="1309" y="1816"/>
                    <a:pt x="1305" y="1806"/>
                    <a:pt x="1311" y="1805"/>
                  </a:cubicBezTo>
                  <a:cubicBezTo>
                    <a:pt x="1314" y="1805"/>
                    <a:pt x="1312" y="1810"/>
                    <a:pt x="1317" y="1806"/>
                  </a:cubicBezTo>
                  <a:cubicBezTo>
                    <a:pt x="1318" y="1804"/>
                    <a:pt x="1320" y="1799"/>
                    <a:pt x="1320" y="1797"/>
                  </a:cubicBezTo>
                  <a:cubicBezTo>
                    <a:pt x="1321" y="1798"/>
                    <a:pt x="1322" y="1797"/>
                    <a:pt x="1323" y="1799"/>
                  </a:cubicBezTo>
                  <a:cubicBezTo>
                    <a:pt x="1330" y="1797"/>
                    <a:pt x="1331" y="1794"/>
                    <a:pt x="1331" y="1786"/>
                  </a:cubicBezTo>
                  <a:cubicBezTo>
                    <a:pt x="1332" y="1787"/>
                    <a:pt x="1333" y="1788"/>
                    <a:pt x="1333" y="1790"/>
                  </a:cubicBezTo>
                  <a:cubicBezTo>
                    <a:pt x="1338" y="1790"/>
                    <a:pt x="1336" y="1784"/>
                    <a:pt x="1334" y="1782"/>
                  </a:cubicBezTo>
                  <a:cubicBezTo>
                    <a:pt x="1335" y="1781"/>
                    <a:pt x="1336" y="1779"/>
                    <a:pt x="1337" y="1777"/>
                  </a:cubicBezTo>
                  <a:cubicBezTo>
                    <a:pt x="1340" y="1780"/>
                    <a:pt x="1343" y="1777"/>
                    <a:pt x="1343" y="1774"/>
                  </a:cubicBezTo>
                  <a:cubicBezTo>
                    <a:pt x="1351" y="1775"/>
                    <a:pt x="1360" y="1769"/>
                    <a:pt x="1361" y="1760"/>
                  </a:cubicBezTo>
                  <a:cubicBezTo>
                    <a:pt x="1354" y="1759"/>
                    <a:pt x="1348" y="1761"/>
                    <a:pt x="1341" y="1761"/>
                  </a:cubicBezTo>
                  <a:cubicBezTo>
                    <a:pt x="1332" y="1760"/>
                    <a:pt x="1326" y="1760"/>
                    <a:pt x="1318" y="1757"/>
                  </a:cubicBezTo>
                  <a:cubicBezTo>
                    <a:pt x="1311" y="1755"/>
                    <a:pt x="1302" y="1753"/>
                    <a:pt x="1295" y="1749"/>
                  </a:cubicBezTo>
                  <a:cubicBezTo>
                    <a:pt x="1292" y="1748"/>
                    <a:pt x="1289" y="1744"/>
                    <a:pt x="1287" y="1743"/>
                  </a:cubicBezTo>
                  <a:cubicBezTo>
                    <a:pt x="1282" y="1742"/>
                    <a:pt x="1280" y="1747"/>
                    <a:pt x="1276" y="1747"/>
                  </a:cubicBezTo>
                  <a:cubicBezTo>
                    <a:pt x="1279" y="1725"/>
                    <a:pt x="1255" y="1752"/>
                    <a:pt x="1246" y="1753"/>
                  </a:cubicBezTo>
                  <a:cubicBezTo>
                    <a:pt x="1235" y="1754"/>
                    <a:pt x="1235" y="1748"/>
                    <a:pt x="1227" y="1758"/>
                  </a:cubicBezTo>
                  <a:cubicBezTo>
                    <a:pt x="1225" y="1761"/>
                    <a:pt x="1223" y="1763"/>
                    <a:pt x="1221" y="1766"/>
                  </a:cubicBezTo>
                  <a:cubicBezTo>
                    <a:pt x="1220" y="1769"/>
                    <a:pt x="1222" y="1771"/>
                    <a:pt x="1219" y="1774"/>
                  </a:cubicBezTo>
                  <a:cubicBezTo>
                    <a:pt x="1215" y="1765"/>
                    <a:pt x="1211" y="1769"/>
                    <a:pt x="1202" y="1767"/>
                  </a:cubicBezTo>
                  <a:cubicBezTo>
                    <a:pt x="1200" y="1761"/>
                    <a:pt x="1216" y="1759"/>
                    <a:pt x="1221" y="1755"/>
                  </a:cubicBezTo>
                  <a:cubicBezTo>
                    <a:pt x="1225" y="1752"/>
                    <a:pt x="1227" y="1748"/>
                    <a:pt x="1232" y="1746"/>
                  </a:cubicBezTo>
                  <a:cubicBezTo>
                    <a:pt x="1237" y="1745"/>
                    <a:pt x="1242" y="1745"/>
                    <a:pt x="1246" y="1744"/>
                  </a:cubicBezTo>
                  <a:cubicBezTo>
                    <a:pt x="1242" y="1732"/>
                    <a:pt x="1237" y="1733"/>
                    <a:pt x="1224" y="1736"/>
                  </a:cubicBezTo>
                  <a:cubicBezTo>
                    <a:pt x="1215" y="1737"/>
                    <a:pt x="1205" y="1744"/>
                    <a:pt x="1196" y="1739"/>
                  </a:cubicBezTo>
                  <a:cubicBezTo>
                    <a:pt x="1196" y="1732"/>
                    <a:pt x="1198" y="1727"/>
                    <a:pt x="1200" y="1720"/>
                  </a:cubicBezTo>
                  <a:cubicBezTo>
                    <a:pt x="1202" y="1713"/>
                    <a:pt x="1202" y="1705"/>
                    <a:pt x="1206" y="1698"/>
                  </a:cubicBezTo>
                  <a:cubicBezTo>
                    <a:pt x="1218" y="1699"/>
                    <a:pt x="1231" y="1696"/>
                    <a:pt x="1241" y="1692"/>
                  </a:cubicBezTo>
                  <a:cubicBezTo>
                    <a:pt x="1248" y="1689"/>
                    <a:pt x="1254" y="1686"/>
                    <a:pt x="1260" y="1682"/>
                  </a:cubicBezTo>
                  <a:cubicBezTo>
                    <a:pt x="1276" y="1672"/>
                    <a:pt x="1270" y="1655"/>
                    <a:pt x="1253" y="1651"/>
                  </a:cubicBezTo>
                  <a:cubicBezTo>
                    <a:pt x="1248" y="1650"/>
                    <a:pt x="1243" y="1648"/>
                    <a:pt x="1237" y="1648"/>
                  </a:cubicBezTo>
                  <a:cubicBezTo>
                    <a:pt x="1232" y="1648"/>
                    <a:pt x="1216" y="1647"/>
                    <a:pt x="1228" y="1643"/>
                  </a:cubicBezTo>
                  <a:cubicBezTo>
                    <a:pt x="1232" y="1641"/>
                    <a:pt x="1242" y="1643"/>
                    <a:pt x="1246" y="1643"/>
                  </a:cubicBezTo>
                  <a:cubicBezTo>
                    <a:pt x="1251" y="1643"/>
                    <a:pt x="1258" y="1644"/>
                    <a:pt x="1262" y="1645"/>
                  </a:cubicBezTo>
                  <a:cubicBezTo>
                    <a:pt x="1268" y="1647"/>
                    <a:pt x="1271" y="1652"/>
                    <a:pt x="1274" y="1656"/>
                  </a:cubicBezTo>
                  <a:cubicBezTo>
                    <a:pt x="1276" y="1659"/>
                    <a:pt x="1274" y="1661"/>
                    <a:pt x="1276" y="1663"/>
                  </a:cubicBezTo>
                  <a:cubicBezTo>
                    <a:pt x="1279" y="1665"/>
                    <a:pt x="1282" y="1664"/>
                    <a:pt x="1285" y="1665"/>
                  </a:cubicBezTo>
                  <a:cubicBezTo>
                    <a:pt x="1294" y="1669"/>
                    <a:pt x="1301" y="1683"/>
                    <a:pt x="1303" y="1693"/>
                  </a:cubicBezTo>
                  <a:cubicBezTo>
                    <a:pt x="1305" y="1705"/>
                    <a:pt x="1304" y="1716"/>
                    <a:pt x="1313" y="1725"/>
                  </a:cubicBezTo>
                  <a:cubicBezTo>
                    <a:pt x="1320" y="1732"/>
                    <a:pt x="1334" y="1737"/>
                    <a:pt x="1345" y="1733"/>
                  </a:cubicBezTo>
                  <a:cubicBezTo>
                    <a:pt x="1346" y="1724"/>
                    <a:pt x="1345" y="1720"/>
                    <a:pt x="1348" y="1712"/>
                  </a:cubicBezTo>
                  <a:cubicBezTo>
                    <a:pt x="1348" y="1715"/>
                    <a:pt x="1350" y="1726"/>
                    <a:pt x="1351" y="1728"/>
                  </a:cubicBezTo>
                  <a:cubicBezTo>
                    <a:pt x="1353" y="1732"/>
                    <a:pt x="1352" y="1730"/>
                    <a:pt x="1355" y="1732"/>
                  </a:cubicBezTo>
                  <a:cubicBezTo>
                    <a:pt x="1356" y="1733"/>
                    <a:pt x="1358" y="1731"/>
                    <a:pt x="1359" y="1732"/>
                  </a:cubicBezTo>
                  <a:cubicBezTo>
                    <a:pt x="1360" y="1733"/>
                    <a:pt x="1360" y="1735"/>
                    <a:pt x="1361" y="1736"/>
                  </a:cubicBezTo>
                  <a:cubicBezTo>
                    <a:pt x="1381" y="1743"/>
                    <a:pt x="1368" y="1716"/>
                    <a:pt x="1376" y="1711"/>
                  </a:cubicBezTo>
                  <a:cubicBezTo>
                    <a:pt x="1372" y="1706"/>
                    <a:pt x="1370" y="1697"/>
                    <a:pt x="1372" y="1691"/>
                  </a:cubicBezTo>
                  <a:cubicBezTo>
                    <a:pt x="1367" y="1688"/>
                    <a:pt x="1373" y="1685"/>
                    <a:pt x="1372" y="1682"/>
                  </a:cubicBezTo>
                  <a:cubicBezTo>
                    <a:pt x="1372" y="1678"/>
                    <a:pt x="1368" y="1676"/>
                    <a:pt x="1371" y="1671"/>
                  </a:cubicBezTo>
                  <a:cubicBezTo>
                    <a:pt x="1370" y="1671"/>
                    <a:pt x="1370" y="1671"/>
                    <a:pt x="1369" y="1670"/>
                  </a:cubicBezTo>
                  <a:cubicBezTo>
                    <a:pt x="1370" y="1669"/>
                    <a:pt x="1371" y="1667"/>
                    <a:pt x="1373" y="1667"/>
                  </a:cubicBezTo>
                  <a:cubicBezTo>
                    <a:pt x="1366" y="1662"/>
                    <a:pt x="1370" y="1652"/>
                    <a:pt x="1367" y="1646"/>
                  </a:cubicBezTo>
                  <a:cubicBezTo>
                    <a:pt x="1365" y="1652"/>
                    <a:pt x="1361" y="1647"/>
                    <a:pt x="1358" y="1649"/>
                  </a:cubicBezTo>
                  <a:cubicBezTo>
                    <a:pt x="1355" y="1652"/>
                    <a:pt x="1355" y="1657"/>
                    <a:pt x="1354" y="1661"/>
                  </a:cubicBezTo>
                  <a:cubicBezTo>
                    <a:pt x="1350" y="1658"/>
                    <a:pt x="1348" y="1653"/>
                    <a:pt x="1350" y="1647"/>
                  </a:cubicBezTo>
                  <a:cubicBezTo>
                    <a:pt x="1361" y="1648"/>
                    <a:pt x="1368" y="1621"/>
                    <a:pt x="1348" y="1631"/>
                  </a:cubicBezTo>
                  <a:cubicBezTo>
                    <a:pt x="1349" y="1631"/>
                    <a:pt x="1350" y="1630"/>
                    <a:pt x="1351" y="1629"/>
                  </a:cubicBezTo>
                  <a:cubicBezTo>
                    <a:pt x="1351" y="1629"/>
                    <a:pt x="1351" y="1627"/>
                    <a:pt x="1351" y="1626"/>
                  </a:cubicBezTo>
                  <a:cubicBezTo>
                    <a:pt x="1341" y="1623"/>
                    <a:pt x="1343" y="1639"/>
                    <a:pt x="1332" y="1637"/>
                  </a:cubicBezTo>
                  <a:cubicBezTo>
                    <a:pt x="1330" y="1631"/>
                    <a:pt x="1337" y="1631"/>
                    <a:pt x="1340" y="1627"/>
                  </a:cubicBezTo>
                  <a:cubicBezTo>
                    <a:pt x="1345" y="1622"/>
                    <a:pt x="1347" y="1617"/>
                    <a:pt x="1345" y="1612"/>
                  </a:cubicBezTo>
                  <a:cubicBezTo>
                    <a:pt x="1342" y="1607"/>
                    <a:pt x="1335" y="1603"/>
                    <a:pt x="1332" y="1600"/>
                  </a:cubicBezTo>
                  <a:cubicBezTo>
                    <a:pt x="1328" y="1598"/>
                    <a:pt x="1323" y="1596"/>
                    <a:pt x="1320" y="1594"/>
                  </a:cubicBezTo>
                  <a:cubicBezTo>
                    <a:pt x="1317" y="1591"/>
                    <a:pt x="1317" y="1589"/>
                    <a:pt x="1315" y="1587"/>
                  </a:cubicBezTo>
                  <a:cubicBezTo>
                    <a:pt x="1310" y="1583"/>
                    <a:pt x="1305" y="1581"/>
                    <a:pt x="1299" y="1577"/>
                  </a:cubicBezTo>
                  <a:cubicBezTo>
                    <a:pt x="1294" y="1574"/>
                    <a:pt x="1294" y="1568"/>
                    <a:pt x="1287" y="1568"/>
                  </a:cubicBezTo>
                  <a:cubicBezTo>
                    <a:pt x="1293" y="1566"/>
                    <a:pt x="1292" y="1557"/>
                    <a:pt x="1290" y="1551"/>
                  </a:cubicBezTo>
                  <a:cubicBezTo>
                    <a:pt x="1287" y="1543"/>
                    <a:pt x="1283" y="1544"/>
                    <a:pt x="1275" y="1539"/>
                  </a:cubicBezTo>
                  <a:cubicBezTo>
                    <a:pt x="1266" y="1533"/>
                    <a:pt x="1267" y="1530"/>
                    <a:pt x="1257" y="1538"/>
                  </a:cubicBezTo>
                  <a:cubicBezTo>
                    <a:pt x="1253" y="1541"/>
                    <a:pt x="1245" y="1549"/>
                    <a:pt x="1247" y="1538"/>
                  </a:cubicBezTo>
                  <a:cubicBezTo>
                    <a:pt x="1254" y="1537"/>
                    <a:pt x="1254" y="1534"/>
                    <a:pt x="1258" y="1532"/>
                  </a:cubicBezTo>
                  <a:cubicBezTo>
                    <a:pt x="1262" y="1530"/>
                    <a:pt x="1264" y="1530"/>
                    <a:pt x="1268" y="1529"/>
                  </a:cubicBezTo>
                  <a:cubicBezTo>
                    <a:pt x="1276" y="1527"/>
                    <a:pt x="1282" y="1522"/>
                    <a:pt x="1281" y="1512"/>
                  </a:cubicBezTo>
                  <a:cubicBezTo>
                    <a:pt x="1269" y="1510"/>
                    <a:pt x="1260" y="1502"/>
                    <a:pt x="1251" y="1496"/>
                  </a:cubicBezTo>
                  <a:cubicBezTo>
                    <a:pt x="1265" y="1497"/>
                    <a:pt x="1266" y="1487"/>
                    <a:pt x="1274" y="1479"/>
                  </a:cubicBezTo>
                  <a:cubicBezTo>
                    <a:pt x="1276" y="1478"/>
                    <a:pt x="1296" y="1470"/>
                    <a:pt x="1291" y="1465"/>
                  </a:cubicBezTo>
                  <a:cubicBezTo>
                    <a:pt x="1300" y="1475"/>
                    <a:pt x="1294" y="1455"/>
                    <a:pt x="1295" y="1452"/>
                  </a:cubicBezTo>
                  <a:cubicBezTo>
                    <a:pt x="1297" y="1446"/>
                    <a:pt x="1313" y="1439"/>
                    <a:pt x="1311" y="1450"/>
                  </a:cubicBezTo>
                  <a:cubicBezTo>
                    <a:pt x="1309" y="1450"/>
                    <a:pt x="1308" y="1451"/>
                    <a:pt x="1306" y="1451"/>
                  </a:cubicBezTo>
                  <a:cubicBezTo>
                    <a:pt x="1305" y="1471"/>
                    <a:pt x="1325" y="1479"/>
                    <a:pt x="1339" y="1487"/>
                  </a:cubicBezTo>
                  <a:cubicBezTo>
                    <a:pt x="1342" y="1489"/>
                    <a:pt x="1350" y="1495"/>
                    <a:pt x="1353" y="1495"/>
                  </a:cubicBezTo>
                  <a:cubicBezTo>
                    <a:pt x="1359" y="1495"/>
                    <a:pt x="1357" y="1490"/>
                    <a:pt x="1360" y="1487"/>
                  </a:cubicBezTo>
                  <a:cubicBezTo>
                    <a:pt x="1365" y="1483"/>
                    <a:pt x="1371" y="1481"/>
                    <a:pt x="1374" y="1474"/>
                  </a:cubicBezTo>
                  <a:cubicBezTo>
                    <a:pt x="1380" y="1476"/>
                    <a:pt x="1379" y="1478"/>
                    <a:pt x="1386" y="1478"/>
                  </a:cubicBezTo>
                  <a:cubicBezTo>
                    <a:pt x="1390" y="1478"/>
                    <a:pt x="1399" y="1478"/>
                    <a:pt x="1401" y="1474"/>
                  </a:cubicBezTo>
                  <a:cubicBezTo>
                    <a:pt x="1406" y="1467"/>
                    <a:pt x="1401" y="1459"/>
                    <a:pt x="1402" y="1452"/>
                  </a:cubicBezTo>
                  <a:cubicBezTo>
                    <a:pt x="1403" y="1447"/>
                    <a:pt x="1414" y="1441"/>
                    <a:pt x="1409" y="1435"/>
                  </a:cubicBezTo>
                  <a:cubicBezTo>
                    <a:pt x="1408" y="1434"/>
                    <a:pt x="1396" y="1432"/>
                    <a:pt x="1394" y="1431"/>
                  </a:cubicBezTo>
                  <a:cubicBezTo>
                    <a:pt x="1388" y="1428"/>
                    <a:pt x="1379" y="1421"/>
                    <a:pt x="1373" y="1419"/>
                  </a:cubicBezTo>
                  <a:cubicBezTo>
                    <a:pt x="1366" y="1418"/>
                    <a:pt x="1363" y="1425"/>
                    <a:pt x="1357" y="1424"/>
                  </a:cubicBezTo>
                  <a:cubicBezTo>
                    <a:pt x="1352" y="1416"/>
                    <a:pt x="1356" y="1414"/>
                    <a:pt x="1358" y="1409"/>
                  </a:cubicBezTo>
                  <a:cubicBezTo>
                    <a:pt x="1360" y="1404"/>
                    <a:pt x="1360" y="1399"/>
                    <a:pt x="1362" y="1394"/>
                  </a:cubicBezTo>
                  <a:cubicBezTo>
                    <a:pt x="1362" y="1394"/>
                    <a:pt x="1363" y="1394"/>
                    <a:pt x="1363" y="1394"/>
                  </a:cubicBezTo>
                  <a:cubicBezTo>
                    <a:pt x="1361" y="1401"/>
                    <a:pt x="1360" y="1401"/>
                    <a:pt x="1366" y="1404"/>
                  </a:cubicBezTo>
                  <a:cubicBezTo>
                    <a:pt x="1370" y="1407"/>
                    <a:pt x="1376" y="1411"/>
                    <a:pt x="1380" y="1413"/>
                  </a:cubicBezTo>
                  <a:cubicBezTo>
                    <a:pt x="1386" y="1416"/>
                    <a:pt x="1390" y="1412"/>
                    <a:pt x="1395" y="1411"/>
                  </a:cubicBezTo>
                  <a:cubicBezTo>
                    <a:pt x="1399" y="1409"/>
                    <a:pt x="1408" y="1409"/>
                    <a:pt x="1411" y="1407"/>
                  </a:cubicBezTo>
                  <a:cubicBezTo>
                    <a:pt x="1411" y="1406"/>
                    <a:pt x="1411" y="1406"/>
                    <a:pt x="1410" y="1406"/>
                  </a:cubicBezTo>
                  <a:cubicBezTo>
                    <a:pt x="1405" y="1403"/>
                    <a:pt x="1405" y="1397"/>
                    <a:pt x="1402" y="1392"/>
                  </a:cubicBezTo>
                  <a:cubicBezTo>
                    <a:pt x="1398" y="1382"/>
                    <a:pt x="1391" y="1385"/>
                    <a:pt x="1385" y="1379"/>
                  </a:cubicBezTo>
                  <a:cubicBezTo>
                    <a:pt x="1389" y="1379"/>
                    <a:pt x="1394" y="1380"/>
                    <a:pt x="1398" y="1381"/>
                  </a:cubicBezTo>
                  <a:cubicBezTo>
                    <a:pt x="1407" y="1382"/>
                    <a:pt x="1404" y="1383"/>
                    <a:pt x="1407" y="1389"/>
                  </a:cubicBezTo>
                  <a:cubicBezTo>
                    <a:pt x="1412" y="1398"/>
                    <a:pt x="1424" y="1404"/>
                    <a:pt x="1432" y="1395"/>
                  </a:cubicBezTo>
                  <a:cubicBezTo>
                    <a:pt x="1438" y="1387"/>
                    <a:pt x="1439" y="1380"/>
                    <a:pt x="1437" y="1372"/>
                  </a:cubicBezTo>
                  <a:cubicBezTo>
                    <a:pt x="1436" y="1370"/>
                    <a:pt x="1432" y="1358"/>
                    <a:pt x="1431" y="1357"/>
                  </a:cubicBezTo>
                  <a:cubicBezTo>
                    <a:pt x="1427" y="1356"/>
                    <a:pt x="1425" y="1364"/>
                    <a:pt x="1421" y="1364"/>
                  </a:cubicBezTo>
                  <a:cubicBezTo>
                    <a:pt x="1417" y="1364"/>
                    <a:pt x="1415" y="1360"/>
                    <a:pt x="1412" y="1358"/>
                  </a:cubicBezTo>
                  <a:cubicBezTo>
                    <a:pt x="1407" y="1355"/>
                    <a:pt x="1404" y="1354"/>
                    <a:pt x="1398" y="1358"/>
                  </a:cubicBezTo>
                  <a:cubicBezTo>
                    <a:pt x="1398" y="1349"/>
                    <a:pt x="1396" y="1341"/>
                    <a:pt x="1397" y="1332"/>
                  </a:cubicBezTo>
                  <a:cubicBezTo>
                    <a:pt x="1397" y="1331"/>
                    <a:pt x="1400" y="1323"/>
                    <a:pt x="1400" y="1322"/>
                  </a:cubicBezTo>
                  <a:cubicBezTo>
                    <a:pt x="1397" y="1315"/>
                    <a:pt x="1391" y="1318"/>
                    <a:pt x="1385" y="1316"/>
                  </a:cubicBezTo>
                  <a:cubicBezTo>
                    <a:pt x="1387" y="1308"/>
                    <a:pt x="1400" y="1318"/>
                    <a:pt x="1403" y="1310"/>
                  </a:cubicBezTo>
                  <a:cubicBezTo>
                    <a:pt x="1405" y="1304"/>
                    <a:pt x="1394" y="1296"/>
                    <a:pt x="1390" y="1293"/>
                  </a:cubicBezTo>
                  <a:cubicBezTo>
                    <a:pt x="1383" y="1288"/>
                    <a:pt x="1380" y="1286"/>
                    <a:pt x="1376" y="1278"/>
                  </a:cubicBezTo>
                  <a:cubicBezTo>
                    <a:pt x="1374" y="1274"/>
                    <a:pt x="1374" y="1272"/>
                    <a:pt x="1371" y="1269"/>
                  </a:cubicBezTo>
                  <a:cubicBezTo>
                    <a:pt x="1369" y="1266"/>
                    <a:pt x="1364" y="1263"/>
                    <a:pt x="1363" y="1259"/>
                  </a:cubicBezTo>
                  <a:cubicBezTo>
                    <a:pt x="1367" y="1262"/>
                    <a:pt x="1373" y="1264"/>
                    <a:pt x="1377" y="1268"/>
                  </a:cubicBezTo>
                  <a:cubicBezTo>
                    <a:pt x="1381" y="1272"/>
                    <a:pt x="1383" y="1277"/>
                    <a:pt x="1387" y="1282"/>
                  </a:cubicBezTo>
                  <a:cubicBezTo>
                    <a:pt x="1390" y="1286"/>
                    <a:pt x="1395" y="1291"/>
                    <a:pt x="1400" y="1293"/>
                  </a:cubicBezTo>
                  <a:cubicBezTo>
                    <a:pt x="1406" y="1294"/>
                    <a:pt x="1408" y="1288"/>
                    <a:pt x="1412" y="1297"/>
                  </a:cubicBezTo>
                  <a:cubicBezTo>
                    <a:pt x="1414" y="1301"/>
                    <a:pt x="1413" y="1310"/>
                    <a:pt x="1420" y="1310"/>
                  </a:cubicBezTo>
                  <a:cubicBezTo>
                    <a:pt x="1425" y="1310"/>
                    <a:pt x="1430" y="1303"/>
                    <a:pt x="1432" y="1299"/>
                  </a:cubicBezTo>
                  <a:cubicBezTo>
                    <a:pt x="1435" y="1292"/>
                    <a:pt x="1434" y="1274"/>
                    <a:pt x="1432" y="1266"/>
                  </a:cubicBezTo>
                  <a:cubicBezTo>
                    <a:pt x="1431" y="1259"/>
                    <a:pt x="1426" y="1256"/>
                    <a:pt x="1426" y="1248"/>
                  </a:cubicBezTo>
                  <a:cubicBezTo>
                    <a:pt x="1425" y="1240"/>
                    <a:pt x="1424" y="1234"/>
                    <a:pt x="1419" y="1228"/>
                  </a:cubicBezTo>
                  <a:cubicBezTo>
                    <a:pt x="1418" y="1226"/>
                    <a:pt x="1409" y="1219"/>
                    <a:pt x="1407" y="1223"/>
                  </a:cubicBezTo>
                  <a:cubicBezTo>
                    <a:pt x="1410" y="1218"/>
                    <a:pt x="1412" y="1217"/>
                    <a:pt x="1415" y="1214"/>
                  </a:cubicBezTo>
                  <a:cubicBezTo>
                    <a:pt x="1418" y="1212"/>
                    <a:pt x="1419" y="1215"/>
                    <a:pt x="1421" y="1209"/>
                  </a:cubicBezTo>
                  <a:cubicBezTo>
                    <a:pt x="1423" y="1204"/>
                    <a:pt x="1421" y="1191"/>
                    <a:pt x="1416" y="1188"/>
                  </a:cubicBezTo>
                  <a:cubicBezTo>
                    <a:pt x="1412" y="1186"/>
                    <a:pt x="1408" y="1191"/>
                    <a:pt x="1404" y="1190"/>
                  </a:cubicBezTo>
                  <a:cubicBezTo>
                    <a:pt x="1399" y="1190"/>
                    <a:pt x="1398" y="1188"/>
                    <a:pt x="1394" y="1186"/>
                  </a:cubicBezTo>
                  <a:cubicBezTo>
                    <a:pt x="1384" y="1181"/>
                    <a:pt x="1382" y="1185"/>
                    <a:pt x="1374" y="1189"/>
                  </a:cubicBezTo>
                  <a:cubicBezTo>
                    <a:pt x="1374" y="1183"/>
                    <a:pt x="1375" y="1177"/>
                    <a:pt x="1373" y="1171"/>
                  </a:cubicBezTo>
                  <a:cubicBezTo>
                    <a:pt x="1369" y="1159"/>
                    <a:pt x="1367" y="1150"/>
                    <a:pt x="1353" y="1146"/>
                  </a:cubicBezTo>
                  <a:cubicBezTo>
                    <a:pt x="1346" y="1144"/>
                    <a:pt x="1342" y="1142"/>
                    <a:pt x="1348" y="1136"/>
                  </a:cubicBezTo>
                  <a:cubicBezTo>
                    <a:pt x="1347" y="1137"/>
                    <a:pt x="1354" y="1133"/>
                    <a:pt x="1354" y="1133"/>
                  </a:cubicBezTo>
                  <a:cubicBezTo>
                    <a:pt x="1357" y="1132"/>
                    <a:pt x="1355" y="1128"/>
                    <a:pt x="1359" y="1129"/>
                  </a:cubicBezTo>
                  <a:cubicBezTo>
                    <a:pt x="1366" y="1130"/>
                    <a:pt x="1371" y="1160"/>
                    <a:pt x="1380" y="1154"/>
                  </a:cubicBezTo>
                  <a:cubicBezTo>
                    <a:pt x="1383" y="1151"/>
                    <a:pt x="1382" y="1142"/>
                    <a:pt x="1384" y="1138"/>
                  </a:cubicBezTo>
                  <a:cubicBezTo>
                    <a:pt x="1385" y="1135"/>
                    <a:pt x="1387" y="1135"/>
                    <a:pt x="1388" y="1130"/>
                  </a:cubicBezTo>
                  <a:cubicBezTo>
                    <a:pt x="1389" y="1122"/>
                    <a:pt x="1388" y="1124"/>
                    <a:pt x="1394" y="1120"/>
                  </a:cubicBezTo>
                  <a:cubicBezTo>
                    <a:pt x="1393" y="1120"/>
                    <a:pt x="1404" y="1113"/>
                    <a:pt x="1400" y="1113"/>
                  </a:cubicBezTo>
                  <a:cubicBezTo>
                    <a:pt x="1409" y="1113"/>
                    <a:pt x="1419" y="1116"/>
                    <a:pt x="1428" y="1120"/>
                  </a:cubicBezTo>
                  <a:cubicBezTo>
                    <a:pt x="1436" y="1124"/>
                    <a:pt x="1446" y="1135"/>
                    <a:pt x="1456" y="1130"/>
                  </a:cubicBezTo>
                  <a:cubicBezTo>
                    <a:pt x="1472" y="1121"/>
                    <a:pt x="1457" y="1095"/>
                    <a:pt x="1462" y="1082"/>
                  </a:cubicBezTo>
                  <a:cubicBezTo>
                    <a:pt x="1460" y="1075"/>
                    <a:pt x="1459" y="1073"/>
                    <a:pt x="1454" y="1070"/>
                  </a:cubicBezTo>
                  <a:cubicBezTo>
                    <a:pt x="1450" y="1067"/>
                    <a:pt x="1444" y="1063"/>
                    <a:pt x="1440" y="1063"/>
                  </a:cubicBezTo>
                  <a:cubicBezTo>
                    <a:pt x="1438" y="1067"/>
                    <a:pt x="1438" y="1074"/>
                    <a:pt x="1438" y="1079"/>
                  </a:cubicBezTo>
                  <a:cubicBezTo>
                    <a:pt x="1432" y="1078"/>
                    <a:pt x="1432" y="1073"/>
                    <a:pt x="1430" y="1069"/>
                  </a:cubicBezTo>
                  <a:cubicBezTo>
                    <a:pt x="1428" y="1065"/>
                    <a:pt x="1425" y="1062"/>
                    <a:pt x="1421" y="1059"/>
                  </a:cubicBezTo>
                  <a:cubicBezTo>
                    <a:pt x="1418" y="1062"/>
                    <a:pt x="1414" y="1064"/>
                    <a:pt x="1409" y="1062"/>
                  </a:cubicBezTo>
                  <a:cubicBezTo>
                    <a:pt x="1409" y="1062"/>
                    <a:pt x="1409" y="1061"/>
                    <a:pt x="1409" y="1061"/>
                  </a:cubicBezTo>
                  <a:cubicBezTo>
                    <a:pt x="1413" y="1059"/>
                    <a:pt x="1416" y="1056"/>
                    <a:pt x="1411" y="1054"/>
                  </a:cubicBezTo>
                  <a:cubicBezTo>
                    <a:pt x="1413" y="1049"/>
                    <a:pt x="1407" y="1048"/>
                    <a:pt x="1404" y="1044"/>
                  </a:cubicBezTo>
                  <a:cubicBezTo>
                    <a:pt x="1404" y="1044"/>
                    <a:pt x="1405" y="1044"/>
                    <a:pt x="1406" y="1044"/>
                  </a:cubicBezTo>
                  <a:cubicBezTo>
                    <a:pt x="1405" y="1041"/>
                    <a:pt x="1404" y="1037"/>
                    <a:pt x="1403" y="1035"/>
                  </a:cubicBezTo>
                  <a:cubicBezTo>
                    <a:pt x="1402" y="1032"/>
                    <a:pt x="1397" y="1034"/>
                    <a:pt x="1400" y="1028"/>
                  </a:cubicBezTo>
                  <a:cubicBezTo>
                    <a:pt x="1404" y="1029"/>
                    <a:pt x="1410" y="1029"/>
                    <a:pt x="1411" y="1024"/>
                  </a:cubicBezTo>
                  <a:cubicBezTo>
                    <a:pt x="1418" y="1022"/>
                    <a:pt x="1430" y="1033"/>
                    <a:pt x="1432" y="1039"/>
                  </a:cubicBezTo>
                  <a:cubicBezTo>
                    <a:pt x="1442" y="1041"/>
                    <a:pt x="1443" y="1032"/>
                    <a:pt x="1441" y="1024"/>
                  </a:cubicBezTo>
                  <a:cubicBezTo>
                    <a:pt x="1437" y="1012"/>
                    <a:pt x="1428" y="1013"/>
                    <a:pt x="1419" y="1007"/>
                  </a:cubicBezTo>
                  <a:cubicBezTo>
                    <a:pt x="1415" y="1004"/>
                    <a:pt x="1412" y="1001"/>
                    <a:pt x="1408" y="999"/>
                  </a:cubicBezTo>
                  <a:cubicBezTo>
                    <a:pt x="1406" y="997"/>
                    <a:pt x="1402" y="995"/>
                    <a:pt x="1400" y="993"/>
                  </a:cubicBezTo>
                  <a:cubicBezTo>
                    <a:pt x="1399" y="991"/>
                    <a:pt x="1401" y="988"/>
                    <a:pt x="1400" y="987"/>
                  </a:cubicBezTo>
                  <a:cubicBezTo>
                    <a:pt x="1392" y="981"/>
                    <a:pt x="1385" y="996"/>
                    <a:pt x="1382" y="1003"/>
                  </a:cubicBezTo>
                  <a:cubicBezTo>
                    <a:pt x="1380" y="1010"/>
                    <a:pt x="1383" y="1018"/>
                    <a:pt x="1380" y="1024"/>
                  </a:cubicBezTo>
                  <a:cubicBezTo>
                    <a:pt x="1376" y="1024"/>
                    <a:pt x="1372" y="1024"/>
                    <a:pt x="1368" y="1024"/>
                  </a:cubicBezTo>
                  <a:cubicBezTo>
                    <a:pt x="1368" y="1017"/>
                    <a:pt x="1371" y="1009"/>
                    <a:pt x="1373" y="1002"/>
                  </a:cubicBezTo>
                  <a:cubicBezTo>
                    <a:pt x="1374" y="999"/>
                    <a:pt x="1376" y="995"/>
                    <a:pt x="1377" y="991"/>
                  </a:cubicBezTo>
                  <a:cubicBezTo>
                    <a:pt x="1377" y="990"/>
                    <a:pt x="1376" y="987"/>
                    <a:pt x="1377" y="986"/>
                  </a:cubicBezTo>
                  <a:cubicBezTo>
                    <a:pt x="1377" y="984"/>
                    <a:pt x="1379" y="982"/>
                    <a:pt x="1379" y="981"/>
                  </a:cubicBezTo>
                  <a:cubicBezTo>
                    <a:pt x="1383" y="971"/>
                    <a:pt x="1385" y="965"/>
                    <a:pt x="1384" y="954"/>
                  </a:cubicBezTo>
                  <a:cubicBezTo>
                    <a:pt x="1383" y="946"/>
                    <a:pt x="1384" y="938"/>
                    <a:pt x="1384" y="930"/>
                  </a:cubicBezTo>
                  <a:cubicBezTo>
                    <a:pt x="1385" y="926"/>
                    <a:pt x="1384" y="923"/>
                    <a:pt x="1385" y="919"/>
                  </a:cubicBezTo>
                  <a:cubicBezTo>
                    <a:pt x="1386" y="917"/>
                    <a:pt x="1389" y="912"/>
                    <a:pt x="1389" y="910"/>
                  </a:cubicBezTo>
                  <a:cubicBezTo>
                    <a:pt x="1389" y="903"/>
                    <a:pt x="1387" y="896"/>
                    <a:pt x="1387" y="889"/>
                  </a:cubicBezTo>
                  <a:cubicBezTo>
                    <a:pt x="1394" y="893"/>
                    <a:pt x="1395" y="877"/>
                    <a:pt x="1398" y="874"/>
                  </a:cubicBezTo>
                  <a:cubicBezTo>
                    <a:pt x="1404" y="864"/>
                    <a:pt x="1406" y="874"/>
                    <a:pt x="1414" y="873"/>
                  </a:cubicBezTo>
                  <a:cubicBezTo>
                    <a:pt x="1429" y="873"/>
                    <a:pt x="1422" y="847"/>
                    <a:pt x="1411" y="844"/>
                  </a:cubicBezTo>
                  <a:cubicBezTo>
                    <a:pt x="1411" y="840"/>
                    <a:pt x="1415" y="839"/>
                    <a:pt x="1417" y="836"/>
                  </a:cubicBezTo>
                  <a:cubicBezTo>
                    <a:pt x="1429" y="837"/>
                    <a:pt x="1438" y="829"/>
                    <a:pt x="1441" y="819"/>
                  </a:cubicBezTo>
                  <a:cubicBezTo>
                    <a:pt x="1445" y="804"/>
                    <a:pt x="1431" y="811"/>
                    <a:pt x="1427" y="800"/>
                  </a:cubicBezTo>
                  <a:cubicBezTo>
                    <a:pt x="1425" y="794"/>
                    <a:pt x="1426" y="788"/>
                    <a:pt x="1428" y="782"/>
                  </a:cubicBezTo>
                  <a:cubicBezTo>
                    <a:pt x="1432" y="772"/>
                    <a:pt x="1434" y="762"/>
                    <a:pt x="1435" y="751"/>
                  </a:cubicBezTo>
                  <a:cubicBezTo>
                    <a:pt x="1436" y="742"/>
                    <a:pt x="1440" y="737"/>
                    <a:pt x="1450" y="739"/>
                  </a:cubicBezTo>
                  <a:cubicBezTo>
                    <a:pt x="1458" y="741"/>
                    <a:pt x="1457" y="750"/>
                    <a:pt x="1467" y="746"/>
                  </a:cubicBezTo>
                  <a:cubicBezTo>
                    <a:pt x="1477" y="742"/>
                    <a:pt x="1480" y="723"/>
                    <a:pt x="1484" y="713"/>
                  </a:cubicBezTo>
                  <a:cubicBezTo>
                    <a:pt x="1487" y="705"/>
                    <a:pt x="1491" y="699"/>
                    <a:pt x="1486" y="692"/>
                  </a:cubicBezTo>
                  <a:cubicBezTo>
                    <a:pt x="1482" y="687"/>
                    <a:pt x="1472" y="686"/>
                    <a:pt x="1465" y="688"/>
                  </a:cubicBezTo>
                  <a:cubicBezTo>
                    <a:pt x="1460" y="689"/>
                    <a:pt x="1458" y="693"/>
                    <a:pt x="1452" y="693"/>
                  </a:cubicBezTo>
                  <a:cubicBezTo>
                    <a:pt x="1450" y="693"/>
                    <a:pt x="1448" y="691"/>
                    <a:pt x="1445" y="691"/>
                  </a:cubicBezTo>
                  <a:cubicBezTo>
                    <a:pt x="1442" y="692"/>
                    <a:pt x="1443" y="693"/>
                    <a:pt x="1441" y="694"/>
                  </a:cubicBezTo>
                  <a:cubicBezTo>
                    <a:pt x="1433" y="699"/>
                    <a:pt x="1426" y="703"/>
                    <a:pt x="1421" y="710"/>
                  </a:cubicBezTo>
                  <a:cubicBezTo>
                    <a:pt x="1416" y="716"/>
                    <a:pt x="1415" y="725"/>
                    <a:pt x="1415" y="732"/>
                  </a:cubicBezTo>
                  <a:cubicBezTo>
                    <a:pt x="1416" y="737"/>
                    <a:pt x="1417" y="739"/>
                    <a:pt x="1413" y="740"/>
                  </a:cubicBezTo>
                  <a:cubicBezTo>
                    <a:pt x="1409" y="742"/>
                    <a:pt x="1403" y="741"/>
                    <a:pt x="1402" y="737"/>
                  </a:cubicBezTo>
                  <a:cubicBezTo>
                    <a:pt x="1401" y="735"/>
                    <a:pt x="1403" y="729"/>
                    <a:pt x="1404" y="727"/>
                  </a:cubicBezTo>
                  <a:cubicBezTo>
                    <a:pt x="1404" y="722"/>
                    <a:pt x="1402" y="721"/>
                    <a:pt x="1405" y="716"/>
                  </a:cubicBezTo>
                  <a:cubicBezTo>
                    <a:pt x="1406" y="714"/>
                    <a:pt x="1411" y="710"/>
                    <a:pt x="1411" y="707"/>
                  </a:cubicBezTo>
                  <a:cubicBezTo>
                    <a:pt x="1412" y="703"/>
                    <a:pt x="1408" y="701"/>
                    <a:pt x="1409" y="697"/>
                  </a:cubicBezTo>
                  <a:cubicBezTo>
                    <a:pt x="1414" y="696"/>
                    <a:pt x="1418" y="688"/>
                    <a:pt x="1412" y="686"/>
                  </a:cubicBezTo>
                  <a:cubicBezTo>
                    <a:pt x="1415" y="684"/>
                    <a:pt x="1420" y="682"/>
                    <a:pt x="1422" y="679"/>
                  </a:cubicBezTo>
                  <a:cubicBezTo>
                    <a:pt x="1424" y="675"/>
                    <a:pt x="1422" y="671"/>
                    <a:pt x="1423" y="668"/>
                  </a:cubicBezTo>
                  <a:cubicBezTo>
                    <a:pt x="1427" y="660"/>
                    <a:pt x="1435" y="661"/>
                    <a:pt x="1441" y="664"/>
                  </a:cubicBezTo>
                  <a:cubicBezTo>
                    <a:pt x="1446" y="666"/>
                    <a:pt x="1450" y="667"/>
                    <a:pt x="1455" y="669"/>
                  </a:cubicBezTo>
                  <a:cubicBezTo>
                    <a:pt x="1459" y="671"/>
                    <a:pt x="1462" y="674"/>
                    <a:pt x="1466" y="675"/>
                  </a:cubicBezTo>
                  <a:cubicBezTo>
                    <a:pt x="1473" y="676"/>
                    <a:pt x="1482" y="674"/>
                    <a:pt x="1490" y="674"/>
                  </a:cubicBezTo>
                  <a:cubicBezTo>
                    <a:pt x="1499" y="674"/>
                    <a:pt x="1505" y="672"/>
                    <a:pt x="1512" y="665"/>
                  </a:cubicBezTo>
                  <a:cubicBezTo>
                    <a:pt x="1518" y="659"/>
                    <a:pt x="1518" y="652"/>
                    <a:pt x="1522" y="645"/>
                  </a:cubicBezTo>
                  <a:cubicBezTo>
                    <a:pt x="1525" y="640"/>
                    <a:pt x="1534" y="637"/>
                    <a:pt x="1529" y="630"/>
                  </a:cubicBezTo>
                  <a:cubicBezTo>
                    <a:pt x="1525" y="623"/>
                    <a:pt x="1513" y="626"/>
                    <a:pt x="1507" y="622"/>
                  </a:cubicBezTo>
                  <a:cubicBezTo>
                    <a:pt x="1509" y="619"/>
                    <a:pt x="1503" y="613"/>
                    <a:pt x="1499" y="613"/>
                  </a:cubicBezTo>
                  <a:cubicBezTo>
                    <a:pt x="1493" y="612"/>
                    <a:pt x="1490" y="618"/>
                    <a:pt x="1485" y="620"/>
                  </a:cubicBezTo>
                  <a:cubicBezTo>
                    <a:pt x="1482" y="622"/>
                    <a:pt x="1480" y="621"/>
                    <a:pt x="1478" y="622"/>
                  </a:cubicBezTo>
                  <a:cubicBezTo>
                    <a:pt x="1476" y="622"/>
                    <a:pt x="1472" y="623"/>
                    <a:pt x="1470" y="623"/>
                  </a:cubicBezTo>
                  <a:cubicBezTo>
                    <a:pt x="1465" y="622"/>
                    <a:pt x="1462" y="615"/>
                    <a:pt x="1456" y="615"/>
                  </a:cubicBezTo>
                  <a:cubicBezTo>
                    <a:pt x="1454" y="614"/>
                    <a:pt x="1450" y="614"/>
                    <a:pt x="1449" y="611"/>
                  </a:cubicBezTo>
                  <a:cubicBezTo>
                    <a:pt x="1447" y="611"/>
                    <a:pt x="1445" y="611"/>
                    <a:pt x="1444" y="611"/>
                  </a:cubicBezTo>
                  <a:cubicBezTo>
                    <a:pt x="1444" y="603"/>
                    <a:pt x="1431" y="600"/>
                    <a:pt x="1425" y="606"/>
                  </a:cubicBezTo>
                  <a:cubicBezTo>
                    <a:pt x="1422" y="609"/>
                    <a:pt x="1420" y="612"/>
                    <a:pt x="1416" y="616"/>
                  </a:cubicBezTo>
                  <a:cubicBezTo>
                    <a:pt x="1413" y="618"/>
                    <a:pt x="1411" y="622"/>
                    <a:pt x="1407" y="624"/>
                  </a:cubicBezTo>
                  <a:cubicBezTo>
                    <a:pt x="1408" y="621"/>
                    <a:pt x="1410" y="619"/>
                    <a:pt x="1410" y="616"/>
                  </a:cubicBezTo>
                  <a:cubicBezTo>
                    <a:pt x="1406" y="616"/>
                    <a:pt x="1401" y="615"/>
                    <a:pt x="1397" y="613"/>
                  </a:cubicBezTo>
                  <a:cubicBezTo>
                    <a:pt x="1397" y="613"/>
                    <a:pt x="1397" y="613"/>
                    <a:pt x="1397" y="613"/>
                  </a:cubicBezTo>
                  <a:cubicBezTo>
                    <a:pt x="1398" y="612"/>
                    <a:pt x="1407" y="613"/>
                    <a:pt x="1409" y="613"/>
                  </a:cubicBezTo>
                  <a:cubicBezTo>
                    <a:pt x="1415" y="612"/>
                    <a:pt x="1414" y="610"/>
                    <a:pt x="1419" y="606"/>
                  </a:cubicBezTo>
                  <a:cubicBezTo>
                    <a:pt x="1425" y="600"/>
                    <a:pt x="1430" y="595"/>
                    <a:pt x="1438" y="599"/>
                  </a:cubicBezTo>
                  <a:cubicBezTo>
                    <a:pt x="1439" y="600"/>
                    <a:pt x="1440" y="602"/>
                    <a:pt x="1442" y="603"/>
                  </a:cubicBezTo>
                  <a:cubicBezTo>
                    <a:pt x="1443" y="604"/>
                    <a:pt x="1445" y="604"/>
                    <a:pt x="1447" y="604"/>
                  </a:cubicBezTo>
                  <a:cubicBezTo>
                    <a:pt x="1451" y="606"/>
                    <a:pt x="1452" y="608"/>
                    <a:pt x="1457" y="610"/>
                  </a:cubicBezTo>
                  <a:cubicBezTo>
                    <a:pt x="1463" y="612"/>
                    <a:pt x="1466" y="610"/>
                    <a:pt x="1471" y="607"/>
                  </a:cubicBezTo>
                  <a:cubicBezTo>
                    <a:pt x="1473" y="606"/>
                    <a:pt x="1475" y="603"/>
                    <a:pt x="1477" y="602"/>
                  </a:cubicBezTo>
                  <a:cubicBezTo>
                    <a:pt x="1478" y="601"/>
                    <a:pt x="1485" y="601"/>
                    <a:pt x="1485" y="601"/>
                  </a:cubicBezTo>
                  <a:cubicBezTo>
                    <a:pt x="1489" y="596"/>
                    <a:pt x="1484" y="594"/>
                    <a:pt x="1484" y="590"/>
                  </a:cubicBezTo>
                  <a:cubicBezTo>
                    <a:pt x="1487" y="590"/>
                    <a:pt x="1486" y="589"/>
                    <a:pt x="1488" y="588"/>
                  </a:cubicBezTo>
                  <a:cubicBezTo>
                    <a:pt x="1492" y="588"/>
                    <a:pt x="1492" y="594"/>
                    <a:pt x="1496" y="596"/>
                  </a:cubicBezTo>
                  <a:cubicBezTo>
                    <a:pt x="1501" y="597"/>
                    <a:pt x="1505" y="595"/>
                    <a:pt x="1509" y="597"/>
                  </a:cubicBezTo>
                  <a:cubicBezTo>
                    <a:pt x="1513" y="599"/>
                    <a:pt x="1516" y="603"/>
                    <a:pt x="1520" y="604"/>
                  </a:cubicBezTo>
                  <a:cubicBezTo>
                    <a:pt x="1523" y="605"/>
                    <a:pt x="1527" y="603"/>
                    <a:pt x="1531" y="602"/>
                  </a:cubicBezTo>
                  <a:cubicBezTo>
                    <a:pt x="1535" y="601"/>
                    <a:pt x="1536" y="602"/>
                    <a:pt x="1539" y="597"/>
                  </a:cubicBezTo>
                  <a:cubicBezTo>
                    <a:pt x="1540" y="594"/>
                    <a:pt x="1540" y="588"/>
                    <a:pt x="1542" y="586"/>
                  </a:cubicBezTo>
                  <a:cubicBezTo>
                    <a:pt x="1547" y="581"/>
                    <a:pt x="1559" y="584"/>
                    <a:pt x="1565" y="581"/>
                  </a:cubicBezTo>
                  <a:cubicBezTo>
                    <a:pt x="1568" y="579"/>
                    <a:pt x="1572" y="576"/>
                    <a:pt x="1572" y="572"/>
                  </a:cubicBezTo>
                  <a:cubicBezTo>
                    <a:pt x="1573" y="568"/>
                    <a:pt x="1568" y="564"/>
                    <a:pt x="1567" y="559"/>
                  </a:cubicBezTo>
                  <a:cubicBezTo>
                    <a:pt x="1567" y="559"/>
                    <a:pt x="1565" y="546"/>
                    <a:pt x="1562" y="548"/>
                  </a:cubicBezTo>
                  <a:cubicBezTo>
                    <a:pt x="1564" y="547"/>
                    <a:pt x="1563" y="547"/>
                    <a:pt x="1565" y="547"/>
                  </a:cubicBezTo>
                  <a:cubicBezTo>
                    <a:pt x="1568" y="540"/>
                    <a:pt x="1575" y="543"/>
                    <a:pt x="1580" y="544"/>
                  </a:cubicBezTo>
                  <a:cubicBezTo>
                    <a:pt x="1588" y="545"/>
                    <a:pt x="1590" y="544"/>
                    <a:pt x="1594" y="538"/>
                  </a:cubicBezTo>
                  <a:cubicBezTo>
                    <a:pt x="1596" y="536"/>
                    <a:pt x="1597" y="534"/>
                    <a:pt x="1599" y="532"/>
                  </a:cubicBezTo>
                  <a:cubicBezTo>
                    <a:pt x="1601" y="530"/>
                    <a:pt x="1601" y="529"/>
                    <a:pt x="1602" y="526"/>
                  </a:cubicBezTo>
                  <a:cubicBezTo>
                    <a:pt x="1604" y="521"/>
                    <a:pt x="1606" y="517"/>
                    <a:pt x="1613" y="517"/>
                  </a:cubicBezTo>
                  <a:cubicBezTo>
                    <a:pt x="1611" y="499"/>
                    <a:pt x="1643" y="498"/>
                    <a:pt x="1641" y="479"/>
                  </a:cubicBezTo>
                  <a:cubicBezTo>
                    <a:pt x="1641" y="474"/>
                    <a:pt x="1641" y="469"/>
                    <a:pt x="1640" y="464"/>
                  </a:cubicBezTo>
                  <a:cubicBezTo>
                    <a:pt x="1639" y="461"/>
                    <a:pt x="1634" y="454"/>
                    <a:pt x="1632" y="453"/>
                  </a:cubicBezTo>
                  <a:cubicBezTo>
                    <a:pt x="1633" y="454"/>
                    <a:pt x="1636" y="454"/>
                    <a:pt x="1637" y="455"/>
                  </a:cubicBezTo>
                  <a:cubicBezTo>
                    <a:pt x="1637" y="445"/>
                    <a:pt x="1632" y="445"/>
                    <a:pt x="1627" y="438"/>
                  </a:cubicBezTo>
                  <a:cubicBezTo>
                    <a:pt x="1624" y="434"/>
                    <a:pt x="1621" y="428"/>
                    <a:pt x="1617" y="425"/>
                  </a:cubicBezTo>
                  <a:cubicBezTo>
                    <a:pt x="1615" y="423"/>
                    <a:pt x="1604" y="416"/>
                    <a:pt x="1602" y="419"/>
                  </a:cubicBezTo>
                  <a:cubicBezTo>
                    <a:pt x="1604" y="416"/>
                    <a:pt x="1599" y="412"/>
                    <a:pt x="1598" y="409"/>
                  </a:cubicBezTo>
                  <a:cubicBezTo>
                    <a:pt x="1596" y="408"/>
                    <a:pt x="1595" y="408"/>
                    <a:pt x="1593" y="409"/>
                  </a:cubicBezTo>
                  <a:cubicBezTo>
                    <a:pt x="1591" y="404"/>
                    <a:pt x="1582" y="404"/>
                    <a:pt x="1579" y="404"/>
                  </a:cubicBezTo>
                  <a:cubicBezTo>
                    <a:pt x="1573" y="405"/>
                    <a:pt x="1566" y="409"/>
                    <a:pt x="1561" y="408"/>
                  </a:cubicBezTo>
                  <a:cubicBezTo>
                    <a:pt x="1561" y="402"/>
                    <a:pt x="1563" y="396"/>
                    <a:pt x="1556" y="393"/>
                  </a:cubicBezTo>
                  <a:cubicBezTo>
                    <a:pt x="1549" y="390"/>
                    <a:pt x="1541" y="395"/>
                    <a:pt x="1536" y="390"/>
                  </a:cubicBezTo>
                  <a:cubicBezTo>
                    <a:pt x="1533" y="387"/>
                    <a:pt x="1534" y="385"/>
                    <a:pt x="1530" y="385"/>
                  </a:cubicBezTo>
                  <a:cubicBezTo>
                    <a:pt x="1527" y="384"/>
                    <a:pt x="1524" y="388"/>
                    <a:pt x="1523" y="390"/>
                  </a:cubicBezTo>
                  <a:cubicBezTo>
                    <a:pt x="1519" y="396"/>
                    <a:pt x="1516" y="402"/>
                    <a:pt x="1512" y="407"/>
                  </a:cubicBezTo>
                  <a:cubicBezTo>
                    <a:pt x="1507" y="414"/>
                    <a:pt x="1509" y="414"/>
                    <a:pt x="1512" y="420"/>
                  </a:cubicBezTo>
                  <a:cubicBezTo>
                    <a:pt x="1513" y="423"/>
                    <a:pt x="1513" y="425"/>
                    <a:pt x="1514" y="428"/>
                  </a:cubicBezTo>
                  <a:cubicBezTo>
                    <a:pt x="1515" y="430"/>
                    <a:pt x="1518" y="433"/>
                    <a:pt x="1518" y="436"/>
                  </a:cubicBezTo>
                  <a:cubicBezTo>
                    <a:pt x="1513" y="437"/>
                    <a:pt x="1512" y="432"/>
                    <a:pt x="1509" y="430"/>
                  </a:cubicBezTo>
                  <a:cubicBezTo>
                    <a:pt x="1508" y="429"/>
                    <a:pt x="1506" y="427"/>
                    <a:pt x="1504" y="427"/>
                  </a:cubicBezTo>
                  <a:cubicBezTo>
                    <a:pt x="1501" y="428"/>
                    <a:pt x="1504" y="430"/>
                    <a:pt x="1502" y="431"/>
                  </a:cubicBezTo>
                  <a:cubicBezTo>
                    <a:pt x="1501" y="434"/>
                    <a:pt x="1497" y="437"/>
                    <a:pt x="1498" y="441"/>
                  </a:cubicBezTo>
                  <a:cubicBezTo>
                    <a:pt x="1498" y="444"/>
                    <a:pt x="1501" y="446"/>
                    <a:pt x="1501" y="450"/>
                  </a:cubicBezTo>
                  <a:cubicBezTo>
                    <a:pt x="1500" y="450"/>
                    <a:pt x="1499" y="451"/>
                    <a:pt x="1498" y="451"/>
                  </a:cubicBezTo>
                  <a:cubicBezTo>
                    <a:pt x="1499" y="453"/>
                    <a:pt x="1498" y="454"/>
                    <a:pt x="1498" y="456"/>
                  </a:cubicBezTo>
                  <a:cubicBezTo>
                    <a:pt x="1492" y="452"/>
                    <a:pt x="1492" y="450"/>
                    <a:pt x="1492" y="458"/>
                  </a:cubicBezTo>
                  <a:cubicBezTo>
                    <a:pt x="1492" y="460"/>
                    <a:pt x="1492" y="464"/>
                    <a:pt x="1491" y="465"/>
                  </a:cubicBezTo>
                  <a:cubicBezTo>
                    <a:pt x="1491" y="466"/>
                    <a:pt x="1486" y="473"/>
                    <a:pt x="1486" y="473"/>
                  </a:cubicBezTo>
                  <a:cubicBezTo>
                    <a:pt x="1479" y="475"/>
                    <a:pt x="1481" y="468"/>
                    <a:pt x="1480" y="464"/>
                  </a:cubicBezTo>
                  <a:cubicBezTo>
                    <a:pt x="1478" y="456"/>
                    <a:pt x="1474" y="460"/>
                    <a:pt x="1474" y="467"/>
                  </a:cubicBezTo>
                  <a:cubicBezTo>
                    <a:pt x="1467" y="468"/>
                    <a:pt x="1469" y="460"/>
                    <a:pt x="1468" y="455"/>
                  </a:cubicBezTo>
                  <a:cubicBezTo>
                    <a:pt x="1465" y="454"/>
                    <a:pt x="1462" y="455"/>
                    <a:pt x="1458" y="456"/>
                  </a:cubicBezTo>
                  <a:cubicBezTo>
                    <a:pt x="1459" y="454"/>
                    <a:pt x="1458" y="453"/>
                    <a:pt x="1458" y="452"/>
                  </a:cubicBezTo>
                  <a:cubicBezTo>
                    <a:pt x="1453" y="451"/>
                    <a:pt x="1448" y="458"/>
                    <a:pt x="1446" y="460"/>
                  </a:cubicBezTo>
                  <a:cubicBezTo>
                    <a:pt x="1445" y="461"/>
                    <a:pt x="1445" y="463"/>
                    <a:pt x="1444" y="464"/>
                  </a:cubicBezTo>
                  <a:cubicBezTo>
                    <a:pt x="1443" y="465"/>
                    <a:pt x="1440" y="464"/>
                    <a:pt x="1439" y="465"/>
                  </a:cubicBezTo>
                  <a:cubicBezTo>
                    <a:pt x="1437" y="467"/>
                    <a:pt x="1435" y="468"/>
                    <a:pt x="1435" y="471"/>
                  </a:cubicBezTo>
                  <a:cubicBezTo>
                    <a:pt x="1434" y="471"/>
                    <a:pt x="1432" y="471"/>
                    <a:pt x="1431" y="470"/>
                  </a:cubicBezTo>
                  <a:cubicBezTo>
                    <a:pt x="1431" y="465"/>
                    <a:pt x="1435" y="461"/>
                    <a:pt x="1435" y="455"/>
                  </a:cubicBezTo>
                  <a:cubicBezTo>
                    <a:pt x="1436" y="450"/>
                    <a:pt x="1438" y="444"/>
                    <a:pt x="1435" y="439"/>
                  </a:cubicBezTo>
                  <a:cubicBezTo>
                    <a:pt x="1440" y="439"/>
                    <a:pt x="1446" y="436"/>
                    <a:pt x="1447" y="431"/>
                  </a:cubicBezTo>
                  <a:cubicBezTo>
                    <a:pt x="1442" y="428"/>
                    <a:pt x="1438" y="436"/>
                    <a:pt x="1433" y="435"/>
                  </a:cubicBezTo>
                  <a:cubicBezTo>
                    <a:pt x="1435" y="433"/>
                    <a:pt x="1438" y="430"/>
                    <a:pt x="1438" y="427"/>
                  </a:cubicBezTo>
                  <a:cubicBezTo>
                    <a:pt x="1436" y="427"/>
                    <a:pt x="1432" y="430"/>
                    <a:pt x="1432" y="430"/>
                  </a:cubicBezTo>
                  <a:cubicBezTo>
                    <a:pt x="1428" y="429"/>
                    <a:pt x="1430" y="428"/>
                    <a:pt x="1429" y="425"/>
                  </a:cubicBezTo>
                  <a:cubicBezTo>
                    <a:pt x="1426" y="422"/>
                    <a:pt x="1426" y="419"/>
                    <a:pt x="1426" y="414"/>
                  </a:cubicBezTo>
                  <a:cubicBezTo>
                    <a:pt x="1422" y="416"/>
                    <a:pt x="1418" y="418"/>
                    <a:pt x="1417" y="422"/>
                  </a:cubicBezTo>
                  <a:cubicBezTo>
                    <a:pt x="1417" y="424"/>
                    <a:pt x="1419" y="427"/>
                    <a:pt x="1420" y="429"/>
                  </a:cubicBezTo>
                  <a:cubicBezTo>
                    <a:pt x="1420" y="429"/>
                    <a:pt x="1417" y="432"/>
                    <a:pt x="1418" y="434"/>
                  </a:cubicBezTo>
                  <a:cubicBezTo>
                    <a:pt x="1418" y="434"/>
                    <a:pt x="1419" y="434"/>
                    <a:pt x="1419" y="434"/>
                  </a:cubicBezTo>
                  <a:cubicBezTo>
                    <a:pt x="1416" y="438"/>
                    <a:pt x="1418" y="441"/>
                    <a:pt x="1423" y="439"/>
                  </a:cubicBezTo>
                  <a:cubicBezTo>
                    <a:pt x="1421" y="443"/>
                    <a:pt x="1417" y="447"/>
                    <a:pt x="1415" y="450"/>
                  </a:cubicBezTo>
                  <a:cubicBezTo>
                    <a:pt x="1410" y="458"/>
                    <a:pt x="1403" y="466"/>
                    <a:pt x="1399" y="475"/>
                  </a:cubicBezTo>
                  <a:cubicBezTo>
                    <a:pt x="1398" y="478"/>
                    <a:pt x="1399" y="482"/>
                    <a:pt x="1398" y="485"/>
                  </a:cubicBezTo>
                  <a:cubicBezTo>
                    <a:pt x="1397" y="487"/>
                    <a:pt x="1394" y="489"/>
                    <a:pt x="1391" y="491"/>
                  </a:cubicBezTo>
                  <a:cubicBezTo>
                    <a:pt x="1388" y="494"/>
                    <a:pt x="1389" y="494"/>
                    <a:pt x="1388" y="498"/>
                  </a:cubicBezTo>
                  <a:cubicBezTo>
                    <a:pt x="1387" y="502"/>
                    <a:pt x="1384" y="503"/>
                    <a:pt x="1382" y="506"/>
                  </a:cubicBezTo>
                  <a:cubicBezTo>
                    <a:pt x="1378" y="510"/>
                    <a:pt x="1373" y="514"/>
                    <a:pt x="1371" y="519"/>
                  </a:cubicBezTo>
                  <a:cubicBezTo>
                    <a:pt x="1370" y="521"/>
                    <a:pt x="1370" y="523"/>
                    <a:pt x="1368" y="525"/>
                  </a:cubicBezTo>
                  <a:cubicBezTo>
                    <a:pt x="1367" y="528"/>
                    <a:pt x="1364" y="529"/>
                    <a:pt x="1363" y="531"/>
                  </a:cubicBezTo>
                  <a:cubicBezTo>
                    <a:pt x="1362" y="534"/>
                    <a:pt x="1360" y="536"/>
                    <a:pt x="1359" y="538"/>
                  </a:cubicBezTo>
                  <a:cubicBezTo>
                    <a:pt x="1358" y="539"/>
                    <a:pt x="1358" y="542"/>
                    <a:pt x="1357" y="542"/>
                  </a:cubicBezTo>
                  <a:cubicBezTo>
                    <a:pt x="1356" y="543"/>
                    <a:pt x="1354" y="543"/>
                    <a:pt x="1353" y="544"/>
                  </a:cubicBezTo>
                  <a:cubicBezTo>
                    <a:pt x="1351" y="546"/>
                    <a:pt x="1350" y="549"/>
                    <a:pt x="1348" y="551"/>
                  </a:cubicBezTo>
                  <a:cubicBezTo>
                    <a:pt x="1345" y="553"/>
                    <a:pt x="1341" y="552"/>
                    <a:pt x="1339" y="554"/>
                  </a:cubicBezTo>
                  <a:cubicBezTo>
                    <a:pt x="1338" y="556"/>
                    <a:pt x="1338" y="558"/>
                    <a:pt x="1339" y="560"/>
                  </a:cubicBezTo>
                  <a:cubicBezTo>
                    <a:pt x="1339" y="564"/>
                    <a:pt x="1339" y="572"/>
                    <a:pt x="1334" y="572"/>
                  </a:cubicBezTo>
                  <a:cubicBezTo>
                    <a:pt x="1334" y="577"/>
                    <a:pt x="1334" y="581"/>
                    <a:pt x="1332" y="585"/>
                  </a:cubicBezTo>
                  <a:cubicBezTo>
                    <a:pt x="1330" y="589"/>
                    <a:pt x="1325" y="592"/>
                    <a:pt x="1325" y="596"/>
                  </a:cubicBezTo>
                  <a:cubicBezTo>
                    <a:pt x="1325" y="602"/>
                    <a:pt x="1335" y="603"/>
                    <a:pt x="1333" y="609"/>
                  </a:cubicBezTo>
                  <a:cubicBezTo>
                    <a:pt x="1329" y="610"/>
                    <a:pt x="1326" y="603"/>
                    <a:pt x="1323" y="601"/>
                  </a:cubicBezTo>
                  <a:cubicBezTo>
                    <a:pt x="1317" y="599"/>
                    <a:pt x="1318" y="607"/>
                    <a:pt x="1312" y="607"/>
                  </a:cubicBezTo>
                  <a:cubicBezTo>
                    <a:pt x="1311" y="604"/>
                    <a:pt x="1314" y="603"/>
                    <a:pt x="1315" y="601"/>
                  </a:cubicBezTo>
                  <a:cubicBezTo>
                    <a:pt x="1317" y="598"/>
                    <a:pt x="1317" y="597"/>
                    <a:pt x="1318" y="594"/>
                  </a:cubicBezTo>
                  <a:cubicBezTo>
                    <a:pt x="1318" y="592"/>
                    <a:pt x="1329" y="582"/>
                    <a:pt x="1320" y="584"/>
                  </a:cubicBezTo>
                  <a:cubicBezTo>
                    <a:pt x="1320" y="584"/>
                    <a:pt x="1320" y="583"/>
                    <a:pt x="1320" y="583"/>
                  </a:cubicBezTo>
                  <a:cubicBezTo>
                    <a:pt x="1327" y="583"/>
                    <a:pt x="1330" y="577"/>
                    <a:pt x="1331" y="570"/>
                  </a:cubicBezTo>
                  <a:cubicBezTo>
                    <a:pt x="1332" y="565"/>
                    <a:pt x="1329" y="559"/>
                    <a:pt x="1331" y="554"/>
                  </a:cubicBezTo>
                  <a:cubicBezTo>
                    <a:pt x="1333" y="549"/>
                    <a:pt x="1337" y="545"/>
                    <a:pt x="1340" y="541"/>
                  </a:cubicBezTo>
                  <a:cubicBezTo>
                    <a:pt x="1343" y="535"/>
                    <a:pt x="1346" y="529"/>
                    <a:pt x="1349" y="524"/>
                  </a:cubicBezTo>
                  <a:cubicBezTo>
                    <a:pt x="1352" y="518"/>
                    <a:pt x="1354" y="511"/>
                    <a:pt x="1357" y="506"/>
                  </a:cubicBezTo>
                  <a:cubicBezTo>
                    <a:pt x="1359" y="504"/>
                    <a:pt x="1361" y="501"/>
                    <a:pt x="1361" y="498"/>
                  </a:cubicBezTo>
                  <a:cubicBezTo>
                    <a:pt x="1362" y="494"/>
                    <a:pt x="1359" y="492"/>
                    <a:pt x="1361" y="489"/>
                  </a:cubicBezTo>
                  <a:cubicBezTo>
                    <a:pt x="1362" y="488"/>
                    <a:pt x="1368" y="486"/>
                    <a:pt x="1370" y="485"/>
                  </a:cubicBezTo>
                  <a:cubicBezTo>
                    <a:pt x="1372" y="483"/>
                    <a:pt x="1373" y="481"/>
                    <a:pt x="1374" y="478"/>
                  </a:cubicBezTo>
                  <a:cubicBezTo>
                    <a:pt x="1382" y="457"/>
                    <a:pt x="1388" y="432"/>
                    <a:pt x="1388" y="409"/>
                  </a:cubicBezTo>
                  <a:cubicBezTo>
                    <a:pt x="1389" y="398"/>
                    <a:pt x="1391" y="386"/>
                    <a:pt x="1389" y="374"/>
                  </a:cubicBezTo>
                  <a:cubicBezTo>
                    <a:pt x="1389" y="371"/>
                    <a:pt x="1384" y="347"/>
                    <a:pt x="1381" y="346"/>
                  </a:cubicBezTo>
                  <a:cubicBezTo>
                    <a:pt x="1380" y="346"/>
                    <a:pt x="1379" y="347"/>
                    <a:pt x="1378" y="346"/>
                  </a:cubicBezTo>
                  <a:cubicBezTo>
                    <a:pt x="1374" y="346"/>
                    <a:pt x="1370" y="348"/>
                    <a:pt x="1367" y="348"/>
                  </a:cubicBezTo>
                  <a:cubicBezTo>
                    <a:pt x="1362" y="349"/>
                    <a:pt x="1357" y="348"/>
                    <a:pt x="1352" y="348"/>
                  </a:cubicBezTo>
                  <a:cubicBezTo>
                    <a:pt x="1346" y="349"/>
                    <a:pt x="1335" y="353"/>
                    <a:pt x="1331" y="357"/>
                  </a:cubicBezTo>
                  <a:cubicBezTo>
                    <a:pt x="1326" y="362"/>
                    <a:pt x="1328" y="375"/>
                    <a:pt x="1327" y="381"/>
                  </a:cubicBezTo>
                  <a:cubicBezTo>
                    <a:pt x="1327" y="389"/>
                    <a:pt x="1328" y="396"/>
                    <a:pt x="1327" y="404"/>
                  </a:cubicBezTo>
                  <a:cubicBezTo>
                    <a:pt x="1327" y="406"/>
                    <a:pt x="1326" y="411"/>
                    <a:pt x="1324" y="412"/>
                  </a:cubicBezTo>
                  <a:cubicBezTo>
                    <a:pt x="1322" y="412"/>
                    <a:pt x="1320" y="410"/>
                    <a:pt x="1318" y="410"/>
                  </a:cubicBezTo>
                  <a:cubicBezTo>
                    <a:pt x="1315" y="410"/>
                    <a:pt x="1316" y="412"/>
                    <a:pt x="1313" y="413"/>
                  </a:cubicBezTo>
                  <a:cubicBezTo>
                    <a:pt x="1311" y="413"/>
                    <a:pt x="1309" y="413"/>
                    <a:pt x="1307" y="413"/>
                  </a:cubicBezTo>
                  <a:cubicBezTo>
                    <a:pt x="1303" y="414"/>
                    <a:pt x="1302" y="416"/>
                    <a:pt x="1299" y="420"/>
                  </a:cubicBezTo>
                  <a:cubicBezTo>
                    <a:pt x="1294" y="428"/>
                    <a:pt x="1287" y="430"/>
                    <a:pt x="1279" y="435"/>
                  </a:cubicBezTo>
                  <a:cubicBezTo>
                    <a:pt x="1276" y="438"/>
                    <a:pt x="1273" y="441"/>
                    <a:pt x="1269" y="443"/>
                  </a:cubicBezTo>
                  <a:cubicBezTo>
                    <a:pt x="1266" y="445"/>
                    <a:pt x="1260" y="446"/>
                    <a:pt x="1258" y="447"/>
                  </a:cubicBezTo>
                  <a:cubicBezTo>
                    <a:pt x="1255" y="450"/>
                    <a:pt x="1254" y="455"/>
                    <a:pt x="1251" y="458"/>
                  </a:cubicBezTo>
                  <a:cubicBezTo>
                    <a:pt x="1248" y="461"/>
                    <a:pt x="1242" y="463"/>
                    <a:pt x="1240" y="467"/>
                  </a:cubicBezTo>
                  <a:cubicBezTo>
                    <a:pt x="1233" y="467"/>
                    <a:pt x="1225" y="467"/>
                    <a:pt x="1218" y="467"/>
                  </a:cubicBezTo>
                  <a:cubicBezTo>
                    <a:pt x="1218" y="461"/>
                    <a:pt x="1216" y="458"/>
                    <a:pt x="1215" y="453"/>
                  </a:cubicBezTo>
                  <a:cubicBezTo>
                    <a:pt x="1215" y="447"/>
                    <a:pt x="1219" y="445"/>
                    <a:pt x="1221" y="440"/>
                  </a:cubicBezTo>
                  <a:cubicBezTo>
                    <a:pt x="1226" y="443"/>
                    <a:pt x="1222" y="449"/>
                    <a:pt x="1228" y="447"/>
                  </a:cubicBezTo>
                  <a:cubicBezTo>
                    <a:pt x="1236" y="446"/>
                    <a:pt x="1244" y="438"/>
                    <a:pt x="1250" y="434"/>
                  </a:cubicBezTo>
                  <a:cubicBezTo>
                    <a:pt x="1263" y="426"/>
                    <a:pt x="1280" y="416"/>
                    <a:pt x="1289" y="403"/>
                  </a:cubicBezTo>
                  <a:cubicBezTo>
                    <a:pt x="1296" y="395"/>
                    <a:pt x="1292" y="382"/>
                    <a:pt x="1292" y="372"/>
                  </a:cubicBezTo>
                  <a:cubicBezTo>
                    <a:pt x="1293" y="363"/>
                    <a:pt x="1298" y="358"/>
                    <a:pt x="1288" y="356"/>
                  </a:cubicBezTo>
                  <a:cubicBezTo>
                    <a:pt x="1283" y="356"/>
                    <a:pt x="1279" y="355"/>
                    <a:pt x="1275" y="354"/>
                  </a:cubicBezTo>
                  <a:cubicBezTo>
                    <a:pt x="1258" y="353"/>
                    <a:pt x="1241" y="350"/>
                    <a:pt x="1224" y="350"/>
                  </a:cubicBezTo>
                  <a:cubicBezTo>
                    <a:pt x="1217" y="351"/>
                    <a:pt x="1210" y="351"/>
                    <a:pt x="1203" y="352"/>
                  </a:cubicBezTo>
                  <a:cubicBezTo>
                    <a:pt x="1200" y="353"/>
                    <a:pt x="1197" y="353"/>
                    <a:pt x="1194" y="354"/>
                  </a:cubicBezTo>
                  <a:cubicBezTo>
                    <a:pt x="1188" y="356"/>
                    <a:pt x="1177" y="357"/>
                    <a:pt x="1173" y="363"/>
                  </a:cubicBezTo>
                  <a:cubicBezTo>
                    <a:pt x="1171" y="365"/>
                    <a:pt x="1172" y="371"/>
                    <a:pt x="1168" y="373"/>
                  </a:cubicBezTo>
                  <a:cubicBezTo>
                    <a:pt x="1163" y="375"/>
                    <a:pt x="1162" y="371"/>
                    <a:pt x="1161" y="367"/>
                  </a:cubicBezTo>
                  <a:cubicBezTo>
                    <a:pt x="1146" y="374"/>
                    <a:pt x="1130" y="380"/>
                    <a:pt x="1115" y="388"/>
                  </a:cubicBezTo>
                  <a:cubicBezTo>
                    <a:pt x="1108" y="392"/>
                    <a:pt x="1106" y="397"/>
                    <a:pt x="1101" y="403"/>
                  </a:cubicBezTo>
                  <a:cubicBezTo>
                    <a:pt x="1096" y="409"/>
                    <a:pt x="1091" y="412"/>
                    <a:pt x="1092" y="421"/>
                  </a:cubicBezTo>
                  <a:cubicBezTo>
                    <a:pt x="1090" y="421"/>
                    <a:pt x="1082" y="425"/>
                    <a:pt x="1080" y="424"/>
                  </a:cubicBezTo>
                  <a:cubicBezTo>
                    <a:pt x="1078" y="422"/>
                    <a:pt x="1079" y="417"/>
                    <a:pt x="1079" y="414"/>
                  </a:cubicBezTo>
                  <a:cubicBezTo>
                    <a:pt x="1079" y="410"/>
                    <a:pt x="1079" y="407"/>
                    <a:pt x="1078" y="403"/>
                  </a:cubicBezTo>
                  <a:cubicBezTo>
                    <a:pt x="1074" y="394"/>
                    <a:pt x="1075" y="392"/>
                    <a:pt x="1084" y="385"/>
                  </a:cubicBezTo>
                  <a:cubicBezTo>
                    <a:pt x="1090" y="380"/>
                    <a:pt x="1098" y="375"/>
                    <a:pt x="1104" y="369"/>
                  </a:cubicBezTo>
                  <a:cubicBezTo>
                    <a:pt x="1108" y="366"/>
                    <a:pt x="1112" y="365"/>
                    <a:pt x="1116" y="362"/>
                  </a:cubicBezTo>
                  <a:cubicBezTo>
                    <a:pt x="1119" y="361"/>
                    <a:pt x="1121" y="357"/>
                    <a:pt x="1124" y="355"/>
                  </a:cubicBezTo>
                  <a:cubicBezTo>
                    <a:pt x="1131" y="349"/>
                    <a:pt x="1154" y="345"/>
                    <a:pt x="1148" y="334"/>
                  </a:cubicBezTo>
                  <a:cubicBezTo>
                    <a:pt x="1142" y="322"/>
                    <a:pt x="1131" y="325"/>
                    <a:pt x="1119" y="321"/>
                  </a:cubicBezTo>
                  <a:cubicBezTo>
                    <a:pt x="1133" y="318"/>
                    <a:pt x="1145" y="321"/>
                    <a:pt x="1151" y="333"/>
                  </a:cubicBezTo>
                  <a:cubicBezTo>
                    <a:pt x="1154" y="332"/>
                    <a:pt x="1157" y="330"/>
                    <a:pt x="1160" y="330"/>
                  </a:cubicBezTo>
                  <a:cubicBezTo>
                    <a:pt x="1161" y="330"/>
                    <a:pt x="1162" y="331"/>
                    <a:pt x="1164" y="331"/>
                  </a:cubicBezTo>
                  <a:cubicBezTo>
                    <a:pt x="1171" y="331"/>
                    <a:pt x="1176" y="328"/>
                    <a:pt x="1183" y="325"/>
                  </a:cubicBezTo>
                  <a:cubicBezTo>
                    <a:pt x="1195" y="320"/>
                    <a:pt x="1212" y="320"/>
                    <a:pt x="1226" y="321"/>
                  </a:cubicBezTo>
                  <a:cubicBezTo>
                    <a:pt x="1243" y="321"/>
                    <a:pt x="1258" y="327"/>
                    <a:pt x="1275" y="328"/>
                  </a:cubicBezTo>
                  <a:cubicBezTo>
                    <a:pt x="1285" y="328"/>
                    <a:pt x="1291" y="329"/>
                    <a:pt x="1300" y="326"/>
                  </a:cubicBezTo>
                  <a:cubicBezTo>
                    <a:pt x="1312" y="321"/>
                    <a:pt x="1320" y="312"/>
                    <a:pt x="1331" y="306"/>
                  </a:cubicBezTo>
                  <a:cubicBezTo>
                    <a:pt x="1334" y="305"/>
                    <a:pt x="1336" y="303"/>
                    <a:pt x="1339" y="302"/>
                  </a:cubicBezTo>
                  <a:cubicBezTo>
                    <a:pt x="1340" y="302"/>
                    <a:pt x="1347" y="302"/>
                    <a:pt x="1350" y="302"/>
                  </a:cubicBezTo>
                  <a:cubicBezTo>
                    <a:pt x="1354" y="302"/>
                    <a:pt x="1357" y="303"/>
                    <a:pt x="1361" y="302"/>
                  </a:cubicBezTo>
                  <a:cubicBezTo>
                    <a:pt x="1369" y="300"/>
                    <a:pt x="1377" y="296"/>
                    <a:pt x="1382" y="291"/>
                  </a:cubicBezTo>
                  <a:cubicBezTo>
                    <a:pt x="1389" y="284"/>
                    <a:pt x="1387" y="280"/>
                    <a:pt x="1386" y="271"/>
                  </a:cubicBezTo>
                  <a:cubicBezTo>
                    <a:pt x="1390" y="271"/>
                    <a:pt x="1390" y="269"/>
                    <a:pt x="1393" y="268"/>
                  </a:cubicBezTo>
                  <a:cubicBezTo>
                    <a:pt x="1394" y="267"/>
                    <a:pt x="1394" y="265"/>
                    <a:pt x="1395" y="265"/>
                  </a:cubicBezTo>
                  <a:cubicBezTo>
                    <a:pt x="1396" y="264"/>
                    <a:pt x="1398" y="265"/>
                    <a:pt x="1399" y="265"/>
                  </a:cubicBezTo>
                  <a:cubicBezTo>
                    <a:pt x="1405" y="262"/>
                    <a:pt x="1406" y="257"/>
                    <a:pt x="1411" y="253"/>
                  </a:cubicBezTo>
                  <a:cubicBezTo>
                    <a:pt x="1415" y="249"/>
                    <a:pt x="1420" y="247"/>
                    <a:pt x="1421" y="241"/>
                  </a:cubicBezTo>
                  <a:cubicBezTo>
                    <a:pt x="1423" y="232"/>
                    <a:pt x="1413" y="223"/>
                    <a:pt x="1407" y="217"/>
                  </a:cubicBezTo>
                  <a:cubicBezTo>
                    <a:pt x="1402" y="210"/>
                    <a:pt x="1398" y="203"/>
                    <a:pt x="1391" y="197"/>
                  </a:cubicBezTo>
                  <a:cubicBezTo>
                    <a:pt x="1387" y="193"/>
                    <a:pt x="1383" y="185"/>
                    <a:pt x="1376" y="186"/>
                  </a:cubicBezTo>
                  <a:cubicBezTo>
                    <a:pt x="1377" y="195"/>
                    <a:pt x="1366" y="185"/>
                    <a:pt x="1362" y="186"/>
                  </a:cubicBezTo>
                  <a:cubicBezTo>
                    <a:pt x="1363" y="175"/>
                    <a:pt x="1352" y="172"/>
                    <a:pt x="1343" y="169"/>
                  </a:cubicBezTo>
                  <a:cubicBezTo>
                    <a:pt x="1341" y="172"/>
                    <a:pt x="1344" y="174"/>
                    <a:pt x="1347" y="174"/>
                  </a:cubicBezTo>
                  <a:cubicBezTo>
                    <a:pt x="1347" y="174"/>
                    <a:pt x="1347" y="174"/>
                    <a:pt x="1347" y="175"/>
                  </a:cubicBezTo>
                  <a:cubicBezTo>
                    <a:pt x="1343" y="175"/>
                    <a:pt x="1343" y="188"/>
                    <a:pt x="1339" y="191"/>
                  </a:cubicBezTo>
                  <a:cubicBezTo>
                    <a:pt x="1336" y="188"/>
                    <a:pt x="1339" y="183"/>
                    <a:pt x="1338" y="178"/>
                  </a:cubicBezTo>
                  <a:cubicBezTo>
                    <a:pt x="1337" y="175"/>
                    <a:pt x="1332" y="170"/>
                    <a:pt x="1333" y="167"/>
                  </a:cubicBezTo>
                  <a:cubicBezTo>
                    <a:pt x="1333" y="166"/>
                    <a:pt x="1341" y="161"/>
                    <a:pt x="1340" y="160"/>
                  </a:cubicBezTo>
                  <a:cubicBezTo>
                    <a:pt x="1337" y="157"/>
                    <a:pt x="1334" y="156"/>
                    <a:pt x="1330" y="158"/>
                  </a:cubicBezTo>
                  <a:cubicBezTo>
                    <a:pt x="1330" y="158"/>
                    <a:pt x="1324" y="164"/>
                    <a:pt x="1324" y="164"/>
                  </a:cubicBezTo>
                  <a:cubicBezTo>
                    <a:pt x="1324" y="162"/>
                    <a:pt x="1324" y="160"/>
                    <a:pt x="1323" y="158"/>
                  </a:cubicBezTo>
                  <a:cubicBezTo>
                    <a:pt x="1313" y="160"/>
                    <a:pt x="1309" y="166"/>
                    <a:pt x="1303" y="174"/>
                  </a:cubicBezTo>
                  <a:cubicBezTo>
                    <a:pt x="1300" y="178"/>
                    <a:pt x="1296" y="179"/>
                    <a:pt x="1292" y="182"/>
                  </a:cubicBezTo>
                  <a:cubicBezTo>
                    <a:pt x="1288" y="186"/>
                    <a:pt x="1286" y="190"/>
                    <a:pt x="1282" y="192"/>
                  </a:cubicBezTo>
                  <a:cubicBezTo>
                    <a:pt x="1286" y="187"/>
                    <a:pt x="1301" y="166"/>
                    <a:pt x="1288" y="167"/>
                  </a:cubicBezTo>
                  <a:cubicBezTo>
                    <a:pt x="1294" y="164"/>
                    <a:pt x="1296" y="162"/>
                    <a:pt x="1298" y="156"/>
                  </a:cubicBezTo>
                  <a:cubicBezTo>
                    <a:pt x="1301" y="150"/>
                    <a:pt x="1308" y="143"/>
                    <a:pt x="1306" y="136"/>
                  </a:cubicBezTo>
                  <a:cubicBezTo>
                    <a:pt x="1305" y="129"/>
                    <a:pt x="1295" y="122"/>
                    <a:pt x="1297" y="114"/>
                  </a:cubicBezTo>
                  <a:cubicBezTo>
                    <a:pt x="1298" y="109"/>
                    <a:pt x="1301" y="112"/>
                    <a:pt x="1300" y="107"/>
                  </a:cubicBezTo>
                  <a:cubicBezTo>
                    <a:pt x="1299" y="103"/>
                    <a:pt x="1295" y="103"/>
                    <a:pt x="1297" y="99"/>
                  </a:cubicBezTo>
                  <a:cubicBezTo>
                    <a:pt x="1295" y="99"/>
                    <a:pt x="1293" y="98"/>
                    <a:pt x="1292" y="96"/>
                  </a:cubicBezTo>
                  <a:cubicBezTo>
                    <a:pt x="1287" y="95"/>
                    <a:pt x="1279" y="98"/>
                    <a:pt x="1274" y="101"/>
                  </a:cubicBezTo>
                  <a:cubicBezTo>
                    <a:pt x="1266" y="106"/>
                    <a:pt x="1256" y="110"/>
                    <a:pt x="1249" y="116"/>
                  </a:cubicBezTo>
                  <a:cubicBezTo>
                    <a:pt x="1244" y="119"/>
                    <a:pt x="1242" y="122"/>
                    <a:pt x="1235" y="122"/>
                  </a:cubicBezTo>
                  <a:cubicBezTo>
                    <a:pt x="1225" y="124"/>
                    <a:pt x="1215" y="122"/>
                    <a:pt x="1204" y="121"/>
                  </a:cubicBezTo>
                  <a:cubicBezTo>
                    <a:pt x="1196" y="120"/>
                    <a:pt x="1198" y="125"/>
                    <a:pt x="1193" y="127"/>
                  </a:cubicBezTo>
                  <a:cubicBezTo>
                    <a:pt x="1193" y="124"/>
                    <a:pt x="1193" y="121"/>
                    <a:pt x="1192" y="119"/>
                  </a:cubicBezTo>
                  <a:cubicBezTo>
                    <a:pt x="1187" y="117"/>
                    <a:pt x="1182" y="117"/>
                    <a:pt x="1177" y="116"/>
                  </a:cubicBezTo>
                  <a:cubicBezTo>
                    <a:pt x="1171" y="115"/>
                    <a:pt x="1166" y="113"/>
                    <a:pt x="1161" y="112"/>
                  </a:cubicBezTo>
                  <a:cubicBezTo>
                    <a:pt x="1151" y="111"/>
                    <a:pt x="1137" y="114"/>
                    <a:pt x="1128" y="118"/>
                  </a:cubicBezTo>
                  <a:cubicBezTo>
                    <a:pt x="1129" y="128"/>
                    <a:pt x="1123" y="125"/>
                    <a:pt x="1117" y="127"/>
                  </a:cubicBezTo>
                  <a:cubicBezTo>
                    <a:pt x="1112" y="128"/>
                    <a:pt x="1115" y="128"/>
                    <a:pt x="1112" y="132"/>
                  </a:cubicBezTo>
                  <a:cubicBezTo>
                    <a:pt x="1110" y="134"/>
                    <a:pt x="1107" y="136"/>
                    <a:pt x="1105" y="138"/>
                  </a:cubicBezTo>
                  <a:cubicBezTo>
                    <a:pt x="1103" y="141"/>
                    <a:pt x="1093" y="146"/>
                    <a:pt x="1092" y="150"/>
                  </a:cubicBezTo>
                  <a:cubicBezTo>
                    <a:pt x="1091" y="154"/>
                    <a:pt x="1099" y="162"/>
                    <a:pt x="1093" y="165"/>
                  </a:cubicBezTo>
                  <a:cubicBezTo>
                    <a:pt x="1092" y="161"/>
                    <a:pt x="1092" y="154"/>
                    <a:pt x="1089" y="151"/>
                  </a:cubicBezTo>
                  <a:cubicBezTo>
                    <a:pt x="1086" y="148"/>
                    <a:pt x="1079" y="151"/>
                    <a:pt x="1073" y="152"/>
                  </a:cubicBezTo>
                  <a:cubicBezTo>
                    <a:pt x="1068" y="154"/>
                    <a:pt x="1062" y="156"/>
                    <a:pt x="1057" y="157"/>
                  </a:cubicBezTo>
                  <a:cubicBezTo>
                    <a:pt x="1050" y="159"/>
                    <a:pt x="1037" y="160"/>
                    <a:pt x="1036" y="170"/>
                  </a:cubicBezTo>
                  <a:cubicBezTo>
                    <a:pt x="1035" y="176"/>
                    <a:pt x="1041" y="179"/>
                    <a:pt x="1037" y="186"/>
                  </a:cubicBezTo>
                  <a:cubicBezTo>
                    <a:pt x="1034" y="183"/>
                    <a:pt x="1037" y="181"/>
                    <a:pt x="1036" y="178"/>
                  </a:cubicBezTo>
                  <a:cubicBezTo>
                    <a:pt x="1036" y="175"/>
                    <a:pt x="1033" y="172"/>
                    <a:pt x="1033" y="169"/>
                  </a:cubicBezTo>
                  <a:cubicBezTo>
                    <a:pt x="1018" y="170"/>
                    <a:pt x="995" y="168"/>
                    <a:pt x="997" y="189"/>
                  </a:cubicBezTo>
                  <a:cubicBezTo>
                    <a:pt x="997" y="194"/>
                    <a:pt x="994" y="196"/>
                    <a:pt x="993" y="200"/>
                  </a:cubicBezTo>
                  <a:cubicBezTo>
                    <a:pt x="993" y="204"/>
                    <a:pt x="995" y="207"/>
                    <a:pt x="993" y="211"/>
                  </a:cubicBezTo>
                  <a:cubicBezTo>
                    <a:pt x="987" y="206"/>
                    <a:pt x="993" y="199"/>
                    <a:pt x="994" y="194"/>
                  </a:cubicBezTo>
                  <a:cubicBezTo>
                    <a:pt x="994" y="190"/>
                    <a:pt x="990" y="186"/>
                    <a:pt x="990" y="184"/>
                  </a:cubicBezTo>
                  <a:cubicBezTo>
                    <a:pt x="990" y="182"/>
                    <a:pt x="995" y="180"/>
                    <a:pt x="996" y="176"/>
                  </a:cubicBezTo>
                  <a:cubicBezTo>
                    <a:pt x="993" y="176"/>
                    <a:pt x="991" y="175"/>
                    <a:pt x="988" y="174"/>
                  </a:cubicBezTo>
                  <a:cubicBezTo>
                    <a:pt x="988" y="172"/>
                    <a:pt x="997" y="171"/>
                    <a:pt x="999" y="170"/>
                  </a:cubicBezTo>
                  <a:cubicBezTo>
                    <a:pt x="1003" y="169"/>
                    <a:pt x="1008" y="166"/>
                    <a:pt x="1012" y="165"/>
                  </a:cubicBezTo>
                  <a:cubicBezTo>
                    <a:pt x="1016" y="164"/>
                    <a:pt x="1021" y="165"/>
                    <a:pt x="1026" y="164"/>
                  </a:cubicBezTo>
                  <a:cubicBezTo>
                    <a:pt x="1034" y="161"/>
                    <a:pt x="1039" y="152"/>
                    <a:pt x="1048" y="150"/>
                  </a:cubicBezTo>
                  <a:cubicBezTo>
                    <a:pt x="1055" y="148"/>
                    <a:pt x="1064" y="147"/>
                    <a:pt x="1067" y="139"/>
                  </a:cubicBezTo>
                  <a:cubicBezTo>
                    <a:pt x="1074" y="124"/>
                    <a:pt x="1046" y="123"/>
                    <a:pt x="1040" y="116"/>
                  </a:cubicBezTo>
                  <a:cubicBezTo>
                    <a:pt x="1048" y="114"/>
                    <a:pt x="1064" y="122"/>
                    <a:pt x="1070" y="127"/>
                  </a:cubicBezTo>
                  <a:cubicBezTo>
                    <a:pt x="1075" y="131"/>
                    <a:pt x="1078" y="136"/>
                    <a:pt x="1085" y="135"/>
                  </a:cubicBezTo>
                  <a:cubicBezTo>
                    <a:pt x="1094" y="134"/>
                    <a:pt x="1100" y="125"/>
                    <a:pt x="1108" y="121"/>
                  </a:cubicBezTo>
                  <a:cubicBezTo>
                    <a:pt x="1109" y="121"/>
                    <a:pt x="1111" y="122"/>
                    <a:pt x="1113" y="121"/>
                  </a:cubicBezTo>
                  <a:cubicBezTo>
                    <a:pt x="1114" y="120"/>
                    <a:pt x="1113" y="118"/>
                    <a:pt x="1114" y="117"/>
                  </a:cubicBezTo>
                  <a:cubicBezTo>
                    <a:pt x="1118" y="112"/>
                    <a:pt x="1121" y="107"/>
                    <a:pt x="1128" y="106"/>
                  </a:cubicBezTo>
                  <a:cubicBezTo>
                    <a:pt x="1142" y="104"/>
                    <a:pt x="1157" y="100"/>
                    <a:pt x="1172" y="102"/>
                  </a:cubicBezTo>
                  <a:cubicBezTo>
                    <a:pt x="1190" y="104"/>
                    <a:pt x="1206" y="110"/>
                    <a:pt x="1225" y="106"/>
                  </a:cubicBezTo>
                  <a:cubicBezTo>
                    <a:pt x="1234" y="103"/>
                    <a:pt x="1239" y="97"/>
                    <a:pt x="1247" y="92"/>
                  </a:cubicBezTo>
                  <a:cubicBezTo>
                    <a:pt x="1250" y="90"/>
                    <a:pt x="1255" y="89"/>
                    <a:pt x="1257" y="87"/>
                  </a:cubicBezTo>
                  <a:cubicBezTo>
                    <a:pt x="1261" y="84"/>
                    <a:pt x="1270" y="68"/>
                    <a:pt x="1270" y="63"/>
                  </a:cubicBezTo>
                  <a:cubicBezTo>
                    <a:pt x="1270" y="58"/>
                    <a:pt x="1259" y="50"/>
                    <a:pt x="1255" y="47"/>
                  </a:cubicBezTo>
                  <a:cubicBezTo>
                    <a:pt x="1248" y="41"/>
                    <a:pt x="1241" y="37"/>
                    <a:pt x="1233" y="32"/>
                  </a:cubicBezTo>
                  <a:cubicBezTo>
                    <a:pt x="1226" y="28"/>
                    <a:pt x="1216" y="23"/>
                    <a:pt x="1207" y="22"/>
                  </a:cubicBezTo>
                  <a:cubicBezTo>
                    <a:pt x="1204" y="21"/>
                    <a:pt x="1196" y="21"/>
                    <a:pt x="1193" y="22"/>
                  </a:cubicBezTo>
                  <a:cubicBezTo>
                    <a:pt x="1191" y="22"/>
                    <a:pt x="1180" y="32"/>
                    <a:pt x="1177" y="28"/>
                  </a:cubicBezTo>
                  <a:cubicBezTo>
                    <a:pt x="1179" y="31"/>
                    <a:pt x="1179" y="34"/>
                    <a:pt x="1177" y="37"/>
                  </a:cubicBezTo>
                  <a:cubicBezTo>
                    <a:pt x="1175" y="41"/>
                    <a:pt x="1176" y="40"/>
                    <a:pt x="1173" y="39"/>
                  </a:cubicBezTo>
                  <a:cubicBezTo>
                    <a:pt x="1169" y="38"/>
                    <a:pt x="1167" y="31"/>
                    <a:pt x="1166" y="28"/>
                  </a:cubicBezTo>
                  <a:cubicBezTo>
                    <a:pt x="1172" y="28"/>
                    <a:pt x="1177" y="28"/>
                    <a:pt x="1174" y="21"/>
                  </a:cubicBezTo>
                  <a:cubicBezTo>
                    <a:pt x="1172" y="16"/>
                    <a:pt x="1163" y="15"/>
                    <a:pt x="1159" y="19"/>
                  </a:cubicBezTo>
                  <a:cubicBezTo>
                    <a:pt x="1160" y="20"/>
                    <a:pt x="1159" y="21"/>
                    <a:pt x="1161" y="22"/>
                  </a:cubicBezTo>
                  <a:cubicBezTo>
                    <a:pt x="1157" y="28"/>
                    <a:pt x="1154" y="24"/>
                    <a:pt x="1152" y="18"/>
                  </a:cubicBezTo>
                  <a:cubicBezTo>
                    <a:pt x="1149" y="12"/>
                    <a:pt x="1149" y="14"/>
                    <a:pt x="1143" y="11"/>
                  </a:cubicBezTo>
                  <a:cubicBezTo>
                    <a:pt x="1135" y="7"/>
                    <a:pt x="1126" y="0"/>
                    <a:pt x="1116" y="1"/>
                  </a:cubicBezTo>
                  <a:cubicBezTo>
                    <a:pt x="1109" y="2"/>
                    <a:pt x="1105" y="12"/>
                    <a:pt x="1097" y="11"/>
                  </a:cubicBezTo>
                  <a:cubicBezTo>
                    <a:pt x="1092" y="11"/>
                    <a:pt x="1089" y="7"/>
                    <a:pt x="1084" y="6"/>
                  </a:cubicBezTo>
                  <a:cubicBezTo>
                    <a:pt x="1080" y="6"/>
                    <a:pt x="1077" y="9"/>
                    <a:pt x="1073" y="7"/>
                  </a:cubicBezTo>
                  <a:cubicBezTo>
                    <a:pt x="1072" y="0"/>
                    <a:pt x="1055" y="1"/>
                    <a:pt x="1052" y="1"/>
                  </a:cubicBezTo>
                  <a:cubicBezTo>
                    <a:pt x="1041" y="1"/>
                    <a:pt x="1011" y="5"/>
                    <a:pt x="1022" y="23"/>
                  </a:cubicBezTo>
                  <a:cubicBezTo>
                    <a:pt x="1025" y="28"/>
                    <a:pt x="1034" y="34"/>
                    <a:pt x="1027" y="41"/>
                  </a:cubicBezTo>
                  <a:cubicBezTo>
                    <a:pt x="1023" y="39"/>
                    <a:pt x="1025" y="35"/>
                    <a:pt x="1024" y="32"/>
                  </a:cubicBezTo>
                  <a:cubicBezTo>
                    <a:pt x="1022" y="29"/>
                    <a:pt x="1019" y="27"/>
                    <a:pt x="1018" y="23"/>
                  </a:cubicBezTo>
                  <a:cubicBezTo>
                    <a:pt x="1016" y="20"/>
                    <a:pt x="1018" y="18"/>
                    <a:pt x="1014" y="14"/>
                  </a:cubicBezTo>
                  <a:cubicBezTo>
                    <a:pt x="1013" y="13"/>
                    <a:pt x="1008" y="8"/>
                    <a:pt x="1009" y="15"/>
                  </a:cubicBezTo>
                  <a:cubicBezTo>
                    <a:pt x="1005" y="13"/>
                    <a:pt x="1007" y="9"/>
                    <a:pt x="1002" y="8"/>
                  </a:cubicBezTo>
                  <a:cubicBezTo>
                    <a:pt x="999" y="8"/>
                    <a:pt x="995" y="10"/>
                    <a:pt x="993" y="13"/>
                  </a:cubicBezTo>
                  <a:cubicBezTo>
                    <a:pt x="992" y="15"/>
                    <a:pt x="993" y="23"/>
                    <a:pt x="991" y="25"/>
                  </a:cubicBezTo>
                  <a:cubicBezTo>
                    <a:pt x="988" y="27"/>
                    <a:pt x="985" y="14"/>
                    <a:pt x="980" y="13"/>
                  </a:cubicBezTo>
                  <a:cubicBezTo>
                    <a:pt x="975" y="11"/>
                    <a:pt x="969" y="14"/>
                    <a:pt x="963" y="15"/>
                  </a:cubicBezTo>
                  <a:cubicBezTo>
                    <a:pt x="959" y="16"/>
                    <a:pt x="957" y="18"/>
                    <a:pt x="953" y="20"/>
                  </a:cubicBezTo>
                  <a:cubicBezTo>
                    <a:pt x="950" y="22"/>
                    <a:pt x="946" y="23"/>
                    <a:pt x="943" y="25"/>
                  </a:cubicBezTo>
                  <a:cubicBezTo>
                    <a:pt x="935" y="33"/>
                    <a:pt x="948" y="36"/>
                    <a:pt x="952" y="40"/>
                  </a:cubicBezTo>
                  <a:cubicBezTo>
                    <a:pt x="954" y="42"/>
                    <a:pt x="960" y="47"/>
                    <a:pt x="960" y="49"/>
                  </a:cubicBezTo>
                  <a:cubicBezTo>
                    <a:pt x="960" y="53"/>
                    <a:pt x="954" y="54"/>
                    <a:pt x="951" y="55"/>
                  </a:cubicBezTo>
                  <a:cubicBezTo>
                    <a:pt x="950" y="62"/>
                    <a:pt x="964" y="61"/>
                    <a:pt x="963" y="69"/>
                  </a:cubicBezTo>
                  <a:cubicBezTo>
                    <a:pt x="960" y="69"/>
                    <a:pt x="959" y="66"/>
                    <a:pt x="956" y="64"/>
                  </a:cubicBezTo>
                  <a:cubicBezTo>
                    <a:pt x="954" y="63"/>
                    <a:pt x="951" y="63"/>
                    <a:pt x="949" y="60"/>
                  </a:cubicBezTo>
                  <a:cubicBezTo>
                    <a:pt x="946" y="55"/>
                    <a:pt x="947" y="50"/>
                    <a:pt x="941" y="46"/>
                  </a:cubicBezTo>
                  <a:cubicBezTo>
                    <a:pt x="936" y="42"/>
                    <a:pt x="930" y="40"/>
                    <a:pt x="926" y="35"/>
                  </a:cubicBezTo>
                  <a:cubicBezTo>
                    <a:pt x="923" y="31"/>
                    <a:pt x="923" y="27"/>
                    <a:pt x="918" y="28"/>
                  </a:cubicBezTo>
                  <a:cubicBezTo>
                    <a:pt x="910" y="28"/>
                    <a:pt x="909" y="42"/>
                    <a:pt x="904" y="46"/>
                  </a:cubicBezTo>
                  <a:cubicBezTo>
                    <a:pt x="899" y="51"/>
                    <a:pt x="888" y="47"/>
                    <a:pt x="884" y="51"/>
                  </a:cubicBezTo>
                  <a:cubicBezTo>
                    <a:pt x="884" y="52"/>
                    <a:pt x="884" y="52"/>
                    <a:pt x="884" y="52"/>
                  </a:cubicBezTo>
                  <a:cubicBezTo>
                    <a:pt x="888" y="56"/>
                    <a:pt x="890" y="59"/>
                    <a:pt x="890" y="65"/>
                  </a:cubicBezTo>
                  <a:cubicBezTo>
                    <a:pt x="890" y="65"/>
                    <a:pt x="891" y="65"/>
                    <a:pt x="891" y="65"/>
                  </a:cubicBezTo>
                  <a:cubicBezTo>
                    <a:pt x="891" y="68"/>
                    <a:pt x="890" y="72"/>
                    <a:pt x="890" y="75"/>
                  </a:cubicBezTo>
                  <a:cubicBezTo>
                    <a:pt x="891" y="79"/>
                    <a:pt x="893" y="80"/>
                    <a:pt x="894" y="83"/>
                  </a:cubicBezTo>
                  <a:cubicBezTo>
                    <a:pt x="897" y="91"/>
                    <a:pt x="889" y="96"/>
                    <a:pt x="889" y="103"/>
                  </a:cubicBezTo>
                  <a:cubicBezTo>
                    <a:pt x="893" y="104"/>
                    <a:pt x="896" y="109"/>
                    <a:pt x="899" y="110"/>
                  </a:cubicBezTo>
                  <a:cubicBezTo>
                    <a:pt x="902" y="112"/>
                    <a:pt x="906" y="110"/>
                    <a:pt x="909" y="110"/>
                  </a:cubicBezTo>
                  <a:cubicBezTo>
                    <a:pt x="916" y="110"/>
                    <a:pt x="924" y="112"/>
                    <a:pt x="925" y="120"/>
                  </a:cubicBezTo>
                  <a:cubicBezTo>
                    <a:pt x="944" y="120"/>
                    <a:pt x="944" y="120"/>
                    <a:pt x="944" y="120"/>
                  </a:cubicBezTo>
                  <a:cubicBezTo>
                    <a:pt x="940" y="126"/>
                    <a:pt x="933" y="126"/>
                    <a:pt x="926" y="126"/>
                  </a:cubicBezTo>
                  <a:cubicBezTo>
                    <a:pt x="919" y="125"/>
                    <a:pt x="914" y="129"/>
                    <a:pt x="909" y="132"/>
                  </a:cubicBezTo>
                  <a:cubicBezTo>
                    <a:pt x="906" y="134"/>
                    <a:pt x="893" y="136"/>
                    <a:pt x="894" y="144"/>
                  </a:cubicBezTo>
                  <a:cubicBezTo>
                    <a:pt x="896" y="154"/>
                    <a:pt x="914" y="147"/>
                    <a:pt x="919" y="146"/>
                  </a:cubicBezTo>
                  <a:cubicBezTo>
                    <a:pt x="923" y="146"/>
                    <a:pt x="928" y="147"/>
                    <a:pt x="931" y="149"/>
                  </a:cubicBezTo>
                  <a:cubicBezTo>
                    <a:pt x="933" y="149"/>
                    <a:pt x="941" y="156"/>
                    <a:pt x="941" y="156"/>
                  </a:cubicBezTo>
                  <a:cubicBezTo>
                    <a:pt x="936" y="158"/>
                    <a:pt x="934" y="153"/>
                    <a:pt x="930" y="150"/>
                  </a:cubicBezTo>
                  <a:cubicBezTo>
                    <a:pt x="927" y="149"/>
                    <a:pt x="924" y="149"/>
                    <a:pt x="921" y="150"/>
                  </a:cubicBezTo>
                  <a:cubicBezTo>
                    <a:pt x="912" y="150"/>
                    <a:pt x="904" y="153"/>
                    <a:pt x="896" y="154"/>
                  </a:cubicBezTo>
                  <a:cubicBezTo>
                    <a:pt x="882" y="155"/>
                    <a:pt x="888" y="164"/>
                    <a:pt x="892" y="172"/>
                  </a:cubicBezTo>
                  <a:cubicBezTo>
                    <a:pt x="895" y="179"/>
                    <a:pt x="896" y="195"/>
                    <a:pt x="906" y="195"/>
                  </a:cubicBezTo>
                  <a:cubicBezTo>
                    <a:pt x="908" y="195"/>
                    <a:pt x="916" y="191"/>
                    <a:pt x="917" y="195"/>
                  </a:cubicBezTo>
                  <a:cubicBezTo>
                    <a:pt x="918" y="198"/>
                    <a:pt x="906" y="202"/>
                    <a:pt x="906" y="199"/>
                  </a:cubicBezTo>
                  <a:cubicBezTo>
                    <a:pt x="906" y="201"/>
                    <a:pt x="906" y="203"/>
                    <a:pt x="906" y="205"/>
                  </a:cubicBezTo>
                  <a:cubicBezTo>
                    <a:pt x="903" y="198"/>
                    <a:pt x="897" y="199"/>
                    <a:pt x="893" y="194"/>
                  </a:cubicBezTo>
                  <a:cubicBezTo>
                    <a:pt x="890" y="189"/>
                    <a:pt x="891" y="183"/>
                    <a:pt x="887" y="179"/>
                  </a:cubicBezTo>
                  <a:cubicBezTo>
                    <a:pt x="885" y="177"/>
                    <a:pt x="884" y="174"/>
                    <a:pt x="881" y="172"/>
                  </a:cubicBezTo>
                  <a:cubicBezTo>
                    <a:pt x="877" y="168"/>
                    <a:pt x="879" y="167"/>
                    <a:pt x="873" y="167"/>
                  </a:cubicBezTo>
                  <a:cubicBezTo>
                    <a:pt x="869" y="167"/>
                    <a:pt x="865" y="167"/>
                    <a:pt x="862" y="167"/>
                  </a:cubicBezTo>
                  <a:cubicBezTo>
                    <a:pt x="848" y="167"/>
                    <a:pt x="841" y="158"/>
                    <a:pt x="835" y="147"/>
                  </a:cubicBezTo>
                  <a:cubicBezTo>
                    <a:pt x="831" y="141"/>
                    <a:pt x="820" y="125"/>
                    <a:pt x="813" y="134"/>
                  </a:cubicBezTo>
                  <a:cubicBezTo>
                    <a:pt x="812" y="129"/>
                    <a:pt x="816" y="124"/>
                    <a:pt x="813" y="119"/>
                  </a:cubicBezTo>
                  <a:cubicBezTo>
                    <a:pt x="809" y="114"/>
                    <a:pt x="805" y="111"/>
                    <a:pt x="800" y="107"/>
                  </a:cubicBezTo>
                  <a:cubicBezTo>
                    <a:pt x="803" y="107"/>
                    <a:pt x="806" y="107"/>
                    <a:pt x="808" y="107"/>
                  </a:cubicBezTo>
                  <a:cubicBezTo>
                    <a:pt x="806" y="104"/>
                    <a:pt x="793" y="93"/>
                    <a:pt x="791" y="102"/>
                  </a:cubicBezTo>
                  <a:cubicBezTo>
                    <a:pt x="786" y="100"/>
                    <a:pt x="783" y="101"/>
                    <a:pt x="778" y="102"/>
                  </a:cubicBezTo>
                  <a:cubicBezTo>
                    <a:pt x="774" y="103"/>
                    <a:pt x="767" y="102"/>
                    <a:pt x="765" y="104"/>
                  </a:cubicBezTo>
                  <a:cubicBezTo>
                    <a:pt x="760" y="108"/>
                    <a:pt x="767" y="108"/>
                    <a:pt x="770" y="108"/>
                  </a:cubicBezTo>
                  <a:cubicBezTo>
                    <a:pt x="769" y="111"/>
                    <a:pt x="772" y="111"/>
                    <a:pt x="774" y="113"/>
                  </a:cubicBezTo>
                  <a:cubicBezTo>
                    <a:pt x="775" y="113"/>
                    <a:pt x="776" y="112"/>
                    <a:pt x="778" y="114"/>
                  </a:cubicBezTo>
                  <a:cubicBezTo>
                    <a:pt x="778" y="114"/>
                    <a:pt x="779" y="117"/>
                    <a:pt x="779" y="117"/>
                  </a:cubicBezTo>
                  <a:cubicBezTo>
                    <a:pt x="773" y="116"/>
                    <a:pt x="768" y="117"/>
                    <a:pt x="762" y="114"/>
                  </a:cubicBezTo>
                  <a:cubicBezTo>
                    <a:pt x="760" y="114"/>
                    <a:pt x="753" y="109"/>
                    <a:pt x="751" y="111"/>
                  </a:cubicBezTo>
                  <a:cubicBezTo>
                    <a:pt x="747" y="113"/>
                    <a:pt x="753" y="116"/>
                    <a:pt x="755" y="116"/>
                  </a:cubicBezTo>
                  <a:cubicBezTo>
                    <a:pt x="756" y="124"/>
                    <a:pt x="759" y="124"/>
                    <a:pt x="766" y="126"/>
                  </a:cubicBezTo>
                  <a:cubicBezTo>
                    <a:pt x="771" y="127"/>
                    <a:pt x="783" y="133"/>
                    <a:pt x="784" y="139"/>
                  </a:cubicBezTo>
                  <a:cubicBezTo>
                    <a:pt x="781" y="139"/>
                    <a:pt x="780" y="136"/>
                    <a:pt x="778" y="135"/>
                  </a:cubicBezTo>
                  <a:cubicBezTo>
                    <a:pt x="776" y="134"/>
                    <a:pt x="771" y="133"/>
                    <a:pt x="769" y="133"/>
                  </a:cubicBezTo>
                  <a:cubicBezTo>
                    <a:pt x="761" y="132"/>
                    <a:pt x="761" y="135"/>
                    <a:pt x="753" y="132"/>
                  </a:cubicBezTo>
                  <a:cubicBezTo>
                    <a:pt x="750" y="130"/>
                    <a:pt x="738" y="124"/>
                    <a:pt x="735" y="128"/>
                  </a:cubicBezTo>
                  <a:cubicBezTo>
                    <a:pt x="730" y="133"/>
                    <a:pt x="739" y="136"/>
                    <a:pt x="738" y="139"/>
                  </a:cubicBezTo>
                  <a:cubicBezTo>
                    <a:pt x="737" y="145"/>
                    <a:pt x="731" y="137"/>
                    <a:pt x="730" y="135"/>
                  </a:cubicBezTo>
                  <a:cubicBezTo>
                    <a:pt x="728" y="132"/>
                    <a:pt x="728" y="127"/>
                    <a:pt x="723" y="128"/>
                  </a:cubicBezTo>
                  <a:cubicBezTo>
                    <a:pt x="724" y="129"/>
                    <a:pt x="724" y="132"/>
                    <a:pt x="724" y="133"/>
                  </a:cubicBezTo>
                  <a:cubicBezTo>
                    <a:pt x="720" y="135"/>
                    <a:pt x="718" y="130"/>
                    <a:pt x="715" y="132"/>
                  </a:cubicBezTo>
                  <a:cubicBezTo>
                    <a:pt x="712" y="135"/>
                    <a:pt x="714" y="138"/>
                    <a:pt x="715" y="141"/>
                  </a:cubicBezTo>
                  <a:cubicBezTo>
                    <a:pt x="719" y="150"/>
                    <a:pt x="725" y="160"/>
                    <a:pt x="733" y="166"/>
                  </a:cubicBezTo>
                  <a:cubicBezTo>
                    <a:pt x="738" y="171"/>
                    <a:pt x="755" y="171"/>
                    <a:pt x="755" y="180"/>
                  </a:cubicBezTo>
                  <a:cubicBezTo>
                    <a:pt x="749" y="177"/>
                    <a:pt x="734" y="168"/>
                    <a:pt x="729" y="175"/>
                  </a:cubicBezTo>
                  <a:cubicBezTo>
                    <a:pt x="726" y="179"/>
                    <a:pt x="729" y="181"/>
                    <a:pt x="731" y="185"/>
                  </a:cubicBezTo>
                  <a:cubicBezTo>
                    <a:pt x="732" y="188"/>
                    <a:pt x="732" y="192"/>
                    <a:pt x="735" y="195"/>
                  </a:cubicBezTo>
                  <a:cubicBezTo>
                    <a:pt x="741" y="201"/>
                    <a:pt x="755" y="199"/>
                    <a:pt x="763" y="200"/>
                  </a:cubicBezTo>
                  <a:cubicBezTo>
                    <a:pt x="772" y="200"/>
                    <a:pt x="781" y="197"/>
                    <a:pt x="790" y="197"/>
                  </a:cubicBezTo>
                  <a:cubicBezTo>
                    <a:pt x="798" y="197"/>
                    <a:pt x="806" y="198"/>
                    <a:pt x="814" y="202"/>
                  </a:cubicBezTo>
                  <a:cubicBezTo>
                    <a:pt x="819" y="205"/>
                    <a:pt x="824" y="208"/>
                    <a:pt x="829" y="211"/>
                  </a:cubicBezTo>
                  <a:cubicBezTo>
                    <a:pt x="832" y="212"/>
                    <a:pt x="836" y="213"/>
                    <a:pt x="838" y="215"/>
                  </a:cubicBezTo>
                  <a:cubicBezTo>
                    <a:pt x="841" y="217"/>
                    <a:pt x="841" y="219"/>
                    <a:pt x="843" y="221"/>
                  </a:cubicBezTo>
                  <a:cubicBezTo>
                    <a:pt x="850" y="228"/>
                    <a:pt x="858" y="220"/>
                    <a:pt x="866" y="229"/>
                  </a:cubicBezTo>
                  <a:cubicBezTo>
                    <a:pt x="872" y="235"/>
                    <a:pt x="871" y="243"/>
                    <a:pt x="870" y="251"/>
                  </a:cubicBezTo>
                  <a:cubicBezTo>
                    <a:pt x="869" y="257"/>
                    <a:pt x="869" y="258"/>
                    <a:pt x="872" y="263"/>
                  </a:cubicBezTo>
                  <a:cubicBezTo>
                    <a:pt x="873" y="265"/>
                    <a:pt x="873" y="266"/>
                    <a:pt x="875" y="268"/>
                  </a:cubicBezTo>
                  <a:cubicBezTo>
                    <a:pt x="876" y="269"/>
                    <a:pt x="879" y="269"/>
                    <a:pt x="880" y="269"/>
                  </a:cubicBezTo>
                  <a:cubicBezTo>
                    <a:pt x="883" y="274"/>
                    <a:pt x="874" y="274"/>
                    <a:pt x="873" y="278"/>
                  </a:cubicBezTo>
                  <a:cubicBezTo>
                    <a:pt x="870" y="282"/>
                    <a:pt x="874" y="287"/>
                    <a:pt x="876" y="290"/>
                  </a:cubicBezTo>
                  <a:cubicBezTo>
                    <a:pt x="877" y="292"/>
                    <a:pt x="882" y="299"/>
                    <a:pt x="879" y="302"/>
                  </a:cubicBezTo>
                  <a:cubicBezTo>
                    <a:pt x="875" y="306"/>
                    <a:pt x="874" y="298"/>
                    <a:pt x="873" y="295"/>
                  </a:cubicBezTo>
                  <a:cubicBezTo>
                    <a:pt x="870" y="288"/>
                    <a:pt x="870" y="279"/>
                    <a:pt x="867" y="272"/>
                  </a:cubicBezTo>
                  <a:cubicBezTo>
                    <a:pt x="867" y="269"/>
                    <a:pt x="866" y="263"/>
                    <a:pt x="864" y="261"/>
                  </a:cubicBezTo>
                  <a:cubicBezTo>
                    <a:pt x="862" y="258"/>
                    <a:pt x="858" y="259"/>
                    <a:pt x="855" y="257"/>
                  </a:cubicBezTo>
                  <a:cubicBezTo>
                    <a:pt x="848" y="254"/>
                    <a:pt x="841" y="242"/>
                    <a:pt x="837" y="236"/>
                  </a:cubicBezTo>
                  <a:cubicBezTo>
                    <a:pt x="835" y="232"/>
                    <a:pt x="834" y="227"/>
                    <a:pt x="832" y="225"/>
                  </a:cubicBezTo>
                  <a:cubicBezTo>
                    <a:pt x="830" y="224"/>
                    <a:pt x="819" y="219"/>
                    <a:pt x="817" y="220"/>
                  </a:cubicBezTo>
                  <a:cubicBezTo>
                    <a:pt x="807" y="223"/>
                    <a:pt x="821" y="236"/>
                    <a:pt x="822" y="239"/>
                  </a:cubicBezTo>
                  <a:cubicBezTo>
                    <a:pt x="823" y="243"/>
                    <a:pt x="821" y="248"/>
                    <a:pt x="820" y="252"/>
                  </a:cubicBezTo>
                  <a:cubicBezTo>
                    <a:pt x="820" y="256"/>
                    <a:pt x="821" y="260"/>
                    <a:pt x="821" y="264"/>
                  </a:cubicBezTo>
                  <a:cubicBezTo>
                    <a:pt x="823" y="270"/>
                    <a:pt x="829" y="281"/>
                    <a:pt x="825" y="287"/>
                  </a:cubicBezTo>
                  <a:cubicBezTo>
                    <a:pt x="822" y="282"/>
                    <a:pt x="819" y="274"/>
                    <a:pt x="817" y="269"/>
                  </a:cubicBezTo>
                  <a:cubicBezTo>
                    <a:pt x="815" y="263"/>
                    <a:pt x="817" y="258"/>
                    <a:pt x="818" y="252"/>
                  </a:cubicBezTo>
                  <a:cubicBezTo>
                    <a:pt x="818" y="244"/>
                    <a:pt x="815" y="241"/>
                    <a:pt x="811" y="235"/>
                  </a:cubicBezTo>
                  <a:cubicBezTo>
                    <a:pt x="809" y="233"/>
                    <a:pt x="808" y="231"/>
                    <a:pt x="807" y="228"/>
                  </a:cubicBezTo>
                  <a:cubicBezTo>
                    <a:pt x="807" y="225"/>
                    <a:pt x="810" y="222"/>
                    <a:pt x="810" y="220"/>
                  </a:cubicBezTo>
                  <a:cubicBezTo>
                    <a:pt x="809" y="213"/>
                    <a:pt x="793" y="212"/>
                    <a:pt x="788" y="212"/>
                  </a:cubicBezTo>
                  <a:cubicBezTo>
                    <a:pt x="779" y="212"/>
                    <a:pt x="772" y="214"/>
                    <a:pt x="764" y="215"/>
                  </a:cubicBezTo>
                  <a:cubicBezTo>
                    <a:pt x="745" y="218"/>
                    <a:pt x="728" y="210"/>
                    <a:pt x="710" y="215"/>
                  </a:cubicBezTo>
                  <a:cubicBezTo>
                    <a:pt x="710" y="225"/>
                    <a:pt x="719" y="231"/>
                    <a:pt x="724" y="238"/>
                  </a:cubicBezTo>
                  <a:cubicBezTo>
                    <a:pt x="727" y="242"/>
                    <a:pt x="727" y="246"/>
                    <a:pt x="729" y="250"/>
                  </a:cubicBezTo>
                  <a:cubicBezTo>
                    <a:pt x="732" y="254"/>
                    <a:pt x="737" y="257"/>
                    <a:pt x="740" y="261"/>
                  </a:cubicBezTo>
                  <a:cubicBezTo>
                    <a:pt x="742" y="265"/>
                    <a:pt x="742" y="271"/>
                    <a:pt x="745" y="275"/>
                  </a:cubicBezTo>
                  <a:cubicBezTo>
                    <a:pt x="746" y="279"/>
                    <a:pt x="750" y="285"/>
                    <a:pt x="752" y="288"/>
                  </a:cubicBezTo>
                  <a:cubicBezTo>
                    <a:pt x="757" y="293"/>
                    <a:pt x="767" y="295"/>
                    <a:pt x="764" y="301"/>
                  </a:cubicBezTo>
                  <a:cubicBezTo>
                    <a:pt x="762" y="306"/>
                    <a:pt x="757" y="304"/>
                    <a:pt x="760" y="312"/>
                  </a:cubicBezTo>
                  <a:cubicBezTo>
                    <a:pt x="762" y="318"/>
                    <a:pt x="768" y="321"/>
                    <a:pt x="774" y="324"/>
                  </a:cubicBezTo>
                  <a:cubicBezTo>
                    <a:pt x="779" y="326"/>
                    <a:pt x="787" y="326"/>
                    <a:pt x="792" y="329"/>
                  </a:cubicBezTo>
                  <a:cubicBezTo>
                    <a:pt x="794" y="331"/>
                    <a:pt x="795" y="336"/>
                    <a:pt x="798" y="336"/>
                  </a:cubicBezTo>
                  <a:cubicBezTo>
                    <a:pt x="801" y="337"/>
                    <a:pt x="804" y="335"/>
                    <a:pt x="807" y="335"/>
                  </a:cubicBezTo>
                  <a:cubicBezTo>
                    <a:pt x="808" y="341"/>
                    <a:pt x="805" y="341"/>
                    <a:pt x="801" y="341"/>
                  </a:cubicBezTo>
                  <a:cubicBezTo>
                    <a:pt x="794" y="342"/>
                    <a:pt x="795" y="339"/>
                    <a:pt x="792" y="335"/>
                  </a:cubicBezTo>
                  <a:cubicBezTo>
                    <a:pt x="788" y="330"/>
                    <a:pt x="779" y="330"/>
                    <a:pt x="772" y="327"/>
                  </a:cubicBezTo>
                  <a:cubicBezTo>
                    <a:pt x="766" y="324"/>
                    <a:pt x="756" y="313"/>
                    <a:pt x="748" y="317"/>
                  </a:cubicBezTo>
                  <a:cubicBezTo>
                    <a:pt x="742" y="320"/>
                    <a:pt x="733" y="331"/>
                    <a:pt x="732" y="338"/>
                  </a:cubicBezTo>
                  <a:cubicBezTo>
                    <a:pt x="731" y="346"/>
                    <a:pt x="738" y="353"/>
                    <a:pt x="738" y="361"/>
                  </a:cubicBezTo>
                  <a:cubicBezTo>
                    <a:pt x="738" y="367"/>
                    <a:pt x="732" y="377"/>
                    <a:pt x="726" y="377"/>
                  </a:cubicBezTo>
                  <a:cubicBezTo>
                    <a:pt x="727" y="386"/>
                    <a:pt x="732" y="394"/>
                    <a:pt x="734" y="403"/>
                  </a:cubicBezTo>
                  <a:cubicBezTo>
                    <a:pt x="735" y="409"/>
                    <a:pt x="736" y="427"/>
                    <a:pt x="744" y="425"/>
                  </a:cubicBezTo>
                  <a:cubicBezTo>
                    <a:pt x="745" y="431"/>
                    <a:pt x="735" y="437"/>
                    <a:pt x="730" y="436"/>
                  </a:cubicBezTo>
                  <a:cubicBezTo>
                    <a:pt x="726" y="434"/>
                    <a:pt x="728" y="431"/>
                    <a:pt x="725" y="428"/>
                  </a:cubicBezTo>
                  <a:cubicBezTo>
                    <a:pt x="723" y="425"/>
                    <a:pt x="720" y="427"/>
                    <a:pt x="718" y="424"/>
                  </a:cubicBezTo>
                  <a:cubicBezTo>
                    <a:pt x="715" y="422"/>
                    <a:pt x="713" y="412"/>
                    <a:pt x="711" y="408"/>
                  </a:cubicBezTo>
                  <a:cubicBezTo>
                    <a:pt x="710" y="404"/>
                    <a:pt x="707" y="399"/>
                    <a:pt x="705" y="397"/>
                  </a:cubicBezTo>
                  <a:cubicBezTo>
                    <a:pt x="701" y="391"/>
                    <a:pt x="700" y="393"/>
                    <a:pt x="700" y="386"/>
                  </a:cubicBezTo>
                  <a:cubicBezTo>
                    <a:pt x="700" y="381"/>
                    <a:pt x="699" y="377"/>
                    <a:pt x="697" y="372"/>
                  </a:cubicBezTo>
                  <a:cubicBezTo>
                    <a:pt x="693" y="364"/>
                    <a:pt x="685" y="357"/>
                    <a:pt x="678" y="352"/>
                  </a:cubicBezTo>
                  <a:cubicBezTo>
                    <a:pt x="672" y="346"/>
                    <a:pt x="662" y="344"/>
                    <a:pt x="658" y="338"/>
                  </a:cubicBezTo>
                  <a:cubicBezTo>
                    <a:pt x="654" y="332"/>
                    <a:pt x="652" y="325"/>
                    <a:pt x="646" y="319"/>
                  </a:cubicBezTo>
                  <a:cubicBezTo>
                    <a:pt x="640" y="314"/>
                    <a:pt x="630" y="311"/>
                    <a:pt x="626" y="303"/>
                  </a:cubicBezTo>
                  <a:cubicBezTo>
                    <a:pt x="624" y="299"/>
                    <a:pt x="626" y="295"/>
                    <a:pt x="625" y="291"/>
                  </a:cubicBezTo>
                  <a:cubicBezTo>
                    <a:pt x="623" y="285"/>
                    <a:pt x="618" y="280"/>
                    <a:pt x="614" y="276"/>
                  </a:cubicBezTo>
                  <a:cubicBezTo>
                    <a:pt x="610" y="274"/>
                    <a:pt x="607" y="270"/>
                    <a:pt x="603" y="268"/>
                  </a:cubicBezTo>
                  <a:cubicBezTo>
                    <a:pt x="601" y="267"/>
                    <a:pt x="570" y="264"/>
                    <a:pt x="573" y="268"/>
                  </a:cubicBezTo>
                  <a:cubicBezTo>
                    <a:pt x="572" y="266"/>
                    <a:pt x="570" y="265"/>
                    <a:pt x="568" y="265"/>
                  </a:cubicBezTo>
                  <a:cubicBezTo>
                    <a:pt x="567" y="269"/>
                    <a:pt x="566" y="275"/>
                    <a:pt x="566" y="278"/>
                  </a:cubicBezTo>
                  <a:cubicBezTo>
                    <a:pt x="566" y="285"/>
                    <a:pt x="571" y="292"/>
                    <a:pt x="571" y="300"/>
                  </a:cubicBezTo>
                  <a:cubicBezTo>
                    <a:pt x="572" y="316"/>
                    <a:pt x="570" y="331"/>
                    <a:pt x="576" y="346"/>
                  </a:cubicBezTo>
                  <a:cubicBezTo>
                    <a:pt x="579" y="356"/>
                    <a:pt x="587" y="363"/>
                    <a:pt x="592" y="371"/>
                  </a:cubicBezTo>
                  <a:cubicBezTo>
                    <a:pt x="595" y="375"/>
                    <a:pt x="597" y="380"/>
                    <a:pt x="599" y="384"/>
                  </a:cubicBezTo>
                  <a:cubicBezTo>
                    <a:pt x="602" y="391"/>
                    <a:pt x="602" y="390"/>
                    <a:pt x="594" y="392"/>
                  </a:cubicBezTo>
                  <a:cubicBezTo>
                    <a:pt x="587" y="394"/>
                    <a:pt x="590" y="393"/>
                    <a:pt x="582" y="390"/>
                  </a:cubicBezTo>
                  <a:cubicBezTo>
                    <a:pt x="578" y="389"/>
                    <a:pt x="574" y="388"/>
                    <a:pt x="570" y="386"/>
                  </a:cubicBezTo>
                  <a:cubicBezTo>
                    <a:pt x="566" y="384"/>
                    <a:pt x="564" y="381"/>
                    <a:pt x="560" y="381"/>
                  </a:cubicBezTo>
                  <a:cubicBezTo>
                    <a:pt x="564" y="388"/>
                    <a:pt x="569" y="396"/>
                    <a:pt x="571" y="404"/>
                  </a:cubicBezTo>
                  <a:cubicBezTo>
                    <a:pt x="572" y="407"/>
                    <a:pt x="571" y="411"/>
                    <a:pt x="572" y="413"/>
                  </a:cubicBezTo>
                  <a:cubicBezTo>
                    <a:pt x="574" y="417"/>
                    <a:pt x="577" y="418"/>
                    <a:pt x="580" y="420"/>
                  </a:cubicBezTo>
                  <a:cubicBezTo>
                    <a:pt x="587" y="426"/>
                    <a:pt x="586" y="429"/>
                    <a:pt x="589" y="436"/>
                  </a:cubicBezTo>
                  <a:cubicBezTo>
                    <a:pt x="591" y="442"/>
                    <a:pt x="600" y="448"/>
                    <a:pt x="590" y="451"/>
                  </a:cubicBezTo>
                  <a:cubicBezTo>
                    <a:pt x="589" y="445"/>
                    <a:pt x="582" y="444"/>
                    <a:pt x="580" y="438"/>
                  </a:cubicBezTo>
                  <a:cubicBezTo>
                    <a:pt x="579" y="433"/>
                    <a:pt x="579" y="429"/>
                    <a:pt x="576" y="424"/>
                  </a:cubicBezTo>
                  <a:cubicBezTo>
                    <a:pt x="574" y="420"/>
                    <a:pt x="570" y="418"/>
                    <a:pt x="568" y="413"/>
                  </a:cubicBezTo>
                  <a:cubicBezTo>
                    <a:pt x="567" y="411"/>
                    <a:pt x="566" y="409"/>
                    <a:pt x="566" y="408"/>
                  </a:cubicBezTo>
                  <a:cubicBezTo>
                    <a:pt x="564" y="405"/>
                    <a:pt x="563" y="405"/>
                    <a:pt x="561" y="402"/>
                  </a:cubicBezTo>
                  <a:cubicBezTo>
                    <a:pt x="559" y="399"/>
                    <a:pt x="557" y="391"/>
                    <a:pt x="553" y="388"/>
                  </a:cubicBezTo>
                  <a:cubicBezTo>
                    <a:pt x="550" y="385"/>
                    <a:pt x="544" y="384"/>
                    <a:pt x="540" y="381"/>
                  </a:cubicBezTo>
                  <a:cubicBezTo>
                    <a:pt x="536" y="378"/>
                    <a:pt x="533" y="375"/>
                    <a:pt x="531" y="372"/>
                  </a:cubicBezTo>
                  <a:cubicBezTo>
                    <a:pt x="530" y="371"/>
                    <a:pt x="527" y="369"/>
                    <a:pt x="526" y="368"/>
                  </a:cubicBezTo>
                  <a:cubicBezTo>
                    <a:pt x="521" y="363"/>
                    <a:pt x="522" y="359"/>
                    <a:pt x="514" y="360"/>
                  </a:cubicBezTo>
                  <a:cubicBezTo>
                    <a:pt x="512" y="364"/>
                    <a:pt x="513" y="371"/>
                    <a:pt x="513" y="377"/>
                  </a:cubicBezTo>
                  <a:cubicBezTo>
                    <a:pt x="513" y="383"/>
                    <a:pt x="511" y="390"/>
                    <a:pt x="510" y="396"/>
                  </a:cubicBezTo>
                  <a:cubicBezTo>
                    <a:pt x="508" y="404"/>
                    <a:pt x="498" y="423"/>
                    <a:pt x="490" y="427"/>
                  </a:cubicBezTo>
                  <a:cubicBezTo>
                    <a:pt x="489" y="426"/>
                    <a:pt x="486" y="424"/>
                    <a:pt x="485" y="423"/>
                  </a:cubicBezTo>
                  <a:cubicBezTo>
                    <a:pt x="487" y="412"/>
                    <a:pt x="495" y="404"/>
                    <a:pt x="496" y="393"/>
                  </a:cubicBezTo>
                  <a:cubicBezTo>
                    <a:pt x="499" y="373"/>
                    <a:pt x="496" y="350"/>
                    <a:pt x="492" y="329"/>
                  </a:cubicBezTo>
                  <a:cubicBezTo>
                    <a:pt x="490" y="318"/>
                    <a:pt x="488" y="305"/>
                    <a:pt x="481" y="296"/>
                  </a:cubicBezTo>
                  <a:cubicBezTo>
                    <a:pt x="473" y="286"/>
                    <a:pt x="453" y="300"/>
                    <a:pt x="445" y="306"/>
                  </a:cubicBezTo>
                  <a:cubicBezTo>
                    <a:pt x="450" y="306"/>
                    <a:pt x="454" y="309"/>
                    <a:pt x="454" y="314"/>
                  </a:cubicBezTo>
                  <a:cubicBezTo>
                    <a:pt x="451" y="314"/>
                    <a:pt x="447" y="314"/>
                    <a:pt x="444" y="315"/>
                  </a:cubicBezTo>
                  <a:cubicBezTo>
                    <a:pt x="442" y="313"/>
                    <a:pt x="440" y="311"/>
                    <a:pt x="437" y="309"/>
                  </a:cubicBezTo>
                  <a:cubicBezTo>
                    <a:pt x="430" y="313"/>
                    <a:pt x="426" y="321"/>
                    <a:pt x="425" y="329"/>
                  </a:cubicBezTo>
                  <a:cubicBezTo>
                    <a:pt x="425" y="330"/>
                    <a:pt x="425" y="330"/>
                    <a:pt x="425" y="330"/>
                  </a:cubicBezTo>
                  <a:cubicBezTo>
                    <a:pt x="419" y="324"/>
                    <a:pt x="425" y="317"/>
                    <a:pt x="416" y="319"/>
                  </a:cubicBezTo>
                  <a:cubicBezTo>
                    <a:pt x="405" y="321"/>
                    <a:pt x="393" y="326"/>
                    <a:pt x="382" y="330"/>
                  </a:cubicBezTo>
                  <a:cubicBezTo>
                    <a:pt x="369" y="335"/>
                    <a:pt x="356" y="343"/>
                    <a:pt x="346" y="352"/>
                  </a:cubicBezTo>
                  <a:cubicBezTo>
                    <a:pt x="343" y="355"/>
                    <a:pt x="339" y="358"/>
                    <a:pt x="340" y="362"/>
                  </a:cubicBezTo>
                  <a:cubicBezTo>
                    <a:pt x="341" y="364"/>
                    <a:pt x="351" y="369"/>
                    <a:pt x="353" y="370"/>
                  </a:cubicBezTo>
                  <a:cubicBezTo>
                    <a:pt x="360" y="375"/>
                    <a:pt x="366" y="380"/>
                    <a:pt x="369" y="390"/>
                  </a:cubicBezTo>
                  <a:cubicBezTo>
                    <a:pt x="370" y="396"/>
                    <a:pt x="371" y="402"/>
                    <a:pt x="372" y="407"/>
                  </a:cubicBezTo>
                  <a:cubicBezTo>
                    <a:pt x="374" y="415"/>
                    <a:pt x="380" y="420"/>
                    <a:pt x="382" y="428"/>
                  </a:cubicBezTo>
                  <a:cubicBezTo>
                    <a:pt x="391" y="432"/>
                    <a:pt x="400" y="432"/>
                    <a:pt x="400" y="445"/>
                  </a:cubicBezTo>
                  <a:cubicBezTo>
                    <a:pt x="406" y="446"/>
                    <a:pt x="406" y="458"/>
                    <a:pt x="406" y="464"/>
                  </a:cubicBezTo>
                  <a:cubicBezTo>
                    <a:pt x="406" y="456"/>
                    <a:pt x="396" y="439"/>
                    <a:pt x="390" y="435"/>
                  </a:cubicBezTo>
                  <a:cubicBezTo>
                    <a:pt x="386" y="433"/>
                    <a:pt x="383" y="433"/>
                    <a:pt x="378" y="430"/>
                  </a:cubicBezTo>
                  <a:cubicBezTo>
                    <a:pt x="374" y="427"/>
                    <a:pt x="368" y="425"/>
                    <a:pt x="366" y="421"/>
                  </a:cubicBezTo>
                  <a:cubicBezTo>
                    <a:pt x="361" y="413"/>
                    <a:pt x="366" y="403"/>
                    <a:pt x="363" y="394"/>
                  </a:cubicBezTo>
                  <a:cubicBezTo>
                    <a:pt x="360" y="385"/>
                    <a:pt x="349" y="381"/>
                    <a:pt x="340" y="378"/>
                  </a:cubicBezTo>
                  <a:cubicBezTo>
                    <a:pt x="335" y="377"/>
                    <a:pt x="331" y="376"/>
                    <a:pt x="327" y="374"/>
                  </a:cubicBezTo>
                  <a:cubicBezTo>
                    <a:pt x="322" y="387"/>
                    <a:pt x="298" y="388"/>
                    <a:pt x="296" y="404"/>
                  </a:cubicBezTo>
                  <a:cubicBezTo>
                    <a:pt x="295" y="411"/>
                    <a:pt x="300" y="422"/>
                    <a:pt x="303" y="429"/>
                  </a:cubicBezTo>
                  <a:cubicBezTo>
                    <a:pt x="305" y="436"/>
                    <a:pt x="312" y="444"/>
                    <a:pt x="312" y="450"/>
                  </a:cubicBezTo>
                  <a:cubicBezTo>
                    <a:pt x="313" y="458"/>
                    <a:pt x="304" y="465"/>
                    <a:pt x="301" y="471"/>
                  </a:cubicBezTo>
                  <a:cubicBezTo>
                    <a:pt x="299" y="475"/>
                    <a:pt x="297" y="476"/>
                    <a:pt x="298" y="482"/>
                  </a:cubicBezTo>
                  <a:cubicBezTo>
                    <a:pt x="299" y="486"/>
                    <a:pt x="301" y="491"/>
                    <a:pt x="302" y="495"/>
                  </a:cubicBezTo>
                  <a:cubicBezTo>
                    <a:pt x="303" y="499"/>
                    <a:pt x="304" y="504"/>
                    <a:pt x="306" y="508"/>
                  </a:cubicBezTo>
                  <a:cubicBezTo>
                    <a:pt x="307" y="512"/>
                    <a:pt x="313" y="517"/>
                    <a:pt x="316" y="521"/>
                  </a:cubicBezTo>
                  <a:cubicBezTo>
                    <a:pt x="322" y="528"/>
                    <a:pt x="329" y="538"/>
                    <a:pt x="324" y="546"/>
                  </a:cubicBezTo>
                  <a:cubicBezTo>
                    <a:pt x="322" y="548"/>
                    <a:pt x="318" y="554"/>
                    <a:pt x="314" y="554"/>
                  </a:cubicBezTo>
                  <a:cubicBezTo>
                    <a:pt x="309" y="555"/>
                    <a:pt x="306" y="548"/>
                    <a:pt x="300" y="549"/>
                  </a:cubicBezTo>
                  <a:cubicBezTo>
                    <a:pt x="295" y="531"/>
                    <a:pt x="286" y="513"/>
                    <a:pt x="269" y="506"/>
                  </a:cubicBezTo>
                  <a:cubicBezTo>
                    <a:pt x="260" y="503"/>
                    <a:pt x="254" y="500"/>
                    <a:pt x="248" y="512"/>
                  </a:cubicBezTo>
                  <a:cubicBezTo>
                    <a:pt x="246" y="518"/>
                    <a:pt x="248" y="527"/>
                    <a:pt x="250" y="532"/>
                  </a:cubicBezTo>
                  <a:cubicBezTo>
                    <a:pt x="253" y="541"/>
                    <a:pt x="253" y="552"/>
                    <a:pt x="259" y="559"/>
                  </a:cubicBezTo>
                  <a:cubicBezTo>
                    <a:pt x="253" y="560"/>
                    <a:pt x="249" y="544"/>
                    <a:pt x="247" y="539"/>
                  </a:cubicBezTo>
                  <a:cubicBezTo>
                    <a:pt x="245" y="533"/>
                    <a:pt x="248" y="521"/>
                    <a:pt x="242" y="517"/>
                  </a:cubicBezTo>
                  <a:cubicBezTo>
                    <a:pt x="235" y="514"/>
                    <a:pt x="235" y="529"/>
                    <a:pt x="231" y="533"/>
                  </a:cubicBezTo>
                  <a:cubicBezTo>
                    <a:pt x="227" y="538"/>
                    <a:pt x="216" y="538"/>
                    <a:pt x="215" y="546"/>
                  </a:cubicBezTo>
                  <a:cubicBezTo>
                    <a:pt x="215" y="551"/>
                    <a:pt x="218" y="551"/>
                    <a:pt x="214" y="554"/>
                  </a:cubicBezTo>
                  <a:cubicBezTo>
                    <a:pt x="210" y="559"/>
                    <a:pt x="210" y="556"/>
                    <a:pt x="209" y="562"/>
                  </a:cubicBezTo>
                  <a:cubicBezTo>
                    <a:pt x="209" y="568"/>
                    <a:pt x="210" y="572"/>
                    <a:pt x="205" y="578"/>
                  </a:cubicBezTo>
                  <a:cubicBezTo>
                    <a:pt x="202" y="581"/>
                    <a:pt x="198" y="581"/>
                    <a:pt x="195" y="583"/>
                  </a:cubicBezTo>
                  <a:cubicBezTo>
                    <a:pt x="193" y="586"/>
                    <a:pt x="194" y="588"/>
                    <a:pt x="193" y="591"/>
                  </a:cubicBezTo>
                  <a:cubicBezTo>
                    <a:pt x="190" y="594"/>
                    <a:pt x="190" y="592"/>
                    <a:pt x="186" y="594"/>
                  </a:cubicBezTo>
                  <a:cubicBezTo>
                    <a:pt x="183" y="596"/>
                    <a:pt x="185" y="597"/>
                    <a:pt x="183" y="600"/>
                  </a:cubicBezTo>
                  <a:cubicBezTo>
                    <a:pt x="181" y="607"/>
                    <a:pt x="176" y="611"/>
                    <a:pt x="169" y="610"/>
                  </a:cubicBezTo>
                  <a:cubicBezTo>
                    <a:pt x="166" y="616"/>
                    <a:pt x="169" y="621"/>
                    <a:pt x="165" y="628"/>
                  </a:cubicBezTo>
                  <a:cubicBezTo>
                    <a:pt x="163" y="632"/>
                    <a:pt x="160" y="634"/>
                    <a:pt x="157" y="637"/>
                  </a:cubicBezTo>
                  <a:cubicBezTo>
                    <a:pt x="156" y="638"/>
                    <a:pt x="148" y="642"/>
                    <a:pt x="148" y="643"/>
                  </a:cubicBezTo>
                  <a:cubicBezTo>
                    <a:pt x="147" y="645"/>
                    <a:pt x="149" y="651"/>
                    <a:pt x="149" y="654"/>
                  </a:cubicBezTo>
                  <a:cubicBezTo>
                    <a:pt x="149" y="657"/>
                    <a:pt x="150" y="661"/>
                    <a:pt x="149" y="665"/>
                  </a:cubicBezTo>
                  <a:cubicBezTo>
                    <a:pt x="148" y="675"/>
                    <a:pt x="156" y="671"/>
                    <a:pt x="159" y="680"/>
                  </a:cubicBezTo>
                  <a:cubicBezTo>
                    <a:pt x="159" y="683"/>
                    <a:pt x="159" y="687"/>
                    <a:pt x="160" y="690"/>
                  </a:cubicBezTo>
                  <a:cubicBezTo>
                    <a:pt x="164" y="691"/>
                    <a:pt x="176" y="691"/>
                    <a:pt x="177" y="685"/>
                  </a:cubicBezTo>
                  <a:cubicBezTo>
                    <a:pt x="184" y="684"/>
                    <a:pt x="184" y="692"/>
                    <a:pt x="187" y="695"/>
                  </a:cubicBezTo>
                  <a:cubicBezTo>
                    <a:pt x="191" y="700"/>
                    <a:pt x="192" y="696"/>
                    <a:pt x="198" y="696"/>
                  </a:cubicBezTo>
                  <a:cubicBezTo>
                    <a:pt x="199" y="692"/>
                    <a:pt x="201" y="692"/>
                    <a:pt x="203" y="690"/>
                  </a:cubicBezTo>
                  <a:cubicBezTo>
                    <a:pt x="205" y="687"/>
                    <a:pt x="205" y="684"/>
                    <a:pt x="208" y="682"/>
                  </a:cubicBezTo>
                  <a:cubicBezTo>
                    <a:pt x="212" y="690"/>
                    <a:pt x="222" y="689"/>
                    <a:pt x="227" y="685"/>
                  </a:cubicBezTo>
                  <a:cubicBezTo>
                    <a:pt x="235" y="681"/>
                    <a:pt x="232" y="674"/>
                    <a:pt x="235" y="666"/>
                  </a:cubicBezTo>
                  <a:cubicBezTo>
                    <a:pt x="235" y="674"/>
                    <a:pt x="239" y="672"/>
                    <a:pt x="243" y="678"/>
                  </a:cubicBezTo>
                  <a:cubicBezTo>
                    <a:pt x="235" y="676"/>
                    <a:pt x="237" y="684"/>
                    <a:pt x="234" y="688"/>
                  </a:cubicBezTo>
                  <a:cubicBezTo>
                    <a:pt x="231" y="691"/>
                    <a:pt x="226" y="691"/>
                    <a:pt x="222" y="693"/>
                  </a:cubicBezTo>
                  <a:cubicBezTo>
                    <a:pt x="211" y="696"/>
                    <a:pt x="210" y="700"/>
                    <a:pt x="222" y="702"/>
                  </a:cubicBezTo>
                  <a:cubicBezTo>
                    <a:pt x="226" y="703"/>
                    <a:pt x="233" y="706"/>
                    <a:pt x="234" y="712"/>
                  </a:cubicBezTo>
                  <a:cubicBezTo>
                    <a:pt x="234" y="718"/>
                    <a:pt x="226" y="721"/>
                    <a:pt x="223" y="725"/>
                  </a:cubicBezTo>
                  <a:cubicBezTo>
                    <a:pt x="217" y="733"/>
                    <a:pt x="231" y="734"/>
                    <a:pt x="234" y="739"/>
                  </a:cubicBezTo>
                  <a:cubicBezTo>
                    <a:pt x="239" y="747"/>
                    <a:pt x="229" y="759"/>
                    <a:pt x="225" y="766"/>
                  </a:cubicBezTo>
                  <a:cubicBezTo>
                    <a:pt x="222" y="770"/>
                    <a:pt x="217" y="774"/>
                    <a:pt x="214" y="778"/>
                  </a:cubicBezTo>
                  <a:cubicBezTo>
                    <a:pt x="212" y="782"/>
                    <a:pt x="212" y="787"/>
                    <a:pt x="210" y="792"/>
                  </a:cubicBezTo>
                  <a:cubicBezTo>
                    <a:pt x="207" y="797"/>
                    <a:pt x="203" y="799"/>
                    <a:pt x="200" y="803"/>
                  </a:cubicBezTo>
                  <a:cubicBezTo>
                    <a:pt x="198" y="807"/>
                    <a:pt x="196" y="813"/>
                    <a:pt x="194" y="817"/>
                  </a:cubicBezTo>
                  <a:cubicBezTo>
                    <a:pt x="186" y="831"/>
                    <a:pt x="183" y="827"/>
                    <a:pt x="168" y="826"/>
                  </a:cubicBezTo>
                  <a:cubicBezTo>
                    <a:pt x="159" y="825"/>
                    <a:pt x="154" y="824"/>
                    <a:pt x="147" y="830"/>
                  </a:cubicBezTo>
                  <a:cubicBezTo>
                    <a:pt x="144" y="832"/>
                    <a:pt x="143" y="836"/>
                    <a:pt x="139" y="837"/>
                  </a:cubicBezTo>
                  <a:cubicBezTo>
                    <a:pt x="135" y="837"/>
                    <a:pt x="132" y="835"/>
                    <a:pt x="128" y="836"/>
                  </a:cubicBezTo>
                  <a:cubicBezTo>
                    <a:pt x="126" y="836"/>
                    <a:pt x="120" y="840"/>
                    <a:pt x="118" y="842"/>
                  </a:cubicBezTo>
                  <a:cubicBezTo>
                    <a:pt x="114" y="844"/>
                    <a:pt x="112" y="847"/>
                    <a:pt x="109" y="849"/>
                  </a:cubicBezTo>
                  <a:cubicBezTo>
                    <a:pt x="97" y="860"/>
                    <a:pt x="112" y="855"/>
                    <a:pt x="110" y="865"/>
                  </a:cubicBezTo>
                  <a:cubicBezTo>
                    <a:pt x="108" y="864"/>
                    <a:pt x="107" y="865"/>
                    <a:pt x="105" y="864"/>
                  </a:cubicBezTo>
                  <a:cubicBezTo>
                    <a:pt x="102" y="875"/>
                    <a:pt x="96" y="871"/>
                    <a:pt x="87" y="873"/>
                  </a:cubicBezTo>
                  <a:cubicBezTo>
                    <a:pt x="81" y="875"/>
                    <a:pt x="84" y="877"/>
                    <a:pt x="81" y="880"/>
                  </a:cubicBezTo>
                  <a:cubicBezTo>
                    <a:pt x="72" y="887"/>
                    <a:pt x="61" y="885"/>
                    <a:pt x="61" y="899"/>
                  </a:cubicBezTo>
                  <a:cubicBezTo>
                    <a:pt x="50" y="899"/>
                    <a:pt x="49" y="894"/>
                    <a:pt x="38" y="902"/>
                  </a:cubicBezTo>
                  <a:cubicBezTo>
                    <a:pt x="33" y="905"/>
                    <a:pt x="33" y="905"/>
                    <a:pt x="28" y="906"/>
                  </a:cubicBezTo>
                  <a:cubicBezTo>
                    <a:pt x="19" y="909"/>
                    <a:pt x="19" y="908"/>
                    <a:pt x="16" y="916"/>
                  </a:cubicBezTo>
                  <a:cubicBezTo>
                    <a:pt x="14" y="921"/>
                    <a:pt x="12" y="929"/>
                    <a:pt x="5" y="931"/>
                  </a:cubicBezTo>
                  <a:cubicBezTo>
                    <a:pt x="5" y="938"/>
                    <a:pt x="9" y="938"/>
                    <a:pt x="10" y="945"/>
                  </a:cubicBezTo>
                  <a:cubicBezTo>
                    <a:pt x="10" y="949"/>
                    <a:pt x="6" y="960"/>
                    <a:pt x="0" y="958"/>
                  </a:cubicBezTo>
                  <a:cubicBezTo>
                    <a:pt x="4" y="964"/>
                    <a:pt x="13" y="975"/>
                    <a:pt x="21" y="974"/>
                  </a:cubicBezTo>
                  <a:cubicBezTo>
                    <a:pt x="21" y="979"/>
                    <a:pt x="23" y="985"/>
                    <a:pt x="23" y="990"/>
                  </a:cubicBezTo>
                  <a:cubicBezTo>
                    <a:pt x="24" y="990"/>
                    <a:pt x="25" y="990"/>
                    <a:pt x="26" y="989"/>
                  </a:cubicBezTo>
                  <a:cubicBezTo>
                    <a:pt x="27" y="992"/>
                    <a:pt x="30" y="995"/>
                    <a:pt x="34" y="994"/>
                  </a:cubicBezTo>
                  <a:cubicBezTo>
                    <a:pt x="34" y="990"/>
                    <a:pt x="35" y="988"/>
                    <a:pt x="39" y="989"/>
                  </a:cubicBezTo>
                  <a:cubicBezTo>
                    <a:pt x="39" y="989"/>
                    <a:pt x="39" y="996"/>
                    <a:pt x="39" y="996"/>
                  </a:cubicBezTo>
                  <a:cubicBezTo>
                    <a:pt x="44" y="999"/>
                    <a:pt x="45" y="994"/>
                    <a:pt x="47" y="994"/>
                  </a:cubicBezTo>
                  <a:cubicBezTo>
                    <a:pt x="53" y="998"/>
                    <a:pt x="42" y="1003"/>
                    <a:pt x="46" y="1008"/>
                  </a:cubicBezTo>
                  <a:cubicBezTo>
                    <a:pt x="49" y="1011"/>
                    <a:pt x="60" y="1009"/>
                    <a:pt x="63" y="1008"/>
                  </a:cubicBezTo>
                  <a:cubicBezTo>
                    <a:pt x="70" y="1003"/>
                    <a:pt x="73" y="997"/>
                    <a:pt x="84" y="999"/>
                  </a:cubicBezTo>
                  <a:cubicBezTo>
                    <a:pt x="77" y="1001"/>
                    <a:pt x="78" y="1003"/>
                    <a:pt x="74" y="1007"/>
                  </a:cubicBezTo>
                  <a:cubicBezTo>
                    <a:pt x="69" y="1014"/>
                    <a:pt x="60" y="1019"/>
                    <a:pt x="73" y="1021"/>
                  </a:cubicBezTo>
                  <a:cubicBezTo>
                    <a:pt x="78" y="1022"/>
                    <a:pt x="91" y="1021"/>
                    <a:pt x="93" y="1015"/>
                  </a:cubicBezTo>
                  <a:cubicBezTo>
                    <a:pt x="94" y="1015"/>
                    <a:pt x="95" y="1015"/>
                    <a:pt x="96" y="1015"/>
                  </a:cubicBezTo>
                  <a:cubicBezTo>
                    <a:pt x="96" y="1020"/>
                    <a:pt x="91" y="1020"/>
                    <a:pt x="87" y="1022"/>
                  </a:cubicBezTo>
                  <a:cubicBezTo>
                    <a:pt x="85" y="1024"/>
                    <a:pt x="76" y="1032"/>
                    <a:pt x="75" y="1035"/>
                  </a:cubicBezTo>
                  <a:cubicBezTo>
                    <a:pt x="79" y="1036"/>
                    <a:pt x="83" y="1038"/>
                    <a:pt x="87" y="1039"/>
                  </a:cubicBezTo>
                  <a:cubicBezTo>
                    <a:pt x="92" y="1041"/>
                    <a:pt x="94" y="1043"/>
                    <a:pt x="98" y="1045"/>
                  </a:cubicBezTo>
                  <a:cubicBezTo>
                    <a:pt x="105" y="1049"/>
                    <a:pt x="115" y="1047"/>
                    <a:pt x="120" y="1041"/>
                  </a:cubicBezTo>
                  <a:cubicBezTo>
                    <a:pt x="118" y="1036"/>
                    <a:pt x="117" y="1028"/>
                    <a:pt x="116" y="1023"/>
                  </a:cubicBezTo>
                  <a:cubicBezTo>
                    <a:pt x="117" y="1022"/>
                    <a:pt x="119" y="1022"/>
                    <a:pt x="120" y="1022"/>
                  </a:cubicBezTo>
                  <a:cubicBezTo>
                    <a:pt x="123" y="1027"/>
                    <a:pt x="121" y="1034"/>
                    <a:pt x="125" y="1039"/>
                  </a:cubicBezTo>
                  <a:cubicBezTo>
                    <a:pt x="130" y="1045"/>
                    <a:pt x="148" y="1040"/>
                    <a:pt x="154" y="1036"/>
                  </a:cubicBezTo>
                  <a:cubicBezTo>
                    <a:pt x="159" y="1033"/>
                    <a:pt x="156" y="1027"/>
                    <a:pt x="159" y="1023"/>
                  </a:cubicBezTo>
                  <a:cubicBezTo>
                    <a:pt x="161" y="1019"/>
                    <a:pt x="168" y="1018"/>
                    <a:pt x="172" y="1017"/>
                  </a:cubicBezTo>
                  <a:cubicBezTo>
                    <a:pt x="173" y="1024"/>
                    <a:pt x="175" y="1026"/>
                    <a:pt x="181" y="1027"/>
                  </a:cubicBezTo>
                  <a:cubicBezTo>
                    <a:pt x="181" y="1029"/>
                    <a:pt x="181" y="1032"/>
                    <a:pt x="181" y="1034"/>
                  </a:cubicBezTo>
                  <a:cubicBezTo>
                    <a:pt x="182" y="1036"/>
                    <a:pt x="186" y="1039"/>
                    <a:pt x="186" y="1041"/>
                  </a:cubicBezTo>
                  <a:cubicBezTo>
                    <a:pt x="188" y="1047"/>
                    <a:pt x="185" y="1049"/>
                    <a:pt x="180" y="1051"/>
                  </a:cubicBezTo>
                  <a:cubicBezTo>
                    <a:pt x="179" y="1052"/>
                    <a:pt x="177" y="1050"/>
                    <a:pt x="175" y="1052"/>
                  </a:cubicBezTo>
                  <a:cubicBezTo>
                    <a:pt x="172" y="1054"/>
                    <a:pt x="174" y="1058"/>
                    <a:pt x="175" y="1061"/>
                  </a:cubicBezTo>
                  <a:cubicBezTo>
                    <a:pt x="176" y="1065"/>
                    <a:pt x="181" y="1068"/>
                    <a:pt x="179" y="1071"/>
                  </a:cubicBezTo>
                  <a:cubicBezTo>
                    <a:pt x="175" y="1067"/>
                    <a:pt x="173" y="1062"/>
                    <a:pt x="168" y="1060"/>
                  </a:cubicBezTo>
                  <a:cubicBezTo>
                    <a:pt x="154" y="1054"/>
                    <a:pt x="137" y="1057"/>
                    <a:pt x="122" y="1059"/>
                  </a:cubicBezTo>
                  <a:cubicBezTo>
                    <a:pt x="119" y="1064"/>
                    <a:pt x="105" y="1065"/>
                    <a:pt x="104" y="1071"/>
                  </a:cubicBezTo>
                  <a:cubicBezTo>
                    <a:pt x="112" y="1072"/>
                    <a:pt x="117" y="1076"/>
                    <a:pt x="124" y="1078"/>
                  </a:cubicBezTo>
                  <a:cubicBezTo>
                    <a:pt x="130" y="1079"/>
                    <a:pt x="137" y="1078"/>
                    <a:pt x="143" y="1078"/>
                  </a:cubicBezTo>
                  <a:cubicBezTo>
                    <a:pt x="135" y="1078"/>
                    <a:pt x="129" y="1082"/>
                    <a:pt x="121" y="1082"/>
                  </a:cubicBezTo>
                  <a:cubicBezTo>
                    <a:pt x="113" y="1082"/>
                    <a:pt x="104" y="1077"/>
                    <a:pt x="96" y="1076"/>
                  </a:cubicBezTo>
                  <a:cubicBezTo>
                    <a:pt x="88" y="1076"/>
                    <a:pt x="79" y="1072"/>
                    <a:pt x="71" y="1074"/>
                  </a:cubicBezTo>
                  <a:cubicBezTo>
                    <a:pt x="67" y="1075"/>
                    <a:pt x="52" y="1080"/>
                    <a:pt x="60" y="1085"/>
                  </a:cubicBezTo>
                  <a:cubicBezTo>
                    <a:pt x="55" y="1084"/>
                    <a:pt x="53" y="1087"/>
                    <a:pt x="51" y="1090"/>
                  </a:cubicBezTo>
                  <a:cubicBezTo>
                    <a:pt x="50" y="1091"/>
                    <a:pt x="47" y="1095"/>
                    <a:pt x="47" y="1097"/>
                  </a:cubicBezTo>
                  <a:cubicBezTo>
                    <a:pt x="44" y="1106"/>
                    <a:pt x="57" y="1108"/>
                    <a:pt x="57" y="1114"/>
                  </a:cubicBezTo>
                  <a:cubicBezTo>
                    <a:pt x="62" y="1118"/>
                    <a:pt x="64" y="1129"/>
                    <a:pt x="73" y="1127"/>
                  </a:cubicBezTo>
                  <a:cubicBezTo>
                    <a:pt x="74" y="1123"/>
                    <a:pt x="79" y="1120"/>
                    <a:pt x="81" y="1116"/>
                  </a:cubicBezTo>
                  <a:cubicBezTo>
                    <a:pt x="83" y="1114"/>
                    <a:pt x="85" y="1107"/>
                    <a:pt x="89" y="1106"/>
                  </a:cubicBezTo>
                  <a:cubicBezTo>
                    <a:pt x="88" y="1112"/>
                    <a:pt x="82" y="1115"/>
                    <a:pt x="81" y="1122"/>
                  </a:cubicBezTo>
                  <a:cubicBezTo>
                    <a:pt x="80" y="1127"/>
                    <a:pt x="83" y="1130"/>
                    <a:pt x="87" y="1132"/>
                  </a:cubicBezTo>
                  <a:cubicBezTo>
                    <a:pt x="88" y="1133"/>
                    <a:pt x="91" y="1133"/>
                    <a:pt x="93" y="1134"/>
                  </a:cubicBezTo>
                  <a:cubicBezTo>
                    <a:pt x="95" y="1135"/>
                    <a:pt x="96" y="1138"/>
                    <a:pt x="98" y="1139"/>
                  </a:cubicBezTo>
                  <a:cubicBezTo>
                    <a:pt x="102" y="1140"/>
                    <a:pt x="106" y="1139"/>
                    <a:pt x="110" y="1139"/>
                  </a:cubicBezTo>
                  <a:cubicBezTo>
                    <a:pt x="114" y="1140"/>
                    <a:pt x="119" y="1142"/>
                    <a:pt x="124" y="1141"/>
                  </a:cubicBezTo>
                  <a:cubicBezTo>
                    <a:pt x="127" y="1141"/>
                    <a:pt x="130" y="1137"/>
                    <a:pt x="134" y="1137"/>
                  </a:cubicBezTo>
                  <a:cubicBezTo>
                    <a:pt x="134" y="1142"/>
                    <a:pt x="135" y="1146"/>
                    <a:pt x="135" y="1150"/>
                  </a:cubicBezTo>
                  <a:cubicBezTo>
                    <a:pt x="130" y="1151"/>
                    <a:pt x="125" y="1151"/>
                    <a:pt x="120" y="1152"/>
                  </a:cubicBezTo>
                  <a:cubicBezTo>
                    <a:pt x="118" y="1153"/>
                    <a:pt x="116" y="1152"/>
                    <a:pt x="114" y="1153"/>
                  </a:cubicBezTo>
                  <a:cubicBezTo>
                    <a:pt x="110" y="1155"/>
                    <a:pt x="110" y="1157"/>
                    <a:pt x="109" y="1160"/>
                  </a:cubicBezTo>
                  <a:cubicBezTo>
                    <a:pt x="106" y="1164"/>
                    <a:pt x="102" y="1165"/>
                    <a:pt x="98" y="1168"/>
                  </a:cubicBezTo>
                  <a:cubicBezTo>
                    <a:pt x="83" y="1176"/>
                    <a:pt x="104" y="1183"/>
                    <a:pt x="109" y="1189"/>
                  </a:cubicBezTo>
                  <a:cubicBezTo>
                    <a:pt x="111" y="1192"/>
                    <a:pt x="110" y="1196"/>
                    <a:pt x="113" y="1198"/>
                  </a:cubicBezTo>
                  <a:cubicBezTo>
                    <a:pt x="116" y="1200"/>
                    <a:pt x="120" y="1199"/>
                    <a:pt x="122" y="1201"/>
                  </a:cubicBezTo>
                  <a:cubicBezTo>
                    <a:pt x="115" y="1205"/>
                    <a:pt x="124" y="1209"/>
                    <a:pt x="128" y="1210"/>
                  </a:cubicBezTo>
                  <a:cubicBezTo>
                    <a:pt x="135" y="1211"/>
                    <a:pt x="140" y="1211"/>
                    <a:pt x="147" y="1213"/>
                  </a:cubicBezTo>
                  <a:cubicBezTo>
                    <a:pt x="152" y="1215"/>
                    <a:pt x="157" y="1217"/>
                    <a:pt x="162" y="1219"/>
                  </a:cubicBezTo>
                  <a:cubicBezTo>
                    <a:pt x="167" y="1221"/>
                    <a:pt x="172" y="1226"/>
                    <a:pt x="177" y="1226"/>
                  </a:cubicBezTo>
                  <a:cubicBezTo>
                    <a:pt x="178" y="1218"/>
                    <a:pt x="170" y="1216"/>
                    <a:pt x="166" y="1210"/>
                  </a:cubicBezTo>
                  <a:cubicBezTo>
                    <a:pt x="164" y="1208"/>
                    <a:pt x="164" y="1209"/>
                    <a:pt x="163" y="1207"/>
                  </a:cubicBezTo>
                  <a:cubicBezTo>
                    <a:pt x="162" y="1206"/>
                    <a:pt x="163" y="1204"/>
                    <a:pt x="163" y="1203"/>
                  </a:cubicBezTo>
                  <a:cubicBezTo>
                    <a:pt x="161" y="1200"/>
                    <a:pt x="157" y="1201"/>
                    <a:pt x="156" y="1197"/>
                  </a:cubicBezTo>
                  <a:cubicBezTo>
                    <a:pt x="160" y="1195"/>
                    <a:pt x="160" y="1193"/>
                    <a:pt x="160" y="1188"/>
                  </a:cubicBezTo>
                  <a:cubicBezTo>
                    <a:pt x="172" y="1186"/>
                    <a:pt x="168" y="1200"/>
                    <a:pt x="175" y="1205"/>
                  </a:cubicBezTo>
                  <a:cubicBezTo>
                    <a:pt x="181" y="1209"/>
                    <a:pt x="181" y="1204"/>
                    <a:pt x="181" y="1199"/>
                  </a:cubicBezTo>
                  <a:cubicBezTo>
                    <a:pt x="182" y="1191"/>
                    <a:pt x="183" y="1187"/>
                    <a:pt x="191" y="1187"/>
                  </a:cubicBezTo>
                  <a:cubicBezTo>
                    <a:pt x="191" y="1185"/>
                    <a:pt x="193" y="1182"/>
                    <a:pt x="197" y="1183"/>
                  </a:cubicBezTo>
                  <a:cubicBezTo>
                    <a:pt x="200" y="1184"/>
                    <a:pt x="199" y="1188"/>
                    <a:pt x="200" y="1191"/>
                  </a:cubicBezTo>
                  <a:cubicBezTo>
                    <a:pt x="193" y="1191"/>
                    <a:pt x="197" y="1201"/>
                    <a:pt x="192" y="1204"/>
                  </a:cubicBezTo>
                  <a:cubicBezTo>
                    <a:pt x="194" y="1208"/>
                    <a:pt x="201" y="1218"/>
                    <a:pt x="206" y="1215"/>
                  </a:cubicBezTo>
                  <a:cubicBezTo>
                    <a:pt x="211" y="1212"/>
                    <a:pt x="208" y="1201"/>
                    <a:pt x="209" y="1197"/>
                  </a:cubicBezTo>
                  <a:cubicBezTo>
                    <a:pt x="213" y="1198"/>
                    <a:pt x="210" y="1207"/>
                    <a:pt x="218" y="1204"/>
                  </a:cubicBezTo>
                  <a:cubicBezTo>
                    <a:pt x="218" y="1205"/>
                    <a:pt x="219" y="1205"/>
                    <a:pt x="220" y="1205"/>
                  </a:cubicBezTo>
                  <a:cubicBezTo>
                    <a:pt x="220" y="1202"/>
                    <a:pt x="218" y="1200"/>
                    <a:pt x="219" y="1197"/>
                  </a:cubicBezTo>
                  <a:cubicBezTo>
                    <a:pt x="224" y="1196"/>
                    <a:pt x="222" y="1203"/>
                    <a:pt x="227" y="1204"/>
                  </a:cubicBezTo>
                  <a:cubicBezTo>
                    <a:pt x="227" y="1199"/>
                    <a:pt x="225" y="1193"/>
                    <a:pt x="225" y="1188"/>
                  </a:cubicBezTo>
                  <a:cubicBezTo>
                    <a:pt x="227" y="1189"/>
                    <a:pt x="228" y="1189"/>
                    <a:pt x="229" y="1191"/>
                  </a:cubicBezTo>
                  <a:cubicBezTo>
                    <a:pt x="231" y="1189"/>
                    <a:pt x="231" y="1181"/>
                    <a:pt x="232" y="1180"/>
                  </a:cubicBezTo>
                  <a:cubicBezTo>
                    <a:pt x="239" y="1174"/>
                    <a:pt x="238" y="1188"/>
                    <a:pt x="238" y="1190"/>
                  </a:cubicBezTo>
                  <a:cubicBezTo>
                    <a:pt x="238" y="1195"/>
                    <a:pt x="239" y="1211"/>
                    <a:pt x="244" y="1210"/>
                  </a:cubicBezTo>
                  <a:cubicBezTo>
                    <a:pt x="245" y="1207"/>
                    <a:pt x="245" y="1205"/>
                    <a:pt x="247" y="1203"/>
                  </a:cubicBezTo>
                  <a:cubicBezTo>
                    <a:pt x="248" y="1202"/>
                    <a:pt x="250" y="1203"/>
                    <a:pt x="250" y="1202"/>
                  </a:cubicBezTo>
                  <a:cubicBezTo>
                    <a:pt x="251" y="1201"/>
                    <a:pt x="251" y="1199"/>
                    <a:pt x="251" y="1198"/>
                  </a:cubicBezTo>
                  <a:cubicBezTo>
                    <a:pt x="254" y="1194"/>
                    <a:pt x="255" y="1189"/>
                    <a:pt x="256" y="1184"/>
                  </a:cubicBezTo>
                  <a:cubicBezTo>
                    <a:pt x="257" y="1182"/>
                    <a:pt x="257" y="1173"/>
                    <a:pt x="258" y="1172"/>
                  </a:cubicBezTo>
                  <a:cubicBezTo>
                    <a:pt x="264" y="1168"/>
                    <a:pt x="264" y="1179"/>
                    <a:pt x="264" y="1181"/>
                  </a:cubicBezTo>
                  <a:cubicBezTo>
                    <a:pt x="265" y="1180"/>
                    <a:pt x="267" y="1176"/>
                    <a:pt x="269" y="1175"/>
                  </a:cubicBezTo>
                  <a:cubicBezTo>
                    <a:pt x="275" y="1175"/>
                    <a:pt x="272" y="1180"/>
                    <a:pt x="272" y="1183"/>
                  </a:cubicBezTo>
                  <a:cubicBezTo>
                    <a:pt x="272" y="1185"/>
                    <a:pt x="274" y="1184"/>
                    <a:pt x="274" y="1186"/>
                  </a:cubicBezTo>
                  <a:cubicBezTo>
                    <a:pt x="275" y="1187"/>
                    <a:pt x="273" y="1189"/>
                    <a:pt x="274" y="1190"/>
                  </a:cubicBezTo>
                  <a:cubicBezTo>
                    <a:pt x="275" y="1193"/>
                    <a:pt x="276" y="1197"/>
                    <a:pt x="278" y="1198"/>
                  </a:cubicBezTo>
                  <a:cubicBezTo>
                    <a:pt x="279" y="1195"/>
                    <a:pt x="279" y="1192"/>
                    <a:pt x="280" y="1188"/>
                  </a:cubicBezTo>
                  <a:cubicBezTo>
                    <a:pt x="282" y="1189"/>
                    <a:pt x="283" y="1188"/>
                    <a:pt x="285" y="1190"/>
                  </a:cubicBezTo>
                  <a:cubicBezTo>
                    <a:pt x="287" y="1186"/>
                    <a:pt x="292" y="1186"/>
                    <a:pt x="294" y="1191"/>
                  </a:cubicBezTo>
                  <a:cubicBezTo>
                    <a:pt x="294" y="1191"/>
                    <a:pt x="293" y="1191"/>
                    <a:pt x="293" y="1192"/>
                  </a:cubicBezTo>
                  <a:cubicBezTo>
                    <a:pt x="299" y="1194"/>
                    <a:pt x="305" y="1206"/>
                    <a:pt x="311" y="1206"/>
                  </a:cubicBezTo>
                  <a:cubicBezTo>
                    <a:pt x="312" y="1201"/>
                    <a:pt x="312" y="1196"/>
                    <a:pt x="311" y="1192"/>
                  </a:cubicBezTo>
                  <a:cubicBezTo>
                    <a:pt x="315" y="1191"/>
                    <a:pt x="318" y="1193"/>
                    <a:pt x="319" y="1197"/>
                  </a:cubicBezTo>
                  <a:cubicBezTo>
                    <a:pt x="319" y="1197"/>
                    <a:pt x="318" y="1198"/>
                    <a:pt x="317" y="1198"/>
                  </a:cubicBezTo>
                  <a:cubicBezTo>
                    <a:pt x="320" y="1201"/>
                    <a:pt x="323" y="1200"/>
                    <a:pt x="327" y="1200"/>
                  </a:cubicBezTo>
                  <a:cubicBezTo>
                    <a:pt x="326" y="1203"/>
                    <a:pt x="324" y="1210"/>
                    <a:pt x="326" y="1213"/>
                  </a:cubicBezTo>
                  <a:cubicBezTo>
                    <a:pt x="329" y="1217"/>
                    <a:pt x="341" y="1215"/>
                    <a:pt x="342" y="1212"/>
                  </a:cubicBezTo>
                  <a:cubicBezTo>
                    <a:pt x="350" y="1211"/>
                    <a:pt x="343" y="1215"/>
                    <a:pt x="346" y="1219"/>
                  </a:cubicBezTo>
                  <a:cubicBezTo>
                    <a:pt x="349" y="1222"/>
                    <a:pt x="355" y="1221"/>
                    <a:pt x="358" y="1221"/>
                  </a:cubicBezTo>
                  <a:cubicBezTo>
                    <a:pt x="359" y="1227"/>
                    <a:pt x="347" y="1237"/>
                    <a:pt x="357" y="1241"/>
                  </a:cubicBezTo>
                  <a:cubicBezTo>
                    <a:pt x="358" y="1239"/>
                    <a:pt x="359" y="1236"/>
                    <a:pt x="362" y="1234"/>
                  </a:cubicBezTo>
                  <a:cubicBezTo>
                    <a:pt x="369" y="1231"/>
                    <a:pt x="364" y="1234"/>
                    <a:pt x="366" y="1238"/>
                  </a:cubicBezTo>
                  <a:cubicBezTo>
                    <a:pt x="369" y="1245"/>
                    <a:pt x="372" y="1248"/>
                    <a:pt x="380" y="1251"/>
                  </a:cubicBezTo>
                  <a:cubicBezTo>
                    <a:pt x="382" y="1248"/>
                    <a:pt x="387" y="1248"/>
                    <a:pt x="391" y="1249"/>
                  </a:cubicBezTo>
                  <a:cubicBezTo>
                    <a:pt x="388" y="1253"/>
                    <a:pt x="388" y="1257"/>
                    <a:pt x="388" y="1263"/>
                  </a:cubicBezTo>
                  <a:cubicBezTo>
                    <a:pt x="389" y="1263"/>
                    <a:pt x="390" y="1263"/>
                    <a:pt x="391" y="1264"/>
                  </a:cubicBezTo>
                  <a:cubicBezTo>
                    <a:pt x="389" y="1270"/>
                    <a:pt x="396" y="1271"/>
                    <a:pt x="395" y="1276"/>
                  </a:cubicBezTo>
                  <a:cubicBezTo>
                    <a:pt x="394" y="1280"/>
                    <a:pt x="386" y="1285"/>
                    <a:pt x="383" y="1288"/>
                  </a:cubicBezTo>
                  <a:cubicBezTo>
                    <a:pt x="385" y="1290"/>
                    <a:pt x="388" y="1291"/>
                    <a:pt x="391" y="1290"/>
                  </a:cubicBezTo>
                  <a:cubicBezTo>
                    <a:pt x="390" y="1295"/>
                    <a:pt x="394" y="1296"/>
                    <a:pt x="398" y="1295"/>
                  </a:cubicBezTo>
                  <a:cubicBezTo>
                    <a:pt x="400" y="1297"/>
                    <a:pt x="401" y="1298"/>
                    <a:pt x="403" y="1299"/>
                  </a:cubicBezTo>
                  <a:cubicBezTo>
                    <a:pt x="402" y="1304"/>
                    <a:pt x="402" y="1309"/>
                    <a:pt x="404" y="1313"/>
                  </a:cubicBezTo>
                  <a:cubicBezTo>
                    <a:pt x="400" y="1313"/>
                    <a:pt x="397" y="1314"/>
                    <a:pt x="396" y="1318"/>
                  </a:cubicBezTo>
                  <a:cubicBezTo>
                    <a:pt x="403" y="1322"/>
                    <a:pt x="408" y="1324"/>
                    <a:pt x="413" y="1327"/>
                  </a:cubicBezTo>
                  <a:cubicBezTo>
                    <a:pt x="418" y="1331"/>
                    <a:pt x="426" y="1331"/>
                    <a:pt x="430" y="1337"/>
                  </a:cubicBezTo>
                  <a:cubicBezTo>
                    <a:pt x="434" y="1340"/>
                    <a:pt x="438" y="1351"/>
                    <a:pt x="439" y="1355"/>
                  </a:cubicBezTo>
                  <a:cubicBezTo>
                    <a:pt x="439" y="1359"/>
                    <a:pt x="438" y="1360"/>
                    <a:pt x="440" y="1366"/>
                  </a:cubicBezTo>
                  <a:cubicBezTo>
                    <a:pt x="441" y="1369"/>
                    <a:pt x="442" y="1374"/>
                    <a:pt x="445" y="1377"/>
                  </a:cubicBezTo>
                  <a:cubicBezTo>
                    <a:pt x="441" y="1373"/>
                    <a:pt x="428" y="1368"/>
                    <a:pt x="427" y="1376"/>
                  </a:cubicBezTo>
                  <a:cubicBezTo>
                    <a:pt x="423" y="1376"/>
                    <a:pt x="420" y="1375"/>
                    <a:pt x="417" y="1375"/>
                  </a:cubicBezTo>
                  <a:cubicBezTo>
                    <a:pt x="422" y="1378"/>
                    <a:pt x="430" y="1379"/>
                    <a:pt x="435" y="1381"/>
                  </a:cubicBezTo>
                  <a:cubicBezTo>
                    <a:pt x="439" y="1383"/>
                    <a:pt x="450" y="1385"/>
                    <a:pt x="451" y="1388"/>
                  </a:cubicBezTo>
                  <a:cubicBezTo>
                    <a:pt x="448" y="1389"/>
                    <a:pt x="444" y="1389"/>
                    <a:pt x="441" y="1390"/>
                  </a:cubicBezTo>
                  <a:cubicBezTo>
                    <a:pt x="439" y="1397"/>
                    <a:pt x="436" y="1401"/>
                    <a:pt x="429" y="1405"/>
                  </a:cubicBezTo>
                  <a:cubicBezTo>
                    <a:pt x="425" y="1407"/>
                    <a:pt x="417" y="1406"/>
                    <a:pt x="419" y="1414"/>
                  </a:cubicBezTo>
                  <a:cubicBezTo>
                    <a:pt x="428" y="1414"/>
                    <a:pt x="444" y="1408"/>
                    <a:pt x="449" y="1401"/>
                  </a:cubicBezTo>
                  <a:cubicBezTo>
                    <a:pt x="450" y="1407"/>
                    <a:pt x="446" y="1407"/>
                    <a:pt x="445" y="1412"/>
                  </a:cubicBezTo>
                  <a:cubicBezTo>
                    <a:pt x="444" y="1416"/>
                    <a:pt x="447" y="1417"/>
                    <a:pt x="444" y="1422"/>
                  </a:cubicBezTo>
                  <a:cubicBezTo>
                    <a:pt x="447" y="1421"/>
                    <a:pt x="449" y="1423"/>
                    <a:pt x="452" y="1423"/>
                  </a:cubicBezTo>
                  <a:cubicBezTo>
                    <a:pt x="454" y="1423"/>
                    <a:pt x="448" y="1428"/>
                    <a:pt x="447" y="1429"/>
                  </a:cubicBezTo>
                  <a:cubicBezTo>
                    <a:pt x="450" y="1431"/>
                    <a:pt x="455" y="1430"/>
                    <a:pt x="458" y="1433"/>
                  </a:cubicBezTo>
                  <a:cubicBezTo>
                    <a:pt x="453" y="1441"/>
                    <a:pt x="443" y="1430"/>
                    <a:pt x="436" y="1432"/>
                  </a:cubicBezTo>
                  <a:cubicBezTo>
                    <a:pt x="435" y="1435"/>
                    <a:pt x="435" y="1436"/>
                    <a:pt x="438" y="1438"/>
                  </a:cubicBezTo>
                  <a:cubicBezTo>
                    <a:pt x="431" y="1441"/>
                    <a:pt x="433" y="1444"/>
                    <a:pt x="438" y="1445"/>
                  </a:cubicBezTo>
                  <a:cubicBezTo>
                    <a:pt x="442" y="1447"/>
                    <a:pt x="448" y="1442"/>
                    <a:pt x="446" y="1451"/>
                  </a:cubicBezTo>
                  <a:cubicBezTo>
                    <a:pt x="449" y="1450"/>
                    <a:pt x="452" y="1451"/>
                    <a:pt x="454" y="1451"/>
                  </a:cubicBezTo>
                  <a:cubicBezTo>
                    <a:pt x="453" y="1453"/>
                    <a:pt x="453" y="1455"/>
                    <a:pt x="452" y="1457"/>
                  </a:cubicBezTo>
                  <a:cubicBezTo>
                    <a:pt x="459" y="1457"/>
                    <a:pt x="461" y="1464"/>
                    <a:pt x="463" y="1469"/>
                  </a:cubicBezTo>
                  <a:cubicBezTo>
                    <a:pt x="457" y="1469"/>
                    <a:pt x="456" y="1475"/>
                    <a:pt x="454" y="1479"/>
                  </a:cubicBezTo>
                  <a:cubicBezTo>
                    <a:pt x="453" y="1479"/>
                    <a:pt x="452" y="1480"/>
                    <a:pt x="451" y="1480"/>
                  </a:cubicBezTo>
                  <a:cubicBezTo>
                    <a:pt x="450" y="1483"/>
                    <a:pt x="452" y="1484"/>
                    <a:pt x="452" y="1485"/>
                  </a:cubicBezTo>
                  <a:cubicBezTo>
                    <a:pt x="452" y="1485"/>
                    <a:pt x="452" y="1492"/>
                    <a:pt x="452" y="1492"/>
                  </a:cubicBezTo>
                  <a:cubicBezTo>
                    <a:pt x="452" y="1496"/>
                    <a:pt x="453" y="1501"/>
                    <a:pt x="453" y="1507"/>
                  </a:cubicBezTo>
                  <a:cubicBezTo>
                    <a:pt x="456" y="1506"/>
                    <a:pt x="459" y="1505"/>
                    <a:pt x="463" y="1505"/>
                  </a:cubicBezTo>
                  <a:cubicBezTo>
                    <a:pt x="465" y="1512"/>
                    <a:pt x="457" y="1513"/>
                    <a:pt x="458" y="1518"/>
                  </a:cubicBezTo>
                  <a:cubicBezTo>
                    <a:pt x="464" y="1519"/>
                    <a:pt x="472" y="1519"/>
                    <a:pt x="475" y="1524"/>
                  </a:cubicBezTo>
                  <a:cubicBezTo>
                    <a:pt x="478" y="1525"/>
                    <a:pt x="481" y="1526"/>
                    <a:pt x="483" y="1527"/>
                  </a:cubicBezTo>
                  <a:cubicBezTo>
                    <a:pt x="478" y="1528"/>
                    <a:pt x="473" y="1529"/>
                    <a:pt x="469" y="1529"/>
                  </a:cubicBezTo>
                  <a:cubicBezTo>
                    <a:pt x="466" y="1529"/>
                    <a:pt x="454" y="1522"/>
                    <a:pt x="452" y="1524"/>
                  </a:cubicBezTo>
                  <a:cubicBezTo>
                    <a:pt x="450" y="1525"/>
                    <a:pt x="455" y="1534"/>
                    <a:pt x="455" y="1538"/>
                  </a:cubicBezTo>
                  <a:cubicBezTo>
                    <a:pt x="455" y="1542"/>
                    <a:pt x="456" y="1551"/>
                    <a:pt x="456" y="1555"/>
                  </a:cubicBezTo>
                  <a:cubicBezTo>
                    <a:pt x="464" y="1556"/>
                    <a:pt x="459" y="1563"/>
                    <a:pt x="462" y="1567"/>
                  </a:cubicBezTo>
                  <a:cubicBezTo>
                    <a:pt x="465" y="1570"/>
                    <a:pt x="468" y="1567"/>
                    <a:pt x="469" y="1571"/>
                  </a:cubicBezTo>
                  <a:cubicBezTo>
                    <a:pt x="469" y="1571"/>
                    <a:pt x="466" y="1576"/>
                    <a:pt x="466" y="1578"/>
                  </a:cubicBezTo>
                  <a:cubicBezTo>
                    <a:pt x="469" y="1578"/>
                    <a:pt x="472" y="1578"/>
                    <a:pt x="475" y="1578"/>
                  </a:cubicBezTo>
                  <a:cubicBezTo>
                    <a:pt x="472" y="1581"/>
                    <a:pt x="465" y="1584"/>
                    <a:pt x="465" y="1589"/>
                  </a:cubicBezTo>
                  <a:cubicBezTo>
                    <a:pt x="465" y="1593"/>
                    <a:pt x="467" y="1595"/>
                    <a:pt x="471" y="1593"/>
                  </a:cubicBezTo>
                  <a:cubicBezTo>
                    <a:pt x="470" y="1597"/>
                    <a:pt x="468" y="1603"/>
                    <a:pt x="465" y="1607"/>
                  </a:cubicBezTo>
                  <a:cubicBezTo>
                    <a:pt x="467" y="1608"/>
                    <a:pt x="468" y="1610"/>
                    <a:pt x="469" y="1611"/>
                  </a:cubicBezTo>
                  <a:cubicBezTo>
                    <a:pt x="464" y="1615"/>
                    <a:pt x="456" y="1615"/>
                    <a:pt x="462" y="1625"/>
                  </a:cubicBezTo>
                  <a:cubicBezTo>
                    <a:pt x="462" y="1627"/>
                    <a:pt x="461" y="1631"/>
                    <a:pt x="459" y="1634"/>
                  </a:cubicBezTo>
                  <a:cubicBezTo>
                    <a:pt x="460" y="1635"/>
                    <a:pt x="462" y="1636"/>
                    <a:pt x="464" y="1636"/>
                  </a:cubicBezTo>
                  <a:cubicBezTo>
                    <a:pt x="464" y="1635"/>
                    <a:pt x="464" y="1634"/>
                    <a:pt x="464" y="1634"/>
                  </a:cubicBezTo>
                  <a:cubicBezTo>
                    <a:pt x="466" y="1644"/>
                    <a:pt x="466" y="1655"/>
                    <a:pt x="477" y="1659"/>
                  </a:cubicBezTo>
                  <a:cubicBezTo>
                    <a:pt x="483" y="1661"/>
                    <a:pt x="489" y="1662"/>
                    <a:pt x="496" y="1660"/>
                  </a:cubicBezTo>
                  <a:cubicBezTo>
                    <a:pt x="501" y="1658"/>
                    <a:pt x="506" y="1652"/>
                    <a:pt x="511" y="1652"/>
                  </a:cubicBezTo>
                  <a:cubicBezTo>
                    <a:pt x="513" y="1641"/>
                    <a:pt x="513" y="1631"/>
                    <a:pt x="523" y="1624"/>
                  </a:cubicBezTo>
                  <a:cubicBezTo>
                    <a:pt x="523" y="1624"/>
                    <a:pt x="523" y="1625"/>
                    <a:pt x="524" y="1625"/>
                  </a:cubicBezTo>
                  <a:cubicBezTo>
                    <a:pt x="527" y="1623"/>
                    <a:pt x="530" y="1622"/>
                    <a:pt x="533" y="1621"/>
                  </a:cubicBezTo>
                  <a:cubicBezTo>
                    <a:pt x="531" y="1624"/>
                    <a:pt x="530" y="1627"/>
                    <a:pt x="528" y="1629"/>
                  </a:cubicBezTo>
                  <a:cubicBezTo>
                    <a:pt x="534" y="1632"/>
                    <a:pt x="542" y="1633"/>
                    <a:pt x="547" y="1635"/>
                  </a:cubicBezTo>
                  <a:cubicBezTo>
                    <a:pt x="551" y="1636"/>
                    <a:pt x="556" y="1639"/>
                    <a:pt x="561" y="1637"/>
                  </a:cubicBezTo>
                  <a:cubicBezTo>
                    <a:pt x="563" y="1636"/>
                    <a:pt x="566" y="1630"/>
                    <a:pt x="568" y="1631"/>
                  </a:cubicBezTo>
                  <a:cubicBezTo>
                    <a:pt x="572" y="1632"/>
                    <a:pt x="569" y="1637"/>
                    <a:pt x="567" y="1638"/>
                  </a:cubicBezTo>
                  <a:cubicBezTo>
                    <a:pt x="563" y="1643"/>
                    <a:pt x="554" y="1641"/>
                    <a:pt x="549" y="1643"/>
                  </a:cubicBezTo>
                  <a:cubicBezTo>
                    <a:pt x="545" y="1644"/>
                    <a:pt x="541" y="1649"/>
                    <a:pt x="539" y="1652"/>
                  </a:cubicBezTo>
                  <a:cubicBezTo>
                    <a:pt x="537" y="1655"/>
                    <a:pt x="537" y="1655"/>
                    <a:pt x="540" y="1657"/>
                  </a:cubicBezTo>
                  <a:cubicBezTo>
                    <a:pt x="548" y="1661"/>
                    <a:pt x="556" y="1656"/>
                    <a:pt x="562" y="1653"/>
                  </a:cubicBezTo>
                  <a:cubicBezTo>
                    <a:pt x="566" y="1651"/>
                    <a:pt x="577" y="1647"/>
                    <a:pt x="580" y="1651"/>
                  </a:cubicBezTo>
                  <a:cubicBezTo>
                    <a:pt x="576" y="1652"/>
                    <a:pt x="571" y="1651"/>
                    <a:pt x="568" y="1652"/>
                  </a:cubicBezTo>
                  <a:cubicBezTo>
                    <a:pt x="565" y="1653"/>
                    <a:pt x="562" y="1656"/>
                    <a:pt x="560" y="1658"/>
                  </a:cubicBezTo>
                  <a:cubicBezTo>
                    <a:pt x="556" y="1660"/>
                    <a:pt x="556" y="1658"/>
                    <a:pt x="555" y="1662"/>
                  </a:cubicBezTo>
                  <a:cubicBezTo>
                    <a:pt x="553" y="1665"/>
                    <a:pt x="554" y="1667"/>
                    <a:pt x="553" y="1669"/>
                  </a:cubicBezTo>
                  <a:cubicBezTo>
                    <a:pt x="551" y="1672"/>
                    <a:pt x="547" y="1671"/>
                    <a:pt x="549" y="1676"/>
                  </a:cubicBezTo>
                  <a:cubicBezTo>
                    <a:pt x="551" y="1680"/>
                    <a:pt x="554" y="1678"/>
                    <a:pt x="556" y="1677"/>
                  </a:cubicBezTo>
                  <a:cubicBezTo>
                    <a:pt x="558" y="1676"/>
                    <a:pt x="573" y="1656"/>
                    <a:pt x="575" y="1666"/>
                  </a:cubicBezTo>
                  <a:cubicBezTo>
                    <a:pt x="575" y="1670"/>
                    <a:pt x="564" y="1670"/>
                    <a:pt x="561" y="1672"/>
                  </a:cubicBezTo>
                  <a:cubicBezTo>
                    <a:pt x="558" y="1674"/>
                    <a:pt x="554" y="1682"/>
                    <a:pt x="560" y="1683"/>
                  </a:cubicBezTo>
                  <a:cubicBezTo>
                    <a:pt x="563" y="1683"/>
                    <a:pt x="565" y="1681"/>
                    <a:pt x="568" y="1681"/>
                  </a:cubicBezTo>
                  <a:cubicBezTo>
                    <a:pt x="571" y="1681"/>
                    <a:pt x="573" y="1683"/>
                    <a:pt x="576" y="1682"/>
                  </a:cubicBezTo>
                  <a:cubicBezTo>
                    <a:pt x="576" y="1683"/>
                    <a:pt x="576" y="1684"/>
                    <a:pt x="575" y="1685"/>
                  </a:cubicBezTo>
                  <a:cubicBezTo>
                    <a:pt x="579" y="1687"/>
                    <a:pt x="584" y="1690"/>
                    <a:pt x="588" y="1691"/>
                  </a:cubicBezTo>
                  <a:cubicBezTo>
                    <a:pt x="580" y="1695"/>
                    <a:pt x="573" y="1687"/>
                    <a:pt x="566" y="1687"/>
                  </a:cubicBezTo>
                  <a:cubicBezTo>
                    <a:pt x="564" y="1698"/>
                    <a:pt x="593" y="1700"/>
                    <a:pt x="593" y="1713"/>
                  </a:cubicBezTo>
                  <a:cubicBezTo>
                    <a:pt x="593" y="1709"/>
                    <a:pt x="583" y="1706"/>
                    <a:pt x="580" y="1707"/>
                  </a:cubicBezTo>
                  <a:cubicBezTo>
                    <a:pt x="578" y="1707"/>
                    <a:pt x="576" y="1709"/>
                    <a:pt x="576" y="1712"/>
                  </a:cubicBezTo>
                  <a:cubicBezTo>
                    <a:pt x="577" y="1718"/>
                    <a:pt x="587" y="1716"/>
                    <a:pt x="591" y="1718"/>
                  </a:cubicBezTo>
                  <a:cubicBezTo>
                    <a:pt x="589" y="1719"/>
                    <a:pt x="588" y="1721"/>
                    <a:pt x="586" y="1721"/>
                  </a:cubicBezTo>
                  <a:cubicBezTo>
                    <a:pt x="587" y="1723"/>
                    <a:pt x="587" y="1725"/>
                    <a:pt x="588" y="1727"/>
                  </a:cubicBezTo>
                  <a:cubicBezTo>
                    <a:pt x="585" y="1727"/>
                    <a:pt x="582" y="1724"/>
                    <a:pt x="579" y="1724"/>
                  </a:cubicBezTo>
                  <a:cubicBezTo>
                    <a:pt x="580" y="1724"/>
                    <a:pt x="577" y="1726"/>
                    <a:pt x="576" y="1726"/>
                  </a:cubicBezTo>
                  <a:cubicBezTo>
                    <a:pt x="576" y="1726"/>
                    <a:pt x="573" y="1725"/>
                    <a:pt x="572" y="1725"/>
                  </a:cubicBezTo>
                  <a:cubicBezTo>
                    <a:pt x="568" y="1733"/>
                    <a:pt x="601" y="1733"/>
                    <a:pt x="596" y="1743"/>
                  </a:cubicBezTo>
                  <a:cubicBezTo>
                    <a:pt x="588" y="1743"/>
                    <a:pt x="575" y="1737"/>
                    <a:pt x="569" y="1732"/>
                  </a:cubicBezTo>
                  <a:cubicBezTo>
                    <a:pt x="561" y="1727"/>
                    <a:pt x="557" y="1721"/>
                    <a:pt x="550" y="1715"/>
                  </a:cubicBezTo>
                  <a:cubicBezTo>
                    <a:pt x="544" y="1710"/>
                    <a:pt x="537" y="1709"/>
                    <a:pt x="529" y="1709"/>
                  </a:cubicBezTo>
                  <a:cubicBezTo>
                    <a:pt x="524" y="1709"/>
                    <a:pt x="521" y="1709"/>
                    <a:pt x="516" y="1708"/>
                  </a:cubicBezTo>
                  <a:cubicBezTo>
                    <a:pt x="512" y="1706"/>
                    <a:pt x="507" y="1703"/>
                    <a:pt x="502" y="1705"/>
                  </a:cubicBezTo>
                  <a:cubicBezTo>
                    <a:pt x="500" y="1706"/>
                    <a:pt x="494" y="1711"/>
                    <a:pt x="494" y="1713"/>
                  </a:cubicBezTo>
                  <a:cubicBezTo>
                    <a:pt x="491" y="1718"/>
                    <a:pt x="495" y="1719"/>
                    <a:pt x="498" y="1722"/>
                  </a:cubicBezTo>
                  <a:cubicBezTo>
                    <a:pt x="501" y="1725"/>
                    <a:pt x="503" y="1730"/>
                    <a:pt x="505" y="1733"/>
                  </a:cubicBezTo>
                  <a:cubicBezTo>
                    <a:pt x="511" y="1741"/>
                    <a:pt x="518" y="1741"/>
                    <a:pt x="527" y="1744"/>
                  </a:cubicBezTo>
                  <a:cubicBezTo>
                    <a:pt x="538" y="1747"/>
                    <a:pt x="544" y="1751"/>
                    <a:pt x="550" y="1761"/>
                  </a:cubicBezTo>
                  <a:cubicBezTo>
                    <a:pt x="554" y="1769"/>
                    <a:pt x="562" y="1769"/>
                    <a:pt x="571" y="1771"/>
                  </a:cubicBezTo>
                  <a:cubicBezTo>
                    <a:pt x="577" y="1772"/>
                    <a:pt x="582" y="1773"/>
                    <a:pt x="589" y="1772"/>
                  </a:cubicBezTo>
                  <a:cubicBezTo>
                    <a:pt x="594" y="1772"/>
                    <a:pt x="608" y="1762"/>
                    <a:pt x="609" y="1770"/>
                  </a:cubicBezTo>
                  <a:cubicBezTo>
                    <a:pt x="603" y="1772"/>
                    <a:pt x="597" y="1776"/>
                    <a:pt x="591" y="1776"/>
                  </a:cubicBezTo>
                  <a:cubicBezTo>
                    <a:pt x="590" y="1780"/>
                    <a:pt x="581" y="1775"/>
                    <a:pt x="577" y="1776"/>
                  </a:cubicBezTo>
                  <a:cubicBezTo>
                    <a:pt x="577" y="1778"/>
                    <a:pt x="579" y="1780"/>
                    <a:pt x="581" y="1780"/>
                  </a:cubicBezTo>
                  <a:cubicBezTo>
                    <a:pt x="579" y="1785"/>
                    <a:pt x="576" y="1805"/>
                    <a:pt x="583" y="1808"/>
                  </a:cubicBezTo>
                  <a:cubicBezTo>
                    <a:pt x="589" y="1810"/>
                    <a:pt x="589" y="1798"/>
                    <a:pt x="590" y="1794"/>
                  </a:cubicBezTo>
                  <a:cubicBezTo>
                    <a:pt x="591" y="1790"/>
                    <a:pt x="593" y="1789"/>
                    <a:pt x="597" y="1786"/>
                  </a:cubicBezTo>
                  <a:cubicBezTo>
                    <a:pt x="598" y="1784"/>
                    <a:pt x="598" y="1783"/>
                    <a:pt x="600" y="1782"/>
                  </a:cubicBezTo>
                  <a:cubicBezTo>
                    <a:pt x="601" y="1781"/>
                    <a:pt x="604" y="1782"/>
                    <a:pt x="606" y="1781"/>
                  </a:cubicBezTo>
                  <a:cubicBezTo>
                    <a:pt x="607" y="1783"/>
                    <a:pt x="607" y="1786"/>
                    <a:pt x="607" y="1788"/>
                  </a:cubicBezTo>
                  <a:cubicBezTo>
                    <a:pt x="601" y="1787"/>
                    <a:pt x="602" y="1787"/>
                    <a:pt x="598" y="1790"/>
                  </a:cubicBezTo>
                  <a:cubicBezTo>
                    <a:pt x="595" y="1793"/>
                    <a:pt x="592" y="1795"/>
                    <a:pt x="596" y="1798"/>
                  </a:cubicBezTo>
                  <a:cubicBezTo>
                    <a:pt x="587" y="1800"/>
                    <a:pt x="585" y="1840"/>
                    <a:pt x="584" y="1848"/>
                  </a:cubicBezTo>
                  <a:cubicBezTo>
                    <a:pt x="583" y="1852"/>
                    <a:pt x="581" y="1856"/>
                    <a:pt x="581" y="1860"/>
                  </a:cubicBezTo>
                  <a:cubicBezTo>
                    <a:pt x="581" y="1865"/>
                    <a:pt x="584" y="1864"/>
                    <a:pt x="585" y="1869"/>
                  </a:cubicBezTo>
                  <a:cubicBezTo>
                    <a:pt x="577" y="1869"/>
                    <a:pt x="583" y="1875"/>
                    <a:pt x="580" y="1879"/>
                  </a:cubicBezTo>
                  <a:cubicBezTo>
                    <a:pt x="578" y="1881"/>
                    <a:pt x="570" y="1881"/>
                    <a:pt x="567" y="1881"/>
                  </a:cubicBezTo>
                  <a:cubicBezTo>
                    <a:pt x="566" y="1873"/>
                    <a:pt x="560" y="1873"/>
                    <a:pt x="555" y="1870"/>
                  </a:cubicBezTo>
                  <a:cubicBezTo>
                    <a:pt x="553" y="1869"/>
                    <a:pt x="554" y="1867"/>
                    <a:pt x="551" y="1866"/>
                  </a:cubicBezTo>
                  <a:cubicBezTo>
                    <a:pt x="549" y="1865"/>
                    <a:pt x="546" y="1866"/>
                    <a:pt x="545" y="1866"/>
                  </a:cubicBezTo>
                  <a:cubicBezTo>
                    <a:pt x="543" y="1867"/>
                    <a:pt x="539" y="1866"/>
                    <a:pt x="538" y="1866"/>
                  </a:cubicBezTo>
                  <a:cubicBezTo>
                    <a:pt x="535" y="1867"/>
                    <a:pt x="536" y="1868"/>
                    <a:pt x="534" y="1870"/>
                  </a:cubicBezTo>
                  <a:cubicBezTo>
                    <a:pt x="525" y="1877"/>
                    <a:pt x="522" y="1890"/>
                    <a:pt x="518" y="1901"/>
                  </a:cubicBezTo>
                  <a:cubicBezTo>
                    <a:pt x="515" y="1910"/>
                    <a:pt x="516" y="1918"/>
                    <a:pt x="516" y="1927"/>
                  </a:cubicBezTo>
                  <a:cubicBezTo>
                    <a:pt x="516" y="1937"/>
                    <a:pt x="515" y="1944"/>
                    <a:pt x="514" y="1954"/>
                  </a:cubicBezTo>
                  <a:cubicBezTo>
                    <a:pt x="514" y="1963"/>
                    <a:pt x="510" y="1969"/>
                    <a:pt x="510" y="1978"/>
                  </a:cubicBezTo>
                  <a:cubicBezTo>
                    <a:pt x="510" y="1982"/>
                    <a:pt x="512" y="1983"/>
                    <a:pt x="510" y="1987"/>
                  </a:cubicBezTo>
                  <a:cubicBezTo>
                    <a:pt x="514" y="1989"/>
                    <a:pt x="513" y="1993"/>
                    <a:pt x="514" y="1996"/>
                  </a:cubicBezTo>
                  <a:cubicBezTo>
                    <a:pt x="515" y="1997"/>
                    <a:pt x="519" y="2004"/>
                    <a:pt x="521" y="2005"/>
                  </a:cubicBezTo>
                  <a:cubicBezTo>
                    <a:pt x="522" y="2006"/>
                    <a:pt x="519" y="2007"/>
                    <a:pt x="519" y="2007"/>
                  </a:cubicBezTo>
                  <a:cubicBezTo>
                    <a:pt x="520" y="2012"/>
                    <a:pt x="520" y="2018"/>
                    <a:pt x="518" y="2023"/>
                  </a:cubicBezTo>
                  <a:cubicBezTo>
                    <a:pt x="516" y="2029"/>
                    <a:pt x="516" y="2030"/>
                    <a:pt x="517" y="2037"/>
                  </a:cubicBezTo>
                  <a:cubicBezTo>
                    <a:pt x="519" y="2049"/>
                    <a:pt x="522" y="2058"/>
                    <a:pt x="523" y="2070"/>
                  </a:cubicBezTo>
                  <a:cubicBezTo>
                    <a:pt x="524" y="2070"/>
                    <a:pt x="527" y="2069"/>
                    <a:pt x="528" y="2068"/>
                  </a:cubicBezTo>
                  <a:cubicBezTo>
                    <a:pt x="529" y="2072"/>
                    <a:pt x="528" y="2077"/>
                    <a:pt x="528" y="2082"/>
                  </a:cubicBezTo>
                  <a:cubicBezTo>
                    <a:pt x="528" y="2086"/>
                    <a:pt x="527" y="2091"/>
                    <a:pt x="529" y="2094"/>
                  </a:cubicBezTo>
                  <a:cubicBezTo>
                    <a:pt x="532" y="2096"/>
                    <a:pt x="535" y="2094"/>
                    <a:pt x="538" y="2097"/>
                  </a:cubicBezTo>
                  <a:cubicBezTo>
                    <a:pt x="539" y="2096"/>
                    <a:pt x="541" y="2097"/>
                    <a:pt x="542" y="2097"/>
                  </a:cubicBezTo>
                  <a:cubicBezTo>
                    <a:pt x="542" y="2098"/>
                    <a:pt x="543" y="2101"/>
                    <a:pt x="543" y="2102"/>
                  </a:cubicBezTo>
                  <a:cubicBezTo>
                    <a:pt x="544" y="2102"/>
                    <a:pt x="545" y="2102"/>
                    <a:pt x="546" y="2102"/>
                  </a:cubicBezTo>
                  <a:cubicBezTo>
                    <a:pt x="546" y="2105"/>
                    <a:pt x="546" y="2109"/>
                    <a:pt x="549" y="2110"/>
                  </a:cubicBezTo>
                  <a:cubicBezTo>
                    <a:pt x="547" y="2114"/>
                    <a:pt x="549" y="2118"/>
                    <a:pt x="551" y="2121"/>
                  </a:cubicBezTo>
                  <a:cubicBezTo>
                    <a:pt x="549" y="2124"/>
                    <a:pt x="552" y="2127"/>
                    <a:pt x="555" y="2127"/>
                  </a:cubicBezTo>
                  <a:cubicBezTo>
                    <a:pt x="554" y="2131"/>
                    <a:pt x="558" y="2136"/>
                    <a:pt x="558" y="2140"/>
                  </a:cubicBezTo>
                  <a:cubicBezTo>
                    <a:pt x="558" y="2145"/>
                    <a:pt x="556" y="2149"/>
                    <a:pt x="557" y="2154"/>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6" name="Freeform 432"/>
            <p:cNvSpPr>
              <a:spLocks/>
            </p:cNvSpPr>
            <p:nvPr/>
          </p:nvSpPr>
          <p:spPr bwMode="auto">
            <a:xfrm>
              <a:off x="22407563" y="-5013325"/>
              <a:ext cx="60325" cy="134938"/>
            </a:xfrm>
            <a:custGeom>
              <a:avLst/>
              <a:gdLst>
                <a:gd name="T0" fmla="*/ 13 w 16"/>
                <a:gd name="T1" fmla="*/ 18 h 36"/>
                <a:gd name="T2" fmla="*/ 14 w 16"/>
                <a:gd name="T3" fmla="*/ 32 h 36"/>
                <a:gd name="T4" fmla="*/ 4 w 16"/>
                <a:gd name="T5" fmla="*/ 29 h 36"/>
                <a:gd name="T6" fmla="*/ 0 w 16"/>
                <a:gd name="T7" fmla="*/ 23 h 36"/>
                <a:gd name="T8" fmla="*/ 14 w 16"/>
                <a:gd name="T9" fmla="*/ 0 h 36"/>
                <a:gd name="T10" fmla="*/ 16 w 16"/>
                <a:gd name="T11" fmla="*/ 8 h 36"/>
                <a:gd name="T12" fmla="*/ 13 w 1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16" h="36">
                  <a:moveTo>
                    <a:pt x="13" y="18"/>
                  </a:moveTo>
                  <a:cubicBezTo>
                    <a:pt x="13" y="22"/>
                    <a:pt x="16" y="28"/>
                    <a:pt x="14" y="32"/>
                  </a:cubicBezTo>
                  <a:cubicBezTo>
                    <a:pt x="10" y="36"/>
                    <a:pt x="6" y="32"/>
                    <a:pt x="4" y="29"/>
                  </a:cubicBezTo>
                  <a:cubicBezTo>
                    <a:pt x="3" y="27"/>
                    <a:pt x="5" y="23"/>
                    <a:pt x="0" y="23"/>
                  </a:cubicBezTo>
                  <a:cubicBezTo>
                    <a:pt x="0" y="17"/>
                    <a:pt x="8" y="2"/>
                    <a:pt x="14" y="0"/>
                  </a:cubicBezTo>
                  <a:cubicBezTo>
                    <a:pt x="16" y="1"/>
                    <a:pt x="16" y="7"/>
                    <a:pt x="16" y="8"/>
                  </a:cubicBezTo>
                  <a:cubicBezTo>
                    <a:pt x="15" y="12"/>
                    <a:pt x="14" y="15"/>
                    <a:pt x="13"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7" name="Freeform 433"/>
            <p:cNvSpPr>
              <a:spLocks/>
            </p:cNvSpPr>
            <p:nvPr/>
          </p:nvSpPr>
          <p:spPr bwMode="auto">
            <a:xfrm>
              <a:off x="22564725" y="-5167313"/>
              <a:ext cx="71438" cy="146050"/>
            </a:xfrm>
            <a:custGeom>
              <a:avLst/>
              <a:gdLst>
                <a:gd name="T0" fmla="*/ 9 w 19"/>
                <a:gd name="T1" fmla="*/ 27 h 39"/>
                <a:gd name="T2" fmla="*/ 4 w 19"/>
                <a:gd name="T3" fmla="*/ 38 h 39"/>
                <a:gd name="T4" fmla="*/ 3 w 19"/>
                <a:gd name="T5" fmla="*/ 29 h 39"/>
                <a:gd name="T6" fmla="*/ 1 w 19"/>
                <a:gd name="T7" fmla="*/ 29 h 39"/>
                <a:gd name="T8" fmla="*/ 14 w 19"/>
                <a:gd name="T9" fmla="*/ 5 h 39"/>
                <a:gd name="T10" fmla="*/ 9 w 19"/>
                <a:gd name="T11" fmla="*/ 27 h 39"/>
              </a:gdLst>
              <a:ahLst/>
              <a:cxnLst>
                <a:cxn ang="0">
                  <a:pos x="T0" y="T1"/>
                </a:cxn>
                <a:cxn ang="0">
                  <a:pos x="T2" y="T3"/>
                </a:cxn>
                <a:cxn ang="0">
                  <a:pos x="T4" y="T5"/>
                </a:cxn>
                <a:cxn ang="0">
                  <a:pos x="T6" y="T7"/>
                </a:cxn>
                <a:cxn ang="0">
                  <a:pos x="T8" y="T9"/>
                </a:cxn>
                <a:cxn ang="0">
                  <a:pos x="T10" y="T11"/>
                </a:cxn>
              </a:cxnLst>
              <a:rect l="0" t="0" r="r" b="b"/>
              <a:pathLst>
                <a:path w="19" h="39">
                  <a:moveTo>
                    <a:pt x="9" y="27"/>
                  </a:moveTo>
                  <a:cubicBezTo>
                    <a:pt x="8" y="29"/>
                    <a:pt x="7" y="39"/>
                    <a:pt x="4" y="38"/>
                  </a:cubicBezTo>
                  <a:cubicBezTo>
                    <a:pt x="2" y="37"/>
                    <a:pt x="4" y="30"/>
                    <a:pt x="3" y="29"/>
                  </a:cubicBezTo>
                  <a:cubicBezTo>
                    <a:pt x="2" y="29"/>
                    <a:pt x="1" y="29"/>
                    <a:pt x="1" y="29"/>
                  </a:cubicBezTo>
                  <a:cubicBezTo>
                    <a:pt x="0" y="23"/>
                    <a:pt x="9" y="0"/>
                    <a:pt x="14" y="5"/>
                  </a:cubicBezTo>
                  <a:cubicBezTo>
                    <a:pt x="19" y="9"/>
                    <a:pt x="14" y="33"/>
                    <a:pt x="9" y="2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8" name="Freeform 434"/>
            <p:cNvSpPr>
              <a:spLocks/>
            </p:cNvSpPr>
            <p:nvPr/>
          </p:nvSpPr>
          <p:spPr bwMode="auto">
            <a:xfrm>
              <a:off x="22542500" y="-4972050"/>
              <a:ext cx="38100" cy="71438"/>
            </a:xfrm>
            <a:custGeom>
              <a:avLst/>
              <a:gdLst>
                <a:gd name="T0" fmla="*/ 8 w 10"/>
                <a:gd name="T1" fmla="*/ 0 h 19"/>
                <a:gd name="T2" fmla="*/ 3 w 10"/>
                <a:gd name="T3" fmla="*/ 19 h 19"/>
                <a:gd name="T4" fmla="*/ 2 w 10"/>
                <a:gd name="T5" fmla="*/ 11 h 19"/>
                <a:gd name="T6" fmla="*/ 0 w 10"/>
                <a:gd name="T7" fmla="*/ 6 h 19"/>
                <a:gd name="T8" fmla="*/ 8 w 10"/>
                <a:gd name="T9" fmla="*/ 0 h 19"/>
              </a:gdLst>
              <a:ahLst/>
              <a:cxnLst>
                <a:cxn ang="0">
                  <a:pos x="T0" y="T1"/>
                </a:cxn>
                <a:cxn ang="0">
                  <a:pos x="T2" y="T3"/>
                </a:cxn>
                <a:cxn ang="0">
                  <a:pos x="T4" y="T5"/>
                </a:cxn>
                <a:cxn ang="0">
                  <a:pos x="T6" y="T7"/>
                </a:cxn>
                <a:cxn ang="0">
                  <a:pos x="T8" y="T9"/>
                </a:cxn>
              </a:cxnLst>
              <a:rect l="0" t="0" r="r" b="b"/>
              <a:pathLst>
                <a:path w="10" h="19">
                  <a:moveTo>
                    <a:pt x="8" y="0"/>
                  </a:moveTo>
                  <a:cubicBezTo>
                    <a:pt x="8" y="7"/>
                    <a:pt x="10" y="15"/>
                    <a:pt x="3" y="19"/>
                  </a:cubicBezTo>
                  <a:cubicBezTo>
                    <a:pt x="1" y="17"/>
                    <a:pt x="2" y="14"/>
                    <a:pt x="2" y="11"/>
                  </a:cubicBezTo>
                  <a:cubicBezTo>
                    <a:pt x="1" y="9"/>
                    <a:pt x="0" y="8"/>
                    <a:pt x="0" y="6"/>
                  </a:cubicBezTo>
                  <a:cubicBezTo>
                    <a:pt x="0" y="3"/>
                    <a:pt x="5" y="0"/>
                    <a:pt x="8"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9" name="Freeform 435"/>
            <p:cNvSpPr>
              <a:spLocks/>
            </p:cNvSpPr>
            <p:nvPr/>
          </p:nvSpPr>
          <p:spPr bwMode="auto">
            <a:xfrm>
              <a:off x="22504400" y="-4883150"/>
              <a:ext cx="49213" cy="90488"/>
            </a:xfrm>
            <a:custGeom>
              <a:avLst/>
              <a:gdLst>
                <a:gd name="T0" fmla="*/ 11 w 13"/>
                <a:gd name="T1" fmla="*/ 24 h 24"/>
                <a:gd name="T2" fmla="*/ 1 w 13"/>
                <a:gd name="T3" fmla="*/ 10 h 24"/>
                <a:gd name="T4" fmla="*/ 12 w 13"/>
                <a:gd name="T5" fmla="*/ 3 h 24"/>
                <a:gd name="T6" fmla="*/ 7 w 13"/>
                <a:gd name="T7" fmla="*/ 14 h 24"/>
                <a:gd name="T8" fmla="*/ 11 w 13"/>
                <a:gd name="T9" fmla="*/ 24 h 24"/>
              </a:gdLst>
              <a:ahLst/>
              <a:cxnLst>
                <a:cxn ang="0">
                  <a:pos x="T0" y="T1"/>
                </a:cxn>
                <a:cxn ang="0">
                  <a:pos x="T2" y="T3"/>
                </a:cxn>
                <a:cxn ang="0">
                  <a:pos x="T4" y="T5"/>
                </a:cxn>
                <a:cxn ang="0">
                  <a:pos x="T6" y="T7"/>
                </a:cxn>
                <a:cxn ang="0">
                  <a:pos x="T8" y="T9"/>
                </a:cxn>
              </a:cxnLst>
              <a:rect l="0" t="0" r="r" b="b"/>
              <a:pathLst>
                <a:path w="13" h="24">
                  <a:moveTo>
                    <a:pt x="11" y="24"/>
                  </a:moveTo>
                  <a:cubicBezTo>
                    <a:pt x="7" y="23"/>
                    <a:pt x="0" y="15"/>
                    <a:pt x="1" y="10"/>
                  </a:cubicBezTo>
                  <a:cubicBezTo>
                    <a:pt x="1" y="9"/>
                    <a:pt x="11" y="0"/>
                    <a:pt x="12" y="3"/>
                  </a:cubicBezTo>
                  <a:cubicBezTo>
                    <a:pt x="13" y="8"/>
                    <a:pt x="7" y="9"/>
                    <a:pt x="7" y="14"/>
                  </a:cubicBezTo>
                  <a:cubicBezTo>
                    <a:pt x="6" y="17"/>
                    <a:pt x="11" y="20"/>
                    <a:pt x="11" y="2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0" name="Freeform 436"/>
            <p:cNvSpPr>
              <a:spLocks/>
            </p:cNvSpPr>
            <p:nvPr/>
          </p:nvSpPr>
          <p:spPr bwMode="auto">
            <a:xfrm>
              <a:off x="22542500" y="-4514850"/>
              <a:ext cx="104775" cy="153988"/>
            </a:xfrm>
            <a:custGeom>
              <a:avLst/>
              <a:gdLst>
                <a:gd name="T0" fmla="*/ 11 w 28"/>
                <a:gd name="T1" fmla="*/ 23 h 41"/>
                <a:gd name="T2" fmla="*/ 23 w 28"/>
                <a:gd name="T3" fmla="*/ 8 h 41"/>
                <a:gd name="T4" fmla="*/ 23 w 28"/>
                <a:gd name="T5" fmla="*/ 27 h 41"/>
                <a:gd name="T6" fmla="*/ 11 w 28"/>
                <a:gd name="T7" fmla="*/ 40 h 41"/>
                <a:gd name="T8" fmla="*/ 11 w 28"/>
                <a:gd name="T9" fmla="*/ 23 h 41"/>
              </a:gdLst>
              <a:ahLst/>
              <a:cxnLst>
                <a:cxn ang="0">
                  <a:pos x="T0" y="T1"/>
                </a:cxn>
                <a:cxn ang="0">
                  <a:pos x="T2" y="T3"/>
                </a:cxn>
                <a:cxn ang="0">
                  <a:pos x="T4" y="T5"/>
                </a:cxn>
                <a:cxn ang="0">
                  <a:pos x="T6" y="T7"/>
                </a:cxn>
                <a:cxn ang="0">
                  <a:pos x="T8" y="T9"/>
                </a:cxn>
              </a:cxnLst>
              <a:rect l="0" t="0" r="r" b="b"/>
              <a:pathLst>
                <a:path w="28" h="41">
                  <a:moveTo>
                    <a:pt x="11" y="23"/>
                  </a:moveTo>
                  <a:cubicBezTo>
                    <a:pt x="13" y="20"/>
                    <a:pt x="18" y="0"/>
                    <a:pt x="23" y="8"/>
                  </a:cubicBezTo>
                  <a:cubicBezTo>
                    <a:pt x="28" y="15"/>
                    <a:pt x="25" y="20"/>
                    <a:pt x="23" y="27"/>
                  </a:cubicBezTo>
                  <a:cubicBezTo>
                    <a:pt x="21" y="33"/>
                    <a:pt x="19" y="41"/>
                    <a:pt x="11" y="40"/>
                  </a:cubicBezTo>
                  <a:cubicBezTo>
                    <a:pt x="0" y="37"/>
                    <a:pt x="7" y="29"/>
                    <a:pt x="11"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1" name="Freeform 437"/>
            <p:cNvSpPr>
              <a:spLocks/>
            </p:cNvSpPr>
            <p:nvPr/>
          </p:nvSpPr>
          <p:spPr bwMode="auto">
            <a:xfrm>
              <a:off x="22339300" y="-4530725"/>
              <a:ext cx="128588" cy="90488"/>
            </a:xfrm>
            <a:custGeom>
              <a:avLst/>
              <a:gdLst>
                <a:gd name="T0" fmla="*/ 13 w 34"/>
                <a:gd name="T1" fmla="*/ 17 h 24"/>
                <a:gd name="T2" fmla="*/ 1 w 34"/>
                <a:gd name="T3" fmla="*/ 4 h 24"/>
                <a:gd name="T4" fmla="*/ 14 w 34"/>
                <a:gd name="T5" fmla="*/ 3 h 24"/>
                <a:gd name="T6" fmla="*/ 22 w 34"/>
                <a:gd name="T7" fmla="*/ 10 h 24"/>
                <a:gd name="T8" fmla="*/ 31 w 34"/>
                <a:gd name="T9" fmla="*/ 13 h 24"/>
                <a:gd name="T10" fmla="*/ 34 w 34"/>
                <a:gd name="T11" fmla="*/ 23 h 24"/>
                <a:gd name="T12" fmla="*/ 13 w 34"/>
                <a:gd name="T13" fmla="*/ 17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13" y="17"/>
                  </a:moveTo>
                  <a:cubicBezTo>
                    <a:pt x="10" y="15"/>
                    <a:pt x="0" y="9"/>
                    <a:pt x="1" y="4"/>
                  </a:cubicBezTo>
                  <a:cubicBezTo>
                    <a:pt x="3" y="0"/>
                    <a:pt x="11" y="2"/>
                    <a:pt x="14" y="3"/>
                  </a:cubicBezTo>
                  <a:cubicBezTo>
                    <a:pt x="17" y="5"/>
                    <a:pt x="18" y="9"/>
                    <a:pt x="22" y="10"/>
                  </a:cubicBezTo>
                  <a:cubicBezTo>
                    <a:pt x="26" y="11"/>
                    <a:pt x="29" y="9"/>
                    <a:pt x="31" y="13"/>
                  </a:cubicBezTo>
                  <a:cubicBezTo>
                    <a:pt x="33" y="15"/>
                    <a:pt x="34" y="20"/>
                    <a:pt x="34" y="23"/>
                  </a:cubicBezTo>
                  <a:cubicBezTo>
                    <a:pt x="27" y="24"/>
                    <a:pt x="20" y="20"/>
                    <a:pt x="13" y="1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2" name="Freeform 438"/>
            <p:cNvSpPr>
              <a:spLocks/>
            </p:cNvSpPr>
            <p:nvPr/>
          </p:nvSpPr>
          <p:spPr bwMode="auto">
            <a:xfrm>
              <a:off x="22404388" y="-4718050"/>
              <a:ext cx="44450" cy="76200"/>
            </a:xfrm>
            <a:custGeom>
              <a:avLst/>
              <a:gdLst>
                <a:gd name="T0" fmla="*/ 6 w 12"/>
                <a:gd name="T1" fmla="*/ 16 h 20"/>
                <a:gd name="T2" fmla="*/ 6 w 12"/>
                <a:gd name="T3" fmla="*/ 1 h 20"/>
                <a:gd name="T4" fmla="*/ 9 w 12"/>
                <a:gd name="T5" fmla="*/ 11 h 20"/>
                <a:gd name="T6" fmla="*/ 6 w 12"/>
                <a:gd name="T7" fmla="*/ 16 h 20"/>
              </a:gdLst>
              <a:ahLst/>
              <a:cxnLst>
                <a:cxn ang="0">
                  <a:pos x="T0" y="T1"/>
                </a:cxn>
                <a:cxn ang="0">
                  <a:pos x="T2" y="T3"/>
                </a:cxn>
                <a:cxn ang="0">
                  <a:pos x="T4" y="T5"/>
                </a:cxn>
                <a:cxn ang="0">
                  <a:pos x="T6" y="T7"/>
                </a:cxn>
              </a:cxnLst>
              <a:rect l="0" t="0" r="r" b="b"/>
              <a:pathLst>
                <a:path w="12" h="20">
                  <a:moveTo>
                    <a:pt x="6" y="16"/>
                  </a:moveTo>
                  <a:cubicBezTo>
                    <a:pt x="3" y="14"/>
                    <a:pt x="0" y="0"/>
                    <a:pt x="6" y="1"/>
                  </a:cubicBezTo>
                  <a:cubicBezTo>
                    <a:pt x="11" y="1"/>
                    <a:pt x="9" y="9"/>
                    <a:pt x="9" y="11"/>
                  </a:cubicBezTo>
                  <a:cubicBezTo>
                    <a:pt x="9" y="13"/>
                    <a:pt x="12" y="20"/>
                    <a:pt x="6"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3" name="Freeform 439"/>
            <p:cNvSpPr>
              <a:spLocks/>
            </p:cNvSpPr>
            <p:nvPr/>
          </p:nvSpPr>
          <p:spPr bwMode="auto">
            <a:xfrm>
              <a:off x="22440900" y="-4748213"/>
              <a:ext cx="60325" cy="109538"/>
            </a:xfrm>
            <a:custGeom>
              <a:avLst/>
              <a:gdLst>
                <a:gd name="T0" fmla="*/ 15 w 16"/>
                <a:gd name="T1" fmla="*/ 19 h 29"/>
                <a:gd name="T2" fmla="*/ 5 w 16"/>
                <a:gd name="T3" fmla="*/ 25 h 29"/>
                <a:gd name="T4" fmla="*/ 3 w 16"/>
                <a:gd name="T5" fmla="*/ 14 h 29"/>
                <a:gd name="T6" fmla="*/ 7 w 16"/>
                <a:gd name="T7" fmla="*/ 3 h 29"/>
                <a:gd name="T8" fmla="*/ 11 w 16"/>
                <a:gd name="T9" fmla="*/ 11 h 29"/>
                <a:gd name="T10" fmla="*/ 15 w 16"/>
                <a:gd name="T11" fmla="*/ 19 h 29"/>
              </a:gdLst>
              <a:ahLst/>
              <a:cxnLst>
                <a:cxn ang="0">
                  <a:pos x="T0" y="T1"/>
                </a:cxn>
                <a:cxn ang="0">
                  <a:pos x="T2" y="T3"/>
                </a:cxn>
                <a:cxn ang="0">
                  <a:pos x="T4" y="T5"/>
                </a:cxn>
                <a:cxn ang="0">
                  <a:pos x="T6" y="T7"/>
                </a:cxn>
                <a:cxn ang="0">
                  <a:pos x="T8" y="T9"/>
                </a:cxn>
                <a:cxn ang="0">
                  <a:pos x="T10" y="T11"/>
                </a:cxn>
              </a:cxnLst>
              <a:rect l="0" t="0" r="r" b="b"/>
              <a:pathLst>
                <a:path w="16" h="29">
                  <a:moveTo>
                    <a:pt x="15" y="19"/>
                  </a:moveTo>
                  <a:cubicBezTo>
                    <a:pt x="16" y="25"/>
                    <a:pt x="10" y="29"/>
                    <a:pt x="5" y="25"/>
                  </a:cubicBezTo>
                  <a:cubicBezTo>
                    <a:pt x="3" y="23"/>
                    <a:pt x="4" y="17"/>
                    <a:pt x="3" y="14"/>
                  </a:cubicBezTo>
                  <a:cubicBezTo>
                    <a:pt x="2" y="12"/>
                    <a:pt x="0" y="0"/>
                    <a:pt x="7" y="3"/>
                  </a:cubicBezTo>
                  <a:cubicBezTo>
                    <a:pt x="7" y="3"/>
                    <a:pt x="10" y="10"/>
                    <a:pt x="11" y="11"/>
                  </a:cubicBezTo>
                  <a:cubicBezTo>
                    <a:pt x="12" y="13"/>
                    <a:pt x="14" y="16"/>
                    <a:pt x="15" y="1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4" name="Freeform 440"/>
            <p:cNvSpPr>
              <a:spLocks/>
            </p:cNvSpPr>
            <p:nvPr/>
          </p:nvSpPr>
          <p:spPr bwMode="auto">
            <a:xfrm>
              <a:off x="22448838" y="-4635500"/>
              <a:ext cx="63500" cy="68263"/>
            </a:xfrm>
            <a:custGeom>
              <a:avLst/>
              <a:gdLst>
                <a:gd name="T0" fmla="*/ 17 w 17"/>
                <a:gd name="T1" fmla="*/ 5 h 18"/>
                <a:gd name="T2" fmla="*/ 7 w 17"/>
                <a:gd name="T3" fmla="*/ 17 h 18"/>
                <a:gd name="T4" fmla="*/ 2 w 17"/>
                <a:gd name="T5" fmla="*/ 6 h 18"/>
                <a:gd name="T6" fmla="*/ 10 w 17"/>
                <a:gd name="T7" fmla="*/ 0 h 18"/>
                <a:gd name="T8" fmla="*/ 17 w 17"/>
                <a:gd name="T9" fmla="*/ 5 h 18"/>
              </a:gdLst>
              <a:ahLst/>
              <a:cxnLst>
                <a:cxn ang="0">
                  <a:pos x="T0" y="T1"/>
                </a:cxn>
                <a:cxn ang="0">
                  <a:pos x="T2" y="T3"/>
                </a:cxn>
                <a:cxn ang="0">
                  <a:pos x="T4" y="T5"/>
                </a:cxn>
                <a:cxn ang="0">
                  <a:pos x="T6" y="T7"/>
                </a:cxn>
                <a:cxn ang="0">
                  <a:pos x="T8" y="T9"/>
                </a:cxn>
              </a:cxnLst>
              <a:rect l="0" t="0" r="r" b="b"/>
              <a:pathLst>
                <a:path w="17" h="18">
                  <a:moveTo>
                    <a:pt x="17" y="5"/>
                  </a:moveTo>
                  <a:cubicBezTo>
                    <a:pt x="13" y="7"/>
                    <a:pt x="13" y="18"/>
                    <a:pt x="7" y="17"/>
                  </a:cubicBezTo>
                  <a:cubicBezTo>
                    <a:pt x="6" y="11"/>
                    <a:pt x="0" y="12"/>
                    <a:pt x="2" y="6"/>
                  </a:cubicBezTo>
                  <a:cubicBezTo>
                    <a:pt x="3" y="4"/>
                    <a:pt x="7" y="0"/>
                    <a:pt x="10" y="0"/>
                  </a:cubicBezTo>
                  <a:cubicBezTo>
                    <a:pt x="12" y="0"/>
                    <a:pt x="15" y="3"/>
                    <a:pt x="17"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5" name="Freeform 441"/>
            <p:cNvSpPr>
              <a:spLocks/>
            </p:cNvSpPr>
            <p:nvPr/>
          </p:nvSpPr>
          <p:spPr bwMode="auto">
            <a:xfrm>
              <a:off x="22286913" y="-4646613"/>
              <a:ext cx="117475" cy="71438"/>
            </a:xfrm>
            <a:custGeom>
              <a:avLst/>
              <a:gdLst>
                <a:gd name="T0" fmla="*/ 14 w 31"/>
                <a:gd name="T1" fmla="*/ 0 h 19"/>
                <a:gd name="T2" fmla="*/ 6 w 31"/>
                <a:gd name="T3" fmla="*/ 3 h 19"/>
                <a:gd name="T4" fmla="*/ 14 w 31"/>
                <a:gd name="T5" fmla="*/ 0 h 19"/>
              </a:gdLst>
              <a:ahLst/>
              <a:cxnLst>
                <a:cxn ang="0">
                  <a:pos x="T0" y="T1"/>
                </a:cxn>
                <a:cxn ang="0">
                  <a:pos x="T2" y="T3"/>
                </a:cxn>
                <a:cxn ang="0">
                  <a:pos x="T4" y="T5"/>
                </a:cxn>
              </a:cxnLst>
              <a:rect l="0" t="0" r="r" b="b"/>
              <a:pathLst>
                <a:path w="31" h="19">
                  <a:moveTo>
                    <a:pt x="14" y="0"/>
                  </a:moveTo>
                  <a:cubicBezTo>
                    <a:pt x="31" y="3"/>
                    <a:pt x="0" y="19"/>
                    <a:pt x="6" y="3"/>
                  </a:cubicBezTo>
                  <a:cubicBezTo>
                    <a:pt x="7" y="1"/>
                    <a:pt x="12" y="0"/>
                    <a:pt x="14"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6" name="Freeform 442"/>
            <p:cNvSpPr>
              <a:spLocks/>
            </p:cNvSpPr>
            <p:nvPr/>
          </p:nvSpPr>
          <p:spPr bwMode="auto">
            <a:xfrm>
              <a:off x="22456775" y="-3986213"/>
              <a:ext cx="82550" cy="338138"/>
            </a:xfrm>
            <a:custGeom>
              <a:avLst/>
              <a:gdLst>
                <a:gd name="T0" fmla="*/ 1 w 22"/>
                <a:gd name="T1" fmla="*/ 33 h 90"/>
                <a:gd name="T2" fmla="*/ 5 w 22"/>
                <a:gd name="T3" fmla="*/ 21 h 90"/>
                <a:gd name="T4" fmla="*/ 2 w 22"/>
                <a:gd name="T5" fmla="*/ 8 h 90"/>
                <a:gd name="T6" fmla="*/ 11 w 22"/>
                <a:gd name="T7" fmla="*/ 9 h 90"/>
                <a:gd name="T8" fmla="*/ 15 w 22"/>
                <a:gd name="T9" fmla="*/ 36 h 90"/>
                <a:gd name="T10" fmla="*/ 21 w 22"/>
                <a:gd name="T11" fmla="*/ 90 h 90"/>
                <a:gd name="T12" fmla="*/ 9 w 22"/>
                <a:gd name="T13" fmla="*/ 50 h 90"/>
                <a:gd name="T14" fmla="*/ 1 w 22"/>
                <a:gd name="T15" fmla="*/ 3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0">
                  <a:moveTo>
                    <a:pt x="1" y="33"/>
                  </a:moveTo>
                  <a:cubicBezTo>
                    <a:pt x="1" y="28"/>
                    <a:pt x="5" y="25"/>
                    <a:pt x="5" y="21"/>
                  </a:cubicBezTo>
                  <a:cubicBezTo>
                    <a:pt x="5" y="17"/>
                    <a:pt x="0" y="13"/>
                    <a:pt x="2" y="8"/>
                  </a:cubicBezTo>
                  <a:cubicBezTo>
                    <a:pt x="5" y="0"/>
                    <a:pt x="9" y="6"/>
                    <a:pt x="11" y="9"/>
                  </a:cubicBezTo>
                  <a:cubicBezTo>
                    <a:pt x="17" y="17"/>
                    <a:pt x="13" y="26"/>
                    <a:pt x="15" y="36"/>
                  </a:cubicBezTo>
                  <a:cubicBezTo>
                    <a:pt x="17" y="54"/>
                    <a:pt x="22" y="71"/>
                    <a:pt x="21" y="90"/>
                  </a:cubicBezTo>
                  <a:cubicBezTo>
                    <a:pt x="10" y="88"/>
                    <a:pt x="12" y="58"/>
                    <a:pt x="9" y="50"/>
                  </a:cubicBezTo>
                  <a:cubicBezTo>
                    <a:pt x="7" y="44"/>
                    <a:pt x="2" y="39"/>
                    <a:pt x="1" y="3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7" name="Freeform 443"/>
            <p:cNvSpPr>
              <a:spLocks/>
            </p:cNvSpPr>
            <p:nvPr/>
          </p:nvSpPr>
          <p:spPr bwMode="auto">
            <a:xfrm>
              <a:off x="22474238" y="-3446463"/>
              <a:ext cx="184150" cy="214313"/>
            </a:xfrm>
            <a:custGeom>
              <a:avLst/>
              <a:gdLst>
                <a:gd name="T0" fmla="*/ 20 w 49"/>
                <a:gd name="T1" fmla="*/ 14 h 57"/>
                <a:gd name="T2" fmla="*/ 23 w 49"/>
                <a:gd name="T3" fmla="*/ 15 h 57"/>
                <a:gd name="T4" fmla="*/ 24 w 49"/>
                <a:gd name="T5" fmla="*/ 5 h 57"/>
                <a:gd name="T6" fmla="*/ 32 w 49"/>
                <a:gd name="T7" fmla="*/ 11 h 57"/>
                <a:gd name="T8" fmla="*/ 29 w 49"/>
                <a:gd name="T9" fmla="*/ 22 h 57"/>
                <a:gd name="T10" fmla="*/ 36 w 49"/>
                <a:gd name="T11" fmla="*/ 39 h 57"/>
                <a:gd name="T12" fmla="*/ 37 w 49"/>
                <a:gd name="T13" fmla="*/ 34 h 57"/>
                <a:gd name="T14" fmla="*/ 45 w 49"/>
                <a:gd name="T15" fmla="*/ 31 h 57"/>
                <a:gd name="T16" fmla="*/ 36 w 49"/>
                <a:gd name="T17" fmla="*/ 55 h 57"/>
                <a:gd name="T18" fmla="*/ 9 w 49"/>
                <a:gd name="T19" fmla="*/ 49 h 57"/>
                <a:gd name="T20" fmla="*/ 7 w 49"/>
                <a:gd name="T21" fmla="*/ 30 h 57"/>
                <a:gd name="T22" fmla="*/ 6 w 49"/>
                <a:gd name="T23" fmla="*/ 12 h 57"/>
                <a:gd name="T24" fmla="*/ 20 w 49"/>
                <a:gd name="T2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7">
                  <a:moveTo>
                    <a:pt x="20" y="14"/>
                  </a:moveTo>
                  <a:cubicBezTo>
                    <a:pt x="21" y="15"/>
                    <a:pt x="22" y="15"/>
                    <a:pt x="23" y="15"/>
                  </a:cubicBezTo>
                  <a:cubicBezTo>
                    <a:pt x="24" y="12"/>
                    <a:pt x="25" y="8"/>
                    <a:pt x="24" y="5"/>
                  </a:cubicBezTo>
                  <a:cubicBezTo>
                    <a:pt x="31" y="0"/>
                    <a:pt x="30" y="7"/>
                    <a:pt x="32" y="11"/>
                  </a:cubicBezTo>
                  <a:cubicBezTo>
                    <a:pt x="35" y="20"/>
                    <a:pt x="32" y="15"/>
                    <a:pt x="29" y="22"/>
                  </a:cubicBezTo>
                  <a:cubicBezTo>
                    <a:pt x="26" y="29"/>
                    <a:pt x="29" y="34"/>
                    <a:pt x="36" y="39"/>
                  </a:cubicBezTo>
                  <a:cubicBezTo>
                    <a:pt x="36" y="37"/>
                    <a:pt x="37" y="35"/>
                    <a:pt x="37" y="34"/>
                  </a:cubicBezTo>
                  <a:cubicBezTo>
                    <a:pt x="40" y="33"/>
                    <a:pt x="43" y="32"/>
                    <a:pt x="45" y="31"/>
                  </a:cubicBezTo>
                  <a:cubicBezTo>
                    <a:pt x="49" y="37"/>
                    <a:pt x="44" y="57"/>
                    <a:pt x="36" y="55"/>
                  </a:cubicBezTo>
                  <a:cubicBezTo>
                    <a:pt x="42" y="36"/>
                    <a:pt x="15" y="52"/>
                    <a:pt x="9" y="49"/>
                  </a:cubicBezTo>
                  <a:cubicBezTo>
                    <a:pt x="0" y="45"/>
                    <a:pt x="6" y="37"/>
                    <a:pt x="7" y="30"/>
                  </a:cubicBezTo>
                  <a:cubicBezTo>
                    <a:pt x="8" y="24"/>
                    <a:pt x="2" y="17"/>
                    <a:pt x="6" y="12"/>
                  </a:cubicBezTo>
                  <a:cubicBezTo>
                    <a:pt x="13" y="5"/>
                    <a:pt x="17" y="14"/>
                    <a:pt x="20"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8" name="Freeform 444"/>
            <p:cNvSpPr>
              <a:spLocks/>
            </p:cNvSpPr>
            <p:nvPr/>
          </p:nvSpPr>
          <p:spPr bwMode="auto">
            <a:xfrm>
              <a:off x="22317075" y="-3284538"/>
              <a:ext cx="93663" cy="134938"/>
            </a:xfrm>
            <a:custGeom>
              <a:avLst/>
              <a:gdLst>
                <a:gd name="T0" fmla="*/ 3 w 25"/>
                <a:gd name="T1" fmla="*/ 17 h 36"/>
                <a:gd name="T2" fmla="*/ 6 w 25"/>
                <a:gd name="T3" fmla="*/ 1 h 36"/>
                <a:gd name="T4" fmla="*/ 18 w 25"/>
                <a:gd name="T5" fmla="*/ 7 h 36"/>
                <a:gd name="T6" fmla="*/ 14 w 25"/>
                <a:gd name="T7" fmla="*/ 11 h 36"/>
                <a:gd name="T8" fmla="*/ 22 w 25"/>
                <a:gd name="T9" fmla="*/ 15 h 36"/>
                <a:gd name="T10" fmla="*/ 21 w 25"/>
                <a:gd name="T11" fmla="*/ 28 h 36"/>
                <a:gd name="T12" fmla="*/ 17 w 25"/>
                <a:gd name="T13" fmla="*/ 35 h 36"/>
                <a:gd name="T14" fmla="*/ 9 w 25"/>
                <a:gd name="T15" fmla="*/ 32 h 36"/>
                <a:gd name="T16" fmla="*/ 2 w 25"/>
                <a:gd name="T17" fmla="*/ 26 h 36"/>
                <a:gd name="T18" fmla="*/ 3 w 25"/>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3" y="17"/>
                  </a:moveTo>
                  <a:cubicBezTo>
                    <a:pt x="4" y="12"/>
                    <a:pt x="0" y="3"/>
                    <a:pt x="6" y="1"/>
                  </a:cubicBezTo>
                  <a:cubicBezTo>
                    <a:pt x="10" y="0"/>
                    <a:pt x="17" y="3"/>
                    <a:pt x="18" y="7"/>
                  </a:cubicBezTo>
                  <a:cubicBezTo>
                    <a:pt x="19" y="10"/>
                    <a:pt x="14" y="8"/>
                    <a:pt x="14" y="11"/>
                  </a:cubicBezTo>
                  <a:cubicBezTo>
                    <a:pt x="14" y="13"/>
                    <a:pt x="20" y="13"/>
                    <a:pt x="22" y="15"/>
                  </a:cubicBezTo>
                  <a:cubicBezTo>
                    <a:pt x="25" y="19"/>
                    <a:pt x="23" y="24"/>
                    <a:pt x="21" y="28"/>
                  </a:cubicBezTo>
                  <a:cubicBezTo>
                    <a:pt x="20" y="30"/>
                    <a:pt x="19" y="33"/>
                    <a:pt x="17" y="35"/>
                  </a:cubicBezTo>
                  <a:cubicBezTo>
                    <a:pt x="14" y="36"/>
                    <a:pt x="12" y="34"/>
                    <a:pt x="9" y="32"/>
                  </a:cubicBezTo>
                  <a:cubicBezTo>
                    <a:pt x="7" y="30"/>
                    <a:pt x="4" y="29"/>
                    <a:pt x="2" y="26"/>
                  </a:cubicBezTo>
                  <a:cubicBezTo>
                    <a:pt x="0" y="23"/>
                    <a:pt x="1" y="21"/>
                    <a:pt x="3" y="1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9" name="Freeform 445"/>
            <p:cNvSpPr>
              <a:spLocks/>
            </p:cNvSpPr>
            <p:nvPr/>
          </p:nvSpPr>
          <p:spPr bwMode="auto">
            <a:xfrm>
              <a:off x="22459950" y="-3146425"/>
              <a:ext cx="55563" cy="60325"/>
            </a:xfrm>
            <a:custGeom>
              <a:avLst/>
              <a:gdLst>
                <a:gd name="T0" fmla="*/ 0 w 15"/>
                <a:gd name="T1" fmla="*/ 11 h 16"/>
                <a:gd name="T2" fmla="*/ 4 w 15"/>
                <a:gd name="T3" fmla="*/ 5 h 16"/>
                <a:gd name="T4" fmla="*/ 10 w 15"/>
                <a:gd name="T5" fmla="*/ 0 h 16"/>
                <a:gd name="T6" fmla="*/ 13 w 15"/>
                <a:gd name="T7" fmla="*/ 6 h 16"/>
                <a:gd name="T8" fmla="*/ 11 w 15"/>
                <a:gd name="T9" fmla="*/ 15 h 16"/>
                <a:gd name="T10" fmla="*/ 4 w 15"/>
                <a:gd name="T11" fmla="*/ 14 h 16"/>
                <a:gd name="T12" fmla="*/ 0 w 15"/>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0" y="11"/>
                  </a:moveTo>
                  <a:cubicBezTo>
                    <a:pt x="0" y="9"/>
                    <a:pt x="1" y="7"/>
                    <a:pt x="4" y="5"/>
                  </a:cubicBezTo>
                  <a:cubicBezTo>
                    <a:pt x="5" y="4"/>
                    <a:pt x="8" y="0"/>
                    <a:pt x="10" y="0"/>
                  </a:cubicBezTo>
                  <a:cubicBezTo>
                    <a:pt x="12" y="0"/>
                    <a:pt x="12" y="4"/>
                    <a:pt x="13" y="6"/>
                  </a:cubicBezTo>
                  <a:cubicBezTo>
                    <a:pt x="13" y="9"/>
                    <a:pt x="15" y="14"/>
                    <a:pt x="11" y="15"/>
                  </a:cubicBezTo>
                  <a:cubicBezTo>
                    <a:pt x="9" y="16"/>
                    <a:pt x="7" y="15"/>
                    <a:pt x="4" y="14"/>
                  </a:cubicBezTo>
                  <a:cubicBezTo>
                    <a:pt x="2" y="14"/>
                    <a:pt x="1" y="12"/>
                    <a:pt x="0"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0" name="Freeform 446"/>
            <p:cNvSpPr>
              <a:spLocks/>
            </p:cNvSpPr>
            <p:nvPr/>
          </p:nvSpPr>
          <p:spPr bwMode="auto">
            <a:xfrm>
              <a:off x="22515513" y="-3160713"/>
              <a:ext cx="41275" cy="44450"/>
            </a:xfrm>
            <a:custGeom>
              <a:avLst/>
              <a:gdLst>
                <a:gd name="T0" fmla="*/ 8 w 11"/>
                <a:gd name="T1" fmla="*/ 11 h 12"/>
                <a:gd name="T2" fmla="*/ 2 w 11"/>
                <a:gd name="T3" fmla="*/ 1 h 12"/>
                <a:gd name="T4" fmla="*/ 6 w 11"/>
                <a:gd name="T5" fmla="*/ 2 h 12"/>
                <a:gd name="T6" fmla="*/ 9 w 11"/>
                <a:gd name="T7" fmla="*/ 1 h 12"/>
                <a:gd name="T8" fmla="*/ 7 w 11"/>
                <a:gd name="T9" fmla="*/ 6 h 12"/>
                <a:gd name="T10" fmla="*/ 8 w 11"/>
                <a:gd name="T11" fmla="*/ 11 h 12"/>
              </a:gdLst>
              <a:ahLst/>
              <a:cxnLst>
                <a:cxn ang="0">
                  <a:pos x="T0" y="T1"/>
                </a:cxn>
                <a:cxn ang="0">
                  <a:pos x="T2" y="T3"/>
                </a:cxn>
                <a:cxn ang="0">
                  <a:pos x="T4" y="T5"/>
                </a:cxn>
                <a:cxn ang="0">
                  <a:pos x="T6" y="T7"/>
                </a:cxn>
                <a:cxn ang="0">
                  <a:pos x="T8" y="T9"/>
                </a:cxn>
                <a:cxn ang="0">
                  <a:pos x="T10" y="T11"/>
                </a:cxn>
              </a:cxnLst>
              <a:rect l="0" t="0" r="r" b="b"/>
              <a:pathLst>
                <a:path w="11" h="12">
                  <a:moveTo>
                    <a:pt x="8" y="11"/>
                  </a:moveTo>
                  <a:cubicBezTo>
                    <a:pt x="4" y="12"/>
                    <a:pt x="0" y="3"/>
                    <a:pt x="2" y="1"/>
                  </a:cubicBezTo>
                  <a:cubicBezTo>
                    <a:pt x="3" y="0"/>
                    <a:pt x="7" y="1"/>
                    <a:pt x="6" y="2"/>
                  </a:cubicBezTo>
                  <a:cubicBezTo>
                    <a:pt x="7" y="1"/>
                    <a:pt x="8" y="0"/>
                    <a:pt x="9" y="1"/>
                  </a:cubicBezTo>
                  <a:cubicBezTo>
                    <a:pt x="9" y="3"/>
                    <a:pt x="7" y="4"/>
                    <a:pt x="7" y="6"/>
                  </a:cubicBezTo>
                  <a:cubicBezTo>
                    <a:pt x="7" y="7"/>
                    <a:pt x="11" y="10"/>
                    <a:pt x="8"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1" name="Freeform 447"/>
            <p:cNvSpPr>
              <a:spLocks/>
            </p:cNvSpPr>
            <p:nvPr/>
          </p:nvSpPr>
          <p:spPr bwMode="auto">
            <a:xfrm>
              <a:off x="21807488" y="-2692400"/>
              <a:ext cx="280988" cy="142875"/>
            </a:xfrm>
            <a:custGeom>
              <a:avLst/>
              <a:gdLst>
                <a:gd name="T0" fmla="*/ 2 w 75"/>
                <a:gd name="T1" fmla="*/ 20 h 38"/>
                <a:gd name="T2" fmla="*/ 11 w 75"/>
                <a:gd name="T3" fmla="*/ 13 h 38"/>
                <a:gd name="T4" fmla="*/ 17 w 75"/>
                <a:gd name="T5" fmla="*/ 2 h 38"/>
                <a:gd name="T6" fmla="*/ 29 w 75"/>
                <a:gd name="T7" fmla="*/ 0 h 38"/>
                <a:gd name="T8" fmla="*/ 55 w 75"/>
                <a:gd name="T9" fmla="*/ 10 h 38"/>
                <a:gd name="T10" fmla="*/ 61 w 75"/>
                <a:gd name="T11" fmla="*/ 20 h 38"/>
                <a:gd name="T12" fmla="*/ 36 w 75"/>
                <a:gd name="T13" fmla="*/ 14 h 38"/>
                <a:gd name="T14" fmla="*/ 62 w 75"/>
                <a:gd name="T15" fmla="*/ 24 h 38"/>
                <a:gd name="T16" fmla="*/ 75 w 75"/>
                <a:gd name="T17" fmla="*/ 29 h 38"/>
                <a:gd name="T18" fmla="*/ 63 w 75"/>
                <a:gd name="T19" fmla="*/ 33 h 38"/>
                <a:gd name="T20" fmla="*/ 39 w 75"/>
                <a:gd name="T21" fmla="*/ 37 h 38"/>
                <a:gd name="T22" fmla="*/ 26 w 75"/>
                <a:gd name="T23" fmla="*/ 36 h 38"/>
                <a:gd name="T24" fmla="*/ 21 w 75"/>
                <a:gd name="T25" fmla="*/ 32 h 38"/>
                <a:gd name="T26" fmla="*/ 15 w 75"/>
                <a:gd name="T27" fmla="*/ 31 h 38"/>
                <a:gd name="T28" fmla="*/ 2 w 75"/>
                <a:gd name="T2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8">
                  <a:moveTo>
                    <a:pt x="2" y="20"/>
                  </a:moveTo>
                  <a:cubicBezTo>
                    <a:pt x="3" y="16"/>
                    <a:pt x="9" y="16"/>
                    <a:pt x="11" y="13"/>
                  </a:cubicBezTo>
                  <a:cubicBezTo>
                    <a:pt x="14" y="10"/>
                    <a:pt x="13" y="4"/>
                    <a:pt x="17" y="2"/>
                  </a:cubicBezTo>
                  <a:cubicBezTo>
                    <a:pt x="19" y="1"/>
                    <a:pt x="26" y="0"/>
                    <a:pt x="29" y="0"/>
                  </a:cubicBezTo>
                  <a:cubicBezTo>
                    <a:pt x="37" y="0"/>
                    <a:pt x="47" y="6"/>
                    <a:pt x="55" y="10"/>
                  </a:cubicBezTo>
                  <a:cubicBezTo>
                    <a:pt x="60" y="12"/>
                    <a:pt x="74" y="19"/>
                    <a:pt x="61" y="20"/>
                  </a:cubicBezTo>
                  <a:cubicBezTo>
                    <a:pt x="53" y="21"/>
                    <a:pt x="44" y="15"/>
                    <a:pt x="36" y="14"/>
                  </a:cubicBezTo>
                  <a:cubicBezTo>
                    <a:pt x="36" y="18"/>
                    <a:pt x="58" y="23"/>
                    <a:pt x="62" y="24"/>
                  </a:cubicBezTo>
                  <a:cubicBezTo>
                    <a:pt x="65" y="24"/>
                    <a:pt x="75" y="25"/>
                    <a:pt x="75" y="29"/>
                  </a:cubicBezTo>
                  <a:cubicBezTo>
                    <a:pt x="74" y="33"/>
                    <a:pt x="65" y="33"/>
                    <a:pt x="63" y="33"/>
                  </a:cubicBezTo>
                  <a:cubicBezTo>
                    <a:pt x="54" y="33"/>
                    <a:pt x="47" y="35"/>
                    <a:pt x="39" y="37"/>
                  </a:cubicBezTo>
                  <a:cubicBezTo>
                    <a:pt x="34" y="37"/>
                    <a:pt x="30" y="38"/>
                    <a:pt x="26" y="36"/>
                  </a:cubicBezTo>
                  <a:cubicBezTo>
                    <a:pt x="24" y="35"/>
                    <a:pt x="22" y="33"/>
                    <a:pt x="21" y="32"/>
                  </a:cubicBezTo>
                  <a:cubicBezTo>
                    <a:pt x="19" y="31"/>
                    <a:pt x="17" y="31"/>
                    <a:pt x="15" y="31"/>
                  </a:cubicBezTo>
                  <a:cubicBezTo>
                    <a:pt x="10" y="29"/>
                    <a:pt x="0" y="26"/>
                    <a:pt x="2" y="2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2" name="Freeform 448"/>
            <p:cNvSpPr>
              <a:spLocks/>
            </p:cNvSpPr>
            <p:nvPr/>
          </p:nvSpPr>
          <p:spPr bwMode="auto">
            <a:xfrm>
              <a:off x="21904325" y="-2565400"/>
              <a:ext cx="296863" cy="157163"/>
            </a:xfrm>
            <a:custGeom>
              <a:avLst/>
              <a:gdLst>
                <a:gd name="T0" fmla="*/ 5 w 79"/>
                <a:gd name="T1" fmla="*/ 16 h 42"/>
                <a:gd name="T2" fmla="*/ 9 w 79"/>
                <a:gd name="T3" fmla="*/ 6 h 42"/>
                <a:gd name="T4" fmla="*/ 29 w 79"/>
                <a:gd name="T5" fmla="*/ 5 h 42"/>
                <a:gd name="T6" fmla="*/ 46 w 79"/>
                <a:gd name="T7" fmla="*/ 1 h 42"/>
                <a:gd name="T8" fmla="*/ 65 w 79"/>
                <a:gd name="T9" fmla="*/ 7 h 42"/>
                <a:gd name="T10" fmla="*/ 77 w 79"/>
                <a:gd name="T11" fmla="*/ 16 h 42"/>
                <a:gd name="T12" fmla="*/ 76 w 79"/>
                <a:gd name="T13" fmla="*/ 33 h 42"/>
                <a:gd name="T14" fmla="*/ 53 w 79"/>
                <a:gd name="T15" fmla="*/ 27 h 42"/>
                <a:gd name="T16" fmla="*/ 44 w 79"/>
                <a:gd name="T17" fmla="*/ 19 h 42"/>
                <a:gd name="T18" fmla="*/ 29 w 79"/>
                <a:gd name="T19" fmla="*/ 18 h 42"/>
                <a:gd name="T20" fmla="*/ 17 w 79"/>
                <a:gd name="T21" fmla="*/ 15 h 42"/>
                <a:gd name="T22" fmla="*/ 5 w 79"/>
                <a:gd name="T2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42">
                  <a:moveTo>
                    <a:pt x="5" y="16"/>
                  </a:moveTo>
                  <a:cubicBezTo>
                    <a:pt x="0" y="12"/>
                    <a:pt x="5" y="7"/>
                    <a:pt x="9" y="6"/>
                  </a:cubicBezTo>
                  <a:cubicBezTo>
                    <a:pt x="15" y="4"/>
                    <a:pt x="23" y="6"/>
                    <a:pt x="29" y="5"/>
                  </a:cubicBezTo>
                  <a:cubicBezTo>
                    <a:pt x="34" y="3"/>
                    <a:pt x="40" y="0"/>
                    <a:pt x="46" y="1"/>
                  </a:cubicBezTo>
                  <a:cubicBezTo>
                    <a:pt x="52" y="2"/>
                    <a:pt x="59" y="5"/>
                    <a:pt x="65" y="7"/>
                  </a:cubicBezTo>
                  <a:cubicBezTo>
                    <a:pt x="71" y="10"/>
                    <a:pt x="73" y="12"/>
                    <a:pt x="77" y="16"/>
                  </a:cubicBezTo>
                  <a:cubicBezTo>
                    <a:pt x="65" y="20"/>
                    <a:pt x="79" y="27"/>
                    <a:pt x="76" y="33"/>
                  </a:cubicBezTo>
                  <a:cubicBezTo>
                    <a:pt x="72" y="42"/>
                    <a:pt x="57" y="30"/>
                    <a:pt x="53" y="27"/>
                  </a:cubicBezTo>
                  <a:cubicBezTo>
                    <a:pt x="50" y="24"/>
                    <a:pt x="48" y="21"/>
                    <a:pt x="44" y="19"/>
                  </a:cubicBezTo>
                  <a:cubicBezTo>
                    <a:pt x="40" y="18"/>
                    <a:pt x="34" y="19"/>
                    <a:pt x="29" y="18"/>
                  </a:cubicBezTo>
                  <a:cubicBezTo>
                    <a:pt x="25" y="17"/>
                    <a:pt x="22" y="15"/>
                    <a:pt x="17" y="15"/>
                  </a:cubicBezTo>
                  <a:cubicBezTo>
                    <a:pt x="14" y="15"/>
                    <a:pt x="7" y="18"/>
                    <a:pt x="5" y="1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3" name="Freeform 449"/>
            <p:cNvSpPr>
              <a:spLocks/>
            </p:cNvSpPr>
            <p:nvPr/>
          </p:nvSpPr>
          <p:spPr bwMode="auto">
            <a:xfrm>
              <a:off x="21923375" y="-2497138"/>
              <a:ext cx="288925" cy="261938"/>
            </a:xfrm>
            <a:custGeom>
              <a:avLst/>
              <a:gdLst>
                <a:gd name="T0" fmla="*/ 4 w 77"/>
                <a:gd name="T1" fmla="*/ 18 h 70"/>
                <a:gd name="T2" fmla="*/ 8 w 77"/>
                <a:gd name="T3" fmla="*/ 2 h 70"/>
                <a:gd name="T4" fmla="*/ 22 w 77"/>
                <a:gd name="T5" fmla="*/ 1 h 70"/>
                <a:gd name="T6" fmla="*/ 41 w 77"/>
                <a:gd name="T7" fmla="*/ 6 h 70"/>
                <a:gd name="T8" fmla="*/ 70 w 77"/>
                <a:gd name="T9" fmla="*/ 42 h 70"/>
                <a:gd name="T10" fmla="*/ 51 w 77"/>
                <a:gd name="T11" fmla="*/ 39 h 70"/>
                <a:gd name="T12" fmla="*/ 66 w 77"/>
                <a:gd name="T13" fmla="*/ 57 h 70"/>
                <a:gd name="T14" fmla="*/ 65 w 77"/>
                <a:gd name="T15" fmla="*/ 67 h 70"/>
                <a:gd name="T16" fmla="*/ 51 w 77"/>
                <a:gd name="T17" fmla="*/ 64 h 70"/>
                <a:gd name="T18" fmla="*/ 30 w 77"/>
                <a:gd name="T19" fmla="*/ 44 h 70"/>
                <a:gd name="T20" fmla="*/ 18 w 77"/>
                <a:gd name="T21" fmla="*/ 38 h 70"/>
                <a:gd name="T22" fmla="*/ 12 w 77"/>
                <a:gd name="T23" fmla="*/ 30 h 70"/>
                <a:gd name="T24" fmla="*/ 4 w 77"/>
                <a:gd name="T2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0">
                  <a:moveTo>
                    <a:pt x="4" y="18"/>
                  </a:moveTo>
                  <a:cubicBezTo>
                    <a:pt x="2" y="11"/>
                    <a:pt x="0" y="4"/>
                    <a:pt x="8" y="2"/>
                  </a:cubicBezTo>
                  <a:cubicBezTo>
                    <a:pt x="12" y="0"/>
                    <a:pt x="18" y="1"/>
                    <a:pt x="22" y="1"/>
                  </a:cubicBezTo>
                  <a:cubicBezTo>
                    <a:pt x="28" y="2"/>
                    <a:pt x="35" y="4"/>
                    <a:pt x="41" y="6"/>
                  </a:cubicBezTo>
                  <a:cubicBezTo>
                    <a:pt x="43" y="21"/>
                    <a:pt x="77" y="27"/>
                    <a:pt x="70" y="42"/>
                  </a:cubicBezTo>
                  <a:cubicBezTo>
                    <a:pt x="63" y="43"/>
                    <a:pt x="57" y="38"/>
                    <a:pt x="51" y="39"/>
                  </a:cubicBezTo>
                  <a:cubicBezTo>
                    <a:pt x="48" y="47"/>
                    <a:pt x="65" y="47"/>
                    <a:pt x="66" y="57"/>
                  </a:cubicBezTo>
                  <a:cubicBezTo>
                    <a:pt x="66" y="59"/>
                    <a:pt x="66" y="66"/>
                    <a:pt x="65" y="67"/>
                  </a:cubicBezTo>
                  <a:cubicBezTo>
                    <a:pt x="62" y="70"/>
                    <a:pt x="54" y="65"/>
                    <a:pt x="51" y="64"/>
                  </a:cubicBezTo>
                  <a:cubicBezTo>
                    <a:pt x="43" y="58"/>
                    <a:pt x="38" y="48"/>
                    <a:pt x="30" y="44"/>
                  </a:cubicBezTo>
                  <a:cubicBezTo>
                    <a:pt x="26" y="42"/>
                    <a:pt x="22" y="41"/>
                    <a:pt x="18" y="38"/>
                  </a:cubicBezTo>
                  <a:cubicBezTo>
                    <a:pt x="13" y="35"/>
                    <a:pt x="15" y="34"/>
                    <a:pt x="12" y="30"/>
                  </a:cubicBezTo>
                  <a:cubicBezTo>
                    <a:pt x="9" y="25"/>
                    <a:pt x="5" y="24"/>
                    <a:pt x="4"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4" name="Freeform 450"/>
            <p:cNvSpPr>
              <a:spLocks/>
            </p:cNvSpPr>
            <p:nvPr/>
          </p:nvSpPr>
          <p:spPr bwMode="auto">
            <a:xfrm>
              <a:off x="21586825" y="-1855788"/>
              <a:ext cx="74613" cy="58738"/>
            </a:xfrm>
            <a:custGeom>
              <a:avLst/>
              <a:gdLst>
                <a:gd name="T0" fmla="*/ 19 w 20"/>
                <a:gd name="T1" fmla="*/ 1 h 16"/>
                <a:gd name="T2" fmla="*/ 6 w 20"/>
                <a:gd name="T3" fmla="*/ 10 h 16"/>
                <a:gd name="T4" fmla="*/ 19 w 20"/>
                <a:gd name="T5" fmla="*/ 1 h 16"/>
              </a:gdLst>
              <a:ahLst/>
              <a:cxnLst>
                <a:cxn ang="0">
                  <a:pos x="T0" y="T1"/>
                </a:cxn>
                <a:cxn ang="0">
                  <a:pos x="T2" y="T3"/>
                </a:cxn>
                <a:cxn ang="0">
                  <a:pos x="T4" y="T5"/>
                </a:cxn>
              </a:cxnLst>
              <a:rect l="0" t="0" r="r" b="b"/>
              <a:pathLst>
                <a:path w="20" h="16">
                  <a:moveTo>
                    <a:pt x="19" y="1"/>
                  </a:moveTo>
                  <a:cubicBezTo>
                    <a:pt x="20" y="5"/>
                    <a:pt x="9" y="16"/>
                    <a:pt x="6" y="10"/>
                  </a:cubicBezTo>
                  <a:cubicBezTo>
                    <a:pt x="0" y="0"/>
                    <a:pt x="14" y="1"/>
                    <a:pt x="19"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5" name="Freeform 451"/>
            <p:cNvSpPr>
              <a:spLocks/>
            </p:cNvSpPr>
            <p:nvPr/>
          </p:nvSpPr>
          <p:spPr bwMode="auto">
            <a:xfrm>
              <a:off x="21563013" y="-1973263"/>
              <a:ext cx="304800" cy="266700"/>
            </a:xfrm>
            <a:custGeom>
              <a:avLst/>
              <a:gdLst>
                <a:gd name="T0" fmla="*/ 9 w 81"/>
                <a:gd name="T1" fmla="*/ 51 h 71"/>
                <a:gd name="T2" fmla="*/ 23 w 81"/>
                <a:gd name="T3" fmla="*/ 41 h 71"/>
                <a:gd name="T4" fmla="*/ 31 w 81"/>
                <a:gd name="T5" fmla="*/ 33 h 71"/>
                <a:gd name="T6" fmla="*/ 49 w 81"/>
                <a:gd name="T7" fmla="*/ 29 h 71"/>
                <a:gd name="T8" fmla="*/ 66 w 81"/>
                <a:gd name="T9" fmla="*/ 16 h 71"/>
                <a:gd name="T10" fmla="*/ 79 w 81"/>
                <a:gd name="T11" fmla="*/ 12 h 71"/>
                <a:gd name="T12" fmla="*/ 77 w 81"/>
                <a:gd name="T13" fmla="*/ 20 h 71"/>
                <a:gd name="T14" fmla="*/ 69 w 81"/>
                <a:gd name="T15" fmla="*/ 21 h 71"/>
                <a:gd name="T16" fmla="*/ 75 w 81"/>
                <a:gd name="T17" fmla="*/ 27 h 71"/>
                <a:gd name="T18" fmla="*/ 77 w 81"/>
                <a:gd name="T19" fmla="*/ 35 h 71"/>
                <a:gd name="T20" fmla="*/ 76 w 81"/>
                <a:gd name="T21" fmla="*/ 51 h 71"/>
                <a:gd name="T22" fmla="*/ 58 w 81"/>
                <a:gd name="T23" fmla="*/ 61 h 71"/>
                <a:gd name="T24" fmla="*/ 51 w 81"/>
                <a:gd name="T25" fmla="*/ 66 h 71"/>
                <a:gd name="T26" fmla="*/ 49 w 81"/>
                <a:gd name="T27" fmla="*/ 58 h 71"/>
                <a:gd name="T28" fmla="*/ 37 w 81"/>
                <a:gd name="T29" fmla="*/ 60 h 71"/>
                <a:gd name="T30" fmla="*/ 27 w 81"/>
                <a:gd name="T31" fmla="*/ 64 h 71"/>
                <a:gd name="T32" fmla="*/ 6 w 81"/>
                <a:gd name="T33" fmla="*/ 69 h 71"/>
                <a:gd name="T34" fmla="*/ 5 w 81"/>
                <a:gd name="T35" fmla="*/ 59 h 71"/>
                <a:gd name="T36" fmla="*/ 9 w 81"/>
                <a:gd name="T3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71">
                  <a:moveTo>
                    <a:pt x="9" y="51"/>
                  </a:moveTo>
                  <a:cubicBezTo>
                    <a:pt x="14" y="48"/>
                    <a:pt x="19" y="45"/>
                    <a:pt x="23" y="41"/>
                  </a:cubicBezTo>
                  <a:cubicBezTo>
                    <a:pt x="26" y="39"/>
                    <a:pt x="28" y="35"/>
                    <a:pt x="31" y="33"/>
                  </a:cubicBezTo>
                  <a:cubicBezTo>
                    <a:pt x="37" y="29"/>
                    <a:pt x="44" y="32"/>
                    <a:pt x="49" y="29"/>
                  </a:cubicBezTo>
                  <a:cubicBezTo>
                    <a:pt x="55" y="25"/>
                    <a:pt x="60" y="20"/>
                    <a:pt x="66" y="16"/>
                  </a:cubicBezTo>
                  <a:cubicBezTo>
                    <a:pt x="70" y="13"/>
                    <a:pt x="79" y="0"/>
                    <a:pt x="79" y="12"/>
                  </a:cubicBezTo>
                  <a:cubicBezTo>
                    <a:pt x="79" y="12"/>
                    <a:pt x="78" y="19"/>
                    <a:pt x="77" y="20"/>
                  </a:cubicBezTo>
                  <a:cubicBezTo>
                    <a:pt x="75" y="22"/>
                    <a:pt x="72" y="21"/>
                    <a:pt x="69" y="21"/>
                  </a:cubicBezTo>
                  <a:cubicBezTo>
                    <a:pt x="70" y="23"/>
                    <a:pt x="74" y="25"/>
                    <a:pt x="75" y="27"/>
                  </a:cubicBezTo>
                  <a:cubicBezTo>
                    <a:pt x="77" y="30"/>
                    <a:pt x="76" y="32"/>
                    <a:pt x="77" y="35"/>
                  </a:cubicBezTo>
                  <a:cubicBezTo>
                    <a:pt x="77" y="41"/>
                    <a:pt x="81" y="46"/>
                    <a:pt x="76" y="51"/>
                  </a:cubicBezTo>
                  <a:cubicBezTo>
                    <a:pt x="71" y="55"/>
                    <a:pt x="64" y="56"/>
                    <a:pt x="58" y="61"/>
                  </a:cubicBezTo>
                  <a:cubicBezTo>
                    <a:pt x="56" y="63"/>
                    <a:pt x="53" y="67"/>
                    <a:pt x="51" y="66"/>
                  </a:cubicBezTo>
                  <a:cubicBezTo>
                    <a:pt x="48" y="64"/>
                    <a:pt x="49" y="59"/>
                    <a:pt x="49" y="58"/>
                  </a:cubicBezTo>
                  <a:cubicBezTo>
                    <a:pt x="45" y="60"/>
                    <a:pt x="42" y="59"/>
                    <a:pt x="37" y="60"/>
                  </a:cubicBezTo>
                  <a:cubicBezTo>
                    <a:pt x="34" y="61"/>
                    <a:pt x="30" y="63"/>
                    <a:pt x="27" y="64"/>
                  </a:cubicBezTo>
                  <a:cubicBezTo>
                    <a:pt x="23" y="66"/>
                    <a:pt x="10" y="71"/>
                    <a:pt x="6" y="69"/>
                  </a:cubicBezTo>
                  <a:cubicBezTo>
                    <a:pt x="0" y="66"/>
                    <a:pt x="4" y="63"/>
                    <a:pt x="5" y="59"/>
                  </a:cubicBezTo>
                  <a:cubicBezTo>
                    <a:pt x="6" y="55"/>
                    <a:pt x="5" y="53"/>
                    <a:pt x="9" y="5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6" name="Freeform 452"/>
            <p:cNvSpPr>
              <a:spLocks/>
            </p:cNvSpPr>
            <p:nvPr/>
          </p:nvSpPr>
          <p:spPr bwMode="auto">
            <a:xfrm>
              <a:off x="19288125" y="-7473950"/>
              <a:ext cx="44450" cy="52388"/>
            </a:xfrm>
            <a:custGeom>
              <a:avLst/>
              <a:gdLst>
                <a:gd name="T0" fmla="*/ 9 w 12"/>
                <a:gd name="T1" fmla="*/ 10 h 14"/>
                <a:gd name="T2" fmla="*/ 8 w 12"/>
                <a:gd name="T3" fmla="*/ 4 h 14"/>
                <a:gd name="T4" fmla="*/ 9 w 12"/>
                <a:gd name="T5" fmla="*/ 10 h 14"/>
              </a:gdLst>
              <a:ahLst/>
              <a:cxnLst>
                <a:cxn ang="0">
                  <a:pos x="T0" y="T1"/>
                </a:cxn>
                <a:cxn ang="0">
                  <a:pos x="T2" y="T3"/>
                </a:cxn>
                <a:cxn ang="0">
                  <a:pos x="T4" y="T5"/>
                </a:cxn>
              </a:cxnLst>
              <a:rect l="0" t="0" r="r" b="b"/>
              <a:pathLst>
                <a:path w="12" h="14">
                  <a:moveTo>
                    <a:pt x="9" y="10"/>
                  </a:moveTo>
                  <a:cubicBezTo>
                    <a:pt x="2" y="14"/>
                    <a:pt x="0" y="0"/>
                    <a:pt x="8" y="4"/>
                  </a:cubicBezTo>
                  <a:cubicBezTo>
                    <a:pt x="10" y="5"/>
                    <a:pt x="12" y="9"/>
                    <a:pt x="9" y="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7" name="Freeform 453"/>
            <p:cNvSpPr>
              <a:spLocks/>
            </p:cNvSpPr>
            <p:nvPr/>
          </p:nvSpPr>
          <p:spPr bwMode="auto">
            <a:xfrm>
              <a:off x="17678400" y="-6022975"/>
              <a:ext cx="46038" cy="76200"/>
            </a:xfrm>
            <a:custGeom>
              <a:avLst/>
              <a:gdLst>
                <a:gd name="T0" fmla="*/ 6 w 12"/>
                <a:gd name="T1" fmla="*/ 2 h 20"/>
                <a:gd name="T2" fmla="*/ 12 w 12"/>
                <a:gd name="T3" fmla="*/ 11 h 20"/>
                <a:gd name="T4" fmla="*/ 1 w 12"/>
                <a:gd name="T5" fmla="*/ 6 h 20"/>
                <a:gd name="T6" fmla="*/ 6 w 12"/>
                <a:gd name="T7" fmla="*/ 2 h 20"/>
              </a:gdLst>
              <a:ahLst/>
              <a:cxnLst>
                <a:cxn ang="0">
                  <a:pos x="T0" y="T1"/>
                </a:cxn>
                <a:cxn ang="0">
                  <a:pos x="T2" y="T3"/>
                </a:cxn>
                <a:cxn ang="0">
                  <a:pos x="T4" y="T5"/>
                </a:cxn>
                <a:cxn ang="0">
                  <a:pos x="T6" y="T7"/>
                </a:cxn>
              </a:cxnLst>
              <a:rect l="0" t="0" r="r" b="b"/>
              <a:pathLst>
                <a:path w="12" h="20">
                  <a:moveTo>
                    <a:pt x="6" y="2"/>
                  </a:moveTo>
                  <a:cubicBezTo>
                    <a:pt x="8" y="3"/>
                    <a:pt x="12" y="10"/>
                    <a:pt x="12" y="11"/>
                  </a:cubicBezTo>
                  <a:cubicBezTo>
                    <a:pt x="12" y="20"/>
                    <a:pt x="0" y="13"/>
                    <a:pt x="1" y="6"/>
                  </a:cubicBezTo>
                  <a:cubicBezTo>
                    <a:pt x="2" y="3"/>
                    <a:pt x="3" y="0"/>
                    <a:pt x="6"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8" name="Freeform 454"/>
            <p:cNvSpPr>
              <a:spLocks/>
            </p:cNvSpPr>
            <p:nvPr/>
          </p:nvSpPr>
          <p:spPr bwMode="auto">
            <a:xfrm>
              <a:off x="17251363" y="-4316413"/>
              <a:ext cx="123825" cy="52388"/>
            </a:xfrm>
            <a:custGeom>
              <a:avLst/>
              <a:gdLst>
                <a:gd name="T0" fmla="*/ 5 w 33"/>
                <a:gd name="T1" fmla="*/ 13 h 14"/>
                <a:gd name="T2" fmla="*/ 0 w 33"/>
                <a:gd name="T3" fmla="*/ 4 h 14"/>
                <a:gd name="T4" fmla="*/ 33 w 33"/>
                <a:gd name="T5" fmla="*/ 12 h 14"/>
                <a:gd name="T6" fmla="*/ 5 w 33"/>
                <a:gd name="T7" fmla="*/ 13 h 14"/>
              </a:gdLst>
              <a:ahLst/>
              <a:cxnLst>
                <a:cxn ang="0">
                  <a:pos x="T0" y="T1"/>
                </a:cxn>
                <a:cxn ang="0">
                  <a:pos x="T2" y="T3"/>
                </a:cxn>
                <a:cxn ang="0">
                  <a:pos x="T4" y="T5"/>
                </a:cxn>
                <a:cxn ang="0">
                  <a:pos x="T6" y="T7"/>
                </a:cxn>
              </a:cxnLst>
              <a:rect l="0" t="0" r="r" b="b"/>
              <a:pathLst>
                <a:path w="33" h="14">
                  <a:moveTo>
                    <a:pt x="5" y="13"/>
                  </a:moveTo>
                  <a:cubicBezTo>
                    <a:pt x="4" y="13"/>
                    <a:pt x="0" y="5"/>
                    <a:pt x="0" y="4"/>
                  </a:cubicBezTo>
                  <a:cubicBezTo>
                    <a:pt x="6" y="0"/>
                    <a:pt x="33" y="1"/>
                    <a:pt x="33" y="12"/>
                  </a:cubicBezTo>
                  <a:cubicBezTo>
                    <a:pt x="25" y="14"/>
                    <a:pt x="13" y="13"/>
                    <a:pt x="5"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9" name="Freeform 455"/>
            <p:cNvSpPr>
              <a:spLocks/>
            </p:cNvSpPr>
            <p:nvPr/>
          </p:nvSpPr>
          <p:spPr bwMode="auto">
            <a:xfrm>
              <a:off x="17119600" y="-4300538"/>
              <a:ext cx="128588" cy="85725"/>
            </a:xfrm>
            <a:custGeom>
              <a:avLst/>
              <a:gdLst>
                <a:gd name="T0" fmla="*/ 10 w 34"/>
                <a:gd name="T1" fmla="*/ 11 h 23"/>
                <a:gd name="T2" fmla="*/ 3 w 34"/>
                <a:gd name="T3" fmla="*/ 4 h 23"/>
                <a:gd name="T4" fmla="*/ 13 w 34"/>
                <a:gd name="T5" fmla="*/ 0 h 23"/>
                <a:gd name="T6" fmla="*/ 32 w 34"/>
                <a:gd name="T7" fmla="*/ 13 h 23"/>
                <a:gd name="T8" fmla="*/ 10 w 34"/>
                <a:gd name="T9" fmla="*/ 11 h 23"/>
              </a:gdLst>
              <a:ahLst/>
              <a:cxnLst>
                <a:cxn ang="0">
                  <a:pos x="T0" y="T1"/>
                </a:cxn>
                <a:cxn ang="0">
                  <a:pos x="T2" y="T3"/>
                </a:cxn>
                <a:cxn ang="0">
                  <a:pos x="T4" y="T5"/>
                </a:cxn>
                <a:cxn ang="0">
                  <a:pos x="T6" y="T7"/>
                </a:cxn>
                <a:cxn ang="0">
                  <a:pos x="T8" y="T9"/>
                </a:cxn>
              </a:cxnLst>
              <a:rect l="0" t="0" r="r" b="b"/>
              <a:pathLst>
                <a:path w="34" h="23">
                  <a:moveTo>
                    <a:pt x="10" y="11"/>
                  </a:moveTo>
                  <a:cubicBezTo>
                    <a:pt x="9" y="9"/>
                    <a:pt x="0" y="12"/>
                    <a:pt x="3" y="4"/>
                  </a:cubicBezTo>
                  <a:cubicBezTo>
                    <a:pt x="5" y="0"/>
                    <a:pt x="10" y="0"/>
                    <a:pt x="13" y="0"/>
                  </a:cubicBezTo>
                  <a:cubicBezTo>
                    <a:pt x="19" y="0"/>
                    <a:pt x="34" y="5"/>
                    <a:pt x="32" y="13"/>
                  </a:cubicBezTo>
                  <a:cubicBezTo>
                    <a:pt x="28" y="23"/>
                    <a:pt x="12" y="19"/>
                    <a:pt x="10"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0" name="Freeform 456"/>
            <p:cNvSpPr>
              <a:spLocks/>
            </p:cNvSpPr>
            <p:nvPr/>
          </p:nvSpPr>
          <p:spPr bwMode="auto">
            <a:xfrm>
              <a:off x="17364075" y="-3925888"/>
              <a:ext cx="74613" cy="41275"/>
            </a:xfrm>
            <a:custGeom>
              <a:avLst/>
              <a:gdLst>
                <a:gd name="T0" fmla="*/ 18 w 20"/>
                <a:gd name="T1" fmla="*/ 1 h 11"/>
                <a:gd name="T2" fmla="*/ 8 w 20"/>
                <a:gd name="T3" fmla="*/ 9 h 11"/>
                <a:gd name="T4" fmla="*/ 5 w 20"/>
                <a:gd name="T5" fmla="*/ 0 h 11"/>
                <a:gd name="T6" fmla="*/ 12 w 20"/>
                <a:gd name="T7" fmla="*/ 2 h 11"/>
                <a:gd name="T8" fmla="*/ 18 w 20"/>
                <a:gd name="T9" fmla="*/ 1 h 11"/>
              </a:gdLst>
              <a:ahLst/>
              <a:cxnLst>
                <a:cxn ang="0">
                  <a:pos x="T0" y="T1"/>
                </a:cxn>
                <a:cxn ang="0">
                  <a:pos x="T2" y="T3"/>
                </a:cxn>
                <a:cxn ang="0">
                  <a:pos x="T4" y="T5"/>
                </a:cxn>
                <a:cxn ang="0">
                  <a:pos x="T6" y="T7"/>
                </a:cxn>
                <a:cxn ang="0">
                  <a:pos x="T8" y="T9"/>
                </a:cxn>
              </a:cxnLst>
              <a:rect l="0" t="0" r="r" b="b"/>
              <a:pathLst>
                <a:path w="20" h="11">
                  <a:moveTo>
                    <a:pt x="18" y="1"/>
                  </a:moveTo>
                  <a:cubicBezTo>
                    <a:pt x="20" y="7"/>
                    <a:pt x="14" y="11"/>
                    <a:pt x="8" y="9"/>
                  </a:cubicBezTo>
                  <a:cubicBezTo>
                    <a:pt x="0" y="7"/>
                    <a:pt x="6" y="1"/>
                    <a:pt x="5" y="0"/>
                  </a:cubicBezTo>
                  <a:cubicBezTo>
                    <a:pt x="6" y="1"/>
                    <a:pt x="9" y="2"/>
                    <a:pt x="12" y="2"/>
                  </a:cubicBezTo>
                  <a:cubicBezTo>
                    <a:pt x="12" y="2"/>
                    <a:pt x="18" y="1"/>
                    <a:pt x="18"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1" name="Freeform 457"/>
            <p:cNvSpPr>
              <a:spLocks/>
            </p:cNvSpPr>
            <p:nvPr/>
          </p:nvSpPr>
          <p:spPr bwMode="auto">
            <a:xfrm>
              <a:off x="17352963" y="-3865563"/>
              <a:ext cx="47625" cy="33338"/>
            </a:xfrm>
            <a:custGeom>
              <a:avLst/>
              <a:gdLst>
                <a:gd name="T0" fmla="*/ 3 w 13"/>
                <a:gd name="T1" fmla="*/ 5 h 9"/>
                <a:gd name="T2" fmla="*/ 12 w 13"/>
                <a:gd name="T3" fmla="*/ 3 h 9"/>
                <a:gd name="T4" fmla="*/ 9 w 13"/>
                <a:gd name="T5" fmla="*/ 8 h 9"/>
                <a:gd name="T6" fmla="*/ 3 w 13"/>
                <a:gd name="T7" fmla="*/ 5 h 9"/>
              </a:gdLst>
              <a:ahLst/>
              <a:cxnLst>
                <a:cxn ang="0">
                  <a:pos x="T0" y="T1"/>
                </a:cxn>
                <a:cxn ang="0">
                  <a:pos x="T2" y="T3"/>
                </a:cxn>
                <a:cxn ang="0">
                  <a:pos x="T4" y="T5"/>
                </a:cxn>
                <a:cxn ang="0">
                  <a:pos x="T6" y="T7"/>
                </a:cxn>
              </a:cxnLst>
              <a:rect l="0" t="0" r="r" b="b"/>
              <a:pathLst>
                <a:path w="13" h="9">
                  <a:moveTo>
                    <a:pt x="3" y="5"/>
                  </a:moveTo>
                  <a:cubicBezTo>
                    <a:pt x="0" y="2"/>
                    <a:pt x="10" y="0"/>
                    <a:pt x="12" y="3"/>
                  </a:cubicBezTo>
                  <a:cubicBezTo>
                    <a:pt x="13" y="5"/>
                    <a:pt x="12" y="8"/>
                    <a:pt x="9" y="8"/>
                  </a:cubicBezTo>
                  <a:cubicBezTo>
                    <a:pt x="7" y="9"/>
                    <a:pt x="3" y="7"/>
                    <a:pt x="3"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2" name="Freeform 458"/>
            <p:cNvSpPr>
              <a:spLocks/>
            </p:cNvSpPr>
            <p:nvPr/>
          </p:nvSpPr>
          <p:spPr bwMode="auto">
            <a:xfrm>
              <a:off x="18859500" y="-1747838"/>
              <a:ext cx="65088" cy="57150"/>
            </a:xfrm>
            <a:custGeom>
              <a:avLst/>
              <a:gdLst>
                <a:gd name="T0" fmla="*/ 6 w 17"/>
                <a:gd name="T1" fmla="*/ 2 h 15"/>
                <a:gd name="T2" fmla="*/ 13 w 17"/>
                <a:gd name="T3" fmla="*/ 12 h 15"/>
                <a:gd name="T4" fmla="*/ 6 w 17"/>
                <a:gd name="T5" fmla="*/ 2 h 15"/>
              </a:gdLst>
              <a:ahLst/>
              <a:cxnLst>
                <a:cxn ang="0">
                  <a:pos x="T0" y="T1"/>
                </a:cxn>
                <a:cxn ang="0">
                  <a:pos x="T2" y="T3"/>
                </a:cxn>
                <a:cxn ang="0">
                  <a:pos x="T4" y="T5"/>
                </a:cxn>
              </a:cxnLst>
              <a:rect l="0" t="0" r="r" b="b"/>
              <a:pathLst>
                <a:path w="17" h="15">
                  <a:moveTo>
                    <a:pt x="6" y="2"/>
                  </a:moveTo>
                  <a:cubicBezTo>
                    <a:pt x="10" y="0"/>
                    <a:pt x="17" y="9"/>
                    <a:pt x="13" y="12"/>
                  </a:cubicBezTo>
                  <a:cubicBezTo>
                    <a:pt x="8" y="15"/>
                    <a:pt x="0" y="5"/>
                    <a:pt x="6" y="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3" name="Freeform 459"/>
            <p:cNvSpPr>
              <a:spLocks/>
            </p:cNvSpPr>
            <p:nvPr/>
          </p:nvSpPr>
          <p:spPr bwMode="auto">
            <a:xfrm>
              <a:off x="18972213" y="-1990725"/>
              <a:ext cx="87313" cy="96838"/>
            </a:xfrm>
            <a:custGeom>
              <a:avLst/>
              <a:gdLst>
                <a:gd name="T0" fmla="*/ 18 w 23"/>
                <a:gd name="T1" fmla="*/ 22 h 26"/>
                <a:gd name="T2" fmla="*/ 2 w 23"/>
                <a:gd name="T3" fmla="*/ 18 h 26"/>
                <a:gd name="T4" fmla="*/ 12 w 23"/>
                <a:gd name="T5" fmla="*/ 1 h 26"/>
                <a:gd name="T6" fmla="*/ 18 w 23"/>
                <a:gd name="T7" fmla="*/ 22 h 26"/>
              </a:gdLst>
              <a:ahLst/>
              <a:cxnLst>
                <a:cxn ang="0">
                  <a:pos x="T0" y="T1"/>
                </a:cxn>
                <a:cxn ang="0">
                  <a:pos x="T2" y="T3"/>
                </a:cxn>
                <a:cxn ang="0">
                  <a:pos x="T4" y="T5"/>
                </a:cxn>
                <a:cxn ang="0">
                  <a:pos x="T6" y="T7"/>
                </a:cxn>
              </a:cxnLst>
              <a:rect l="0" t="0" r="r" b="b"/>
              <a:pathLst>
                <a:path w="23" h="26">
                  <a:moveTo>
                    <a:pt x="18" y="22"/>
                  </a:moveTo>
                  <a:cubicBezTo>
                    <a:pt x="14" y="26"/>
                    <a:pt x="4" y="22"/>
                    <a:pt x="2" y="18"/>
                  </a:cubicBezTo>
                  <a:cubicBezTo>
                    <a:pt x="0" y="13"/>
                    <a:pt x="11" y="0"/>
                    <a:pt x="12" y="1"/>
                  </a:cubicBezTo>
                  <a:cubicBezTo>
                    <a:pt x="15" y="6"/>
                    <a:pt x="23" y="17"/>
                    <a:pt x="18" y="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4" name="Freeform 460"/>
            <p:cNvSpPr>
              <a:spLocks/>
            </p:cNvSpPr>
            <p:nvPr/>
          </p:nvSpPr>
          <p:spPr bwMode="auto">
            <a:xfrm>
              <a:off x="19029363" y="-2114550"/>
              <a:ext cx="85725" cy="55563"/>
            </a:xfrm>
            <a:custGeom>
              <a:avLst/>
              <a:gdLst>
                <a:gd name="T0" fmla="*/ 21 w 23"/>
                <a:gd name="T1" fmla="*/ 5 h 15"/>
                <a:gd name="T2" fmla="*/ 5 w 23"/>
                <a:gd name="T3" fmla="*/ 14 h 15"/>
                <a:gd name="T4" fmla="*/ 3 w 23"/>
                <a:gd name="T5" fmla="*/ 2 h 15"/>
                <a:gd name="T6" fmla="*/ 21 w 23"/>
                <a:gd name="T7" fmla="*/ 5 h 15"/>
              </a:gdLst>
              <a:ahLst/>
              <a:cxnLst>
                <a:cxn ang="0">
                  <a:pos x="T0" y="T1"/>
                </a:cxn>
                <a:cxn ang="0">
                  <a:pos x="T2" y="T3"/>
                </a:cxn>
                <a:cxn ang="0">
                  <a:pos x="T4" y="T5"/>
                </a:cxn>
                <a:cxn ang="0">
                  <a:pos x="T6" y="T7"/>
                </a:cxn>
              </a:cxnLst>
              <a:rect l="0" t="0" r="r" b="b"/>
              <a:pathLst>
                <a:path w="23" h="15">
                  <a:moveTo>
                    <a:pt x="21" y="5"/>
                  </a:moveTo>
                  <a:cubicBezTo>
                    <a:pt x="23" y="7"/>
                    <a:pt x="8" y="15"/>
                    <a:pt x="5" y="14"/>
                  </a:cubicBezTo>
                  <a:cubicBezTo>
                    <a:pt x="1" y="12"/>
                    <a:pt x="0" y="4"/>
                    <a:pt x="3" y="2"/>
                  </a:cubicBezTo>
                  <a:cubicBezTo>
                    <a:pt x="7" y="0"/>
                    <a:pt x="19" y="2"/>
                    <a:pt x="21" y="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5" name="Freeform 461"/>
            <p:cNvSpPr>
              <a:spLocks/>
            </p:cNvSpPr>
            <p:nvPr/>
          </p:nvSpPr>
          <p:spPr bwMode="auto">
            <a:xfrm>
              <a:off x="19062700" y="-2020888"/>
              <a:ext cx="79375" cy="85725"/>
            </a:xfrm>
            <a:custGeom>
              <a:avLst/>
              <a:gdLst>
                <a:gd name="T0" fmla="*/ 2 w 21"/>
                <a:gd name="T1" fmla="*/ 19 h 23"/>
                <a:gd name="T2" fmla="*/ 12 w 21"/>
                <a:gd name="T3" fmla="*/ 3 h 23"/>
                <a:gd name="T4" fmla="*/ 21 w 21"/>
                <a:gd name="T5" fmla="*/ 9 h 23"/>
                <a:gd name="T6" fmla="*/ 16 w 21"/>
                <a:gd name="T7" fmla="*/ 14 h 23"/>
                <a:gd name="T8" fmla="*/ 15 w 21"/>
                <a:gd name="T9" fmla="*/ 19 h 23"/>
                <a:gd name="T10" fmla="*/ 2 w 21"/>
                <a:gd name="T11" fmla="*/ 19 h 23"/>
              </a:gdLst>
              <a:ahLst/>
              <a:cxnLst>
                <a:cxn ang="0">
                  <a:pos x="T0" y="T1"/>
                </a:cxn>
                <a:cxn ang="0">
                  <a:pos x="T2" y="T3"/>
                </a:cxn>
                <a:cxn ang="0">
                  <a:pos x="T4" y="T5"/>
                </a:cxn>
                <a:cxn ang="0">
                  <a:pos x="T6" y="T7"/>
                </a:cxn>
                <a:cxn ang="0">
                  <a:pos x="T8" y="T9"/>
                </a:cxn>
                <a:cxn ang="0">
                  <a:pos x="T10" y="T11"/>
                </a:cxn>
              </a:cxnLst>
              <a:rect l="0" t="0" r="r" b="b"/>
              <a:pathLst>
                <a:path w="21" h="23">
                  <a:moveTo>
                    <a:pt x="2" y="19"/>
                  </a:moveTo>
                  <a:cubicBezTo>
                    <a:pt x="0" y="11"/>
                    <a:pt x="0" y="0"/>
                    <a:pt x="12" y="3"/>
                  </a:cubicBezTo>
                  <a:cubicBezTo>
                    <a:pt x="14" y="4"/>
                    <a:pt x="21" y="6"/>
                    <a:pt x="21" y="9"/>
                  </a:cubicBezTo>
                  <a:cubicBezTo>
                    <a:pt x="21" y="12"/>
                    <a:pt x="18" y="12"/>
                    <a:pt x="16" y="14"/>
                  </a:cubicBezTo>
                  <a:cubicBezTo>
                    <a:pt x="15" y="16"/>
                    <a:pt x="16" y="18"/>
                    <a:pt x="15" y="19"/>
                  </a:cubicBezTo>
                  <a:cubicBezTo>
                    <a:pt x="11" y="23"/>
                    <a:pt x="7" y="20"/>
                    <a:pt x="2" y="1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6" name="Freeform 462"/>
            <p:cNvSpPr>
              <a:spLocks/>
            </p:cNvSpPr>
            <p:nvPr/>
          </p:nvSpPr>
          <p:spPr bwMode="auto">
            <a:xfrm>
              <a:off x="18878550" y="-1690688"/>
              <a:ext cx="315913" cy="341313"/>
            </a:xfrm>
            <a:custGeom>
              <a:avLst/>
              <a:gdLst>
                <a:gd name="T0" fmla="*/ 7 w 84"/>
                <a:gd name="T1" fmla="*/ 22 h 91"/>
                <a:gd name="T2" fmla="*/ 6 w 84"/>
                <a:gd name="T3" fmla="*/ 9 h 91"/>
                <a:gd name="T4" fmla="*/ 13 w 84"/>
                <a:gd name="T5" fmla="*/ 5 h 91"/>
                <a:gd name="T6" fmla="*/ 17 w 84"/>
                <a:gd name="T7" fmla="*/ 1 h 91"/>
                <a:gd name="T8" fmla="*/ 37 w 84"/>
                <a:gd name="T9" fmla="*/ 6 h 91"/>
                <a:gd name="T10" fmla="*/ 53 w 84"/>
                <a:gd name="T11" fmla="*/ 15 h 91"/>
                <a:gd name="T12" fmla="*/ 66 w 84"/>
                <a:gd name="T13" fmla="*/ 36 h 91"/>
                <a:gd name="T14" fmla="*/ 79 w 84"/>
                <a:gd name="T15" fmla="*/ 40 h 91"/>
                <a:gd name="T16" fmla="*/ 82 w 84"/>
                <a:gd name="T17" fmla="*/ 49 h 91"/>
                <a:gd name="T18" fmla="*/ 78 w 84"/>
                <a:gd name="T19" fmla="*/ 66 h 91"/>
                <a:gd name="T20" fmla="*/ 58 w 84"/>
                <a:gd name="T21" fmla="*/ 76 h 91"/>
                <a:gd name="T22" fmla="*/ 30 w 84"/>
                <a:gd name="T23" fmla="*/ 79 h 91"/>
                <a:gd name="T24" fmla="*/ 20 w 84"/>
                <a:gd name="T25" fmla="*/ 74 h 91"/>
                <a:gd name="T26" fmla="*/ 25 w 84"/>
                <a:gd name="T27" fmla="*/ 68 h 91"/>
                <a:gd name="T28" fmla="*/ 7 w 84"/>
                <a:gd name="T29" fmla="*/ 58 h 91"/>
                <a:gd name="T30" fmla="*/ 0 w 84"/>
                <a:gd name="T31" fmla="*/ 47 h 91"/>
                <a:gd name="T32" fmla="*/ 9 w 84"/>
                <a:gd name="T33" fmla="*/ 45 h 91"/>
                <a:gd name="T34" fmla="*/ 3 w 84"/>
                <a:gd name="T35" fmla="*/ 38 h 91"/>
                <a:gd name="T36" fmla="*/ 7 w 84"/>
                <a:gd name="T37" fmla="*/ 30 h 91"/>
                <a:gd name="T38" fmla="*/ 7 w 84"/>
                <a:gd name="T3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1">
                  <a:moveTo>
                    <a:pt x="7" y="22"/>
                  </a:moveTo>
                  <a:cubicBezTo>
                    <a:pt x="6" y="19"/>
                    <a:pt x="4" y="12"/>
                    <a:pt x="6" y="9"/>
                  </a:cubicBezTo>
                  <a:cubicBezTo>
                    <a:pt x="8" y="6"/>
                    <a:pt x="10" y="7"/>
                    <a:pt x="13" y="5"/>
                  </a:cubicBezTo>
                  <a:cubicBezTo>
                    <a:pt x="15" y="4"/>
                    <a:pt x="15" y="2"/>
                    <a:pt x="17" y="1"/>
                  </a:cubicBezTo>
                  <a:cubicBezTo>
                    <a:pt x="22" y="0"/>
                    <a:pt x="32" y="4"/>
                    <a:pt x="37" y="6"/>
                  </a:cubicBezTo>
                  <a:cubicBezTo>
                    <a:pt x="43" y="8"/>
                    <a:pt x="49" y="9"/>
                    <a:pt x="53" y="15"/>
                  </a:cubicBezTo>
                  <a:cubicBezTo>
                    <a:pt x="57" y="22"/>
                    <a:pt x="60" y="32"/>
                    <a:pt x="66" y="36"/>
                  </a:cubicBezTo>
                  <a:cubicBezTo>
                    <a:pt x="69" y="39"/>
                    <a:pt x="75" y="37"/>
                    <a:pt x="79" y="40"/>
                  </a:cubicBezTo>
                  <a:cubicBezTo>
                    <a:pt x="83" y="43"/>
                    <a:pt x="81" y="46"/>
                    <a:pt x="82" y="49"/>
                  </a:cubicBezTo>
                  <a:cubicBezTo>
                    <a:pt x="84" y="56"/>
                    <a:pt x="84" y="61"/>
                    <a:pt x="78" y="66"/>
                  </a:cubicBezTo>
                  <a:cubicBezTo>
                    <a:pt x="73" y="70"/>
                    <a:pt x="63" y="73"/>
                    <a:pt x="58" y="76"/>
                  </a:cubicBezTo>
                  <a:cubicBezTo>
                    <a:pt x="52" y="78"/>
                    <a:pt x="34" y="91"/>
                    <a:pt x="30" y="79"/>
                  </a:cubicBezTo>
                  <a:cubicBezTo>
                    <a:pt x="28" y="79"/>
                    <a:pt x="21" y="76"/>
                    <a:pt x="20" y="74"/>
                  </a:cubicBezTo>
                  <a:cubicBezTo>
                    <a:pt x="18" y="70"/>
                    <a:pt x="21" y="68"/>
                    <a:pt x="25" y="68"/>
                  </a:cubicBezTo>
                  <a:cubicBezTo>
                    <a:pt x="26" y="62"/>
                    <a:pt x="11" y="62"/>
                    <a:pt x="7" y="58"/>
                  </a:cubicBezTo>
                  <a:cubicBezTo>
                    <a:pt x="5" y="56"/>
                    <a:pt x="0" y="50"/>
                    <a:pt x="0" y="47"/>
                  </a:cubicBezTo>
                  <a:cubicBezTo>
                    <a:pt x="2" y="47"/>
                    <a:pt x="8" y="47"/>
                    <a:pt x="9" y="45"/>
                  </a:cubicBezTo>
                  <a:cubicBezTo>
                    <a:pt x="9" y="44"/>
                    <a:pt x="3" y="40"/>
                    <a:pt x="3" y="38"/>
                  </a:cubicBezTo>
                  <a:cubicBezTo>
                    <a:pt x="3" y="35"/>
                    <a:pt x="5" y="33"/>
                    <a:pt x="7" y="30"/>
                  </a:cubicBezTo>
                  <a:cubicBezTo>
                    <a:pt x="10" y="26"/>
                    <a:pt x="10" y="28"/>
                    <a:pt x="7" y="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7" name="Freeform 463"/>
            <p:cNvSpPr>
              <a:spLocks/>
            </p:cNvSpPr>
            <p:nvPr/>
          </p:nvSpPr>
          <p:spPr bwMode="auto">
            <a:xfrm>
              <a:off x="19148425" y="-1890713"/>
              <a:ext cx="82550" cy="46038"/>
            </a:xfrm>
            <a:custGeom>
              <a:avLst/>
              <a:gdLst>
                <a:gd name="T0" fmla="*/ 21 w 22"/>
                <a:gd name="T1" fmla="*/ 12 h 12"/>
                <a:gd name="T2" fmla="*/ 3 w 22"/>
                <a:gd name="T3" fmla="*/ 8 h 12"/>
                <a:gd name="T4" fmla="*/ 9 w 22"/>
                <a:gd name="T5" fmla="*/ 1 h 12"/>
                <a:gd name="T6" fmla="*/ 21 w 22"/>
                <a:gd name="T7" fmla="*/ 12 h 12"/>
              </a:gdLst>
              <a:ahLst/>
              <a:cxnLst>
                <a:cxn ang="0">
                  <a:pos x="T0" y="T1"/>
                </a:cxn>
                <a:cxn ang="0">
                  <a:pos x="T2" y="T3"/>
                </a:cxn>
                <a:cxn ang="0">
                  <a:pos x="T4" y="T5"/>
                </a:cxn>
                <a:cxn ang="0">
                  <a:pos x="T6" y="T7"/>
                </a:cxn>
              </a:cxnLst>
              <a:rect l="0" t="0" r="r" b="b"/>
              <a:pathLst>
                <a:path w="22" h="12">
                  <a:moveTo>
                    <a:pt x="21" y="12"/>
                  </a:moveTo>
                  <a:cubicBezTo>
                    <a:pt x="18" y="12"/>
                    <a:pt x="5" y="12"/>
                    <a:pt x="3" y="8"/>
                  </a:cubicBezTo>
                  <a:cubicBezTo>
                    <a:pt x="0" y="4"/>
                    <a:pt x="5" y="0"/>
                    <a:pt x="9" y="1"/>
                  </a:cubicBezTo>
                  <a:cubicBezTo>
                    <a:pt x="12" y="2"/>
                    <a:pt x="22" y="8"/>
                    <a:pt x="21"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8" name="Freeform 464"/>
            <p:cNvSpPr>
              <a:spLocks/>
            </p:cNvSpPr>
            <p:nvPr/>
          </p:nvSpPr>
          <p:spPr bwMode="auto">
            <a:xfrm>
              <a:off x="19186525" y="-1814513"/>
              <a:ext cx="60325" cy="36513"/>
            </a:xfrm>
            <a:custGeom>
              <a:avLst/>
              <a:gdLst>
                <a:gd name="T0" fmla="*/ 6 w 16"/>
                <a:gd name="T1" fmla="*/ 7 h 10"/>
                <a:gd name="T2" fmla="*/ 0 w 16"/>
                <a:gd name="T3" fmla="*/ 5 h 10"/>
                <a:gd name="T4" fmla="*/ 4 w 16"/>
                <a:gd name="T5" fmla="*/ 1 h 10"/>
                <a:gd name="T6" fmla="*/ 16 w 16"/>
                <a:gd name="T7" fmla="*/ 8 h 10"/>
                <a:gd name="T8" fmla="*/ 6 w 16"/>
                <a:gd name="T9" fmla="*/ 7 h 10"/>
              </a:gdLst>
              <a:ahLst/>
              <a:cxnLst>
                <a:cxn ang="0">
                  <a:pos x="T0" y="T1"/>
                </a:cxn>
                <a:cxn ang="0">
                  <a:pos x="T2" y="T3"/>
                </a:cxn>
                <a:cxn ang="0">
                  <a:pos x="T4" y="T5"/>
                </a:cxn>
                <a:cxn ang="0">
                  <a:pos x="T6" y="T7"/>
                </a:cxn>
                <a:cxn ang="0">
                  <a:pos x="T8" y="T9"/>
                </a:cxn>
              </a:cxnLst>
              <a:rect l="0" t="0" r="r" b="b"/>
              <a:pathLst>
                <a:path w="16" h="10">
                  <a:moveTo>
                    <a:pt x="6" y="7"/>
                  </a:moveTo>
                  <a:cubicBezTo>
                    <a:pt x="4" y="6"/>
                    <a:pt x="1" y="10"/>
                    <a:pt x="0" y="5"/>
                  </a:cubicBezTo>
                  <a:cubicBezTo>
                    <a:pt x="0" y="2"/>
                    <a:pt x="1" y="2"/>
                    <a:pt x="4" y="1"/>
                  </a:cubicBezTo>
                  <a:cubicBezTo>
                    <a:pt x="7" y="0"/>
                    <a:pt x="15" y="5"/>
                    <a:pt x="16" y="8"/>
                  </a:cubicBezTo>
                  <a:cubicBezTo>
                    <a:pt x="12" y="9"/>
                    <a:pt x="9" y="7"/>
                    <a:pt x="6" y="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9" name="Freeform 465"/>
            <p:cNvSpPr>
              <a:spLocks/>
            </p:cNvSpPr>
            <p:nvPr/>
          </p:nvSpPr>
          <p:spPr bwMode="auto">
            <a:xfrm>
              <a:off x="2041525" y="1706563"/>
              <a:ext cx="60325" cy="52388"/>
            </a:xfrm>
            <a:custGeom>
              <a:avLst/>
              <a:gdLst>
                <a:gd name="T0" fmla="*/ 1 w 16"/>
                <a:gd name="T1" fmla="*/ 12 h 14"/>
                <a:gd name="T2" fmla="*/ 15 w 16"/>
                <a:gd name="T3" fmla="*/ 6 h 14"/>
                <a:gd name="T4" fmla="*/ 12 w 16"/>
                <a:gd name="T5" fmla="*/ 11 h 14"/>
                <a:gd name="T6" fmla="*/ 7 w 16"/>
                <a:gd name="T7" fmla="*/ 12 h 14"/>
                <a:gd name="T8" fmla="*/ 1 w 16"/>
                <a:gd name="T9" fmla="*/ 12 h 14"/>
              </a:gdLst>
              <a:ahLst/>
              <a:cxnLst>
                <a:cxn ang="0">
                  <a:pos x="T0" y="T1"/>
                </a:cxn>
                <a:cxn ang="0">
                  <a:pos x="T2" y="T3"/>
                </a:cxn>
                <a:cxn ang="0">
                  <a:pos x="T4" y="T5"/>
                </a:cxn>
                <a:cxn ang="0">
                  <a:pos x="T6" y="T7"/>
                </a:cxn>
                <a:cxn ang="0">
                  <a:pos x="T8" y="T9"/>
                </a:cxn>
              </a:cxnLst>
              <a:rect l="0" t="0" r="r" b="b"/>
              <a:pathLst>
                <a:path w="16" h="14">
                  <a:moveTo>
                    <a:pt x="1" y="12"/>
                  </a:moveTo>
                  <a:cubicBezTo>
                    <a:pt x="0" y="7"/>
                    <a:pt x="16" y="0"/>
                    <a:pt x="15" y="6"/>
                  </a:cubicBezTo>
                  <a:cubicBezTo>
                    <a:pt x="15" y="6"/>
                    <a:pt x="12" y="10"/>
                    <a:pt x="12" y="11"/>
                  </a:cubicBezTo>
                  <a:cubicBezTo>
                    <a:pt x="11" y="13"/>
                    <a:pt x="9" y="13"/>
                    <a:pt x="7" y="12"/>
                  </a:cubicBezTo>
                  <a:cubicBezTo>
                    <a:pt x="6" y="14"/>
                    <a:pt x="1" y="14"/>
                    <a:pt x="1" y="1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0" name="Freeform 466"/>
            <p:cNvSpPr>
              <a:spLocks/>
            </p:cNvSpPr>
            <p:nvPr/>
          </p:nvSpPr>
          <p:spPr bwMode="auto">
            <a:xfrm>
              <a:off x="2093913" y="1701800"/>
              <a:ext cx="112713" cy="101600"/>
            </a:xfrm>
            <a:custGeom>
              <a:avLst/>
              <a:gdLst>
                <a:gd name="T0" fmla="*/ 10 w 30"/>
                <a:gd name="T1" fmla="*/ 17 h 27"/>
                <a:gd name="T2" fmla="*/ 5 w 30"/>
                <a:gd name="T3" fmla="*/ 20 h 27"/>
                <a:gd name="T4" fmla="*/ 5 w 30"/>
                <a:gd name="T5" fmla="*/ 14 h 27"/>
                <a:gd name="T6" fmla="*/ 16 w 30"/>
                <a:gd name="T7" fmla="*/ 2 h 27"/>
                <a:gd name="T8" fmla="*/ 23 w 30"/>
                <a:gd name="T9" fmla="*/ 4 h 27"/>
                <a:gd name="T10" fmla="*/ 29 w 30"/>
                <a:gd name="T11" fmla="*/ 7 h 27"/>
                <a:gd name="T12" fmla="*/ 24 w 30"/>
                <a:gd name="T13" fmla="*/ 11 h 27"/>
                <a:gd name="T14" fmla="*/ 15 w 30"/>
                <a:gd name="T15" fmla="*/ 27 h 27"/>
                <a:gd name="T16" fmla="*/ 10 w 30"/>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10" y="17"/>
                  </a:moveTo>
                  <a:cubicBezTo>
                    <a:pt x="7" y="15"/>
                    <a:pt x="7" y="19"/>
                    <a:pt x="5" y="20"/>
                  </a:cubicBezTo>
                  <a:cubicBezTo>
                    <a:pt x="0" y="22"/>
                    <a:pt x="3" y="16"/>
                    <a:pt x="5" y="14"/>
                  </a:cubicBezTo>
                  <a:cubicBezTo>
                    <a:pt x="7" y="9"/>
                    <a:pt x="10" y="0"/>
                    <a:pt x="16" y="2"/>
                  </a:cubicBezTo>
                  <a:cubicBezTo>
                    <a:pt x="18" y="3"/>
                    <a:pt x="21" y="3"/>
                    <a:pt x="23" y="4"/>
                  </a:cubicBezTo>
                  <a:cubicBezTo>
                    <a:pt x="25" y="6"/>
                    <a:pt x="25" y="8"/>
                    <a:pt x="29" y="7"/>
                  </a:cubicBezTo>
                  <a:cubicBezTo>
                    <a:pt x="30" y="11"/>
                    <a:pt x="26" y="10"/>
                    <a:pt x="24" y="11"/>
                  </a:cubicBezTo>
                  <a:cubicBezTo>
                    <a:pt x="25" y="19"/>
                    <a:pt x="19" y="21"/>
                    <a:pt x="15" y="27"/>
                  </a:cubicBezTo>
                  <a:cubicBezTo>
                    <a:pt x="13" y="24"/>
                    <a:pt x="12" y="19"/>
                    <a:pt x="10" y="1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1" name="Freeform 467"/>
            <p:cNvSpPr>
              <a:spLocks/>
            </p:cNvSpPr>
            <p:nvPr/>
          </p:nvSpPr>
          <p:spPr bwMode="auto">
            <a:xfrm>
              <a:off x="18275300" y="14779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2" name="Freeform 468"/>
            <p:cNvSpPr>
              <a:spLocks/>
            </p:cNvSpPr>
            <p:nvPr/>
          </p:nvSpPr>
          <p:spPr bwMode="auto">
            <a:xfrm>
              <a:off x="10280650" y="-2962275"/>
              <a:ext cx="8545513" cy="6673850"/>
            </a:xfrm>
            <a:custGeom>
              <a:avLst/>
              <a:gdLst>
                <a:gd name="T0" fmla="*/ 1419 w 2279"/>
                <a:gd name="T1" fmla="*/ 1524 h 1780"/>
                <a:gd name="T2" fmla="*/ 1585 w 2279"/>
                <a:gd name="T3" fmla="*/ 1659 h 1780"/>
                <a:gd name="T4" fmla="*/ 1780 w 2279"/>
                <a:gd name="T5" fmla="*/ 1670 h 1780"/>
                <a:gd name="T6" fmla="*/ 2043 w 2279"/>
                <a:gd name="T7" fmla="*/ 1641 h 1780"/>
                <a:gd name="T8" fmla="*/ 2017 w 2279"/>
                <a:gd name="T9" fmla="*/ 1725 h 1780"/>
                <a:gd name="T10" fmla="*/ 2148 w 2279"/>
                <a:gd name="T11" fmla="*/ 1647 h 1780"/>
                <a:gd name="T12" fmla="*/ 2112 w 2279"/>
                <a:gd name="T13" fmla="*/ 1640 h 1780"/>
                <a:gd name="T14" fmla="*/ 2009 w 2279"/>
                <a:gd name="T15" fmla="*/ 1566 h 1780"/>
                <a:gd name="T16" fmla="*/ 2044 w 2279"/>
                <a:gd name="T17" fmla="*/ 1521 h 1780"/>
                <a:gd name="T18" fmla="*/ 1881 w 2279"/>
                <a:gd name="T19" fmla="*/ 1581 h 1780"/>
                <a:gd name="T20" fmla="*/ 1982 w 2279"/>
                <a:gd name="T21" fmla="*/ 1468 h 1780"/>
                <a:gd name="T22" fmla="*/ 2170 w 2279"/>
                <a:gd name="T23" fmla="*/ 1453 h 1780"/>
                <a:gd name="T24" fmla="*/ 2277 w 2279"/>
                <a:gd name="T25" fmla="*/ 1374 h 1780"/>
                <a:gd name="T26" fmla="*/ 2212 w 2279"/>
                <a:gd name="T27" fmla="*/ 1283 h 1780"/>
                <a:gd name="T28" fmla="*/ 2158 w 2279"/>
                <a:gd name="T29" fmla="*/ 1228 h 1780"/>
                <a:gd name="T30" fmla="*/ 2117 w 2279"/>
                <a:gd name="T31" fmla="*/ 1133 h 1780"/>
                <a:gd name="T32" fmla="*/ 2076 w 2279"/>
                <a:gd name="T33" fmla="*/ 1056 h 1780"/>
                <a:gd name="T34" fmla="*/ 1999 w 2279"/>
                <a:gd name="T35" fmla="*/ 1068 h 1780"/>
                <a:gd name="T36" fmla="*/ 1910 w 2279"/>
                <a:gd name="T37" fmla="*/ 955 h 1780"/>
                <a:gd name="T38" fmla="*/ 1772 w 2279"/>
                <a:gd name="T39" fmla="*/ 881 h 1780"/>
                <a:gd name="T40" fmla="*/ 1684 w 2279"/>
                <a:gd name="T41" fmla="*/ 1029 h 1780"/>
                <a:gd name="T42" fmla="*/ 1645 w 2279"/>
                <a:gd name="T43" fmla="*/ 1293 h 1780"/>
                <a:gd name="T44" fmla="*/ 1570 w 2279"/>
                <a:gd name="T45" fmla="*/ 1326 h 1780"/>
                <a:gd name="T46" fmla="*/ 1287 w 2279"/>
                <a:gd name="T47" fmla="*/ 1117 h 1780"/>
                <a:gd name="T48" fmla="*/ 1275 w 2279"/>
                <a:gd name="T49" fmla="*/ 903 h 1780"/>
                <a:gd name="T50" fmla="*/ 1333 w 2279"/>
                <a:gd name="T51" fmla="*/ 807 h 1780"/>
                <a:gd name="T52" fmla="*/ 1415 w 2279"/>
                <a:gd name="T53" fmla="*/ 758 h 1780"/>
                <a:gd name="T54" fmla="*/ 1393 w 2279"/>
                <a:gd name="T55" fmla="*/ 675 h 1780"/>
                <a:gd name="T56" fmla="*/ 1509 w 2279"/>
                <a:gd name="T57" fmla="*/ 649 h 1780"/>
                <a:gd name="T58" fmla="*/ 1529 w 2279"/>
                <a:gd name="T59" fmla="*/ 634 h 1780"/>
                <a:gd name="T60" fmla="*/ 1593 w 2279"/>
                <a:gd name="T61" fmla="*/ 550 h 1780"/>
                <a:gd name="T62" fmla="*/ 1590 w 2279"/>
                <a:gd name="T63" fmla="*/ 452 h 1780"/>
                <a:gd name="T64" fmla="*/ 1548 w 2279"/>
                <a:gd name="T65" fmla="*/ 388 h 1780"/>
                <a:gd name="T66" fmla="*/ 1462 w 2279"/>
                <a:gd name="T67" fmla="*/ 519 h 1780"/>
                <a:gd name="T68" fmla="*/ 1365 w 2279"/>
                <a:gd name="T69" fmla="*/ 455 h 1780"/>
                <a:gd name="T70" fmla="*/ 1354 w 2279"/>
                <a:gd name="T71" fmla="*/ 422 h 1780"/>
                <a:gd name="T72" fmla="*/ 1296 w 2279"/>
                <a:gd name="T73" fmla="*/ 358 h 1780"/>
                <a:gd name="T74" fmla="*/ 1284 w 2279"/>
                <a:gd name="T75" fmla="*/ 269 h 1780"/>
                <a:gd name="T76" fmla="*/ 1258 w 2279"/>
                <a:gd name="T77" fmla="*/ 180 h 1780"/>
                <a:gd name="T78" fmla="*/ 1334 w 2279"/>
                <a:gd name="T79" fmla="*/ 62 h 1780"/>
                <a:gd name="T80" fmla="*/ 1221 w 2279"/>
                <a:gd name="T81" fmla="*/ 40 h 1780"/>
                <a:gd name="T82" fmla="*/ 1206 w 2279"/>
                <a:gd name="T83" fmla="*/ 243 h 1780"/>
                <a:gd name="T84" fmla="*/ 1199 w 2279"/>
                <a:gd name="T85" fmla="*/ 378 h 1780"/>
                <a:gd name="T86" fmla="*/ 1249 w 2279"/>
                <a:gd name="T87" fmla="*/ 485 h 1780"/>
                <a:gd name="T88" fmla="*/ 1200 w 2279"/>
                <a:gd name="T89" fmla="*/ 562 h 1780"/>
                <a:gd name="T90" fmla="*/ 1172 w 2279"/>
                <a:gd name="T91" fmla="*/ 484 h 1780"/>
                <a:gd name="T92" fmla="*/ 1117 w 2279"/>
                <a:gd name="T93" fmla="*/ 531 h 1780"/>
                <a:gd name="T94" fmla="*/ 975 w 2279"/>
                <a:gd name="T95" fmla="*/ 507 h 1780"/>
                <a:gd name="T96" fmla="*/ 864 w 2279"/>
                <a:gd name="T97" fmla="*/ 505 h 1780"/>
                <a:gd name="T98" fmla="*/ 927 w 2279"/>
                <a:gd name="T99" fmla="*/ 473 h 1780"/>
                <a:gd name="T100" fmla="*/ 886 w 2279"/>
                <a:gd name="T101" fmla="*/ 603 h 1780"/>
                <a:gd name="T102" fmla="*/ 859 w 2279"/>
                <a:gd name="T103" fmla="*/ 533 h 1780"/>
                <a:gd name="T104" fmla="*/ 688 w 2279"/>
                <a:gd name="T105" fmla="*/ 508 h 1780"/>
                <a:gd name="T106" fmla="*/ 477 w 2279"/>
                <a:gd name="T107" fmla="*/ 401 h 1780"/>
                <a:gd name="T108" fmla="*/ 422 w 2279"/>
                <a:gd name="T109" fmla="*/ 408 h 1780"/>
                <a:gd name="T110" fmla="*/ 309 w 2279"/>
                <a:gd name="T111" fmla="*/ 356 h 1780"/>
                <a:gd name="T112" fmla="*/ 109 w 2279"/>
                <a:gd name="T113" fmla="*/ 448 h 1780"/>
                <a:gd name="T114" fmla="*/ 134 w 2279"/>
                <a:gd name="T115" fmla="*/ 1022 h 1780"/>
                <a:gd name="T116" fmla="*/ 292 w 2279"/>
                <a:gd name="T117" fmla="*/ 1205 h 1780"/>
                <a:gd name="T118" fmla="*/ 338 w 2279"/>
                <a:gd name="T119" fmla="*/ 1385 h 1780"/>
                <a:gd name="T120" fmla="*/ 379 w 2279"/>
                <a:gd name="T121" fmla="*/ 1489 h 1780"/>
                <a:gd name="T122" fmla="*/ 464 w 2279"/>
                <a:gd name="T123" fmla="*/ 1498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780">
                  <a:moveTo>
                    <a:pt x="1223" y="1500"/>
                  </a:moveTo>
                  <a:cubicBezTo>
                    <a:pt x="1223" y="1499"/>
                    <a:pt x="1230" y="1500"/>
                    <a:pt x="1231" y="1501"/>
                  </a:cubicBezTo>
                  <a:cubicBezTo>
                    <a:pt x="1233" y="1503"/>
                    <a:pt x="1233" y="1507"/>
                    <a:pt x="1233" y="1509"/>
                  </a:cubicBezTo>
                  <a:cubicBezTo>
                    <a:pt x="1234" y="1514"/>
                    <a:pt x="1234" y="1522"/>
                    <a:pt x="1239" y="1525"/>
                  </a:cubicBezTo>
                  <a:cubicBezTo>
                    <a:pt x="1241" y="1526"/>
                    <a:pt x="1243" y="1526"/>
                    <a:pt x="1244" y="1526"/>
                  </a:cubicBezTo>
                  <a:cubicBezTo>
                    <a:pt x="1246" y="1527"/>
                    <a:pt x="1248" y="1528"/>
                    <a:pt x="1249" y="1528"/>
                  </a:cubicBezTo>
                  <a:cubicBezTo>
                    <a:pt x="1252" y="1529"/>
                    <a:pt x="1259" y="1527"/>
                    <a:pt x="1259" y="1531"/>
                  </a:cubicBezTo>
                  <a:cubicBezTo>
                    <a:pt x="1261" y="1532"/>
                    <a:pt x="1264" y="1533"/>
                    <a:pt x="1267" y="1532"/>
                  </a:cubicBezTo>
                  <a:cubicBezTo>
                    <a:pt x="1271" y="1532"/>
                    <a:pt x="1271" y="1528"/>
                    <a:pt x="1275" y="1528"/>
                  </a:cubicBezTo>
                  <a:cubicBezTo>
                    <a:pt x="1280" y="1528"/>
                    <a:pt x="1286" y="1532"/>
                    <a:pt x="1289" y="1535"/>
                  </a:cubicBezTo>
                  <a:cubicBezTo>
                    <a:pt x="1292" y="1537"/>
                    <a:pt x="1293" y="1537"/>
                    <a:pt x="1295" y="1540"/>
                  </a:cubicBezTo>
                  <a:cubicBezTo>
                    <a:pt x="1296" y="1542"/>
                    <a:pt x="1297" y="1547"/>
                    <a:pt x="1301" y="1545"/>
                  </a:cubicBezTo>
                  <a:cubicBezTo>
                    <a:pt x="1303" y="1543"/>
                    <a:pt x="1301" y="1538"/>
                    <a:pt x="1306" y="1541"/>
                  </a:cubicBezTo>
                  <a:cubicBezTo>
                    <a:pt x="1307" y="1541"/>
                    <a:pt x="1307" y="1543"/>
                    <a:pt x="1308" y="1544"/>
                  </a:cubicBezTo>
                  <a:cubicBezTo>
                    <a:pt x="1309" y="1545"/>
                    <a:pt x="1311" y="1545"/>
                    <a:pt x="1312" y="1546"/>
                  </a:cubicBezTo>
                  <a:cubicBezTo>
                    <a:pt x="1317" y="1549"/>
                    <a:pt x="1320" y="1554"/>
                    <a:pt x="1327" y="1552"/>
                  </a:cubicBezTo>
                  <a:cubicBezTo>
                    <a:pt x="1330" y="1551"/>
                    <a:pt x="1332" y="1547"/>
                    <a:pt x="1335" y="1546"/>
                  </a:cubicBezTo>
                  <a:cubicBezTo>
                    <a:pt x="1339" y="1545"/>
                    <a:pt x="1337" y="1548"/>
                    <a:pt x="1340" y="1550"/>
                  </a:cubicBezTo>
                  <a:cubicBezTo>
                    <a:pt x="1346" y="1553"/>
                    <a:pt x="1354" y="1549"/>
                    <a:pt x="1359" y="1551"/>
                  </a:cubicBezTo>
                  <a:cubicBezTo>
                    <a:pt x="1362" y="1552"/>
                    <a:pt x="1364" y="1554"/>
                    <a:pt x="1367" y="1555"/>
                  </a:cubicBezTo>
                  <a:cubicBezTo>
                    <a:pt x="1368" y="1555"/>
                    <a:pt x="1369" y="1555"/>
                    <a:pt x="1370" y="1555"/>
                  </a:cubicBezTo>
                  <a:cubicBezTo>
                    <a:pt x="1371" y="1555"/>
                    <a:pt x="1372" y="1554"/>
                    <a:pt x="1373" y="1554"/>
                  </a:cubicBezTo>
                  <a:cubicBezTo>
                    <a:pt x="1377" y="1551"/>
                    <a:pt x="1381" y="1550"/>
                    <a:pt x="1383" y="1545"/>
                  </a:cubicBezTo>
                  <a:cubicBezTo>
                    <a:pt x="1385" y="1541"/>
                    <a:pt x="1385" y="1535"/>
                    <a:pt x="1390" y="1534"/>
                  </a:cubicBezTo>
                  <a:cubicBezTo>
                    <a:pt x="1390" y="1534"/>
                    <a:pt x="1390" y="1534"/>
                    <a:pt x="1390" y="1534"/>
                  </a:cubicBezTo>
                  <a:cubicBezTo>
                    <a:pt x="1393" y="1544"/>
                    <a:pt x="1414" y="1526"/>
                    <a:pt x="1419" y="1524"/>
                  </a:cubicBezTo>
                  <a:cubicBezTo>
                    <a:pt x="1429" y="1520"/>
                    <a:pt x="1439" y="1522"/>
                    <a:pt x="1449" y="1524"/>
                  </a:cubicBezTo>
                  <a:cubicBezTo>
                    <a:pt x="1455" y="1525"/>
                    <a:pt x="1455" y="1525"/>
                    <a:pt x="1457" y="1530"/>
                  </a:cubicBezTo>
                  <a:cubicBezTo>
                    <a:pt x="1459" y="1534"/>
                    <a:pt x="1460" y="1538"/>
                    <a:pt x="1462" y="1541"/>
                  </a:cubicBezTo>
                  <a:cubicBezTo>
                    <a:pt x="1466" y="1553"/>
                    <a:pt x="1471" y="1557"/>
                    <a:pt x="1483" y="1557"/>
                  </a:cubicBezTo>
                  <a:cubicBezTo>
                    <a:pt x="1489" y="1556"/>
                    <a:pt x="1497" y="1552"/>
                    <a:pt x="1497" y="1559"/>
                  </a:cubicBezTo>
                  <a:cubicBezTo>
                    <a:pt x="1496" y="1563"/>
                    <a:pt x="1492" y="1564"/>
                    <a:pt x="1493" y="1568"/>
                  </a:cubicBezTo>
                  <a:cubicBezTo>
                    <a:pt x="1493" y="1572"/>
                    <a:pt x="1495" y="1572"/>
                    <a:pt x="1498" y="1575"/>
                  </a:cubicBezTo>
                  <a:cubicBezTo>
                    <a:pt x="1500" y="1577"/>
                    <a:pt x="1503" y="1579"/>
                    <a:pt x="1503" y="1583"/>
                  </a:cubicBezTo>
                  <a:cubicBezTo>
                    <a:pt x="1503" y="1586"/>
                    <a:pt x="1499" y="1590"/>
                    <a:pt x="1499" y="1593"/>
                  </a:cubicBezTo>
                  <a:cubicBezTo>
                    <a:pt x="1500" y="1599"/>
                    <a:pt x="1505" y="1601"/>
                    <a:pt x="1502" y="1605"/>
                  </a:cubicBezTo>
                  <a:cubicBezTo>
                    <a:pt x="1505" y="1608"/>
                    <a:pt x="1507" y="1610"/>
                    <a:pt x="1510" y="1612"/>
                  </a:cubicBezTo>
                  <a:cubicBezTo>
                    <a:pt x="1519" y="1616"/>
                    <a:pt x="1520" y="1618"/>
                    <a:pt x="1519" y="1629"/>
                  </a:cubicBezTo>
                  <a:cubicBezTo>
                    <a:pt x="1526" y="1630"/>
                    <a:pt x="1528" y="1627"/>
                    <a:pt x="1532" y="1633"/>
                  </a:cubicBezTo>
                  <a:cubicBezTo>
                    <a:pt x="1533" y="1634"/>
                    <a:pt x="1533" y="1635"/>
                    <a:pt x="1534" y="1636"/>
                  </a:cubicBezTo>
                  <a:cubicBezTo>
                    <a:pt x="1535" y="1636"/>
                    <a:pt x="1537" y="1636"/>
                    <a:pt x="1539" y="1637"/>
                  </a:cubicBezTo>
                  <a:cubicBezTo>
                    <a:pt x="1554" y="1639"/>
                    <a:pt x="1567" y="1647"/>
                    <a:pt x="1582" y="1652"/>
                  </a:cubicBezTo>
                  <a:cubicBezTo>
                    <a:pt x="1582" y="1646"/>
                    <a:pt x="1584" y="1638"/>
                    <a:pt x="1590" y="1636"/>
                  </a:cubicBezTo>
                  <a:cubicBezTo>
                    <a:pt x="1595" y="1634"/>
                    <a:pt x="1606" y="1640"/>
                    <a:pt x="1610" y="1643"/>
                  </a:cubicBezTo>
                  <a:cubicBezTo>
                    <a:pt x="1615" y="1647"/>
                    <a:pt x="1616" y="1655"/>
                    <a:pt x="1619" y="1660"/>
                  </a:cubicBezTo>
                  <a:cubicBezTo>
                    <a:pt x="1623" y="1666"/>
                    <a:pt x="1627" y="1670"/>
                    <a:pt x="1631" y="1677"/>
                  </a:cubicBezTo>
                  <a:cubicBezTo>
                    <a:pt x="1625" y="1674"/>
                    <a:pt x="1621" y="1673"/>
                    <a:pt x="1622" y="1680"/>
                  </a:cubicBezTo>
                  <a:cubicBezTo>
                    <a:pt x="1623" y="1682"/>
                    <a:pt x="1626" y="1680"/>
                    <a:pt x="1625" y="1684"/>
                  </a:cubicBezTo>
                  <a:cubicBezTo>
                    <a:pt x="1625" y="1687"/>
                    <a:pt x="1623" y="1688"/>
                    <a:pt x="1621" y="1688"/>
                  </a:cubicBezTo>
                  <a:cubicBezTo>
                    <a:pt x="1614" y="1690"/>
                    <a:pt x="1613" y="1686"/>
                    <a:pt x="1610" y="1681"/>
                  </a:cubicBezTo>
                  <a:cubicBezTo>
                    <a:pt x="1607" y="1677"/>
                    <a:pt x="1603" y="1673"/>
                    <a:pt x="1600" y="1669"/>
                  </a:cubicBezTo>
                  <a:cubicBezTo>
                    <a:pt x="1597" y="1666"/>
                    <a:pt x="1590" y="1660"/>
                    <a:pt x="1585" y="1659"/>
                  </a:cubicBezTo>
                  <a:cubicBezTo>
                    <a:pt x="1577" y="1659"/>
                    <a:pt x="1584" y="1663"/>
                    <a:pt x="1587" y="1666"/>
                  </a:cubicBezTo>
                  <a:cubicBezTo>
                    <a:pt x="1591" y="1673"/>
                    <a:pt x="1592" y="1682"/>
                    <a:pt x="1590" y="1689"/>
                  </a:cubicBezTo>
                  <a:cubicBezTo>
                    <a:pt x="1587" y="1695"/>
                    <a:pt x="1581" y="1698"/>
                    <a:pt x="1580" y="1704"/>
                  </a:cubicBezTo>
                  <a:cubicBezTo>
                    <a:pt x="1579" y="1708"/>
                    <a:pt x="1581" y="1713"/>
                    <a:pt x="1580" y="1718"/>
                  </a:cubicBezTo>
                  <a:cubicBezTo>
                    <a:pt x="1580" y="1722"/>
                    <a:pt x="1582" y="1731"/>
                    <a:pt x="1580" y="1734"/>
                  </a:cubicBezTo>
                  <a:cubicBezTo>
                    <a:pt x="1578" y="1737"/>
                    <a:pt x="1574" y="1736"/>
                    <a:pt x="1571" y="1737"/>
                  </a:cubicBezTo>
                  <a:cubicBezTo>
                    <a:pt x="1569" y="1739"/>
                    <a:pt x="1567" y="1741"/>
                    <a:pt x="1564" y="1742"/>
                  </a:cubicBezTo>
                  <a:cubicBezTo>
                    <a:pt x="1562" y="1748"/>
                    <a:pt x="1559" y="1754"/>
                    <a:pt x="1557" y="1760"/>
                  </a:cubicBezTo>
                  <a:cubicBezTo>
                    <a:pt x="1557" y="1760"/>
                    <a:pt x="1557" y="1758"/>
                    <a:pt x="1557" y="1758"/>
                  </a:cubicBezTo>
                  <a:cubicBezTo>
                    <a:pt x="1556" y="1768"/>
                    <a:pt x="1541" y="1769"/>
                    <a:pt x="1545" y="1779"/>
                  </a:cubicBezTo>
                  <a:cubicBezTo>
                    <a:pt x="1549" y="1778"/>
                    <a:pt x="1553" y="1780"/>
                    <a:pt x="1557" y="1780"/>
                  </a:cubicBezTo>
                  <a:cubicBezTo>
                    <a:pt x="1563" y="1779"/>
                    <a:pt x="1565" y="1775"/>
                    <a:pt x="1570" y="1771"/>
                  </a:cubicBezTo>
                  <a:cubicBezTo>
                    <a:pt x="1576" y="1766"/>
                    <a:pt x="1588" y="1761"/>
                    <a:pt x="1596" y="1759"/>
                  </a:cubicBezTo>
                  <a:cubicBezTo>
                    <a:pt x="1601" y="1757"/>
                    <a:pt x="1607" y="1760"/>
                    <a:pt x="1612" y="1760"/>
                  </a:cubicBezTo>
                  <a:cubicBezTo>
                    <a:pt x="1621" y="1760"/>
                    <a:pt x="1619" y="1757"/>
                    <a:pt x="1625" y="1752"/>
                  </a:cubicBezTo>
                  <a:cubicBezTo>
                    <a:pt x="1631" y="1749"/>
                    <a:pt x="1644" y="1746"/>
                    <a:pt x="1651" y="1750"/>
                  </a:cubicBezTo>
                  <a:cubicBezTo>
                    <a:pt x="1653" y="1748"/>
                    <a:pt x="1654" y="1745"/>
                    <a:pt x="1654" y="1738"/>
                  </a:cubicBezTo>
                  <a:cubicBezTo>
                    <a:pt x="1655" y="1737"/>
                    <a:pt x="1655" y="1735"/>
                    <a:pt x="1655" y="1733"/>
                  </a:cubicBezTo>
                  <a:cubicBezTo>
                    <a:pt x="1648" y="1736"/>
                    <a:pt x="1639" y="1739"/>
                    <a:pt x="1636" y="1737"/>
                  </a:cubicBezTo>
                  <a:cubicBezTo>
                    <a:pt x="1631" y="1732"/>
                    <a:pt x="1639" y="1724"/>
                    <a:pt x="1642" y="1722"/>
                  </a:cubicBezTo>
                  <a:cubicBezTo>
                    <a:pt x="1659" y="1710"/>
                    <a:pt x="1672" y="1711"/>
                    <a:pt x="1692" y="1711"/>
                  </a:cubicBezTo>
                  <a:cubicBezTo>
                    <a:pt x="1702" y="1711"/>
                    <a:pt x="1706" y="1710"/>
                    <a:pt x="1713" y="1703"/>
                  </a:cubicBezTo>
                  <a:cubicBezTo>
                    <a:pt x="1718" y="1697"/>
                    <a:pt x="1722" y="1696"/>
                    <a:pt x="1726" y="1701"/>
                  </a:cubicBezTo>
                  <a:cubicBezTo>
                    <a:pt x="1726" y="1700"/>
                    <a:pt x="1727" y="1699"/>
                    <a:pt x="1727" y="1699"/>
                  </a:cubicBezTo>
                  <a:cubicBezTo>
                    <a:pt x="1732" y="1693"/>
                    <a:pt x="1738" y="1689"/>
                    <a:pt x="1743" y="1685"/>
                  </a:cubicBezTo>
                  <a:cubicBezTo>
                    <a:pt x="1756" y="1676"/>
                    <a:pt x="1763" y="1669"/>
                    <a:pt x="1780" y="1670"/>
                  </a:cubicBezTo>
                  <a:cubicBezTo>
                    <a:pt x="1797" y="1672"/>
                    <a:pt x="1813" y="1668"/>
                    <a:pt x="1830" y="1668"/>
                  </a:cubicBezTo>
                  <a:cubicBezTo>
                    <a:pt x="1837" y="1668"/>
                    <a:pt x="1843" y="1669"/>
                    <a:pt x="1850" y="1667"/>
                  </a:cubicBezTo>
                  <a:cubicBezTo>
                    <a:pt x="1857" y="1666"/>
                    <a:pt x="1857" y="1662"/>
                    <a:pt x="1863" y="1659"/>
                  </a:cubicBezTo>
                  <a:cubicBezTo>
                    <a:pt x="1870" y="1655"/>
                    <a:pt x="1873" y="1657"/>
                    <a:pt x="1878" y="1651"/>
                  </a:cubicBezTo>
                  <a:cubicBezTo>
                    <a:pt x="1882" y="1645"/>
                    <a:pt x="1885" y="1638"/>
                    <a:pt x="1888" y="1632"/>
                  </a:cubicBezTo>
                  <a:cubicBezTo>
                    <a:pt x="1893" y="1620"/>
                    <a:pt x="1894" y="1610"/>
                    <a:pt x="1901" y="1598"/>
                  </a:cubicBezTo>
                  <a:cubicBezTo>
                    <a:pt x="1905" y="1593"/>
                    <a:pt x="1908" y="1585"/>
                    <a:pt x="1912" y="1581"/>
                  </a:cubicBezTo>
                  <a:cubicBezTo>
                    <a:pt x="1920" y="1574"/>
                    <a:pt x="1921" y="1582"/>
                    <a:pt x="1928" y="1583"/>
                  </a:cubicBezTo>
                  <a:cubicBezTo>
                    <a:pt x="1936" y="1585"/>
                    <a:pt x="1940" y="1577"/>
                    <a:pt x="1946" y="1583"/>
                  </a:cubicBezTo>
                  <a:cubicBezTo>
                    <a:pt x="1949" y="1586"/>
                    <a:pt x="1954" y="1595"/>
                    <a:pt x="1955" y="1599"/>
                  </a:cubicBezTo>
                  <a:cubicBezTo>
                    <a:pt x="1962" y="1614"/>
                    <a:pt x="1946" y="1632"/>
                    <a:pt x="1955" y="1646"/>
                  </a:cubicBezTo>
                  <a:cubicBezTo>
                    <a:pt x="1957" y="1649"/>
                    <a:pt x="1960" y="1650"/>
                    <a:pt x="1962" y="1653"/>
                  </a:cubicBezTo>
                  <a:cubicBezTo>
                    <a:pt x="1963" y="1656"/>
                    <a:pt x="1964" y="1659"/>
                    <a:pt x="1965" y="1661"/>
                  </a:cubicBezTo>
                  <a:cubicBezTo>
                    <a:pt x="1967" y="1664"/>
                    <a:pt x="1970" y="1666"/>
                    <a:pt x="1973" y="1668"/>
                  </a:cubicBezTo>
                  <a:cubicBezTo>
                    <a:pt x="1972" y="1667"/>
                    <a:pt x="1972" y="1666"/>
                    <a:pt x="1974" y="1665"/>
                  </a:cubicBezTo>
                  <a:cubicBezTo>
                    <a:pt x="1976" y="1665"/>
                    <a:pt x="1976" y="1669"/>
                    <a:pt x="1979" y="1669"/>
                  </a:cubicBezTo>
                  <a:cubicBezTo>
                    <a:pt x="1981" y="1669"/>
                    <a:pt x="1982" y="1666"/>
                    <a:pt x="1984" y="1666"/>
                  </a:cubicBezTo>
                  <a:cubicBezTo>
                    <a:pt x="1988" y="1666"/>
                    <a:pt x="1987" y="1669"/>
                    <a:pt x="1992" y="1666"/>
                  </a:cubicBezTo>
                  <a:cubicBezTo>
                    <a:pt x="1994" y="1665"/>
                    <a:pt x="1996" y="1663"/>
                    <a:pt x="1999" y="1663"/>
                  </a:cubicBezTo>
                  <a:cubicBezTo>
                    <a:pt x="2000" y="1663"/>
                    <a:pt x="2001" y="1665"/>
                    <a:pt x="2002" y="1665"/>
                  </a:cubicBezTo>
                  <a:cubicBezTo>
                    <a:pt x="2003" y="1664"/>
                    <a:pt x="2004" y="1663"/>
                    <a:pt x="2005" y="1662"/>
                  </a:cubicBezTo>
                  <a:cubicBezTo>
                    <a:pt x="2008" y="1660"/>
                    <a:pt x="2010" y="1659"/>
                    <a:pt x="2012" y="1657"/>
                  </a:cubicBezTo>
                  <a:cubicBezTo>
                    <a:pt x="2016" y="1654"/>
                    <a:pt x="2022" y="1651"/>
                    <a:pt x="2027" y="1649"/>
                  </a:cubicBezTo>
                  <a:cubicBezTo>
                    <a:pt x="2030" y="1648"/>
                    <a:pt x="2032" y="1649"/>
                    <a:pt x="2034" y="1646"/>
                  </a:cubicBezTo>
                  <a:cubicBezTo>
                    <a:pt x="2036" y="1644"/>
                    <a:pt x="2034" y="1639"/>
                    <a:pt x="2039" y="1639"/>
                  </a:cubicBezTo>
                  <a:cubicBezTo>
                    <a:pt x="2039" y="1642"/>
                    <a:pt x="2041" y="1642"/>
                    <a:pt x="2043" y="1641"/>
                  </a:cubicBezTo>
                  <a:cubicBezTo>
                    <a:pt x="2041" y="1647"/>
                    <a:pt x="2028" y="1651"/>
                    <a:pt x="2028" y="1656"/>
                  </a:cubicBezTo>
                  <a:cubicBezTo>
                    <a:pt x="2029" y="1657"/>
                    <a:pt x="2030" y="1658"/>
                    <a:pt x="2031" y="1658"/>
                  </a:cubicBezTo>
                  <a:cubicBezTo>
                    <a:pt x="2034" y="1659"/>
                    <a:pt x="2034" y="1657"/>
                    <a:pt x="2036" y="1656"/>
                  </a:cubicBezTo>
                  <a:cubicBezTo>
                    <a:pt x="2038" y="1656"/>
                    <a:pt x="2040" y="1657"/>
                    <a:pt x="2042" y="1657"/>
                  </a:cubicBezTo>
                  <a:cubicBezTo>
                    <a:pt x="2044" y="1656"/>
                    <a:pt x="2045" y="1655"/>
                    <a:pt x="2047" y="1655"/>
                  </a:cubicBezTo>
                  <a:cubicBezTo>
                    <a:pt x="2051" y="1655"/>
                    <a:pt x="2055" y="1657"/>
                    <a:pt x="2059" y="1656"/>
                  </a:cubicBezTo>
                  <a:cubicBezTo>
                    <a:pt x="2062" y="1656"/>
                    <a:pt x="2066" y="1655"/>
                    <a:pt x="2070" y="1657"/>
                  </a:cubicBezTo>
                  <a:cubicBezTo>
                    <a:pt x="2068" y="1658"/>
                    <a:pt x="2062" y="1659"/>
                    <a:pt x="2059" y="1659"/>
                  </a:cubicBezTo>
                  <a:cubicBezTo>
                    <a:pt x="2057" y="1660"/>
                    <a:pt x="2055" y="1660"/>
                    <a:pt x="2054" y="1661"/>
                  </a:cubicBezTo>
                  <a:cubicBezTo>
                    <a:pt x="2052" y="1661"/>
                    <a:pt x="2051" y="1663"/>
                    <a:pt x="2050" y="1664"/>
                  </a:cubicBezTo>
                  <a:cubicBezTo>
                    <a:pt x="2043" y="1668"/>
                    <a:pt x="2048" y="1662"/>
                    <a:pt x="2045" y="1660"/>
                  </a:cubicBezTo>
                  <a:cubicBezTo>
                    <a:pt x="2043" y="1659"/>
                    <a:pt x="2028" y="1667"/>
                    <a:pt x="2025" y="1669"/>
                  </a:cubicBezTo>
                  <a:cubicBezTo>
                    <a:pt x="2021" y="1671"/>
                    <a:pt x="2019" y="1673"/>
                    <a:pt x="2015" y="1674"/>
                  </a:cubicBezTo>
                  <a:cubicBezTo>
                    <a:pt x="2012" y="1675"/>
                    <a:pt x="2011" y="1676"/>
                    <a:pt x="2009" y="1679"/>
                  </a:cubicBezTo>
                  <a:cubicBezTo>
                    <a:pt x="2007" y="1680"/>
                    <a:pt x="2004" y="1681"/>
                    <a:pt x="2003" y="1683"/>
                  </a:cubicBezTo>
                  <a:cubicBezTo>
                    <a:pt x="2002" y="1684"/>
                    <a:pt x="2002" y="1686"/>
                    <a:pt x="2001" y="1687"/>
                  </a:cubicBezTo>
                  <a:cubicBezTo>
                    <a:pt x="1999" y="1691"/>
                    <a:pt x="1995" y="1692"/>
                    <a:pt x="1994" y="1695"/>
                  </a:cubicBezTo>
                  <a:cubicBezTo>
                    <a:pt x="1996" y="1694"/>
                    <a:pt x="1998" y="1689"/>
                    <a:pt x="2001" y="1689"/>
                  </a:cubicBezTo>
                  <a:cubicBezTo>
                    <a:pt x="2002" y="1693"/>
                    <a:pt x="2000" y="1692"/>
                    <a:pt x="1998" y="1693"/>
                  </a:cubicBezTo>
                  <a:cubicBezTo>
                    <a:pt x="1997" y="1695"/>
                    <a:pt x="1996" y="1697"/>
                    <a:pt x="1995" y="1698"/>
                  </a:cubicBezTo>
                  <a:cubicBezTo>
                    <a:pt x="1994" y="1702"/>
                    <a:pt x="1995" y="1705"/>
                    <a:pt x="1996" y="1709"/>
                  </a:cubicBezTo>
                  <a:cubicBezTo>
                    <a:pt x="1996" y="1710"/>
                    <a:pt x="1999" y="1722"/>
                    <a:pt x="1999" y="1721"/>
                  </a:cubicBezTo>
                  <a:cubicBezTo>
                    <a:pt x="2000" y="1720"/>
                    <a:pt x="2002" y="1720"/>
                    <a:pt x="2004" y="1720"/>
                  </a:cubicBezTo>
                  <a:cubicBezTo>
                    <a:pt x="2004" y="1721"/>
                    <a:pt x="2004" y="1722"/>
                    <a:pt x="2004" y="1723"/>
                  </a:cubicBezTo>
                  <a:cubicBezTo>
                    <a:pt x="2008" y="1723"/>
                    <a:pt x="2009" y="1733"/>
                    <a:pt x="2016" y="1728"/>
                  </a:cubicBezTo>
                  <a:cubicBezTo>
                    <a:pt x="2017" y="1727"/>
                    <a:pt x="2016" y="1726"/>
                    <a:pt x="2017" y="1725"/>
                  </a:cubicBezTo>
                  <a:cubicBezTo>
                    <a:pt x="2018" y="1724"/>
                    <a:pt x="2019" y="1724"/>
                    <a:pt x="2020" y="1723"/>
                  </a:cubicBezTo>
                  <a:cubicBezTo>
                    <a:pt x="2023" y="1721"/>
                    <a:pt x="2022" y="1720"/>
                    <a:pt x="2026" y="1721"/>
                  </a:cubicBezTo>
                  <a:cubicBezTo>
                    <a:pt x="2025" y="1718"/>
                    <a:pt x="2030" y="1716"/>
                    <a:pt x="2032" y="1713"/>
                  </a:cubicBezTo>
                  <a:cubicBezTo>
                    <a:pt x="2034" y="1710"/>
                    <a:pt x="2036" y="1707"/>
                    <a:pt x="2039" y="1704"/>
                  </a:cubicBezTo>
                  <a:cubicBezTo>
                    <a:pt x="2041" y="1702"/>
                    <a:pt x="2046" y="1701"/>
                    <a:pt x="2048" y="1698"/>
                  </a:cubicBezTo>
                  <a:cubicBezTo>
                    <a:pt x="2050" y="1695"/>
                    <a:pt x="2047" y="1692"/>
                    <a:pt x="2047" y="1689"/>
                  </a:cubicBezTo>
                  <a:cubicBezTo>
                    <a:pt x="2050" y="1690"/>
                    <a:pt x="2052" y="1689"/>
                    <a:pt x="2051" y="1686"/>
                  </a:cubicBezTo>
                  <a:cubicBezTo>
                    <a:pt x="2056" y="1685"/>
                    <a:pt x="2054" y="1687"/>
                    <a:pt x="2056" y="1689"/>
                  </a:cubicBezTo>
                  <a:cubicBezTo>
                    <a:pt x="2057" y="1690"/>
                    <a:pt x="2059" y="1691"/>
                    <a:pt x="2061" y="1691"/>
                  </a:cubicBezTo>
                  <a:cubicBezTo>
                    <a:pt x="2068" y="1691"/>
                    <a:pt x="2069" y="1685"/>
                    <a:pt x="2075" y="1683"/>
                  </a:cubicBezTo>
                  <a:cubicBezTo>
                    <a:pt x="2081" y="1681"/>
                    <a:pt x="2088" y="1683"/>
                    <a:pt x="2093" y="1679"/>
                  </a:cubicBezTo>
                  <a:cubicBezTo>
                    <a:pt x="2095" y="1676"/>
                    <a:pt x="2095" y="1675"/>
                    <a:pt x="2098" y="1674"/>
                  </a:cubicBezTo>
                  <a:cubicBezTo>
                    <a:pt x="2100" y="1674"/>
                    <a:pt x="2102" y="1674"/>
                    <a:pt x="2103" y="1674"/>
                  </a:cubicBezTo>
                  <a:cubicBezTo>
                    <a:pt x="2105" y="1673"/>
                    <a:pt x="2105" y="1671"/>
                    <a:pt x="2107" y="1670"/>
                  </a:cubicBezTo>
                  <a:cubicBezTo>
                    <a:pt x="2108" y="1670"/>
                    <a:pt x="2110" y="1670"/>
                    <a:pt x="2112" y="1670"/>
                  </a:cubicBezTo>
                  <a:cubicBezTo>
                    <a:pt x="2113" y="1669"/>
                    <a:pt x="2114" y="1667"/>
                    <a:pt x="2115" y="1666"/>
                  </a:cubicBezTo>
                  <a:cubicBezTo>
                    <a:pt x="2116" y="1666"/>
                    <a:pt x="2125" y="1665"/>
                    <a:pt x="2126" y="1665"/>
                  </a:cubicBezTo>
                  <a:cubicBezTo>
                    <a:pt x="2125" y="1664"/>
                    <a:pt x="2125" y="1663"/>
                    <a:pt x="2125" y="1662"/>
                  </a:cubicBezTo>
                  <a:cubicBezTo>
                    <a:pt x="2127" y="1662"/>
                    <a:pt x="2137" y="1662"/>
                    <a:pt x="2136" y="1658"/>
                  </a:cubicBezTo>
                  <a:cubicBezTo>
                    <a:pt x="2135" y="1657"/>
                    <a:pt x="2123" y="1656"/>
                    <a:pt x="2122" y="1656"/>
                  </a:cubicBezTo>
                  <a:cubicBezTo>
                    <a:pt x="2123" y="1654"/>
                    <a:pt x="2124" y="1656"/>
                    <a:pt x="2125" y="1655"/>
                  </a:cubicBezTo>
                  <a:cubicBezTo>
                    <a:pt x="2126" y="1654"/>
                    <a:pt x="2128" y="1652"/>
                    <a:pt x="2128" y="1652"/>
                  </a:cubicBezTo>
                  <a:cubicBezTo>
                    <a:pt x="2131" y="1651"/>
                    <a:pt x="2132" y="1653"/>
                    <a:pt x="2135" y="1653"/>
                  </a:cubicBezTo>
                  <a:cubicBezTo>
                    <a:pt x="2135" y="1652"/>
                    <a:pt x="2135" y="1651"/>
                    <a:pt x="2135" y="1651"/>
                  </a:cubicBezTo>
                  <a:cubicBezTo>
                    <a:pt x="2136" y="1650"/>
                    <a:pt x="2137" y="1649"/>
                    <a:pt x="2137" y="1648"/>
                  </a:cubicBezTo>
                  <a:cubicBezTo>
                    <a:pt x="2142" y="1649"/>
                    <a:pt x="2143" y="1649"/>
                    <a:pt x="2148" y="1647"/>
                  </a:cubicBezTo>
                  <a:cubicBezTo>
                    <a:pt x="2149" y="1647"/>
                    <a:pt x="2150" y="1647"/>
                    <a:pt x="2151" y="1646"/>
                  </a:cubicBezTo>
                  <a:cubicBezTo>
                    <a:pt x="2152" y="1646"/>
                    <a:pt x="2152" y="1644"/>
                    <a:pt x="2153" y="1643"/>
                  </a:cubicBezTo>
                  <a:cubicBezTo>
                    <a:pt x="2155" y="1642"/>
                    <a:pt x="2157" y="1642"/>
                    <a:pt x="2158" y="1641"/>
                  </a:cubicBezTo>
                  <a:cubicBezTo>
                    <a:pt x="2159" y="1641"/>
                    <a:pt x="2158" y="1639"/>
                    <a:pt x="2159" y="1638"/>
                  </a:cubicBezTo>
                  <a:cubicBezTo>
                    <a:pt x="2160" y="1638"/>
                    <a:pt x="2161" y="1638"/>
                    <a:pt x="2162" y="1638"/>
                  </a:cubicBezTo>
                  <a:cubicBezTo>
                    <a:pt x="2163" y="1637"/>
                    <a:pt x="2164" y="1637"/>
                    <a:pt x="2165" y="1636"/>
                  </a:cubicBezTo>
                  <a:cubicBezTo>
                    <a:pt x="2166" y="1636"/>
                    <a:pt x="2165" y="1635"/>
                    <a:pt x="2166" y="1634"/>
                  </a:cubicBezTo>
                  <a:cubicBezTo>
                    <a:pt x="2166" y="1633"/>
                    <a:pt x="2171" y="1633"/>
                    <a:pt x="2169" y="1631"/>
                  </a:cubicBezTo>
                  <a:cubicBezTo>
                    <a:pt x="2169" y="1629"/>
                    <a:pt x="2165" y="1632"/>
                    <a:pt x="2163" y="1631"/>
                  </a:cubicBezTo>
                  <a:cubicBezTo>
                    <a:pt x="2163" y="1629"/>
                    <a:pt x="2165" y="1628"/>
                    <a:pt x="2166" y="1626"/>
                  </a:cubicBezTo>
                  <a:cubicBezTo>
                    <a:pt x="2165" y="1625"/>
                    <a:pt x="2161" y="1625"/>
                    <a:pt x="2161" y="1623"/>
                  </a:cubicBezTo>
                  <a:cubicBezTo>
                    <a:pt x="2160" y="1623"/>
                    <a:pt x="2158" y="1623"/>
                    <a:pt x="2157" y="1623"/>
                  </a:cubicBezTo>
                  <a:cubicBezTo>
                    <a:pt x="2156" y="1622"/>
                    <a:pt x="2155" y="1621"/>
                    <a:pt x="2154" y="1620"/>
                  </a:cubicBezTo>
                  <a:cubicBezTo>
                    <a:pt x="2152" y="1619"/>
                    <a:pt x="2150" y="1619"/>
                    <a:pt x="2147" y="1619"/>
                  </a:cubicBezTo>
                  <a:cubicBezTo>
                    <a:pt x="2149" y="1616"/>
                    <a:pt x="2157" y="1598"/>
                    <a:pt x="2151" y="1597"/>
                  </a:cubicBezTo>
                  <a:cubicBezTo>
                    <a:pt x="2151" y="1597"/>
                    <a:pt x="2150" y="1597"/>
                    <a:pt x="2149" y="1597"/>
                  </a:cubicBezTo>
                  <a:cubicBezTo>
                    <a:pt x="2150" y="1596"/>
                    <a:pt x="2149" y="1595"/>
                    <a:pt x="2150" y="1594"/>
                  </a:cubicBezTo>
                  <a:cubicBezTo>
                    <a:pt x="2146" y="1594"/>
                    <a:pt x="2148" y="1592"/>
                    <a:pt x="2144" y="1593"/>
                  </a:cubicBezTo>
                  <a:cubicBezTo>
                    <a:pt x="2143" y="1594"/>
                    <a:pt x="2140" y="1598"/>
                    <a:pt x="2139" y="1599"/>
                  </a:cubicBezTo>
                  <a:cubicBezTo>
                    <a:pt x="2138" y="1600"/>
                    <a:pt x="2138" y="1602"/>
                    <a:pt x="2137" y="1604"/>
                  </a:cubicBezTo>
                  <a:cubicBezTo>
                    <a:pt x="2136" y="1605"/>
                    <a:pt x="2134" y="1605"/>
                    <a:pt x="2134" y="1606"/>
                  </a:cubicBezTo>
                  <a:cubicBezTo>
                    <a:pt x="2133" y="1608"/>
                    <a:pt x="2133" y="1611"/>
                    <a:pt x="2132" y="1612"/>
                  </a:cubicBezTo>
                  <a:cubicBezTo>
                    <a:pt x="2130" y="1619"/>
                    <a:pt x="2117" y="1627"/>
                    <a:pt x="2119" y="1634"/>
                  </a:cubicBezTo>
                  <a:cubicBezTo>
                    <a:pt x="2120" y="1634"/>
                    <a:pt x="2120" y="1634"/>
                    <a:pt x="2120" y="1634"/>
                  </a:cubicBezTo>
                  <a:cubicBezTo>
                    <a:pt x="2121" y="1637"/>
                    <a:pt x="2119" y="1641"/>
                    <a:pt x="2122" y="1642"/>
                  </a:cubicBezTo>
                  <a:cubicBezTo>
                    <a:pt x="2121" y="1645"/>
                    <a:pt x="2107" y="1647"/>
                    <a:pt x="2112" y="1640"/>
                  </a:cubicBezTo>
                  <a:cubicBezTo>
                    <a:pt x="2108" y="1634"/>
                    <a:pt x="2102" y="1645"/>
                    <a:pt x="2096" y="1645"/>
                  </a:cubicBezTo>
                  <a:cubicBezTo>
                    <a:pt x="2093" y="1644"/>
                    <a:pt x="2091" y="1642"/>
                    <a:pt x="2088" y="1641"/>
                  </a:cubicBezTo>
                  <a:cubicBezTo>
                    <a:pt x="2085" y="1640"/>
                    <a:pt x="2082" y="1642"/>
                    <a:pt x="2080" y="1639"/>
                  </a:cubicBezTo>
                  <a:cubicBezTo>
                    <a:pt x="2075" y="1641"/>
                    <a:pt x="2072" y="1637"/>
                    <a:pt x="2068" y="1636"/>
                  </a:cubicBezTo>
                  <a:cubicBezTo>
                    <a:pt x="2065" y="1636"/>
                    <a:pt x="2058" y="1638"/>
                    <a:pt x="2057" y="1633"/>
                  </a:cubicBezTo>
                  <a:cubicBezTo>
                    <a:pt x="2056" y="1633"/>
                    <a:pt x="2055" y="1632"/>
                    <a:pt x="2054" y="1632"/>
                  </a:cubicBezTo>
                  <a:cubicBezTo>
                    <a:pt x="2056" y="1630"/>
                    <a:pt x="2061" y="1631"/>
                    <a:pt x="2061" y="1628"/>
                  </a:cubicBezTo>
                  <a:cubicBezTo>
                    <a:pt x="2060" y="1625"/>
                    <a:pt x="2052" y="1625"/>
                    <a:pt x="2050" y="1625"/>
                  </a:cubicBezTo>
                  <a:cubicBezTo>
                    <a:pt x="2047" y="1621"/>
                    <a:pt x="2044" y="1623"/>
                    <a:pt x="2040" y="1622"/>
                  </a:cubicBezTo>
                  <a:cubicBezTo>
                    <a:pt x="2041" y="1618"/>
                    <a:pt x="2039" y="1616"/>
                    <a:pt x="2039" y="1613"/>
                  </a:cubicBezTo>
                  <a:cubicBezTo>
                    <a:pt x="2039" y="1611"/>
                    <a:pt x="2041" y="1610"/>
                    <a:pt x="2041" y="1608"/>
                  </a:cubicBezTo>
                  <a:cubicBezTo>
                    <a:pt x="2040" y="1607"/>
                    <a:pt x="2037" y="1606"/>
                    <a:pt x="2035" y="1605"/>
                  </a:cubicBezTo>
                  <a:cubicBezTo>
                    <a:pt x="2029" y="1600"/>
                    <a:pt x="2031" y="1597"/>
                    <a:pt x="2034" y="1590"/>
                  </a:cubicBezTo>
                  <a:cubicBezTo>
                    <a:pt x="2031" y="1590"/>
                    <a:pt x="2025" y="1588"/>
                    <a:pt x="2024" y="1591"/>
                  </a:cubicBezTo>
                  <a:cubicBezTo>
                    <a:pt x="2022" y="1592"/>
                    <a:pt x="2020" y="1590"/>
                    <a:pt x="2021" y="1588"/>
                  </a:cubicBezTo>
                  <a:cubicBezTo>
                    <a:pt x="2029" y="1589"/>
                    <a:pt x="2030" y="1578"/>
                    <a:pt x="2031" y="1573"/>
                  </a:cubicBezTo>
                  <a:cubicBezTo>
                    <a:pt x="2032" y="1569"/>
                    <a:pt x="2034" y="1569"/>
                    <a:pt x="2036" y="1566"/>
                  </a:cubicBezTo>
                  <a:cubicBezTo>
                    <a:pt x="2038" y="1564"/>
                    <a:pt x="2040" y="1562"/>
                    <a:pt x="2041" y="1559"/>
                  </a:cubicBezTo>
                  <a:cubicBezTo>
                    <a:pt x="2042" y="1558"/>
                    <a:pt x="2042" y="1557"/>
                    <a:pt x="2042" y="1556"/>
                  </a:cubicBezTo>
                  <a:cubicBezTo>
                    <a:pt x="2042" y="1555"/>
                    <a:pt x="2040" y="1552"/>
                    <a:pt x="2040" y="1553"/>
                  </a:cubicBezTo>
                  <a:cubicBezTo>
                    <a:pt x="2039" y="1554"/>
                    <a:pt x="2038" y="1557"/>
                    <a:pt x="2037" y="1558"/>
                  </a:cubicBezTo>
                  <a:cubicBezTo>
                    <a:pt x="2035" y="1559"/>
                    <a:pt x="2033" y="1561"/>
                    <a:pt x="2031" y="1561"/>
                  </a:cubicBezTo>
                  <a:cubicBezTo>
                    <a:pt x="2029" y="1561"/>
                    <a:pt x="2027" y="1561"/>
                    <a:pt x="2025" y="1561"/>
                  </a:cubicBezTo>
                  <a:cubicBezTo>
                    <a:pt x="2024" y="1561"/>
                    <a:pt x="2023" y="1561"/>
                    <a:pt x="2022" y="1561"/>
                  </a:cubicBezTo>
                  <a:cubicBezTo>
                    <a:pt x="2021" y="1562"/>
                    <a:pt x="2021" y="1562"/>
                    <a:pt x="2020" y="1563"/>
                  </a:cubicBezTo>
                  <a:cubicBezTo>
                    <a:pt x="2017" y="1564"/>
                    <a:pt x="2012" y="1569"/>
                    <a:pt x="2009" y="1566"/>
                  </a:cubicBezTo>
                  <a:cubicBezTo>
                    <a:pt x="2006" y="1562"/>
                    <a:pt x="2010" y="1557"/>
                    <a:pt x="2002" y="1557"/>
                  </a:cubicBezTo>
                  <a:cubicBezTo>
                    <a:pt x="1999" y="1557"/>
                    <a:pt x="2000" y="1557"/>
                    <a:pt x="1998" y="1556"/>
                  </a:cubicBezTo>
                  <a:cubicBezTo>
                    <a:pt x="1997" y="1555"/>
                    <a:pt x="1996" y="1554"/>
                    <a:pt x="1994" y="1554"/>
                  </a:cubicBezTo>
                  <a:cubicBezTo>
                    <a:pt x="1993" y="1553"/>
                    <a:pt x="1992" y="1554"/>
                    <a:pt x="1991" y="1553"/>
                  </a:cubicBezTo>
                  <a:cubicBezTo>
                    <a:pt x="1989" y="1552"/>
                    <a:pt x="1988" y="1551"/>
                    <a:pt x="1986" y="1551"/>
                  </a:cubicBezTo>
                  <a:cubicBezTo>
                    <a:pt x="1986" y="1551"/>
                    <a:pt x="1986" y="1550"/>
                    <a:pt x="1986" y="1550"/>
                  </a:cubicBezTo>
                  <a:cubicBezTo>
                    <a:pt x="1988" y="1550"/>
                    <a:pt x="1990" y="1551"/>
                    <a:pt x="1991" y="1551"/>
                  </a:cubicBezTo>
                  <a:cubicBezTo>
                    <a:pt x="1993" y="1551"/>
                    <a:pt x="1993" y="1550"/>
                    <a:pt x="1994" y="1550"/>
                  </a:cubicBezTo>
                  <a:cubicBezTo>
                    <a:pt x="1995" y="1550"/>
                    <a:pt x="1996" y="1551"/>
                    <a:pt x="1997" y="1550"/>
                  </a:cubicBezTo>
                  <a:cubicBezTo>
                    <a:pt x="1998" y="1550"/>
                    <a:pt x="1998" y="1550"/>
                    <a:pt x="1999" y="1550"/>
                  </a:cubicBezTo>
                  <a:cubicBezTo>
                    <a:pt x="2000" y="1549"/>
                    <a:pt x="2001" y="1548"/>
                    <a:pt x="2001" y="1548"/>
                  </a:cubicBezTo>
                  <a:cubicBezTo>
                    <a:pt x="2003" y="1547"/>
                    <a:pt x="2009" y="1550"/>
                    <a:pt x="2011" y="1552"/>
                  </a:cubicBezTo>
                  <a:cubicBezTo>
                    <a:pt x="2013" y="1553"/>
                    <a:pt x="2014" y="1554"/>
                    <a:pt x="2017" y="1554"/>
                  </a:cubicBezTo>
                  <a:cubicBezTo>
                    <a:pt x="2019" y="1554"/>
                    <a:pt x="2021" y="1554"/>
                    <a:pt x="2022" y="1553"/>
                  </a:cubicBezTo>
                  <a:cubicBezTo>
                    <a:pt x="2024" y="1552"/>
                    <a:pt x="2026" y="1550"/>
                    <a:pt x="2028" y="1549"/>
                  </a:cubicBezTo>
                  <a:cubicBezTo>
                    <a:pt x="2030" y="1548"/>
                    <a:pt x="2032" y="1548"/>
                    <a:pt x="2034" y="1545"/>
                  </a:cubicBezTo>
                  <a:cubicBezTo>
                    <a:pt x="2035" y="1543"/>
                    <a:pt x="2036" y="1540"/>
                    <a:pt x="2039" y="1539"/>
                  </a:cubicBezTo>
                  <a:cubicBezTo>
                    <a:pt x="2042" y="1539"/>
                    <a:pt x="2047" y="1540"/>
                    <a:pt x="2046" y="1536"/>
                  </a:cubicBezTo>
                  <a:cubicBezTo>
                    <a:pt x="2048" y="1536"/>
                    <a:pt x="2050" y="1536"/>
                    <a:pt x="2051" y="1536"/>
                  </a:cubicBezTo>
                  <a:cubicBezTo>
                    <a:pt x="2051" y="1535"/>
                    <a:pt x="2051" y="1535"/>
                    <a:pt x="2051" y="1535"/>
                  </a:cubicBezTo>
                  <a:cubicBezTo>
                    <a:pt x="2050" y="1535"/>
                    <a:pt x="2049" y="1534"/>
                    <a:pt x="2049" y="1533"/>
                  </a:cubicBezTo>
                  <a:cubicBezTo>
                    <a:pt x="2047" y="1533"/>
                    <a:pt x="2046" y="1533"/>
                    <a:pt x="2046" y="1531"/>
                  </a:cubicBezTo>
                  <a:cubicBezTo>
                    <a:pt x="2047" y="1530"/>
                    <a:pt x="2048" y="1530"/>
                    <a:pt x="2050" y="1530"/>
                  </a:cubicBezTo>
                  <a:cubicBezTo>
                    <a:pt x="2050" y="1527"/>
                    <a:pt x="2048" y="1528"/>
                    <a:pt x="2046" y="1526"/>
                  </a:cubicBezTo>
                  <a:cubicBezTo>
                    <a:pt x="2047" y="1526"/>
                    <a:pt x="2047" y="1526"/>
                    <a:pt x="2047" y="1526"/>
                  </a:cubicBezTo>
                  <a:cubicBezTo>
                    <a:pt x="2046" y="1525"/>
                    <a:pt x="2044" y="1522"/>
                    <a:pt x="2044" y="1521"/>
                  </a:cubicBezTo>
                  <a:cubicBezTo>
                    <a:pt x="2046" y="1521"/>
                    <a:pt x="2048" y="1525"/>
                    <a:pt x="2050" y="1524"/>
                  </a:cubicBezTo>
                  <a:cubicBezTo>
                    <a:pt x="2048" y="1521"/>
                    <a:pt x="2048" y="1518"/>
                    <a:pt x="2046" y="1516"/>
                  </a:cubicBezTo>
                  <a:cubicBezTo>
                    <a:pt x="2045" y="1514"/>
                    <a:pt x="2043" y="1511"/>
                    <a:pt x="2042" y="1511"/>
                  </a:cubicBezTo>
                  <a:cubicBezTo>
                    <a:pt x="2041" y="1510"/>
                    <a:pt x="2039" y="1510"/>
                    <a:pt x="2038" y="1510"/>
                  </a:cubicBezTo>
                  <a:cubicBezTo>
                    <a:pt x="2037" y="1510"/>
                    <a:pt x="2036" y="1509"/>
                    <a:pt x="2035" y="1508"/>
                  </a:cubicBezTo>
                  <a:cubicBezTo>
                    <a:pt x="2032" y="1506"/>
                    <a:pt x="2026" y="1504"/>
                    <a:pt x="2022" y="1503"/>
                  </a:cubicBezTo>
                  <a:cubicBezTo>
                    <a:pt x="2016" y="1503"/>
                    <a:pt x="2012" y="1503"/>
                    <a:pt x="2007" y="1504"/>
                  </a:cubicBezTo>
                  <a:cubicBezTo>
                    <a:pt x="2005" y="1504"/>
                    <a:pt x="2003" y="1504"/>
                    <a:pt x="2001" y="1504"/>
                  </a:cubicBezTo>
                  <a:cubicBezTo>
                    <a:pt x="1994" y="1504"/>
                    <a:pt x="1987" y="1509"/>
                    <a:pt x="1981" y="1511"/>
                  </a:cubicBezTo>
                  <a:cubicBezTo>
                    <a:pt x="1976" y="1513"/>
                    <a:pt x="1971" y="1515"/>
                    <a:pt x="1966" y="1516"/>
                  </a:cubicBezTo>
                  <a:cubicBezTo>
                    <a:pt x="1957" y="1519"/>
                    <a:pt x="1950" y="1525"/>
                    <a:pt x="1942" y="1529"/>
                  </a:cubicBezTo>
                  <a:cubicBezTo>
                    <a:pt x="1940" y="1530"/>
                    <a:pt x="1938" y="1531"/>
                    <a:pt x="1936" y="1531"/>
                  </a:cubicBezTo>
                  <a:cubicBezTo>
                    <a:pt x="1933" y="1532"/>
                    <a:pt x="1931" y="1535"/>
                    <a:pt x="1929" y="1536"/>
                  </a:cubicBezTo>
                  <a:cubicBezTo>
                    <a:pt x="1925" y="1538"/>
                    <a:pt x="1923" y="1541"/>
                    <a:pt x="1919" y="1544"/>
                  </a:cubicBezTo>
                  <a:cubicBezTo>
                    <a:pt x="1918" y="1545"/>
                    <a:pt x="1916" y="1546"/>
                    <a:pt x="1915" y="1547"/>
                  </a:cubicBezTo>
                  <a:cubicBezTo>
                    <a:pt x="1913" y="1549"/>
                    <a:pt x="1914" y="1551"/>
                    <a:pt x="1911" y="1552"/>
                  </a:cubicBezTo>
                  <a:cubicBezTo>
                    <a:pt x="1912" y="1552"/>
                    <a:pt x="1911" y="1551"/>
                    <a:pt x="1912" y="1551"/>
                  </a:cubicBezTo>
                  <a:cubicBezTo>
                    <a:pt x="1907" y="1550"/>
                    <a:pt x="1907" y="1555"/>
                    <a:pt x="1906" y="1558"/>
                  </a:cubicBezTo>
                  <a:cubicBezTo>
                    <a:pt x="1905" y="1560"/>
                    <a:pt x="1904" y="1562"/>
                    <a:pt x="1903" y="1564"/>
                  </a:cubicBezTo>
                  <a:cubicBezTo>
                    <a:pt x="1900" y="1568"/>
                    <a:pt x="1895" y="1571"/>
                    <a:pt x="1893" y="1575"/>
                  </a:cubicBezTo>
                  <a:cubicBezTo>
                    <a:pt x="1892" y="1578"/>
                    <a:pt x="1891" y="1579"/>
                    <a:pt x="1889" y="1581"/>
                  </a:cubicBezTo>
                  <a:cubicBezTo>
                    <a:pt x="1888" y="1583"/>
                    <a:pt x="1887" y="1586"/>
                    <a:pt x="1886" y="1587"/>
                  </a:cubicBezTo>
                  <a:cubicBezTo>
                    <a:pt x="1882" y="1592"/>
                    <a:pt x="1877" y="1594"/>
                    <a:pt x="1873" y="1597"/>
                  </a:cubicBezTo>
                  <a:cubicBezTo>
                    <a:pt x="1873" y="1596"/>
                    <a:pt x="1873" y="1595"/>
                    <a:pt x="1873" y="1594"/>
                  </a:cubicBezTo>
                  <a:cubicBezTo>
                    <a:pt x="1873" y="1592"/>
                    <a:pt x="1874" y="1591"/>
                    <a:pt x="1875" y="1590"/>
                  </a:cubicBezTo>
                  <a:cubicBezTo>
                    <a:pt x="1876" y="1588"/>
                    <a:pt x="1878" y="1581"/>
                    <a:pt x="1881" y="1581"/>
                  </a:cubicBezTo>
                  <a:cubicBezTo>
                    <a:pt x="1880" y="1578"/>
                    <a:pt x="1882" y="1579"/>
                    <a:pt x="1884" y="1578"/>
                  </a:cubicBezTo>
                  <a:cubicBezTo>
                    <a:pt x="1884" y="1578"/>
                    <a:pt x="1884" y="1577"/>
                    <a:pt x="1885" y="1576"/>
                  </a:cubicBezTo>
                  <a:cubicBezTo>
                    <a:pt x="1885" y="1576"/>
                    <a:pt x="1886" y="1576"/>
                    <a:pt x="1886" y="1576"/>
                  </a:cubicBezTo>
                  <a:cubicBezTo>
                    <a:pt x="1888" y="1574"/>
                    <a:pt x="1888" y="1571"/>
                    <a:pt x="1890" y="1569"/>
                  </a:cubicBezTo>
                  <a:cubicBezTo>
                    <a:pt x="1892" y="1567"/>
                    <a:pt x="1895" y="1566"/>
                    <a:pt x="1897" y="1563"/>
                  </a:cubicBezTo>
                  <a:cubicBezTo>
                    <a:pt x="1900" y="1559"/>
                    <a:pt x="1900" y="1554"/>
                    <a:pt x="1902" y="1549"/>
                  </a:cubicBezTo>
                  <a:cubicBezTo>
                    <a:pt x="1903" y="1548"/>
                    <a:pt x="1903" y="1546"/>
                    <a:pt x="1904" y="1545"/>
                  </a:cubicBezTo>
                  <a:cubicBezTo>
                    <a:pt x="1905" y="1544"/>
                    <a:pt x="1906" y="1543"/>
                    <a:pt x="1907" y="1543"/>
                  </a:cubicBezTo>
                  <a:cubicBezTo>
                    <a:pt x="1907" y="1542"/>
                    <a:pt x="1906" y="1541"/>
                    <a:pt x="1907" y="1540"/>
                  </a:cubicBezTo>
                  <a:cubicBezTo>
                    <a:pt x="1907" y="1539"/>
                    <a:pt x="1908" y="1538"/>
                    <a:pt x="1909" y="1537"/>
                  </a:cubicBezTo>
                  <a:cubicBezTo>
                    <a:pt x="1911" y="1535"/>
                    <a:pt x="1913" y="1535"/>
                    <a:pt x="1915" y="1533"/>
                  </a:cubicBezTo>
                  <a:cubicBezTo>
                    <a:pt x="1918" y="1530"/>
                    <a:pt x="1918" y="1526"/>
                    <a:pt x="1921" y="1523"/>
                  </a:cubicBezTo>
                  <a:cubicBezTo>
                    <a:pt x="1922" y="1523"/>
                    <a:pt x="1923" y="1522"/>
                    <a:pt x="1924" y="1522"/>
                  </a:cubicBezTo>
                  <a:cubicBezTo>
                    <a:pt x="1924" y="1521"/>
                    <a:pt x="1925" y="1520"/>
                    <a:pt x="1925" y="1520"/>
                  </a:cubicBezTo>
                  <a:cubicBezTo>
                    <a:pt x="1927" y="1519"/>
                    <a:pt x="1928" y="1519"/>
                    <a:pt x="1930" y="1518"/>
                  </a:cubicBezTo>
                  <a:cubicBezTo>
                    <a:pt x="1932" y="1514"/>
                    <a:pt x="1930" y="1512"/>
                    <a:pt x="1936" y="1511"/>
                  </a:cubicBezTo>
                  <a:cubicBezTo>
                    <a:pt x="1938" y="1511"/>
                    <a:pt x="1942" y="1512"/>
                    <a:pt x="1943" y="1509"/>
                  </a:cubicBezTo>
                  <a:cubicBezTo>
                    <a:pt x="1944" y="1506"/>
                    <a:pt x="1943" y="1504"/>
                    <a:pt x="1947" y="1503"/>
                  </a:cubicBezTo>
                  <a:cubicBezTo>
                    <a:pt x="1949" y="1502"/>
                    <a:pt x="1953" y="1502"/>
                    <a:pt x="1956" y="1502"/>
                  </a:cubicBezTo>
                  <a:cubicBezTo>
                    <a:pt x="1961" y="1501"/>
                    <a:pt x="1963" y="1502"/>
                    <a:pt x="1966" y="1497"/>
                  </a:cubicBezTo>
                  <a:cubicBezTo>
                    <a:pt x="1968" y="1494"/>
                    <a:pt x="1969" y="1490"/>
                    <a:pt x="1969" y="1486"/>
                  </a:cubicBezTo>
                  <a:cubicBezTo>
                    <a:pt x="1969" y="1485"/>
                    <a:pt x="1969" y="1482"/>
                    <a:pt x="1970" y="1481"/>
                  </a:cubicBezTo>
                  <a:cubicBezTo>
                    <a:pt x="1972" y="1479"/>
                    <a:pt x="1973" y="1481"/>
                    <a:pt x="1974" y="1478"/>
                  </a:cubicBezTo>
                  <a:cubicBezTo>
                    <a:pt x="1975" y="1476"/>
                    <a:pt x="1974" y="1475"/>
                    <a:pt x="1976" y="1473"/>
                  </a:cubicBezTo>
                  <a:cubicBezTo>
                    <a:pt x="1977" y="1473"/>
                    <a:pt x="1979" y="1473"/>
                    <a:pt x="1980" y="1472"/>
                  </a:cubicBezTo>
                  <a:cubicBezTo>
                    <a:pt x="1982" y="1471"/>
                    <a:pt x="1981" y="1469"/>
                    <a:pt x="1982" y="1468"/>
                  </a:cubicBezTo>
                  <a:cubicBezTo>
                    <a:pt x="1985" y="1467"/>
                    <a:pt x="1988" y="1469"/>
                    <a:pt x="1990" y="1469"/>
                  </a:cubicBezTo>
                  <a:cubicBezTo>
                    <a:pt x="1992" y="1468"/>
                    <a:pt x="1994" y="1467"/>
                    <a:pt x="1995" y="1467"/>
                  </a:cubicBezTo>
                  <a:cubicBezTo>
                    <a:pt x="1997" y="1466"/>
                    <a:pt x="1998" y="1466"/>
                    <a:pt x="2000" y="1465"/>
                  </a:cubicBezTo>
                  <a:cubicBezTo>
                    <a:pt x="2008" y="1464"/>
                    <a:pt x="2016" y="1462"/>
                    <a:pt x="2024" y="1463"/>
                  </a:cubicBezTo>
                  <a:cubicBezTo>
                    <a:pt x="2025" y="1463"/>
                    <a:pt x="2027" y="1463"/>
                    <a:pt x="2028" y="1463"/>
                  </a:cubicBezTo>
                  <a:cubicBezTo>
                    <a:pt x="2030" y="1463"/>
                    <a:pt x="2030" y="1463"/>
                    <a:pt x="2032" y="1463"/>
                  </a:cubicBezTo>
                  <a:cubicBezTo>
                    <a:pt x="2034" y="1462"/>
                    <a:pt x="2036" y="1462"/>
                    <a:pt x="2038" y="1461"/>
                  </a:cubicBezTo>
                  <a:cubicBezTo>
                    <a:pt x="2042" y="1461"/>
                    <a:pt x="2046" y="1463"/>
                    <a:pt x="2051" y="1463"/>
                  </a:cubicBezTo>
                  <a:cubicBezTo>
                    <a:pt x="2054" y="1463"/>
                    <a:pt x="2058" y="1463"/>
                    <a:pt x="2062" y="1463"/>
                  </a:cubicBezTo>
                  <a:cubicBezTo>
                    <a:pt x="2064" y="1464"/>
                    <a:pt x="2066" y="1463"/>
                    <a:pt x="2068" y="1464"/>
                  </a:cubicBezTo>
                  <a:cubicBezTo>
                    <a:pt x="2074" y="1465"/>
                    <a:pt x="2075" y="1465"/>
                    <a:pt x="2080" y="1462"/>
                  </a:cubicBezTo>
                  <a:cubicBezTo>
                    <a:pt x="2082" y="1461"/>
                    <a:pt x="2085" y="1462"/>
                    <a:pt x="2087" y="1461"/>
                  </a:cubicBezTo>
                  <a:cubicBezTo>
                    <a:pt x="2091" y="1461"/>
                    <a:pt x="2097" y="1462"/>
                    <a:pt x="2102" y="1463"/>
                  </a:cubicBezTo>
                  <a:cubicBezTo>
                    <a:pt x="2104" y="1463"/>
                    <a:pt x="2105" y="1464"/>
                    <a:pt x="2107" y="1464"/>
                  </a:cubicBezTo>
                  <a:cubicBezTo>
                    <a:pt x="2110" y="1465"/>
                    <a:pt x="2110" y="1465"/>
                    <a:pt x="2111" y="1467"/>
                  </a:cubicBezTo>
                  <a:cubicBezTo>
                    <a:pt x="2113" y="1470"/>
                    <a:pt x="2113" y="1470"/>
                    <a:pt x="2116" y="1469"/>
                  </a:cubicBezTo>
                  <a:cubicBezTo>
                    <a:pt x="2118" y="1469"/>
                    <a:pt x="2119" y="1467"/>
                    <a:pt x="2121" y="1467"/>
                  </a:cubicBezTo>
                  <a:cubicBezTo>
                    <a:pt x="2124" y="1465"/>
                    <a:pt x="2129" y="1465"/>
                    <a:pt x="2132" y="1465"/>
                  </a:cubicBezTo>
                  <a:cubicBezTo>
                    <a:pt x="2134" y="1465"/>
                    <a:pt x="2136" y="1465"/>
                    <a:pt x="2138" y="1465"/>
                  </a:cubicBezTo>
                  <a:cubicBezTo>
                    <a:pt x="2140" y="1465"/>
                    <a:pt x="2143" y="1465"/>
                    <a:pt x="2145" y="1465"/>
                  </a:cubicBezTo>
                  <a:cubicBezTo>
                    <a:pt x="2150" y="1464"/>
                    <a:pt x="2152" y="1465"/>
                    <a:pt x="2157" y="1465"/>
                  </a:cubicBezTo>
                  <a:cubicBezTo>
                    <a:pt x="2159" y="1466"/>
                    <a:pt x="2160" y="1465"/>
                    <a:pt x="2161" y="1464"/>
                  </a:cubicBezTo>
                  <a:cubicBezTo>
                    <a:pt x="2163" y="1462"/>
                    <a:pt x="2165" y="1461"/>
                    <a:pt x="2166" y="1459"/>
                  </a:cubicBezTo>
                  <a:cubicBezTo>
                    <a:pt x="2166" y="1458"/>
                    <a:pt x="2167" y="1456"/>
                    <a:pt x="2168" y="1455"/>
                  </a:cubicBezTo>
                  <a:cubicBezTo>
                    <a:pt x="2169" y="1454"/>
                    <a:pt x="2170" y="1455"/>
                    <a:pt x="2170" y="1454"/>
                  </a:cubicBezTo>
                  <a:cubicBezTo>
                    <a:pt x="2171" y="1454"/>
                    <a:pt x="2170" y="1453"/>
                    <a:pt x="2170" y="1453"/>
                  </a:cubicBezTo>
                  <a:cubicBezTo>
                    <a:pt x="2171" y="1453"/>
                    <a:pt x="2172" y="1452"/>
                    <a:pt x="2172" y="1452"/>
                  </a:cubicBezTo>
                  <a:cubicBezTo>
                    <a:pt x="2174" y="1450"/>
                    <a:pt x="2180" y="1452"/>
                    <a:pt x="2180" y="1449"/>
                  </a:cubicBezTo>
                  <a:cubicBezTo>
                    <a:pt x="2181" y="1449"/>
                    <a:pt x="2184" y="1448"/>
                    <a:pt x="2183" y="1446"/>
                  </a:cubicBezTo>
                  <a:cubicBezTo>
                    <a:pt x="2179" y="1446"/>
                    <a:pt x="2182" y="1444"/>
                    <a:pt x="2184" y="1443"/>
                  </a:cubicBezTo>
                  <a:cubicBezTo>
                    <a:pt x="2187" y="1442"/>
                    <a:pt x="2188" y="1442"/>
                    <a:pt x="2189" y="1439"/>
                  </a:cubicBezTo>
                  <a:cubicBezTo>
                    <a:pt x="2189" y="1436"/>
                    <a:pt x="2188" y="1435"/>
                    <a:pt x="2190" y="1433"/>
                  </a:cubicBezTo>
                  <a:cubicBezTo>
                    <a:pt x="2193" y="1430"/>
                    <a:pt x="2196" y="1429"/>
                    <a:pt x="2199" y="1427"/>
                  </a:cubicBezTo>
                  <a:cubicBezTo>
                    <a:pt x="2201" y="1425"/>
                    <a:pt x="2203" y="1424"/>
                    <a:pt x="2206" y="1422"/>
                  </a:cubicBezTo>
                  <a:cubicBezTo>
                    <a:pt x="2207" y="1421"/>
                    <a:pt x="2209" y="1420"/>
                    <a:pt x="2210" y="1419"/>
                  </a:cubicBezTo>
                  <a:cubicBezTo>
                    <a:pt x="2211" y="1419"/>
                    <a:pt x="2212" y="1420"/>
                    <a:pt x="2212" y="1419"/>
                  </a:cubicBezTo>
                  <a:cubicBezTo>
                    <a:pt x="2213" y="1419"/>
                    <a:pt x="2214" y="1418"/>
                    <a:pt x="2214" y="1418"/>
                  </a:cubicBezTo>
                  <a:cubicBezTo>
                    <a:pt x="2217" y="1417"/>
                    <a:pt x="2219" y="1415"/>
                    <a:pt x="2222" y="1414"/>
                  </a:cubicBezTo>
                  <a:cubicBezTo>
                    <a:pt x="2224" y="1414"/>
                    <a:pt x="2225" y="1414"/>
                    <a:pt x="2227" y="1413"/>
                  </a:cubicBezTo>
                  <a:cubicBezTo>
                    <a:pt x="2228" y="1413"/>
                    <a:pt x="2230" y="1411"/>
                    <a:pt x="2231" y="1411"/>
                  </a:cubicBezTo>
                  <a:cubicBezTo>
                    <a:pt x="2234" y="1411"/>
                    <a:pt x="2233" y="1413"/>
                    <a:pt x="2235" y="1414"/>
                  </a:cubicBezTo>
                  <a:cubicBezTo>
                    <a:pt x="2237" y="1416"/>
                    <a:pt x="2237" y="1415"/>
                    <a:pt x="2239" y="1414"/>
                  </a:cubicBezTo>
                  <a:cubicBezTo>
                    <a:pt x="2244" y="1412"/>
                    <a:pt x="2246" y="1411"/>
                    <a:pt x="2248" y="1407"/>
                  </a:cubicBezTo>
                  <a:cubicBezTo>
                    <a:pt x="2250" y="1404"/>
                    <a:pt x="2254" y="1401"/>
                    <a:pt x="2257" y="1399"/>
                  </a:cubicBezTo>
                  <a:cubicBezTo>
                    <a:pt x="2260" y="1398"/>
                    <a:pt x="2263" y="1397"/>
                    <a:pt x="2266" y="1395"/>
                  </a:cubicBezTo>
                  <a:cubicBezTo>
                    <a:pt x="2268" y="1393"/>
                    <a:pt x="2269" y="1391"/>
                    <a:pt x="2271" y="1389"/>
                  </a:cubicBezTo>
                  <a:cubicBezTo>
                    <a:pt x="2272" y="1388"/>
                    <a:pt x="2273" y="1388"/>
                    <a:pt x="2274" y="1387"/>
                  </a:cubicBezTo>
                  <a:cubicBezTo>
                    <a:pt x="2276" y="1385"/>
                    <a:pt x="2277" y="1381"/>
                    <a:pt x="2278" y="1379"/>
                  </a:cubicBezTo>
                  <a:cubicBezTo>
                    <a:pt x="2278" y="1379"/>
                    <a:pt x="2278" y="1379"/>
                    <a:pt x="2278" y="1379"/>
                  </a:cubicBezTo>
                  <a:cubicBezTo>
                    <a:pt x="2278" y="1378"/>
                    <a:pt x="2279" y="1377"/>
                    <a:pt x="2279" y="1376"/>
                  </a:cubicBezTo>
                  <a:cubicBezTo>
                    <a:pt x="2277" y="1376"/>
                    <a:pt x="2275" y="1376"/>
                    <a:pt x="2274" y="1374"/>
                  </a:cubicBezTo>
                  <a:cubicBezTo>
                    <a:pt x="2275" y="1374"/>
                    <a:pt x="2276" y="1374"/>
                    <a:pt x="2277" y="1374"/>
                  </a:cubicBezTo>
                  <a:cubicBezTo>
                    <a:pt x="2277" y="1373"/>
                    <a:pt x="2277" y="1371"/>
                    <a:pt x="2277" y="1370"/>
                  </a:cubicBezTo>
                  <a:cubicBezTo>
                    <a:pt x="2277" y="1369"/>
                    <a:pt x="2276" y="1369"/>
                    <a:pt x="2275" y="1368"/>
                  </a:cubicBezTo>
                  <a:cubicBezTo>
                    <a:pt x="2273" y="1364"/>
                    <a:pt x="2276" y="1365"/>
                    <a:pt x="2276" y="1362"/>
                  </a:cubicBezTo>
                  <a:cubicBezTo>
                    <a:pt x="2274" y="1361"/>
                    <a:pt x="2273" y="1358"/>
                    <a:pt x="2271" y="1357"/>
                  </a:cubicBezTo>
                  <a:cubicBezTo>
                    <a:pt x="2272" y="1357"/>
                    <a:pt x="2272" y="1357"/>
                    <a:pt x="2272" y="1356"/>
                  </a:cubicBezTo>
                  <a:cubicBezTo>
                    <a:pt x="2272" y="1353"/>
                    <a:pt x="2272" y="1350"/>
                    <a:pt x="2273" y="1347"/>
                  </a:cubicBezTo>
                  <a:cubicBezTo>
                    <a:pt x="2274" y="1343"/>
                    <a:pt x="2274" y="1341"/>
                    <a:pt x="2274" y="1337"/>
                  </a:cubicBezTo>
                  <a:cubicBezTo>
                    <a:pt x="2274" y="1334"/>
                    <a:pt x="2275" y="1333"/>
                    <a:pt x="2274" y="1330"/>
                  </a:cubicBezTo>
                  <a:cubicBezTo>
                    <a:pt x="2274" y="1329"/>
                    <a:pt x="2272" y="1330"/>
                    <a:pt x="2273" y="1327"/>
                  </a:cubicBezTo>
                  <a:cubicBezTo>
                    <a:pt x="2273" y="1327"/>
                    <a:pt x="2273" y="1327"/>
                    <a:pt x="2274" y="1327"/>
                  </a:cubicBezTo>
                  <a:cubicBezTo>
                    <a:pt x="2276" y="1321"/>
                    <a:pt x="2274" y="1320"/>
                    <a:pt x="2268" y="1320"/>
                  </a:cubicBezTo>
                  <a:cubicBezTo>
                    <a:pt x="2268" y="1319"/>
                    <a:pt x="2268" y="1318"/>
                    <a:pt x="2269" y="1317"/>
                  </a:cubicBezTo>
                  <a:cubicBezTo>
                    <a:pt x="2266" y="1317"/>
                    <a:pt x="2263" y="1318"/>
                    <a:pt x="2260" y="1317"/>
                  </a:cubicBezTo>
                  <a:cubicBezTo>
                    <a:pt x="2260" y="1316"/>
                    <a:pt x="2260" y="1314"/>
                    <a:pt x="2261" y="1314"/>
                  </a:cubicBezTo>
                  <a:cubicBezTo>
                    <a:pt x="2258" y="1316"/>
                    <a:pt x="2256" y="1315"/>
                    <a:pt x="2253" y="1314"/>
                  </a:cubicBezTo>
                  <a:cubicBezTo>
                    <a:pt x="2253" y="1314"/>
                    <a:pt x="2254" y="1313"/>
                    <a:pt x="2254" y="1312"/>
                  </a:cubicBezTo>
                  <a:cubicBezTo>
                    <a:pt x="2256" y="1312"/>
                    <a:pt x="2260" y="1310"/>
                    <a:pt x="2260" y="1307"/>
                  </a:cubicBezTo>
                  <a:cubicBezTo>
                    <a:pt x="2255" y="1307"/>
                    <a:pt x="2252" y="1311"/>
                    <a:pt x="2246" y="1309"/>
                  </a:cubicBezTo>
                  <a:cubicBezTo>
                    <a:pt x="2246" y="1308"/>
                    <a:pt x="2246" y="1308"/>
                    <a:pt x="2246" y="1307"/>
                  </a:cubicBezTo>
                  <a:cubicBezTo>
                    <a:pt x="2243" y="1306"/>
                    <a:pt x="2238" y="1307"/>
                    <a:pt x="2236" y="1305"/>
                  </a:cubicBezTo>
                  <a:cubicBezTo>
                    <a:pt x="2236" y="1303"/>
                    <a:pt x="2234" y="1300"/>
                    <a:pt x="2233" y="1298"/>
                  </a:cubicBezTo>
                  <a:cubicBezTo>
                    <a:pt x="2229" y="1293"/>
                    <a:pt x="2230" y="1289"/>
                    <a:pt x="2222" y="1288"/>
                  </a:cubicBezTo>
                  <a:cubicBezTo>
                    <a:pt x="2216" y="1288"/>
                    <a:pt x="2211" y="1289"/>
                    <a:pt x="2206" y="1289"/>
                  </a:cubicBezTo>
                  <a:cubicBezTo>
                    <a:pt x="2205" y="1284"/>
                    <a:pt x="2212" y="1287"/>
                    <a:pt x="2213" y="1284"/>
                  </a:cubicBezTo>
                  <a:cubicBezTo>
                    <a:pt x="2213" y="1284"/>
                    <a:pt x="2212" y="1284"/>
                    <a:pt x="2212" y="1284"/>
                  </a:cubicBezTo>
                  <a:cubicBezTo>
                    <a:pt x="2212" y="1283"/>
                    <a:pt x="2212" y="1283"/>
                    <a:pt x="2212" y="1283"/>
                  </a:cubicBezTo>
                  <a:cubicBezTo>
                    <a:pt x="2216" y="1282"/>
                    <a:pt x="2221" y="1283"/>
                    <a:pt x="2225" y="1283"/>
                  </a:cubicBezTo>
                  <a:cubicBezTo>
                    <a:pt x="2225" y="1277"/>
                    <a:pt x="2242" y="1283"/>
                    <a:pt x="2240" y="1275"/>
                  </a:cubicBezTo>
                  <a:cubicBezTo>
                    <a:pt x="2235" y="1275"/>
                    <a:pt x="2232" y="1270"/>
                    <a:pt x="2227" y="1270"/>
                  </a:cubicBezTo>
                  <a:cubicBezTo>
                    <a:pt x="2226" y="1268"/>
                    <a:pt x="2224" y="1269"/>
                    <a:pt x="2222" y="1268"/>
                  </a:cubicBezTo>
                  <a:cubicBezTo>
                    <a:pt x="2221" y="1268"/>
                    <a:pt x="2219" y="1266"/>
                    <a:pt x="2217" y="1265"/>
                  </a:cubicBezTo>
                  <a:cubicBezTo>
                    <a:pt x="2219" y="1263"/>
                    <a:pt x="2218" y="1261"/>
                    <a:pt x="2215" y="1261"/>
                  </a:cubicBezTo>
                  <a:cubicBezTo>
                    <a:pt x="2215" y="1260"/>
                    <a:pt x="2215" y="1258"/>
                    <a:pt x="2216" y="1257"/>
                  </a:cubicBezTo>
                  <a:cubicBezTo>
                    <a:pt x="2211" y="1258"/>
                    <a:pt x="2209" y="1259"/>
                    <a:pt x="2206" y="1262"/>
                  </a:cubicBezTo>
                  <a:cubicBezTo>
                    <a:pt x="2206" y="1261"/>
                    <a:pt x="2205" y="1259"/>
                    <a:pt x="2205" y="1259"/>
                  </a:cubicBezTo>
                  <a:cubicBezTo>
                    <a:pt x="2205" y="1263"/>
                    <a:pt x="2197" y="1263"/>
                    <a:pt x="2196" y="1259"/>
                  </a:cubicBezTo>
                  <a:cubicBezTo>
                    <a:pt x="2201" y="1257"/>
                    <a:pt x="2193" y="1249"/>
                    <a:pt x="2189" y="1252"/>
                  </a:cubicBezTo>
                  <a:cubicBezTo>
                    <a:pt x="2189" y="1251"/>
                    <a:pt x="2189" y="1249"/>
                    <a:pt x="2189" y="1248"/>
                  </a:cubicBezTo>
                  <a:cubicBezTo>
                    <a:pt x="2190" y="1248"/>
                    <a:pt x="2189" y="1248"/>
                    <a:pt x="2189" y="1248"/>
                  </a:cubicBezTo>
                  <a:cubicBezTo>
                    <a:pt x="2188" y="1246"/>
                    <a:pt x="2186" y="1247"/>
                    <a:pt x="2184" y="1246"/>
                  </a:cubicBezTo>
                  <a:cubicBezTo>
                    <a:pt x="2184" y="1244"/>
                    <a:pt x="2184" y="1240"/>
                    <a:pt x="2181" y="1242"/>
                  </a:cubicBezTo>
                  <a:cubicBezTo>
                    <a:pt x="2179" y="1242"/>
                    <a:pt x="2180" y="1246"/>
                    <a:pt x="2176" y="1246"/>
                  </a:cubicBezTo>
                  <a:cubicBezTo>
                    <a:pt x="2176" y="1244"/>
                    <a:pt x="2176" y="1245"/>
                    <a:pt x="2175" y="1244"/>
                  </a:cubicBezTo>
                  <a:cubicBezTo>
                    <a:pt x="2173" y="1246"/>
                    <a:pt x="2170" y="1245"/>
                    <a:pt x="2167" y="1245"/>
                  </a:cubicBezTo>
                  <a:cubicBezTo>
                    <a:pt x="2169" y="1243"/>
                    <a:pt x="2169" y="1242"/>
                    <a:pt x="2169" y="1240"/>
                  </a:cubicBezTo>
                  <a:cubicBezTo>
                    <a:pt x="2168" y="1237"/>
                    <a:pt x="2168" y="1238"/>
                    <a:pt x="2165" y="1239"/>
                  </a:cubicBezTo>
                  <a:cubicBezTo>
                    <a:pt x="2164" y="1239"/>
                    <a:pt x="2162" y="1242"/>
                    <a:pt x="2160" y="1241"/>
                  </a:cubicBezTo>
                  <a:cubicBezTo>
                    <a:pt x="2158" y="1239"/>
                    <a:pt x="2160" y="1236"/>
                    <a:pt x="2162" y="1235"/>
                  </a:cubicBezTo>
                  <a:cubicBezTo>
                    <a:pt x="2159" y="1234"/>
                    <a:pt x="2157" y="1236"/>
                    <a:pt x="2155" y="1236"/>
                  </a:cubicBezTo>
                  <a:cubicBezTo>
                    <a:pt x="2156" y="1234"/>
                    <a:pt x="2159" y="1233"/>
                    <a:pt x="2159" y="1231"/>
                  </a:cubicBezTo>
                  <a:cubicBezTo>
                    <a:pt x="2159" y="1231"/>
                    <a:pt x="2158" y="1231"/>
                    <a:pt x="2158" y="1231"/>
                  </a:cubicBezTo>
                  <a:cubicBezTo>
                    <a:pt x="2159" y="1230"/>
                    <a:pt x="2158" y="1229"/>
                    <a:pt x="2158" y="1228"/>
                  </a:cubicBezTo>
                  <a:cubicBezTo>
                    <a:pt x="2156" y="1228"/>
                    <a:pt x="2154" y="1228"/>
                    <a:pt x="2152" y="1227"/>
                  </a:cubicBezTo>
                  <a:cubicBezTo>
                    <a:pt x="2152" y="1224"/>
                    <a:pt x="2152" y="1220"/>
                    <a:pt x="2152" y="1218"/>
                  </a:cubicBezTo>
                  <a:cubicBezTo>
                    <a:pt x="2152" y="1216"/>
                    <a:pt x="2154" y="1214"/>
                    <a:pt x="2152" y="1213"/>
                  </a:cubicBezTo>
                  <a:cubicBezTo>
                    <a:pt x="2150" y="1212"/>
                    <a:pt x="2148" y="1215"/>
                    <a:pt x="2147" y="1216"/>
                  </a:cubicBezTo>
                  <a:cubicBezTo>
                    <a:pt x="2147" y="1216"/>
                    <a:pt x="2145" y="1216"/>
                    <a:pt x="2144" y="1217"/>
                  </a:cubicBezTo>
                  <a:cubicBezTo>
                    <a:pt x="2145" y="1214"/>
                    <a:pt x="2144" y="1213"/>
                    <a:pt x="2141" y="1214"/>
                  </a:cubicBezTo>
                  <a:cubicBezTo>
                    <a:pt x="2142" y="1213"/>
                    <a:pt x="2141" y="1213"/>
                    <a:pt x="2142" y="1212"/>
                  </a:cubicBezTo>
                  <a:cubicBezTo>
                    <a:pt x="2141" y="1210"/>
                    <a:pt x="2143" y="1209"/>
                    <a:pt x="2141" y="1207"/>
                  </a:cubicBezTo>
                  <a:cubicBezTo>
                    <a:pt x="2141" y="1207"/>
                    <a:pt x="2142" y="1201"/>
                    <a:pt x="2142" y="1201"/>
                  </a:cubicBezTo>
                  <a:cubicBezTo>
                    <a:pt x="2139" y="1201"/>
                    <a:pt x="2135" y="1202"/>
                    <a:pt x="2133" y="1197"/>
                  </a:cubicBezTo>
                  <a:cubicBezTo>
                    <a:pt x="2134" y="1197"/>
                    <a:pt x="2134" y="1197"/>
                    <a:pt x="2134" y="1197"/>
                  </a:cubicBezTo>
                  <a:cubicBezTo>
                    <a:pt x="2134" y="1197"/>
                    <a:pt x="2134" y="1196"/>
                    <a:pt x="2134" y="1196"/>
                  </a:cubicBezTo>
                  <a:cubicBezTo>
                    <a:pt x="2131" y="1196"/>
                    <a:pt x="2131" y="1194"/>
                    <a:pt x="2133" y="1192"/>
                  </a:cubicBezTo>
                  <a:cubicBezTo>
                    <a:pt x="2125" y="1193"/>
                    <a:pt x="2131" y="1188"/>
                    <a:pt x="2132" y="1185"/>
                  </a:cubicBezTo>
                  <a:cubicBezTo>
                    <a:pt x="2131" y="1183"/>
                    <a:pt x="2129" y="1182"/>
                    <a:pt x="2128" y="1181"/>
                  </a:cubicBezTo>
                  <a:cubicBezTo>
                    <a:pt x="2129" y="1180"/>
                    <a:pt x="2130" y="1178"/>
                    <a:pt x="2131" y="1177"/>
                  </a:cubicBezTo>
                  <a:cubicBezTo>
                    <a:pt x="2131" y="1177"/>
                    <a:pt x="2131" y="1177"/>
                    <a:pt x="2131" y="1178"/>
                  </a:cubicBezTo>
                  <a:cubicBezTo>
                    <a:pt x="2137" y="1175"/>
                    <a:pt x="2127" y="1170"/>
                    <a:pt x="2131" y="1169"/>
                  </a:cubicBezTo>
                  <a:cubicBezTo>
                    <a:pt x="2132" y="1167"/>
                    <a:pt x="2133" y="1165"/>
                    <a:pt x="2133" y="1163"/>
                  </a:cubicBezTo>
                  <a:cubicBezTo>
                    <a:pt x="2129" y="1163"/>
                    <a:pt x="2126" y="1164"/>
                    <a:pt x="2125" y="1160"/>
                  </a:cubicBezTo>
                  <a:cubicBezTo>
                    <a:pt x="2124" y="1156"/>
                    <a:pt x="2128" y="1152"/>
                    <a:pt x="2122" y="1150"/>
                  </a:cubicBezTo>
                  <a:cubicBezTo>
                    <a:pt x="2119" y="1149"/>
                    <a:pt x="2118" y="1150"/>
                    <a:pt x="2117" y="1148"/>
                  </a:cubicBezTo>
                  <a:cubicBezTo>
                    <a:pt x="2116" y="1147"/>
                    <a:pt x="2116" y="1144"/>
                    <a:pt x="2116" y="1143"/>
                  </a:cubicBezTo>
                  <a:cubicBezTo>
                    <a:pt x="2116" y="1141"/>
                    <a:pt x="2117" y="1139"/>
                    <a:pt x="2117" y="1138"/>
                  </a:cubicBezTo>
                  <a:cubicBezTo>
                    <a:pt x="2117" y="1136"/>
                    <a:pt x="2119" y="1136"/>
                    <a:pt x="2118" y="1133"/>
                  </a:cubicBezTo>
                  <a:cubicBezTo>
                    <a:pt x="2118" y="1133"/>
                    <a:pt x="2117" y="1133"/>
                    <a:pt x="2117" y="1133"/>
                  </a:cubicBezTo>
                  <a:cubicBezTo>
                    <a:pt x="2120" y="1128"/>
                    <a:pt x="2106" y="1131"/>
                    <a:pt x="2105" y="1130"/>
                  </a:cubicBezTo>
                  <a:cubicBezTo>
                    <a:pt x="2106" y="1129"/>
                    <a:pt x="2108" y="1128"/>
                    <a:pt x="2109" y="1127"/>
                  </a:cubicBezTo>
                  <a:cubicBezTo>
                    <a:pt x="2109" y="1126"/>
                    <a:pt x="2108" y="1125"/>
                    <a:pt x="2108" y="1124"/>
                  </a:cubicBezTo>
                  <a:cubicBezTo>
                    <a:pt x="2110" y="1121"/>
                    <a:pt x="2113" y="1122"/>
                    <a:pt x="2115" y="1124"/>
                  </a:cubicBezTo>
                  <a:cubicBezTo>
                    <a:pt x="2116" y="1119"/>
                    <a:pt x="2116" y="1117"/>
                    <a:pt x="2111" y="1115"/>
                  </a:cubicBezTo>
                  <a:cubicBezTo>
                    <a:pt x="2111" y="1114"/>
                    <a:pt x="2107" y="1111"/>
                    <a:pt x="2106" y="1111"/>
                  </a:cubicBezTo>
                  <a:cubicBezTo>
                    <a:pt x="2104" y="1111"/>
                    <a:pt x="2103" y="1109"/>
                    <a:pt x="2103" y="1107"/>
                  </a:cubicBezTo>
                  <a:cubicBezTo>
                    <a:pt x="2103" y="1107"/>
                    <a:pt x="2102" y="1107"/>
                    <a:pt x="2102" y="1107"/>
                  </a:cubicBezTo>
                  <a:cubicBezTo>
                    <a:pt x="2102" y="1108"/>
                    <a:pt x="2102" y="1110"/>
                    <a:pt x="2102" y="1110"/>
                  </a:cubicBezTo>
                  <a:cubicBezTo>
                    <a:pt x="2101" y="1111"/>
                    <a:pt x="2099" y="1110"/>
                    <a:pt x="2098" y="1110"/>
                  </a:cubicBezTo>
                  <a:cubicBezTo>
                    <a:pt x="2100" y="1108"/>
                    <a:pt x="2098" y="1105"/>
                    <a:pt x="2098" y="1103"/>
                  </a:cubicBezTo>
                  <a:cubicBezTo>
                    <a:pt x="2096" y="1102"/>
                    <a:pt x="2095" y="1101"/>
                    <a:pt x="2095" y="1100"/>
                  </a:cubicBezTo>
                  <a:cubicBezTo>
                    <a:pt x="2095" y="1100"/>
                    <a:pt x="2094" y="1100"/>
                    <a:pt x="2094" y="1100"/>
                  </a:cubicBezTo>
                  <a:cubicBezTo>
                    <a:pt x="2094" y="1100"/>
                    <a:pt x="2094" y="1101"/>
                    <a:pt x="2094" y="1101"/>
                  </a:cubicBezTo>
                  <a:cubicBezTo>
                    <a:pt x="2091" y="1101"/>
                    <a:pt x="2089" y="1101"/>
                    <a:pt x="2086" y="1101"/>
                  </a:cubicBezTo>
                  <a:cubicBezTo>
                    <a:pt x="2089" y="1101"/>
                    <a:pt x="2091" y="1100"/>
                    <a:pt x="2092" y="1098"/>
                  </a:cubicBezTo>
                  <a:cubicBezTo>
                    <a:pt x="2090" y="1098"/>
                    <a:pt x="2090" y="1097"/>
                    <a:pt x="2092" y="1096"/>
                  </a:cubicBezTo>
                  <a:cubicBezTo>
                    <a:pt x="2092" y="1094"/>
                    <a:pt x="2092" y="1093"/>
                    <a:pt x="2092" y="1092"/>
                  </a:cubicBezTo>
                  <a:cubicBezTo>
                    <a:pt x="2092" y="1092"/>
                    <a:pt x="2091" y="1092"/>
                    <a:pt x="2091" y="1091"/>
                  </a:cubicBezTo>
                  <a:cubicBezTo>
                    <a:pt x="2091" y="1090"/>
                    <a:pt x="2090" y="1088"/>
                    <a:pt x="2090" y="1086"/>
                  </a:cubicBezTo>
                  <a:cubicBezTo>
                    <a:pt x="2091" y="1085"/>
                    <a:pt x="2093" y="1085"/>
                    <a:pt x="2092" y="1083"/>
                  </a:cubicBezTo>
                  <a:cubicBezTo>
                    <a:pt x="2088" y="1084"/>
                    <a:pt x="2085" y="1083"/>
                    <a:pt x="2081" y="1083"/>
                  </a:cubicBezTo>
                  <a:cubicBezTo>
                    <a:pt x="2080" y="1080"/>
                    <a:pt x="2084" y="1078"/>
                    <a:pt x="2084" y="1075"/>
                  </a:cubicBezTo>
                  <a:cubicBezTo>
                    <a:pt x="2085" y="1072"/>
                    <a:pt x="2084" y="1069"/>
                    <a:pt x="2083" y="1066"/>
                  </a:cubicBezTo>
                  <a:cubicBezTo>
                    <a:pt x="2083" y="1067"/>
                    <a:pt x="2078" y="1063"/>
                    <a:pt x="2081" y="1063"/>
                  </a:cubicBezTo>
                  <a:cubicBezTo>
                    <a:pt x="2072" y="1065"/>
                    <a:pt x="2079" y="1060"/>
                    <a:pt x="2076" y="1056"/>
                  </a:cubicBezTo>
                  <a:cubicBezTo>
                    <a:pt x="2077" y="1056"/>
                    <a:pt x="2077" y="1055"/>
                    <a:pt x="2078" y="1055"/>
                  </a:cubicBezTo>
                  <a:cubicBezTo>
                    <a:pt x="2075" y="1054"/>
                    <a:pt x="2072" y="1054"/>
                    <a:pt x="2068" y="1053"/>
                  </a:cubicBezTo>
                  <a:cubicBezTo>
                    <a:pt x="2072" y="1051"/>
                    <a:pt x="2072" y="1042"/>
                    <a:pt x="2067" y="1042"/>
                  </a:cubicBezTo>
                  <a:cubicBezTo>
                    <a:pt x="2068" y="1041"/>
                    <a:pt x="2067" y="1040"/>
                    <a:pt x="2067" y="1039"/>
                  </a:cubicBezTo>
                  <a:cubicBezTo>
                    <a:pt x="2066" y="1039"/>
                    <a:pt x="2062" y="1040"/>
                    <a:pt x="2061" y="1037"/>
                  </a:cubicBezTo>
                  <a:cubicBezTo>
                    <a:pt x="2061" y="1036"/>
                    <a:pt x="2066" y="1034"/>
                    <a:pt x="2061" y="1033"/>
                  </a:cubicBezTo>
                  <a:cubicBezTo>
                    <a:pt x="2062" y="1032"/>
                    <a:pt x="2062" y="1031"/>
                    <a:pt x="2062" y="1029"/>
                  </a:cubicBezTo>
                  <a:cubicBezTo>
                    <a:pt x="2061" y="1029"/>
                    <a:pt x="2060" y="1029"/>
                    <a:pt x="2059" y="1029"/>
                  </a:cubicBezTo>
                  <a:cubicBezTo>
                    <a:pt x="2059" y="1027"/>
                    <a:pt x="2058" y="1025"/>
                    <a:pt x="2056" y="1025"/>
                  </a:cubicBezTo>
                  <a:cubicBezTo>
                    <a:pt x="2058" y="1021"/>
                    <a:pt x="2051" y="1022"/>
                    <a:pt x="2055" y="1019"/>
                  </a:cubicBezTo>
                  <a:cubicBezTo>
                    <a:pt x="2054" y="1017"/>
                    <a:pt x="2053" y="1014"/>
                    <a:pt x="2052" y="1012"/>
                  </a:cubicBezTo>
                  <a:cubicBezTo>
                    <a:pt x="2052" y="1011"/>
                    <a:pt x="2051" y="1009"/>
                    <a:pt x="2050" y="1008"/>
                  </a:cubicBezTo>
                  <a:cubicBezTo>
                    <a:pt x="2049" y="1007"/>
                    <a:pt x="2049" y="1006"/>
                    <a:pt x="2049" y="1005"/>
                  </a:cubicBezTo>
                  <a:cubicBezTo>
                    <a:pt x="2048" y="1003"/>
                    <a:pt x="2047" y="1004"/>
                    <a:pt x="2047" y="1001"/>
                  </a:cubicBezTo>
                  <a:cubicBezTo>
                    <a:pt x="2047" y="1000"/>
                    <a:pt x="2047" y="999"/>
                    <a:pt x="2047" y="998"/>
                  </a:cubicBezTo>
                  <a:cubicBezTo>
                    <a:pt x="2047" y="994"/>
                    <a:pt x="2045" y="990"/>
                    <a:pt x="2044" y="987"/>
                  </a:cubicBezTo>
                  <a:cubicBezTo>
                    <a:pt x="2043" y="983"/>
                    <a:pt x="2042" y="980"/>
                    <a:pt x="2038" y="979"/>
                  </a:cubicBezTo>
                  <a:cubicBezTo>
                    <a:pt x="2039" y="973"/>
                    <a:pt x="2031" y="976"/>
                    <a:pt x="2030" y="980"/>
                  </a:cubicBezTo>
                  <a:cubicBezTo>
                    <a:pt x="2030" y="982"/>
                    <a:pt x="2032" y="984"/>
                    <a:pt x="2031" y="986"/>
                  </a:cubicBezTo>
                  <a:cubicBezTo>
                    <a:pt x="2031" y="989"/>
                    <a:pt x="2030" y="990"/>
                    <a:pt x="2029" y="993"/>
                  </a:cubicBezTo>
                  <a:cubicBezTo>
                    <a:pt x="2027" y="999"/>
                    <a:pt x="2025" y="1002"/>
                    <a:pt x="2022" y="1007"/>
                  </a:cubicBezTo>
                  <a:cubicBezTo>
                    <a:pt x="2019" y="1011"/>
                    <a:pt x="2018" y="1015"/>
                    <a:pt x="2012" y="1016"/>
                  </a:cubicBezTo>
                  <a:cubicBezTo>
                    <a:pt x="2013" y="1019"/>
                    <a:pt x="2014" y="1024"/>
                    <a:pt x="2015" y="1027"/>
                  </a:cubicBezTo>
                  <a:cubicBezTo>
                    <a:pt x="2015" y="1031"/>
                    <a:pt x="2013" y="1035"/>
                    <a:pt x="2011" y="1039"/>
                  </a:cubicBezTo>
                  <a:cubicBezTo>
                    <a:pt x="2008" y="1045"/>
                    <a:pt x="2008" y="1056"/>
                    <a:pt x="2000" y="1059"/>
                  </a:cubicBezTo>
                  <a:cubicBezTo>
                    <a:pt x="2000" y="1062"/>
                    <a:pt x="2001" y="1066"/>
                    <a:pt x="1999" y="1068"/>
                  </a:cubicBezTo>
                  <a:cubicBezTo>
                    <a:pt x="1996" y="1070"/>
                    <a:pt x="1993" y="1069"/>
                    <a:pt x="1992" y="1065"/>
                  </a:cubicBezTo>
                  <a:cubicBezTo>
                    <a:pt x="1991" y="1067"/>
                    <a:pt x="1989" y="1067"/>
                    <a:pt x="1988" y="1069"/>
                  </a:cubicBezTo>
                  <a:cubicBezTo>
                    <a:pt x="1986" y="1071"/>
                    <a:pt x="1987" y="1073"/>
                    <a:pt x="1986" y="1074"/>
                  </a:cubicBezTo>
                  <a:cubicBezTo>
                    <a:pt x="1984" y="1079"/>
                    <a:pt x="1982" y="1081"/>
                    <a:pt x="1977" y="1083"/>
                  </a:cubicBezTo>
                  <a:cubicBezTo>
                    <a:pt x="1974" y="1086"/>
                    <a:pt x="1966" y="1095"/>
                    <a:pt x="1961" y="1093"/>
                  </a:cubicBezTo>
                  <a:cubicBezTo>
                    <a:pt x="1961" y="1091"/>
                    <a:pt x="1960" y="1089"/>
                    <a:pt x="1958" y="1088"/>
                  </a:cubicBezTo>
                  <a:cubicBezTo>
                    <a:pt x="1956" y="1093"/>
                    <a:pt x="1953" y="1087"/>
                    <a:pt x="1952" y="1086"/>
                  </a:cubicBezTo>
                  <a:cubicBezTo>
                    <a:pt x="1950" y="1085"/>
                    <a:pt x="1951" y="1083"/>
                    <a:pt x="1950" y="1082"/>
                  </a:cubicBezTo>
                  <a:cubicBezTo>
                    <a:pt x="1949" y="1081"/>
                    <a:pt x="1948" y="1082"/>
                    <a:pt x="1947" y="1082"/>
                  </a:cubicBezTo>
                  <a:cubicBezTo>
                    <a:pt x="1940" y="1078"/>
                    <a:pt x="1939" y="1076"/>
                    <a:pt x="1938" y="1068"/>
                  </a:cubicBezTo>
                  <a:cubicBezTo>
                    <a:pt x="1935" y="1066"/>
                    <a:pt x="1930" y="1062"/>
                    <a:pt x="1926" y="1062"/>
                  </a:cubicBezTo>
                  <a:cubicBezTo>
                    <a:pt x="1921" y="1062"/>
                    <a:pt x="1917" y="1062"/>
                    <a:pt x="1912" y="1061"/>
                  </a:cubicBezTo>
                  <a:cubicBezTo>
                    <a:pt x="1913" y="1061"/>
                    <a:pt x="1915" y="1061"/>
                    <a:pt x="1916" y="1061"/>
                  </a:cubicBezTo>
                  <a:cubicBezTo>
                    <a:pt x="1915" y="1057"/>
                    <a:pt x="1920" y="1054"/>
                    <a:pt x="1917" y="1052"/>
                  </a:cubicBezTo>
                  <a:cubicBezTo>
                    <a:pt x="1915" y="1050"/>
                    <a:pt x="1909" y="1052"/>
                    <a:pt x="1907" y="1052"/>
                  </a:cubicBezTo>
                  <a:cubicBezTo>
                    <a:pt x="1908" y="1049"/>
                    <a:pt x="1915" y="1046"/>
                    <a:pt x="1914" y="1042"/>
                  </a:cubicBezTo>
                  <a:cubicBezTo>
                    <a:pt x="1913" y="1036"/>
                    <a:pt x="1907" y="1041"/>
                    <a:pt x="1903" y="1041"/>
                  </a:cubicBezTo>
                  <a:cubicBezTo>
                    <a:pt x="1906" y="1037"/>
                    <a:pt x="1903" y="1036"/>
                    <a:pt x="1903" y="1033"/>
                  </a:cubicBezTo>
                  <a:cubicBezTo>
                    <a:pt x="1903" y="1028"/>
                    <a:pt x="1905" y="1029"/>
                    <a:pt x="1906" y="1026"/>
                  </a:cubicBezTo>
                  <a:cubicBezTo>
                    <a:pt x="1908" y="1021"/>
                    <a:pt x="1907" y="1012"/>
                    <a:pt x="1903" y="1010"/>
                  </a:cubicBezTo>
                  <a:cubicBezTo>
                    <a:pt x="1903" y="1006"/>
                    <a:pt x="1899" y="1005"/>
                    <a:pt x="1896" y="1005"/>
                  </a:cubicBezTo>
                  <a:cubicBezTo>
                    <a:pt x="1900" y="1002"/>
                    <a:pt x="1906" y="1001"/>
                    <a:pt x="1906" y="995"/>
                  </a:cubicBezTo>
                  <a:cubicBezTo>
                    <a:pt x="1905" y="991"/>
                    <a:pt x="1898" y="986"/>
                    <a:pt x="1902" y="981"/>
                  </a:cubicBezTo>
                  <a:cubicBezTo>
                    <a:pt x="1902" y="979"/>
                    <a:pt x="1901" y="979"/>
                    <a:pt x="1904" y="977"/>
                  </a:cubicBezTo>
                  <a:cubicBezTo>
                    <a:pt x="1903" y="971"/>
                    <a:pt x="1903" y="967"/>
                    <a:pt x="1910" y="964"/>
                  </a:cubicBezTo>
                  <a:cubicBezTo>
                    <a:pt x="1910" y="961"/>
                    <a:pt x="1911" y="958"/>
                    <a:pt x="1910" y="955"/>
                  </a:cubicBezTo>
                  <a:cubicBezTo>
                    <a:pt x="1909" y="952"/>
                    <a:pt x="1907" y="952"/>
                    <a:pt x="1907" y="947"/>
                  </a:cubicBezTo>
                  <a:cubicBezTo>
                    <a:pt x="1905" y="947"/>
                    <a:pt x="1904" y="947"/>
                    <a:pt x="1902" y="948"/>
                  </a:cubicBezTo>
                  <a:cubicBezTo>
                    <a:pt x="1903" y="950"/>
                    <a:pt x="1903" y="952"/>
                    <a:pt x="1903" y="954"/>
                  </a:cubicBezTo>
                  <a:cubicBezTo>
                    <a:pt x="1902" y="954"/>
                    <a:pt x="1901" y="954"/>
                    <a:pt x="1901" y="954"/>
                  </a:cubicBezTo>
                  <a:cubicBezTo>
                    <a:pt x="1901" y="958"/>
                    <a:pt x="1894" y="961"/>
                    <a:pt x="1893" y="957"/>
                  </a:cubicBezTo>
                  <a:cubicBezTo>
                    <a:pt x="1892" y="954"/>
                    <a:pt x="1899" y="954"/>
                    <a:pt x="1897" y="949"/>
                  </a:cubicBezTo>
                  <a:cubicBezTo>
                    <a:pt x="1895" y="949"/>
                    <a:pt x="1893" y="948"/>
                    <a:pt x="1891" y="948"/>
                  </a:cubicBezTo>
                  <a:cubicBezTo>
                    <a:pt x="1892" y="948"/>
                    <a:pt x="1893" y="947"/>
                    <a:pt x="1894" y="946"/>
                  </a:cubicBezTo>
                  <a:cubicBezTo>
                    <a:pt x="1891" y="942"/>
                    <a:pt x="1884" y="948"/>
                    <a:pt x="1880" y="948"/>
                  </a:cubicBezTo>
                  <a:cubicBezTo>
                    <a:pt x="1875" y="949"/>
                    <a:pt x="1873" y="945"/>
                    <a:pt x="1869" y="944"/>
                  </a:cubicBezTo>
                  <a:cubicBezTo>
                    <a:pt x="1865" y="942"/>
                    <a:pt x="1861" y="944"/>
                    <a:pt x="1857" y="941"/>
                  </a:cubicBezTo>
                  <a:cubicBezTo>
                    <a:pt x="1856" y="940"/>
                    <a:pt x="1857" y="938"/>
                    <a:pt x="1854" y="936"/>
                  </a:cubicBezTo>
                  <a:cubicBezTo>
                    <a:pt x="1853" y="935"/>
                    <a:pt x="1851" y="935"/>
                    <a:pt x="1849" y="934"/>
                  </a:cubicBezTo>
                  <a:cubicBezTo>
                    <a:pt x="1848" y="932"/>
                    <a:pt x="1849" y="930"/>
                    <a:pt x="1851" y="928"/>
                  </a:cubicBezTo>
                  <a:cubicBezTo>
                    <a:pt x="1845" y="921"/>
                    <a:pt x="1855" y="921"/>
                    <a:pt x="1854" y="916"/>
                  </a:cubicBezTo>
                  <a:cubicBezTo>
                    <a:pt x="1850" y="915"/>
                    <a:pt x="1841" y="911"/>
                    <a:pt x="1839" y="908"/>
                  </a:cubicBezTo>
                  <a:cubicBezTo>
                    <a:pt x="1837" y="905"/>
                    <a:pt x="1838" y="904"/>
                    <a:pt x="1836" y="902"/>
                  </a:cubicBezTo>
                  <a:cubicBezTo>
                    <a:pt x="1834" y="900"/>
                    <a:pt x="1831" y="900"/>
                    <a:pt x="1830" y="899"/>
                  </a:cubicBezTo>
                  <a:cubicBezTo>
                    <a:pt x="1822" y="895"/>
                    <a:pt x="1826" y="891"/>
                    <a:pt x="1821" y="886"/>
                  </a:cubicBezTo>
                  <a:cubicBezTo>
                    <a:pt x="1817" y="883"/>
                    <a:pt x="1811" y="883"/>
                    <a:pt x="1810" y="877"/>
                  </a:cubicBezTo>
                  <a:cubicBezTo>
                    <a:pt x="1808" y="877"/>
                    <a:pt x="1803" y="874"/>
                    <a:pt x="1801" y="872"/>
                  </a:cubicBezTo>
                  <a:cubicBezTo>
                    <a:pt x="1801" y="873"/>
                    <a:pt x="1794" y="867"/>
                    <a:pt x="1797" y="867"/>
                  </a:cubicBezTo>
                  <a:cubicBezTo>
                    <a:pt x="1794" y="867"/>
                    <a:pt x="1793" y="869"/>
                    <a:pt x="1791" y="870"/>
                  </a:cubicBezTo>
                  <a:cubicBezTo>
                    <a:pt x="1790" y="871"/>
                    <a:pt x="1789" y="873"/>
                    <a:pt x="1788" y="874"/>
                  </a:cubicBezTo>
                  <a:cubicBezTo>
                    <a:pt x="1787" y="874"/>
                    <a:pt x="1785" y="873"/>
                    <a:pt x="1784" y="874"/>
                  </a:cubicBezTo>
                  <a:cubicBezTo>
                    <a:pt x="1779" y="877"/>
                    <a:pt x="1779" y="881"/>
                    <a:pt x="1772" y="881"/>
                  </a:cubicBezTo>
                  <a:cubicBezTo>
                    <a:pt x="1768" y="881"/>
                    <a:pt x="1761" y="881"/>
                    <a:pt x="1758" y="879"/>
                  </a:cubicBezTo>
                  <a:cubicBezTo>
                    <a:pt x="1752" y="878"/>
                    <a:pt x="1751" y="877"/>
                    <a:pt x="1745" y="876"/>
                  </a:cubicBezTo>
                  <a:cubicBezTo>
                    <a:pt x="1740" y="876"/>
                    <a:pt x="1734" y="874"/>
                    <a:pt x="1730" y="872"/>
                  </a:cubicBezTo>
                  <a:cubicBezTo>
                    <a:pt x="1721" y="869"/>
                    <a:pt x="1709" y="862"/>
                    <a:pt x="1699" y="861"/>
                  </a:cubicBezTo>
                  <a:cubicBezTo>
                    <a:pt x="1695" y="861"/>
                    <a:pt x="1691" y="864"/>
                    <a:pt x="1688" y="866"/>
                  </a:cubicBezTo>
                  <a:cubicBezTo>
                    <a:pt x="1680" y="870"/>
                    <a:pt x="1676" y="877"/>
                    <a:pt x="1675" y="885"/>
                  </a:cubicBezTo>
                  <a:cubicBezTo>
                    <a:pt x="1675" y="891"/>
                    <a:pt x="1677" y="895"/>
                    <a:pt x="1678" y="900"/>
                  </a:cubicBezTo>
                  <a:cubicBezTo>
                    <a:pt x="1678" y="904"/>
                    <a:pt x="1678" y="907"/>
                    <a:pt x="1679" y="910"/>
                  </a:cubicBezTo>
                  <a:cubicBezTo>
                    <a:pt x="1681" y="913"/>
                    <a:pt x="1687" y="914"/>
                    <a:pt x="1689" y="917"/>
                  </a:cubicBezTo>
                  <a:cubicBezTo>
                    <a:pt x="1690" y="920"/>
                    <a:pt x="1686" y="922"/>
                    <a:pt x="1686" y="925"/>
                  </a:cubicBezTo>
                  <a:cubicBezTo>
                    <a:pt x="1685" y="928"/>
                    <a:pt x="1687" y="931"/>
                    <a:pt x="1687" y="934"/>
                  </a:cubicBezTo>
                  <a:cubicBezTo>
                    <a:pt x="1687" y="942"/>
                    <a:pt x="1680" y="953"/>
                    <a:pt x="1674" y="957"/>
                  </a:cubicBezTo>
                  <a:cubicBezTo>
                    <a:pt x="1671" y="959"/>
                    <a:pt x="1664" y="959"/>
                    <a:pt x="1664" y="965"/>
                  </a:cubicBezTo>
                  <a:cubicBezTo>
                    <a:pt x="1668" y="965"/>
                    <a:pt x="1670" y="963"/>
                    <a:pt x="1674" y="962"/>
                  </a:cubicBezTo>
                  <a:cubicBezTo>
                    <a:pt x="1677" y="962"/>
                    <a:pt x="1687" y="963"/>
                    <a:pt x="1688" y="966"/>
                  </a:cubicBezTo>
                  <a:cubicBezTo>
                    <a:pt x="1690" y="969"/>
                    <a:pt x="1683" y="972"/>
                    <a:pt x="1691" y="976"/>
                  </a:cubicBezTo>
                  <a:cubicBezTo>
                    <a:pt x="1690" y="976"/>
                    <a:pt x="1686" y="979"/>
                    <a:pt x="1686" y="980"/>
                  </a:cubicBezTo>
                  <a:cubicBezTo>
                    <a:pt x="1686" y="984"/>
                    <a:pt x="1689" y="983"/>
                    <a:pt x="1689" y="985"/>
                  </a:cubicBezTo>
                  <a:cubicBezTo>
                    <a:pt x="1690" y="989"/>
                    <a:pt x="1687" y="992"/>
                    <a:pt x="1692" y="993"/>
                  </a:cubicBezTo>
                  <a:cubicBezTo>
                    <a:pt x="1691" y="995"/>
                    <a:pt x="1691" y="998"/>
                    <a:pt x="1690" y="1000"/>
                  </a:cubicBezTo>
                  <a:cubicBezTo>
                    <a:pt x="1696" y="1003"/>
                    <a:pt x="1702" y="1005"/>
                    <a:pt x="1692" y="1009"/>
                  </a:cubicBezTo>
                  <a:cubicBezTo>
                    <a:pt x="1693" y="1010"/>
                    <a:pt x="1694" y="1012"/>
                    <a:pt x="1696" y="1012"/>
                  </a:cubicBezTo>
                  <a:cubicBezTo>
                    <a:pt x="1694" y="1016"/>
                    <a:pt x="1693" y="1016"/>
                    <a:pt x="1691" y="1018"/>
                  </a:cubicBezTo>
                  <a:cubicBezTo>
                    <a:pt x="1689" y="1020"/>
                    <a:pt x="1686" y="1020"/>
                    <a:pt x="1684" y="1023"/>
                  </a:cubicBezTo>
                  <a:cubicBezTo>
                    <a:pt x="1684" y="1024"/>
                    <a:pt x="1686" y="1025"/>
                    <a:pt x="1686" y="1026"/>
                  </a:cubicBezTo>
                  <a:cubicBezTo>
                    <a:pt x="1686" y="1027"/>
                    <a:pt x="1684" y="1028"/>
                    <a:pt x="1684" y="1029"/>
                  </a:cubicBezTo>
                  <a:cubicBezTo>
                    <a:pt x="1683" y="1032"/>
                    <a:pt x="1682" y="1033"/>
                    <a:pt x="1683" y="1036"/>
                  </a:cubicBezTo>
                  <a:cubicBezTo>
                    <a:pt x="1684" y="1036"/>
                    <a:pt x="1685" y="1037"/>
                    <a:pt x="1686" y="1037"/>
                  </a:cubicBezTo>
                  <a:cubicBezTo>
                    <a:pt x="1684" y="1041"/>
                    <a:pt x="1681" y="1043"/>
                    <a:pt x="1677" y="1046"/>
                  </a:cubicBezTo>
                  <a:cubicBezTo>
                    <a:pt x="1671" y="1051"/>
                    <a:pt x="1667" y="1060"/>
                    <a:pt x="1664" y="1066"/>
                  </a:cubicBezTo>
                  <a:cubicBezTo>
                    <a:pt x="1663" y="1068"/>
                    <a:pt x="1660" y="1073"/>
                    <a:pt x="1661" y="1076"/>
                  </a:cubicBezTo>
                  <a:cubicBezTo>
                    <a:pt x="1663" y="1079"/>
                    <a:pt x="1670" y="1080"/>
                    <a:pt x="1671" y="1086"/>
                  </a:cubicBezTo>
                  <a:cubicBezTo>
                    <a:pt x="1678" y="1087"/>
                    <a:pt x="1684" y="1094"/>
                    <a:pt x="1690" y="1098"/>
                  </a:cubicBezTo>
                  <a:cubicBezTo>
                    <a:pt x="1694" y="1101"/>
                    <a:pt x="1698" y="1103"/>
                    <a:pt x="1700" y="1107"/>
                  </a:cubicBezTo>
                  <a:cubicBezTo>
                    <a:pt x="1701" y="1107"/>
                    <a:pt x="1705" y="1115"/>
                    <a:pt x="1704" y="1115"/>
                  </a:cubicBezTo>
                  <a:cubicBezTo>
                    <a:pt x="1713" y="1117"/>
                    <a:pt x="1712" y="1132"/>
                    <a:pt x="1714" y="1139"/>
                  </a:cubicBezTo>
                  <a:cubicBezTo>
                    <a:pt x="1715" y="1142"/>
                    <a:pt x="1717" y="1143"/>
                    <a:pt x="1718" y="1147"/>
                  </a:cubicBezTo>
                  <a:cubicBezTo>
                    <a:pt x="1718" y="1150"/>
                    <a:pt x="1718" y="1153"/>
                    <a:pt x="1718" y="1155"/>
                  </a:cubicBezTo>
                  <a:cubicBezTo>
                    <a:pt x="1719" y="1169"/>
                    <a:pt x="1722" y="1194"/>
                    <a:pt x="1714" y="1205"/>
                  </a:cubicBezTo>
                  <a:cubicBezTo>
                    <a:pt x="1710" y="1211"/>
                    <a:pt x="1706" y="1216"/>
                    <a:pt x="1702" y="1221"/>
                  </a:cubicBezTo>
                  <a:cubicBezTo>
                    <a:pt x="1697" y="1227"/>
                    <a:pt x="1694" y="1233"/>
                    <a:pt x="1688" y="1238"/>
                  </a:cubicBezTo>
                  <a:cubicBezTo>
                    <a:pt x="1685" y="1240"/>
                    <a:pt x="1683" y="1241"/>
                    <a:pt x="1680" y="1244"/>
                  </a:cubicBezTo>
                  <a:cubicBezTo>
                    <a:pt x="1673" y="1251"/>
                    <a:pt x="1668" y="1253"/>
                    <a:pt x="1659" y="1257"/>
                  </a:cubicBezTo>
                  <a:cubicBezTo>
                    <a:pt x="1655" y="1259"/>
                    <a:pt x="1650" y="1263"/>
                    <a:pt x="1646" y="1263"/>
                  </a:cubicBezTo>
                  <a:cubicBezTo>
                    <a:pt x="1647" y="1260"/>
                    <a:pt x="1651" y="1260"/>
                    <a:pt x="1652" y="1257"/>
                  </a:cubicBezTo>
                  <a:cubicBezTo>
                    <a:pt x="1649" y="1256"/>
                    <a:pt x="1644" y="1259"/>
                    <a:pt x="1640" y="1259"/>
                  </a:cubicBezTo>
                  <a:cubicBezTo>
                    <a:pt x="1637" y="1260"/>
                    <a:pt x="1635" y="1260"/>
                    <a:pt x="1632" y="1262"/>
                  </a:cubicBezTo>
                  <a:cubicBezTo>
                    <a:pt x="1634" y="1263"/>
                    <a:pt x="1635" y="1264"/>
                    <a:pt x="1637" y="1265"/>
                  </a:cubicBezTo>
                  <a:cubicBezTo>
                    <a:pt x="1635" y="1266"/>
                    <a:pt x="1634" y="1268"/>
                    <a:pt x="1634" y="1270"/>
                  </a:cubicBezTo>
                  <a:cubicBezTo>
                    <a:pt x="1639" y="1271"/>
                    <a:pt x="1637" y="1273"/>
                    <a:pt x="1638" y="1276"/>
                  </a:cubicBezTo>
                  <a:cubicBezTo>
                    <a:pt x="1639" y="1277"/>
                    <a:pt x="1641" y="1280"/>
                    <a:pt x="1641" y="1282"/>
                  </a:cubicBezTo>
                  <a:cubicBezTo>
                    <a:pt x="1642" y="1285"/>
                    <a:pt x="1643" y="1289"/>
                    <a:pt x="1645" y="1293"/>
                  </a:cubicBezTo>
                  <a:cubicBezTo>
                    <a:pt x="1653" y="1293"/>
                    <a:pt x="1651" y="1298"/>
                    <a:pt x="1651" y="1302"/>
                  </a:cubicBezTo>
                  <a:cubicBezTo>
                    <a:pt x="1650" y="1307"/>
                    <a:pt x="1651" y="1311"/>
                    <a:pt x="1651" y="1316"/>
                  </a:cubicBezTo>
                  <a:cubicBezTo>
                    <a:pt x="1651" y="1322"/>
                    <a:pt x="1652" y="1326"/>
                    <a:pt x="1653" y="1332"/>
                  </a:cubicBezTo>
                  <a:cubicBezTo>
                    <a:pt x="1653" y="1335"/>
                    <a:pt x="1653" y="1340"/>
                    <a:pt x="1653" y="1344"/>
                  </a:cubicBezTo>
                  <a:cubicBezTo>
                    <a:pt x="1659" y="1345"/>
                    <a:pt x="1657" y="1354"/>
                    <a:pt x="1658" y="1357"/>
                  </a:cubicBezTo>
                  <a:cubicBezTo>
                    <a:pt x="1660" y="1362"/>
                    <a:pt x="1665" y="1365"/>
                    <a:pt x="1666" y="1370"/>
                  </a:cubicBezTo>
                  <a:cubicBezTo>
                    <a:pt x="1667" y="1378"/>
                    <a:pt x="1662" y="1381"/>
                    <a:pt x="1658" y="1387"/>
                  </a:cubicBezTo>
                  <a:cubicBezTo>
                    <a:pt x="1658" y="1388"/>
                    <a:pt x="1655" y="1393"/>
                    <a:pt x="1655" y="1393"/>
                  </a:cubicBezTo>
                  <a:cubicBezTo>
                    <a:pt x="1653" y="1398"/>
                    <a:pt x="1653" y="1397"/>
                    <a:pt x="1655" y="1401"/>
                  </a:cubicBezTo>
                  <a:cubicBezTo>
                    <a:pt x="1656" y="1404"/>
                    <a:pt x="1658" y="1402"/>
                    <a:pt x="1658" y="1407"/>
                  </a:cubicBezTo>
                  <a:cubicBezTo>
                    <a:pt x="1658" y="1410"/>
                    <a:pt x="1658" y="1412"/>
                    <a:pt x="1656" y="1414"/>
                  </a:cubicBezTo>
                  <a:cubicBezTo>
                    <a:pt x="1654" y="1413"/>
                    <a:pt x="1654" y="1411"/>
                    <a:pt x="1654" y="1409"/>
                  </a:cubicBezTo>
                  <a:cubicBezTo>
                    <a:pt x="1650" y="1409"/>
                    <a:pt x="1648" y="1406"/>
                    <a:pt x="1648" y="1402"/>
                  </a:cubicBezTo>
                  <a:cubicBezTo>
                    <a:pt x="1644" y="1402"/>
                    <a:pt x="1644" y="1404"/>
                    <a:pt x="1642" y="1406"/>
                  </a:cubicBezTo>
                  <a:cubicBezTo>
                    <a:pt x="1641" y="1407"/>
                    <a:pt x="1642" y="1409"/>
                    <a:pt x="1641" y="1410"/>
                  </a:cubicBezTo>
                  <a:cubicBezTo>
                    <a:pt x="1640" y="1411"/>
                    <a:pt x="1637" y="1411"/>
                    <a:pt x="1637" y="1411"/>
                  </a:cubicBezTo>
                  <a:cubicBezTo>
                    <a:pt x="1634" y="1415"/>
                    <a:pt x="1635" y="1418"/>
                    <a:pt x="1634" y="1423"/>
                  </a:cubicBezTo>
                  <a:cubicBezTo>
                    <a:pt x="1630" y="1423"/>
                    <a:pt x="1627" y="1420"/>
                    <a:pt x="1624" y="1418"/>
                  </a:cubicBezTo>
                  <a:cubicBezTo>
                    <a:pt x="1620" y="1416"/>
                    <a:pt x="1618" y="1417"/>
                    <a:pt x="1616" y="1414"/>
                  </a:cubicBezTo>
                  <a:cubicBezTo>
                    <a:pt x="1612" y="1409"/>
                    <a:pt x="1614" y="1402"/>
                    <a:pt x="1611" y="1397"/>
                  </a:cubicBezTo>
                  <a:cubicBezTo>
                    <a:pt x="1609" y="1393"/>
                    <a:pt x="1604" y="1390"/>
                    <a:pt x="1601" y="1387"/>
                  </a:cubicBezTo>
                  <a:cubicBezTo>
                    <a:pt x="1596" y="1384"/>
                    <a:pt x="1593" y="1385"/>
                    <a:pt x="1590" y="1380"/>
                  </a:cubicBezTo>
                  <a:cubicBezTo>
                    <a:pt x="1587" y="1376"/>
                    <a:pt x="1587" y="1372"/>
                    <a:pt x="1586" y="1367"/>
                  </a:cubicBezTo>
                  <a:cubicBezTo>
                    <a:pt x="1583" y="1367"/>
                    <a:pt x="1578" y="1359"/>
                    <a:pt x="1576" y="1357"/>
                  </a:cubicBezTo>
                  <a:cubicBezTo>
                    <a:pt x="1574" y="1354"/>
                    <a:pt x="1569" y="1351"/>
                    <a:pt x="1568" y="1348"/>
                  </a:cubicBezTo>
                  <a:cubicBezTo>
                    <a:pt x="1564" y="1342"/>
                    <a:pt x="1570" y="1333"/>
                    <a:pt x="1570" y="1326"/>
                  </a:cubicBezTo>
                  <a:cubicBezTo>
                    <a:pt x="1570" y="1319"/>
                    <a:pt x="1573" y="1310"/>
                    <a:pt x="1571" y="1303"/>
                  </a:cubicBezTo>
                  <a:cubicBezTo>
                    <a:pt x="1569" y="1296"/>
                    <a:pt x="1562" y="1292"/>
                    <a:pt x="1563" y="1283"/>
                  </a:cubicBezTo>
                  <a:cubicBezTo>
                    <a:pt x="1563" y="1272"/>
                    <a:pt x="1576" y="1249"/>
                    <a:pt x="1557" y="1245"/>
                  </a:cubicBezTo>
                  <a:cubicBezTo>
                    <a:pt x="1556" y="1244"/>
                    <a:pt x="1554" y="1245"/>
                    <a:pt x="1552" y="1245"/>
                  </a:cubicBezTo>
                  <a:cubicBezTo>
                    <a:pt x="1551" y="1245"/>
                    <a:pt x="1548" y="1244"/>
                    <a:pt x="1547" y="1244"/>
                  </a:cubicBezTo>
                  <a:cubicBezTo>
                    <a:pt x="1543" y="1243"/>
                    <a:pt x="1538" y="1243"/>
                    <a:pt x="1534" y="1242"/>
                  </a:cubicBezTo>
                  <a:cubicBezTo>
                    <a:pt x="1529" y="1241"/>
                    <a:pt x="1525" y="1239"/>
                    <a:pt x="1521" y="1239"/>
                  </a:cubicBezTo>
                  <a:cubicBezTo>
                    <a:pt x="1516" y="1240"/>
                    <a:pt x="1512" y="1242"/>
                    <a:pt x="1508" y="1242"/>
                  </a:cubicBezTo>
                  <a:cubicBezTo>
                    <a:pt x="1498" y="1243"/>
                    <a:pt x="1491" y="1239"/>
                    <a:pt x="1484" y="1233"/>
                  </a:cubicBezTo>
                  <a:cubicBezTo>
                    <a:pt x="1480" y="1230"/>
                    <a:pt x="1477" y="1226"/>
                    <a:pt x="1473" y="1224"/>
                  </a:cubicBezTo>
                  <a:cubicBezTo>
                    <a:pt x="1470" y="1222"/>
                    <a:pt x="1466" y="1221"/>
                    <a:pt x="1462" y="1220"/>
                  </a:cubicBezTo>
                  <a:cubicBezTo>
                    <a:pt x="1455" y="1216"/>
                    <a:pt x="1448" y="1212"/>
                    <a:pt x="1441" y="1210"/>
                  </a:cubicBezTo>
                  <a:cubicBezTo>
                    <a:pt x="1433" y="1207"/>
                    <a:pt x="1426" y="1205"/>
                    <a:pt x="1422" y="1198"/>
                  </a:cubicBezTo>
                  <a:cubicBezTo>
                    <a:pt x="1420" y="1194"/>
                    <a:pt x="1418" y="1189"/>
                    <a:pt x="1416" y="1186"/>
                  </a:cubicBezTo>
                  <a:cubicBezTo>
                    <a:pt x="1414" y="1183"/>
                    <a:pt x="1416" y="1184"/>
                    <a:pt x="1412" y="1182"/>
                  </a:cubicBezTo>
                  <a:cubicBezTo>
                    <a:pt x="1408" y="1180"/>
                    <a:pt x="1405" y="1180"/>
                    <a:pt x="1401" y="1176"/>
                  </a:cubicBezTo>
                  <a:cubicBezTo>
                    <a:pt x="1398" y="1173"/>
                    <a:pt x="1395" y="1169"/>
                    <a:pt x="1392" y="1167"/>
                  </a:cubicBezTo>
                  <a:cubicBezTo>
                    <a:pt x="1389" y="1164"/>
                    <a:pt x="1383" y="1164"/>
                    <a:pt x="1379" y="1163"/>
                  </a:cubicBezTo>
                  <a:cubicBezTo>
                    <a:pt x="1374" y="1161"/>
                    <a:pt x="1370" y="1159"/>
                    <a:pt x="1365" y="1157"/>
                  </a:cubicBezTo>
                  <a:cubicBezTo>
                    <a:pt x="1363" y="1156"/>
                    <a:pt x="1360" y="1156"/>
                    <a:pt x="1358" y="1155"/>
                  </a:cubicBezTo>
                  <a:cubicBezTo>
                    <a:pt x="1356" y="1154"/>
                    <a:pt x="1355" y="1152"/>
                    <a:pt x="1353" y="1150"/>
                  </a:cubicBezTo>
                  <a:cubicBezTo>
                    <a:pt x="1349" y="1148"/>
                    <a:pt x="1344" y="1146"/>
                    <a:pt x="1340" y="1145"/>
                  </a:cubicBezTo>
                  <a:cubicBezTo>
                    <a:pt x="1330" y="1143"/>
                    <a:pt x="1323" y="1149"/>
                    <a:pt x="1314" y="1152"/>
                  </a:cubicBezTo>
                  <a:cubicBezTo>
                    <a:pt x="1309" y="1154"/>
                    <a:pt x="1296" y="1154"/>
                    <a:pt x="1292" y="1157"/>
                  </a:cubicBezTo>
                  <a:cubicBezTo>
                    <a:pt x="1296" y="1150"/>
                    <a:pt x="1298" y="1140"/>
                    <a:pt x="1295" y="1132"/>
                  </a:cubicBezTo>
                  <a:cubicBezTo>
                    <a:pt x="1293" y="1126"/>
                    <a:pt x="1289" y="1123"/>
                    <a:pt x="1287" y="1117"/>
                  </a:cubicBezTo>
                  <a:cubicBezTo>
                    <a:pt x="1285" y="1104"/>
                    <a:pt x="1281" y="1069"/>
                    <a:pt x="1264" y="1067"/>
                  </a:cubicBezTo>
                  <a:cubicBezTo>
                    <a:pt x="1260" y="1066"/>
                    <a:pt x="1254" y="1067"/>
                    <a:pt x="1251" y="1069"/>
                  </a:cubicBezTo>
                  <a:cubicBezTo>
                    <a:pt x="1249" y="1070"/>
                    <a:pt x="1246" y="1075"/>
                    <a:pt x="1242" y="1072"/>
                  </a:cubicBezTo>
                  <a:cubicBezTo>
                    <a:pt x="1241" y="1072"/>
                    <a:pt x="1240" y="1068"/>
                    <a:pt x="1240" y="1067"/>
                  </a:cubicBezTo>
                  <a:cubicBezTo>
                    <a:pt x="1238" y="1064"/>
                    <a:pt x="1237" y="1061"/>
                    <a:pt x="1236" y="1059"/>
                  </a:cubicBezTo>
                  <a:cubicBezTo>
                    <a:pt x="1235" y="1056"/>
                    <a:pt x="1233" y="1053"/>
                    <a:pt x="1233" y="1050"/>
                  </a:cubicBezTo>
                  <a:cubicBezTo>
                    <a:pt x="1232" y="1047"/>
                    <a:pt x="1234" y="1045"/>
                    <a:pt x="1235" y="1042"/>
                  </a:cubicBezTo>
                  <a:cubicBezTo>
                    <a:pt x="1237" y="1032"/>
                    <a:pt x="1231" y="1022"/>
                    <a:pt x="1232" y="1013"/>
                  </a:cubicBezTo>
                  <a:cubicBezTo>
                    <a:pt x="1232" y="1008"/>
                    <a:pt x="1234" y="1005"/>
                    <a:pt x="1234" y="1000"/>
                  </a:cubicBezTo>
                  <a:cubicBezTo>
                    <a:pt x="1235" y="998"/>
                    <a:pt x="1234" y="996"/>
                    <a:pt x="1235" y="994"/>
                  </a:cubicBezTo>
                  <a:cubicBezTo>
                    <a:pt x="1235" y="992"/>
                    <a:pt x="1237" y="991"/>
                    <a:pt x="1237" y="988"/>
                  </a:cubicBezTo>
                  <a:cubicBezTo>
                    <a:pt x="1237" y="986"/>
                    <a:pt x="1237" y="983"/>
                    <a:pt x="1237" y="982"/>
                  </a:cubicBezTo>
                  <a:cubicBezTo>
                    <a:pt x="1236" y="979"/>
                    <a:pt x="1233" y="980"/>
                    <a:pt x="1234" y="977"/>
                  </a:cubicBezTo>
                  <a:cubicBezTo>
                    <a:pt x="1238" y="977"/>
                    <a:pt x="1239" y="977"/>
                    <a:pt x="1240" y="973"/>
                  </a:cubicBezTo>
                  <a:cubicBezTo>
                    <a:pt x="1241" y="969"/>
                    <a:pt x="1243" y="965"/>
                    <a:pt x="1245" y="961"/>
                  </a:cubicBezTo>
                  <a:cubicBezTo>
                    <a:pt x="1247" y="956"/>
                    <a:pt x="1248" y="951"/>
                    <a:pt x="1251" y="948"/>
                  </a:cubicBezTo>
                  <a:cubicBezTo>
                    <a:pt x="1252" y="946"/>
                    <a:pt x="1254" y="948"/>
                    <a:pt x="1254" y="945"/>
                  </a:cubicBezTo>
                  <a:cubicBezTo>
                    <a:pt x="1254" y="943"/>
                    <a:pt x="1253" y="942"/>
                    <a:pt x="1252" y="942"/>
                  </a:cubicBezTo>
                  <a:cubicBezTo>
                    <a:pt x="1252" y="940"/>
                    <a:pt x="1253" y="938"/>
                    <a:pt x="1253" y="937"/>
                  </a:cubicBezTo>
                  <a:cubicBezTo>
                    <a:pt x="1255" y="934"/>
                    <a:pt x="1254" y="936"/>
                    <a:pt x="1256" y="934"/>
                  </a:cubicBezTo>
                  <a:cubicBezTo>
                    <a:pt x="1257" y="933"/>
                    <a:pt x="1259" y="934"/>
                    <a:pt x="1258" y="931"/>
                  </a:cubicBezTo>
                  <a:cubicBezTo>
                    <a:pt x="1258" y="929"/>
                    <a:pt x="1256" y="929"/>
                    <a:pt x="1254" y="928"/>
                  </a:cubicBezTo>
                  <a:cubicBezTo>
                    <a:pt x="1257" y="924"/>
                    <a:pt x="1259" y="918"/>
                    <a:pt x="1264" y="915"/>
                  </a:cubicBezTo>
                  <a:cubicBezTo>
                    <a:pt x="1268" y="912"/>
                    <a:pt x="1278" y="911"/>
                    <a:pt x="1270" y="904"/>
                  </a:cubicBezTo>
                  <a:cubicBezTo>
                    <a:pt x="1269" y="903"/>
                    <a:pt x="1267" y="903"/>
                    <a:pt x="1267" y="900"/>
                  </a:cubicBezTo>
                  <a:cubicBezTo>
                    <a:pt x="1270" y="901"/>
                    <a:pt x="1272" y="902"/>
                    <a:pt x="1275" y="903"/>
                  </a:cubicBezTo>
                  <a:cubicBezTo>
                    <a:pt x="1276" y="904"/>
                    <a:pt x="1279" y="907"/>
                    <a:pt x="1281" y="905"/>
                  </a:cubicBezTo>
                  <a:cubicBezTo>
                    <a:pt x="1284" y="902"/>
                    <a:pt x="1277" y="896"/>
                    <a:pt x="1274" y="896"/>
                  </a:cubicBezTo>
                  <a:cubicBezTo>
                    <a:pt x="1275" y="896"/>
                    <a:pt x="1277" y="896"/>
                    <a:pt x="1278" y="896"/>
                  </a:cubicBezTo>
                  <a:cubicBezTo>
                    <a:pt x="1278" y="895"/>
                    <a:pt x="1278" y="894"/>
                    <a:pt x="1278" y="893"/>
                  </a:cubicBezTo>
                  <a:cubicBezTo>
                    <a:pt x="1280" y="893"/>
                    <a:pt x="1282" y="892"/>
                    <a:pt x="1283" y="890"/>
                  </a:cubicBezTo>
                  <a:cubicBezTo>
                    <a:pt x="1281" y="889"/>
                    <a:pt x="1276" y="887"/>
                    <a:pt x="1280" y="886"/>
                  </a:cubicBezTo>
                  <a:cubicBezTo>
                    <a:pt x="1280" y="886"/>
                    <a:pt x="1280" y="885"/>
                    <a:pt x="1280" y="885"/>
                  </a:cubicBezTo>
                  <a:cubicBezTo>
                    <a:pt x="1282" y="885"/>
                    <a:pt x="1284" y="885"/>
                    <a:pt x="1286" y="885"/>
                  </a:cubicBezTo>
                  <a:cubicBezTo>
                    <a:pt x="1287" y="884"/>
                    <a:pt x="1287" y="881"/>
                    <a:pt x="1288" y="880"/>
                  </a:cubicBezTo>
                  <a:cubicBezTo>
                    <a:pt x="1291" y="879"/>
                    <a:pt x="1291" y="887"/>
                    <a:pt x="1295" y="888"/>
                  </a:cubicBezTo>
                  <a:cubicBezTo>
                    <a:pt x="1295" y="885"/>
                    <a:pt x="1294" y="882"/>
                    <a:pt x="1293" y="879"/>
                  </a:cubicBezTo>
                  <a:cubicBezTo>
                    <a:pt x="1293" y="877"/>
                    <a:pt x="1292" y="875"/>
                    <a:pt x="1291" y="873"/>
                  </a:cubicBezTo>
                  <a:cubicBezTo>
                    <a:pt x="1291" y="872"/>
                    <a:pt x="1289" y="871"/>
                    <a:pt x="1289" y="869"/>
                  </a:cubicBezTo>
                  <a:cubicBezTo>
                    <a:pt x="1292" y="872"/>
                    <a:pt x="1294" y="873"/>
                    <a:pt x="1298" y="873"/>
                  </a:cubicBezTo>
                  <a:cubicBezTo>
                    <a:pt x="1300" y="874"/>
                    <a:pt x="1306" y="876"/>
                    <a:pt x="1305" y="871"/>
                  </a:cubicBezTo>
                  <a:cubicBezTo>
                    <a:pt x="1303" y="871"/>
                    <a:pt x="1299" y="871"/>
                    <a:pt x="1298" y="870"/>
                  </a:cubicBezTo>
                  <a:cubicBezTo>
                    <a:pt x="1297" y="870"/>
                    <a:pt x="1295" y="865"/>
                    <a:pt x="1295" y="865"/>
                  </a:cubicBezTo>
                  <a:cubicBezTo>
                    <a:pt x="1296" y="862"/>
                    <a:pt x="1305" y="864"/>
                    <a:pt x="1307" y="866"/>
                  </a:cubicBezTo>
                  <a:cubicBezTo>
                    <a:pt x="1321" y="857"/>
                    <a:pt x="1297" y="857"/>
                    <a:pt x="1297" y="849"/>
                  </a:cubicBezTo>
                  <a:cubicBezTo>
                    <a:pt x="1300" y="847"/>
                    <a:pt x="1306" y="852"/>
                    <a:pt x="1307" y="847"/>
                  </a:cubicBezTo>
                  <a:cubicBezTo>
                    <a:pt x="1312" y="848"/>
                    <a:pt x="1318" y="849"/>
                    <a:pt x="1323" y="848"/>
                  </a:cubicBezTo>
                  <a:cubicBezTo>
                    <a:pt x="1327" y="846"/>
                    <a:pt x="1331" y="843"/>
                    <a:pt x="1336" y="842"/>
                  </a:cubicBezTo>
                  <a:cubicBezTo>
                    <a:pt x="1340" y="841"/>
                    <a:pt x="1343" y="840"/>
                    <a:pt x="1344" y="835"/>
                  </a:cubicBezTo>
                  <a:cubicBezTo>
                    <a:pt x="1346" y="831"/>
                    <a:pt x="1344" y="827"/>
                    <a:pt x="1344" y="823"/>
                  </a:cubicBezTo>
                  <a:cubicBezTo>
                    <a:pt x="1344" y="823"/>
                    <a:pt x="1343" y="823"/>
                    <a:pt x="1343" y="823"/>
                  </a:cubicBezTo>
                  <a:cubicBezTo>
                    <a:pt x="1346" y="816"/>
                    <a:pt x="1338" y="811"/>
                    <a:pt x="1333" y="807"/>
                  </a:cubicBezTo>
                  <a:cubicBezTo>
                    <a:pt x="1331" y="806"/>
                    <a:pt x="1331" y="806"/>
                    <a:pt x="1329" y="805"/>
                  </a:cubicBezTo>
                  <a:cubicBezTo>
                    <a:pt x="1327" y="804"/>
                    <a:pt x="1326" y="805"/>
                    <a:pt x="1324" y="803"/>
                  </a:cubicBezTo>
                  <a:cubicBezTo>
                    <a:pt x="1323" y="802"/>
                    <a:pt x="1317" y="797"/>
                    <a:pt x="1317" y="795"/>
                  </a:cubicBezTo>
                  <a:cubicBezTo>
                    <a:pt x="1322" y="796"/>
                    <a:pt x="1326" y="799"/>
                    <a:pt x="1331" y="802"/>
                  </a:cubicBezTo>
                  <a:cubicBezTo>
                    <a:pt x="1334" y="803"/>
                    <a:pt x="1336" y="804"/>
                    <a:pt x="1338" y="807"/>
                  </a:cubicBezTo>
                  <a:cubicBezTo>
                    <a:pt x="1340" y="809"/>
                    <a:pt x="1340" y="812"/>
                    <a:pt x="1343" y="812"/>
                  </a:cubicBezTo>
                  <a:cubicBezTo>
                    <a:pt x="1343" y="809"/>
                    <a:pt x="1346" y="809"/>
                    <a:pt x="1346" y="807"/>
                  </a:cubicBezTo>
                  <a:cubicBezTo>
                    <a:pt x="1346" y="805"/>
                    <a:pt x="1344" y="804"/>
                    <a:pt x="1342" y="803"/>
                  </a:cubicBezTo>
                  <a:cubicBezTo>
                    <a:pt x="1345" y="802"/>
                    <a:pt x="1348" y="802"/>
                    <a:pt x="1351" y="801"/>
                  </a:cubicBezTo>
                  <a:cubicBezTo>
                    <a:pt x="1354" y="801"/>
                    <a:pt x="1355" y="800"/>
                    <a:pt x="1358" y="796"/>
                  </a:cubicBezTo>
                  <a:cubicBezTo>
                    <a:pt x="1359" y="795"/>
                    <a:pt x="1361" y="791"/>
                    <a:pt x="1361" y="789"/>
                  </a:cubicBezTo>
                  <a:cubicBezTo>
                    <a:pt x="1361" y="787"/>
                    <a:pt x="1357" y="785"/>
                    <a:pt x="1359" y="782"/>
                  </a:cubicBezTo>
                  <a:cubicBezTo>
                    <a:pt x="1359" y="783"/>
                    <a:pt x="1359" y="784"/>
                    <a:pt x="1359" y="784"/>
                  </a:cubicBezTo>
                  <a:cubicBezTo>
                    <a:pt x="1360" y="785"/>
                    <a:pt x="1361" y="785"/>
                    <a:pt x="1362" y="785"/>
                  </a:cubicBezTo>
                  <a:cubicBezTo>
                    <a:pt x="1362" y="784"/>
                    <a:pt x="1362" y="783"/>
                    <a:pt x="1362" y="782"/>
                  </a:cubicBezTo>
                  <a:cubicBezTo>
                    <a:pt x="1369" y="784"/>
                    <a:pt x="1363" y="768"/>
                    <a:pt x="1361" y="768"/>
                  </a:cubicBezTo>
                  <a:cubicBezTo>
                    <a:pt x="1365" y="767"/>
                    <a:pt x="1366" y="772"/>
                    <a:pt x="1367" y="774"/>
                  </a:cubicBezTo>
                  <a:cubicBezTo>
                    <a:pt x="1367" y="773"/>
                    <a:pt x="1370" y="777"/>
                    <a:pt x="1370" y="777"/>
                  </a:cubicBezTo>
                  <a:cubicBezTo>
                    <a:pt x="1371" y="778"/>
                    <a:pt x="1372" y="778"/>
                    <a:pt x="1374" y="778"/>
                  </a:cubicBezTo>
                  <a:cubicBezTo>
                    <a:pt x="1374" y="777"/>
                    <a:pt x="1374" y="776"/>
                    <a:pt x="1374" y="776"/>
                  </a:cubicBezTo>
                  <a:cubicBezTo>
                    <a:pt x="1378" y="776"/>
                    <a:pt x="1380" y="784"/>
                    <a:pt x="1385" y="780"/>
                  </a:cubicBezTo>
                  <a:cubicBezTo>
                    <a:pt x="1385" y="779"/>
                    <a:pt x="1385" y="778"/>
                    <a:pt x="1385" y="777"/>
                  </a:cubicBezTo>
                  <a:cubicBezTo>
                    <a:pt x="1388" y="777"/>
                    <a:pt x="1390" y="779"/>
                    <a:pt x="1393" y="779"/>
                  </a:cubicBezTo>
                  <a:cubicBezTo>
                    <a:pt x="1399" y="780"/>
                    <a:pt x="1403" y="774"/>
                    <a:pt x="1407" y="771"/>
                  </a:cubicBezTo>
                  <a:cubicBezTo>
                    <a:pt x="1409" y="769"/>
                    <a:pt x="1412" y="768"/>
                    <a:pt x="1413" y="765"/>
                  </a:cubicBezTo>
                  <a:cubicBezTo>
                    <a:pt x="1415" y="763"/>
                    <a:pt x="1414" y="760"/>
                    <a:pt x="1415" y="758"/>
                  </a:cubicBezTo>
                  <a:cubicBezTo>
                    <a:pt x="1416" y="757"/>
                    <a:pt x="1417" y="757"/>
                    <a:pt x="1417" y="755"/>
                  </a:cubicBezTo>
                  <a:cubicBezTo>
                    <a:pt x="1418" y="755"/>
                    <a:pt x="1417" y="753"/>
                    <a:pt x="1417" y="752"/>
                  </a:cubicBezTo>
                  <a:cubicBezTo>
                    <a:pt x="1418" y="749"/>
                    <a:pt x="1419" y="747"/>
                    <a:pt x="1421" y="745"/>
                  </a:cubicBezTo>
                  <a:cubicBezTo>
                    <a:pt x="1424" y="743"/>
                    <a:pt x="1426" y="745"/>
                    <a:pt x="1427" y="741"/>
                  </a:cubicBezTo>
                  <a:cubicBezTo>
                    <a:pt x="1427" y="739"/>
                    <a:pt x="1426" y="736"/>
                    <a:pt x="1426" y="734"/>
                  </a:cubicBezTo>
                  <a:cubicBezTo>
                    <a:pt x="1431" y="734"/>
                    <a:pt x="1433" y="730"/>
                    <a:pt x="1435" y="726"/>
                  </a:cubicBezTo>
                  <a:cubicBezTo>
                    <a:pt x="1435" y="725"/>
                    <a:pt x="1435" y="722"/>
                    <a:pt x="1436" y="721"/>
                  </a:cubicBezTo>
                  <a:cubicBezTo>
                    <a:pt x="1437" y="719"/>
                    <a:pt x="1439" y="719"/>
                    <a:pt x="1440" y="718"/>
                  </a:cubicBezTo>
                  <a:cubicBezTo>
                    <a:pt x="1440" y="717"/>
                    <a:pt x="1439" y="716"/>
                    <a:pt x="1439" y="715"/>
                  </a:cubicBezTo>
                  <a:cubicBezTo>
                    <a:pt x="1441" y="711"/>
                    <a:pt x="1443" y="708"/>
                    <a:pt x="1441" y="703"/>
                  </a:cubicBezTo>
                  <a:cubicBezTo>
                    <a:pt x="1437" y="696"/>
                    <a:pt x="1423" y="697"/>
                    <a:pt x="1415" y="697"/>
                  </a:cubicBezTo>
                  <a:cubicBezTo>
                    <a:pt x="1409" y="697"/>
                    <a:pt x="1403" y="696"/>
                    <a:pt x="1397" y="695"/>
                  </a:cubicBezTo>
                  <a:cubicBezTo>
                    <a:pt x="1395" y="694"/>
                    <a:pt x="1388" y="694"/>
                    <a:pt x="1386" y="693"/>
                  </a:cubicBezTo>
                  <a:cubicBezTo>
                    <a:pt x="1385" y="692"/>
                    <a:pt x="1386" y="691"/>
                    <a:pt x="1385" y="689"/>
                  </a:cubicBezTo>
                  <a:cubicBezTo>
                    <a:pt x="1384" y="688"/>
                    <a:pt x="1383" y="687"/>
                    <a:pt x="1381" y="686"/>
                  </a:cubicBezTo>
                  <a:cubicBezTo>
                    <a:pt x="1377" y="682"/>
                    <a:pt x="1375" y="677"/>
                    <a:pt x="1372" y="672"/>
                  </a:cubicBezTo>
                  <a:cubicBezTo>
                    <a:pt x="1370" y="670"/>
                    <a:pt x="1371" y="670"/>
                    <a:pt x="1368" y="668"/>
                  </a:cubicBezTo>
                  <a:cubicBezTo>
                    <a:pt x="1367" y="668"/>
                    <a:pt x="1365" y="667"/>
                    <a:pt x="1364" y="666"/>
                  </a:cubicBezTo>
                  <a:cubicBezTo>
                    <a:pt x="1361" y="664"/>
                    <a:pt x="1359" y="663"/>
                    <a:pt x="1356" y="662"/>
                  </a:cubicBezTo>
                  <a:cubicBezTo>
                    <a:pt x="1355" y="661"/>
                    <a:pt x="1356" y="660"/>
                    <a:pt x="1356" y="659"/>
                  </a:cubicBezTo>
                  <a:cubicBezTo>
                    <a:pt x="1360" y="659"/>
                    <a:pt x="1362" y="661"/>
                    <a:pt x="1365" y="661"/>
                  </a:cubicBezTo>
                  <a:cubicBezTo>
                    <a:pt x="1369" y="662"/>
                    <a:pt x="1367" y="658"/>
                    <a:pt x="1366" y="655"/>
                  </a:cubicBezTo>
                  <a:cubicBezTo>
                    <a:pt x="1370" y="655"/>
                    <a:pt x="1374" y="660"/>
                    <a:pt x="1377" y="662"/>
                  </a:cubicBezTo>
                  <a:cubicBezTo>
                    <a:pt x="1379" y="664"/>
                    <a:pt x="1382" y="665"/>
                    <a:pt x="1384" y="667"/>
                  </a:cubicBezTo>
                  <a:cubicBezTo>
                    <a:pt x="1385" y="668"/>
                    <a:pt x="1386" y="671"/>
                    <a:pt x="1389" y="672"/>
                  </a:cubicBezTo>
                  <a:cubicBezTo>
                    <a:pt x="1389" y="673"/>
                    <a:pt x="1392" y="674"/>
                    <a:pt x="1393" y="675"/>
                  </a:cubicBezTo>
                  <a:cubicBezTo>
                    <a:pt x="1396" y="678"/>
                    <a:pt x="1399" y="680"/>
                    <a:pt x="1401" y="682"/>
                  </a:cubicBezTo>
                  <a:cubicBezTo>
                    <a:pt x="1405" y="685"/>
                    <a:pt x="1408" y="691"/>
                    <a:pt x="1413" y="693"/>
                  </a:cubicBezTo>
                  <a:cubicBezTo>
                    <a:pt x="1415" y="694"/>
                    <a:pt x="1418" y="694"/>
                    <a:pt x="1422" y="694"/>
                  </a:cubicBezTo>
                  <a:cubicBezTo>
                    <a:pt x="1424" y="694"/>
                    <a:pt x="1427" y="696"/>
                    <a:pt x="1430" y="695"/>
                  </a:cubicBezTo>
                  <a:cubicBezTo>
                    <a:pt x="1438" y="694"/>
                    <a:pt x="1435" y="688"/>
                    <a:pt x="1438" y="683"/>
                  </a:cubicBezTo>
                  <a:cubicBezTo>
                    <a:pt x="1440" y="681"/>
                    <a:pt x="1445" y="680"/>
                    <a:pt x="1446" y="678"/>
                  </a:cubicBezTo>
                  <a:cubicBezTo>
                    <a:pt x="1448" y="676"/>
                    <a:pt x="1450" y="674"/>
                    <a:pt x="1452" y="672"/>
                  </a:cubicBezTo>
                  <a:cubicBezTo>
                    <a:pt x="1456" y="669"/>
                    <a:pt x="1454" y="663"/>
                    <a:pt x="1457" y="659"/>
                  </a:cubicBezTo>
                  <a:cubicBezTo>
                    <a:pt x="1459" y="657"/>
                    <a:pt x="1462" y="654"/>
                    <a:pt x="1465" y="652"/>
                  </a:cubicBezTo>
                  <a:cubicBezTo>
                    <a:pt x="1468" y="650"/>
                    <a:pt x="1467" y="649"/>
                    <a:pt x="1468" y="646"/>
                  </a:cubicBezTo>
                  <a:cubicBezTo>
                    <a:pt x="1469" y="643"/>
                    <a:pt x="1472" y="641"/>
                    <a:pt x="1472" y="639"/>
                  </a:cubicBezTo>
                  <a:cubicBezTo>
                    <a:pt x="1468" y="638"/>
                    <a:pt x="1466" y="635"/>
                    <a:pt x="1463" y="634"/>
                  </a:cubicBezTo>
                  <a:cubicBezTo>
                    <a:pt x="1460" y="633"/>
                    <a:pt x="1459" y="632"/>
                    <a:pt x="1456" y="631"/>
                  </a:cubicBezTo>
                  <a:cubicBezTo>
                    <a:pt x="1451" y="628"/>
                    <a:pt x="1449" y="629"/>
                    <a:pt x="1449" y="623"/>
                  </a:cubicBezTo>
                  <a:cubicBezTo>
                    <a:pt x="1449" y="624"/>
                    <a:pt x="1450" y="619"/>
                    <a:pt x="1450" y="620"/>
                  </a:cubicBezTo>
                  <a:cubicBezTo>
                    <a:pt x="1450" y="620"/>
                    <a:pt x="1449" y="619"/>
                    <a:pt x="1450" y="618"/>
                  </a:cubicBezTo>
                  <a:cubicBezTo>
                    <a:pt x="1451" y="616"/>
                    <a:pt x="1454" y="617"/>
                    <a:pt x="1456" y="617"/>
                  </a:cubicBezTo>
                  <a:cubicBezTo>
                    <a:pt x="1460" y="617"/>
                    <a:pt x="1465" y="619"/>
                    <a:pt x="1469" y="620"/>
                  </a:cubicBezTo>
                  <a:cubicBezTo>
                    <a:pt x="1469" y="619"/>
                    <a:pt x="1469" y="618"/>
                    <a:pt x="1469" y="617"/>
                  </a:cubicBezTo>
                  <a:cubicBezTo>
                    <a:pt x="1472" y="617"/>
                    <a:pt x="1478" y="618"/>
                    <a:pt x="1479" y="614"/>
                  </a:cubicBezTo>
                  <a:cubicBezTo>
                    <a:pt x="1481" y="615"/>
                    <a:pt x="1483" y="616"/>
                    <a:pt x="1484" y="617"/>
                  </a:cubicBezTo>
                  <a:cubicBezTo>
                    <a:pt x="1486" y="621"/>
                    <a:pt x="1483" y="630"/>
                    <a:pt x="1487" y="633"/>
                  </a:cubicBezTo>
                  <a:cubicBezTo>
                    <a:pt x="1489" y="634"/>
                    <a:pt x="1492" y="634"/>
                    <a:pt x="1494" y="634"/>
                  </a:cubicBezTo>
                  <a:cubicBezTo>
                    <a:pt x="1497" y="635"/>
                    <a:pt x="1498" y="637"/>
                    <a:pt x="1500" y="638"/>
                  </a:cubicBezTo>
                  <a:cubicBezTo>
                    <a:pt x="1503" y="639"/>
                    <a:pt x="1506" y="637"/>
                    <a:pt x="1508" y="640"/>
                  </a:cubicBezTo>
                  <a:cubicBezTo>
                    <a:pt x="1510" y="643"/>
                    <a:pt x="1507" y="646"/>
                    <a:pt x="1509" y="649"/>
                  </a:cubicBezTo>
                  <a:cubicBezTo>
                    <a:pt x="1512" y="654"/>
                    <a:pt x="1519" y="655"/>
                    <a:pt x="1516" y="663"/>
                  </a:cubicBezTo>
                  <a:cubicBezTo>
                    <a:pt x="1519" y="664"/>
                    <a:pt x="1519" y="668"/>
                    <a:pt x="1523" y="668"/>
                  </a:cubicBezTo>
                  <a:cubicBezTo>
                    <a:pt x="1522" y="671"/>
                    <a:pt x="1523" y="672"/>
                    <a:pt x="1525" y="672"/>
                  </a:cubicBezTo>
                  <a:cubicBezTo>
                    <a:pt x="1528" y="673"/>
                    <a:pt x="1531" y="673"/>
                    <a:pt x="1533" y="674"/>
                  </a:cubicBezTo>
                  <a:cubicBezTo>
                    <a:pt x="1537" y="675"/>
                    <a:pt x="1546" y="672"/>
                    <a:pt x="1540" y="668"/>
                  </a:cubicBezTo>
                  <a:cubicBezTo>
                    <a:pt x="1538" y="666"/>
                    <a:pt x="1528" y="668"/>
                    <a:pt x="1529" y="662"/>
                  </a:cubicBezTo>
                  <a:cubicBezTo>
                    <a:pt x="1529" y="659"/>
                    <a:pt x="1537" y="664"/>
                    <a:pt x="1540" y="663"/>
                  </a:cubicBezTo>
                  <a:cubicBezTo>
                    <a:pt x="1540" y="659"/>
                    <a:pt x="1535" y="660"/>
                    <a:pt x="1532" y="659"/>
                  </a:cubicBezTo>
                  <a:cubicBezTo>
                    <a:pt x="1532" y="659"/>
                    <a:pt x="1530" y="656"/>
                    <a:pt x="1530" y="656"/>
                  </a:cubicBezTo>
                  <a:cubicBezTo>
                    <a:pt x="1529" y="654"/>
                    <a:pt x="1528" y="653"/>
                    <a:pt x="1527" y="652"/>
                  </a:cubicBezTo>
                  <a:cubicBezTo>
                    <a:pt x="1526" y="650"/>
                    <a:pt x="1527" y="649"/>
                    <a:pt x="1524" y="647"/>
                  </a:cubicBezTo>
                  <a:cubicBezTo>
                    <a:pt x="1522" y="645"/>
                    <a:pt x="1520" y="647"/>
                    <a:pt x="1518" y="646"/>
                  </a:cubicBezTo>
                  <a:cubicBezTo>
                    <a:pt x="1516" y="645"/>
                    <a:pt x="1513" y="642"/>
                    <a:pt x="1511" y="640"/>
                  </a:cubicBezTo>
                  <a:cubicBezTo>
                    <a:pt x="1512" y="640"/>
                    <a:pt x="1514" y="640"/>
                    <a:pt x="1515" y="640"/>
                  </a:cubicBezTo>
                  <a:cubicBezTo>
                    <a:pt x="1513" y="636"/>
                    <a:pt x="1508" y="635"/>
                    <a:pt x="1508" y="630"/>
                  </a:cubicBezTo>
                  <a:cubicBezTo>
                    <a:pt x="1508" y="628"/>
                    <a:pt x="1508" y="626"/>
                    <a:pt x="1509" y="627"/>
                  </a:cubicBezTo>
                  <a:cubicBezTo>
                    <a:pt x="1510" y="628"/>
                    <a:pt x="1510" y="630"/>
                    <a:pt x="1511" y="631"/>
                  </a:cubicBezTo>
                  <a:cubicBezTo>
                    <a:pt x="1511" y="631"/>
                    <a:pt x="1513" y="632"/>
                    <a:pt x="1514" y="632"/>
                  </a:cubicBezTo>
                  <a:cubicBezTo>
                    <a:pt x="1515" y="632"/>
                    <a:pt x="1515" y="631"/>
                    <a:pt x="1516" y="632"/>
                  </a:cubicBezTo>
                  <a:cubicBezTo>
                    <a:pt x="1517" y="632"/>
                    <a:pt x="1517" y="634"/>
                    <a:pt x="1518" y="635"/>
                  </a:cubicBezTo>
                  <a:cubicBezTo>
                    <a:pt x="1520" y="637"/>
                    <a:pt x="1522" y="637"/>
                    <a:pt x="1524" y="639"/>
                  </a:cubicBezTo>
                  <a:cubicBezTo>
                    <a:pt x="1527" y="641"/>
                    <a:pt x="1527" y="644"/>
                    <a:pt x="1529" y="646"/>
                  </a:cubicBezTo>
                  <a:cubicBezTo>
                    <a:pt x="1530" y="648"/>
                    <a:pt x="1532" y="649"/>
                    <a:pt x="1533" y="651"/>
                  </a:cubicBezTo>
                  <a:cubicBezTo>
                    <a:pt x="1532" y="649"/>
                    <a:pt x="1533" y="647"/>
                    <a:pt x="1532" y="645"/>
                  </a:cubicBezTo>
                  <a:cubicBezTo>
                    <a:pt x="1532" y="643"/>
                    <a:pt x="1531" y="642"/>
                    <a:pt x="1530" y="640"/>
                  </a:cubicBezTo>
                  <a:cubicBezTo>
                    <a:pt x="1529" y="638"/>
                    <a:pt x="1530" y="635"/>
                    <a:pt x="1529" y="634"/>
                  </a:cubicBezTo>
                  <a:cubicBezTo>
                    <a:pt x="1528" y="632"/>
                    <a:pt x="1527" y="631"/>
                    <a:pt x="1526" y="629"/>
                  </a:cubicBezTo>
                  <a:cubicBezTo>
                    <a:pt x="1523" y="624"/>
                    <a:pt x="1523" y="620"/>
                    <a:pt x="1521" y="616"/>
                  </a:cubicBezTo>
                  <a:cubicBezTo>
                    <a:pt x="1520" y="614"/>
                    <a:pt x="1519" y="614"/>
                    <a:pt x="1519" y="611"/>
                  </a:cubicBezTo>
                  <a:cubicBezTo>
                    <a:pt x="1518" y="609"/>
                    <a:pt x="1518" y="607"/>
                    <a:pt x="1518" y="605"/>
                  </a:cubicBezTo>
                  <a:cubicBezTo>
                    <a:pt x="1521" y="605"/>
                    <a:pt x="1521" y="609"/>
                    <a:pt x="1522" y="611"/>
                  </a:cubicBezTo>
                  <a:cubicBezTo>
                    <a:pt x="1524" y="614"/>
                    <a:pt x="1528" y="615"/>
                    <a:pt x="1530" y="618"/>
                  </a:cubicBezTo>
                  <a:cubicBezTo>
                    <a:pt x="1530" y="620"/>
                    <a:pt x="1530" y="621"/>
                    <a:pt x="1531" y="623"/>
                  </a:cubicBezTo>
                  <a:cubicBezTo>
                    <a:pt x="1532" y="627"/>
                    <a:pt x="1535" y="630"/>
                    <a:pt x="1540" y="627"/>
                  </a:cubicBezTo>
                  <a:cubicBezTo>
                    <a:pt x="1540" y="630"/>
                    <a:pt x="1539" y="633"/>
                    <a:pt x="1540" y="635"/>
                  </a:cubicBezTo>
                  <a:cubicBezTo>
                    <a:pt x="1541" y="635"/>
                    <a:pt x="1543" y="636"/>
                    <a:pt x="1544" y="636"/>
                  </a:cubicBezTo>
                  <a:cubicBezTo>
                    <a:pt x="1545" y="637"/>
                    <a:pt x="1546" y="638"/>
                    <a:pt x="1547" y="639"/>
                  </a:cubicBezTo>
                  <a:cubicBezTo>
                    <a:pt x="1548" y="635"/>
                    <a:pt x="1553" y="635"/>
                    <a:pt x="1550" y="632"/>
                  </a:cubicBezTo>
                  <a:cubicBezTo>
                    <a:pt x="1549" y="632"/>
                    <a:pt x="1547" y="633"/>
                    <a:pt x="1546" y="632"/>
                  </a:cubicBezTo>
                  <a:cubicBezTo>
                    <a:pt x="1545" y="632"/>
                    <a:pt x="1545" y="630"/>
                    <a:pt x="1544" y="630"/>
                  </a:cubicBezTo>
                  <a:cubicBezTo>
                    <a:pt x="1543" y="628"/>
                    <a:pt x="1542" y="628"/>
                    <a:pt x="1542" y="625"/>
                  </a:cubicBezTo>
                  <a:cubicBezTo>
                    <a:pt x="1542" y="624"/>
                    <a:pt x="1545" y="622"/>
                    <a:pt x="1545" y="621"/>
                  </a:cubicBezTo>
                  <a:cubicBezTo>
                    <a:pt x="1546" y="620"/>
                    <a:pt x="1547" y="620"/>
                    <a:pt x="1548" y="620"/>
                  </a:cubicBezTo>
                  <a:cubicBezTo>
                    <a:pt x="1548" y="619"/>
                    <a:pt x="1547" y="618"/>
                    <a:pt x="1548" y="617"/>
                  </a:cubicBezTo>
                  <a:cubicBezTo>
                    <a:pt x="1551" y="614"/>
                    <a:pt x="1553" y="614"/>
                    <a:pt x="1557" y="614"/>
                  </a:cubicBezTo>
                  <a:cubicBezTo>
                    <a:pt x="1558" y="611"/>
                    <a:pt x="1564" y="608"/>
                    <a:pt x="1564" y="603"/>
                  </a:cubicBezTo>
                  <a:cubicBezTo>
                    <a:pt x="1566" y="603"/>
                    <a:pt x="1568" y="604"/>
                    <a:pt x="1570" y="604"/>
                  </a:cubicBezTo>
                  <a:cubicBezTo>
                    <a:pt x="1571" y="599"/>
                    <a:pt x="1571" y="594"/>
                    <a:pt x="1574" y="590"/>
                  </a:cubicBezTo>
                  <a:cubicBezTo>
                    <a:pt x="1578" y="584"/>
                    <a:pt x="1582" y="587"/>
                    <a:pt x="1587" y="585"/>
                  </a:cubicBezTo>
                  <a:cubicBezTo>
                    <a:pt x="1590" y="583"/>
                    <a:pt x="1592" y="571"/>
                    <a:pt x="1592" y="566"/>
                  </a:cubicBezTo>
                  <a:cubicBezTo>
                    <a:pt x="1592" y="563"/>
                    <a:pt x="1592" y="561"/>
                    <a:pt x="1593" y="558"/>
                  </a:cubicBezTo>
                  <a:cubicBezTo>
                    <a:pt x="1594" y="554"/>
                    <a:pt x="1595" y="554"/>
                    <a:pt x="1593" y="550"/>
                  </a:cubicBezTo>
                  <a:cubicBezTo>
                    <a:pt x="1592" y="545"/>
                    <a:pt x="1588" y="541"/>
                    <a:pt x="1585" y="536"/>
                  </a:cubicBezTo>
                  <a:cubicBezTo>
                    <a:pt x="1583" y="534"/>
                    <a:pt x="1583" y="532"/>
                    <a:pt x="1581" y="530"/>
                  </a:cubicBezTo>
                  <a:cubicBezTo>
                    <a:pt x="1578" y="527"/>
                    <a:pt x="1576" y="526"/>
                    <a:pt x="1573" y="524"/>
                  </a:cubicBezTo>
                  <a:cubicBezTo>
                    <a:pt x="1570" y="518"/>
                    <a:pt x="1570" y="512"/>
                    <a:pt x="1573" y="506"/>
                  </a:cubicBezTo>
                  <a:cubicBezTo>
                    <a:pt x="1574" y="505"/>
                    <a:pt x="1578" y="497"/>
                    <a:pt x="1573" y="498"/>
                  </a:cubicBezTo>
                  <a:cubicBezTo>
                    <a:pt x="1572" y="501"/>
                    <a:pt x="1570" y="505"/>
                    <a:pt x="1567" y="504"/>
                  </a:cubicBezTo>
                  <a:cubicBezTo>
                    <a:pt x="1565" y="499"/>
                    <a:pt x="1571" y="495"/>
                    <a:pt x="1563" y="493"/>
                  </a:cubicBezTo>
                  <a:cubicBezTo>
                    <a:pt x="1564" y="493"/>
                    <a:pt x="1565" y="493"/>
                    <a:pt x="1566" y="493"/>
                  </a:cubicBezTo>
                  <a:cubicBezTo>
                    <a:pt x="1566" y="492"/>
                    <a:pt x="1567" y="492"/>
                    <a:pt x="1567" y="491"/>
                  </a:cubicBezTo>
                  <a:cubicBezTo>
                    <a:pt x="1569" y="491"/>
                    <a:pt x="1576" y="496"/>
                    <a:pt x="1574" y="490"/>
                  </a:cubicBezTo>
                  <a:cubicBezTo>
                    <a:pt x="1573" y="485"/>
                    <a:pt x="1567" y="490"/>
                    <a:pt x="1564" y="489"/>
                  </a:cubicBezTo>
                  <a:cubicBezTo>
                    <a:pt x="1564" y="488"/>
                    <a:pt x="1563" y="487"/>
                    <a:pt x="1563" y="487"/>
                  </a:cubicBezTo>
                  <a:cubicBezTo>
                    <a:pt x="1561" y="486"/>
                    <a:pt x="1559" y="486"/>
                    <a:pt x="1558" y="483"/>
                  </a:cubicBezTo>
                  <a:cubicBezTo>
                    <a:pt x="1558" y="483"/>
                    <a:pt x="1559" y="483"/>
                    <a:pt x="1560" y="483"/>
                  </a:cubicBezTo>
                  <a:cubicBezTo>
                    <a:pt x="1560" y="482"/>
                    <a:pt x="1560" y="481"/>
                    <a:pt x="1560" y="480"/>
                  </a:cubicBezTo>
                  <a:cubicBezTo>
                    <a:pt x="1563" y="480"/>
                    <a:pt x="1565" y="482"/>
                    <a:pt x="1568" y="482"/>
                  </a:cubicBezTo>
                  <a:cubicBezTo>
                    <a:pt x="1568" y="480"/>
                    <a:pt x="1568" y="479"/>
                    <a:pt x="1568" y="478"/>
                  </a:cubicBezTo>
                  <a:cubicBezTo>
                    <a:pt x="1574" y="478"/>
                    <a:pt x="1572" y="480"/>
                    <a:pt x="1574" y="484"/>
                  </a:cubicBezTo>
                  <a:cubicBezTo>
                    <a:pt x="1577" y="482"/>
                    <a:pt x="1581" y="482"/>
                    <a:pt x="1581" y="478"/>
                  </a:cubicBezTo>
                  <a:cubicBezTo>
                    <a:pt x="1585" y="480"/>
                    <a:pt x="1584" y="477"/>
                    <a:pt x="1586" y="476"/>
                  </a:cubicBezTo>
                  <a:cubicBezTo>
                    <a:pt x="1586" y="476"/>
                    <a:pt x="1587" y="475"/>
                    <a:pt x="1588" y="474"/>
                  </a:cubicBezTo>
                  <a:cubicBezTo>
                    <a:pt x="1589" y="474"/>
                    <a:pt x="1590" y="475"/>
                    <a:pt x="1591" y="474"/>
                  </a:cubicBezTo>
                  <a:cubicBezTo>
                    <a:pt x="1593" y="473"/>
                    <a:pt x="1592" y="471"/>
                    <a:pt x="1593" y="469"/>
                  </a:cubicBezTo>
                  <a:cubicBezTo>
                    <a:pt x="1593" y="466"/>
                    <a:pt x="1594" y="464"/>
                    <a:pt x="1595" y="461"/>
                  </a:cubicBezTo>
                  <a:cubicBezTo>
                    <a:pt x="1593" y="459"/>
                    <a:pt x="1594" y="451"/>
                    <a:pt x="1590" y="451"/>
                  </a:cubicBezTo>
                  <a:cubicBezTo>
                    <a:pt x="1590" y="451"/>
                    <a:pt x="1590" y="452"/>
                    <a:pt x="1590" y="452"/>
                  </a:cubicBezTo>
                  <a:cubicBezTo>
                    <a:pt x="1587" y="452"/>
                    <a:pt x="1587" y="450"/>
                    <a:pt x="1585" y="449"/>
                  </a:cubicBezTo>
                  <a:cubicBezTo>
                    <a:pt x="1583" y="448"/>
                    <a:pt x="1579" y="449"/>
                    <a:pt x="1579" y="447"/>
                  </a:cubicBezTo>
                  <a:cubicBezTo>
                    <a:pt x="1581" y="447"/>
                    <a:pt x="1581" y="445"/>
                    <a:pt x="1582" y="444"/>
                  </a:cubicBezTo>
                  <a:cubicBezTo>
                    <a:pt x="1583" y="444"/>
                    <a:pt x="1585" y="442"/>
                    <a:pt x="1585" y="442"/>
                  </a:cubicBezTo>
                  <a:cubicBezTo>
                    <a:pt x="1586" y="442"/>
                    <a:pt x="1587" y="442"/>
                    <a:pt x="1587" y="441"/>
                  </a:cubicBezTo>
                  <a:cubicBezTo>
                    <a:pt x="1590" y="438"/>
                    <a:pt x="1588" y="436"/>
                    <a:pt x="1593" y="437"/>
                  </a:cubicBezTo>
                  <a:cubicBezTo>
                    <a:pt x="1594" y="434"/>
                    <a:pt x="1593" y="434"/>
                    <a:pt x="1592" y="432"/>
                  </a:cubicBezTo>
                  <a:cubicBezTo>
                    <a:pt x="1592" y="431"/>
                    <a:pt x="1592" y="427"/>
                    <a:pt x="1591" y="426"/>
                  </a:cubicBezTo>
                  <a:cubicBezTo>
                    <a:pt x="1590" y="424"/>
                    <a:pt x="1584" y="426"/>
                    <a:pt x="1585" y="421"/>
                  </a:cubicBezTo>
                  <a:cubicBezTo>
                    <a:pt x="1582" y="420"/>
                    <a:pt x="1578" y="420"/>
                    <a:pt x="1576" y="421"/>
                  </a:cubicBezTo>
                  <a:cubicBezTo>
                    <a:pt x="1575" y="421"/>
                    <a:pt x="1568" y="423"/>
                    <a:pt x="1568" y="423"/>
                  </a:cubicBezTo>
                  <a:cubicBezTo>
                    <a:pt x="1569" y="423"/>
                    <a:pt x="1569" y="421"/>
                    <a:pt x="1570" y="420"/>
                  </a:cubicBezTo>
                  <a:cubicBezTo>
                    <a:pt x="1569" y="420"/>
                    <a:pt x="1568" y="420"/>
                    <a:pt x="1567" y="420"/>
                  </a:cubicBezTo>
                  <a:cubicBezTo>
                    <a:pt x="1568" y="418"/>
                    <a:pt x="1568" y="416"/>
                    <a:pt x="1568" y="414"/>
                  </a:cubicBezTo>
                  <a:cubicBezTo>
                    <a:pt x="1568" y="412"/>
                    <a:pt x="1566" y="411"/>
                    <a:pt x="1568" y="409"/>
                  </a:cubicBezTo>
                  <a:cubicBezTo>
                    <a:pt x="1570" y="410"/>
                    <a:pt x="1572" y="410"/>
                    <a:pt x="1574" y="410"/>
                  </a:cubicBezTo>
                  <a:cubicBezTo>
                    <a:pt x="1575" y="407"/>
                    <a:pt x="1573" y="407"/>
                    <a:pt x="1572" y="406"/>
                  </a:cubicBezTo>
                  <a:cubicBezTo>
                    <a:pt x="1571" y="405"/>
                    <a:pt x="1570" y="403"/>
                    <a:pt x="1569" y="402"/>
                  </a:cubicBezTo>
                  <a:cubicBezTo>
                    <a:pt x="1566" y="398"/>
                    <a:pt x="1561" y="401"/>
                    <a:pt x="1561" y="394"/>
                  </a:cubicBezTo>
                  <a:cubicBezTo>
                    <a:pt x="1562" y="395"/>
                    <a:pt x="1564" y="395"/>
                    <a:pt x="1565" y="395"/>
                  </a:cubicBezTo>
                  <a:cubicBezTo>
                    <a:pt x="1567" y="392"/>
                    <a:pt x="1572" y="397"/>
                    <a:pt x="1574" y="394"/>
                  </a:cubicBezTo>
                  <a:cubicBezTo>
                    <a:pt x="1574" y="394"/>
                    <a:pt x="1574" y="392"/>
                    <a:pt x="1574" y="392"/>
                  </a:cubicBezTo>
                  <a:cubicBezTo>
                    <a:pt x="1571" y="392"/>
                    <a:pt x="1567" y="392"/>
                    <a:pt x="1565" y="391"/>
                  </a:cubicBezTo>
                  <a:cubicBezTo>
                    <a:pt x="1562" y="391"/>
                    <a:pt x="1562" y="389"/>
                    <a:pt x="1559" y="389"/>
                  </a:cubicBezTo>
                  <a:cubicBezTo>
                    <a:pt x="1557" y="388"/>
                    <a:pt x="1555" y="389"/>
                    <a:pt x="1553" y="389"/>
                  </a:cubicBezTo>
                  <a:cubicBezTo>
                    <a:pt x="1551" y="389"/>
                    <a:pt x="1550" y="388"/>
                    <a:pt x="1548" y="388"/>
                  </a:cubicBezTo>
                  <a:cubicBezTo>
                    <a:pt x="1542" y="387"/>
                    <a:pt x="1526" y="392"/>
                    <a:pt x="1532" y="380"/>
                  </a:cubicBezTo>
                  <a:cubicBezTo>
                    <a:pt x="1529" y="379"/>
                    <a:pt x="1526" y="379"/>
                    <a:pt x="1523" y="380"/>
                  </a:cubicBezTo>
                  <a:cubicBezTo>
                    <a:pt x="1524" y="387"/>
                    <a:pt x="1516" y="378"/>
                    <a:pt x="1515" y="378"/>
                  </a:cubicBezTo>
                  <a:cubicBezTo>
                    <a:pt x="1511" y="374"/>
                    <a:pt x="1505" y="375"/>
                    <a:pt x="1500" y="377"/>
                  </a:cubicBezTo>
                  <a:cubicBezTo>
                    <a:pt x="1497" y="377"/>
                    <a:pt x="1494" y="380"/>
                    <a:pt x="1493" y="381"/>
                  </a:cubicBezTo>
                  <a:cubicBezTo>
                    <a:pt x="1490" y="381"/>
                    <a:pt x="1487" y="379"/>
                    <a:pt x="1485" y="377"/>
                  </a:cubicBezTo>
                  <a:cubicBezTo>
                    <a:pt x="1481" y="375"/>
                    <a:pt x="1476" y="376"/>
                    <a:pt x="1483" y="380"/>
                  </a:cubicBezTo>
                  <a:cubicBezTo>
                    <a:pt x="1481" y="383"/>
                    <a:pt x="1481" y="383"/>
                    <a:pt x="1481" y="386"/>
                  </a:cubicBezTo>
                  <a:cubicBezTo>
                    <a:pt x="1481" y="389"/>
                    <a:pt x="1482" y="392"/>
                    <a:pt x="1482" y="394"/>
                  </a:cubicBezTo>
                  <a:cubicBezTo>
                    <a:pt x="1482" y="400"/>
                    <a:pt x="1482" y="405"/>
                    <a:pt x="1481" y="411"/>
                  </a:cubicBezTo>
                  <a:cubicBezTo>
                    <a:pt x="1480" y="416"/>
                    <a:pt x="1480" y="421"/>
                    <a:pt x="1484" y="425"/>
                  </a:cubicBezTo>
                  <a:cubicBezTo>
                    <a:pt x="1485" y="427"/>
                    <a:pt x="1487" y="429"/>
                    <a:pt x="1488" y="430"/>
                  </a:cubicBezTo>
                  <a:cubicBezTo>
                    <a:pt x="1489" y="431"/>
                    <a:pt x="1491" y="432"/>
                    <a:pt x="1492" y="433"/>
                  </a:cubicBezTo>
                  <a:cubicBezTo>
                    <a:pt x="1493" y="434"/>
                    <a:pt x="1491" y="435"/>
                    <a:pt x="1494" y="437"/>
                  </a:cubicBezTo>
                  <a:cubicBezTo>
                    <a:pt x="1495" y="437"/>
                    <a:pt x="1498" y="437"/>
                    <a:pt x="1499" y="437"/>
                  </a:cubicBezTo>
                  <a:cubicBezTo>
                    <a:pt x="1496" y="437"/>
                    <a:pt x="1497" y="439"/>
                    <a:pt x="1498" y="441"/>
                  </a:cubicBezTo>
                  <a:cubicBezTo>
                    <a:pt x="1497" y="441"/>
                    <a:pt x="1495" y="442"/>
                    <a:pt x="1494" y="443"/>
                  </a:cubicBezTo>
                  <a:cubicBezTo>
                    <a:pt x="1493" y="443"/>
                    <a:pt x="1491" y="444"/>
                    <a:pt x="1489" y="445"/>
                  </a:cubicBezTo>
                  <a:cubicBezTo>
                    <a:pt x="1490" y="446"/>
                    <a:pt x="1490" y="447"/>
                    <a:pt x="1490" y="448"/>
                  </a:cubicBezTo>
                  <a:cubicBezTo>
                    <a:pt x="1490" y="449"/>
                    <a:pt x="1488" y="451"/>
                    <a:pt x="1488" y="451"/>
                  </a:cubicBezTo>
                  <a:cubicBezTo>
                    <a:pt x="1488" y="454"/>
                    <a:pt x="1491" y="456"/>
                    <a:pt x="1493" y="457"/>
                  </a:cubicBezTo>
                  <a:cubicBezTo>
                    <a:pt x="1490" y="460"/>
                    <a:pt x="1484" y="455"/>
                    <a:pt x="1480" y="458"/>
                  </a:cubicBezTo>
                  <a:cubicBezTo>
                    <a:pt x="1475" y="462"/>
                    <a:pt x="1477" y="468"/>
                    <a:pt x="1476" y="474"/>
                  </a:cubicBezTo>
                  <a:cubicBezTo>
                    <a:pt x="1476" y="478"/>
                    <a:pt x="1474" y="484"/>
                    <a:pt x="1473" y="489"/>
                  </a:cubicBezTo>
                  <a:cubicBezTo>
                    <a:pt x="1472" y="495"/>
                    <a:pt x="1471" y="500"/>
                    <a:pt x="1470" y="506"/>
                  </a:cubicBezTo>
                  <a:cubicBezTo>
                    <a:pt x="1469" y="511"/>
                    <a:pt x="1465" y="514"/>
                    <a:pt x="1462" y="519"/>
                  </a:cubicBezTo>
                  <a:cubicBezTo>
                    <a:pt x="1460" y="524"/>
                    <a:pt x="1454" y="529"/>
                    <a:pt x="1454" y="535"/>
                  </a:cubicBezTo>
                  <a:cubicBezTo>
                    <a:pt x="1454" y="538"/>
                    <a:pt x="1456" y="540"/>
                    <a:pt x="1455" y="543"/>
                  </a:cubicBezTo>
                  <a:cubicBezTo>
                    <a:pt x="1455" y="546"/>
                    <a:pt x="1454" y="549"/>
                    <a:pt x="1453" y="553"/>
                  </a:cubicBezTo>
                  <a:cubicBezTo>
                    <a:pt x="1453" y="557"/>
                    <a:pt x="1454" y="558"/>
                    <a:pt x="1449" y="556"/>
                  </a:cubicBezTo>
                  <a:cubicBezTo>
                    <a:pt x="1446" y="555"/>
                    <a:pt x="1445" y="552"/>
                    <a:pt x="1445" y="558"/>
                  </a:cubicBezTo>
                  <a:cubicBezTo>
                    <a:pt x="1442" y="559"/>
                    <a:pt x="1439" y="557"/>
                    <a:pt x="1439" y="561"/>
                  </a:cubicBezTo>
                  <a:cubicBezTo>
                    <a:pt x="1439" y="563"/>
                    <a:pt x="1443" y="567"/>
                    <a:pt x="1438" y="569"/>
                  </a:cubicBezTo>
                  <a:cubicBezTo>
                    <a:pt x="1434" y="570"/>
                    <a:pt x="1427" y="560"/>
                    <a:pt x="1426" y="556"/>
                  </a:cubicBezTo>
                  <a:cubicBezTo>
                    <a:pt x="1423" y="556"/>
                    <a:pt x="1421" y="548"/>
                    <a:pt x="1419" y="545"/>
                  </a:cubicBezTo>
                  <a:cubicBezTo>
                    <a:pt x="1417" y="541"/>
                    <a:pt x="1413" y="539"/>
                    <a:pt x="1411" y="535"/>
                  </a:cubicBezTo>
                  <a:cubicBezTo>
                    <a:pt x="1408" y="529"/>
                    <a:pt x="1406" y="523"/>
                    <a:pt x="1405" y="517"/>
                  </a:cubicBezTo>
                  <a:cubicBezTo>
                    <a:pt x="1404" y="512"/>
                    <a:pt x="1408" y="508"/>
                    <a:pt x="1407" y="503"/>
                  </a:cubicBezTo>
                  <a:cubicBezTo>
                    <a:pt x="1407" y="502"/>
                    <a:pt x="1403" y="494"/>
                    <a:pt x="1404" y="494"/>
                  </a:cubicBezTo>
                  <a:cubicBezTo>
                    <a:pt x="1406" y="494"/>
                    <a:pt x="1407" y="492"/>
                    <a:pt x="1408" y="491"/>
                  </a:cubicBezTo>
                  <a:cubicBezTo>
                    <a:pt x="1409" y="492"/>
                    <a:pt x="1408" y="494"/>
                    <a:pt x="1408" y="495"/>
                  </a:cubicBezTo>
                  <a:cubicBezTo>
                    <a:pt x="1409" y="497"/>
                    <a:pt x="1417" y="501"/>
                    <a:pt x="1420" y="497"/>
                  </a:cubicBezTo>
                  <a:cubicBezTo>
                    <a:pt x="1421" y="494"/>
                    <a:pt x="1419" y="486"/>
                    <a:pt x="1419" y="483"/>
                  </a:cubicBezTo>
                  <a:cubicBezTo>
                    <a:pt x="1418" y="477"/>
                    <a:pt x="1416" y="473"/>
                    <a:pt x="1416" y="467"/>
                  </a:cubicBezTo>
                  <a:cubicBezTo>
                    <a:pt x="1416" y="461"/>
                    <a:pt x="1413" y="454"/>
                    <a:pt x="1410" y="449"/>
                  </a:cubicBezTo>
                  <a:cubicBezTo>
                    <a:pt x="1406" y="444"/>
                    <a:pt x="1400" y="442"/>
                    <a:pt x="1396" y="437"/>
                  </a:cubicBezTo>
                  <a:cubicBezTo>
                    <a:pt x="1395" y="435"/>
                    <a:pt x="1392" y="432"/>
                    <a:pt x="1391" y="430"/>
                  </a:cubicBezTo>
                  <a:cubicBezTo>
                    <a:pt x="1390" y="428"/>
                    <a:pt x="1391" y="425"/>
                    <a:pt x="1389" y="423"/>
                  </a:cubicBezTo>
                  <a:cubicBezTo>
                    <a:pt x="1383" y="417"/>
                    <a:pt x="1378" y="423"/>
                    <a:pt x="1376" y="428"/>
                  </a:cubicBezTo>
                  <a:cubicBezTo>
                    <a:pt x="1374" y="435"/>
                    <a:pt x="1371" y="438"/>
                    <a:pt x="1366" y="443"/>
                  </a:cubicBezTo>
                  <a:cubicBezTo>
                    <a:pt x="1368" y="447"/>
                    <a:pt x="1369" y="457"/>
                    <a:pt x="1368" y="462"/>
                  </a:cubicBezTo>
                  <a:cubicBezTo>
                    <a:pt x="1365" y="460"/>
                    <a:pt x="1366" y="457"/>
                    <a:pt x="1365" y="455"/>
                  </a:cubicBezTo>
                  <a:cubicBezTo>
                    <a:pt x="1364" y="453"/>
                    <a:pt x="1362" y="453"/>
                    <a:pt x="1362" y="451"/>
                  </a:cubicBezTo>
                  <a:cubicBezTo>
                    <a:pt x="1361" y="449"/>
                    <a:pt x="1362" y="446"/>
                    <a:pt x="1359" y="447"/>
                  </a:cubicBezTo>
                  <a:cubicBezTo>
                    <a:pt x="1359" y="448"/>
                    <a:pt x="1359" y="451"/>
                    <a:pt x="1359" y="452"/>
                  </a:cubicBezTo>
                  <a:cubicBezTo>
                    <a:pt x="1359" y="455"/>
                    <a:pt x="1359" y="459"/>
                    <a:pt x="1360" y="462"/>
                  </a:cubicBezTo>
                  <a:cubicBezTo>
                    <a:pt x="1360" y="464"/>
                    <a:pt x="1361" y="465"/>
                    <a:pt x="1361" y="469"/>
                  </a:cubicBezTo>
                  <a:cubicBezTo>
                    <a:pt x="1362" y="471"/>
                    <a:pt x="1360" y="474"/>
                    <a:pt x="1360" y="476"/>
                  </a:cubicBezTo>
                  <a:cubicBezTo>
                    <a:pt x="1360" y="479"/>
                    <a:pt x="1361" y="480"/>
                    <a:pt x="1361" y="483"/>
                  </a:cubicBezTo>
                  <a:cubicBezTo>
                    <a:pt x="1361" y="488"/>
                    <a:pt x="1356" y="491"/>
                    <a:pt x="1356" y="496"/>
                  </a:cubicBezTo>
                  <a:cubicBezTo>
                    <a:pt x="1352" y="495"/>
                    <a:pt x="1353" y="489"/>
                    <a:pt x="1353" y="487"/>
                  </a:cubicBezTo>
                  <a:cubicBezTo>
                    <a:pt x="1351" y="486"/>
                    <a:pt x="1346" y="484"/>
                    <a:pt x="1345" y="481"/>
                  </a:cubicBezTo>
                  <a:cubicBezTo>
                    <a:pt x="1350" y="480"/>
                    <a:pt x="1347" y="476"/>
                    <a:pt x="1349" y="474"/>
                  </a:cubicBezTo>
                  <a:cubicBezTo>
                    <a:pt x="1348" y="472"/>
                    <a:pt x="1347" y="470"/>
                    <a:pt x="1347" y="468"/>
                  </a:cubicBezTo>
                  <a:cubicBezTo>
                    <a:pt x="1347" y="467"/>
                    <a:pt x="1349" y="466"/>
                    <a:pt x="1349" y="465"/>
                  </a:cubicBezTo>
                  <a:cubicBezTo>
                    <a:pt x="1349" y="464"/>
                    <a:pt x="1348" y="463"/>
                    <a:pt x="1348" y="463"/>
                  </a:cubicBezTo>
                  <a:cubicBezTo>
                    <a:pt x="1348" y="459"/>
                    <a:pt x="1349" y="455"/>
                    <a:pt x="1348" y="451"/>
                  </a:cubicBezTo>
                  <a:cubicBezTo>
                    <a:pt x="1348" y="448"/>
                    <a:pt x="1347" y="447"/>
                    <a:pt x="1346" y="445"/>
                  </a:cubicBezTo>
                  <a:cubicBezTo>
                    <a:pt x="1345" y="443"/>
                    <a:pt x="1345" y="441"/>
                    <a:pt x="1344" y="439"/>
                  </a:cubicBezTo>
                  <a:cubicBezTo>
                    <a:pt x="1343" y="435"/>
                    <a:pt x="1338" y="433"/>
                    <a:pt x="1338" y="428"/>
                  </a:cubicBezTo>
                  <a:cubicBezTo>
                    <a:pt x="1339" y="429"/>
                    <a:pt x="1344" y="434"/>
                    <a:pt x="1345" y="430"/>
                  </a:cubicBezTo>
                  <a:cubicBezTo>
                    <a:pt x="1346" y="426"/>
                    <a:pt x="1336" y="426"/>
                    <a:pt x="1342" y="421"/>
                  </a:cubicBezTo>
                  <a:cubicBezTo>
                    <a:pt x="1342" y="423"/>
                    <a:pt x="1343" y="422"/>
                    <a:pt x="1344" y="424"/>
                  </a:cubicBezTo>
                  <a:cubicBezTo>
                    <a:pt x="1344" y="424"/>
                    <a:pt x="1345" y="427"/>
                    <a:pt x="1345" y="427"/>
                  </a:cubicBezTo>
                  <a:cubicBezTo>
                    <a:pt x="1346" y="428"/>
                    <a:pt x="1348" y="429"/>
                    <a:pt x="1350" y="428"/>
                  </a:cubicBezTo>
                  <a:cubicBezTo>
                    <a:pt x="1350" y="425"/>
                    <a:pt x="1347" y="423"/>
                    <a:pt x="1349" y="421"/>
                  </a:cubicBezTo>
                  <a:cubicBezTo>
                    <a:pt x="1350" y="421"/>
                    <a:pt x="1350" y="421"/>
                    <a:pt x="1350" y="421"/>
                  </a:cubicBezTo>
                  <a:cubicBezTo>
                    <a:pt x="1350" y="424"/>
                    <a:pt x="1353" y="424"/>
                    <a:pt x="1354" y="422"/>
                  </a:cubicBezTo>
                  <a:cubicBezTo>
                    <a:pt x="1355" y="422"/>
                    <a:pt x="1356" y="417"/>
                    <a:pt x="1356" y="416"/>
                  </a:cubicBezTo>
                  <a:cubicBezTo>
                    <a:pt x="1358" y="412"/>
                    <a:pt x="1358" y="408"/>
                    <a:pt x="1352" y="408"/>
                  </a:cubicBezTo>
                  <a:cubicBezTo>
                    <a:pt x="1352" y="407"/>
                    <a:pt x="1352" y="405"/>
                    <a:pt x="1352" y="404"/>
                  </a:cubicBezTo>
                  <a:cubicBezTo>
                    <a:pt x="1354" y="403"/>
                    <a:pt x="1355" y="400"/>
                    <a:pt x="1355" y="399"/>
                  </a:cubicBezTo>
                  <a:cubicBezTo>
                    <a:pt x="1354" y="398"/>
                    <a:pt x="1349" y="395"/>
                    <a:pt x="1349" y="396"/>
                  </a:cubicBezTo>
                  <a:cubicBezTo>
                    <a:pt x="1347" y="393"/>
                    <a:pt x="1345" y="396"/>
                    <a:pt x="1344" y="397"/>
                  </a:cubicBezTo>
                  <a:cubicBezTo>
                    <a:pt x="1341" y="397"/>
                    <a:pt x="1341" y="398"/>
                    <a:pt x="1338" y="397"/>
                  </a:cubicBezTo>
                  <a:cubicBezTo>
                    <a:pt x="1335" y="396"/>
                    <a:pt x="1335" y="392"/>
                    <a:pt x="1333" y="391"/>
                  </a:cubicBezTo>
                  <a:cubicBezTo>
                    <a:pt x="1329" y="388"/>
                    <a:pt x="1330" y="391"/>
                    <a:pt x="1327" y="392"/>
                  </a:cubicBezTo>
                  <a:cubicBezTo>
                    <a:pt x="1324" y="392"/>
                    <a:pt x="1324" y="390"/>
                    <a:pt x="1321" y="391"/>
                  </a:cubicBezTo>
                  <a:cubicBezTo>
                    <a:pt x="1319" y="393"/>
                    <a:pt x="1320" y="393"/>
                    <a:pt x="1319" y="395"/>
                  </a:cubicBezTo>
                  <a:cubicBezTo>
                    <a:pt x="1318" y="398"/>
                    <a:pt x="1316" y="399"/>
                    <a:pt x="1314" y="401"/>
                  </a:cubicBezTo>
                  <a:cubicBezTo>
                    <a:pt x="1313" y="402"/>
                    <a:pt x="1314" y="403"/>
                    <a:pt x="1311" y="403"/>
                  </a:cubicBezTo>
                  <a:cubicBezTo>
                    <a:pt x="1309" y="403"/>
                    <a:pt x="1309" y="401"/>
                    <a:pt x="1308" y="400"/>
                  </a:cubicBezTo>
                  <a:cubicBezTo>
                    <a:pt x="1306" y="399"/>
                    <a:pt x="1302" y="398"/>
                    <a:pt x="1302" y="395"/>
                  </a:cubicBezTo>
                  <a:cubicBezTo>
                    <a:pt x="1303" y="396"/>
                    <a:pt x="1304" y="395"/>
                    <a:pt x="1304" y="395"/>
                  </a:cubicBezTo>
                  <a:cubicBezTo>
                    <a:pt x="1303" y="393"/>
                    <a:pt x="1301" y="392"/>
                    <a:pt x="1299" y="391"/>
                  </a:cubicBezTo>
                  <a:cubicBezTo>
                    <a:pt x="1298" y="389"/>
                    <a:pt x="1297" y="388"/>
                    <a:pt x="1294" y="387"/>
                  </a:cubicBezTo>
                  <a:cubicBezTo>
                    <a:pt x="1293" y="387"/>
                    <a:pt x="1289" y="384"/>
                    <a:pt x="1293" y="383"/>
                  </a:cubicBezTo>
                  <a:cubicBezTo>
                    <a:pt x="1291" y="380"/>
                    <a:pt x="1294" y="381"/>
                    <a:pt x="1295" y="380"/>
                  </a:cubicBezTo>
                  <a:cubicBezTo>
                    <a:pt x="1296" y="379"/>
                    <a:pt x="1298" y="377"/>
                    <a:pt x="1300" y="376"/>
                  </a:cubicBezTo>
                  <a:cubicBezTo>
                    <a:pt x="1300" y="375"/>
                    <a:pt x="1303" y="373"/>
                    <a:pt x="1304" y="372"/>
                  </a:cubicBezTo>
                  <a:cubicBezTo>
                    <a:pt x="1305" y="370"/>
                    <a:pt x="1303" y="368"/>
                    <a:pt x="1306" y="368"/>
                  </a:cubicBezTo>
                  <a:cubicBezTo>
                    <a:pt x="1307" y="366"/>
                    <a:pt x="1308" y="366"/>
                    <a:pt x="1309" y="364"/>
                  </a:cubicBezTo>
                  <a:cubicBezTo>
                    <a:pt x="1309" y="362"/>
                    <a:pt x="1308" y="360"/>
                    <a:pt x="1307" y="359"/>
                  </a:cubicBezTo>
                  <a:cubicBezTo>
                    <a:pt x="1304" y="355"/>
                    <a:pt x="1299" y="359"/>
                    <a:pt x="1296" y="358"/>
                  </a:cubicBezTo>
                  <a:cubicBezTo>
                    <a:pt x="1297" y="354"/>
                    <a:pt x="1296" y="351"/>
                    <a:pt x="1301" y="352"/>
                  </a:cubicBezTo>
                  <a:cubicBezTo>
                    <a:pt x="1303" y="352"/>
                    <a:pt x="1304" y="353"/>
                    <a:pt x="1306" y="354"/>
                  </a:cubicBezTo>
                  <a:cubicBezTo>
                    <a:pt x="1307" y="355"/>
                    <a:pt x="1309" y="355"/>
                    <a:pt x="1311" y="355"/>
                  </a:cubicBezTo>
                  <a:cubicBezTo>
                    <a:pt x="1313" y="355"/>
                    <a:pt x="1314" y="355"/>
                    <a:pt x="1316" y="354"/>
                  </a:cubicBezTo>
                  <a:cubicBezTo>
                    <a:pt x="1317" y="354"/>
                    <a:pt x="1320" y="355"/>
                    <a:pt x="1321" y="354"/>
                  </a:cubicBezTo>
                  <a:cubicBezTo>
                    <a:pt x="1323" y="352"/>
                    <a:pt x="1318" y="348"/>
                    <a:pt x="1318" y="346"/>
                  </a:cubicBezTo>
                  <a:cubicBezTo>
                    <a:pt x="1314" y="344"/>
                    <a:pt x="1315" y="339"/>
                    <a:pt x="1314" y="336"/>
                  </a:cubicBezTo>
                  <a:cubicBezTo>
                    <a:pt x="1310" y="336"/>
                    <a:pt x="1311" y="336"/>
                    <a:pt x="1310" y="339"/>
                  </a:cubicBezTo>
                  <a:cubicBezTo>
                    <a:pt x="1310" y="340"/>
                    <a:pt x="1309" y="344"/>
                    <a:pt x="1308" y="342"/>
                  </a:cubicBezTo>
                  <a:cubicBezTo>
                    <a:pt x="1307" y="341"/>
                    <a:pt x="1308" y="339"/>
                    <a:pt x="1308" y="339"/>
                  </a:cubicBezTo>
                  <a:cubicBezTo>
                    <a:pt x="1308" y="336"/>
                    <a:pt x="1307" y="334"/>
                    <a:pt x="1306" y="331"/>
                  </a:cubicBezTo>
                  <a:cubicBezTo>
                    <a:pt x="1305" y="331"/>
                    <a:pt x="1305" y="328"/>
                    <a:pt x="1304" y="328"/>
                  </a:cubicBezTo>
                  <a:cubicBezTo>
                    <a:pt x="1303" y="327"/>
                    <a:pt x="1301" y="327"/>
                    <a:pt x="1301" y="326"/>
                  </a:cubicBezTo>
                  <a:cubicBezTo>
                    <a:pt x="1302" y="326"/>
                    <a:pt x="1302" y="325"/>
                    <a:pt x="1303" y="325"/>
                  </a:cubicBezTo>
                  <a:cubicBezTo>
                    <a:pt x="1303" y="323"/>
                    <a:pt x="1302" y="322"/>
                    <a:pt x="1302" y="321"/>
                  </a:cubicBezTo>
                  <a:cubicBezTo>
                    <a:pt x="1304" y="321"/>
                    <a:pt x="1306" y="322"/>
                    <a:pt x="1306" y="324"/>
                  </a:cubicBezTo>
                  <a:cubicBezTo>
                    <a:pt x="1306" y="324"/>
                    <a:pt x="1307" y="324"/>
                    <a:pt x="1307" y="324"/>
                  </a:cubicBezTo>
                  <a:cubicBezTo>
                    <a:pt x="1306" y="316"/>
                    <a:pt x="1298" y="315"/>
                    <a:pt x="1293" y="310"/>
                  </a:cubicBezTo>
                  <a:cubicBezTo>
                    <a:pt x="1290" y="309"/>
                    <a:pt x="1292" y="307"/>
                    <a:pt x="1291" y="304"/>
                  </a:cubicBezTo>
                  <a:cubicBezTo>
                    <a:pt x="1290" y="303"/>
                    <a:pt x="1287" y="301"/>
                    <a:pt x="1286" y="300"/>
                  </a:cubicBezTo>
                  <a:cubicBezTo>
                    <a:pt x="1283" y="299"/>
                    <a:pt x="1282" y="300"/>
                    <a:pt x="1284" y="297"/>
                  </a:cubicBezTo>
                  <a:cubicBezTo>
                    <a:pt x="1284" y="296"/>
                    <a:pt x="1285" y="297"/>
                    <a:pt x="1285" y="296"/>
                  </a:cubicBezTo>
                  <a:cubicBezTo>
                    <a:pt x="1285" y="295"/>
                    <a:pt x="1284" y="293"/>
                    <a:pt x="1284" y="293"/>
                  </a:cubicBezTo>
                  <a:cubicBezTo>
                    <a:pt x="1283" y="289"/>
                    <a:pt x="1285" y="284"/>
                    <a:pt x="1285" y="280"/>
                  </a:cubicBezTo>
                  <a:cubicBezTo>
                    <a:pt x="1286" y="278"/>
                    <a:pt x="1285" y="276"/>
                    <a:pt x="1285" y="275"/>
                  </a:cubicBezTo>
                  <a:cubicBezTo>
                    <a:pt x="1285" y="272"/>
                    <a:pt x="1285" y="271"/>
                    <a:pt x="1284" y="269"/>
                  </a:cubicBezTo>
                  <a:cubicBezTo>
                    <a:pt x="1283" y="265"/>
                    <a:pt x="1283" y="262"/>
                    <a:pt x="1282" y="259"/>
                  </a:cubicBezTo>
                  <a:cubicBezTo>
                    <a:pt x="1282" y="255"/>
                    <a:pt x="1279" y="255"/>
                    <a:pt x="1277" y="252"/>
                  </a:cubicBezTo>
                  <a:cubicBezTo>
                    <a:pt x="1276" y="250"/>
                    <a:pt x="1276" y="244"/>
                    <a:pt x="1273" y="244"/>
                  </a:cubicBezTo>
                  <a:cubicBezTo>
                    <a:pt x="1273" y="240"/>
                    <a:pt x="1269" y="241"/>
                    <a:pt x="1267" y="239"/>
                  </a:cubicBezTo>
                  <a:cubicBezTo>
                    <a:pt x="1265" y="237"/>
                    <a:pt x="1265" y="236"/>
                    <a:pt x="1264" y="234"/>
                  </a:cubicBezTo>
                  <a:cubicBezTo>
                    <a:pt x="1262" y="232"/>
                    <a:pt x="1260" y="232"/>
                    <a:pt x="1261" y="229"/>
                  </a:cubicBezTo>
                  <a:cubicBezTo>
                    <a:pt x="1261" y="227"/>
                    <a:pt x="1263" y="225"/>
                    <a:pt x="1263" y="223"/>
                  </a:cubicBezTo>
                  <a:cubicBezTo>
                    <a:pt x="1263" y="217"/>
                    <a:pt x="1258" y="223"/>
                    <a:pt x="1255" y="222"/>
                  </a:cubicBezTo>
                  <a:cubicBezTo>
                    <a:pt x="1256" y="221"/>
                    <a:pt x="1256" y="220"/>
                    <a:pt x="1256" y="219"/>
                  </a:cubicBezTo>
                  <a:cubicBezTo>
                    <a:pt x="1252" y="217"/>
                    <a:pt x="1253" y="221"/>
                    <a:pt x="1250" y="221"/>
                  </a:cubicBezTo>
                  <a:cubicBezTo>
                    <a:pt x="1250" y="220"/>
                    <a:pt x="1250" y="219"/>
                    <a:pt x="1250" y="218"/>
                  </a:cubicBezTo>
                  <a:cubicBezTo>
                    <a:pt x="1246" y="217"/>
                    <a:pt x="1248" y="224"/>
                    <a:pt x="1246" y="225"/>
                  </a:cubicBezTo>
                  <a:cubicBezTo>
                    <a:pt x="1243" y="226"/>
                    <a:pt x="1245" y="219"/>
                    <a:pt x="1245" y="218"/>
                  </a:cubicBezTo>
                  <a:cubicBezTo>
                    <a:pt x="1243" y="218"/>
                    <a:pt x="1243" y="216"/>
                    <a:pt x="1241" y="217"/>
                  </a:cubicBezTo>
                  <a:cubicBezTo>
                    <a:pt x="1239" y="218"/>
                    <a:pt x="1239" y="220"/>
                    <a:pt x="1240" y="221"/>
                  </a:cubicBezTo>
                  <a:cubicBezTo>
                    <a:pt x="1237" y="221"/>
                    <a:pt x="1238" y="217"/>
                    <a:pt x="1238" y="215"/>
                  </a:cubicBezTo>
                  <a:cubicBezTo>
                    <a:pt x="1242" y="215"/>
                    <a:pt x="1242" y="212"/>
                    <a:pt x="1243" y="210"/>
                  </a:cubicBezTo>
                  <a:cubicBezTo>
                    <a:pt x="1243" y="210"/>
                    <a:pt x="1245" y="208"/>
                    <a:pt x="1245" y="207"/>
                  </a:cubicBezTo>
                  <a:cubicBezTo>
                    <a:pt x="1245" y="205"/>
                    <a:pt x="1242" y="206"/>
                    <a:pt x="1242" y="203"/>
                  </a:cubicBezTo>
                  <a:cubicBezTo>
                    <a:pt x="1237" y="200"/>
                    <a:pt x="1244" y="200"/>
                    <a:pt x="1247" y="201"/>
                  </a:cubicBezTo>
                  <a:cubicBezTo>
                    <a:pt x="1248" y="201"/>
                    <a:pt x="1249" y="202"/>
                    <a:pt x="1251" y="202"/>
                  </a:cubicBezTo>
                  <a:cubicBezTo>
                    <a:pt x="1254" y="203"/>
                    <a:pt x="1253" y="202"/>
                    <a:pt x="1252" y="200"/>
                  </a:cubicBezTo>
                  <a:cubicBezTo>
                    <a:pt x="1252" y="198"/>
                    <a:pt x="1252" y="197"/>
                    <a:pt x="1253" y="195"/>
                  </a:cubicBezTo>
                  <a:cubicBezTo>
                    <a:pt x="1253" y="195"/>
                    <a:pt x="1254" y="194"/>
                    <a:pt x="1254" y="193"/>
                  </a:cubicBezTo>
                  <a:cubicBezTo>
                    <a:pt x="1254" y="192"/>
                    <a:pt x="1254" y="190"/>
                    <a:pt x="1254" y="189"/>
                  </a:cubicBezTo>
                  <a:cubicBezTo>
                    <a:pt x="1254" y="186"/>
                    <a:pt x="1257" y="183"/>
                    <a:pt x="1258" y="180"/>
                  </a:cubicBezTo>
                  <a:cubicBezTo>
                    <a:pt x="1259" y="178"/>
                    <a:pt x="1258" y="176"/>
                    <a:pt x="1259" y="175"/>
                  </a:cubicBezTo>
                  <a:cubicBezTo>
                    <a:pt x="1261" y="173"/>
                    <a:pt x="1262" y="173"/>
                    <a:pt x="1264" y="172"/>
                  </a:cubicBezTo>
                  <a:cubicBezTo>
                    <a:pt x="1265" y="170"/>
                    <a:pt x="1265" y="168"/>
                    <a:pt x="1266" y="167"/>
                  </a:cubicBezTo>
                  <a:cubicBezTo>
                    <a:pt x="1267" y="165"/>
                    <a:pt x="1268" y="164"/>
                    <a:pt x="1268" y="162"/>
                  </a:cubicBezTo>
                  <a:cubicBezTo>
                    <a:pt x="1269" y="158"/>
                    <a:pt x="1268" y="156"/>
                    <a:pt x="1267" y="153"/>
                  </a:cubicBezTo>
                  <a:cubicBezTo>
                    <a:pt x="1266" y="150"/>
                    <a:pt x="1266" y="150"/>
                    <a:pt x="1264" y="148"/>
                  </a:cubicBezTo>
                  <a:cubicBezTo>
                    <a:pt x="1262" y="146"/>
                    <a:pt x="1260" y="145"/>
                    <a:pt x="1260" y="142"/>
                  </a:cubicBezTo>
                  <a:cubicBezTo>
                    <a:pt x="1260" y="142"/>
                    <a:pt x="1261" y="135"/>
                    <a:pt x="1261" y="135"/>
                  </a:cubicBezTo>
                  <a:cubicBezTo>
                    <a:pt x="1259" y="136"/>
                    <a:pt x="1258" y="137"/>
                    <a:pt x="1256" y="138"/>
                  </a:cubicBezTo>
                  <a:cubicBezTo>
                    <a:pt x="1254" y="138"/>
                    <a:pt x="1252" y="137"/>
                    <a:pt x="1250" y="136"/>
                  </a:cubicBezTo>
                  <a:cubicBezTo>
                    <a:pt x="1248" y="136"/>
                    <a:pt x="1247" y="137"/>
                    <a:pt x="1245" y="136"/>
                  </a:cubicBezTo>
                  <a:cubicBezTo>
                    <a:pt x="1245" y="135"/>
                    <a:pt x="1245" y="135"/>
                    <a:pt x="1245" y="134"/>
                  </a:cubicBezTo>
                  <a:cubicBezTo>
                    <a:pt x="1251" y="135"/>
                    <a:pt x="1255" y="133"/>
                    <a:pt x="1261" y="133"/>
                  </a:cubicBezTo>
                  <a:cubicBezTo>
                    <a:pt x="1263" y="132"/>
                    <a:pt x="1266" y="133"/>
                    <a:pt x="1268" y="132"/>
                  </a:cubicBezTo>
                  <a:cubicBezTo>
                    <a:pt x="1269" y="132"/>
                    <a:pt x="1271" y="130"/>
                    <a:pt x="1272" y="130"/>
                  </a:cubicBezTo>
                  <a:cubicBezTo>
                    <a:pt x="1273" y="130"/>
                    <a:pt x="1273" y="132"/>
                    <a:pt x="1275" y="133"/>
                  </a:cubicBezTo>
                  <a:cubicBezTo>
                    <a:pt x="1279" y="135"/>
                    <a:pt x="1285" y="135"/>
                    <a:pt x="1290" y="137"/>
                  </a:cubicBezTo>
                  <a:cubicBezTo>
                    <a:pt x="1295" y="138"/>
                    <a:pt x="1300" y="141"/>
                    <a:pt x="1304" y="136"/>
                  </a:cubicBezTo>
                  <a:cubicBezTo>
                    <a:pt x="1306" y="135"/>
                    <a:pt x="1307" y="132"/>
                    <a:pt x="1309" y="130"/>
                  </a:cubicBezTo>
                  <a:cubicBezTo>
                    <a:pt x="1310" y="128"/>
                    <a:pt x="1312" y="126"/>
                    <a:pt x="1314" y="124"/>
                  </a:cubicBezTo>
                  <a:cubicBezTo>
                    <a:pt x="1315" y="122"/>
                    <a:pt x="1316" y="119"/>
                    <a:pt x="1317" y="117"/>
                  </a:cubicBezTo>
                  <a:cubicBezTo>
                    <a:pt x="1320" y="112"/>
                    <a:pt x="1320" y="104"/>
                    <a:pt x="1323" y="98"/>
                  </a:cubicBezTo>
                  <a:cubicBezTo>
                    <a:pt x="1325" y="93"/>
                    <a:pt x="1326" y="94"/>
                    <a:pt x="1320" y="91"/>
                  </a:cubicBezTo>
                  <a:cubicBezTo>
                    <a:pt x="1322" y="91"/>
                    <a:pt x="1325" y="91"/>
                    <a:pt x="1327" y="90"/>
                  </a:cubicBezTo>
                  <a:cubicBezTo>
                    <a:pt x="1328" y="88"/>
                    <a:pt x="1329" y="85"/>
                    <a:pt x="1330" y="83"/>
                  </a:cubicBezTo>
                  <a:cubicBezTo>
                    <a:pt x="1331" y="82"/>
                    <a:pt x="1339" y="62"/>
                    <a:pt x="1334" y="62"/>
                  </a:cubicBezTo>
                  <a:cubicBezTo>
                    <a:pt x="1339" y="62"/>
                    <a:pt x="1341" y="62"/>
                    <a:pt x="1343" y="58"/>
                  </a:cubicBezTo>
                  <a:cubicBezTo>
                    <a:pt x="1344" y="55"/>
                    <a:pt x="1346" y="52"/>
                    <a:pt x="1348" y="50"/>
                  </a:cubicBezTo>
                  <a:cubicBezTo>
                    <a:pt x="1350" y="44"/>
                    <a:pt x="1353" y="38"/>
                    <a:pt x="1352" y="32"/>
                  </a:cubicBezTo>
                  <a:cubicBezTo>
                    <a:pt x="1352" y="32"/>
                    <a:pt x="1353" y="32"/>
                    <a:pt x="1354" y="32"/>
                  </a:cubicBezTo>
                  <a:cubicBezTo>
                    <a:pt x="1354" y="34"/>
                    <a:pt x="1354" y="34"/>
                    <a:pt x="1355" y="35"/>
                  </a:cubicBezTo>
                  <a:cubicBezTo>
                    <a:pt x="1356" y="33"/>
                    <a:pt x="1356" y="31"/>
                    <a:pt x="1356" y="29"/>
                  </a:cubicBezTo>
                  <a:cubicBezTo>
                    <a:pt x="1355" y="25"/>
                    <a:pt x="1354" y="27"/>
                    <a:pt x="1352" y="26"/>
                  </a:cubicBezTo>
                  <a:cubicBezTo>
                    <a:pt x="1349" y="25"/>
                    <a:pt x="1347" y="23"/>
                    <a:pt x="1345" y="22"/>
                  </a:cubicBezTo>
                  <a:cubicBezTo>
                    <a:pt x="1343" y="21"/>
                    <a:pt x="1341" y="21"/>
                    <a:pt x="1338" y="20"/>
                  </a:cubicBezTo>
                  <a:cubicBezTo>
                    <a:pt x="1333" y="18"/>
                    <a:pt x="1313" y="10"/>
                    <a:pt x="1309" y="18"/>
                  </a:cubicBezTo>
                  <a:cubicBezTo>
                    <a:pt x="1306" y="18"/>
                    <a:pt x="1304" y="20"/>
                    <a:pt x="1305" y="22"/>
                  </a:cubicBezTo>
                  <a:cubicBezTo>
                    <a:pt x="1303" y="23"/>
                    <a:pt x="1302" y="23"/>
                    <a:pt x="1300" y="23"/>
                  </a:cubicBezTo>
                  <a:cubicBezTo>
                    <a:pt x="1305" y="18"/>
                    <a:pt x="1293" y="6"/>
                    <a:pt x="1288" y="7"/>
                  </a:cubicBezTo>
                  <a:cubicBezTo>
                    <a:pt x="1288" y="7"/>
                    <a:pt x="1288" y="7"/>
                    <a:pt x="1288" y="6"/>
                  </a:cubicBezTo>
                  <a:cubicBezTo>
                    <a:pt x="1285" y="6"/>
                    <a:pt x="1280" y="4"/>
                    <a:pt x="1277" y="3"/>
                  </a:cubicBezTo>
                  <a:cubicBezTo>
                    <a:pt x="1272" y="2"/>
                    <a:pt x="1267" y="0"/>
                    <a:pt x="1263" y="2"/>
                  </a:cubicBezTo>
                  <a:cubicBezTo>
                    <a:pt x="1261" y="3"/>
                    <a:pt x="1257" y="6"/>
                    <a:pt x="1259" y="8"/>
                  </a:cubicBezTo>
                  <a:cubicBezTo>
                    <a:pt x="1258" y="8"/>
                    <a:pt x="1257" y="6"/>
                    <a:pt x="1256" y="5"/>
                  </a:cubicBezTo>
                  <a:cubicBezTo>
                    <a:pt x="1246" y="6"/>
                    <a:pt x="1239" y="8"/>
                    <a:pt x="1230" y="13"/>
                  </a:cubicBezTo>
                  <a:cubicBezTo>
                    <a:pt x="1227" y="15"/>
                    <a:pt x="1222" y="16"/>
                    <a:pt x="1220" y="20"/>
                  </a:cubicBezTo>
                  <a:cubicBezTo>
                    <a:pt x="1218" y="22"/>
                    <a:pt x="1219" y="31"/>
                    <a:pt x="1222" y="31"/>
                  </a:cubicBezTo>
                  <a:cubicBezTo>
                    <a:pt x="1221" y="35"/>
                    <a:pt x="1226" y="40"/>
                    <a:pt x="1227" y="43"/>
                  </a:cubicBezTo>
                  <a:cubicBezTo>
                    <a:pt x="1228" y="45"/>
                    <a:pt x="1230" y="46"/>
                    <a:pt x="1230" y="49"/>
                  </a:cubicBezTo>
                  <a:cubicBezTo>
                    <a:pt x="1232" y="48"/>
                    <a:pt x="1233" y="49"/>
                    <a:pt x="1233" y="50"/>
                  </a:cubicBezTo>
                  <a:cubicBezTo>
                    <a:pt x="1232" y="51"/>
                    <a:pt x="1230" y="51"/>
                    <a:pt x="1229" y="49"/>
                  </a:cubicBezTo>
                  <a:cubicBezTo>
                    <a:pt x="1226" y="49"/>
                    <a:pt x="1221" y="44"/>
                    <a:pt x="1221" y="40"/>
                  </a:cubicBezTo>
                  <a:cubicBezTo>
                    <a:pt x="1218" y="39"/>
                    <a:pt x="1213" y="40"/>
                    <a:pt x="1211" y="43"/>
                  </a:cubicBezTo>
                  <a:cubicBezTo>
                    <a:pt x="1209" y="45"/>
                    <a:pt x="1209" y="49"/>
                    <a:pt x="1208" y="52"/>
                  </a:cubicBezTo>
                  <a:cubicBezTo>
                    <a:pt x="1213" y="52"/>
                    <a:pt x="1210" y="70"/>
                    <a:pt x="1210" y="75"/>
                  </a:cubicBezTo>
                  <a:cubicBezTo>
                    <a:pt x="1210" y="79"/>
                    <a:pt x="1212" y="83"/>
                    <a:pt x="1212" y="87"/>
                  </a:cubicBezTo>
                  <a:cubicBezTo>
                    <a:pt x="1212" y="91"/>
                    <a:pt x="1212" y="95"/>
                    <a:pt x="1212" y="100"/>
                  </a:cubicBezTo>
                  <a:cubicBezTo>
                    <a:pt x="1209" y="100"/>
                    <a:pt x="1199" y="98"/>
                    <a:pt x="1205" y="105"/>
                  </a:cubicBezTo>
                  <a:cubicBezTo>
                    <a:pt x="1206" y="106"/>
                    <a:pt x="1209" y="106"/>
                    <a:pt x="1209" y="108"/>
                  </a:cubicBezTo>
                  <a:cubicBezTo>
                    <a:pt x="1210" y="110"/>
                    <a:pt x="1207" y="110"/>
                    <a:pt x="1206" y="112"/>
                  </a:cubicBezTo>
                  <a:cubicBezTo>
                    <a:pt x="1205" y="114"/>
                    <a:pt x="1205" y="115"/>
                    <a:pt x="1205" y="117"/>
                  </a:cubicBezTo>
                  <a:cubicBezTo>
                    <a:pt x="1205" y="120"/>
                    <a:pt x="1204" y="124"/>
                    <a:pt x="1205" y="126"/>
                  </a:cubicBezTo>
                  <a:cubicBezTo>
                    <a:pt x="1206" y="130"/>
                    <a:pt x="1210" y="129"/>
                    <a:pt x="1211" y="133"/>
                  </a:cubicBezTo>
                  <a:cubicBezTo>
                    <a:pt x="1212" y="135"/>
                    <a:pt x="1210" y="137"/>
                    <a:pt x="1211" y="139"/>
                  </a:cubicBezTo>
                  <a:cubicBezTo>
                    <a:pt x="1212" y="140"/>
                    <a:pt x="1214" y="141"/>
                    <a:pt x="1215" y="142"/>
                  </a:cubicBezTo>
                  <a:cubicBezTo>
                    <a:pt x="1219" y="146"/>
                    <a:pt x="1217" y="150"/>
                    <a:pt x="1219" y="154"/>
                  </a:cubicBezTo>
                  <a:cubicBezTo>
                    <a:pt x="1220" y="156"/>
                    <a:pt x="1223" y="155"/>
                    <a:pt x="1223" y="159"/>
                  </a:cubicBezTo>
                  <a:cubicBezTo>
                    <a:pt x="1223" y="161"/>
                    <a:pt x="1221" y="162"/>
                    <a:pt x="1221" y="164"/>
                  </a:cubicBezTo>
                  <a:cubicBezTo>
                    <a:pt x="1221" y="166"/>
                    <a:pt x="1222" y="168"/>
                    <a:pt x="1222" y="170"/>
                  </a:cubicBezTo>
                  <a:cubicBezTo>
                    <a:pt x="1222" y="176"/>
                    <a:pt x="1222" y="182"/>
                    <a:pt x="1223" y="188"/>
                  </a:cubicBezTo>
                  <a:cubicBezTo>
                    <a:pt x="1223" y="191"/>
                    <a:pt x="1220" y="198"/>
                    <a:pt x="1222" y="200"/>
                  </a:cubicBezTo>
                  <a:cubicBezTo>
                    <a:pt x="1222" y="202"/>
                    <a:pt x="1221" y="205"/>
                    <a:pt x="1221" y="207"/>
                  </a:cubicBezTo>
                  <a:cubicBezTo>
                    <a:pt x="1221" y="211"/>
                    <a:pt x="1223" y="212"/>
                    <a:pt x="1219" y="214"/>
                  </a:cubicBezTo>
                  <a:cubicBezTo>
                    <a:pt x="1216" y="215"/>
                    <a:pt x="1215" y="213"/>
                    <a:pt x="1215" y="217"/>
                  </a:cubicBezTo>
                  <a:cubicBezTo>
                    <a:pt x="1214" y="219"/>
                    <a:pt x="1216" y="220"/>
                    <a:pt x="1215" y="222"/>
                  </a:cubicBezTo>
                  <a:cubicBezTo>
                    <a:pt x="1214" y="224"/>
                    <a:pt x="1211" y="227"/>
                    <a:pt x="1210" y="228"/>
                  </a:cubicBezTo>
                  <a:cubicBezTo>
                    <a:pt x="1208" y="230"/>
                    <a:pt x="1204" y="232"/>
                    <a:pt x="1204" y="236"/>
                  </a:cubicBezTo>
                  <a:cubicBezTo>
                    <a:pt x="1200" y="237"/>
                    <a:pt x="1204" y="242"/>
                    <a:pt x="1206" y="243"/>
                  </a:cubicBezTo>
                  <a:cubicBezTo>
                    <a:pt x="1207" y="244"/>
                    <a:pt x="1212" y="245"/>
                    <a:pt x="1214" y="244"/>
                  </a:cubicBezTo>
                  <a:cubicBezTo>
                    <a:pt x="1214" y="247"/>
                    <a:pt x="1212" y="248"/>
                    <a:pt x="1212" y="250"/>
                  </a:cubicBezTo>
                  <a:cubicBezTo>
                    <a:pt x="1213" y="251"/>
                    <a:pt x="1215" y="252"/>
                    <a:pt x="1216" y="255"/>
                  </a:cubicBezTo>
                  <a:cubicBezTo>
                    <a:pt x="1210" y="255"/>
                    <a:pt x="1213" y="257"/>
                    <a:pt x="1212" y="261"/>
                  </a:cubicBezTo>
                  <a:cubicBezTo>
                    <a:pt x="1210" y="260"/>
                    <a:pt x="1206" y="259"/>
                    <a:pt x="1205" y="257"/>
                  </a:cubicBezTo>
                  <a:cubicBezTo>
                    <a:pt x="1204" y="255"/>
                    <a:pt x="1206" y="252"/>
                    <a:pt x="1202" y="250"/>
                  </a:cubicBezTo>
                  <a:cubicBezTo>
                    <a:pt x="1196" y="247"/>
                    <a:pt x="1194" y="254"/>
                    <a:pt x="1193" y="259"/>
                  </a:cubicBezTo>
                  <a:cubicBezTo>
                    <a:pt x="1189" y="258"/>
                    <a:pt x="1192" y="262"/>
                    <a:pt x="1189" y="263"/>
                  </a:cubicBezTo>
                  <a:cubicBezTo>
                    <a:pt x="1186" y="266"/>
                    <a:pt x="1187" y="261"/>
                    <a:pt x="1185" y="260"/>
                  </a:cubicBezTo>
                  <a:cubicBezTo>
                    <a:pt x="1184" y="259"/>
                    <a:pt x="1180" y="258"/>
                    <a:pt x="1180" y="260"/>
                  </a:cubicBezTo>
                  <a:cubicBezTo>
                    <a:pt x="1179" y="262"/>
                    <a:pt x="1182" y="264"/>
                    <a:pt x="1184" y="264"/>
                  </a:cubicBezTo>
                  <a:cubicBezTo>
                    <a:pt x="1184" y="265"/>
                    <a:pt x="1184" y="265"/>
                    <a:pt x="1184" y="266"/>
                  </a:cubicBezTo>
                  <a:cubicBezTo>
                    <a:pt x="1185" y="268"/>
                    <a:pt x="1190" y="268"/>
                    <a:pt x="1189" y="271"/>
                  </a:cubicBezTo>
                  <a:cubicBezTo>
                    <a:pt x="1189" y="273"/>
                    <a:pt x="1186" y="272"/>
                    <a:pt x="1186" y="275"/>
                  </a:cubicBezTo>
                  <a:cubicBezTo>
                    <a:pt x="1186" y="277"/>
                    <a:pt x="1188" y="278"/>
                    <a:pt x="1190" y="278"/>
                  </a:cubicBezTo>
                  <a:cubicBezTo>
                    <a:pt x="1187" y="283"/>
                    <a:pt x="1187" y="290"/>
                    <a:pt x="1185" y="295"/>
                  </a:cubicBezTo>
                  <a:cubicBezTo>
                    <a:pt x="1183" y="301"/>
                    <a:pt x="1186" y="303"/>
                    <a:pt x="1189" y="308"/>
                  </a:cubicBezTo>
                  <a:cubicBezTo>
                    <a:pt x="1191" y="310"/>
                    <a:pt x="1192" y="312"/>
                    <a:pt x="1194" y="314"/>
                  </a:cubicBezTo>
                  <a:cubicBezTo>
                    <a:pt x="1198" y="315"/>
                    <a:pt x="1196" y="314"/>
                    <a:pt x="1200" y="313"/>
                  </a:cubicBezTo>
                  <a:cubicBezTo>
                    <a:pt x="1198" y="315"/>
                    <a:pt x="1196" y="319"/>
                    <a:pt x="1196" y="321"/>
                  </a:cubicBezTo>
                  <a:cubicBezTo>
                    <a:pt x="1196" y="321"/>
                    <a:pt x="1195" y="321"/>
                    <a:pt x="1195" y="320"/>
                  </a:cubicBezTo>
                  <a:cubicBezTo>
                    <a:pt x="1191" y="321"/>
                    <a:pt x="1192" y="328"/>
                    <a:pt x="1190" y="331"/>
                  </a:cubicBezTo>
                  <a:cubicBezTo>
                    <a:pt x="1189" y="334"/>
                    <a:pt x="1187" y="334"/>
                    <a:pt x="1186" y="337"/>
                  </a:cubicBezTo>
                  <a:cubicBezTo>
                    <a:pt x="1185" y="340"/>
                    <a:pt x="1186" y="347"/>
                    <a:pt x="1186" y="351"/>
                  </a:cubicBezTo>
                  <a:cubicBezTo>
                    <a:pt x="1187" y="358"/>
                    <a:pt x="1189" y="368"/>
                    <a:pt x="1197" y="369"/>
                  </a:cubicBezTo>
                  <a:cubicBezTo>
                    <a:pt x="1198" y="375"/>
                    <a:pt x="1194" y="374"/>
                    <a:pt x="1199" y="378"/>
                  </a:cubicBezTo>
                  <a:cubicBezTo>
                    <a:pt x="1201" y="380"/>
                    <a:pt x="1205" y="386"/>
                    <a:pt x="1207" y="385"/>
                  </a:cubicBezTo>
                  <a:cubicBezTo>
                    <a:pt x="1207" y="383"/>
                    <a:pt x="1208" y="383"/>
                    <a:pt x="1210" y="383"/>
                  </a:cubicBezTo>
                  <a:cubicBezTo>
                    <a:pt x="1210" y="386"/>
                    <a:pt x="1215" y="386"/>
                    <a:pt x="1217" y="389"/>
                  </a:cubicBezTo>
                  <a:cubicBezTo>
                    <a:pt x="1220" y="391"/>
                    <a:pt x="1220" y="392"/>
                    <a:pt x="1224" y="394"/>
                  </a:cubicBezTo>
                  <a:cubicBezTo>
                    <a:pt x="1226" y="395"/>
                    <a:pt x="1230" y="400"/>
                    <a:pt x="1233" y="399"/>
                  </a:cubicBezTo>
                  <a:cubicBezTo>
                    <a:pt x="1236" y="398"/>
                    <a:pt x="1235" y="393"/>
                    <a:pt x="1235" y="391"/>
                  </a:cubicBezTo>
                  <a:cubicBezTo>
                    <a:pt x="1245" y="390"/>
                    <a:pt x="1239" y="416"/>
                    <a:pt x="1256" y="408"/>
                  </a:cubicBezTo>
                  <a:cubicBezTo>
                    <a:pt x="1258" y="408"/>
                    <a:pt x="1267" y="397"/>
                    <a:pt x="1268" y="405"/>
                  </a:cubicBezTo>
                  <a:cubicBezTo>
                    <a:pt x="1268" y="409"/>
                    <a:pt x="1265" y="407"/>
                    <a:pt x="1263" y="409"/>
                  </a:cubicBezTo>
                  <a:cubicBezTo>
                    <a:pt x="1261" y="411"/>
                    <a:pt x="1261" y="412"/>
                    <a:pt x="1258" y="413"/>
                  </a:cubicBezTo>
                  <a:cubicBezTo>
                    <a:pt x="1256" y="414"/>
                    <a:pt x="1253" y="414"/>
                    <a:pt x="1250" y="415"/>
                  </a:cubicBezTo>
                  <a:cubicBezTo>
                    <a:pt x="1246" y="417"/>
                    <a:pt x="1246" y="416"/>
                    <a:pt x="1247" y="420"/>
                  </a:cubicBezTo>
                  <a:cubicBezTo>
                    <a:pt x="1247" y="424"/>
                    <a:pt x="1244" y="432"/>
                    <a:pt x="1250" y="431"/>
                  </a:cubicBezTo>
                  <a:cubicBezTo>
                    <a:pt x="1249" y="434"/>
                    <a:pt x="1250" y="436"/>
                    <a:pt x="1248" y="438"/>
                  </a:cubicBezTo>
                  <a:cubicBezTo>
                    <a:pt x="1247" y="439"/>
                    <a:pt x="1246" y="438"/>
                    <a:pt x="1245" y="439"/>
                  </a:cubicBezTo>
                  <a:cubicBezTo>
                    <a:pt x="1244" y="440"/>
                    <a:pt x="1243" y="442"/>
                    <a:pt x="1243" y="443"/>
                  </a:cubicBezTo>
                  <a:cubicBezTo>
                    <a:pt x="1241" y="443"/>
                    <a:pt x="1237" y="442"/>
                    <a:pt x="1237" y="445"/>
                  </a:cubicBezTo>
                  <a:cubicBezTo>
                    <a:pt x="1243" y="447"/>
                    <a:pt x="1230" y="462"/>
                    <a:pt x="1244" y="461"/>
                  </a:cubicBezTo>
                  <a:cubicBezTo>
                    <a:pt x="1247" y="461"/>
                    <a:pt x="1251" y="460"/>
                    <a:pt x="1253" y="457"/>
                  </a:cubicBezTo>
                  <a:cubicBezTo>
                    <a:pt x="1255" y="455"/>
                    <a:pt x="1259" y="452"/>
                    <a:pt x="1259" y="449"/>
                  </a:cubicBezTo>
                  <a:cubicBezTo>
                    <a:pt x="1256" y="448"/>
                    <a:pt x="1255" y="451"/>
                    <a:pt x="1253" y="451"/>
                  </a:cubicBezTo>
                  <a:cubicBezTo>
                    <a:pt x="1253" y="447"/>
                    <a:pt x="1259" y="442"/>
                    <a:pt x="1263" y="443"/>
                  </a:cubicBezTo>
                  <a:cubicBezTo>
                    <a:pt x="1263" y="446"/>
                    <a:pt x="1264" y="449"/>
                    <a:pt x="1264" y="452"/>
                  </a:cubicBezTo>
                  <a:cubicBezTo>
                    <a:pt x="1264" y="456"/>
                    <a:pt x="1257" y="471"/>
                    <a:pt x="1266" y="470"/>
                  </a:cubicBezTo>
                  <a:cubicBezTo>
                    <a:pt x="1265" y="473"/>
                    <a:pt x="1261" y="477"/>
                    <a:pt x="1258" y="479"/>
                  </a:cubicBezTo>
                  <a:cubicBezTo>
                    <a:pt x="1253" y="481"/>
                    <a:pt x="1252" y="480"/>
                    <a:pt x="1249" y="485"/>
                  </a:cubicBezTo>
                  <a:cubicBezTo>
                    <a:pt x="1248" y="487"/>
                    <a:pt x="1248" y="487"/>
                    <a:pt x="1248" y="490"/>
                  </a:cubicBezTo>
                  <a:cubicBezTo>
                    <a:pt x="1249" y="492"/>
                    <a:pt x="1249" y="493"/>
                    <a:pt x="1248" y="495"/>
                  </a:cubicBezTo>
                  <a:cubicBezTo>
                    <a:pt x="1245" y="500"/>
                    <a:pt x="1239" y="502"/>
                    <a:pt x="1235" y="507"/>
                  </a:cubicBezTo>
                  <a:cubicBezTo>
                    <a:pt x="1234" y="509"/>
                    <a:pt x="1234" y="512"/>
                    <a:pt x="1230" y="511"/>
                  </a:cubicBezTo>
                  <a:cubicBezTo>
                    <a:pt x="1230" y="509"/>
                    <a:pt x="1226" y="508"/>
                    <a:pt x="1224" y="508"/>
                  </a:cubicBezTo>
                  <a:cubicBezTo>
                    <a:pt x="1223" y="508"/>
                    <a:pt x="1221" y="509"/>
                    <a:pt x="1220" y="509"/>
                  </a:cubicBezTo>
                  <a:cubicBezTo>
                    <a:pt x="1219" y="509"/>
                    <a:pt x="1217" y="508"/>
                    <a:pt x="1216" y="509"/>
                  </a:cubicBezTo>
                  <a:cubicBezTo>
                    <a:pt x="1214" y="510"/>
                    <a:pt x="1216" y="511"/>
                    <a:pt x="1216" y="512"/>
                  </a:cubicBezTo>
                  <a:cubicBezTo>
                    <a:pt x="1215" y="514"/>
                    <a:pt x="1214" y="515"/>
                    <a:pt x="1214" y="516"/>
                  </a:cubicBezTo>
                  <a:cubicBezTo>
                    <a:pt x="1213" y="519"/>
                    <a:pt x="1213" y="520"/>
                    <a:pt x="1214" y="524"/>
                  </a:cubicBezTo>
                  <a:cubicBezTo>
                    <a:pt x="1212" y="524"/>
                    <a:pt x="1213" y="525"/>
                    <a:pt x="1212" y="526"/>
                  </a:cubicBezTo>
                  <a:cubicBezTo>
                    <a:pt x="1212" y="527"/>
                    <a:pt x="1210" y="528"/>
                    <a:pt x="1210" y="529"/>
                  </a:cubicBezTo>
                  <a:cubicBezTo>
                    <a:pt x="1206" y="533"/>
                    <a:pt x="1210" y="536"/>
                    <a:pt x="1213" y="540"/>
                  </a:cubicBezTo>
                  <a:cubicBezTo>
                    <a:pt x="1214" y="541"/>
                    <a:pt x="1216" y="543"/>
                    <a:pt x="1218" y="543"/>
                  </a:cubicBezTo>
                  <a:cubicBezTo>
                    <a:pt x="1218" y="547"/>
                    <a:pt x="1218" y="551"/>
                    <a:pt x="1218" y="555"/>
                  </a:cubicBezTo>
                  <a:cubicBezTo>
                    <a:pt x="1219" y="557"/>
                    <a:pt x="1222" y="561"/>
                    <a:pt x="1221" y="563"/>
                  </a:cubicBezTo>
                  <a:cubicBezTo>
                    <a:pt x="1221" y="564"/>
                    <a:pt x="1216" y="567"/>
                    <a:pt x="1215" y="567"/>
                  </a:cubicBezTo>
                  <a:cubicBezTo>
                    <a:pt x="1214" y="567"/>
                    <a:pt x="1213" y="566"/>
                    <a:pt x="1211" y="566"/>
                  </a:cubicBezTo>
                  <a:cubicBezTo>
                    <a:pt x="1211" y="563"/>
                    <a:pt x="1214" y="563"/>
                    <a:pt x="1214" y="560"/>
                  </a:cubicBezTo>
                  <a:cubicBezTo>
                    <a:pt x="1214" y="557"/>
                    <a:pt x="1211" y="557"/>
                    <a:pt x="1210" y="560"/>
                  </a:cubicBezTo>
                  <a:cubicBezTo>
                    <a:pt x="1210" y="560"/>
                    <a:pt x="1209" y="560"/>
                    <a:pt x="1209" y="560"/>
                  </a:cubicBezTo>
                  <a:cubicBezTo>
                    <a:pt x="1209" y="559"/>
                    <a:pt x="1208" y="557"/>
                    <a:pt x="1209" y="556"/>
                  </a:cubicBezTo>
                  <a:cubicBezTo>
                    <a:pt x="1205" y="556"/>
                    <a:pt x="1207" y="559"/>
                    <a:pt x="1206" y="561"/>
                  </a:cubicBezTo>
                  <a:cubicBezTo>
                    <a:pt x="1204" y="563"/>
                    <a:pt x="1202" y="564"/>
                    <a:pt x="1200" y="567"/>
                  </a:cubicBezTo>
                  <a:cubicBezTo>
                    <a:pt x="1200" y="565"/>
                    <a:pt x="1200" y="563"/>
                    <a:pt x="1201" y="562"/>
                  </a:cubicBezTo>
                  <a:cubicBezTo>
                    <a:pt x="1201" y="562"/>
                    <a:pt x="1200" y="562"/>
                    <a:pt x="1200" y="562"/>
                  </a:cubicBezTo>
                  <a:cubicBezTo>
                    <a:pt x="1199" y="564"/>
                    <a:pt x="1198" y="565"/>
                    <a:pt x="1196" y="565"/>
                  </a:cubicBezTo>
                  <a:cubicBezTo>
                    <a:pt x="1195" y="562"/>
                    <a:pt x="1198" y="560"/>
                    <a:pt x="1201" y="559"/>
                  </a:cubicBezTo>
                  <a:cubicBezTo>
                    <a:pt x="1201" y="559"/>
                    <a:pt x="1201" y="558"/>
                    <a:pt x="1201" y="558"/>
                  </a:cubicBezTo>
                  <a:cubicBezTo>
                    <a:pt x="1200" y="558"/>
                    <a:pt x="1200" y="558"/>
                    <a:pt x="1199" y="558"/>
                  </a:cubicBezTo>
                  <a:cubicBezTo>
                    <a:pt x="1199" y="557"/>
                    <a:pt x="1199" y="557"/>
                    <a:pt x="1199" y="556"/>
                  </a:cubicBezTo>
                  <a:cubicBezTo>
                    <a:pt x="1200" y="556"/>
                    <a:pt x="1200" y="556"/>
                    <a:pt x="1201" y="556"/>
                  </a:cubicBezTo>
                  <a:cubicBezTo>
                    <a:pt x="1201" y="553"/>
                    <a:pt x="1199" y="552"/>
                    <a:pt x="1199" y="549"/>
                  </a:cubicBezTo>
                  <a:cubicBezTo>
                    <a:pt x="1197" y="549"/>
                    <a:pt x="1195" y="553"/>
                    <a:pt x="1193" y="549"/>
                  </a:cubicBezTo>
                  <a:cubicBezTo>
                    <a:pt x="1192" y="550"/>
                    <a:pt x="1191" y="549"/>
                    <a:pt x="1191" y="547"/>
                  </a:cubicBezTo>
                  <a:cubicBezTo>
                    <a:pt x="1195" y="547"/>
                    <a:pt x="1197" y="544"/>
                    <a:pt x="1198" y="541"/>
                  </a:cubicBezTo>
                  <a:cubicBezTo>
                    <a:pt x="1199" y="538"/>
                    <a:pt x="1197" y="535"/>
                    <a:pt x="1197" y="532"/>
                  </a:cubicBezTo>
                  <a:cubicBezTo>
                    <a:pt x="1197" y="532"/>
                    <a:pt x="1196" y="532"/>
                    <a:pt x="1196" y="532"/>
                  </a:cubicBezTo>
                  <a:cubicBezTo>
                    <a:pt x="1196" y="528"/>
                    <a:pt x="1198" y="531"/>
                    <a:pt x="1200" y="529"/>
                  </a:cubicBezTo>
                  <a:cubicBezTo>
                    <a:pt x="1202" y="528"/>
                    <a:pt x="1202" y="526"/>
                    <a:pt x="1202" y="524"/>
                  </a:cubicBezTo>
                  <a:cubicBezTo>
                    <a:pt x="1199" y="522"/>
                    <a:pt x="1199" y="525"/>
                    <a:pt x="1197" y="527"/>
                  </a:cubicBezTo>
                  <a:cubicBezTo>
                    <a:pt x="1197" y="520"/>
                    <a:pt x="1199" y="515"/>
                    <a:pt x="1200" y="508"/>
                  </a:cubicBezTo>
                  <a:cubicBezTo>
                    <a:pt x="1200" y="505"/>
                    <a:pt x="1201" y="502"/>
                    <a:pt x="1202" y="499"/>
                  </a:cubicBezTo>
                  <a:cubicBezTo>
                    <a:pt x="1202" y="497"/>
                    <a:pt x="1207" y="493"/>
                    <a:pt x="1203" y="493"/>
                  </a:cubicBezTo>
                  <a:cubicBezTo>
                    <a:pt x="1202" y="494"/>
                    <a:pt x="1201" y="496"/>
                    <a:pt x="1200" y="497"/>
                  </a:cubicBezTo>
                  <a:cubicBezTo>
                    <a:pt x="1197" y="496"/>
                    <a:pt x="1196" y="500"/>
                    <a:pt x="1193" y="498"/>
                  </a:cubicBezTo>
                  <a:cubicBezTo>
                    <a:pt x="1193" y="497"/>
                    <a:pt x="1192" y="496"/>
                    <a:pt x="1193" y="495"/>
                  </a:cubicBezTo>
                  <a:cubicBezTo>
                    <a:pt x="1191" y="495"/>
                    <a:pt x="1191" y="495"/>
                    <a:pt x="1190" y="496"/>
                  </a:cubicBezTo>
                  <a:cubicBezTo>
                    <a:pt x="1190" y="495"/>
                    <a:pt x="1191" y="493"/>
                    <a:pt x="1190" y="492"/>
                  </a:cubicBezTo>
                  <a:cubicBezTo>
                    <a:pt x="1189" y="493"/>
                    <a:pt x="1187" y="493"/>
                    <a:pt x="1186" y="495"/>
                  </a:cubicBezTo>
                  <a:cubicBezTo>
                    <a:pt x="1183" y="494"/>
                    <a:pt x="1180" y="493"/>
                    <a:pt x="1177" y="491"/>
                  </a:cubicBezTo>
                  <a:cubicBezTo>
                    <a:pt x="1175" y="489"/>
                    <a:pt x="1174" y="486"/>
                    <a:pt x="1172" y="484"/>
                  </a:cubicBezTo>
                  <a:cubicBezTo>
                    <a:pt x="1170" y="482"/>
                    <a:pt x="1170" y="482"/>
                    <a:pt x="1168" y="480"/>
                  </a:cubicBezTo>
                  <a:cubicBezTo>
                    <a:pt x="1166" y="479"/>
                    <a:pt x="1166" y="478"/>
                    <a:pt x="1164" y="477"/>
                  </a:cubicBezTo>
                  <a:cubicBezTo>
                    <a:pt x="1161" y="475"/>
                    <a:pt x="1156" y="475"/>
                    <a:pt x="1154" y="472"/>
                  </a:cubicBezTo>
                  <a:cubicBezTo>
                    <a:pt x="1152" y="474"/>
                    <a:pt x="1150" y="471"/>
                    <a:pt x="1147" y="473"/>
                  </a:cubicBezTo>
                  <a:cubicBezTo>
                    <a:pt x="1145" y="473"/>
                    <a:pt x="1143" y="476"/>
                    <a:pt x="1143" y="478"/>
                  </a:cubicBezTo>
                  <a:cubicBezTo>
                    <a:pt x="1143" y="479"/>
                    <a:pt x="1145" y="482"/>
                    <a:pt x="1145" y="483"/>
                  </a:cubicBezTo>
                  <a:cubicBezTo>
                    <a:pt x="1145" y="486"/>
                    <a:pt x="1143" y="486"/>
                    <a:pt x="1141" y="488"/>
                  </a:cubicBezTo>
                  <a:cubicBezTo>
                    <a:pt x="1140" y="486"/>
                    <a:pt x="1138" y="485"/>
                    <a:pt x="1136" y="486"/>
                  </a:cubicBezTo>
                  <a:cubicBezTo>
                    <a:pt x="1136" y="485"/>
                    <a:pt x="1135" y="484"/>
                    <a:pt x="1134" y="483"/>
                  </a:cubicBezTo>
                  <a:cubicBezTo>
                    <a:pt x="1133" y="483"/>
                    <a:pt x="1132" y="485"/>
                    <a:pt x="1132" y="486"/>
                  </a:cubicBezTo>
                  <a:cubicBezTo>
                    <a:pt x="1132" y="486"/>
                    <a:pt x="1132" y="485"/>
                    <a:pt x="1132" y="484"/>
                  </a:cubicBezTo>
                  <a:cubicBezTo>
                    <a:pt x="1131" y="484"/>
                    <a:pt x="1130" y="484"/>
                    <a:pt x="1129" y="484"/>
                  </a:cubicBezTo>
                  <a:cubicBezTo>
                    <a:pt x="1131" y="489"/>
                    <a:pt x="1125" y="487"/>
                    <a:pt x="1129" y="492"/>
                  </a:cubicBezTo>
                  <a:cubicBezTo>
                    <a:pt x="1130" y="493"/>
                    <a:pt x="1141" y="501"/>
                    <a:pt x="1140" y="503"/>
                  </a:cubicBezTo>
                  <a:cubicBezTo>
                    <a:pt x="1137" y="507"/>
                    <a:pt x="1132" y="500"/>
                    <a:pt x="1129" y="504"/>
                  </a:cubicBezTo>
                  <a:cubicBezTo>
                    <a:pt x="1128" y="506"/>
                    <a:pt x="1130" y="507"/>
                    <a:pt x="1127" y="508"/>
                  </a:cubicBezTo>
                  <a:cubicBezTo>
                    <a:pt x="1126" y="508"/>
                    <a:pt x="1124" y="506"/>
                    <a:pt x="1123" y="507"/>
                  </a:cubicBezTo>
                  <a:cubicBezTo>
                    <a:pt x="1119" y="507"/>
                    <a:pt x="1118" y="513"/>
                    <a:pt x="1122" y="515"/>
                  </a:cubicBezTo>
                  <a:cubicBezTo>
                    <a:pt x="1121" y="513"/>
                    <a:pt x="1124" y="511"/>
                    <a:pt x="1126" y="511"/>
                  </a:cubicBezTo>
                  <a:cubicBezTo>
                    <a:pt x="1126" y="514"/>
                    <a:pt x="1127" y="515"/>
                    <a:pt x="1128" y="517"/>
                  </a:cubicBezTo>
                  <a:cubicBezTo>
                    <a:pt x="1128" y="518"/>
                    <a:pt x="1130" y="521"/>
                    <a:pt x="1131" y="522"/>
                  </a:cubicBezTo>
                  <a:cubicBezTo>
                    <a:pt x="1132" y="523"/>
                    <a:pt x="1136" y="523"/>
                    <a:pt x="1136" y="525"/>
                  </a:cubicBezTo>
                  <a:cubicBezTo>
                    <a:pt x="1138" y="529"/>
                    <a:pt x="1134" y="528"/>
                    <a:pt x="1132" y="528"/>
                  </a:cubicBezTo>
                  <a:cubicBezTo>
                    <a:pt x="1131" y="528"/>
                    <a:pt x="1130" y="527"/>
                    <a:pt x="1129" y="528"/>
                  </a:cubicBezTo>
                  <a:cubicBezTo>
                    <a:pt x="1128" y="528"/>
                    <a:pt x="1127" y="529"/>
                    <a:pt x="1127" y="529"/>
                  </a:cubicBezTo>
                  <a:cubicBezTo>
                    <a:pt x="1123" y="528"/>
                    <a:pt x="1122" y="534"/>
                    <a:pt x="1117" y="531"/>
                  </a:cubicBezTo>
                  <a:cubicBezTo>
                    <a:pt x="1115" y="530"/>
                    <a:pt x="1114" y="529"/>
                    <a:pt x="1112" y="528"/>
                  </a:cubicBezTo>
                  <a:cubicBezTo>
                    <a:pt x="1109" y="527"/>
                    <a:pt x="1107" y="528"/>
                    <a:pt x="1105" y="525"/>
                  </a:cubicBezTo>
                  <a:cubicBezTo>
                    <a:pt x="1100" y="525"/>
                    <a:pt x="1096" y="522"/>
                    <a:pt x="1090" y="522"/>
                  </a:cubicBezTo>
                  <a:cubicBezTo>
                    <a:pt x="1088" y="523"/>
                    <a:pt x="1085" y="522"/>
                    <a:pt x="1083" y="523"/>
                  </a:cubicBezTo>
                  <a:cubicBezTo>
                    <a:pt x="1081" y="523"/>
                    <a:pt x="1078" y="524"/>
                    <a:pt x="1076" y="523"/>
                  </a:cubicBezTo>
                  <a:cubicBezTo>
                    <a:pt x="1077" y="517"/>
                    <a:pt x="1071" y="525"/>
                    <a:pt x="1070" y="525"/>
                  </a:cubicBezTo>
                  <a:cubicBezTo>
                    <a:pt x="1069" y="527"/>
                    <a:pt x="1071" y="531"/>
                    <a:pt x="1067" y="531"/>
                  </a:cubicBezTo>
                  <a:cubicBezTo>
                    <a:pt x="1067" y="524"/>
                    <a:pt x="1059" y="531"/>
                    <a:pt x="1058" y="532"/>
                  </a:cubicBezTo>
                  <a:cubicBezTo>
                    <a:pt x="1058" y="532"/>
                    <a:pt x="1056" y="535"/>
                    <a:pt x="1056" y="535"/>
                  </a:cubicBezTo>
                  <a:cubicBezTo>
                    <a:pt x="1054" y="536"/>
                    <a:pt x="1050" y="534"/>
                    <a:pt x="1048" y="533"/>
                  </a:cubicBezTo>
                  <a:cubicBezTo>
                    <a:pt x="1047" y="533"/>
                    <a:pt x="1048" y="531"/>
                    <a:pt x="1047" y="530"/>
                  </a:cubicBezTo>
                  <a:cubicBezTo>
                    <a:pt x="1047" y="531"/>
                    <a:pt x="1042" y="529"/>
                    <a:pt x="1043" y="529"/>
                  </a:cubicBezTo>
                  <a:cubicBezTo>
                    <a:pt x="1041" y="529"/>
                    <a:pt x="1039" y="532"/>
                    <a:pt x="1038" y="528"/>
                  </a:cubicBezTo>
                  <a:cubicBezTo>
                    <a:pt x="1036" y="529"/>
                    <a:pt x="1035" y="530"/>
                    <a:pt x="1035" y="532"/>
                  </a:cubicBezTo>
                  <a:cubicBezTo>
                    <a:pt x="1032" y="531"/>
                    <a:pt x="1030" y="529"/>
                    <a:pt x="1027" y="529"/>
                  </a:cubicBezTo>
                  <a:cubicBezTo>
                    <a:pt x="1024" y="528"/>
                    <a:pt x="1023" y="527"/>
                    <a:pt x="1020" y="525"/>
                  </a:cubicBezTo>
                  <a:cubicBezTo>
                    <a:pt x="1018" y="522"/>
                    <a:pt x="1011" y="514"/>
                    <a:pt x="1009" y="516"/>
                  </a:cubicBezTo>
                  <a:cubicBezTo>
                    <a:pt x="1008" y="514"/>
                    <a:pt x="1005" y="513"/>
                    <a:pt x="1005" y="511"/>
                  </a:cubicBezTo>
                  <a:cubicBezTo>
                    <a:pt x="1004" y="508"/>
                    <a:pt x="1006" y="508"/>
                    <a:pt x="1005" y="506"/>
                  </a:cubicBezTo>
                  <a:cubicBezTo>
                    <a:pt x="1003" y="500"/>
                    <a:pt x="1000" y="505"/>
                    <a:pt x="999" y="508"/>
                  </a:cubicBezTo>
                  <a:cubicBezTo>
                    <a:pt x="995" y="507"/>
                    <a:pt x="995" y="509"/>
                    <a:pt x="994" y="512"/>
                  </a:cubicBezTo>
                  <a:cubicBezTo>
                    <a:pt x="993" y="513"/>
                    <a:pt x="991" y="512"/>
                    <a:pt x="991" y="510"/>
                  </a:cubicBezTo>
                  <a:cubicBezTo>
                    <a:pt x="988" y="510"/>
                    <a:pt x="985" y="513"/>
                    <a:pt x="983" y="513"/>
                  </a:cubicBezTo>
                  <a:cubicBezTo>
                    <a:pt x="981" y="512"/>
                    <a:pt x="981" y="509"/>
                    <a:pt x="978" y="510"/>
                  </a:cubicBezTo>
                  <a:cubicBezTo>
                    <a:pt x="978" y="512"/>
                    <a:pt x="976" y="513"/>
                    <a:pt x="974" y="511"/>
                  </a:cubicBezTo>
                  <a:cubicBezTo>
                    <a:pt x="974" y="510"/>
                    <a:pt x="975" y="508"/>
                    <a:pt x="975" y="507"/>
                  </a:cubicBezTo>
                  <a:cubicBezTo>
                    <a:pt x="976" y="506"/>
                    <a:pt x="977" y="504"/>
                    <a:pt x="977" y="503"/>
                  </a:cubicBezTo>
                  <a:cubicBezTo>
                    <a:pt x="978" y="501"/>
                    <a:pt x="979" y="501"/>
                    <a:pt x="980" y="499"/>
                  </a:cubicBezTo>
                  <a:cubicBezTo>
                    <a:pt x="976" y="498"/>
                    <a:pt x="975" y="502"/>
                    <a:pt x="972" y="501"/>
                  </a:cubicBezTo>
                  <a:cubicBezTo>
                    <a:pt x="972" y="500"/>
                    <a:pt x="972" y="498"/>
                    <a:pt x="972" y="497"/>
                  </a:cubicBezTo>
                  <a:cubicBezTo>
                    <a:pt x="972" y="497"/>
                    <a:pt x="964" y="495"/>
                    <a:pt x="965" y="494"/>
                  </a:cubicBezTo>
                  <a:cubicBezTo>
                    <a:pt x="969" y="491"/>
                    <a:pt x="963" y="486"/>
                    <a:pt x="961" y="490"/>
                  </a:cubicBezTo>
                  <a:cubicBezTo>
                    <a:pt x="961" y="487"/>
                    <a:pt x="957" y="488"/>
                    <a:pt x="955" y="490"/>
                  </a:cubicBezTo>
                  <a:cubicBezTo>
                    <a:pt x="953" y="488"/>
                    <a:pt x="952" y="482"/>
                    <a:pt x="948" y="482"/>
                  </a:cubicBezTo>
                  <a:cubicBezTo>
                    <a:pt x="950" y="479"/>
                    <a:pt x="952" y="482"/>
                    <a:pt x="954" y="482"/>
                  </a:cubicBezTo>
                  <a:cubicBezTo>
                    <a:pt x="952" y="478"/>
                    <a:pt x="949" y="474"/>
                    <a:pt x="948" y="470"/>
                  </a:cubicBezTo>
                  <a:cubicBezTo>
                    <a:pt x="947" y="466"/>
                    <a:pt x="950" y="462"/>
                    <a:pt x="948" y="459"/>
                  </a:cubicBezTo>
                  <a:cubicBezTo>
                    <a:pt x="947" y="457"/>
                    <a:pt x="944" y="456"/>
                    <a:pt x="942" y="454"/>
                  </a:cubicBezTo>
                  <a:cubicBezTo>
                    <a:pt x="941" y="453"/>
                    <a:pt x="942" y="451"/>
                    <a:pt x="940" y="450"/>
                  </a:cubicBezTo>
                  <a:cubicBezTo>
                    <a:pt x="939" y="449"/>
                    <a:pt x="937" y="449"/>
                    <a:pt x="936" y="449"/>
                  </a:cubicBezTo>
                  <a:cubicBezTo>
                    <a:pt x="935" y="448"/>
                    <a:pt x="933" y="448"/>
                    <a:pt x="932" y="447"/>
                  </a:cubicBezTo>
                  <a:cubicBezTo>
                    <a:pt x="931" y="447"/>
                    <a:pt x="932" y="445"/>
                    <a:pt x="930" y="445"/>
                  </a:cubicBezTo>
                  <a:cubicBezTo>
                    <a:pt x="928" y="444"/>
                    <a:pt x="926" y="448"/>
                    <a:pt x="924" y="450"/>
                  </a:cubicBezTo>
                  <a:cubicBezTo>
                    <a:pt x="919" y="453"/>
                    <a:pt x="915" y="454"/>
                    <a:pt x="910" y="457"/>
                  </a:cubicBezTo>
                  <a:cubicBezTo>
                    <a:pt x="904" y="460"/>
                    <a:pt x="900" y="462"/>
                    <a:pt x="894" y="463"/>
                  </a:cubicBezTo>
                  <a:cubicBezTo>
                    <a:pt x="891" y="464"/>
                    <a:pt x="889" y="466"/>
                    <a:pt x="886" y="467"/>
                  </a:cubicBezTo>
                  <a:cubicBezTo>
                    <a:pt x="883" y="468"/>
                    <a:pt x="880" y="467"/>
                    <a:pt x="876" y="468"/>
                  </a:cubicBezTo>
                  <a:cubicBezTo>
                    <a:pt x="869" y="469"/>
                    <a:pt x="871" y="473"/>
                    <a:pt x="868" y="478"/>
                  </a:cubicBezTo>
                  <a:cubicBezTo>
                    <a:pt x="866" y="482"/>
                    <a:pt x="861" y="488"/>
                    <a:pt x="861" y="492"/>
                  </a:cubicBezTo>
                  <a:cubicBezTo>
                    <a:pt x="859" y="492"/>
                    <a:pt x="858" y="494"/>
                    <a:pt x="859" y="496"/>
                  </a:cubicBezTo>
                  <a:cubicBezTo>
                    <a:pt x="860" y="496"/>
                    <a:pt x="861" y="496"/>
                    <a:pt x="863" y="496"/>
                  </a:cubicBezTo>
                  <a:cubicBezTo>
                    <a:pt x="862" y="498"/>
                    <a:pt x="862" y="503"/>
                    <a:pt x="864" y="505"/>
                  </a:cubicBezTo>
                  <a:cubicBezTo>
                    <a:pt x="864" y="501"/>
                    <a:pt x="864" y="494"/>
                    <a:pt x="869" y="495"/>
                  </a:cubicBezTo>
                  <a:cubicBezTo>
                    <a:pt x="869" y="495"/>
                    <a:pt x="870" y="497"/>
                    <a:pt x="870" y="497"/>
                  </a:cubicBezTo>
                  <a:cubicBezTo>
                    <a:pt x="871" y="498"/>
                    <a:pt x="869" y="499"/>
                    <a:pt x="870" y="500"/>
                  </a:cubicBezTo>
                  <a:cubicBezTo>
                    <a:pt x="870" y="501"/>
                    <a:pt x="871" y="503"/>
                    <a:pt x="871" y="504"/>
                  </a:cubicBezTo>
                  <a:cubicBezTo>
                    <a:pt x="870" y="506"/>
                    <a:pt x="869" y="505"/>
                    <a:pt x="869" y="506"/>
                  </a:cubicBezTo>
                  <a:cubicBezTo>
                    <a:pt x="868" y="508"/>
                    <a:pt x="866" y="508"/>
                    <a:pt x="866" y="512"/>
                  </a:cubicBezTo>
                  <a:cubicBezTo>
                    <a:pt x="867" y="513"/>
                    <a:pt x="869" y="517"/>
                    <a:pt x="871" y="517"/>
                  </a:cubicBezTo>
                  <a:cubicBezTo>
                    <a:pt x="870" y="515"/>
                    <a:pt x="868" y="514"/>
                    <a:pt x="868" y="512"/>
                  </a:cubicBezTo>
                  <a:cubicBezTo>
                    <a:pt x="869" y="509"/>
                    <a:pt x="870" y="511"/>
                    <a:pt x="871" y="510"/>
                  </a:cubicBezTo>
                  <a:cubicBezTo>
                    <a:pt x="873" y="508"/>
                    <a:pt x="875" y="502"/>
                    <a:pt x="878" y="503"/>
                  </a:cubicBezTo>
                  <a:cubicBezTo>
                    <a:pt x="879" y="507"/>
                    <a:pt x="885" y="501"/>
                    <a:pt x="888" y="502"/>
                  </a:cubicBezTo>
                  <a:cubicBezTo>
                    <a:pt x="891" y="502"/>
                    <a:pt x="892" y="504"/>
                    <a:pt x="894" y="504"/>
                  </a:cubicBezTo>
                  <a:cubicBezTo>
                    <a:pt x="896" y="503"/>
                    <a:pt x="896" y="500"/>
                    <a:pt x="900" y="500"/>
                  </a:cubicBezTo>
                  <a:cubicBezTo>
                    <a:pt x="899" y="497"/>
                    <a:pt x="891" y="501"/>
                    <a:pt x="889" y="500"/>
                  </a:cubicBezTo>
                  <a:cubicBezTo>
                    <a:pt x="885" y="498"/>
                    <a:pt x="886" y="495"/>
                    <a:pt x="887" y="491"/>
                  </a:cubicBezTo>
                  <a:cubicBezTo>
                    <a:pt x="889" y="491"/>
                    <a:pt x="891" y="493"/>
                    <a:pt x="893" y="493"/>
                  </a:cubicBezTo>
                  <a:cubicBezTo>
                    <a:pt x="895" y="493"/>
                    <a:pt x="896" y="491"/>
                    <a:pt x="899" y="493"/>
                  </a:cubicBezTo>
                  <a:cubicBezTo>
                    <a:pt x="899" y="494"/>
                    <a:pt x="899" y="495"/>
                    <a:pt x="900" y="496"/>
                  </a:cubicBezTo>
                  <a:cubicBezTo>
                    <a:pt x="902" y="495"/>
                    <a:pt x="904" y="496"/>
                    <a:pt x="904" y="493"/>
                  </a:cubicBezTo>
                  <a:cubicBezTo>
                    <a:pt x="905" y="493"/>
                    <a:pt x="907" y="493"/>
                    <a:pt x="907" y="493"/>
                  </a:cubicBezTo>
                  <a:cubicBezTo>
                    <a:pt x="907" y="500"/>
                    <a:pt x="914" y="491"/>
                    <a:pt x="914" y="487"/>
                  </a:cubicBezTo>
                  <a:cubicBezTo>
                    <a:pt x="914" y="489"/>
                    <a:pt x="916" y="489"/>
                    <a:pt x="917" y="489"/>
                  </a:cubicBezTo>
                  <a:cubicBezTo>
                    <a:pt x="917" y="490"/>
                    <a:pt x="918" y="492"/>
                    <a:pt x="918" y="493"/>
                  </a:cubicBezTo>
                  <a:cubicBezTo>
                    <a:pt x="922" y="492"/>
                    <a:pt x="920" y="485"/>
                    <a:pt x="920" y="482"/>
                  </a:cubicBezTo>
                  <a:cubicBezTo>
                    <a:pt x="921" y="480"/>
                    <a:pt x="921" y="478"/>
                    <a:pt x="923" y="477"/>
                  </a:cubicBezTo>
                  <a:cubicBezTo>
                    <a:pt x="925" y="475"/>
                    <a:pt x="927" y="477"/>
                    <a:pt x="927" y="473"/>
                  </a:cubicBezTo>
                  <a:cubicBezTo>
                    <a:pt x="928" y="473"/>
                    <a:pt x="930" y="474"/>
                    <a:pt x="931" y="473"/>
                  </a:cubicBezTo>
                  <a:cubicBezTo>
                    <a:pt x="933" y="472"/>
                    <a:pt x="931" y="471"/>
                    <a:pt x="933" y="470"/>
                  </a:cubicBezTo>
                  <a:cubicBezTo>
                    <a:pt x="935" y="468"/>
                    <a:pt x="939" y="470"/>
                    <a:pt x="942" y="470"/>
                  </a:cubicBezTo>
                  <a:cubicBezTo>
                    <a:pt x="942" y="472"/>
                    <a:pt x="940" y="473"/>
                    <a:pt x="940" y="476"/>
                  </a:cubicBezTo>
                  <a:cubicBezTo>
                    <a:pt x="940" y="478"/>
                    <a:pt x="942" y="479"/>
                    <a:pt x="941" y="481"/>
                  </a:cubicBezTo>
                  <a:cubicBezTo>
                    <a:pt x="937" y="479"/>
                    <a:pt x="936" y="485"/>
                    <a:pt x="934" y="486"/>
                  </a:cubicBezTo>
                  <a:cubicBezTo>
                    <a:pt x="930" y="487"/>
                    <a:pt x="929" y="485"/>
                    <a:pt x="926" y="487"/>
                  </a:cubicBezTo>
                  <a:cubicBezTo>
                    <a:pt x="923" y="489"/>
                    <a:pt x="916" y="500"/>
                    <a:pt x="914" y="497"/>
                  </a:cubicBezTo>
                  <a:cubicBezTo>
                    <a:pt x="911" y="498"/>
                    <a:pt x="914" y="501"/>
                    <a:pt x="913" y="504"/>
                  </a:cubicBezTo>
                  <a:cubicBezTo>
                    <a:pt x="913" y="503"/>
                    <a:pt x="913" y="503"/>
                    <a:pt x="913" y="503"/>
                  </a:cubicBezTo>
                  <a:cubicBezTo>
                    <a:pt x="910" y="504"/>
                    <a:pt x="905" y="508"/>
                    <a:pt x="903" y="504"/>
                  </a:cubicBezTo>
                  <a:cubicBezTo>
                    <a:pt x="901" y="505"/>
                    <a:pt x="901" y="507"/>
                    <a:pt x="900" y="508"/>
                  </a:cubicBezTo>
                  <a:cubicBezTo>
                    <a:pt x="898" y="509"/>
                    <a:pt x="896" y="510"/>
                    <a:pt x="894" y="510"/>
                  </a:cubicBezTo>
                  <a:cubicBezTo>
                    <a:pt x="891" y="510"/>
                    <a:pt x="888" y="507"/>
                    <a:pt x="886" y="507"/>
                  </a:cubicBezTo>
                  <a:cubicBezTo>
                    <a:pt x="880" y="506"/>
                    <a:pt x="884" y="513"/>
                    <a:pt x="882" y="516"/>
                  </a:cubicBezTo>
                  <a:cubicBezTo>
                    <a:pt x="880" y="522"/>
                    <a:pt x="878" y="512"/>
                    <a:pt x="874" y="517"/>
                  </a:cubicBezTo>
                  <a:cubicBezTo>
                    <a:pt x="869" y="523"/>
                    <a:pt x="879" y="523"/>
                    <a:pt x="882" y="523"/>
                  </a:cubicBezTo>
                  <a:cubicBezTo>
                    <a:pt x="881" y="528"/>
                    <a:pt x="880" y="531"/>
                    <a:pt x="882" y="535"/>
                  </a:cubicBezTo>
                  <a:cubicBezTo>
                    <a:pt x="883" y="538"/>
                    <a:pt x="885" y="540"/>
                    <a:pt x="886" y="542"/>
                  </a:cubicBezTo>
                  <a:cubicBezTo>
                    <a:pt x="888" y="544"/>
                    <a:pt x="892" y="546"/>
                    <a:pt x="891" y="549"/>
                  </a:cubicBezTo>
                  <a:cubicBezTo>
                    <a:pt x="891" y="552"/>
                    <a:pt x="889" y="554"/>
                    <a:pt x="888" y="557"/>
                  </a:cubicBezTo>
                  <a:cubicBezTo>
                    <a:pt x="888" y="560"/>
                    <a:pt x="889" y="563"/>
                    <a:pt x="889" y="565"/>
                  </a:cubicBezTo>
                  <a:cubicBezTo>
                    <a:pt x="890" y="569"/>
                    <a:pt x="893" y="572"/>
                    <a:pt x="893" y="575"/>
                  </a:cubicBezTo>
                  <a:cubicBezTo>
                    <a:pt x="894" y="579"/>
                    <a:pt x="891" y="580"/>
                    <a:pt x="889" y="582"/>
                  </a:cubicBezTo>
                  <a:cubicBezTo>
                    <a:pt x="886" y="588"/>
                    <a:pt x="889" y="592"/>
                    <a:pt x="889" y="598"/>
                  </a:cubicBezTo>
                  <a:cubicBezTo>
                    <a:pt x="888" y="599"/>
                    <a:pt x="888" y="603"/>
                    <a:pt x="886" y="603"/>
                  </a:cubicBezTo>
                  <a:cubicBezTo>
                    <a:pt x="884" y="602"/>
                    <a:pt x="884" y="600"/>
                    <a:pt x="884" y="599"/>
                  </a:cubicBezTo>
                  <a:cubicBezTo>
                    <a:pt x="882" y="598"/>
                    <a:pt x="881" y="597"/>
                    <a:pt x="880" y="595"/>
                  </a:cubicBezTo>
                  <a:cubicBezTo>
                    <a:pt x="879" y="593"/>
                    <a:pt x="881" y="591"/>
                    <a:pt x="878" y="591"/>
                  </a:cubicBezTo>
                  <a:cubicBezTo>
                    <a:pt x="877" y="590"/>
                    <a:pt x="876" y="588"/>
                    <a:pt x="875" y="587"/>
                  </a:cubicBezTo>
                  <a:cubicBezTo>
                    <a:pt x="873" y="585"/>
                    <a:pt x="870" y="584"/>
                    <a:pt x="871" y="581"/>
                  </a:cubicBezTo>
                  <a:cubicBezTo>
                    <a:pt x="873" y="583"/>
                    <a:pt x="876" y="582"/>
                    <a:pt x="879" y="582"/>
                  </a:cubicBezTo>
                  <a:cubicBezTo>
                    <a:pt x="879" y="582"/>
                    <a:pt x="880" y="581"/>
                    <a:pt x="881" y="581"/>
                  </a:cubicBezTo>
                  <a:cubicBezTo>
                    <a:pt x="882" y="581"/>
                    <a:pt x="884" y="582"/>
                    <a:pt x="885" y="582"/>
                  </a:cubicBezTo>
                  <a:cubicBezTo>
                    <a:pt x="885" y="579"/>
                    <a:pt x="889" y="579"/>
                    <a:pt x="889" y="576"/>
                  </a:cubicBezTo>
                  <a:cubicBezTo>
                    <a:pt x="888" y="574"/>
                    <a:pt x="883" y="571"/>
                    <a:pt x="882" y="569"/>
                  </a:cubicBezTo>
                  <a:cubicBezTo>
                    <a:pt x="880" y="566"/>
                    <a:pt x="881" y="563"/>
                    <a:pt x="878" y="561"/>
                  </a:cubicBezTo>
                  <a:cubicBezTo>
                    <a:pt x="876" y="558"/>
                    <a:pt x="873" y="558"/>
                    <a:pt x="874" y="553"/>
                  </a:cubicBezTo>
                  <a:cubicBezTo>
                    <a:pt x="878" y="554"/>
                    <a:pt x="881" y="552"/>
                    <a:pt x="881" y="548"/>
                  </a:cubicBezTo>
                  <a:cubicBezTo>
                    <a:pt x="882" y="548"/>
                    <a:pt x="883" y="548"/>
                    <a:pt x="884" y="548"/>
                  </a:cubicBezTo>
                  <a:cubicBezTo>
                    <a:pt x="884" y="546"/>
                    <a:pt x="882" y="545"/>
                    <a:pt x="882" y="544"/>
                  </a:cubicBezTo>
                  <a:cubicBezTo>
                    <a:pt x="882" y="543"/>
                    <a:pt x="883" y="540"/>
                    <a:pt x="882" y="539"/>
                  </a:cubicBezTo>
                  <a:cubicBezTo>
                    <a:pt x="882" y="538"/>
                    <a:pt x="879" y="537"/>
                    <a:pt x="878" y="538"/>
                  </a:cubicBezTo>
                  <a:cubicBezTo>
                    <a:pt x="876" y="539"/>
                    <a:pt x="877" y="541"/>
                    <a:pt x="878" y="543"/>
                  </a:cubicBezTo>
                  <a:cubicBezTo>
                    <a:pt x="876" y="543"/>
                    <a:pt x="875" y="543"/>
                    <a:pt x="873" y="543"/>
                  </a:cubicBezTo>
                  <a:cubicBezTo>
                    <a:pt x="873" y="538"/>
                    <a:pt x="869" y="538"/>
                    <a:pt x="869" y="542"/>
                  </a:cubicBezTo>
                  <a:cubicBezTo>
                    <a:pt x="869" y="546"/>
                    <a:pt x="867" y="547"/>
                    <a:pt x="866" y="545"/>
                  </a:cubicBezTo>
                  <a:cubicBezTo>
                    <a:pt x="866" y="544"/>
                    <a:pt x="866" y="542"/>
                    <a:pt x="866" y="541"/>
                  </a:cubicBezTo>
                  <a:cubicBezTo>
                    <a:pt x="859" y="538"/>
                    <a:pt x="862" y="556"/>
                    <a:pt x="860" y="560"/>
                  </a:cubicBezTo>
                  <a:cubicBezTo>
                    <a:pt x="862" y="553"/>
                    <a:pt x="852" y="555"/>
                    <a:pt x="855" y="549"/>
                  </a:cubicBezTo>
                  <a:cubicBezTo>
                    <a:pt x="856" y="549"/>
                    <a:pt x="856" y="549"/>
                    <a:pt x="857" y="549"/>
                  </a:cubicBezTo>
                  <a:cubicBezTo>
                    <a:pt x="854" y="542"/>
                    <a:pt x="859" y="538"/>
                    <a:pt x="859" y="533"/>
                  </a:cubicBezTo>
                  <a:cubicBezTo>
                    <a:pt x="858" y="534"/>
                    <a:pt x="857" y="534"/>
                    <a:pt x="857" y="536"/>
                  </a:cubicBezTo>
                  <a:cubicBezTo>
                    <a:pt x="856" y="536"/>
                    <a:pt x="854" y="536"/>
                    <a:pt x="853" y="536"/>
                  </a:cubicBezTo>
                  <a:cubicBezTo>
                    <a:pt x="855" y="534"/>
                    <a:pt x="858" y="528"/>
                    <a:pt x="853" y="527"/>
                  </a:cubicBezTo>
                  <a:cubicBezTo>
                    <a:pt x="862" y="529"/>
                    <a:pt x="856" y="516"/>
                    <a:pt x="855" y="513"/>
                  </a:cubicBezTo>
                  <a:cubicBezTo>
                    <a:pt x="852" y="512"/>
                    <a:pt x="846" y="511"/>
                    <a:pt x="847" y="507"/>
                  </a:cubicBezTo>
                  <a:cubicBezTo>
                    <a:pt x="844" y="506"/>
                    <a:pt x="841" y="507"/>
                    <a:pt x="840" y="511"/>
                  </a:cubicBezTo>
                  <a:cubicBezTo>
                    <a:pt x="840" y="515"/>
                    <a:pt x="843" y="515"/>
                    <a:pt x="846" y="517"/>
                  </a:cubicBezTo>
                  <a:cubicBezTo>
                    <a:pt x="850" y="521"/>
                    <a:pt x="851" y="526"/>
                    <a:pt x="850" y="532"/>
                  </a:cubicBezTo>
                  <a:cubicBezTo>
                    <a:pt x="846" y="531"/>
                    <a:pt x="843" y="530"/>
                    <a:pt x="840" y="531"/>
                  </a:cubicBezTo>
                  <a:cubicBezTo>
                    <a:pt x="840" y="533"/>
                    <a:pt x="839" y="534"/>
                    <a:pt x="839" y="535"/>
                  </a:cubicBezTo>
                  <a:cubicBezTo>
                    <a:pt x="839" y="535"/>
                    <a:pt x="838" y="535"/>
                    <a:pt x="838" y="535"/>
                  </a:cubicBezTo>
                  <a:cubicBezTo>
                    <a:pt x="837" y="532"/>
                    <a:pt x="833" y="526"/>
                    <a:pt x="833" y="522"/>
                  </a:cubicBezTo>
                  <a:cubicBezTo>
                    <a:pt x="825" y="522"/>
                    <a:pt x="830" y="511"/>
                    <a:pt x="823" y="513"/>
                  </a:cubicBezTo>
                  <a:cubicBezTo>
                    <a:pt x="822" y="519"/>
                    <a:pt x="814" y="519"/>
                    <a:pt x="810" y="522"/>
                  </a:cubicBezTo>
                  <a:cubicBezTo>
                    <a:pt x="807" y="524"/>
                    <a:pt x="804" y="532"/>
                    <a:pt x="799" y="528"/>
                  </a:cubicBezTo>
                  <a:cubicBezTo>
                    <a:pt x="802" y="525"/>
                    <a:pt x="802" y="521"/>
                    <a:pt x="805" y="518"/>
                  </a:cubicBezTo>
                  <a:cubicBezTo>
                    <a:pt x="801" y="520"/>
                    <a:pt x="800" y="523"/>
                    <a:pt x="798" y="525"/>
                  </a:cubicBezTo>
                  <a:cubicBezTo>
                    <a:pt x="795" y="527"/>
                    <a:pt x="791" y="527"/>
                    <a:pt x="790" y="531"/>
                  </a:cubicBezTo>
                  <a:cubicBezTo>
                    <a:pt x="782" y="527"/>
                    <a:pt x="774" y="533"/>
                    <a:pt x="765" y="532"/>
                  </a:cubicBezTo>
                  <a:cubicBezTo>
                    <a:pt x="765" y="537"/>
                    <a:pt x="749" y="537"/>
                    <a:pt x="747" y="534"/>
                  </a:cubicBezTo>
                  <a:cubicBezTo>
                    <a:pt x="742" y="533"/>
                    <a:pt x="737" y="536"/>
                    <a:pt x="731" y="535"/>
                  </a:cubicBezTo>
                  <a:cubicBezTo>
                    <a:pt x="725" y="534"/>
                    <a:pt x="719" y="532"/>
                    <a:pt x="714" y="530"/>
                  </a:cubicBezTo>
                  <a:cubicBezTo>
                    <a:pt x="707" y="529"/>
                    <a:pt x="699" y="528"/>
                    <a:pt x="693" y="525"/>
                  </a:cubicBezTo>
                  <a:cubicBezTo>
                    <a:pt x="688" y="523"/>
                    <a:pt x="683" y="522"/>
                    <a:pt x="678" y="520"/>
                  </a:cubicBezTo>
                  <a:cubicBezTo>
                    <a:pt x="681" y="519"/>
                    <a:pt x="686" y="518"/>
                    <a:pt x="688" y="515"/>
                  </a:cubicBezTo>
                  <a:cubicBezTo>
                    <a:pt x="691" y="511"/>
                    <a:pt x="688" y="512"/>
                    <a:pt x="688" y="508"/>
                  </a:cubicBezTo>
                  <a:cubicBezTo>
                    <a:pt x="688" y="500"/>
                    <a:pt x="689" y="504"/>
                    <a:pt x="694" y="504"/>
                  </a:cubicBezTo>
                  <a:cubicBezTo>
                    <a:pt x="698" y="504"/>
                    <a:pt x="702" y="504"/>
                    <a:pt x="701" y="499"/>
                  </a:cubicBezTo>
                  <a:cubicBezTo>
                    <a:pt x="707" y="497"/>
                    <a:pt x="713" y="498"/>
                    <a:pt x="720" y="497"/>
                  </a:cubicBezTo>
                  <a:cubicBezTo>
                    <a:pt x="720" y="492"/>
                    <a:pt x="722" y="489"/>
                    <a:pt x="722" y="483"/>
                  </a:cubicBezTo>
                  <a:cubicBezTo>
                    <a:pt x="721" y="483"/>
                    <a:pt x="720" y="483"/>
                    <a:pt x="719" y="483"/>
                  </a:cubicBezTo>
                  <a:cubicBezTo>
                    <a:pt x="720" y="478"/>
                    <a:pt x="713" y="472"/>
                    <a:pt x="710" y="467"/>
                  </a:cubicBezTo>
                  <a:cubicBezTo>
                    <a:pt x="704" y="458"/>
                    <a:pt x="683" y="438"/>
                    <a:pt x="670" y="441"/>
                  </a:cubicBezTo>
                  <a:cubicBezTo>
                    <a:pt x="670" y="442"/>
                    <a:pt x="670" y="444"/>
                    <a:pt x="670" y="445"/>
                  </a:cubicBezTo>
                  <a:cubicBezTo>
                    <a:pt x="667" y="440"/>
                    <a:pt x="663" y="444"/>
                    <a:pt x="658" y="444"/>
                  </a:cubicBezTo>
                  <a:cubicBezTo>
                    <a:pt x="659" y="447"/>
                    <a:pt x="662" y="448"/>
                    <a:pt x="664" y="449"/>
                  </a:cubicBezTo>
                  <a:cubicBezTo>
                    <a:pt x="665" y="450"/>
                    <a:pt x="668" y="454"/>
                    <a:pt x="669" y="455"/>
                  </a:cubicBezTo>
                  <a:cubicBezTo>
                    <a:pt x="663" y="455"/>
                    <a:pt x="660" y="451"/>
                    <a:pt x="656" y="450"/>
                  </a:cubicBezTo>
                  <a:cubicBezTo>
                    <a:pt x="651" y="449"/>
                    <a:pt x="646" y="451"/>
                    <a:pt x="644" y="446"/>
                  </a:cubicBezTo>
                  <a:cubicBezTo>
                    <a:pt x="640" y="445"/>
                    <a:pt x="638" y="448"/>
                    <a:pt x="635" y="447"/>
                  </a:cubicBezTo>
                  <a:cubicBezTo>
                    <a:pt x="632" y="446"/>
                    <a:pt x="631" y="443"/>
                    <a:pt x="627" y="443"/>
                  </a:cubicBezTo>
                  <a:cubicBezTo>
                    <a:pt x="622" y="442"/>
                    <a:pt x="622" y="443"/>
                    <a:pt x="617" y="440"/>
                  </a:cubicBezTo>
                  <a:cubicBezTo>
                    <a:pt x="614" y="438"/>
                    <a:pt x="611" y="437"/>
                    <a:pt x="608" y="435"/>
                  </a:cubicBezTo>
                  <a:cubicBezTo>
                    <a:pt x="601" y="431"/>
                    <a:pt x="597" y="423"/>
                    <a:pt x="589" y="421"/>
                  </a:cubicBezTo>
                  <a:cubicBezTo>
                    <a:pt x="580" y="419"/>
                    <a:pt x="572" y="418"/>
                    <a:pt x="564" y="416"/>
                  </a:cubicBezTo>
                  <a:cubicBezTo>
                    <a:pt x="556" y="413"/>
                    <a:pt x="549" y="406"/>
                    <a:pt x="544" y="401"/>
                  </a:cubicBezTo>
                  <a:cubicBezTo>
                    <a:pt x="541" y="398"/>
                    <a:pt x="539" y="394"/>
                    <a:pt x="537" y="392"/>
                  </a:cubicBezTo>
                  <a:cubicBezTo>
                    <a:pt x="530" y="386"/>
                    <a:pt x="522" y="382"/>
                    <a:pt x="514" y="380"/>
                  </a:cubicBezTo>
                  <a:cubicBezTo>
                    <a:pt x="511" y="380"/>
                    <a:pt x="486" y="379"/>
                    <a:pt x="486" y="380"/>
                  </a:cubicBezTo>
                  <a:cubicBezTo>
                    <a:pt x="486" y="380"/>
                    <a:pt x="486" y="379"/>
                    <a:pt x="486" y="379"/>
                  </a:cubicBezTo>
                  <a:cubicBezTo>
                    <a:pt x="477" y="377"/>
                    <a:pt x="476" y="387"/>
                    <a:pt x="476" y="392"/>
                  </a:cubicBezTo>
                  <a:cubicBezTo>
                    <a:pt x="476" y="395"/>
                    <a:pt x="478" y="397"/>
                    <a:pt x="477" y="401"/>
                  </a:cubicBezTo>
                  <a:cubicBezTo>
                    <a:pt x="475" y="403"/>
                    <a:pt x="470" y="404"/>
                    <a:pt x="469" y="408"/>
                  </a:cubicBezTo>
                  <a:cubicBezTo>
                    <a:pt x="473" y="411"/>
                    <a:pt x="464" y="416"/>
                    <a:pt x="460" y="415"/>
                  </a:cubicBezTo>
                  <a:cubicBezTo>
                    <a:pt x="458" y="415"/>
                    <a:pt x="459" y="412"/>
                    <a:pt x="456" y="412"/>
                  </a:cubicBezTo>
                  <a:cubicBezTo>
                    <a:pt x="454" y="413"/>
                    <a:pt x="453" y="415"/>
                    <a:pt x="451" y="416"/>
                  </a:cubicBezTo>
                  <a:cubicBezTo>
                    <a:pt x="449" y="414"/>
                    <a:pt x="445" y="415"/>
                    <a:pt x="441" y="414"/>
                  </a:cubicBezTo>
                  <a:cubicBezTo>
                    <a:pt x="440" y="405"/>
                    <a:pt x="451" y="401"/>
                    <a:pt x="450" y="392"/>
                  </a:cubicBezTo>
                  <a:cubicBezTo>
                    <a:pt x="451" y="392"/>
                    <a:pt x="454" y="391"/>
                    <a:pt x="456" y="391"/>
                  </a:cubicBezTo>
                  <a:cubicBezTo>
                    <a:pt x="456" y="390"/>
                    <a:pt x="456" y="389"/>
                    <a:pt x="456" y="388"/>
                  </a:cubicBezTo>
                  <a:cubicBezTo>
                    <a:pt x="455" y="388"/>
                    <a:pt x="454" y="388"/>
                    <a:pt x="453" y="388"/>
                  </a:cubicBezTo>
                  <a:cubicBezTo>
                    <a:pt x="453" y="387"/>
                    <a:pt x="452" y="386"/>
                    <a:pt x="452" y="385"/>
                  </a:cubicBezTo>
                  <a:cubicBezTo>
                    <a:pt x="451" y="385"/>
                    <a:pt x="449" y="385"/>
                    <a:pt x="448" y="385"/>
                  </a:cubicBezTo>
                  <a:cubicBezTo>
                    <a:pt x="448" y="389"/>
                    <a:pt x="443" y="389"/>
                    <a:pt x="440" y="388"/>
                  </a:cubicBezTo>
                  <a:cubicBezTo>
                    <a:pt x="441" y="382"/>
                    <a:pt x="442" y="378"/>
                    <a:pt x="443" y="373"/>
                  </a:cubicBezTo>
                  <a:cubicBezTo>
                    <a:pt x="443" y="368"/>
                    <a:pt x="445" y="365"/>
                    <a:pt x="444" y="360"/>
                  </a:cubicBezTo>
                  <a:cubicBezTo>
                    <a:pt x="444" y="356"/>
                    <a:pt x="441" y="346"/>
                    <a:pt x="435" y="350"/>
                  </a:cubicBezTo>
                  <a:cubicBezTo>
                    <a:pt x="432" y="352"/>
                    <a:pt x="437" y="365"/>
                    <a:pt x="426" y="359"/>
                  </a:cubicBezTo>
                  <a:cubicBezTo>
                    <a:pt x="424" y="361"/>
                    <a:pt x="417" y="365"/>
                    <a:pt x="420" y="369"/>
                  </a:cubicBezTo>
                  <a:cubicBezTo>
                    <a:pt x="424" y="374"/>
                    <a:pt x="427" y="366"/>
                    <a:pt x="430" y="367"/>
                  </a:cubicBezTo>
                  <a:cubicBezTo>
                    <a:pt x="431" y="372"/>
                    <a:pt x="427" y="375"/>
                    <a:pt x="425" y="379"/>
                  </a:cubicBezTo>
                  <a:cubicBezTo>
                    <a:pt x="423" y="378"/>
                    <a:pt x="422" y="379"/>
                    <a:pt x="421" y="377"/>
                  </a:cubicBezTo>
                  <a:cubicBezTo>
                    <a:pt x="421" y="377"/>
                    <a:pt x="420" y="377"/>
                    <a:pt x="419" y="377"/>
                  </a:cubicBezTo>
                  <a:cubicBezTo>
                    <a:pt x="418" y="380"/>
                    <a:pt x="419" y="383"/>
                    <a:pt x="422" y="383"/>
                  </a:cubicBezTo>
                  <a:cubicBezTo>
                    <a:pt x="423" y="387"/>
                    <a:pt x="417" y="389"/>
                    <a:pt x="414" y="391"/>
                  </a:cubicBezTo>
                  <a:cubicBezTo>
                    <a:pt x="415" y="395"/>
                    <a:pt x="420" y="396"/>
                    <a:pt x="419" y="400"/>
                  </a:cubicBezTo>
                  <a:cubicBezTo>
                    <a:pt x="417" y="405"/>
                    <a:pt x="409" y="401"/>
                    <a:pt x="411" y="407"/>
                  </a:cubicBezTo>
                  <a:cubicBezTo>
                    <a:pt x="414" y="408"/>
                    <a:pt x="418" y="407"/>
                    <a:pt x="422" y="408"/>
                  </a:cubicBezTo>
                  <a:cubicBezTo>
                    <a:pt x="421" y="411"/>
                    <a:pt x="417" y="411"/>
                    <a:pt x="414" y="411"/>
                  </a:cubicBezTo>
                  <a:cubicBezTo>
                    <a:pt x="414" y="412"/>
                    <a:pt x="413" y="412"/>
                    <a:pt x="413" y="413"/>
                  </a:cubicBezTo>
                  <a:cubicBezTo>
                    <a:pt x="419" y="414"/>
                    <a:pt x="415" y="417"/>
                    <a:pt x="411" y="415"/>
                  </a:cubicBezTo>
                  <a:cubicBezTo>
                    <a:pt x="410" y="415"/>
                    <a:pt x="411" y="407"/>
                    <a:pt x="407" y="413"/>
                  </a:cubicBezTo>
                  <a:cubicBezTo>
                    <a:pt x="399" y="412"/>
                    <a:pt x="392" y="401"/>
                    <a:pt x="388" y="395"/>
                  </a:cubicBezTo>
                  <a:cubicBezTo>
                    <a:pt x="381" y="385"/>
                    <a:pt x="378" y="372"/>
                    <a:pt x="375" y="361"/>
                  </a:cubicBezTo>
                  <a:cubicBezTo>
                    <a:pt x="372" y="354"/>
                    <a:pt x="370" y="346"/>
                    <a:pt x="365" y="340"/>
                  </a:cubicBezTo>
                  <a:cubicBezTo>
                    <a:pt x="360" y="332"/>
                    <a:pt x="351" y="327"/>
                    <a:pt x="347" y="319"/>
                  </a:cubicBezTo>
                  <a:cubicBezTo>
                    <a:pt x="341" y="320"/>
                    <a:pt x="339" y="334"/>
                    <a:pt x="343" y="337"/>
                  </a:cubicBezTo>
                  <a:cubicBezTo>
                    <a:pt x="336" y="343"/>
                    <a:pt x="353" y="345"/>
                    <a:pt x="355" y="346"/>
                  </a:cubicBezTo>
                  <a:cubicBezTo>
                    <a:pt x="356" y="346"/>
                    <a:pt x="357" y="348"/>
                    <a:pt x="357" y="348"/>
                  </a:cubicBezTo>
                  <a:cubicBezTo>
                    <a:pt x="354" y="350"/>
                    <a:pt x="351" y="351"/>
                    <a:pt x="348" y="352"/>
                  </a:cubicBezTo>
                  <a:cubicBezTo>
                    <a:pt x="346" y="352"/>
                    <a:pt x="343" y="351"/>
                    <a:pt x="340" y="352"/>
                  </a:cubicBezTo>
                  <a:cubicBezTo>
                    <a:pt x="333" y="355"/>
                    <a:pt x="338" y="360"/>
                    <a:pt x="337" y="365"/>
                  </a:cubicBezTo>
                  <a:cubicBezTo>
                    <a:pt x="337" y="371"/>
                    <a:pt x="337" y="367"/>
                    <a:pt x="334" y="371"/>
                  </a:cubicBezTo>
                  <a:cubicBezTo>
                    <a:pt x="333" y="372"/>
                    <a:pt x="332" y="373"/>
                    <a:pt x="331" y="374"/>
                  </a:cubicBezTo>
                  <a:cubicBezTo>
                    <a:pt x="330" y="375"/>
                    <a:pt x="331" y="377"/>
                    <a:pt x="330" y="378"/>
                  </a:cubicBezTo>
                  <a:cubicBezTo>
                    <a:pt x="328" y="381"/>
                    <a:pt x="321" y="388"/>
                    <a:pt x="316" y="388"/>
                  </a:cubicBezTo>
                  <a:cubicBezTo>
                    <a:pt x="316" y="384"/>
                    <a:pt x="317" y="380"/>
                    <a:pt x="318" y="377"/>
                  </a:cubicBezTo>
                  <a:cubicBezTo>
                    <a:pt x="309" y="374"/>
                    <a:pt x="297" y="384"/>
                    <a:pt x="290" y="388"/>
                  </a:cubicBezTo>
                  <a:cubicBezTo>
                    <a:pt x="284" y="391"/>
                    <a:pt x="283" y="393"/>
                    <a:pt x="281" y="399"/>
                  </a:cubicBezTo>
                  <a:cubicBezTo>
                    <a:pt x="279" y="403"/>
                    <a:pt x="275" y="408"/>
                    <a:pt x="275" y="414"/>
                  </a:cubicBezTo>
                  <a:cubicBezTo>
                    <a:pt x="272" y="414"/>
                    <a:pt x="266" y="404"/>
                    <a:pt x="267" y="402"/>
                  </a:cubicBezTo>
                  <a:cubicBezTo>
                    <a:pt x="274" y="406"/>
                    <a:pt x="276" y="395"/>
                    <a:pt x="278" y="391"/>
                  </a:cubicBezTo>
                  <a:cubicBezTo>
                    <a:pt x="281" y="384"/>
                    <a:pt x="287" y="380"/>
                    <a:pt x="293" y="375"/>
                  </a:cubicBezTo>
                  <a:cubicBezTo>
                    <a:pt x="301" y="370"/>
                    <a:pt x="311" y="367"/>
                    <a:pt x="309" y="356"/>
                  </a:cubicBezTo>
                  <a:cubicBezTo>
                    <a:pt x="308" y="353"/>
                    <a:pt x="307" y="347"/>
                    <a:pt x="302" y="347"/>
                  </a:cubicBezTo>
                  <a:cubicBezTo>
                    <a:pt x="296" y="346"/>
                    <a:pt x="299" y="351"/>
                    <a:pt x="298" y="354"/>
                  </a:cubicBezTo>
                  <a:cubicBezTo>
                    <a:pt x="296" y="359"/>
                    <a:pt x="294" y="358"/>
                    <a:pt x="289" y="356"/>
                  </a:cubicBezTo>
                  <a:cubicBezTo>
                    <a:pt x="283" y="353"/>
                    <a:pt x="283" y="352"/>
                    <a:pt x="277" y="355"/>
                  </a:cubicBezTo>
                  <a:cubicBezTo>
                    <a:pt x="272" y="357"/>
                    <a:pt x="268" y="358"/>
                    <a:pt x="267" y="363"/>
                  </a:cubicBezTo>
                  <a:cubicBezTo>
                    <a:pt x="265" y="368"/>
                    <a:pt x="267" y="369"/>
                    <a:pt x="262" y="373"/>
                  </a:cubicBezTo>
                  <a:cubicBezTo>
                    <a:pt x="260" y="361"/>
                    <a:pt x="252" y="374"/>
                    <a:pt x="249" y="377"/>
                  </a:cubicBezTo>
                  <a:cubicBezTo>
                    <a:pt x="246" y="379"/>
                    <a:pt x="243" y="380"/>
                    <a:pt x="241" y="382"/>
                  </a:cubicBezTo>
                  <a:cubicBezTo>
                    <a:pt x="238" y="384"/>
                    <a:pt x="238" y="388"/>
                    <a:pt x="234" y="388"/>
                  </a:cubicBezTo>
                  <a:cubicBezTo>
                    <a:pt x="234" y="374"/>
                    <a:pt x="215" y="400"/>
                    <a:pt x="211" y="397"/>
                  </a:cubicBezTo>
                  <a:cubicBezTo>
                    <a:pt x="218" y="402"/>
                    <a:pt x="212" y="408"/>
                    <a:pt x="207" y="410"/>
                  </a:cubicBezTo>
                  <a:cubicBezTo>
                    <a:pt x="201" y="412"/>
                    <a:pt x="193" y="409"/>
                    <a:pt x="192" y="417"/>
                  </a:cubicBezTo>
                  <a:cubicBezTo>
                    <a:pt x="190" y="415"/>
                    <a:pt x="197" y="386"/>
                    <a:pt x="183" y="399"/>
                  </a:cubicBezTo>
                  <a:cubicBezTo>
                    <a:pt x="183" y="397"/>
                    <a:pt x="183" y="394"/>
                    <a:pt x="183" y="391"/>
                  </a:cubicBezTo>
                  <a:cubicBezTo>
                    <a:pt x="178" y="391"/>
                    <a:pt x="179" y="386"/>
                    <a:pt x="174" y="387"/>
                  </a:cubicBezTo>
                  <a:cubicBezTo>
                    <a:pt x="173" y="392"/>
                    <a:pt x="176" y="396"/>
                    <a:pt x="173" y="400"/>
                  </a:cubicBezTo>
                  <a:cubicBezTo>
                    <a:pt x="171" y="402"/>
                    <a:pt x="163" y="405"/>
                    <a:pt x="161" y="405"/>
                  </a:cubicBezTo>
                  <a:cubicBezTo>
                    <a:pt x="156" y="405"/>
                    <a:pt x="154" y="401"/>
                    <a:pt x="150" y="403"/>
                  </a:cubicBezTo>
                  <a:cubicBezTo>
                    <a:pt x="148" y="405"/>
                    <a:pt x="146" y="411"/>
                    <a:pt x="148" y="414"/>
                  </a:cubicBezTo>
                  <a:cubicBezTo>
                    <a:pt x="138" y="421"/>
                    <a:pt x="123" y="423"/>
                    <a:pt x="129" y="436"/>
                  </a:cubicBezTo>
                  <a:cubicBezTo>
                    <a:pt x="130" y="440"/>
                    <a:pt x="131" y="441"/>
                    <a:pt x="133" y="444"/>
                  </a:cubicBezTo>
                  <a:cubicBezTo>
                    <a:pt x="136" y="448"/>
                    <a:pt x="136" y="447"/>
                    <a:pt x="141" y="450"/>
                  </a:cubicBezTo>
                  <a:cubicBezTo>
                    <a:pt x="144" y="452"/>
                    <a:pt x="152" y="458"/>
                    <a:pt x="150" y="464"/>
                  </a:cubicBezTo>
                  <a:cubicBezTo>
                    <a:pt x="147" y="457"/>
                    <a:pt x="137" y="453"/>
                    <a:pt x="129" y="451"/>
                  </a:cubicBezTo>
                  <a:cubicBezTo>
                    <a:pt x="124" y="449"/>
                    <a:pt x="121" y="451"/>
                    <a:pt x="118" y="451"/>
                  </a:cubicBezTo>
                  <a:cubicBezTo>
                    <a:pt x="113" y="451"/>
                    <a:pt x="114" y="450"/>
                    <a:pt x="109" y="448"/>
                  </a:cubicBezTo>
                  <a:cubicBezTo>
                    <a:pt x="101" y="443"/>
                    <a:pt x="92" y="442"/>
                    <a:pt x="84" y="436"/>
                  </a:cubicBezTo>
                  <a:cubicBezTo>
                    <a:pt x="82" y="434"/>
                    <a:pt x="76" y="430"/>
                    <a:pt x="75" y="427"/>
                  </a:cubicBezTo>
                  <a:cubicBezTo>
                    <a:pt x="72" y="424"/>
                    <a:pt x="74" y="418"/>
                    <a:pt x="68" y="419"/>
                  </a:cubicBezTo>
                  <a:cubicBezTo>
                    <a:pt x="68" y="421"/>
                    <a:pt x="68" y="423"/>
                    <a:pt x="68" y="425"/>
                  </a:cubicBezTo>
                  <a:cubicBezTo>
                    <a:pt x="63" y="422"/>
                    <a:pt x="62" y="415"/>
                    <a:pt x="58" y="411"/>
                  </a:cubicBezTo>
                  <a:cubicBezTo>
                    <a:pt x="54" y="407"/>
                    <a:pt x="47" y="403"/>
                    <a:pt x="42" y="400"/>
                  </a:cubicBezTo>
                  <a:cubicBezTo>
                    <a:pt x="37" y="397"/>
                    <a:pt x="34" y="397"/>
                    <a:pt x="27" y="397"/>
                  </a:cubicBezTo>
                  <a:cubicBezTo>
                    <a:pt x="17" y="396"/>
                    <a:pt x="8" y="394"/>
                    <a:pt x="0" y="392"/>
                  </a:cubicBezTo>
                  <a:cubicBezTo>
                    <a:pt x="0" y="989"/>
                    <a:pt x="0" y="989"/>
                    <a:pt x="0" y="989"/>
                  </a:cubicBezTo>
                  <a:cubicBezTo>
                    <a:pt x="13" y="993"/>
                    <a:pt x="13" y="993"/>
                    <a:pt x="13" y="993"/>
                  </a:cubicBezTo>
                  <a:cubicBezTo>
                    <a:pt x="15" y="989"/>
                    <a:pt x="15" y="989"/>
                    <a:pt x="15" y="989"/>
                  </a:cubicBezTo>
                  <a:cubicBezTo>
                    <a:pt x="27" y="994"/>
                    <a:pt x="27" y="994"/>
                    <a:pt x="27" y="994"/>
                  </a:cubicBezTo>
                  <a:cubicBezTo>
                    <a:pt x="35" y="987"/>
                    <a:pt x="35" y="987"/>
                    <a:pt x="35" y="987"/>
                  </a:cubicBezTo>
                  <a:cubicBezTo>
                    <a:pt x="51" y="986"/>
                    <a:pt x="51" y="986"/>
                    <a:pt x="51" y="986"/>
                  </a:cubicBezTo>
                  <a:cubicBezTo>
                    <a:pt x="49" y="1001"/>
                    <a:pt x="49" y="1001"/>
                    <a:pt x="49" y="1001"/>
                  </a:cubicBezTo>
                  <a:cubicBezTo>
                    <a:pt x="62" y="1011"/>
                    <a:pt x="62" y="1011"/>
                    <a:pt x="62" y="1011"/>
                  </a:cubicBezTo>
                  <a:cubicBezTo>
                    <a:pt x="64" y="1017"/>
                    <a:pt x="64" y="1017"/>
                    <a:pt x="64" y="1017"/>
                  </a:cubicBezTo>
                  <a:cubicBezTo>
                    <a:pt x="90" y="1044"/>
                    <a:pt x="90" y="1044"/>
                    <a:pt x="90" y="1044"/>
                  </a:cubicBezTo>
                  <a:cubicBezTo>
                    <a:pt x="93" y="1052"/>
                    <a:pt x="93" y="1052"/>
                    <a:pt x="93" y="1052"/>
                  </a:cubicBezTo>
                  <a:cubicBezTo>
                    <a:pt x="94" y="1063"/>
                    <a:pt x="94" y="1063"/>
                    <a:pt x="94" y="1063"/>
                  </a:cubicBezTo>
                  <a:cubicBezTo>
                    <a:pt x="112" y="1050"/>
                    <a:pt x="112" y="1050"/>
                    <a:pt x="112" y="1050"/>
                  </a:cubicBezTo>
                  <a:cubicBezTo>
                    <a:pt x="118" y="1049"/>
                    <a:pt x="118" y="1049"/>
                    <a:pt x="118" y="1049"/>
                  </a:cubicBezTo>
                  <a:cubicBezTo>
                    <a:pt x="122" y="1043"/>
                    <a:pt x="122" y="1043"/>
                    <a:pt x="122" y="1043"/>
                  </a:cubicBezTo>
                  <a:cubicBezTo>
                    <a:pt x="121" y="1034"/>
                    <a:pt x="121" y="1034"/>
                    <a:pt x="121" y="1034"/>
                  </a:cubicBezTo>
                  <a:cubicBezTo>
                    <a:pt x="125" y="1033"/>
                    <a:pt x="131" y="1030"/>
                    <a:pt x="124" y="1025"/>
                  </a:cubicBezTo>
                  <a:cubicBezTo>
                    <a:pt x="134" y="1022"/>
                    <a:pt x="134" y="1022"/>
                    <a:pt x="134" y="1022"/>
                  </a:cubicBezTo>
                  <a:cubicBezTo>
                    <a:pt x="147" y="1016"/>
                    <a:pt x="147" y="1016"/>
                    <a:pt x="147" y="1016"/>
                  </a:cubicBezTo>
                  <a:cubicBezTo>
                    <a:pt x="159" y="1026"/>
                    <a:pt x="159" y="1026"/>
                    <a:pt x="159" y="1026"/>
                  </a:cubicBezTo>
                  <a:cubicBezTo>
                    <a:pt x="162" y="1029"/>
                    <a:pt x="158" y="1032"/>
                    <a:pt x="159" y="1035"/>
                  </a:cubicBezTo>
                  <a:cubicBezTo>
                    <a:pt x="159" y="1037"/>
                    <a:pt x="161" y="1040"/>
                    <a:pt x="162" y="1043"/>
                  </a:cubicBezTo>
                  <a:cubicBezTo>
                    <a:pt x="165" y="1043"/>
                    <a:pt x="167" y="1044"/>
                    <a:pt x="169" y="1047"/>
                  </a:cubicBezTo>
                  <a:cubicBezTo>
                    <a:pt x="171" y="1049"/>
                    <a:pt x="174" y="1050"/>
                    <a:pt x="176" y="1052"/>
                  </a:cubicBezTo>
                  <a:cubicBezTo>
                    <a:pt x="178" y="1054"/>
                    <a:pt x="177" y="1055"/>
                    <a:pt x="178" y="1058"/>
                  </a:cubicBezTo>
                  <a:cubicBezTo>
                    <a:pt x="179" y="1066"/>
                    <a:pt x="185" y="1066"/>
                    <a:pt x="190" y="1070"/>
                  </a:cubicBezTo>
                  <a:cubicBezTo>
                    <a:pt x="192" y="1072"/>
                    <a:pt x="193" y="1075"/>
                    <a:pt x="195" y="1078"/>
                  </a:cubicBezTo>
                  <a:cubicBezTo>
                    <a:pt x="198" y="1081"/>
                    <a:pt x="201" y="1083"/>
                    <a:pt x="202" y="1087"/>
                  </a:cubicBezTo>
                  <a:cubicBezTo>
                    <a:pt x="205" y="1091"/>
                    <a:pt x="205" y="1097"/>
                    <a:pt x="208" y="1102"/>
                  </a:cubicBezTo>
                  <a:cubicBezTo>
                    <a:pt x="210" y="1105"/>
                    <a:pt x="213" y="1107"/>
                    <a:pt x="214" y="1110"/>
                  </a:cubicBezTo>
                  <a:cubicBezTo>
                    <a:pt x="216" y="1113"/>
                    <a:pt x="217" y="1117"/>
                    <a:pt x="219" y="1120"/>
                  </a:cubicBezTo>
                  <a:cubicBezTo>
                    <a:pt x="220" y="1123"/>
                    <a:pt x="222" y="1125"/>
                    <a:pt x="223" y="1128"/>
                  </a:cubicBezTo>
                  <a:cubicBezTo>
                    <a:pt x="225" y="1131"/>
                    <a:pt x="226" y="1134"/>
                    <a:pt x="228" y="1137"/>
                  </a:cubicBezTo>
                  <a:cubicBezTo>
                    <a:pt x="232" y="1144"/>
                    <a:pt x="235" y="1147"/>
                    <a:pt x="231" y="1154"/>
                  </a:cubicBezTo>
                  <a:cubicBezTo>
                    <a:pt x="233" y="1154"/>
                    <a:pt x="239" y="1157"/>
                    <a:pt x="240" y="1158"/>
                  </a:cubicBezTo>
                  <a:cubicBezTo>
                    <a:pt x="240" y="1161"/>
                    <a:pt x="238" y="1163"/>
                    <a:pt x="238" y="1165"/>
                  </a:cubicBezTo>
                  <a:cubicBezTo>
                    <a:pt x="243" y="1166"/>
                    <a:pt x="242" y="1166"/>
                    <a:pt x="243" y="1170"/>
                  </a:cubicBezTo>
                  <a:cubicBezTo>
                    <a:pt x="244" y="1172"/>
                    <a:pt x="246" y="1175"/>
                    <a:pt x="246" y="1178"/>
                  </a:cubicBezTo>
                  <a:cubicBezTo>
                    <a:pt x="253" y="1177"/>
                    <a:pt x="259" y="1185"/>
                    <a:pt x="265" y="1188"/>
                  </a:cubicBezTo>
                  <a:cubicBezTo>
                    <a:pt x="267" y="1189"/>
                    <a:pt x="270" y="1188"/>
                    <a:pt x="273" y="1189"/>
                  </a:cubicBezTo>
                  <a:cubicBezTo>
                    <a:pt x="275" y="1190"/>
                    <a:pt x="276" y="1192"/>
                    <a:pt x="277" y="1193"/>
                  </a:cubicBezTo>
                  <a:cubicBezTo>
                    <a:pt x="280" y="1195"/>
                    <a:pt x="282" y="1195"/>
                    <a:pt x="283" y="1198"/>
                  </a:cubicBezTo>
                  <a:cubicBezTo>
                    <a:pt x="286" y="1201"/>
                    <a:pt x="284" y="1200"/>
                    <a:pt x="288" y="1201"/>
                  </a:cubicBezTo>
                  <a:cubicBezTo>
                    <a:pt x="291" y="1202"/>
                    <a:pt x="291" y="1201"/>
                    <a:pt x="292" y="1205"/>
                  </a:cubicBezTo>
                  <a:cubicBezTo>
                    <a:pt x="293" y="1208"/>
                    <a:pt x="292" y="1211"/>
                    <a:pt x="291" y="1215"/>
                  </a:cubicBezTo>
                  <a:cubicBezTo>
                    <a:pt x="289" y="1222"/>
                    <a:pt x="292" y="1231"/>
                    <a:pt x="292" y="1238"/>
                  </a:cubicBezTo>
                  <a:cubicBezTo>
                    <a:pt x="293" y="1243"/>
                    <a:pt x="291" y="1245"/>
                    <a:pt x="289" y="1249"/>
                  </a:cubicBezTo>
                  <a:cubicBezTo>
                    <a:pt x="286" y="1253"/>
                    <a:pt x="284" y="1256"/>
                    <a:pt x="281" y="1260"/>
                  </a:cubicBezTo>
                  <a:cubicBezTo>
                    <a:pt x="280" y="1262"/>
                    <a:pt x="279" y="1264"/>
                    <a:pt x="277" y="1266"/>
                  </a:cubicBezTo>
                  <a:cubicBezTo>
                    <a:pt x="277" y="1266"/>
                    <a:pt x="277" y="1266"/>
                    <a:pt x="277" y="1266"/>
                  </a:cubicBezTo>
                  <a:cubicBezTo>
                    <a:pt x="278" y="1266"/>
                    <a:pt x="280" y="1266"/>
                    <a:pt x="282" y="1266"/>
                  </a:cubicBezTo>
                  <a:cubicBezTo>
                    <a:pt x="282" y="1268"/>
                    <a:pt x="277" y="1284"/>
                    <a:pt x="280" y="1285"/>
                  </a:cubicBezTo>
                  <a:cubicBezTo>
                    <a:pt x="284" y="1286"/>
                    <a:pt x="288" y="1289"/>
                    <a:pt x="285" y="1293"/>
                  </a:cubicBezTo>
                  <a:cubicBezTo>
                    <a:pt x="280" y="1298"/>
                    <a:pt x="276" y="1291"/>
                    <a:pt x="273" y="1292"/>
                  </a:cubicBezTo>
                  <a:cubicBezTo>
                    <a:pt x="273" y="1295"/>
                    <a:pt x="275" y="1294"/>
                    <a:pt x="275" y="1296"/>
                  </a:cubicBezTo>
                  <a:cubicBezTo>
                    <a:pt x="277" y="1300"/>
                    <a:pt x="274" y="1298"/>
                    <a:pt x="273" y="1301"/>
                  </a:cubicBezTo>
                  <a:cubicBezTo>
                    <a:pt x="270" y="1307"/>
                    <a:pt x="281" y="1306"/>
                    <a:pt x="282" y="1311"/>
                  </a:cubicBezTo>
                  <a:cubicBezTo>
                    <a:pt x="283" y="1316"/>
                    <a:pt x="277" y="1315"/>
                    <a:pt x="279" y="1321"/>
                  </a:cubicBezTo>
                  <a:cubicBezTo>
                    <a:pt x="281" y="1324"/>
                    <a:pt x="285" y="1327"/>
                    <a:pt x="288" y="1329"/>
                  </a:cubicBezTo>
                  <a:cubicBezTo>
                    <a:pt x="291" y="1332"/>
                    <a:pt x="294" y="1336"/>
                    <a:pt x="299" y="1337"/>
                  </a:cubicBezTo>
                  <a:cubicBezTo>
                    <a:pt x="298" y="1341"/>
                    <a:pt x="306" y="1353"/>
                    <a:pt x="307" y="1343"/>
                  </a:cubicBezTo>
                  <a:cubicBezTo>
                    <a:pt x="309" y="1347"/>
                    <a:pt x="318" y="1345"/>
                    <a:pt x="315" y="1353"/>
                  </a:cubicBezTo>
                  <a:cubicBezTo>
                    <a:pt x="312" y="1349"/>
                    <a:pt x="311" y="1354"/>
                    <a:pt x="312" y="1357"/>
                  </a:cubicBezTo>
                  <a:cubicBezTo>
                    <a:pt x="313" y="1360"/>
                    <a:pt x="317" y="1366"/>
                    <a:pt x="319" y="1368"/>
                  </a:cubicBezTo>
                  <a:cubicBezTo>
                    <a:pt x="321" y="1366"/>
                    <a:pt x="324" y="1362"/>
                    <a:pt x="326" y="1363"/>
                  </a:cubicBezTo>
                  <a:cubicBezTo>
                    <a:pt x="325" y="1366"/>
                    <a:pt x="326" y="1366"/>
                    <a:pt x="326" y="1369"/>
                  </a:cubicBezTo>
                  <a:cubicBezTo>
                    <a:pt x="327" y="1370"/>
                    <a:pt x="329" y="1375"/>
                    <a:pt x="328" y="1375"/>
                  </a:cubicBezTo>
                  <a:cubicBezTo>
                    <a:pt x="330" y="1374"/>
                    <a:pt x="332" y="1373"/>
                    <a:pt x="334" y="1374"/>
                  </a:cubicBezTo>
                  <a:cubicBezTo>
                    <a:pt x="337" y="1376"/>
                    <a:pt x="333" y="1377"/>
                    <a:pt x="333" y="1379"/>
                  </a:cubicBezTo>
                  <a:cubicBezTo>
                    <a:pt x="333" y="1381"/>
                    <a:pt x="337" y="1384"/>
                    <a:pt x="338" y="1385"/>
                  </a:cubicBezTo>
                  <a:cubicBezTo>
                    <a:pt x="339" y="1386"/>
                    <a:pt x="339" y="1386"/>
                    <a:pt x="340" y="1387"/>
                  </a:cubicBezTo>
                  <a:cubicBezTo>
                    <a:pt x="340" y="1388"/>
                    <a:pt x="340" y="1390"/>
                    <a:pt x="340" y="1391"/>
                  </a:cubicBezTo>
                  <a:cubicBezTo>
                    <a:pt x="341" y="1393"/>
                    <a:pt x="344" y="1395"/>
                    <a:pt x="343" y="1398"/>
                  </a:cubicBezTo>
                  <a:cubicBezTo>
                    <a:pt x="343" y="1401"/>
                    <a:pt x="340" y="1402"/>
                    <a:pt x="342" y="1406"/>
                  </a:cubicBezTo>
                  <a:cubicBezTo>
                    <a:pt x="342" y="1407"/>
                    <a:pt x="346" y="1412"/>
                    <a:pt x="347" y="1412"/>
                  </a:cubicBezTo>
                  <a:cubicBezTo>
                    <a:pt x="351" y="1413"/>
                    <a:pt x="350" y="1410"/>
                    <a:pt x="352" y="1407"/>
                  </a:cubicBezTo>
                  <a:cubicBezTo>
                    <a:pt x="355" y="1408"/>
                    <a:pt x="355" y="1410"/>
                    <a:pt x="354" y="1412"/>
                  </a:cubicBezTo>
                  <a:cubicBezTo>
                    <a:pt x="353" y="1416"/>
                    <a:pt x="352" y="1415"/>
                    <a:pt x="353" y="1419"/>
                  </a:cubicBezTo>
                  <a:cubicBezTo>
                    <a:pt x="353" y="1422"/>
                    <a:pt x="354" y="1423"/>
                    <a:pt x="355" y="1426"/>
                  </a:cubicBezTo>
                  <a:cubicBezTo>
                    <a:pt x="356" y="1427"/>
                    <a:pt x="357" y="1429"/>
                    <a:pt x="358" y="1431"/>
                  </a:cubicBezTo>
                  <a:cubicBezTo>
                    <a:pt x="362" y="1432"/>
                    <a:pt x="368" y="1436"/>
                    <a:pt x="373" y="1438"/>
                  </a:cubicBezTo>
                  <a:cubicBezTo>
                    <a:pt x="375" y="1439"/>
                    <a:pt x="382" y="1440"/>
                    <a:pt x="382" y="1442"/>
                  </a:cubicBezTo>
                  <a:cubicBezTo>
                    <a:pt x="383" y="1445"/>
                    <a:pt x="379" y="1446"/>
                    <a:pt x="377" y="1447"/>
                  </a:cubicBezTo>
                  <a:cubicBezTo>
                    <a:pt x="374" y="1448"/>
                    <a:pt x="371" y="1446"/>
                    <a:pt x="368" y="1444"/>
                  </a:cubicBezTo>
                  <a:cubicBezTo>
                    <a:pt x="365" y="1442"/>
                    <a:pt x="361" y="1441"/>
                    <a:pt x="359" y="1439"/>
                  </a:cubicBezTo>
                  <a:cubicBezTo>
                    <a:pt x="357" y="1437"/>
                    <a:pt x="355" y="1434"/>
                    <a:pt x="351" y="1434"/>
                  </a:cubicBezTo>
                  <a:cubicBezTo>
                    <a:pt x="347" y="1433"/>
                    <a:pt x="337" y="1438"/>
                    <a:pt x="337" y="1442"/>
                  </a:cubicBezTo>
                  <a:cubicBezTo>
                    <a:pt x="337" y="1445"/>
                    <a:pt x="340" y="1447"/>
                    <a:pt x="342" y="1450"/>
                  </a:cubicBezTo>
                  <a:cubicBezTo>
                    <a:pt x="343" y="1451"/>
                    <a:pt x="343" y="1452"/>
                    <a:pt x="344" y="1453"/>
                  </a:cubicBezTo>
                  <a:cubicBezTo>
                    <a:pt x="345" y="1454"/>
                    <a:pt x="345" y="1455"/>
                    <a:pt x="347" y="1455"/>
                  </a:cubicBezTo>
                  <a:cubicBezTo>
                    <a:pt x="346" y="1458"/>
                    <a:pt x="350" y="1459"/>
                    <a:pt x="351" y="1461"/>
                  </a:cubicBezTo>
                  <a:cubicBezTo>
                    <a:pt x="352" y="1465"/>
                    <a:pt x="349" y="1465"/>
                    <a:pt x="347" y="1467"/>
                  </a:cubicBezTo>
                  <a:cubicBezTo>
                    <a:pt x="350" y="1472"/>
                    <a:pt x="352" y="1469"/>
                    <a:pt x="355" y="1469"/>
                  </a:cubicBezTo>
                  <a:cubicBezTo>
                    <a:pt x="358" y="1468"/>
                    <a:pt x="360" y="1470"/>
                    <a:pt x="362" y="1472"/>
                  </a:cubicBezTo>
                  <a:cubicBezTo>
                    <a:pt x="366" y="1475"/>
                    <a:pt x="371" y="1479"/>
                    <a:pt x="374" y="1483"/>
                  </a:cubicBezTo>
                  <a:cubicBezTo>
                    <a:pt x="376" y="1485"/>
                    <a:pt x="376" y="1487"/>
                    <a:pt x="379" y="1489"/>
                  </a:cubicBezTo>
                  <a:cubicBezTo>
                    <a:pt x="379" y="1490"/>
                    <a:pt x="382" y="1489"/>
                    <a:pt x="382" y="1490"/>
                  </a:cubicBezTo>
                  <a:cubicBezTo>
                    <a:pt x="383" y="1491"/>
                    <a:pt x="382" y="1493"/>
                    <a:pt x="383" y="1494"/>
                  </a:cubicBezTo>
                  <a:cubicBezTo>
                    <a:pt x="384" y="1496"/>
                    <a:pt x="385" y="1495"/>
                    <a:pt x="387" y="1495"/>
                  </a:cubicBezTo>
                  <a:cubicBezTo>
                    <a:pt x="389" y="1497"/>
                    <a:pt x="388" y="1498"/>
                    <a:pt x="390" y="1499"/>
                  </a:cubicBezTo>
                  <a:cubicBezTo>
                    <a:pt x="394" y="1504"/>
                    <a:pt x="400" y="1507"/>
                    <a:pt x="404" y="1511"/>
                  </a:cubicBezTo>
                  <a:cubicBezTo>
                    <a:pt x="406" y="1512"/>
                    <a:pt x="408" y="1514"/>
                    <a:pt x="409" y="1516"/>
                  </a:cubicBezTo>
                  <a:cubicBezTo>
                    <a:pt x="412" y="1517"/>
                    <a:pt x="413" y="1516"/>
                    <a:pt x="415" y="1517"/>
                  </a:cubicBezTo>
                  <a:cubicBezTo>
                    <a:pt x="417" y="1518"/>
                    <a:pt x="417" y="1519"/>
                    <a:pt x="418" y="1520"/>
                  </a:cubicBezTo>
                  <a:cubicBezTo>
                    <a:pt x="420" y="1521"/>
                    <a:pt x="420" y="1521"/>
                    <a:pt x="422" y="1522"/>
                  </a:cubicBezTo>
                  <a:cubicBezTo>
                    <a:pt x="422" y="1523"/>
                    <a:pt x="422" y="1524"/>
                    <a:pt x="422" y="1524"/>
                  </a:cubicBezTo>
                  <a:cubicBezTo>
                    <a:pt x="427" y="1530"/>
                    <a:pt x="469" y="1548"/>
                    <a:pt x="471" y="1535"/>
                  </a:cubicBezTo>
                  <a:cubicBezTo>
                    <a:pt x="471" y="1531"/>
                    <a:pt x="468" y="1530"/>
                    <a:pt x="472" y="1528"/>
                  </a:cubicBezTo>
                  <a:cubicBezTo>
                    <a:pt x="474" y="1527"/>
                    <a:pt x="479" y="1528"/>
                    <a:pt x="478" y="1524"/>
                  </a:cubicBezTo>
                  <a:cubicBezTo>
                    <a:pt x="477" y="1522"/>
                    <a:pt x="472" y="1519"/>
                    <a:pt x="470" y="1517"/>
                  </a:cubicBezTo>
                  <a:cubicBezTo>
                    <a:pt x="466" y="1513"/>
                    <a:pt x="463" y="1511"/>
                    <a:pt x="459" y="1508"/>
                  </a:cubicBezTo>
                  <a:cubicBezTo>
                    <a:pt x="456" y="1506"/>
                    <a:pt x="453" y="1504"/>
                    <a:pt x="450" y="1502"/>
                  </a:cubicBezTo>
                  <a:cubicBezTo>
                    <a:pt x="447" y="1500"/>
                    <a:pt x="442" y="1499"/>
                    <a:pt x="440" y="1497"/>
                  </a:cubicBezTo>
                  <a:cubicBezTo>
                    <a:pt x="439" y="1497"/>
                    <a:pt x="438" y="1495"/>
                    <a:pt x="437" y="1494"/>
                  </a:cubicBezTo>
                  <a:cubicBezTo>
                    <a:pt x="436" y="1493"/>
                    <a:pt x="434" y="1492"/>
                    <a:pt x="433" y="1491"/>
                  </a:cubicBezTo>
                  <a:cubicBezTo>
                    <a:pt x="431" y="1488"/>
                    <a:pt x="432" y="1485"/>
                    <a:pt x="431" y="1483"/>
                  </a:cubicBezTo>
                  <a:cubicBezTo>
                    <a:pt x="429" y="1479"/>
                    <a:pt x="424" y="1479"/>
                    <a:pt x="423" y="1475"/>
                  </a:cubicBezTo>
                  <a:cubicBezTo>
                    <a:pt x="421" y="1471"/>
                    <a:pt x="424" y="1470"/>
                    <a:pt x="427" y="1472"/>
                  </a:cubicBezTo>
                  <a:cubicBezTo>
                    <a:pt x="431" y="1473"/>
                    <a:pt x="434" y="1475"/>
                    <a:pt x="436" y="1478"/>
                  </a:cubicBezTo>
                  <a:cubicBezTo>
                    <a:pt x="438" y="1481"/>
                    <a:pt x="437" y="1481"/>
                    <a:pt x="440" y="1483"/>
                  </a:cubicBezTo>
                  <a:cubicBezTo>
                    <a:pt x="442" y="1483"/>
                    <a:pt x="444" y="1483"/>
                    <a:pt x="445" y="1484"/>
                  </a:cubicBezTo>
                  <a:cubicBezTo>
                    <a:pt x="452" y="1489"/>
                    <a:pt x="455" y="1497"/>
                    <a:pt x="464" y="1498"/>
                  </a:cubicBezTo>
                  <a:cubicBezTo>
                    <a:pt x="469" y="1499"/>
                    <a:pt x="472" y="1496"/>
                    <a:pt x="474" y="1502"/>
                  </a:cubicBezTo>
                  <a:cubicBezTo>
                    <a:pt x="475" y="1504"/>
                    <a:pt x="474" y="1509"/>
                    <a:pt x="476" y="1511"/>
                  </a:cubicBezTo>
                  <a:cubicBezTo>
                    <a:pt x="478" y="1513"/>
                    <a:pt x="480" y="1513"/>
                    <a:pt x="482" y="1514"/>
                  </a:cubicBezTo>
                  <a:cubicBezTo>
                    <a:pt x="1223" y="1514"/>
                    <a:pt x="1223" y="1514"/>
                    <a:pt x="1223" y="1514"/>
                  </a:cubicBezTo>
                  <a:cubicBezTo>
                    <a:pt x="1223" y="1514"/>
                    <a:pt x="1223" y="1500"/>
                    <a:pt x="1223" y="150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3" name="Freeform 469"/>
            <p:cNvSpPr>
              <a:spLocks/>
            </p:cNvSpPr>
            <p:nvPr/>
          </p:nvSpPr>
          <p:spPr bwMode="auto">
            <a:xfrm>
              <a:off x="7558088" y="-2009775"/>
              <a:ext cx="3821113" cy="3854450"/>
            </a:xfrm>
            <a:custGeom>
              <a:avLst/>
              <a:gdLst>
                <a:gd name="T0" fmla="*/ 972 w 1019"/>
                <a:gd name="T1" fmla="*/ 924 h 1028"/>
                <a:gd name="T2" fmla="*/ 921 w 1019"/>
                <a:gd name="T3" fmla="*/ 824 h 1028"/>
                <a:gd name="T4" fmla="*/ 847 w 1019"/>
                <a:gd name="T5" fmla="*/ 780 h 1028"/>
                <a:gd name="T6" fmla="*/ 761 w 1019"/>
                <a:gd name="T7" fmla="*/ 733 h 1028"/>
                <a:gd name="T8" fmla="*/ 590 w 1019"/>
                <a:gd name="T9" fmla="*/ 97 h 1028"/>
                <a:gd name="T10" fmla="*/ 440 w 1019"/>
                <a:gd name="T11" fmla="*/ 70 h 1028"/>
                <a:gd name="T12" fmla="*/ 363 w 1019"/>
                <a:gd name="T13" fmla="*/ 47 h 1028"/>
                <a:gd name="T14" fmla="*/ 246 w 1019"/>
                <a:gd name="T15" fmla="*/ 47 h 1028"/>
                <a:gd name="T16" fmla="*/ 138 w 1019"/>
                <a:gd name="T17" fmla="*/ 129 h 1028"/>
                <a:gd name="T18" fmla="*/ 61 w 1019"/>
                <a:gd name="T19" fmla="*/ 252 h 1028"/>
                <a:gd name="T20" fmla="*/ 143 w 1019"/>
                <a:gd name="T21" fmla="*/ 329 h 1028"/>
                <a:gd name="T22" fmla="*/ 165 w 1019"/>
                <a:gd name="T23" fmla="*/ 352 h 1028"/>
                <a:gd name="T24" fmla="*/ 167 w 1019"/>
                <a:gd name="T25" fmla="*/ 375 h 1028"/>
                <a:gd name="T26" fmla="*/ 166 w 1019"/>
                <a:gd name="T27" fmla="*/ 393 h 1028"/>
                <a:gd name="T28" fmla="*/ 123 w 1019"/>
                <a:gd name="T29" fmla="*/ 360 h 1028"/>
                <a:gd name="T30" fmla="*/ 14 w 1019"/>
                <a:gd name="T31" fmla="*/ 430 h 1028"/>
                <a:gd name="T32" fmla="*/ 48 w 1019"/>
                <a:gd name="T33" fmla="*/ 468 h 1028"/>
                <a:gd name="T34" fmla="*/ 132 w 1019"/>
                <a:gd name="T35" fmla="*/ 486 h 1028"/>
                <a:gd name="T36" fmla="*/ 186 w 1019"/>
                <a:gd name="T37" fmla="*/ 471 h 1028"/>
                <a:gd name="T38" fmla="*/ 194 w 1019"/>
                <a:gd name="T39" fmla="*/ 521 h 1028"/>
                <a:gd name="T40" fmla="*/ 150 w 1019"/>
                <a:gd name="T41" fmla="*/ 568 h 1028"/>
                <a:gd name="T42" fmla="*/ 85 w 1019"/>
                <a:gd name="T43" fmla="*/ 607 h 1028"/>
                <a:gd name="T44" fmla="*/ 57 w 1019"/>
                <a:gd name="T45" fmla="*/ 669 h 1028"/>
                <a:gd name="T46" fmla="*/ 85 w 1019"/>
                <a:gd name="T47" fmla="*/ 710 h 1028"/>
                <a:gd name="T48" fmla="*/ 106 w 1019"/>
                <a:gd name="T49" fmla="*/ 755 h 1028"/>
                <a:gd name="T50" fmla="*/ 164 w 1019"/>
                <a:gd name="T51" fmla="*/ 790 h 1028"/>
                <a:gd name="T52" fmla="*/ 199 w 1019"/>
                <a:gd name="T53" fmla="*/ 807 h 1028"/>
                <a:gd name="T54" fmla="*/ 239 w 1019"/>
                <a:gd name="T55" fmla="*/ 823 h 1028"/>
                <a:gd name="T56" fmla="*/ 263 w 1019"/>
                <a:gd name="T57" fmla="*/ 822 h 1028"/>
                <a:gd name="T58" fmla="*/ 269 w 1019"/>
                <a:gd name="T59" fmla="*/ 888 h 1028"/>
                <a:gd name="T60" fmla="*/ 208 w 1019"/>
                <a:gd name="T61" fmla="*/ 943 h 1028"/>
                <a:gd name="T62" fmla="*/ 163 w 1019"/>
                <a:gd name="T63" fmla="*/ 964 h 1028"/>
                <a:gd name="T64" fmla="*/ 87 w 1019"/>
                <a:gd name="T65" fmla="*/ 1017 h 1028"/>
                <a:gd name="T66" fmla="*/ 140 w 1019"/>
                <a:gd name="T67" fmla="*/ 999 h 1028"/>
                <a:gd name="T68" fmla="*/ 174 w 1019"/>
                <a:gd name="T69" fmla="*/ 982 h 1028"/>
                <a:gd name="T70" fmla="*/ 226 w 1019"/>
                <a:gd name="T71" fmla="*/ 960 h 1028"/>
                <a:gd name="T72" fmla="*/ 262 w 1019"/>
                <a:gd name="T73" fmla="*/ 931 h 1028"/>
                <a:gd name="T74" fmla="*/ 317 w 1019"/>
                <a:gd name="T75" fmla="*/ 896 h 1028"/>
                <a:gd name="T76" fmla="*/ 366 w 1019"/>
                <a:gd name="T77" fmla="*/ 852 h 1028"/>
                <a:gd name="T78" fmla="*/ 376 w 1019"/>
                <a:gd name="T79" fmla="*/ 793 h 1028"/>
                <a:gd name="T80" fmla="*/ 430 w 1019"/>
                <a:gd name="T81" fmla="*/ 717 h 1028"/>
                <a:gd name="T82" fmla="*/ 491 w 1019"/>
                <a:gd name="T83" fmla="*/ 676 h 1028"/>
                <a:gd name="T84" fmla="*/ 456 w 1019"/>
                <a:gd name="T85" fmla="*/ 708 h 1028"/>
                <a:gd name="T86" fmla="*/ 442 w 1019"/>
                <a:gd name="T87" fmla="*/ 794 h 1028"/>
                <a:gd name="T88" fmla="*/ 511 w 1019"/>
                <a:gd name="T89" fmla="*/ 751 h 1028"/>
                <a:gd name="T90" fmla="*/ 534 w 1019"/>
                <a:gd name="T91" fmla="*/ 710 h 1028"/>
                <a:gd name="T92" fmla="*/ 585 w 1019"/>
                <a:gd name="T93" fmla="*/ 713 h 1028"/>
                <a:gd name="T94" fmla="*/ 601 w 1019"/>
                <a:gd name="T95" fmla="*/ 726 h 1028"/>
                <a:gd name="T96" fmla="*/ 738 w 1019"/>
                <a:gd name="T97" fmla="*/ 768 h 1028"/>
                <a:gd name="T98" fmla="*/ 846 w 1019"/>
                <a:gd name="T99" fmla="*/ 841 h 1028"/>
                <a:gd name="T100" fmla="*/ 880 w 1019"/>
                <a:gd name="T101" fmla="*/ 816 h 1028"/>
                <a:gd name="T102" fmla="*/ 889 w 1019"/>
                <a:gd name="T103" fmla="*/ 858 h 1028"/>
                <a:gd name="T104" fmla="*/ 865 w 1019"/>
                <a:gd name="T105" fmla="*/ 892 h 1028"/>
                <a:gd name="T106" fmla="*/ 896 w 1019"/>
                <a:gd name="T107" fmla="*/ 925 h 1028"/>
                <a:gd name="T108" fmla="*/ 921 w 1019"/>
                <a:gd name="T109" fmla="*/ 873 h 1028"/>
                <a:gd name="T110" fmla="*/ 904 w 1019"/>
                <a:gd name="T111" fmla="*/ 910 h 1028"/>
                <a:gd name="T112" fmla="*/ 925 w 1019"/>
                <a:gd name="T113" fmla="*/ 937 h 1028"/>
                <a:gd name="T114" fmla="*/ 933 w 1019"/>
                <a:gd name="T115" fmla="*/ 997 h 1028"/>
                <a:gd name="T116" fmla="*/ 947 w 1019"/>
                <a:gd name="T117" fmla="*/ 950 h 1028"/>
                <a:gd name="T118" fmla="*/ 985 w 1019"/>
                <a:gd name="T119" fmla="*/ 100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9" h="1028">
                  <a:moveTo>
                    <a:pt x="1007" y="1006"/>
                  </a:moveTo>
                  <a:cubicBezTo>
                    <a:pt x="1010" y="1002"/>
                    <a:pt x="1012" y="999"/>
                    <a:pt x="1015" y="995"/>
                  </a:cubicBezTo>
                  <a:cubicBezTo>
                    <a:pt x="1017" y="991"/>
                    <a:pt x="1019" y="989"/>
                    <a:pt x="1018" y="984"/>
                  </a:cubicBezTo>
                  <a:cubicBezTo>
                    <a:pt x="1018" y="977"/>
                    <a:pt x="1015" y="968"/>
                    <a:pt x="1017" y="961"/>
                  </a:cubicBezTo>
                  <a:cubicBezTo>
                    <a:pt x="1018" y="957"/>
                    <a:pt x="1019" y="954"/>
                    <a:pt x="1018" y="951"/>
                  </a:cubicBezTo>
                  <a:cubicBezTo>
                    <a:pt x="1017" y="947"/>
                    <a:pt x="1017" y="948"/>
                    <a:pt x="1014" y="947"/>
                  </a:cubicBezTo>
                  <a:cubicBezTo>
                    <a:pt x="1010" y="946"/>
                    <a:pt x="1012" y="947"/>
                    <a:pt x="1009" y="944"/>
                  </a:cubicBezTo>
                  <a:cubicBezTo>
                    <a:pt x="1008" y="941"/>
                    <a:pt x="1006" y="941"/>
                    <a:pt x="1003" y="939"/>
                  </a:cubicBezTo>
                  <a:cubicBezTo>
                    <a:pt x="1002" y="938"/>
                    <a:pt x="1001" y="936"/>
                    <a:pt x="999" y="935"/>
                  </a:cubicBezTo>
                  <a:cubicBezTo>
                    <a:pt x="996" y="934"/>
                    <a:pt x="993" y="935"/>
                    <a:pt x="991" y="934"/>
                  </a:cubicBezTo>
                  <a:cubicBezTo>
                    <a:pt x="985" y="931"/>
                    <a:pt x="979" y="923"/>
                    <a:pt x="972" y="924"/>
                  </a:cubicBezTo>
                  <a:cubicBezTo>
                    <a:pt x="972" y="921"/>
                    <a:pt x="970" y="918"/>
                    <a:pt x="969" y="916"/>
                  </a:cubicBezTo>
                  <a:cubicBezTo>
                    <a:pt x="968" y="912"/>
                    <a:pt x="969" y="912"/>
                    <a:pt x="964" y="911"/>
                  </a:cubicBezTo>
                  <a:cubicBezTo>
                    <a:pt x="964" y="909"/>
                    <a:pt x="966" y="907"/>
                    <a:pt x="966" y="904"/>
                  </a:cubicBezTo>
                  <a:cubicBezTo>
                    <a:pt x="965" y="903"/>
                    <a:pt x="959" y="900"/>
                    <a:pt x="957" y="900"/>
                  </a:cubicBezTo>
                  <a:cubicBezTo>
                    <a:pt x="961" y="893"/>
                    <a:pt x="958" y="890"/>
                    <a:pt x="954" y="883"/>
                  </a:cubicBezTo>
                  <a:cubicBezTo>
                    <a:pt x="952" y="880"/>
                    <a:pt x="951" y="877"/>
                    <a:pt x="949" y="874"/>
                  </a:cubicBezTo>
                  <a:cubicBezTo>
                    <a:pt x="948" y="871"/>
                    <a:pt x="946" y="869"/>
                    <a:pt x="945" y="866"/>
                  </a:cubicBezTo>
                  <a:cubicBezTo>
                    <a:pt x="943" y="863"/>
                    <a:pt x="942" y="859"/>
                    <a:pt x="940" y="856"/>
                  </a:cubicBezTo>
                  <a:cubicBezTo>
                    <a:pt x="939" y="853"/>
                    <a:pt x="936" y="851"/>
                    <a:pt x="934" y="848"/>
                  </a:cubicBezTo>
                  <a:cubicBezTo>
                    <a:pt x="931" y="843"/>
                    <a:pt x="931" y="837"/>
                    <a:pt x="928" y="833"/>
                  </a:cubicBezTo>
                  <a:cubicBezTo>
                    <a:pt x="927" y="829"/>
                    <a:pt x="924" y="827"/>
                    <a:pt x="921" y="824"/>
                  </a:cubicBezTo>
                  <a:cubicBezTo>
                    <a:pt x="919" y="821"/>
                    <a:pt x="918" y="818"/>
                    <a:pt x="916" y="816"/>
                  </a:cubicBezTo>
                  <a:cubicBezTo>
                    <a:pt x="911" y="812"/>
                    <a:pt x="905" y="812"/>
                    <a:pt x="904" y="804"/>
                  </a:cubicBezTo>
                  <a:cubicBezTo>
                    <a:pt x="903" y="801"/>
                    <a:pt x="904" y="800"/>
                    <a:pt x="902" y="798"/>
                  </a:cubicBezTo>
                  <a:cubicBezTo>
                    <a:pt x="900" y="796"/>
                    <a:pt x="897" y="795"/>
                    <a:pt x="895" y="793"/>
                  </a:cubicBezTo>
                  <a:cubicBezTo>
                    <a:pt x="893" y="790"/>
                    <a:pt x="891" y="789"/>
                    <a:pt x="888" y="789"/>
                  </a:cubicBezTo>
                  <a:cubicBezTo>
                    <a:pt x="887" y="786"/>
                    <a:pt x="885" y="783"/>
                    <a:pt x="885" y="781"/>
                  </a:cubicBezTo>
                  <a:cubicBezTo>
                    <a:pt x="884" y="778"/>
                    <a:pt x="888" y="775"/>
                    <a:pt x="885" y="772"/>
                  </a:cubicBezTo>
                  <a:cubicBezTo>
                    <a:pt x="873" y="762"/>
                    <a:pt x="873" y="762"/>
                    <a:pt x="873" y="762"/>
                  </a:cubicBezTo>
                  <a:cubicBezTo>
                    <a:pt x="860" y="768"/>
                    <a:pt x="860" y="768"/>
                    <a:pt x="860" y="768"/>
                  </a:cubicBezTo>
                  <a:cubicBezTo>
                    <a:pt x="850" y="771"/>
                    <a:pt x="850" y="771"/>
                    <a:pt x="850" y="771"/>
                  </a:cubicBezTo>
                  <a:cubicBezTo>
                    <a:pt x="857" y="776"/>
                    <a:pt x="851" y="779"/>
                    <a:pt x="847" y="780"/>
                  </a:cubicBezTo>
                  <a:cubicBezTo>
                    <a:pt x="848" y="789"/>
                    <a:pt x="848" y="789"/>
                    <a:pt x="848" y="789"/>
                  </a:cubicBezTo>
                  <a:cubicBezTo>
                    <a:pt x="844" y="795"/>
                    <a:pt x="844" y="795"/>
                    <a:pt x="844" y="795"/>
                  </a:cubicBezTo>
                  <a:cubicBezTo>
                    <a:pt x="838" y="796"/>
                    <a:pt x="838" y="796"/>
                    <a:pt x="838" y="796"/>
                  </a:cubicBezTo>
                  <a:cubicBezTo>
                    <a:pt x="820" y="809"/>
                    <a:pt x="820" y="809"/>
                    <a:pt x="820" y="809"/>
                  </a:cubicBezTo>
                  <a:cubicBezTo>
                    <a:pt x="819" y="798"/>
                    <a:pt x="819" y="798"/>
                    <a:pt x="819" y="798"/>
                  </a:cubicBezTo>
                  <a:cubicBezTo>
                    <a:pt x="816" y="790"/>
                    <a:pt x="816" y="790"/>
                    <a:pt x="816" y="790"/>
                  </a:cubicBezTo>
                  <a:cubicBezTo>
                    <a:pt x="790" y="763"/>
                    <a:pt x="790" y="763"/>
                    <a:pt x="790" y="763"/>
                  </a:cubicBezTo>
                  <a:cubicBezTo>
                    <a:pt x="788" y="757"/>
                    <a:pt x="788" y="757"/>
                    <a:pt x="788" y="757"/>
                  </a:cubicBezTo>
                  <a:cubicBezTo>
                    <a:pt x="775" y="747"/>
                    <a:pt x="775" y="747"/>
                    <a:pt x="775" y="747"/>
                  </a:cubicBezTo>
                  <a:cubicBezTo>
                    <a:pt x="777" y="732"/>
                    <a:pt x="777" y="732"/>
                    <a:pt x="777" y="732"/>
                  </a:cubicBezTo>
                  <a:cubicBezTo>
                    <a:pt x="761" y="733"/>
                    <a:pt x="761" y="733"/>
                    <a:pt x="761" y="733"/>
                  </a:cubicBezTo>
                  <a:cubicBezTo>
                    <a:pt x="753" y="740"/>
                    <a:pt x="753" y="740"/>
                    <a:pt x="753" y="740"/>
                  </a:cubicBezTo>
                  <a:cubicBezTo>
                    <a:pt x="741" y="735"/>
                    <a:pt x="741" y="735"/>
                    <a:pt x="741" y="735"/>
                  </a:cubicBezTo>
                  <a:cubicBezTo>
                    <a:pt x="739" y="739"/>
                    <a:pt x="739" y="739"/>
                    <a:pt x="739" y="739"/>
                  </a:cubicBezTo>
                  <a:cubicBezTo>
                    <a:pt x="726" y="735"/>
                    <a:pt x="726" y="735"/>
                    <a:pt x="726" y="735"/>
                  </a:cubicBezTo>
                  <a:cubicBezTo>
                    <a:pt x="726" y="138"/>
                    <a:pt x="726" y="138"/>
                    <a:pt x="726" y="138"/>
                  </a:cubicBezTo>
                  <a:cubicBezTo>
                    <a:pt x="718" y="135"/>
                    <a:pt x="710" y="131"/>
                    <a:pt x="702" y="126"/>
                  </a:cubicBezTo>
                  <a:cubicBezTo>
                    <a:pt x="698" y="123"/>
                    <a:pt x="694" y="121"/>
                    <a:pt x="691" y="118"/>
                  </a:cubicBezTo>
                  <a:cubicBezTo>
                    <a:pt x="684" y="110"/>
                    <a:pt x="675" y="103"/>
                    <a:pt x="664" y="102"/>
                  </a:cubicBezTo>
                  <a:cubicBezTo>
                    <a:pt x="657" y="102"/>
                    <a:pt x="650" y="105"/>
                    <a:pt x="644" y="107"/>
                  </a:cubicBezTo>
                  <a:cubicBezTo>
                    <a:pt x="637" y="109"/>
                    <a:pt x="630" y="113"/>
                    <a:pt x="623" y="113"/>
                  </a:cubicBezTo>
                  <a:cubicBezTo>
                    <a:pt x="612" y="112"/>
                    <a:pt x="601" y="100"/>
                    <a:pt x="590" y="97"/>
                  </a:cubicBezTo>
                  <a:cubicBezTo>
                    <a:pt x="582" y="95"/>
                    <a:pt x="574" y="98"/>
                    <a:pt x="566" y="98"/>
                  </a:cubicBezTo>
                  <a:cubicBezTo>
                    <a:pt x="560" y="97"/>
                    <a:pt x="550" y="96"/>
                    <a:pt x="545" y="92"/>
                  </a:cubicBezTo>
                  <a:cubicBezTo>
                    <a:pt x="542" y="91"/>
                    <a:pt x="537" y="79"/>
                    <a:pt x="530" y="87"/>
                  </a:cubicBezTo>
                  <a:cubicBezTo>
                    <a:pt x="529" y="87"/>
                    <a:pt x="527" y="86"/>
                    <a:pt x="526" y="85"/>
                  </a:cubicBezTo>
                  <a:cubicBezTo>
                    <a:pt x="527" y="78"/>
                    <a:pt x="521" y="80"/>
                    <a:pt x="517" y="78"/>
                  </a:cubicBezTo>
                  <a:cubicBezTo>
                    <a:pt x="512" y="76"/>
                    <a:pt x="509" y="73"/>
                    <a:pt x="504" y="72"/>
                  </a:cubicBezTo>
                  <a:cubicBezTo>
                    <a:pt x="498" y="70"/>
                    <a:pt x="492" y="72"/>
                    <a:pt x="488" y="73"/>
                  </a:cubicBezTo>
                  <a:cubicBezTo>
                    <a:pt x="484" y="75"/>
                    <a:pt x="481" y="77"/>
                    <a:pt x="476" y="75"/>
                  </a:cubicBezTo>
                  <a:cubicBezTo>
                    <a:pt x="475" y="68"/>
                    <a:pt x="456" y="76"/>
                    <a:pt x="454" y="80"/>
                  </a:cubicBezTo>
                  <a:cubicBezTo>
                    <a:pt x="448" y="76"/>
                    <a:pt x="441" y="77"/>
                    <a:pt x="434" y="76"/>
                  </a:cubicBezTo>
                  <a:cubicBezTo>
                    <a:pt x="436" y="74"/>
                    <a:pt x="439" y="73"/>
                    <a:pt x="440" y="70"/>
                  </a:cubicBezTo>
                  <a:cubicBezTo>
                    <a:pt x="435" y="70"/>
                    <a:pt x="436" y="66"/>
                    <a:pt x="433" y="65"/>
                  </a:cubicBezTo>
                  <a:cubicBezTo>
                    <a:pt x="429" y="63"/>
                    <a:pt x="426" y="65"/>
                    <a:pt x="423" y="62"/>
                  </a:cubicBezTo>
                  <a:cubicBezTo>
                    <a:pt x="420" y="58"/>
                    <a:pt x="422" y="50"/>
                    <a:pt x="427" y="48"/>
                  </a:cubicBezTo>
                  <a:cubicBezTo>
                    <a:pt x="427" y="46"/>
                    <a:pt x="425" y="43"/>
                    <a:pt x="424" y="42"/>
                  </a:cubicBezTo>
                  <a:cubicBezTo>
                    <a:pt x="420" y="42"/>
                    <a:pt x="417" y="41"/>
                    <a:pt x="413" y="40"/>
                  </a:cubicBezTo>
                  <a:cubicBezTo>
                    <a:pt x="412" y="41"/>
                    <a:pt x="413" y="42"/>
                    <a:pt x="412" y="42"/>
                  </a:cubicBezTo>
                  <a:cubicBezTo>
                    <a:pt x="407" y="41"/>
                    <a:pt x="404" y="36"/>
                    <a:pt x="399" y="36"/>
                  </a:cubicBezTo>
                  <a:cubicBezTo>
                    <a:pt x="395" y="37"/>
                    <a:pt x="389" y="40"/>
                    <a:pt x="385" y="41"/>
                  </a:cubicBezTo>
                  <a:cubicBezTo>
                    <a:pt x="383" y="42"/>
                    <a:pt x="381" y="40"/>
                    <a:pt x="379" y="41"/>
                  </a:cubicBezTo>
                  <a:cubicBezTo>
                    <a:pt x="376" y="43"/>
                    <a:pt x="379" y="47"/>
                    <a:pt x="376" y="48"/>
                  </a:cubicBezTo>
                  <a:cubicBezTo>
                    <a:pt x="373" y="50"/>
                    <a:pt x="368" y="46"/>
                    <a:pt x="363" y="47"/>
                  </a:cubicBezTo>
                  <a:cubicBezTo>
                    <a:pt x="363" y="46"/>
                    <a:pt x="361" y="44"/>
                    <a:pt x="361" y="44"/>
                  </a:cubicBezTo>
                  <a:cubicBezTo>
                    <a:pt x="360" y="35"/>
                    <a:pt x="371" y="33"/>
                    <a:pt x="360" y="25"/>
                  </a:cubicBezTo>
                  <a:cubicBezTo>
                    <a:pt x="352" y="18"/>
                    <a:pt x="345" y="20"/>
                    <a:pt x="349" y="31"/>
                  </a:cubicBezTo>
                  <a:cubicBezTo>
                    <a:pt x="340" y="32"/>
                    <a:pt x="337" y="37"/>
                    <a:pt x="338" y="46"/>
                  </a:cubicBezTo>
                  <a:cubicBezTo>
                    <a:pt x="334" y="46"/>
                    <a:pt x="331" y="46"/>
                    <a:pt x="328" y="45"/>
                  </a:cubicBezTo>
                  <a:cubicBezTo>
                    <a:pt x="327" y="33"/>
                    <a:pt x="338" y="32"/>
                    <a:pt x="340" y="21"/>
                  </a:cubicBezTo>
                  <a:cubicBezTo>
                    <a:pt x="342" y="8"/>
                    <a:pt x="327" y="14"/>
                    <a:pt x="319" y="9"/>
                  </a:cubicBezTo>
                  <a:cubicBezTo>
                    <a:pt x="314" y="4"/>
                    <a:pt x="316" y="0"/>
                    <a:pt x="308" y="7"/>
                  </a:cubicBezTo>
                  <a:cubicBezTo>
                    <a:pt x="303" y="10"/>
                    <a:pt x="300" y="14"/>
                    <a:pt x="298" y="19"/>
                  </a:cubicBezTo>
                  <a:cubicBezTo>
                    <a:pt x="293" y="28"/>
                    <a:pt x="288" y="37"/>
                    <a:pt x="279" y="42"/>
                  </a:cubicBezTo>
                  <a:cubicBezTo>
                    <a:pt x="268" y="47"/>
                    <a:pt x="257" y="49"/>
                    <a:pt x="246" y="47"/>
                  </a:cubicBezTo>
                  <a:cubicBezTo>
                    <a:pt x="246" y="48"/>
                    <a:pt x="246" y="48"/>
                    <a:pt x="246" y="49"/>
                  </a:cubicBezTo>
                  <a:cubicBezTo>
                    <a:pt x="244" y="49"/>
                    <a:pt x="241" y="49"/>
                    <a:pt x="239" y="49"/>
                  </a:cubicBezTo>
                  <a:cubicBezTo>
                    <a:pt x="240" y="46"/>
                    <a:pt x="243" y="41"/>
                    <a:pt x="247" y="39"/>
                  </a:cubicBezTo>
                  <a:cubicBezTo>
                    <a:pt x="243" y="40"/>
                    <a:pt x="236" y="42"/>
                    <a:pt x="232" y="45"/>
                  </a:cubicBezTo>
                  <a:cubicBezTo>
                    <a:pt x="224" y="50"/>
                    <a:pt x="219" y="60"/>
                    <a:pt x="214" y="67"/>
                  </a:cubicBezTo>
                  <a:cubicBezTo>
                    <a:pt x="210" y="72"/>
                    <a:pt x="204" y="75"/>
                    <a:pt x="200" y="79"/>
                  </a:cubicBezTo>
                  <a:cubicBezTo>
                    <a:pt x="196" y="83"/>
                    <a:pt x="192" y="89"/>
                    <a:pt x="186" y="91"/>
                  </a:cubicBezTo>
                  <a:cubicBezTo>
                    <a:pt x="178" y="92"/>
                    <a:pt x="175" y="85"/>
                    <a:pt x="168" y="86"/>
                  </a:cubicBezTo>
                  <a:cubicBezTo>
                    <a:pt x="166" y="99"/>
                    <a:pt x="155" y="103"/>
                    <a:pt x="150" y="114"/>
                  </a:cubicBezTo>
                  <a:cubicBezTo>
                    <a:pt x="148" y="117"/>
                    <a:pt x="148" y="120"/>
                    <a:pt x="146" y="123"/>
                  </a:cubicBezTo>
                  <a:cubicBezTo>
                    <a:pt x="145" y="126"/>
                    <a:pt x="140" y="127"/>
                    <a:pt x="138" y="129"/>
                  </a:cubicBezTo>
                  <a:cubicBezTo>
                    <a:pt x="136" y="133"/>
                    <a:pt x="136" y="134"/>
                    <a:pt x="136" y="138"/>
                  </a:cubicBezTo>
                  <a:cubicBezTo>
                    <a:pt x="136" y="143"/>
                    <a:pt x="136" y="148"/>
                    <a:pt x="134" y="154"/>
                  </a:cubicBezTo>
                  <a:cubicBezTo>
                    <a:pt x="131" y="171"/>
                    <a:pt x="122" y="188"/>
                    <a:pt x="103" y="192"/>
                  </a:cubicBezTo>
                  <a:cubicBezTo>
                    <a:pt x="95" y="193"/>
                    <a:pt x="88" y="197"/>
                    <a:pt x="80" y="197"/>
                  </a:cubicBezTo>
                  <a:cubicBezTo>
                    <a:pt x="71" y="197"/>
                    <a:pt x="60" y="194"/>
                    <a:pt x="53" y="196"/>
                  </a:cubicBezTo>
                  <a:cubicBezTo>
                    <a:pt x="54" y="203"/>
                    <a:pt x="56" y="209"/>
                    <a:pt x="54" y="215"/>
                  </a:cubicBezTo>
                  <a:cubicBezTo>
                    <a:pt x="52" y="223"/>
                    <a:pt x="51" y="228"/>
                    <a:pt x="44" y="231"/>
                  </a:cubicBezTo>
                  <a:cubicBezTo>
                    <a:pt x="43" y="232"/>
                    <a:pt x="38" y="233"/>
                    <a:pt x="38" y="234"/>
                  </a:cubicBezTo>
                  <a:cubicBezTo>
                    <a:pt x="36" y="236"/>
                    <a:pt x="44" y="237"/>
                    <a:pt x="45" y="238"/>
                  </a:cubicBezTo>
                  <a:cubicBezTo>
                    <a:pt x="50" y="239"/>
                    <a:pt x="55" y="242"/>
                    <a:pt x="58" y="246"/>
                  </a:cubicBezTo>
                  <a:cubicBezTo>
                    <a:pt x="60" y="248"/>
                    <a:pt x="59" y="250"/>
                    <a:pt x="61" y="252"/>
                  </a:cubicBezTo>
                  <a:cubicBezTo>
                    <a:pt x="63" y="254"/>
                    <a:pt x="66" y="254"/>
                    <a:pt x="69" y="255"/>
                  </a:cubicBezTo>
                  <a:cubicBezTo>
                    <a:pt x="71" y="256"/>
                    <a:pt x="74" y="256"/>
                    <a:pt x="76" y="258"/>
                  </a:cubicBezTo>
                  <a:cubicBezTo>
                    <a:pt x="78" y="259"/>
                    <a:pt x="78" y="262"/>
                    <a:pt x="80" y="264"/>
                  </a:cubicBezTo>
                  <a:cubicBezTo>
                    <a:pt x="83" y="267"/>
                    <a:pt x="92" y="269"/>
                    <a:pt x="93" y="275"/>
                  </a:cubicBezTo>
                  <a:cubicBezTo>
                    <a:pt x="97" y="275"/>
                    <a:pt x="97" y="280"/>
                    <a:pt x="102" y="281"/>
                  </a:cubicBezTo>
                  <a:cubicBezTo>
                    <a:pt x="102" y="283"/>
                    <a:pt x="106" y="285"/>
                    <a:pt x="107" y="287"/>
                  </a:cubicBezTo>
                  <a:cubicBezTo>
                    <a:pt x="109" y="289"/>
                    <a:pt x="111" y="291"/>
                    <a:pt x="112" y="293"/>
                  </a:cubicBezTo>
                  <a:cubicBezTo>
                    <a:pt x="115" y="298"/>
                    <a:pt x="117" y="305"/>
                    <a:pt x="119" y="310"/>
                  </a:cubicBezTo>
                  <a:cubicBezTo>
                    <a:pt x="119" y="314"/>
                    <a:pt x="117" y="321"/>
                    <a:pt x="122" y="323"/>
                  </a:cubicBezTo>
                  <a:cubicBezTo>
                    <a:pt x="124" y="325"/>
                    <a:pt x="129" y="325"/>
                    <a:pt x="131" y="326"/>
                  </a:cubicBezTo>
                  <a:cubicBezTo>
                    <a:pt x="135" y="327"/>
                    <a:pt x="138" y="329"/>
                    <a:pt x="143" y="329"/>
                  </a:cubicBezTo>
                  <a:cubicBezTo>
                    <a:pt x="142" y="329"/>
                    <a:pt x="143" y="328"/>
                    <a:pt x="143" y="328"/>
                  </a:cubicBezTo>
                  <a:cubicBezTo>
                    <a:pt x="147" y="328"/>
                    <a:pt x="149" y="331"/>
                    <a:pt x="153" y="331"/>
                  </a:cubicBezTo>
                  <a:cubicBezTo>
                    <a:pt x="156" y="332"/>
                    <a:pt x="160" y="331"/>
                    <a:pt x="163" y="329"/>
                  </a:cubicBezTo>
                  <a:cubicBezTo>
                    <a:pt x="168" y="327"/>
                    <a:pt x="168" y="328"/>
                    <a:pt x="172" y="329"/>
                  </a:cubicBezTo>
                  <a:cubicBezTo>
                    <a:pt x="174" y="330"/>
                    <a:pt x="180" y="329"/>
                    <a:pt x="179" y="333"/>
                  </a:cubicBezTo>
                  <a:cubicBezTo>
                    <a:pt x="175" y="333"/>
                    <a:pt x="174" y="334"/>
                    <a:pt x="172" y="337"/>
                  </a:cubicBezTo>
                  <a:cubicBezTo>
                    <a:pt x="171" y="339"/>
                    <a:pt x="170" y="341"/>
                    <a:pt x="169" y="343"/>
                  </a:cubicBezTo>
                  <a:cubicBezTo>
                    <a:pt x="168" y="349"/>
                    <a:pt x="171" y="351"/>
                    <a:pt x="174" y="354"/>
                  </a:cubicBezTo>
                  <a:cubicBezTo>
                    <a:pt x="177" y="357"/>
                    <a:pt x="179" y="364"/>
                    <a:pt x="184" y="363"/>
                  </a:cubicBezTo>
                  <a:cubicBezTo>
                    <a:pt x="182" y="369"/>
                    <a:pt x="175" y="366"/>
                    <a:pt x="172" y="363"/>
                  </a:cubicBezTo>
                  <a:cubicBezTo>
                    <a:pt x="170" y="360"/>
                    <a:pt x="165" y="356"/>
                    <a:pt x="165" y="352"/>
                  </a:cubicBezTo>
                  <a:cubicBezTo>
                    <a:pt x="165" y="350"/>
                    <a:pt x="167" y="348"/>
                    <a:pt x="166" y="346"/>
                  </a:cubicBezTo>
                  <a:cubicBezTo>
                    <a:pt x="166" y="344"/>
                    <a:pt x="163" y="343"/>
                    <a:pt x="162" y="341"/>
                  </a:cubicBezTo>
                  <a:cubicBezTo>
                    <a:pt x="159" y="337"/>
                    <a:pt x="159" y="332"/>
                    <a:pt x="153" y="334"/>
                  </a:cubicBezTo>
                  <a:cubicBezTo>
                    <a:pt x="147" y="338"/>
                    <a:pt x="150" y="341"/>
                    <a:pt x="153" y="345"/>
                  </a:cubicBezTo>
                  <a:cubicBezTo>
                    <a:pt x="154" y="347"/>
                    <a:pt x="153" y="347"/>
                    <a:pt x="155" y="348"/>
                  </a:cubicBezTo>
                  <a:cubicBezTo>
                    <a:pt x="156" y="349"/>
                    <a:pt x="157" y="349"/>
                    <a:pt x="158" y="349"/>
                  </a:cubicBezTo>
                  <a:cubicBezTo>
                    <a:pt x="160" y="351"/>
                    <a:pt x="162" y="353"/>
                    <a:pt x="163" y="355"/>
                  </a:cubicBezTo>
                  <a:cubicBezTo>
                    <a:pt x="164" y="356"/>
                    <a:pt x="164" y="358"/>
                    <a:pt x="165" y="359"/>
                  </a:cubicBezTo>
                  <a:cubicBezTo>
                    <a:pt x="166" y="360"/>
                    <a:pt x="168" y="360"/>
                    <a:pt x="168" y="362"/>
                  </a:cubicBezTo>
                  <a:cubicBezTo>
                    <a:pt x="169" y="363"/>
                    <a:pt x="169" y="365"/>
                    <a:pt x="169" y="368"/>
                  </a:cubicBezTo>
                  <a:cubicBezTo>
                    <a:pt x="169" y="370"/>
                    <a:pt x="167" y="373"/>
                    <a:pt x="167" y="375"/>
                  </a:cubicBezTo>
                  <a:cubicBezTo>
                    <a:pt x="168" y="378"/>
                    <a:pt x="170" y="379"/>
                    <a:pt x="170" y="382"/>
                  </a:cubicBezTo>
                  <a:cubicBezTo>
                    <a:pt x="171" y="378"/>
                    <a:pt x="169" y="376"/>
                    <a:pt x="170" y="372"/>
                  </a:cubicBezTo>
                  <a:cubicBezTo>
                    <a:pt x="172" y="373"/>
                    <a:pt x="173" y="371"/>
                    <a:pt x="175" y="371"/>
                  </a:cubicBezTo>
                  <a:cubicBezTo>
                    <a:pt x="177" y="370"/>
                    <a:pt x="180" y="372"/>
                    <a:pt x="182" y="372"/>
                  </a:cubicBezTo>
                  <a:cubicBezTo>
                    <a:pt x="185" y="373"/>
                    <a:pt x="191" y="373"/>
                    <a:pt x="190" y="378"/>
                  </a:cubicBezTo>
                  <a:cubicBezTo>
                    <a:pt x="194" y="378"/>
                    <a:pt x="193" y="380"/>
                    <a:pt x="191" y="381"/>
                  </a:cubicBezTo>
                  <a:cubicBezTo>
                    <a:pt x="191" y="381"/>
                    <a:pt x="187" y="382"/>
                    <a:pt x="188" y="382"/>
                  </a:cubicBezTo>
                  <a:cubicBezTo>
                    <a:pt x="186" y="382"/>
                    <a:pt x="186" y="381"/>
                    <a:pt x="185" y="381"/>
                  </a:cubicBezTo>
                  <a:cubicBezTo>
                    <a:pt x="183" y="380"/>
                    <a:pt x="180" y="378"/>
                    <a:pt x="178" y="381"/>
                  </a:cubicBezTo>
                  <a:cubicBezTo>
                    <a:pt x="177" y="383"/>
                    <a:pt x="174" y="394"/>
                    <a:pt x="172" y="394"/>
                  </a:cubicBezTo>
                  <a:cubicBezTo>
                    <a:pt x="170" y="394"/>
                    <a:pt x="168" y="393"/>
                    <a:pt x="166" y="393"/>
                  </a:cubicBezTo>
                  <a:cubicBezTo>
                    <a:pt x="164" y="392"/>
                    <a:pt x="164" y="391"/>
                    <a:pt x="161" y="392"/>
                  </a:cubicBezTo>
                  <a:cubicBezTo>
                    <a:pt x="158" y="393"/>
                    <a:pt x="158" y="394"/>
                    <a:pt x="155" y="394"/>
                  </a:cubicBezTo>
                  <a:cubicBezTo>
                    <a:pt x="153" y="394"/>
                    <a:pt x="151" y="393"/>
                    <a:pt x="149" y="393"/>
                  </a:cubicBezTo>
                  <a:cubicBezTo>
                    <a:pt x="149" y="388"/>
                    <a:pt x="143" y="391"/>
                    <a:pt x="140" y="391"/>
                  </a:cubicBezTo>
                  <a:cubicBezTo>
                    <a:pt x="139" y="392"/>
                    <a:pt x="137" y="392"/>
                    <a:pt x="136" y="392"/>
                  </a:cubicBezTo>
                  <a:cubicBezTo>
                    <a:pt x="133" y="392"/>
                    <a:pt x="132" y="391"/>
                    <a:pt x="130" y="391"/>
                  </a:cubicBezTo>
                  <a:cubicBezTo>
                    <a:pt x="126" y="391"/>
                    <a:pt x="122" y="395"/>
                    <a:pt x="118" y="392"/>
                  </a:cubicBezTo>
                  <a:cubicBezTo>
                    <a:pt x="116" y="390"/>
                    <a:pt x="117" y="383"/>
                    <a:pt x="112" y="384"/>
                  </a:cubicBezTo>
                  <a:cubicBezTo>
                    <a:pt x="118" y="383"/>
                    <a:pt x="116" y="375"/>
                    <a:pt x="117" y="371"/>
                  </a:cubicBezTo>
                  <a:cubicBezTo>
                    <a:pt x="118" y="369"/>
                    <a:pt x="119" y="367"/>
                    <a:pt x="120" y="364"/>
                  </a:cubicBezTo>
                  <a:cubicBezTo>
                    <a:pt x="121" y="362"/>
                    <a:pt x="119" y="360"/>
                    <a:pt x="123" y="360"/>
                  </a:cubicBezTo>
                  <a:cubicBezTo>
                    <a:pt x="122" y="353"/>
                    <a:pt x="104" y="358"/>
                    <a:pt x="100" y="359"/>
                  </a:cubicBezTo>
                  <a:cubicBezTo>
                    <a:pt x="97" y="360"/>
                    <a:pt x="94" y="361"/>
                    <a:pt x="91" y="362"/>
                  </a:cubicBezTo>
                  <a:cubicBezTo>
                    <a:pt x="89" y="363"/>
                    <a:pt x="86" y="363"/>
                    <a:pt x="84" y="363"/>
                  </a:cubicBezTo>
                  <a:cubicBezTo>
                    <a:pt x="78" y="365"/>
                    <a:pt x="73" y="369"/>
                    <a:pt x="68" y="373"/>
                  </a:cubicBezTo>
                  <a:cubicBezTo>
                    <a:pt x="63" y="376"/>
                    <a:pt x="57" y="380"/>
                    <a:pt x="52" y="383"/>
                  </a:cubicBezTo>
                  <a:cubicBezTo>
                    <a:pt x="50" y="385"/>
                    <a:pt x="46" y="386"/>
                    <a:pt x="43" y="388"/>
                  </a:cubicBezTo>
                  <a:cubicBezTo>
                    <a:pt x="38" y="392"/>
                    <a:pt x="34" y="396"/>
                    <a:pt x="29" y="400"/>
                  </a:cubicBezTo>
                  <a:cubicBezTo>
                    <a:pt x="25" y="403"/>
                    <a:pt x="23" y="406"/>
                    <a:pt x="19" y="408"/>
                  </a:cubicBezTo>
                  <a:cubicBezTo>
                    <a:pt x="15" y="411"/>
                    <a:pt x="9" y="411"/>
                    <a:pt x="5" y="414"/>
                  </a:cubicBezTo>
                  <a:cubicBezTo>
                    <a:pt x="0" y="418"/>
                    <a:pt x="3" y="424"/>
                    <a:pt x="8" y="427"/>
                  </a:cubicBezTo>
                  <a:cubicBezTo>
                    <a:pt x="11" y="428"/>
                    <a:pt x="12" y="428"/>
                    <a:pt x="14" y="430"/>
                  </a:cubicBezTo>
                  <a:cubicBezTo>
                    <a:pt x="16" y="432"/>
                    <a:pt x="18" y="434"/>
                    <a:pt x="20" y="435"/>
                  </a:cubicBezTo>
                  <a:cubicBezTo>
                    <a:pt x="24" y="437"/>
                    <a:pt x="29" y="437"/>
                    <a:pt x="33" y="438"/>
                  </a:cubicBezTo>
                  <a:cubicBezTo>
                    <a:pt x="39" y="439"/>
                    <a:pt x="44" y="442"/>
                    <a:pt x="50" y="443"/>
                  </a:cubicBezTo>
                  <a:cubicBezTo>
                    <a:pt x="48" y="445"/>
                    <a:pt x="46" y="446"/>
                    <a:pt x="46" y="449"/>
                  </a:cubicBezTo>
                  <a:cubicBezTo>
                    <a:pt x="46" y="449"/>
                    <a:pt x="48" y="449"/>
                    <a:pt x="47" y="451"/>
                  </a:cubicBezTo>
                  <a:cubicBezTo>
                    <a:pt x="47" y="452"/>
                    <a:pt x="45" y="453"/>
                    <a:pt x="44" y="454"/>
                  </a:cubicBezTo>
                  <a:cubicBezTo>
                    <a:pt x="40" y="455"/>
                    <a:pt x="35" y="452"/>
                    <a:pt x="35" y="448"/>
                  </a:cubicBezTo>
                  <a:cubicBezTo>
                    <a:pt x="32" y="450"/>
                    <a:pt x="35" y="453"/>
                    <a:pt x="36" y="455"/>
                  </a:cubicBezTo>
                  <a:cubicBezTo>
                    <a:pt x="37" y="456"/>
                    <a:pt x="39" y="457"/>
                    <a:pt x="40" y="458"/>
                  </a:cubicBezTo>
                  <a:cubicBezTo>
                    <a:pt x="40" y="459"/>
                    <a:pt x="40" y="461"/>
                    <a:pt x="40" y="462"/>
                  </a:cubicBezTo>
                  <a:cubicBezTo>
                    <a:pt x="42" y="465"/>
                    <a:pt x="47" y="465"/>
                    <a:pt x="48" y="468"/>
                  </a:cubicBezTo>
                  <a:cubicBezTo>
                    <a:pt x="49" y="470"/>
                    <a:pt x="47" y="474"/>
                    <a:pt x="45" y="475"/>
                  </a:cubicBezTo>
                  <a:cubicBezTo>
                    <a:pt x="47" y="478"/>
                    <a:pt x="46" y="482"/>
                    <a:pt x="49" y="484"/>
                  </a:cubicBezTo>
                  <a:cubicBezTo>
                    <a:pt x="51" y="487"/>
                    <a:pt x="56" y="488"/>
                    <a:pt x="60" y="490"/>
                  </a:cubicBezTo>
                  <a:cubicBezTo>
                    <a:pt x="64" y="491"/>
                    <a:pt x="68" y="491"/>
                    <a:pt x="73" y="492"/>
                  </a:cubicBezTo>
                  <a:cubicBezTo>
                    <a:pt x="77" y="493"/>
                    <a:pt x="80" y="495"/>
                    <a:pt x="84" y="495"/>
                  </a:cubicBezTo>
                  <a:cubicBezTo>
                    <a:pt x="88" y="494"/>
                    <a:pt x="91" y="492"/>
                    <a:pt x="95" y="492"/>
                  </a:cubicBezTo>
                  <a:cubicBezTo>
                    <a:pt x="99" y="493"/>
                    <a:pt x="103" y="493"/>
                    <a:pt x="108" y="492"/>
                  </a:cubicBezTo>
                  <a:cubicBezTo>
                    <a:pt x="114" y="491"/>
                    <a:pt x="120" y="488"/>
                    <a:pt x="127" y="491"/>
                  </a:cubicBezTo>
                  <a:cubicBezTo>
                    <a:pt x="130" y="492"/>
                    <a:pt x="132" y="495"/>
                    <a:pt x="134" y="497"/>
                  </a:cubicBezTo>
                  <a:cubicBezTo>
                    <a:pt x="139" y="499"/>
                    <a:pt x="137" y="495"/>
                    <a:pt x="136" y="493"/>
                  </a:cubicBezTo>
                  <a:cubicBezTo>
                    <a:pt x="135" y="491"/>
                    <a:pt x="131" y="488"/>
                    <a:pt x="132" y="486"/>
                  </a:cubicBezTo>
                  <a:cubicBezTo>
                    <a:pt x="133" y="479"/>
                    <a:pt x="142" y="493"/>
                    <a:pt x="143" y="495"/>
                  </a:cubicBezTo>
                  <a:cubicBezTo>
                    <a:pt x="143" y="498"/>
                    <a:pt x="143" y="501"/>
                    <a:pt x="145" y="504"/>
                  </a:cubicBezTo>
                  <a:cubicBezTo>
                    <a:pt x="145" y="501"/>
                    <a:pt x="147" y="502"/>
                    <a:pt x="149" y="500"/>
                  </a:cubicBezTo>
                  <a:cubicBezTo>
                    <a:pt x="149" y="500"/>
                    <a:pt x="150" y="497"/>
                    <a:pt x="150" y="496"/>
                  </a:cubicBezTo>
                  <a:cubicBezTo>
                    <a:pt x="151" y="493"/>
                    <a:pt x="152" y="489"/>
                    <a:pt x="155" y="488"/>
                  </a:cubicBezTo>
                  <a:cubicBezTo>
                    <a:pt x="157" y="487"/>
                    <a:pt x="158" y="487"/>
                    <a:pt x="160" y="485"/>
                  </a:cubicBezTo>
                  <a:cubicBezTo>
                    <a:pt x="162" y="484"/>
                    <a:pt x="162" y="482"/>
                    <a:pt x="163" y="481"/>
                  </a:cubicBezTo>
                  <a:cubicBezTo>
                    <a:pt x="166" y="480"/>
                    <a:pt x="172" y="481"/>
                    <a:pt x="171" y="476"/>
                  </a:cubicBezTo>
                  <a:cubicBezTo>
                    <a:pt x="175" y="476"/>
                    <a:pt x="180" y="479"/>
                    <a:pt x="182" y="476"/>
                  </a:cubicBezTo>
                  <a:cubicBezTo>
                    <a:pt x="183" y="475"/>
                    <a:pt x="182" y="474"/>
                    <a:pt x="183" y="473"/>
                  </a:cubicBezTo>
                  <a:cubicBezTo>
                    <a:pt x="184" y="472"/>
                    <a:pt x="185" y="472"/>
                    <a:pt x="186" y="471"/>
                  </a:cubicBezTo>
                  <a:cubicBezTo>
                    <a:pt x="187" y="470"/>
                    <a:pt x="187" y="469"/>
                    <a:pt x="187" y="466"/>
                  </a:cubicBezTo>
                  <a:cubicBezTo>
                    <a:pt x="189" y="467"/>
                    <a:pt x="190" y="469"/>
                    <a:pt x="191" y="470"/>
                  </a:cubicBezTo>
                  <a:cubicBezTo>
                    <a:pt x="192" y="470"/>
                    <a:pt x="193" y="470"/>
                    <a:pt x="194" y="471"/>
                  </a:cubicBezTo>
                  <a:cubicBezTo>
                    <a:pt x="195" y="471"/>
                    <a:pt x="195" y="473"/>
                    <a:pt x="195" y="474"/>
                  </a:cubicBezTo>
                  <a:cubicBezTo>
                    <a:pt x="197" y="477"/>
                    <a:pt x="198" y="477"/>
                    <a:pt x="198" y="481"/>
                  </a:cubicBezTo>
                  <a:cubicBezTo>
                    <a:pt x="197" y="485"/>
                    <a:pt x="194" y="490"/>
                    <a:pt x="190" y="491"/>
                  </a:cubicBezTo>
                  <a:cubicBezTo>
                    <a:pt x="188" y="492"/>
                    <a:pt x="185" y="491"/>
                    <a:pt x="183" y="491"/>
                  </a:cubicBezTo>
                  <a:cubicBezTo>
                    <a:pt x="181" y="491"/>
                    <a:pt x="178" y="494"/>
                    <a:pt x="178" y="497"/>
                  </a:cubicBezTo>
                  <a:cubicBezTo>
                    <a:pt x="179" y="499"/>
                    <a:pt x="180" y="500"/>
                    <a:pt x="182" y="498"/>
                  </a:cubicBezTo>
                  <a:cubicBezTo>
                    <a:pt x="186" y="500"/>
                    <a:pt x="192" y="504"/>
                    <a:pt x="193" y="509"/>
                  </a:cubicBezTo>
                  <a:cubicBezTo>
                    <a:pt x="194" y="513"/>
                    <a:pt x="194" y="517"/>
                    <a:pt x="194" y="521"/>
                  </a:cubicBezTo>
                  <a:cubicBezTo>
                    <a:pt x="195" y="524"/>
                    <a:pt x="197" y="527"/>
                    <a:pt x="198" y="530"/>
                  </a:cubicBezTo>
                  <a:cubicBezTo>
                    <a:pt x="199" y="532"/>
                    <a:pt x="199" y="535"/>
                    <a:pt x="199" y="538"/>
                  </a:cubicBezTo>
                  <a:cubicBezTo>
                    <a:pt x="198" y="540"/>
                    <a:pt x="193" y="544"/>
                    <a:pt x="192" y="546"/>
                  </a:cubicBezTo>
                  <a:cubicBezTo>
                    <a:pt x="190" y="549"/>
                    <a:pt x="190" y="552"/>
                    <a:pt x="187" y="553"/>
                  </a:cubicBezTo>
                  <a:cubicBezTo>
                    <a:pt x="184" y="556"/>
                    <a:pt x="174" y="557"/>
                    <a:pt x="170" y="556"/>
                  </a:cubicBezTo>
                  <a:cubicBezTo>
                    <a:pt x="165" y="554"/>
                    <a:pt x="162" y="550"/>
                    <a:pt x="157" y="549"/>
                  </a:cubicBezTo>
                  <a:cubicBezTo>
                    <a:pt x="157" y="548"/>
                    <a:pt x="157" y="547"/>
                    <a:pt x="157" y="546"/>
                  </a:cubicBezTo>
                  <a:cubicBezTo>
                    <a:pt x="155" y="544"/>
                    <a:pt x="146" y="545"/>
                    <a:pt x="147" y="549"/>
                  </a:cubicBezTo>
                  <a:cubicBezTo>
                    <a:pt x="148" y="553"/>
                    <a:pt x="156" y="552"/>
                    <a:pt x="158" y="552"/>
                  </a:cubicBezTo>
                  <a:cubicBezTo>
                    <a:pt x="159" y="554"/>
                    <a:pt x="155" y="558"/>
                    <a:pt x="154" y="560"/>
                  </a:cubicBezTo>
                  <a:cubicBezTo>
                    <a:pt x="153" y="563"/>
                    <a:pt x="152" y="566"/>
                    <a:pt x="150" y="568"/>
                  </a:cubicBezTo>
                  <a:cubicBezTo>
                    <a:pt x="148" y="569"/>
                    <a:pt x="145" y="569"/>
                    <a:pt x="143" y="571"/>
                  </a:cubicBezTo>
                  <a:cubicBezTo>
                    <a:pt x="142" y="573"/>
                    <a:pt x="141" y="575"/>
                    <a:pt x="140" y="576"/>
                  </a:cubicBezTo>
                  <a:cubicBezTo>
                    <a:pt x="136" y="579"/>
                    <a:pt x="134" y="580"/>
                    <a:pt x="129" y="578"/>
                  </a:cubicBezTo>
                  <a:cubicBezTo>
                    <a:pt x="123" y="575"/>
                    <a:pt x="120" y="569"/>
                    <a:pt x="113" y="567"/>
                  </a:cubicBezTo>
                  <a:cubicBezTo>
                    <a:pt x="108" y="566"/>
                    <a:pt x="103" y="570"/>
                    <a:pt x="99" y="573"/>
                  </a:cubicBezTo>
                  <a:cubicBezTo>
                    <a:pt x="98" y="573"/>
                    <a:pt x="96" y="574"/>
                    <a:pt x="96" y="575"/>
                  </a:cubicBezTo>
                  <a:cubicBezTo>
                    <a:pt x="95" y="577"/>
                    <a:pt x="97" y="578"/>
                    <a:pt x="97" y="579"/>
                  </a:cubicBezTo>
                  <a:cubicBezTo>
                    <a:pt x="96" y="581"/>
                    <a:pt x="93" y="585"/>
                    <a:pt x="92" y="587"/>
                  </a:cubicBezTo>
                  <a:cubicBezTo>
                    <a:pt x="91" y="590"/>
                    <a:pt x="90" y="594"/>
                    <a:pt x="89" y="597"/>
                  </a:cubicBezTo>
                  <a:cubicBezTo>
                    <a:pt x="88" y="600"/>
                    <a:pt x="86" y="602"/>
                    <a:pt x="84" y="605"/>
                  </a:cubicBezTo>
                  <a:cubicBezTo>
                    <a:pt x="84" y="606"/>
                    <a:pt x="85" y="607"/>
                    <a:pt x="85" y="607"/>
                  </a:cubicBezTo>
                  <a:cubicBezTo>
                    <a:pt x="87" y="608"/>
                    <a:pt x="88" y="608"/>
                    <a:pt x="90" y="608"/>
                  </a:cubicBezTo>
                  <a:cubicBezTo>
                    <a:pt x="87" y="610"/>
                    <a:pt x="84" y="610"/>
                    <a:pt x="81" y="612"/>
                  </a:cubicBezTo>
                  <a:cubicBezTo>
                    <a:pt x="78" y="614"/>
                    <a:pt x="77" y="618"/>
                    <a:pt x="75" y="621"/>
                  </a:cubicBezTo>
                  <a:cubicBezTo>
                    <a:pt x="73" y="625"/>
                    <a:pt x="70" y="628"/>
                    <a:pt x="68" y="632"/>
                  </a:cubicBezTo>
                  <a:cubicBezTo>
                    <a:pt x="67" y="635"/>
                    <a:pt x="66" y="638"/>
                    <a:pt x="66" y="641"/>
                  </a:cubicBezTo>
                  <a:cubicBezTo>
                    <a:pt x="66" y="643"/>
                    <a:pt x="69" y="646"/>
                    <a:pt x="69" y="647"/>
                  </a:cubicBezTo>
                  <a:cubicBezTo>
                    <a:pt x="69" y="652"/>
                    <a:pt x="60" y="648"/>
                    <a:pt x="58" y="651"/>
                  </a:cubicBezTo>
                  <a:cubicBezTo>
                    <a:pt x="55" y="653"/>
                    <a:pt x="59" y="657"/>
                    <a:pt x="63" y="658"/>
                  </a:cubicBezTo>
                  <a:cubicBezTo>
                    <a:pt x="62" y="661"/>
                    <a:pt x="59" y="659"/>
                    <a:pt x="57" y="660"/>
                  </a:cubicBezTo>
                  <a:cubicBezTo>
                    <a:pt x="53" y="662"/>
                    <a:pt x="54" y="664"/>
                    <a:pt x="55" y="668"/>
                  </a:cubicBezTo>
                  <a:cubicBezTo>
                    <a:pt x="56" y="668"/>
                    <a:pt x="57" y="669"/>
                    <a:pt x="57" y="669"/>
                  </a:cubicBezTo>
                  <a:cubicBezTo>
                    <a:pt x="58" y="667"/>
                    <a:pt x="61" y="666"/>
                    <a:pt x="63" y="667"/>
                  </a:cubicBezTo>
                  <a:cubicBezTo>
                    <a:pt x="66" y="670"/>
                    <a:pt x="64" y="670"/>
                    <a:pt x="63" y="672"/>
                  </a:cubicBezTo>
                  <a:cubicBezTo>
                    <a:pt x="60" y="676"/>
                    <a:pt x="63" y="680"/>
                    <a:pt x="69" y="681"/>
                  </a:cubicBezTo>
                  <a:cubicBezTo>
                    <a:pt x="69" y="682"/>
                    <a:pt x="70" y="691"/>
                    <a:pt x="68" y="691"/>
                  </a:cubicBezTo>
                  <a:cubicBezTo>
                    <a:pt x="71" y="692"/>
                    <a:pt x="72" y="694"/>
                    <a:pt x="75" y="692"/>
                  </a:cubicBezTo>
                  <a:cubicBezTo>
                    <a:pt x="77" y="690"/>
                    <a:pt x="76" y="687"/>
                    <a:pt x="80" y="688"/>
                  </a:cubicBezTo>
                  <a:cubicBezTo>
                    <a:pt x="81" y="689"/>
                    <a:pt x="82" y="690"/>
                    <a:pt x="83" y="692"/>
                  </a:cubicBezTo>
                  <a:cubicBezTo>
                    <a:pt x="84" y="692"/>
                    <a:pt x="85" y="693"/>
                    <a:pt x="86" y="693"/>
                  </a:cubicBezTo>
                  <a:cubicBezTo>
                    <a:pt x="85" y="697"/>
                    <a:pt x="78" y="694"/>
                    <a:pt x="82" y="701"/>
                  </a:cubicBezTo>
                  <a:cubicBezTo>
                    <a:pt x="84" y="701"/>
                    <a:pt x="85" y="701"/>
                    <a:pt x="87" y="702"/>
                  </a:cubicBezTo>
                  <a:cubicBezTo>
                    <a:pt x="84" y="704"/>
                    <a:pt x="86" y="707"/>
                    <a:pt x="85" y="710"/>
                  </a:cubicBezTo>
                  <a:cubicBezTo>
                    <a:pt x="85" y="712"/>
                    <a:pt x="83" y="715"/>
                    <a:pt x="81" y="716"/>
                  </a:cubicBezTo>
                  <a:cubicBezTo>
                    <a:pt x="80" y="717"/>
                    <a:pt x="74" y="719"/>
                    <a:pt x="74" y="722"/>
                  </a:cubicBezTo>
                  <a:cubicBezTo>
                    <a:pt x="75" y="725"/>
                    <a:pt x="80" y="724"/>
                    <a:pt x="81" y="722"/>
                  </a:cubicBezTo>
                  <a:cubicBezTo>
                    <a:pt x="83" y="722"/>
                    <a:pt x="85" y="723"/>
                    <a:pt x="86" y="723"/>
                  </a:cubicBezTo>
                  <a:cubicBezTo>
                    <a:pt x="86" y="726"/>
                    <a:pt x="81" y="726"/>
                    <a:pt x="84" y="730"/>
                  </a:cubicBezTo>
                  <a:cubicBezTo>
                    <a:pt x="87" y="734"/>
                    <a:pt x="91" y="734"/>
                    <a:pt x="94" y="736"/>
                  </a:cubicBezTo>
                  <a:cubicBezTo>
                    <a:pt x="94" y="735"/>
                    <a:pt x="98" y="739"/>
                    <a:pt x="97" y="739"/>
                  </a:cubicBezTo>
                  <a:cubicBezTo>
                    <a:pt x="98" y="740"/>
                    <a:pt x="99" y="742"/>
                    <a:pt x="100" y="744"/>
                  </a:cubicBezTo>
                  <a:cubicBezTo>
                    <a:pt x="102" y="747"/>
                    <a:pt x="105" y="748"/>
                    <a:pt x="109" y="750"/>
                  </a:cubicBezTo>
                  <a:cubicBezTo>
                    <a:pt x="108" y="750"/>
                    <a:pt x="108" y="751"/>
                    <a:pt x="108" y="751"/>
                  </a:cubicBezTo>
                  <a:cubicBezTo>
                    <a:pt x="108" y="752"/>
                    <a:pt x="106" y="753"/>
                    <a:pt x="106" y="755"/>
                  </a:cubicBezTo>
                  <a:cubicBezTo>
                    <a:pt x="106" y="756"/>
                    <a:pt x="108" y="757"/>
                    <a:pt x="109" y="758"/>
                  </a:cubicBezTo>
                  <a:cubicBezTo>
                    <a:pt x="111" y="760"/>
                    <a:pt x="114" y="761"/>
                    <a:pt x="116" y="761"/>
                  </a:cubicBezTo>
                  <a:cubicBezTo>
                    <a:pt x="122" y="762"/>
                    <a:pt x="130" y="761"/>
                    <a:pt x="134" y="760"/>
                  </a:cubicBezTo>
                  <a:cubicBezTo>
                    <a:pt x="137" y="759"/>
                    <a:pt x="139" y="756"/>
                    <a:pt x="142" y="755"/>
                  </a:cubicBezTo>
                  <a:cubicBezTo>
                    <a:pt x="144" y="754"/>
                    <a:pt x="147" y="753"/>
                    <a:pt x="149" y="752"/>
                  </a:cubicBezTo>
                  <a:cubicBezTo>
                    <a:pt x="155" y="750"/>
                    <a:pt x="153" y="744"/>
                    <a:pt x="154" y="737"/>
                  </a:cubicBezTo>
                  <a:cubicBezTo>
                    <a:pt x="156" y="737"/>
                    <a:pt x="161" y="753"/>
                    <a:pt x="163" y="756"/>
                  </a:cubicBezTo>
                  <a:cubicBezTo>
                    <a:pt x="165" y="759"/>
                    <a:pt x="166" y="761"/>
                    <a:pt x="168" y="765"/>
                  </a:cubicBezTo>
                  <a:cubicBezTo>
                    <a:pt x="169" y="768"/>
                    <a:pt x="172" y="771"/>
                    <a:pt x="173" y="775"/>
                  </a:cubicBezTo>
                  <a:cubicBezTo>
                    <a:pt x="175" y="782"/>
                    <a:pt x="170" y="778"/>
                    <a:pt x="167" y="782"/>
                  </a:cubicBezTo>
                  <a:cubicBezTo>
                    <a:pt x="166" y="783"/>
                    <a:pt x="164" y="789"/>
                    <a:pt x="164" y="790"/>
                  </a:cubicBezTo>
                  <a:cubicBezTo>
                    <a:pt x="164" y="793"/>
                    <a:pt x="164" y="796"/>
                    <a:pt x="167" y="798"/>
                  </a:cubicBezTo>
                  <a:cubicBezTo>
                    <a:pt x="170" y="799"/>
                    <a:pt x="173" y="797"/>
                    <a:pt x="175" y="799"/>
                  </a:cubicBezTo>
                  <a:cubicBezTo>
                    <a:pt x="174" y="801"/>
                    <a:pt x="172" y="802"/>
                    <a:pt x="171" y="804"/>
                  </a:cubicBezTo>
                  <a:cubicBezTo>
                    <a:pt x="177" y="805"/>
                    <a:pt x="172" y="816"/>
                    <a:pt x="170" y="818"/>
                  </a:cubicBezTo>
                  <a:cubicBezTo>
                    <a:pt x="168" y="819"/>
                    <a:pt x="162" y="820"/>
                    <a:pt x="162" y="821"/>
                  </a:cubicBezTo>
                  <a:cubicBezTo>
                    <a:pt x="162" y="823"/>
                    <a:pt x="168" y="824"/>
                    <a:pt x="170" y="823"/>
                  </a:cubicBezTo>
                  <a:cubicBezTo>
                    <a:pt x="170" y="828"/>
                    <a:pt x="175" y="825"/>
                    <a:pt x="177" y="824"/>
                  </a:cubicBezTo>
                  <a:cubicBezTo>
                    <a:pt x="177" y="824"/>
                    <a:pt x="180" y="822"/>
                    <a:pt x="181" y="822"/>
                  </a:cubicBezTo>
                  <a:cubicBezTo>
                    <a:pt x="183" y="820"/>
                    <a:pt x="183" y="816"/>
                    <a:pt x="187" y="814"/>
                  </a:cubicBezTo>
                  <a:cubicBezTo>
                    <a:pt x="188" y="814"/>
                    <a:pt x="196" y="811"/>
                    <a:pt x="196" y="811"/>
                  </a:cubicBezTo>
                  <a:cubicBezTo>
                    <a:pt x="196" y="809"/>
                    <a:pt x="197" y="808"/>
                    <a:pt x="199" y="807"/>
                  </a:cubicBezTo>
                  <a:cubicBezTo>
                    <a:pt x="200" y="807"/>
                    <a:pt x="202" y="807"/>
                    <a:pt x="203" y="806"/>
                  </a:cubicBezTo>
                  <a:cubicBezTo>
                    <a:pt x="204" y="805"/>
                    <a:pt x="203" y="804"/>
                    <a:pt x="204" y="804"/>
                  </a:cubicBezTo>
                  <a:cubicBezTo>
                    <a:pt x="208" y="801"/>
                    <a:pt x="212" y="801"/>
                    <a:pt x="210" y="807"/>
                  </a:cubicBezTo>
                  <a:cubicBezTo>
                    <a:pt x="212" y="807"/>
                    <a:pt x="212" y="809"/>
                    <a:pt x="214" y="809"/>
                  </a:cubicBezTo>
                  <a:cubicBezTo>
                    <a:pt x="215" y="810"/>
                    <a:pt x="216" y="810"/>
                    <a:pt x="219" y="810"/>
                  </a:cubicBezTo>
                  <a:cubicBezTo>
                    <a:pt x="220" y="813"/>
                    <a:pt x="222" y="817"/>
                    <a:pt x="225" y="814"/>
                  </a:cubicBezTo>
                  <a:cubicBezTo>
                    <a:pt x="227" y="812"/>
                    <a:pt x="224" y="808"/>
                    <a:pt x="229" y="807"/>
                  </a:cubicBezTo>
                  <a:cubicBezTo>
                    <a:pt x="230" y="811"/>
                    <a:pt x="229" y="810"/>
                    <a:pt x="231" y="812"/>
                  </a:cubicBezTo>
                  <a:cubicBezTo>
                    <a:pt x="232" y="813"/>
                    <a:pt x="233" y="813"/>
                    <a:pt x="234" y="814"/>
                  </a:cubicBezTo>
                  <a:cubicBezTo>
                    <a:pt x="235" y="816"/>
                    <a:pt x="235" y="816"/>
                    <a:pt x="235" y="817"/>
                  </a:cubicBezTo>
                  <a:cubicBezTo>
                    <a:pt x="237" y="819"/>
                    <a:pt x="238" y="821"/>
                    <a:pt x="239" y="823"/>
                  </a:cubicBezTo>
                  <a:cubicBezTo>
                    <a:pt x="241" y="825"/>
                    <a:pt x="241" y="828"/>
                    <a:pt x="242" y="830"/>
                  </a:cubicBezTo>
                  <a:cubicBezTo>
                    <a:pt x="245" y="834"/>
                    <a:pt x="253" y="836"/>
                    <a:pt x="254" y="831"/>
                  </a:cubicBezTo>
                  <a:cubicBezTo>
                    <a:pt x="255" y="827"/>
                    <a:pt x="250" y="823"/>
                    <a:pt x="250" y="819"/>
                  </a:cubicBezTo>
                  <a:cubicBezTo>
                    <a:pt x="251" y="819"/>
                    <a:pt x="251" y="819"/>
                    <a:pt x="252" y="819"/>
                  </a:cubicBezTo>
                  <a:cubicBezTo>
                    <a:pt x="252" y="817"/>
                    <a:pt x="251" y="815"/>
                    <a:pt x="251" y="813"/>
                  </a:cubicBezTo>
                  <a:cubicBezTo>
                    <a:pt x="252" y="812"/>
                    <a:pt x="253" y="812"/>
                    <a:pt x="254" y="811"/>
                  </a:cubicBezTo>
                  <a:cubicBezTo>
                    <a:pt x="254" y="811"/>
                    <a:pt x="254" y="809"/>
                    <a:pt x="254" y="809"/>
                  </a:cubicBezTo>
                  <a:cubicBezTo>
                    <a:pt x="256" y="807"/>
                    <a:pt x="260" y="801"/>
                    <a:pt x="262" y="801"/>
                  </a:cubicBezTo>
                  <a:cubicBezTo>
                    <a:pt x="260" y="803"/>
                    <a:pt x="257" y="809"/>
                    <a:pt x="258" y="812"/>
                  </a:cubicBezTo>
                  <a:cubicBezTo>
                    <a:pt x="258" y="815"/>
                    <a:pt x="260" y="815"/>
                    <a:pt x="262" y="817"/>
                  </a:cubicBezTo>
                  <a:cubicBezTo>
                    <a:pt x="263" y="819"/>
                    <a:pt x="263" y="820"/>
                    <a:pt x="263" y="822"/>
                  </a:cubicBezTo>
                  <a:cubicBezTo>
                    <a:pt x="272" y="823"/>
                    <a:pt x="274" y="820"/>
                    <a:pt x="281" y="816"/>
                  </a:cubicBezTo>
                  <a:cubicBezTo>
                    <a:pt x="284" y="815"/>
                    <a:pt x="288" y="814"/>
                    <a:pt x="291" y="813"/>
                  </a:cubicBezTo>
                  <a:cubicBezTo>
                    <a:pt x="294" y="811"/>
                    <a:pt x="294" y="810"/>
                    <a:pt x="298" y="810"/>
                  </a:cubicBezTo>
                  <a:cubicBezTo>
                    <a:pt x="299" y="821"/>
                    <a:pt x="288" y="822"/>
                    <a:pt x="286" y="831"/>
                  </a:cubicBezTo>
                  <a:cubicBezTo>
                    <a:pt x="285" y="837"/>
                    <a:pt x="286" y="840"/>
                    <a:pt x="287" y="845"/>
                  </a:cubicBezTo>
                  <a:cubicBezTo>
                    <a:pt x="287" y="845"/>
                    <a:pt x="286" y="845"/>
                    <a:pt x="286" y="845"/>
                  </a:cubicBezTo>
                  <a:cubicBezTo>
                    <a:pt x="282" y="850"/>
                    <a:pt x="278" y="867"/>
                    <a:pt x="281" y="873"/>
                  </a:cubicBezTo>
                  <a:cubicBezTo>
                    <a:pt x="282" y="874"/>
                    <a:pt x="286" y="877"/>
                    <a:pt x="282" y="878"/>
                  </a:cubicBezTo>
                  <a:cubicBezTo>
                    <a:pt x="281" y="878"/>
                    <a:pt x="280" y="876"/>
                    <a:pt x="279" y="875"/>
                  </a:cubicBezTo>
                  <a:cubicBezTo>
                    <a:pt x="274" y="879"/>
                    <a:pt x="273" y="883"/>
                    <a:pt x="270" y="888"/>
                  </a:cubicBezTo>
                  <a:cubicBezTo>
                    <a:pt x="269" y="888"/>
                    <a:pt x="269" y="888"/>
                    <a:pt x="269" y="888"/>
                  </a:cubicBezTo>
                  <a:cubicBezTo>
                    <a:pt x="269" y="887"/>
                    <a:pt x="269" y="887"/>
                    <a:pt x="269" y="887"/>
                  </a:cubicBezTo>
                  <a:cubicBezTo>
                    <a:pt x="265" y="889"/>
                    <a:pt x="259" y="893"/>
                    <a:pt x="257" y="897"/>
                  </a:cubicBezTo>
                  <a:cubicBezTo>
                    <a:pt x="255" y="901"/>
                    <a:pt x="257" y="906"/>
                    <a:pt x="256" y="910"/>
                  </a:cubicBezTo>
                  <a:cubicBezTo>
                    <a:pt x="255" y="913"/>
                    <a:pt x="251" y="913"/>
                    <a:pt x="248" y="913"/>
                  </a:cubicBezTo>
                  <a:cubicBezTo>
                    <a:pt x="248" y="911"/>
                    <a:pt x="248" y="911"/>
                    <a:pt x="249" y="910"/>
                  </a:cubicBezTo>
                  <a:cubicBezTo>
                    <a:pt x="245" y="912"/>
                    <a:pt x="241" y="916"/>
                    <a:pt x="237" y="919"/>
                  </a:cubicBezTo>
                  <a:cubicBezTo>
                    <a:pt x="233" y="921"/>
                    <a:pt x="228" y="923"/>
                    <a:pt x="224" y="926"/>
                  </a:cubicBezTo>
                  <a:cubicBezTo>
                    <a:pt x="223" y="927"/>
                    <a:pt x="224" y="928"/>
                    <a:pt x="222" y="929"/>
                  </a:cubicBezTo>
                  <a:cubicBezTo>
                    <a:pt x="222" y="930"/>
                    <a:pt x="219" y="929"/>
                    <a:pt x="219" y="930"/>
                  </a:cubicBezTo>
                  <a:cubicBezTo>
                    <a:pt x="217" y="930"/>
                    <a:pt x="214" y="933"/>
                    <a:pt x="212" y="934"/>
                  </a:cubicBezTo>
                  <a:cubicBezTo>
                    <a:pt x="210" y="937"/>
                    <a:pt x="210" y="941"/>
                    <a:pt x="208" y="943"/>
                  </a:cubicBezTo>
                  <a:cubicBezTo>
                    <a:pt x="207" y="946"/>
                    <a:pt x="204" y="947"/>
                    <a:pt x="203" y="950"/>
                  </a:cubicBezTo>
                  <a:cubicBezTo>
                    <a:pt x="202" y="953"/>
                    <a:pt x="204" y="952"/>
                    <a:pt x="205" y="954"/>
                  </a:cubicBezTo>
                  <a:cubicBezTo>
                    <a:pt x="207" y="958"/>
                    <a:pt x="207" y="958"/>
                    <a:pt x="212" y="959"/>
                  </a:cubicBezTo>
                  <a:cubicBezTo>
                    <a:pt x="212" y="960"/>
                    <a:pt x="211" y="961"/>
                    <a:pt x="211" y="961"/>
                  </a:cubicBezTo>
                  <a:cubicBezTo>
                    <a:pt x="209" y="962"/>
                    <a:pt x="207" y="961"/>
                    <a:pt x="207" y="959"/>
                  </a:cubicBezTo>
                  <a:cubicBezTo>
                    <a:pt x="202" y="959"/>
                    <a:pt x="198" y="955"/>
                    <a:pt x="197" y="963"/>
                  </a:cubicBezTo>
                  <a:cubicBezTo>
                    <a:pt x="195" y="962"/>
                    <a:pt x="194" y="961"/>
                    <a:pt x="194" y="959"/>
                  </a:cubicBezTo>
                  <a:cubicBezTo>
                    <a:pt x="194" y="957"/>
                    <a:pt x="197" y="956"/>
                    <a:pt x="197" y="955"/>
                  </a:cubicBezTo>
                  <a:cubicBezTo>
                    <a:pt x="198" y="951"/>
                    <a:pt x="193" y="953"/>
                    <a:pt x="190" y="951"/>
                  </a:cubicBezTo>
                  <a:cubicBezTo>
                    <a:pt x="184" y="953"/>
                    <a:pt x="176" y="954"/>
                    <a:pt x="171" y="958"/>
                  </a:cubicBezTo>
                  <a:cubicBezTo>
                    <a:pt x="168" y="959"/>
                    <a:pt x="166" y="962"/>
                    <a:pt x="163" y="964"/>
                  </a:cubicBezTo>
                  <a:cubicBezTo>
                    <a:pt x="159" y="966"/>
                    <a:pt x="159" y="968"/>
                    <a:pt x="156" y="971"/>
                  </a:cubicBezTo>
                  <a:cubicBezTo>
                    <a:pt x="156" y="971"/>
                    <a:pt x="150" y="980"/>
                    <a:pt x="152" y="980"/>
                  </a:cubicBezTo>
                  <a:cubicBezTo>
                    <a:pt x="148" y="981"/>
                    <a:pt x="150" y="983"/>
                    <a:pt x="148" y="984"/>
                  </a:cubicBezTo>
                  <a:cubicBezTo>
                    <a:pt x="145" y="987"/>
                    <a:pt x="141" y="985"/>
                    <a:pt x="142" y="990"/>
                  </a:cubicBezTo>
                  <a:cubicBezTo>
                    <a:pt x="136" y="989"/>
                    <a:pt x="133" y="991"/>
                    <a:pt x="131" y="996"/>
                  </a:cubicBezTo>
                  <a:cubicBezTo>
                    <a:pt x="131" y="998"/>
                    <a:pt x="131" y="1002"/>
                    <a:pt x="129" y="1002"/>
                  </a:cubicBezTo>
                  <a:cubicBezTo>
                    <a:pt x="128" y="1002"/>
                    <a:pt x="127" y="998"/>
                    <a:pt x="127" y="997"/>
                  </a:cubicBezTo>
                  <a:cubicBezTo>
                    <a:pt x="124" y="996"/>
                    <a:pt x="118" y="997"/>
                    <a:pt x="115" y="998"/>
                  </a:cubicBezTo>
                  <a:cubicBezTo>
                    <a:pt x="111" y="999"/>
                    <a:pt x="108" y="1003"/>
                    <a:pt x="104" y="1003"/>
                  </a:cubicBezTo>
                  <a:cubicBezTo>
                    <a:pt x="101" y="995"/>
                    <a:pt x="96" y="1012"/>
                    <a:pt x="95" y="1013"/>
                  </a:cubicBezTo>
                  <a:cubicBezTo>
                    <a:pt x="93" y="1015"/>
                    <a:pt x="89" y="1015"/>
                    <a:pt x="87" y="1017"/>
                  </a:cubicBezTo>
                  <a:cubicBezTo>
                    <a:pt x="86" y="1019"/>
                    <a:pt x="88" y="1023"/>
                    <a:pt x="88" y="1025"/>
                  </a:cubicBezTo>
                  <a:cubicBezTo>
                    <a:pt x="92" y="1026"/>
                    <a:pt x="96" y="1028"/>
                    <a:pt x="100" y="1026"/>
                  </a:cubicBezTo>
                  <a:cubicBezTo>
                    <a:pt x="105" y="1024"/>
                    <a:pt x="104" y="1020"/>
                    <a:pt x="108" y="1018"/>
                  </a:cubicBezTo>
                  <a:cubicBezTo>
                    <a:pt x="111" y="1016"/>
                    <a:pt x="117" y="1017"/>
                    <a:pt x="121" y="1017"/>
                  </a:cubicBezTo>
                  <a:cubicBezTo>
                    <a:pt x="123" y="1017"/>
                    <a:pt x="126" y="1017"/>
                    <a:pt x="127" y="1016"/>
                  </a:cubicBezTo>
                  <a:cubicBezTo>
                    <a:pt x="129" y="1015"/>
                    <a:pt x="128" y="1012"/>
                    <a:pt x="131" y="1012"/>
                  </a:cubicBezTo>
                  <a:cubicBezTo>
                    <a:pt x="132" y="1015"/>
                    <a:pt x="136" y="1018"/>
                    <a:pt x="137" y="1014"/>
                  </a:cubicBezTo>
                  <a:cubicBezTo>
                    <a:pt x="138" y="1010"/>
                    <a:pt x="133" y="1008"/>
                    <a:pt x="130" y="1009"/>
                  </a:cubicBezTo>
                  <a:cubicBezTo>
                    <a:pt x="132" y="1006"/>
                    <a:pt x="135" y="1007"/>
                    <a:pt x="136" y="1004"/>
                  </a:cubicBezTo>
                  <a:cubicBezTo>
                    <a:pt x="137" y="1002"/>
                    <a:pt x="138" y="998"/>
                    <a:pt x="135" y="997"/>
                  </a:cubicBezTo>
                  <a:cubicBezTo>
                    <a:pt x="135" y="994"/>
                    <a:pt x="141" y="995"/>
                    <a:pt x="140" y="999"/>
                  </a:cubicBezTo>
                  <a:cubicBezTo>
                    <a:pt x="142" y="1000"/>
                    <a:pt x="143" y="1002"/>
                    <a:pt x="143" y="1003"/>
                  </a:cubicBezTo>
                  <a:cubicBezTo>
                    <a:pt x="144" y="1003"/>
                    <a:pt x="146" y="1003"/>
                    <a:pt x="147" y="1001"/>
                  </a:cubicBezTo>
                  <a:cubicBezTo>
                    <a:pt x="154" y="1005"/>
                    <a:pt x="150" y="994"/>
                    <a:pt x="151" y="991"/>
                  </a:cubicBezTo>
                  <a:cubicBezTo>
                    <a:pt x="146" y="990"/>
                    <a:pt x="148" y="983"/>
                    <a:pt x="151" y="989"/>
                  </a:cubicBezTo>
                  <a:cubicBezTo>
                    <a:pt x="152" y="991"/>
                    <a:pt x="151" y="996"/>
                    <a:pt x="154" y="996"/>
                  </a:cubicBezTo>
                  <a:cubicBezTo>
                    <a:pt x="154" y="998"/>
                    <a:pt x="157" y="1000"/>
                    <a:pt x="159" y="999"/>
                  </a:cubicBezTo>
                  <a:cubicBezTo>
                    <a:pt x="161" y="998"/>
                    <a:pt x="159" y="995"/>
                    <a:pt x="161" y="994"/>
                  </a:cubicBezTo>
                  <a:cubicBezTo>
                    <a:pt x="164" y="997"/>
                    <a:pt x="166" y="996"/>
                    <a:pt x="170" y="996"/>
                  </a:cubicBezTo>
                  <a:cubicBezTo>
                    <a:pt x="173" y="996"/>
                    <a:pt x="178" y="998"/>
                    <a:pt x="179" y="996"/>
                  </a:cubicBezTo>
                  <a:cubicBezTo>
                    <a:pt x="177" y="994"/>
                    <a:pt x="172" y="990"/>
                    <a:pt x="169" y="990"/>
                  </a:cubicBezTo>
                  <a:cubicBezTo>
                    <a:pt x="171" y="987"/>
                    <a:pt x="173" y="985"/>
                    <a:pt x="174" y="982"/>
                  </a:cubicBezTo>
                  <a:cubicBezTo>
                    <a:pt x="175" y="979"/>
                    <a:pt x="174" y="976"/>
                    <a:pt x="175" y="973"/>
                  </a:cubicBezTo>
                  <a:cubicBezTo>
                    <a:pt x="177" y="971"/>
                    <a:pt x="182" y="969"/>
                    <a:pt x="182" y="973"/>
                  </a:cubicBezTo>
                  <a:cubicBezTo>
                    <a:pt x="183" y="976"/>
                    <a:pt x="178" y="978"/>
                    <a:pt x="179" y="982"/>
                  </a:cubicBezTo>
                  <a:cubicBezTo>
                    <a:pt x="183" y="983"/>
                    <a:pt x="188" y="982"/>
                    <a:pt x="191" y="979"/>
                  </a:cubicBezTo>
                  <a:cubicBezTo>
                    <a:pt x="194" y="977"/>
                    <a:pt x="193" y="976"/>
                    <a:pt x="197" y="977"/>
                  </a:cubicBezTo>
                  <a:cubicBezTo>
                    <a:pt x="199" y="977"/>
                    <a:pt x="200" y="979"/>
                    <a:pt x="202" y="976"/>
                  </a:cubicBezTo>
                  <a:cubicBezTo>
                    <a:pt x="204" y="980"/>
                    <a:pt x="207" y="975"/>
                    <a:pt x="208" y="973"/>
                  </a:cubicBezTo>
                  <a:cubicBezTo>
                    <a:pt x="210" y="971"/>
                    <a:pt x="213" y="970"/>
                    <a:pt x="216" y="968"/>
                  </a:cubicBezTo>
                  <a:cubicBezTo>
                    <a:pt x="217" y="967"/>
                    <a:pt x="216" y="966"/>
                    <a:pt x="217" y="965"/>
                  </a:cubicBezTo>
                  <a:cubicBezTo>
                    <a:pt x="218" y="965"/>
                    <a:pt x="219" y="965"/>
                    <a:pt x="220" y="965"/>
                  </a:cubicBezTo>
                  <a:cubicBezTo>
                    <a:pt x="222" y="963"/>
                    <a:pt x="223" y="960"/>
                    <a:pt x="226" y="960"/>
                  </a:cubicBezTo>
                  <a:cubicBezTo>
                    <a:pt x="231" y="961"/>
                    <a:pt x="227" y="970"/>
                    <a:pt x="228" y="974"/>
                  </a:cubicBezTo>
                  <a:cubicBezTo>
                    <a:pt x="231" y="974"/>
                    <a:pt x="231" y="966"/>
                    <a:pt x="234" y="965"/>
                  </a:cubicBezTo>
                  <a:cubicBezTo>
                    <a:pt x="236" y="964"/>
                    <a:pt x="237" y="967"/>
                    <a:pt x="239" y="964"/>
                  </a:cubicBezTo>
                  <a:cubicBezTo>
                    <a:pt x="239" y="964"/>
                    <a:pt x="238" y="960"/>
                    <a:pt x="238" y="959"/>
                  </a:cubicBezTo>
                  <a:cubicBezTo>
                    <a:pt x="240" y="959"/>
                    <a:pt x="243" y="960"/>
                    <a:pt x="244" y="960"/>
                  </a:cubicBezTo>
                  <a:cubicBezTo>
                    <a:pt x="246" y="959"/>
                    <a:pt x="246" y="957"/>
                    <a:pt x="248" y="956"/>
                  </a:cubicBezTo>
                  <a:cubicBezTo>
                    <a:pt x="251" y="954"/>
                    <a:pt x="255" y="956"/>
                    <a:pt x="256" y="952"/>
                  </a:cubicBezTo>
                  <a:cubicBezTo>
                    <a:pt x="261" y="956"/>
                    <a:pt x="260" y="950"/>
                    <a:pt x="261" y="948"/>
                  </a:cubicBezTo>
                  <a:cubicBezTo>
                    <a:pt x="262" y="947"/>
                    <a:pt x="269" y="944"/>
                    <a:pt x="265" y="942"/>
                  </a:cubicBezTo>
                  <a:cubicBezTo>
                    <a:pt x="266" y="941"/>
                    <a:pt x="266" y="940"/>
                    <a:pt x="268" y="940"/>
                  </a:cubicBezTo>
                  <a:cubicBezTo>
                    <a:pt x="268" y="940"/>
                    <a:pt x="258" y="931"/>
                    <a:pt x="262" y="931"/>
                  </a:cubicBezTo>
                  <a:cubicBezTo>
                    <a:pt x="265" y="931"/>
                    <a:pt x="269" y="932"/>
                    <a:pt x="271" y="930"/>
                  </a:cubicBezTo>
                  <a:cubicBezTo>
                    <a:pt x="277" y="934"/>
                    <a:pt x="279" y="924"/>
                    <a:pt x="274" y="924"/>
                  </a:cubicBezTo>
                  <a:cubicBezTo>
                    <a:pt x="274" y="924"/>
                    <a:pt x="274" y="924"/>
                    <a:pt x="274" y="923"/>
                  </a:cubicBezTo>
                  <a:cubicBezTo>
                    <a:pt x="276" y="921"/>
                    <a:pt x="287" y="925"/>
                    <a:pt x="288" y="922"/>
                  </a:cubicBezTo>
                  <a:cubicBezTo>
                    <a:pt x="288" y="920"/>
                    <a:pt x="284" y="920"/>
                    <a:pt x="285" y="917"/>
                  </a:cubicBezTo>
                  <a:cubicBezTo>
                    <a:pt x="286" y="915"/>
                    <a:pt x="290" y="917"/>
                    <a:pt x="288" y="913"/>
                  </a:cubicBezTo>
                  <a:cubicBezTo>
                    <a:pt x="291" y="913"/>
                    <a:pt x="292" y="917"/>
                    <a:pt x="294" y="916"/>
                  </a:cubicBezTo>
                  <a:cubicBezTo>
                    <a:pt x="295" y="916"/>
                    <a:pt x="300" y="910"/>
                    <a:pt x="300" y="909"/>
                  </a:cubicBezTo>
                  <a:cubicBezTo>
                    <a:pt x="303" y="910"/>
                    <a:pt x="303" y="908"/>
                    <a:pt x="305" y="907"/>
                  </a:cubicBezTo>
                  <a:cubicBezTo>
                    <a:pt x="307" y="906"/>
                    <a:pt x="309" y="906"/>
                    <a:pt x="310" y="905"/>
                  </a:cubicBezTo>
                  <a:cubicBezTo>
                    <a:pt x="313" y="903"/>
                    <a:pt x="316" y="900"/>
                    <a:pt x="317" y="896"/>
                  </a:cubicBezTo>
                  <a:cubicBezTo>
                    <a:pt x="318" y="893"/>
                    <a:pt x="315" y="888"/>
                    <a:pt x="318" y="885"/>
                  </a:cubicBezTo>
                  <a:cubicBezTo>
                    <a:pt x="319" y="882"/>
                    <a:pt x="321" y="884"/>
                    <a:pt x="323" y="884"/>
                  </a:cubicBezTo>
                  <a:cubicBezTo>
                    <a:pt x="326" y="882"/>
                    <a:pt x="324" y="881"/>
                    <a:pt x="326" y="879"/>
                  </a:cubicBezTo>
                  <a:cubicBezTo>
                    <a:pt x="328" y="878"/>
                    <a:pt x="329" y="879"/>
                    <a:pt x="331" y="878"/>
                  </a:cubicBezTo>
                  <a:cubicBezTo>
                    <a:pt x="333" y="876"/>
                    <a:pt x="331" y="876"/>
                    <a:pt x="332" y="874"/>
                  </a:cubicBezTo>
                  <a:cubicBezTo>
                    <a:pt x="335" y="871"/>
                    <a:pt x="338" y="872"/>
                    <a:pt x="337" y="866"/>
                  </a:cubicBezTo>
                  <a:cubicBezTo>
                    <a:pt x="340" y="866"/>
                    <a:pt x="342" y="871"/>
                    <a:pt x="346" y="867"/>
                  </a:cubicBezTo>
                  <a:cubicBezTo>
                    <a:pt x="344" y="864"/>
                    <a:pt x="347" y="864"/>
                    <a:pt x="348" y="862"/>
                  </a:cubicBezTo>
                  <a:cubicBezTo>
                    <a:pt x="349" y="861"/>
                    <a:pt x="349" y="861"/>
                    <a:pt x="350" y="859"/>
                  </a:cubicBezTo>
                  <a:cubicBezTo>
                    <a:pt x="351" y="857"/>
                    <a:pt x="352" y="856"/>
                    <a:pt x="354" y="855"/>
                  </a:cubicBezTo>
                  <a:cubicBezTo>
                    <a:pt x="358" y="854"/>
                    <a:pt x="362" y="853"/>
                    <a:pt x="366" y="852"/>
                  </a:cubicBezTo>
                  <a:cubicBezTo>
                    <a:pt x="370" y="850"/>
                    <a:pt x="373" y="849"/>
                    <a:pt x="375" y="844"/>
                  </a:cubicBezTo>
                  <a:cubicBezTo>
                    <a:pt x="375" y="843"/>
                    <a:pt x="375" y="841"/>
                    <a:pt x="376" y="839"/>
                  </a:cubicBezTo>
                  <a:cubicBezTo>
                    <a:pt x="377" y="838"/>
                    <a:pt x="378" y="838"/>
                    <a:pt x="378" y="837"/>
                  </a:cubicBezTo>
                  <a:cubicBezTo>
                    <a:pt x="379" y="836"/>
                    <a:pt x="378" y="835"/>
                    <a:pt x="379" y="834"/>
                  </a:cubicBezTo>
                  <a:cubicBezTo>
                    <a:pt x="379" y="832"/>
                    <a:pt x="381" y="831"/>
                    <a:pt x="382" y="829"/>
                  </a:cubicBezTo>
                  <a:cubicBezTo>
                    <a:pt x="383" y="827"/>
                    <a:pt x="382" y="825"/>
                    <a:pt x="383" y="824"/>
                  </a:cubicBezTo>
                  <a:cubicBezTo>
                    <a:pt x="384" y="823"/>
                    <a:pt x="387" y="824"/>
                    <a:pt x="389" y="823"/>
                  </a:cubicBezTo>
                  <a:cubicBezTo>
                    <a:pt x="397" y="820"/>
                    <a:pt x="402" y="800"/>
                    <a:pt x="389" y="803"/>
                  </a:cubicBezTo>
                  <a:cubicBezTo>
                    <a:pt x="389" y="798"/>
                    <a:pt x="381" y="800"/>
                    <a:pt x="378" y="800"/>
                  </a:cubicBezTo>
                  <a:cubicBezTo>
                    <a:pt x="375" y="801"/>
                    <a:pt x="374" y="802"/>
                    <a:pt x="374" y="798"/>
                  </a:cubicBezTo>
                  <a:cubicBezTo>
                    <a:pt x="374" y="797"/>
                    <a:pt x="375" y="794"/>
                    <a:pt x="376" y="793"/>
                  </a:cubicBezTo>
                  <a:cubicBezTo>
                    <a:pt x="377" y="788"/>
                    <a:pt x="378" y="786"/>
                    <a:pt x="383" y="783"/>
                  </a:cubicBezTo>
                  <a:cubicBezTo>
                    <a:pt x="386" y="782"/>
                    <a:pt x="386" y="783"/>
                    <a:pt x="387" y="780"/>
                  </a:cubicBezTo>
                  <a:cubicBezTo>
                    <a:pt x="387" y="778"/>
                    <a:pt x="387" y="776"/>
                    <a:pt x="387" y="775"/>
                  </a:cubicBezTo>
                  <a:cubicBezTo>
                    <a:pt x="392" y="776"/>
                    <a:pt x="390" y="772"/>
                    <a:pt x="392" y="771"/>
                  </a:cubicBezTo>
                  <a:cubicBezTo>
                    <a:pt x="395" y="770"/>
                    <a:pt x="398" y="772"/>
                    <a:pt x="400" y="770"/>
                  </a:cubicBezTo>
                  <a:cubicBezTo>
                    <a:pt x="402" y="770"/>
                    <a:pt x="403" y="768"/>
                    <a:pt x="405" y="766"/>
                  </a:cubicBezTo>
                  <a:cubicBezTo>
                    <a:pt x="407" y="763"/>
                    <a:pt x="408" y="759"/>
                    <a:pt x="403" y="758"/>
                  </a:cubicBezTo>
                  <a:cubicBezTo>
                    <a:pt x="415" y="760"/>
                    <a:pt x="420" y="749"/>
                    <a:pt x="413" y="740"/>
                  </a:cubicBezTo>
                  <a:cubicBezTo>
                    <a:pt x="417" y="739"/>
                    <a:pt x="420" y="737"/>
                    <a:pt x="422" y="735"/>
                  </a:cubicBezTo>
                  <a:cubicBezTo>
                    <a:pt x="427" y="731"/>
                    <a:pt x="423" y="729"/>
                    <a:pt x="424" y="725"/>
                  </a:cubicBezTo>
                  <a:cubicBezTo>
                    <a:pt x="424" y="723"/>
                    <a:pt x="429" y="719"/>
                    <a:pt x="430" y="717"/>
                  </a:cubicBezTo>
                  <a:cubicBezTo>
                    <a:pt x="431" y="715"/>
                    <a:pt x="433" y="714"/>
                    <a:pt x="435" y="713"/>
                  </a:cubicBezTo>
                  <a:cubicBezTo>
                    <a:pt x="435" y="712"/>
                    <a:pt x="439" y="712"/>
                    <a:pt x="439" y="711"/>
                  </a:cubicBezTo>
                  <a:cubicBezTo>
                    <a:pt x="441" y="709"/>
                    <a:pt x="439" y="706"/>
                    <a:pt x="440" y="704"/>
                  </a:cubicBezTo>
                  <a:cubicBezTo>
                    <a:pt x="441" y="701"/>
                    <a:pt x="443" y="698"/>
                    <a:pt x="446" y="697"/>
                  </a:cubicBezTo>
                  <a:cubicBezTo>
                    <a:pt x="448" y="696"/>
                    <a:pt x="450" y="697"/>
                    <a:pt x="452" y="696"/>
                  </a:cubicBezTo>
                  <a:cubicBezTo>
                    <a:pt x="454" y="695"/>
                    <a:pt x="453" y="694"/>
                    <a:pt x="455" y="692"/>
                  </a:cubicBezTo>
                  <a:cubicBezTo>
                    <a:pt x="457" y="689"/>
                    <a:pt x="460" y="688"/>
                    <a:pt x="463" y="685"/>
                  </a:cubicBezTo>
                  <a:cubicBezTo>
                    <a:pt x="465" y="682"/>
                    <a:pt x="468" y="681"/>
                    <a:pt x="471" y="682"/>
                  </a:cubicBezTo>
                  <a:cubicBezTo>
                    <a:pt x="472" y="682"/>
                    <a:pt x="473" y="683"/>
                    <a:pt x="475" y="683"/>
                  </a:cubicBezTo>
                  <a:cubicBezTo>
                    <a:pt x="478" y="684"/>
                    <a:pt x="479" y="682"/>
                    <a:pt x="481" y="681"/>
                  </a:cubicBezTo>
                  <a:cubicBezTo>
                    <a:pt x="486" y="680"/>
                    <a:pt x="488" y="681"/>
                    <a:pt x="491" y="676"/>
                  </a:cubicBezTo>
                  <a:cubicBezTo>
                    <a:pt x="492" y="673"/>
                    <a:pt x="494" y="670"/>
                    <a:pt x="499" y="670"/>
                  </a:cubicBezTo>
                  <a:cubicBezTo>
                    <a:pt x="500" y="674"/>
                    <a:pt x="494" y="674"/>
                    <a:pt x="492" y="677"/>
                  </a:cubicBezTo>
                  <a:cubicBezTo>
                    <a:pt x="491" y="678"/>
                    <a:pt x="491" y="680"/>
                    <a:pt x="490" y="682"/>
                  </a:cubicBezTo>
                  <a:cubicBezTo>
                    <a:pt x="488" y="685"/>
                    <a:pt x="485" y="685"/>
                    <a:pt x="487" y="690"/>
                  </a:cubicBezTo>
                  <a:cubicBezTo>
                    <a:pt x="488" y="692"/>
                    <a:pt x="491" y="694"/>
                    <a:pt x="494" y="696"/>
                  </a:cubicBezTo>
                  <a:cubicBezTo>
                    <a:pt x="498" y="698"/>
                    <a:pt x="504" y="698"/>
                    <a:pt x="507" y="701"/>
                  </a:cubicBezTo>
                  <a:cubicBezTo>
                    <a:pt x="502" y="700"/>
                    <a:pt x="496" y="700"/>
                    <a:pt x="491" y="698"/>
                  </a:cubicBezTo>
                  <a:cubicBezTo>
                    <a:pt x="489" y="705"/>
                    <a:pt x="475" y="701"/>
                    <a:pt x="477" y="695"/>
                  </a:cubicBezTo>
                  <a:cubicBezTo>
                    <a:pt x="477" y="695"/>
                    <a:pt x="476" y="695"/>
                    <a:pt x="476" y="696"/>
                  </a:cubicBezTo>
                  <a:cubicBezTo>
                    <a:pt x="473" y="696"/>
                    <a:pt x="469" y="700"/>
                    <a:pt x="467" y="701"/>
                  </a:cubicBezTo>
                  <a:cubicBezTo>
                    <a:pt x="464" y="704"/>
                    <a:pt x="461" y="707"/>
                    <a:pt x="456" y="708"/>
                  </a:cubicBezTo>
                  <a:cubicBezTo>
                    <a:pt x="454" y="709"/>
                    <a:pt x="449" y="708"/>
                    <a:pt x="448" y="711"/>
                  </a:cubicBezTo>
                  <a:cubicBezTo>
                    <a:pt x="447" y="713"/>
                    <a:pt x="450" y="717"/>
                    <a:pt x="451" y="719"/>
                  </a:cubicBezTo>
                  <a:cubicBezTo>
                    <a:pt x="452" y="721"/>
                    <a:pt x="453" y="725"/>
                    <a:pt x="453" y="727"/>
                  </a:cubicBezTo>
                  <a:cubicBezTo>
                    <a:pt x="452" y="729"/>
                    <a:pt x="451" y="731"/>
                    <a:pt x="450" y="733"/>
                  </a:cubicBezTo>
                  <a:cubicBezTo>
                    <a:pt x="450" y="734"/>
                    <a:pt x="449" y="736"/>
                    <a:pt x="448" y="738"/>
                  </a:cubicBezTo>
                  <a:cubicBezTo>
                    <a:pt x="446" y="741"/>
                    <a:pt x="444" y="743"/>
                    <a:pt x="443" y="746"/>
                  </a:cubicBezTo>
                  <a:cubicBezTo>
                    <a:pt x="440" y="750"/>
                    <a:pt x="433" y="763"/>
                    <a:pt x="438" y="767"/>
                  </a:cubicBezTo>
                  <a:cubicBezTo>
                    <a:pt x="441" y="769"/>
                    <a:pt x="449" y="767"/>
                    <a:pt x="453" y="767"/>
                  </a:cubicBezTo>
                  <a:cubicBezTo>
                    <a:pt x="450" y="770"/>
                    <a:pt x="450" y="772"/>
                    <a:pt x="449" y="776"/>
                  </a:cubicBezTo>
                  <a:cubicBezTo>
                    <a:pt x="443" y="776"/>
                    <a:pt x="434" y="779"/>
                    <a:pt x="433" y="786"/>
                  </a:cubicBezTo>
                  <a:cubicBezTo>
                    <a:pt x="433" y="791"/>
                    <a:pt x="437" y="794"/>
                    <a:pt x="442" y="794"/>
                  </a:cubicBezTo>
                  <a:cubicBezTo>
                    <a:pt x="447" y="794"/>
                    <a:pt x="453" y="795"/>
                    <a:pt x="458" y="792"/>
                  </a:cubicBezTo>
                  <a:cubicBezTo>
                    <a:pt x="462" y="789"/>
                    <a:pt x="470" y="789"/>
                    <a:pt x="470" y="783"/>
                  </a:cubicBezTo>
                  <a:cubicBezTo>
                    <a:pt x="472" y="782"/>
                    <a:pt x="472" y="780"/>
                    <a:pt x="474" y="779"/>
                  </a:cubicBezTo>
                  <a:cubicBezTo>
                    <a:pt x="475" y="778"/>
                    <a:pt x="476" y="779"/>
                    <a:pt x="478" y="778"/>
                  </a:cubicBezTo>
                  <a:cubicBezTo>
                    <a:pt x="479" y="777"/>
                    <a:pt x="481" y="776"/>
                    <a:pt x="482" y="776"/>
                  </a:cubicBezTo>
                  <a:cubicBezTo>
                    <a:pt x="484" y="775"/>
                    <a:pt x="486" y="776"/>
                    <a:pt x="488" y="775"/>
                  </a:cubicBezTo>
                  <a:cubicBezTo>
                    <a:pt x="493" y="774"/>
                    <a:pt x="492" y="770"/>
                    <a:pt x="493" y="766"/>
                  </a:cubicBezTo>
                  <a:cubicBezTo>
                    <a:pt x="494" y="764"/>
                    <a:pt x="496" y="763"/>
                    <a:pt x="497" y="761"/>
                  </a:cubicBezTo>
                  <a:cubicBezTo>
                    <a:pt x="498" y="759"/>
                    <a:pt x="498" y="757"/>
                    <a:pt x="500" y="755"/>
                  </a:cubicBezTo>
                  <a:cubicBezTo>
                    <a:pt x="503" y="751"/>
                    <a:pt x="500" y="752"/>
                    <a:pt x="504" y="753"/>
                  </a:cubicBezTo>
                  <a:cubicBezTo>
                    <a:pt x="507" y="754"/>
                    <a:pt x="512" y="757"/>
                    <a:pt x="511" y="751"/>
                  </a:cubicBezTo>
                  <a:cubicBezTo>
                    <a:pt x="514" y="752"/>
                    <a:pt x="518" y="755"/>
                    <a:pt x="522" y="755"/>
                  </a:cubicBezTo>
                  <a:cubicBezTo>
                    <a:pt x="525" y="754"/>
                    <a:pt x="524" y="755"/>
                    <a:pt x="526" y="753"/>
                  </a:cubicBezTo>
                  <a:cubicBezTo>
                    <a:pt x="527" y="752"/>
                    <a:pt x="528" y="750"/>
                    <a:pt x="529" y="750"/>
                  </a:cubicBezTo>
                  <a:cubicBezTo>
                    <a:pt x="532" y="749"/>
                    <a:pt x="534" y="752"/>
                    <a:pt x="538" y="752"/>
                  </a:cubicBezTo>
                  <a:cubicBezTo>
                    <a:pt x="541" y="752"/>
                    <a:pt x="542" y="750"/>
                    <a:pt x="546" y="749"/>
                  </a:cubicBezTo>
                  <a:cubicBezTo>
                    <a:pt x="547" y="742"/>
                    <a:pt x="537" y="742"/>
                    <a:pt x="539" y="735"/>
                  </a:cubicBezTo>
                  <a:cubicBezTo>
                    <a:pt x="540" y="731"/>
                    <a:pt x="543" y="729"/>
                    <a:pt x="541" y="724"/>
                  </a:cubicBezTo>
                  <a:cubicBezTo>
                    <a:pt x="540" y="722"/>
                    <a:pt x="538" y="722"/>
                    <a:pt x="538" y="719"/>
                  </a:cubicBezTo>
                  <a:cubicBezTo>
                    <a:pt x="537" y="717"/>
                    <a:pt x="539" y="714"/>
                    <a:pt x="539" y="713"/>
                  </a:cubicBezTo>
                  <a:cubicBezTo>
                    <a:pt x="538" y="712"/>
                    <a:pt x="536" y="713"/>
                    <a:pt x="536" y="712"/>
                  </a:cubicBezTo>
                  <a:cubicBezTo>
                    <a:pt x="537" y="713"/>
                    <a:pt x="533" y="709"/>
                    <a:pt x="534" y="710"/>
                  </a:cubicBezTo>
                  <a:cubicBezTo>
                    <a:pt x="532" y="709"/>
                    <a:pt x="531" y="708"/>
                    <a:pt x="528" y="708"/>
                  </a:cubicBezTo>
                  <a:cubicBezTo>
                    <a:pt x="528" y="705"/>
                    <a:pt x="536" y="697"/>
                    <a:pt x="539" y="695"/>
                  </a:cubicBezTo>
                  <a:cubicBezTo>
                    <a:pt x="537" y="700"/>
                    <a:pt x="531" y="705"/>
                    <a:pt x="537" y="707"/>
                  </a:cubicBezTo>
                  <a:cubicBezTo>
                    <a:pt x="543" y="709"/>
                    <a:pt x="550" y="705"/>
                    <a:pt x="556" y="704"/>
                  </a:cubicBezTo>
                  <a:cubicBezTo>
                    <a:pt x="559" y="703"/>
                    <a:pt x="563" y="704"/>
                    <a:pt x="566" y="701"/>
                  </a:cubicBezTo>
                  <a:cubicBezTo>
                    <a:pt x="567" y="700"/>
                    <a:pt x="565" y="699"/>
                    <a:pt x="567" y="697"/>
                  </a:cubicBezTo>
                  <a:cubicBezTo>
                    <a:pt x="573" y="697"/>
                    <a:pt x="573" y="697"/>
                    <a:pt x="573" y="697"/>
                  </a:cubicBezTo>
                  <a:cubicBezTo>
                    <a:pt x="572" y="699"/>
                    <a:pt x="571" y="702"/>
                    <a:pt x="571" y="704"/>
                  </a:cubicBezTo>
                  <a:cubicBezTo>
                    <a:pt x="573" y="708"/>
                    <a:pt x="577" y="705"/>
                    <a:pt x="580" y="706"/>
                  </a:cubicBezTo>
                  <a:cubicBezTo>
                    <a:pt x="580" y="710"/>
                    <a:pt x="575" y="709"/>
                    <a:pt x="572" y="710"/>
                  </a:cubicBezTo>
                  <a:cubicBezTo>
                    <a:pt x="573" y="717"/>
                    <a:pt x="581" y="712"/>
                    <a:pt x="585" y="713"/>
                  </a:cubicBezTo>
                  <a:cubicBezTo>
                    <a:pt x="585" y="716"/>
                    <a:pt x="589" y="718"/>
                    <a:pt x="593" y="718"/>
                  </a:cubicBezTo>
                  <a:cubicBezTo>
                    <a:pt x="590" y="720"/>
                    <a:pt x="590" y="722"/>
                    <a:pt x="587" y="723"/>
                  </a:cubicBezTo>
                  <a:cubicBezTo>
                    <a:pt x="584" y="725"/>
                    <a:pt x="582" y="724"/>
                    <a:pt x="579" y="724"/>
                  </a:cubicBezTo>
                  <a:cubicBezTo>
                    <a:pt x="577" y="725"/>
                    <a:pt x="575" y="725"/>
                    <a:pt x="575" y="728"/>
                  </a:cubicBezTo>
                  <a:cubicBezTo>
                    <a:pt x="574" y="731"/>
                    <a:pt x="576" y="731"/>
                    <a:pt x="577" y="733"/>
                  </a:cubicBezTo>
                  <a:cubicBezTo>
                    <a:pt x="575" y="734"/>
                    <a:pt x="574" y="736"/>
                    <a:pt x="575" y="739"/>
                  </a:cubicBezTo>
                  <a:cubicBezTo>
                    <a:pt x="578" y="739"/>
                    <a:pt x="580" y="736"/>
                    <a:pt x="580" y="733"/>
                  </a:cubicBezTo>
                  <a:cubicBezTo>
                    <a:pt x="588" y="733"/>
                    <a:pt x="590" y="733"/>
                    <a:pt x="589" y="727"/>
                  </a:cubicBezTo>
                  <a:cubicBezTo>
                    <a:pt x="590" y="726"/>
                    <a:pt x="592" y="726"/>
                    <a:pt x="593" y="725"/>
                  </a:cubicBezTo>
                  <a:cubicBezTo>
                    <a:pt x="593" y="726"/>
                    <a:pt x="593" y="726"/>
                    <a:pt x="593" y="727"/>
                  </a:cubicBezTo>
                  <a:cubicBezTo>
                    <a:pt x="596" y="727"/>
                    <a:pt x="599" y="725"/>
                    <a:pt x="601" y="726"/>
                  </a:cubicBezTo>
                  <a:cubicBezTo>
                    <a:pt x="604" y="727"/>
                    <a:pt x="604" y="730"/>
                    <a:pt x="606" y="731"/>
                  </a:cubicBezTo>
                  <a:cubicBezTo>
                    <a:pt x="608" y="732"/>
                    <a:pt x="613" y="734"/>
                    <a:pt x="616" y="734"/>
                  </a:cubicBezTo>
                  <a:cubicBezTo>
                    <a:pt x="619" y="733"/>
                    <a:pt x="619" y="730"/>
                    <a:pt x="621" y="730"/>
                  </a:cubicBezTo>
                  <a:cubicBezTo>
                    <a:pt x="621" y="731"/>
                    <a:pt x="620" y="733"/>
                    <a:pt x="621" y="735"/>
                  </a:cubicBezTo>
                  <a:cubicBezTo>
                    <a:pt x="625" y="737"/>
                    <a:pt x="631" y="739"/>
                    <a:pt x="635" y="743"/>
                  </a:cubicBezTo>
                  <a:cubicBezTo>
                    <a:pt x="638" y="746"/>
                    <a:pt x="637" y="748"/>
                    <a:pt x="640" y="752"/>
                  </a:cubicBezTo>
                  <a:cubicBezTo>
                    <a:pt x="644" y="749"/>
                    <a:pt x="650" y="750"/>
                    <a:pt x="655" y="749"/>
                  </a:cubicBezTo>
                  <a:cubicBezTo>
                    <a:pt x="661" y="749"/>
                    <a:pt x="666" y="747"/>
                    <a:pt x="671" y="746"/>
                  </a:cubicBezTo>
                  <a:cubicBezTo>
                    <a:pt x="682" y="745"/>
                    <a:pt x="694" y="749"/>
                    <a:pt x="704" y="752"/>
                  </a:cubicBezTo>
                  <a:cubicBezTo>
                    <a:pt x="710" y="754"/>
                    <a:pt x="713" y="757"/>
                    <a:pt x="719" y="760"/>
                  </a:cubicBezTo>
                  <a:cubicBezTo>
                    <a:pt x="723" y="762"/>
                    <a:pt x="734" y="767"/>
                    <a:pt x="738" y="768"/>
                  </a:cubicBezTo>
                  <a:cubicBezTo>
                    <a:pt x="750" y="769"/>
                    <a:pt x="754" y="757"/>
                    <a:pt x="763" y="752"/>
                  </a:cubicBezTo>
                  <a:cubicBezTo>
                    <a:pt x="759" y="757"/>
                    <a:pt x="765" y="761"/>
                    <a:pt x="763" y="766"/>
                  </a:cubicBezTo>
                  <a:cubicBezTo>
                    <a:pt x="761" y="773"/>
                    <a:pt x="753" y="770"/>
                    <a:pt x="759" y="777"/>
                  </a:cubicBezTo>
                  <a:cubicBezTo>
                    <a:pt x="761" y="779"/>
                    <a:pt x="764" y="779"/>
                    <a:pt x="766" y="781"/>
                  </a:cubicBezTo>
                  <a:cubicBezTo>
                    <a:pt x="768" y="782"/>
                    <a:pt x="769" y="785"/>
                    <a:pt x="771" y="787"/>
                  </a:cubicBezTo>
                  <a:cubicBezTo>
                    <a:pt x="777" y="792"/>
                    <a:pt x="783" y="792"/>
                    <a:pt x="789" y="795"/>
                  </a:cubicBezTo>
                  <a:cubicBezTo>
                    <a:pt x="793" y="797"/>
                    <a:pt x="799" y="800"/>
                    <a:pt x="801" y="803"/>
                  </a:cubicBezTo>
                  <a:cubicBezTo>
                    <a:pt x="805" y="807"/>
                    <a:pt x="806" y="812"/>
                    <a:pt x="810" y="816"/>
                  </a:cubicBezTo>
                  <a:cubicBezTo>
                    <a:pt x="815" y="822"/>
                    <a:pt x="821" y="827"/>
                    <a:pt x="827" y="832"/>
                  </a:cubicBezTo>
                  <a:cubicBezTo>
                    <a:pt x="831" y="835"/>
                    <a:pt x="836" y="841"/>
                    <a:pt x="840" y="843"/>
                  </a:cubicBezTo>
                  <a:cubicBezTo>
                    <a:pt x="842" y="844"/>
                    <a:pt x="844" y="842"/>
                    <a:pt x="846" y="841"/>
                  </a:cubicBezTo>
                  <a:cubicBezTo>
                    <a:pt x="848" y="839"/>
                    <a:pt x="849" y="839"/>
                    <a:pt x="852" y="839"/>
                  </a:cubicBezTo>
                  <a:cubicBezTo>
                    <a:pt x="860" y="838"/>
                    <a:pt x="860" y="836"/>
                    <a:pt x="857" y="830"/>
                  </a:cubicBezTo>
                  <a:cubicBezTo>
                    <a:pt x="855" y="825"/>
                    <a:pt x="852" y="820"/>
                    <a:pt x="852" y="815"/>
                  </a:cubicBezTo>
                  <a:cubicBezTo>
                    <a:pt x="857" y="814"/>
                    <a:pt x="859" y="816"/>
                    <a:pt x="860" y="820"/>
                  </a:cubicBezTo>
                  <a:cubicBezTo>
                    <a:pt x="861" y="826"/>
                    <a:pt x="860" y="831"/>
                    <a:pt x="864" y="835"/>
                  </a:cubicBezTo>
                  <a:cubicBezTo>
                    <a:pt x="868" y="840"/>
                    <a:pt x="871" y="834"/>
                    <a:pt x="874" y="836"/>
                  </a:cubicBezTo>
                  <a:cubicBezTo>
                    <a:pt x="875" y="837"/>
                    <a:pt x="877" y="840"/>
                    <a:pt x="878" y="842"/>
                  </a:cubicBezTo>
                  <a:cubicBezTo>
                    <a:pt x="880" y="843"/>
                    <a:pt x="882" y="844"/>
                    <a:pt x="884" y="844"/>
                  </a:cubicBezTo>
                  <a:cubicBezTo>
                    <a:pt x="884" y="842"/>
                    <a:pt x="883" y="839"/>
                    <a:pt x="883" y="837"/>
                  </a:cubicBezTo>
                  <a:cubicBezTo>
                    <a:pt x="883" y="834"/>
                    <a:pt x="884" y="832"/>
                    <a:pt x="883" y="830"/>
                  </a:cubicBezTo>
                  <a:cubicBezTo>
                    <a:pt x="882" y="825"/>
                    <a:pt x="881" y="821"/>
                    <a:pt x="880" y="816"/>
                  </a:cubicBezTo>
                  <a:cubicBezTo>
                    <a:pt x="879" y="814"/>
                    <a:pt x="877" y="808"/>
                    <a:pt x="878" y="806"/>
                  </a:cubicBezTo>
                  <a:cubicBezTo>
                    <a:pt x="880" y="802"/>
                    <a:pt x="882" y="809"/>
                    <a:pt x="883" y="811"/>
                  </a:cubicBezTo>
                  <a:cubicBezTo>
                    <a:pt x="884" y="814"/>
                    <a:pt x="887" y="817"/>
                    <a:pt x="887" y="821"/>
                  </a:cubicBezTo>
                  <a:cubicBezTo>
                    <a:pt x="887" y="826"/>
                    <a:pt x="886" y="830"/>
                    <a:pt x="886" y="834"/>
                  </a:cubicBezTo>
                  <a:cubicBezTo>
                    <a:pt x="886" y="840"/>
                    <a:pt x="889" y="845"/>
                    <a:pt x="891" y="851"/>
                  </a:cubicBezTo>
                  <a:cubicBezTo>
                    <a:pt x="892" y="856"/>
                    <a:pt x="892" y="862"/>
                    <a:pt x="894" y="867"/>
                  </a:cubicBezTo>
                  <a:cubicBezTo>
                    <a:pt x="896" y="870"/>
                    <a:pt x="895" y="873"/>
                    <a:pt x="896" y="876"/>
                  </a:cubicBezTo>
                  <a:cubicBezTo>
                    <a:pt x="896" y="881"/>
                    <a:pt x="899" y="887"/>
                    <a:pt x="896" y="891"/>
                  </a:cubicBezTo>
                  <a:cubicBezTo>
                    <a:pt x="892" y="899"/>
                    <a:pt x="891" y="886"/>
                    <a:pt x="891" y="883"/>
                  </a:cubicBezTo>
                  <a:cubicBezTo>
                    <a:pt x="891" y="876"/>
                    <a:pt x="889" y="869"/>
                    <a:pt x="889" y="862"/>
                  </a:cubicBezTo>
                  <a:cubicBezTo>
                    <a:pt x="889" y="861"/>
                    <a:pt x="890" y="859"/>
                    <a:pt x="889" y="858"/>
                  </a:cubicBezTo>
                  <a:cubicBezTo>
                    <a:pt x="889" y="856"/>
                    <a:pt x="888" y="856"/>
                    <a:pt x="888" y="855"/>
                  </a:cubicBezTo>
                  <a:cubicBezTo>
                    <a:pt x="886" y="852"/>
                    <a:pt x="886" y="850"/>
                    <a:pt x="883" y="849"/>
                  </a:cubicBezTo>
                  <a:cubicBezTo>
                    <a:pt x="879" y="849"/>
                    <a:pt x="878" y="851"/>
                    <a:pt x="874" y="848"/>
                  </a:cubicBezTo>
                  <a:cubicBezTo>
                    <a:pt x="873" y="847"/>
                    <a:pt x="873" y="846"/>
                    <a:pt x="871" y="845"/>
                  </a:cubicBezTo>
                  <a:cubicBezTo>
                    <a:pt x="869" y="844"/>
                    <a:pt x="868" y="844"/>
                    <a:pt x="866" y="844"/>
                  </a:cubicBezTo>
                  <a:cubicBezTo>
                    <a:pt x="857" y="843"/>
                    <a:pt x="854" y="844"/>
                    <a:pt x="847" y="849"/>
                  </a:cubicBezTo>
                  <a:cubicBezTo>
                    <a:pt x="841" y="854"/>
                    <a:pt x="844" y="854"/>
                    <a:pt x="847" y="858"/>
                  </a:cubicBezTo>
                  <a:cubicBezTo>
                    <a:pt x="848" y="859"/>
                    <a:pt x="847" y="860"/>
                    <a:pt x="848" y="861"/>
                  </a:cubicBezTo>
                  <a:cubicBezTo>
                    <a:pt x="849" y="863"/>
                    <a:pt x="851" y="864"/>
                    <a:pt x="852" y="866"/>
                  </a:cubicBezTo>
                  <a:cubicBezTo>
                    <a:pt x="854" y="868"/>
                    <a:pt x="854" y="871"/>
                    <a:pt x="855" y="873"/>
                  </a:cubicBezTo>
                  <a:cubicBezTo>
                    <a:pt x="859" y="879"/>
                    <a:pt x="864" y="884"/>
                    <a:pt x="865" y="892"/>
                  </a:cubicBezTo>
                  <a:cubicBezTo>
                    <a:pt x="865" y="896"/>
                    <a:pt x="864" y="898"/>
                    <a:pt x="862" y="902"/>
                  </a:cubicBezTo>
                  <a:cubicBezTo>
                    <a:pt x="863" y="903"/>
                    <a:pt x="867" y="905"/>
                    <a:pt x="869" y="904"/>
                  </a:cubicBezTo>
                  <a:cubicBezTo>
                    <a:pt x="872" y="904"/>
                    <a:pt x="870" y="901"/>
                    <a:pt x="873" y="899"/>
                  </a:cubicBezTo>
                  <a:cubicBezTo>
                    <a:pt x="877" y="897"/>
                    <a:pt x="876" y="904"/>
                    <a:pt x="876" y="906"/>
                  </a:cubicBezTo>
                  <a:cubicBezTo>
                    <a:pt x="875" y="911"/>
                    <a:pt x="876" y="911"/>
                    <a:pt x="878" y="915"/>
                  </a:cubicBezTo>
                  <a:cubicBezTo>
                    <a:pt x="879" y="917"/>
                    <a:pt x="879" y="919"/>
                    <a:pt x="880" y="921"/>
                  </a:cubicBezTo>
                  <a:cubicBezTo>
                    <a:pt x="882" y="924"/>
                    <a:pt x="885" y="926"/>
                    <a:pt x="886" y="929"/>
                  </a:cubicBezTo>
                  <a:cubicBezTo>
                    <a:pt x="888" y="934"/>
                    <a:pt x="890" y="938"/>
                    <a:pt x="892" y="943"/>
                  </a:cubicBezTo>
                  <a:cubicBezTo>
                    <a:pt x="893" y="945"/>
                    <a:pt x="893" y="948"/>
                    <a:pt x="895" y="944"/>
                  </a:cubicBezTo>
                  <a:cubicBezTo>
                    <a:pt x="896" y="943"/>
                    <a:pt x="896" y="940"/>
                    <a:pt x="896" y="939"/>
                  </a:cubicBezTo>
                  <a:cubicBezTo>
                    <a:pt x="897" y="934"/>
                    <a:pt x="898" y="930"/>
                    <a:pt x="896" y="925"/>
                  </a:cubicBezTo>
                  <a:cubicBezTo>
                    <a:pt x="895" y="920"/>
                    <a:pt x="893" y="914"/>
                    <a:pt x="893" y="909"/>
                  </a:cubicBezTo>
                  <a:cubicBezTo>
                    <a:pt x="894" y="905"/>
                    <a:pt x="898" y="902"/>
                    <a:pt x="901" y="899"/>
                  </a:cubicBezTo>
                  <a:cubicBezTo>
                    <a:pt x="903" y="898"/>
                    <a:pt x="904" y="896"/>
                    <a:pt x="906" y="895"/>
                  </a:cubicBezTo>
                  <a:cubicBezTo>
                    <a:pt x="908" y="893"/>
                    <a:pt x="910" y="893"/>
                    <a:pt x="911" y="890"/>
                  </a:cubicBezTo>
                  <a:cubicBezTo>
                    <a:pt x="912" y="887"/>
                    <a:pt x="912" y="884"/>
                    <a:pt x="912" y="882"/>
                  </a:cubicBezTo>
                  <a:cubicBezTo>
                    <a:pt x="911" y="877"/>
                    <a:pt x="913" y="874"/>
                    <a:pt x="914" y="870"/>
                  </a:cubicBezTo>
                  <a:cubicBezTo>
                    <a:pt x="916" y="865"/>
                    <a:pt x="915" y="863"/>
                    <a:pt x="912" y="859"/>
                  </a:cubicBezTo>
                  <a:cubicBezTo>
                    <a:pt x="910" y="857"/>
                    <a:pt x="906" y="852"/>
                    <a:pt x="911" y="852"/>
                  </a:cubicBezTo>
                  <a:cubicBezTo>
                    <a:pt x="915" y="851"/>
                    <a:pt x="915" y="856"/>
                    <a:pt x="916" y="858"/>
                  </a:cubicBezTo>
                  <a:cubicBezTo>
                    <a:pt x="918" y="861"/>
                    <a:pt x="920" y="863"/>
                    <a:pt x="921" y="865"/>
                  </a:cubicBezTo>
                  <a:cubicBezTo>
                    <a:pt x="923" y="868"/>
                    <a:pt x="922" y="870"/>
                    <a:pt x="921" y="873"/>
                  </a:cubicBezTo>
                  <a:cubicBezTo>
                    <a:pt x="921" y="879"/>
                    <a:pt x="925" y="881"/>
                    <a:pt x="927" y="886"/>
                  </a:cubicBezTo>
                  <a:cubicBezTo>
                    <a:pt x="929" y="890"/>
                    <a:pt x="924" y="888"/>
                    <a:pt x="925" y="893"/>
                  </a:cubicBezTo>
                  <a:cubicBezTo>
                    <a:pt x="925" y="897"/>
                    <a:pt x="930" y="898"/>
                    <a:pt x="934" y="899"/>
                  </a:cubicBezTo>
                  <a:cubicBezTo>
                    <a:pt x="937" y="900"/>
                    <a:pt x="950" y="906"/>
                    <a:pt x="944" y="912"/>
                  </a:cubicBezTo>
                  <a:cubicBezTo>
                    <a:pt x="943" y="911"/>
                    <a:pt x="942" y="909"/>
                    <a:pt x="941" y="907"/>
                  </a:cubicBezTo>
                  <a:cubicBezTo>
                    <a:pt x="938" y="902"/>
                    <a:pt x="930" y="903"/>
                    <a:pt x="924" y="902"/>
                  </a:cubicBezTo>
                  <a:cubicBezTo>
                    <a:pt x="923" y="901"/>
                    <a:pt x="921" y="901"/>
                    <a:pt x="919" y="901"/>
                  </a:cubicBezTo>
                  <a:cubicBezTo>
                    <a:pt x="916" y="900"/>
                    <a:pt x="914" y="897"/>
                    <a:pt x="912" y="897"/>
                  </a:cubicBezTo>
                  <a:cubicBezTo>
                    <a:pt x="909" y="896"/>
                    <a:pt x="907" y="898"/>
                    <a:pt x="906" y="901"/>
                  </a:cubicBezTo>
                  <a:cubicBezTo>
                    <a:pt x="906" y="902"/>
                    <a:pt x="907" y="904"/>
                    <a:pt x="906" y="905"/>
                  </a:cubicBezTo>
                  <a:cubicBezTo>
                    <a:pt x="906" y="907"/>
                    <a:pt x="904" y="908"/>
                    <a:pt x="904" y="910"/>
                  </a:cubicBezTo>
                  <a:cubicBezTo>
                    <a:pt x="903" y="912"/>
                    <a:pt x="903" y="914"/>
                    <a:pt x="904" y="917"/>
                  </a:cubicBezTo>
                  <a:cubicBezTo>
                    <a:pt x="904" y="919"/>
                    <a:pt x="904" y="923"/>
                    <a:pt x="904" y="925"/>
                  </a:cubicBezTo>
                  <a:cubicBezTo>
                    <a:pt x="905" y="927"/>
                    <a:pt x="908" y="928"/>
                    <a:pt x="907" y="931"/>
                  </a:cubicBezTo>
                  <a:cubicBezTo>
                    <a:pt x="907" y="934"/>
                    <a:pt x="905" y="937"/>
                    <a:pt x="905" y="939"/>
                  </a:cubicBezTo>
                  <a:cubicBezTo>
                    <a:pt x="904" y="943"/>
                    <a:pt x="907" y="949"/>
                    <a:pt x="909" y="951"/>
                  </a:cubicBezTo>
                  <a:cubicBezTo>
                    <a:pt x="916" y="948"/>
                    <a:pt x="916" y="935"/>
                    <a:pt x="917" y="928"/>
                  </a:cubicBezTo>
                  <a:cubicBezTo>
                    <a:pt x="920" y="927"/>
                    <a:pt x="920" y="929"/>
                    <a:pt x="922" y="930"/>
                  </a:cubicBezTo>
                  <a:cubicBezTo>
                    <a:pt x="924" y="930"/>
                    <a:pt x="926" y="930"/>
                    <a:pt x="928" y="930"/>
                  </a:cubicBezTo>
                  <a:cubicBezTo>
                    <a:pt x="932" y="930"/>
                    <a:pt x="937" y="929"/>
                    <a:pt x="940" y="930"/>
                  </a:cubicBezTo>
                  <a:cubicBezTo>
                    <a:pt x="936" y="932"/>
                    <a:pt x="942" y="937"/>
                    <a:pt x="937" y="938"/>
                  </a:cubicBezTo>
                  <a:cubicBezTo>
                    <a:pt x="933" y="938"/>
                    <a:pt x="929" y="935"/>
                    <a:pt x="925" y="937"/>
                  </a:cubicBezTo>
                  <a:cubicBezTo>
                    <a:pt x="920" y="939"/>
                    <a:pt x="924" y="942"/>
                    <a:pt x="922" y="945"/>
                  </a:cubicBezTo>
                  <a:cubicBezTo>
                    <a:pt x="922" y="946"/>
                    <a:pt x="921" y="950"/>
                    <a:pt x="920" y="950"/>
                  </a:cubicBezTo>
                  <a:cubicBezTo>
                    <a:pt x="919" y="952"/>
                    <a:pt x="917" y="951"/>
                    <a:pt x="916" y="952"/>
                  </a:cubicBezTo>
                  <a:cubicBezTo>
                    <a:pt x="915" y="954"/>
                    <a:pt x="914" y="956"/>
                    <a:pt x="917" y="956"/>
                  </a:cubicBezTo>
                  <a:cubicBezTo>
                    <a:pt x="916" y="959"/>
                    <a:pt x="919" y="960"/>
                    <a:pt x="922" y="960"/>
                  </a:cubicBezTo>
                  <a:cubicBezTo>
                    <a:pt x="922" y="963"/>
                    <a:pt x="923" y="967"/>
                    <a:pt x="922" y="970"/>
                  </a:cubicBezTo>
                  <a:cubicBezTo>
                    <a:pt x="922" y="971"/>
                    <a:pt x="921" y="971"/>
                    <a:pt x="920" y="972"/>
                  </a:cubicBezTo>
                  <a:cubicBezTo>
                    <a:pt x="920" y="974"/>
                    <a:pt x="921" y="976"/>
                    <a:pt x="920" y="978"/>
                  </a:cubicBezTo>
                  <a:cubicBezTo>
                    <a:pt x="921" y="983"/>
                    <a:pt x="923" y="983"/>
                    <a:pt x="927" y="984"/>
                  </a:cubicBezTo>
                  <a:cubicBezTo>
                    <a:pt x="926" y="988"/>
                    <a:pt x="932" y="989"/>
                    <a:pt x="933" y="992"/>
                  </a:cubicBezTo>
                  <a:cubicBezTo>
                    <a:pt x="933" y="993"/>
                    <a:pt x="932" y="995"/>
                    <a:pt x="933" y="997"/>
                  </a:cubicBezTo>
                  <a:cubicBezTo>
                    <a:pt x="933" y="1000"/>
                    <a:pt x="935" y="1000"/>
                    <a:pt x="938" y="1002"/>
                  </a:cubicBezTo>
                  <a:cubicBezTo>
                    <a:pt x="941" y="1005"/>
                    <a:pt x="939" y="1013"/>
                    <a:pt x="944" y="1014"/>
                  </a:cubicBezTo>
                  <a:cubicBezTo>
                    <a:pt x="951" y="1015"/>
                    <a:pt x="950" y="1006"/>
                    <a:pt x="950" y="1002"/>
                  </a:cubicBezTo>
                  <a:cubicBezTo>
                    <a:pt x="954" y="1001"/>
                    <a:pt x="955" y="1005"/>
                    <a:pt x="956" y="1007"/>
                  </a:cubicBezTo>
                  <a:cubicBezTo>
                    <a:pt x="960" y="1012"/>
                    <a:pt x="967" y="1016"/>
                    <a:pt x="968" y="1007"/>
                  </a:cubicBezTo>
                  <a:cubicBezTo>
                    <a:pt x="969" y="994"/>
                    <a:pt x="964" y="985"/>
                    <a:pt x="960" y="973"/>
                  </a:cubicBezTo>
                  <a:cubicBezTo>
                    <a:pt x="959" y="971"/>
                    <a:pt x="958" y="968"/>
                    <a:pt x="956" y="966"/>
                  </a:cubicBezTo>
                  <a:cubicBezTo>
                    <a:pt x="954" y="962"/>
                    <a:pt x="950" y="961"/>
                    <a:pt x="948" y="957"/>
                  </a:cubicBezTo>
                  <a:cubicBezTo>
                    <a:pt x="947" y="955"/>
                    <a:pt x="943" y="951"/>
                    <a:pt x="942" y="948"/>
                  </a:cubicBezTo>
                  <a:cubicBezTo>
                    <a:pt x="941" y="945"/>
                    <a:pt x="942" y="940"/>
                    <a:pt x="946" y="942"/>
                  </a:cubicBezTo>
                  <a:cubicBezTo>
                    <a:pt x="944" y="946"/>
                    <a:pt x="948" y="946"/>
                    <a:pt x="947" y="950"/>
                  </a:cubicBezTo>
                  <a:cubicBezTo>
                    <a:pt x="949" y="950"/>
                    <a:pt x="949" y="951"/>
                    <a:pt x="950" y="951"/>
                  </a:cubicBezTo>
                  <a:cubicBezTo>
                    <a:pt x="951" y="953"/>
                    <a:pt x="952" y="953"/>
                    <a:pt x="953" y="955"/>
                  </a:cubicBezTo>
                  <a:cubicBezTo>
                    <a:pt x="953" y="955"/>
                    <a:pt x="953" y="956"/>
                    <a:pt x="953" y="957"/>
                  </a:cubicBezTo>
                  <a:cubicBezTo>
                    <a:pt x="956" y="958"/>
                    <a:pt x="959" y="955"/>
                    <a:pt x="963" y="955"/>
                  </a:cubicBezTo>
                  <a:cubicBezTo>
                    <a:pt x="962" y="959"/>
                    <a:pt x="960" y="960"/>
                    <a:pt x="959" y="963"/>
                  </a:cubicBezTo>
                  <a:cubicBezTo>
                    <a:pt x="959" y="966"/>
                    <a:pt x="960" y="969"/>
                    <a:pt x="961" y="971"/>
                  </a:cubicBezTo>
                  <a:cubicBezTo>
                    <a:pt x="962" y="975"/>
                    <a:pt x="964" y="979"/>
                    <a:pt x="968" y="974"/>
                  </a:cubicBezTo>
                  <a:cubicBezTo>
                    <a:pt x="970" y="971"/>
                    <a:pt x="968" y="967"/>
                    <a:pt x="972" y="965"/>
                  </a:cubicBezTo>
                  <a:cubicBezTo>
                    <a:pt x="974" y="971"/>
                    <a:pt x="970" y="974"/>
                    <a:pt x="969" y="979"/>
                  </a:cubicBezTo>
                  <a:cubicBezTo>
                    <a:pt x="969" y="982"/>
                    <a:pt x="971" y="995"/>
                    <a:pt x="975" y="991"/>
                  </a:cubicBezTo>
                  <a:cubicBezTo>
                    <a:pt x="977" y="995"/>
                    <a:pt x="976" y="1009"/>
                    <a:pt x="985" y="1007"/>
                  </a:cubicBezTo>
                  <a:cubicBezTo>
                    <a:pt x="990" y="1006"/>
                    <a:pt x="985" y="995"/>
                    <a:pt x="985" y="992"/>
                  </a:cubicBezTo>
                  <a:cubicBezTo>
                    <a:pt x="992" y="990"/>
                    <a:pt x="993" y="997"/>
                    <a:pt x="993" y="1003"/>
                  </a:cubicBezTo>
                  <a:cubicBezTo>
                    <a:pt x="994" y="1011"/>
                    <a:pt x="997" y="1012"/>
                    <a:pt x="1003" y="1012"/>
                  </a:cubicBezTo>
                  <a:cubicBezTo>
                    <a:pt x="1003" y="1012"/>
                    <a:pt x="1003" y="1012"/>
                    <a:pt x="1003" y="1012"/>
                  </a:cubicBezTo>
                  <a:cubicBezTo>
                    <a:pt x="1005" y="1010"/>
                    <a:pt x="1006" y="1008"/>
                    <a:pt x="1007" y="100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4" name="Freeform 470"/>
            <p:cNvSpPr>
              <a:spLocks/>
            </p:cNvSpPr>
            <p:nvPr/>
          </p:nvSpPr>
          <p:spPr bwMode="auto">
            <a:xfrm>
              <a:off x="11907838" y="2659063"/>
              <a:ext cx="5781675" cy="3100388"/>
            </a:xfrm>
            <a:custGeom>
              <a:avLst/>
              <a:gdLst>
                <a:gd name="T0" fmla="*/ 510 w 1542"/>
                <a:gd name="T1" fmla="*/ 646 h 827"/>
                <a:gd name="T2" fmla="*/ 621 w 1542"/>
                <a:gd name="T3" fmla="*/ 687 h 827"/>
                <a:gd name="T4" fmla="*/ 715 w 1542"/>
                <a:gd name="T5" fmla="*/ 798 h 827"/>
                <a:gd name="T6" fmla="*/ 729 w 1542"/>
                <a:gd name="T7" fmla="*/ 762 h 827"/>
                <a:gd name="T8" fmla="*/ 798 w 1542"/>
                <a:gd name="T9" fmla="*/ 691 h 827"/>
                <a:gd name="T10" fmla="*/ 880 w 1542"/>
                <a:gd name="T11" fmla="*/ 695 h 827"/>
                <a:gd name="T12" fmla="*/ 891 w 1542"/>
                <a:gd name="T13" fmla="*/ 699 h 827"/>
                <a:gd name="T14" fmla="*/ 939 w 1542"/>
                <a:gd name="T15" fmla="*/ 705 h 827"/>
                <a:gd name="T16" fmla="*/ 945 w 1542"/>
                <a:gd name="T17" fmla="*/ 679 h 827"/>
                <a:gd name="T18" fmla="*/ 981 w 1542"/>
                <a:gd name="T19" fmla="*/ 667 h 827"/>
                <a:gd name="T20" fmla="*/ 1071 w 1542"/>
                <a:gd name="T21" fmla="*/ 683 h 827"/>
                <a:gd name="T22" fmla="*/ 1119 w 1542"/>
                <a:gd name="T23" fmla="*/ 709 h 827"/>
                <a:gd name="T24" fmla="*/ 1127 w 1542"/>
                <a:gd name="T25" fmla="*/ 767 h 827"/>
                <a:gd name="T26" fmla="*/ 1163 w 1542"/>
                <a:gd name="T27" fmla="*/ 823 h 827"/>
                <a:gd name="T28" fmla="*/ 1181 w 1542"/>
                <a:gd name="T29" fmla="*/ 738 h 827"/>
                <a:gd name="T30" fmla="*/ 1154 w 1542"/>
                <a:gd name="T31" fmla="*/ 665 h 827"/>
                <a:gd name="T32" fmla="*/ 1182 w 1542"/>
                <a:gd name="T33" fmla="*/ 604 h 827"/>
                <a:gd name="T34" fmla="*/ 1213 w 1542"/>
                <a:gd name="T35" fmla="*/ 583 h 827"/>
                <a:gd name="T36" fmla="*/ 1261 w 1542"/>
                <a:gd name="T37" fmla="*/ 539 h 827"/>
                <a:gd name="T38" fmla="*/ 1304 w 1542"/>
                <a:gd name="T39" fmla="*/ 490 h 827"/>
                <a:gd name="T40" fmla="*/ 1297 w 1542"/>
                <a:gd name="T41" fmla="*/ 458 h 827"/>
                <a:gd name="T42" fmla="*/ 1286 w 1542"/>
                <a:gd name="T43" fmla="*/ 404 h 827"/>
                <a:gd name="T44" fmla="*/ 1306 w 1542"/>
                <a:gd name="T45" fmla="*/ 426 h 827"/>
                <a:gd name="T46" fmla="*/ 1311 w 1542"/>
                <a:gd name="T47" fmla="*/ 431 h 827"/>
                <a:gd name="T48" fmla="*/ 1325 w 1542"/>
                <a:gd name="T49" fmla="*/ 380 h 827"/>
                <a:gd name="T50" fmla="*/ 1373 w 1542"/>
                <a:gd name="T51" fmla="*/ 331 h 827"/>
                <a:gd name="T52" fmla="*/ 1401 w 1542"/>
                <a:gd name="T53" fmla="*/ 312 h 827"/>
                <a:gd name="T54" fmla="*/ 1387 w 1542"/>
                <a:gd name="T55" fmla="*/ 309 h 827"/>
                <a:gd name="T56" fmla="*/ 1462 w 1542"/>
                <a:gd name="T57" fmla="*/ 297 h 827"/>
                <a:gd name="T58" fmla="*/ 1444 w 1542"/>
                <a:gd name="T59" fmla="*/ 257 h 827"/>
                <a:gd name="T60" fmla="*/ 1457 w 1542"/>
                <a:gd name="T61" fmla="*/ 217 h 827"/>
                <a:gd name="T62" fmla="*/ 1495 w 1542"/>
                <a:gd name="T63" fmla="*/ 203 h 827"/>
                <a:gd name="T64" fmla="*/ 1526 w 1542"/>
                <a:gd name="T65" fmla="*/ 189 h 827"/>
                <a:gd name="T66" fmla="*/ 1521 w 1542"/>
                <a:gd name="T67" fmla="*/ 100 h 827"/>
                <a:gd name="T68" fmla="*/ 1416 w 1542"/>
                <a:gd name="T69" fmla="*/ 168 h 827"/>
                <a:gd name="T70" fmla="*/ 1255 w 1542"/>
                <a:gd name="T71" fmla="*/ 236 h 827"/>
                <a:gd name="T72" fmla="*/ 1135 w 1542"/>
                <a:gd name="T73" fmla="*/ 300 h 827"/>
                <a:gd name="T74" fmla="*/ 1129 w 1542"/>
                <a:gd name="T75" fmla="*/ 244 h 827"/>
                <a:gd name="T76" fmla="*/ 1109 w 1542"/>
                <a:gd name="T77" fmla="*/ 170 h 827"/>
                <a:gd name="T78" fmla="*/ 1020 w 1542"/>
                <a:gd name="T79" fmla="*/ 217 h 827"/>
                <a:gd name="T80" fmla="*/ 990 w 1542"/>
                <a:gd name="T81" fmla="*/ 282 h 827"/>
                <a:gd name="T82" fmla="*/ 1005 w 1542"/>
                <a:gd name="T83" fmla="*/ 164 h 827"/>
                <a:gd name="T84" fmla="*/ 1066 w 1542"/>
                <a:gd name="T85" fmla="*/ 139 h 827"/>
                <a:gd name="T86" fmla="*/ 995 w 1542"/>
                <a:gd name="T87" fmla="*/ 112 h 827"/>
                <a:gd name="T88" fmla="*/ 928 w 1542"/>
                <a:gd name="T89" fmla="*/ 103 h 827"/>
                <a:gd name="T90" fmla="*/ 933 w 1542"/>
                <a:gd name="T91" fmla="*/ 56 h 827"/>
                <a:gd name="T92" fmla="*/ 867 w 1542"/>
                <a:gd name="T93" fmla="*/ 46 h 827"/>
                <a:gd name="T94" fmla="*/ 805 w 1542"/>
                <a:gd name="T95" fmla="*/ 26 h 827"/>
                <a:gd name="T96" fmla="*/ 55 w 1542"/>
                <a:gd name="T97" fmla="*/ 31 h 827"/>
                <a:gd name="T98" fmla="*/ 0 w 1542"/>
                <a:gd name="T99" fmla="*/ 46 h 827"/>
                <a:gd name="T100" fmla="*/ 21 w 1542"/>
                <a:gd name="T101" fmla="*/ 131 h 827"/>
                <a:gd name="T102" fmla="*/ 7 w 1542"/>
                <a:gd name="T103" fmla="*/ 246 h 827"/>
                <a:gd name="T104" fmla="*/ 9 w 1542"/>
                <a:gd name="T105" fmla="*/ 341 h 827"/>
                <a:gd name="T106" fmla="*/ 46 w 1542"/>
                <a:gd name="T107" fmla="*/ 420 h 827"/>
                <a:gd name="T108" fmla="*/ 67 w 1542"/>
                <a:gd name="T109" fmla="*/ 431 h 827"/>
                <a:gd name="T110" fmla="*/ 84 w 1542"/>
                <a:gd name="T111" fmla="*/ 486 h 827"/>
                <a:gd name="T112" fmla="*/ 111 w 1542"/>
                <a:gd name="T113" fmla="*/ 536 h 827"/>
                <a:gd name="T114" fmla="*/ 181 w 1542"/>
                <a:gd name="T115" fmla="*/ 56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2" h="827">
                  <a:moveTo>
                    <a:pt x="267" y="600"/>
                  </a:moveTo>
                  <a:cubicBezTo>
                    <a:pt x="365" y="638"/>
                    <a:pt x="365" y="638"/>
                    <a:pt x="365" y="638"/>
                  </a:cubicBezTo>
                  <a:cubicBezTo>
                    <a:pt x="440" y="637"/>
                    <a:pt x="440" y="637"/>
                    <a:pt x="440" y="637"/>
                  </a:cubicBezTo>
                  <a:cubicBezTo>
                    <a:pt x="442" y="625"/>
                    <a:pt x="442" y="625"/>
                    <a:pt x="442" y="625"/>
                  </a:cubicBezTo>
                  <a:cubicBezTo>
                    <a:pt x="450" y="624"/>
                    <a:pt x="459" y="624"/>
                    <a:pt x="468" y="624"/>
                  </a:cubicBezTo>
                  <a:cubicBezTo>
                    <a:pt x="473" y="624"/>
                    <a:pt x="478" y="624"/>
                    <a:pt x="482" y="624"/>
                  </a:cubicBezTo>
                  <a:cubicBezTo>
                    <a:pt x="490" y="624"/>
                    <a:pt x="491" y="629"/>
                    <a:pt x="497" y="634"/>
                  </a:cubicBezTo>
                  <a:cubicBezTo>
                    <a:pt x="501" y="638"/>
                    <a:pt x="506" y="641"/>
                    <a:pt x="510" y="646"/>
                  </a:cubicBezTo>
                  <a:cubicBezTo>
                    <a:pt x="514" y="652"/>
                    <a:pt x="520" y="653"/>
                    <a:pt x="525" y="657"/>
                  </a:cubicBezTo>
                  <a:cubicBezTo>
                    <a:pt x="529" y="660"/>
                    <a:pt x="534" y="668"/>
                    <a:pt x="535" y="673"/>
                  </a:cubicBezTo>
                  <a:cubicBezTo>
                    <a:pt x="536" y="681"/>
                    <a:pt x="539" y="690"/>
                    <a:pt x="546" y="695"/>
                  </a:cubicBezTo>
                  <a:cubicBezTo>
                    <a:pt x="550" y="698"/>
                    <a:pt x="556" y="700"/>
                    <a:pt x="560" y="703"/>
                  </a:cubicBezTo>
                  <a:cubicBezTo>
                    <a:pt x="565" y="706"/>
                    <a:pt x="571" y="711"/>
                    <a:pt x="577" y="708"/>
                  </a:cubicBezTo>
                  <a:cubicBezTo>
                    <a:pt x="584" y="706"/>
                    <a:pt x="583" y="696"/>
                    <a:pt x="586" y="691"/>
                  </a:cubicBezTo>
                  <a:cubicBezTo>
                    <a:pt x="589" y="686"/>
                    <a:pt x="590" y="686"/>
                    <a:pt x="595" y="685"/>
                  </a:cubicBezTo>
                  <a:cubicBezTo>
                    <a:pt x="603" y="684"/>
                    <a:pt x="613" y="683"/>
                    <a:pt x="621" y="687"/>
                  </a:cubicBezTo>
                  <a:cubicBezTo>
                    <a:pt x="631" y="692"/>
                    <a:pt x="638" y="700"/>
                    <a:pt x="643" y="710"/>
                  </a:cubicBezTo>
                  <a:cubicBezTo>
                    <a:pt x="646" y="716"/>
                    <a:pt x="648" y="723"/>
                    <a:pt x="651" y="729"/>
                  </a:cubicBezTo>
                  <a:cubicBezTo>
                    <a:pt x="654" y="734"/>
                    <a:pt x="660" y="738"/>
                    <a:pt x="663" y="743"/>
                  </a:cubicBezTo>
                  <a:cubicBezTo>
                    <a:pt x="666" y="747"/>
                    <a:pt x="670" y="750"/>
                    <a:pt x="672" y="753"/>
                  </a:cubicBezTo>
                  <a:cubicBezTo>
                    <a:pt x="674" y="755"/>
                    <a:pt x="674" y="760"/>
                    <a:pt x="675" y="763"/>
                  </a:cubicBezTo>
                  <a:cubicBezTo>
                    <a:pt x="677" y="768"/>
                    <a:pt x="678" y="772"/>
                    <a:pt x="680" y="776"/>
                  </a:cubicBezTo>
                  <a:cubicBezTo>
                    <a:pt x="684" y="786"/>
                    <a:pt x="688" y="788"/>
                    <a:pt x="697" y="792"/>
                  </a:cubicBezTo>
                  <a:cubicBezTo>
                    <a:pt x="703" y="795"/>
                    <a:pt x="708" y="797"/>
                    <a:pt x="715" y="798"/>
                  </a:cubicBezTo>
                  <a:cubicBezTo>
                    <a:pt x="717" y="798"/>
                    <a:pt x="720" y="798"/>
                    <a:pt x="722" y="798"/>
                  </a:cubicBezTo>
                  <a:cubicBezTo>
                    <a:pt x="723" y="799"/>
                    <a:pt x="726" y="802"/>
                    <a:pt x="727" y="803"/>
                  </a:cubicBezTo>
                  <a:cubicBezTo>
                    <a:pt x="731" y="803"/>
                    <a:pt x="731" y="801"/>
                    <a:pt x="734" y="800"/>
                  </a:cubicBezTo>
                  <a:cubicBezTo>
                    <a:pt x="734" y="800"/>
                    <a:pt x="735" y="800"/>
                    <a:pt x="735" y="800"/>
                  </a:cubicBezTo>
                  <a:cubicBezTo>
                    <a:pt x="735" y="800"/>
                    <a:pt x="735" y="799"/>
                    <a:pt x="735" y="798"/>
                  </a:cubicBezTo>
                  <a:cubicBezTo>
                    <a:pt x="734" y="795"/>
                    <a:pt x="731" y="793"/>
                    <a:pt x="730" y="790"/>
                  </a:cubicBezTo>
                  <a:cubicBezTo>
                    <a:pt x="729" y="786"/>
                    <a:pt x="729" y="784"/>
                    <a:pt x="728" y="780"/>
                  </a:cubicBezTo>
                  <a:cubicBezTo>
                    <a:pt x="726" y="775"/>
                    <a:pt x="727" y="768"/>
                    <a:pt x="729" y="762"/>
                  </a:cubicBezTo>
                  <a:cubicBezTo>
                    <a:pt x="730" y="759"/>
                    <a:pt x="732" y="757"/>
                    <a:pt x="732" y="753"/>
                  </a:cubicBezTo>
                  <a:cubicBezTo>
                    <a:pt x="731" y="750"/>
                    <a:pt x="730" y="747"/>
                    <a:pt x="732" y="745"/>
                  </a:cubicBezTo>
                  <a:cubicBezTo>
                    <a:pt x="739" y="750"/>
                    <a:pt x="737" y="737"/>
                    <a:pt x="739" y="738"/>
                  </a:cubicBezTo>
                  <a:cubicBezTo>
                    <a:pt x="743" y="738"/>
                    <a:pt x="747" y="733"/>
                    <a:pt x="750" y="731"/>
                  </a:cubicBezTo>
                  <a:cubicBezTo>
                    <a:pt x="755" y="728"/>
                    <a:pt x="753" y="727"/>
                    <a:pt x="754" y="721"/>
                  </a:cubicBezTo>
                  <a:cubicBezTo>
                    <a:pt x="760" y="721"/>
                    <a:pt x="764" y="723"/>
                    <a:pt x="770" y="721"/>
                  </a:cubicBezTo>
                  <a:cubicBezTo>
                    <a:pt x="778" y="717"/>
                    <a:pt x="790" y="711"/>
                    <a:pt x="795" y="703"/>
                  </a:cubicBezTo>
                  <a:cubicBezTo>
                    <a:pt x="797" y="699"/>
                    <a:pt x="796" y="694"/>
                    <a:pt x="798" y="691"/>
                  </a:cubicBezTo>
                  <a:cubicBezTo>
                    <a:pt x="798" y="693"/>
                    <a:pt x="798" y="695"/>
                    <a:pt x="798" y="696"/>
                  </a:cubicBezTo>
                  <a:cubicBezTo>
                    <a:pt x="802" y="697"/>
                    <a:pt x="807" y="694"/>
                    <a:pt x="811" y="693"/>
                  </a:cubicBezTo>
                  <a:cubicBezTo>
                    <a:pt x="814" y="692"/>
                    <a:pt x="816" y="691"/>
                    <a:pt x="818" y="691"/>
                  </a:cubicBezTo>
                  <a:cubicBezTo>
                    <a:pt x="822" y="690"/>
                    <a:pt x="824" y="691"/>
                    <a:pt x="828" y="691"/>
                  </a:cubicBezTo>
                  <a:cubicBezTo>
                    <a:pt x="832" y="690"/>
                    <a:pt x="836" y="689"/>
                    <a:pt x="840" y="690"/>
                  </a:cubicBezTo>
                  <a:cubicBezTo>
                    <a:pt x="849" y="691"/>
                    <a:pt x="856" y="694"/>
                    <a:pt x="865" y="694"/>
                  </a:cubicBezTo>
                  <a:cubicBezTo>
                    <a:pt x="868" y="693"/>
                    <a:pt x="870" y="692"/>
                    <a:pt x="873" y="693"/>
                  </a:cubicBezTo>
                  <a:cubicBezTo>
                    <a:pt x="875" y="693"/>
                    <a:pt x="876" y="696"/>
                    <a:pt x="880" y="695"/>
                  </a:cubicBezTo>
                  <a:cubicBezTo>
                    <a:pt x="880" y="690"/>
                    <a:pt x="873" y="691"/>
                    <a:pt x="870" y="689"/>
                  </a:cubicBezTo>
                  <a:cubicBezTo>
                    <a:pt x="871" y="688"/>
                    <a:pt x="872" y="686"/>
                    <a:pt x="873" y="686"/>
                  </a:cubicBezTo>
                  <a:cubicBezTo>
                    <a:pt x="875" y="685"/>
                    <a:pt x="874" y="687"/>
                    <a:pt x="876" y="687"/>
                  </a:cubicBezTo>
                  <a:cubicBezTo>
                    <a:pt x="878" y="688"/>
                    <a:pt x="881" y="688"/>
                    <a:pt x="883" y="689"/>
                  </a:cubicBezTo>
                  <a:cubicBezTo>
                    <a:pt x="883" y="689"/>
                    <a:pt x="885" y="692"/>
                    <a:pt x="885" y="691"/>
                  </a:cubicBezTo>
                  <a:cubicBezTo>
                    <a:pt x="886" y="692"/>
                    <a:pt x="886" y="694"/>
                    <a:pt x="887" y="694"/>
                  </a:cubicBezTo>
                  <a:cubicBezTo>
                    <a:pt x="889" y="696"/>
                    <a:pt x="893" y="696"/>
                    <a:pt x="892" y="699"/>
                  </a:cubicBezTo>
                  <a:cubicBezTo>
                    <a:pt x="892" y="699"/>
                    <a:pt x="891" y="699"/>
                    <a:pt x="891" y="699"/>
                  </a:cubicBezTo>
                  <a:cubicBezTo>
                    <a:pt x="890" y="705"/>
                    <a:pt x="899" y="703"/>
                    <a:pt x="902" y="703"/>
                  </a:cubicBezTo>
                  <a:cubicBezTo>
                    <a:pt x="902" y="703"/>
                    <a:pt x="903" y="704"/>
                    <a:pt x="904" y="704"/>
                  </a:cubicBezTo>
                  <a:cubicBezTo>
                    <a:pt x="906" y="703"/>
                    <a:pt x="906" y="702"/>
                    <a:pt x="907" y="702"/>
                  </a:cubicBezTo>
                  <a:cubicBezTo>
                    <a:pt x="911" y="700"/>
                    <a:pt x="915" y="700"/>
                    <a:pt x="919" y="700"/>
                  </a:cubicBezTo>
                  <a:cubicBezTo>
                    <a:pt x="920" y="702"/>
                    <a:pt x="920" y="704"/>
                    <a:pt x="920" y="706"/>
                  </a:cubicBezTo>
                  <a:cubicBezTo>
                    <a:pt x="923" y="706"/>
                    <a:pt x="927" y="704"/>
                    <a:pt x="924" y="701"/>
                  </a:cubicBezTo>
                  <a:cubicBezTo>
                    <a:pt x="927" y="695"/>
                    <a:pt x="932" y="696"/>
                    <a:pt x="936" y="699"/>
                  </a:cubicBezTo>
                  <a:cubicBezTo>
                    <a:pt x="938" y="700"/>
                    <a:pt x="938" y="704"/>
                    <a:pt x="939" y="705"/>
                  </a:cubicBezTo>
                  <a:cubicBezTo>
                    <a:pt x="941" y="706"/>
                    <a:pt x="943" y="703"/>
                    <a:pt x="946" y="703"/>
                  </a:cubicBezTo>
                  <a:cubicBezTo>
                    <a:pt x="947" y="708"/>
                    <a:pt x="940" y="707"/>
                    <a:pt x="941" y="711"/>
                  </a:cubicBezTo>
                  <a:cubicBezTo>
                    <a:pt x="942" y="711"/>
                    <a:pt x="945" y="709"/>
                    <a:pt x="946" y="708"/>
                  </a:cubicBezTo>
                  <a:cubicBezTo>
                    <a:pt x="948" y="708"/>
                    <a:pt x="948" y="709"/>
                    <a:pt x="950" y="708"/>
                  </a:cubicBezTo>
                  <a:cubicBezTo>
                    <a:pt x="956" y="704"/>
                    <a:pt x="948" y="703"/>
                    <a:pt x="948" y="698"/>
                  </a:cubicBezTo>
                  <a:cubicBezTo>
                    <a:pt x="945" y="699"/>
                    <a:pt x="941" y="697"/>
                    <a:pt x="939" y="695"/>
                  </a:cubicBezTo>
                  <a:cubicBezTo>
                    <a:pt x="936" y="693"/>
                    <a:pt x="937" y="692"/>
                    <a:pt x="939" y="690"/>
                  </a:cubicBezTo>
                  <a:cubicBezTo>
                    <a:pt x="942" y="688"/>
                    <a:pt x="949" y="682"/>
                    <a:pt x="945" y="679"/>
                  </a:cubicBezTo>
                  <a:cubicBezTo>
                    <a:pt x="945" y="678"/>
                    <a:pt x="945" y="678"/>
                    <a:pt x="945" y="677"/>
                  </a:cubicBezTo>
                  <a:cubicBezTo>
                    <a:pt x="939" y="676"/>
                    <a:pt x="936" y="682"/>
                    <a:pt x="932" y="680"/>
                  </a:cubicBezTo>
                  <a:cubicBezTo>
                    <a:pt x="935" y="676"/>
                    <a:pt x="939" y="674"/>
                    <a:pt x="943" y="671"/>
                  </a:cubicBezTo>
                  <a:cubicBezTo>
                    <a:pt x="946" y="669"/>
                    <a:pt x="951" y="668"/>
                    <a:pt x="956" y="668"/>
                  </a:cubicBezTo>
                  <a:cubicBezTo>
                    <a:pt x="961" y="668"/>
                    <a:pt x="966" y="668"/>
                    <a:pt x="971" y="668"/>
                  </a:cubicBezTo>
                  <a:cubicBezTo>
                    <a:pt x="974" y="668"/>
                    <a:pt x="975" y="670"/>
                    <a:pt x="977" y="667"/>
                  </a:cubicBezTo>
                  <a:cubicBezTo>
                    <a:pt x="979" y="665"/>
                    <a:pt x="977" y="661"/>
                    <a:pt x="981" y="660"/>
                  </a:cubicBezTo>
                  <a:cubicBezTo>
                    <a:pt x="982" y="662"/>
                    <a:pt x="981" y="665"/>
                    <a:pt x="981" y="667"/>
                  </a:cubicBezTo>
                  <a:cubicBezTo>
                    <a:pt x="985" y="667"/>
                    <a:pt x="984" y="671"/>
                    <a:pt x="988" y="672"/>
                  </a:cubicBezTo>
                  <a:cubicBezTo>
                    <a:pt x="989" y="672"/>
                    <a:pt x="993" y="670"/>
                    <a:pt x="994" y="670"/>
                  </a:cubicBezTo>
                  <a:cubicBezTo>
                    <a:pt x="1000" y="669"/>
                    <a:pt x="1005" y="667"/>
                    <a:pt x="1011" y="667"/>
                  </a:cubicBezTo>
                  <a:cubicBezTo>
                    <a:pt x="1025" y="667"/>
                    <a:pt x="1035" y="672"/>
                    <a:pt x="1046" y="680"/>
                  </a:cubicBezTo>
                  <a:cubicBezTo>
                    <a:pt x="1049" y="682"/>
                    <a:pt x="1048" y="683"/>
                    <a:pt x="1050" y="687"/>
                  </a:cubicBezTo>
                  <a:cubicBezTo>
                    <a:pt x="1054" y="692"/>
                    <a:pt x="1060" y="688"/>
                    <a:pt x="1065" y="687"/>
                  </a:cubicBezTo>
                  <a:cubicBezTo>
                    <a:pt x="1067" y="686"/>
                    <a:pt x="1067" y="687"/>
                    <a:pt x="1069" y="686"/>
                  </a:cubicBezTo>
                  <a:cubicBezTo>
                    <a:pt x="1070" y="685"/>
                    <a:pt x="1070" y="683"/>
                    <a:pt x="1071" y="683"/>
                  </a:cubicBezTo>
                  <a:cubicBezTo>
                    <a:pt x="1073" y="681"/>
                    <a:pt x="1075" y="683"/>
                    <a:pt x="1077" y="680"/>
                  </a:cubicBezTo>
                  <a:cubicBezTo>
                    <a:pt x="1079" y="678"/>
                    <a:pt x="1078" y="677"/>
                    <a:pt x="1082" y="677"/>
                  </a:cubicBezTo>
                  <a:cubicBezTo>
                    <a:pt x="1085" y="676"/>
                    <a:pt x="1087" y="678"/>
                    <a:pt x="1090" y="679"/>
                  </a:cubicBezTo>
                  <a:cubicBezTo>
                    <a:pt x="1094" y="682"/>
                    <a:pt x="1098" y="686"/>
                    <a:pt x="1101" y="690"/>
                  </a:cubicBezTo>
                  <a:cubicBezTo>
                    <a:pt x="1102" y="691"/>
                    <a:pt x="1102" y="694"/>
                    <a:pt x="1103" y="695"/>
                  </a:cubicBezTo>
                  <a:cubicBezTo>
                    <a:pt x="1105" y="698"/>
                    <a:pt x="1108" y="701"/>
                    <a:pt x="1111" y="703"/>
                  </a:cubicBezTo>
                  <a:cubicBezTo>
                    <a:pt x="1113" y="705"/>
                    <a:pt x="1112" y="703"/>
                    <a:pt x="1115" y="704"/>
                  </a:cubicBezTo>
                  <a:cubicBezTo>
                    <a:pt x="1118" y="705"/>
                    <a:pt x="1118" y="706"/>
                    <a:pt x="1119" y="709"/>
                  </a:cubicBezTo>
                  <a:cubicBezTo>
                    <a:pt x="1122" y="715"/>
                    <a:pt x="1123" y="718"/>
                    <a:pt x="1121" y="725"/>
                  </a:cubicBezTo>
                  <a:cubicBezTo>
                    <a:pt x="1120" y="730"/>
                    <a:pt x="1118" y="733"/>
                    <a:pt x="1117" y="737"/>
                  </a:cubicBezTo>
                  <a:cubicBezTo>
                    <a:pt x="1115" y="742"/>
                    <a:pt x="1117" y="747"/>
                    <a:pt x="1120" y="751"/>
                  </a:cubicBezTo>
                  <a:cubicBezTo>
                    <a:pt x="1122" y="748"/>
                    <a:pt x="1124" y="747"/>
                    <a:pt x="1126" y="745"/>
                  </a:cubicBezTo>
                  <a:cubicBezTo>
                    <a:pt x="1127" y="746"/>
                    <a:pt x="1128" y="746"/>
                    <a:pt x="1128" y="747"/>
                  </a:cubicBezTo>
                  <a:cubicBezTo>
                    <a:pt x="1126" y="750"/>
                    <a:pt x="1122" y="752"/>
                    <a:pt x="1120" y="755"/>
                  </a:cubicBezTo>
                  <a:cubicBezTo>
                    <a:pt x="1121" y="756"/>
                    <a:pt x="1124" y="759"/>
                    <a:pt x="1125" y="760"/>
                  </a:cubicBezTo>
                  <a:cubicBezTo>
                    <a:pt x="1126" y="762"/>
                    <a:pt x="1125" y="765"/>
                    <a:pt x="1127" y="767"/>
                  </a:cubicBezTo>
                  <a:cubicBezTo>
                    <a:pt x="1128" y="770"/>
                    <a:pt x="1133" y="778"/>
                    <a:pt x="1135" y="779"/>
                  </a:cubicBezTo>
                  <a:cubicBezTo>
                    <a:pt x="1133" y="782"/>
                    <a:pt x="1136" y="784"/>
                    <a:pt x="1137" y="786"/>
                  </a:cubicBezTo>
                  <a:cubicBezTo>
                    <a:pt x="1138" y="786"/>
                    <a:pt x="1139" y="787"/>
                    <a:pt x="1140" y="786"/>
                  </a:cubicBezTo>
                  <a:cubicBezTo>
                    <a:pt x="1140" y="790"/>
                    <a:pt x="1143" y="788"/>
                    <a:pt x="1144" y="790"/>
                  </a:cubicBezTo>
                  <a:cubicBezTo>
                    <a:pt x="1146" y="793"/>
                    <a:pt x="1144" y="798"/>
                    <a:pt x="1146" y="801"/>
                  </a:cubicBezTo>
                  <a:cubicBezTo>
                    <a:pt x="1148" y="805"/>
                    <a:pt x="1149" y="803"/>
                    <a:pt x="1152" y="804"/>
                  </a:cubicBezTo>
                  <a:cubicBezTo>
                    <a:pt x="1157" y="805"/>
                    <a:pt x="1161" y="811"/>
                    <a:pt x="1161" y="816"/>
                  </a:cubicBezTo>
                  <a:cubicBezTo>
                    <a:pt x="1162" y="819"/>
                    <a:pt x="1161" y="821"/>
                    <a:pt x="1163" y="823"/>
                  </a:cubicBezTo>
                  <a:cubicBezTo>
                    <a:pt x="1166" y="827"/>
                    <a:pt x="1166" y="826"/>
                    <a:pt x="1170" y="825"/>
                  </a:cubicBezTo>
                  <a:cubicBezTo>
                    <a:pt x="1177" y="823"/>
                    <a:pt x="1184" y="823"/>
                    <a:pt x="1185" y="815"/>
                  </a:cubicBezTo>
                  <a:cubicBezTo>
                    <a:pt x="1186" y="811"/>
                    <a:pt x="1188" y="809"/>
                    <a:pt x="1189" y="806"/>
                  </a:cubicBezTo>
                  <a:cubicBezTo>
                    <a:pt x="1190" y="804"/>
                    <a:pt x="1190" y="800"/>
                    <a:pt x="1191" y="798"/>
                  </a:cubicBezTo>
                  <a:cubicBezTo>
                    <a:pt x="1192" y="792"/>
                    <a:pt x="1193" y="784"/>
                    <a:pt x="1193" y="778"/>
                  </a:cubicBezTo>
                  <a:cubicBezTo>
                    <a:pt x="1192" y="769"/>
                    <a:pt x="1187" y="760"/>
                    <a:pt x="1184" y="752"/>
                  </a:cubicBezTo>
                  <a:cubicBezTo>
                    <a:pt x="1183" y="749"/>
                    <a:pt x="1181" y="747"/>
                    <a:pt x="1181" y="745"/>
                  </a:cubicBezTo>
                  <a:cubicBezTo>
                    <a:pt x="1180" y="743"/>
                    <a:pt x="1182" y="740"/>
                    <a:pt x="1181" y="738"/>
                  </a:cubicBezTo>
                  <a:cubicBezTo>
                    <a:pt x="1181" y="736"/>
                    <a:pt x="1178" y="735"/>
                    <a:pt x="1177" y="732"/>
                  </a:cubicBezTo>
                  <a:cubicBezTo>
                    <a:pt x="1177" y="729"/>
                    <a:pt x="1179" y="728"/>
                    <a:pt x="1179" y="726"/>
                  </a:cubicBezTo>
                  <a:cubicBezTo>
                    <a:pt x="1180" y="721"/>
                    <a:pt x="1174" y="716"/>
                    <a:pt x="1172" y="713"/>
                  </a:cubicBezTo>
                  <a:cubicBezTo>
                    <a:pt x="1168" y="708"/>
                    <a:pt x="1166" y="702"/>
                    <a:pt x="1163" y="696"/>
                  </a:cubicBezTo>
                  <a:cubicBezTo>
                    <a:pt x="1162" y="693"/>
                    <a:pt x="1160" y="689"/>
                    <a:pt x="1159" y="686"/>
                  </a:cubicBezTo>
                  <a:cubicBezTo>
                    <a:pt x="1157" y="682"/>
                    <a:pt x="1158" y="678"/>
                    <a:pt x="1157" y="673"/>
                  </a:cubicBezTo>
                  <a:cubicBezTo>
                    <a:pt x="1157" y="672"/>
                    <a:pt x="1156" y="670"/>
                    <a:pt x="1156" y="669"/>
                  </a:cubicBezTo>
                  <a:cubicBezTo>
                    <a:pt x="1155" y="667"/>
                    <a:pt x="1154" y="666"/>
                    <a:pt x="1154" y="665"/>
                  </a:cubicBezTo>
                  <a:cubicBezTo>
                    <a:pt x="1153" y="662"/>
                    <a:pt x="1154" y="658"/>
                    <a:pt x="1154" y="655"/>
                  </a:cubicBezTo>
                  <a:cubicBezTo>
                    <a:pt x="1156" y="649"/>
                    <a:pt x="1156" y="645"/>
                    <a:pt x="1159" y="639"/>
                  </a:cubicBezTo>
                  <a:cubicBezTo>
                    <a:pt x="1160" y="637"/>
                    <a:pt x="1161" y="635"/>
                    <a:pt x="1162" y="632"/>
                  </a:cubicBezTo>
                  <a:cubicBezTo>
                    <a:pt x="1163" y="629"/>
                    <a:pt x="1163" y="627"/>
                    <a:pt x="1164" y="624"/>
                  </a:cubicBezTo>
                  <a:cubicBezTo>
                    <a:pt x="1166" y="620"/>
                    <a:pt x="1170" y="618"/>
                    <a:pt x="1172" y="614"/>
                  </a:cubicBezTo>
                  <a:cubicBezTo>
                    <a:pt x="1173" y="613"/>
                    <a:pt x="1174" y="611"/>
                    <a:pt x="1175" y="610"/>
                  </a:cubicBezTo>
                  <a:cubicBezTo>
                    <a:pt x="1176" y="608"/>
                    <a:pt x="1178" y="609"/>
                    <a:pt x="1180" y="608"/>
                  </a:cubicBezTo>
                  <a:cubicBezTo>
                    <a:pt x="1182" y="606"/>
                    <a:pt x="1181" y="606"/>
                    <a:pt x="1182" y="604"/>
                  </a:cubicBezTo>
                  <a:cubicBezTo>
                    <a:pt x="1182" y="602"/>
                    <a:pt x="1182" y="601"/>
                    <a:pt x="1184" y="600"/>
                  </a:cubicBezTo>
                  <a:cubicBezTo>
                    <a:pt x="1185" y="600"/>
                    <a:pt x="1187" y="601"/>
                    <a:pt x="1188" y="601"/>
                  </a:cubicBezTo>
                  <a:cubicBezTo>
                    <a:pt x="1189" y="600"/>
                    <a:pt x="1189" y="599"/>
                    <a:pt x="1190" y="598"/>
                  </a:cubicBezTo>
                  <a:cubicBezTo>
                    <a:pt x="1191" y="598"/>
                    <a:pt x="1193" y="598"/>
                    <a:pt x="1195" y="597"/>
                  </a:cubicBezTo>
                  <a:cubicBezTo>
                    <a:pt x="1197" y="596"/>
                    <a:pt x="1198" y="594"/>
                    <a:pt x="1199" y="593"/>
                  </a:cubicBezTo>
                  <a:cubicBezTo>
                    <a:pt x="1201" y="592"/>
                    <a:pt x="1202" y="593"/>
                    <a:pt x="1203" y="591"/>
                  </a:cubicBezTo>
                  <a:cubicBezTo>
                    <a:pt x="1204" y="590"/>
                    <a:pt x="1204" y="587"/>
                    <a:pt x="1206" y="586"/>
                  </a:cubicBezTo>
                  <a:cubicBezTo>
                    <a:pt x="1209" y="585"/>
                    <a:pt x="1210" y="586"/>
                    <a:pt x="1213" y="583"/>
                  </a:cubicBezTo>
                  <a:cubicBezTo>
                    <a:pt x="1214" y="581"/>
                    <a:pt x="1215" y="578"/>
                    <a:pt x="1215" y="576"/>
                  </a:cubicBezTo>
                  <a:cubicBezTo>
                    <a:pt x="1217" y="570"/>
                    <a:pt x="1220" y="566"/>
                    <a:pt x="1225" y="562"/>
                  </a:cubicBezTo>
                  <a:cubicBezTo>
                    <a:pt x="1229" y="559"/>
                    <a:pt x="1234" y="557"/>
                    <a:pt x="1239" y="557"/>
                  </a:cubicBezTo>
                  <a:cubicBezTo>
                    <a:pt x="1242" y="557"/>
                    <a:pt x="1246" y="558"/>
                    <a:pt x="1248" y="557"/>
                  </a:cubicBezTo>
                  <a:cubicBezTo>
                    <a:pt x="1249" y="555"/>
                    <a:pt x="1249" y="554"/>
                    <a:pt x="1249" y="553"/>
                  </a:cubicBezTo>
                  <a:cubicBezTo>
                    <a:pt x="1250" y="551"/>
                    <a:pt x="1251" y="550"/>
                    <a:pt x="1252" y="548"/>
                  </a:cubicBezTo>
                  <a:cubicBezTo>
                    <a:pt x="1253" y="546"/>
                    <a:pt x="1253" y="544"/>
                    <a:pt x="1255" y="543"/>
                  </a:cubicBezTo>
                  <a:cubicBezTo>
                    <a:pt x="1257" y="541"/>
                    <a:pt x="1259" y="540"/>
                    <a:pt x="1261" y="539"/>
                  </a:cubicBezTo>
                  <a:cubicBezTo>
                    <a:pt x="1265" y="536"/>
                    <a:pt x="1269" y="532"/>
                    <a:pt x="1274" y="532"/>
                  </a:cubicBezTo>
                  <a:cubicBezTo>
                    <a:pt x="1278" y="531"/>
                    <a:pt x="1282" y="534"/>
                    <a:pt x="1286" y="532"/>
                  </a:cubicBezTo>
                  <a:cubicBezTo>
                    <a:pt x="1289" y="530"/>
                    <a:pt x="1289" y="525"/>
                    <a:pt x="1292" y="525"/>
                  </a:cubicBezTo>
                  <a:cubicBezTo>
                    <a:pt x="1292" y="520"/>
                    <a:pt x="1289" y="520"/>
                    <a:pt x="1285" y="519"/>
                  </a:cubicBezTo>
                  <a:cubicBezTo>
                    <a:pt x="1285" y="517"/>
                    <a:pt x="1287" y="513"/>
                    <a:pt x="1289" y="512"/>
                  </a:cubicBezTo>
                  <a:cubicBezTo>
                    <a:pt x="1291" y="509"/>
                    <a:pt x="1291" y="511"/>
                    <a:pt x="1294" y="510"/>
                  </a:cubicBezTo>
                  <a:cubicBezTo>
                    <a:pt x="1297" y="510"/>
                    <a:pt x="1304" y="505"/>
                    <a:pt x="1305" y="502"/>
                  </a:cubicBezTo>
                  <a:cubicBezTo>
                    <a:pt x="1307" y="498"/>
                    <a:pt x="1307" y="492"/>
                    <a:pt x="1304" y="490"/>
                  </a:cubicBezTo>
                  <a:cubicBezTo>
                    <a:pt x="1300" y="487"/>
                    <a:pt x="1288" y="489"/>
                    <a:pt x="1287" y="486"/>
                  </a:cubicBezTo>
                  <a:cubicBezTo>
                    <a:pt x="1289" y="486"/>
                    <a:pt x="1290" y="486"/>
                    <a:pt x="1292" y="486"/>
                  </a:cubicBezTo>
                  <a:cubicBezTo>
                    <a:pt x="1293" y="485"/>
                    <a:pt x="1295" y="484"/>
                    <a:pt x="1296" y="484"/>
                  </a:cubicBezTo>
                  <a:cubicBezTo>
                    <a:pt x="1298" y="483"/>
                    <a:pt x="1302" y="486"/>
                    <a:pt x="1304" y="485"/>
                  </a:cubicBezTo>
                  <a:cubicBezTo>
                    <a:pt x="1306" y="484"/>
                    <a:pt x="1305" y="481"/>
                    <a:pt x="1304" y="479"/>
                  </a:cubicBezTo>
                  <a:cubicBezTo>
                    <a:pt x="1304" y="476"/>
                    <a:pt x="1305" y="474"/>
                    <a:pt x="1305" y="472"/>
                  </a:cubicBezTo>
                  <a:cubicBezTo>
                    <a:pt x="1305" y="469"/>
                    <a:pt x="1303" y="468"/>
                    <a:pt x="1302" y="465"/>
                  </a:cubicBezTo>
                  <a:cubicBezTo>
                    <a:pt x="1299" y="462"/>
                    <a:pt x="1301" y="460"/>
                    <a:pt x="1297" y="458"/>
                  </a:cubicBezTo>
                  <a:cubicBezTo>
                    <a:pt x="1296" y="457"/>
                    <a:pt x="1294" y="458"/>
                    <a:pt x="1293" y="456"/>
                  </a:cubicBezTo>
                  <a:cubicBezTo>
                    <a:pt x="1292" y="455"/>
                    <a:pt x="1293" y="454"/>
                    <a:pt x="1292" y="453"/>
                  </a:cubicBezTo>
                  <a:cubicBezTo>
                    <a:pt x="1291" y="450"/>
                    <a:pt x="1290" y="448"/>
                    <a:pt x="1290" y="445"/>
                  </a:cubicBezTo>
                  <a:cubicBezTo>
                    <a:pt x="1295" y="445"/>
                    <a:pt x="1294" y="435"/>
                    <a:pt x="1294" y="431"/>
                  </a:cubicBezTo>
                  <a:cubicBezTo>
                    <a:pt x="1294" y="428"/>
                    <a:pt x="1293" y="422"/>
                    <a:pt x="1291" y="420"/>
                  </a:cubicBezTo>
                  <a:cubicBezTo>
                    <a:pt x="1290" y="420"/>
                    <a:pt x="1291" y="420"/>
                    <a:pt x="1291" y="420"/>
                  </a:cubicBezTo>
                  <a:cubicBezTo>
                    <a:pt x="1290" y="417"/>
                    <a:pt x="1290" y="414"/>
                    <a:pt x="1289" y="411"/>
                  </a:cubicBezTo>
                  <a:cubicBezTo>
                    <a:pt x="1288" y="408"/>
                    <a:pt x="1286" y="407"/>
                    <a:pt x="1286" y="404"/>
                  </a:cubicBezTo>
                  <a:cubicBezTo>
                    <a:pt x="1286" y="402"/>
                    <a:pt x="1287" y="388"/>
                    <a:pt x="1289" y="387"/>
                  </a:cubicBezTo>
                  <a:cubicBezTo>
                    <a:pt x="1293" y="385"/>
                    <a:pt x="1291" y="390"/>
                    <a:pt x="1291" y="392"/>
                  </a:cubicBezTo>
                  <a:cubicBezTo>
                    <a:pt x="1291" y="396"/>
                    <a:pt x="1292" y="398"/>
                    <a:pt x="1293" y="403"/>
                  </a:cubicBezTo>
                  <a:cubicBezTo>
                    <a:pt x="1294" y="406"/>
                    <a:pt x="1293" y="410"/>
                    <a:pt x="1296" y="412"/>
                  </a:cubicBezTo>
                  <a:cubicBezTo>
                    <a:pt x="1297" y="413"/>
                    <a:pt x="1299" y="411"/>
                    <a:pt x="1300" y="412"/>
                  </a:cubicBezTo>
                  <a:cubicBezTo>
                    <a:pt x="1301" y="413"/>
                    <a:pt x="1300" y="414"/>
                    <a:pt x="1300" y="415"/>
                  </a:cubicBezTo>
                  <a:cubicBezTo>
                    <a:pt x="1301" y="416"/>
                    <a:pt x="1302" y="417"/>
                    <a:pt x="1302" y="418"/>
                  </a:cubicBezTo>
                  <a:cubicBezTo>
                    <a:pt x="1304" y="421"/>
                    <a:pt x="1306" y="424"/>
                    <a:pt x="1306" y="426"/>
                  </a:cubicBezTo>
                  <a:cubicBezTo>
                    <a:pt x="1307" y="429"/>
                    <a:pt x="1304" y="432"/>
                    <a:pt x="1302" y="435"/>
                  </a:cubicBezTo>
                  <a:cubicBezTo>
                    <a:pt x="1301" y="438"/>
                    <a:pt x="1299" y="441"/>
                    <a:pt x="1297" y="444"/>
                  </a:cubicBezTo>
                  <a:cubicBezTo>
                    <a:pt x="1295" y="449"/>
                    <a:pt x="1299" y="449"/>
                    <a:pt x="1301" y="452"/>
                  </a:cubicBezTo>
                  <a:cubicBezTo>
                    <a:pt x="1302" y="450"/>
                    <a:pt x="1303" y="448"/>
                    <a:pt x="1304" y="446"/>
                  </a:cubicBezTo>
                  <a:cubicBezTo>
                    <a:pt x="1304" y="444"/>
                    <a:pt x="1305" y="443"/>
                    <a:pt x="1306" y="442"/>
                  </a:cubicBezTo>
                  <a:cubicBezTo>
                    <a:pt x="1307" y="440"/>
                    <a:pt x="1306" y="439"/>
                    <a:pt x="1306" y="437"/>
                  </a:cubicBezTo>
                  <a:cubicBezTo>
                    <a:pt x="1307" y="435"/>
                    <a:pt x="1307" y="435"/>
                    <a:pt x="1308" y="433"/>
                  </a:cubicBezTo>
                  <a:cubicBezTo>
                    <a:pt x="1309" y="432"/>
                    <a:pt x="1310" y="432"/>
                    <a:pt x="1311" y="431"/>
                  </a:cubicBezTo>
                  <a:cubicBezTo>
                    <a:pt x="1312" y="430"/>
                    <a:pt x="1311" y="429"/>
                    <a:pt x="1312" y="428"/>
                  </a:cubicBezTo>
                  <a:cubicBezTo>
                    <a:pt x="1314" y="424"/>
                    <a:pt x="1316" y="426"/>
                    <a:pt x="1316" y="421"/>
                  </a:cubicBezTo>
                  <a:cubicBezTo>
                    <a:pt x="1326" y="421"/>
                    <a:pt x="1321" y="410"/>
                    <a:pt x="1325" y="405"/>
                  </a:cubicBezTo>
                  <a:cubicBezTo>
                    <a:pt x="1325" y="402"/>
                    <a:pt x="1325" y="399"/>
                    <a:pt x="1324" y="397"/>
                  </a:cubicBezTo>
                  <a:cubicBezTo>
                    <a:pt x="1321" y="397"/>
                    <a:pt x="1319" y="390"/>
                    <a:pt x="1318" y="388"/>
                  </a:cubicBezTo>
                  <a:cubicBezTo>
                    <a:pt x="1318" y="385"/>
                    <a:pt x="1318" y="383"/>
                    <a:pt x="1317" y="381"/>
                  </a:cubicBezTo>
                  <a:cubicBezTo>
                    <a:pt x="1317" y="378"/>
                    <a:pt x="1314" y="376"/>
                    <a:pt x="1315" y="374"/>
                  </a:cubicBezTo>
                  <a:cubicBezTo>
                    <a:pt x="1317" y="378"/>
                    <a:pt x="1321" y="378"/>
                    <a:pt x="1325" y="380"/>
                  </a:cubicBezTo>
                  <a:cubicBezTo>
                    <a:pt x="1328" y="382"/>
                    <a:pt x="1329" y="385"/>
                    <a:pt x="1334" y="385"/>
                  </a:cubicBezTo>
                  <a:cubicBezTo>
                    <a:pt x="1338" y="384"/>
                    <a:pt x="1342" y="375"/>
                    <a:pt x="1344" y="371"/>
                  </a:cubicBezTo>
                  <a:cubicBezTo>
                    <a:pt x="1348" y="366"/>
                    <a:pt x="1351" y="359"/>
                    <a:pt x="1352" y="353"/>
                  </a:cubicBezTo>
                  <a:cubicBezTo>
                    <a:pt x="1353" y="349"/>
                    <a:pt x="1355" y="339"/>
                    <a:pt x="1353" y="336"/>
                  </a:cubicBezTo>
                  <a:cubicBezTo>
                    <a:pt x="1352" y="335"/>
                    <a:pt x="1350" y="336"/>
                    <a:pt x="1350" y="334"/>
                  </a:cubicBezTo>
                  <a:cubicBezTo>
                    <a:pt x="1352" y="334"/>
                    <a:pt x="1354" y="333"/>
                    <a:pt x="1357" y="333"/>
                  </a:cubicBezTo>
                  <a:cubicBezTo>
                    <a:pt x="1359" y="332"/>
                    <a:pt x="1362" y="333"/>
                    <a:pt x="1364" y="332"/>
                  </a:cubicBezTo>
                  <a:cubicBezTo>
                    <a:pt x="1367" y="332"/>
                    <a:pt x="1369" y="331"/>
                    <a:pt x="1373" y="331"/>
                  </a:cubicBezTo>
                  <a:cubicBezTo>
                    <a:pt x="1376" y="331"/>
                    <a:pt x="1378" y="330"/>
                    <a:pt x="1381" y="329"/>
                  </a:cubicBezTo>
                  <a:cubicBezTo>
                    <a:pt x="1383" y="328"/>
                    <a:pt x="1385" y="327"/>
                    <a:pt x="1388" y="327"/>
                  </a:cubicBezTo>
                  <a:cubicBezTo>
                    <a:pt x="1391" y="326"/>
                    <a:pt x="1392" y="324"/>
                    <a:pt x="1394" y="323"/>
                  </a:cubicBezTo>
                  <a:cubicBezTo>
                    <a:pt x="1398" y="321"/>
                    <a:pt x="1405" y="320"/>
                    <a:pt x="1409" y="316"/>
                  </a:cubicBezTo>
                  <a:cubicBezTo>
                    <a:pt x="1408" y="316"/>
                    <a:pt x="1407" y="316"/>
                    <a:pt x="1406" y="316"/>
                  </a:cubicBezTo>
                  <a:cubicBezTo>
                    <a:pt x="1407" y="316"/>
                    <a:pt x="1407" y="316"/>
                    <a:pt x="1407" y="314"/>
                  </a:cubicBezTo>
                  <a:cubicBezTo>
                    <a:pt x="1405" y="314"/>
                    <a:pt x="1401" y="316"/>
                    <a:pt x="1399" y="314"/>
                  </a:cubicBezTo>
                  <a:cubicBezTo>
                    <a:pt x="1400" y="314"/>
                    <a:pt x="1401" y="313"/>
                    <a:pt x="1401" y="312"/>
                  </a:cubicBezTo>
                  <a:cubicBezTo>
                    <a:pt x="1397" y="312"/>
                    <a:pt x="1395" y="315"/>
                    <a:pt x="1392" y="316"/>
                  </a:cubicBezTo>
                  <a:cubicBezTo>
                    <a:pt x="1388" y="319"/>
                    <a:pt x="1385" y="319"/>
                    <a:pt x="1381" y="319"/>
                  </a:cubicBezTo>
                  <a:cubicBezTo>
                    <a:pt x="1377" y="319"/>
                    <a:pt x="1374" y="318"/>
                    <a:pt x="1370" y="319"/>
                  </a:cubicBezTo>
                  <a:cubicBezTo>
                    <a:pt x="1368" y="321"/>
                    <a:pt x="1364" y="321"/>
                    <a:pt x="1361" y="320"/>
                  </a:cubicBezTo>
                  <a:cubicBezTo>
                    <a:pt x="1361" y="318"/>
                    <a:pt x="1368" y="317"/>
                    <a:pt x="1370" y="315"/>
                  </a:cubicBezTo>
                  <a:cubicBezTo>
                    <a:pt x="1373" y="314"/>
                    <a:pt x="1376" y="313"/>
                    <a:pt x="1378" y="311"/>
                  </a:cubicBezTo>
                  <a:cubicBezTo>
                    <a:pt x="1380" y="311"/>
                    <a:pt x="1380" y="310"/>
                    <a:pt x="1382" y="309"/>
                  </a:cubicBezTo>
                  <a:cubicBezTo>
                    <a:pt x="1384" y="309"/>
                    <a:pt x="1385" y="309"/>
                    <a:pt x="1387" y="309"/>
                  </a:cubicBezTo>
                  <a:cubicBezTo>
                    <a:pt x="1392" y="309"/>
                    <a:pt x="1395" y="309"/>
                    <a:pt x="1399" y="308"/>
                  </a:cubicBezTo>
                  <a:cubicBezTo>
                    <a:pt x="1408" y="306"/>
                    <a:pt x="1417" y="303"/>
                    <a:pt x="1426" y="304"/>
                  </a:cubicBezTo>
                  <a:cubicBezTo>
                    <a:pt x="1432" y="304"/>
                    <a:pt x="1437" y="306"/>
                    <a:pt x="1443" y="306"/>
                  </a:cubicBezTo>
                  <a:cubicBezTo>
                    <a:pt x="1446" y="306"/>
                    <a:pt x="1448" y="306"/>
                    <a:pt x="1447" y="303"/>
                  </a:cubicBezTo>
                  <a:cubicBezTo>
                    <a:pt x="1447" y="302"/>
                    <a:pt x="1444" y="300"/>
                    <a:pt x="1444" y="299"/>
                  </a:cubicBezTo>
                  <a:cubicBezTo>
                    <a:pt x="1445" y="297"/>
                    <a:pt x="1447" y="297"/>
                    <a:pt x="1449" y="297"/>
                  </a:cubicBezTo>
                  <a:cubicBezTo>
                    <a:pt x="1451" y="296"/>
                    <a:pt x="1453" y="295"/>
                    <a:pt x="1455" y="295"/>
                  </a:cubicBezTo>
                  <a:cubicBezTo>
                    <a:pt x="1458" y="295"/>
                    <a:pt x="1459" y="297"/>
                    <a:pt x="1462" y="297"/>
                  </a:cubicBezTo>
                  <a:cubicBezTo>
                    <a:pt x="1462" y="292"/>
                    <a:pt x="1463" y="282"/>
                    <a:pt x="1458" y="280"/>
                  </a:cubicBezTo>
                  <a:cubicBezTo>
                    <a:pt x="1457" y="283"/>
                    <a:pt x="1461" y="286"/>
                    <a:pt x="1459" y="289"/>
                  </a:cubicBezTo>
                  <a:cubicBezTo>
                    <a:pt x="1456" y="292"/>
                    <a:pt x="1449" y="291"/>
                    <a:pt x="1447" y="289"/>
                  </a:cubicBezTo>
                  <a:cubicBezTo>
                    <a:pt x="1445" y="287"/>
                    <a:pt x="1445" y="283"/>
                    <a:pt x="1444" y="280"/>
                  </a:cubicBezTo>
                  <a:cubicBezTo>
                    <a:pt x="1444" y="278"/>
                    <a:pt x="1443" y="275"/>
                    <a:pt x="1444" y="272"/>
                  </a:cubicBezTo>
                  <a:cubicBezTo>
                    <a:pt x="1437" y="272"/>
                    <a:pt x="1433" y="272"/>
                    <a:pt x="1436" y="266"/>
                  </a:cubicBezTo>
                  <a:cubicBezTo>
                    <a:pt x="1438" y="262"/>
                    <a:pt x="1438" y="264"/>
                    <a:pt x="1441" y="262"/>
                  </a:cubicBezTo>
                  <a:cubicBezTo>
                    <a:pt x="1443" y="261"/>
                    <a:pt x="1444" y="260"/>
                    <a:pt x="1444" y="257"/>
                  </a:cubicBezTo>
                  <a:cubicBezTo>
                    <a:pt x="1440" y="257"/>
                    <a:pt x="1440" y="258"/>
                    <a:pt x="1439" y="254"/>
                  </a:cubicBezTo>
                  <a:cubicBezTo>
                    <a:pt x="1438" y="251"/>
                    <a:pt x="1439" y="250"/>
                    <a:pt x="1440" y="248"/>
                  </a:cubicBezTo>
                  <a:cubicBezTo>
                    <a:pt x="1441" y="244"/>
                    <a:pt x="1443" y="241"/>
                    <a:pt x="1445" y="238"/>
                  </a:cubicBezTo>
                  <a:cubicBezTo>
                    <a:pt x="1446" y="236"/>
                    <a:pt x="1449" y="233"/>
                    <a:pt x="1449" y="231"/>
                  </a:cubicBezTo>
                  <a:cubicBezTo>
                    <a:pt x="1450" y="230"/>
                    <a:pt x="1449" y="228"/>
                    <a:pt x="1449" y="227"/>
                  </a:cubicBezTo>
                  <a:cubicBezTo>
                    <a:pt x="1450" y="226"/>
                    <a:pt x="1452" y="226"/>
                    <a:pt x="1453" y="224"/>
                  </a:cubicBezTo>
                  <a:cubicBezTo>
                    <a:pt x="1454" y="223"/>
                    <a:pt x="1454" y="221"/>
                    <a:pt x="1454" y="220"/>
                  </a:cubicBezTo>
                  <a:cubicBezTo>
                    <a:pt x="1456" y="220"/>
                    <a:pt x="1456" y="217"/>
                    <a:pt x="1457" y="217"/>
                  </a:cubicBezTo>
                  <a:cubicBezTo>
                    <a:pt x="1459" y="216"/>
                    <a:pt x="1460" y="218"/>
                    <a:pt x="1462" y="218"/>
                  </a:cubicBezTo>
                  <a:cubicBezTo>
                    <a:pt x="1462" y="218"/>
                    <a:pt x="1462" y="216"/>
                    <a:pt x="1463" y="216"/>
                  </a:cubicBezTo>
                  <a:cubicBezTo>
                    <a:pt x="1464" y="216"/>
                    <a:pt x="1465" y="217"/>
                    <a:pt x="1466" y="217"/>
                  </a:cubicBezTo>
                  <a:cubicBezTo>
                    <a:pt x="1469" y="216"/>
                    <a:pt x="1469" y="216"/>
                    <a:pt x="1472" y="215"/>
                  </a:cubicBezTo>
                  <a:cubicBezTo>
                    <a:pt x="1478" y="211"/>
                    <a:pt x="1489" y="214"/>
                    <a:pt x="1492" y="205"/>
                  </a:cubicBezTo>
                  <a:cubicBezTo>
                    <a:pt x="1489" y="205"/>
                    <a:pt x="1487" y="205"/>
                    <a:pt x="1485" y="204"/>
                  </a:cubicBezTo>
                  <a:cubicBezTo>
                    <a:pt x="1487" y="202"/>
                    <a:pt x="1488" y="197"/>
                    <a:pt x="1491" y="198"/>
                  </a:cubicBezTo>
                  <a:cubicBezTo>
                    <a:pt x="1494" y="199"/>
                    <a:pt x="1493" y="202"/>
                    <a:pt x="1495" y="203"/>
                  </a:cubicBezTo>
                  <a:cubicBezTo>
                    <a:pt x="1497" y="203"/>
                    <a:pt x="1497" y="201"/>
                    <a:pt x="1499" y="201"/>
                  </a:cubicBezTo>
                  <a:cubicBezTo>
                    <a:pt x="1499" y="201"/>
                    <a:pt x="1499" y="202"/>
                    <a:pt x="1499" y="202"/>
                  </a:cubicBezTo>
                  <a:cubicBezTo>
                    <a:pt x="1500" y="202"/>
                    <a:pt x="1500" y="202"/>
                    <a:pt x="1501" y="202"/>
                  </a:cubicBezTo>
                  <a:cubicBezTo>
                    <a:pt x="1501" y="203"/>
                    <a:pt x="1501" y="204"/>
                    <a:pt x="1501" y="204"/>
                  </a:cubicBezTo>
                  <a:cubicBezTo>
                    <a:pt x="1505" y="203"/>
                    <a:pt x="1509" y="198"/>
                    <a:pt x="1509" y="194"/>
                  </a:cubicBezTo>
                  <a:cubicBezTo>
                    <a:pt x="1510" y="195"/>
                    <a:pt x="1513" y="196"/>
                    <a:pt x="1515" y="195"/>
                  </a:cubicBezTo>
                  <a:cubicBezTo>
                    <a:pt x="1518" y="193"/>
                    <a:pt x="1517" y="191"/>
                    <a:pt x="1521" y="191"/>
                  </a:cubicBezTo>
                  <a:cubicBezTo>
                    <a:pt x="1525" y="191"/>
                    <a:pt x="1523" y="192"/>
                    <a:pt x="1526" y="189"/>
                  </a:cubicBezTo>
                  <a:cubicBezTo>
                    <a:pt x="1526" y="189"/>
                    <a:pt x="1529" y="187"/>
                    <a:pt x="1529" y="186"/>
                  </a:cubicBezTo>
                  <a:cubicBezTo>
                    <a:pt x="1531" y="186"/>
                    <a:pt x="1531" y="187"/>
                    <a:pt x="1532" y="186"/>
                  </a:cubicBezTo>
                  <a:cubicBezTo>
                    <a:pt x="1536" y="185"/>
                    <a:pt x="1541" y="180"/>
                    <a:pt x="1542" y="176"/>
                  </a:cubicBezTo>
                  <a:cubicBezTo>
                    <a:pt x="1542" y="173"/>
                    <a:pt x="1540" y="171"/>
                    <a:pt x="1539" y="169"/>
                  </a:cubicBezTo>
                  <a:cubicBezTo>
                    <a:pt x="1536" y="167"/>
                    <a:pt x="1533" y="165"/>
                    <a:pt x="1531" y="162"/>
                  </a:cubicBezTo>
                  <a:cubicBezTo>
                    <a:pt x="1530" y="160"/>
                    <a:pt x="1529" y="157"/>
                    <a:pt x="1528" y="154"/>
                  </a:cubicBezTo>
                  <a:cubicBezTo>
                    <a:pt x="1526" y="151"/>
                    <a:pt x="1523" y="150"/>
                    <a:pt x="1521" y="147"/>
                  </a:cubicBezTo>
                  <a:cubicBezTo>
                    <a:pt x="1512" y="133"/>
                    <a:pt x="1528" y="115"/>
                    <a:pt x="1521" y="100"/>
                  </a:cubicBezTo>
                  <a:cubicBezTo>
                    <a:pt x="1520" y="96"/>
                    <a:pt x="1515" y="87"/>
                    <a:pt x="1512" y="84"/>
                  </a:cubicBezTo>
                  <a:cubicBezTo>
                    <a:pt x="1506" y="78"/>
                    <a:pt x="1502" y="86"/>
                    <a:pt x="1494" y="84"/>
                  </a:cubicBezTo>
                  <a:cubicBezTo>
                    <a:pt x="1487" y="83"/>
                    <a:pt x="1486" y="75"/>
                    <a:pt x="1478" y="82"/>
                  </a:cubicBezTo>
                  <a:cubicBezTo>
                    <a:pt x="1474" y="86"/>
                    <a:pt x="1471" y="94"/>
                    <a:pt x="1467" y="99"/>
                  </a:cubicBezTo>
                  <a:cubicBezTo>
                    <a:pt x="1460" y="111"/>
                    <a:pt x="1459" y="121"/>
                    <a:pt x="1454" y="133"/>
                  </a:cubicBezTo>
                  <a:cubicBezTo>
                    <a:pt x="1451" y="139"/>
                    <a:pt x="1448" y="146"/>
                    <a:pt x="1444" y="152"/>
                  </a:cubicBezTo>
                  <a:cubicBezTo>
                    <a:pt x="1439" y="158"/>
                    <a:pt x="1436" y="156"/>
                    <a:pt x="1429" y="160"/>
                  </a:cubicBezTo>
                  <a:cubicBezTo>
                    <a:pt x="1423" y="163"/>
                    <a:pt x="1423" y="167"/>
                    <a:pt x="1416" y="168"/>
                  </a:cubicBezTo>
                  <a:cubicBezTo>
                    <a:pt x="1409" y="170"/>
                    <a:pt x="1403" y="169"/>
                    <a:pt x="1396" y="169"/>
                  </a:cubicBezTo>
                  <a:cubicBezTo>
                    <a:pt x="1379" y="169"/>
                    <a:pt x="1363" y="173"/>
                    <a:pt x="1346" y="171"/>
                  </a:cubicBezTo>
                  <a:cubicBezTo>
                    <a:pt x="1329" y="170"/>
                    <a:pt x="1322" y="177"/>
                    <a:pt x="1309" y="186"/>
                  </a:cubicBezTo>
                  <a:cubicBezTo>
                    <a:pt x="1304" y="190"/>
                    <a:pt x="1298" y="194"/>
                    <a:pt x="1293" y="200"/>
                  </a:cubicBezTo>
                  <a:cubicBezTo>
                    <a:pt x="1293" y="200"/>
                    <a:pt x="1292" y="201"/>
                    <a:pt x="1292" y="202"/>
                  </a:cubicBezTo>
                  <a:cubicBezTo>
                    <a:pt x="1293" y="203"/>
                    <a:pt x="1294" y="204"/>
                    <a:pt x="1294" y="206"/>
                  </a:cubicBezTo>
                  <a:cubicBezTo>
                    <a:pt x="1298" y="214"/>
                    <a:pt x="1294" y="220"/>
                    <a:pt x="1294" y="228"/>
                  </a:cubicBezTo>
                  <a:cubicBezTo>
                    <a:pt x="1282" y="232"/>
                    <a:pt x="1268" y="237"/>
                    <a:pt x="1255" y="236"/>
                  </a:cubicBezTo>
                  <a:cubicBezTo>
                    <a:pt x="1246" y="234"/>
                    <a:pt x="1237" y="232"/>
                    <a:pt x="1228" y="232"/>
                  </a:cubicBezTo>
                  <a:cubicBezTo>
                    <a:pt x="1227" y="232"/>
                    <a:pt x="1224" y="233"/>
                    <a:pt x="1221" y="234"/>
                  </a:cubicBezTo>
                  <a:cubicBezTo>
                    <a:pt x="1221" y="236"/>
                    <a:pt x="1221" y="238"/>
                    <a:pt x="1220" y="239"/>
                  </a:cubicBezTo>
                  <a:cubicBezTo>
                    <a:pt x="1220" y="246"/>
                    <a:pt x="1219" y="249"/>
                    <a:pt x="1217" y="251"/>
                  </a:cubicBezTo>
                  <a:cubicBezTo>
                    <a:pt x="1218" y="252"/>
                    <a:pt x="1219" y="253"/>
                    <a:pt x="1219" y="254"/>
                  </a:cubicBezTo>
                  <a:cubicBezTo>
                    <a:pt x="1222" y="258"/>
                    <a:pt x="1202" y="268"/>
                    <a:pt x="1198" y="272"/>
                  </a:cubicBezTo>
                  <a:cubicBezTo>
                    <a:pt x="1188" y="278"/>
                    <a:pt x="1176" y="283"/>
                    <a:pt x="1166" y="288"/>
                  </a:cubicBezTo>
                  <a:cubicBezTo>
                    <a:pt x="1155" y="294"/>
                    <a:pt x="1146" y="299"/>
                    <a:pt x="1135" y="300"/>
                  </a:cubicBezTo>
                  <a:cubicBezTo>
                    <a:pt x="1131" y="301"/>
                    <a:pt x="1126" y="302"/>
                    <a:pt x="1122" y="301"/>
                  </a:cubicBezTo>
                  <a:cubicBezTo>
                    <a:pt x="1122" y="297"/>
                    <a:pt x="1118" y="295"/>
                    <a:pt x="1114" y="297"/>
                  </a:cubicBezTo>
                  <a:cubicBezTo>
                    <a:pt x="1109" y="292"/>
                    <a:pt x="1095" y="286"/>
                    <a:pt x="1109" y="281"/>
                  </a:cubicBezTo>
                  <a:cubicBezTo>
                    <a:pt x="1109" y="280"/>
                    <a:pt x="1110" y="280"/>
                    <a:pt x="1111" y="280"/>
                  </a:cubicBezTo>
                  <a:cubicBezTo>
                    <a:pt x="1107" y="270"/>
                    <a:pt x="1122" y="269"/>
                    <a:pt x="1123" y="259"/>
                  </a:cubicBezTo>
                  <a:cubicBezTo>
                    <a:pt x="1123" y="259"/>
                    <a:pt x="1123" y="261"/>
                    <a:pt x="1123" y="261"/>
                  </a:cubicBezTo>
                  <a:cubicBezTo>
                    <a:pt x="1125" y="255"/>
                    <a:pt x="1128" y="249"/>
                    <a:pt x="1130" y="243"/>
                  </a:cubicBezTo>
                  <a:cubicBezTo>
                    <a:pt x="1130" y="244"/>
                    <a:pt x="1130" y="244"/>
                    <a:pt x="1129" y="244"/>
                  </a:cubicBezTo>
                  <a:cubicBezTo>
                    <a:pt x="1127" y="239"/>
                    <a:pt x="1125" y="232"/>
                    <a:pt x="1124" y="226"/>
                  </a:cubicBezTo>
                  <a:cubicBezTo>
                    <a:pt x="1123" y="222"/>
                    <a:pt x="1124" y="210"/>
                    <a:pt x="1121" y="207"/>
                  </a:cubicBezTo>
                  <a:cubicBezTo>
                    <a:pt x="1117" y="202"/>
                    <a:pt x="1109" y="209"/>
                    <a:pt x="1105" y="211"/>
                  </a:cubicBezTo>
                  <a:cubicBezTo>
                    <a:pt x="1104" y="212"/>
                    <a:pt x="1102" y="211"/>
                    <a:pt x="1101" y="212"/>
                  </a:cubicBezTo>
                  <a:cubicBezTo>
                    <a:pt x="1099" y="213"/>
                    <a:pt x="1099" y="215"/>
                    <a:pt x="1098" y="217"/>
                  </a:cubicBezTo>
                  <a:cubicBezTo>
                    <a:pt x="1096" y="219"/>
                    <a:pt x="1095" y="222"/>
                    <a:pt x="1091" y="223"/>
                  </a:cubicBezTo>
                  <a:cubicBezTo>
                    <a:pt x="1084" y="211"/>
                    <a:pt x="1094" y="209"/>
                    <a:pt x="1100" y="201"/>
                  </a:cubicBezTo>
                  <a:cubicBezTo>
                    <a:pt x="1105" y="193"/>
                    <a:pt x="1110" y="181"/>
                    <a:pt x="1109" y="170"/>
                  </a:cubicBezTo>
                  <a:cubicBezTo>
                    <a:pt x="1108" y="163"/>
                    <a:pt x="1095" y="155"/>
                    <a:pt x="1088" y="152"/>
                  </a:cubicBezTo>
                  <a:cubicBezTo>
                    <a:pt x="1081" y="149"/>
                    <a:pt x="1072" y="140"/>
                    <a:pt x="1063" y="142"/>
                  </a:cubicBezTo>
                  <a:cubicBezTo>
                    <a:pt x="1054" y="144"/>
                    <a:pt x="1055" y="151"/>
                    <a:pt x="1059" y="158"/>
                  </a:cubicBezTo>
                  <a:cubicBezTo>
                    <a:pt x="1055" y="161"/>
                    <a:pt x="1049" y="165"/>
                    <a:pt x="1044" y="167"/>
                  </a:cubicBezTo>
                  <a:cubicBezTo>
                    <a:pt x="1039" y="169"/>
                    <a:pt x="1036" y="167"/>
                    <a:pt x="1032" y="173"/>
                  </a:cubicBezTo>
                  <a:cubicBezTo>
                    <a:pt x="1028" y="180"/>
                    <a:pt x="1025" y="188"/>
                    <a:pt x="1024" y="196"/>
                  </a:cubicBezTo>
                  <a:cubicBezTo>
                    <a:pt x="1023" y="201"/>
                    <a:pt x="1020" y="205"/>
                    <a:pt x="1020" y="210"/>
                  </a:cubicBezTo>
                  <a:cubicBezTo>
                    <a:pt x="1020" y="212"/>
                    <a:pt x="1021" y="215"/>
                    <a:pt x="1020" y="217"/>
                  </a:cubicBezTo>
                  <a:cubicBezTo>
                    <a:pt x="1019" y="220"/>
                    <a:pt x="1017" y="221"/>
                    <a:pt x="1016" y="224"/>
                  </a:cubicBezTo>
                  <a:cubicBezTo>
                    <a:pt x="1016" y="228"/>
                    <a:pt x="1021" y="232"/>
                    <a:pt x="1023" y="236"/>
                  </a:cubicBezTo>
                  <a:cubicBezTo>
                    <a:pt x="1025" y="241"/>
                    <a:pt x="1027" y="249"/>
                    <a:pt x="1028" y="255"/>
                  </a:cubicBezTo>
                  <a:cubicBezTo>
                    <a:pt x="1029" y="261"/>
                    <a:pt x="1026" y="266"/>
                    <a:pt x="1024" y="272"/>
                  </a:cubicBezTo>
                  <a:cubicBezTo>
                    <a:pt x="1021" y="278"/>
                    <a:pt x="1017" y="283"/>
                    <a:pt x="1013" y="287"/>
                  </a:cubicBezTo>
                  <a:cubicBezTo>
                    <a:pt x="1009" y="291"/>
                    <a:pt x="1010" y="291"/>
                    <a:pt x="1004" y="292"/>
                  </a:cubicBezTo>
                  <a:cubicBezTo>
                    <a:pt x="1001" y="293"/>
                    <a:pt x="998" y="293"/>
                    <a:pt x="995" y="294"/>
                  </a:cubicBezTo>
                  <a:cubicBezTo>
                    <a:pt x="994" y="290"/>
                    <a:pt x="994" y="283"/>
                    <a:pt x="990" y="282"/>
                  </a:cubicBezTo>
                  <a:cubicBezTo>
                    <a:pt x="990" y="280"/>
                    <a:pt x="990" y="277"/>
                    <a:pt x="990" y="275"/>
                  </a:cubicBezTo>
                  <a:cubicBezTo>
                    <a:pt x="989" y="273"/>
                    <a:pt x="986" y="272"/>
                    <a:pt x="985" y="271"/>
                  </a:cubicBezTo>
                  <a:cubicBezTo>
                    <a:pt x="984" y="267"/>
                    <a:pt x="986" y="261"/>
                    <a:pt x="986" y="257"/>
                  </a:cubicBezTo>
                  <a:cubicBezTo>
                    <a:pt x="987" y="248"/>
                    <a:pt x="984" y="239"/>
                    <a:pt x="985" y="230"/>
                  </a:cubicBezTo>
                  <a:cubicBezTo>
                    <a:pt x="986" y="224"/>
                    <a:pt x="989" y="221"/>
                    <a:pt x="991" y="216"/>
                  </a:cubicBezTo>
                  <a:cubicBezTo>
                    <a:pt x="992" y="212"/>
                    <a:pt x="993" y="207"/>
                    <a:pt x="993" y="203"/>
                  </a:cubicBezTo>
                  <a:cubicBezTo>
                    <a:pt x="995" y="194"/>
                    <a:pt x="996" y="186"/>
                    <a:pt x="999" y="177"/>
                  </a:cubicBezTo>
                  <a:cubicBezTo>
                    <a:pt x="1001" y="172"/>
                    <a:pt x="1003" y="168"/>
                    <a:pt x="1005" y="164"/>
                  </a:cubicBezTo>
                  <a:cubicBezTo>
                    <a:pt x="1006" y="163"/>
                    <a:pt x="999" y="165"/>
                    <a:pt x="999" y="166"/>
                  </a:cubicBezTo>
                  <a:cubicBezTo>
                    <a:pt x="997" y="168"/>
                    <a:pt x="996" y="171"/>
                    <a:pt x="995" y="173"/>
                  </a:cubicBezTo>
                  <a:cubicBezTo>
                    <a:pt x="991" y="179"/>
                    <a:pt x="986" y="185"/>
                    <a:pt x="979" y="188"/>
                  </a:cubicBezTo>
                  <a:cubicBezTo>
                    <a:pt x="976" y="179"/>
                    <a:pt x="992" y="167"/>
                    <a:pt x="997" y="159"/>
                  </a:cubicBezTo>
                  <a:cubicBezTo>
                    <a:pt x="999" y="155"/>
                    <a:pt x="1001" y="149"/>
                    <a:pt x="1005" y="145"/>
                  </a:cubicBezTo>
                  <a:cubicBezTo>
                    <a:pt x="1007" y="142"/>
                    <a:pt x="1016" y="138"/>
                    <a:pt x="1016" y="145"/>
                  </a:cubicBezTo>
                  <a:cubicBezTo>
                    <a:pt x="1025" y="143"/>
                    <a:pt x="1029" y="135"/>
                    <a:pt x="1038" y="134"/>
                  </a:cubicBezTo>
                  <a:cubicBezTo>
                    <a:pt x="1044" y="133"/>
                    <a:pt x="1066" y="129"/>
                    <a:pt x="1066" y="139"/>
                  </a:cubicBezTo>
                  <a:cubicBezTo>
                    <a:pt x="1076" y="132"/>
                    <a:pt x="1088" y="135"/>
                    <a:pt x="1100" y="137"/>
                  </a:cubicBezTo>
                  <a:cubicBezTo>
                    <a:pt x="1099" y="136"/>
                    <a:pt x="1099" y="135"/>
                    <a:pt x="1098" y="134"/>
                  </a:cubicBezTo>
                  <a:cubicBezTo>
                    <a:pt x="1094" y="128"/>
                    <a:pt x="1092" y="131"/>
                    <a:pt x="1085" y="130"/>
                  </a:cubicBezTo>
                  <a:cubicBezTo>
                    <a:pt x="1086" y="119"/>
                    <a:pt x="1085" y="117"/>
                    <a:pt x="1076" y="113"/>
                  </a:cubicBezTo>
                  <a:cubicBezTo>
                    <a:pt x="1073" y="111"/>
                    <a:pt x="1071" y="109"/>
                    <a:pt x="1068" y="106"/>
                  </a:cubicBezTo>
                  <a:cubicBezTo>
                    <a:pt x="1068" y="107"/>
                    <a:pt x="1067" y="108"/>
                    <a:pt x="1066" y="109"/>
                  </a:cubicBezTo>
                  <a:cubicBezTo>
                    <a:pt x="1058" y="99"/>
                    <a:pt x="1041" y="107"/>
                    <a:pt x="1030" y="107"/>
                  </a:cubicBezTo>
                  <a:cubicBezTo>
                    <a:pt x="1018" y="108"/>
                    <a:pt x="1007" y="112"/>
                    <a:pt x="995" y="112"/>
                  </a:cubicBezTo>
                  <a:cubicBezTo>
                    <a:pt x="994" y="96"/>
                    <a:pt x="976" y="99"/>
                    <a:pt x="966" y="100"/>
                  </a:cubicBezTo>
                  <a:cubicBezTo>
                    <a:pt x="965" y="95"/>
                    <a:pt x="974" y="88"/>
                    <a:pt x="978" y="84"/>
                  </a:cubicBezTo>
                  <a:cubicBezTo>
                    <a:pt x="982" y="79"/>
                    <a:pt x="985" y="81"/>
                    <a:pt x="991" y="79"/>
                  </a:cubicBezTo>
                  <a:cubicBezTo>
                    <a:pt x="991" y="79"/>
                    <a:pt x="991" y="78"/>
                    <a:pt x="991" y="77"/>
                  </a:cubicBezTo>
                  <a:cubicBezTo>
                    <a:pt x="986" y="77"/>
                    <a:pt x="980" y="75"/>
                    <a:pt x="976" y="76"/>
                  </a:cubicBezTo>
                  <a:cubicBezTo>
                    <a:pt x="970" y="77"/>
                    <a:pt x="968" y="83"/>
                    <a:pt x="963" y="86"/>
                  </a:cubicBezTo>
                  <a:cubicBezTo>
                    <a:pt x="956" y="91"/>
                    <a:pt x="948" y="97"/>
                    <a:pt x="939" y="101"/>
                  </a:cubicBezTo>
                  <a:cubicBezTo>
                    <a:pt x="936" y="102"/>
                    <a:pt x="932" y="102"/>
                    <a:pt x="928" y="103"/>
                  </a:cubicBezTo>
                  <a:cubicBezTo>
                    <a:pt x="924" y="105"/>
                    <a:pt x="922" y="107"/>
                    <a:pt x="917" y="108"/>
                  </a:cubicBezTo>
                  <a:cubicBezTo>
                    <a:pt x="902" y="111"/>
                    <a:pt x="914" y="100"/>
                    <a:pt x="914" y="93"/>
                  </a:cubicBezTo>
                  <a:cubicBezTo>
                    <a:pt x="903" y="92"/>
                    <a:pt x="895" y="99"/>
                    <a:pt x="887" y="103"/>
                  </a:cubicBezTo>
                  <a:cubicBezTo>
                    <a:pt x="883" y="105"/>
                    <a:pt x="870" y="110"/>
                    <a:pt x="872" y="101"/>
                  </a:cubicBezTo>
                  <a:cubicBezTo>
                    <a:pt x="874" y="97"/>
                    <a:pt x="887" y="92"/>
                    <a:pt x="891" y="87"/>
                  </a:cubicBezTo>
                  <a:cubicBezTo>
                    <a:pt x="897" y="80"/>
                    <a:pt x="903" y="73"/>
                    <a:pt x="912" y="68"/>
                  </a:cubicBezTo>
                  <a:cubicBezTo>
                    <a:pt x="920" y="63"/>
                    <a:pt x="928" y="61"/>
                    <a:pt x="936" y="56"/>
                  </a:cubicBezTo>
                  <a:cubicBezTo>
                    <a:pt x="935" y="56"/>
                    <a:pt x="934" y="56"/>
                    <a:pt x="933" y="56"/>
                  </a:cubicBezTo>
                  <a:cubicBezTo>
                    <a:pt x="930" y="55"/>
                    <a:pt x="928" y="53"/>
                    <a:pt x="925" y="52"/>
                  </a:cubicBezTo>
                  <a:cubicBezTo>
                    <a:pt x="920" y="50"/>
                    <a:pt x="912" y="54"/>
                    <a:pt x="906" y="51"/>
                  </a:cubicBezTo>
                  <a:cubicBezTo>
                    <a:pt x="903" y="49"/>
                    <a:pt x="905" y="46"/>
                    <a:pt x="901" y="47"/>
                  </a:cubicBezTo>
                  <a:cubicBezTo>
                    <a:pt x="898" y="48"/>
                    <a:pt x="896" y="52"/>
                    <a:pt x="893" y="53"/>
                  </a:cubicBezTo>
                  <a:cubicBezTo>
                    <a:pt x="886" y="55"/>
                    <a:pt x="883" y="50"/>
                    <a:pt x="878" y="47"/>
                  </a:cubicBezTo>
                  <a:cubicBezTo>
                    <a:pt x="877" y="46"/>
                    <a:pt x="875" y="46"/>
                    <a:pt x="874" y="45"/>
                  </a:cubicBezTo>
                  <a:cubicBezTo>
                    <a:pt x="873" y="44"/>
                    <a:pt x="873" y="42"/>
                    <a:pt x="872" y="42"/>
                  </a:cubicBezTo>
                  <a:cubicBezTo>
                    <a:pt x="867" y="39"/>
                    <a:pt x="869" y="44"/>
                    <a:pt x="867" y="46"/>
                  </a:cubicBezTo>
                  <a:cubicBezTo>
                    <a:pt x="863" y="48"/>
                    <a:pt x="862" y="43"/>
                    <a:pt x="861" y="41"/>
                  </a:cubicBezTo>
                  <a:cubicBezTo>
                    <a:pt x="859" y="38"/>
                    <a:pt x="858" y="38"/>
                    <a:pt x="855" y="36"/>
                  </a:cubicBezTo>
                  <a:cubicBezTo>
                    <a:pt x="852" y="33"/>
                    <a:pt x="846" y="29"/>
                    <a:pt x="841" y="29"/>
                  </a:cubicBezTo>
                  <a:cubicBezTo>
                    <a:pt x="837" y="29"/>
                    <a:pt x="837" y="33"/>
                    <a:pt x="833" y="33"/>
                  </a:cubicBezTo>
                  <a:cubicBezTo>
                    <a:pt x="830" y="34"/>
                    <a:pt x="827" y="33"/>
                    <a:pt x="825" y="32"/>
                  </a:cubicBezTo>
                  <a:cubicBezTo>
                    <a:pt x="825" y="28"/>
                    <a:pt x="818" y="30"/>
                    <a:pt x="815" y="29"/>
                  </a:cubicBezTo>
                  <a:cubicBezTo>
                    <a:pt x="814" y="29"/>
                    <a:pt x="812" y="28"/>
                    <a:pt x="810" y="27"/>
                  </a:cubicBezTo>
                  <a:cubicBezTo>
                    <a:pt x="809" y="27"/>
                    <a:pt x="807" y="27"/>
                    <a:pt x="805" y="26"/>
                  </a:cubicBezTo>
                  <a:cubicBezTo>
                    <a:pt x="800" y="23"/>
                    <a:pt x="800" y="15"/>
                    <a:pt x="799" y="10"/>
                  </a:cubicBezTo>
                  <a:cubicBezTo>
                    <a:pt x="799" y="8"/>
                    <a:pt x="799" y="4"/>
                    <a:pt x="797" y="2"/>
                  </a:cubicBezTo>
                  <a:cubicBezTo>
                    <a:pt x="796" y="1"/>
                    <a:pt x="789" y="0"/>
                    <a:pt x="789" y="1"/>
                  </a:cubicBezTo>
                  <a:cubicBezTo>
                    <a:pt x="789" y="1"/>
                    <a:pt x="789" y="15"/>
                    <a:pt x="789" y="15"/>
                  </a:cubicBezTo>
                  <a:cubicBezTo>
                    <a:pt x="48" y="15"/>
                    <a:pt x="48" y="15"/>
                    <a:pt x="48" y="15"/>
                  </a:cubicBezTo>
                  <a:cubicBezTo>
                    <a:pt x="49" y="15"/>
                    <a:pt x="50" y="16"/>
                    <a:pt x="51" y="17"/>
                  </a:cubicBezTo>
                  <a:cubicBezTo>
                    <a:pt x="53" y="20"/>
                    <a:pt x="53" y="22"/>
                    <a:pt x="54" y="25"/>
                  </a:cubicBezTo>
                  <a:cubicBezTo>
                    <a:pt x="54" y="27"/>
                    <a:pt x="55" y="29"/>
                    <a:pt x="55" y="31"/>
                  </a:cubicBezTo>
                  <a:cubicBezTo>
                    <a:pt x="55" y="34"/>
                    <a:pt x="54" y="34"/>
                    <a:pt x="53" y="36"/>
                  </a:cubicBezTo>
                  <a:cubicBezTo>
                    <a:pt x="52" y="40"/>
                    <a:pt x="54" y="45"/>
                    <a:pt x="51" y="48"/>
                  </a:cubicBezTo>
                  <a:cubicBezTo>
                    <a:pt x="48" y="50"/>
                    <a:pt x="44" y="50"/>
                    <a:pt x="41" y="49"/>
                  </a:cubicBezTo>
                  <a:cubicBezTo>
                    <a:pt x="38" y="49"/>
                    <a:pt x="36" y="48"/>
                    <a:pt x="33" y="48"/>
                  </a:cubicBezTo>
                  <a:cubicBezTo>
                    <a:pt x="30" y="48"/>
                    <a:pt x="29" y="49"/>
                    <a:pt x="26" y="48"/>
                  </a:cubicBezTo>
                  <a:cubicBezTo>
                    <a:pt x="22" y="48"/>
                    <a:pt x="17" y="46"/>
                    <a:pt x="14" y="45"/>
                  </a:cubicBezTo>
                  <a:cubicBezTo>
                    <a:pt x="10" y="44"/>
                    <a:pt x="5" y="41"/>
                    <a:pt x="2" y="39"/>
                  </a:cubicBezTo>
                  <a:cubicBezTo>
                    <a:pt x="0" y="40"/>
                    <a:pt x="0" y="44"/>
                    <a:pt x="0" y="46"/>
                  </a:cubicBezTo>
                  <a:cubicBezTo>
                    <a:pt x="0" y="50"/>
                    <a:pt x="0" y="54"/>
                    <a:pt x="2" y="57"/>
                  </a:cubicBezTo>
                  <a:cubicBezTo>
                    <a:pt x="4" y="61"/>
                    <a:pt x="7" y="63"/>
                    <a:pt x="9" y="67"/>
                  </a:cubicBezTo>
                  <a:cubicBezTo>
                    <a:pt x="10" y="71"/>
                    <a:pt x="10" y="75"/>
                    <a:pt x="11" y="78"/>
                  </a:cubicBezTo>
                  <a:cubicBezTo>
                    <a:pt x="12" y="81"/>
                    <a:pt x="14" y="83"/>
                    <a:pt x="15" y="86"/>
                  </a:cubicBezTo>
                  <a:cubicBezTo>
                    <a:pt x="16" y="88"/>
                    <a:pt x="13" y="92"/>
                    <a:pt x="14" y="95"/>
                  </a:cubicBezTo>
                  <a:cubicBezTo>
                    <a:pt x="14" y="98"/>
                    <a:pt x="16" y="101"/>
                    <a:pt x="17" y="105"/>
                  </a:cubicBezTo>
                  <a:cubicBezTo>
                    <a:pt x="18" y="110"/>
                    <a:pt x="15" y="117"/>
                    <a:pt x="17" y="121"/>
                  </a:cubicBezTo>
                  <a:cubicBezTo>
                    <a:pt x="18" y="125"/>
                    <a:pt x="20" y="127"/>
                    <a:pt x="21" y="131"/>
                  </a:cubicBezTo>
                  <a:cubicBezTo>
                    <a:pt x="22" y="138"/>
                    <a:pt x="21" y="146"/>
                    <a:pt x="21" y="153"/>
                  </a:cubicBezTo>
                  <a:cubicBezTo>
                    <a:pt x="21" y="156"/>
                    <a:pt x="20" y="159"/>
                    <a:pt x="19" y="163"/>
                  </a:cubicBezTo>
                  <a:cubicBezTo>
                    <a:pt x="19" y="167"/>
                    <a:pt x="19" y="171"/>
                    <a:pt x="18" y="175"/>
                  </a:cubicBezTo>
                  <a:cubicBezTo>
                    <a:pt x="17" y="183"/>
                    <a:pt x="17" y="190"/>
                    <a:pt x="16" y="198"/>
                  </a:cubicBezTo>
                  <a:cubicBezTo>
                    <a:pt x="15" y="202"/>
                    <a:pt x="16" y="206"/>
                    <a:pt x="16" y="210"/>
                  </a:cubicBezTo>
                  <a:cubicBezTo>
                    <a:pt x="15" y="214"/>
                    <a:pt x="14" y="219"/>
                    <a:pt x="13" y="223"/>
                  </a:cubicBezTo>
                  <a:cubicBezTo>
                    <a:pt x="12" y="227"/>
                    <a:pt x="10" y="230"/>
                    <a:pt x="9" y="234"/>
                  </a:cubicBezTo>
                  <a:cubicBezTo>
                    <a:pt x="8" y="238"/>
                    <a:pt x="8" y="242"/>
                    <a:pt x="7" y="246"/>
                  </a:cubicBezTo>
                  <a:cubicBezTo>
                    <a:pt x="6" y="247"/>
                    <a:pt x="5" y="250"/>
                    <a:pt x="5" y="251"/>
                  </a:cubicBezTo>
                  <a:cubicBezTo>
                    <a:pt x="5" y="254"/>
                    <a:pt x="8" y="256"/>
                    <a:pt x="9" y="260"/>
                  </a:cubicBezTo>
                  <a:cubicBezTo>
                    <a:pt x="9" y="264"/>
                    <a:pt x="7" y="266"/>
                    <a:pt x="8" y="270"/>
                  </a:cubicBezTo>
                  <a:cubicBezTo>
                    <a:pt x="8" y="274"/>
                    <a:pt x="11" y="276"/>
                    <a:pt x="12" y="280"/>
                  </a:cubicBezTo>
                  <a:cubicBezTo>
                    <a:pt x="13" y="281"/>
                    <a:pt x="12" y="289"/>
                    <a:pt x="13" y="290"/>
                  </a:cubicBezTo>
                  <a:cubicBezTo>
                    <a:pt x="18" y="291"/>
                    <a:pt x="17" y="302"/>
                    <a:pt x="16" y="305"/>
                  </a:cubicBezTo>
                  <a:cubicBezTo>
                    <a:pt x="15" y="308"/>
                    <a:pt x="15" y="311"/>
                    <a:pt x="16" y="314"/>
                  </a:cubicBezTo>
                  <a:cubicBezTo>
                    <a:pt x="16" y="324"/>
                    <a:pt x="6" y="332"/>
                    <a:pt x="9" y="341"/>
                  </a:cubicBezTo>
                  <a:cubicBezTo>
                    <a:pt x="10" y="347"/>
                    <a:pt x="16" y="348"/>
                    <a:pt x="19" y="352"/>
                  </a:cubicBezTo>
                  <a:cubicBezTo>
                    <a:pt x="22" y="355"/>
                    <a:pt x="25" y="361"/>
                    <a:pt x="25" y="366"/>
                  </a:cubicBezTo>
                  <a:cubicBezTo>
                    <a:pt x="25" y="370"/>
                    <a:pt x="22" y="374"/>
                    <a:pt x="25" y="379"/>
                  </a:cubicBezTo>
                  <a:cubicBezTo>
                    <a:pt x="26" y="382"/>
                    <a:pt x="27" y="382"/>
                    <a:pt x="27" y="386"/>
                  </a:cubicBezTo>
                  <a:cubicBezTo>
                    <a:pt x="27" y="388"/>
                    <a:pt x="27" y="390"/>
                    <a:pt x="28" y="392"/>
                  </a:cubicBezTo>
                  <a:cubicBezTo>
                    <a:pt x="30" y="393"/>
                    <a:pt x="32" y="395"/>
                    <a:pt x="34" y="397"/>
                  </a:cubicBezTo>
                  <a:cubicBezTo>
                    <a:pt x="37" y="402"/>
                    <a:pt x="44" y="406"/>
                    <a:pt x="46" y="412"/>
                  </a:cubicBezTo>
                  <a:cubicBezTo>
                    <a:pt x="46" y="414"/>
                    <a:pt x="45" y="418"/>
                    <a:pt x="46" y="420"/>
                  </a:cubicBezTo>
                  <a:cubicBezTo>
                    <a:pt x="47" y="422"/>
                    <a:pt x="48" y="420"/>
                    <a:pt x="49" y="421"/>
                  </a:cubicBezTo>
                  <a:cubicBezTo>
                    <a:pt x="50" y="421"/>
                    <a:pt x="50" y="422"/>
                    <a:pt x="52" y="423"/>
                  </a:cubicBezTo>
                  <a:cubicBezTo>
                    <a:pt x="56" y="426"/>
                    <a:pt x="58" y="426"/>
                    <a:pt x="60" y="422"/>
                  </a:cubicBezTo>
                  <a:cubicBezTo>
                    <a:pt x="60" y="421"/>
                    <a:pt x="59" y="418"/>
                    <a:pt x="60" y="418"/>
                  </a:cubicBezTo>
                  <a:cubicBezTo>
                    <a:pt x="61" y="417"/>
                    <a:pt x="63" y="418"/>
                    <a:pt x="63" y="418"/>
                  </a:cubicBezTo>
                  <a:cubicBezTo>
                    <a:pt x="60" y="420"/>
                    <a:pt x="63" y="425"/>
                    <a:pt x="64" y="427"/>
                  </a:cubicBezTo>
                  <a:cubicBezTo>
                    <a:pt x="64" y="428"/>
                    <a:pt x="64" y="429"/>
                    <a:pt x="64" y="430"/>
                  </a:cubicBezTo>
                  <a:cubicBezTo>
                    <a:pt x="65" y="430"/>
                    <a:pt x="67" y="430"/>
                    <a:pt x="67" y="431"/>
                  </a:cubicBezTo>
                  <a:cubicBezTo>
                    <a:pt x="69" y="433"/>
                    <a:pt x="70" y="433"/>
                    <a:pt x="69" y="436"/>
                  </a:cubicBezTo>
                  <a:cubicBezTo>
                    <a:pt x="66" y="436"/>
                    <a:pt x="65" y="435"/>
                    <a:pt x="63" y="432"/>
                  </a:cubicBezTo>
                  <a:cubicBezTo>
                    <a:pt x="62" y="430"/>
                    <a:pt x="64" y="426"/>
                    <a:pt x="59" y="428"/>
                  </a:cubicBezTo>
                  <a:cubicBezTo>
                    <a:pt x="59" y="433"/>
                    <a:pt x="60" y="435"/>
                    <a:pt x="61" y="440"/>
                  </a:cubicBezTo>
                  <a:cubicBezTo>
                    <a:pt x="62" y="444"/>
                    <a:pt x="61" y="448"/>
                    <a:pt x="64" y="451"/>
                  </a:cubicBezTo>
                  <a:cubicBezTo>
                    <a:pt x="68" y="456"/>
                    <a:pt x="72" y="454"/>
                    <a:pt x="76" y="457"/>
                  </a:cubicBezTo>
                  <a:cubicBezTo>
                    <a:pt x="80" y="460"/>
                    <a:pt x="77" y="467"/>
                    <a:pt x="73" y="467"/>
                  </a:cubicBezTo>
                  <a:cubicBezTo>
                    <a:pt x="72" y="474"/>
                    <a:pt x="79" y="482"/>
                    <a:pt x="84" y="486"/>
                  </a:cubicBezTo>
                  <a:cubicBezTo>
                    <a:pt x="85" y="488"/>
                    <a:pt x="86" y="489"/>
                    <a:pt x="88" y="491"/>
                  </a:cubicBezTo>
                  <a:cubicBezTo>
                    <a:pt x="89" y="492"/>
                    <a:pt x="89" y="494"/>
                    <a:pt x="90" y="496"/>
                  </a:cubicBezTo>
                  <a:cubicBezTo>
                    <a:pt x="92" y="498"/>
                    <a:pt x="94" y="498"/>
                    <a:pt x="95" y="500"/>
                  </a:cubicBezTo>
                  <a:cubicBezTo>
                    <a:pt x="96" y="501"/>
                    <a:pt x="97" y="503"/>
                    <a:pt x="99" y="504"/>
                  </a:cubicBezTo>
                  <a:cubicBezTo>
                    <a:pt x="102" y="507"/>
                    <a:pt x="100" y="510"/>
                    <a:pt x="102" y="513"/>
                  </a:cubicBezTo>
                  <a:cubicBezTo>
                    <a:pt x="103" y="514"/>
                    <a:pt x="109" y="517"/>
                    <a:pt x="110" y="516"/>
                  </a:cubicBezTo>
                  <a:cubicBezTo>
                    <a:pt x="109" y="521"/>
                    <a:pt x="109" y="525"/>
                    <a:pt x="109" y="529"/>
                  </a:cubicBezTo>
                  <a:cubicBezTo>
                    <a:pt x="109" y="534"/>
                    <a:pt x="108" y="533"/>
                    <a:pt x="111" y="536"/>
                  </a:cubicBezTo>
                  <a:cubicBezTo>
                    <a:pt x="116" y="540"/>
                    <a:pt x="121" y="537"/>
                    <a:pt x="126" y="539"/>
                  </a:cubicBezTo>
                  <a:cubicBezTo>
                    <a:pt x="130" y="540"/>
                    <a:pt x="133" y="540"/>
                    <a:pt x="137" y="541"/>
                  </a:cubicBezTo>
                  <a:cubicBezTo>
                    <a:pt x="140" y="541"/>
                    <a:pt x="143" y="542"/>
                    <a:pt x="144" y="544"/>
                  </a:cubicBezTo>
                  <a:cubicBezTo>
                    <a:pt x="146" y="546"/>
                    <a:pt x="146" y="548"/>
                    <a:pt x="150" y="550"/>
                  </a:cubicBezTo>
                  <a:cubicBezTo>
                    <a:pt x="154" y="552"/>
                    <a:pt x="163" y="551"/>
                    <a:pt x="166" y="554"/>
                  </a:cubicBezTo>
                  <a:cubicBezTo>
                    <a:pt x="169" y="556"/>
                    <a:pt x="167" y="559"/>
                    <a:pt x="169" y="561"/>
                  </a:cubicBezTo>
                  <a:cubicBezTo>
                    <a:pt x="171" y="563"/>
                    <a:pt x="174" y="561"/>
                    <a:pt x="176" y="562"/>
                  </a:cubicBezTo>
                  <a:cubicBezTo>
                    <a:pt x="178" y="563"/>
                    <a:pt x="180" y="565"/>
                    <a:pt x="181" y="566"/>
                  </a:cubicBezTo>
                  <a:cubicBezTo>
                    <a:pt x="187" y="569"/>
                    <a:pt x="192" y="573"/>
                    <a:pt x="196" y="578"/>
                  </a:cubicBezTo>
                  <a:cubicBezTo>
                    <a:pt x="198" y="580"/>
                    <a:pt x="199" y="582"/>
                    <a:pt x="199" y="585"/>
                  </a:cubicBezTo>
                  <a:cubicBezTo>
                    <a:pt x="199" y="587"/>
                    <a:pt x="197" y="590"/>
                    <a:pt x="199" y="593"/>
                  </a:cubicBezTo>
                  <a:cubicBezTo>
                    <a:pt x="201" y="596"/>
                    <a:pt x="202" y="594"/>
                    <a:pt x="203" y="598"/>
                  </a:cubicBezTo>
                  <a:cubicBezTo>
                    <a:pt x="203" y="599"/>
                    <a:pt x="203" y="599"/>
                    <a:pt x="203" y="600"/>
                  </a:cubicBezTo>
                  <a:cubicBezTo>
                    <a:pt x="221" y="598"/>
                    <a:pt x="266" y="595"/>
                    <a:pt x="266" y="595"/>
                  </a:cubicBezTo>
                  <a:lnTo>
                    <a:pt x="267" y="600"/>
                  </a:ln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5" name="Freeform 471"/>
            <p:cNvSpPr>
              <a:spLocks/>
            </p:cNvSpPr>
            <p:nvPr/>
          </p:nvSpPr>
          <p:spPr bwMode="auto">
            <a:xfrm>
              <a:off x="12668250" y="4889500"/>
              <a:ext cx="3041650" cy="1990725"/>
            </a:xfrm>
            <a:custGeom>
              <a:avLst/>
              <a:gdLst>
                <a:gd name="T0" fmla="*/ 712 w 811"/>
                <a:gd name="T1" fmla="*/ 480 h 531"/>
                <a:gd name="T2" fmla="*/ 707 w 811"/>
                <a:gd name="T3" fmla="*/ 440 h 531"/>
                <a:gd name="T4" fmla="*/ 779 w 811"/>
                <a:gd name="T5" fmla="*/ 422 h 531"/>
                <a:gd name="T6" fmla="*/ 791 w 811"/>
                <a:gd name="T7" fmla="*/ 383 h 531"/>
                <a:gd name="T8" fmla="*/ 770 w 811"/>
                <a:gd name="T9" fmla="*/ 333 h 531"/>
                <a:gd name="T10" fmla="*/ 710 w 811"/>
                <a:gd name="T11" fmla="*/ 381 h 531"/>
                <a:gd name="T12" fmla="*/ 689 w 811"/>
                <a:gd name="T13" fmla="*/ 417 h 531"/>
                <a:gd name="T14" fmla="*/ 650 w 811"/>
                <a:gd name="T15" fmla="*/ 420 h 531"/>
                <a:gd name="T16" fmla="*/ 601 w 811"/>
                <a:gd name="T17" fmla="*/ 427 h 531"/>
                <a:gd name="T18" fmla="*/ 569 w 811"/>
                <a:gd name="T19" fmla="*/ 407 h 531"/>
                <a:gd name="T20" fmla="*/ 540 w 811"/>
                <a:gd name="T21" fmla="*/ 371 h 531"/>
                <a:gd name="T22" fmla="*/ 516 w 811"/>
                <a:gd name="T23" fmla="*/ 294 h 531"/>
                <a:gd name="T24" fmla="*/ 531 w 811"/>
                <a:gd name="T25" fmla="*/ 205 h 531"/>
                <a:gd name="T26" fmla="*/ 477 w 811"/>
                <a:gd name="T27" fmla="*/ 181 h 531"/>
                <a:gd name="T28" fmla="*/ 440 w 811"/>
                <a:gd name="T29" fmla="*/ 115 h 531"/>
                <a:gd name="T30" fmla="*/ 357 w 811"/>
                <a:gd name="T31" fmla="*/ 108 h 531"/>
                <a:gd name="T32" fmla="*/ 294 w 811"/>
                <a:gd name="T33" fmla="*/ 39 h 531"/>
                <a:gd name="T34" fmla="*/ 162 w 811"/>
                <a:gd name="T35" fmla="*/ 43 h 531"/>
                <a:gd name="T36" fmla="*/ 6 w 811"/>
                <a:gd name="T37" fmla="*/ 19 h 531"/>
                <a:gd name="T38" fmla="*/ 19 w 811"/>
                <a:gd name="T39" fmla="*/ 45 h 531"/>
                <a:gd name="T40" fmla="*/ 34 w 811"/>
                <a:gd name="T41" fmla="*/ 77 h 531"/>
                <a:gd name="T42" fmla="*/ 57 w 811"/>
                <a:gd name="T43" fmla="*/ 104 h 531"/>
                <a:gd name="T44" fmla="*/ 72 w 811"/>
                <a:gd name="T45" fmla="*/ 150 h 531"/>
                <a:gd name="T46" fmla="*/ 72 w 811"/>
                <a:gd name="T47" fmla="*/ 169 h 531"/>
                <a:gd name="T48" fmla="*/ 96 w 811"/>
                <a:gd name="T49" fmla="*/ 183 h 531"/>
                <a:gd name="T50" fmla="*/ 129 w 811"/>
                <a:gd name="T51" fmla="*/ 240 h 531"/>
                <a:gd name="T52" fmla="*/ 171 w 811"/>
                <a:gd name="T53" fmla="*/ 269 h 531"/>
                <a:gd name="T54" fmla="*/ 206 w 811"/>
                <a:gd name="T55" fmla="*/ 281 h 531"/>
                <a:gd name="T56" fmla="*/ 182 w 811"/>
                <a:gd name="T57" fmla="*/ 253 h 531"/>
                <a:gd name="T58" fmla="*/ 155 w 811"/>
                <a:gd name="T59" fmla="*/ 209 h 531"/>
                <a:gd name="T60" fmla="*/ 138 w 811"/>
                <a:gd name="T61" fmla="*/ 174 h 531"/>
                <a:gd name="T62" fmla="*/ 109 w 811"/>
                <a:gd name="T63" fmla="*/ 130 h 531"/>
                <a:gd name="T64" fmla="*/ 67 w 811"/>
                <a:gd name="T65" fmla="*/ 77 h 531"/>
                <a:gd name="T66" fmla="*/ 73 w 811"/>
                <a:gd name="T67" fmla="*/ 34 h 531"/>
                <a:gd name="T68" fmla="*/ 107 w 811"/>
                <a:gd name="T69" fmla="*/ 61 h 531"/>
                <a:gd name="T70" fmla="*/ 125 w 811"/>
                <a:gd name="T71" fmla="*/ 97 h 531"/>
                <a:gd name="T72" fmla="*/ 123 w 811"/>
                <a:gd name="T73" fmla="*/ 119 h 531"/>
                <a:gd name="T74" fmla="*/ 145 w 811"/>
                <a:gd name="T75" fmla="*/ 131 h 531"/>
                <a:gd name="T76" fmla="*/ 176 w 811"/>
                <a:gd name="T77" fmla="*/ 165 h 531"/>
                <a:gd name="T78" fmla="*/ 213 w 811"/>
                <a:gd name="T79" fmla="*/ 218 h 531"/>
                <a:gd name="T80" fmla="*/ 241 w 811"/>
                <a:gd name="T81" fmla="*/ 239 h 531"/>
                <a:gd name="T82" fmla="*/ 301 w 811"/>
                <a:gd name="T83" fmla="*/ 303 h 531"/>
                <a:gd name="T84" fmla="*/ 309 w 811"/>
                <a:gd name="T85" fmla="*/ 330 h 531"/>
                <a:gd name="T86" fmla="*/ 307 w 811"/>
                <a:gd name="T87" fmla="*/ 364 h 531"/>
                <a:gd name="T88" fmla="*/ 324 w 811"/>
                <a:gd name="T89" fmla="*/ 398 h 531"/>
                <a:gd name="T90" fmla="*/ 404 w 811"/>
                <a:gd name="T91" fmla="*/ 437 h 531"/>
                <a:gd name="T92" fmla="*/ 422 w 811"/>
                <a:gd name="T93" fmla="*/ 450 h 531"/>
                <a:gd name="T94" fmla="*/ 481 w 811"/>
                <a:gd name="T95" fmla="*/ 475 h 531"/>
                <a:gd name="T96" fmla="*/ 544 w 811"/>
                <a:gd name="T97" fmla="*/ 499 h 531"/>
                <a:gd name="T98" fmla="*/ 616 w 811"/>
                <a:gd name="T99" fmla="*/ 491 h 531"/>
                <a:gd name="T100" fmla="*/ 664 w 811"/>
                <a:gd name="T101"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1" h="531">
                  <a:moveTo>
                    <a:pt x="668" y="516"/>
                  </a:moveTo>
                  <a:cubicBezTo>
                    <a:pt x="668" y="513"/>
                    <a:pt x="666" y="510"/>
                    <a:pt x="666" y="506"/>
                  </a:cubicBezTo>
                  <a:cubicBezTo>
                    <a:pt x="667" y="502"/>
                    <a:pt x="671" y="499"/>
                    <a:pt x="673" y="496"/>
                  </a:cubicBezTo>
                  <a:cubicBezTo>
                    <a:pt x="680" y="487"/>
                    <a:pt x="686" y="489"/>
                    <a:pt x="697" y="489"/>
                  </a:cubicBezTo>
                  <a:cubicBezTo>
                    <a:pt x="703" y="489"/>
                    <a:pt x="715" y="489"/>
                    <a:pt x="712" y="480"/>
                  </a:cubicBezTo>
                  <a:cubicBezTo>
                    <a:pt x="711" y="477"/>
                    <a:pt x="704" y="470"/>
                    <a:pt x="701" y="468"/>
                  </a:cubicBezTo>
                  <a:cubicBezTo>
                    <a:pt x="696" y="464"/>
                    <a:pt x="690" y="462"/>
                    <a:pt x="686" y="456"/>
                  </a:cubicBezTo>
                  <a:cubicBezTo>
                    <a:pt x="689" y="456"/>
                    <a:pt x="693" y="456"/>
                    <a:pt x="696" y="455"/>
                  </a:cubicBezTo>
                  <a:cubicBezTo>
                    <a:pt x="697" y="452"/>
                    <a:pt x="696" y="447"/>
                    <a:pt x="697" y="444"/>
                  </a:cubicBezTo>
                  <a:cubicBezTo>
                    <a:pt x="698" y="438"/>
                    <a:pt x="700" y="440"/>
                    <a:pt x="707" y="440"/>
                  </a:cubicBezTo>
                  <a:cubicBezTo>
                    <a:pt x="715" y="441"/>
                    <a:pt x="721" y="440"/>
                    <a:pt x="729" y="438"/>
                  </a:cubicBezTo>
                  <a:cubicBezTo>
                    <a:pt x="739" y="437"/>
                    <a:pt x="747" y="441"/>
                    <a:pt x="755" y="435"/>
                  </a:cubicBezTo>
                  <a:cubicBezTo>
                    <a:pt x="761" y="431"/>
                    <a:pt x="761" y="420"/>
                    <a:pt x="770" y="421"/>
                  </a:cubicBezTo>
                  <a:cubicBezTo>
                    <a:pt x="771" y="419"/>
                    <a:pt x="772" y="417"/>
                    <a:pt x="774" y="416"/>
                  </a:cubicBezTo>
                  <a:cubicBezTo>
                    <a:pt x="780" y="414"/>
                    <a:pt x="776" y="420"/>
                    <a:pt x="779" y="422"/>
                  </a:cubicBezTo>
                  <a:cubicBezTo>
                    <a:pt x="784" y="425"/>
                    <a:pt x="792" y="401"/>
                    <a:pt x="790" y="398"/>
                  </a:cubicBezTo>
                  <a:cubicBezTo>
                    <a:pt x="788" y="398"/>
                    <a:pt x="786" y="399"/>
                    <a:pt x="785" y="401"/>
                  </a:cubicBezTo>
                  <a:cubicBezTo>
                    <a:pt x="785" y="395"/>
                    <a:pt x="792" y="396"/>
                    <a:pt x="791" y="390"/>
                  </a:cubicBezTo>
                  <a:cubicBezTo>
                    <a:pt x="789" y="390"/>
                    <a:pt x="787" y="391"/>
                    <a:pt x="785" y="392"/>
                  </a:cubicBezTo>
                  <a:cubicBezTo>
                    <a:pt x="785" y="387"/>
                    <a:pt x="790" y="386"/>
                    <a:pt x="791" y="383"/>
                  </a:cubicBezTo>
                  <a:cubicBezTo>
                    <a:pt x="792" y="380"/>
                    <a:pt x="790" y="379"/>
                    <a:pt x="790" y="377"/>
                  </a:cubicBezTo>
                  <a:cubicBezTo>
                    <a:pt x="791" y="372"/>
                    <a:pt x="796" y="367"/>
                    <a:pt x="799" y="363"/>
                  </a:cubicBezTo>
                  <a:cubicBezTo>
                    <a:pt x="804" y="357"/>
                    <a:pt x="811" y="351"/>
                    <a:pt x="809" y="343"/>
                  </a:cubicBezTo>
                  <a:cubicBezTo>
                    <a:pt x="807" y="333"/>
                    <a:pt x="800" y="335"/>
                    <a:pt x="792" y="336"/>
                  </a:cubicBezTo>
                  <a:cubicBezTo>
                    <a:pt x="785" y="338"/>
                    <a:pt x="778" y="332"/>
                    <a:pt x="770" y="333"/>
                  </a:cubicBezTo>
                  <a:cubicBezTo>
                    <a:pt x="765" y="333"/>
                    <a:pt x="761" y="336"/>
                    <a:pt x="756" y="338"/>
                  </a:cubicBezTo>
                  <a:cubicBezTo>
                    <a:pt x="751" y="340"/>
                    <a:pt x="747" y="340"/>
                    <a:pt x="742" y="340"/>
                  </a:cubicBezTo>
                  <a:cubicBezTo>
                    <a:pt x="733" y="340"/>
                    <a:pt x="721" y="342"/>
                    <a:pt x="715" y="349"/>
                  </a:cubicBezTo>
                  <a:cubicBezTo>
                    <a:pt x="710" y="355"/>
                    <a:pt x="712" y="364"/>
                    <a:pt x="712" y="371"/>
                  </a:cubicBezTo>
                  <a:cubicBezTo>
                    <a:pt x="712" y="375"/>
                    <a:pt x="712" y="378"/>
                    <a:pt x="710" y="381"/>
                  </a:cubicBezTo>
                  <a:cubicBezTo>
                    <a:pt x="709" y="384"/>
                    <a:pt x="706" y="385"/>
                    <a:pt x="705" y="389"/>
                  </a:cubicBezTo>
                  <a:cubicBezTo>
                    <a:pt x="704" y="392"/>
                    <a:pt x="703" y="395"/>
                    <a:pt x="701" y="398"/>
                  </a:cubicBezTo>
                  <a:cubicBezTo>
                    <a:pt x="699" y="404"/>
                    <a:pt x="698" y="404"/>
                    <a:pt x="692" y="406"/>
                  </a:cubicBezTo>
                  <a:cubicBezTo>
                    <a:pt x="689" y="408"/>
                    <a:pt x="686" y="410"/>
                    <a:pt x="683" y="412"/>
                  </a:cubicBezTo>
                  <a:cubicBezTo>
                    <a:pt x="684" y="415"/>
                    <a:pt x="691" y="412"/>
                    <a:pt x="689" y="417"/>
                  </a:cubicBezTo>
                  <a:cubicBezTo>
                    <a:pt x="690" y="417"/>
                    <a:pt x="684" y="421"/>
                    <a:pt x="684" y="421"/>
                  </a:cubicBezTo>
                  <a:cubicBezTo>
                    <a:pt x="682" y="422"/>
                    <a:pt x="679" y="422"/>
                    <a:pt x="677" y="420"/>
                  </a:cubicBezTo>
                  <a:cubicBezTo>
                    <a:pt x="674" y="415"/>
                    <a:pt x="674" y="415"/>
                    <a:pt x="674" y="415"/>
                  </a:cubicBezTo>
                  <a:cubicBezTo>
                    <a:pt x="669" y="415"/>
                    <a:pt x="664" y="416"/>
                    <a:pt x="659" y="416"/>
                  </a:cubicBezTo>
                  <a:cubicBezTo>
                    <a:pt x="654" y="416"/>
                    <a:pt x="654" y="418"/>
                    <a:pt x="650" y="420"/>
                  </a:cubicBezTo>
                  <a:cubicBezTo>
                    <a:pt x="648" y="422"/>
                    <a:pt x="642" y="423"/>
                    <a:pt x="639" y="423"/>
                  </a:cubicBezTo>
                  <a:cubicBezTo>
                    <a:pt x="636" y="423"/>
                    <a:pt x="633" y="421"/>
                    <a:pt x="629" y="422"/>
                  </a:cubicBezTo>
                  <a:cubicBezTo>
                    <a:pt x="628" y="423"/>
                    <a:pt x="626" y="425"/>
                    <a:pt x="624" y="426"/>
                  </a:cubicBezTo>
                  <a:cubicBezTo>
                    <a:pt x="620" y="428"/>
                    <a:pt x="615" y="428"/>
                    <a:pt x="611" y="428"/>
                  </a:cubicBezTo>
                  <a:cubicBezTo>
                    <a:pt x="605" y="429"/>
                    <a:pt x="605" y="431"/>
                    <a:pt x="601" y="427"/>
                  </a:cubicBezTo>
                  <a:cubicBezTo>
                    <a:pt x="598" y="425"/>
                    <a:pt x="595" y="423"/>
                    <a:pt x="596" y="419"/>
                  </a:cubicBezTo>
                  <a:cubicBezTo>
                    <a:pt x="594" y="420"/>
                    <a:pt x="592" y="419"/>
                    <a:pt x="591" y="419"/>
                  </a:cubicBezTo>
                  <a:cubicBezTo>
                    <a:pt x="589" y="415"/>
                    <a:pt x="586" y="417"/>
                    <a:pt x="583" y="415"/>
                  </a:cubicBezTo>
                  <a:cubicBezTo>
                    <a:pt x="580" y="414"/>
                    <a:pt x="578" y="413"/>
                    <a:pt x="575" y="411"/>
                  </a:cubicBezTo>
                  <a:cubicBezTo>
                    <a:pt x="572" y="409"/>
                    <a:pt x="572" y="410"/>
                    <a:pt x="569" y="407"/>
                  </a:cubicBezTo>
                  <a:cubicBezTo>
                    <a:pt x="566" y="404"/>
                    <a:pt x="566" y="402"/>
                    <a:pt x="563" y="400"/>
                  </a:cubicBezTo>
                  <a:cubicBezTo>
                    <a:pt x="561" y="398"/>
                    <a:pt x="559" y="399"/>
                    <a:pt x="558" y="397"/>
                  </a:cubicBezTo>
                  <a:cubicBezTo>
                    <a:pt x="556" y="396"/>
                    <a:pt x="556" y="394"/>
                    <a:pt x="556" y="392"/>
                  </a:cubicBezTo>
                  <a:cubicBezTo>
                    <a:pt x="554" y="387"/>
                    <a:pt x="554" y="383"/>
                    <a:pt x="550" y="379"/>
                  </a:cubicBezTo>
                  <a:cubicBezTo>
                    <a:pt x="547" y="376"/>
                    <a:pt x="543" y="374"/>
                    <a:pt x="540" y="371"/>
                  </a:cubicBezTo>
                  <a:cubicBezTo>
                    <a:pt x="537" y="368"/>
                    <a:pt x="534" y="364"/>
                    <a:pt x="532" y="359"/>
                  </a:cubicBezTo>
                  <a:cubicBezTo>
                    <a:pt x="529" y="356"/>
                    <a:pt x="527" y="354"/>
                    <a:pt x="527" y="349"/>
                  </a:cubicBezTo>
                  <a:cubicBezTo>
                    <a:pt x="527" y="345"/>
                    <a:pt x="529" y="341"/>
                    <a:pt x="528" y="337"/>
                  </a:cubicBezTo>
                  <a:cubicBezTo>
                    <a:pt x="528" y="334"/>
                    <a:pt x="522" y="330"/>
                    <a:pt x="520" y="327"/>
                  </a:cubicBezTo>
                  <a:cubicBezTo>
                    <a:pt x="513" y="315"/>
                    <a:pt x="515" y="307"/>
                    <a:pt x="516" y="294"/>
                  </a:cubicBezTo>
                  <a:cubicBezTo>
                    <a:pt x="518" y="281"/>
                    <a:pt x="517" y="268"/>
                    <a:pt x="517" y="254"/>
                  </a:cubicBezTo>
                  <a:cubicBezTo>
                    <a:pt x="517" y="244"/>
                    <a:pt x="515" y="232"/>
                    <a:pt x="523" y="225"/>
                  </a:cubicBezTo>
                  <a:cubicBezTo>
                    <a:pt x="526" y="222"/>
                    <a:pt x="529" y="223"/>
                    <a:pt x="531" y="220"/>
                  </a:cubicBezTo>
                  <a:cubicBezTo>
                    <a:pt x="534" y="217"/>
                    <a:pt x="534" y="210"/>
                    <a:pt x="532" y="205"/>
                  </a:cubicBezTo>
                  <a:cubicBezTo>
                    <a:pt x="532" y="205"/>
                    <a:pt x="531" y="205"/>
                    <a:pt x="531" y="205"/>
                  </a:cubicBezTo>
                  <a:cubicBezTo>
                    <a:pt x="528" y="206"/>
                    <a:pt x="528" y="208"/>
                    <a:pt x="524" y="208"/>
                  </a:cubicBezTo>
                  <a:cubicBezTo>
                    <a:pt x="523" y="207"/>
                    <a:pt x="520" y="204"/>
                    <a:pt x="519" y="203"/>
                  </a:cubicBezTo>
                  <a:cubicBezTo>
                    <a:pt x="517" y="203"/>
                    <a:pt x="514" y="203"/>
                    <a:pt x="512" y="203"/>
                  </a:cubicBezTo>
                  <a:cubicBezTo>
                    <a:pt x="505" y="202"/>
                    <a:pt x="500" y="200"/>
                    <a:pt x="494" y="197"/>
                  </a:cubicBezTo>
                  <a:cubicBezTo>
                    <a:pt x="485" y="193"/>
                    <a:pt x="481" y="191"/>
                    <a:pt x="477" y="181"/>
                  </a:cubicBezTo>
                  <a:cubicBezTo>
                    <a:pt x="475" y="177"/>
                    <a:pt x="474" y="173"/>
                    <a:pt x="472" y="168"/>
                  </a:cubicBezTo>
                  <a:cubicBezTo>
                    <a:pt x="471" y="165"/>
                    <a:pt x="471" y="160"/>
                    <a:pt x="469" y="158"/>
                  </a:cubicBezTo>
                  <a:cubicBezTo>
                    <a:pt x="467" y="155"/>
                    <a:pt x="463" y="152"/>
                    <a:pt x="460" y="148"/>
                  </a:cubicBezTo>
                  <a:cubicBezTo>
                    <a:pt x="457" y="143"/>
                    <a:pt x="451" y="139"/>
                    <a:pt x="448" y="134"/>
                  </a:cubicBezTo>
                  <a:cubicBezTo>
                    <a:pt x="445" y="128"/>
                    <a:pt x="443" y="121"/>
                    <a:pt x="440" y="115"/>
                  </a:cubicBezTo>
                  <a:cubicBezTo>
                    <a:pt x="435" y="105"/>
                    <a:pt x="428" y="97"/>
                    <a:pt x="418" y="92"/>
                  </a:cubicBezTo>
                  <a:cubicBezTo>
                    <a:pt x="410" y="88"/>
                    <a:pt x="400" y="89"/>
                    <a:pt x="392" y="90"/>
                  </a:cubicBezTo>
                  <a:cubicBezTo>
                    <a:pt x="387" y="91"/>
                    <a:pt x="386" y="91"/>
                    <a:pt x="383" y="96"/>
                  </a:cubicBezTo>
                  <a:cubicBezTo>
                    <a:pt x="380" y="101"/>
                    <a:pt x="381" y="111"/>
                    <a:pt x="374" y="113"/>
                  </a:cubicBezTo>
                  <a:cubicBezTo>
                    <a:pt x="368" y="116"/>
                    <a:pt x="362" y="111"/>
                    <a:pt x="357" y="108"/>
                  </a:cubicBezTo>
                  <a:cubicBezTo>
                    <a:pt x="353" y="105"/>
                    <a:pt x="347" y="103"/>
                    <a:pt x="343" y="100"/>
                  </a:cubicBezTo>
                  <a:cubicBezTo>
                    <a:pt x="336" y="95"/>
                    <a:pt x="333" y="86"/>
                    <a:pt x="332" y="78"/>
                  </a:cubicBezTo>
                  <a:cubicBezTo>
                    <a:pt x="331" y="73"/>
                    <a:pt x="326" y="65"/>
                    <a:pt x="322" y="62"/>
                  </a:cubicBezTo>
                  <a:cubicBezTo>
                    <a:pt x="317" y="58"/>
                    <a:pt x="311" y="57"/>
                    <a:pt x="307" y="51"/>
                  </a:cubicBezTo>
                  <a:cubicBezTo>
                    <a:pt x="303" y="46"/>
                    <a:pt x="298" y="43"/>
                    <a:pt x="294" y="39"/>
                  </a:cubicBezTo>
                  <a:cubicBezTo>
                    <a:pt x="288" y="34"/>
                    <a:pt x="287" y="29"/>
                    <a:pt x="279" y="29"/>
                  </a:cubicBezTo>
                  <a:cubicBezTo>
                    <a:pt x="275" y="29"/>
                    <a:pt x="270" y="29"/>
                    <a:pt x="265" y="29"/>
                  </a:cubicBezTo>
                  <a:cubicBezTo>
                    <a:pt x="256" y="29"/>
                    <a:pt x="247" y="29"/>
                    <a:pt x="239" y="30"/>
                  </a:cubicBezTo>
                  <a:cubicBezTo>
                    <a:pt x="237" y="42"/>
                    <a:pt x="237" y="42"/>
                    <a:pt x="237" y="42"/>
                  </a:cubicBezTo>
                  <a:cubicBezTo>
                    <a:pt x="162" y="43"/>
                    <a:pt x="162" y="43"/>
                    <a:pt x="162" y="43"/>
                  </a:cubicBezTo>
                  <a:cubicBezTo>
                    <a:pt x="64" y="5"/>
                    <a:pt x="64" y="5"/>
                    <a:pt x="64" y="5"/>
                  </a:cubicBezTo>
                  <a:cubicBezTo>
                    <a:pt x="63" y="0"/>
                    <a:pt x="63" y="0"/>
                    <a:pt x="63" y="0"/>
                  </a:cubicBezTo>
                  <a:cubicBezTo>
                    <a:pt x="63" y="0"/>
                    <a:pt x="18" y="3"/>
                    <a:pt x="0" y="5"/>
                  </a:cubicBezTo>
                  <a:cubicBezTo>
                    <a:pt x="0" y="7"/>
                    <a:pt x="0" y="9"/>
                    <a:pt x="2" y="12"/>
                  </a:cubicBezTo>
                  <a:cubicBezTo>
                    <a:pt x="3" y="14"/>
                    <a:pt x="5" y="17"/>
                    <a:pt x="6" y="19"/>
                  </a:cubicBezTo>
                  <a:cubicBezTo>
                    <a:pt x="7" y="21"/>
                    <a:pt x="12" y="24"/>
                    <a:pt x="12" y="25"/>
                  </a:cubicBezTo>
                  <a:cubicBezTo>
                    <a:pt x="13" y="27"/>
                    <a:pt x="12" y="29"/>
                    <a:pt x="10" y="30"/>
                  </a:cubicBezTo>
                  <a:cubicBezTo>
                    <a:pt x="12" y="31"/>
                    <a:pt x="11" y="33"/>
                    <a:pt x="11" y="34"/>
                  </a:cubicBezTo>
                  <a:cubicBezTo>
                    <a:pt x="12" y="35"/>
                    <a:pt x="13" y="36"/>
                    <a:pt x="14" y="37"/>
                  </a:cubicBezTo>
                  <a:cubicBezTo>
                    <a:pt x="16" y="39"/>
                    <a:pt x="18" y="42"/>
                    <a:pt x="19" y="45"/>
                  </a:cubicBezTo>
                  <a:cubicBezTo>
                    <a:pt x="20" y="46"/>
                    <a:pt x="21" y="46"/>
                    <a:pt x="21" y="48"/>
                  </a:cubicBezTo>
                  <a:cubicBezTo>
                    <a:pt x="21" y="49"/>
                    <a:pt x="20" y="51"/>
                    <a:pt x="20" y="52"/>
                  </a:cubicBezTo>
                  <a:cubicBezTo>
                    <a:pt x="21" y="55"/>
                    <a:pt x="27" y="57"/>
                    <a:pt x="28" y="60"/>
                  </a:cubicBezTo>
                  <a:cubicBezTo>
                    <a:pt x="29" y="64"/>
                    <a:pt x="26" y="69"/>
                    <a:pt x="30" y="72"/>
                  </a:cubicBezTo>
                  <a:cubicBezTo>
                    <a:pt x="33" y="74"/>
                    <a:pt x="34" y="71"/>
                    <a:pt x="34" y="77"/>
                  </a:cubicBezTo>
                  <a:cubicBezTo>
                    <a:pt x="35" y="82"/>
                    <a:pt x="35" y="83"/>
                    <a:pt x="37" y="87"/>
                  </a:cubicBezTo>
                  <a:cubicBezTo>
                    <a:pt x="39" y="89"/>
                    <a:pt x="37" y="92"/>
                    <a:pt x="40" y="94"/>
                  </a:cubicBezTo>
                  <a:cubicBezTo>
                    <a:pt x="41" y="95"/>
                    <a:pt x="44" y="95"/>
                    <a:pt x="46" y="96"/>
                  </a:cubicBezTo>
                  <a:cubicBezTo>
                    <a:pt x="48" y="98"/>
                    <a:pt x="50" y="100"/>
                    <a:pt x="52" y="102"/>
                  </a:cubicBezTo>
                  <a:cubicBezTo>
                    <a:pt x="54" y="103"/>
                    <a:pt x="56" y="103"/>
                    <a:pt x="57" y="104"/>
                  </a:cubicBezTo>
                  <a:cubicBezTo>
                    <a:pt x="60" y="106"/>
                    <a:pt x="61" y="109"/>
                    <a:pt x="63" y="111"/>
                  </a:cubicBezTo>
                  <a:cubicBezTo>
                    <a:pt x="64" y="111"/>
                    <a:pt x="66" y="112"/>
                    <a:pt x="67" y="113"/>
                  </a:cubicBezTo>
                  <a:cubicBezTo>
                    <a:pt x="68" y="113"/>
                    <a:pt x="67" y="115"/>
                    <a:pt x="68" y="116"/>
                  </a:cubicBezTo>
                  <a:cubicBezTo>
                    <a:pt x="71" y="120"/>
                    <a:pt x="79" y="124"/>
                    <a:pt x="81" y="129"/>
                  </a:cubicBezTo>
                  <a:cubicBezTo>
                    <a:pt x="83" y="135"/>
                    <a:pt x="79" y="147"/>
                    <a:pt x="72" y="150"/>
                  </a:cubicBezTo>
                  <a:cubicBezTo>
                    <a:pt x="69" y="151"/>
                    <a:pt x="67" y="150"/>
                    <a:pt x="64" y="150"/>
                  </a:cubicBezTo>
                  <a:cubicBezTo>
                    <a:pt x="61" y="150"/>
                    <a:pt x="56" y="148"/>
                    <a:pt x="54" y="149"/>
                  </a:cubicBezTo>
                  <a:cubicBezTo>
                    <a:pt x="54" y="153"/>
                    <a:pt x="62" y="158"/>
                    <a:pt x="65" y="160"/>
                  </a:cubicBezTo>
                  <a:cubicBezTo>
                    <a:pt x="67" y="162"/>
                    <a:pt x="68" y="162"/>
                    <a:pt x="69" y="165"/>
                  </a:cubicBezTo>
                  <a:cubicBezTo>
                    <a:pt x="70" y="168"/>
                    <a:pt x="69" y="168"/>
                    <a:pt x="72" y="169"/>
                  </a:cubicBezTo>
                  <a:cubicBezTo>
                    <a:pt x="74" y="171"/>
                    <a:pt x="76" y="170"/>
                    <a:pt x="78" y="171"/>
                  </a:cubicBezTo>
                  <a:cubicBezTo>
                    <a:pt x="80" y="172"/>
                    <a:pt x="80" y="173"/>
                    <a:pt x="81" y="173"/>
                  </a:cubicBezTo>
                  <a:cubicBezTo>
                    <a:pt x="82" y="174"/>
                    <a:pt x="83" y="174"/>
                    <a:pt x="84" y="175"/>
                  </a:cubicBezTo>
                  <a:cubicBezTo>
                    <a:pt x="87" y="177"/>
                    <a:pt x="86" y="176"/>
                    <a:pt x="88" y="179"/>
                  </a:cubicBezTo>
                  <a:cubicBezTo>
                    <a:pt x="90" y="181"/>
                    <a:pt x="92" y="183"/>
                    <a:pt x="96" y="183"/>
                  </a:cubicBezTo>
                  <a:cubicBezTo>
                    <a:pt x="97" y="178"/>
                    <a:pt x="108" y="187"/>
                    <a:pt x="110" y="189"/>
                  </a:cubicBezTo>
                  <a:cubicBezTo>
                    <a:pt x="112" y="191"/>
                    <a:pt x="115" y="193"/>
                    <a:pt x="117" y="194"/>
                  </a:cubicBezTo>
                  <a:cubicBezTo>
                    <a:pt x="119" y="196"/>
                    <a:pt x="124" y="197"/>
                    <a:pt x="125" y="199"/>
                  </a:cubicBezTo>
                  <a:cubicBezTo>
                    <a:pt x="134" y="197"/>
                    <a:pt x="134" y="220"/>
                    <a:pt x="133" y="225"/>
                  </a:cubicBezTo>
                  <a:cubicBezTo>
                    <a:pt x="133" y="229"/>
                    <a:pt x="126" y="238"/>
                    <a:pt x="129" y="240"/>
                  </a:cubicBezTo>
                  <a:cubicBezTo>
                    <a:pt x="131" y="242"/>
                    <a:pt x="135" y="241"/>
                    <a:pt x="137" y="243"/>
                  </a:cubicBezTo>
                  <a:cubicBezTo>
                    <a:pt x="139" y="244"/>
                    <a:pt x="139" y="245"/>
                    <a:pt x="140" y="247"/>
                  </a:cubicBezTo>
                  <a:cubicBezTo>
                    <a:pt x="142" y="248"/>
                    <a:pt x="142" y="247"/>
                    <a:pt x="144" y="248"/>
                  </a:cubicBezTo>
                  <a:cubicBezTo>
                    <a:pt x="148" y="251"/>
                    <a:pt x="153" y="255"/>
                    <a:pt x="158" y="258"/>
                  </a:cubicBezTo>
                  <a:cubicBezTo>
                    <a:pt x="163" y="261"/>
                    <a:pt x="167" y="264"/>
                    <a:pt x="171" y="269"/>
                  </a:cubicBezTo>
                  <a:cubicBezTo>
                    <a:pt x="174" y="273"/>
                    <a:pt x="181" y="275"/>
                    <a:pt x="183" y="280"/>
                  </a:cubicBezTo>
                  <a:cubicBezTo>
                    <a:pt x="185" y="283"/>
                    <a:pt x="186" y="286"/>
                    <a:pt x="186" y="289"/>
                  </a:cubicBezTo>
                  <a:cubicBezTo>
                    <a:pt x="187" y="293"/>
                    <a:pt x="187" y="293"/>
                    <a:pt x="191" y="294"/>
                  </a:cubicBezTo>
                  <a:cubicBezTo>
                    <a:pt x="196" y="296"/>
                    <a:pt x="202" y="294"/>
                    <a:pt x="205" y="288"/>
                  </a:cubicBezTo>
                  <a:cubicBezTo>
                    <a:pt x="205" y="287"/>
                    <a:pt x="206" y="283"/>
                    <a:pt x="206" y="281"/>
                  </a:cubicBezTo>
                  <a:cubicBezTo>
                    <a:pt x="206" y="276"/>
                    <a:pt x="204" y="276"/>
                    <a:pt x="201" y="274"/>
                  </a:cubicBezTo>
                  <a:cubicBezTo>
                    <a:pt x="195" y="270"/>
                    <a:pt x="199" y="266"/>
                    <a:pt x="196" y="260"/>
                  </a:cubicBezTo>
                  <a:cubicBezTo>
                    <a:pt x="195" y="257"/>
                    <a:pt x="193" y="256"/>
                    <a:pt x="190" y="254"/>
                  </a:cubicBezTo>
                  <a:cubicBezTo>
                    <a:pt x="191" y="255"/>
                    <a:pt x="187" y="255"/>
                    <a:pt x="188" y="255"/>
                  </a:cubicBezTo>
                  <a:cubicBezTo>
                    <a:pt x="186" y="254"/>
                    <a:pt x="184" y="253"/>
                    <a:pt x="182" y="253"/>
                  </a:cubicBezTo>
                  <a:cubicBezTo>
                    <a:pt x="181" y="261"/>
                    <a:pt x="177" y="258"/>
                    <a:pt x="174" y="253"/>
                  </a:cubicBezTo>
                  <a:cubicBezTo>
                    <a:pt x="170" y="249"/>
                    <a:pt x="173" y="246"/>
                    <a:pt x="173" y="241"/>
                  </a:cubicBezTo>
                  <a:cubicBezTo>
                    <a:pt x="173" y="237"/>
                    <a:pt x="170" y="234"/>
                    <a:pt x="168" y="231"/>
                  </a:cubicBezTo>
                  <a:cubicBezTo>
                    <a:pt x="165" y="227"/>
                    <a:pt x="163" y="223"/>
                    <a:pt x="161" y="219"/>
                  </a:cubicBezTo>
                  <a:cubicBezTo>
                    <a:pt x="160" y="215"/>
                    <a:pt x="157" y="213"/>
                    <a:pt x="155" y="209"/>
                  </a:cubicBezTo>
                  <a:cubicBezTo>
                    <a:pt x="154" y="206"/>
                    <a:pt x="153" y="200"/>
                    <a:pt x="152" y="196"/>
                  </a:cubicBezTo>
                  <a:cubicBezTo>
                    <a:pt x="151" y="194"/>
                    <a:pt x="151" y="192"/>
                    <a:pt x="151" y="190"/>
                  </a:cubicBezTo>
                  <a:cubicBezTo>
                    <a:pt x="150" y="187"/>
                    <a:pt x="149" y="187"/>
                    <a:pt x="148" y="185"/>
                  </a:cubicBezTo>
                  <a:cubicBezTo>
                    <a:pt x="147" y="183"/>
                    <a:pt x="140" y="174"/>
                    <a:pt x="140" y="181"/>
                  </a:cubicBezTo>
                  <a:cubicBezTo>
                    <a:pt x="139" y="179"/>
                    <a:pt x="136" y="177"/>
                    <a:pt x="138" y="174"/>
                  </a:cubicBezTo>
                  <a:cubicBezTo>
                    <a:pt x="135" y="170"/>
                    <a:pt x="131" y="168"/>
                    <a:pt x="129" y="163"/>
                  </a:cubicBezTo>
                  <a:cubicBezTo>
                    <a:pt x="128" y="160"/>
                    <a:pt x="127" y="158"/>
                    <a:pt x="125" y="156"/>
                  </a:cubicBezTo>
                  <a:cubicBezTo>
                    <a:pt x="123" y="155"/>
                    <a:pt x="120" y="156"/>
                    <a:pt x="120" y="152"/>
                  </a:cubicBezTo>
                  <a:cubicBezTo>
                    <a:pt x="115" y="148"/>
                    <a:pt x="115" y="140"/>
                    <a:pt x="114" y="134"/>
                  </a:cubicBezTo>
                  <a:cubicBezTo>
                    <a:pt x="113" y="128"/>
                    <a:pt x="113" y="132"/>
                    <a:pt x="109" y="130"/>
                  </a:cubicBezTo>
                  <a:cubicBezTo>
                    <a:pt x="107" y="128"/>
                    <a:pt x="107" y="124"/>
                    <a:pt x="106" y="122"/>
                  </a:cubicBezTo>
                  <a:cubicBezTo>
                    <a:pt x="104" y="120"/>
                    <a:pt x="101" y="119"/>
                    <a:pt x="100" y="117"/>
                  </a:cubicBezTo>
                  <a:cubicBezTo>
                    <a:pt x="96" y="114"/>
                    <a:pt x="95" y="108"/>
                    <a:pt x="92" y="104"/>
                  </a:cubicBezTo>
                  <a:cubicBezTo>
                    <a:pt x="87" y="99"/>
                    <a:pt x="81" y="96"/>
                    <a:pt x="77" y="92"/>
                  </a:cubicBezTo>
                  <a:cubicBezTo>
                    <a:pt x="72" y="88"/>
                    <a:pt x="68" y="83"/>
                    <a:pt x="67" y="77"/>
                  </a:cubicBezTo>
                  <a:cubicBezTo>
                    <a:pt x="66" y="75"/>
                    <a:pt x="67" y="72"/>
                    <a:pt x="66" y="70"/>
                  </a:cubicBezTo>
                  <a:cubicBezTo>
                    <a:pt x="66" y="66"/>
                    <a:pt x="65" y="62"/>
                    <a:pt x="64" y="58"/>
                  </a:cubicBezTo>
                  <a:cubicBezTo>
                    <a:pt x="64" y="55"/>
                    <a:pt x="62" y="52"/>
                    <a:pt x="61" y="48"/>
                  </a:cubicBezTo>
                  <a:cubicBezTo>
                    <a:pt x="60" y="44"/>
                    <a:pt x="61" y="40"/>
                    <a:pt x="62" y="35"/>
                  </a:cubicBezTo>
                  <a:cubicBezTo>
                    <a:pt x="64" y="29"/>
                    <a:pt x="68" y="32"/>
                    <a:pt x="73" y="34"/>
                  </a:cubicBezTo>
                  <a:cubicBezTo>
                    <a:pt x="75" y="36"/>
                    <a:pt x="85" y="42"/>
                    <a:pt x="84" y="35"/>
                  </a:cubicBezTo>
                  <a:cubicBezTo>
                    <a:pt x="87" y="35"/>
                    <a:pt x="91" y="36"/>
                    <a:pt x="92" y="38"/>
                  </a:cubicBezTo>
                  <a:cubicBezTo>
                    <a:pt x="94" y="40"/>
                    <a:pt x="93" y="42"/>
                    <a:pt x="95" y="44"/>
                  </a:cubicBezTo>
                  <a:cubicBezTo>
                    <a:pt x="100" y="47"/>
                    <a:pt x="109" y="44"/>
                    <a:pt x="108" y="52"/>
                  </a:cubicBezTo>
                  <a:cubicBezTo>
                    <a:pt x="107" y="55"/>
                    <a:pt x="106" y="57"/>
                    <a:pt x="107" y="61"/>
                  </a:cubicBezTo>
                  <a:cubicBezTo>
                    <a:pt x="107" y="64"/>
                    <a:pt x="109" y="65"/>
                    <a:pt x="110" y="68"/>
                  </a:cubicBezTo>
                  <a:cubicBezTo>
                    <a:pt x="113" y="71"/>
                    <a:pt x="115" y="75"/>
                    <a:pt x="116" y="79"/>
                  </a:cubicBezTo>
                  <a:cubicBezTo>
                    <a:pt x="116" y="81"/>
                    <a:pt x="116" y="84"/>
                    <a:pt x="117" y="87"/>
                  </a:cubicBezTo>
                  <a:cubicBezTo>
                    <a:pt x="117" y="88"/>
                    <a:pt x="119" y="90"/>
                    <a:pt x="119" y="90"/>
                  </a:cubicBezTo>
                  <a:cubicBezTo>
                    <a:pt x="121" y="93"/>
                    <a:pt x="124" y="94"/>
                    <a:pt x="125" y="97"/>
                  </a:cubicBezTo>
                  <a:cubicBezTo>
                    <a:pt x="126" y="99"/>
                    <a:pt x="125" y="102"/>
                    <a:pt x="127" y="104"/>
                  </a:cubicBezTo>
                  <a:cubicBezTo>
                    <a:pt x="126" y="104"/>
                    <a:pt x="133" y="110"/>
                    <a:pt x="130" y="109"/>
                  </a:cubicBezTo>
                  <a:cubicBezTo>
                    <a:pt x="128" y="109"/>
                    <a:pt x="126" y="106"/>
                    <a:pt x="124" y="109"/>
                  </a:cubicBezTo>
                  <a:cubicBezTo>
                    <a:pt x="123" y="110"/>
                    <a:pt x="123" y="114"/>
                    <a:pt x="123" y="115"/>
                  </a:cubicBezTo>
                  <a:cubicBezTo>
                    <a:pt x="121" y="119"/>
                    <a:pt x="119" y="116"/>
                    <a:pt x="123" y="119"/>
                  </a:cubicBezTo>
                  <a:cubicBezTo>
                    <a:pt x="124" y="120"/>
                    <a:pt x="127" y="122"/>
                    <a:pt x="129" y="123"/>
                  </a:cubicBezTo>
                  <a:cubicBezTo>
                    <a:pt x="129" y="121"/>
                    <a:pt x="131" y="118"/>
                    <a:pt x="132" y="116"/>
                  </a:cubicBezTo>
                  <a:cubicBezTo>
                    <a:pt x="135" y="116"/>
                    <a:pt x="137" y="121"/>
                    <a:pt x="139" y="123"/>
                  </a:cubicBezTo>
                  <a:cubicBezTo>
                    <a:pt x="140" y="124"/>
                    <a:pt x="141" y="124"/>
                    <a:pt x="143" y="126"/>
                  </a:cubicBezTo>
                  <a:cubicBezTo>
                    <a:pt x="144" y="127"/>
                    <a:pt x="143" y="129"/>
                    <a:pt x="145" y="131"/>
                  </a:cubicBezTo>
                  <a:cubicBezTo>
                    <a:pt x="147" y="132"/>
                    <a:pt x="148" y="132"/>
                    <a:pt x="150" y="134"/>
                  </a:cubicBezTo>
                  <a:cubicBezTo>
                    <a:pt x="152" y="135"/>
                    <a:pt x="152" y="136"/>
                    <a:pt x="153" y="138"/>
                  </a:cubicBezTo>
                  <a:cubicBezTo>
                    <a:pt x="157" y="145"/>
                    <a:pt x="161" y="147"/>
                    <a:pt x="169" y="149"/>
                  </a:cubicBezTo>
                  <a:cubicBezTo>
                    <a:pt x="173" y="150"/>
                    <a:pt x="174" y="151"/>
                    <a:pt x="174" y="155"/>
                  </a:cubicBezTo>
                  <a:cubicBezTo>
                    <a:pt x="174" y="160"/>
                    <a:pt x="173" y="161"/>
                    <a:pt x="176" y="165"/>
                  </a:cubicBezTo>
                  <a:cubicBezTo>
                    <a:pt x="180" y="171"/>
                    <a:pt x="190" y="170"/>
                    <a:pt x="193" y="176"/>
                  </a:cubicBezTo>
                  <a:cubicBezTo>
                    <a:pt x="194" y="180"/>
                    <a:pt x="192" y="183"/>
                    <a:pt x="198" y="184"/>
                  </a:cubicBezTo>
                  <a:cubicBezTo>
                    <a:pt x="202" y="185"/>
                    <a:pt x="205" y="183"/>
                    <a:pt x="208" y="188"/>
                  </a:cubicBezTo>
                  <a:cubicBezTo>
                    <a:pt x="212" y="195"/>
                    <a:pt x="202" y="201"/>
                    <a:pt x="205" y="208"/>
                  </a:cubicBezTo>
                  <a:cubicBezTo>
                    <a:pt x="207" y="212"/>
                    <a:pt x="209" y="215"/>
                    <a:pt x="213" y="218"/>
                  </a:cubicBezTo>
                  <a:cubicBezTo>
                    <a:pt x="214" y="218"/>
                    <a:pt x="214" y="219"/>
                    <a:pt x="215" y="220"/>
                  </a:cubicBezTo>
                  <a:cubicBezTo>
                    <a:pt x="216" y="220"/>
                    <a:pt x="217" y="221"/>
                    <a:pt x="218" y="221"/>
                  </a:cubicBezTo>
                  <a:cubicBezTo>
                    <a:pt x="220" y="222"/>
                    <a:pt x="222" y="223"/>
                    <a:pt x="224" y="224"/>
                  </a:cubicBezTo>
                  <a:cubicBezTo>
                    <a:pt x="232" y="227"/>
                    <a:pt x="235" y="231"/>
                    <a:pt x="239" y="238"/>
                  </a:cubicBezTo>
                  <a:cubicBezTo>
                    <a:pt x="239" y="238"/>
                    <a:pt x="241" y="239"/>
                    <a:pt x="241" y="239"/>
                  </a:cubicBezTo>
                  <a:cubicBezTo>
                    <a:pt x="241" y="240"/>
                    <a:pt x="241" y="241"/>
                    <a:pt x="241" y="241"/>
                  </a:cubicBezTo>
                  <a:cubicBezTo>
                    <a:pt x="242" y="244"/>
                    <a:pt x="242" y="243"/>
                    <a:pt x="244" y="245"/>
                  </a:cubicBezTo>
                  <a:cubicBezTo>
                    <a:pt x="252" y="251"/>
                    <a:pt x="260" y="256"/>
                    <a:pt x="267" y="263"/>
                  </a:cubicBezTo>
                  <a:cubicBezTo>
                    <a:pt x="275" y="271"/>
                    <a:pt x="280" y="281"/>
                    <a:pt x="288" y="288"/>
                  </a:cubicBezTo>
                  <a:cubicBezTo>
                    <a:pt x="292" y="293"/>
                    <a:pt x="297" y="297"/>
                    <a:pt x="301" y="303"/>
                  </a:cubicBezTo>
                  <a:cubicBezTo>
                    <a:pt x="302" y="305"/>
                    <a:pt x="304" y="316"/>
                    <a:pt x="307" y="316"/>
                  </a:cubicBezTo>
                  <a:cubicBezTo>
                    <a:pt x="308" y="313"/>
                    <a:pt x="310" y="317"/>
                    <a:pt x="313" y="317"/>
                  </a:cubicBezTo>
                  <a:cubicBezTo>
                    <a:pt x="315" y="323"/>
                    <a:pt x="308" y="320"/>
                    <a:pt x="306" y="317"/>
                  </a:cubicBezTo>
                  <a:cubicBezTo>
                    <a:pt x="304" y="321"/>
                    <a:pt x="307" y="323"/>
                    <a:pt x="309" y="326"/>
                  </a:cubicBezTo>
                  <a:cubicBezTo>
                    <a:pt x="309" y="327"/>
                    <a:pt x="309" y="329"/>
                    <a:pt x="309" y="330"/>
                  </a:cubicBezTo>
                  <a:cubicBezTo>
                    <a:pt x="311" y="332"/>
                    <a:pt x="313" y="332"/>
                    <a:pt x="312" y="335"/>
                  </a:cubicBezTo>
                  <a:cubicBezTo>
                    <a:pt x="319" y="336"/>
                    <a:pt x="318" y="342"/>
                    <a:pt x="316" y="347"/>
                  </a:cubicBezTo>
                  <a:cubicBezTo>
                    <a:pt x="315" y="350"/>
                    <a:pt x="310" y="353"/>
                    <a:pt x="310" y="356"/>
                  </a:cubicBezTo>
                  <a:cubicBezTo>
                    <a:pt x="310" y="358"/>
                    <a:pt x="316" y="360"/>
                    <a:pt x="317" y="361"/>
                  </a:cubicBezTo>
                  <a:cubicBezTo>
                    <a:pt x="316" y="366"/>
                    <a:pt x="310" y="362"/>
                    <a:pt x="307" y="364"/>
                  </a:cubicBezTo>
                  <a:cubicBezTo>
                    <a:pt x="301" y="367"/>
                    <a:pt x="307" y="370"/>
                    <a:pt x="308" y="373"/>
                  </a:cubicBezTo>
                  <a:cubicBezTo>
                    <a:pt x="309" y="375"/>
                    <a:pt x="309" y="377"/>
                    <a:pt x="309" y="379"/>
                  </a:cubicBezTo>
                  <a:cubicBezTo>
                    <a:pt x="310" y="380"/>
                    <a:pt x="311" y="382"/>
                    <a:pt x="312" y="383"/>
                  </a:cubicBezTo>
                  <a:cubicBezTo>
                    <a:pt x="314" y="386"/>
                    <a:pt x="317" y="388"/>
                    <a:pt x="319" y="390"/>
                  </a:cubicBezTo>
                  <a:cubicBezTo>
                    <a:pt x="321" y="393"/>
                    <a:pt x="322" y="396"/>
                    <a:pt x="324" y="398"/>
                  </a:cubicBezTo>
                  <a:cubicBezTo>
                    <a:pt x="325" y="399"/>
                    <a:pt x="328" y="401"/>
                    <a:pt x="330" y="401"/>
                  </a:cubicBezTo>
                  <a:cubicBezTo>
                    <a:pt x="341" y="405"/>
                    <a:pt x="353" y="412"/>
                    <a:pt x="360" y="421"/>
                  </a:cubicBezTo>
                  <a:cubicBezTo>
                    <a:pt x="364" y="426"/>
                    <a:pt x="366" y="427"/>
                    <a:pt x="372" y="429"/>
                  </a:cubicBezTo>
                  <a:cubicBezTo>
                    <a:pt x="380" y="432"/>
                    <a:pt x="388" y="436"/>
                    <a:pt x="397" y="437"/>
                  </a:cubicBezTo>
                  <a:cubicBezTo>
                    <a:pt x="399" y="437"/>
                    <a:pt x="401" y="436"/>
                    <a:pt x="404" y="437"/>
                  </a:cubicBezTo>
                  <a:cubicBezTo>
                    <a:pt x="405" y="437"/>
                    <a:pt x="409" y="440"/>
                    <a:pt x="410" y="441"/>
                  </a:cubicBezTo>
                  <a:cubicBezTo>
                    <a:pt x="410" y="442"/>
                    <a:pt x="411" y="444"/>
                    <a:pt x="412" y="444"/>
                  </a:cubicBezTo>
                  <a:cubicBezTo>
                    <a:pt x="413" y="445"/>
                    <a:pt x="414" y="445"/>
                    <a:pt x="415" y="446"/>
                  </a:cubicBezTo>
                  <a:cubicBezTo>
                    <a:pt x="416" y="447"/>
                    <a:pt x="417" y="449"/>
                    <a:pt x="418" y="449"/>
                  </a:cubicBezTo>
                  <a:cubicBezTo>
                    <a:pt x="419" y="450"/>
                    <a:pt x="420" y="449"/>
                    <a:pt x="422" y="450"/>
                  </a:cubicBezTo>
                  <a:cubicBezTo>
                    <a:pt x="425" y="451"/>
                    <a:pt x="426" y="454"/>
                    <a:pt x="429" y="456"/>
                  </a:cubicBezTo>
                  <a:cubicBezTo>
                    <a:pt x="435" y="460"/>
                    <a:pt x="443" y="462"/>
                    <a:pt x="450" y="465"/>
                  </a:cubicBezTo>
                  <a:cubicBezTo>
                    <a:pt x="456" y="467"/>
                    <a:pt x="462" y="467"/>
                    <a:pt x="464" y="474"/>
                  </a:cubicBezTo>
                  <a:cubicBezTo>
                    <a:pt x="466" y="474"/>
                    <a:pt x="469" y="473"/>
                    <a:pt x="471" y="473"/>
                  </a:cubicBezTo>
                  <a:cubicBezTo>
                    <a:pt x="475" y="473"/>
                    <a:pt x="478" y="474"/>
                    <a:pt x="481" y="475"/>
                  </a:cubicBezTo>
                  <a:cubicBezTo>
                    <a:pt x="485" y="476"/>
                    <a:pt x="487" y="476"/>
                    <a:pt x="490" y="478"/>
                  </a:cubicBezTo>
                  <a:cubicBezTo>
                    <a:pt x="493" y="480"/>
                    <a:pt x="495" y="482"/>
                    <a:pt x="497" y="483"/>
                  </a:cubicBezTo>
                  <a:cubicBezTo>
                    <a:pt x="502" y="485"/>
                    <a:pt x="508" y="487"/>
                    <a:pt x="512" y="490"/>
                  </a:cubicBezTo>
                  <a:cubicBezTo>
                    <a:pt x="517" y="492"/>
                    <a:pt x="522" y="492"/>
                    <a:pt x="528" y="493"/>
                  </a:cubicBezTo>
                  <a:cubicBezTo>
                    <a:pt x="534" y="495"/>
                    <a:pt x="538" y="498"/>
                    <a:pt x="544" y="499"/>
                  </a:cubicBezTo>
                  <a:cubicBezTo>
                    <a:pt x="548" y="499"/>
                    <a:pt x="553" y="500"/>
                    <a:pt x="557" y="499"/>
                  </a:cubicBezTo>
                  <a:cubicBezTo>
                    <a:pt x="561" y="499"/>
                    <a:pt x="564" y="496"/>
                    <a:pt x="567" y="494"/>
                  </a:cubicBezTo>
                  <a:cubicBezTo>
                    <a:pt x="570" y="493"/>
                    <a:pt x="573" y="493"/>
                    <a:pt x="575" y="492"/>
                  </a:cubicBezTo>
                  <a:cubicBezTo>
                    <a:pt x="578" y="491"/>
                    <a:pt x="579" y="489"/>
                    <a:pt x="581" y="488"/>
                  </a:cubicBezTo>
                  <a:cubicBezTo>
                    <a:pt x="591" y="482"/>
                    <a:pt x="605" y="487"/>
                    <a:pt x="616" y="491"/>
                  </a:cubicBezTo>
                  <a:cubicBezTo>
                    <a:pt x="618" y="491"/>
                    <a:pt x="621" y="492"/>
                    <a:pt x="623" y="493"/>
                  </a:cubicBezTo>
                  <a:cubicBezTo>
                    <a:pt x="625" y="494"/>
                    <a:pt x="627" y="497"/>
                    <a:pt x="629" y="499"/>
                  </a:cubicBezTo>
                  <a:cubicBezTo>
                    <a:pt x="634" y="503"/>
                    <a:pt x="639" y="506"/>
                    <a:pt x="643" y="510"/>
                  </a:cubicBezTo>
                  <a:cubicBezTo>
                    <a:pt x="648" y="515"/>
                    <a:pt x="652" y="519"/>
                    <a:pt x="656" y="524"/>
                  </a:cubicBezTo>
                  <a:cubicBezTo>
                    <a:pt x="659" y="527"/>
                    <a:pt x="661" y="529"/>
                    <a:pt x="664" y="531"/>
                  </a:cubicBezTo>
                  <a:cubicBezTo>
                    <a:pt x="664" y="530"/>
                    <a:pt x="665" y="529"/>
                    <a:pt x="665" y="527"/>
                  </a:cubicBezTo>
                  <a:cubicBezTo>
                    <a:pt x="666" y="524"/>
                    <a:pt x="667" y="519"/>
                    <a:pt x="668" y="51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6" name="Freeform 472"/>
            <p:cNvSpPr>
              <a:spLocks/>
            </p:cNvSpPr>
            <p:nvPr/>
          </p:nvSpPr>
          <p:spPr bwMode="auto">
            <a:xfrm>
              <a:off x="15159038" y="6527800"/>
              <a:ext cx="382588" cy="434975"/>
            </a:xfrm>
            <a:custGeom>
              <a:avLst/>
              <a:gdLst>
                <a:gd name="T0" fmla="*/ 83 w 102"/>
                <a:gd name="T1" fmla="*/ 58 h 116"/>
                <a:gd name="T2" fmla="*/ 81 w 102"/>
                <a:gd name="T3" fmla="*/ 37 h 116"/>
                <a:gd name="T4" fmla="*/ 81 w 102"/>
                <a:gd name="T5" fmla="*/ 15 h 116"/>
                <a:gd name="T6" fmla="*/ 83 w 102"/>
                <a:gd name="T7" fmla="*/ 1 h 116"/>
                <a:gd name="T8" fmla="*/ 65 w 102"/>
                <a:gd name="T9" fmla="*/ 1 h 116"/>
                <a:gd name="T10" fmla="*/ 43 w 102"/>
                <a:gd name="T11" fmla="*/ 3 h 116"/>
                <a:gd name="T12" fmla="*/ 33 w 102"/>
                <a:gd name="T13" fmla="*/ 7 h 116"/>
                <a:gd name="T14" fmla="*/ 32 w 102"/>
                <a:gd name="T15" fmla="*/ 18 h 116"/>
                <a:gd name="T16" fmla="*/ 22 w 102"/>
                <a:gd name="T17" fmla="*/ 19 h 116"/>
                <a:gd name="T18" fmla="*/ 37 w 102"/>
                <a:gd name="T19" fmla="*/ 31 h 116"/>
                <a:gd name="T20" fmla="*/ 48 w 102"/>
                <a:gd name="T21" fmla="*/ 43 h 116"/>
                <a:gd name="T22" fmla="*/ 33 w 102"/>
                <a:gd name="T23" fmla="*/ 52 h 116"/>
                <a:gd name="T24" fmla="*/ 9 w 102"/>
                <a:gd name="T25" fmla="*/ 59 h 116"/>
                <a:gd name="T26" fmla="*/ 2 w 102"/>
                <a:gd name="T27" fmla="*/ 69 h 116"/>
                <a:gd name="T28" fmla="*/ 4 w 102"/>
                <a:gd name="T29" fmla="*/ 79 h 116"/>
                <a:gd name="T30" fmla="*/ 1 w 102"/>
                <a:gd name="T31" fmla="*/ 90 h 116"/>
                <a:gd name="T32" fmla="*/ 0 w 102"/>
                <a:gd name="T33" fmla="*/ 94 h 116"/>
                <a:gd name="T34" fmla="*/ 0 w 102"/>
                <a:gd name="T35" fmla="*/ 94 h 116"/>
                <a:gd name="T36" fmla="*/ 23 w 102"/>
                <a:gd name="T37" fmla="*/ 111 h 116"/>
                <a:gd name="T38" fmla="*/ 43 w 102"/>
                <a:gd name="T39" fmla="*/ 111 h 116"/>
                <a:gd name="T40" fmla="*/ 56 w 102"/>
                <a:gd name="T41" fmla="*/ 116 h 116"/>
                <a:gd name="T42" fmla="*/ 57 w 102"/>
                <a:gd name="T43" fmla="*/ 113 h 116"/>
                <a:gd name="T44" fmla="*/ 68 w 102"/>
                <a:gd name="T45" fmla="*/ 107 h 116"/>
                <a:gd name="T46" fmla="*/ 75 w 102"/>
                <a:gd name="T47" fmla="*/ 97 h 116"/>
                <a:gd name="T48" fmla="*/ 82 w 102"/>
                <a:gd name="T49" fmla="*/ 90 h 116"/>
                <a:gd name="T50" fmla="*/ 84 w 102"/>
                <a:gd name="T51" fmla="*/ 79 h 116"/>
                <a:gd name="T52" fmla="*/ 96 w 102"/>
                <a:gd name="T53" fmla="*/ 72 h 116"/>
                <a:gd name="T54" fmla="*/ 102 w 102"/>
                <a:gd name="T55" fmla="*/ 63 h 116"/>
                <a:gd name="T56" fmla="*/ 83 w 102"/>
                <a:gd name="T5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116">
                  <a:moveTo>
                    <a:pt x="83" y="58"/>
                  </a:moveTo>
                  <a:cubicBezTo>
                    <a:pt x="81" y="52"/>
                    <a:pt x="81" y="43"/>
                    <a:pt x="81" y="37"/>
                  </a:cubicBezTo>
                  <a:cubicBezTo>
                    <a:pt x="81" y="30"/>
                    <a:pt x="80" y="22"/>
                    <a:pt x="81" y="15"/>
                  </a:cubicBezTo>
                  <a:cubicBezTo>
                    <a:pt x="81" y="11"/>
                    <a:pt x="83" y="5"/>
                    <a:pt x="83" y="1"/>
                  </a:cubicBezTo>
                  <a:cubicBezTo>
                    <a:pt x="77" y="2"/>
                    <a:pt x="72" y="0"/>
                    <a:pt x="65" y="1"/>
                  </a:cubicBezTo>
                  <a:cubicBezTo>
                    <a:pt x="57" y="3"/>
                    <a:pt x="51" y="4"/>
                    <a:pt x="43" y="3"/>
                  </a:cubicBezTo>
                  <a:cubicBezTo>
                    <a:pt x="36" y="3"/>
                    <a:pt x="34" y="1"/>
                    <a:pt x="33" y="7"/>
                  </a:cubicBezTo>
                  <a:cubicBezTo>
                    <a:pt x="32" y="10"/>
                    <a:pt x="33" y="15"/>
                    <a:pt x="32" y="18"/>
                  </a:cubicBezTo>
                  <a:cubicBezTo>
                    <a:pt x="29" y="19"/>
                    <a:pt x="25" y="19"/>
                    <a:pt x="22" y="19"/>
                  </a:cubicBezTo>
                  <a:cubicBezTo>
                    <a:pt x="26" y="25"/>
                    <a:pt x="32" y="27"/>
                    <a:pt x="37" y="31"/>
                  </a:cubicBezTo>
                  <a:cubicBezTo>
                    <a:pt x="40" y="33"/>
                    <a:pt x="47" y="40"/>
                    <a:pt x="48" y="43"/>
                  </a:cubicBezTo>
                  <a:cubicBezTo>
                    <a:pt x="51" y="52"/>
                    <a:pt x="39" y="52"/>
                    <a:pt x="33" y="52"/>
                  </a:cubicBezTo>
                  <a:cubicBezTo>
                    <a:pt x="22" y="52"/>
                    <a:pt x="16" y="50"/>
                    <a:pt x="9" y="59"/>
                  </a:cubicBezTo>
                  <a:cubicBezTo>
                    <a:pt x="7" y="62"/>
                    <a:pt x="3" y="65"/>
                    <a:pt x="2" y="69"/>
                  </a:cubicBezTo>
                  <a:cubicBezTo>
                    <a:pt x="2" y="73"/>
                    <a:pt x="4" y="76"/>
                    <a:pt x="4" y="79"/>
                  </a:cubicBezTo>
                  <a:cubicBezTo>
                    <a:pt x="3" y="82"/>
                    <a:pt x="2" y="87"/>
                    <a:pt x="1" y="90"/>
                  </a:cubicBezTo>
                  <a:cubicBezTo>
                    <a:pt x="1" y="92"/>
                    <a:pt x="0" y="93"/>
                    <a:pt x="0" y="94"/>
                  </a:cubicBezTo>
                  <a:cubicBezTo>
                    <a:pt x="0" y="94"/>
                    <a:pt x="0" y="94"/>
                    <a:pt x="0" y="94"/>
                  </a:cubicBezTo>
                  <a:cubicBezTo>
                    <a:pt x="7" y="100"/>
                    <a:pt x="14" y="108"/>
                    <a:pt x="23" y="111"/>
                  </a:cubicBezTo>
                  <a:cubicBezTo>
                    <a:pt x="29" y="113"/>
                    <a:pt x="36" y="110"/>
                    <a:pt x="43" y="111"/>
                  </a:cubicBezTo>
                  <a:cubicBezTo>
                    <a:pt x="48" y="112"/>
                    <a:pt x="52" y="114"/>
                    <a:pt x="56" y="116"/>
                  </a:cubicBezTo>
                  <a:cubicBezTo>
                    <a:pt x="56" y="115"/>
                    <a:pt x="57" y="114"/>
                    <a:pt x="57" y="113"/>
                  </a:cubicBezTo>
                  <a:cubicBezTo>
                    <a:pt x="61" y="109"/>
                    <a:pt x="64" y="109"/>
                    <a:pt x="68" y="107"/>
                  </a:cubicBezTo>
                  <a:cubicBezTo>
                    <a:pt x="71" y="104"/>
                    <a:pt x="72" y="100"/>
                    <a:pt x="75" y="97"/>
                  </a:cubicBezTo>
                  <a:cubicBezTo>
                    <a:pt x="78" y="94"/>
                    <a:pt x="80" y="95"/>
                    <a:pt x="82" y="90"/>
                  </a:cubicBezTo>
                  <a:cubicBezTo>
                    <a:pt x="83" y="86"/>
                    <a:pt x="81" y="82"/>
                    <a:pt x="84" y="79"/>
                  </a:cubicBezTo>
                  <a:cubicBezTo>
                    <a:pt x="87" y="76"/>
                    <a:pt x="92" y="75"/>
                    <a:pt x="96" y="72"/>
                  </a:cubicBezTo>
                  <a:cubicBezTo>
                    <a:pt x="99" y="69"/>
                    <a:pt x="100" y="67"/>
                    <a:pt x="102" y="63"/>
                  </a:cubicBezTo>
                  <a:cubicBezTo>
                    <a:pt x="95" y="63"/>
                    <a:pt x="88" y="67"/>
                    <a:pt x="83" y="58"/>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7" name="Freeform 473"/>
            <p:cNvSpPr>
              <a:spLocks/>
            </p:cNvSpPr>
            <p:nvPr/>
          </p:nvSpPr>
          <p:spPr bwMode="auto">
            <a:xfrm>
              <a:off x="15459075" y="6464300"/>
              <a:ext cx="112713" cy="315913"/>
            </a:xfrm>
            <a:custGeom>
              <a:avLst/>
              <a:gdLst>
                <a:gd name="T0" fmla="*/ 25 w 30"/>
                <a:gd name="T1" fmla="*/ 6 h 84"/>
                <a:gd name="T2" fmla="*/ 26 w 30"/>
                <a:gd name="T3" fmla="*/ 1 h 84"/>
                <a:gd name="T4" fmla="*/ 11 w 30"/>
                <a:gd name="T5" fmla="*/ 15 h 84"/>
                <a:gd name="T6" fmla="*/ 3 w 30"/>
                <a:gd name="T7" fmla="*/ 18 h 84"/>
                <a:gd name="T8" fmla="*/ 1 w 30"/>
                <a:gd name="T9" fmla="*/ 32 h 84"/>
                <a:gd name="T10" fmla="*/ 1 w 30"/>
                <a:gd name="T11" fmla="*/ 54 h 84"/>
                <a:gd name="T12" fmla="*/ 3 w 30"/>
                <a:gd name="T13" fmla="*/ 75 h 84"/>
                <a:gd name="T14" fmla="*/ 22 w 30"/>
                <a:gd name="T15" fmla="*/ 80 h 84"/>
                <a:gd name="T16" fmla="*/ 22 w 30"/>
                <a:gd name="T17" fmla="*/ 79 h 84"/>
                <a:gd name="T18" fmla="*/ 25 w 30"/>
                <a:gd name="T19" fmla="*/ 73 h 84"/>
                <a:gd name="T20" fmla="*/ 24 w 30"/>
                <a:gd name="T21" fmla="*/ 72 h 84"/>
                <a:gd name="T22" fmla="*/ 18 w 30"/>
                <a:gd name="T23" fmla="*/ 74 h 84"/>
                <a:gd name="T24" fmla="*/ 14 w 30"/>
                <a:gd name="T25" fmla="*/ 67 h 84"/>
                <a:gd name="T26" fmla="*/ 22 w 30"/>
                <a:gd name="T27" fmla="*/ 59 h 84"/>
                <a:gd name="T28" fmla="*/ 26 w 30"/>
                <a:gd name="T29" fmla="*/ 27 h 84"/>
                <a:gd name="T30" fmla="*/ 25 w 3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4">
                  <a:moveTo>
                    <a:pt x="25" y="6"/>
                  </a:moveTo>
                  <a:cubicBezTo>
                    <a:pt x="25" y="5"/>
                    <a:pt x="26" y="3"/>
                    <a:pt x="26" y="1"/>
                  </a:cubicBezTo>
                  <a:cubicBezTo>
                    <a:pt x="17" y="0"/>
                    <a:pt x="17" y="11"/>
                    <a:pt x="11" y="15"/>
                  </a:cubicBezTo>
                  <a:cubicBezTo>
                    <a:pt x="8" y="17"/>
                    <a:pt x="6" y="17"/>
                    <a:pt x="3" y="18"/>
                  </a:cubicBezTo>
                  <a:cubicBezTo>
                    <a:pt x="3" y="22"/>
                    <a:pt x="1" y="28"/>
                    <a:pt x="1" y="32"/>
                  </a:cubicBezTo>
                  <a:cubicBezTo>
                    <a:pt x="0" y="39"/>
                    <a:pt x="1" y="47"/>
                    <a:pt x="1" y="54"/>
                  </a:cubicBezTo>
                  <a:cubicBezTo>
                    <a:pt x="1" y="60"/>
                    <a:pt x="1" y="69"/>
                    <a:pt x="3" y="75"/>
                  </a:cubicBezTo>
                  <a:cubicBezTo>
                    <a:pt x="8" y="84"/>
                    <a:pt x="15" y="80"/>
                    <a:pt x="22" y="80"/>
                  </a:cubicBezTo>
                  <a:cubicBezTo>
                    <a:pt x="22" y="79"/>
                    <a:pt x="22" y="79"/>
                    <a:pt x="22" y="79"/>
                  </a:cubicBezTo>
                  <a:cubicBezTo>
                    <a:pt x="23" y="76"/>
                    <a:pt x="24" y="74"/>
                    <a:pt x="25" y="73"/>
                  </a:cubicBezTo>
                  <a:cubicBezTo>
                    <a:pt x="25" y="72"/>
                    <a:pt x="24" y="72"/>
                    <a:pt x="24" y="72"/>
                  </a:cubicBezTo>
                  <a:cubicBezTo>
                    <a:pt x="21" y="71"/>
                    <a:pt x="20" y="74"/>
                    <a:pt x="18" y="74"/>
                  </a:cubicBezTo>
                  <a:cubicBezTo>
                    <a:pt x="18" y="71"/>
                    <a:pt x="17" y="68"/>
                    <a:pt x="14" y="67"/>
                  </a:cubicBezTo>
                  <a:cubicBezTo>
                    <a:pt x="14" y="65"/>
                    <a:pt x="20" y="62"/>
                    <a:pt x="22" y="59"/>
                  </a:cubicBezTo>
                  <a:cubicBezTo>
                    <a:pt x="28" y="49"/>
                    <a:pt x="25" y="38"/>
                    <a:pt x="26" y="27"/>
                  </a:cubicBezTo>
                  <a:cubicBezTo>
                    <a:pt x="27" y="24"/>
                    <a:pt x="30" y="6"/>
                    <a:pt x="25"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8" name="Freeform 474"/>
            <p:cNvSpPr>
              <a:spLocks/>
            </p:cNvSpPr>
            <p:nvPr/>
          </p:nvSpPr>
          <p:spPr bwMode="auto">
            <a:xfrm>
              <a:off x="15368588" y="6884988"/>
              <a:ext cx="244475" cy="138113"/>
            </a:xfrm>
            <a:custGeom>
              <a:avLst/>
              <a:gdLst>
                <a:gd name="T0" fmla="*/ 64 w 65"/>
                <a:gd name="T1" fmla="*/ 23 h 37"/>
                <a:gd name="T2" fmla="*/ 49 w 65"/>
                <a:gd name="T3" fmla="*/ 17 h 37"/>
                <a:gd name="T4" fmla="*/ 35 w 65"/>
                <a:gd name="T5" fmla="*/ 9 h 37"/>
                <a:gd name="T6" fmla="*/ 26 w 65"/>
                <a:gd name="T7" fmla="*/ 5 h 37"/>
                <a:gd name="T8" fmla="*/ 21 w 65"/>
                <a:gd name="T9" fmla="*/ 0 h 37"/>
                <a:gd name="T10" fmla="*/ 19 w 65"/>
                <a:gd name="T11" fmla="*/ 2 h 37"/>
                <a:gd name="T12" fmla="*/ 12 w 65"/>
                <a:gd name="T13" fmla="*/ 12 h 37"/>
                <a:gd name="T14" fmla="*/ 1 w 65"/>
                <a:gd name="T15" fmla="*/ 18 h 37"/>
                <a:gd name="T16" fmla="*/ 0 w 65"/>
                <a:gd name="T17" fmla="*/ 21 h 37"/>
                <a:gd name="T18" fmla="*/ 3 w 65"/>
                <a:gd name="T19" fmla="*/ 23 h 37"/>
                <a:gd name="T20" fmla="*/ 10 w 65"/>
                <a:gd name="T21" fmla="*/ 28 h 37"/>
                <a:gd name="T22" fmla="*/ 20 w 65"/>
                <a:gd name="T23" fmla="*/ 28 h 37"/>
                <a:gd name="T24" fmla="*/ 27 w 65"/>
                <a:gd name="T25" fmla="*/ 31 h 37"/>
                <a:gd name="T26" fmla="*/ 48 w 65"/>
                <a:gd name="T27" fmla="*/ 36 h 37"/>
                <a:gd name="T28" fmla="*/ 59 w 65"/>
                <a:gd name="T29" fmla="*/ 36 h 37"/>
                <a:gd name="T30" fmla="*/ 63 w 65"/>
                <a:gd name="T31" fmla="*/ 34 h 37"/>
                <a:gd name="T32" fmla="*/ 64 w 65"/>
                <a:gd name="T33"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7">
                  <a:moveTo>
                    <a:pt x="64" y="23"/>
                  </a:moveTo>
                  <a:cubicBezTo>
                    <a:pt x="62" y="15"/>
                    <a:pt x="55" y="16"/>
                    <a:pt x="49" y="17"/>
                  </a:cubicBezTo>
                  <a:cubicBezTo>
                    <a:pt x="41" y="17"/>
                    <a:pt x="40" y="13"/>
                    <a:pt x="35" y="9"/>
                  </a:cubicBezTo>
                  <a:cubicBezTo>
                    <a:pt x="32" y="7"/>
                    <a:pt x="29" y="7"/>
                    <a:pt x="26" y="5"/>
                  </a:cubicBezTo>
                  <a:cubicBezTo>
                    <a:pt x="24" y="4"/>
                    <a:pt x="23" y="2"/>
                    <a:pt x="21" y="0"/>
                  </a:cubicBezTo>
                  <a:cubicBezTo>
                    <a:pt x="20" y="1"/>
                    <a:pt x="20" y="2"/>
                    <a:pt x="19" y="2"/>
                  </a:cubicBezTo>
                  <a:cubicBezTo>
                    <a:pt x="16" y="5"/>
                    <a:pt x="15" y="9"/>
                    <a:pt x="12" y="12"/>
                  </a:cubicBezTo>
                  <a:cubicBezTo>
                    <a:pt x="8" y="14"/>
                    <a:pt x="5" y="14"/>
                    <a:pt x="1" y="18"/>
                  </a:cubicBezTo>
                  <a:cubicBezTo>
                    <a:pt x="1" y="19"/>
                    <a:pt x="0" y="20"/>
                    <a:pt x="0" y="21"/>
                  </a:cubicBezTo>
                  <a:cubicBezTo>
                    <a:pt x="1" y="22"/>
                    <a:pt x="2" y="23"/>
                    <a:pt x="3" y="23"/>
                  </a:cubicBezTo>
                  <a:cubicBezTo>
                    <a:pt x="6" y="25"/>
                    <a:pt x="8" y="27"/>
                    <a:pt x="10" y="28"/>
                  </a:cubicBezTo>
                  <a:cubicBezTo>
                    <a:pt x="13" y="29"/>
                    <a:pt x="16" y="28"/>
                    <a:pt x="20" y="28"/>
                  </a:cubicBezTo>
                  <a:cubicBezTo>
                    <a:pt x="22" y="29"/>
                    <a:pt x="24" y="30"/>
                    <a:pt x="27" y="31"/>
                  </a:cubicBezTo>
                  <a:cubicBezTo>
                    <a:pt x="34" y="34"/>
                    <a:pt x="41" y="36"/>
                    <a:pt x="48" y="36"/>
                  </a:cubicBezTo>
                  <a:cubicBezTo>
                    <a:pt x="52" y="37"/>
                    <a:pt x="56" y="37"/>
                    <a:pt x="59" y="36"/>
                  </a:cubicBezTo>
                  <a:cubicBezTo>
                    <a:pt x="61" y="35"/>
                    <a:pt x="62" y="34"/>
                    <a:pt x="63" y="34"/>
                  </a:cubicBezTo>
                  <a:cubicBezTo>
                    <a:pt x="64" y="30"/>
                    <a:pt x="65" y="26"/>
                    <a:pt x="64"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9" name="Freeform 475"/>
            <p:cNvSpPr>
              <a:spLocks/>
            </p:cNvSpPr>
            <p:nvPr/>
          </p:nvSpPr>
          <p:spPr bwMode="auto">
            <a:xfrm>
              <a:off x="15447963" y="6731000"/>
              <a:ext cx="606425" cy="341313"/>
            </a:xfrm>
            <a:custGeom>
              <a:avLst/>
              <a:gdLst>
                <a:gd name="T0" fmla="*/ 70 w 162"/>
                <a:gd name="T1" fmla="*/ 73 h 91"/>
                <a:gd name="T2" fmla="*/ 70 w 162"/>
                <a:gd name="T3" fmla="*/ 61 h 91"/>
                <a:gd name="T4" fmla="*/ 82 w 162"/>
                <a:gd name="T5" fmla="*/ 58 h 91"/>
                <a:gd name="T6" fmla="*/ 92 w 162"/>
                <a:gd name="T7" fmla="*/ 55 h 91"/>
                <a:gd name="T8" fmla="*/ 103 w 162"/>
                <a:gd name="T9" fmla="*/ 52 h 91"/>
                <a:gd name="T10" fmla="*/ 111 w 162"/>
                <a:gd name="T11" fmla="*/ 44 h 91"/>
                <a:gd name="T12" fmla="*/ 119 w 162"/>
                <a:gd name="T13" fmla="*/ 35 h 91"/>
                <a:gd name="T14" fmla="*/ 131 w 162"/>
                <a:gd name="T15" fmla="*/ 35 h 91"/>
                <a:gd name="T16" fmla="*/ 148 w 162"/>
                <a:gd name="T17" fmla="*/ 32 h 91"/>
                <a:gd name="T18" fmla="*/ 162 w 162"/>
                <a:gd name="T19" fmla="*/ 25 h 91"/>
                <a:gd name="T20" fmla="*/ 148 w 162"/>
                <a:gd name="T21" fmla="*/ 14 h 91"/>
                <a:gd name="T22" fmla="*/ 140 w 162"/>
                <a:gd name="T23" fmla="*/ 9 h 91"/>
                <a:gd name="T24" fmla="*/ 133 w 162"/>
                <a:gd name="T25" fmla="*/ 4 h 91"/>
                <a:gd name="T26" fmla="*/ 123 w 162"/>
                <a:gd name="T27" fmla="*/ 3 h 91"/>
                <a:gd name="T28" fmla="*/ 115 w 162"/>
                <a:gd name="T29" fmla="*/ 0 h 91"/>
                <a:gd name="T30" fmla="*/ 108 w 162"/>
                <a:gd name="T31" fmla="*/ 3 h 91"/>
                <a:gd name="T32" fmla="*/ 98 w 162"/>
                <a:gd name="T33" fmla="*/ 1 h 91"/>
                <a:gd name="T34" fmla="*/ 89 w 162"/>
                <a:gd name="T35" fmla="*/ 1 h 91"/>
                <a:gd name="T36" fmla="*/ 65 w 162"/>
                <a:gd name="T37" fmla="*/ 5 h 91"/>
                <a:gd name="T38" fmla="*/ 52 w 162"/>
                <a:gd name="T39" fmla="*/ 5 h 91"/>
                <a:gd name="T40" fmla="*/ 42 w 162"/>
                <a:gd name="T41" fmla="*/ 3 h 91"/>
                <a:gd name="T42" fmla="*/ 31 w 162"/>
                <a:gd name="T43" fmla="*/ 5 h 91"/>
                <a:gd name="T44" fmla="*/ 28 w 162"/>
                <a:gd name="T45" fmla="*/ 2 h 91"/>
                <a:gd name="T46" fmla="*/ 25 w 162"/>
                <a:gd name="T47" fmla="*/ 8 h 91"/>
                <a:gd name="T48" fmla="*/ 19 w 162"/>
                <a:gd name="T49" fmla="*/ 18 h 91"/>
                <a:gd name="T50" fmla="*/ 7 w 162"/>
                <a:gd name="T51" fmla="*/ 25 h 91"/>
                <a:gd name="T52" fmla="*/ 5 w 162"/>
                <a:gd name="T53" fmla="*/ 36 h 91"/>
                <a:gd name="T54" fmla="*/ 0 w 162"/>
                <a:gd name="T55" fmla="*/ 41 h 91"/>
                <a:gd name="T56" fmla="*/ 5 w 162"/>
                <a:gd name="T57" fmla="*/ 46 h 91"/>
                <a:gd name="T58" fmla="*/ 14 w 162"/>
                <a:gd name="T59" fmla="*/ 50 h 91"/>
                <a:gd name="T60" fmla="*/ 28 w 162"/>
                <a:gd name="T61" fmla="*/ 58 h 91"/>
                <a:gd name="T62" fmla="*/ 43 w 162"/>
                <a:gd name="T63" fmla="*/ 64 h 91"/>
                <a:gd name="T64" fmla="*/ 42 w 162"/>
                <a:gd name="T65" fmla="*/ 75 h 91"/>
                <a:gd name="T66" fmla="*/ 45 w 162"/>
                <a:gd name="T67" fmla="*/ 74 h 91"/>
                <a:gd name="T68" fmla="*/ 52 w 162"/>
                <a:gd name="T69" fmla="*/ 80 h 91"/>
                <a:gd name="T70" fmla="*/ 51 w 162"/>
                <a:gd name="T71" fmla="*/ 89 h 91"/>
                <a:gd name="T72" fmla="*/ 52 w 162"/>
                <a:gd name="T73" fmla="*/ 91 h 91"/>
                <a:gd name="T74" fmla="*/ 57 w 162"/>
                <a:gd name="T75" fmla="*/ 84 h 91"/>
                <a:gd name="T76" fmla="*/ 70 w 162"/>
                <a:gd name="T77" fmla="*/ 7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91">
                  <a:moveTo>
                    <a:pt x="70" y="73"/>
                  </a:moveTo>
                  <a:cubicBezTo>
                    <a:pt x="71" y="70"/>
                    <a:pt x="68" y="64"/>
                    <a:pt x="70" y="61"/>
                  </a:cubicBezTo>
                  <a:cubicBezTo>
                    <a:pt x="72" y="58"/>
                    <a:pt x="79" y="60"/>
                    <a:pt x="82" y="58"/>
                  </a:cubicBezTo>
                  <a:cubicBezTo>
                    <a:pt x="88" y="56"/>
                    <a:pt x="86" y="54"/>
                    <a:pt x="92" y="55"/>
                  </a:cubicBezTo>
                  <a:cubicBezTo>
                    <a:pt x="98" y="56"/>
                    <a:pt x="97" y="57"/>
                    <a:pt x="103" y="52"/>
                  </a:cubicBezTo>
                  <a:cubicBezTo>
                    <a:pt x="105" y="49"/>
                    <a:pt x="109" y="47"/>
                    <a:pt x="111" y="44"/>
                  </a:cubicBezTo>
                  <a:cubicBezTo>
                    <a:pt x="114" y="40"/>
                    <a:pt x="113" y="36"/>
                    <a:pt x="119" y="35"/>
                  </a:cubicBezTo>
                  <a:cubicBezTo>
                    <a:pt x="122" y="34"/>
                    <a:pt x="127" y="35"/>
                    <a:pt x="131" y="35"/>
                  </a:cubicBezTo>
                  <a:cubicBezTo>
                    <a:pt x="137" y="35"/>
                    <a:pt x="142" y="33"/>
                    <a:pt x="148" y="32"/>
                  </a:cubicBezTo>
                  <a:cubicBezTo>
                    <a:pt x="153" y="31"/>
                    <a:pt x="157" y="27"/>
                    <a:pt x="162" y="25"/>
                  </a:cubicBezTo>
                  <a:cubicBezTo>
                    <a:pt x="161" y="20"/>
                    <a:pt x="152" y="16"/>
                    <a:pt x="148" y="14"/>
                  </a:cubicBezTo>
                  <a:cubicBezTo>
                    <a:pt x="145" y="12"/>
                    <a:pt x="142" y="12"/>
                    <a:pt x="140" y="9"/>
                  </a:cubicBezTo>
                  <a:cubicBezTo>
                    <a:pt x="137" y="7"/>
                    <a:pt x="137" y="5"/>
                    <a:pt x="133" y="4"/>
                  </a:cubicBezTo>
                  <a:cubicBezTo>
                    <a:pt x="129" y="3"/>
                    <a:pt x="126" y="4"/>
                    <a:pt x="123" y="3"/>
                  </a:cubicBezTo>
                  <a:cubicBezTo>
                    <a:pt x="120" y="2"/>
                    <a:pt x="118" y="0"/>
                    <a:pt x="115" y="0"/>
                  </a:cubicBezTo>
                  <a:cubicBezTo>
                    <a:pt x="112" y="0"/>
                    <a:pt x="110" y="2"/>
                    <a:pt x="108" y="3"/>
                  </a:cubicBezTo>
                  <a:cubicBezTo>
                    <a:pt x="104" y="4"/>
                    <a:pt x="102" y="2"/>
                    <a:pt x="98" y="1"/>
                  </a:cubicBezTo>
                  <a:cubicBezTo>
                    <a:pt x="94" y="0"/>
                    <a:pt x="92" y="0"/>
                    <a:pt x="89" y="1"/>
                  </a:cubicBezTo>
                  <a:cubicBezTo>
                    <a:pt x="81" y="3"/>
                    <a:pt x="74" y="4"/>
                    <a:pt x="65" y="5"/>
                  </a:cubicBezTo>
                  <a:cubicBezTo>
                    <a:pt x="61" y="5"/>
                    <a:pt x="56" y="5"/>
                    <a:pt x="52" y="5"/>
                  </a:cubicBezTo>
                  <a:cubicBezTo>
                    <a:pt x="49" y="4"/>
                    <a:pt x="45" y="3"/>
                    <a:pt x="42" y="3"/>
                  </a:cubicBezTo>
                  <a:cubicBezTo>
                    <a:pt x="38" y="4"/>
                    <a:pt x="35" y="7"/>
                    <a:pt x="31" y="5"/>
                  </a:cubicBezTo>
                  <a:cubicBezTo>
                    <a:pt x="29" y="4"/>
                    <a:pt x="29" y="3"/>
                    <a:pt x="28" y="2"/>
                  </a:cubicBezTo>
                  <a:cubicBezTo>
                    <a:pt x="27" y="3"/>
                    <a:pt x="26" y="5"/>
                    <a:pt x="25" y="8"/>
                  </a:cubicBezTo>
                  <a:cubicBezTo>
                    <a:pt x="23" y="12"/>
                    <a:pt x="23" y="15"/>
                    <a:pt x="19" y="18"/>
                  </a:cubicBezTo>
                  <a:cubicBezTo>
                    <a:pt x="15" y="21"/>
                    <a:pt x="10" y="22"/>
                    <a:pt x="7" y="25"/>
                  </a:cubicBezTo>
                  <a:cubicBezTo>
                    <a:pt x="4" y="28"/>
                    <a:pt x="6" y="32"/>
                    <a:pt x="5" y="36"/>
                  </a:cubicBezTo>
                  <a:cubicBezTo>
                    <a:pt x="4" y="39"/>
                    <a:pt x="2" y="40"/>
                    <a:pt x="0" y="41"/>
                  </a:cubicBezTo>
                  <a:cubicBezTo>
                    <a:pt x="2" y="43"/>
                    <a:pt x="3" y="45"/>
                    <a:pt x="5" y="46"/>
                  </a:cubicBezTo>
                  <a:cubicBezTo>
                    <a:pt x="8" y="48"/>
                    <a:pt x="11" y="48"/>
                    <a:pt x="14" y="50"/>
                  </a:cubicBezTo>
                  <a:cubicBezTo>
                    <a:pt x="19" y="54"/>
                    <a:pt x="20" y="58"/>
                    <a:pt x="28" y="58"/>
                  </a:cubicBezTo>
                  <a:cubicBezTo>
                    <a:pt x="34" y="57"/>
                    <a:pt x="41" y="56"/>
                    <a:pt x="43" y="64"/>
                  </a:cubicBezTo>
                  <a:cubicBezTo>
                    <a:pt x="44" y="67"/>
                    <a:pt x="43" y="71"/>
                    <a:pt x="42" y="75"/>
                  </a:cubicBezTo>
                  <a:cubicBezTo>
                    <a:pt x="43" y="74"/>
                    <a:pt x="44" y="74"/>
                    <a:pt x="45" y="74"/>
                  </a:cubicBezTo>
                  <a:cubicBezTo>
                    <a:pt x="49" y="75"/>
                    <a:pt x="51" y="76"/>
                    <a:pt x="52" y="80"/>
                  </a:cubicBezTo>
                  <a:cubicBezTo>
                    <a:pt x="52" y="82"/>
                    <a:pt x="50" y="86"/>
                    <a:pt x="51" y="89"/>
                  </a:cubicBezTo>
                  <a:cubicBezTo>
                    <a:pt x="51" y="89"/>
                    <a:pt x="51" y="90"/>
                    <a:pt x="52" y="91"/>
                  </a:cubicBezTo>
                  <a:cubicBezTo>
                    <a:pt x="54" y="89"/>
                    <a:pt x="56" y="87"/>
                    <a:pt x="57" y="84"/>
                  </a:cubicBezTo>
                  <a:cubicBezTo>
                    <a:pt x="61" y="78"/>
                    <a:pt x="64" y="75"/>
                    <a:pt x="70" y="7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0" name="Freeform 476"/>
            <p:cNvSpPr>
              <a:spLocks/>
            </p:cNvSpPr>
            <p:nvPr/>
          </p:nvSpPr>
          <p:spPr bwMode="auto">
            <a:xfrm>
              <a:off x="15643225" y="6824663"/>
              <a:ext cx="419100" cy="442913"/>
            </a:xfrm>
            <a:custGeom>
              <a:avLst/>
              <a:gdLst>
                <a:gd name="T0" fmla="*/ 54 w 112"/>
                <a:gd name="T1" fmla="*/ 109 h 118"/>
                <a:gd name="T2" fmla="*/ 72 w 112"/>
                <a:gd name="T3" fmla="*/ 112 h 118"/>
                <a:gd name="T4" fmla="*/ 81 w 112"/>
                <a:gd name="T5" fmla="*/ 112 h 118"/>
                <a:gd name="T6" fmla="*/ 90 w 112"/>
                <a:gd name="T7" fmla="*/ 117 h 118"/>
                <a:gd name="T8" fmla="*/ 100 w 112"/>
                <a:gd name="T9" fmla="*/ 114 h 118"/>
                <a:gd name="T10" fmla="*/ 98 w 112"/>
                <a:gd name="T11" fmla="*/ 112 h 118"/>
                <a:gd name="T12" fmla="*/ 94 w 112"/>
                <a:gd name="T13" fmla="*/ 104 h 118"/>
                <a:gd name="T14" fmla="*/ 100 w 112"/>
                <a:gd name="T15" fmla="*/ 95 h 118"/>
                <a:gd name="T16" fmla="*/ 97 w 112"/>
                <a:gd name="T17" fmla="*/ 90 h 118"/>
                <a:gd name="T18" fmla="*/ 100 w 112"/>
                <a:gd name="T19" fmla="*/ 84 h 118"/>
                <a:gd name="T20" fmla="*/ 104 w 112"/>
                <a:gd name="T21" fmla="*/ 74 h 118"/>
                <a:gd name="T22" fmla="*/ 103 w 112"/>
                <a:gd name="T23" fmla="*/ 46 h 118"/>
                <a:gd name="T24" fmla="*/ 106 w 112"/>
                <a:gd name="T25" fmla="*/ 33 h 118"/>
                <a:gd name="T26" fmla="*/ 111 w 112"/>
                <a:gd name="T27" fmla="*/ 20 h 118"/>
                <a:gd name="T28" fmla="*/ 109 w 112"/>
                <a:gd name="T29" fmla="*/ 9 h 118"/>
                <a:gd name="T30" fmla="*/ 110 w 112"/>
                <a:gd name="T31" fmla="*/ 1 h 118"/>
                <a:gd name="T32" fmla="*/ 110 w 112"/>
                <a:gd name="T33" fmla="*/ 0 h 118"/>
                <a:gd name="T34" fmla="*/ 96 w 112"/>
                <a:gd name="T35" fmla="*/ 7 h 118"/>
                <a:gd name="T36" fmla="*/ 79 w 112"/>
                <a:gd name="T37" fmla="*/ 10 h 118"/>
                <a:gd name="T38" fmla="*/ 67 w 112"/>
                <a:gd name="T39" fmla="*/ 10 h 118"/>
                <a:gd name="T40" fmla="*/ 59 w 112"/>
                <a:gd name="T41" fmla="*/ 19 h 118"/>
                <a:gd name="T42" fmla="*/ 51 w 112"/>
                <a:gd name="T43" fmla="*/ 27 h 118"/>
                <a:gd name="T44" fmla="*/ 40 w 112"/>
                <a:gd name="T45" fmla="*/ 30 h 118"/>
                <a:gd name="T46" fmla="*/ 30 w 112"/>
                <a:gd name="T47" fmla="*/ 33 h 118"/>
                <a:gd name="T48" fmla="*/ 18 w 112"/>
                <a:gd name="T49" fmla="*/ 36 h 118"/>
                <a:gd name="T50" fmla="*/ 18 w 112"/>
                <a:gd name="T51" fmla="*/ 48 h 118"/>
                <a:gd name="T52" fmla="*/ 5 w 112"/>
                <a:gd name="T53" fmla="*/ 59 h 118"/>
                <a:gd name="T54" fmla="*/ 0 w 112"/>
                <a:gd name="T55" fmla="*/ 66 h 118"/>
                <a:gd name="T56" fmla="*/ 5 w 112"/>
                <a:gd name="T57" fmla="*/ 73 h 118"/>
                <a:gd name="T58" fmla="*/ 12 w 112"/>
                <a:gd name="T59" fmla="*/ 77 h 118"/>
                <a:gd name="T60" fmla="*/ 17 w 112"/>
                <a:gd name="T61" fmla="*/ 83 h 118"/>
                <a:gd name="T62" fmla="*/ 31 w 112"/>
                <a:gd name="T63" fmla="*/ 98 h 118"/>
                <a:gd name="T64" fmla="*/ 42 w 112"/>
                <a:gd name="T65" fmla="*/ 111 h 118"/>
                <a:gd name="T66" fmla="*/ 54 w 112"/>
                <a:gd name="T67"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8">
                  <a:moveTo>
                    <a:pt x="54" y="109"/>
                  </a:moveTo>
                  <a:cubicBezTo>
                    <a:pt x="60" y="110"/>
                    <a:pt x="65" y="113"/>
                    <a:pt x="72" y="112"/>
                  </a:cubicBezTo>
                  <a:cubicBezTo>
                    <a:pt x="76" y="111"/>
                    <a:pt x="76" y="110"/>
                    <a:pt x="81" y="112"/>
                  </a:cubicBezTo>
                  <a:cubicBezTo>
                    <a:pt x="84" y="114"/>
                    <a:pt x="87" y="116"/>
                    <a:pt x="90" y="117"/>
                  </a:cubicBezTo>
                  <a:cubicBezTo>
                    <a:pt x="97" y="118"/>
                    <a:pt x="99" y="117"/>
                    <a:pt x="100" y="114"/>
                  </a:cubicBezTo>
                  <a:cubicBezTo>
                    <a:pt x="100" y="114"/>
                    <a:pt x="99" y="113"/>
                    <a:pt x="98" y="112"/>
                  </a:cubicBezTo>
                  <a:cubicBezTo>
                    <a:pt x="95" y="110"/>
                    <a:pt x="94" y="109"/>
                    <a:pt x="94" y="104"/>
                  </a:cubicBezTo>
                  <a:cubicBezTo>
                    <a:pt x="95" y="99"/>
                    <a:pt x="99" y="99"/>
                    <a:pt x="100" y="95"/>
                  </a:cubicBezTo>
                  <a:cubicBezTo>
                    <a:pt x="101" y="92"/>
                    <a:pt x="97" y="92"/>
                    <a:pt x="97" y="90"/>
                  </a:cubicBezTo>
                  <a:cubicBezTo>
                    <a:pt x="97" y="87"/>
                    <a:pt x="99" y="86"/>
                    <a:pt x="100" y="84"/>
                  </a:cubicBezTo>
                  <a:cubicBezTo>
                    <a:pt x="101" y="79"/>
                    <a:pt x="97" y="75"/>
                    <a:pt x="104" y="74"/>
                  </a:cubicBezTo>
                  <a:cubicBezTo>
                    <a:pt x="103" y="65"/>
                    <a:pt x="103" y="55"/>
                    <a:pt x="103" y="46"/>
                  </a:cubicBezTo>
                  <a:cubicBezTo>
                    <a:pt x="103" y="41"/>
                    <a:pt x="103" y="38"/>
                    <a:pt x="106" y="33"/>
                  </a:cubicBezTo>
                  <a:cubicBezTo>
                    <a:pt x="109" y="29"/>
                    <a:pt x="111" y="24"/>
                    <a:pt x="111" y="20"/>
                  </a:cubicBezTo>
                  <a:cubicBezTo>
                    <a:pt x="111" y="16"/>
                    <a:pt x="109" y="13"/>
                    <a:pt x="109" y="9"/>
                  </a:cubicBezTo>
                  <a:cubicBezTo>
                    <a:pt x="109" y="6"/>
                    <a:pt x="112" y="4"/>
                    <a:pt x="110" y="1"/>
                  </a:cubicBezTo>
                  <a:cubicBezTo>
                    <a:pt x="110" y="1"/>
                    <a:pt x="110" y="0"/>
                    <a:pt x="110" y="0"/>
                  </a:cubicBezTo>
                  <a:cubicBezTo>
                    <a:pt x="105" y="2"/>
                    <a:pt x="101" y="6"/>
                    <a:pt x="96" y="7"/>
                  </a:cubicBezTo>
                  <a:cubicBezTo>
                    <a:pt x="90" y="8"/>
                    <a:pt x="85" y="10"/>
                    <a:pt x="79" y="10"/>
                  </a:cubicBezTo>
                  <a:cubicBezTo>
                    <a:pt x="75" y="10"/>
                    <a:pt x="70" y="9"/>
                    <a:pt x="67" y="10"/>
                  </a:cubicBezTo>
                  <a:cubicBezTo>
                    <a:pt x="61" y="11"/>
                    <a:pt x="62" y="15"/>
                    <a:pt x="59" y="19"/>
                  </a:cubicBezTo>
                  <a:cubicBezTo>
                    <a:pt x="57" y="22"/>
                    <a:pt x="53" y="24"/>
                    <a:pt x="51" y="27"/>
                  </a:cubicBezTo>
                  <a:cubicBezTo>
                    <a:pt x="45" y="32"/>
                    <a:pt x="46" y="31"/>
                    <a:pt x="40" y="30"/>
                  </a:cubicBezTo>
                  <a:cubicBezTo>
                    <a:pt x="34" y="29"/>
                    <a:pt x="36" y="31"/>
                    <a:pt x="30" y="33"/>
                  </a:cubicBezTo>
                  <a:cubicBezTo>
                    <a:pt x="27" y="35"/>
                    <a:pt x="20" y="33"/>
                    <a:pt x="18" y="36"/>
                  </a:cubicBezTo>
                  <a:cubicBezTo>
                    <a:pt x="16" y="39"/>
                    <a:pt x="19" y="45"/>
                    <a:pt x="18" y="48"/>
                  </a:cubicBezTo>
                  <a:cubicBezTo>
                    <a:pt x="12" y="50"/>
                    <a:pt x="9" y="53"/>
                    <a:pt x="5" y="59"/>
                  </a:cubicBezTo>
                  <a:cubicBezTo>
                    <a:pt x="4" y="62"/>
                    <a:pt x="2" y="64"/>
                    <a:pt x="0" y="66"/>
                  </a:cubicBezTo>
                  <a:cubicBezTo>
                    <a:pt x="1" y="69"/>
                    <a:pt x="3" y="72"/>
                    <a:pt x="5" y="73"/>
                  </a:cubicBezTo>
                  <a:cubicBezTo>
                    <a:pt x="7" y="75"/>
                    <a:pt x="10" y="75"/>
                    <a:pt x="12" y="77"/>
                  </a:cubicBezTo>
                  <a:cubicBezTo>
                    <a:pt x="14" y="78"/>
                    <a:pt x="16" y="81"/>
                    <a:pt x="17" y="83"/>
                  </a:cubicBezTo>
                  <a:cubicBezTo>
                    <a:pt x="22" y="88"/>
                    <a:pt x="25" y="94"/>
                    <a:pt x="31" y="98"/>
                  </a:cubicBezTo>
                  <a:cubicBezTo>
                    <a:pt x="35" y="100"/>
                    <a:pt x="45" y="106"/>
                    <a:pt x="42" y="111"/>
                  </a:cubicBezTo>
                  <a:cubicBezTo>
                    <a:pt x="46" y="110"/>
                    <a:pt x="49" y="108"/>
                    <a:pt x="54" y="10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1" name="Freeform 477"/>
            <p:cNvSpPr>
              <a:spLocks/>
            </p:cNvSpPr>
            <p:nvPr/>
          </p:nvSpPr>
          <p:spPr bwMode="auto">
            <a:xfrm>
              <a:off x="15789275" y="7229475"/>
              <a:ext cx="314325" cy="288925"/>
            </a:xfrm>
            <a:custGeom>
              <a:avLst/>
              <a:gdLst>
                <a:gd name="T0" fmla="*/ 84 w 84"/>
                <a:gd name="T1" fmla="*/ 33 h 77"/>
                <a:gd name="T2" fmla="*/ 78 w 84"/>
                <a:gd name="T3" fmla="*/ 30 h 77"/>
                <a:gd name="T4" fmla="*/ 64 w 84"/>
                <a:gd name="T5" fmla="*/ 13 h 77"/>
                <a:gd name="T6" fmla="*/ 61 w 84"/>
                <a:gd name="T7" fmla="*/ 6 h 77"/>
                <a:gd name="T8" fmla="*/ 51 w 84"/>
                <a:gd name="T9" fmla="*/ 9 h 77"/>
                <a:gd name="T10" fmla="*/ 42 w 84"/>
                <a:gd name="T11" fmla="*/ 4 h 77"/>
                <a:gd name="T12" fmla="*/ 33 w 84"/>
                <a:gd name="T13" fmla="*/ 4 h 77"/>
                <a:gd name="T14" fmla="*/ 15 w 84"/>
                <a:gd name="T15" fmla="*/ 1 h 77"/>
                <a:gd name="T16" fmla="*/ 3 w 84"/>
                <a:gd name="T17" fmla="*/ 3 h 77"/>
                <a:gd name="T18" fmla="*/ 0 w 84"/>
                <a:gd name="T19" fmla="*/ 7 h 77"/>
                <a:gd name="T20" fmla="*/ 6 w 84"/>
                <a:gd name="T21" fmla="*/ 14 h 77"/>
                <a:gd name="T22" fmla="*/ 2 w 84"/>
                <a:gd name="T23" fmla="*/ 24 h 77"/>
                <a:gd name="T24" fmla="*/ 6 w 84"/>
                <a:gd name="T25" fmla="*/ 32 h 77"/>
                <a:gd name="T26" fmla="*/ 14 w 84"/>
                <a:gd name="T27" fmla="*/ 36 h 77"/>
                <a:gd name="T28" fmla="*/ 28 w 84"/>
                <a:gd name="T29" fmla="*/ 40 h 77"/>
                <a:gd name="T30" fmla="*/ 23 w 84"/>
                <a:gd name="T31" fmla="*/ 29 h 77"/>
                <a:gd name="T32" fmla="*/ 34 w 84"/>
                <a:gd name="T33" fmla="*/ 37 h 77"/>
                <a:gd name="T34" fmla="*/ 45 w 84"/>
                <a:gd name="T35" fmla="*/ 46 h 77"/>
                <a:gd name="T36" fmla="*/ 60 w 84"/>
                <a:gd name="T37" fmla="*/ 54 h 77"/>
                <a:gd name="T38" fmla="*/ 58 w 84"/>
                <a:gd name="T39" fmla="*/ 70 h 77"/>
                <a:gd name="T40" fmla="*/ 64 w 84"/>
                <a:gd name="T41" fmla="*/ 73 h 77"/>
                <a:gd name="T42" fmla="*/ 71 w 84"/>
                <a:gd name="T43" fmla="*/ 73 h 77"/>
                <a:gd name="T44" fmla="*/ 68 w 84"/>
                <a:gd name="T45" fmla="*/ 66 h 77"/>
                <a:gd name="T46" fmla="*/ 75 w 84"/>
                <a:gd name="T47" fmla="*/ 72 h 77"/>
                <a:gd name="T48" fmla="*/ 80 w 84"/>
                <a:gd name="T49" fmla="*/ 75 h 77"/>
                <a:gd name="T50" fmla="*/ 80 w 84"/>
                <a:gd name="T51" fmla="*/ 67 h 77"/>
                <a:gd name="T52" fmla="*/ 83 w 84"/>
                <a:gd name="T53" fmla="*/ 61 h 77"/>
                <a:gd name="T54" fmla="*/ 78 w 84"/>
                <a:gd name="T55" fmla="*/ 47 h 77"/>
                <a:gd name="T56" fmla="*/ 84 w 84"/>
                <a:gd name="T57"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77">
                  <a:moveTo>
                    <a:pt x="84" y="33"/>
                  </a:moveTo>
                  <a:cubicBezTo>
                    <a:pt x="82" y="32"/>
                    <a:pt x="80" y="31"/>
                    <a:pt x="78" y="30"/>
                  </a:cubicBezTo>
                  <a:cubicBezTo>
                    <a:pt x="72" y="26"/>
                    <a:pt x="66" y="20"/>
                    <a:pt x="64" y="13"/>
                  </a:cubicBezTo>
                  <a:cubicBezTo>
                    <a:pt x="63" y="9"/>
                    <a:pt x="63" y="8"/>
                    <a:pt x="61" y="6"/>
                  </a:cubicBezTo>
                  <a:cubicBezTo>
                    <a:pt x="60" y="9"/>
                    <a:pt x="58" y="10"/>
                    <a:pt x="51" y="9"/>
                  </a:cubicBezTo>
                  <a:cubicBezTo>
                    <a:pt x="48" y="8"/>
                    <a:pt x="45" y="6"/>
                    <a:pt x="42" y="4"/>
                  </a:cubicBezTo>
                  <a:cubicBezTo>
                    <a:pt x="37" y="2"/>
                    <a:pt x="37" y="3"/>
                    <a:pt x="33" y="4"/>
                  </a:cubicBezTo>
                  <a:cubicBezTo>
                    <a:pt x="26" y="5"/>
                    <a:pt x="21" y="2"/>
                    <a:pt x="15" y="1"/>
                  </a:cubicBezTo>
                  <a:cubicBezTo>
                    <a:pt x="10" y="0"/>
                    <a:pt x="7" y="2"/>
                    <a:pt x="3" y="3"/>
                  </a:cubicBezTo>
                  <a:cubicBezTo>
                    <a:pt x="3" y="4"/>
                    <a:pt x="2" y="6"/>
                    <a:pt x="0" y="7"/>
                  </a:cubicBezTo>
                  <a:cubicBezTo>
                    <a:pt x="2" y="11"/>
                    <a:pt x="7" y="8"/>
                    <a:pt x="6" y="14"/>
                  </a:cubicBezTo>
                  <a:cubicBezTo>
                    <a:pt x="6" y="17"/>
                    <a:pt x="2" y="20"/>
                    <a:pt x="2" y="24"/>
                  </a:cubicBezTo>
                  <a:cubicBezTo>
                    <a:pt x="2" y="27"/>
                    <a:pt x="4" y="30"/>
                    <a:pt x="6" y="32"/>
                  </a:cubicBezTo>
                  <a:cubicBezTo>
                    <a:pt x="8" y="34"/>
                    <a:pt x="11" y="34"/>
                    <a:pt x="14" y="36"/>
                  </a:cubicBezTo>
                  <a:cubicBezTo>
                    <a:pt x="17" y="38"/>
                    <a:pt x="27" y="48"/>
                    <a:pt x="28" y="40"/>
                  </a:cubicBezTo>
                  <a:cubicBezTo>
                    <a:pt x="28" y="35"/>
                    <a:pt x="23" y="33"/>
                    <a:pt x="23" y="29"/>
                  </a:cubicBezTo>
                  <a:cubicBezTo>
                    <a:pt x="27" y="28"/>
                    <a:pt x="32" y="33"/>
                    <a:pt x="34" y="37"/>
                  </a:cubicBezTo>
                  <a:cubicBezTo>
                    <a:pt x="37" y="40"/>
                    <a:pt x="41" y="43"/>
                    <a:pt x="45" y="46"/>
                  </a:cubicBezTo>
                  <a:cubicBezTo>
                    <a:pt x="49" y="50"/>
                    <a:pt x="57" y="50"/>
                    <a:pt x="60" y="54"/>
                  </a:cubicBezTo>
                  <a:cubicBezTo>
                    <a:pt x="61" y="56"/>
                    <a:pt x="60" y="70"/>
                    <a:pt x="58" y="70"/>
                  </a:cubicBezTo>
                  <a:cubicBezTo>
                    <a:pt x="60" y="71"/>
                    <a:pt x="62" y="72"/>
                    <a:pt x="64" y="73"/>
                  </a:cubicBezTo>
                  <a:cubicBezTo>
                    <a:pt x="66" y="75"/>
                    <a:pt x="72" y="77"/>
                    <a:pt x="71" y="73"/>
                  </a:cubicBezTo>
                  <a:cubicBezTo>
                    <a:pt x="71" y="71"/>
                    <a:pt x="63" y="68"/>
                    <a:pt x="68" y="66"/>
                  </a:cubicBezTo>
                  <a:cubicBezTo>
                    <a:pt x="71" y="65"/>
                    <a:pt x="73" y="71"/>
                    <a:pt x="75" y="72"/>
                  </a:cubicBezTo>
                  <a:cubicBezTo>
                    <a:pt x="76" y="73"/>
                    <a:pt x="78" y="74"/>
                    <a:pt x="80" y="75"/>
                  </a:cubicBezTo>
                  <a:cubicBezTo>
                    <a:pt x="80" y="72"/>
                    <a:pt x="79" y="69"/>
                    <a:pt x="80" y="67"/>
                  </a:cubicBezTo>
                  <a:cubicBezTo>
                    <a:pt x="81" y="65"/>
                    <a:pt x="83" y="64"/>
                    <a:pt x="83" y="61"/>
                  </a:cubicBezTo>
                  <a:cubicBezTo>
                    <a:pt x="83" y="57"/>
                    <a:pt x="78" y="54"/>
                    <a:pt x="78" y="47"/>
                  </a:cubicBezTo>
                  <a:cubicBezTo>
                    <a:pt x="79" y="42"/>
                    <a:pt x="81" y="38"/>
                    <a:pt x="84" y="33"/>
                  </a:cubicBezTo>
                  <a:close/>
                </a:path>
              </a:pathLst>
            </a:custGeom>
            <a:solidFill>
              <a:srgbClr val="CC99FF"/>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2" name="Freeform 478"/>
            <p:cNvSpPr>
              <a:spLocks/>
            </p:cNvSpPr>
            <p:nvPr/>
          </p:nvSpPr>
          <p:spPr bwMode="auto">
            <a:xfrm>
              <a:off x="16587788" y="7469188"/>
              <a:ext cx="77788" cy="176213"/>
            </a:xfrm>
            <a:custGeom>
              <a:avLst/>
              <a:gdLst>
                <a:gd name="T0" fmla="*/ 0 w 21"/>
                <a:gd name="T1" fmla="*/ 47 h 47"/>
                <a:gd name="T2" fmla="*/ 4 w 21"/>
                <a:gd name="T3" fmla="*/ 35 h 47"/>
                <a:gd name="T4" fmla="*/ 7 w 21"/>
                <a:gd name="T5" fmla="*/ 31 h 47"/>
                <a:gd name="T6" fmla="*/ 13 w 21"/>
                <a:gd name="T7" fmla="*/ 31 h 47"/>
                <a:gd name="T8" fmla="*/ 17 w 21"/>
                <a:gd name="T9" fmla="*/ 25 h 47"/>
                <a:gd name="T10" fmla="*/ 20 w 21"/>
                <a:gd name="T11" fmla="*/ 20 h 47"/>
                <a:gd name="T12" fmla="*/ 14 w 21"/>
                <a:gd name="T13" fmla="*/ 7 h 47"/>
                <a:gd name="T14" fmla="*/ 19 w 21"/>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7">
                  <a:moveTo>
                    <a:pt x="0" y="47"/>
                  </a:moveTo>
                  <a:cubicBezTo>
                    <a:pt x="2" y="43"/>
                    <a:pt x="2" y="39"/>
                    <a:pt x="4" y="35"/>
                  </a:cubicBezTo>
                  <a:cubicBezTo>
                    <a:pt x="5" y="33"/>
                    <a:pt x="6" y="31"/>
                    <a:pt x="7" y="31"/>
                  </a:cubicBezTo>
                  <a:cubicBezTo>
                    <a:pt x="9" y="31"/>
                    <a:pt x="11" y="33"/>
                    <a:pt x="13" y="31"/>
                  </a:cubicBezTo>
                  <a:cubicBezTo>
                    <a:pt x="15" y="30"/>
                    <a:pt x="15" y="26"/>
                    <a:pt x="17" y="25"/>
                  </a:cubicBezTo>
                  <a:cubicBezTo>
                    <a:pt x="18" y="23"/>
                    <a:pt x="21" y="23"/>
                    <a:pt x="20" y="20"/>
                  </a:cubicBezTo>
                  <a:cubicBezTo>
                    <a:pt x="19" y="15"/>
                    <a:pt x="13" y="12"/>
                    <a:pt x="14" y="7"/>
                  </a:cubicBezTo>
                  <a:cubicBezTo>
                    <a:pt x="14" y="4"/>
                    <a:pt x="17" y="1"/>
                    <a:pt x="19" y="0"/>
                  </a:cubicBezTo>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3" name="Freeform 479"/>
            <p:cNvSpPr>
              <a:spLocks/>
            </p:cNvSpPr>
            <p:nvPr/>
          </p:nvSpPr>
          <p:spPr bwMode="auto">
            <a:xfrm>
              <a:off x="16249650" y="8358188"/>
              <a:ext cx="1260475" cy="1860550"/>
            </a:xfrm>
            <a:custGeom>
              <a:avLst/>
              <a:gdLst>
                <a:gd name="T0" fmla="*/ 321 w 336"/>
                <a:gd name="T1" fmla="*/ 306 h 496"/>
                <a:gd name="T2" fmla="*/ 284 w 336"/>
                <a:gd name="T3" fmla="*/ 288 h 496"/>
                <a:gd name="T4" fmla="*/ 268 w 336"/>
                <a:gd name="T5" fmla="*/ 265 h 496"/>
                <a:gd name="T6" fmla="*/ 235 w 336"/>
                <a:gd name="T7" fmla="*/ 252 h 496"/>
                <a:gd name="T8" fmla="*/ 210 w 336"/>
                <a:gd name="T9" fmla="*/ 225 h 496"/>
                <a:gd name="T10" fmla="*/ 202 w 336"/>
                <a:gd name="T11" fmla="*/ 188 h 496"/>
                <a:gd name="T12" fmla="*/ 217 w 336"/>
                <a:gd name="T13" fmla="*/ 165 h 496"/>
                <a:gd name="T14" fmla="*/ 232 w 336"/>
                <a:gd name="T15" fmla="*/ 132 h 496"/>
                <a:gd name="T16" fmla="*/ 291 w 336"/>
                <a:gd name="T17" fmla="*/ 108 h 496"/>
                <a:gd name="T18" fmla="*/ 302 w 336"/>
                <a:gd name="T19" fmla="*/ 108 h 496"/>
                <a:gd name="T20" fmla="*/ 293 w 336"/>
                <a:gd name="T21" fmla="*/ 84 h 496"/>
                <a:gd name="T22" fmla="*/ 275 w 336"/>
                <a:gd name="T23" fmla="*/ 57 h 496"/>
                <a:gd name="T24" fmla="*/ 247 w 336"/>
                <a:gd name="T25" fmla="*/ 61 h 496"/>
                <a:gd name="T26" fmla="*/ 217 w 336"/>
                <a:gd name="T27" fmla="*/ 48 h 496"/>
                <a:gd name="T28" fmla="*/ 204 w 336"/>
                <a:gd name="T29" fmla="*/ 33 h 496"/>
                <a:gd name="T30" fmla="*/ 160 w 336"/>
                <a:gd name="T31" fmla="*/ 1 h 496"/>
                <a:gd name="T32" fmla="*/ 160 w 336"/>
                <a:gd name="T33" fmla="*/ 11 h 496"/>
                <a:gd name="T34" fmla="*/ 150 w 336"/>
                <a:gd name="T35" fmla="*/ 42 h 496"/>
                <a:gd name="T36" fmla="*/ 87 w 336"/>
                <a:gd name="T37" fmla="*/ 84 h 496"/>
                <a:gd name="T38" fmla="*/ 71 w 336"/>
                <a:gd name="T39" fmla="*/ 116 h 496"/>
                <a:gd name="T40" fmla="*/ 47 w 336"/>
                <a:gd name="T41" fmla="*/ 120 h 496"/>
                <a:gd name="T42" fmla="*/ 31 w 336"/>
                <a:gd name="T43" fmla="*/ 113 h 496"/>
                <a:gd name="T44" fmla="*/ 22 w 336"/>
                <a:gd name="T45" fmla="*/ 109 h 496"/>
                <a:gd name="T46" fmla="*/ 21 w 336"/>
                <a:gd name="T47" fmla="*/ 93 h 496"/>
                <a:gd name="T48" fmla="*/ 1 w 336"/>
                <a:gd name="T49" fmla="*/ 117 h 496"/>
                <a:gd name="T50" fmla="*/ 5 w 336"/>
                <a:gd name="T51" fmla="*/ 130 h 496"/>
                <a:gd name="T52" fmla="*/ 8 w 336"/>
                <a:gd name="T53" fmla="*/ 140 h 496"/>
                <a:gd name="T54" fmla="*/ 11 w 336"/>
                <a:gd name="T55" fmla="*/ 153 h 496"/>
                <a:gd name="T56" fmla="*/ 21 w 336"/>
                <a:gd name="T57" fmla="*/ 170 h 496"/>
                <a:gd name="T58" fmla="*/ 57 w 336"/>
                <a:gd name="T59" fmla="*/ 213 h 496"/>
                <a:gd name="T60" fmla="*/ 64 w 336"/>
                <a:gd name="T61" fmla="*/ 226 h 496"/>
                <a:gd name="T62" fmla="*/ 83 w 336"/>
                <a:gd name="T63" fmla="*/ 265 h 496"/>
                <a:gd name="T64" fmla="*/ 98 w 336"/>
                <a:gd name="T65" fmla="*/ 298 h 496"/>
                <a:gd name="T66" fmla="*/ 111 w 336"/>
                <a:gd name="T67" fmla="*/ 321 h 496"/>
                <a:gd name="T68" fmla="*/ 121 w 336"/>
                <a:gd name="T69" fmla="*/ 334 h 496"/>
                <a:gd name="T70" fmla="*/ 136 w 336"/>
                <a:gd name="T71" fmla="*/ 363 h 496"/>
                <a:gd name="T72" fmla="*/ 141 w 336"/>
                <a:gd name="T73" fmla="*/ 388 h 496"/>
                <a:gd name="T74" fmla="*/ 169 w 336"/>
                <a:gd name="T75" fmla="*/ 417 h 496"/>
                <a:gd name="T76" fmla="*/ 208 w 336"/>
                <a:gd name="T77" fmla="*/ 439 h 496"/>
                <a:gd name="T78" fmla="*/ 245 w 336"/>
                <a:gd name="T79" fmla="*/ 459 h 496"/>
                <a:gd name="T80" fmla="*/ 262 w 336"/>
                <a:gd name="T81" fmla="*/ 467 h 496"/>
                <a:gd name="T82" fmla="*/ 285 w 336"/>
                <a:gd name="T83" fmla="*/ 491 h 496"/>
                <a:gd name="T84" fmla="*/ 306 w 336"/>
                <a:gd name="T85" fmla="*/ 477 h 496"/>
                <a:gd name="T86" fmla="*/ 323 w 336"/>
                <a:gd name="T87" fmla="*/ 453 h 496"/>
                <a:gd name="T88" fmla="*/ 322 w 336"/>
                <a:gd name="T89" fmla="*/ 431 h 496"/>
                <a:gd name="T90" fmla="*/ 319 w 336"/>
                <a:gd name="T91" fmla="*/ 398 h 496"/>
                <a:gd name="T92" fmla="*/ 328 w 336"/>
                <a:gd name="T93" fmla="*/ 366 h 496"/>
                <a:gd name="T94" fmla="*/ 336 w 336"/>
                <a:gd name="T95" fmla="*/ 34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6">
                  <a:moveTo>
                    <a:pt x="333" y="326"/>
                  </a:moveTo>
                  <a:cubicBezTo>
                    <a:pt x="331" y="326"/>
                    <a:pt x="327" y="318"/>
                    <a:pt x="325" y="316"/>
                  </a:cubicBezTo>
                  <a:cubicBezTo>
                    <a:pt x="323" y="313"/>
                    <a:pt x="323" y="310"/>
                    <a:pt x="321" y="306"/>
                  </a:cubicBezTo>
                  <a:cubicBezTo>
                    <a:pt x="320" y="303"/>
                    <a:pt x="318" y="297"/>
                    <a:pt x="315" y="295"/>
                  </a:cubicBezTo>
                  <a:cubicBezTo>
                    <a:pt x="311" y="291"/>
                    <a:pt x="302" y="292"/>
                    <a:pt x="297" y="293"/>
                  </a:cubicBezTo>
                  <a:cubicBezTo>
                    <a:pt x="291" y="294"/>
                    <a:pt x="285" y="295"/>
                    <a:pt x="284" y="288"/>
                  </a:cubicBezTo>
                  <a:cubicBezTo>
                    <a:pt x="283" y="282"/>
                    <a:pt x="291" y="256"/>
                    <a:pt x="285" y="254"/>
                  </a:cubicBezTo>
                  <a:cubicBezTo>
                    <a:pt x="281" y="254"/>
                    <a:pt x="279" y="259"/>
                    <a:pt x="277" y="261"/>
                  </a:cubicBezTo>
                  <a:cubicBezTo>
                    <a:pt x="274" y="263"/>
                    <a:pt x="271" y="264"/>
                    <a:pt x="268" y="265"/>
                  </a:cubicBezTo>
                  <a:cubicBezTo>
                    <a:pt x="263" y="268"/>
                    <a:pt x="251" y="269"/>
                    <a:pt x="246" y="266"/>
                  </a:cubicBezTo>
                  <a:cubicBezTo>
                    <a:pt x="242" y="264"/>
                    <a:pt x="243" y="262"/>
                    <a:pt x="242" y="259"/>
                  </a:cubicBezTo>
                  <a:cubicBezTo>
                    <a:pt x="241" y="255"/>
                    <a:pt x="239" y="254"/>
                    <a:pt x="235" y="252"/>
                  </a:cubicBezTo>
                  <a:cubicBezTo>
                    <a:pt x="231" y="251"/>
                    <a:pt x="219" y="252"/>
                    <a:pt x="217" y="249"/>
                  </a:cubicBezTo>
                  <a:cubicBezTo>
                    <a:pt x="218" y="250"/>
                    <a:pt x="223" y="242"/>
                    <a:pt x="223" y="241"/>
                  </a:cubicBezTo>
                  <a:cubicBezTo>
                    <a:pt x="222" y="236"/>
                    <a:pt x="213" y="229"/>
                    <a:pt x="210" y="225"/>
                  </a:cubicBezTo>
                  <a:cubicBezTo>
                    <a:pt x="207" y="220"/>
                    <a:pt x="201" y="211"/>
                    <a:pt x="202" y="204"/>
                  </a:cubicBezTo>
                  <a:cubicBezTo>
                    <a:pt x="199" y="204"/>
                    <a:pt x="197" y="202"/>
                    <a:pt x="197" y="198"/>
                  </a:cubicBezTo>
                  <a:cubicBezTo>
                    <a:pt x="197" y="193"/>
                    <a:pt x="203" y="195"/>
                    <a:pt x="202" y="188"/>
                  </a:cubicBezTo>
                  <a:cubicBezTo>
                    <a:pt x="202" y="186"/>
                    <a:pt x="199" y="186"/>
                    <a:pt x="200" y="184"/>
                  </a:cubicBezTo>
                  <a:cubicBezTo>
                    <a:pt x="200" y="181"/>
                    <a:pt x="203" y="180"/>
                    <a:pt x="205" y="179"/>
                  </a:cubicBezTo>
                  <a:cubicBezTo>
                    <a:pt x="212" y="173"/>
                    <a:pt x="218" y="175"/>
                    <a:pt x="217" y="165"/>
                  </a:cubicBezTo>
                  <a:cubicBezTo>
                    <a:pt x="216" y="159"/>
                    <a:pt x="216" y="160"/>
                    <a:pt x="220" y="154"/>
                  </a:cubicBezTo>
                  <a:cubicBezTo>
                    <a:pt x="221" y="151"/>
                    <a:pt x="223" y="147"/>
                    <a:pt x="223" y="144"/>
                  </a:cubicBezTo>
                  <a:cubicBezTo>
                    <a:pt x="225" y="138"/>
                    <a:pt x="226" y="135"/>
                    <a:pt x="232" y="132"/>
                  </a:cubicBezTo>
                  <a:cubicBezTo>
                    <a:pt x="237" y="129"/>
                    <a:pt x="242" y="125"/>
                    <a:pt x="247" y="121"/>
                  </a:cubicBezTo>
                  <a:cubicBezTo>
                    <a:pt x="256" y="115"/>
                    <a:pt x="267" y="118"/>
                    <a:pt x="276" y="114"/>
                  </a:cubicBezTo>
                  <a:cubicBezTo>
                    <a:pt x="282" y="111"/>
                    <a:pt x="284" y="105"/>
                    <a:pt x="291" y="108"/>
                  </a:cubicBezTo>
                  <a:cubicBezTo>
                    <a:pt x="295" y="110"/>
                    <a:pt x="299" y="116"/>
                    <a:pt x="304" y="111"/>
                  </a:cubicBezTo>
                  <a:cubicBezTo>
                    <a:pt x="304" y="110"/>
                    <a:pt x="304" y="110"/>
                    <a:pt x="305" y="109"/>
                  </a:cubicBezTo>
                  <a:cubicBezTo>
                    <a:pt x="304" y="109"/>
                    <a:pt x="303" y="108"/>
                    <a:pt x="302" y="108"/>
                  </a:cubicBezTo>
                  <a:cubicBezTo>
                    <a:pt x="300" y="106"/>
                    <a:pt x="299" y="103"/>
                    <a:pt x="297" y="102"/>
                  </a:cubicBezTo>
                  <a:cubicBezTo>
                    <a:pt x="295" y="101"/>
                    <a:pt x="283" y="101"/>
                    <a:pt x="282" y="98"/>
                  </a:cubicBezTo>
                  <a:cubicBezTo>
                    <a:pt x="281" y="95"/>
                    <a:pt x="291" y="87"/>
                    <a:pt x="293" y="84"/>
                  </a:cubicBezTo>
                  <a:cubicBezTo>
                    <a:pt x="296" y="81"/>
                    <a:pt x="302" y="74"/>
                    <a:pt x="299" y="69"/>
                  </a:cubicBezTo>
                  <a:cubicBezTo>
                    <a:pt x="296" y="65"/>
                    <a:pt x="287" y="64"/>
                    <a:pt x="282" y="61"/>
                  </a:cubicBezTo>
                  <a:cubicBezTo>
                    <a:pt x="279" y="59"/>
                    <a:pt x="279" y="57"/>
                    <a:pt x="275" y="57"/>
                  </a:cubicBezTo>
                  <a:cubicBezTo>
                    <a:pt x="272" y="58"/>
                    <a:pt x="270" y="61"/>
                    <a:pt x="266" y="60"/>
                  </a:cubicBezTo>
                  <a:cubicBezTo>
                    <a:pt x="263" y="59"/>
                    <a:pt x="259" y="56"/>
                    <a:pt x="255" y="57"/>
                  </a:cubicBezTo>
                  <a:cubicBezTo>
                    <a:pt x="252" y="57"/>
                    <a:pt x="250" y="60"/>
                    <a:pt x="247" y="61"/>
                  </a:cubicBezTo>
                  <a:cubicBezTo>
                    <a:pt x="241" y="64"/>
                    <a:pt x="234" y="63"/>
                    <a:pt x="228" y="62"/>
                  </a:cubicBezTo>
                  <a:cubicBezTo>
                    <a:pt x="225" y="62"/>
                    <a:pt x="219" y="62"/>
                    <a:pt x="218" y="58"/>
                  </a:cubicBezTo>
                  <a:cubicBezTo>
                    <a:pt x="216" y="55"/>
                    <a:pt x="219" y="51"/>
                    <a:pt x="217" y="48"/>
                  </a:cubicBezTo>
                  <a:cubicBezTo>
                    <a:pt x="215" y="46"/>
                    <a:pt x="213" y="47"/>
                    <a:pt x="211" y="46"/>
                  </a:cubicBezTo>
                  <a:cubicBezTo>
                    <a:pt x="209" y="43"/>
                    <a:pt x="210" y="43"/>
                    <a:pt x="209" y="41"/>
                  </a:cubicBezTo>
                  <a:cubicBezTo>
                    <a:pt x="207" y="38"/>
                    <a:pt x="206" y="36"/>
                    <a:pt x="204" y="33"/>
                  </a:cubicBezTo>
                  <a:cubicBezTo>
                    <a:pt x="200" y="29"/>
                    <a:pt x="196" y="28"/>
                    <a:pt x="193" y="25"/>
                  </a:cubicBezTo>
                  <a:cubicBezTo>
                    <a:pt x="188" y="21"/>
                    <a:pt x="185" y="14"/>
                    <a:pt x="179" y="9"/>
                  </a:cubicBezTo>
                  <a:cubicBezTo>
                    <a:pt x="173" y="4"/>
                    <a:pt x="168" y="3"/>
                    <a:pt x="160" y="1"/>
                  </a:cubicBezTo>
                  <a:cubicBezTo>
                    <a:pt x="160" y="1"/>
                    <a:pt x="159" y="0"/>
                    <a:pt x="158" y="0"/>
                  </a:cubicBezTo>
                  <a:cubicBezTo>
                    <a:pt x="157" y="1"/>
                    <a:pt x="155" y="3"/>
                    <a:pt x="156" y="5"/>
                  </a:cubicBezTo>
                  <a:cubicBezTo>
                    <a:pt x="156" y="8"/>
                    <a:pt x="159" y="8"/>
                    <a:pt x="160" y="11"/>
                  </a:cubicBezTo>
                  <a:cubicBezTo>
                    <a:pt x="161" y="11"/>
                    <a:pt x="162" y="16"/>
                    <a:pt x="162" y="17"/>
                  </a:cubicBezTo>
                  <a:cubicBezTo>
                    <a:pt x="162" y="23"/>
                    <a:pt x="157" y="23"/>
                    <a:pt x="156" y="29"/>
                  </a:cubicBezTo>
                  <a:cubicBezTo>
                    <a:pt x="154" y="35"/>
                    <a:pt x="153" y="37"/>
                    <a:pt x="150" y="42"/>
                  </a:cubicBezTo>
                  <a:cubicBezTo>
                    <a:pt x="142" y="54"/>
                    <a:pt x="131" y="65"/>
                    <a:pt x="117" y="69"/>
                  </a:cubicBezTo>
                  <a:cubicBezTo>
                    <a:pt x="109" y="72"/>
                    <a:pt x="102" y="76"/>
                    <a:pt x="94" y="78"/>
                  </a:cubicBezTo>
                  <a:cubicBezTo>
                    <a:pt x="90" y="79"/>
                    <a:pt x="90" y="80"/>
                    <a:pt x="87" y="84"/>
                  </a:cubicBezTo>
                  <a:cubicBezTo>
                    <a:pt x="85" y="87"/>
                    <a:pt x="83" y="90"/>
                    <a:pt x="79" y="90"/>
                  </a:cubicBezTo>
                  <a:cubicBezTo>
                    <a:pt x="78" y="96"/>
                    <a:pt x="77" y="100"/>
                    <a:pt x="74" y="105"/>
                  </a:cubicBezTo>
                  <a:cubicBezTo>
                    <a:pt x="72" y="109"/>
                    <a:pt x="72" y="112"/>
                    <a:pt x="71" y="116"/>
                  </a:cubicBezTo>
                  <a:cubicBezTo>
                    <a:pt x="71" y="121"/>
                    <a:pt x="70" y="119"/>
                    <a:pt x="67" y="122"/>
                  </a:cubicBezTo>
                  <a:cubicBezTo>
                    <a:pt x="62" y="127"/>
                    <a:pt x="61" y="134"/>
                    <a:pt x="53" y="128"/>
                  </a:cubicBezTo>
                  <a:cubicBezTo>
                    <a:pt x="50" y="126"/>
                    <a:pt x="50" y="122"/>
                    <a:pt x="47" y="120"/>
                  </a:cubicBezTo>
                  <a:cubicBezTo>
                    <a:pt x="46" y="118"/>
                    <a:pt x="42" y="117"/>
                    <a:pt x="40" y="116"/>
                  </a:cubicBezTo>
                  <a:cubicBezTo>
                    <a:pt x="38" y="116"/>
                    <a:pt x="36" y="116"/>
                    <a:pt x="34" y="115"/>
                  </a:cubicBezTo>
                  <a:cubicBezTo>
                    <a:pt x="33" y="115"/>
                    <a:pt x="31" y="113"/>
                    <a:pt x="31" y="113"/>
                  </a:cubicBezTo>
                  <a:cubicBezTo>
                    <a:pt x="27" y="114"/>
                    <a:pt x="28" y="119"/>
                    <a:pt x="23" y="117"/>
                  </a:cubicBezTo>
                  <a:cubicBezTo>
                    <a:pt x="23" y="116"/>
                    <a:pt x="24" y="113"/>
                    <a:pt x="24" y="112"/>
                  </a:cubicBezTo>
                  <a:cubicBezTo>
                    <a:pt x="24" y="111"/>
                    <a:pt x="22" y="111"/>
                    <a:pt x="22" y="109"/>
                  </a:cubicBezTo>
                  <a:cubicBezTo>
                    <a:pt x="21" y="104"/>
                    <a:pt x="25" y="107"/>
                    <a:pt x="28" y="105"/>
                  </a:cubicBezTo>
                  <a:cubicBezTo>
                    <a:pt x="32" y="102"/>
                    <a:pt x="30" y="95"/>
                    <a:pt x="28" y="89"/>
                  </a:cubicBezTo>
                  <a:cubicBezTo>
                    <a:pt x="25" y="90"/>
                    <a:pt x="23" y="92"/>
                    <a:pt x="21" y="93"/>
                  </a:cubicBezTo>
                  <a:cubicBezTo>
                    <a:pt x="17" y="96"/>
                    <a:pt x="14" y="98"/>
                    <a:pt x="10" y="102"/>
                  </a:cubicBezTo>
                  <a:cubicBezTo>
                    <a:pt x="8" y="105"/>
                    <a:pt x="5" y="109"/>
                    <a:pt x="1" y="111"/>
                  </a:cubicBezTo>
                  <a:cubicBezTo>
                    <a:pt x="2" y="113"/>
                    <a:pt x="2" y="115"/>
                    <a:pt x="1" y="117"/>
                  </a:cubicBezTo>
                  <a:cubicBezTo>
                    <a:pt x="1" y="118"/>
                    <a:pt x="1" y="119"/>
                    <a:pt x="1" y="121"/>
                  </a:cubicBezTo>
                  <a:cubicBezTo>
                    <a:pt x="1" y="121"/>
                    <a:pt x="0" y="121"/>
                    <a:pt x="0" y="122"/>
                  </a:cubicBezTo>
                  <a:cubicBezTo>
                    <a:pt x="0" y="125"/>
                    <a:pt x="4" y="127"/>
                    <a:pt x="5" y="130"/>
                  </a:cubicBezTo>
                  <a:cubicBezTo>
                    <a:pt x="6" y="130"/>
                    <a:pt x="8" y="133"/>
                    <a:pt x="7" y="133"/>
                  </a:cubicBezTo>
                  <a:cubicBezTo>
                    <a:pt x="5" y="133"/>
                    <a:pt x="2" y="132"/>
                    <a:pt x="2" y="136"/>
                  </a:cubicBezTo>
                  <a:cubicBezTo>
                    <a:pt x="3" y="139"/>
                    <a:pt x="6" y="140"/>
                    <a:pt x="8" y="140"/>
                  </a:cubicBezTo>
                  <a:cubicBezTo>
                    <a:pt x="8" y="141"/>
                    <a:pt x="8" y="141"/>
                    <a:pt x="8" y="142"/>
                  </a:cubicBezTo>
                  <a:cubicBezTo>
                    <a:pt x="10" y="143"/>
                    <a:pt x="13" y="146"/>
                    <a:pt x="13" y="148"/>
                  </a:cubicBezTo>
                  <a:cubicBezTo>
                    <a:pt x="13" y="149"/>
                    <a:pt x="12" y="152"/>
                    <a:pt x="11" y="153"/>
                  </a:cubicBezTo>
                  <a:cubicBezTo>
                    <a:pt x="10" y="154"/>
                    <a:pt x="10" y="153"/>
                    <a:pt x="8" y="153"/>
                  </a:cubicBezTo>
                  <a:cubicBezTo>
                    <a:pt x="6" y="154"/>
                    <a:pt x="4" y="153"/>
                    <a:pt x="4" y="157"/>
                  </a:cubicBezTo>
                  <a:cubicBezTo>
                    <a:pt x="4" y="164"/>
                    <a:pt x="16" y="168"/>
                    <a:pt x="21" y="170"/>
                  </a:cubicBezTo>
                  <a:cubicBezTo>
                    <a:pt x="25" y="171"/>
                    <a:pt x="31" y="174"/>
                    <a:pt x="34" y="176"/>
                  </a:cubicBezTo>
                  <a:cubicBezTo>
                    <a:pt x="44" y="185"/>
                    <a:pt x="45" y="196"/>
                    <a:pt x="51" y="207"/>
                  </a:cubicBezTo>
                  <a:cubicBezTo>
                    <a:pt x="52" y="209"/>
                    <a:pt x="55" y="211"/>
                    <a:pt x="57" y="213"/>
                  </a:cubicBezTo>
                  <a:cubicBezTo>
                    <a:pt x="58" y="214"/>
                    <a:pt x="58" y="215"/>
                    <a:pt x="58" y="216"/>
                  </a:cubicBezTo>
                  <a:cubicBezTo>
                    <a:pt x="59" y="217"/>
                    <a:pt x="61" y="217"/>
                    <a:pt x="62" y="218"/>
                  </a:cubicBezTo>
                  <a:cubicBezTo>
                    <a:pt x="64" y="220"/>
                    <a:pt x="64" y="223"/>
                    <a:pt x="64" y="226"/>
                  </a:cubicBezTo>
                  <a:cubicBezTo>
                    <a:pt x="68" y="226"/>
                    <a:pt x="70" y="235"/>
                    <a:pt x="71" y="238"/>
                  </a:cubicBezTo>
                  <a:cubicBezTo>
                    <a:pt x="73" y="243"/>
                    <a:pt x="75" y="249"/>
                    <a:pt x="77" y="254"/>
                  </a:cubicBezTo>
                  <a:cubicBezTo>
                    <a:pt x="79" y="258"/>
                    <a:pt x="81" y="261"/>
                    <a:pt x="83" y="265"/>
                  </a:cubicBezTo>
                  <a:cubicBezTo>
                    <a:pt x="85" y="270"/>
                    <a:pt x="88" y="275"/>
                    <a:pt x="90" y="280"/>
                  </a:cubicBezTo>
                  <a:cubicBezTo>
                    <a:pt x="91" y="283"/>
                    <a:pt x="94" y="285"/>
                    <a:pt x="96" y="289"/>
                  </a:cubicBezTo>
                  <a:cubicBezTo>
                    <a:pt x="98" y="292"/>
                    <a:pt x="97" y="294"/>
                    <a:pt x="98" y="298"/>
                  </a:cubicBezTo>
                  <a:cubicBezTo>
                    <a:pt x="99" y="302"/>
                    <a:pt x="101" y="302"/>
                    <a:pt x="103" y="304"/>
                  </a:cubicBezTo>
                  <a:cubicBezTo>
                    <a:pt x="105" y="307"/>
                    <a:pt x="108" y="310"/>
                    <a:pt x="109" y="313"/>
                  </a:cubicBezTo>
                  <a:cubicBezTo>
                    <a:pt x="110" y="315"/>
                    <a:pt x="109" y="318"/>
                    <a:pt x="111" y="321"/>
                  </a:cubicBezTo>
                  <a:cubicBezTo>
                    <a:pt x="113" y="324"/>
                    <a:pt x="116" y="325"/>
                    <a:pt x="118" y="327"/>
                  </a:cubicBezTo>
                  <a:cubicBezTo>
                    <a:pt x="118" y="328"/>
                    <a:pt x="118" y="330"/>
                    <a:pt x="118" y="331"/>
                  </a:cubicBezTo>
                  <a:cubicBezTo>
                    <a:pt x="119" y="332"/>
                    <a:pt x="120" y="333"/>
                    <a:pt x="121" y="334"/>
                  </a:cubicBezTo>
                  <a:cubicBezTo>
                    <a:pt x="123" y="337"/>
                    <a:pt x="124" y="340"/>
                    <a:pt x="125" y="343"/>
                  </a:cubicBezTo>
                  <a:cubicBezTo>
                    <a:pt x="127" y="348"/>
                    <a:pt x="132" y="352"/>
                    <a:pt x="135" y="356"/>
                  </a:cubicBezTo>
                  <a:cubicBezTo>
                    <a:pt x="136" y="358"/>
                    <a:pt x="136" y="360"/>
                    <a:pt x="136" y="363"/>
                  </a:cubicBezTo>
                  <a:cubicBezTo>
                    <a:pt x="135" y="368"/>
                    <a:pt x="134" y="369"/>
                    <a:pt x="130" y="371"/>
                  </a:cubicBezTo>
                  <a:cubicBezTo>
                    <a:pt x="132" y="372"/>
                    <a:pt x="133" y="373"/>
                    <a:pt x="135" y="374"/>
                  </a:cubicBezTo>
                  <a:cubicBezTo>
                    <a:pt x="133" y="380"/>
                    <a:pt x="139" y="383"/>
                    <a:pt x="141" y="388"/>
                  </a:cubicBezTo>
                  <a:cubicBezTo>
                    <a:pt x="143" y="393"/>
                    <a:pt x="147" y="395"/>
                    <a:pt x="152" y="399"/>
                  </a:cubicBezTo>
                  <a:cubicBezTo>
                    <a:pt x="155" y="402"/>
                    <a:pt x="160" y="408"/>
                    <a:pt x="162" y="411"/>
                  </a:cubicBezTo>
                  <a:cubicBezTo>
                    <a:pt x="164" y="413"/>
                    <a:pt x="166" y="416"/>
                    <a:pt x="169" y="417"/>
                  </a:cubicBezTo>
                  <a:cubicBezTo>
                    <a:pt x="176" y="420"/>
                    <a:pt x="185" y="424"/>
                    <a:pt x="192" y="430"/>
                  </a:cubicBezTo>
                  <a:cubicBezTo>
                    <a:pt x="195" y="432"/>
                    <a:pt x="197" y="434"/>
                    <a:pt x="200" y="435"/>
                  </a:cubicBezTo>
                  <a:cubicBezTo>
                    <a:pt x="203" y="436"/>
                    <a:pt x="205" y="437"/>
                    <a:pt x="208" y="439"/>
                  </a:cubicBezTo>
                  <a:cubicBezTo>
                    <a:pt x="214" y="442"/>
                    <a:pt x="221" y="446"/>
                    <a:pt x="227" y="448"/>
                  </a:cubicBezTo>
                  <a:cubicBezTo>
                    <a:pt x="230" y="449"/>
                    <a:pt x="234" y="450"/>
                    <a:pt x="237" y="452"/>
                  </a:cubicBezTo>
                  <a:cubicBezTo>
                    <a:pt x="240" y="454"/>
                    <a:pt x="242" y="457"/>
                    <a:pt x="245" y="459"/>
                  </a:cubicBezTo>
                  <a:cubicBezTo>
                    <a:pt x="247" y="460"/>
                    <a:pt x="249" y="460"/>
                    <a:pt x="250" y="460"/>
                  </a:cubicBezTo>
                  <a:cubicBezTo>
                    <a:pt x="252" y="461"/>
                    <a:pt x="253" y="463"/>
                    <a:pt x="254" y="464"/>
                  </a:cubicBezTo>
                  <a:cubicBezTo>
                    <a:pt x="256" y="466"/>
                    <a:pt x="259" y="465"/>
                    <a:pt x="262" y="467"/>
                  </a:cubicBezTo>
                  <a:cubicBezTo>
                    <a:pt x="263" y="468"/>
                    <a:pt x="265" y="472"/>
                    <a:pt x="266" y="474"/>
                  </a:cubicBezTo>
                  <a:cubicBezTo>
                    <a:pt x="267" y="476"/>
                    <a:pt x="266" y="478"/>
                    <a:pt x="268" y="480"/>
                  </a:cubicBezTo>
                  <a:cubicBezTo>
                    <a:pt x="272" y="485"/>
                    <a:pt x="280" y="487"/>
                    <a:pt x="285" y="491"/>
                  </a:cubicBezTo>
                  <a:cubicBezTo>
                    <a:pt x="287" y="492"/>
                    <a:pt x="289" y="494"/>
                    <a:pt x="290" y="496"/>
                  </a:cubicBezTo>
                  <a:cubicBezTo>
                    <a:pt x="295" y="496"/>
                    <a:pt x="301" y="495"/>
                    <a:pt x="304" y="492"/>
                  </a:cubicBezTo>
                  <a:cubicBezTo>
                    <a:pt x="310" y="488"/>
                    <a:pt x="308" y="483"/>
                    <a:pt x="306" y="477"/>
                  </a:cubicBezTo>
                  <a:cubicBezTo>
                    <a:pt x="309" y="476"/>
                    <a:pt x="314" y="475"/>
                    <a:pt x="316" y="472"/>
                  </a:cubicBezTo>
                  <a:cubicBezTo>
                    <a:pt x="318" y="468"/>
                    <a:pt x="311" y="468"/>
                    <a:pt x="311" y="464"/>
                  </a:cubicBezTo>
                  <a:cubicBezTo>
                    <a:pt x="312" y="460"/>
                    <a:pt x="321" y="456"/>
                    <a:pt x="323" y="453"/>
                  </a:cubicBezTo>
                  <a:cubicBezTo>
                    <a:pt x="325" y="451"/>
                    <a:pt x="326" y="448"/>
                    <a:pt x="327" y="445"/>
                  </a:cubicBezTo>
                  <a:cubicBezTo>
                    <a:pt x="329" y="443"/>
                    <a:pt x="332" y="440"/>
                    <a:pt x="331" y="437"/>
                  </a:cubicBezTo>
                  <a:cubicBezTo>
                    <a:pt x="330" y="435"/>
                    <a:pt x="324" y="433"/>
                    <a:pt x="322" y="431"/>
                  </a:cubicBezTo>
                  <a:cubicBezTo>
                    <a:pt x="319" y="427"/>
                    <a:pt x="317" y="419"/>
                    <a:pt x="319" y="415"/>
                  </a:cubicBezTo>
                  <a:cubicBezTo>
                    <a:pt x="322" y="410"/>
                    <a:pt x="324" y="411"/>
                    <a:pt x="323" y="406"/>
                  </a:cubicBezTo>
                  <a:cubicBezTo>
                    <a:pt x="322" y="403"/>
                    <a:pt x="319" y="401"/>
                    <a:pt x="319" y="398"/>
                  </a:cubicBezTo>
                  <a:cubicBezTo>
                    <a:pt x="319" y="394"/>
                    <a:pt x="324" y="392"/>
                    <a:pt x="326" y="389"/>
                  </a:cubicBezTo>
                  <a:cubicBezTo>
                    <a:pt x="328" y="386"/>
                    <a:pt x="330" y="382"/>
                    <a:pt x="331" y="379"/>
                  </a:cubicBezTo>
                  <a:cubicBezTo>
                    <a:pt x="331" y="375"/>
                    <a:pt x="328" y="370"/>
                    <a:pt x="328" y="366"/>
                  </a:cubicBezTo>
                  <a:cubicBezTo>
                    <a:pt x="327" y="361"/>
                    <a:pt x="329" y="356"/>
                    <a:pt x="329" y="351"/>
                  </a:cubicBezTo>
                  <a:cubicBezTo>
                    <a:pt x="329" y="345"/>
                    <a:pt x="332" y="345"/>
                    <a:pt x="334" y="340"/>
                  </a:cubicBezTo>
                  <a:cubicBezTo>
                    <a:pt x="335" y="340"/>
                    <a:pt x="335" y="340"/>
                    <a:pt x="336" y="340"/>
                  </a:cubicBezTo>
                  <a:cubicBezTo>
                    <a:pt x="336" y="337"/>
                    <a:pt x="336" y="335"/>
                    <a:pt x="336" y="333"/>
                  </a:cubicBezTo>
                  <a:cubicBezTo>
                    <a:pt x="336" y="330"/>
                    <a:pt x="334" y="328"/>
                    <a:pt x="333" y="32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4" name="Freeform 480"/>
            <p:cNvSpPr>
              <a:spLocks/>
            </p:cNvSpPr>
            <p:nvPr/>
          </p:nvSpPr>
          <p:spPr bwMode="auto">
            <a:xfrm>
              <a:off x="16279813" y="8208963"/>
              <a:ext cx="577850" cy="652463"/>
            </a:xfrm>
            <a:custGeom>
              <a:avLst/>
              <a:gdLst>
                <a:gd name="T0" fmla="*/ 20 w 154"/>
                <a:gd name="T1" fmla="*/ 145 h 174"/>
                <a:gd name="T2" fmla="*/ 14 w 154"/>
                <a:gd name="T3" fmla="*/ 149 h 174"/>
                <a:gd name="T4" fmla="*/ 16 w 154"/>
                <a:gd name="T5" fmla="*/ 152 h 174"/>
                <a:gd name="T6" fmla="*/ 15 w 154"/>
                <a:gd name="T7" fmla="*/ 157 h 174"/>
                <a:gd name="T8" fmla="*/ 23 w 154"/>
                <a:gd name="T9" fmla="*/ 153 h 174"/>
                <a:gd name="T10" fmla="*/ 26 w 154"/>
                <a:gd name="T11" fmla="*/ 155 h 174"/>
                <a:gd name="T12" fmla="*/ 32 w 154"/>
                <a:gd name="T13" fmla="*/ 156 h 174"/>
                <a:gd name="T14" fmla="*/ 39 w 154"/>
                <a:gd name="T15" fmla="*/ 160 h 174"/>
                <a:gd name="T16" fmla="*/ 45 w 154"/>
                <a:gd name="T17" fmla="*/ 168 h 174"/>
                <a:gd name="T18" fmla="*/ 59 w 154"/>
                <a:gd name="T19" fmla="*/ 162 h 174"/>
                <a:gd name="T20" fmla="*/ 63 w 154"/>
                <a:gd name="T21" fmla="*/ 156 h 174"/>
                <a:gd name="T22" fmla="*/ 66 w 154"/>
                <a:gd name="T23" fmla="*/ 145 h 174"/>
                <a:gd name="T24" fmla="*/ 71 w 154"/>
                <a:gd name="T25" fmla="*/ 130 h 174"/>
                <a:gd name="T26" fmla="*/ 79 w 154"/>
                <a:gd name="T27" fmla="*/ 124 h 174"/>
                <a:gd name="T28" fmla="*/ 86 w 154"/>
                <a:gd name="T29" fmla="*/ 118 h 174"/>
                <a:gd name="T30" fmla="*/ 109 w 154"/>
                <a:gd name="T31" fmla="*/ 109 h 174"/>
                <a:gd name="T32" fmla="*/ 142 w 154"/>
                <a:gd name="T33" fmla="*/ 82 h 174"/>
                <a:gd name="T34" fmla="*/ 148 w 154"/>
                <a:gd name="T35" fmla="*/ 69 h 174"/>
                <a:gd name="T36" fmla="*/ 154 w 154"/>
                <a:gd name="T37" fmla="*/ 57 h 174"/>
                <a:gd name="T38" fmla="*/ 152 w 154"/>
                <a:gd name="T39" fmla="*/ 51 h 174"/>
                <a:gd name="T40" fmla="*/ 148 w 154"/>
                <a:gd name="T41" fmla="*/ 45 h 174"/>
                <a:gd name="T42" fmla="*/ 150 w 154"/>
                <a:gd name="T43" fmla="*/ 40 h 174"/>
                <a:gd name="T44" fmla="*/ 139 w 154"/>
                <a:gd name="T45" fmla="*/ 35 h 174"/>
                <a:gd name="T46" fmla="*/ 126 w 154"/>
                <a:gd name="T47" fmla="*/ 27 h 174"/>
                <a:gd name="T48" fmla="*/ 115 w 154"/>
                <a:gd name="T49" fmla="*/ 33 h 174"/>
                <a:gd name="T50" fmla="*/ 100 w 154"/>
                <a:gd name="T51" fmla="*/ 29 h 174"/>
                <a:gd name="T52" fmla="*/ 90 w 154"/>
                <a:gd name="T53" fmla="*/ 19 h 174"/>
                <a:gd name="T54" fmla="*/ 79 w 154"/>
                <a:gd name="T55" fmla="*/ 13 h 174"/>
                <a:gd name="T56" fmla="*/ 58 w 154"/>
                <a:gd name="T57" fmla="*/ 0 h 174"/>
                <a:gd name="T58" fmla="*/ 54 w 154"/>
                <a:gd name="T59" fmla="*/ 3 h 174"/>
                <a:gd name="T60" fmla="*/ 52 w 154"/>
                <a:gd name="T61" fmla="*/ 7 h 174"/>
                <a:gd name="T62" fmla="*/ 45 w 154"/>
                <a:gd name="T63" fmla="*/ 9 h 174"/>
                <a:gd name="T64" fmla="*/ 37 w 154"/>
                <a:gd name="T65" fmla="*/ 12 h 174"/>
                <a:gd name="T66" fmla="*/ 33 w 154"/>
                <a:gd name="T67" fmla="*/ 12 h 174"/>
                <a:gd name="T68" fmla="*/ 31 w 154"/>
                <a:gd name="T69" fmla="*/ 16 h 174"/>
                <a:gd name="T70" fmla="*/ 25 w 154"/>
                <a:gd name="T71" fmla="*/ 18 h 174"/>
                <a:gd name="T72" fmla="*/ 27 w 154"/>
                <a:gd name="T73" fmla="*/ 27 h 174"/>
                <a:gd name="T74" fmla="*/ 24 w 154"/>
                <a:gd name="T75" fmla="*/ 37 h 174"/>
                <a:gd name="T76" fmla="*/ 15 w 154"/>
                <a:gd name="T77" fmla="*/ 47 h 174"/>
                <a:gd name="T78" fmla="*/ 16 w 154"/>
                <a:gd name="T79" fmla="*/ 53 h 174"/>
                <a:gd name="T80" fmla="*/ 10 w 154"/>
                <a:gd name="T81" fmla="*/ 63 h 174"/>
                <a:gd name="T82" fmla="*/ 3 w 154"/>
                <a:gd name="T83" fmla="*/ 64 h 174"/>
                <a:gd name="T84" fmla="*/ 7 w 154"/>
                <a:gd name="T85" fmla="*/ 73 h 174"/>
                <a:gd name="T86" fmla="*/ 4 w 154"/>
                <a:gd name="T87" fmla="*/ 81 h 174"/>
                <a:gd name="T88" fmla="*/ 5 w 154"/>
                <a:gd name="T89" fmla="*/ 96 h 174"/>
                <a:gd name="T90" fmla="*/ 0 w 154"/>
                <a:gd name="T91" fmla="*/ 97 h 174"/>
                <a:gd name="T92" fmla="*/ 4 w 154"/>
                <a:gd name="T93" fmla="*/ 101 h 174"/>
                <a:gd name="T94" fmla="*/ 16 w 154"/>
                <a:gd name="T95" fmla="*/ 109 h 174"/>
                <a:gd name="T96" fmla="*/ 19 w 154"/>
                <a:gd name="T97" fmla="*/ 112 h 174"/>
                <a:gd name="T98" fmla="*/ 21 w 154"/>
                <a:gd name="T99" fmla="*/ 110 h 174"/>
                <a:gd name="T100" fmla="*/ 26 w 154"/>
                <a:gd name="T101" fmla="*/ 106 h 174"/>
                <a:gd name="T102" fmla="*/ 20 w 154"/>
                <a:gd name="T103" fmla="*/ 118 h 174"/>
                <a:gd name="T104" fmla="*/ 30 w 154"/>
                <a:gd name="T105" fmla="*/ 113 h 174"/>
                <a:gd name="T106" fmla="*/ 29 w 154"/>
                <a:gd name="T107" fmla="*/ 110 h 174"/>
                <a:gd name="T108" fmla="*/ 31 w 154"/>
                <a:gd name="T109" fmla="*/ 119 h 174"/>
                <a:gd name="T110" fmla="*/ 20 w 154"/>
                <a:gd name="T111" fmla="*/ 129 h 174"/>
                <a:gd name="T112" fmla="*/ 20 w 154"/>
                <a:gd name="T113"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174">
                  <a:moveTo>
                    <a:pt x="20" y="145"/>
                  </a:moveTo>
                  <a:cubicBezTo>
                    <a:pt x="17" y="147"/>
                    <a:pt x="13" y="144"/>
                    <a:pt x="14" y="149"/>
                  </a:cubicBezTo>
                  <a:cubicBezTo>
                    <a:pt x="14" y="151"/>
                    <a:pt x="16" y="151"/>
                    <a:pt x="16" y="152"/>
                  </a:cubicBezTo>
                  <a:cubicBezTo>
                    <a:pt x="16" y="153"/>
                    <a:pt x="15" y="156"/>
                    <a:pt x="15" y="157"/>
                  </a:cubicBezTo>
                  <a:cubicBezTo>
                    <a:pt x="20" y="159"/>
                    <a:pt x="19" y="154"/>
                    <a:pt x="23" y="153"/>
                  </a:cubicBezTo>
                  <a:cubicBezTo>
                    <a:pt x="23" y="153"/>
                    <a:pt x="25" y="155"/>
                    <a:pt x="26" y="155"/>
                  </a:cubicBezTo>
                  <a:cubicBezTo>
                    <a:pt x="28" y="156"/>
                    <a:pt x="30" y="156"/>
                    <a:pt x="32" y="156"/>
                  </a:cubicBezTo>
                  <a:cubicBezTo>
                    <a:pt x="34" y="157"/>
                    <a:pt x="38" y="158"/>
                    <a:pt x="39" y="160"/>
                  </a:cubicBezTo>
                  <a:cubicBezTo>
                    <a:pt x="42" y="162"/>
                    <a:pt x="42" y="166"/>
                    <a:pt x="45" y="168"/>
                  </a:cubicBezTo>
                  <a:cubicBezTo>
                    <a:pt x="53" y="174"/>
                    <a:pt x="54" y="167"/>
                    <a:pt x="59" y="162"/>
                  </a:cubicBezTo>
                  <a:cubicBezTo>
                    <a:pt x="62" y="159"/>
                    <a:pt x="63" y="161"/>
                    <a:pt x="63" y="156"/>
                  </a:cubicBezTo>
                  <a:cubicBezTo>
                    <a:pt x="64" y="152"/>
                    <a:pt x="64" y="149"/>
                    <a:pt x="66" y="145"/>
                  </a:cubicBezTo>
                  <a:cubicBezTo>
                    <a:pt x="69" y="140"/>
                    <a:pt x="70" y="136"/>
                    <a:pt x="71" y="130"/>
                  </a:cubicBezTo>
                  <a:cubicBezTo>
                    <a:pt x="75" y="130"/>
                    <a:pt x="77" y="127"/>
                    <a:pt x="79" y="124"/>
                  </a:cubicBezTo>
                  <a:cubicBezTo>
                    <a:pt x="82" y="120"/>
                    <a:pt x="82" y="119"/>
                    <a:pt x="86" y="118"/>
                  </a:cubicBezTo>
                  <a:cubicBezTo>
                    <a:pt x="94" y="116"/>
                    <a:pt x="101" y="112"/>
                    <a:pt x="109" y="109"/>
                  </a:cubicBezTo>
                  <a:cubicBezTo>
                    <a:pt x="123" y="105"/>
                    <a:pt x="134" y="94"/>
                    <a:pt x="142" y="82"/>
                  </a:cubicBezTo>
                  <a:cubicBezTo>
                    <a:pt x="145" y="77"/>
                    <a:pt x="146" y="75"/>
                    <a:pt x="148" y="69"/>
                  </a:cubicBezTo>
                  <a:cubicBezTo>
                    <a:pt x="149" y="63"/>
                    <a:pt x="154" y="63"/>
                    <a:pt x="154" y="57"/>
                  </a:cubicBezTo>
                  <a:cubicBezTo>
                    <a:pt x="154" y="56"/>
                    <a:pt x="153" y="51"/>
                    <a:pt x="152" y="51"/>
                  </a:cubicBezTo>
                  <a:cubicBezTo>
                    <a:pt x="151" y="48"/>
                    <a:pt x="148" y="48"/>
                    <a:pt x="148" y="45"/>
                  </a:cubicBezTo>
                  <a:cubicBezTo>
                    <a:pt x="147" y="43"/>
                    <a:pt x="149" y="41"/>
                    <a:pt x="150" y="40"/>
                  </a:cubicBezTo>
                  <a:cubicBezTo>
                    <a:pt x="147" y="39"/>
                    <a:pt x="142" y="36"/>
                    <a:pt x="139" y="35"/>
                  </a:cubicBezTo>
                  <a:cubicBezTo>
                    <a:pt x="135" y="32"/>
                    <a:pt x="132" y="26"/>
                    <a:pt x="126" y="27"/>
                  </a:cubicBezTo>
                  <a:cubicBezTo>
                    <a:pt x="121" y="28"/>
                    <a:pt x="122" y="33"/>
                    <a:pt x="115" y="33"/>
                  </a:cubicBezTo>
                  <a:cubicBezTo>
                    <a:pt x="113" y="32"/>
                    <a:pt x="102" y="30"/>
                    <a:pt x="100" y="29"/>
                  </a:cubicBezTo>
                  <a:cubicBezTo>
                    <a:pt x="96" y="26"/>
                    <a:pt x="95" y="22"/>
                    <a:pt x="90" y="19"/>
                  </a:cubicBezTo>
                  <a:cubicBezTo>
                    <a:pt x="87" y="17"/>
                    <a:pt x="83" y="15"/>
                    <a:pt x="79" y="13"/>
                  </a:cubicBezTo>
                  <a:cubicBezTo>
                    <a:pt x="71" y="9"/>
                    <a:pt x="65" y="5"/>
                    <a:pt x="58" y="0"/>
                  </a:cubicBezTo>
                  <a:cubicBezTo>
                    <a:pt x="57" y="2"/>
                    <a:pt x="55" y="2"/>
                    <a:pt x="54" y="3"/>
                  </a:cubicBezTo>
                  <a:cubicBezTo>
                    <a:pt x="53" y="4"/>
                    <a:pt x="53" y="6"/>
                    <a:pt x="52" y="7"/>
                  </a:cubicBezTo>
                  <a:cubicBezTo>
                    <a:pt x="49" y="9"/>
                    <a:pt x="47" y="9"/>
                    <a:pt x="45" y="9"/>
                  </a:cubicBezTo>
                  <a:cubicBezTo>
                    <a:pt x="42" y="10"/>
                    <a:pt x="40" y="11"/>
                    <a:pt x="37" y="12"/>
                  </a:cubicBezTo>
                  <a:cubicBezTo>
                    <a:pt x="36" y="12"/>
                    <a:pt x="34" y="12"/>
                    <a:pt x="33" y="12"/>
                  </a:cubicBezTo>
                  <a:cubicBezTo>
                    <a:pt x="32" y="13"/>
                    <a:pt x="32" y="15"/>
                    <a:pt x="31" y="16"/>
                  </a:cubicBezTo>
                  <a:cubicBezTo>
                    <a:pt x="29" y="17"/>
                    <a:pt x="25" y="15"/>
                    <a:pt x="25" y="18"/>
                  </a:cubicBezTo>
                  <a:cubicBezTo>
                    <a:pt x="24" y="20"/>
                    <a:pt x="27" y="24"/>
                    <a:pt x="27" y="27"/>
                  </a:cubicBezTo>
                  <a:cubicBezTo>
                    <a:pt x="27" y="30"/>
                    <a:pt x="26" y="34"/>
                    <a:pt x="24" y="37"/>
                  </a:cubicBezTo>
                  <a:cubicBezTo>
                    <a:pt x="22" y="41"/>
                    <a:pt x="17" y="43"/>
                    <a:pt x="15" y="47"/>
                  </a:cubicBezTo>
                  <a:cubicBezTo>
                    <a:pt x="14" y="50"/>
                    <a:pt x="16" y="50"/>
                    <a:pt x="16" y="53"/>
                  </a:cubicBezTo>
                  <a:cubicBezTo>
                    <a:pt x="16" y="56"/>
                    <a:pt x="12" y="62"/>
                    <a:pt x="10" y="63"/>
                  </a:cubicBezTo>
                  <a:cubicBezTo>
                    <a:pt x="9" y="63"/>
                    <a:pt x="3" y="63"/>
                    <a:pt x="3" y="64"/>
                  </a:cubicBezTo>
                  <a:cubicBezTo>
                    <a:pt x="3" y="68"/>
                    <a:pt x="7" y="70"/>
                    <a:pt x="7" y="73"/>
                  </a:cubicBezTo>
                  <a:cubicBezTo>
                    <a:pt x="7" y="74"/>
                    <a:pt x="4" y="81"/>
                    <a:pt x="4" y="81"/>
                  </a:cubicBezTo>
                  <a:cubicBezTo>
                    <a:pt x="8" y="83"/>
                    <a:pt x="8" y="94"/>
                    <a:pt x="5" y="96"/>
                  </a:cubicBezTo>
                  <a:cubicBezTo>
                    <a:pt x="4" y="97"/>
                    <a:pt x="1" y="95"/>
                    <a:pt x="0" y="97"/>
                  </a:cubicBezTo>
                  <a:cubicBezTo>
                    <a:pt x="0" y="98"/>
                    <a:pt x="4" y="100"/>
                    <a:pt x="4" y="101"/>
                  </a:cubicBezTo>
                  <a:cubicBezTo>
                    <a:pt x="8" y="103"/>
                    <a:pt x="13" y="106"/>
                    <a:pt x="16" y="109"/>
                  </a:cubicBezTo>
                  <a:cubicBezTo>
                    <a:pt x="18" y="111"/>
                    <a:pt x="15" y="112"/>
                    <a:pt x="19" y="112"/>
                  </a:cubicBezTo>
                  <a:cubicBezTo>
                    <a:pt x="19" y="112"/>
                    <a:pt x="20" y="110"/>
                    <a:pt x="21" y="110"/>
                  </a:cubicBezTo>
                  <a:cubicBezTo>
                    <a:pt x="22" y="109"/>
                    <a:pt x="24" y="105"/>
                    <a:pt x="26" y="106"/>
                  </a:cubicBezTo>
                  <a:cubicBezTo>
                    <a:pt x="26" y="110"/>
                    <a:pt x="18" y="112"/>
                    <a:pt x="20" y="118"/>
                  </a:cubicBezTo>
                  <a:cubicBezTo>
                    <a:pt x="22" y="124"/>
                    <a:pt x="27" y="115"/>
                    <a:pt x="30" y="113"/>
                  </a:cubicBezTo>
                  <a:cubicBezTo>
                    <a:pt x="30" y="112"/>
                    <a:pt x="30" y="111"/>
                    <a:pt x="29" y="110"/>
                  </a:cubicBezTo>
                  <a:cubicBezTo>
                    <a:pt x="34" y="110"/>
                    <a:pt x="33" y="115"/>
                    <a:pt x="31" y="119"/>
                  </a:cubicBezTo>
                  <a:cubicBezTo>
                    <a:pt x="30" y="123"/>
                    <a:pt x="25" y="126"/>
                    <a:pt x="20" y="129"/>
                  </a:cubicBezTo>
                  <a:cubicBezTo>
                    <a:pt x="22" y="135"/>
                    <a:pt x="24" y="142"/>
                    <a:pt x="20" y="14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5" name="Freeform 481"/>
            <p:cNvSpPr>
              <a:spLocks/>
            </p:cNvSpPr>
            <p:nvPr/>
          </p:nvSpPr>
          <p:spPr bwMode="auto">
            <a:xfrm>
              <a:off x="16081375" y="7094538"/>
              <a:ext cx="1619250" cy="1671638"/>
            </a:xfrm>
            <a:custGeom>
              <a:avLst/>
              <a:gdLst>
                <a:gd name="T0" fmla="*/ 408 w 432"/>
                <a:gd name="T1" fmla="*/ 228 h 446"/>
                <a:gd name="T2" fmla="*/ 409 w 432"/>
                <a:gd name="T3" fmla="*/ 190 h 446"/>
                <a:gd name="T4" fmla="*/ 376 w 432"/>
                <a:gd name="T5" fmla="*/ 169 h 446"/>
                <a:gd name="T6" fmla="*/ 307 w 432"/>
                <a:gd name="T7" fmla="*/ 148 h 446"/>
                <a:gd name="T8" fmla="*/ 272 w 432"/>
                <a:gd name="T9" fmla="*/ 92 h 446"/>
                <a:gd name="T10" fmla="*/ 266 w 432"/>
                <a:gd name="T11" fmla="*/ 67 h 446"/>
                <a:gd name="T12" fmla="*/ 284 w 432"/>
                <a:gd name="T13" fmla="*/ 37 h 446"/>
                <a:gd name="T14" fmla="*/ 317 w 432"/>
                <a:gd name="T15" fmla="*/ 11 h 446"/>
                <a:gd name="T16" fmla="*/ 292 w 432"/>
                <a:gd name="T17" fmla="*/ 5 h 446"/>
                <a:gd name="T18" fmla="*/ 257 w 432"/>
                <a:gd name="T19" fmla="*/ 32 h 446"/>
                <a:gd name="T20" fmla="*/ 218 w 432"/>
                <a:gd name="T21" fmla="*/ 37 h 446"/>
                <a:gd name="T22" fmla="*/ 198 w 432"/>
                <a:gd name="T23" fmla="*/ 59 h 446"/>
                <a:gd name="T24" fmla="*/ 190 w 432"/>
                <a:gd name="T25" fmla="*/ 82 h 446"/>
                <a:gd name="T26" fmla="*/ 164 w 432"/>
                <a:gd name="T27" fmla="*/ 104 h 446"/>
                <a:gd name="T28" fmla="*/ 164 w 432"/>
                <a:gd name="T29" fmla="*/ 123 h 446"/>
                <a:gd name="T30" fmla="*/ 149 w 432"/>
                <a:gd name="T31" fmla="*/ 103 h 446"/>
                <a:gd name="T32" fmla="*/ 123 w 432"/>
                <a:gd name="T33" fmla="*/ 82 h 446"/>
                <a:gd name="T34" fmla="*/ 90 w 432"/>
                <a:gd name="T35" fmla="*/ 77 h 446"/>
                <a:gd name="T36" fmla="*/ 62 w 432"/>
                <a:gd name="T37" fmla="*/ 93 h 446"/>
                <a:gd name="T38" fmla="*/ 35 w 432"/>
                <a:gd name="T39" fmla="*/ 94 h 446"/>
                <a:gd name="T40" fmla="*/ 31 w 432"/>
                <a:gd name="T41" fmla="*/ 95 h 446"/>
                <a:gd name="T42" fmla="*/ 14 w 432"/>
                <a:gd name="T43" fmla="*/ 73 h 446"/>
                <a:gd name="T44" fmla="*/ 5 w 432"/>
                <a:gd name="T45" fmla="*/ 97 h 446"/>
                <a:gd name="T46" fmla="*/ 5 w 432"/>
                <a:gd name="T47" fmla="*/ 112 h 446"/>
                <a:gd name="T48" fmla="*/ 23 w 432"/>
                <a:gd name="T49" fmla="*/ 116 h 446"/>
                <a:gd name="T50" fmla="*/ 56 w 432"/>
                <a:gd name="T51" fmla="*/ 134 h 446"/>
                <a:gd name="T52" fmla="*/ 69 w 432"/>
                <a:gd name="T53" fmla="*/ 116 h 446"/>
                <a:gd name="T54" fmla="*/ 86 w 432"/>
                <a:gd name="T55" fmla="*/ 103 h 446"/>
                <a:gd name="T56" fmla="*/ 119 w 432"/>
                <a:gd name="T57" fmla="*/ 107 h 446"/>
                <a:gd name="T58" fmla="*/ 125 w 432"/>
                <a:gd name="T59" fmla="*/ 112 h 446"/>
                <a:gd name="T60" fmla="*/ 134 w 432"/>
                <a:gd name="T61" fmla="*/ 141 h 446"/>
                <a:gd name="T62" fmla="*/ 141 w 432"/>
                <a:gd name="T63" fmla="*/ 149 h 446"/>
                <a:gd name="T64" fmla="*/ 149 w 432"/>
                <a:gd name="T65" fmla="*/ 167 h 446"/>
                <a:gd name="T66" fmla="*/ 149 w 432"/>
                <a:gd name="T67" fmla="*/ 190 h 446"/>
                <a:gd name="T68" fmla="*/ 150 w 432"/>
                <a:gd name="T69" fmla="*/ 229 h 446"/>
                <a:gd name="T70" fmla="*/ 141 w 432"/>
                <a:gd name="T71" fmla="*/ 261 h 446"/>
                <a:gd name="T72" fmla="*/ 116 w 432"/>
                <a:gd name="T73" fmla="*/ 274 h 446"/>
                <a:gd name="T74" fmla="*/ 113 w 432"/>
                <a:gd name="T75" fmla="*/ 285 h 446"/>
                <a:gd name="T76" fmla="*/ 111 w 432"/>
                <a:gd name="T77" fmla="*/ 297 h 446"/>
                <a:gd name="T78" fmla="*/ 153 w 432"/>
                <a:gd name="T79" fmla="*/ 326 h 446"/>
                <a:gd name="T80" fmla="*/ 192 w 432"/>
                <a:gd name="T81" fmla="*/ 332 h 446"/>
                <a:gd name="T82" fmla="*/ 238 w 432"/>
                <a:gd name="T83" fmla="*/ 362 h 446"/>
                <a:gd name="T84" fmla="*/ 256 w 432"/>
                <a:gd name="T85" fmla="*/ 383 h 446"/>
                <a:gd name="T86" fmla="*/ 273 w 432"/>
                <a:gd name="T87" fmla="*/ 399 h 446"/>
                <a:gd name="T88" fmla="*/ 311 w 432"/>
                <a:gd name="T89" fmla="*/ 397 h 446"/>
                <a:gd name="T90" fmla="*/ 344 w 432"/>
                <a:gd name="T91" fmla="*/ 406 h 446"/>
                <a:gd name="T92" fmla="*/ 342 w 432"/>
                <a:gd name="T93" fmla="*/ 439 h 446"/>
                <a:gd name="T94" fmla="*/ 354 w 432"/>
                <a:gd name="T95" fmla="*/ 407 h 446"/>
                <a:gd name="T96" fmla="*/ 354 w 432"/>
                <a:gd name="T97" fmla="*/ 347 h 446"/>
                <a:gd name="T98" fmla="*/ 371 w 432"/>
                <a:gd name="T99" fmla="*/ 316 h 446"/>
                <a:gd name="T100" fmla="*/ 351 w 432"/>
                <a:gd name="T101" fmla="*/ 297 h 446"/>
                <a:gd name="T102" fmla="*/ 389 w 432"/>
                <a:gd name="T103" fmla="*/ 289 h 446"/>
                <a:gd name="T104" fmla="*/ 417 w 432"/>
                <a:gd name="T105" fmla="*/ 279 h 446"/>
                <a:gd name="T106" fmla="*/ 424 w 432"/>
                <a:gd name="T107" fmla="*/ 28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2" h="446">
                  <a:moveTo>
                    <a:pt x="404" y="259"/>
                  </a:moveTo>
                  <a:cubicBezTo>
                    <a:pt x="405" y="251"/>
                    <a:pt x="416" y="253"/>
                    <a:pt x="417" y="246"/>
                  </a:cubicBezTo>
                  <a:cubicBezTo>
                    <a:pt x="418" y="240"/>
                    <a:pt x="410" y="233"/>
                    <a:pt x="408" y="228"/>
                  </a:cubicBezTo>
                  <a:cubicBezTo>
                    <a:pt x="404" y="221"/>
                    <a:pt x="406" y="216"/>
                    <a:pt x="406" y="207"/>
                  </a:cubicBezTo>
                  <a:cubicBezTo>
                    <a:pt x="406" y="204"/>
                    <a:pt x="404" y="201"/>
                    <a:pt x="405" y="198"/>
                  </a:cubicBezTo>
                  <a:cubicBezTo>
                    <a:pt x="405" y="193"/>
                    <a:pt x="408" y="193"/>
                    <a:pt x="409" y="190"/>
                  </a:cubicBezTo>
                  <a:cubicBezTo>
                    <a:pt x="411" y="186"/>
                    <a:pt x="413" y="177"/>
                    <a:pt x="414" y="173"/>
                  </a:cubicBezTo>
                  <a:cubicBezTo>
                    <a:pt x="414" y="162"/>
                    <a:pt x="391" y="170"/>
                    <a:pt x="385" y="170"/>
                  </a:cubicBezTo>
                  <a:cubicBezTo>
                    <a:pt x="382" y="170"/>
                    <a:pt x="379" y="169"/>
                    <a:pt x="376" y="169"/>
                  </a:cubicBezTo>
                  <a:cubicBezTo>
                    <a:pt x="373" y="169"/>
                    <a:pt x="371" y="171"/>
                    <a:pt x="368" y="171"/>
                  </a:cubicBezTo>
                  <a:cubicBezTo>
                    <a:pt x="356" y="172"/>
                    <a:pt x="354" y="158"/>
                    <a:pt x="347" y="152"/>
                  </a:cubicBezTo>
                  <a:cubicBezTo>
                    <a:pt x="338" y="143"/>
                    <a:pt x="318" y="148"/>
                    <a:pt x="307" y="148"/>
                  </a:cubicBezTo>
                  <a:cubicBezTo>
                    <a:pt x="298" y="147"/>
                    <a:pt x="290" y="148"/>
                    <a:pt x="287" y="138"/>
                  </a:cubicBezTo>
                  <a:cubicBezTo>
                    <a:pt x="275" y="137"/>
                    <a:pt x="285" y="122"/>
                    <a:pt x="284" y="116"/>
                  </a:cubicBezTo>
                  <a:cubicBezTo>
                    <a:pt x="283" y="109"/>
                    <a:pt x="274" y="101"/>
                    <a:pt x="272" y="92"/>
                  </a:cubicBezTo>
                  <a:cubicBezTo>
                    <a:pt x="267" y="89"/>
                    <a:pt x="265" y="88"/>
                    <a:pt x="258" y="90"/>
                  </a:cubicBezTo>
                  <a:cubicBezTo>
                    <a:pt x="259" y="85"/>
                    <a:pt x="263" y="82"/>
                    <a:pt x="264" y="78"/>
                  </a:cubicBezTo>
                  <a:cubicBezTo>
                    <a:pt x="266" y="74"/>
                    <a:pt x="266" y="71"/>
                    <a:pt x="266" y="67"/>
                  </a:cubicBezTo>
                  <a:cubicBezTo>
                    <a:pt x="268" y="58"/>
                    <a:pt x="272" y="52"/>
                    <a:pt x="276" y="45"/>
                  </a:cubicBezTo>
                  <a:cubicBezTo>
                    <a:pt x="277" y="43"/>
                    <a:pt x="278" y="40"/>
                    <a:pt x="280" y="39"/>
                  </a:cubicBezTo>
                  <a:cubicBezTo>
                    <a:pt x="281" y="38"/>
                    <a:pt x="283" y="38"/>
                    <a:pt x="284" y="37"/>
                  </a:cubicBezTo>
                  <a:cubicBezTo>
                    <a:pt x="287" y="34"/>
                    <a:pt x="288" y="30"/>
                    <a:pt x="291" y="26"/>
                  </a:cubicBezTo>
                  <a:cubicBezTo>
                    <a:pt x="295" y="21"/>
                    <a:pt x="305" y="18"/>
                    <a:pt x="313" y="17"/>
                  </a:cubicBezTo>
                  <a:cubicBezTo>
                    <a:pt x="313" y="14"/>
                    <a:pt x="317" y="14"/>
                    <a:pt x="317" y="11"/>
                  </a:cubicBezTo>
                  <a:cubicBezTo>
                    <a:pt x="318" y="7"/>
                    <a:pt x="313" y="4"/>
                    <a:pt x="311" y="3"/>
                  </a:cubicBezTo>
                  <a:cubicBezTo>
                    <a:pt x="308" y="1"/>
                    <a:pt x="305" y="0"/>
                    <a:pt x="301" y="0"/>
                  </a:cubicBezTo>
                  <a:cubicBezTo>
                    <a:pt x="298" y="1"/>
                    <a:pt x="294" y="7"/>
                    <a:pt x="292" y="5"/>
                  </a:cubicBezTo>
                  <a:cubicBezTo>
                    <a:pt x="287" y="7"/>
                    <a:pt x="290" y="15"/>
                    <a:pt x="284" y="19"/>
                  </a:cubicBezTo>
                  <a:cubicBezTo>
                    <a:pt x="280" y="21"/>
                    <a:pt x="276" y="20"/>
                    <a:pt x="272" y="22"/>
                  </a:cubicBezTo>
                  <a:cubicBezTo>
                    <a:pt x="267" y="25"/>
                    <a:pt x="262" y="30"/>
                    <a:pt x="257" y="32"/>
                  </a:cubicBezTo>
                  <a:cubicBezTo>
                    <a:pt x="250" y="34"/>
                    <a:pt x="246" y="30"/>
                    <a:pt x="240" y="30"/>
                  </a:cubicBezTo>
                  <a:cubicBezTo>
                    <a:pt x="231" y="30"/>
                    <a:pt x="236" y="34"/>
                    <a:pt x="233" y="40"/>
                  </a:cubicBezTo>
                  <a:cubicBezTo>
                    <a:pt x="229" y="39"/>
                    <a:pt x="221" y="37"/>
                    <a:pt x="218" y="37"/>
                  </a:cubicBezTo>
                  <a:cubicBezTo>
                    <a:pt x="215" y="38"/>
                    <a:pt x="214" y="41"/>
                    <a:pt x="212" y="43"/>
                  </a:cubicBezTo>
                  <a:cubicBezTo>
                    <a:pt x="211" y="44"/>
                    <a:pt x="209" y="45"/>
                    <a:pt x="207" y="46"/>
                  </a:cubicBezTo>
                  <a:cubicBezTo>
                    <a:pt x="203" y="49"/>
                    <a:pt x="200" y="54"/>
                    <a:pt x="198" y="59"/>
                  </a:cubicBezTo>
                  <a:cubicBezTo>
                    <a:pt x="197" y="64"/>
                    <a:pt x="198" y="71"/>
                    <a:pt x="194" y="74"/>
                  </a:cubicBezTo>
                  <a:cubicBezTo>
                    <a:pt x="195" y="74"/>
                    <a:pt x="196" y="76"/>
                    <a:pt x="197" y="76"/>
                  </a:cubicBezTo>
                  <a:cubicBezTo>
                    <a:pt x="198" y="81"/>
                    <a:pt x="193" y="80"/>
                    <a:pt x="190" y="82"/>
                  </a:cubicBezTo>
                  <a:cubicBezTo>
                    <a:pt x="185" y="84"/>
                    <a:pt x="184" y="88"/>
                    <a:pt x="181" y="92"/>
                  </a:cubicBezTo>
                  <a:cubicBezTo>
                    <a:pt x="178" y="96"/>
                    <a:pt x="175" y="97"/>
                    <a:pt x="171" y="100"/>
                  </a:cubicBezTo>
                  <a:cubicBezTo>
                    <a:pt x="169" y="101"/>
                    <a:pt x="164" y="103"/>
                    <a:pt x="164" y="104"/>
                  </a:cubicBezTo>
                  <a:cubicBezTo>
                    <a:pt x="161" y="107"/>
                    <a:pt x="163" y="106"/>
                    <a:pt x="165" y="109"/>
                  </a:cubicBezTo>
                  <a:cubicBezTo>
                    <a:pt x="168" y="114"/>
                    <a:pt x="168" y="117"/>
                    <a:pt x="166" y="123"/>
                  </a:cubicBezTo>
                  <a:cubicBezTo>
                    <a:pt x="165" y="123"/>
                    <a:pt x="165" y="123"/>
                    <a:pt x="164" y="123"/>
                  </a:cubicBezTo>
                  <a:cubicBezTo>
                    <a:pt x="164" y="121"/>
                    <a:pt x="165" y="119"/>
                    <a:pt x="164" y="118"/>
                  </a:cubicBezTo>
                  <a:cubicBezTo>
                    <a:pt x="163" y="115"/>
                    <a:pt x="162" y="116"/>
                    <a:pt x="161" y="115"/>
                  </a:cubicBezTo>
                  <a:cubicBezTo>
                    <a:pt x="157" y="111"/>
                    <a:pt x="153" y="107"/>
                    <a:pt x="149" y="103"/>
                  </a:cubicBezTo>
                  <a:cubicBezTo>
                    <a:pt x="147" y="102"/>
                    <a:pt x="147" y="100"/>
                    <a:pt x="145" y="98"/>
                  </a:cubicBezTo>
                  <a:cubicBezTo>
                    <a:pt x="142" y="94"/>
                    <a:pt x="138" y="92"/>
                    <a:pt x="134" y="89"/>
                  </a:cubicBezTo>
                  <a:cubicBezTo>
                    <a:pt x="131" y="87"/>
                    <a:pt x="128" y="83"/>
                    <a:pt x="123" y="82"/>
                  </a:cubicBezTo>
                  <a:cubicBezTo>
                    <a:pt x="118" y="81"/>
                    <a:pt x="112" y="82"/>
                    <a:pt x="107" y="82"/>
                  </a:cubicBezTo>
                  <a:cubicBezTo>
                    <a:pt x="107" y="81"/>
                    <a:pt x="108" y="81"/>
                    <a:pt x="107" y="81"/>
                  </a:cubicBezTo>
                  <a:cubicBezTo>
                    <a:pt x="103" y="80"/>
                    <a:pt x="94" y="75"/>
                    <a:pt x="90" y="77"/>
                  </a:cubicBezTo>
                  <a:cubicBezTo>
                    <a:pt x="89" y="78"/>
                    <a:pt x="90" y="80"/>
                    <a:pt x="89" y="81"/>
                  </a:cubicBezTo>
                  <a:cubicBezTo>
                    <a:pt x="88" y="82"/>
                    <a:pt x="85" y="83"/>
                    <a:pt x="84" y="84"/>
                  </a:cubicBezTo>
                  <a:cubicBezTo>
                    <a:pt x="77" y="89"/>
                    <a:pt x="69" y="90"/>
                    <a:pt x="62" y="93"/>
                  </a:cubicBezTo>
                  <a:cubicBezTo>
                    <a:pt x="58" y="96"/>
                    <a:pt x="55" y="97"/>
                    <a:pt x="51" y="98"/>
                  </a:cubicBezTo>
                  <a:cubicBezTo>
                    <a:pt x="45" y="100"/>
                    <a:pt x="43" y="100"/>
                    <a:pt x="38" y="96"/>
                  </a:cubicBezTo>
                  <a:cubicBezTo>
                    <a:pt x="37" y="95"/>
                    <a:pt x="36" y="95"/>
                    <a:pt x="35" y="94"/>
                  </a:cubicBezTo>
                  <a:cubicBezTo>
                    <a:pt x="34" y="93"/>
                    <a:pt x="35" y="92"/>
                    <a:pt x="34" y="91"/>
                  </a:cubicBezTo>
                  <a:cubicBezTo>
                    <a:pt x="33" y="90"/>
                    <a:pt x="30" y="90"/>
                    <a:pt x="28" y="90"/>
                  </a:cubicBezTo>
                  <a:cubicBezTo>
                    <a:pt x="29" y="92"/>
                    <a:pt x="31" y="93"/>
                    <a:pt x="31" y="95"/>
                  </a:cubicBezTo>
                  <a:cubicBezTo>
                    <a:pt x="29" y="95"/>
                    <a:pt x="24" y="96"/>
                    <a:pt x="22" y="94"/>
                  </a:cubicBezTo>
                  <a:cubicBezTo>
                    <a:pt x="20" y="92"/>
                    <a:pt x="22" y="90"/>
                    <a:pt x="23" y="87"/>
                  </a:cubicBezTo>
                  <a:cubicBezTo>
                    <a:pt x="23" y="81"/>
                    <a:pt x="20" y="76"/>
                    <a:pt x="14" y="73"/>
                  </a:cubicBezTo>
                  <a:cubicBezTo>
                    <a:pt x="11" y="72"/>
                    <a:pt x="9" y="71"/>
                    <a:pt x="6" y="69"/>
                  </a:cubicBezTo>
                  <a:cubicBezTo>
                    <a:pt x="3" y="74"/>
                    <a:pt x="1" y="78"/>
                    <a:pt x="0" y="83"/>
                  </a:cubicBezTo>
                  <a:cubicBezTo>
                    <a:pt x="0" y="90"/>
                    <a:pt x="5" y="93"/>
                    <a:pt x="5" y="97"/>
                  </a:cubicBezTo>
                  <a:cubicBezTo>
                    <a:pt x="5" y="100"/>
                    <a:pt x="3" y="101"/>
                    <a:pt x="2" y="103"/>
                  </a:cubicBezTo>
                  <a:cubicBezTo>
                    <a:pt x="1" y="105"/>
                    <a:pt x="2" y="108"/>
                    <a:pt x="2" y="111"/>
                  </a:cubicBezTo>
                  <a:cubicBezTo>
                    <a:pt x="3" y="111"/>
                    <a:pt x="4" y="111"/>
                    <a:pt x="5" y="112"/>
                  </a:cubicBezTo>
                  <a:cubicBezTo>
                    <a:pt x="8" y="113"/>
                    <a:pt x="10" y="113"/>
                    <a:pt x="13" y="115"/>
                  </a:cubicBezTo>
                  <a:cubicBezTo>
                    <a:pt x="14" y="116"/>
                    <a:pt x="15" y="118"/>
                    <a:pt x="17" y="118"/>
                  </a:cubicBezTo>
                  <a:cubicBezTo>
                    <a:pt x="19" y="118"/>
                    <a:pt x="21" y="116"/>
                    <a:pt x="23" y="116"/>
                  </a:cubicBezTo>
                  <a:cubicBezTo>
                    <a:pt x="30" y="116"/>
                    <a:pt x="41" y="120"/>
                    <a:pt x="39" y="128"/>
                  </a:cubicBezTo>
                  <a:cubicBezTo>
                    <a:pt x="43" y="128"/>
                    <a:pt x="49" y="133"/>
                    <a:pt x="51" y="128"/>
                  </a:cubicBezTo>
                  <a:cubicBezTo>
                    <a:pt x="50" y="132"/>
                    <a:pt x="54" y="132"/>
                    <a:pt x="56" y="134"/>
                  </a:cubicBezTo>
                  <a:cubicBezTo>
                    <a:pt x="57" y="137"/>
                    <a:pt x="55" y="141"/>
                    <a:pt x="58" y="143"/>
                  </a:cubicBezTo>
                  <a:cubicBezTo>
                    <a:pt x="61" y="145"/>
                    <a:pt x="72" y="141"/>
                    <a:pt x="73" y="137"/>
                  </a:cubicBezTo>
                  <a:cubicBezTo>
                    <a:pt x="90" y="136"/>
                    <a:pt x="70" y="124"/>
                    <a:pt x="69" y="116"/>
                  </a:cubicBezTo>
                  <a:cubicBezTo>
                    <a:pt x="68" y="112"/>
                    <a:pt x="70" y="114"/>
                    <a:pt x="73" y="113"/>
                  </a:cubicBezTo>
                  <a:cubicBezTo>
                    <a:pt x="75" y="112"/>
                    <a:pt x="76" y="110"/>
                    <a:pt x="78" y="109"/>
                  </a:cubicBezTo>
                  <a:cubicBezTo>
                    <a:pt x="81" y="107"/>
                    <a:pt x="84" y="107"/>
                    <a:pt x="86" y="103"/>
                  </a:cubicBezTo>
                  <a:cubicBezTo>
                    <a:pt x="88" y="100"/>
                    <a:pt x="89" y="96"/>
                    <a:pt x="93" y="95"/>
                  </a:cubicBezTo>
                  <a:cubicBezTo>
                    <a:pt x="98" y="93"/>
                    <a:pt x="104" y="94"/>
                    <a:pt x="107" y="97"/>
                  </a:cubicBezTo>
                  <a:cubicBezTo>
                    <a:pt x="112" y="100"/>
                    <a:pt x="116" y="103"/>
                    <a:pt x="119" y="107"/>
                  </a:cubicBezTo>
                  <a:cubicBezTo>
                    <a:pt x="120" y="108"/>
                    <a:pt x="120" y="110"/>
                    <a:pt x="121" y="110"/>
                  </a:cubicBezTo>
                  <a:cubicBezTo>
                    <a:pt x="122" y="111"/>
                    <a:pt x="122" y="109"/>
                    <a:pt x="124" y="109"/>
                  </a:cubicBezTo>
                  <a:cubicBezTo>
                    <a:pt x="125" y="110"/>
                    <a:pt x="129" y="110"/>
                    <a:pt x="125" y="112"/>
                  </a:cubicBezTo>
                  <a:cubicBezTo>
                    <a:pt x="125" y="115"/>
                    <a:pt x="125" y="119"/>
                    <a:pt x="122" y="118"/>
                  </a:cubicBezTo>
                  <a:cubicBezTo>
                    <a:pt x="121" y="122"/>
                    <a:pt x="125" y="128"/>
                    <a:pt x="127" y="131"/>
                  </a:cubicBezTo>
                  <a:cubicBezTo>
                    <a:pt x="130" y="134"/>
                    <a:pt x="131" y="138"/>
                    <a:pt x="134" y="141"/>
                  </a:cubicBezTo>
                  <a:cubicBezTo>
                    <a:pt x="135" y="142"/>
                    <a:pt x="138" y="143"/>
                    <a:pt x="139" y="145"/>
                  </a:cubicBezTo>
                  <a:cubicBezTo>
                    <a:pt x="139" y="145"/>
                    <a:pt x="141" y="149"/>
                    <a:pt x="140" y="149"/>
                  </a:cubicBezTo>
                  <a:cubicBezTo>
                    <a:pt x="140" y="149"/>
                    <a:pt x="141" y="149"/>
                    <a:pt x="141" y="149"/>
                  </a:cubicBezTo>
                  <a:cubicBezTo>
                    <a:pt x="141" y="151"/>
                    <a:pt x="143" y="155"/>
                    <a:pt x="146" y="155"/>
                  </a:cubicBezTo>
                  <a:cubicBezTo>
                    <a:pt x="148" y="157"/>
                    <a:pt x="150" y="158"/>
                    <a:pt x="150" y="161"/>
                  </a:cubicBezTo>
                  <a:cubicBezTo>
                    <a:pt x="150" y="162"/>
                    <a:pt x="149" y="165"/>
                    <a:pt x="149" y="167"/>
                  </a:cubicBezTo>
                  <a:cubicBezTo>
                    <a:pt x="148" y="170"/>
                    <a:pt x="147" y="170"/>
                    <a:pt x="149" y="174"/>
                  </a:cubicBezTo>
                  <a:cubicBezTo>
                    <a:pt x="153" y="180"/>
                    <a:pt x="154" y="180"/>
                    <a:pt x="148" y="185"/>
                  </a:cubicBezTo>
                  <a:cubicBezTo>
                    <a:pt x="147" y="187"/>
                    <a:pt x="145" y="191"/>
                    <a:pt x="149" y="190"/>
                  </a:cubicBezTo>
                  <a:cubicBezTo>
                    <a:pt x="151" y="197"/>
                    <a:pt x="152" y="204"/>
                    <a:pt x="151" y="211"/>
                  </a:cubicBezTo>
                  <a:cubicBezTo>
                    <a:pt x="151" y="214"/>
                    <a:pt x="150" y="216"/>
                    <a:pt x="148" y="219"/>
                  </a:cubicBezTo>
                  <a:cubicBezTo>
                    <a:pt x="144" y="224"/>
                    <a:pt x="145" y="225"/>
                    <a:pt x="150" y="229"/>
                  </a:cubicBezTo>
                  <a:cubicBezTo>
                    <a:pt x="152" y="231"/>
                    <a:pt x="156" y="232"/>
                    <a:pt x="155" y="236"/>
                  </a:cubicBezTo>
                  <a:cubicBezTo>
                    <a:pt x="155" y="243"/>
                    <a:pt x="144" y="247"/>
                    <a:pt x="142" y="256"/>
                  </a:cubicBezTo>
                  <a:cubicBezTo>
                    <a:pt x="142" y="258"/>
                    <a:pt x="143" y="259"/>
                    <a:pt x="141" y="261"/>
                  </a:cubicBezTo>
                  <a:cubicBezTo>
                    <a:pt x="138" y="264"/>
                    <a:pt x="133" y="263"/>
                    <a:pt x="130" y="263"/>
                  </a:cubicBezTo>
                  <a:cubicBezTo>
                    <a:pt x="125" y="263"/>
                    <a:pt x="121" y="265"/>
                    <a:pt x="118" y="269"/>
                  </a:cubicBezTo>
                  <a:cubicBezTo>
                    <a:pt x="118" y="270"/>
                    <a:pt x="116" y="273"/>
                    <a:pt x="116" y="274"/>
                  </a:cubicBezTo>
                  <a:cubicBezTo>
                    <a:pt x="115" y="276"/>
                    <a:pt x="114" y="277"/>
                    <a:pt x="115" y="280"/>
                  </a:cubicBezTo>
                  <a:cubicBezTo>
                    <a:pt x="116" y="282"/>
                    <a:pt x="120" y="283"/>
                    <a:pt x="120" y="286"/>
                  </a:cubicBezTo>
                  <a:cubicBezTo>
                    <a:pt x="120" y="289"/>
                    <a:pt x="114" y="288"/>
                    <a:pt x="113" y="285"/>
                  </a:cubicBezTo>
                  <a:cubicBezTo>
                    <a:pt x="111" y="286"/>
                    <a:pt x="107" y="289"/>
                    <a:pt x="107" y="291"/>
                  </a:cubicBezTo>
                  <a:cubicBezTo>
                    <a:pt x="108" y="294"/>
                    <a:pt x="111" y="294"/>
                    <a:pt x="111" y="297"/>
                  </a:cubicBezTo>
                  <a:cubicBezTo>
                    <a:pt x="111" y="297"/>
                    <a:pt x="111" y="297"/>
                    <a:pt x="111" y="297"/>
                  </a:cubicBezTo>
                  <a:cubicBezTo>
                    <a:pt x="118" y="302"/>
                    <a:pt x="124" y="306"/>
                    <a:pt x="132" y="310"/>
                  </a:cubicBezTo>
                  <a:cubicBezTo>
                    <a:pt x="136" y="312"/>
                    <a:pt x="140" y="314"/>
                    <a:pt x="143" y="316"/>
                  </a:cubicBezTo>
                  <a:cubicBezTo>
                    <a:pt x="148" y="319"/>
                    <a:pt x="149" y="323"/>
                    <a:pt x="153" y="326"/>
                  </a:cubicBezTo>
                  <a:cubicBezTo>
                    <a:pt x="155" y="327"/>
                    <a:pt x="166" y="329"/>
                    <a:pt x="168" y="330"/>
                  </a:cubicBezTo>
                  <a:cubicBezTo>
                    <a:pt x="175" y="330"/>
                    <a:pt x="174" y="325"/>
                    <a:pt x="179" y="324"/>
                  </a:cubicBezTo>
                  <a:cubicBezTo>
                    <a:pt x="185" y="323"/>
                    <a:pt x="188" y="329"/>
                    <a:pt x="192" y="332"/>
                  </a:cubicBezTo>
                  <a:cubicBezTo>
                    <a:pt x="196" y="334"/>
                    <a:pt x="202" y="337"/>
                    <a:pt x="205" y="338"/>
                  </a:cubicBezTo>
                  <a:cubicBezTo>
                    <a:pt x="213" y="340"/>
                    <a:pt x="218" y="341"/>
                    <a:pt x="224" y="346"/>
                  </a:cubicBezTo>
                  <a:cubicBezTo>
                    <a:pt x="230" y="351"/>
                    <a:pt x="233" y="358"/>
                    <a:pt x="238" y="362"/>
                  </a:cubicBezTo>
                  <a:cubicBezTo>
                    <a:pt x="241" y="365"/>
                    <a:pt x="245" y="366"/>
                    <a:pt x="249" y="370"/>
                  </a:cubicBezTo>
                  <a:cubicBezTo>
                    <a:pt x="251" y="373"/>
                    <a:pt x="252" y="375"/>
                    <a:pt x="254" y="378"/>
                  </a:cubicBezTo>
                  <a:cubicBezTo>
                    <a:pt x="255" y="380"/>
                    <a:pt x="254" y="380"/>
                    <a:pt x="256" y="383"/>
                  </a:cubicBezTo>
                  <a:cubicBezTo>
                    <a:pt x="258" y="384"/>
                    <a:pt x="260" y="383"/>
                    <a:pt x="262" y="385"/>
                  </a:cubicBezTo>
                  <a:cubicBezTo>
                    <a:pt x="264" y="388"/>
                    <a:pt x="261" y="392"/>
                    <a:pt x="263" y="395"/>
                  </a:cubicBezTo>
                  <a:cubicBezTo>
                    <a:pt x="264" y="399"/>
                    <a:pt x="270" y="399"/>
                    <a:pt x="273" y="399"/>
                  </a:cubicBezTo>
                  <a:cubicBezTo>
                    <a:pt x="279" y="400"/>
                    <a:pt x="286" y="401"/>
                    <a:pt x="292" y="398"/>
                  </a:cubicBezTo>
                  <a:cubicBezTo>
                    <a:pt x="295" y="397"/>
                    <a:pt x="297" y="394"/>
                    <a:pt x="300" y="394"/>
                  </a:cubicBezTo>
                  <a:cubicBezTo>
                    <a:pt x="304" y="393"/>
                    <a:pt x="308" y="396"/>
                    <a:pt x="311" y="397"/>
                  </a:cubicBezTo>
                  <a:cubicBezTo>
                    <a:pt x="315" y="398"/>
                    <a:pt x="317" y="395"/>
                    <a:pt x="320" y="394"/>
                  </a:cubicBezTo>
                  <a:cubicBezTo>
                    <a:pt x="324" y="394"/>
                    <a:pt x="324" y="396"/>
                    <a:pt x="327" y="398"/>
                  </a:cubicBezTo>
                  <a:cubicBezTo>
                    <a:pt x="332" y="401"/>
                    <a:pt x="341" y="402"/>
                    <a:pt x="344" y="406"/>
                  </a:cubicBezTo>
                  <a:cubicBezTo>
                    <a:pt x="347" y="411"/>
                    <a:pt x="341" y="418"/>
                    <a:pt x="338" y="421"/>
                  </a:cubicBezTo>
                  <a:cubicBezTo>
                    <a:pt x="336" y="424"/>
                    <a:pt x="326" y="432"/>
                    <a:pt x="327" y="435"/>
                  </a:cubicBezTo>
                  <a:cubicBezTo>
                    <a:pt x="328" y="438"/>
                    <a:pt x="340" y="438"/>
                    <a:pt x="342" y="439"/>
                  </a:cubicBezTo>
                  <a:cubicBezTo>
                    <a:pt x="344" y="440"/>
                    <a:pt x="345" y="443"/>
                    <a:pt x="347" y="445"/>
                  </a:cubicBezTo>
                  <a:cubicBezTo>
                    <a:pt x="348" y="445"/>
                    <a:pt x="349" y="446"/>
                    <a:pt x="350" y="446"/>
                  </a:cubicBezTo>
                  <a:cubicBezTo>
                    <a:pt x="356" y="436"/>
                    <a:pt x="353" y="417"/>
                    <a:pt x="354" y="407"/>
                  </a:cubicBezTo>
                  <a:cubicBezTo>
                    <a:pt x="356" y="397"/>
                    <a:pt x="361" y="388"/>
                    <a:pt x="362" y="378"/>
                  </a:cubicBezTo>
                  <a:cubicBezTo>
                    <a:pt x="363" y="367"/>
                    <a:pt x="360" y="362"/>
                    <a:pt x="356" y="353"/>
                  </a:cubicBezTo>
                  <a:cubicBezTo>
                    <a:pt x="355" y="351"/>
                    <a:pt x="355" y="349"/>
                    <a:pt x="354" y="347"/>
                  </a:cubicBezTo>
                  <a:cubicBezTo>
                    <a:pt x="353" y="345"/>
                    <a:pt x="349" y="344"/>
                    <a:pt x="348" y="342"/>
                  </a:cubicBezTo>
                  <a:cubicBezTo>
                    <a:pt x="345" y="338"/>
                    <a:pt x="344" y="332"/>
                    <a:pt x="345" y="327"/>
                  </a:cubicBezTo>
                  <a:cubicBezTo>
                    <a:pt x="347" y="315"/>
                    <a:pt x="361" y="315"/>
                    <a:pt x="371" y="316"/>
                  </a:cubicBezTo>
                  <a:cubicBezTo>
                    <a:pt x="371" y="312"/>
                    <a:pt x="371" y="308"/>
                    <a:pt x="370" y="304"/>
                  </a:cubicBezTo>
                  <a:cubicBezTo>
                    <a:pt x="367" y="299"/>
                    <a:pt x="366" y="301"/>
                    <a:pt x="360" y="300"/>
                  </a:cubicBezTo>
                  <a:cubicBezTo>
                    <a:pt x="356" y="300"/>
                    <a:pt x="354" y="301"/>
                    <a:pt x="351" y="297"/>
                  </a:cubicBezTo>
                  <a:cubicBezTo>
                    <a:pt x="350" y="295"/>
                    <a:pt x="351" y="291"/>
                    <a:pt x="353" y="289"/>
                  </a:cubicBezTo>
                  <a:cubicBezTo>
                    <a:pt x="358" y="286"/>
                    <a:pt x="369" y="289"/>
                    <a:pt x="374" y="289"/>
                  </a:cubicBezTo>
                  <a:cubicBezTo>
                    <a:pt x="378" y="289"/>
                    <a:pt x="386" y="291"/>
                    <a:pt x="389" y="289"/>
                  </a:cubicBezTo>
                  <a:cubicBezTo>
                    <a:pt x="393" y="288"/>
                    <a:pt x="390" y="287"/>
                    <a:pt x="393" y="285"/>
                  </a:cubicBezTo>
                  <a:cubicBezTo>
                    <a:pt x="397" y="281"/>
                    <a:pt x="396" y="285"/>
                    <a:pt x="400" y="287"/>
                  </a:cubicBezTo>
                  <a:cubicBezTo>
                    <a:pt x="407" y="289"/>
                    <a:pt x="409" y="277"/>
                    <a:pt x="417" y="279"/>
                  </a:cubicBezTo>
                  <a:cubicBezTo>
                    <a:pt x="429" y="281"/>
                    <a:pt x="419" y="303"/>
                    <a:pt x="429" y="305"/>
                  </a:cubicBezTo>
                  <a:cubicBezTo>
                    <a:pt x="430" y="304"/>
                    <a:pt x="431" y="304"/>
                    <a:pt x="432" y="304"/>
                  </a:cubicBezTo>
                  <a:cubicBezTo>
                    <a:pt x="431" y="297"/>
                    <a:pt x="427" y="288"/>
                    <a:pt x="424" y="283"/>
                  </a:cubicBezTo>
                  <a:cubicBezTo>
                    <a:pt x="421" y="275"/>
                    <a:pt x="417" y="257"/>
                    <a:pt x="404" y="259"/>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6" name="Freeform 482"/>
            <p:cNvSpPr>
              <a:spLocks/>
            </p:cNvSpPr>
            <p:nvPr/>
          </p:nvSpPr>
          <p:spPr bwMode="auto">
            <a:xfrm>
              <a:off x="17048163" y="7086600"/>
              <a:ext cx="1346200" cy="1196975"/>
            </a:xfrm>
            <a:custGeom>
              <a:avLst/>
              <a:gdLst>
                <a:gd name="T0" fmla="*/ 336 w 359"/>
                <a:gd name="T1" fmla="*/ 100 h 319"/>
                <a:gd name="T2" fmla="*/ 305 w 359"/>
                <a:gd name="T3" fmla="*/ 72 h 319"/>
                <a:gd name="T4" fmla="*/ 303 w 359"/>
                <a:gd name="T5" fmla="*/ 50 h 319"/>
                <a:gd name="T6" fmla="*/ 248 w 359"/>
                <a:gd name="T7" fmla="*/ 53 h 319"/>
                <a:gd name="T8" fmla="*/ 211 w 359"/>
                <a:gd name="T9" fmla="*/ 63 h 319"/>
                <a:gd name="T10" fmla="*/ 150 w 359"/>
                <a:gd name="T11" fmla="*/ 56 h 319"/>
                <a:gd name="T12" fmla="*/ 115 w 359"/>
                <a:gd name="T13" fmla="*/ 28 h 319"/>
                <a:gd name="T14" fmla="*/ 83 w 359"/>
                <a:gd name="T15" fmla="*/ 11 h 319"/>
                <a:gd name="T16" fmla="*/ 92 w 359"/>
                <a:gd name="T17" fmla="*/ 30 h 319"/>
                <a:gd name="T18" fmla="*/ 75 w 359"/>
                <a:gd name="T19" fmla="*/ 35 h 319"/>
                <a:gd name="T20" fmla="*/ 55 w 359"/>
                <a:gd name="T21" fmla="*/ 66 h 319"/>
                <a:gd name="T22" fmla="*/ 44 w 359"/>
                <a:gd name="T23" fmla="*/ 94 h 319"/>
                <a:gd name="T24" fmla="*/ 35 w 359"/>
                <a:gd name="T25" fmla="*/ 71 h 319"/>
                <a:gd name="T26" fmla="*/ 44 w 359"/>
                <a:gd name="T27" fmla="*/ 42 h 319"/>
                <a:gd name="T28" fmla="*/ 46 w 359"/>
                <a:gd name="T29" fmla="*/ 24 h 319"/>
                <a:gd name="T30" fmla="*/ 55 w 359"/>
                <a:gd name="T31" fmla="*/ 19 h 319"/>
                <a:gd name="T32" fmla="*/ 26 w 359"/>
                <a:gd name="T33" fmla="*/ 39 h 319"/>
                <a:gd name="T34" fmla="*/ 18 w 359"/>
                <a:gd name="T35" fmla="*/ 47 h 319"/>
                <a:gd name="T36" fmla="*/ 6 w 359"/>
                <a:gd name="T37" fmla="*/ 80 h 319"/>
                <a:gd name="T38" fmla="*/ 14 w 359"/>
                <a:gd name="T39" fmla="*/ 94 h 319"/>
                <a:gd name="T40" fmla="*/ 29 w 359"/>
                <a:gd name="T41" fmla="*/ 140 h 319"/>
                <a:gd name="T42" fmla="*/ 89 w 359"/>
                <a:gd name="T43" fmla="*/ 154 h 319"/>
                <a:gd name="T44" fmla="*/ 118 w 359"/>
                <a:gd name="T45" fmla="*/ 171 h 319"/>
                <a:gd name="T46" fmla="*/ 156 w 359"/>
                <a:gd name="T47" fmla="*/ 175 h 319"/>
                <a:gd name="T48" fmla="*/ 147 w 359"/>
                <a:gd name="T49" fmla="*/ 200 h 319"/>
                <a:gd name="T50" fmla="*/ 150 w 359"/>
                <a:gd name="T51" fmla="*/ 230 h 319"/>
                <a:gd name="T52" fmla="*/ 146 w 359"/>
                <a:gd name="T53" fmla="*/ 261 h 319"/>
                <a:gd name="T54" fmla="*/ 174 w 359"/>
                <a:gd name="T55" fmla="*/ 306 h 319"/>
                <a:gd name="T56" fmla="*/ 192 w 359"/>
                <a:gd name="T57" fmla="*/ 317 h 319"/>
                <a:gd name="T58" fmla="*/ 212 w 359"/>
                <a:gd name="T59" fmla="*/ 319 h 319"/>
                <a:gd name="T60" fmla="*/ 219 w 359"/>
                <a:gd name="T61" fmla="*/ 305 h 319"/>
                <a:gd name="T62" fmla="*/ 233 w 359"/>
                <a:gd name="T63" fmla="*/ 300 h 319"/>
                <a:gd name="T64" fmla="*/ 242 w 359"/>
                <a:gd name="T65" fmla="*/ 298 h 319"/>
                <a:gd name="T66" fmla="*/ 265 w 359"/>
                <a:gd name="T67" fmla="*/ 273 h 319"/>
                <a:gd name="T68" fmla="*/ 248 w 359"/>
                <a:gd name="T69" fmla="*/ 266 h 319"/>
                <a:gd name="T70" fmla="*/ 243 w 359"/>
                <a:gd name="T71" fmla="*/ 243 h 319"/>
                <a:gd name="T72" fmla="*/ 238 w 359"/>
                <a:gd name="T73" fmla="*/ 227 h 319"/>
                <a:gd name="T74" fmla="*/ 256 w 359"/>
                <a:gd name="T75" fmla="*/ 232 h 319"/>
                <a:gd name="T76" fmla="*/ 263 w 359"/>
                <a:gd name="T77" fmla="*/ 233 h 319"/>
                <a:gd name="T78" fmla="*/ 283 w 359"/>
                <a:gd name="T79" fmla="*/ 239 h 319"/>
                <a:gd name="T80" fmla="*/ 302 w 359"/>
                <a:gd name="T81" fmla="*/ 226 h 319"/>
                <a:gd name="T82" fmla="*/ 322 w 359"/>
                <a:gd name="T83" fmla="*/ 216 h 319"/>
                <a:gd name="T84" fmla="*/ 332 w 359"/>
                <a:gd name="T85" fmla="*/ 211 h 319"/>
                <a:gd name="T86" fmla="*/ 330 w 359"/>
                <a:gd name="T87" fmla="*/ 192 h 319"/>
                <a:gd name="T88" fmla="*/ 326 w 359"/>
                <a:gd name="T89" fmla="*/ 167 h 319"/>
                <a:gd name="T90" fmla="*/ 347 w 359"/>
                <a:gd name="T91" fmla="*/ 147 h 319"/>
                <a:gd name="T92" fmla="*/ 340 w 359"/>
                <a:gd name="T93" fmla="*/ 139 h 319"/>
                <a:gd name="T94" fmla="*/ 356 w 359"/>
                <a:gd name="T95" fmla="*/ 119 h 319"/>
                <a:gd name="T96" fmla="*/ 359 w 359"/>
                <a:gd name="T97" fmla="*/ 10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319">
                  <a:moveTo>
                    <a:pt x="359" y="108"/>
                  </a:moveTo>
                  <a:cubicBezTo>
                    <a:pt x="352" y="107"/>
                    <a:pt x="337" y="110"/>
                    <a:pt x="336" y="100"/>
                  </a:cubicBezTo>
                  <a:cubicBezTo>
                    <a:pt x="335" y="91"/>
                    <a:pt x="337" y="89"/>
                    <a:pt x="328" y="82"/>
                  </a:cubicBezTo>
                  <a:cubicBezTo>
                    <a:pt x="321" y="77"/>
                    <a:pt x="313" y="75"/>
                    <a:pt x="305" y="72"/>
                  </a:cubicBezTo>
                  <a:cubicBezTo>
                    <a:pt x="297" y="68"/>
                    <a:pt x="291" y="63"/>
                    <a:pt x="283" y="60"/>
                  </a:cubicBezTo>
                  <a:cubicBezTo>
                    <a:pt x="285" y="51"/>
                    <a:pt x="298" y="53"/>
                    <a:pt x="303" y="50"/>
                  </a:cubicBezTo>
                  <a:cubicBezTo>
                    <a:pt x="284" y="48"/>
                    <a:pt x="265" y="53"/>
                    <a:pt x="246" y="52"/>
                  </a:cubicBezTo>
                  <a:cubicBezTo>
                    <a:pt x="247" y="52"/>
                    <a:pt x="248" y="53"/>
                    <a:pt x="248" y="53"/>
                  </a:cubicBezTo>
                  <a:cubicBezTo>
                    <a:pt x="248" y="54"/>
                    <a:pt x="248" y="56"/>
                    <a:pt x="248" y="56"/>
                  </a:cubicBezTo>
                  <a:cubicBezTo>
                    <a:pt x="235" y="57"/>
                    <a:pt x="227" y="67"/>
                    <a:pt x="211" y="63"/>
                  </a:cubicBezTo>
                  <a:cubicBezTo>
                    <a:pt x="202" y="61"/>
                    <a:pt x="195" y="53"/>
                    <a:pt x="185" y="51"/>
                  </a:cubicBezTo>
                  <a:cubicBezTo>
                    <a:pt x="174" y="49"/>
                    <a:pt x="161" y="55"/>
                    <a:pt x="150" y="56"/>
                  </a:cubicBezTo>
                  <a:cubicBezTo>
                    <a:pt x="136" y="57"/>
                    <a:pt x="137" y="45"/>
                    <a:pt x="129" y="37"/>
                  </a:cubicBezTo>
                  <a:cubicBezTo>
                    <a:pt x="126" y="33"/>
                    <a:pt x="121" y="30"/>
                    <a:pt x="115" y="28"/>
                  </a:cubicBezTo>
                  <a:cubicBezTo>
                    <a:pt x="109" y="27"/>
                    <a:pt x="103" y="30"/>
                    <a:pt x="99" y="26"/>
                  </a:cubicBezTo>
                  <a:cubicBezTo>
                    <a:pt x="95" y="23"/>
                    <a:pt x="94" y="0"/>
                    <a:pt x="83" y="11"/>
                  </a:cubicBezTo>
                  <a:cubicBezTo>
                    <a:pt x="80" y="13"/>
                    <a:pt x="81" y="21"/>
                    <a:pt x="84" y="24"/>
                  </a:cubicBezTo>
                  <a:cubicBezTo>
                    <a:pt x="86" y="26"/>
                    <a:pt x="97" y="21"/>
                    <a:pt x="92" y="30"/>
                  </a:cubicBezTo>
                  <a:cubicBezTo>
                    <a:pt x="91" y="30"/>
                    <a:pt x="90" y="29"/>
                    <a:pt x="90" y="28"/>
                  </a:cubicBezTo>
                  <a:cubicBezTo>
                    <a:pt x="86" y="28"/>
                    <a:pt x="79" y="34"/>
                    <a:pt x="75" y="35"/>
                  </a:cubicBezTo>
                  <a:cubicBezTo>
                    <a:pt x="69" y="37"/>
                    <a:pt x="63" y="38"/>
                    <a:pt x="57" y="40"/>
                  </a:cubicBezTo>
                  <a:cubicBezTo>
                    <a:pt x="45" y="45"/>
                    <a:pt x="48" y="58"/>
                    <a:pt x="55" y="66"/>
                  </a:cubicBezTo>
                  <a:cubicBezTo>
                    <a:pt x="59" y="71"/>
                    <a:pt x="65" y="85"/>
                    <a:pt x="58" y="91"/>
                  </a:cubicBezTo>
                  <a:cubicBezTo>
                    <a:pt x="55" y="94"/>
                    <a:pt x="47" y="96"/>
                    <a:pt x="44" y="94"/>
                  </a:cubicBezTo>
                  <a:cubicBezTo>
                    <a:pt x="41" y="91"/>
                    <a:pt x="42" y="86"/>
                    <a:pt x="40" y="83"/>
                  </a:cubicBezTo>
                  <a:cubicBezTo>
                    <a:pt x="37" y="77"/>
                    <a:pt x="33" y="78"/>
                    <a:pt x="35" y="71"/>
                  </a:cubicBezTo>
                  <a:cubicBezTo>
                    <a:pt x="36" y="67"/>
                    <a:pt x="39" y="66"/>
                    <a:pt x="42" y="62"/>
                  </a:cubicBezTo>
                  <a:cubicBezTo>
                    <a:pt x="47" y="56"/>
                    <a:pt x="47" y="49"/>
                    <a:pt x="44" y="42"/>
                  </a:cubicBezTo>
                  <a:cubicBezTo>
                    <a:pt x="42" y="38"/>
                    <a:pt x="34" y="31"/>
                    <a:pt x="38" y="27"/>
                  </a:cubicBezTo>
                  <a:cubicBezTo>
                    <a:pt x="39" y="25"/>
                    <a:pt x="44" y="25"/>
                    <a:pt x="46" y="24"/>
                  </a:cubicBezTo>
                  <a:cubicBezTo>
                    <a:pt x="48" y="23"/>
                    <a:pt x="52" y="22"/>
                    <a:pt x="55" y="21"/>
                  </a:cubicBezTo>
                  <a:cubicBezTo>
                    <a:pt x="55" y="20"/>
                    <a:pt x="55" y="20"/>
                    <a:pt x="55" y="19"/>
                  </a:cubicBezTo>
                  <a:cubicBezTo>
                    <a:pt x="47" y="20"/>
                    <a:pt x="37" y="23"/>
                    <a:pt x="33" y="28"/>
                  </a:cubicBezTo>
                  <a:cubicBezTo>
                    <a:pt x="30" y="32"/>
                    <a:pt x="29" y="36"/>
                    <a:pt x="26" y="39"/>
                  </a:cubicBezTo>
                  <a:cubicBezTo>
                    <a:pt x="25" y="40"/>
                    <a:pt x="23" y="40"/>
                    <a:pt x="22" y="41"/>
                  </a:cubicBezTo>
                  <a:cubicBezTo>
                    <a:pt x="20" y="42"/>
                    <a:pt x="19" y="45"/>
                    <a:pt x="18" y="47"/>
                  </a:cubicBezTo>
                  <a:cubicBezTo>
                    <a:pt x="14" y="54"/>
                    <a:pt x="10" y="60"/>
                    <a:pt x="8" y="69"/>
                  </a:cubicBezTo>
                  <a:cubicBezTo>
                    <a:pt x="8" y="73"/>
                    <a:pt x="8" y="76"/>
                    <a:pt x="6" y="80"/>
                  </a:cubicBezTo>
                  <a:cubicBezTo>
                    <a:pt x="5" y="84"/>
                    <a:pt x="1" y="87"/>
                    <a:pt x="0" y="92"/>
                  </a:cubicBezTo>
                  <a:cubicBezTo>
                    <a:pt x="7" y="90"/>
                    <a:pt x="9" y="91"/>
                    <a:pt x="14" y="94"/>
                  </a:cubicBezTo>
                  <a:cubicBezTo>
                    <a:pt x="16" y="103"/>
                    <a:pt x="25" y="111"/>
                    <a:pt x="26" y="118"/>
                  </a:cubicBezTo>
                  <a:cubicBezTo>
                    <a:pt x="27" y="124"/>
                    <a:pt x="17" y="139"/>
                    <a:pt x="29" y="140"/>
                  </a:cubicBezTo>
                  <a:cubicBezTo>
                    <a:pt x="32" y="150"/>
                    <a:pt x="40" y="149"/>
                    <a:pt x="49" y="150"/>
                  </a:cubicBezTo>
                  <a:cubicBezTo>
                    <a:pt x="60" y="150"/>
                    <a:pt x="80" y="145"/>
                    <a:pt x="89" y="154"/>
                  </a:cubicBezTo>
                  <a:cubicBezTo>
                    <a:pt x="96" y="160"/>
                    <a:pt x="98" y="174"/>
                    <a:pt x="110" y="173"/>
                  </a:cubicBezTo>
                  <a:cubicBezTo>
                    <a:pt x="113" y="173"/>
                    <a:pt x="115" y="171"/>
                    <a:pt x="118" y="171"/>
                  </a:cubicBezTo>
                  <a:cubicBezTo>
                    <a:pt x="121" y="171"/>
                    <a:pt x="124" y="172"/>
                    <a:pt x="127" y="172"/>
                  </a:cubicBezTo>
                  <a:cubicBezTo>
                    <a:pt x="133" y="172"/>
                    <a:pt x="156" y="164"/>
                    <a:pt x="156" y="175"/>
                  </a:cubicBezTo>
                  <a:cubicBezTo>
                    <a:pt x="155" y="179"/>
                    <a:pt x="153" y="188"/>
                    <a:pt x="151" y="192"/>
                  </a:cubicBezTo>
                  <a:cubicBezTo>
                    <a:pt x="150" y="195"/>
                    <a:pt x="147" y="195"/>
                    <a:pt x="147" y="200"/>
                  </a:cubicBezTo>
                  <a:cubicBezTo>
                    <a:pt x="146" y="203"/>
                    <a:pt x="148" y="206"/>
                    <a:pt x="148" y="209"/>
                  </a:cubicBezTo>
                  <a:cubicBezTo>
                    <a:pt x="148" y="218"/>
                    <a:pt x="146" y="223"/>
                    <a:pt x="150" y="230"/>
                  </a:cubicBezTo>
                  <a:cubicBezTo>
                    <a:pt x="152" y="235"/>
                    <a:pt x="160" y="242"/>
                    <a:pt x="159" y="248"/>
                  </a:cubicBezTo>
                  <a:cubicBezTo>
                    <a:pt x="158" y="255"/>
                    <a:pt x="147" y="253"/>
                    <a:pt x="146" y="261"/>
                  </a:cubicBezTo>
                  <a:cubicBezTo>
                    <a:pt x="159" y="259"/>
                    <a:pt x="163" y="277"/>
                    <a:pt x="166" y="285"/>
                  </a:cubicBezTo>
                  <a:cubicBezTo>
                    <a:pt x="169" y="290"/>
                    <a:pt x="173" y="299"/>
                    <a:pt x="174" y="306"/>
                  </a:cubicBezTo>
                  <a:cubicBezTo>
                    <a:pt x="176" y="306"/>
                    <a:pt x="179" y="310"/>
                    <a:pt x="180" y="312"/>
                  </a:cubicBezTo>
                  <a:cubicBezTo>
                    <a:pt x="183" y="315"/>
                    <a:pt x="188" y="317"/>
                    <a:pt x="192" y="317"/>
                  </a:cubicBezTo>
                  <a:cubicBezTo>
                    <a:pt x="199" y="317"/>
                    <a:pt x="208" y="304"/>
                    <a:pt x="209" y="319"/>
                  </a:cubicBezTo>
                  <a:cubicBezTo>
                    <a:pt x="210" y="319"/>
                    <a:pt x="211" y="319"/>
                    <a:pt x="212" y="319"/>
                  </a:cubicBezTo>
                  <a:cubicBezTo>
                    <a:pt x="212" y="313"/>
                    <a:pt x="216" y="314"/>
                    <a:pt x="219" y="310"/>
                  </a:cubicBezTo>
                  <a:cubicBezTo>
                    <a:pt x="219" y="309"/>
                    <a:pt x="218" y="306"/>
                    <a:pt x="219" y="305"/>
                  </a:cubicBezTo>
                  <a:cubicBezTo>
                    <a:pt x="220" y="304"/>
                    <a:pt x="223" y="304"/>
                    <a:pt x="224" y="304"/>
                  </a:cubicBezTo>
                  <a:cubicBezTo>
                    <a:pt x="228" y="303"/>
                    <a:pt x="230" y="303"/>
                    <a:pt x="233" y="300"/>
                  </a:cubicBezTo>
                  <a:cubicBezTo>
                    <a:pt x="234" y="299"/>
                    <a:pt x="235" y="298"/>
                    <a:pt x="237" y="297"/>
                  </a:cubicBezTo>
                  <a:cubicBezTo>
                    <a:pt x="239" y="297"/>
                    <a:pt x="241" y="299"/>
                    <a:pt x="242" y="298"/>
                  </a:cubicBezTo>
                  <a:cubicBezTo>
                    <a:pt x="249" y="295"/>
                    <a:pt x="246" y="286"/>
                    <a:pt x="253" y="284"/>
                  </a:cubicBezTo>
                  <a:cubicBezTo>
                    <a:pt x="258" y="282"/>
                    <a:pt x="268" y="281"/>
                    <a:pt x="265" y="273"/>
                  </a:cubicBezTo>
                  <a:cubicBezTo>
                    <a:pt x="261" y="273"/>
                    <a:pt x="256" y="273"/>
                    <a:pt x="252" y="272"/>
                  </a:cubicBezTo>
                  <a:cubicBezTo>
                    <a:pt x="248" y="271"/>
                    <a:pt x="248" y="270"/>
                    <a:pt x="248" y="266"/>
                  </a:cubicBezTo>
                  <a:cubicBezTo>
                    <a:pt x="247" y="262"/>
                    <a:pt x="246" y="259"/>
                    <a:pt x="244" y="255"/>
                  </a:cubicBezTo>
                  <a:cubicBezTo>
                    <a:pt x="243" y="251"/>
                    <a:pt x="244" y="248"/>
                    <a:pt x="243" y="243"/>
                  </a:cubicBezTo>
                  <a:cubicBezTo>
                    <a:pt x="241" y="235"/>
                    <a:pt x="229" y="232"/>
                    <a:pt x="228" y="224"/>
                  </a:cubicBezTo>
                  <a:cubicBezTo>
                    <a:pt x="231" y="224"/>
                    <a:pt x="234" y="226"/>
                    <a:pt x="238" y="227"/>
                  </a:cubicBezTo>
                  <a:cubicBezTo>
                    <a:pt x="243" y="227"/>
                    <a:pt x="243" y="227"/>
                    <a:pt x="247" y="230"/>
                  </a:cubicBezTo>
                  <a:cubicBezTo>
                    <a:pt x="250" y="232"/>
                    <a:pt x="251" y="232"/>
                    <a:pt x="256" y="232"/>
                  </a:cubicBezTo>
                  <a:cubicBezTo>
                    <a:pt x="257" y="232"/>
                    <a:pt x="259" y="232"/>
                    <a:pt x="260" y="232"/>
                  </a:cubicBezTo>
                  <a:cubicBezTo>
                    <a:pt x="261" y="232"/>
                    <a:pt x="261" y="233"/>
                    <a:pt x="263" y="233"/>
                  </a:cubicBezTo>
                  <a:cubicBezTo>
                    <a:pt x="264" y="233"/>
                    <a:pt x="265" y="232"/>
                    <a:pt x="265" y="232"/>
                  </a:cubicBezTo>
                  <a:cubicBezTo>
                    <a:pt x="270" y="233"/>
                    <a:pt x="282" y="247"/>
                    <a:pt x="283" y="239"/>
                  </a:cubicBezTo>
                  <a:cubicBezTo>
                    <a:pt x="284" y="235"/>
                    <a:pt x="279" y="233"/>
                    <a:pt x="283" y="229"/>
                  </a:cubicBezTo>
                  <a:cubicBezTo>
                    <a:pt x="289" y="224"/>
                    <a:pt x="296" y="229"/>
                    <a:pt x="302" y="226"/>
                  </a:cubicBezTo>
                  <a:cubicBezTo>
                    <a:pt x="307" y="225"/>
                    <a:pt x="313" y="223"/>
                    <a:pt x="317" y="220"/>
                  </a:cubicBezTo>
                  <a:cubicBezTo>
                    <a:pt x="319" y="219"/>
                    <a:pt x="320" y="217"/>
                    <a:pt x="322" y="216"/>
                  </a:cubicBezTo>
                  <a:cubicBezTo>
                    <a:pt x="325" y="216"/>
                    <a:pt x="328" y="217"/>
                    <a:pt x="330" y="216"/>
                  </a:cubicBezTo>
                  <a:cubicBezTo>
                    <a:pt x="332" y="214"/>
                    <a:pt x="331" y="212"/>
                    <a:pt x="332" y="211"/>
                  </a:cubicBezTo>
                  <a:cubicBezTo>
                    <a:pt x="334" y="210"/>
                    <a:pt x="336" y="211"/>
                    <a:pt x="338" y="209"/>
                  </a:cubicBezTo>
                  <a:cubicBezTo>
                    <a:pt x="345" y="202"/>
                    <a:pt x="334" y="195"/>
                    <a:pt x="330" y="192"/>
                  </a:cubicBezTo>
                  <a:cubicBezTo>
                    <a:pt x="324" y="187"/>
                    <a:pt x="317" y="181"/>
                    <a:pt x="321" y="175"/>
                  </a:cubicBezTo>
                  <a:cubicBezTo>
                    <a:pt x="323" y="172"/>
                    <a:pt x="326" y="171"/>
                    <a:pt x="326" y="167"/>
                  </a:cubicBezTo>
                  <a:cubicBezTo>
                    <a:pt x="327" y="164"/>
                    <a:pt x="324" y="161"/>
                    <a:pt x="326" y="158"/>
                  </a:cubicBezTo>
                  <a:cubicBezTo>
                    <a:pt x="329" y="154"/>
                    <a:pt x="348" y="156"/>
                    <a:pt x="347" y="147"/>
                  </a:cubicBezTo>
                  <a:cubicBezTo>
                    <a:pt x="346" y="144"/>
                    <a:pt x="341" y="145"/>
                    <a:pt x="340" y="143"/>
                  </a:cubicBezTo>
                  <a:cubicBezTo>
                    <a:pt x="339" y="141"/>
                    <a:pt x="341" y="139"/>
                    <a:pt x="340" y="139"/>
                  </a:cubicBezTo>
                  <a:cubicBezTo>
                    <a:pt x="340" y="137"/>
                    <a:pt x="337" y="136"/>
                    <a:pt x="337" y="134"/>
                  </a:cubicBezTo>
                  <a:cubicBezTo>
                    <a:pt x="337" y="129"/>
                    <a:pt x="353" y="124"/>
                    <a:pt x="356" y="119"/>
                  </a:cubicBezTo>
                  <a:cubicBezTo>
                    <a:pt x="358" y="117"/>
                    <a:pt x="358" y="112"/>
                    <a:pt x="359" y="108"/>
                  </a:cubicBezTo>
                  <a:cubicBezTo>
                    <a:pt x="359" y="108"/>
                    <a:pt x="359" y="108"/>
                    <a:pt x="359" y="10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7" name="Freeform 483"/>
            <p:cNvSpPr>
              <a:spLocks/>
            </p:cNvSpPr>
            <p:nvPr/>
          </p:nvSpPr>
          <p:spPr bwMode="auto">
            <a:xfrm>
              <a:off x="18237200" y="7491413"/>
              <a:ext cx="481013" cy="742950"/>
            </a:xfrm>
            <a:custGeom>
              <a:avLst/>
              <a:gdLst>
                <a:gd name="T0" fmla="*/ 112 w 128"/>
                <a:gd name="T1" fmla="*/ 153 h 198"/>
                <a:gd name="T2" fmla="*/ 109 w 128"/>
                <a:gd name="T3" fmla="*/ 142 h 198"/>
                <a:gd name="T4" fmla="*/ 102 w 128"/>
                <a:gd name="T5" fmla="*/ 137 h 198"/>
                <a:gd name="T6" fmla="*/ 97 w 128"/>
                <a:gd name="T7" fmla="*/ 127 h 198"/>
                <a:gd name="T8" fmla="*/ 89 w 128"/>
                <a:gd name="T9" fmla="*/ 118 h 198"/>
                <a:gd name="T10" fmla="*/ 94 w 128"/>
                <a:gd name="T11" fmla="*/ 109 h 198"/>
                <a:gd name="T12" fmla="*/ 105 w 128"/>
                <a:gd name="T13" fmla="*/ 100 h 198"/>
                <a:gd name="T14" fmla="*/ 113 w 128"/>
                <a:gd name="T15" fmla="*/ 89 h 198"/>
                <a:gd name="T16" fmla="*/ 115 w 128"/>
                <a:gd name="T17" fmla="*/ 76 h 198"/>
                <a:gd name="T18" fmla="*/ 119 w 128"/>
                <a:gd name="T19" fmla="*/ 69 h 198"/>
                <a:gd name="T20" fmla="*/ 115 w 128"/>
                <a:gd name="T21" fmla="*/ 70 h 198"/>
                <a:gd name="T22" fmla="*/ 103 w 128"/>
                <a:gd name="T23" fmla="*/ 59 h 198"/>
                <a:gd name="T24" fmla="*/ 91 w 128"/>
                <a:gd name="T25" fmla="*/ 48 h 198"/>
                <a:gd name="T26" fmla="*/ 79 w 128"/>
                <a:gd name="T27" fmla="*/ 37 h 198"/>
                <a:gd name="T28" fmla="*/ 76 w 128"/>
                <a:gd name="T29" fmla="*/ 27 h 198"/>
                <a:gd name="T30" fmla="*/ 66 w 128"/>
                <a:gd name="T31" fmla="*/ 17 h 198"/>
                <a:gd name="T32" fmla="*/ 42 w 128"/>
                <a:gd name="T33" fmla="*/ 0 h 198"/>
                <a:gd name="T34" fmla="*/ 39 w 128"/>
                <a:gd name="T35" fmla="*/ 11 h 198"/>
                <a:gd name="T36" fmla="*/ 20 w 128"/>
                <a:gd name="T37" fmla="*/ 26 h 198"/>
                <a:gd name="T38" fmla="*/ 23 w 128"/>
                <a:gd name="T39" fmla="*/ 31 h 198"/>
                <a:gd name="T40" fmla="*/ 23 w 128"/>
                <a:gd name="T41" fmla="*/ 35 h 198"/>
                <a:gd name="T42" fmla="*/ 30 w 128"/>
                <a:gd name="T43" fmla="*/ 39 h 198"/>
                <a:gd name="T44" fmla="*/ 9 w 128"/>
                <a:gd name="T45" fmla="*/ 50 h 198"/>
                <a:gd name="T46" fmla="*/ 9 w 128"/>
                <a:gd name="T47" fmla="*/ 59 h 198"/>
                <a:gd name="T48" fmla="*/ 4 w 128"/>
                <a:gd name="T49" fmla="*/ 67 h 198"/>
                <a:gd name="T50" fmla="*/ 13 w 128"/>
                <a:gd name="T51" fmla="*/ 84 h 198"/>
                <a:gd name="T52" fmla="*/ 19 w 128"/>
                <a:gd name="T53" fmla="*/ 89 h 198"/>
                <a:gd name="T54" fmla="*/ 33 w 128"/>
                <a:gd name="T55" fmla="*/ 89 h 198"/>
                <a:gd name="T56" fmla="*/ 41 w 128"/>
                <a:gd name="T57" fmla="*/ 110 h 198"/>
                <a:gd name="T58" fmla="*/ 49 w 128"/>
                <a:gd name="T59" fmla="*/ 119 h 198"/>
                <a:gd name="T60" fmla="*/ 50 w 128"/>
                <a:gd name="T61" fmla="*/ 128 h 198"/>
                <a:gd name="T62" fmla="*/ 46 w 128"/>
                <a:gd name="T63" fmla="*/ 132 h 198"/>
                <a:gd name="T64" fmla="*/ 43 w 128"/>
                <a:gd name="T65" fmla="*/ 138 h 198"/>
                <a:gd name="T66" fmla="*/ 40 w 128"/>
                <a:gd name="T67" fmla="*/ 148 h 198"/>
                <a:gd name="T68" fmla="*/ 44 w 128"/>
                <a:gd name="T69" fmla="*/ 171 h 198"/>
                <a:gd name="T70" fmla="*/ 59 w 128"/>
                <a:gd name="T71" fmla="*/ 191 h 198"/>
                <a:gd name="T72" fmla="*/ 63 w 128"/>
                <a:gd name="T73" fmla="*/ 194 h 198"/>
                <a:gd name="T74" fmla="*/ 69 w 128"/>
                <a:gd name="T75" fmla="*/ 197 h 198"/>
                <a:gd name="T76" fmla="*/ 80 w 128"/>
                <a:gd name="T77" fmla="*/ 192 h 198"/>
                <a:gd name="T78" fmla="*/ 90 w 128"/>
                <a:gd name="T79" fmla="*/ 188 h 198"/>
                <a:gd name="T80" fmla="*/ 102 w 128"/>
                <a:gd name="T81" fmla="*/ 183 h 198"/>
                <a:gd name="T82" fmla="*/ 112 w 128"/>
                <a:gd name="T83" fmla="*/ 177 h 198"/>
                <a:gd name="T84" fmla="*/ 124 w 128"/>
                <a:gd name="T85" fmla="*/ 177 h 198"/>
                <a:gd name="T86" fmla="*/ 128 w 128"/>
                <a:gd name="T87" fmla="*/ 177 h 198"/>
                <a:gd name="T88" fmla="*/ 118 w 128"/>
                <a:gd name="T89" fmla="*/ 163 h 198"/>
                <a:gd name="T90" fmla="*/ 112 w 128"/>
                <a:gd name="T91" fmla="*/ 1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98">
                  <a:moveTo>
                    <a:pt x="112" y="153"/>
                  </a:moveTo>
                  <a:cubicBezTo>
                    <a:pt x="111" y="149"/>
                    <a:pt x="111" y="145"/>
                    <a:pt x="109" y="142"/>
                  </a:cubicBezTo>
                  <a:cubicBezTo>
                    <a:pt x="107" y="138"/>
                    <a:pt x="106" y="139"/>
                    <a:pt x="102" y="137"/>
                  </a:cubicBezTo>
                  <a:cubicBezTo>
                    <a:pt x="97" y="134"/>
                    <a:pt x="99" y="131"/>
                    <a:pt x="97" y="127"/>
                  </a:cubicBezTo>
                  <a:cubicBezTo>
                    <a:pt x="95" y="124"/>
                    <a:pt x="90" y="123"/>
                    <a:pt x="89" y="118"/>
                  </a:cubicBezTo>
                  <a:cubicBezTo>
                    <a:pt x="89" y="115"/>
                    <a:pt x="92" y="112"/>
                    <a:pt x="94" y="109"/>
                  </a:cubicBezTo>
                  <a:cubicBezTo>
                    <a:pt x="97" y="103"/>
                    <a:pt x="98" y="102"/>
                    <a:pt x="105" y="100"/>
                  </a:cubicBezTo>
                  <a:cubicBezTo>
                    <a:pt x="110" y="98"/>
                    <a:pt x="112" y="94"/>
                    <a:pt x="113" y="89"/>
                  </a:cubicBezTo>
                  <a:cubicBezTo>
                    <a:pt x="114" y="84"/>
                    <a:pt x="112" y="80"/>
                    <a:pt x="115" y="76"/>
                  </a:cubicBezTo>
                  <a:cubicBezTo>
                    <a:pt x="116" y="74"/>
                    <a:pt x="117" y="71"/>
                    <a:pt x="119" y="69"/>
                  </a:cubicBezTo>
                  <a:cubicBezTo>
                    <a:pt x="118" y="69"/>
                    <a:pt x="116" y="69"/>
                    <a:pt x="115" y="70"/>
                  </a:cubicBezTo>
                  <a:cubicBezTo>
                    <a:pt x="114" y="60"/>
                    <a:pt x="109" y="63"/>
                    <a:pt x="103" y="59"/>
                  </a:cubicBezTo>
                  <a:cubicBezTo>
                    <a:pt x="98" y="55"/>
                    <a:pt x="97" y="51"/>
                    <a:pt x="91" y="48"/>
                  </a:cubicBezTo>
                  <a:cubicBezTo>
                    <a:pt x="86" y="45"/>
                    <a:pt x="82" y="42"/>
                    <a:pt x="79" y="37"/>
                  </a:cubicBezTo>
                  <a:cubicBezTo>
                    <a:pt x="77" y="34"/>
                    <a:pt x="78" y="29"/>
                    <a:pt x="76" y="27"/>
                  </a:cubicBezTo>
                  <a:cubicBezTo>
                    <a:pt x="74" y="23"/>
                    <a:pt x="69" y="20"/>
                    <a:pt x="66" y="17"/>
                  </a:cubicBezTo>
                  <a:cubicBezTo>
                    <a:pt x="58" y="9"/>
                    <a:pt x="54" y="2"/>
                    <a:pt x="42" y="0"/>
                  </a:cubicBezTo>
                  <a:cubicBezTo>
                    <a:pt x="41" y="4"/>
                    <a:pt x="41" y="9"/>
                    <a:pt x="39" y="11"/>
                  </a:cubicBezTo>
                  <a:cubicBezTo>
                    <a:pt x="36" y="16"/>
                    <a:pt x="20" y="21"/>
                    <a:pt x="20" y="26"/>
                  </a:cubicBezTo>
                  <a:cubicBezTo>
                    <a:pt x="20" y="28"/>
                    <a:pt x="23" y="29"/>
                    <a:pt x="23" y="31"/>
                  </a:cubicBezTo>
                  <a:cubicBezTo>
                    <a:pt x="24" y="31"/>
                    <a:pt x="22" y="33"/>
                    <a:pt x="23" y="35"/>
                  </a:cubicBezTo>
                  <a:cubicBezTo>
                    <a:pt x="24" y="37"/>
                    <a:pt x="29" y="36"/>
                    <a:pt x="30" y="39"/>
                  </a:cubicBezTo>
                  <a:cubicBezTo>
                    <a:pt x="31" y="48"/>
                    <a:pt x="12" y="46"/>
                    <a:pt x="9" y="50"/>
                  </a:cubicBezTo>
                  <a:cubicBezTo>
                    <a:pt x="7" y="53"/>
                    <a:pt x="10" y="56"/>
                    <a:pt x="9" y="59"/>
                  </a:cubicBezTo>
                  <a:cubicBezTo>
                    <a:pt x="9" y="63"/>
                    <a:pt x="6" y="64"/>
                    <a:pt x="4" y="67"/>
                  </a:cubicBezTo>
                  <a:cubicBezTo>
                    <a:pt x="0" y="73"/>
                    <a:pt x="7" y="79"/>
                    <a:pt x="13" y="84"/>
                  </a:cubicBezTo>
                  <a:cubicBezTo>
                    <a:pt x="15" y="85"/>
                    <a:pt x="17" y="87"/>
                    <a:pt x="19" y="89"/>
                  </a:cubicBezTo>
                  <a:cubicBezTo>
                    <a:pt x="24" y="89"/>
                    <a:pt x="28" y="89"/>
                    <a:pt x="33" y="89"/>
                  </a:cubicBezTo>
                  <a:cubicBezTo>
                    <a:pt x="24" y="95"/>
                    <a:pt x="36" y="106"/>
                    <a:pt x="41" y="110"/>
                  </a:cubicBezTo>
                  <a:cubicBezTo>
                    <a:pt x="45" y="113"/>
                    <a:pt x="47" y="113"/>
                    <a:pt x="49" y="119"/>
                  </a:cubicBezTo>
                  <a:cubicBezTo>
                    <a:pt x="50" y="122"/>
                    <a:pt x="51" y="126"/>
                    <a:pt x="50" y="128"/>
                  </a:cubicBezTo>
                  <a:cubicBezTo>
                    <a:pt x="49" y="130"/>
                    <a:pt x="47" y="131"/>
                    <a:pt x="46" y="132"/>
                  </a:cubicBezTo>
                  <a:cubicBezTo>
                    <a:pt x="43" y="135"/>
                    <a:pt x="44" y="134"/>
                    <a:pt x="43" y="138"/>
                  </a:cubicBezTo>
                  <a:cubicBezTo>
                    <a:pt x="42" y="141"/>
                    <a:pt x="41" y="145"/>
                    <a:pt x="40" y="148"/>
                  </a:cubicBezTo>
                  <a:cubicBezTo>
                    <a:pt x="38" y="157"/>
                    <a:pt x="41" y="163"/>
                    <a:pt x="44" y="171"/>
                  </a:cubicBezTo>
                  <a:cubicBezTo>
                    <a:pt x="47" y="180"/>
                    <a:pt x="52" y="186"/>
                    <a:pt x="59" y="191"/>
                  </a:cubicBezTo>
                  <a:cubicBezTo>
                    <a:pt x="61" y="193"/>
                    <a:pt x="61" y="193"/>
                    <a:pt x="63" y="194"/>
                  </a:cubicBezTo>
                  <a:cubicBezTo>
                    <a:pt x="64" y="195"/>
                    <a:pt x="69" y="197"/>
                    <a:pt x="69" y="197"/>
                  </a:cubicBezTo>
                  <a:cubicBezTo>
                    <a:pt x="76" y="198"/>
                    <a:pt x="76" y="196"/>
                    <a:pt x="80" y="192"/>
                  </a:cubicBezTo>
                  <a:cubicBezTo>
                    <a:pt x="84" y="188"/>
                    <a:pt x="85" y="189"/>
                    <a:pt x="90" y="188"/>
                  </a:cubicBezTo>
                  <a:cubicBezTo>
                    <a:pt x="94" y="187"/>
                    <a:pt x="98" y="185"/>
                    <a:pt x="102" y="183"/>
                  </a:cubicBezTo>
                  <a:cubicBezTo>
                    <a:pt x="106" y="182"/>
                    <a:pt x="108" y="179"/>
                    <a:pt x="112" y="177"/>
                  </a:cubicBezTo>
                  <a:cubicBezTo>
                    <a:pt x="116" y="174"/>
                    <a:pt x="120" y="176"/>
                    <a:pt x="124" y="177"/>
                  </a:cubicBezTo>
                  <a:cubicBezTo>
                    <a:pt x="125" y="177"/>
                    <a:pt x="127" y="177"/>
                    <a:pt x="128" y="177"/>
                  </a:cubicBezTo>
                  <a:cubicBezTo>
                    <a:pt x="124" y="173"/>
                    <a:pt x="121" y="169"/>
                    <a:pt x="118" y="163"/>
                  </a:cubicBezTo>
                  <a:cubicBezTo>
                    <a:pt x="117" y="160"/>
                    <a:pt x="114" y="157"/>
                    <a:pt x="112" y="15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8" name="Freeform 484"/>
            <p:cNvSpPr>
              <a:spLocks/>
            </p:cNvSpPr>
            <p:nvPr/>
          </p:nvSpPr>
          <p:spPr bwMode="auto">
            <a:xfrm>
              <a:off x="18570575" y="7735888"/>
              <a:ext cx="434975" cy="438150"/>
            </a:xfrm>
            <a:custGeom>
              <a:avLst/>
              <a:gdLst>
                <a:gd name="T0" fmla="*/ 101 w 116"/>
                <a:gd name="T1" fmla="*/ 62 h 117"/>
                <a:gd name="T2" fmla="*/ 96 w 116"/>
                <a:gd name="T3" fmla="*/ 46 h 117"/>
                <a:gd name="T4" fmla="*/ 99 w 116"/>
                <a:gd name="T5" fmla="*/ 31 h 117"/>
                <a:gd name="T6" fmla="*/ 102 w 116"/>
                <a:gd name="T7" fmla="*/ 23 h 117"/>
                <a:gd name="T8" fmla="*/ 116 w 116"/>
                <a:gd name="T9" fmla="*/ 10 h 117"/>
                <a:gd name="T10" fmla="*/ 104 w 116"/>
                <a:gd name="T11" fmla="*/ 5 h 117"/>
                <a:gd name="T12" fmla="*/ 57 w 116"/>
                <a:gd name="T13" fmla="*/ 7 h 117"/>
                <a:gd name="T14" fmla="*/ 50 w 116"/>
                <a:gd name="T15" fmla="*/ 4 h 117"/>
                <a:gd name="T16" fmla="*/ 30 w 116"/>
                <a:gd name="T17" fmla="*/ 4 h 117"/>
                <a:gd name="T18" fmla="*/ 26 w 116"/>
                <a:gd name="T19" fmla="*/ 11 h 117"/>
                <a:gd name="T20" fmla="*/ 24 w 116"/>
                <a:gd name="T21" fmla="*/ 24 h 117"/>
                <a:gd name="T22" fmla="*/ 16 w 116"/>
                <a:gd name="T23" fmla="*/ 35 h 117"/>
                <a:gd name="T24" fmla="*/ 5 w 116"/>
                <a:gd name="T25" fmla="*/ 44 h 117"/>
                <a:gd name="T26" fmla="*/ 0 w 116"/>
                <a:gd name="T27" fmla="*/ 53 h 117"/>
                <a:gd name="T28" fmla="*/ 8 w 116"/>
                <a:gd name="T29" fmla="*/ 62 h 117"/>
                <a:gd name="T30" fmla="*/ 13 w 116"/>
                <a:gd name="T31" fmla="*/ 72 h 117"/>
                <a:gd name="T32" fmla="*/ 20 w 116"/>
                <a:gd name="T33" fmla="*/ 77 h 117"/>
                <a:gd name="T34" fmla="*/ 23 w 116"/>
                <a:gd name="T35" fmla="*/ 88 h 117"/>
                <a:gd name="T36" fmla="*/ 29 w 116"/>
                <a:gd name="T37" fmla="*/ 98 h 117"/>
                <a:gd name="T38" fmla="*/ 39 w 116"/>
                <a:gd name="T39" fmla="*/ 112 h 117"/>
                <a:gd name="T40" fmla="*/ 52 w 116"/>
                <a:gd name="T41" fmla="*/ 113 h 117"/>
                <a:gd name="T42" fmla="*/ 58 w 116"/>
                <a:gd name="T43" fmla="*/ 110 h 117"/>
                <a:gd name="T44" fmla="*/ 56 w 116"/>
                <a:gd name="T45" fmla="*/ 101 h 117"/>
                <a:gd name="T46" fmla="*/ 75 w 116"/>
                <a:gd name="T47" fmla="*/ 96 h 117"/>
                <a:gd name="T48" fmla="*/ 90 w 116"/>
                <a:gd name="T49" fmla="*/ 100 h 117"/>
                <a:gd name="T50" fmla="*/ 96 w 116"/>
                <a:gd name="T51" fmla="*/ 102 h 117"/>
                <a:gd name="T52" fmla="*/ 103 w 116"/>
                <a:gd name="T53" fmla="*/ 93 h 117"/>
                <a:gd name="T54" fmla="*/ 105 w 116"/>
                <a:gd name="T55" fmla="*/ 83 h 117"/>
                <a:gd name="T56" fmla="*/ 104 w 116"/>
                <a:gd name="T57" fmla="*/ 78 h 117"/>
                <a:gd name="T58" fmla="*/ 108 w 116"/>
                <a:gd name="T59" fmla="*/ 74 h 117"/>
                <a:gd name="T60" fmla="*/ 101 w 116"/>
                <a:gd name="T61" fmla="*/ 6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7">
                  <a:moveTo>
                    <a:pt x="101" y="62"/>
                  </a:moveTo>
                  <a:cubicBezTo>
                    <a:pt x="98" y="59"/>
                    <a:pt x="96" y="51"/>
                    <a:pt x="96" y="46"/>
                  </a:cubicBezTo>
                  <a:cubicBezTo>
                    <a:pt x="95" y="41"/>
                    <a:pt x="99" y="36"/>
                    <a:pt x="99" y="31"/>
                  </a:cubicBezTo>
                  <a:cubicBezTo>
                    <a:pt x="100" y="27"/>
                    <a:pt x="99" y="26"/>
                    <a:pt x="102" y="23"/>
                  </a:cubicBezTo>
                  <a:cubicBezTo>
                    <a:pt x="106" y="17"/>
                    <a:pt x="111" y="14"/>
                    <a:pt x="116" y="10"/>
                  </a:cubicBezTo>
                  <a:cubicBezTo>
                    <a:pt x="112" y="9"/>
                    <a:pt x="108" y="7"/>
                    <a:pt x="104" y="5"/>
                  </a:cubicBezTo>
                  <a:cubicBezTo>
                    <a:pt x="98" y="4"/>
                    <a:pt x="58" y="0"/>
                    <a:pt x="57" y="7"/>
                  </a:cubicBezTo>
                  <a:cubicBezTo>
                    <a:pt x="54" y="7"/>
                    <a:pt x="51" y="6"/>
                    <a:pt x="50" y="4"/>
                  </a:cubicBezTo>
                  <a:cubicBezTo>
                    <a:pt x="43" y="4"/>
                    <a:pt x="36" y="4"/>
                    <a:pt x="30" y="4"/>
                  </a:cubicBezTo>
                  <a:cubicBezTo>
                    <a:pt x="28" y="6"/>
                    <a:pt x="27" y="9"/>
                    <a:pt x="26" y="11"/>
                  </a:cubicBezTo>
                  <a:cubicBezTo>
                    <a:pt x="23" y="15"/>
                    <a:pt x="25" y="19"/>
                    <a:pt x="24" y="24"/>
                  </a:cubicBezTo>
                  <a:cubicBezTo>
                    <a:pt x="23" y="29"/>
                    <a:pt x="21" y="33"/>
                    <a:pt x="16" y="35"/>
                  </a:cubicBezTo>
                  <a:cubicBezTo>
                    <a:pt x="9" y="37"/>
                    <a:pt x="8" y="38"/>
                    <a:pt x="5" y="44"/>
                  </a:cubicBezTo>
                  <a:cubicBezTo>
                    <a:pt x="3" y="47"/>
                    <a:pt x="0" y="50"/>
                    <a:pt x="0" y="53"/>
                  </a:cubicBezTo>
                  <a:cubicBezTo>
                    <a:pt x="1" y="58"/>
                    <a:pt x="6" y="59"/>
                    <a:pt x="8" y="62"/>
                  </a:cubicBezTo>
                  <a:cubicBezTo>
                    <a:pt x="10" y="66"/>
                    <a:pt x="8" y="69"/>
                    <a:pt x="13" y="72"/>
                  </a:cubicBezTo>
                  <a:cubicBezTo>
                    <a:pt x="17" y="74"/>
                    <a:pt x="18" y="73"/>
                    <a:pt x="20" y="77"/>
                  </a:cubicBezTo>
                  <a:cubicBezTo>
                    <a:pt x="22" y="80"/>
                    <a:pt x="22" y="84"/>
                    <a:pt x="23" y="88"/>
                  </a:cubicBezTo>
                  <a:cubicBezTo>
                    <a:pt x="25" y="92"/>
                    <a:pt x="28" y="95"/>
                    <a:pt x="29" y="98"/>
                  </a:cubicBezTo>
                  <a:cubicBezTo>
                    <a:pt x="32" y="104"/>
                    <a:pt x="35" y="108"/>
                    <a:pt x="39" y="112"/>
                  </a:cubicBezTo>
                  <a:cubicBezTo>
                    <a:pt x="43" y="112"/>
                    <a:pt x="48" y="112"/>
                    <a:pt x="52" y="113"/>
                  </a:cubicBezTo>
                  <a:cubicBezTo>
                    <a:pt x="56" y="113"/>
                    <a:pt x="58" y="117"/>
                    <a:pt x="58" y="110"/>
                  </a:cubicBezTo>
                  <a:cubicBezTo>
                    <a:pt x="58" y="107"/>
                    <a:pt x="55" y="104"/>
                    <a:pt x="56" y="101"/>
                  </a:cubicBezTo>
                  <a:cubicBezTo>
                    <a:pt x="60" y="96"/>
                    <a:pt x="69" y="98"/>
                    <a:pt x="75" y="96"/>
                  </a:cubicBezTo>
                  <a:cubicBezTo>
                    <a:pt x="80" y="95"/>
                    <a:pt x="87" y="95"/>
                    <a:pt x="90" y="100"/>
                  </a:cubicBezTo>
                  <a:cubicBezTo>
                    <a:pt x="92" y="100"/>
                    <a:pt x="94" y="101"/>
                    <a:pt x="96" y="102"/>
                  </a:cubicBezTo>
                  <a:cubicBezTo>
                    <a:pt x="99" y="99"/>
                    <a:pt x="102" y="95"/>
                    <a:pt x="103" y="93"/>
                  </a:cubicBezTo>
                  <a:cubicBezTo>
                    <a:pt x="105" y="91"/>
                    <a:pt x="105" y="87"/>
                    <a:pt x="105" y="83"/>
                  </a:cubicBezTo>
                  <a:cubicBezTo>
                    <a:pt x="105" y="82"/>
                    <a:pt x="104" y="79"/>
                    <a:pt x="104" y="78"/>
                  </a:cubicBezTo>
                  <a:cubicBezTo>
                    <a:pt x="105" y="76"/>
                    <a:pt x="107" y="76"/>
                    <a:pt x="108" y="74"/>
                  </a:cubicBezTo>
                  <a:cubicBezTo>
                    <a:pt x="111" y="68"/>
                    <a:pt x="105" y="65"/>
                    <a:pt x="101" y="6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9" name="Freeform 485"/>
            <p:cNvSpPr>
              <a:spLocks/>
            </p:cNvSpPr>
            <p:nvPr/>
          </p:nvSpPr>
          <p:spPr bwMode="auto">
            <a:xfrm>
              <a:off x="18927763" y="7773988"/>
              <a:ext cx="295275" cy="363538"/>
            </a:xfrm>
            <a:custGeom>
              <a:avLst/>
              <a:gdLst>
                <a:gd name="T0" fmla="*/ 78 w 79"/>
                <a:gd name="T1" fmla="*/ 37 h 97"/>
                <a:gd name="T2" fmla="*/ 77 w 79"/>
                <a:gd name="T3" fmla="*/ 40 h 97"/>
                <a:gd name="T4" fmla="*/ 61 w 79"/>
                <a:gd name="T5" fmla="*/ 22 h 97"/>
                <a:gd name="T6" fmla="*/ 38 w 79"/>
                <a:gd name="T7" fmla="*/ 6 h 97"/>
                <a:gd name="T8" fmla="*/ 24 w 79"/>
                <a:gd name="T9" fmla="*/ 2 h 97"/>
                <a:gd name="T10" fmla="*/ 21 w 79"/>
                <a:gd name="T11" fmla="*/ 0 h 97"/>
                <a:gd name="T12" fmla="*/ 7 w 79"/>
                <a:gd name="T13" fmla="*/ 13 h 97"/>
                <a:gd name="T14" fmla="*/ 4 w 79"/>
                <a:gd name="T15" fmla="*/ 21 h 97"/>
                <a:gd name="T16" fmla="*/ 1 w 79"/>
                <a:gd name="T17" fmla="*/ 36 h 97"/>
                <a:gd name="T18" fmla="*/ 6 w 79"/>
                <a:gd name="T19" fmla="*/ 52 h 97"/>
                <a:gd name="T20" fmla="*/ 13 w 79"/>
                <a:gd name="T21" fmla="*/ 64 h 97"/>
                <a:gd name="T22" fmla="*/ 9 w 79"/>
                <a:gd name="T23" fmla="*/ 68 h 97"/>
                <a:gd name="T24" fmla="*/ 10 w 79"/>
                <a:gd name="T25" fmla="*/ 73 h 97"/>
                <a:gd name="T26" fmla="*/ 8 w 79"/>
                <a:gd name="T27" fmla="*/ 83 h 97"/>
                <a:gd name="T28" fmla="*/ 1 w 79"/>
                <a:gd name="T29" fmla="*/ 92 h 97"/>
                <a:gd name="T30" fmla="*/ 11 w 79"/>
                <a:gd name="T31" fmla="*/ 96 h 97"/>
                <a:gd name="T32" fmla="*/ 21 w 79"/>
                <a:gd name="T33" fmla="*/ 92 h 97"/>
                <a:gd name="T34" fmla="*/ 27 w 79"/>
                <a:gd name="T35" fmla="*/ 94 h 97"/>
                <a:gd name="T36" fmla="*/ 34 w 79"/>
                <a:gd name="T37" fmla="*/ 94 h 97"/>
                <a:gd name="T38" fmla="*/ 47 w 79"/>
                <a:gd name="T39" fmla="*/ 94 h 97"/>
                <a:gd name="T40" fmla="*/ 52 w 79"/>
                <a:gd name="T41" fmla="*/ 83 h 97"/>
                <a:gd name="T42" fmla="*/ 59 w 79"/>
                <a:gd name="T43" fmla="*/ 71 h 97"/>
                <a:gd name="T44" fmla="*/ 77 w 79"/>
                <a:gd name="T45" fmla="*/ 44 h 97"/>
                <a:gd name="T46" fmla="*/ 79 w 79"/>
                <a:gd name="T47" fmla="*/ 37 h 97"/>
                <a:gd name="T48" fmla="*/ 78 w 79"/>
                <a:gd name="T49"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97">
                  <a:moveTo>
                    <a:pt x="78" y="37"/>
                  </a:moveTo>
                  <a:cubicBezTo>
                    <a:pt x="78" y="38"/>
                    <a:pt x="77" y="39"/>
                    <a:pt x="77" y="40"/>
                  </a:cubicBezTo>
                  <a:cubicBezTo>
                    <a:pt x="76" y="32"/>
                    <a:pt x="68" y="26"/>
                    <a:pt x="61" y="22"/>
                  </a:cubicBezTo>
                  <a:cubicBezTo>
                    <a:pt x="53" y="17"/>
                    <a:pt x="47" y="11"/>
                    <a:pt x="38" y="6"/>
                  </a:cubicBezTo>
                  <a:cubicBezTo>
                    <a:pt x="34" y="4"/>
                    <a:pt x="28" y="3"/>
                    <a:pt x="24" y="2"/>
                  </a:cubicBezTo>
                  <a:cubicBezTo>
                    <a:pt x="23" y="1"/>
                    <a:pt x="22" y="1"/>
                    <a:pt x="21" y="0"/>
                  </a:cubicBezTo>
                  <a:cubicBezTo>
                    <a:pt x="16" y="4"/>
                    <a:pt x="11" y="7"/>
                    <a:pt x="7" y="13"/>
                  </a:cubicBezTo>
                  <a:cubicBezTo>
                    <a:pt x="4" y="16"/>
                    <a:pt x="5" y="17"/>
                    <a:pt x="4" y="21"/>
                  </a:cubicBezTo>
                  <a:cubicBezTo>
                    <a:pt x="4" y="26"/>
                    <a:pt x="0" y="31"/>
                    <a:pt x="1" y="36"/>
                  </a:cubicBezTo>
                  <a:cubicBezTo>
                    <a:pt x="1" y="41"/>
                    <a:pt x="3" y="49"/>
                    <a:pt x="6" y="52"/>
                  </a:cubicBezTo>
                  <a:cubicBezTo>
                    <a:pt x="10" y="55"/>
                    <a:pt x="16" y="58"/>
                    <a:pt x="13" y="64"/>
                  </a:cubicBezTo>
                  <a:cubicBezTo>
                    <a:pt x="12" y="66"/>
                    <a:pt x="10" y="66"/>
                    <a:pt x="9" y="68"/>
                  </a:cubicBezTo>
                  <a:cubicBezTo>
                    <a:pt x="9" y="69"/>
                    <a:pt x="10" y="72"/>
                    <a:pt x="10" y="73"/>
                  </a:cubicBezTo>
                  <a:cubicBezTo>
                    <a:pt x="10" y="77"/>
                    <a:pt x="10" y="81"/>
                    <a:pt x="8" y="83"/>
                  </a:cubicBezTo>
                  <a:cubicBezTo>
                    <a:pt x="7" y="85"/>
                    <a:pt x="4" y="89"/>
                    <a:pt x="1" y="92"/>
                  </a:cubicBezTo>
                  <a:cubicBezTo>
                    <a:pt x="4" y="94"/>
                    <a:pt x="8" y="96"/>
                    <a:pt x="11" y="96"/>
                  </a:cubicBezTo>
                  <a:cubicBezTo>
                    <a:pt x="16" y="97"/>
                    <a:pt x="16" y="93"/>
                    <a:pt x="21" y="92"/>
                  </a:cubicBezTo>
                  <a:cubicBezTo>
                    <a:pt x="25" y="91"/>
                    <a:pt x="25" y="94"/>
                    <a:pt x="27" y="94"/>
                  </a:cubicBezTo>
                  <a:cubicBezTo>
                    <a:pt x="30" y="95"/>
                    <a:pt x="32" y="94"/>
                    <a:pt x="34" y="94"/>
                  </a:cubicBezTo>
                  <a:cubicBezTo>
                    <a:pt x="38" y="94"/>
                    <a:pt x="43" y="97"/>
                    <a:pt x="47" y="94"/>
                  </a:cubicBezTo>
                  <a:cubicBezTo>
                    <a:pt x="50" y="92"/>
                    <a:pt x="50" y="86"/>
                    <a:pt x="52" y="83"/>
                  </a:cubicBezTo>
                  <a:cubicBezTo>
                    <a:pt x="55" y="78"/>
                    <a:pt x="57" y="75"/>
                    <a:pt x="59" y="71"/>
                  </a:cubicBezTo>
                  <a:cubicBezTo>
                    <a:pt x="64" y="61"/>
                    <a:pt x="73" y="54"/>
                    <a:pt x="77" y="44"/>
                  </a:cubicBezTo>
                  <a:cubicBezTo>
                    <a:pt x="78" y="42"/>
                    <a:pt x="79" y="39"/>
                    <a:pt x="79" y="37"/>
                  </a:cubicBezTo>
                  <a:cubicBezTo>
                    <a:pt x="79" y="37"/>
                    <a:pt x="78" y="37"/>
                    <a:pt x="78" y="3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0" name="Freeform 486"/>
            <p:cNvSpPr>
              <a:spLocks/>
            </p:cNvSpPr>
            <p:nvPr/>
          </p:nvSpPr>
          <p:spPr bwMode="auto">
            <a:xfrm>
              <a:off x="16989425" y="7826376"/>
              <a:ext cx="3921125" cy="4124325"/>
            </a:xfrm>
            <a:custGeom>
              <a:avLst/>
              <a:gdLst>
                <a:gd name="T0" fmla="*/ 877 w 1046"/>
                <a:gd name="T1" fmla="*/ 217 h 1100"/>
                <a:gd name="T2" fmla="*/ 800 w 1046"/>
                <a:gd name="T3" fmla="*/ 208 h 1100"/>
                <a:gd name="T4" fmla="*/ 749 w 1046"/>
                <a:gd name="T5" fmla="*/ 170 h 1100"/>
                <a:gd name="T6" fmla="*/ 678 w 1046"/>
                <a:gd name="T7" fmla="*/ 154 h 1100"/>
                <a:gd name="T8" fmla="*/ 633 w 1046"/>
                <a:gd name="T9" fmla="*/ 133 h 1100"/>
                <a:gd name="T10" fmla="*/ 640 w 1046"/>
                <a:gd name="T11" fmla="*/ 95 h 1100"/>
                <a:gd name="T12" fmla="*/ 610 w 1046"/>
                <a:gd name="T13" fmla="*/ 50 h 1100"/>
                <a:gd name="T14" fmla="*/ 564 w 1046"/>
                <a:gd name="T15" fmla="*/ 80 h 1100"/>
                <a:gd name="T16" fmla="*/ 512 w 1046"/>
                <a:gd name="T17" fmla="*/ 76 h 1100"/>
                <a:gd name="T18" fmla="*/ 457 w 1046"/>
                <a:gd name="T19" fmla="*/ 88 h 1100"/>
                <a:gd name="T20" fmla="*/ 402 w 1046"/>
                <a:gd name="T21" fmla="*/ 108 h 1100"/>
                <a:gd name="T22" fmla="*/ 376 w 1046"/>
                <a:gd name="T23" fmla="*/ 49 h 1100"/>
                <a:gd name="T24" fmla="*/ 366 w 1046"/>
                <a:gd name="T25" fmla="*/ 0 h 1100"/>
                <a:gd name="T26" fmla="*/ 338 w 1046"/>
                <a:gd name="T27" fmla="*/ 19 h 1100"/>
                <a:gd name="T28" fmla="*/ 281 w 1046"/>
                <a:gd name="T29" fmla="*/ 35 h 1100"/>
                <a:gd name="T30" fmla="*/ 254 w 1046"/>
                <a:gd name="T31" fmla="*/ 30 h 1100"/>
                <a:gd name="T32" fmla="*/ 268 w 1046"/>
                <a:gd name="T33" fmla="*/ 75 h 1100"/>
                <a:gd name="T34" fmla="*/ 249 w 1046"/>
                <a:gd name="T35" fmla="*/ 103 h 1100"/>
                <a:gd name="T36" fmla="*/ 225 w 1046"/>
                <a:gd name="T37" fmla="*/ 122 h 1100"/>
                <a:gd name="T38" fmla="*/ 158 w 1046"/>
                <a:gd name="T39" fmla="*/ 92 h 1100"/>
                <a:gd name="T40" fmla="*/ 109 w 1046"/>
                <a:gd name="T41" fmla="*/ 102 h 1100"/>
                <a:gd name="T42" fmla="*/ 106 w 1046"/>
                <a:gd name="T43" fmla="*/ 147 h 1100"/>
                <a:gd name="T44" fmla="*/ 107 w 1046"/>
                <a:gd name="T45" fmla="*/ 253 h 1100"/>
                <a:gd name="T46" fmla="*/ 26 w 1046"/>
                <a:gd name="T47" fmla="*/ 286 h 1100"/>
                <a:gd name="T48" fmla="*/ 5 w 1046"/>
                <a:gd name="T49" fmla="*/ 330 h 1100"/>
                <a:gd name="T50" fmla="*/ 20 w 1046"/>
                <a:gd name="T51" fmla="*/ 391 h 1100"/>
                <a:gd name="T52" fmla="*/ 80 w 1046"/>
                <a:gd name="T53" fmla="*/ 403 h 1100"/>
                <a:gd name="T54" fmla="*/ 139 w 1046"/>
                <a:gd name="T55" fmla="*/ 435 h 1100"/>
                <a:gd name="T56" fmla="*/ 227 w 1046"/>
                <a:gd name="T57" fmla="*/ 401 h 1100"/>
                <a:gd name="T58" fmla="*/ 279 w 1046"/>
                <a:gd name="T59" fmla="*/ 479 h 1100"/>
                <a:gd name="T60" fmla="*/ 356 w 1046"/>
                <a:gd name="T61" fmla="*/ 511 h 1100"/>
                <a:gd name="T62" fmla="*/ 375 w 1046"/>
                <a:gd name="T63" fmla="*/ 579 h 1100"/>
                <a:gd name="T64" fmla="*/ 431 w 1046"/>
                <a:gd name="T65" fmla="*/ 622 h 1100"/>
                <a:gd name="T66" fmla="*/ 429 w 1046"/>
                <a:gd name="T67" fmla="*/ 725 h 1100"/>
                <a:gd name="T68" fmla="*/ 485 w 1046"/>
                <a:gd name="T69" fmla="*/ 755 h 1100"/>
                <a:gd name="T70" fmla="*/ 529 w 1046"/>
                <a:gd name="T71" fmla="*/ 846 h 1100"/>
                <a:gd name="T72" fmla="*/ 495 w 1046"/>
                <a:gd name="T73" fmla="*/ 919 h 1100"/>
                <a:gd name="T74" fmla="*/ 448 w 1046"/>
                <a:gd name="T75" fmla="*/ 969 h 1100"/>
                <a:gd name="T76" fmla="*/ 477 w 1046"/>
                <a:gd name="T77" fmla="*/ 1004 h 1100"/>
                <a:gd name="T78" fmla="*/ 520 w 1046"/>
                <a:gd name="T79" fmla="*/ 1031 h 1100"/>
                <a:gd name="T80" fmla="*/ 543 w 1046"/>
                <a:gd name="T81" fmla="*/ 1086 h 1100"/>
                <a:gd name="T82" fmla="*/ 625 w 1046"/>
                <a:gd name="T83" fmla="*/ 1000 h 1100"/>
                <a:gd name="T84" fmla="*/ 676 w 1046"/>
                <a:gd name="T85" fmla="*/ 905 h 1100"/>
                <a:gd name="T86" fmla="*/ 679 w 1046"/>
                <a:gd name="T87" fmla="*/ 852 h 1100"/>
                <a:gd name="T88" fmla="*/ 716 w 1046"/>
                <a:gd name="T89" fmla="*/ 815 h 1100"/>
                <a:gd name="T90" fmla="*/ 760 w 1046"/>
                <a:gd name="T91" fmla="*/ 796 h 1100"/>
                <a:gd name="T92" fmla="*/ 782 w 1046"/>
                <a:gd name="T93" fmla="*/ 773 h 1100"/>
                <a:gd name="T94" fmla="*/ 827 w 1046"/>
                <a:gd name="T95" fmla="*/ 771 h 1100"/>
                <a:gd name="T96" fmla="*/ 855 w 1046"/>
                <a:gd name="T97" fmla="*/ 756 h 1100"/>
                <a:gd name="T98" fmla="*/ 882 w 1046"/>
                <a:gd name="T99" fmla="*/ 719 h 1100"/>
                <a:gd name="T100" fmla="*/ 922 w 1046"/>
                <a:gd name="T101" fmla="*/ 626 h 1100"/>
                <a:gd name="T102" fmla="*/ 934 w 1046"/>
                <a:gd name="T103" fmla="*/ 569 h 1100"/>
                <a:gd name="T104" fmla="*/ 933 w 1046"/>
                <a:gd name="T105" fmla="*/ 512 h 1100"/>
                <a:gd name="T106" fmla="*/ 951 w 1046"/>
                <a:gd name="T107" fmla="*/ 487 h 1100"/>
                <a:gd name="T108" fmla="*/ 1003 w 1046"/>
                <a:gd name="T109" fmla="*/ 419 h 1100"/>
                <a:gd name="T110" fmla="*/ 1035 w 1046"/>
                <a:gd name="T111" fmla="*/ 3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6" h="1100">
                  <a:moveTo>
                    <a:pt x="1035" y="300"/>
                  </a:moveTo>
                  <a:cubicBezTo>
                    <a:pt x="1028" y="281"/>
                    <a:pt x="1020" y="276"/>
                    <a:pt x="1000" y="274"/>
                  </a:cubicBezTo>
                  <a:cubicBezTo>
                    <a:pt x="984" y="272"/>
                    <a:pt x="970" y="263"/>
                    <a:pt x="958" y="253"/>
                  </a:cubicBezTo>
                  <a:cubicBezTo>
                    <a:pt x="939" y="236"/>
                    <a:pt x="922" y="215"/>
                    <a:pt x="894" y="215"/>
                  </a:cubicBezTo>
                  <a:cubicBezTo>
                    <a:pt x="888" y="215"/>
                    <a:pt x="883" y="216"/>
                    <a:pt x="877" y="217"/>
                  </a:cubicBezTo>
                  <a:cubicBezTo>
                    <a:pt x="871" y="217"/>
                    <a:pt x="864" y="216"/>
                    <a:pt x="858" y="216"/>
                  </a:cubicBezTo>
                  <a:cubicBezTo>
                    <a:pt x="854" y="215"/>
                    <a:pt x="850" y="216"/>
                    <a:pt x="847" y="215"/>
                  </a:cubicBezTo>
                  <a:cubicBezTo>
                    <a:pt x="844" y="214"/>
                    <a:pt x="841" y="210"/>
                    <a:pt x="838" y="210"/>
                  </a:cubicBezTo>
                  <a:cubicBezTo>
                    <a:pt x="832" y="209"/>
                    <a:pt x="826" y="211"/>
                    <a:pt x="820" y="210"/>
                  </a:cubicBezTo>
                  <a:cubicBezTo>
                    <a:pt x="813" y="208"/>
                    <a:pt x="807" y="207"/>
                    <a:pt x="800" y="208"/>
                  </a:cubicBezTo>
                  <a:cubicBezTo>
                    <a:pt x="789" y="209"/>
                    <a:pt x="794" y="211"/>
                    <a:pt x="789" y="203"/>
                  </a:cubicBezTo>
                  <a:cubicBezTo>
                    <a:pt x="788" y="201"/>
                    <a:pt x="772" y="174"/>
                    <a:pt x="772" y="174"/>
                  </a:cubicBezTo>
                  <a:cubicBezTo>
                    <a:pt x="771" y="175"/>
                    <a:pt x="768" y="180"/>
                    <a:pt x="767" y="180"/>
                  </a:cubicBezTo>
                  <a:cubicBezTo>
                    <a:pt x="763" y="180"/>
                    <a:pt x="766" y="177"/>
                    <a:pt x="764" y="176"/>
                  </a:cubicBezTo>
                  <a:cubicBezTo>
                    <a:pt x="759" y="174"/>
                    <a:pt x="754" y="172"/>
                    <a:pt x="749" y="170"/>
                  </a:cubicBezTo>
                  <a:cubicBezTo>
                    <a:pt x="739" y="166"/>
                    <a:pt x="730" y="162"/>
                    <a:pt x="719" y="159"/>
                  </a:cubicBezTo>
                  <a:cubicBezTo>
                    <a:pt x="710" y="157"/>
                    <a:pt x="699" y="151"/>
                    <a:pt x="690" y="157"/>
                  </a:cubicBezTo>
                  <a:cubicBezTo>
                    <a:pt x="681" y="163"/>
                    <a:pt x="678" y="180"/>
                    <a:pt x="667" y="182"/>
                  </a:cubicBezTo>
                  <a:cubicBezTo>
                    <a:pt x="669" y="177"/>
                    <a:pt x="674" y="173"/>
                    <a:pt x="675" y="167"/>
                  </a:cubicBezTo>
                  <a:cubicBezTo>
                    <a:pt x="677" y="163"/>
                    <a:pt x="678" y="158"/>
                    <a:pt x="678" y="154"/>
                  </a:cubicBezTo>
                  <a:cubicBezTo>
                    <a:pt x="680" y="144"/>
                    <a:pt x="679" y="150"/>
                    <a:pt x="672" y="145"/>
                  </a:cubicBezTo>
                  <a:cubicBezTo>
                    <a:pt x="669" y="142"/>
                    <a:pt x="669" y="137"/>
                    <a:pt x="665" y="135"/>
                  </a:cubicBezTo>
                  <a:cubicBezTo>
                    <a:pt x="662" y="134"/>
                    <a:pt x="654" y="137"/>
                    <a:pt x="651" y="137"/>
                  </a:cubicBezTo>
                  <a:cubicBezTo>
                    <a:pt x="652" y="135"/>
                    <a:pt x="651" y="132"/>
                    <a:pt x="651" y="131"/>
                  </a:cubicBezTo>
                  <a:cubicBezTo>
                    <a:pt x="646" y="128"/>
                    <a:pt x="637" y="131"/>
                    <a:pt x="633" y="133"/>
                  </a:cubicBezTo>
                  <a:cubicBezTo>
                    <a:pt x="632" y="129"/>
                    <a:pt x="636" y="127"/>
                    <a:pt x="639" y="125"/>
                  </a:cubicBezTo>
                  <a:cubicBezTo>
                    <a:pt x="630" y="125"/>
                    <a:pt x="626" y="124"/>
                    <a:pt x="621" y="134"/>
                  </a:cubicBezTo>
                  <a:cubicBezTo>
                    <a:pt x="621" y="128"/>
                    <a:pt x="627" y="123"/>
                    <a:pt x="631" y="121"/>
                  </a:cubicBezTo>
                  <a:cubicBezTo>
                    <a:pt x="638" y="117"/>
                    <a:pt x="641" y="115"/>
                    <a:pt x="642" y="106"/>
                  </a:cubicBezTo>
                  <a:cubicBezTo>
                    <a:pt x="642" y="102"/>
                    <a:pt x="642" y="98"/>
                    <a:pt x="640" y="95"/>
                  </a:cubicBezTo>
                  <a:cubicBezTo>
                    <a:pt x="639" y="95"/>
                    <a:pt x="631" y="90"/>
                    <a:pt x="631" y="92"/>
                  </a:cubicBezTo>
                  <a:cubicBezTo>
                    <a:pt x="631" y="87"/>
                    <a:pt x="628" y="82"/>
                    <a:pt x="623" y="84"/>
                  </a:cubicBezTo>
                  <a:cubicBezTo>
                    <a:pt x="623" y="85"/>
                    <a:pt x="623" y="86"/>
                    <a:pt x="623" y="87"/>
                  </a:cubicBezTo>
                  <a:cubicBezTo>
                    <a:pt x="620" y="83"/>
                    <a:pt x="616" y="73"/>
                    <a:pt x="614" y="69"/>
                  </a:cubicBezTo>
                  <a:cubicBezTo>
                    <a:pt x="612" y="63"/>
                    <a:pt x="611" y="55"/>
                    <a:pt x="610" y="50"/>
                  </a:cubicBezTo>
                  <a:cubicBezTo>
                    <a:pt x="608" y="41"/>
                    <a:pt x="610" y="22"/>
                    <a:pt x="596" y="23"/>
                  </a:cubicBezTo>
                  <a:cubicBezTo>
                    <a:pt x="596" y="25"/>
                    <a:pt x="595" y="28"/>
                    <a:pt x="594" y="30"/>
                  </a:cubicBezTo>
                  <a:cubicBezTo>
                    <a:pt x="590" y="40"/>
                    <a:pt x="581" y="47"/>
                    <a:pt x="576" y="57"/>
                  </a:cubicBezTo>
                  <a:cubicBezTo>
                    <a:pt x="574" y="61"/>
                    <a:pt x="572" y="64"/>
                    <a:pt x="569" y="69"/>
                  </a:cubicBezTo>
                  <a:cubicBezTo>
                    <a:pt x="567" y="72"/>
                    <a:pt x="567" y="78"/>
                    <a:pt x="564" y="80"/>
                  </a:cubicBezTo>
                  <a:cubicBezTo>
                    <a:pt x="560" y="83"/>
                    <a:pt x="555" y="80"/>
                    <a:pt x="551" y="80"/>
                  </a:cubicBezTo>
                  <a:cubicBezTo>
                    <a:pt x="549" y="80"/>
                    <a:pt x="547" y="81"/>
                    <a:pt x="544" y="80"/>
                  </a:cubicBezTo>
                  <a:cubicBezTo>
                    <a:pt x="542" y="80"/>
                    <a:pt x="542" y="77"/>
                    <a:pt x="538" y="78"/>
                  </a:cubicBezTo>
                  <a:cubicBezTo>
                    <a:pt x="533" y="79"/>
                    <a:pt x="533" y="83"/>
                    <a:pt x="528" y="82"/>
                  </a:cubicBezTo>
                  <a:cubicBezTo>
                    <a:pt x="523" y="82"/>
                    <a:pt x="517" y="77"/>
                    <a:pt x="512" y="76"/>
                  </a:cubicBezTo>
                  <a:cubicBezTo>
                    <a:pt x="509" y="71"/>
                    <a:pt x="502" y="71"/>
                    <a:pt x="497" y="72"/>
                  </a:cubicBezTo>
                  <a:cubicBezTo>
                    <a:pt x="491" y="74"/>
                    <a:pt x="482" y="72"/>
                    <a:pt x="478" y="77"/>
                  </a:cubicBezTo>
                  <a:cubicBezTo>
                    <a:pt x="477" y="80"/>
                    <a:pt x="480" y="83"/>
                    <a:pt x="480" y="86"/>
                  </a:cubicBezTo>
                  <a:cubicBezTo>
                    <a:pt x="480" y="93"/>
                    <a:pt x="478" y="89"/>
                    <a:pt x="474" y="89"/>
                  </a:cubicBezTo>
                  <a:cubicBezTo>
                    <a:pt x="468" y="88"/>
                    <a:pt x="462" y="89"/>
                    <a:pt x="457" y="88"/>
                  </a:cubicBezTo>
                  <a:cubicBezTo>
                    <a:pt x="453" y="87"/>
                    <a:pt x="449" y="85"/>
                    <a:pt x="445" y="88"/>
                  </a:cubicBezTo>
                  <a:cubicBezTo>
                    <a:pt x="441" y="90"/>
                    <a:pt x="439" y="93"/>
                    <a:pt x="435" y="94"/>
                  </a:cubicBezTo>
                  <a:cubicBezTo>
                    <a:pt x="431" y="96"/>
                    <a:pt x="427" y="98"/>
                    <a:pt x="423" y="99"/>
                  </a:cubicBezTo>
                  <a:cubicBezTo>
                    <a:pt x="418" y="100"/>
                    <a:pt x="417" y="99"/>
                    <a:pt x="413" y="103"/>
                  </a:cubicBezTo>
                  <a:cubicBezTo>
                    <a:pt x="409" y="107"/>
                    <a:pt x="409" y="109"/>
                    <a:pt x="402" y="108"/>
                  </a:cubicBezTo>
                  <a:cubicBezTo>
                    <a:pt x="402" y="108"/>
                    <a:pt x="397" y="106"/>
                    <a:pt x="396" y="105"/>
                  </a:cubicBezTo>
                  <a:cubicBezTo>
                    <a:pt x="394" y="104"/>
                    <a:pt x="394" y="104"/>
                    <a:pt x="392" y="102"/>
                  </a:cubicBezTo>
                  <a:cubicBezTo>
                    <a:pt x="385" y="97"/>
                    <a:pt x="380" y="91"/>
                    <a:pt x="377" y="82"/>
                  </a:cubicBezTo>
                  <a:cubicBezTo>
                    <a:pt x="374" y="74"/>
                    <a:pt x="371" y="68"/>
                    <a:pt x="373" y="59"/>
                  </a:cubicBezTo>
                  <a:cubicBezTo>
                    <a:pt x="374" y="56"/>
                    <a:pt x="375" y="52"/>
                    <a:pt x="376" y="49"/>
                  </a:cubicBezTo>
                  <a:cubicBezTo>
                    <a:pt x="377" y="45"/>
                    <a:pt x="376" y="46"/>
                    <a:pt x="379" y="43"/>
                  </a:cubicBezTo>
                  <a:cubicBezTo>
                    <a:pt x="380" y="42"/>
                    <a:pt x="382" y="41"/>
                    <a:pt x="383" y="39"/>
                  </a:cubicBezTo>
                  <a:cubicBezTo>
                    <a:pt x="384" y="37"/>
                    <a:pt x="383" y="33"/>
                    <a:pt x="382" y="30"/>
                  </a:cubicBezTo>
                  <a:cubicBezTo>
                    <a:pt x="380" y="24"/>
                    <a:pt x="378" y="24"/>
                    <a:pt x="374" y="21"/>
                  </a:cubicBezTo>
                  <a:cubicBezTo>
                    <a:pt x="369" y="17"/>
                    <a:pt x="357" y="6"/>
                    <a:pt x="366" y="0"/>
                  </a:cubicBezTo>
                  <a:cubicBezTo>
                    <a:pt x="361" y="0"/>
                    <a:pt x="357" y="0"/>
                    <a:pt x="352" y="0"/>
                  </a:cubicBezTo>
                  <a:cubicBezTo>
                    <a:pt x="356" y="4"/>
                    <a:pt x="358" y="8"/>
                    <a:pt x="354" y="12"/>
                  </a:cubicBezTo>
                  <a:cubicBezTo>
                    <a:pt x="352" y="14"/>
                    <a:pt x="350" y="13"/>
                    <a:pt x="348" y="14"/>
                  </a:cubicBezTo>
                  <a:cubicBezTo>
                    <a:pt x="347" y="15"/>
                    <a:pt x="348" y="17"/>
                    <a:pt x="346" y="19"/>
                  </a:cubicBezTo>
                  <a:cubicBezTo>
                    <a:pt x="344" y="20"/>
                    <a:pt x="341" y="19"/>
                    <a:pt x="338" y="19"/>
                  </a:cubicBezTo>
                  <a:cubicBezTo>
                    <a:pt x="336" y="20"/>
                    <a:pt x="335" y="22"/>
                    <a:pt x="333" y="23"/>
                  </a:cubicBezTo>
                  <a:cubicBezTo>
                    <a:pt x="329" y="26"/>
                    <a:pt x="323" y="28"/>
                    <a:pt x="318" y="29"/>
                  </a:cubicBezTo>
                  <a:cubicBezTo>
                    <a:pt x="312" y="32"/>
                    <a:pt x="305" y="27"/>
                    <a:pt x="299" y="32"/>
                  </a:cubicBezTo>
                  <a:cubicBezTo>
                    <a:pt x="295" y="36"/>
                    <a:pt x="300" y="38"/>
                    <a:pt x="299" y="42"/>
                  </a:cubicBezTo>
                  <a:cubicBezTo>
                    <a:pt x="298" y="50"/>
                    <a:pt x="286" y="36"/>
                    <a:pt x="281" y="35"/>
                  </a:cubicBezTo>
                  <a:cubicBezTo>
                    <a:pt x="281" y="35"/>
                    <a:pt x="280" y="36"/>
                    <a:pt x="279" y="36"/>
                  </a:cubicBezTo>
                  <a:cubicBezTo>
                    <a:pt x="277" y="36"/>
                    <a:pt x="277" y="35"/>
                    <a:pt x="276" y="35"/>
                  </a:cubicBezTo>
                  <a:cubicBezTo>
                    <a:pt x="275" y="35"/>
                    <a:pt x="273" y="35"/>
                    <a:pt x="272" y="35"/>
                  </a:cubicBezTo>
                  <a:cubicBezTo>
                    <a:pt x="267" y="35"/>
                    <a:pt x="266" y="35"/>
                    <a:pt x="263" y="33"/>
                  </a:cubicBezTo>
                  <a:cubicBezTo>
                    <a:pt x="259" y="30"/>
                    <a:pt x="259" y="30"/>
                    <a:pt x="254" y="30"/>
                  </a:cubicBezTo>
                  <a:cubicBezTo>
                    <a:pt x="250" y="29"/>
                    <a:pt x="247" y="27"/>
                    <a:pt x="244" y="27"/>
                  </a:cubicBezTo>
                  <a:cubicBezTo>
                    <a:pt x="245" y="35"/>
                    <a:pt x="257" y="38"/>
                    <a:pt x="259" y="46"/>
                  </a:cubicBezTo>
                  <a:cubicBezTo>
                    <a:pt x="260" y="51"/>
                    <a:pt x="259" y="54"/>
                    <a:pt x="260" y="58"/>
                  </a:cubicBezTo>
                  <a:cubicBezTo>
                    <a:pt x="262" y="62"/>
                    <a:pt x="263" y="65"/>
                    <a:pt x="264" y="69"/>
                  </a:cubicBezTo>
                  <a:cubicBezTo>
                    <a:pt x="264" y="73"/>
                    <a:pt x="264" y="74"/>
                    <a:pt x="268" y="75"/>
                  </a:cubicBezTo>
                  <a:cubicBezTo>
                    <a:pt x="272" y="76"/>
                    <a:pt x="277" y="76"/>
                    <a:pt x="281" y="76"/>
                  </a:cubicBezTo>
                  <a:cubicBezTo>
                    <a:pt x="284" y="84"/>
                    <a:pt x="274" y="85"/>
                    <a:pt x="269" y="87"/>
                  </a:cubicBezTo>
                  <a:cubicBezTo>
                    <a:pt x="262" y="89"/>
                    <a:pt x="265" y="98"/>
                    <a:pt x="258" y="101"/>
                  </a:cubicBezTo>
                  <a:cubicBezTo>
                    <a:pt x="257" y="102"/>
                    <a:pt x="255" y="100"/>
                    <a:pt x="253" y="100"/>
                  </a:cubicBezTo>
                  <a:cubicBezTo>
                    <a:pt x="251" y="101"/>
                    <a:pt x="250" y="102"/>
                    <a:pt x="249" y="103"/>
                  </a:cubicBezTo>
                  <a:cubicBezTo>
                    <a:pt x="246" y="106"/>
                    <a:pt x="244" y="106"/>
                    <a:pt x="240" y="107"/>
                  </a:cubicBezTo>
                  <a:cubicBezTo>
                    <a:pt x="239" y="107"/>
                    <a:pt x="236" y="107"/>
                    <a:pt x="235" y="108"/>
                  </a:cubicBezTo>
                  <a:cubicBezTo>
                    <a:pt x="234" y="109"/>
                    <a:pt x="235" y="112"/>
                    <a:pt x="235" y="113"/>
                  </a:cubicBezTo>
                  <a:cubicBezTo>
                    <a:pt x="232" y="117"/>
                    <a:pt x="228" y="116"/>
                    <a:pt x="228" y="122"/>
                  </a:cubicBezTo>
                  <a:cubicBezTo>
                    <a:pt x="227" y="122"/>
                    <a:pt x="226" y="122"/>
                    <a:pt x="225" y="122"/>
                  </a:cubicBezTo>
                  <a:cubicBezTo>
                    <a:pt x="224" y="107"/>
                    <a:pt x="215" y="120"/>
                    <a:pt x="208" y="120"/>
                  </a:cubicBezTo>
                  <a:cubicBezTo>
                    <a:pt x="204" y="120"/>
                    <a:pt x="199" y="118"/>
                    <a:pt x="196" y="115"/>
                  </a:cubicBezTo>
                  <a:cubicBezTo>
                    <a:pt x="194" y="113"/>
                    <a:pt x="191" y="105"/>
                    <a:pt x="187" y="110"/>
                  </a:cubicBezTo>
                  <a:cubicBezTo>
                    <a:pt x="177" y="108"/>
                    <a:pt x="187" y="86"/>
                    <a:pt x="175" y="84"/>
                  </a:cubicBezTo>
                  <a:cubicBezTo>
                    <a:pt x="167" y="82"/>
                    <a:pt x="165" y="94"/>
                    <a:pt x="158" y="92"/>
                  </a:cubicBezTo>
                  <a:cubicBezTo>
                    <a:pt x="154" y="90"/>
                    <a:pt x="155" y="86"/>
                    <a:pt x="151" y="90"/>
                  </a:cubicBezTo>
                  <a:cubicBezTo>
                    <a:pt x="148" y="92"/>
                    <a:pt x="151" y="93"/>
                    <a:pt x="147" y="94"/>
                  </a:cubicBezTo>
                  <a:cubicBezTo>
                    <a:pt x="144" y="96"/>
                    <a:pt x="136" y="94"/>
                    <a:pt x="132" y="94"/>
                  </a:cubicBezTo>
                  <a:cubicBezTo>
                    <a:pt x="127" y="94"/>
                    <a:pt x="116" y="91"/>
                    <a:pt x="111" y="94"/>
                  </a:cubicBezTo>
                  <a:cubicBezTo>
                    <a:pt x="109" y="96"/>
                    <a:pt x="108" y="100"/>
                    <a:pt x="109" y="102"/>
                  </a:cubicBezTo>
                  <a:cubicBezTo>
                    <a:pt x="112" y="106"/>
                    <a:pt x="114" y="105"/>
                    <a:pt x="118" y="105"/>
                  </a:cubicBezTo>
                  <a:cubicBezTo>
                    <a:pt x="124" y="106"/>
                    <a:pt x="125" y="104"/>
                    <a:pt x="128" y="109"/>
                  </a:cubicBezTo>
                  <a:cubicBezTo>
                    <a:pt x="129" y="113"/>
                    <a:pt x="129" y="117"/>
                    <a:pt x="129" y="121"/>
                  </a:cubicBezTo>
                  <a:cubicBezTo>
                    <a:pt x="119" y="120"/>
                    <a:pt x="105" y="120"/>
                    <a:pt x="103" y="132"/>
                  </a:cubicBezTo>
                  <a:cubicBezTo>
                    <a:pt x="102" y="137"/>
                    <a:pt x="103" y="143"/>
                    <a:pt x="106" y="147"/>
                  </a:cubicBezTo>
                  <a:cubicBezTo>
                    <a:pt x="107" y="149"/>
                    <a:pt x="111" y="150"/>
                    <a:pt x="112" y="152"/>
                  </a:cubicBezTo>
                  <a:cubicBezTo>
                    <a:pt x="113" y="154"/>
                    <a:pt x="113" y="156"/>
                    <a:pt x="114" y="158"/>
                  </a:cubicBezTo>
                  <a:cubicBezTo>
                    <a:pt x="118" y="167"/>
                    <a:pt x="121" y="172"/>
                    <a:pt x="120" y="183"/>
                  </a:cubicBezTo>
                  <a:cubicBezTo>
                    <a:pt x="119" y="193"/>
                    <a:pt x="114" y="202"/>
                    <a:pt x="112" y="212"/>
                  </a:cubicBezTo>
                  <a:cubicBezTo>
                    <a:pt x="110" y="223"/>
                    <a:pt x="114" y="244"/>
                    <a:pt x="107" y="253"/>
                  </a:cubicBezTo>
                  <a:cubicBezTo>
                    <a:pt x="102" y="258"/>
                    <a:pt x="98" y="252"/>
                    <a:pt x="94" y="250"/>
                  </a:cubicBezTo>
                  <a:cubicBezTo>
                    <a:pt x="87" y="247"/>
                    <a:pt x="85" y="253"/>
                    <a:pt x="79" y="256"/>
                  </a:cubicBezTo>
                  <a:cubicBezTo>
                    <a:pt x="70" y="260"/>
                    <a:pt x="59" y="257"/>
                    <a:pt x="50" y="263"/>
                  </a:cubicBezTo>
                  <a:cubicBezTo>
                    <a:pt x="45" y="267"/>
                    <a:pt x="40" y="271"/>
                    <a:pt x="35" y="274"/>
                  </a:cubicBezTo>
                  <a:cubicBezTo>
                    <a:pt x="29" y="277"/>
                    <a:pt x="28" y="280"/>
                    <a:pt x="26" y="286"/>
                  </a:cubicBezTo>
                  <a:cubicBezTo>
                    <a:pt x="26" y="289"/>
                    <a:pt x="24" y="293"/>
                    <a:pt x="23" y="296"/>
                  </a:cubicBezTo>
                  <a:cubicBezTo>
                    <a:pt x="19" y="302"/>
                    <a:pt x="19" y="301"/>
                    <a:pt x="20" y="307"/>
                  </a:cubicBezTo>
                  <a:cubicBezTo>
                    <a:pt x="21" y="317"/>
                    <a:pt x="15" y="315"/>
                    <a:pt x="8" y="321"/>
                  </a:cubicBezTo>
                  <a:cubicBezTo>
                    <a:pt x="6" y="322"/>
                    <a:pt x="3" y="323"/>
                    <a:pt x="3" y="326"/>
                  </a:cubicBezTo>
                  <a:cubicBezTo>
                    <a:pt x="2" y="328"/>
                    <a:pt x="5" y="328"/>
                    <a:pt x="5" y="330"/>
                  </a:cubicBezTo>
                  <a:cubicBezTo>
                    <a:pt x="6" y="337"/>
                    <a:pt x="0" y="335"/>
                    <a:pt x="0" y="340"/>
                  </a:cubicBezTo>
                  <a:cubicBezTo>
                    <a:pt x="0" y="344"/>
                    <a:pt x="2" y="346"/>
                    <a:pt x="5" y="346"/>
                  </a:cubicBezTo>
                  <a:cubicBezTo>
                    <a:pt x="4" y="353"/>
                    <a:pt x="10" y="362"/>
                    <a:pt x="13" y="367"/>
                  </a:cubicBezTo>
                  <a:cubicBezTo>
                    <a:pt x="16" y="371"/>
                    <a:pt x="25" y="378"/>
                    <a:pt x="26" y="383"/>
                  </a:cubicBezTo>
                  <a:cubicBezTo>
                    <a:pt x="26" y="384"/>
                    <a:pt x="21" y="392"/>
                    <a:pt x="20" y="391"/>
                  </a:cubicBezTo>
                  <a:cubicBezTo>
                    <a:pt x="22" y="394"/>
                    <a:pt x="34" y="393"/>
                    <a:pt x="38" y="394"/>
                  </a:cubicBezTo>
                  <a:cubicBezTo>
                    <a:pt x="42" y="396"/>
                    <a:pt x="44" y="397"/>
                    <a:pt x="45" y="401"/>
                  </a:cubicBezTo>
                  <a:cubicBezTo>
                    <a:pt x="46" y="404"/>
                    <a:pt x="45" y="406"/>
                    <a:pt x="49" y="408"/>
                  </a:cubicBezTo>
                  <a:cubicBezTo>
                    <a:pt x="54" y="411"/>
                    <a:pt x="66" y="410"/>
                    <a:pt x="71" y="407"/>
                  </a:cubicBezTo>
                  <a:cubicBezTo>
                    <a:pt x="74" y="406"/>
                    <a:pt x="77" y="405"/>
                    <a:pt x="80" y="403"/>
                  </a:cubicBezTo>
                  <a:cubicBezTo>
                    <a:pt x="82" y="401"/>
                    <a:pt x="84" y="396"/>
                    <a:pt x="88" y="396"/>
                  </a:cubicBezTo>
                  <a:cubicBezTo>
                    <a:pt x="94" y="398"/>
                    <a:pt x="86" y="424"/>
                    <a:pt x="87" y="430"/>
                  </a:cubicBezTo>
                  <a:cubicBezTo>
                    <a:pt x="88" y="437"/>
                    <a:pt x="94" y="436"/>
                    <a:pt x="100" y="435"/>
                  </a:cubicBezTo>
                  <a:cubicBezTo>
                    <a:pt x="104" y="434"/>
                    <a:pt x="109" y="434"/>
                    <a:pt x="114" y="435"/>
                  </a:cubicBezTo>
                  <a:cubicBezTo>
                    <a:pt x="122" y="432"/>
                    <a:pt x="130" y="435"/>
                    <a:pt x="139" y="435"/>
                  </a:cubicBezTo>
                  <a:cubicBezTo>
                    <a:pt x="138" y="436"/>
                    <a:pt x="139" y="437"/>
                    <a:pt x="139" y="438"/>
                  </a:cubicBezTo>
                  <a:cubicBezTo>
                    <a:pt x="146" y="438"/>
                    <a:pt x="157" y="433"/>
                    <a:pt x="158" y="425"/>
                  </a:cubicBezTo>
                  <a:cubicBezTo>
                    <a:pt x="166" y="428"/>
                    <a:pt x="169" y="422"/>
                    <a:pt x="175" y="419"/>
                  </a:cubicBezTo>
                  <a:cubicBezTo>
                    <a:pt x="180" y="416"/>
                    <a:pt x="184" y="412"/>
                    <a:pt x="189" y="409"/>
                  </a:cubicBezTo>
                  <a:cubicBezTo>
                    <a:pt x="202" y="400"/>
                    <a:pt x="215" y="405"/>
                    <a:pt x="227" y="401"/>
                  </a:cubicBezTo>
                  <a:cubicBezTo>
                    <a:pt x="227" y="405"/>
                    <a:pt x="230" y="408"/>
                    <a:pt x="233" y="411"/>
                  </a:cubicBezTo>
                  <a:cubicBezTo>
                    <a:pt x="226" y="422"/>
                    <a:pt x="229" y="427"/>
                    <a:pt x="230" y="438"/>
                  </a:cubicBezTo>
                  <a:cubicBezTo>
                    <a:pt x="230" y="449"/>
                    <a:pt x="233" y="455"/>
                    <a:pt x="242" y="462"/>
                  </a:cubicBezTo>
                  <a:cubicBezTo>
                    <a:pt x="249" y="468"/>
                    <a:pt x="255" y="476"/>
                    <a:pt x="265" y="476"/>
                  </a:cubicBezTo>
                  <a:cubicBezTo>
                    <a:pt x="272" y="476"/>
                    <a:pt x="273" y="476"/>
                    <a:pt x="279" y="479"/>
                  </a:cubicBezTo>
                  <a:cubicBezTo>
                    <a:pt x="283" y="481"/>
                    <a:pt x="289" y="481"/>
                    <a:pt x="292" y="483"/>
                  </a:cubicBezTo>
                  <a:cubicBezTo>
                    <a:pt x="294" y="484"/>
                    <a:pt x="294" y="488"/>
                    <a:pt x="296" y="490"/>
                  </a:cubicBezTo>
                  <a:cubicBezTo>
                    <a:pt x="301" y="494"/>
                    <a:pt x="309" y="493"/>
                    <a:pt x="314" y="495"/>
                  </a:cubicBezTo>
                  <a:cubicBezTo>
                    <a:pt x="313" y="503"/>
                    <a:pt x="328" y="505"/>
                    <a:pt x="334" y="506"/>
                  </a:cubicBezTo>
                  <a:cubicBezTo>
                    <a:pt x="344" y="506"/>
                    <a:pt x="349" y="504"/>
                    <a:pt x="356" y="511"/>
                  </a:cubicBezTo>
                  <a:cubicBezTo>
                    <a:pt x="363" y="518"/>
                    <a:pt x="359" y="521"/>
                    <a:pt x="361" y="529"/>
                  </a:cubicBezTo>
                  <a:cubicBezTo>
                    <a:pt x="362" y="535"/>
                    <a:pt x="364" y="541"/>
                    <a:pt x="365" y="548"/>
                  </a:cubicBezTo>
                  <a:cubicBezTo>
                    <a:pt x="362" y="547"/>
                    <a:pt x="360" y="548"/>
                    <a:pt x="358" y="548"/>
                  </a:cubicBezTo>
                  <a:cubicBezTo>
                    <a:pt x="363" y="555"/>
                    <a:pt x="364" y="559"/>
                    <a:pt x="365" y="568"/>
                  </a:cubicBezTo>
                  <a:cubicBezTo>
                    <a:pt x="366" y="576"/>
                    <a:pt x="366" y="579"/>
                    <a:pt x="375" y="579"/>
                  </a:cubicBezTo>
                  <a:cubicBezTo>
                    <a:pt x="386" y="580"/>
                    <a:pt x="397" y="579"/>
                    <a:pt x="408" y="581"/>
                  </a:cubicBezTo>
                  <a:cubicBezTo>
                    <a:pt x="417" y="583"/>
                    <a:pt x="413" y="581"/>
                    <a:pt x="412" y="589"/>
                  </a:cubicBezTo>
                  <a:cubicBezTo>
                    <a:pt x="412" y="593"/>
                    <a:pt x="413" y="598"/>
                    <a:pt x="414" y="602"/>
                  </a:cubicBezTo>
                  <a:cubicBezTo>
                    <a:pt x="417" y="609"/>
                    <a:pt x="416" y="609"/>
                    <a:pt x="422" y="612"/>
                  </a:cubicBezTo>
                  <a:cubicBezTo>
                    <a:pt x="428" y="616"/>
                    <a:pt x="428" y="616"/>
                    <a:pt x="431" y="622"/>
                  </a:cubicBezTo>
                  <a:cubicBezTo>
                    <a:pt x="436" y="633"/>
                    <a:pt x="436" y="637"/>
                    <a:pt x="433" y="647"/>
                  </a:cubicBezTo>
                  <a:cubicBezTo>
                    <a:pt x="431" y="651"/>
                    <a:pt x="433" y="657"/>
                    <a:pt x="432" y="660"/>
                  </a:cubicBezTo>
                  <a:cubicBezTo>
                    <a:pt x="430" y="666"/>
                    <a:pt x="423" y="670"/>
                    <a:pt x="422" y="677"/>
                  </a:cubicBezTo>
                  <a:cubicBezTo>
                    <a:pt x="420" y="684"/>
                    <a:pt x="423" y="692"/>
                    <a:pt x="426" y="698"/>
                  </a:cubicBezTo>
                  <a:cubicBezTo>
                    <a:pt x="429" y="705"/>
                    <a:pt x="430" y="717"/>
                    <a:pt x="429" y="725"/>
                  </a:cubicBezTo>
                  <a:cubicBezTo>
                    <a:pt x="428" y="730"/>
                    <a:pt x="426" y="735"/>
                    <a:pt x="426" y="740"/>
                  </a:cubicBezTo>
                  <a:cubicBezTo>
                    <a:pt x="427" y="747"/>
                    <a:pt x="429" y="745"/>
                    <a:pt x="435" y="746"/>
                  </a:cubicBezTo>
                  <a:cubicBezTo>
                    <a:pt x="441" y="747"/>
                    <a:pt x="446" y="750"/>
                    <a:pt x="453" y="750"/>
                  </a:cubicBezTo>
                  <a:cubicBezTo>
                    <a:pt x="460" y="751"/>
                    <a:pt x="461" y="749"/>
                    <a:pt x="466" y="744"/>
                  </a:cubicBezTo>
                  <a:cubicBezTo>
                    <a:pt x="465" y="745"/>
                    <a:pt x="484" y="754"/>
                    <a:pt x="485" y="755"/>
                  </a:cubicBezTo>
                  <a:cubicBezTo>
                    <a:pt x="491" y="764"/>
                    <a:pt x="488" y="782"/>
                    <a:pt x="491" y="792"/>
                  </a:cubicBezTo>
                  <a:cubicBezTo>
                    <a:pt x="495" y="804"/>
                    <a:pt x="502" y="797"/>
                    <a:pt x="510" y="796"/>
                  </a:cubicBezTo>
                  <a:cubicBezTo>
                    <a:pt x="532" y="792"/>
                    <a:pt x="521" y="824"/>
                    <a:pt x="519" y="834"/>
                  </a:cubicBezTo>
                  <a:cubicBezTo>
                    <a:pt x="519" y="838"/>
                    <a:pt x="512" y="844"/>
                    <a:pt x="517" y="847"/>
                  </a:cubicBezTo>
                  <a:cubicBezTo>
                    <a:pt x="520" y="850"/>
                    <a:pt x="525" y="845"/>
                    <a:pt x="529" y="846"/>
                  </a:cubicBezTo>
                  <a:cubicBezTo>
                    <a:pt x="533" y="847"/>
                    <a:pt x="533" y="853"/>
                    <a:pt x="535" y="856"/>
                  </a:cubicBezTo>
                  <a:cubicBezTo>
                    <a:pt x="537" y="859"/>
                    <a:pt x="539" y="861"/>
                    <a:pt x="540" y="866"/>
                  </a:cubicBezTo>
                  <a:cubicBezTo>
                    <a:pt x="540" y="870"/>
                    <a:pt x="541" y="882"/>
                    <a:pt x="539" y="887"/>
                  </a:cubicBezTo>
                  <a:cubicBezTo>
                    <a:pt x="537" y="895"/>
                    <a:pt x="526" y="900"/>
                    <a:pt x="518" y="903"/>
                  </a:cubicBezTo>
                  <a:cubicBezTo>
                    <a:pt x="510" y="906"/>
                    <a:pt x="502" y="913"/>
                    <a:pt x="495" y="919"/>
                  </a:cubicBezTo>
                  <a:cubicBezTo>
                    <a:pt x="491" y="922"/>
                    <a:pt x="485" y="924"/>
                    <a:pt x="482" y="928"/>
                  </a:cubicBezTo>
                  <a:cubicBezTo>
                    <a:pt x="478" y="933"/>
                    <a:pt x="477" y="939"/>
                    <a:pt x="473" y="943"/>
                  </a:cubicBezTo>
                  <a:cubicBezTo>
                    <a:pt x="470" y="946"/>
                    <a:pt x="467" y="948"/>
                    <a:pt x="464" y="951"/>
                  </a:cubicBezTo>
                  <a:cubicBezTo>
                    <a:pt x="460" y="955"/>
                    <a:pt x="457" y="955"/>
                    <a:pt x="455" y="960"/>
                  </a:cubicBezTo>
                  <a:cubicBezTo>
                    <a:pt x="452" y="964"/>
                    <a:pt x="452" y="966"/>
                    <a:pt x="448" y="969"/>
                  </a:cubicBezTo>
                  <a:cubicBezTo>
                    <a:pt x="443" y="974"/>
                    <a:pt x="437" y="981"/>
                    <a:pt x="434" y="988"/>
                  </a:cubicBezTo>
                  <a:cubicBezTo>
                    <a:pt x="440" y="987"/>
                    <a:pt x="442" y="989"/>
                    <a:pt x="446" y="987"/>
                  </a:cubicBezTo>
                  <a:cubicBezTo>
                    <a:pt x="451" y="985"/>
                    <a:pt x="454" y="981"/>
                    <a:pt x="460" y="985"/>
                  </a:cubicBezTo>
                  <a:cubicBezTo>
                    <a:pt x="463" y="987"/>
                    <a:pt x="466" y="992"/>
                    <a:pt x="469" y="994"/>
                  </a:cubicBezTo>
                  <a:cubicBezTo>
                    <a:pt x="471" y="997"/>
                    <a:pt x="476" y="1001"/>
                    <a:pt x="477" y="1004"/>
                  </a:cubicBezTo>
                  <a:cubicBezTo>
                    <a:pt x="478" y="1006"/>
                    <a:pt x="477" y="1012"/>
                    <a:pt x="480" y="1013"/>
                  </a:cubicBezTo>
                  <a:cubicBezTo>
                    <a:pt x="485" y="1014"/>
                    <a:pt x="487" y="1006"/>
                    <a:pt x="491" y="1008"/>
                  </a:cubicBezTo>
                  <a:cubicBezTo>
                    <a:pt x="495" y="1009"/>
                    <a:pt x="497" y="1015"/>
                    <a:pt x="499" y="1017"/>
                  </a:cubicBezTo>
                  <a:cubicBezTo>
                    <a:pt x="503" y="1021"/>
                    <a:pt x="508" y="1020"/>
                    <a:pt x="512" y="1023"/>
                  </a:cubicBezTo>
                  <a:cubicBezTo>
                    <a:pt x="515" y="1024"/>
                    <a:pt x="518" y="1029"/>
                    <a:pt x="520" y="1031"/>
                  </a:cubicBezTo>
                  <a:cubicBezTo>
                    <a:pt x="524" y="1037"/>
                    <a:pt x="523" y="1036"/>
                    <a:pt x="529" y="1039"/>
                  </a:cubicBezTo>
                  <a:cubicBezTo>
                    <a:pt x="533" y="1040"/>
                    <a:pt x="537" y="1043"/>
                    <a:pt x="539" y="1046"/>
                  </a:cubicBezTo>
                  <a:cubicBezTo>
                    <a:pt x="542" y="1049"/>
                    <a:pt x="542" y="1055"/>
                    <a:pt x="545" y="1057"/>
                  </a:cubicBezTo>
                  <a:cubicBezTo>
                    <a:pt x="551" y="1062"/>
                    <a:pt x="558" y="1061"/>
                    <a:pt x="552" y="1070"/>
                  </a:cubicBezTo>
                  <a:cubicBezTo>
                    <a:pt x="549" y="1075"/>
                    <a:pt x="544" y="1079"/>
                    <a:pt x="543" y="1086"/>
                  </a:cubicBezTo>
                  <a:cubicBezTo>
                    <a:pt x="545" y="1090"/>
                    <a:pt x="546" y="1095"/>
                    <a:pt x="548" y="1100"/>
                  </a:cubicBezTo>
                  <a:cubicBezTo>
                    <a:pt x="552" y="1095"/>
                    <a:pt x="555" y="1091"/>
                    <a:pt x="560" y="1087"/>
                  </a:cubicBezTo>
                  <a:cubicBezTo>
                    <a:pt x="573" y="1077"/>
                    <a:pt x="571" y="1058"/>
                    <a:pt x="581" y="1047"/>
                  </a:cubicBezTo>
                  <a:cubicBezTo>
                    <a:pt x="587" y="1041"/>
                    <a:pt x="596" y="1040"/>
                    <a:pt x="601" y="1033"/>
                  </a:cubicBezTo>
                  <a:cubicBezTo>
                    <a:pt x="611" y="1024"/>
                    <a:pt x="619" y="1012"/>
                    <a:pt x="625" y="1000"/>
                  </a:cubicBezTo>
                  <a:cubicBezTo>
                    <a:pt x="631" y="990"/>
                    <a:pt x="633" y="978"/>
                    <a:pt x="640" y="969"/>
                  </a:cubicBezTo>
                  <a:cubicBezTo>
                    <a:pt x="646" y="961"/>
                    <a:pt x="652" y="952"/>
                    <a:pt x="658" y="946"/>
                  </a:cubicBezTo>
                  <a:cubicBezTo>
                    <a:pt x="662" y="942"/>
                    <a:pt x="670" y="940"/>
                    <a:pt x="671" y="934"/>
                  </a:cubicBezTo>
                  <a:cubicBezTo>
                    <a:pt x="672" y="931"/>
                    <a:pt x="672" y="929"/>
                    <a:pt x="673" y="926"/>
                  </a:cubicBezTo>
                  <a:cubicBezTo>
                    <a:pt x="675" y="919"/>
                    <a:pt x="675" y="913"/>
                    <a:pt x="676" y="905"/>
                  </a:cubicBezTo>
                  <a:cubicBezTo>
                    <a:pt x="676" y="899"/>
                    <a:pt x="677" y="896"/>
                    <a:pt x="675" y="890"/>
                  </a:cubicBezTo>
                  <a:cubicBezTo>
                    <a:pt x="674" y="885"/>
                    <a:pt x="674" y="880"/>
                    <a:pt x="675" y="875"/>
                  </a:cubicBezTo>
                  <a:cubicBezTo>
                    <a:pt x="675" y="872"/>
                    <a:pt x="678" y="869"/>
                    <a:pt x="678" y="866"/>
                  </a:cubicBezTo>
                  <a:cubicBezTo>
                    <a:pt x="678" y="864"/>
                    <a:pt x="676" y="862"/>
                    <a:pt x="676" y="860"/>
                  </a:cubicBezTo>
                  <a:cubicBezTo>
                    <a:pt x="676" y="857"/>
                    <a:pt x="678" y="855"/>
                    <a:pt x="679" y="852"/>
                  </a:cubicBezTo>
                  <a:cubicBezTo>
                    <a:pt x="681" y="849"/>
                    <a:pt x="680" y="848"/>
                    <a:pt x="683" y="845"/>
                  </a:cubicBezTo>
                  <a:cubicBezTo>
                    <a:pt x="685" y="843"/>
                    <a:pt x="688" y="841"/>
                    <a:pt x="689" y="839"/>
                  </a:cubicBezTo>
                  <a:cubicBezTo>
                    <a:pt x="691" y="837"/>
                    <a:pt x="692" y="834"/>
                    <a:pt x="694" y="832"/>
                  </a:cubicBezTo>
                  <a:cubicBezTo>
                    <a:pt x="697" y="828"/>
                    <a:pt x="702" y="826"/>
                    <a:pt x="705" y="823"/>
                  </a:cubicBezTo>
                  <a:cubicBezTo>
                    <a:pt x="709" y="820"/>
                    <a:pt x="713" y="818"/>
                    <a:pt x="716" y="815"/>
                  </a:cubicBezTo>
                  <a:cubicBezTo>
                    <a:pt x="718" y="813"/>
                    <a:pt x="718" y="811"/>
                    <a:pt x="719" y="809"/>
                  </a:cubicBezTo>
                  <a:cubicBezTo>
                    <a:pt x="722" y="806"/>
                    <a:pt x="728" y="803"/>
                    <a:pt x="732" y="802"/>
                  </a:cubicBezTo>
                  <a:cubicBezTo>
                    <a:pt x="733" y="802"/>
                    <a:pt x="740" y="802"/>
                    <a:pt x="740" y="802"/>
                  </a:cubicBezTo>
                  <a:cubicBezTo>
                    <a:pt x="740" y="799"/>
                    <a:pt x="743" y="795"/>
                    <a:pt x="746" y="794"/>
                  </a:cubicBezTo>
                  <a:cubicBezTo>
                    <a:pt x="750" y="793"/>
                    <a:pt x="756" y="796"/>
                    <a:pt x="760" y="796"/>
                  </a:cubicBezTo>
                  <a:cubicBezTo>
                    <a:pt x="765" y="797"/>
                    <a:pt x="766" y="795"/>
                    <a:pt x="768" y="791"/>
                  </a:cubicBezTo>
                  <a:cubicBezTo>
                    <a:pt x="769" y="787"/>
                    <a:pt x="769" y="787"/>
                    <a:pt x="773" y="786"/>
                  </a:cubicBezTo>
                  <a:cubicBezTo>
                    <a:pt x="776" y="785"/>
                    <a:pt x="779" y="785"/>
                    <a:pt x="781" y="782"/>
                  </a:cubicBezTo>
                  <a:cubicBezTo>
                    <a:pt x="785" y="777"/>
                    <a:pt x="781" y="780"/>
                    <a:pt x="781" y="777"/>
                  </a:cubicBezTo>
                  <a:cubicBezTo>
                    <a:pt x="781" y="775"/>
                    <a:pt x="781" y="774"/>
                    <a:pt x="782" y="773"/>
                  </a:cubicBezTo>
                  <a:cubicBezTo>
                    <a:pt x="784" y="771"/>
                    <a:pt x="789" y="772"/>
                    <a:pt x="791" y="772"/>
                  </a:cubicBezTo>
                  <a:cubicBezTo>
                    <a:pt x="795" y="772"/>
                    <a:pt x="796" y="771"/>
                    <a:pt x="800" y="770"/>
                  </a:cubicBezTo>
                  <a:cubicBezTo>
                    <a:pt x="803" y="769"/>
                    <a:pt x="806" y="772"/>
                    <a:pt x="809" y="772"/>
                  </a:cubicBezTo>
                  <a:cubicBezTo>
                    <a:pt x="812" y="773"/>
                    <a:pt x="815" y="772"/>
                    <a:pt x="818" y="771"/>
                  </a:cubicBezTo>
                  <a:cubicBezTo>
                    <a:pt x="821" y="771"/>
                    <a:pt x="824" y="772"/>
                    <a:pt x="827" y="771"/>
                  </a:cubicBezTo>
                  <a:cubicBezTo>
                    <a:pt x="828" y="771"/>
                    <a:pt x="830" y="769"/>
                    <a:pt x="831" y="769"/>
                  </a:cubicBezTo>
                  <a:cubicBezTo>
                    <a:pt x="837" y="768"/>
                    <a:pt x="844" y="771"/>
                    <a:pt x="851" y="770"/>
                  </a:cubicBezTo>
                  <a:cubicBezTo>
                    <a:pt x="851" y="768"/>
                    <a:pt x="854" y="767"/>
                    <a:pt x="854" y="764"/>
                  </a:cubicBezTo>
                  <a:cubicBezTo>
                    <a:pt x="854" y="762"/>
                    <a:pt x="852" y="761"/>
                    <a:pt x="853" y="759"/>
                  </a:cubicBezTo>
                  <a:cubicBezTo>
                    <a:pt x="853" y="758"/>
                    <a:pt x="855" y="757"/>
                    <a:pt x="855" y="756"/>
                  </a:cubicBezTo>
                  <a:cubicBezTo>
                    <a:pt x="856" y="756"/>
                    <a:pt x="856" y="755"/>
                    <a:pt x="856" y="754"/>
                  </a:cubicBezTo>
                  <a:cubicBezTo>
                    <a:pt x="858" y="752"/>
                    <a:pt x="860" y="751"/>
                    <a:pt x="862" y="750"/>
                  </a:cubicBezTo>
                  <a:cubicBezTo>
                    <a:pt x="866" y="748"/>
                    <a:pt x="873" y="747"/>
                    <a:pt x="876" y="744"/>
                  </a:cubicBezTo>
                  <a:cubicBezTo>
                    <a:pt x="881" y="739"/>
                    <a:pt x="877" y="730"/>
                    <a:pt x="880" y="724"/>
                  </a:cubicBezTo>
                  <a:cubicBezTo>
                    <a:pt x="881" y="722"/>
                    <a:pt x="881" y="722"/>
                    <a:pt x="882" y="719"/>
                  </a:cubicBezTo>
                  <a:cubicBezTo>
                    <a:pt x="883" y="714"/>
                    <a:pt x="887" y="710"/>
                    <a:pt x="890" y="706"/>
                  </a:cubicBezTo>
                  <a:cubicBezTo>
                    <a:pt x="894" y="702"/>
                    <a:pt x="896" y="698"/>
                    <a:pt x="899" y="693"/>
                  </a:cubicBezTo>
                  <a:cubicBezTo>
                    <a:pt x="902" y="687"/>
                    <a:pt x="905" y="682"/>
                    <a:pt x="908" y="675"/>
                  </a:cubicBezTo>
                  <a:cubicBezTo>
                    <a:pt x="911" y="670"/>
                    <a:pt x="915" y="666"/>
                    <a:pt x="913" y="660"/>
                  </a:cubicBezTo>
                  <a:cubicBezTo>
                    <a:pt x="911" y="647"/>
                    <a:pt x="912" y="635"/>
                    <a:pt x="922" y="626"/>
                  </a:cubicBezTo>
                  <a:cubicBezTo>
                    <a:pt x="930" y="620"/>
                    <a:pt x="925" y="613"/>
                    <a:pt x="927" y="605"/>
                  </a:cubicBezTo>
                  <a:cubicBezTo>
                    <a:pt x="927" y="602"/>
                    <a:pt x="928" y="600"/>
                    <a:pt x="929" y="597"/>
                  </a:cubicBezTo>
                  <a:cubicBezTo>
                    <a:pt x="929" y="595"/>
                    <a:pt x="928" y="592"/>
                    <a:pt x="929" y="590"/>
                  </a:cubicBezTo>
                  <a:cubicBezTo>
                    <a:pt x="929" y="585"/>
                    <a:pt x="930" y="580"/>
                    <a:pt x="933" y="576"/>
                  </a:cubicBezTo>
                  <a:cubicBezTo>
                    <a:pt x="935" y="572"/>
                    <a:pt x="935" y="572"/>
                    <a:pt x="934" y="569"/>
                  </a:cubicBezTo>
                  <a:cubicBezTo>
                    <a:pt x="934" y="564"/>
                    <a:pt x="934" y="560"/>
                    <a:pt x="934" y="556"/>
                  </a:cubicBezTo>
                  <a:cubicBezTo>
                    <a:pt x="933" y="552"/>
                    <a:pt x="931" y="549"/>
                    <a:pt x="931" y="545"/>
                  </a:cubicBezTo>
                  <a:cubicBezTo>
                    <a:pt x="930" y="540"/>
                    <a:pt x="931" y="533"/>
                    <a:pt x="931" y="528"/>
                  </a:cubicBezTo>
                  <a:cubicBezTo>
                    <a:pt x="932" y="525"/>
                    <a:pt x="933" y="522"/>
                    <a:pt x="933" y="519"/>
                  </a:cubicBezTo>
                  <a:cubicBezTo>
                    <a:pt x="933" y="517"/>
                    <a:pt x="933" y="515"/>
                    <a:pt x="933" y="512"/>
                  </a:cubicBezTo>
                  <a:cubicBezTo>
                    <a:pt x="933" y="508"/>
                    <a:pt x="934" y="505"/>
                    <a:pt x="933" y="501"/>
                  </a:cubicBezTo>
                  <a:cubicBezTo>
                    <a:pt x="933" y="496"/>
                    <a:pt x="934" y="497"/>
                    <a:pt x="937" y="493"/>
                  </a:cubicBezTo>
                  <a:cubicBezTo>
                    <a:pt x="939" y="490"/>
                    <a:pt x="938" y="480"/>
                    <a:pt x="943" y="481"/>
                  </a:cubicBezTo>
                  <a:cubicBezTo>
                    <a:pt x="943" y="481"/>
                    <a:pt x="946" y="484"/>
                    <a:pt x="946" y="484"/>
                  </a:cubicBezTo>
                  <a:cubicBezTo>
                    <a:pt x="947" y="485"/>
                    <a:pt x="950" y="487"/>
                    <a:pt x="951" y="487"/>
                  </a:cubicBezTo>
                  <a:cubicBezTo>
                    <a:pt x="953" y="487"/>
                    <a:pt x="956" y="481"/>
                    <a:pt x="957" y="479"/>
                  </a:cubicBezTo>
                  <a:cubicBezTo>
                    <a:pt x="960" y="476"/>
                    <a:pt x="962" y="475"/>
                    <a:pt x="964" y="471"/>
                  </a:cubicBezTo>
                  <a:cubicBezTo>
                    <a:pt x="965" y="468"/>
                    <a:pt x="967" y="464"/>
                    <a:pt x="968" y="461"/>
                  </a:cubicBezTo>
                  <a:cubicBezTo>
                    <a:pt x="974" y="452"/>
                    <a:pt x="979" y="442"/>
                    <a:pt x="986" y="433"/>
                  </a:cubicBezTo>
                  <a:cubicBezTo>
                    <a:pt x="990" y="427"/>
                    <a:pt x="998" y="425"/>
                    <a:pt x="1003" y="419"/>
                  </a:cubicBezTo>
                  <a:cubicBezTo>
                    <a:pt x="1006" y="416"/>
                    <a:pt x="1008" y="414"/>
                    <a:pt x="1011" y="411"/>
                  </a:cubicBezTo>
                  <a:cubicBezTo>
                    <a:pt x="1016" y="406"/>
                    <a:pt x="1019" y="400"/>
                    <a:pt x="1024" y="394"/>
                  </a:cubicBezTo>
                  <a:cubicBezTo>
                    <a:pt x="1030" y="388"/>
                    <a:pt x="1036" y="379"/>
                    <a:pt x="1039" y="370"/>
                  </a:cubicBezTo>
                  <a:cubicBezTo>
                    <a:pt x="1041" y="362"/>
                    <a:pt x="1044" y="352"/>
                    <a:pt x="1045" y="344"/>
                  </a:cubicBezTo>
                  <a:cubicBezTo>
                    <a:pt x="1046" y="331"/>
                    <a:pt x="1041" y="312"/>
                    <a:pt x="1035" y="30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1" name="Freeform 487"/>
            <p:cNvSpPr>
              <a:spLocks/>
            </p:cNvSpPr>
            <p:nvPr/>
          </p:nvSpPr>
          <p:spPr bwMode="auto">
            <a:xfrm>
              <a:off x="17416463" y="9324976"/>
              <a:ext cx="1208088" cy="1384300"/>
            </a:xfrm>
            <a:custGeom>
              <a:avLst/>
              <a:gdLst>
                <a:gd name="T0" fmla="*/ 207 w 322"/>
                <a:gd name="T1" fmla="*/ 284 h 369"/>
                <a:gd name="T2" fmla="*/ 224 w 322"/>
                <a:gd name="T3" fmla="*/ 273 h 369"/>
                <a:gd name="T4" fmla="*/ 307 w 322"/>
                <a:gd name="T5" fmla="*/ 280 h 369"/>
                <a:gd name="T6" fmla="*/ 318 w 322"/>
                <a:gd name="T7" fmla="*/ 260 h 369"/>
                <a:gd name="T8" fmla="*/ 317 w 322"/>
                <a:gd name="T9" fmla="*/ 222 h 369"/>
                <a:gd name="T10" fmla="*/ 300 w 322"/>
                <a:gd name="T11" fmla="*/ 202 h 369"/>
                <a:gd name="T12" fmla="*/ 294 w 322"/>
                <a:gd name="T13" fmla="*/ 181 h 369"/>
                <a:gd name="T14" fmla="*/ 251 w 322"/>
                <a:gd name="T15" fmla="*/ 168 h 369"/>
                <a:gd name="T16" fmla="*/ 251 w 322"/>
                <a:gd name="T17" fmla="*/ 148 h 369"/>
                <a:gd name="T18" fmla="*/ 242 w 322"/>
                <a:gd name="T19" fmla="*/ 111 h 369"/>
                <a:gd name="T20" fmla="*/ 200 w 322"/>
                <a:gd name="T21" fmla="*/ 95 h 369"/>
                <a:gd name="T22" fmla="*/ 178 w 322"/>
                <a:gd name="T23" fmla="*/ 83 h 369"/>
                <a:gd name="T24" fmla="*/ 151 w 322"/>
                <a:gd name="T25" fmla="*/ 76 h 369"/>
                <a:gd name="T26" fmla="*/ 116 w 322"/>
                <a:gd name="T27" fmla="*/ 38 h 369"/>
                <a:gd name="T28" fmla="*/ 113 w 322"/>
                <a:gd name="T29" fmla="*/ 1 h 369"/>
                <a:gd name="T30" fmla="*/ 61 w 322"/>
                <a:gd name="T31" fmla="*/ 19 h 369"/>
                <a:gd name="T32" fmla="*/ 25 w 322"/>
                <a:gd name="T33" fmla="*/ 38 h 369"/>
                <a:gd name="T34" fmla="*/ 0 w 322"/>
                <a:gd name="T35" fmla="*/ 35 h 369"/>
                <a:gd name="T36" fmla="*/ 10 w 322"/>
                <a:gd name="T37" fmla="*/ 48 h 369"/>
                <a:gd name="T38" fmla="*/ 22 w 322"/>
                <a:gd name="T39" fmla="*/ 68 h 369"/>
                <a:gd name="T40" fmla="*/ 25 w 322"/>
                <a:gd name="T41" fmla="*/ 82 h 369"/>
                <a:gd name="T42" fmla="*/ 18 w 322"/>
                <a:gd name="T43" fmla="*/ 93 h 369"/>
                <a:gd name="T44" fmla="*/ 20 w 322"/>
                <a:gd name="T45" fmla="*/ 121 h 369"/>
                <a:gd name="T46" fmla="*/ 8 w 322"/>
                <a:gd name="T47" fmla="*/ 140 h 369"/>
                <a:gd name="T48" fmla="*/ 8 w 322"/>
                <a:gd name="T49" fmla="*/ 157 h 369"/>
                <a:gd name="T50" fmla="*/ 20 w 322"/>
                <a:gd name="T51" fmla="*/ 179 h 369"/>
                <a:gd name="T52" fmla="*/ 12 w 322"/>
                <a:gd name="T53" fmla="*/ 195 h 369"/>
                <a:gd name="T54" fmla="*/ 5 w 322"/>
                <a:gd name="T55" fmla="*/ 214 h 369"/>
                <a:gd name="T56" fmla="*/ 8 w 322"/>
                <a:gd name="T57" fmla="*/ 226 h 369"/>
                <a:gd name="T58" fmla="*/ 16 w 322"/>
                <a:gd name="T59" fmla="*/ 245 h 369"/>
                <a:gd name="T60" fmla="*/ 31 w 322"/>
                <a:gd name="T61" fmla="*/ 268 h 369"/>
                <a:gd name="T62" fmla="*/ 27 w 322"/>
                <a:gd name="T63" fmla="*/ 286 h 369"/>
                <a:gd name="T64" fmla="*/ 29 w 322"/>
                <a:gd name="T65" fmla="*/ 303 h 369"/>
                <a:gd name="T66" fmla="*/ 40 w 322"/>
                <a:gd name="T67" fmla="*/ 326 h 369"/>
                <a:gd name="T68" fmla="*/ 53 w 322"/>
                <a:gd name="T69" fmla="*/ 368 h 369"/>
                <a:gd name="T70" fmla="*/ 73 w 322"/>
                <a:gd name="T71" fmla="*/ 356 h 369"/>
                <a:gd name="T72" fmla="*/ 100 w 322"/>
                <a:gd name="T73" fmla="*/ 341 h 369"/>
                <a:gd name="T74" fmla="*/ 139 w 322"/>
                <a:gd name="T75" fmla="*/ 357 h 369"/>
                <a:gd name="T76" fmla="*/ 154 w 322"/>
                <a:gd name="T77" fmla="*/ 343 h 369"/>
                <a:gd name="T78" fmla="*/ 188 w 322"/>
                <a:gd name="T79" fmla="*/ 349 h 369"/>
                <a:gd name="T80" fmla="*/ 197 w 322"/>
                <a:gd name="T81" fmla="*/ 30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2" h="369">
                  <a:moveTo>
                    <a:pt x="197" y="306"/>
                  </a:moveTo>
                  <a:cubicBezTo>
                    <a:pt x="196" y="298"/>
                    <a:pt x="203" y="293"/>
                    <a:pt x="207" y="284"/>
                  </a:cubicBezTo>
                  <a:cubicBezTo>
                    <a:pt x="208" y="281"/>
                    <a:pt x="209" y="277"/>
                    <a:pt x="212" y="275"/>
                  </a:cubicBezTo>
                  <a:cubicBezTo>
                    <a:pt x="214" y="273"/>
                    <a:pt x="221" y="273"/>
                    <a:pt x="224" y="273"/>
                  </a:cubicBezTo>
                  <a:cubicBezTo>
                    <a:pt x="239" y="270"/>
                    <a:pt x="254" y="264"/>
                    <a:pt x="270" y="264"/>
                  </a:cubicBezTo>
                  <a:cubicBezTo>
                    <a:pt x="285" y="264"/>
                    <a:pt x="295" y="274"/>
                    <a:pt x="307" y="280"/>
                  </a:cubicBezTo>
                  <a:cubicBezTo>
                    <a:pt x="307" y="279"/>
                    <a:pt x="307" y="278"/>
                    <a:pt x="308" y="277"/>
                  </a:cubicBezTo>
                  <a:cubicBezTo>
                    <a:pt x="309" y="270"/>
                    <a:pt x="316" y="266"/>
                    <a:pt x="318" y="260"/>
                  </a:cubicBezTo>
                  <a:cubicBezTo>
                    <a:pt x="319" y="257"/>
                    <a:pt x="317" y="251"/>
                    <a:pt x="319" y="247"/>
                  </a:cubicBezTo>
                  <a:cubicBezTo>
                    <a:pt x="322" y="237"/>
                    <a:pt x="322" y="233"/>
                    <a:pt x="317" y="222"/>
                  </a:cubicBezTo>
                  <a:cubicBezTo>
                    <a:pt x="314" y="216"/>
                    <a:pt x="314" y="216"/>
                    <a:pt x="308" y="212"/>
                  </a:cubicBezTo>
                  <a:cubicBezTo>
                    <a:pt x="302" y="209"/>
                    <a:pt x="303" y="209"/>
                    <a:pt x="300" y="202"/>
                  </a:cubicBezTo>
                  <a:cubicBezTo>
                    <a:pt x="299" y="198"/>
                    <a:pt x="298" y="193"/>
                    <a:pt x="298" y="189"/>
                  </a:cubicBezTo>
                  <a:cubicBezTo>
                    <a:pt x="299" y="181"/>
                    <a:pt x="303" y="183"/>
                    <a:pt x="294" y="181"/>
                  </a:cubicBezTo>
                  <a:cubicBezTo>
                    <a:pt x="283" y="179"/>
                    <a:pt x="272" y="180"/>
                    <a:pt x="261" y="179"/>
                  </a:cubicBezTo>
                  <a:cubicBezTo>
                    <a:pt x="252" y="179"/>
                    <a:pt x="252" y="176"/>
                    <a:pt x="251" y="168"/>
                  </a:cubicBezTo>
                  <a:cubicBezTo>
                    <a:pt x="250" y="159"/>
                    <a:pt x="249" y="155"/>
                    <a:pt x="244" y="148"/>
                  </a:cubicBezTo>
                  <a:cubicBezTo>
                    <a:pt x="246" y="148"/>
                    <a:pt x="248" y="147"/>
                    <a:pt x="251" y="148"/>
                  </a:cubicBezTo>
                  <a:cubicBezTo>
                    <a:pt x="250" y="141"/>
                    <a:pt x="248" y="135"/>
                    <a:pt x="247" y="129"/>
                  </a:cubicBezTo>
                  <a:cubicBezTo>
                    <a:pt x="245" y="121"/>
                    <a:pt x="249" y="118"/>
                    <a:pt x="242" y="111"/>
                  </a:cubicBezTo>
                  <a:cubicBezTo>
                    <a:pt x="235" y="104"/>
                    <a:pt x="230" y="106"/>
                    <a:pt x="220" y="106"/>
                  </a:cubicBezTo>
                  <a:cubicBezTo>
                    <a:pt x="214" y="105"/>
                    <a:pt x="199" y="103"/>
                    <a:pt x="200" y="95"/>
                  </a:cubicBezTo>
                  <a:cubicBezTo>
                    <a:pt x="195" y="93"/>
                    <a:pt x="187" y="94"/>
                    <a:pt x="182" y="90"/>
                  </a:cubicBezTo>
                  <a:cubicBezTo>
                    <a:pt x="180" y="88"/>
                    <a:pt x="180" y="84"/>
                    <a:pt x="178" y="83"/>
                  </a:cubicBezTo>
                  <a:cubicBezTo>
                    <a:pt x="175" y="81"/>
                    <a:pt x="169" y="81"/>
                    <a:pt x="165" y="79"/>
                  </a:cubicBezTo>
                  <a:cubicBezTo>
                    <a:pt x="159" y="76"/>
                    <a:pt x="158" y="76"/>
                    <a:pt x="151" y="76"/>
                  </a:cubicBezTo>
                  <a:cubicBezTo>
                    <a:pt x="141" y="76"/>
                    <a:pt x="135" y="68"/>
                    <a:pt x="128" y="62"/>
                  </a:cubicBezTo>
                  <a:cubicBezTo>
                    <a:pt x="119" y="55"/>
                    <a:pt x="116" y="49"/>
                    <a:pt x="116" y="38"/>
                  </a:cubicBezTo>
                  <a:cubicBezTo>
                    <a:pt x="115" y="27"/>
                    <a:pt x="112" y="22"/>
                    <a:pt x="119" y="11"/>
                  </a:cubicBezTo>
                  <a:cubicBezTo>
                    <a:pt x="116" y="8"/>
                    <a:pt x="113" y="5"/>
                    <a:pt x="113" y="1"/>
                  </a:cubicBezTo>
                  <a:cubicBezTo>
                    <a:pt x="101" y="5"/>
                    <a:pt x="88" y="0"/>
                    <a:pt x="75" y="9"/>
                  </a:cubicBezTo>
                  <a:cubicBezTo>
                    <a:pt x="70" y="12"/>
                    <a:pt x="66" y="16"/>
                    <a:pt x="61" y="19"/>
                  </a:cubicBezTo>
                  <a:cubicBezTo>
                    <a:pt x="55" y="22"/>
                    <a:pt x="52" y="28"/>
                    <a:pt x="44" y="25"/>
                  </a:cubicBezTo>
                  <a:cubicBezTo>
                    <a:pt x="43" y="33"/>
                    <a:pt x="32" y="38"/>
                    <a:pt x="25" y="38"/>
                  </a:cubicBezTo>
                  <a:cubicBezTo>
                    <a:pt x="25" y="37"/>
                    <a:pt x="24" y="36"/>
                    <a:pt x="25" y="35"/>
                  </a:cubicBezTo>
                  <a:cubicBezTo>
                    <a:pt x="16" y="35"/>
                    <a:pt x="8" y="32"/>
                    <a:pt x="0" y="35"/>
                  </a:cubicBezTo>
                  <a:cubicBezTo>
                    <a:pt x="1" y="35"/>
                    <a:pt x="3" y="36"/>
                    <a:pt x="4" y="37"/>
                  </a:cubicBezTo>
                  <a:cubicBezTo>
                    <a:pt x="7" y="39"/>
                    <a:pt x="9" y="45"/>
                    <a:pt x="10" y="48"/>
                  </a:cubicBezTo>
                  <a:cubicBezTo>
                    <a:pt x="12" y="52"/>
                    <a:pt x="12" y="55"/>
                    <a:pt x="14" y="58"/>
                  </a:cubicBezTo>
                  <a:cubicBezTo>
                    <a:pt x="16" y="60"/>
                    <a:pt x="20" y="68"/>
                    <a:pt x="22" y="68"/>
                  </a:cubicBezTo>
                  <a:cubicBezTo>
                    <a:pt x="23" y="70"/>
                    <a:pt x="25" y="72"/>
                    <a:pt x="25" y="75"/>
                  </a:cubicBezTo>
                  <a:cubicBezTo>
                    <a:pt x="25" y="77"/>
                    <a:pt x="25" y="79"/>
                    <a:pt x="25" y="82"/>
                  </a:cubicBezTo>
                  <a:cubicBezTo>
                    <a:pt x="24" y="82"/>
                    <a:pt x="24" y="82"/>
                    <a:pt x="23" y="82"/>
                  </a:cubicBezTo>
                  <a:cubicBezTo>
                    <a:pt x="21" y="87"/>
                    <a:pt x="18" y="87"/>
                    <a:pt x="18" y="93"/>
                  </a:cubicBezTo>
                  <a:cubicBezTo>
                    <a:pt x="18" y="98"/>
                    <a:pt x="16" y="103"/>
                    <a:pt x="17" y="108"/>
                  </a:cubicBezTo>
                  <a:cubicBezTo>
                    <a:pt x="17" y="112"/>
                    <a:pt x="20" y="117"/>
                    <a:pt x="20" y="121"/>
                  </a:cubicBezTo>
                  <a:cubicBezTo>
                    <a:pt x="19" y="124"/>
                    <a:pt x="17" y="128"/>
                    <a:pt x="15" y="131"/>
                  </a:cubicBezTo>
                  <a:cubicBezTo>
                    <a:pt x="13" y="134"/>
                    <a:pt x="8" y="136"/>
                    <a:pt x="8" y="140"/>
                  </a:cubicBezTo>
                  <a:cubicBezTo>
                    <a:pt x="8" y="143"/>
                    <a:pt x="11" y="145"/>
                    <a:pt x="12" y="148"/>
                  </a:cubicBezTo>
                  <a:cubicBezTo>
                    <a:pt x="13" y="153"/>
                    <a:pt x="11" y="152"/>
                    <a:pt x="8" y="157"/>
                  </a:cubicBezTo>
                  <a:cubicBezTo>
                    <a:pt x="6" y="161"/>
                    <a:pt x="8" y="169"/>
                    <a:pt x="11" y="173"/>
                  </a:cubicBezTo>
                  <a:cubicBezTo>
                    <a:pt x="13" y="175"/>
                    <a:pt x="19" y="177"/>
                    <a:pt x="20" y="179"/>
                  </a:cubicBezTo>
                  <a:cubicBezTo>
                    <a:pt x="21" y="182"/>
                    <a:pt x="18" y="185"/>
                    <a:pt x="16" y="187"/>
                  </a:cubicBezTo>
                  <a:cubicBezTo>
                    <a:pt x="15" y="190"/>
                    <a:pt x="14" y="193"/>
                    <a:pt x="12" y="195"/>
                  </a:cubicBezTo>
                  <a:cubicBezTo>
                    <a:pt x="10" y="198"/>
                    <a:pt x="1" y="202"/>
                    <a:pt x="0" y="206"/>
                  </a:cubicBezTo>
                  <a:cubicBezTo>
                    <a:pt x="0" y="210"/>
                    <a:pt x="7" y="210"/>
                    <a:pt x="5" y="214"/>
                  </a:cubicBezTo>
                  <a:cubicBezTo>
                    <a:pt x="4" y="215"/>
                    <a:pt x="3" y="216"/>
                    <a:pt x="3" y="216"/>
                  </a:cubicBezTo>
                  <a:cubicBezTo>
                    <a:pt x="6" y="219"/>
                    <a:pt x="9" y="222"/>
                    <a:pt x="8" y="226"/>
                  </a:cubicBezTo>
                  <a:cubicBezTo>
                    <a:pt x="12" y="227"/>
                    <a:pt x="12" y="230"/>
                    <a:pt x="15" y="231"/>
                  </a:cubicBezTo>
                  <a:cubicBezTo>
                    <a:pt x="16" y="231"/>
                    <a:pt x="16" y="243"/>
                    <a:pt x="16" y="245"/>
                  </a:cubicBezTo>
                  <a:cubicBezTo>
                    <a:pt x="17" y="250"/>
                    <a:pt x="17" y="256"/>
                    <a:pt x="21" y="260"/>
                  </a:cubicBezTo>
                  <a:cubicBezTo>
                    <a:pt x="23" y="262"/>
                    <a:pt x="31" y="266"/>
                    <a:pt x="31" y="268"/>
                  </a:cubicBezTo>
                  <a:cubicBezTo>
                    <a:pt x="32" y="273"/>
                    <a:pt x="26" y="272"/>
                    <a:pt x="26" y="277"/>
                  </a:cubicBezTo>
                  <a:cubicBezTo>
                    <a:pt x="26" y="283"/>
                    <a:pt x="30" y="280"/>
                    <a:pt x="27" y="286"/>
                  </a:cubicBezTo>
                  <a:cubicBezTo>
                    <a:pt x="26" y="292"/>
                    <a:pt x="23" y="292"/>
                    <a:pt x="26" y="298"/>
                  </a:cubicBezTo>
                  <a:cubicBezTo>
                    <a:pt x="27" y="300"/>
                    <a:pt x="28" y="301"/>
                    <a:pt x="29" y="303"/>
                  </a:cubicBezTo>
                  <a:cubicBezTo>
                    <a:pt x="31" y="309"/>
                    <a:pt x="34" y="312"/>
                    <a:pt x="36" y="318"/>
                  </a:cubicBezTo>
                  <a:cubicBezTo>
                    <a:pt x="38" y="320"/>
                    <a:pt x="40" y="324"/>
                    <a:pt x="40" y="326"/>
                  </a:cubicBezTo>
                  <a:cubicBezTo>
                    <a:pt x="42" y="334"/>
                    <a:pt x="37" y="341"/>
                    <a:pt x="47" y="345"/>
                  </a:cubicBezTo>
                  <a:cubicBezTo>
                    <a:pt x="44" y="352"/>
                    <a:pt x="47" y="366"/>
                    <a:pt x="53" y="368"/>
                  </a:cubicBezTo>
                  <a:cubicBezTo>
                    <a:pt x="58" y="369"/>
                    <a:pt x="62" y="368"/>
                    <a:pt x="66" y="366"/>
                  </a:cubicBezTo>
                  <a:cubicBezTo>
                    <a:pt x="70" y="363"/>
                    <a:pt x="70" y="360"/>
                    <a:pt x="73" y="356"/>
                  </a:cubicBezTo>
                  <a:cubicBezTo>
                    <a:pt x="78" y="350"/>
                    <a:pt x="85" y="349"/>
                    <a:pt x="90" y="342"/>
                  </a:cubicBezTo>
                  <a:cubicBezTo>
                    <a:pt x="95" y="336"/>
                    <a:pt x="94" y="336"/>
                    <a:pt x="100" y="341"/>
                  </a:cubicBezTo>
                  <a:cubicBezTo>
                    <a:pt x="104" y="344"/>
                    <a:pt x="105" y="345"/>
                    <a:pt x="110" y="345"/>
                  </a:cubicBezTo>
                  <a:cubicBezTo>
                    <a:pt x="122" y="347"/>
                    <a:pt x="133" y="343"/>
                    <a:pt x="139" y="357"/>
                  </a:cubicBezTo>
                  <a:cubicBezTo>
                    <a:pt x="141" y="364"/>
                    <a:pt x="143" y="368"/>
                    <a:pt x="146" y="358"/>
                  </a:cubicBezTo>
                  <a:cubicBezTo>
                    <a:pt x="148" y="353"/>
                    <a:pt x="148" y="345"/>
                    <a:pt x="154" y="343"/>
                  </a:cubicBezTo>
                  <a:cubicBezTo>
                    <a:pt x="161" y="339"/>
                    <a:pt x="175" y="342"/>
                    <a:pt x="183" y="342"/>
                  </a:cubicBezTo>
                  <a:cubicBezTo>
                    <a:pt x="182" y="342"/>
                    <a:pt x="185" y="345"/>
                    <a:pt x="188" y="349"/>
                  </a:cubicBezTo>
                  <a:cubicBezTo>
                    <a:pt x="190" y="342"/>
                    <a:pt x="190" y="334"/>
                    <a:pt x="192" y="329"/>
                  </a:cubicBezTo>
                  <a:cubicBezTo>
                    <a:pt x="196" y="321"/>
                    <a:pt x="198" y="315"/>
                    <a:pt x="197" y="30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2" name="Freeform 488"/>
            <p:cNvSpPr>
              <a:spLocks/>
            </p:cNvSpPr>
            <p:nvPr/>
          </p:nvSpPr>
          <p:spPr bwMode="auto">
            <a:xfrm>
              <a:off x="18121313" y="10315576"/>
              <a:ext cx="862013" cy="908050"/>
            </a:xfrm>
            <a:custGeom>
              <a:avLst/>
              <a:gdLst>
                <a:gd name="T0" fmla="*/ 208 w 230"/>
                <a:gd name="T1" fmla="*/ 132 h 242"/>
                <a:gd name="T2" fmla="*/ 189 w 230"/>
                <a:gd name="T3" fmla="*/ 128 h 242"/>
                <a:gd name="T4" fmla="*/ 183 w 230"/>
                <a:gd name="T5" fmla="*/ 91 h 242"/>
                <a:gd name="T6" fmla="*/ 164 w 230"/>
                <a:gd name="T7" fmla="*/ 80 h 242"/>
                <a:gd name="T8" fmla="*/ 151 w 230"/>
                <a:gd name="T9" fmla="*/ 86 h 242"/>
                <a:gd name="T10" fmla="*/ 133 w 230"/>
                <a:gd name="T11" fmla="*/ 82 h 242"/>
                <a:gd name="T12" fmla="*/ 124 w 230"/>
                <a:gd name="T13" fmla="*/ 76 h 242"/>
                <a:gd name="T14" fmla="*/ 127 w 230"/>
                <a:gd name="T15" fmla="*/ 61 h 242"/>
                <a:gd name="T16" fmla="*/ 124 w 230"/>
                <a:gd name="T17" fmla="*/ 34 h 242"/>
                <a:gd name="T18" fmla="*/ 119 w 230"/>
                <a:gd name="T19" fmla="*/ 16 h 242"/>
                <a:gd name="T20" fmla="*/ 82 w 230"/>
                <a:gd name="T21" fmla="*/ 0 h 242"/>
                <a:gd name="T22" fmla="*/ 36 w 230"/>
                <a:gd name="T23" fmla="*/ 9 h 242"/>
                <a:gd name="T24" fmla="*/ 24 w 230"/>
                <a:gd name="T25" fmla="*/ 11 h 242"/>
                <a:gd name="T26" fmla="*/ 19 w 230"/>
                <a:gd name="T27" fmla="*/ 20 h 242"/>
                <a:gd name="T28" fmla="*/ 9 w 230"/>
                <a:gd name="T29" fmla="*/ 42 h 242"/>
                <a:gd name="T30" fmla="*/ 4 w 230"/>
                <a:gd name="T31" fmla="*/ 65 h 242"/>
                <a:gd name="T32" fmla="*/ 0 w 230"/>
                <a:gd name="T33" fmla="*/ 85 h 242"/>
                <a:gd name="T34" fmla="*/ 10 w 230"/>
                <a:gd name="T35" fmla="*/ 95 h 242"/>
                <a:gd name="T36" fmla="*/ 19 w 230"/>
                <a:gd name="T37" fmla="*/ 108 h 242"/>
                <a:gd name="T38" fmla="*/ 43 w 230"/>
                <a:gd name="T39" fmla="*/ 130 h 242"/>
                <a:gd name="T40" fmla="*/ 72 w 230"/>
                <a:gd name="T41" fmla="*/ 138 h 242"/>
                <a:gd name="T42" fmla="*/ 96 w 230"/>
                <a:gd name="T43" fmla="*/ 156 h 242"/>
                <a:gd name="T44" fmla="*/ 123 w 230"/>
                <a:gd name="T45" fmla="*/ 167 h 242"/>
                <a:gd name="T46" fmla="*/ 133 w 230"/>
                <a:gd name="T47" fmla="*/ 178 h 242"/>
                <a:gd name="T48" fmla="*/ 122 w 230"/>
                <a:gd name="T49" fmla="*/ 198 h 242"/>
                <a:gd name="T50" fmla="*/ 118 w 230"/>
                <a:gd name="T51" fmla="*/ 211 h 242"/>
                <a:gd name="T52" fmla="*/ 112 w 230"/>
                <a:gd name="T53" fmla="*/ 223 h 242"/>
                <a:gd name="T54" fmla="*/ 106 w 230"/>
                <a:gd name="T55" fmla="*/ 234 h 242"/>
                <a:gd name="T56" fmla="*/ 131 w 230"/>
                <a:gd name="T57" fmla="*/ 234 h 242"/>
                <a:gd name="T58" fmla="*/ 155 w 230"/>
                <a:gd name="T59" fmla="*/ 239 h 242"/>
                <a:gd name="T60" fmla="*/ 165 w 230"/>
                <a:gd name="T61" fmla="*/ 241 h 242"/>
                <a:gd name="T62" fmla="*/ 173 w 230"/>
                <a:gd name="T63" fmla="*/ 235 h 242"/>
                <a:gd name="T64" fmla="*/ 184 w 230"/>
                <a:gd name="T65" fmla="*/ 236 h 242"/>
                <a:gd name="T66" fmla="*/ 190 w 230"/>
                <a:gd name="T67" fmla="*/ 226 h 242"/>
                <a:gd name="T68" fmla="*/ 203 w 230"/>
                <a:gd name="T69" fmla="*/ 218 h 242"/>
                <a:gd name="T70" fmla="*/ 212 w 230"/>
                <a:gd name="T71" fmla="*/ 204 h 242"/>
                <a:gd name="T72" fmla="*/ 215 w 230"/>
                <a:gd name="T73" fmla="*/ 183 h 242"/>
                <a:gd name="T74" fmla="*/ 215 w 230"/>
                <a:gd name="T75" fmla="*/ 183 h 242"/>
                <a:gd name="T76" fmla="*/ 217 w 230"/>
                <a:gd name="T77" fmla="*/ 170 h 242"/>
                <a:gd name="T78" fmla="*/ 208 w 230"/>
                <a:gd name="T79" fmla="*/ 1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 h="242">
                  <a:moveTo>
                    <a:pt x="208" y="132"/>
                  </a:moveTo>
                  <a:cubicBezTo>
                    <a:pt x="200" y="133"/>
                    <a:pt x="193" y="140"/>
                    <a:pt x="189" y="128"/>
                  </a:cubicBezTo>
                  <a:cubicBezTo>
                    <a:pt x="186" y="118"/>
                    <a:pt x="189" y="100"/>
                    <a:pt x="183" y="91"/>
                  </a:cubicBezTo>
                  <a:cubicBezTo>
                    <a:pt x="182" y="90"/>
                    <a:pt x="163" y="81"/>
                    <a:pt x="164" y="80"/>
                  </a:cubicBezTo>
                  <a:cubicBezTo>
                    <a:pt x="159" y="85"/>
                    <a:pt x="158" y="87"/>
                    <a:pt x="151" y="86"/>
                  </a:cubicBezTo>
                  <a:cubicBezTo>
                    <a:pt x="144" y="86"/>
                    <a:pt x="139" y="83"/>
                    <a:pt x="133" y="82"/>
                  </a:cubicBezTo>
                  <a:cubicBezTo>
                    <a:pt x="127" y="81"/>
                    <a:pt x="125" y="83"/>
                    <a:pt x="124" y="76"/>
                  </a:cubicBezTo>
                  <a:cubicBezTo>
                    <a:pt x="124" y="71"/>
                    <a:pt x="126" y="66"/>
                    <a:pt x="127" y="61"/>
                  </a:cubicBezTo>
                  <a:cubicBezTo>
                    <a:pt x="128" y="53"/>
                    <a:pt x="127" y="41"/>
                    <a:pt x="124" y="34"/>
                  </a:cubicBezTo>
                  <a:cubicBezTo>
                    <a:pt x="122" y="29"/>
                    <a:pt x="119" y="23"/>
                    <a:pt x="119" y="16"/>
                  </a:cubicBezTo>
                  <a:cubicBezTo>
                    <a:pt x="107" y="10"/>
                    <a:pt x="97" y="0"/>
                    <a:pt x="82" y="0"/>
                  </a:cubicBezTo>
                  <a:cubicBezTo>
                    <a:pt x="66" y="0"/>
                    <a:pt x="51" y="6"/>
                    <a:pt x="36" y="9"/>
                  </a:cubicBezTo>
                  <a:cubicBezTo>
                    <a:pt x="33" y="9"/>
                    <a:pt x="26" y="9"/>
                    <a:pt x="24" y="11"/>
                  </a:cubicBezTo>
                  <a:cubicBezTo>
                    <a:pt x="21" y="13"/>
                    <a:pt x="20" y="17"/>
                    <a:pt x="19" y="20"/>
                  </a:cubicBezTo>
                  <a:cubicBezTo>
                    <a:pt x="15" y="29"/>
                    <a:pt x="8" y="34"/>
                    <a:pt x="9" y="42"/>
                  </a:cubicBezTo>
                  <a:cubicBezTo>
                    <a:pt x="10" y="51"/>
                    <a:pt x="8" y="57"/>
                    <a:pt x="4" y="65"/>
                  </a:cubicBezTo>
                  <a:cubicBezTo>
                    <a:pt x="2" y="70"/>
                    <a:pt x="2" y="78"/>
                    <a:pt x="0" y="85"/>
                  </a:cubicBezTo>
                  <a:cubicBezTo>
                    <a:pt x="4" y="89"/>
                    <a:pt x="10" y="95"/>
                    <a:pt x="10" y="95"/>
                  </a:cubicBezTo>
                  <a:cubicBezTo>
                    <a:pt x="13" y="99"/>
                    <a:pt x="16" y="105"/>
                    <a:pt x="19" y="108"/>
                  </a:cubicBezTo>
                  <a:cubicBezTo>
                    <a:pt x="26" y="115"/>
                    <a:pt x="36" y="125"/>
                    <a:pt x="43" y="130"/>
                  </a:cubicBezTo>
                  <a:cubicBezTo>
                    <a:pt x="52" y="135"/>
                    <a:pt x="64" y="136"/>
                    <a:pt x="72" y="138"/>
                  </a:cubicBezTo>
                  <a:cubicBezTo>
                    <a:pt x="81" y="141"/>
                    <a:pt x="88" y="152"/>
                    <a:pt x="96" y="156"/>
                  </a:cubicBezTo>
                  <a:cubicBezTo>
                    <a:pt x="105" y="161"/>
                    <a:pt x="114" y="163"/>
                    <a:pt x="123" y="167"/>
                  </a:cubicBezTo>
                  <a:cubicBezTo>
                    <a:pt x="128" y="169"/>
                    <a:pt x="132" y="172"/>
                    <a:pt x="133" y="178"/>
                  </a:cubicBezTo>
                  <a:cubicBezTo>
                    <a:pt x="135" y="184"/>
                    <a:pt x="125" y="193"/>
                    <a:pt x="122" y="198"/>
                  </a:cubicBezTo>
                  <a:cubicBezTo>
                    <a:pt x="119" y="202"/>
                    <a:pt x="119" y="206"/>
                    <a:pt x="118" y="211"/>
                  </a:cubicBezTo>
                  <a:cubicBezTo>
                    <a:pt x="116" y="216"/>
                    <a:pt x="115" y="219"/>
                    <a:pt x="112" y="223"/>
                  </a:cubicBezTo>
                  <a:cubicBezTo>
                    <a:pt x="109" y="226"/>
                    <a:pt x="103" y="229"/>
                    <a:pt x="106" y="234"/>
                  </a:cubicBezTo>
                  <a:cubicBezTo>
                    <a:pt x="115" y="234"/>
                    <a:pt x="121" y="231"/>
                    <a:pt x="131" y="234"/>
                  </a:cubicBezTo>
                  <a:cubicBezTo>
                    <a:pt x="139" y="237"/>
                    <a:pt x="146" y="238"/>
                    <a:pt x="155" y="239"/>
                  </a:cubicBezTo>
                  <a:cubicBezTo>
                    <a:pt x="157" y="239"/>
                    <a:pt x="164" y="242"/>
                    <a:pt x="165" y="241"/>
                  </a:cubicBezTo>
                  <a:cubicBezTo>
                    <a:pt x="169" y="240"/>
                    <a:pt x="169" y="236"/>
                    <a:pt x="173" y="235"/>
                  </a:cubicBezTo>
                  <a:cubicBezTo>
                    <a:pt x="177" y="234"/>
                    <a:pt x="180" y="238"/>
                    <a:pt x="184" y="236"/>
                  </a:cubicBezTo>
                  <a:cubicBezTo>
                    <a:pt x="187" y="235"/>
                    <a:pt x="187" y="228"/>
                    <a:pt x="190" y="226"/>
                  </a:cubicBezTo>
                  <a:cubicBezTo>
                    <a:pt x="193" y="223"/>
                    <a:pt x="199" y="222"/>
                    <a:pt x="203" y="218"/>
                  </a:cubicBezTo>
                  <a:cubicBezTo>
                    <a:pt x="207" y="215"/>
                    <a:pt x="211" y="209"/>
                    <a:pt x="212" y="204"/>
                  </a:cubicBezTo>
                  <a:cubicBezTo>
                    <a:pt x="213" y="196"/>
                    <a:pt x="213" y="190"/>
                    <a:pt x="215" y="183"/>
                  </a:cubicBezTo>
                  <a:cubicBezTo>
                    <a:pt x="215" y="183"/>
                    <a:pt x="215" y="183"/>
                    <a:pt x="215" y="183"/>
                  </a:cubicBezTo>
                  <a:cubicBezTo>
                    <a:pt x="210" y="180"/>
                    <a:pt x="217" y="174"/>
                    <a:pt x="217" y="170"/>
                  </a:cubicBezTo>
                  <a:cubicBezTo>
                    <a:pt x="219" y="160"/>
                    <a:pt x="230" y="128"/>
                    <a:pt x="208" y="132"/>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3" name="Freeform 489"/>
            <p:cNvSpPr>
              <a:spLocks/>
            </p:cNvSpPr>
            <p:nvPr/>
          </p:nvSpPr>
          <p:spPr bwMode="auto">
            <a:xfrm>
              <a:off x="18507075" y="11504613"/>
              <a:ext cx="574675" cy="776288"/>
            </a:xfrm>
            <a:custGeom>
              <a:avLst/>
              <a:gdLst>
                <a:gd name="T0" fmla="*/ 140 w 153"/>
                <a:gd name="T1" fmla="*/ 76 h 207"/>
                <a:gd name="T2" fmla="*/ 134 w 153"/>
                <a:gd name="T3" fmla="*/ 65 h 207"/>
                <a:gd name="T4" fmla="*/ 124 w 153"/>
                <a:gd name="T5" fmla="*/ 58 h 207"/>
                <a:gd name="T6" fmla="*/ 115 w 153"/>
                <a:gd name="T7" fmla="*/ 50 h 207"/>
                <a:gd name="T8" fmla="*/ 107 w 153"/>
                <a:gd name="T9" fmla="*/ 42 h 207"/>
                <a:gd name="T10" fmla="*/ 94 w 153"/>
                <a:gd name="T11" fmla="*/ 36 h 207"/>
                <a:gd name="T12" fmla="*/ 86 w 153"/>
                <a:gd name="T13" fmla="*/ 27 h 207"/>
                <a:gd name="T14" fmla="*/ 75 w 153"/>
                <a:gd name="T15" fmla="*/ 32 h 207"/>
                <a:gd name="T16" fmla="*/ 72 w 153"/>
                <a:gd name="T17" fmla="*/ 23 h 207"/>
                <a:gd name="T18" fmla="*/ 64 w 153"/>
                <a:gd name="T19" fmla="*/ 13 h 207"/>
                <a:gd name="T20" fmla="*/ 55 w 153"/>
                <a:gd name="T21" fmla="*/ 4 h 207"/>
                <a:gd name="T22" fmla="*/ 41 w 153"/>
                <a:gd name="T23" fmla="*/ 6 h 207"/>
                <a:gd name="T24" fmla="*/ 32 w 153"/>
                <a:gd name="T25" fmla="*/ 7 h 207"/>
                <a:gd name="T26" fmla="*/ 24 w 153"/>
                <a:gd name="T27" fmla="*/ 26 h 207"/>
                <a:gd name="T28" fmla="*/ 20 w 153"/>
                <a:gd name="T29" fmla="*/ 52 h 207"/>
                <a:gd name="T30" fmla="*/ 16 w 153"/>
                <a:gd name="T31" fmla="*/ 57 h 207"/>
                <a:gd name="T32" fmla="*/ 17 w 153"/>
                <a:gd name="T33" fmla="*/ 64 h 207"/>
                <a:gd name="T34" fmla="*/ 15 w 153"/>
                <a:gd name="T35" fmla="*/ 77 h 207"/>
                <a:gd name="T36" fmla="*/ 16 w 153"/>
                <a:gd name="T37" fmla="*/ 90 h 207"/>
                <a:gd name="T38" fmla="*/ 7 w 153"/>
                <a:gd name="T39" fmla="*/ 107 h 207"/>
                <a:gd name="T40" fmla="*/ 8 w 153"/>
                <a:gd name="T41" fmla="*/ 118 h 207"/>
                <a:gd name="T42" fmla="*/ 6 w 153"/>
                <a:gd name="T43" fmla="*/ 118 h 207"/>
                <a:gd name="T44" fmla="*/ 8 w 153"/>
                <a:gd name="T45" fmla="*/ 147 h 207"/>
                <a:gd name="T46" fmla="*/ 10 w 153"/>
                <a:gd name="T47" fmla="*/ 175 h 207"/>
                <a:gd name="T48" fmla="*/ 37 w 153"/>
                <a:gd name="T49" fmla="*/ 190 h 207"/>
                <a:gd name="T50" fmla="*/ 47 w 153"/>
                <a:gd name="T51" fmla="*/ 200 h 207"/>
                <a:gd name="T52" fmla="*/ 55 w 153"/>
                <a:gd name="T53" fmla="*/ 207 h 207"/>
                <a:gd name="T54" fmla="*/ 61 w 153"/>
                <a:gd name="T55" fmla="*/ 192 h 207"/>
                <a:gd name="T56" fmla="*/ 80 w 153"/>
                <a:gd name="T57" fmla="*/ 174 h 207"/>
                <a:gd name="T58" fmla="*/ 104 w 153"/>
                <a:gd name="T59" fmla="*/ 155 h 207"/>
                <a:gd name="T60" fmla="*/ 115 w 153"/>
                <a:gd name="T61" fmla="*/ 149 h 207"/>
                <a:gd name="T62" fmla="*/ 124 w 153"/>
                <a:gd name="T63" fmla="*/ 142 h 207"/>
                <a:gd name="T64" fmla="*/ 133 w 153"/>
                <a:gd name="T65" fmla="*/ 136 h 207"/>
                <a:gd name="T66" fmla="*/ 135 w 153"/>
                <a:gd name="T67" fmla="*/ 130 h 207"/>
                <a:gd name="T68" fmla="*/ 139 w 153"/>
                <a:gd name="T69" fmla="*/ 125 h 207"/>
                <a:gd name="T70" fmla="*/ 143 w 153"/>
                <a:gd name="T71" fmla="*/ 119 h 207"/>
                <a:gd name="T72" fmla="*/ 138 w 153"/>
                <a:gd name="T73" fmla="*/ 105 h 207"/>
                <a:gd name="T74" fmla="*/ 147 w 153"/>
                <a:gd name="T75" fmla="*/ 89 h 207"/>
                <a:gd name="T76" fmla="*/ 140 w 153"/>
                <a:gd name="T77" fmla="*/ 7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07">
                  <a:moveTo>
                    <a:pt x="140" y="76"/>
                  </a:moveTo>
                  <a:cubicBezTo>
                    <a:pt x="137" y="74"/>
                    <a:pt x="137" y="68"/>
                    <a:pt x="134" y="65"/>
                  </a:cubicBezTo>
                  <a:cubicBezTo>
                    <a:pt x="132" y="62"/>
                    <a:pt x="128" y="59"/>
                    <a:pt x="124" y="58"/>
                  </a:cubicBezTo>
                  <a:cubicBezTo>
                    <a:pt x="118" y="55"/>
                    <a:pt x="119" y="56"/>
                    <a:pt x="115" y="50"/>
                  </a:cubicBezTo>
                  <a:cubicBezTo>
                    <a:pt x="113" y="48"/>
                    <a:pt x="110" y="43"/>
                    <a:pt x="107" y="42"/>
                  </a:cubicBezTo>
                  <a:cubicBezTo>
                    <a:pt x="103" y="39"/>
                    <a:pt x="98" y="40"/>
                    <a:pt x="94" y="36"/>
                  </a:cubicBezTo>
                  <a:cubicBezTo>
                    <a:pt x="92" y="34"/>
                    <a:pt x="90" y="28"/>
                    <a:pt x="86" y="27"/>
                  </a:cubicBezTo>
                  <a:cubicBezTo>
                    <a:pt x="82" y="25"/>
                    <a:pt x="80" y="33"/>
                    <a:pt x="75" y="32"/>
                  </a:cubicBezTo>
                  <a:cubicBezTo>
                    <a:pt x="72" y="31"/>
                    <a:pt x="73" y="25"/>
                    <a:pt x="72" y="23"/>
                  </a:cubicBezTo>
                  <a:cubicBezTo>
                    <a:pt x="71" y="20"/>
                    <a:pt x="66" y="16"/>
                    <a:pt x="64" y="13"/>
                  </a:cubicBezTo>
                  <a:cubicBezTo>
                    <a:pt x="61" y="11"/>
                    <a:pt x="58" y="6"/>
                    <a:pt x="55" y="4"/>
                  </a:cubicBezTo>
                  <a:cubicBezTo>
                    <a:pt x="49" y="0"/>
                    <a:pt x="46" y="4"/>
                    <a:pt x="41" y="6"/>
                  </a:cubicBezTo>
                  <a:cubicBezTo>
                    <a:pt x="38" y="8"/>
                    <a:pt x="35" y="7"/>
                    <a:pt x="32" y="7"/>
                  </a:cubicBezTo>
                  <a:cubicBezTo>
                    <a:pt x="26" y="12"/>
                    <a:pt x="24" y="15"/>
                    <a:pt x="24" y="26"/>
                  </a:cubicBezTo>
                  <a:cubicBezTo>
                    <a:pt x="24" y="33"/>
                    <a:pt x="23" y="45"/>
                    <a:pt x="20" y="52"/>
                  </a:cubicBezTo>
                  <a:cubicBezTo>
                    <a:pt x="19" y="54"/>
                    <a:pt x="17" y="55"/>
                    <a:pt x="16" y="57"/>
                  </a:cubicBezTo>
                  <a:cubicBezTo>
                    <a:pt x="15" y="60"/>
                    <a:pt x="17" y="62"/>
                    <a:pt x="17" y="64"/>
                  </a:cubicBezTo>
                  <a:cubicBezTo>
                    <a:pt x="16" y="69"/>
                    <a:pt x="15" y="71"/>
                    <a:pt x="15" y="77"/>
                  </a:cubicBezTo>
                  <a:cubicBezTo>
                    <a:pt x="15" y="81"/>
                    <a:pt x="16" y="86"/>
                    <a:pt x="16" y="90"/>
                  </a:cubicBezTo>
                  <a:cubicBezTo>
                    <a:pt x="16" y="99"/>
                    <a:pt x="9" y="99"/>
                    <a:pt x="7" y="107"/>
                  </a:cubicBezTo>
                  <a:cubicBezTo>
                    <a:pt x="6" y="110"/>
                    <a:pt x="8" y="115"/>
                    <a:pt x="8" y="118"/>
                  </a:cubicBezTo>
                  <a:cubicBezTo>
                    <a:pt x="7" y="118"/>
                    <a:pt x="7" y="118"/>
                    <a:pt x="6" y="118"/>
                  </a:cubicBezTo>
                  <a:cubicBezTo>
                    <a:pt x="6" y="128"/>
                    <a:pt x="10" y="137"/>
                    <a:pt x="8" y="147"/>
                  </a:cubicBezTo>
                  <a:cubicBezTo>
                    <a:pt x="0" y="151"/>
                    <a:pt x="5" y="170"/>
                    <a:pt x="10" y="175"/>
                  </a:cubicBezTo>
                  <a:cubicBezTo>
                    <a:pt x="17" y="183"/>
                    <a:pt x="29" y="184"/>
                    <a:pt x="37" y="190"/>
                  </a:cubicBezTo>
                  <a:cubicBezTo>
                    <a:pt x="42" y="193"/>
                    <a:pt x="44" y="197"/>
                    <a:pt x="47" y="200"/>
                  </a:cubicBezTo>
                  <a:cubicBezTo>
                    <a:pt x="50" y="203"/>
                    <a:pt x="53" y="205"/>
                    <a:pt x="55" y="207"/>
                  </a:cubicBezTo>
                  <a:cubicBezTo>
                    <a:pt x="54" y="199"/>
                    <a:pt x="55" y="199"/>
                    <a:pt x="61" y="192"/>
                  </a:cubicBezTo>
                  <a:cubicBezTo>
                    <a:pt x="66" y="185"/>
                    <a:pt x="73" y="180"/>
                    <a:pt x="80" y="174"/>
                  </a:cubicBezTo>
                  <a:cubicBezTo>
                    <a:pt x="88" y="168"/>
                    <a:pt x="95" y="159"/>
                    <a:pt x="104" y="155"/>
                  </a:cubicBezTo>
                  <a:cubicBezTo>
                    <a:pt x="108" y="152"/>
                    <a:pt x="111" y="151"/>
                    <a:pt x="115" y="149"/>
                  </a:cubicBezTo>
                  <a:cubicBezTo>
                    <a:pt x="118" y="146"/>
                    <a:pt x="121" y="144"/>
                    <a:pt x="124" y="142"/>
                  </a:cubicBezTo>
                  <a:cubicBezTo>
                    <a:pt x="127" y="140"/>
                    <a:pt x="131" y="140"/>
                    <a:pt x="133" y="136"/>
                  </a:cubicBezTo>
                  <a:cubicBezTo>
                    <a:pt x="134" y="134"/>
                    <a:pt x="134" y="132"/>
                    <a:pt x="135" y="130"/>
                  </a:cubicBezTo>
                  <a:cubicBezTo>
                    <a:pt x="136" y="129"/>
                    <a:pt x="138" y="127"/>
                    <a:pt x="139" y="125"/>
                  </a:cubicBezTo>
                  <a:cubicBezTo>
                    <a:pt x="140" y="123"/>
                    <a:pt x="142" y="121"/>
                    <a:pt x="143" y="119"/>
                  </a:cubicBezTo>
                  <a:cubicBezTo>
                    <a:pt x="141" y="114"/>
                    <a:pt x="140" y="109"/>
                    <a:pt x="138" y="105"/>
                  </a:cubicBezTo>
                  <a:cubicBezTo>
                    <a:pt x="139" y="98"/>
                    <a:pt x="144" y="94"/>
                    <a:pt x="147" y="89"/>
                  </a:cubicBezTo>
                  <a:cubicBezTo>
                    <a:pt x="153" y="80"/>
                    <a:pt x="146" y="81"/>
                    <a:pt x="140" y="7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4" name="Freeform 490"/>
            <p:cNvSpPr>
              <a:spLocks/>
            </p:cNvSpPr>
            <p:nvPr/>
          </p:nvSpPr>
          <p:spPr bwMode="auto">
            <a:xfrm>
              <a:off x="16802100" y="10136188"/>
              <a:ext cx="876300" cy="4638675"/>
            </a:xfrm>
            <a:custGeom>
              <a:avLst/>
              <a:gdLst>
                <a:gd name="T0" fmla="*/ 93 w 234"/>
                <a:gd name="T1" fmla="*/ 1129 h 1237"/>
                <a:gd name="T2" fmla="*/ 69 w 234"/>
                <a:gd name="T3" fmla="*/ 1094 h 1237"/>
                <a:gd name="T4" fmla="*/ 87 w 234"/>
                <a:gd name="T5" fmla="*/ 1006 h 1237"/>
                <a:gd name="T6" fmla="*/ 102 w 234"/>
                <a:gd name="T7" fmla="*/ 950 h 1237"/>
                <a:gd name="T8" fmla="*/ 117 w 234"/>
                <a:gd name="T9" fmla="*/ 884 h 1237"/>
                <a:gd name="T10" fmla="*/ 123 w 234"/>
                <a:gd name="T11" fmla="*/ 855 h 1237"/>
                <a:gd name="T12" fmla="*/ 108 w 234"/>
                <a:gd name="T13" fmla="*/ 806 h 1237"/>
                <a:gd name="T14" fmla="*/ 105 w 234"/>
                <a:gd name="T15" fmla="*/ 724 h 1237"/>
                <a:gd name="T16" fmla="*/ 115 w 234"/>
                <a:gd name="T17" fmla="*/ 673 h 1237"/>
                <a:gd name="T18" fmla="*/ 128 w 234"/>
                <a:gd name="T19" fmla="*/ 625 h 1237"/>
                <a:gd name="T20" fmla="*/ 138 w 234"/>
                <a:gd name="T21" fmla="*/ 564 h 1237"/>
                <a:gd name="T22" fmla="*/ 158 w 234"/>
                <a:gd name="T23" fmla="*/ 480 h 1237"/>
                <a:gd name="T24" fmla="*/ 146 w 234"/>
                <a:gd name="T25" fmla="*/ 429 h 1237"/>
                <a:gd name="T26" fmla="*/ 150 w 234"/>
                <a:gd name="T27" fmla="*/ 376 h 1237"/>
                <a:gd name="T28" fmla="*/ 160 w 234"/>
                <a:gd name="T29" fmla="*/ 329 h 1237"/>
                <a:gd name="T30" fmla="*/ 193 w 234"/>
                <a:gd name="T31" fmla="*/ 276 h 1237"/>
                <a:gd name="T32" fmla="*/ 191 w 234"/>
                <a:gd name="T33" fmla="*/ 226 h 1237"/>
                <a:gd name="T34" fmla="*/ 229 w 234"/>
                <a:gd name="T35" fmla="*/ 150 h 1237"/>
                <a:gd name="T36" fmla="*/ 190 w 234"/>
                <a:gd name="T37" fmla="*/ 82 h 1237"/>
                <a:gd name="T38" fmla="*/ 179 w 234"/>
                <a:gd name="T39" fmla="*/ 15 h 1237"/>
                <a:gd name="T40" fmla="*/ 147 w 234"/>
                <a:gd name="T41" fmla="*/ 38 h 1237"/>
                <a:gd name="T42" fmla="*/ 145 w 234"/>
                <a:gd name="T43" fmla="*/ 155 h 1237"/>
                <a:gd name="T44" fmla="*/ 140 w 234"/>
                <a:gd name="T45" fmla="*/ 209 h 1237"/>
                <a:gd name="T46" fmla="*/ 131 w 234"/>
                <a:gd name="T47" fmla="*/ 286 h 1237"/>
                <a:gd name="T48" fmla="*/ 116 w 234"/>
                <a:gd name="T49" fmla="*/ 336 h 1237"/>
                <a:gd name="T50" fmla="*/ 112 w 234"/>
                <a:gd name="T51" fmla="*/ 406 h 1237"/>
                <a:gd name="T52" fmla="*/ 111 w 234"/>
                <a:gd name="T53" fmla="*/ 479 h 1237"/>
                <a:gd name="T54" fmla="*/ 89 w 234"/>
                <a:gd name="T55" fmla="*/ 537 h 1237"/>
                <a:gd name="T56" fmla="*/ 74 w 234"/>
                <a:gd name="T57" fmla="*/ 580 h 1237"/>
                <a:gd name="T58" fmla="*/ 56 w 234"/>
                <a:gd name="T59" fmla="*/ 598 h 1237"/>
                <a:gd name="T60" fmla="*/ 68 w 234"/>
                <a:gd name="T61" fmla="*/ 670 h 1237"/>
                <a:gd name="T62" fmla="*/ 51 w 234"/>
                <a:gd name="T63" fmla="*/ 728 h 1237"/>
                <a:gd name="T64" fmla="*/ 47 w 234"/>
                <a:gd name="T65" fmla="*/ 752 h 1237"/>
                <a:gd name="T66" fmla="*/ 38 w 234"/>
                <a:gd name="T67" fmla="*/ 804 h 1237"/>
                <a:gd name="T68" fmla="*/ 63 w 234"/>
                <a:gd name="T69" fmla="*/ 756 h 1237"/>
                <a:gd name="T70" fmla="*/ 83 w 234"/>
                <a:gd name="T71" fmla="*/ 771 h 1237"/>
                <a:gd name="T72" fmla="*/ 74 w 234"/>
                <a:gd name="T73" fmla="*/ 822 h 1237"/>
                <a:gd name="T74" fmla="*/ 67 w 234"/>
                <a:gd name="T75" fmla="*/ 865 h 1237"/>
                <a:gd name="T76" fmla="*/ 59 w 234"/>
                <a:gd name="T77" fmla="*/ 841 h 1237"/>
                <a:gd name="T78" fmla="*/ 48 w 234"/>
                <a:gd name="T79" fmla="*/ 836 h 1237"/>
                <a:gd name="T80" fmla="*/ 29 w 234"/>
                <a:gd name="T81" fmla="*/ 854 h 1237"/>
                <a:gd name="T82" fmla="*/ 34 w 234"/>
                <a:gd name="T83" fmla="*/ 878 h 1237"/>
                <a:gd name="T84" fmla="*/ 25 w 234"/>
                <a:gd name="T85" fmla="*/ 896 h 1237"/>
                <a:gd name="T86" fmla="*/ 20 w 234"/>
                <a:gd name="T87" fmla="*/ 922 h 1237"/>
                <a:gd name="T88" fmla="*/ 26 w 234"/>
                <a:gd name="T89" fmla="*/ 940 h 1237"/>
                <a:gd name="T90" fmla="*/ 28 w 234"/>
                <a:gd name="T91" fmla="*/ 979 h 1237"/>
                <a:gd name="T92" fmla="*/ 6 w 234"/>
                <a:gd name="T93" fmla="*/ 1013 h 1237"/>
                <a:gd name="T94" fmla="*/ 20 w 234"/>
                <a:gd name="T95" fmla="*/ 1065 h 1237"/>
                <a:gd name="T96" fmla="*/ 9 w 234"/>
                <a:gd name="T97" fmla="*/ 1090 h 1237"/>
                <a:gd name="T98" fmla="*/ 28 w 234"/>
                <a:gd name="T99" fmla="*/ 1081 h 1237"/>
                <a:gd name="T100" fmla="*/ 21 w 234"/>
                <a:gd name="T101" fmla="*/ 1118 h 1237"/>
                <a:gd name="T102" fmla="*/ 25 w 234"/>
                <a:gd name="T103" fmla="*/ 1133 h 1237"/>
                <a:gd name="T104" fmla="*/ 45 w 234"/>
                <a:gd name="T105" fmla="*/ 1130 h 1237"/>
                <a:gd name="T106" fmla="*/ 39 w 234"/>
                <a:gd name="T107" fmla="*/ 1167 h 1237"/>
                <a:gd name="T108" fmla="*/ 50 w 234"/>
                <a:gd name="T109" fmla="*/ 1192 h 1237"/>
                <a:gd name="T110" fmla="*/ 120 w 234"/>
                <a:gd name="T111" fmla="*/ 1236 h 1237"/>
                <a:gd name="T112" fmla="*/ 134 w 234"/>
                <a:gd name="T113" fmla="*/ 1191 h 1237"/>
                <a:gd name="T114" fmla="*/ 173 w 234"/>
                <a:gd name="T115" fmla="*/ 116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1237">
                  <a:moveTo>
                    <a:pt x="147" y="1154"/>
                  </a:moveTo>
                  <a:cubicBezTo>
                    <a:pt x="137" y="1154"/>
                    <a:pt x="127" y="1154"/>
                    <a:pt x="118" y="1153"/>
                  </a:cubicBezTo>
                  <a:cubicBezTo>
                    <a:pt x="115" y="1153"/>
                    <a:pt x="110" y="1153"/>
                    <a:pt x="107" y="1153"/>
                  </a:cubicBezTo>
                  <a:cubicBezTo>
                    <a:pt x="100" y="1152"/>
                    <a:pt x="103" y="1151"/>
                    <a:pt x="100" y="1146"/>
                  </a:cubicBezTo>
                  <a:cubicBezTo>
                    <a:pt x="98" y="1143"/>
                    <a:pt x="95" y="1141"/>
                    <a:pt x="93" y="1138"/>
                  </a:cubicBezTo>
                  <a:cubicBezTo>
                    <a:pt x="90" y="1133"/>
                    <a:pt x="91" y="1135"/>
                    <a:pt x="93" y="1129"/>
                  </a:cubicBezTo>
                  <a:cubicBezTo>
                    <a:pt x="95" y="1123"/>
                    <a:pt x="94" y="1124"/>
                    <a:pt x="93" y="1119"/>
                  </a:cubicBezTo>
                  <a:cubicBezTo>
                    <a:pt x="92" y="1117"/>
                    <a:pt x="90" y="1114"/>
                    <a:pt x="91" y="1112"/>
                  </a:cubicBezTo>
                  <a:cubicBezTo>
                    <a:pt x="91" y="1110"/>
                    <a:pt x="94" y="1110"/>
                    <a:pt x="95" y="1108"/>
                  </a:cubicBezTo>
                  <a:cubicBezTo>
                    <a:pt x="96" y="1104"/>
                    <a:pt x="95" y="1098"/>
                    <a:pt x="92" y="1096"/>
                  </a:cubicBezTo>
                  <a:cubicBezTo>
                    <a:pt x="91" y="1095"/>
                    <a:pt x="81" y="1095"/>
                    <a:pt x="81" y="1094"/>
                  </a:cubicBezTo>
                  <a:cubicBezTo>
                    <a:pt x="75" y="1099"/>
                    <a:pt x="71" y="1105"/>
                    <a:pt x="69" y="1094"/>
                  </a:cubicBezTo>
                  <a:cubicBezTo>
                    <a:pt x="68" y="1091"/>
                    <a:pt x="68" y="1088"/>
                    <a:pt x="68" y="1085"/>
                  </a:cubicBezTo>
                  <a:cubicBezTo>
                    <a:pt x="67" y="1080"/>
                    <a:pt x="65" y="1081"/>
                    <a:pt x="63" y="1076"/>
                  </a:cubicBezTo>
                  <a:cubicBezTo>
                    <a:pt x="57" y="1067"/>
                    <a:pt x="56" y="1048"/>
                    <a:pt x="66" y="1041"/>
                  </a:cubicBezTo>
                  <a:cubicBezTo>
                    <a:pt x="70" y="1039"/>
                    <a:pt x="69" y="1040"/>
                    <a:pt x="71" y="1035"/>
                  </a:cubicBezTo>
                  <a:cubicBezTo>
                    <a:pt x="74" y="1027"/>
                    <a:pt x="79" y="1029"/>
                    <a:pt x="83" y="1023"/>
                  </a:cubicBezTo>
                  <a:cubicBezTo>
                    <a:pt x="87" y="1018"/>
                    <a:pt x="84" y="1011"/>
                    <a:pt x="87" y="1006"/>
                  </a:cubicBezTo>
                  <a:cubicBezTo>
                    <a:pt x="88" y="1002"/>
                    <a:pt x="94" y="996"/>
                    <a:pt x="92" y="991"/>
                  </a:cubicBezTo>
                  <a:cubicBezTo>
                    <a:pt x="91" y="987"/>
                    <a:pt x="86" y="987"/>
                    <a:pt x="87" y="982"/>
                  </a:cubicBezTo>
                  <a:cubicBezTo>
                    <a:pt x="87" y="979"/>
                    <a:pt x="90" y="977"/>
                    <a:pt x="91" y="974"/>
                  </a:cubicBezTo>
                  <a:cubicBezTo>
                    <a:pt x="92" y="972"/>
                    <a:pt x="91" y="968"/>
                    <a:pt x="91" y="966"/>
                  </a:cubicBezTo>
                  <a:cubicBezTo>
                    <a:pt x="98" y="965"/>
                    <a:pt x="97" y="957"/>
                    <a:pt x="103" y="957"/>
                  </a:cubicBezTo>
                  <a:cubicBezTo>
                    <a:pt x="104" y="954"/>
                    <a:pt x="102" y="952"/>
                    <a:pt x="102" y="950"/>
                  </a:cubicBezTo>
                  <a:cubicBezTo>
                    <a:pt x="101" y="942"/>
                    <a:pt x="111" y="940"/>
                    <a:pt x="110" y="932"/>
                  </a:cubicBezTo>
                  <a:cubicBezTo>
                    <a:pt x="110" y="930"/>
                    <a:pt x="108" y="924"/>
                    <a:pt x="107" y="922"/>
                  </a:cubicBezTo>
                  <a:cubicBezTo>
                    <a:pt x="105" y="916"/>
                    <a:pt x="104" y="918"/>
                    <a:pt x="108" y="913"/>
                  </a:cubicBezTo>
                  <a:cubicBezTo>
                    <a:pt x="111" y="908"/>
                    <a:pt x="111" y="909"/>
                    <a:pt x="109" y="904"/>
                  </a:cubicBezTo>
                  <a:cubicBezTo>
                    <a:pt x="108" y="900"/>
                    <a:pt x="107" y="898"/>
                    <a:pt x="108" y="893"/>
                  </a:cubicBezTo>
                  <a:cubicBezTo>
                    <a:pt x="110" y="889"/>
                    <a:pt x="116" y="888"/>
                    <a:pt x="117" y="884"/>
                  </a:cubicBezTo>
                  <a:cubicBezTo>
                    <a:pt x="118" y="882"/>
                    <a:pt x="116" y="874"/>
                    <a:pt x="114" y="872"/>
                  </a:cubicBezTo>
                  <a:cubicBezTo>
                    <a:pt x="113" y="870"/>
                    <a:pt x="110" y="870"/>
                    <a:pt x="108" y="869"/>
                  </a:cubicBezTo>
                  <a:cubicBezTo>
                    <a:pt x="104" y="868"/>
                    <a:pt x="99" y="868"/>
                    <a:pt x="99" y="864"/>
                  </a:cubicBezTo>
                  <a:cubicBezTo>
                    <a:pt x="105" y="862"/>
                    <a:pt x="113" y="866"/>
                    <a:pt x="118" y="864"/>
                  </a:cubicBezTo>
                  <a:cubicBezTo>
                    <a:pt x="121" y="862"/>
                    <a:pt x="120" y="862"/>
                    <a:pt x="121" y="860"/>
                  </a:cubicBezTo>
                  <a:cubicBezTo>
                    <a:pt x="120" y="861"/>
                    <a:pt x="122" y="853"/>
                    <a:pt x="123" y="855"/>
                  </a:cubicBezTo>
                  <a:cubicBezTo>
                    <a:pt x="122" y="850"/>
                    <a:pt x="121" y="851"/>
                    <a:pt x="114" y="850"/>
                  </a:cubicBezTo>
                  <a:cubicBezTo>
                    <a:pt x="108" y="849"/>
                    <a:pt x="107" y="849"/>
                    <a:pt x="107" y="843"/>
                  </a:cubicBezTo>
                  <a:cubicBezTo>
                    <a:pt x="106" y="839"/>
                    <a:pt x="108" y="838"/>
                    <a:pt x="108" y="834"/>
                  </a:cubicBezTo>
                  <a:cubicBezTo>
                    <a:pt x="109" y="830"/>
                    <a:pt x="106" y="827"/>
                    <a:pt x="106" y="824"/>
                  </a:cubicBezTo>
                  <a:cubicBezTo>
                    <a:pt x="106" y="821"/>
                    <a:pt x="106" y="817"/>
                    <a:pt x="105" y="814"/>
                  </a:cubicBezTo>
                  <a:cubicBezTo>
                    <a:pt x="105" y="810"/>
                    <a:pt x="108" y="810"/>
                    <a:pt x="108" y="806"/>
                  </a:cubicBezTo>
                  <a:cubicBezTo>
                    <a:pt x="109" y="800"/>
                    <a:pt x="99" y="802"/>
                    <a:pt x="97" y="796"/>
                  </a:cubicBezTo>
                  <a:cubicBezTo>
                    <a:pt x="97" y="793"/>
                    <a:pt x="97" y="790"/>
                    <a:pt x="97" y="788"/>
                  </a:cubicBezTo>
                  <a:cubicBezTo>
                    <a:pt x="98" y="782"/>
                    <a:pt x="98" y="772"/>
                    <a:pt x="102" y="767"/>
                  </a:cubicBezTo>
                  <a:cubicBezTo>
                    <a:pt x="105" y="764"/>
                    <a:pt x="109" y="765"/>
                    <a:pt x="108" y="759"/>
                  </a:cubicBezTo>
                  <a:cubicBezTo>
                    <a:pt x="107" y="752"/>
                    <a:pt x="104" y="748"/>
                    <a:pt x="104" y="741"/>
                  </a:cubicBezTo>
                  <a:cubicBezTo>
                    <a:pt x="104" y="734"/>
                    <a:pt x="107" y="730"/>
                    <a:pt x="105" y="724"/>
                  </a:cubicBezTo>
                  <a:cubicBezTo>
                    <a:pt x="104" y="721"/>
                    <a:pt x="103" y="719"/>
                    <a:pt x="103" y="715"/>
                  </a:cubicBezTo>
                  <a:cubicBezTo>
                    <a:pt x="104" y="711"/>
                    <a:pt x="109" y="707"/>
                    <a:pt x="110" y="703"/>
                  </a:cubicBezTo>
                  <a:cubicBezTo>
                    <a:pt x="111" y="700"/>
                    <a:pt x="108" y="701"/>
                    <a:pt x="107" y="699"/>
                  </a:cubicBezTo>
                  <a:cubicBezTo>
                    <a:pt x="105" y="695"/>
                    <a:pt x="108" y="696"/>
                    <a:pt x="109" y="692"/>
                  </a:cubicBezTo>
                  <a:cubicBezTo>
                    <a:pt x="110" y="690"/>
                    <a:pt x="110" y="685"/>
                    <a:pt x="110" y="682"/>
                  </a:cubicBezTo>
                  <a:cubicBezTo>
                    <a:pt x="110" y="677"/>
                    <a:pt x="113" y="676"/>
                    <a:pt x="115" y="673"/>
                  </a:cubicBezTo>
                  <a:cubicBezTo>
                    <a:pt x="118" y="669"/>
                    <a:pt x="118" y="666"/>
                    <a:pt x="118" y="662"/>
                  </a:cubicBezTo>
                  <a:cubicBezTo>
                    <a:pt x="117" y="659"/>
                    <a:pt x="115" y="656"/>
                    <a:pt x="118" y="653"/>
                  </a:cubicBezTo>
                  <a:cubicBezTo>
                    <a:pt x="119" y="651"/>
                    <a:pt x="123" y="650"/>
                    <a:pt x="125" y="649"/>
                  </a:cubicBezTo>
                  <a:cubicBezTo>
                    <a:pt x="129" y="647"/>
                    <a:pt x="132" y="647"/>
                    <a:pt x="131" y="642"/>
                  </a:cubicBezTo>
                  <a:cubicBezTo>
                    <a:pt x="131" y="639"/>
                    <a:pt x="129" y="637"/>
                    <a:pt x="129" y="634"/>
                  </a:cubicBezTo>
                  <a:cubicBezTo>
                    <a:pt x="128" y="631"/>
                    <a:pt x="129" y="628"/>
                    <a:pt x="128" y="625"/>
                  </a:cubicBezTo>
                  <a:cubicBezTo>
                    <a:pt x="128" y="623"/>
                    <a:pt x="126" y="620"/>
                    <a:pt x="125" y="618"/>
                  </a:cubicBezTo>
                  <a:cubicBezTo>
                    <a:pt x="124" y="615"/>
                    <a:pt x="123" y="614"/>
                    <a:pt x="124" y="610"/>
                  </a:cubicBezTo>
                  <a:cubicBezTo>
                    <a:pt x="125" y="606"/>
                    <a:pt x="125" y="604"/>
                    <a:pt x="124" y="600"/>
                  </a:cubicBezTo>
                  <a:cubicBezTo>
                    <a:pt x="122" y="596"/>
                    <a:pt x="123" y="596"/>
                    <a:pt x="124" y="593"/>
                  </a:cubicBezTo>
                  <a:cubicBezTo>
                    <a:pt x="126" y="585"/>
                    <a:pt x="123" y="575"/>
                    <a:pt x="131" y="570"/>
                  </a:cubicBezTo>
                  <a:cubicBezTo>
                    <a:pt x="134" y="568"/>
                    <a:pt x="136" y="566"/>
                    <a:pt x="138" y="564"/>
                  </a:cubicBezTo>
                  <a:cubicBezTo>
                    <a:pt x="141" y="561"/>
                    <a:pt x="143" y="561"/>
                    <a:pt x="143" y="557"/>
                  </a:cubicBezTo>
                  <a:cubicBezTo>
                    <a:pt x="144" y="555"/>
                    <a:pt x="144" y="527"/>
                    <a:pt x="139" y="529"/>
                  </a:cubicBezTo>
                  <a:cubicBezTo>
                    <a:pt x="144" y="527"/>
                    <a:pt x="145" y="526"/>
                    <a:pt x="146" y="520"/>
                  </a:cubicBezTo>
                  <a:cubicBezTo>
                    <a:pt x="147" y="514"/>
                    <a:pt x="150" y="506"/>
                    <a:pt x="154" y="501"/>
                  </a:cubicBezTo>
                  <a:cubicBezTo>
                    <a:pt x="155" y="498"/>
                    <a:pt x="157" y="499"/>
                    <a:pt x="158" y="495"/>
                  </a:cubicBezTo>
                  <a:cubicBezTo>
                    <a:pt x="159" y="490"/>
                    <a:pt x="156" y="485"/>
                    <a:pt x="158" y="480"/>
                  </a:cubicBezTo>
                  <a:cubicBezTo>
                    <a:pt x="159" y="477"/>
                    <a:pt x="160" y="474"/>
                    <a:pt x="159" y="471"/>
                  </a:cubicBezTo>
                  <a:cubicBezTo>
                    <a:pt x="158" y="465"/>
                    <a:pt x="154" y="467"/>
                    <a:pt x="152" y="463"/>
                  </a:cubicBezTo>
                  <a:cubicBezTo>
                    <a:pt x="151" y="460"/>
                    <a:pt x="155" y="459"/>
                    <a:pt x="155" y="455"/>
                  </a:cubicBezTo>
                  <a:cubicBezTo>
                    <a:pt x="154" y="453"/>
                    <a:pt x="151" y="450"/>
                    <a:pt x="151" y="448"/>
                  </a:cubicBezTo>
                  <a:cubicBezTo>
                    <a:pt x="150" y="444"/>
                    <a:pt x="150" y="441"/>
                    <a:pt x="148" y="437"/>
                  </a:cubicBezTo>
                  <a:cubicBezTo>
                    <a:pt x="147" y="435"/>
                    <a:pt x="146" y="432"/>
                    <a:pt x="146" y="429"/>
                  </a:cubicBezTo>
                  <a:cubicBezTo>
                    <a:pt x="147" y="428"/>
                    <a:pt x="149" y="425"/>
                    <a:pt x="148" y="423"/>
                  </a:cubicBezTo>
                  <a:cubicBezTo>
                    <a:pt x="148" y="422"/>
                    <a:pt x="143" y="421"/>
                    <a:pt x="142" y="421"/>
                  </a:cubicBezTo>
                  <a:cubicBezTo>
                    <a:pt x="139" y="418"/>
                    <a:pt x="139" y="412"/>
                    <a:pt x="140" y="408"/>
                  </a:cubicBezTo>
                  <a:cubicBezTo>
                    <a:pt x="140" y="404"/>
                    <a:pt x="141" y="402"/>
                    <a:pt x="142" y="399"/>
                  </a:cubicBezTo>
                  <a:cubicBezTo>
                    <a:pt x="145" y="396"/>
                    <a:pt x="145" y="397"/>
                    <a:pt x="145" y="394"/>
                  </a:cubicBezTo>
                  <a:cubicBezTo>
                    <a:pt x="146" y="390"/>
                    <a:pt x="147" y="379"/>
                    <a:pt x="150" y="376"/>
                  </a:cubicBezTo>
                  <a:cubicBezTo>
                    <a:pt x="152" y="375"/>
                    <a:pt x="154" y="376"/>
                    <a:pt x="156" y="374"/>
                  </a:cubicBezTo>
                  <a:cubicBezTo>
                    <a:pt x="158" y="371"/>
                    <a:pt x="157" y="367"/>
                    <a:pt x="157" y="364"/>
                  </a:cubicBezTo>
                  <a:cubicBezTo>
                    <a:pt x="157" y="359"/>
                    <a:pt x="157" y="355"/>
                    <a:pt x="156" y="350"/>
                  </a:cubicBezTo>
                  <a:cubicBezTo>
                    <a:pt x="154" y="346"/>
                    <a:pt x="153" y="343"/>
                    <a:pt x="156" y="340"/>
                  </a:cubicBezTo>
                  <a:cubicBezTo>
                    <a:pt x="157" y="338"/>
                    <a:pt x="159" y="338"/>
                    <a:pt x="159" y="335"/>
                  </a:cubicBezTo>
                  <a:cubicBezTo>
                    <a:pt x="160" y="333"/>
                    <a:pt x="160" y="331"/>
                    <a:pt x="160" y="329"/>
                  </a:cubicBezTo>
                  <a:cubicBezTo>
                    <a:pt x="161" y="327"/>
                    <a:pt x="161" y="324"/>
                    <a:pt x="162" y="322"/>
                  </a:cubicBezTo>
                  <a:cubicBezTo>
                    <a:pt x="164" y="316"/>
                    <a:pt x="168" y="311"/>
                    <a:pt x="172" y="307"/>
                  </a:cubicBezTo>
                  <a:cubicBezTo>
                    <a:pt x="176" y="302"/>
                    <a:pt x="179" y="297"/>
                    <a:pt x="180" y="291"/>
                  </a:cubicBezTo>
                  <a:cubicBezTo>
                    <a:pt x="181" y="287"/>
                    <a:pt x="180" y="281"/>
                    <a:pt x="184" y="279"/>
                  </a:cubicBezTo>
                  <a:cubicBezTo>
                    <a:pt x="186" y="278"/>
                    <a:pt x="189" y="278"/>
                    <a:pt x="190" y="278"/>
                  </a:cubicBezTo>
                  <a:cubicBezTo>
                    <a:pt x="191" y="277"/>
                    <a:pt x="192" y="276"/>
                    <a:pt x="193" y="276"/>
                  </a:cubicBezTo>
                  <a:cubicBezTo>
                    <a:pt x="194" y="276"/>
                    <a:pt x="195" y="276"/>
                    <a:pt x="196" y="276"/>
                  </a:cubicBezTo>
                  <a:cubicBezTo>
                    <a:pt x="203" y="273"/>
                    <a:pt x="197" y="266"/>
                    <a:pt x="195" y="262"/>
                  </a:cubicBezTo>
                  <a:cubicBezTo>
                    <a:pt x="194" y="260"/>
                    <a:pt x="191" y="257"/>
                    <a:pt x="191" y="255"/>
                  </a:cubicBezTo>
                  <a:cubicBezTo>
                    <a:pt x="191" y="251"/>
                    <a:pt x="196" y="251"/>
                    <a:pt x="196" y="247"/>
                  </a:cubicBezTo>
                  <a:cubicBezTo>
                    <a:pt x="197" y="244"/>
                    <a:pt x="195" y="237"/>
                    <a:pt x="194" y="233"/>
                  </a:cubicBezTo>
                  <a:cubicBezTo>
                    <a:pt x="193" y="231"/>
                    <a:pt x="190" y="229"/>
                    <a:pt x="191" y="226"/>
                  </a:cubicBezTo>
                  <a:cubicBezTo>
                    <a:pt x="191" y="223"/>
                    <a:pt x="194" y="222"/>
                    <a:pt x="195" y="219"/>
                  </a:cubicBezTo>
                  <a:cubicBezTo>
                    <a:pt x="199" y="213"/>
                    <a:pt x="191" y="210"/>
                    <a:pt x="193" y="204"/>
                  </a:cubicBezTo>
                  <a:cubicBezTo>
                    <a:pt x="195" y="199"/>
                    <a:pt x="200" y="196"/>
                    <a:pt x="205" y="194"/>
                  </a:cubicBezTo>
                  <a:cubicBezTo>
                    <a:pt x="211" y="192"/>
                    <a:pt x="220" y="189"/>
                    <a:pt x="224" y="185"/>
                  </a:cubicBezTo>
                  <a:cubicBezTo>
                    <a:pt x="228" y="181"/>
                    <a:pt x="229" y="173"/>
                    <a:pt x="231" y="168"/>
                  </a:cubicBezTo>
                  <a:cubicBezTo>
                    <a:pt x="233" y="159"/>
                    <a:pt x="234" y="156"/>
                    <a:pt x="229" y="150"/>
                  </a:cubicBezTo>
                  <a:cubicBezTo>
                    <a:pt x="226" y="152"/>
                    <a:pt x="222" y="153"/>
                    <a:pt x="217" y="152"/>
                  </a:cubicBezTo>
                  <a:cubicBezTo>
                    <a:pt x="211" y="150"/>
                    <a:pt x="208" y="136"/>
                    <a:pt x="211" y="129"/>
                  </a:cubicBezTo>
                  <a:cubicBezTo>
                    <a:pt x="201" y="125"/>
                    <a:pt x="206" y="118"/>
                    <a:pt x="204" y="110"/>
                  </a:cubicBezTo>
                  <a:cubicBezTo>
                    <a:pt x="204" y="108"/>
                    <a:pt x="202" y="104"/>
                    <a:pt x="200" y="102"/>
                  </a:cubicBezTo>
                  <a:cubicBezTo>
                    <a:pt x="198" y="96"/>
                    <a:pt x="195" y="93"/>
                    <a:pt x="193" y="87"/>
                  </a:cubicBezTo>
                  <a:cubicBezTo>
                    <a:pt x="192" y="85"/>
                    <a:pt x="191" y="84"/>
                    <a:pt x="190" y="82"/>
                  </a:cubicBezTo>
                  <a:cubicBezTo>
                    <a:pt x="187" y="76"/>
                    <a:pt x="190" y="76"/>
                    <a:pt x="191" y="70"/>
                  </a:cubicBezTo>
                  <a:cubicBezTo>
                    <a:pt x="194" y="64"/>
                    <a:pt x="190" y="67"/>
                    <a:pt x="190" y="61"/>
                  </a:cubicBezTo>
                  <a:cubicBezTo>
                    <a:pt x="190" y="56"/>
                    <a:pt x="196" y="57"/>
                    <a:pt x="195" y="52"/>
                  </a:cubicBezTo>
                  <a:cubicBezTo>
                    <a:pt x="195" y="50"/>
                    <a:pt x="187" y="46"/>
                    <a:pt x="185" y="44"/>
                  </a:cubicBezTo>
                  <a:cubicBezTo>
                    <a:pt x="181" y="40"/>
                    <a:pt x="181" y="34"/>
                    <a:pt x="180" y="29"/>
                  </a:cubicBezTo>
                  <a:cubicBezTo>
                    <a:pt x="180" y="27"/>
                    <a:pt x="180" y="15"/>
                    <a:pt x="179" y="15"/>
                  </a:cubicBezTo>
                  <a:cubicBezTo>
                    <a:pt x="176" y="14"/>
                    <a:pt x="176" y="11"/>
                    <a:pt x="172" y="10"/>
                  </a:cubicBezTo>
                  <a:cubicBezTo>
                    <a:pt x="173" y="6"/>
                    <a:pt x="170" y="3"/>
                    <a:pt x="167" y="0"/>
                  </a:cubicBezTo>
                  <a:cubicBezTo>
                    <a:pt x="164" y="2"/>
                    <a:pt x="161" y="3"/>
                    <a:pt x="159" y="3"/>
                  </a:cubicBezTo>
                  <a:cubicBezTo>
                    <a:pt x="161" y="9"/>
                    <a:pt x="163" y="14"/>
                    <a:pt x="157" y="18"/>
                  </a:cubicBezTo>
                  <a:cubicBezTo>
                    <a:pt x="154" y="21"/>
                    <a:pt x="148" y="22"/>
                    <a:pt x="143" y="22"/>
                  </a:cubicBezTo>
                  <a:cubicBezTo>
                    <a:pt x="146" y="27"/>
                    <a:pt x="147" y="33"/>
                    <a:pt x="147" y="38"/>
                  </a:cubicBezTo>
                  <a:cubicBezTo>
                    <a:pt x="147" y="46"/>
                    <a:pt x="151" y="53"/>
                    <a:pt x="151" y="60"/>
                  </a:cubicBezTo>
                  <a:cubicBezTo>
                    <a:pt x="150" y="66"/>
                    <a:pt x="151" y="71"/>
                    <a:pt x="151" y="76"/>
                  </a:cubicBezTo>
                  <a:cubicBezTo>
                    <a:pt x="150" y="82"/>
                    <a:pt x="149" y="89"/>
                    <a:pt x="150" y="95"/>
                  </a:cubicBezTo>
                  <a:cubicBezTo>
                    <a:pt x="151" y="101"/>
                    <a:pt x="154" y="106"/>
                    <a:pt x="153" y="111"/>
                  </a:cubicBezTo>
                  <a:cubicBezTo>
                    <a:pt x="150" y="120"/>
                    <a:pt x="149" y="129"/>
                    <a:pt x="148" y="138"/>
                  </a:cubicBezTo>
                  <a:cubicBezTo>
                    <a:pt x="148" y="143"/>
                    <a:pt x="149" y="151"/>
                    <a:pt x="145" y="155"/>
                  </a:cubicBezTo>
                  <a:cubicBezTo>
                    <a:pt x="143" y="157"/>
                    <a:pt x="142" y="155"/>
                    <a:pt x="140" y="157"/>
                  </a:cubicBezTo>
                  <a:cubicBezTo>
                    <a:pt x="138" y="159"/>
                    <a:pt x="138" y="165"/>
                    <a:pt x="138" y="168"/>
                  </a:cubicBezTo>
                  <a:cubicBezTo>
                    <a:pt x="138" y="173"/>
                    <a:pt x="140" y="169"/>
                    <a:pt x="142" y="170"/>
                  </a:cubicBezTo>
                  <a:cubicBezTo>
                    <a:pt x="144" y="173"/>
                    <a:pt x="142" y="178"/>
                    <a:pt x="142" y="181"/>
                  </a:cubicBezTo>
                  <a:cubicBezTo>
                    <a:pt x="141" y="187"/>
                    <a:pt x="141" y="193"/>
                    <a:pt x="140" y="199"/>
                  </a:cubicBezTo>
                  <a:cubicBezTo>
                    <a:pt x="139" y="203"/>
                    <a:pt x="139" y="205"/>
                    <a:pt x="140" y="209"/>
                  </a:cubicBezTo>
                  <a:cubicBezTo>
                    <a:pt x="141" y="214"/>
                    <a:pt x="144" y="221"/>
                    <a:pt x="141" y="226"/>
                  </a:cubicBezTo>
                  <a:cubicBezTo>
                    <a:pt x="138" y="232"/>
                    <a:pt x="134" y="233"/>
                    <a:pt x="137" y="241"/>
                  </a:cubicBezTo>
                  <a:cubicBezTo>
                    <a:pt x="138" y="245"/>
                    <a:pt x="137" y="249"/>
                    <a:pt x="137" y="253"/>
                  </a:cubicBezTo>
                  <a:cubicBezTo>
                    <a:pt x="136" y="258"/>
                    <a:pt x="134" y="263"/>
                    <a:pt x="134" y="268"/>
                  </a:cubicBezTo>
                  <a:cubicBezTo>
                    <a:pt x="133" y="270"/>
                    <a:pt x="134" y="272"/>
                    <a:pt x="133" y="274"/>
                  </a:cubicBezTo>
                  <a:cubicBezTo>
                    <a:pt x="130" y="279"/>
                    <a:pt x="130" y="280"/>
                    <a:pt x="131" y="286"/>
                  </a:cubicBezTo>
                  <a:cubicBezTo>
                    <a:pt x="131" y="288"/>
                    <a:pt x="130" y="290"/>
                    <a:pt x="130" y="292"/>
                  </a:cubicBezTo>
                  <a:cubicBezTo>
                    <a:pt x="129" y="292"/>
                    <a:pt x="128" y="292"/>
                    <a:pt x="127" y="293"/>
                  </a:cubicBezTo>
                  <a:cubicBezTo>
                    <a:pt x="127" y="294"/>
                    <a:pt x="127" y="295"/>
                    <a:pt x="127" y="296"/>
                  </a:cubicBezTo>
                  <a:cubicBezTo>
                    <a:pt x="126" y="298"/>
                    <a:pt x="125" y="300"/>
                    <a:pt x="125" y="301"/>
                  </a:cubicBezTo>
                  <a:cubicBezTo>
                    <a:pt x="124" y="307"/>
                    <a:pt x="124" y="314"/>
                    <a:pt x="122" y="319"/>
                  </a:cubicBezTo>
                  <a:cubicBezTo>
                    <a:pt x="119" y="325"/>
                    <a:pt x="115" y="329"/>
                    <a:pt x="116" y="336"/>
                  </a:cubicBezTo>
                  <a:cubicBezTo>
                    <a:pt x="116" y="341"/>
                    <a:pt x="120" y="344"/>
                    <a:pt x="120" y="349"/>
                  </a:cubicBezTo>
                  <a:cubicBezTo>
                    <a:pt x="121" y="353"/>
                    <a:pt x="119" y="359"/>
                    <a:pt x="118" y="363"/>
                  </a:cubicBezTo>
                  <a:cubicBezTo>
                    <a:pt x="117" y="364"/>
                    <a:pt x="116" y="368"/>
                    <a:pt x="115" y="369"/>
                  </a:cubicBezTo>
                  <a:cubicBezTo>
                    <a:pt x="112" y="374"/>
                    <a:pt x="111" y="373"/>
                    <a:pt x="110" y="380"/>
                  </a:cubicBezTo>
                  <a:cubicBezTo>
                    <a:pt x="110" y="384"/>
                    <a:pt x="110" y="388"/>
                    <a:pt x="110" y="393"/>
                  </a:cubicBezTo>
                  <a:cubicBezTo>
                    <a:pt x="110" y="397"/>
                    <a:pt x="111" y="402"/>
                    <a:pt x="112" y="406"/>
                  </a:cubicBezTo>
                  <a:cubicBezTo>
                    <a:pt x="112" y="411"/>
                    <a:pt x="115" y="415"/>
                    <a:pt x="115" y="419"/>
                  </a:cubicBezTo>
                  <a:cubicBezTo>
                    <a:pt x="115" y="423"/>
                    <a:pt x="113" y="427"/>
                    <a:pt x="114" y="431"/>
                  </a:cubicBezTo>
                  <a:cubicBezTo>
                    <a:pt x="115" y="434"/>
                    <a:pt x="116" y="438"/>
                    <a:pt x="116" y="441"/>
                  </a:cubicBezTo>
                  <a:cubicBezTo>
                    <a:pt x="116" y="447"/>
                    <a:pt x="114" y="451"/>
                    <a:pt x="111" y="456"/>
                  </a:cubicBezTo>
                  <a:cubicBezTo>
                    <a:pt x="109" y="461"/>
                    <a:pt x="109" y="465"/>
                    <a:pt x="110" y="470"/>
                  </a:cubicBezTo>
                  <a:cubicBezTo>
                    <a:pt x="110" y="473"/>
                    <a:pt x="113" y="476"/>
                    <a:pt x="111" y="479"/>
                  </a:cubicBezTo>
                  <a:cubicBezTo>
                    <a:pt x="110" y="481"/>
                    <a:pt x="108" y="481"/>
                    <a:pt x="106" y="483"/>
                  </a:cubicBezTo>
                  <a:cubicBezTo>
                    <a:pt x="105" y="484"/>
                    <a:pt x="105" y="487"/>
                    <a:pt x="104" y="489"/>
                  </a:cubicBezTo>
                  <a:cubicBezTo>
                    <a:pt x="101" y="494"/>
                    <a:pt x="102" y="501"/>
                    <a:pt x="101" y="507"/>
                  </a:cubicBezTo>
                  <a:cubicBezTo>
                    <a:pt x="100" y="512"/>
                    <a:pt x="98" y="517"/>
                    <a:pt x="97" y="522"/>
                  </a:cubicBezTo>
                  <a:cubicBezTo>
                    <a:pt x="97" y="524"/>
                    <a:pt x="96" y="525"/>
                    <a:pt x="94" y="527"/>
                  </a:cubicBezTo>
                  <a:cubicBezTo>
                    <a:pt x="92" y="529"/>
                    <a:pt x="88" y="533"/>
                    <a:pt x="89" y="537"/>
                  </a:cubicBezTo>
                  <a:cubicBezTo>
                    <a:pt x="84" y="537"/>
                    <a:pt x="86" y="541"/>
                    <a:pt x="86" y="544"/>
                  </a:cubicBezTo>
                  <a:cubicBezTo>
                    <a:pt x="85" y="548"/>
                    <a:pt x="84" y="548"/>
                    <a:pt x="82" y="551"/>
                  </a:cubicBezTo>
                  <a:cubicBezTo>
                    <a:pt x="81" y="553"/>
                    <a:pt x="81" y="553"/>
                    <a:pt x="80" y="555"/>
                  </a:cubicBezTo>
                  <a:cubicBezTo>
                    <a:pt x="79" y="558"/>
                    <a:pt x="80" y="561"/>
                    <a:pt x="79" y="564"/>
                  </a:cubicBezTo>
                  <a:cubicBezTo>
                    <a:pt x="78" y="568"/>
                    <a:pt x="76" y="571"/>
                    <a:pt x="76" y="574"/>
                  </a:cubicBezTo>
                  <a:cubicBezTo>
                    <a:pt x="75" y="575"/>
                    <a:pt x="76" y="581"/>
                    <a:pt x="74" y="580"/>
                  </a:cubicBezTo>
                  <a:cubicBezTo>
                    <a:pt x="72" y="580"/>
                    <a:pt x="73" y="576"/>
                    <a:pt x="73" y="575"/>
                  </a:cubicBezTo>
                  <a:cubicBezTo>
                    <a:pt x="68" y="576"/>
                    <a:pt x="70" y="582"/>
                    <a:pt x="71" y="585"/>
                  </a:cubicBezTo>
                  <a:cubicBezTo>
                    <a:pt x="71" y="589"/>
                    <a:pt x="70" y="593"/>
                    <a:pt x="67" y="594"/>
                  </a:cubicBezTo>
                  <a:cubicBezTo>
                    <a:pt x="66" y="595"/>
                    <a:pt x="65" y="596"/>
                    <a:pt x="63" y="595"/>
                  </a:cubicBezTo>
                  <a:cubicBezTo>
                    <a:pt x="63" y="595"/>
                    <a:pt x="60" y="593"/>
                    <a:pt x="61" y="593"/>
                  </a:cubicBezTo>
                  <a:cubicBezTo>
                    <a:pt x="58" y="593"/>
                    <a:pt x="56" y="595"/>
                    <a:pt x="56" y="598"/>
                  </a:cubicBezTo>
                  <a:cubicBezTo>
                    <a:pt x="56" y="601"/>
                    <a:pt x="58" y="600"/>
                    <a:pt x="59" y="603"/>
                  </a:cubicBezTo>
                  <a:cubicBezTo>
                    <a:pt x="60" y="605"/>
                    <a:pt x="57" y="608"/>
                    <a:pt x="57" y="610"/>
                  </a:cubicBezTo>
                  <a:cubicBezTo>
                    <a:pt x="57" y="612"/>
                    <a:pt x="59" y="614"/>
                    <a:pt x="60" y="616"/>
                  </a:cubicBezTo>
                  <a:cubicBezTo>
                    <a:pt x="63" y="622"/>
                    <a:pt x="62" y="624"/>
                    <a:pt x="61" y="631"/>
                  </a:cubicBezTo>
                  <a:cubicBezTo>
                    <a:pt x="61" y="633"/>
                    <a:pt x="60" y="636"/>
                    <a:pt x="60" y="639"/>
                  </a:cubicBezTo>
                  <a:cubicBezTo>
                    <a:pt x="62" y="649"/>
                    <a:pt x="71" y="659"/>
                    <a:pt x="68" y="670"/>
                  </a:cubicBezTo>
                  <a:cubicBezTo>
                    <a:pt x="67" y="674"/>
                    <a:pt x="66" y="678"/>
                    <a:pt x="65" y="681"/>
                  </a:cubicBezTo>
                  <a:cubicBezTo>
                    <a:pt x="64" y="683"/>
                    <a:pt x="64" y="684"/>
                    <a:pt x="63" y="686"/>
                  </a:cubicBezTo>
                  <a:cubicBezTo>
                    <a:pt x="59" y="690"/>
                    <a:pt x="57" y="688"/>
                    <a:pt x="55" y="695"/>
                  </a:cubicBezTo>
                  <a:cubicBezTo>
                    <a:pt x="55" y="700"/>
                    <a:pt x="56" y="705"/>
                    <a:pt x="55" y="709"/>
                  </a:cubicBezTo>
                  <a:cubicBezTo>
                    <a:pt x="54" y="712"/>
                    <a:pt x="53" y="715"/>
                    <a:pt x="52" y="718"/>
                  </a:cubicBezTo>
                  <a:cubicBezTo>
                    <a:pt x="50" y="722"/>
                    <a:pt x="50" y="725"/>
                    <a:pt x="51" y="728"/>
                  </a:cubicBezTo>
                  <a:cubicBezTo>
                    <a:pt x="52" y="734"/>
                    <a:pt x="52" y="740"/>
                    <a:pt x="55" y="745"/>
                  </a:cubicBezTo>
                  <a:cubicBezTo>
                    <a:pt x="56" y="747"/>
                    <a:pt x="57" y="746"/>
                    <a:pt x="57" y="750"/>
                  </a:cubicBezTo>
                  <a:cubicBezTo>
                    <a:pt x="57" y="751"/>
                    <a:pt x="55" y="750"/>
                    <a:pt x="57" y="753"/>
                  </a:cubicBezTo>
                  <a:cubicBezTo>
                    <a:pt x="55" y="757"/>
                    <a:pt x="54" y="754"/>
                    <a:pt x="52" y="754"/>
                  </a:cubicBezTo>
                  <a:cubicBezTo>
                    <a:pt x="52" y="753"/>
                    <a:pt x="51" y="752"/>
                    <a:pt x="50" y="752"/>
                  </a:cubicBezTo>
                  <a:cubicBezTo>
                    <a:pt x="49" y="752"/>
                    <a:pt x="48" y="752"/>
                    <a:pt x="47" y="752"/>
                  </a:cubicBezTo>
                  <a:cubicBezTo>
                    <a:pt x="48" y="754"/>
                    <a:pt x="46" y="756"/>
                    <a:pt x="46" y="759"/>
                  </a:cubicBezTo>
                  <a:cubicBezTo>
                    <a:pt x="46" y="762"/>
                    <a:pt x="46" y="764"/>
                    <a:pt x="45" y="767"/>
                  </a:cubicBezTo>
                  <a:cubicBezTo>
                    <a:pt x="43" y="770"/>
                    <a:pt x="42" y="774"/>
                    <a:pt x="43" y="778"/>
                  </a:cubicBezTo>
                  <a:cubicBezTo>
                    <a:pt x="44" y="783"/>
                    <a:pt x="46" y="784"/>
                    <a:pt x="44" y="790"/>
                  </a:cubicBezTo>
                  <a:cubicBezTo>
                    <a:pt x="43" y="792"/>
                    <a:pt x="43" y="795"/>
                    <a:pt x="42" y="797"/>
                  </a:cubicBezTo>
                  <a:cubicBezTo>
                    <a:pt x="41" y="800"/>
                    <a:pt x="38" y="801"/>
                    <a:pt x="38" y="804"/>
                  </a:cubicBezTo>
                  <a:cubicBezTo>
                    <a:pt x="36" y="809"/>
                    <a:pt x="42" y="810"/>
                    <a:pt x="45" y="811"/>
                  </a:cubicBezTo>
                  <a:cubicBezTo>
                    <a:pt x="48" y="812"/>
                    <a:pt x="53" y="814"/>
                    <a:pt x="56" y="812"/>
                  </a:cubicBezTo>
                  <a:cubicBezTo>
                    <a:pt x="57" y="811"/>
                    <a:pt x="60" y="806"/>
                    <a:pt x="61" y="804"/>
                  </a:cubicBezTo>
                  <a:cubicBezTo>
                    <a:pt x="64" y="799"/>
                    <a:pt x="63" y="794"/>
                    <a:pt x="61" y="788"/>
                  </a:cubicBezTo>
                  <a:cubicBezTo>
                    <a:pt x="59" y="781"/>
                    <a:pt x="65" y="779"/>
                    <a:pt x="65" y="773"/>
                  </a:cubicBezTo>
                  <a:cubicBezTo>
                    <a:pt x="66" y="768"/>
                    <a:pt x="64" y="760"/>
                    <a:pt x="63" y="756"/>
                  </a:cubicBezTo>
                  <a:cubicBezTo>
                    <a:pt x="65" y="755"/>
                    <a:pt x="73" y="759"/>
                    <a:pt x="74" y="756"/>
                  </a:cubicBezTo>
                  <a:cubicBezTo>
                    <a:pt x="77" y="753"/>
                    <a:pt x="72" y="748"/>
                    <a:pt x="76" y="746"/>
                  </a:cubicBezTo>
                  <a:cubicBezTo>
                    <a:pt x="80" y="743"/>
                    <a:pt x="82" y="747"/>
                    <a:pt x="82" y="750"/>
                  </a:cubicBezTo>
                  <a:cubicBezTo>
                    <a:pt x="81" y="753"/>
                    <a:pt x="81" y="752"/>
                    <a:pt x="80" y="754"/>
                  </a:cubicBezTo>
                  <a:cubicBezTo>
                    <a:pt x="78" y="756"/>
                    <a:pt x="77" y="757"/>
                    <a:pt x="78" y="759"/>
                  </a:cubicBezTo>
                  <a:cubicBezTo>
                    <a:pt x="84" y="759"/>
                    <a:pt x="84" y="767"/>
                    <a:pt x="83" y="771"/>
                  </a:cubicBezTo>
                  <a:cubicBezTo>
                    <a:pt x="82" y="772"/>
                    <a:pt x="80" y="773"/>
                    <a:pt x="80" y="774"/>
                  </a:cubicBezTo>
                  <a:cubicBezTo>
                    <a:pt x="79" y="775"/>
                    <a:pt x="81" y="777"/>
                    <a:pt x="80" y="778"/>
                  </a:cubicBezTo>
                  <a:cubicBezTo>
                    <a:pt x="79" y="783"/>
                    <a:pt x="77" y="781"/>
                    <a:pt x="79" y="787"/>
                  </a:cubicBezTo>
                  <a:cubicBezTo>
                    <a:pt x="77" y="789"/>
                    <a:pt x="79" y="794"/>
                    <a:pt x="79" y="797"/>
                  </a:cubicBezTo>
                  <a:cubicBezTo>
                    <a:pt x="78" y="802"/>
                    <a:pt x="74" y="803"/>
                    <a:pt x="73" y="807"/>
                  </a:cubicBezTo>
                  <a:cubicBezTo>
                    <a:pt x="71" y="811"/>
                    <a:pt x="74" y="818"/>
                    <a:pt x="74" y="822"/>
                  </a:cubicBezTo>
                  <a:cubicBezTo>
                    <a:pt x="74" y="829"/>
                    <a:pt x="68" y="828"/>
                    <a:pt x="68" y="834"/>
                  </a:cubicBezTo>
                  <a:cubicBezTo>
                    <a:pt x="68" y="836"/>
                    <a:pt x="68" y="838"/>
                    <a:pt x="68" y="839"/>
                  </a:cubicBezTo>
                  <a:cubicBezTo>
                    <a:pt x="68" y="841"/>
                    <a:pt x="67" y="842"/>
                    <a:pt x="67" y="843"/>
                  </a:cubicBezTo>
                  <a:cubicBezTo>
                    <a:pt x="67" y="846"/>
                    <a:pt x="69" y="849"/>
                    <a:pt x="68" y="851"/>
                  </a:cubicBezTo>
                  <a:cubicBezTo>
                    <a:pt x="66" y="855"/>
                    <a:pt x="63" y="854"/>
                    <a:pt x="64" y="859"/>
                  </a:cubicBezTo>
                  <a:cubicBezTo>
                    <a:pt x="65" y="861"/>
                    <a:pt x="67" y="863"/>
                    <a:pt x="67" y="865"/>
                  </a:cubicBezTo>
                  <a:cubicBezTo>
                    <a:pt x="66" y="868"/>
                    <a:pt x="64" y="867"/>
                    <a:pt x="62" y="869"/>
                  </a:cubicBezTo>
                  <a:cubicBezTo>
                    <a:pt x="60" y="872"/>
                    <a:pt x="63" y="884"/>
                    <a:pt x="58" y="881"/>
                  </a:cubicBezTo>
                  <a:cubicBezTo>
                    <a:pt x="58" y="878"/>
                    <a:pt x="57" y="873"/>
                    <a:pt x="58" y="870"/>
                  </a:cubicBezTo>
                  <a:cubicBezTo>
                    <a:pt x="59" y="866"/>
                    <a:pt x="60" y="864"/>
                    <a:pt x="60" y="860"/>
                  </a:cubicBezTo>
                  <a:cubicBezTo>
                    <a:pt x="60" y="857"/>
                    <a:pt x="60" y="853"/>
                    <a:pt x="61" y="849"/>
                  </a:cubicBezTo>
                  <a:cubicBezTo>
                    <a:pt x="61" y="847"/>
                    <a:pt x="59" y="844"/>
                    <a:pt x="59" y="841"/>
                  </a:cubicBezTo>
                  <a:cubicBezTo>
                    <a:pt x="67" y="840"/>
                    <a:pt x="61" y="834"/>
                    <a:pt x="58" y="831"/>
                  </a:cubicBezTo>
                  <a:cubicBezTo>
                    <a:pt x="57" y="830"/>
                    <a:pt x="55" y="826"/>
                    <a:pt x="54" y="826"/>
                  </a:cubicBezTo>
                  <a:cubicBezTo>
                    <a:pt x="53" y="825"/>
                    <a:pt x="52" y="827"/>
                    <a:pt x="51" y="826"/>
                  </a:cubicBezTo>
                  <a:cubicBezTo>
                    <a:pt x="50" y="826"/>
                    <a:pt x="44" y="825"/>
                    <a:pt x="44" y="828"/>
                  </a:cubicBezTo>
                  <a:cubicBezTo>
                    <a:pt x="44" y="830"/>
                    <a:pt x="50" y="832"/>
                    <a:pt x="51" y="833"/>
                  </a:cubicBezTo>
                  <a:cubicBezTo>
                    <a:pt x="53" y="836"/>
                    <a:pt x="51" y="837"/>
                    <a:pt x="48" y="836"/>
                  </a:cubicBezTo>
                  <a:cubicBezTo>
                    <a:pt x="44" y="835"/>
                    <a:pt x="42" y="832"/>
                    <a:pt x="40" y="836"/>
                  </a:cubicBezTo>
                  <a:cubicBezTo>
                    <a:pt x="38" y="838"/>
                    <a:pt x="38" y="841"/>
                    <a:pt x="37" y="843"/>
                  </a:cubicBezTo>
                  <a:cubicBezTo>
                    <a:pt x="37" y="846"/>
                    <a:pt x="33" y="849"/>
                    <a:pt x="33" y="851"/>
                  </a:cubicBezTo>
                  <a:cubicBezTo>
                    <a:pt x="33" y="854"/>
                    <a:pt x="39" y="854"/>
                    <a:pt x="38" y="857"/>
                  </a:cubicBezTo>
                  <a:cubicBezTo>
                    <a:pt x="37" y="856"/>
                    <a:pt x="32" y="855"/>
                    <a:pt x="31" y="857"/>
                  </a:cubicBezTo>
                  <a:cubicBezTo>
                    <a:pt x="30" y="857"/>
                    <a:pt x="29" y="856"/>
                    <a:pt x="29" y="854"/>
                  </a:cubicBezTo>
                  <a:cubicBezTo>
                    <a:pt x="27" y="854"/>
                    <a:pt x="26" y="855"/>
                    <a:pt x="27" y="857"/>
                  </a:cubicBezTo>
                  <a:cubicBezTo>
                    <a:pt x="29" y="858"/>
                    <a:pt x="31" y="859"/>
                    <a:pt x="32" y="861"/>
                  </a:cubicBezTo>
                  <a:cubicBezTo>
                    <a:pt x="34" y="861"/>
                    <a:pt x="37" y="867"/>
                    <a:pt x="38" y="869"/>
                  </a:cubicBezTo>
                  <a:cubicBezTo>
                    <a:pt x="38" y="870"/>
                    <a:pt x="37" y="871"/>
                    <a:pt x="37" y="873"/>
                  </a:cubicBezTo>
                  <a:cubicBezTo>
                    <a:pt x="37" y="874"/>
                    <a:pt x="38" y="875"/>
                    <a:pt x="38" y="877"/>
                  </a:cubicBezTo>
                  <a:cubicBezTo>
                    <a:pt x="37" y="879"/>
                    <a:pt x="35" y="878"/>
                    <a:pt x="34" y="878"/>
                  </a:cubicBezTo>
                  <a:cubicBezTo>
                    <a:pt x="35" y="881"/>
                    <a:pt x="32" y="881"/>
                    <a:pt x="32" y="884"/>
                  </a:cubicBezTo>
                  <a:cubicBezTo>
                    <a:pt x="33" y="884"/>
                    <a:pt x="35" y="885"/>
                    <a:pt x="36" y="885"/>
                  </a:cubicBezTo>
                  <a:cubicBezTo>
                    <a:pt x="38" y="887"/>
                    <a:pt x="36" y="886"/>
                    <a:pt x="35" y="888"/>
                  </a:cubicBezTo>
                  <a:cubicBezTo>
                    <a:pt x="34" y="890"/>
                    <a:pt x="31" y="896"/>
                    <a:pt x="30" y="896"/>
                  </a:cubicBezTo>
                  <a:cubicBezTo>
                    <a:pt x="28" y="894"/>
                    <a:pt x="29" y="893"/>
                    <a:pt x="26" y="893"/>
                  </a:cubicBezTo>
                  <a:cubicBezTo>
                    <a:pt x="23" y="893"/>
                    <a:pt x="24" y="895"/>
                    <a:pt x="25" y="896"/>
                  </a:cubicBezTo>
                  <a:cubicBezTo>
                    <a:pt x="27" y="897"/>
                    <a:pt x="32" y="898"/>
                    <a:pt x="32" y="899"/>
                  </a:cubicBezTo>
                  <a:cubicBezTo>
                    <a:pt x="33" y="902"/>
                    <a:pt x="28" y="903"/>
                    <a:pt x="26" y="903"/>
                  </a:cubicBezTo>
                  <a:cubicBezTo>
                    <a:pt x="25" y="903"/>
                    <a:pt x="21" y="902"/>
                    <a:pt x="20" y="903"/>
                  </a:cubicBezTo>
                  <a:cubicBezTo>
                    <a:pt x="18" y="904"/>
                    <a:pt x="21" y="911"/>
                    <a:pt x="21" y="914"/>
                  </a:cubicBezTo>
                  <a:cubicBezTo>
                    <a:pt x="22" y="914"/>
                    <a:pt x="22" y="914"/>
                    <a:pt x="22" y="914"/>
                  </a:cubicBezTo>
                  <a:cubicBezTo>
                    <a:pt x="22" y="917"/>
                    <a:pt x="20" y="919"/>
                    <a:pt x="20" y="922"/>
                  </a:cubicBezTo>
                  <a:cubicBezTo>
                    <a:pt x="11" y="922"/>
                    <a:pt x="0" y="937"/>
                    <a:pt x="6" y="944"/>
                  </a:cubicBezTo>
                  <a:cubicBezTo>
                    <a:pt x="8" y="946"/>
                    <a:pt x="13" y="948"/>
                    <a:pt x="15" y="944"/>
                  </a:cubicBezTo>
                  <a:cubicBezTo>
                    <a:pt x="16" y="942"/>
                    <a:pt x="13" y="940"/>
                    <a:pt x="12" y="937"/>
                  </a:cubicBezTo>
                  <a:cubicBezTo>
                    <a:pt x="15" y="938"/>
                    <a:pt x="19" y="943"/>
                    <a:pt x="19" y="937"/>
                  </a:cubicBezTo>
                  <a:cubicBezTo>
                    <a:pt x="18" y="936"/>
                    <a:pt x="17" y="935"/>
                    <a:pt x="17" y="935"/>
                  </a:cubicBezTo>
                  <a:cubicBezTo>
                    <a:pt x="19" y="934"/>
                    <a:pt x="24" y="939"/>
                    <a:pt x="26" y="940"/>
                  </a:cubicBezTo>
                  <a:cubicBezTo>
                    <a:pt x="31" y="943"/>
                    <a:pt x="33" y="948"/>
                    <a:pt x="39" y="944"/>
                  </a:cubicBezTo>
                  <a:cubicBezTo>
                    <a:pt x="40" y="942"/>
                    <a:pt x="38" y="941"/>
                    <a:pt x="37" y="940"/>
                  </a:cubicBezTo>
                  <a:cubicBezTo>
                    <a:pt x="39" y="939"/>
                    <a:pt x="44" y="942"/>
                    <a:pt x="45" y="944"/>
                  </a:cubicBezTo>
                  <a:cubicBezTo>
                    <a:pt x="46" y="946"/>
                    <a:pt x="44" y="950"/>
                    <a:pt x="43" y="952"/>
                  </a:cubicBezTo>
                  <a:cubicBezTo>
                    <a:pt x="41" y="960"/>
                    <a:pt x="33" y="966"/>
                    <a:pt x="31" y="974"/>
                  </a:cubicBezTo>
                  <a:cubicBezTo>
                    <a:pt x="30" y="976"/>
                    <a:pt x="32" y="979"/>
                    <a:pt x="28" y="979"/>
                  </a:cubicBezTo>
                  <a:cubicBezTo>
                    <a:pt x="25" y="979"/>
                    <a:pt x="25" y="975"/>
                    <a:pt x="20" y="975"/>
                  </a:cubicBezTo>
                  <a:cubicBezTo>
                    <a:pt x="18" y="975"/>
                    <a:pt x="12" y="975"/>
                    <a:pt x="12" y="979"/>
                  </a:cubicBezTo>
                  <a:cubicBezTo>
                    <a:pt x="13" y="979"/>
                    <a:pt x="14" y="979"/>
                    <a:pt x="14" y="979"/>
                  </a:cubicBezTo>
                  <a:cubicBezTo>
                    <a:pt x="14" y="983"/>
                    <a:pt x="14" y="985"/>
                    <a:pt x="11" y="988"/>
                  </a:cubicBezTo>
                  <a:cubicBezTo>
                    <a:pt x="6" y="994"/>
                    <a:pt x="9" y="1000"/>
                    <a:pt x="7" y="1007"/>
                  </a:cubicBezTo>
                  <a:cubicBezTo>
                    <a:pt x="7" y="1009"/>
                    <a:pt x="6" y="1010"/>
                    <a:pt x="6" y="1013"/>
                  </a:cubicBezTo>
                  <a:cubicBezTo>
                    <a:pt x="6" y="1014"/>
                    <a:pt x="8" y="1016"/>
                    <a:pt x="7" y="1018"/>
                  </a:cubicBezTo>
                  <a:cubicBezTo>
                    <a:pt x="7" y="1021"/>
                    <a:pt x="5" y="1021"/>
                    <a:pt x="4" y="1023"/>
                  </a:cubicBezTo>
                  <a:cubicBezTo>
                    <a:pt x="3" y="1025"/>
                    <a:pt x="3" y="1027"/>
                    <a:pt x="3" y="1029"/>
                  </a:cubicBezTo>
                  <a:cubicBezTo>
                    <a:pt x="2" y="1034"/>
                    <a:pt x="4" y="1039"/>
                    <a:pt x="10" y="1038"/>
                  </a:cubicBezTo>
                  <a:cubicBezTo>
                    <a:pt x="11" y="1046"/>
                    <a:pt x="3" y="1053"/>
                    <a:pt x="4" y="1061"/>
                  </a:cubicBezTo>
                  <a:cubicBezTo>
                    <a:pt x="9" y="1061"/>
                    <a:pt x="14" y="1064"/>
                    <a:pt x="20" y="1065"/>
                  </a:cubicBezTo>
                  <a:cubicBezTo>
                    <a:pt x="23" y="1066"/>
                    <a:pt x="26" y="1066"/>
                    <a:pt x="27" y="1069"/>
                  </a:cubicBezTo>
                  <a:cubicBezTo>
                    <a:pt x="27" y="1074"/>
                    <a:pt x="24" y="1072"/>
                    <a:pt x="22" y="1071"/>
                  </a:cubicBezTo>
                  <a:cubicBezTo>
                    <a:pt x="19" y="1070"/>
                    <a:pt x="15" y="1069"/>
                    <a:pt x="13" y="1071"/>
                  </a:cubicBezTo>
                  <a:cubicBezTo>
                    <a:pt x="12" y="1073"/>
                    <a:pt x="13" y="1074"/>
                    <a:pt x="13" y="1076"/>
                  </a:cubicBezTo>
                  <a:cubicBezTo>
                    <a:pt x="12" y="1078"/>
                    <a:pt x="10" y="1079"/>
                    <a:pt x="10" y="1081"/>
                  </a:cubicBezTo>
                  <a:cubicBezTo>
                    <a:pt x="9" y="1084"/>
                    <a:pt x="10" y="1086"/>
                    <a:pt x="9" y="1090"/>
                  </a:cubicBezTo>
                  <a:cubicBezTo>
                    <a:pt x="8" y="1094"/>
                    <a:pt x="8" y="1096"/>
                    <a:pt x="10" y="1100"/>
                  </a:cubicBezTo>
                  <a:cubicBezTo>
                    <a:pt x="12" y="1103"/>
                    <a:pt x="13" y="1104"/>
                    <a:pt x="14" y="1100"/>
                  </a:cubicBezTo>
                  <a:cubicBezTo>
                    <a:pt x="16" y="1097"/>
                    <a:pt x="16" y="1095"/>
                    <a:pt x="18" y="1092"/>
                  </a:cubicBezTo>
                  <a:cubicBezTo>
                    <a:pt x="20" y="1090"/>
                    <a:pt x="23" y="1087"/>
                    <a:pt x="24" y="1084"/>
                  </a:cubicBezTo>
                  <a:cubicBezTo>
                    <a:pt x="26" y="1082"/>
                    <a:pt x="25" y="1077"/>
                    <a:pt x="29" y="1077"/>
                  </a:cubicBezTo>
                  <a:cubicBezTo>
                    <a:pt x="28" y="1078"/>
                    <a:pt x="28" y="1079"/>
                    <a:pt x="28" y="1081"/>
                  </a:cubicBezTo>
                  <a:cubicBezTo>
                    <a:pt x="29" y="1081"/>
                    <a:pt x="31" y="1082"/>
                    <a:pt x="32" y="1083"/>
                  </a:cubicBezTo>
                  <a:cubicBezTo>
                    <a:pt x="25" y="1086"/>
                    <a:pt x="32" y="1089"/>
                    <a:pt x="32" y="1095"/>
                  </a:cubicBezTo>
                  <a:cubicBezTo>
                    <a:pt x="30" y="1093"/>
                    <a:pt x="24" y="1094"/>
                    <a:pt x="22" y="1095"/>
                  </a:cubicBezTo>
                  <a:cubicBezTo>
                    <a:pt x="17" y="1096"/>
                    <a:pt x="20" y="1099"/>
                    <a:pt x="21" y="1103"/>
                  </a:cubicBezTo>
                  <a:cubicBezTo>
                    <a:pt x="23" y="1107"/>
                    <a:pt x="21" y="1108"/>
                    <a:pt x="21" y="1112"/>
                  </a:cubicBezTo>
                  <a:cubicBezTo>
                    <a:pt x="21" y="1114"/>
                    <a:pt x="22" y="1116"/>
                    <a:pt x="21" y="1118"/>
                  </a:cubicBezTo>
                  <a:cubicBezTo>
                    <a:pt x="21" y="1120"/>
                    <a:pt x="19" y="1121"/>
                    <a:pt x="18" y="1123"/>
                  </a:cubicBezTo>
                  <a:cubicBezTo>
                    <a:pt x="17" y="1124"/>
                    <a:pt x="17" y="1126"/>
                    <a:pt x="16" y="1127"/>
                  </a:cubicBezTo>
                  <a:cubicBezTo>
                    <a:pt x="16" y="1128"/>
                    <a:pt x="11" y="1137"/>
                    <a:pt x="13" y="1137"/>
                  </a:cubicBezTo>
                  <a:cubicBezTo>
                    <a:pt x="15" y="1137"/>
                    <a:pt x="17" y="1135"/>
                    <a:pt x="19" y="1134"/>
                  </a:cubicBezTo>
                  <a:cubicBezTo>
                    <a:pt x="20" y="1133"/>
                    <a:pt x="20" y="1132"/>
                    <a:pt x="22" y="1132"/>
                  </a:cubicBezTo>
                  <a:cubicBezTo>
                    <a:pt x="23" y="1132"/>
                    <a:pt x="24" y="1133"/>
                    <a:pt x="25" y="1133"/>
                  </a:cubicBezTo>
                  <a:cubicBezTo>
                    <a:pt x="29" y="1133"/>
                    <a:pt x="32" y="1127"/>
                    <a:pt x="35" y="1124"/>
                  </a:cubicBezTo>
                  <a:cubicBezTo>
                    <a:pt x="36" y="1122"/>
                    <a:pt x="38" y="1119"/>
                    <a:pt x="40" y="1119"/>
                  </a:cubicBezTo>
                  <a:cubicBezTo>
                    <a:pt x="42" y="1119"/>
                    <a:pt x="44" y="1120"/>
                    <a:pt x="43" y="1123"/>
                  </a:cubicBezTo>
                  <a:cubicBezTo>
                    <a:pt x="42" y="1124"/>
                    <a:pt x="37" y="1124"/>
                    <a:pt x="37" y="1127"/>
                  </a:cubicBezTo>
                  <a:cubicBezTo>
                    <a:pt x="38" y="1129"/>
                    <a:pt x="43" y="1129"/>
                    <a:pt x="45" y="1129"/>
                  </a:cubicBezTo>
                  <a:cubicBezTo>
                    <a:pt x="45" y="1129"/>
                    <a:pt x="45" y="1130"/>
                    <a:pt x="45" y="1130"/>
                  </a:cubicBezTo>
                  <a:cubicBezTo>
                    <a:pt x="50" y="1130"/>
                    <a:pt x="48" y="1134"/>
                    <a:pt x="46" y="1137"/>
                  </a:cubicBezTo>
                  <a:cubicBezTo>
                    <a:pt x="42" y="1141"/>
                    <a:pt x="39" y="1138"/>
                    <a:pt x="34" y="1140"/>
                  </a:cubicBezTo>
                  <a:cubicBezTo>
                    <a:pt x="35" y="1141"/>
                    <a:pt x="35" y="1143"/>
                    <a:pt x="36" y="1144"/>
                  </a:cubicBezTo>
                  <a:cubicBezTo>
                    <a:pt x="37" y="1146"/>
                    <a:pt x="39" y="1147"/>
                    <a:pt x="40" y="1149"/>
                  </a:cubicBezTo>
                  <a:cubicBezTo>
                    <a:pt x="40" y="1152"/>
                    <a:pt x="38" y="1155"/>
                    <a:pt x="37" y="1158"/>
                  </a:cubicBezTo>
                  <a:cubicBezTo>
                    <a:pt x="36" y="1162"/>
                    <a:pt x="38" y="1163"/>
                    <a:pt x="39" y="1167"/>
                  </a:cubicBezTo>
                  <a:cubicBezTo>
                    <a:pt x="41" y="1170"/>
                    <a:pt x="40" y="1174"/>
                    <a:pt x="41" y="1176"/>
                  </a:cubicBezTo>
                  <a:cubicBezTo>
                    <a:pt x="42" y="1178"/>
                    <a:pt x="44" y="1176"/>
                    <a:pt x="44" y="1179"/>
                  </a:cubicBezTo>
                  <a:cubicBezTo>
                    <a:pt x="44" y="1180"/>
                    <a:pt x="41" y="1180"/>
                    <a:pt x="42" y="1182"/>
                  </a:cubicBezTo>
                  <a:cubicBezTo>
                    <a:pt x="45" y="1183"/>
                    <a:pt x="45" y="1182"/>
                    <a:pt x="48" y="1184"/>
                  </a:cubicBezTo>
                  <a:cubicBezTo>
                    <a:pt x="50" y="1186"/>
                    <a:pt x="51" y="1186"/>
                    <a:pt x="55" y="1186"/>
                  </a:cubicBezTo>
                  <a:cubicBezTo>
                    <a:pt x="58" y="1192"/>
                    <a:pt x="51" y="1189"/>
                    <a:pt x="50" y="1192"/>
                  </a:cubicBezTo>
                  <a:cubicBezTo>
                    <a:pt x="50" y="1196"/>
                    <a:pt x="58" y="1192"/>
                    <a:pt x="58" y="1196"/>
                  </a:cubicBezTo>
                  <a:cubicBezTo>
                    <a:pt x="62" y="1195"/>
                    <a:pt x="66" y="1203"/>
                    <a:pt x="68" y="1206"/>
                  </a:cubicBezTo>
                  <a:cubicBezTo>
                    <a:pt x="71" y="1210"/>
                    <a:pt x="75" y="1213"/>
                    <a:pt x="80" y="1216"/>
                  </a:cubicBezTo>
                  <a:cubicBezTo>
                    <a:pt x="86" y="1220"/>
                    <a:pt x="93" y="1224"/>
                    <a:pt x="100" y="1228"/>
                  </a:cubicBezTo>
                  <a:cubicBezTo>
                    <a:pt x="103" y="1230"/>
                    <a:pt x="106" y="1231"/>
                    <a:pt x="110" y="1232"/>
                  </a:cubicBezTo>
                  <a:cubicBezTo>
                    <a:pt x="114" y="1233"/>
                    <a:pt x="116" y="1236"/>
                    <a:pt x="120" y="1236"/>
                  </a:cubicBezTo>
                  <a:cubicBezTo>
                    <a:pt x="128" y="1237"/>
                    <a:pt x="129" y="1228"/>
                    <a:pt x="129" y="1222"/>
                  </a:cubicBezTo>
                  <a:cubicBezTo>
                    <a:pt x="129" y="1219"/>
                    <a:pt x="130" y="1217"/>
                    <a:pt x="130" y="1214"/>
                  </a:cubicBezTo>
                  <a:cubicBezTo>
                    <a:pt x="131" y="1211"/>
                    <a:pt x="129" y="1209"/>
                    <a:pt x="131" y="1206"/>
                  </a:cubicBezTo>
                  <a:cubicBezTo>
                    <a:pt x="131" y="1203"/>
                    <a:pt x="132" y="1200"/>
                    <a:pt x="133" y="1198"/>
                  </a:cubicBezTo>
                  <a:cubicBezTo>
                    <a:pt x="134" y="1195"/>
                    <a:pt x="137" y="1193"/>
                    <a:pt x="137" y="1191"/>
                  </a:cubicBezTo>
                  <a:cubicBezTo>
                    <a:pt x="136" y="1191"/>
                    <a:pt x="135" y="1191"/>
                    <a:pt x="134" y="1191"/>
                  </a:cubicBezTo>
                  <a:cubicBezTo>
                    <a:pt x="135" y="1186"/>
                    <a:pt x="138" y="1186"/>
                    <a:pt x="141" y="1185"/>
                  </a:cubicBezTo>
                  <a:cubicBezTo>
                    <a:pt x="145" y="1184"/>
                    <a:pt x="148" y="1182"/>
                    <a:pt x="152" y="1180"/>
                  </a:cubicBezTo>
                  <a:cubicBezTo>
                    <a:pt x="157" y="1177"/>
                    <a:pt x="164" y="1178"/>
                    <a:pt x="168" y="1172"/>
                  </a:cubicBezTo>
                  <a:cubicBezTo>
                    <a:pt x="171" y="1166"/>
                    <a:pt x="174" y="1162"/>
                    <a:pt x="181" y="1165"/>
                  </a:cubicBezTo>
                  <a:cubicBezTo>
                    <a:pt x="186" y="1167"/>
                    <a:pt x="192" y="1170"/>
                    <a:pt x="198" y="1169"/>
                  </a:cubicBezTo>
                  <a:cubicBezTo>
                    <a:pt x="191" y="1164"/>
                    <a:pt x="182" y="1162"/>
                    <a:pt x="173" y="1160"/>
                  </a:cubicBezTo>
                  <a:cubicBezTo>
                    <a:pt x="163" y="1157"/>
                    <a:pt x="157" y="1154"/>
                    <a:pt x="147" y="115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5" name="Freeform 491"/>
            <p:cNvSpPr>
              <a:spLocks/>
            </p:cNvSpPr>
            <p:nvPr/>
          </p:nvSpPr>
          <p:spPr bwMode="auto">
            <a:xfrm>
              <a:off x="17011650" y="10585451"/>
              <a:ext cx="2006600" cy="3933825"/>
            </a:xfrm>
            <a:custGeom>
              <a:avLst/>
              <a:gdLst>
                <a:gd name="T0" fmla="*/ 511 w 535"/>
                <a:gd name="T1" fmla="*/ 111 h 1049"/>
                <a:gd name="T2" fmla="*/ 480 w 535"/>
                <a:gd name="T3" fmla="*/ 164 h 1049"/>
                <a:gd name="T4" fmla="*/ 427 w 535"/>
                <a:gd name="T5" fmla="*/ 162 h 1049"/>
                <a:gd name="T6" fmla="*/ 418 w 535"/>
                <a:gd name="T7" fmla="*/ 126 h 1049"/>
                <a:gd name="T8" fmla="*/ 368 w 535"/>
                <a:gd name="T9" fmla="*/ 66 h 1049"/>
                <a:gd name="T10" fmla="*/ 291 w 535"/>
                <a:gd name="T11" fmla="*/ 6 h 1049"/>
                <a:gd name="T12" fmla="*/ 218 w 535"/>
                <a:gd name="T13" fmla="*/ 9 h 1049"/>
                <a:gd name="T14" fmla="*/ 174 w 535"/>
                <a:gd name="T15" fmla="*/ 30 h 1049"/>
                <a:gd name="T16" fmla="*/ 149 w 535"/>
                <a:gd name="T17" fmla="*/ 74 h 1049"/>
                <a:gd name="T18" fmla="*/ 138 w 535"/>
                <a:gd name="T19" fmla="*/ 113 h 1049"/>
                <a:gd name="T20" fmla="*/ 140 w 535"/>
                <a:gd name="T21" fmla="*/ 156 h 1049"/>
                <a:gd name="T22" fmla="*/ 124 w 535"/>
                <a:gd name="T23" fmla="*/ 171 h 1049"/>
                <a:gd name="T24" fmla="*/ 103 w 535"/>
                <a:gd name="T25" fmla="*/ 215 h 1049"/>
                <a:gd name="T26" fmla="*/ 100 w 535"/>
                <a:gd name="T27" fmla="*/ 254 h 1049"/>
                <a:gd name="T28" fmla="*/ 84 w 535"/>
                <a:gd name="T29" fmla="*/ 288 h 1049"/>
                <a:gd name="T30" fmla="*/ 92 w 535"/>
                <a:gd name="T31" fmla="*/ 317 h 1049"/>
                <a:gd name="T32" fmla="*/ 103 w 535"/>
                <a:gd name="T33" fmla="*/ 351 h 1049"/>
                <a:gd name="T34" fmla="*/ 90 w 535"/>
                <a:gd name="T35" fmla="*/ 400 h 1049"/>
                <a:gd name="T36" fmla="*/ 75 w 535"/>
                <a:gd name="T37" fmla="*/ 450 h 1049"/>
                <a:gd name="T38" fmla="*/ 69 w 535"/>
                <a:gd name="T39" fmla="*/ 498 h 1049"/>
                <a:gd name="T40" fmla="*/ 69 w 535"/>
                <a:gd name="T41" fmla="*/ 529 h 1049"/>
                <a:gd name="T42" fmla="*/ 54 w 535"/>
                <a:gd name="T43" fmla="*/ 562 h 1049"/>
                <a:gd name="T44" fmla="*/ 47 w 535"/>
                <a:gd name="T45" fmla="*/ 595 h 1049"/>
                <a:gd name="T46" fmla="*/ 46 w 535"/>
                <a:gd name="T47" fmla="*/ 647 h 1049"/>
                <a:gd name="T48" fmla="*/ 49 w 535"/>
                <a:gd name="T49" fmla="*/ 694 h 1049"/>
                <a:gd name="T50" fmla="*/ 58 w 535"/>
                <a:gd name="T51" fmla="*/ 730 h 1049"/>
                <a:gd name="T52" fmla="*/ 43 w 535"/>
                <a:gd name="T53" fmla="*/ 744 h 1049"/>
                <a:gd name="T54" fmla="*/ 52 w 535"/>
                <a:gd name="T55" fmla="*/ 773 h 1049"/>
                <a:gd name="T56" fmla="*/ 54 w 535"/>
                <a:gd name="T57" fmla="*/ 812 h 1049"/>
                <a:gd name="T58" fmla="*/ 35 w 535"/>
                <a:gd name="T59" fmla="*/ 854 h 1049"/>
                <a:gd name="T60" fmla="*/ 27 w 535"/>
                <a:gd name="T61" fmla="*/ 903 h 1049"/>
                <a:gd name="T62" fmla="*/ 12 w 535"/>
                <a:gd name="T63" fmla="*/ 965 h 1049"/>
                <a:gd name="T64" fmla="*/ 39 w 535"/>
                <a:gd name="T65" fmla="*/ 988 h 1049"/>
                <a:gd name="T66" fmla="*/ 37 w 535"/>
                <a:gd name="T67" fmla="*/ 1018 h 1049"/>
                <a:gd name="T68" fmla="*/ 91 w 535"/>
                <a:gd name="T69" fmla="*/ 1034 h 1049"/>
                <a:gd name="T70" fmla="*/ 137 w 535"/>
                <a:gd name="T71" fmla="*/ 1037 h 1049"/>
                <a:gd name="T72" fmla="*/ 158 w 535"/>
                <a:gd name="T73" fmla="*/ 944 h 1049"/>
                <a:gd name="T74" fmla="*/ 210 w 535"/>
                <a:gd name="T75" fmla="*/ 856 h 1049"/>
                <a:gd name="T76" fmla="*/ 177 w 535"/>
                <a:gd name="T77" fmla="*/ 818 h 1049"/>
                <a:gd name="T78" fmla="*/ 203 w 535"/>
                <a:gd name="T79" fmla="*/ 752 h 1049"/>
                <a:gd name="T80" fmla="*/ 226 w 535"/>
                <a:gd name="T81" fmla="*/ 715 h 1049"/>
                <a:gd name="T82" fmla="*/ 242 w 535"/>
                <a:gd name="T83" fmla="*/ 680 h 1049"/>
                <a:gd name="T84" fmla="*/ 249 w 535"/>
                <a:gd name="T85" fmla="*/ 660 h 1049"/>
                <a:gd name="T86" fmla="*/ 269 w 535"/>
                <a:gd name="T87" fmla="*/ 651 h 1049"/>
                <a:gd name="T88" fmla="*/ 246 w 535"/>
                <a:gd name="T89" fmla="*/ 656 h 1049"/>
                <a:gd name="T90" fmla="*/ 249 w 535"/>
                <a:gd name="T91" fmla="*/ 603 h 1049"/>
                <a:gd name="T92" fmla="*/ 307 w 535"/>
                <a:gd name="T93" fmla="*/ 566 h 1049"/>
                <a:gd name="T94" fmla="*/ 305 w 535"/>
                <a:gd name="T95" fmla="*/ 530 h 1049"/>
                <a:gd name="T96" fmla="*/ 397 w 535"/>
                <a:gd name="T97" fmla="*/ 524 h 1049"/>
                <a:gd name="T98" fmla="*/ 434 w 535"/>
                <a:gd name="T99" fmla="*/ 494 h 1049"/>
                <a:gd name="T100" fmla="*/ 436 w 535"/>
                <a:gd name="T101" fmla="*/ 435 h 1049"/>
                <a:gd name="T102" fmla="*/ 407 w 535"/>
                <a:gd name="T103" fmla="*/ 363 h 1049"/>
                <a:gd name="T104" fmla="*/ 416 w 535"/>
                <a:gd name="T105" fmla="*/ 309 h 1049"/>
                <a:gd name="T106" fmla="*/ 431 w 535"/>
                <a:gd name="T107" fmla="*/ 252 h 1049"/>
                <a:gd name="T108" fmla="*/ 458 w 535"/>
                <a:gd name="T109" fmla="*/ 215 h 1049"/>
                <a:gd name="T110" fmla="*/ 512 w 535"/>
                <a:gd name="T111" fmla="*/ 16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5" h="1049">
                  <a:moveTo>
                    <a:pt x="534" y="130"/>
                  </a:moveTo>
                  <a:cubicBezTo>
                    <a:pt x="533" y="125"/>
                    <a:pt x="531" y="123"/>
                    <a:pt x="529" y="120"/>
                  </a:cubicBezTo>
                  <a:cubicBezTo>
                    <a:pt x="527" y="117"/>
                    <a:pt x="527" y="111"/>
                    <a:pt x="523" y="110"/>
                  </a:cubicBezTo>
                  <a:cubicBezTo>
                    <a:pt x="519" y="109"/>
                    <a:pt x="515" y="113"/>
                    <a:pt x="511" y="111"/>
                  </a:cubicBezTo>
                  <a:cubicBezTo>
                    <a:pt x="509" y="118"/>
                    <a:pt x="509" y="124"/>
                    <a:pt x="508" y="132"/>
                  </a:cubicBezTo>
                  <a:cubicBezTo>
                    <a:pt x="507" y="137"/>
                    <a:pt x="503" y="143"/>
                    <a:pt x="499" y="146"/>
                  </a:cubicBezTo>
                  <a:cubicBezTo>
                    <a:pt x="495" y="150"/>
                    <a:pt x="489" y="151"/>
                    <a:pt x="486" y="154"/>
                  </a:cubicBezTo>
                  <a:cubicBezTo>
                    <a:pt x="483" y="156"/>
                    <a:pt x="483" y="163"/>
                    <a:pt x="480" y="164"/>
                  </a:cubicBezTo>
                  <a:cubicBezTo>
                    <a:pt x="476" y="166"/>
                    <a:pt x="473" y="162"/>
                    <a:pt x="469" y="163"/>
                  </a:cubicBezTo>
                  <a:cubicBezTo>
                    <a:pt x="465" y="164"/>
                    <a:pt x="465" y="168"/>
                    <a:pt x="461" y="169"/>
                  </a:cubicBezTo>
                  <a:cubicBezTo>
                    <a:pt x="460" y="170"/>
                    <a:pt x="453" y="167"/>
                    <a:pt x="451" y="167"/>
                  </a:cubicBezTo>
                  <a:cubicBezTo>
                    <a:pt x="442" y="166"/>
                    <a:pt x="435" y="165"/>
                    <a:pt x="427" y="162"/>
                  </a:cubicBezTo>
                  <a:cubicBezTo>
                    <a:pt x="417" y="159"/>
                    <a:pt x="411" y="162"/>
                    <a:pt x="402" y="162"/>
                  </a:cubicBezTo>
                  <a:cubicBezTo>
                    <a:pt x="399" y="157"/>
                    <a:pt x="405" y="154"/>
                    <a:pt x="408" y="151"/>
                  </a:cubicBezTo>
                  <a:cubicBezTo>
                    <a:pt x="411" y="147"/>
                    <a:pt x="412" y="144"/>
                    <a:pt x="414" y="139"/>
                  </a:cubicBezTo>
                  <a:cubicBezTo>
                    <a:pt x="415" y="134"/>
                    <a:pt x="415" y="130"/>
                    <a:pt x="418" y="126"/>
                  </a:cubicBezTo>
                  <a:cubicBezTo>
                    <a:pt x="421" y="121"/>
                    <a:pt x="431" y="112"/>
                    <a:pt x="429" y="106"/>
                  </a:cubicBezTo>
                  <a:cubicBezTo>
                    <a:pt x="428" y="100"/>
                    <a:pt x="424" y="97"/>
                    <a:pt x="419" y="95"/>
                  </a:cubicBezTo>
                  <a:cubicBezTo>
                    <a:pt x="410" y="91"/>
                    <a:pt x="401" y="89"/>
                    <a:pt x="392" y="84"/>
                  </a:cubicBezTo>
                  <a:cubicBezTo>
                    <a:pt x="384" y="80"/>
                    <a:pt x="377" y="69"/>
                    <a:pt x="368" y="66"/>
                  </a:cubicBezTo>
                  <a:cubicBezTo>
                    <a:pt x="360" y="64"/>
                    <a:pt x="348" y="63"/>
                    <a:pt x="339" y="58"/>
                  </a:cubicBezTo>
                  <a:cubicBezTo>
                    <a:pt x="332" y="53"/>
                    <a:pt x="322" y="43"/>
                    <a:pt x="315" y="36"/>
                  </a:cubicBezTo>
                  <a:cubicBezTo>
                    <a:pt x="312" y="33"/>
                    <a:pt x="309" y="27"/>
                    <a:pt x="306" y="23"/>
                  </a:cubicBezTo>
                  <a:cubicBezTo>
                    <a:pt x="306" y="23"/>
                    <a:pt x="289" y="6"/>
                    <a:pt x="291" y="6"/>
                  </a:cubicBezTo>
                  <a:cubicBezTo>
                    <a:pt x="283" y="6"/>
                    <a:pt x="269" y="3"/>
                    <a:pt x="262" y="7"/>
                  </a:cubicBezTo>
                  <a:cubicBezTo>
                    <a:pt x="256" y="9"/>
                    <a:pt x="256" y="17"/>
                    <a:pt x="254" y="22"/>
                  </a:cubicBezTo>
                  <a:cubicBezTo>
                    <a:pt x="251" y="32"/>
                    <a:pt x="249" y="28"/>
                    <a:pt x="247" y="21"/>
                  </a:cubicBezTo>
                  <a:cubicBezTo>
                    <a:pt x="241" y="7"/>
                    <a:pt x="230" y="11"/>
                    <a:pt x="218" y="9"/>
                  </a:cubicBezTo>
                  <a:cubicBezTo>
                    <a:pt x="213" y="9"/>
                    <a:pt x="212" y="8"/>
                    <a:pt x="208" y="5"/>
                  </a:cubicBezTo>
                  <a:cubicBezTo>
                    <a:pt x="202" y="0"/>
                    <a:pt x="203" y="0"/>
                    <a:pt x="198" y="6"/>
                  </a:cubicBezTo>
                  <a:cubicBezTo>
                    <a:pt x="193" y="13"/>
                    <a:pt x="186" y="14"/>
                    <a:pt x="181" y="20"/>
                  </a:cubicBezTo>
                  <a:cubicBezTo>
                    <a:pt x="178" y="24"/>
                    <a:pt x="178" y="27"/>
                    <a:pt x="174" y="30"/>
                  </a:cubicBezTo>
                  <a:cubicBezTo>
                    <a:pt x="174" y="30"/>
                    <a:pt x="173" y="30"/>
                    <a:pt x="173" y="30"/>
                  </a:cubicBezTo>
                  <a:cubicBezTo>
                    <a:pt x="178" y="36"/>
                    <a:pt x="177" y="39"/>
                    <a:pt x="175" y="48"/>
                  </a:cubicBezTo>
                  <a:cubicBezTo>
                    <a:pt x="173" y="53"/>
                    <a:pt x="172" y="61"/>
                    <a:pt x="168" y="65"/>
                  </a:cubicBezTo>
                  <a:cubicBezTo>
                    <a:pt x="164" y="69"/>
                    <a:pt x="155" y="72"/>
                    <a:pt x="149" y="74"/>
                  </a:cubicBezTo>
                  <a:cubicBezTo>
                    <a:pt x="144" y="76"/>
                    <a:pt x="139" y="79"/>
                    <a:pt x="137" y="84"/>
                  </a:cubicBezTo>
                  <a:cubicBezTo>
                    <a:pt x="135" y="90"/>
                    <a:pt x="143" y="93"/>
                    <a:pt x="139" y="99"/>
                  </a:cubicBezTo>
                  <a:cubicBezTo>
                    <a:pt x="138" y="102"/>
                    <a:pt x="135" y="103"/>
                    <a:pt x="135" y="106"/>
                  </a:cubicBezTo>
                  <a:cubicBezTo>
                    <a:pt x="134" y="109"/>
                    <a:pt x="137" y="111"/>
                    <a:pt x="138" y="113"/>
                  </a:cubicBezTo>
                  <a:cubicBezTo>
                    <a:pt x="139" y="117"/>
                    <a:pt x="141" y="124"/>
                    <a:pt x="140" y="127"/>
                  </a:cubicBezTo>
                  <a:cubicBezTo>
                    <a:pt x="140" y="131"/>
                    <a:pt x="135" y="131"/>
                    <a:pt x="135" y="135"/>
                  </a:cubicBezTo>
                  <a:cubicBezTo>
                    <a:pt x="135" y="137"/>
                    <a:pt x="138" y="140"/>
                    <a:pt x="139" y="142"/>
                  </a:cubicBezTo>
                  <a:cubicBezTo>
                    <a:pt x="141" y="146"/>
                    <a:pt x="147" y="153"/>
                    <a:pt x="140" y="156"/>
                  </a:cubicBezTo>
                  <a:cubicBezTo>
                    <a:pt x="139" y="156"/>
                    <a:pt x="138" y="156"/>
                    <a:pt x="137" y="156"/>
                  </a:cubicBezTo>
                  <a:cubicBezTo>
                    <a:pt x="136" y="156"/>
                    <a:pt x="135" y="157"/>
                    <a:pt x="134" y="158"/>
                  </a:cubicBezTo>
                  <a:cubicBezTo>
                    <a:pt x="133" y="158"/>
                    <a:pt x="130" y="158"/>
                    <a:pt x="128" y="159"/>
                  </a:cubicBezTo>
                  <a:cubicBezTo>
                    <a:pt x="124" y="161"/>
                    <a:pt x="125" y="167"/>
                    <a:pt x="124" y="171"/>
                  </a:cubicBezTo>
                  <a:cubicBezTo>
                    <a:pt x="123" y="177"/>
                    <a:pt x="120" y="182"/>
                    <a:pt x="116" y="187"/>
                  </a:cubicBezTo>
                  <a:cubicBezTo>
                    <a:pt x="112" y="191"/>
                    <a:pt x="108" y="196"/>
                    <a:pt x="106" y="202"/>
                  </a:cubicBezTo>
                  <a:cubicBezTo>
                    <a:pt x="105" y="204"/>
                    <a:pt x="105" y="207"/>
                    <a:pt x="104" y="209"/>
                  </a:cubicBezTo>
                  <a:cubicBezTo>
                    <a:pt x="104" y="211"/>
                    <a:pt x="104" y="213"/>
                    <a:pt x="103" y="215"/>
                  </a:cubicBezTo>
                  <a:cubicBezTo>
                    <a:pt x="103" y="218"/>
                    <a:pt x="101" y="218"/>
                    <a:pt x="100" y="220"/>
                  </a:cubicBezTo>
                  <a:cubicBezTo>
                    <a:pt x="97" y="223"/>
                    <a:pt x="98" y="226"/>
                    <a:pt x="100" y="230"/>
                  </a:cubicBezTo>
                  <a:cubicBezTo>
                    <a:pt x="101" y="235"/>
                    <a:pt x="101" y="239"/>
                    <a:pt x="101" y="244"/>
                  </a:cubicBezTo>
                  <a:cubicBezTo>
                    <a:pt x="101" y="247"/>
                    <a:pt x="102" y="251"/>
                    <a:pt x="100" y="254"/>
                  </a:cubicBezTo>
                  <a:cubicBezTo>
                    <a:pt x="98" y="256"/>
                    <a:pt x="96" y="255"/>
                    <a:pt x="94" y="256"/>
                  </a:cubicBezTo>
                  <a:cubicBezTo>
                    <a:pt x="91" y="259"/>
                    <a:pt x="90" y="270"/>
                    <a:pt x="89" y="274"/>
                  </a:cubicBezTo>
                  <a:cubicBezTo>
                    <a:pt x="89" y="277"/>
                    <a:pt x="89" y="276"/>
                    <a:pt x="86" y="279"/>
                  </a:cubicBezTo>
                  <a:cubicBezTo>
                    <a:pt x="85" y="282"/>
                    <a:pt x="84" y="284"/>
                    <a:pt x="84" y="288"/>
                  </a:cubicBezTo>
                  <a:cubicBezTo>
                    <a:pt x="83" y="292"/>
                    <a:pt x="83" y="298"/>
                    <a:pt x="86" y="301"/>
                  </a:cubicBezTo>
                  <a:cubicBezTo>
                    <a:pt x="87" y="301"/>
                    <a:pt x="92" y="302"/>
                    <a:pt x="92" y="303"/>
                  </a:cubicBezTo>
                  <a:cubicBezTo>
                    <a:pt x="93" y="305"/>
                    <a:pt x="91" y="308"/>
                    <a:pt x="90" y="309"/>
                  </a:cubicBezTo>
                  <a:cubicBezTo>
                    <a:pt x="90" y="312"/>
                    <a:pt x="91" y="315"/>
                    <a:pt x="92" y="317"/>
                  </a:cubicBezTo>
                  <a:cubicBezTo>
                    <a:pt x="94" y="321"/>
                    <a:pt x="94" y="324"/>
                    <a:pt x="95" y="328"/>
                  </a:cubicBezTo>
                  <a:cubicBezTo>
                    <a:pt x="95" y="330"/>
                    <a:pt x="98" y="333"/>
                    <a:pt x="99" y="335"/>
                  </a:cubicBezTo>
                  <a:cubicBezTo>
                    <a:pt x="99" y="339"/>
                    <a:pt x="95" y="340"/>
                    <a:pt x="96" y="343"/>
                  </a:cubicBezTo>
                  <a:cubicBezTo>
                    <a:pt x="98" y="347"/>
                    <a:pt x="102" y="345"/>
                    <a:pt x="103" y="351"/>
                  </a:cubicBezTo>
                  <a:cubicBezTo>
                    <a:pt x="104" y="354"/>
                    <a:pt x="103" y="357"/>
                    <a:pt x="102" y="360"/>
                  </a:cubicBezTo>
                  <a:cubicBezTo>
                    <a:pt x="100" y="365"/>
                    <a:pt x="103" y="370"/>
                    <a:pt x="102" y="375"/>
                  </a:cubicBezTo>
                  <a:cubicBezTo>
                    <a:pt x="101" y="379"/>
                    <a:pt x="99" y="378"/>
                    <a:pt x="98" y="381"/>
                  </a:cubicBezTo>
                  <a:cubicBezTo>
                    <a:pt x="94" y="386"/>
                    <a:pt x="91" y="394"/>
                    <a:pt x="90" y="400"/>
                  </a:cubicBezTo>
                  <a:cubicBezTo>
                    <a:pt x="89" y="406"/>
                    <a:pt x="88" y="407"/>
                    <a:pt x="83" y="409"/>
                  </a:cubicBezTo>
                  <a:cubicBezTo>
                    <a:pt x="88" y="407"/>
                    <a:pt x="88" y="435"/>
                    <a:pt x="87" y="437"/>
                  </a:cubicBezTo>
                  <a:cubicBezTo>
                    <a:pt x="87" y="441"/>
                    <a:pt x="85" y="441"/>
                    <a:pt x="82" y="444"/>
                  </a:cubicBezTo>
                  <a:cubicBezTo>
                    <a:pt x="80" y="446"/>
                    <a:pt x="78" y="448"/>
                    <a:pt x="75" y="450"/>
                  </a:cubicBezTo>
                  <a:cubicBezTo>
                    <a:pt x="67" y="455"/>
                    <a:pt x="70" y="465"/>
                    <a:pt x="68" y="473"/>
                  </a:cubicBezTo>
                  <a:cubicBezTo>
                    <a:pt x="67" y="476"/>
                    <a:pt x="66" y="476"/>
                    <a:pt x="68" y="480"/>
                  </a:cubicBezTo>
                  <a:cubicBezTo>
                    <a:pt x="69" y="484"/>
                    <a:pt x="69" y="486"/>
                    <a:pt x="68" y="490"/>
                  </a:cubicBezTo>
                  <a:cubicBezTo>
                    <a:pt x="67" y="494"/>
                    <a:pt x="68" y="495"/>
                    <a:pt x="69" y="498"/>
                  </a:cubicBezTo>
                  <a:cubicBezTo>
                    <a:pt x="70" y="500"/>
                    <a:pt x="72" y="503"/>
                    <a:pt x="72" y="505"/>
                  </a:cubicBezTo>
                  <a:cubicBezTo>
                    <a:pt x="73" y="508"/>
                    <a:pt x="72" y="511"/>
                    <a:pt x="73" y="514"/>
                  </a:cubicBezTo>
                  <a:cubicBezTo>
                    <a:pt x="73" y="517"/>
                    <a:pt x="75" y="519"/>
                    <a:pt x="75" y="522"/>
                  </a:cubicBezTo>
                  <a:cubicBezTo>
                    <a:pt x="76" y="527"/>
                    <a:pt x="73" y="527"/>
                    <a:pt x="69" y="529"/>
                  </a:cubicBezTo>
                  <a:cubicBezTo>
                    <a:pt x="67" y="530"/>
                    <a:pt x="63" y="531"/>
                    <a:pt x="62" y="533"/>
                  </a:cubicBezTo>
                  <a:cubicBezTo>
                    <a:pt x="59" y="536"/>
                    <a:pt x="61" y="539"/>
                    <a:pt x="62" y="542"/>
                  </a:cubicBezTo>
                  <a:cubicBezTo>
                    <a:pt x="62" y="546"/>
                    <a:pt x="62" y="549"/>
                    <a:pt x="59" y="553"/>
                  </a:cubicBezTo>
                  <a:cubicBezTo>
                    <a:pt x="57" y="556"/>
                    <a:pt x="54" y="557"/>
                    <a:pt x="54" y="562"/>
                  </a:cubicBezTo>
                  <a:cubicBezTo>
                    <a:pt x="54" y="565"/>
                    <a:pt x="54" y="570"/>
                    <a:pt x="53" y="572"/>
                  </a:cubicBezTo>
                  <a:cubicBezTo>
                    <a:pt x="52" y="576"/>
                    <a:pt x="49" y="575"/>
                    <a:pt x="51" y="579"/>
                  </a:cubicBezTo>
                  <a:cubicBezTo>
                    <a:pt x="52" y="581"/>
                    <a:pt x="55" y="580"/>
                    <a:pt x="54" y="583"/>
                  </a:cubicBezTo>
                  <a:cubicBezTo>
                    <a:pt x="53" y="587"/>
                    <a:pt x="48" y="591"/>
                    <a:pt x="47" y="595"/>
                  </a:cubicBezTo>
                  <a:cubicBezTo>
                    <a:pt x="47" y="599"/>
                    <a:pt x="48" y="601"/>
                    <a:pt x="49" y="604"/>
                  </a:cubicBezTo>
                  <a:cubicBezTo>
                    <a:pt x="51" y="610"/>
                    <a:pt x="48" y="614"/>
                    <a:pt x="48" y="621"/>
                  </a:cubicBezTo>
                  <a:cubicBezTo>
                    <a:pt x="48" y="628"/>
                    <a:pt x="51" y="632"/>
                    <a:pt x="52" y="639"/>
                  </a:cubicBezTo>
                  <a:cubicBezTo>
                    <a:pt x="53" y="645"/>
                    <a:pt x="49" y="644"/>
                    <a:pt x="46" y="647"/>
                  </a:cubicBezTo>
                  <a:cubicBezTo>
                    <a:pt x="42" y="652"/>
                    <a:pt x="42" y="662"/>
                    <a:pt x="41" y="668"/>
                  </a:cubicBezTo>
                  <a:cubicBezTo>
                    <a:pt x="41" y="670"/>
                    <a:pt x="41" y="673"/>
                    <a:pt x="41" y="676"/>
                  </a:cubicBezTo>
                  <a:cubicBezTo>
                    <a:pt x="43" y="682"/>
                    <a:pt x="53" y="680"/>
                    <a:pt x="52" y="686"/>
                  </a:cubicBezTo>
                  <a:cubicBezTo>
                    <a:pt x="52" y="690"/>
                    <a:pt x="49" y="690"/>
                    <a:pt x="49" y="694"/>
                  </a:cubicBezTo>
                  <a:cubicBezTo>
                    <a:pt x="50" y="697"/>
                    <a:pt x="50" y="701"/>
                    <a:pt x="50" y="704"/>
                  </a:cubicBezTo>
                  <a:cubicBezTo>
                    <a:pt x="50" y="707"/>
                    <a:pt x="53" y="710"/>
                    <a:pt x="52" y="714"/>
                  </a:cubicBezTo>
                  <a:cubicBezTo>
                    <a:pt x="52" y="718"/>
                    <a:pt x="50" y="719"/>
                    <a:pt x="51" y="723"/>
                  </a:cubicBezTo>
                  <a:cubicBezTo>
                    <a:pt x="51" y="729"/>
                    <a:pt x="52" y="729"/>
                    <a:pt x="58" y="730"/>
                  </a:cubicBezTo>
                  <a:cubicBezTo>
                    <a:pt x="65" y="731"/>
                    <a:pt x="66" y="730"/>
                    <a:pt x="67" y="735"/>
                  </a:cubicBezTo>
                  <a:cubicBezTo>
                    <a:pt x="66" y="733"/>
                    <a:pt x="64" y="741"/>
                    <a:pt x="65" y="740"/>
                  </a:cubicBezTo>
                  <a:cubicBezTo>
                    <a:pt x="64" y="742"/>
                    <a:pt x="65" y="742"/>
                    <a:pt x="62" y="744"/>
                  </a:cubicBezTo>
                  <a:cubicBezTo>
                    <a:pt x="57" y="746"/>
                    <a:pt x="49" y="742"/>
                    <a:pt x="43" y="744"/>
                  </a:cubicBezTo>
                  <a:cubicBezTo>
                    <a:pt x="43" y="748"/>
                    <a:pt x="48" y="748"/>
                    <a:pt x="52" y="749"/>
                  </a:cubicBezTo>
                  <a:cubicBezTo>
                    <a:pt x="54" y="750"/>
                    <a:pt x="57" y="750"/>
                    <a:pt x="58" y="752"/>
                  </a:cubicBezTo>
                  <a:cubicBezTo>
                    <a:pt x="60" y="754"/>
                    <a:pt x="62" y="762"/>
                    <a:pt x="61" y="764"/>
                  </a:cubicBezTo>
                  <a:cubicBezTo>
                    <a:pt x="60" y="768"/>
                    <a:pt x="54" y="769"/>
                    <a:pt x="52" y="773"/>
                  </a:cubicBezTo>
                  <a:cubicBezTo>
                    <a:pt x="51" y="778"/>
                    <a:pt x="52" y="780"/>
                    <a:pt x="53" y="784"/>
                  </a:cubicBezTo>
                  <a:cubicBezTo>
                    <a:pt x="55" y="789"/>
                    <a:pt x="55" y="788"/>
                    <a:pt x="52" y="793"/>
                  </a:cubicBezTo>
                  <a:cubicBezTo>
                    <a:pt x="48" y="798"/>
                    <a:pt x="49" y="796"/>
                    <a:pt x="51" y="802"/>
                  </a:cubicBezTo>
                  <a:cubicBezTo>
                    <a:pt x="52" y="804"/>
                    <a:pt x="54" y="810"/>
                    <a:pt x="54" y="812"/>
                  </a:cubicBezTo>
                  <a:cubicBezTo>
                    <a:pt x="55" y="820"/>
                    <a:pt x="45" y="822"/>
                    <a:pt x="46" y="830"/>
                  </a:cubicBezTo>
                  <a:cubicBezTo>
                    <a:pt x="46" y="832"/>
                    <a:pt x="48" y="834"/>
                    <a:pt x="47" y="837"/>
                  </a:cubicBezTo>
                  <a:cubicBezTo>
                    <a:pt x="41" y="837"/>
                    <a:pt x="42" y="845"/>
                    <a:pt x="35" y="846"/>
                  </a:cubicBezTo>
                  <a:cubicBezTo>
                    <a:pt x="35" y="848"/>
                    <a:pt x="36" y="852"/>
                    <a:pt x="35" y="854"/>
                  </a:cubicBezTo>
                  <a:cubicBezTo>
                    <a:pt x="34" y="857"/>
                    <a:pt x="31" y="859"/>
                    <a:pt x="31" y="862"/>
                  </a:cubicBezTo>
                  <a:cubicBezTo>
                    <a:pt x="30" y="867"/>
                    <a:pt x="35" y="867"/>
                    <a:pt x="36" y="871"/>
                  </a:cubicBezTo>
                  <a:cubicBezTo>
                    <a:pt x="38" y="876"/>
                    <a:pt x="32" y="882"/>
                    <a:pt x="31" y="886"/>
                  </a:cubicBezTo>
                  <a:cubicBezTo>
                    <a:pt x="28" y="891"/>
                    <a:pt x="31" y="898"/>
                    <a:pt x="27" y="903"/>
                  </a:cubicBezTo>
                  <a:cubicBezTo>
                    <a:pt x="23" y="909"/>
                    <a:pt x="18" y="907"/>
                    <a:pt x="15" y="915"/>
                  </a:cubicBezTo>
                  <a:cubicBezTo>
                    <a:pt x="13" y="920"/>
                    <a:pt x="14" y="919"/>
                    <a:pt x="10" y="921"/>
                  </a:cubicBezTo>
                  <a:cubicBezTo>
                    <a:pt x="0" y="928"/>
                    <a:pt x="1" y="947"/>
                    <a:pt x="7" y="956"/>
                  </a:cubicBezTo>
                  <a:cubicBezTo>
                    <a:pt x="9" y="961"/>
                    <a:pt x="11" y="960"/>
                    <a:pt x="12" y="965"/>
                  </a:cubicBezTo>
                  <a:cubicBezTo>
                    <a:pt x="12" y="968"/>
                    <a:pt x="12" y="971"/>
                    <a:pt x="13" y="974"/>
                  </a:cubicBezTo>
                  <a:cubicBezTo>
                    <a:pt x="15" y="985"/>
                    <a:pt x="19" y="979"/>
                    <a:pt x="25" y="974"/>
                  </a:cubicBezTo>
                  <a:cubicBezTo>
                    <a:pt x="25" y="975"/>
                    <a:pt x="35" y="975"/>
                    <a:pt x="36" y="976"/>
                  </a:cubicBezTo>
                  <a:cubicBezTo>
                    <a:pt x="39" y="978"/>
                    <a:pt x="40" y="984"/>
                    <a:pt x="39" y="988"/>
                  </a:cubicBezTo>
                  <a:cubicBezTo>
                    <a:pt x="38" y="990"/>
                    <a:pt x="35" y="990"/>
                    <a:pt x="35" y="992"/>
                  </a:cubicBezTo>
                  <a:cubicBezTo>
                    <a:pt x="34" y="994"/>
                    <a:pt x="36" y="997"/>
                    <a:pt x="37" y="999"/>
                  </a:cubicBezTo>
                  <a:cubicBezTo>
                    <a:pt x="38" y="1004"/>
                    <a:pt x="39" y="1003"/>
                    <a:pt x="37" y="1009"/>
                  </a:cubicBezTo>
                  <a:cubicBezTo>
                    <a:pt x="35" y="1015"/>
                    <a:pt x="34" y="1013"/>
                    <a:pt x="37" y="1018"/>
                  </a:cubicBezTo>
                  <a:cubicBezTo>
                    <a:pt x="39" y="1021"/>
                    <a:pt x="42" y="1023"/>
                    <a:pt x="44" y="1026"/>
                  </a:cubicBezTo>
                  <a:cubicBezTo>
                    <a:pt x="47" y="1031"/>
                    <a:pt x="44" y="1032"/>
                    <a:pt x="51" y="1033"/>
                  </a:cubicBezTo>
                  <a:cubicBezTo>
                    <a:pt x="54" y="1033"/>
                    <a:pt x="59" y="1033"/>
                    <a:pt x="62" y="1033"/>
                  </a:cubicBezTo>
                  <a:cubicBezTo>
                    <a:pt x="71" y="1034"/>
                    <a:pt x="81" y="1034"/>
                    <a:pt x="91" y="1034"/>
                  </a:cubicBezTo>
                  <a:cubicBezTo>
                    <a:pt x="101" y="1034"/>
                    <a:pt x="107" y="1037"/>
                    <a:pt x="117" y="1040"/>
                  </a:cubicBezTo>
                  <a:cubicBezTo>
                    <a:pt x="126" y="1042"/>
                    <a:pt x="135" y="1044"/>
                    <a:pt x="142" y="1049"/>
                  </a:cubicBezTo>
                  <a:cubicBezTo>
                    <a:pt x="142" y="1049"/>
                    <a:pt x="142" y="1049"/>
                    <a:pt x="142" y="1049"/>
                  </a:cubicBezTo>
                  <a:cubicBezTo>
                    <a:pt x="143" y="1045"/>
                    <a:pt x="139" y="1041"/>
                    <a:pt x="137" y="1037"/>
                  </a:cubicBezTo>
                  <a:cubicBezTo>
                    <a:pt x="135" y="1033"/>
                    <a:pt x="133" y="1029"/>
                    <a:pt x="131" y="1024"/>
                  </a:cubicBezTo>
                  <a:cubicBezTo>
                    <a:pt x="124" y="1008"/>
                    <a:pt x="114" y="977"/>
                    <a:pt x="129" y="964"/>
                  </a:cubicBezTo>
                  <a:cubicBezTo>
                    <a:pt x="133" y="959"/>
                    <a:pt x="139" y="957"/>
                    <a:pt x="144" y="954"/>
                  </a:cubicBezTo>
                  <a:cubicBezTo>
                    <a:pt x="150" y="951"/>
                    <a:pt x="155" y="952"/>
                    <a:pt x="158" y="944"/>
                  </a:cubicBezTo>
                  <a:cubicBezTo>
                    <a:pt x="161" y="935"/>
                    <a:pt x="159" y="926"/>
                    <a:pt x="162" y="916"/>
                  </a:cubicBezTo>
                  <a:cubicBezTo>
                    <a:pt x="165" y="905"/>
                    <a:pt x="181" y="890"/>
                    <a:pt x="191" y="884"/>
                  </a:cubicBezTo>
                  <a:cubicBezTo>
                    <a:pt x="196" y="881"/>
                    <a:pt x="199" y="879"/>
                    <a:pt x="202" y="875"/>
                  </a:cubicBezTo>
                  <a:cubicBezTo>
                    <a:pt x="208" y="869"/>
                    <a:pt x="208" y="863"/>
                    <a:pt x="210" y="856"/>
                  </a:cubicBezTo>
                  <a:cubicBezTo>
                    <a:pt x="211" y="850"/>
                    <a:pt x="214" y="845"/>
                    <a:pt x="212" y="838"/>
                  </a:cubicBezTo>
                  <a:cubicBezTo>
                    <a:pt x="210" y="831"/>
                    <a:pt x="205" y="832"/>
                    <a:pt x="199" y="831"/>
                  </a:cubicBezTo>
                  <a:cubicBezTo>
                    <a:pt x="194" y="830"/>
                    <a:pt x="186" y="830"/>
                    <a:pt x="182" y="826"/>
                  </a:cubicBezTo>
                  <a:cubicBezTo>
                    <a:pt x="179" y="824"/>
                    <a:pt x="179" y="820"/>
                    <a:pt x="177" y="818"/>
                  </a:cubicBezTo>
                  <a:cubicBezTo>
                    <a:pt x="172" y="813"/>
                    <a:pt x="169" y="813"/>
                    <a:pt x="166" y="807"/>
                  </a:cubicBezTo>
                  <a:cubicBezTo>
                    <a:pt x="161" y="793"/>
                    <a:pt x="166" y="778"/>
                    <a:pt x="176" y="767"/>
                  </a:cubicBezTo>
                  <a:cubicBezTo>
                    <a:pt x="181" y="761"/>
                    <a:pt x="188" y="760"/>
                    <a:pt x="194" y="756"/>
                  </a:cubicBezTo>
                  <a:cubicBezTo>
                    <a:pt x="197" y="754"/>
                    <a:pt x="199" y="752"/>
                    <a:pt x="203" y="752"/>
                  </a:cubicBezTo>
                  <a:cubicBezTo>
                    <a:pt x="207" y="752"/>
                    <a:pt x="211" y="754"/>
                    <a:pt x="216" y="754"/>
                  </a:cubicBezTo>
                  <a:cubicBezTo>
                    <a:pt x="220" y="749"/>
                    <a:pt x="214" y="747"/>
                    <a:pt x="214" y="743"/>
                  </a:cubicBezTo>
                  <a:cubicBezTo>
                    <a:pt x="215" y="739"/>
                    <a:pt x="219" y="738"/>
                    <a:pt x="221" y="736"/>
                  </a:cubicBezTo>
                  <a:cubicBezTo>
                    <a:pt x="226" y="731"/>
                    <a:pt x="227" y="722"/>
                    <a:pt x="226" y="715"/>
                  </a:cubicBezTo>
                  <a:cubicBezTo>
                    <a:pt x="225" y="710"/>
                    <a:pt x="221" y="707"/>
                    <a:pt x="224" y="701"/>
                  </a:cubicBezTo>
                  <a:cubicBezTo>
                    <a:pt x="225" y="699"/>
                    <a:pt x="228" y="698"/>
                    <a:pt x="229" y="695"/>
                  </a:cubicBezTo>
                  <a:cubicBezTo>
                    <a:pt x="231" y="691"/>
                    <a:pt x="229" y="689"/>
                    <a:pt x="233" y="685"/>
                  </a:cubicBezTo>
                  <a:cubicBezTo>
                    <a:pt x="235" y="683"/>
                    <a:pt x="239" y="682"/>
                    <a:pt x="242" y="680"/>
                  </a:cubicBezTo>
                  <a:cubicBezTo>
                    <a:pt x="245" y="679"/>
                    <a:pt x="250" y="678"/>
                    <a:pt x="252" y="676"/>
                  </a:cubicBezTo>
                  <a:cubicBezTo>
                    <a:pt x="250" y="674"/>
                    <a:pt x="246" y="673"/>
                    <a:pt x="243" y="672"/>
                  </a:cubicBezTo>
                  <a:cubicBezTo>
                    <a:pt x="241" y="672"/>
                    <a:pt x="236" y="670"/>
                    <a:pt x="234" y="669"/>
                  </a:cubicBezTo>
                  <a:cubicBezTo>
                    <a:pt x="226" y="662"/>
                    <a:pt x="244" y="658"/>
                    <a:pt x="249" y="660"/>
                  </a:cubicBezTo>
                  <a:cubicBezTo>
                    <a:pt x="254" y="663"/>
                    <a:pt x="263" y="679"/>
                    <a:pt x="272" y="670"/>
                  </a:cubicBezTo>
                  <a:cubicBezTo>
                    <a:pt x="275" y="666"/>
                    <a:pt x="272" y="665"/>
                    <a:pt x="271" y="661"/>
                  </a:cubicBezTo>
                  <a:cubicBezTo>
                    <a:pt x="271" y="659"/>
                    <a:pt x="272" y="657"/>
                    <a:pt x="272" y="655"/>
                  </a:cubicBezTo>
                  <a:cubicBezTo>
                    <a:pt x="272" y="654"/>
                    <a:pt x="269" y="652"/>
                    <a:pt x="269" y="651"/>
                  </a:cubicBezTo>
                  <a:cubicBezTo>
                    <a:pt x="267" y="647"/>
                    <a:pt x="269" y="643"/>
                    <a:pt x="262" y="644"/>
                  </a:cubicBezTo>
                  <a:cubicBezTo>
                    <a:pt x="260" y="644"/>
                    <a:pt x="250" y="648"/>
                    <a:pt x="249" y="649"/>
                  </a:cubicBezTo>
                  <a:cubicBezTo>
                    <a:pt x="252" y="650"/>
                    <a:pt x="257" y="649"/>
                    <a:pt x="257" y="654"/>
                  </a:cubicBezTo>
                  <a:cubicBezTo>
                    <a:pt x="253" y="653"/>
                    <a:pt x="248" y="652"/>
                    <a:pt x="246" y="656"/>
                  </a:cubicBezTo>
                  <a:cubicBezTo>
                    <a:pt x="241" y="655"/>
                    <a:pt x="245" y="652"/>
                    <a:pt x="246" y="650"/>
                  </a:cubicBezTo>
                  <a:cubicBezTo>
                    <a:pt x="238" y="645"/>
                    <a:pt x="230" y="648"/>
                    <a:pt x="232" y="635"/>
                  </a:cubicBezTo>
                  <a:cubicBezTo>
                    <a:pt x="233" y="627"/>
                    <a:pt x="223" y="605"/>
                    <a:pt x="231" y="599"/>
                  </a:cubicBezTo>
                  <a:cubicBezTo>
                    <a:pt x="236" y="595"/>
                    <a:pt x="245" y="601"/>
                    <a:pt x="249" y="603"/>
                  </a:cubicBezTo>
                  <a:cubicBezTo>
                    <a:pt x="263" y="611"/>
                    <a:pt x="278" y="616"/>
                    <a:pt x="293" y="607"/>
                  </a:cubicBezTo>
                  <a:cubicBezTo>
                    <a:pt x="299" y="604"/>
                    <a:pt x="311" y="595"/>
                    <a:pt x="307" y="587"/>
                  </a:cubicBezTo>
                  <a:cubicBezTo>
                    <a:pt x="303" y="589"/>
                    <a:pt x="301" y="586"/>
                    <a:pt x="300" y="583"/>
                  </a:cubicBezTo>
                  <a:cubicBezTo>
                    <a:pt x="303" y="582"/>
                    <a:pt x="306" y="569"/>
                    <a:pt x="307" y="566"/>
                  </a:cubicBezTo>
                  <a:cubicBezTo>
                    <a:pt x="309" y="560"/>
                    <a:pt x="312" y="553"/>
                    <a:pt x="309" y="548"/>
                  </a:cubicBezTo>
                  <a:cubicBezTo>
                    <a:pt x="307" y="544"/>
                    <a:pt x="304" y="545"/>
                    <a:pt x="304" y="540"/>
                  </a:cubicBezTo>
                  <a:cubicBezTo>
                    <a:pt x="304" y="539"/>
                    <a:pt x="308" y="536"/>
                    <a:pt x="308" y="535"/>
                  </a:cubicBezTo>
                  <a:cubicBezTo>
                    <a:pt x="307" y="534"/>
                    <a:pt x="306" y="532"/>
                    <a:pt x="305" y="530"/>
                  </a:cubicBezTo>
                  <a:cubicBezTo>
                    <a:pt x="310" y="532"/>
                    <a:pt x="313" y="535"/>
                    <a:pt x="319" y="535"/>
                  </a:cubicBezTo>
                  <a:cubicBezTo>
                    <a:pt x="324" y="536"/>
                    <a:pt x="330" y="537"/>
                    <a:pt x="335" y="537"/>
                  </a:cubicBezTo>
                  <a:cubicBezTo>
                    <a:pt x="341" y="537"/>
                    <a:pt x="348" y="535"/>
                    <a:pt x="354" y="535"/>
                  </a:cubicBezTo>
                  <a:cubicBezTo>
                    <a:pt x="369" y="534"/>
                    <a:pt x="382" y="528"/>
                    <a:pt x="397" y="524"/>
                  </a:cubicBezTo>
                  <a:cubicBezTo>
                    <a:pt x="401" y="523"/>
                    <a:pt x="403" y="523"/>
                    <a:pt x="407" y="521"/>
                  </a:cubicBezTo>
                  <a:cubicBezTo>
                    <a:pt x="411" y="519"/>
                    <a:pt x="415" y="517"/>
                    <a:pt x="418" y="515"/>
                  </a:cubicBezTo>
                  <a:cubicBezTo>
                    <a:pt x="421" y="512"/>
                    <a:pt x="426" y="508"/>
                    <a:pt x="429" y="505"/>
                  </a:cubicBezTo>
                  <a:cubicBezTo>
                    <a:pt x="432" y="502"/>
                    <a:pt x="432" y="498"/>
                    <a:pt x="434" y="494"/>
                  </a:cubicBezTo>
                  <a:cubicBezTo>
                    <a:pt x="442" y="482"/>
                    <a:pt x="457" y="470"/>
                    <a:pt x="454" y="454"/>
                  </a:cubicBezTo>
                  <a:cubicBezTo>
                    <a:pt x="454" y="453"/>
                    <a:pt x="454" y="452"/>
                    <a:pt x="454" y="452"/>
                  </a:cubicBezTo>
                  <a:cubicBezTo>
                    <a:pt x="452" y="450"/>
                    <a:pt x="449" y="448"/>
                    <a:pt x="446" y="445"/>
                  </a:cubicBezTo>
                  <a:cubicBezTo>
                    <a:pt x="443" y="442"/>
                    <a:pt x="441" y="438"/>
                    <a:pt x="436" y="435"/>
                  </a:cubicBezTo>
                  <a:cubicBezTo>
                    <a:pt x="428" y="429"/>
                    <a:pt x="416" y="428"/>
                    <a:pt x="409" y="420"/>
                  </a:cubicBezTo>
                  <a:cubicBezTo>
                    <a:pt x="404" y="415"/>
                    <a:pt x="399" y="396"/>
                    <a:pt x="407" y="392"/>
                  </a:cubicBezTo>
                  <a:cubicBezTo>
                    <a:pt x="409" y="382"/>
                    <a:pt x="405" y="373"/>
                    <a:pt x="405" y="363"/>
                  </a:cubicBezTo>
                  <a:cubicBezTo>
                    <a:pt x="406" y="363"/>
                    <a:pt x="406" y="363"/>
                    <a:pt x="407" y="363"/>
                  </a:cubicBezTo>
                  <a:cubicBezTo>
                    <a:pt x="407" y="360"/>
                    <a:pt x="405" y="355"/>
                    <a:pt x="406" y="352"/>
                  </a:cubicBezTo>
                  <a:cubicBezTo>
                    <a:pt x="408" y="344"/>
                    <a:pt x="415" y="344"/>
                    <a:pt x="415" y="335"/>
                  </a:cubicBezTo>
                  <a:cubicBezTo>
                    <a:pt x="415" y="331"/>
                    <a:pt x="414" y="326"/>
                    <a:pt x="414" y="322"/>
                  </a:cubicBezTo>
                  <a:cubicBezTo>
                    <a:pt x="414" y="316"/>
                    <a:pt x="415" y="314"/>
                    <a:pt x="416" y="309"/>
                  </a:cubicBezTo>
                  <a:cubicBezTo>
                    <a:pt x="416" y="307"/>
                    <a:pt x="414" y="305"/>
                    <a:pt x="415" y="302"/>
                  </a:cubicBezTo>
                  <a:cubicBezTo>
                    <a:pt x="416" y="300"/>
                    <a:pt x="418" y="299"/>
                    <a:pt x="419" y="297"/>
                  </a:cubicBezTo>
                  <a:cubicBezTo>
                    <a:pt x="422" y="290"/>
                    <a:pt x="423" y="278"/>
                    <a:pt x="423" y="271"/>
                  </a:cubicBezTo>
                  <a:cubicBezTo>
                    <a:pt x="423" y="260"/>
                    <a:pt x="425" y="257"/>
                    <a:pt x="431" y="252"/>
                  </a:cubicBezTo>
                  <a:cubicBezTo>
                    <a:pt x="430" y="252"/>
                    <a:pt x="429" y="252"/>
                    <a:pt x="428" y="252"/>
                  </a:cubicBezTo>
                  <a:cubicBezTo>
                    <a:pt x="431" y="245"/>
                    <a:pt x="437" y="238"/>
                    <a:pt x="442" y="233"/>
                  </a:cubicBezTo>
                  <a:cubicBezTo>
                    <a:pt x="446" y="230"/>
                    <a:pt x="446" y="228"/>
                    <a:pt x="449" y="224"/>
                  </a:cubicBezTo>
                  <a:cubicBezTo>
                    <a:pt x="451" y="219"/>
                    <a:pt x="454" y="219"/>
                    <a:pt x="458" y="215"/>
                  </a:cubicBezTo>
                  <a:cubicBezTo>
                    <a:pt x="461" y="212"/>
                    <a:pt x="464" y="210"/>
                    <a:pt x="467" y="207"/>
                  </a:cubicBezTo>
                  <a:cubicBezTo>
                    <a:pt x="471" y="203"/>
                    <a:pt x="472" y="197"/>
                    <a:pt x="476" y="192"/>
                  </a:cubicBezTo>
                  <a:cubicBezTo>
                    <a:pt x="479" y="188"/>
                    <a:pt x="485" y="186"/>
                    <a:pt x="489" y="183"/>
                  </a:cubicBezTo>
                  <a:cubicBezTo>
                    <a:pt x="496" y="177"/>
                    <a:pt x="504" y="170"/>
                    <a:pt x="512" y="167"/>
                  </a:cubicBezTo>
                  <a:cubicBezTo>
                    <a:pt x="520" y="164"/>
                    <a:pt x="531" y="159"/>
                    <a:pt x="533" y="151"/>
                  </a:cubicBezTo>
                  <a:cubicBezTo>
                    <a:pt x="535" y="146"/>
                    <a:pt x="534" y="134"/>
                    <a:pt x="534" y="130"/>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6" name="Freeform 492"/>
            <p:cNvSpPr>
              <a:spLocks/>
            </p:cNvSpPr>
            <p:nvPr/>
          </p:nvSpPr>
          <p:spPr bwMode="auto">
            <a:xfrm>
              <a:off x="16921163" y="14533563"/>
              <a:ext cx="768350" cy="563563"/>
            </a:xfrm>
            <a:custGeom>
              <a:avLst/>
              <a:gdLst>
                <a:gd name="T0" fmla="*/ 161 w 205"/>
                <a:gd name="T1" fmla="*/ 111 h 150"/>
                <a:gd name="T2" fmla="*/ 161 w 205"/>
                <a:gd name="T3" fmla="*/ 56 h 150"/>
                <a:gd name="T4" fmla="*/ 160 w 205"/>
                <a:gd name="T5" fmla="*/ 8 h 150"/>
                <a:gd name="T6" fmla="*/ 152 w 205"/>
                <a:gd name="T7" fmla="*/ 7 h 150"/>
                <a:gd name="T8" fmla="*/ 146 w 205"/>
                <a:gd name="T9" fmla="*/ 9 h 150"/>
                <a:gd name="T10" fmla="*/ 142 w 205"/>
                <a:gd name="T11" fmla="*/ 6 h 150"/>
                <a:gd name="T12" fmla="*/ 133 w 205"/>
                <a:gd name="T13" fmla="*/ 5 h 150"/>
                <a:gd name="T14" fmla="*/ 126 w 205"/>
                <a:gd name="T15" fmla="*/ 16 h 150"/>
                <a:gd name="T16" fmla="*/ 119 w 205"/>
                <a:gd name="T17" fmla="*/ 14 h 150"/>
                <a:gd name="T18" fmla="*/ 113 w 205"/>
                <a:gd name="T19" fmla="*/ 13 h 150"/>
                <a:gd name="T20" fmla="*/ 119 w 205"/>
                <a:gd name="T21" fmla="*/ 24 h 150"/>
                <a:gd name="T22" fmla="*/ 108 w 205"/>
                <a:gd name="T23" fmla="*/ 35 h 150"/>
                <a:gd name="T24" fmla="*/ 141 w 205"/>
                <a:gd name="T25" fmla="*/ 41 h 150"/>
                <a:gd name="T26" fmla="*/ 130 w 205"/>
                <a:gd name="T27" fmla="*/ 54 h 150"/>
                <a:gd name="T28" fmla="*/ 120 w 205"/>
                <a:gd name="T29" fmla="*/ 64 h 150"/>
                <a:gd name="T30" fmla="*/ 128 w 205"/>
                <a:gd name="T31" fmla="*/ 78 h 150"/>
                <a:gd name="T32" fmla="*/ 147 w 205"/>
                <a:gd name="T33" fmla="*/ 88 h 150"/>
                <a:gd name="T34" fmla="*/ 133 w 205"/>
                <a:gd name="T35" fmla="*/ 82 h 150"/>
                <a:gd name="T36" fmla="*/ 117 w 205"/>
                <a:gd name="T37" fmla="*/ 77 h 150"/>
                <a:gd name="T38" fmla="*/ 111 w 205"/>
                <a:gd name="T39" fmla="*/ 51 h 150"/>
                <a:gd name="T40" fmla="*/ 100 w 205"/>
                <a:gd name="T41" fmla="*/ 62 h 150"/>
                <a:gd name="T42" fmla="*/ 101 w 205"/>
                <a:gd name="T43" fmla="*/ 71 h 150"/>
                <a:gd name="T44" fmla="*/ 74 w 205"/>
                <a:gd name="T45" fmla="*/ 63 h 150"/>
                <a:gd name="T46" fmla="*/ 45 w 205"/>
                <a:gd name="T47" fmla="*/ 48 h 150"/>
                <a:gd name="T48" fmla="*/ 26 w 205"/>
                <a:gd name="T49" fmla="*/ 29 h 150"/>
                <a:gd name="T50" fmla="*/ 14 w 205"/>
                <a:gd name="T51" fmla="*/ 23 h 150"/>
                <a:gd name="T52" fmla="*/ 0 w 205"/>
                <a:gd name="T53" fmla="*/ 14 h 150"/>
                <a:gd name="T54" fmla="*/ 9 w 205"/>
                <a:gd name="T55" fmla="*/ 37 h 150"/>
                <a:gd name="T56" fmla="*/ 34 w 205"/>
                <a:gd name="T57" fmla="*/ 62 h 150"/>
                <a:gd name="T58" fmla="*/ 50 w 205"/>
                <a:gd name="T59" fmla="*/ 78 h 150"/>
                <a:gd name="T60" fmla="*/ 60 w 205"/>
                <a:gd name="T61" fmla="*/ 89 h 150"/>
                <a:gd name="T62" fmla="*/ 68 w 205"/>
                <a:gd name="T63" fmla="*/ 91 h 150"/>
                <a:gd name="T64" fmla="*/ 68 w 205"/>
                <a:gd name="T65" fmla="*/ 96 h 150"/>
                <a:gd name="T66" fmla="*/ 78 w 205"/>
                <a:gd name="T67" fmla="*/ 103 h 150"/>
                <a:gd name="T68" fmla="*/ 92 w 205"/>
                <a:gd name="T69" fmla="*/ 103 h 150"/>
                <a:gd name="T70" fmla="*/ 84 w 205"/>
                <a:gd name="T71" fmla="*/ 109 h 150"/>
                <a:gd name="T72" fmla="*/ 90 w 205"/>
                <a:gd name="T73" fmla="*/ 117 h 150"/>
                <a:gd name="T74" fmla="*/ 96 w 205"/>
                <a:gd name="T75" fmla="*/ 119 h 150"/>
                <a:gd name="T76" fmla="*/ 104 w 205"/>
                <a:gd name="T77" fmla="*/ 124 h 150"/>
                <a:gd name="T78" fmla="*/ 115 w 205"/>
                <a:gd name="T79" fmla="*/ 118 h 150"/>
                <a:gd name="T80" fmla="*/ 121 w 205"/>
                <a:gd name="T81" fmla="*/ 126 h 150"/>
                <a:gd name="T82" fmla="*/ 122 w 205"/>
                <a:gd name="T83" fmla="*/ 135 h 150"/>
                <a:gd name="T84" fmla="*/ 149 w 205"/>
                <a:gd name="T85" fmla="*/ 139 h 150"/>
                <a:gd name="T86" fmla="*/ 162 w 205"/>
                <a:gd name="T87" fmla="*/ 141 h 150"/>
                <a:gd name="T88" fmla="*/ 175 w 205"/>
                <a:gd name="T89" fmla="*/ 149 h 150"/>
                <a:gd name="T90" fmla="*/ 178 w 205"/>
                <a:gd name="T91" fmla="*/ 140 h 150"/>
                <a:gd name="T92" fmla="*/ 168 w 205"/>
                <a:gd name="T93" fmla="*/ 131 h 150"/>
                <a:gd name="T94" fmla="*/ 169 w 205"/>
                <a:gd name="T95" fmla="*/ 129 h 150"/>
                <a:gd name="T96" fmla="*/ 189 w 205"/>
                <a:gd name="T97" fmla="*/ 129 h 150"/>
                <a:gd name="T98" fmla="*/ 200 w 205"/>
                <a:gd name="T99" fmla="*/ 126 h 150"/>
                <a:gd name="T100" fmla="*/ 205 w 205"/>
                <a:gd name="T101" fmla="*/ 116 h 150"/>
                <a:gd name="T102" fmla="*/ 192 w 205"/>
                <a:gd name="T103" fmla="*/ 113 h 150"/>
                <a:gd name="T104" fmla="*/ 161 w 205"/>
                <a:gd name="T105" fmla="*/ 11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50">
                  <a:moveTo>
                    <a:pt x="161" y="111"/>
                  </a:moveTo>
                  <a:cubicBezTo>
                    <a:pt x="158" y="92"/>
                    <a:pt x="161" y="75"/>
                    <a:pt x="161" y="56"/>
                  </a:cubicBezTo>
                  <a:cubicBezTo>
                    <a:pt x="161" y="42"/>
                    <a:pt x="162" y="23"/>
                    <a:pt x="160" y="8"/>
                  </a:cubicBezTo>
                  <a:cubicBezTo>
                    <a:pt x="158" y="6"/>
                    <a:pt x="157" y="6"/>
                    <a:pt x="152" y="7"/>
                  </a:cubicBezTo>
                  <a:cubicBezTo>
                    <a:pt x="150" y="8"/>
                    <a:pt x="148" y="10"/>
                    <a:pt x="146" y="9"/>
                  </a:cubicBezTo>
                  <a:cubicBezTo>
                    <a:pt x="142" y="9"/>
                    <a:pt x="144" y="8"/>
                    <a:pt x="142" y="6"/>
                  </a:cubicBezTo>
                  <a:cubicBezTo>
                    <a:pt x="139" y="3"/>
                    <a:pt x="138" y="0"/>
                    <a:pt x="133" y="5"/>
                  </a:cubicBezTo>
                  <a:cubicBezTo>
                    <a:pt x="131" y="8"/>
                    <a:pt x="130" y="14"/>
                    <a:pt x="126" y="16"/>
                  </a:cubicBezTo>
                  <a:cubicBezTo>
                    <a:pt x="121" y="18"/>
                    <a:pt x="123" y="15"/>
                    <a:pt x="119" y="14"/>
                  </a:cubicBezTo>
                  <a:cubicBezTo>
                    <a:pt x="117" y="13"/>
                    <a:pt x="115" y="12"/>
                    <a:pt x="113" y="13"/>
                  </a:cubicBezTo>
                  <a:cubicBezTo>
                    <a:pt x="113" y="19"/>
                    <a:pt x="124" y="20"/>
                    <a:pt x="119" y="24"/>
                  </a:cubicBezTo>
                  <a:cubicBezTo>
                    <a:pt x="115" y="28"/>
                    <a:pt x="103" y="24"/>
                    <a:pt x="108" y="35"/>
                  </a:cubicBezTo>
                  <a:cubicBezTo>
                    <a:pt x="116" y="50"/>
                    <a:pt x="129" y="40"/>
                    <a:pt x="141" y="41"/>
                  </a:cubicBezTo>
                  <a:cubicBezTo>
                    <a:pt x="141" y="47"/>
                    <a:pt x="135" y="51"/>
                    <a:pt x="130" y="54"/>
                  </a:cubicBezTo>
                  <a:cubicBezTo>
                    <a:pt x="123" y="57"/>
                    <a:pt x="119" y="55"/>
                    <a:pt x="120" y="64"/>
                  </a:cubicBezTo>
                  <a:cubicBezTo>
                    <a:pt x="120" y="70"/>
                    <a:pt x="123" y="75"/>
                    <a:pt x="128" y="78"/>
                  </a:cubicBezTo>
                  <a:cubicBezTo>
                    <a:pt x="133" y="81"/>
                    <a:pt x="144" y="82"/>
                    <a:pt x="147" y="88"/>
                  </a:cubicBezTo>
                  <a:cubicBezTo>
                    <a:pt x="142" y="88"/>
                    <a:pt x="137" y="84"/>
                    <a:pt x="133" y="82"/>
                  </a:cubicBezTo>
                  <a:cubicBezTo>
                    <a:pt x="128" y="80"/>
                    <a:pt x="121" y="81"/>
                    <a:pt x="117" y="77"/>
                  </a:cubicBezTo>
                  <a:cubicBezTo>
                    <a:pt x="113" y="71"/>
                    <a:pt x="114" y="58"/>
                    <a:pt x="111" y="51"/>
                  </a:cubicBezTo>
                  <a:cubicBezTo>
                    <a:pt x="106" y="53"/>
                    <a:pt x="104" y="63"/>
                    <a:pt x="100" y="62"/>
                  </a:cubicBezTo>
                  <a:cubicBezTo>
                    <a:pt x="99" y="65"/>
                    <a:pt x="100" y="68"/>
                    <a:pt x="101" y="71"/>
                  </a:cubicBezTo>
                  <a:cubicBezTo>
                    <a:pt x="91" y="72"/>
                    <a:pt x="82" y="66"/>
                    <a:pt x="74" y="63"/>
                  </a:cubicBezTo>
                  <a:cubicBezTo>
                    <a:pt x="64" y="58"/>
                    <a:pt x="54" y="55"/>
                    <a:pt x="45" y="48"/>
                  </a:cubicBezTo>
                  <a:cubicBezTo>
                    <a:pt x="38" y="42"/>
                    <a:pt x="32" y="35"/>
                    <a:pt x="26" y="29"/>
                  </a:cubicBezTo>
                  <a:cubicBezTo>
                    <a:pt x="22" y="25"/>
                    <a:pt x="18" y="25"/>
                    <a:pt x="14" y="23"/>
                  </a:cubicBezTo>
                  <a:cubicBezTo>
                    <a:pt x="9" y="21"/>
                    <a:pt x="4" y="15"/>
                    <a:pt x="0" y="14"/>
                  </a:cubicBezTo>
                  <a:cubicBezTo>
                    <a:pt x="0" y="23"/>
                    <a:pt x="4" y="31"/>
                    <a:pt x="9" y="37"/>
                  </a:cubicBezTo>
                  <a:cubicBezTo>
                    <a:pt x="16" y="45"/>
                    <a:pt x="25" y="57"/>
                    <a:pt x="34" y="62"/>
                  </a:cubicBezTo>
                  <a:cubicBezTo>
                    <a:pt x="29" y="72"/>
                    <a:pt x="41" y="76"/>
                    <a:pt x="50" y="78"/>
                  </a:cubicBezTo>
                  <a:cubicBezTo>
                    <a:pt x="47" y="82"/>
                    <a:pt x="57" y="88"/>
                    <a:pt x="60" y="89"/>
                  </a:cubicBezTo>
                  <a:cubicBezTo>
                    <a:pt x="62" y="89"/>
                    <a:pt x="68" y="90"/>
                    <a:pt x="68" y="91"/>
                  </a:cubicBezTo>
                  <a:cubicBezTo>
                    <a:pt x="70" y="92"/>
                    <a:pt x="68" y="94"/>
                    <a:pt x="68" y="96"/>
                  </a:cubicBezTo>
                  <a:cubicBezTo>
                    <a:pt x="70" y="102"/>
                    <a:pt x="72" y="103"/>
                    <a:pt x="78" y="103"/>
                  </a:cubicBezTo>
                  <a:cubicBezTo>
                    <a:pt x="84" y="102"/>
                    <a:pt x="86" y="101"/>
                    <a:pt x="92" y="103"/>
                  </a:cubicBezTo>
                  <a:cubicBezTo>
                    <a:pt x="90" y="107"/>
                    <a:pt x="85" y="104"/>
                    <a:pt x="84" y="109"/>
                  </a:cubicBezTo>
                  <a:cubicBezTo>
                    <a:pt x="83" y="113"/>
                    <a:pt x="87" y="115"/>
                    <a:pt x="90" y="117"/>
                  </a:cubicBezTo>
                  <a:cubicBezTo>
                    <a:pt x="92" y="118"/>
                    <a:pt x="95" y="118"/>
                    <a:pt x="96" y="119"/>
                  </a:cubicBezTo>
                  <a:cubicBezTo>
                    <a:pt x="99" y="120"/>
                    <a:pt x="102" y="124"/>
                    <a:pt x="104" y="124"/>
                  </a:cubicBezTo>
                  <a:cubicBezTo>
                    <a:pt x="110" y="126"/>
                    <a:pt x="111" y="120"/>
                    <a:pt x="115" y="118"/>
                  </a:cubicBezTo>
                  <a:cubicBezTo>
                    <a:pt x="119" y="117"/>
                    <a:pt x="122" y="121"/>
                    <a:pt x="121" y="126"/>
                  </a:cubicBezTo>
                  <a:cubicBezTo>
                    <a:pt x="120" y="131"/>
                    <a:pt x="115" y="130"/>
                    <a:pt x="122" y="135"/>
                  </a:cubicBezTo>
                  <a:cubicBezTo>
                    <a:pt x="127" y="139"/>
                    <a:pt x="145" y="146"/>
                    <a:pt x="149" y="139"/>
                  </a:cubicBezTo>
                  <a:cubicBezTo>
                    <a:pt x="154" y="143"/>
                    <a:pt x="156" y="140"/>
                    <a:pt x="162" y="141"/>
                  </a:cubicBezTo>
                  <a:cubicBezTo>
                    <a:pt x="168" y="142"/>
                    <a:pt x="171" y="150"/>
                    <a:pt x="175" y="149"/>
                  </a:cubicBezTo>
                  <a:cubicBezTo>
                    <a:pt x="176" y="146"/>
                    <a:pt x="179" y="143"/>
                    <a:pt x="178" y="140"/>
                  </a:cubicBezTo>
                  <a:cubicBezTo>
                    <a:pt x="177" y="134"/>
                    <a:pt x="171" y="134"/>
                    <a:pt x="168" y="131"/>
                  </a:cubicBezTo>
                  <a:cubicBezTo>
                    <a:pt x="169" y="130"/>
                    <a:pt x="169" y="130"/>
                    <a:pt x="169" y="129"/>
                  </a:cubicBezTo>
                  <a:cubicBezTo>
                    <a:pt x="173" y="124"/>
                    <a:pt x="183" y="129"/>
                    <a:pt x="189" y="129"/>
                  </a:cubicBezTo>
                  <a:cubicBezTo>
                    <a:pt x="193" y="129"/>
                    <a:pt x="197" y="129"/>
                    <a:pt x="200" y="126"/>
                  </a:cubicBezTo>
                  <a:cubicBezTo>
                    <a:pt x="203" y="124"/>
                    <a:pt x="201" y="118"/>
                    <a:pt x="205" y="116"/>
                  </a:cubicBezTo>
                  <a:cubicBezTo>
                    <a:pt x="200" y="115"/>
                    <a:pt x="196" y="113"/>
                    <a:pt x="192" y="113"/>
                  </a:cubicBezTo>
                  <a:cubicBezTo>
                    <a:pt x="182" y="112"/>
                    <a:pt x="171" y="110"/>
                    <a:pt x="161" y="1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7" name="Freeform 493"/>
            <p:cNvSpPr>
              <a:spLocks/>
            </p:cNvSpPr>
            <p:nvPr/>
          </p:nvSpPr>
          <p:spPr bwMode="auto">
            <a:xfrm>
              <a:off x="17513300" y="14563726"/>
              <a:ext cx="360363" cy="409575"/>
            </a:xfrm>
            <a:custGeom>
              <a:avLst/>
              <a:gdLst>
                <a:gd name="T0" fmla="*/ 91 w 96"/>
                <a:gd name="T1" fmla="*/ 90 h 109"/>
                <a:gd name="T2" fmla="*/ 81 w 96"/>
                <a:gd name="T3" fmla="*/ 90 h 109"/>
                <a:gd name="T4" fmla="*/ 58 w 96"/>
                <a:gd name="T5" fmla="*/ 81 h 109"/>
                <a:gd name="T6" fmla="*/ 56 w 96"/>
                <a:gd name="T7" fmla="*/ 76 h 109"/>
                <a:gd name="T8" fmla="*/ 51 w 96"/>
                <a:gd name="T9" fmla="*/ 73 h 109"/>
                <a:gd name="T10" fmla="*/ 38 w 96"/>
                <a:gd name="T11" fmla="*/ 65 h 109"/>
                <a:gd name="T12" fmla="*/ 32 w 96"/>
                <a:gd name="T13" fmla="*/ 56 h 109"/>
                <a:gd name="T14" fmla="*/ 22 w 96"/>
                <a:gd name="T15" fmla="*/ 47 h 109"/>
                <a:gd name="T16" fmla="*/ 14 w 96"/>
                <a:gd name="T17" fmla="*/ 25 h 109"/>
                <a:gd name="T18" fmla="*/ 4 w 96"/>
                <a:gd name="T19" fmla="*/ 3 h 109"/>
                <a:gd name="T20" fmla="*/ 2 w 96"/>
                <a:gd name="T21" fmla="*/ 0 h 109"/>
                <a:gd name="T22" fmla="*/ 3 w 96"/>
                <a:gd name="T23" fmla="*/ 48 h 109"/>
                <a:gd name="T24" fmla="*/ 3 w 96"/>
                <a:gd name="T25" fmla="*/ 103 h 109"/>
                <a:gd name="T26" fmla="*/ 34 w 96"/>
                <a:gd name="T27" fmla="*/ 105 h 109"/>
                <a:gd name="T28" fmla="*/ 47 w 96"/>
                <a:gd name="T29" fmla="*/ 108 h 109"/>
                <a:gd name="T30" fmla="*/ 48 w 96"/>
                <a:gd name="T31" fmla="*/ 107 h 109"/>
                <a:gd name="T32" fmla="*/ 58 w 96"/>
                <a:gd name="T33" fmla="*/ 109 h 109"/>
                <a:gd name="T34" fmla="*/ 72 w 96"/>
                <a:gd name="T35" fmla="*/ 107 h 109"/>
                <a:gd name="T36" fmla="*/ 84 w 96"/>
                <a:gd name="T37" fmla="*/ 106 h 109"/>
                <a:gd name="T38" fmla="*/ 91 w 96"/>
                <a:gd name="T39" fmla="*/ 98 h 109"/>
                <a:gd name="T40" fmla="*/ 91 w 96"/>
                <a:gd name="T41" fmla="*/ 9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9">
                  <a:moveTo>
                    <a:pt x="91" y="90"/>
                  </a:moveTo>
                  <a:cubicBezTo>
                    <a:pt x="89" y="89"/>
                    <a:pt x="83" y="91"/>
                    <a:pt x="81" y="90"/>
                  </a:cubicBezTo>
                  <a:cubicBezTo>
                    <a:pt x="74" y="90"/>
                    <a:pt x="62" y="86"/>
                    <a:pt x="58" y="81"/>
                  </a:cubicBezTo>
                  <a:cubicBezTo>
                    <a:pt x="57" y="79"/>
                    <a:pt x="57" y="77"/>
                    <a:pt x="56" y="76"/>
                  </a:cubicBezTo>
                  <a:cubicBezTo>
                    <a:pt x="54" y="73"/>
                    <a:pt x="53" y="74"/>
                    <a:pt x="51" y="73"/>
                  </a:cubicBezTo>
                  <a:cubicBezTo>
                    <a:pt x="47" y="70"/>
                    <a:pt x="42" y="68"/>
                    <a:pt x="38" y="65"/>
                  </a:cubicBezTo>
                  <a:cubicBezTo>
                    <a:pt x="34" y="62"/>
                    <a:pt x="34" y="59"/>
                    <a:pt x="32" y="56"/>
                  </a:cubicBezTo>
                  <a:cubicBezTo>
                    <a:pt x="29" y="52"/>
                    <a:pt x="25" y="50"/>
                    <a:pt x="22" y="47"/>
                  </a:cubicBezTo>
                  <a:cubicBezTo>
                    <a:pt x="16" y="40"/>
                    <a:pt x="16" y="33"/>
                    <a:pt x="14" y="25"/>
                  </a:cubicBezTo>
                  <a:cubicBezTo>
                    <a:pt x="13" y="17"/>
                    <a:pt x="10" y="10"/>
                    <a:pt x="4" y="3"/>
                  </a:cubicBezTo>
                  <a:cubicBezTo>
                    <a:pt x="3" y="2"/>
                    <a:pt x="3" y="1"/>
                    <a:pt x="2" y="0"/>
                  </a:cubicBezTo>
                  <a:cubicBezTo>
                    <a:pt x="4" y="15"/>
                    <a:pt x="3" y="34"/>
                    <a:pt x="3" y="48"/>
                  </a:cubicBezTo>
                  <a:cubicBezTo>
                    <a:pt x="3" y="67"/>
                    <a:pt x="0" y="84"/>
                    <a:pt x="3" y="103"/>
                  </a:cubicBezTo>
                  <a:cubicBezTo>
                    <a:pt x="13" y="102"/>
                    <a:pt x="24" y="104"/>
                    <a:pt x="34" y="105"/>
                  </a:cubicBezTo>
                  <a:cubicBezTo>
                    <a:pt x="38" y="105"/>
                    <a:pt x="42" y="107"/>
                    <a:pt x="47" y="108"/>
                  </a:cubicBezTo>
                  <a:cubicBezTo>
                    <a:pt x="47" y="108"/>
                    <a:pt x="47" y="108"/>
                    <a:pt x="48" y="107"/>
                  </a:cubicBezTo>
                  <a:cubicBezTo>
                    <a:pt x="51" y="106"/>
                    <a:pt x="55" y="109"/>
                    <a:pt x="58" y="109"/>
                  </a:cubicBezTo>
                  <a:cubicBezTo>
                    <a:pt x="63" y="109"/>
                    <a:pt x="67" y="107"/>
                    <a:pt x="72" y="107"/>
                  </a:cubicBezTo>
                  <a:cubicBezTo>
                    <a:pt x="76" y="106"/>
                    <a:pt x="80" y="107"/>
                    <a:pt x="84" y="106"/>
                  </a:cubicBezTo>
                  <a:cubicBezTo>
                    <a:pt x="89" y="105"/>
                    <a:pt x="89" y="102"/>
                    <a:pt x="91" y="98"/>
                  </a:cubicBezTo>
                  <a:cubicBezTo>
                    <a:pt x="93" y="94"/>
                    <a:pt x="96" y="92"/>
                    <a:pt x="91" y="9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8" name="Freeform 494"/>
            <p:cNvSpPr>
              <a:spLocks/>
            </p:cNvSpPr>
            <p:nvPr/>
          </p:nvSpPr>
          <p:spPr bwMode="auto">
            <a:xfrm>
              <a:off x="16913225" y="6307138"/>
              <a:ext cx="300038" cy="236538"/>
            </a:xfrm>
            <a:custGeom>
              <a:avLst/>
              <a:gdLst>
                <a:gd name="T0" fmla="*/ 71 w 80"/>
                <a:gd name="T1" fmla="*/ 33 h 63"/>
                <a:gd name="T2" fmla="*/ 80 w 80"/>
                <a:gd name="T3" fmla="*/ 27 h 63"/>
                <a:gd name="T4" fmla="*/ 78 w 80"/>
                <a:gd name="T5" fmla="*/ 18 h 63"/>
                <a:gd name="T6" fmla="*/ 76 w 80"/>
                <a:gd name="T7" fmla="*/ 5 h 63"/>
                <a:gd name="T8" fmla="*/ 73 w 80"/>
                <a:gd name="T9" fmla="*/ 5 h 63"/>
                <a:gd name="T10" fmla="*/ 66 w 80"/>
                <a:gd name="T11" fmla="*/ 6 h 63"/>
                <a:gd name="T12" fmla="*/ 57 w 80"/>
                <a:gd name="T13" fmla="*/ 1 h 63"/>
                <a:gd name="T14" fmla="*/ 39 w 80"/>
                <a:gd name="T15" fmla="*/ 2 h 63"/>
                <a:gd name="T16" fmla="*/ 33 w 80"/>
                <a:gd name="T17" fmla="*/ 11 h 63"/>
                <a:gd name="T18" fmla="*/ 47 w 80"/>
                <a:gd name="T19" fmla="*/ 16 h 63"/>
                <a:gd name="T20" fmla="*/ 46 w 80"/>
                <a:gd name="T21" fmla="*/ 26 h 63"/>
                <a:gd name="T22" fmla="*/ 42 w 80"/>
                <a:gd name="T23" fmla="*/ 30 h 63"/>
                <a:gd name="T24" fmla="*/ 43 w 80"/>
                <a:gd name="T25" fmla="*/ 37 h 63"/>
                <a:gd name="T26" fmla="*/ 30 w 80"/>
                <a:gd name="T27" fmla="*/ 40 h 63"/>
                <a:gd name="T28" fmla="*/ 5 w 80"/>
                <a:gd name="T29" fmla="*/ 46 h 63"/>
                <a:gd name="T30" fmla="*/ 25 w 80"/>
                <a:gd name="T31" fmla="*/ 52 h 63"/>
                <a:gd name="T32" fmla="*/ 28 w 80"/>
                <a:gd name="T33" fmla="*/ 52 h 63"/>
                <a:gd name="T34" fmla="*/ 49 w 80"/>
                <a:gd name="T35" fmla="*/ 55 h 63"/>
                <a:gd name="T36" fmla="*/ 70 w 80"/>
                <a:gd name="T37" fmla="*/ 54 h 63"/>
                <a:gd name="T38" fmla="*/ 76 w 80"/>
                <a:gd name="T39" fmla="*/ 63 h 63"/>
                <a:gd name="T40" fmla="*/ 78 w 80"/>
                <a:gd name="T41" fmla="*/ 54 h 63"/>
                <a:gd name="T42" fmla="*/ 71 w 80"/>
                <a:gd name="T43"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3">
                  <a:moveTo>
                    <a:pt x="71" y="33"/>
                  </a:moveTo>
                  <a:cubicBezTo>
                    <a:pt x="72" y="30"/>
                    <a:pt x="78" y="31"/>
                    <a:pt x="80" y="27"/>
                  </a:cubicBezTo>
                  <a:cubicBezTo>
                    <a:pt x="80" y="24"/>
                    <a:pt x="79" y="20"/>
                    <a:pt x="78" y="18"/>
                  </a:cubicBezTo>
                  <a:cubicBezTo>
                    <a:pt x="78" y="13"/>
                    <a:pt x="77" y="9"/>
                    <a:pt x="76" y="5"/>
                  </a:cubicBezTo>
                  <a:cubicBezTo>
                    <a:pt x="75" y="5"/>
                    <a:pt x="74" y="5"/>
                    <a:pt x="73" y="5"/>
                  </a:cubicBezTo>
                  <a:cubicBezTo>
                    <a:pt x="70" y="5"/>
                    <a:pt x="70" y="7"/>
                    <a:pt x="66" y="6"/>
                  </a:cubicBezTo>
                  <a:cubicBezTo>
                    <a:pt x="62" y="5"/>
                    <a:pt x="60" y="2"/>
                    <a:pt x="57" y="1"/>
                  </a:cubicBezTo>
                  <a:cubicBezTo>
                    <a:pt x="53" y="0"/>
                    <a:pt x="43" y="0"/>
                    <a:pt x="39" y="2"/>
                  </a:cubicBezTo>
                  <a:cubicBezTo>
                    <a:pt x="36" y="3"/>
                    <a:pt x="31" y="7"/>
                    <a:pt x="33" y="11"/>
                  </a:cubicBezTo>
                  <a:cubicBezTo>
                    <a:pt x="35" y="15"/>
                    <a:pt x="43" y="13"/>
                    <a:pt x="47" y="16"/>
                  </a:cubicBezTo>
                  <a:cubicBezTo>
                    <a:pt x="53" y="21"/>
                    <a:pt x="49" y="21"/>
                    <a:pt x="46" y="26"/>
                  </a:cubicBezTo>
                  <a:cubicBezTo>
                    <a:pt x="45" y="28"/>
                    <a:pt x="43" y="28"/>
                    <a:pt x="42" y="30"/>
                  </a:cubicBezTo>
                  <a:cubicBezTo>
                    <a:pt x="41" y="32"/>
                    <a:pt x="46" y="34"/>
                    <a:pt x="43" y="37"/>
                  </a:cubicBezTo>
                  <a:cubicBezTo>
                    <a:pt x="43" y="38"/>
                    <a:pt x="31" y="40"/>
                    <a:pt x="30" y="40"/>
                  </a:cubicBezTo>
                  <a:cubicBezTo>
                    <a:pt x="25" y="40"/>
                    <a:pt x="0" y="33"/>
                    <a:pt x="5" y="46"/>
                  </a:cubicBezTo>
                  <a:cubicBezTo>
                    <a:pt x="7" y="50"/>
                    <a:pt x="24" y="60"/>
                    <a:pt x="25" y="52"/>
                  </a:cubicBezTo>
                  <a:cubicBezTo>
                    <a:pt x="26" y="52"/>
                    <a:pt x="27" y="52"/>
                    <a:pt x="28" y="52"/>
                  </a:cubicBezTo>
                  <a:cubicBezTo>
                    <a:pt x="35" y="51"/>
                    <a:pt x="42" y="56"/>
                    <a:pt x="49" y="55"/>
                  </a:cubicBezTo>
                  <a:cubicBezTo>
                    <a:pt x="57" y="54"/>
                    <a:pt x="62" y="48"/>
                    <a:pt x="70" y="54"/>
                  </a:cubicBezTo>
                  <a:cubicBezTo>
                    <a:pt x="72" y="56"/>
                    <a:pt x="74" y="60"/>
                    <a:pt x="76" y="63"/>
                  </a:cubicBezTo>
                  <a:cubicBezTo>
                    <a:pt x="77" y="60"/>
                    <a:pt x="78" y="57"/>
                    <a:pt x="78" y="54"/>
                  </a:cubicBezTo>
                  <a:cubicBezTo>
                    <a:pt x="78" y="47"/>
                    <a:pt x="68" y="40"/>
                    <a:pt x="71" y="3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9" name="Freeform 495"/>
            <p:cNvSpPr>
              <a:spLocks/>
            </p:cNvSpPr>
            <p:nvPr/>
          </p:nvSpPr>
          <p:spPr bwMode="auto">
            <a:xfrm>
              <a:off x="17168813" y="6318250"/>
              <a:ext cx="461963" cy="250825"/>
            </a:xfrm>
            <a:custGeom>
              <a:avLst/>
              <a:gdLst>
                <a:gd name="T0" fmla="*/ 91 w 123"/>
                <a:gd name="T1" fmla="*/ 24 h 67"/>
                <a:gd name="T2" fmla="*/ 73 w 123"/>
                <a:gd name="T3" fmla="*/ 22 h 67"/>
                <a:gd name="T4" fmla="*/ 68 w 123"/>
                <a:gd name="T5" fmla="*/ 17 h 67"/>
                <a:gd name="T6" fmla="*/ 67 w 123"/>
                <a:gd name="T7" fmla="*/ 14 h 67"/>
                <a:gd name="T8" fmla="*/ 63 w 123"/>
                <a:gd name="T9" fmla="*/ 13 h 67"/>
                <a:gd name="T10" fmla="*/ 25 w 123"/>
                <a:gd name="T11" fmla="*/ 0 h 67"/>
                <a:gd name="T12" fmla="*/ 8 w 123"/>
                <a:gd name="T13" fmla="*/ 2 h 67"/>
                <a:gd name="T14" fmla="*/ 10 w 123"/>
                <a:gd name="T15" fmla="*/ 15 h 67"/>
                <a:gd name="T16" fmla="*/ 12 w 123"/>
                <a:gd name="T17" fmla="*/ 24 h 67"/>
                <a:gd name="T18" fmla="*/ 3 w 123"/>
                <a:gd name="T19" fmla="*/ 30 h 67"/>
                <a:gd name="T20" fmla="*/ 10 w 123"/>
                <a:gd name="T21" fmla="*/ 51 h 67"/>
                <a:gd name="T22" fmla="*/ 8 w 123"/>
                <a:gd name="T23" fmla="*/ 60 h 67"/>
                <a:gd name="T24" fmla="*/ 12 w 123"/>
                <a:gd name="T25" fmla="*/ 64 h 67"/>
                <a:gd name="T26" fmla="*/ 25 w 123"/>
                <a:gd name="T27" fmla="*/ 55 h 67"/>
                <a:gd name="T28" fmla="*/ 41 w 123"/>
                <a:gd name="T29" fmla="*/ 46 h 67"/>
                <a:gd name="T30" fmla="*/ 50 w 123"/>
                <a:gd name="T31" fmla="*/ 48 h 67"/>
                <a:gd name="T32" fmla="*/ 56 w 123"/>
                <a:gd name="T33" fmla="*/ 42 h 67"/>
                <a:gd name="T34" fmla="*/ 92 w 123"/>
                <a:gd name="T35" fmla="*/ 43 h 67"/>
                <a:gd name="T36" fmla="*/ 109 w 123"/>
                <a:gd name="T37" fmla="*/ 40 h 67"/>
                <a:gd name="T38" fmla="*/ 123 w 123"/>
                <a:gd name="T39" fmla="*/ 30 h 67"/>
                <a:gd name="T40" fmla="*/ 91 w 123"/>
                <a:gd name="T41"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67">
                  <a:moveTo>
                    <a:pt x="91" y="24"/>
                  </a:moveTo>
                  <a:cubicBezTo>
                    <a:pt x="85" y="24"/>
                    <a:pt x="78" y="25"/>
                    <a:pt x="73" y="22"/>
                  </a:cubicBezTo>
                  <a:cubicBezTo>
                    <a:pt x="71" y="21"/>
                    <a:pt x="70" y="19"/>
                    <a:pt x="68" y="17"/>
                  </a:cubicBezTo>
                  <a:cubicBezTo>
                    <a:pt x="68" y="17"/>
                    <a:pt x="68" y="15"/>
                    <a:pt x="67" y="14"/>
                  </a:cubicBezTo>
                  <a:cubicBezTo>
                    <a:pt x="66" y="13"/>
                    <a:pt x="64" y="14"/>
                    <a:pt x="63" y="13"/>
                  </a:cubicBezTo>
                  <a:cubicBezTo>
                    <a:pt x="52" y="6"/>
                    <a:pt x="41" y="1"/>
                    <a:pt x="25" y="0"/>
                  </a:cubicBezTo>
                  <a:cubicBezTo>
                    <a:pt x="18" y="0"/>
                    <a:pt x="14" y="1"/>
                    <a:pt x="8" y="2"/>
                  </a:cubicBezTo>
                  <a:cubicBezTo>
                    <a:pt x="9" y="6"/>
                    <a:pt x="10" y="10"/>
                    <a:pt x="10" y="15"/>
                  </a:cubicBezTo>
                  <a:cubicBezTo>
                    <a:pt x="11" y="17"/>
                    <a:pt x="12" y="21"/>
                    <a:pt x="12" y="24"/>
                  </a:cubicBezTo>
                  <a:cubicBezTo>
                    <a:pt x="10" y="28"/>
                    <a:pt x="4" y="27"/>
                    <a:pt x="3" y="30"/>
                  </a:cubicBezTo>
                  <a:cubicBezTo>
                    <a:pt x="0" y="37"/>
                    <a:pt x="10" y="44"/>
                    <a:pt x="10" y="51"/>
                  </a:cubicBezTo>
                  <a:cubicBezTo>
                    <a:pt x="10" y="54"/>
                    <a:pt x="9" y="57"/>
                    <a:pt x="8" y="60"/>
                  </a:cubicBezTo>
                  <a:cubicBezTo>
                    <a:pt x="9" y="62"/>
                    <a:pt x="11" y="64"/>
                    <a:pt x="12" y="64"/>
                  </a:cubicBezTo>
                  <a:cubicBezTo>
                    <a:pt x="20" y="67"/>
                    <a:pt x="22" y="59"/>
                    <a:pt x="25" y="55"/>
                  </a:cubicBezTo>
                  <a:cubicBezTo>
                    <a:pt x="29" y="49"/>
                    <a:pt x="32" y="45"/>
                    <a:pt x="41" y="46"/>
                  </a:cubicBezTo>
                  <a:cubicBezTo>
                    <a:pt x="45" y="47"/>
                    <a:pt x="46" y="50"/>
                    <a:pt x="50" y="48"/>
                  </a:cubicBezTo>
                  <a:cubicBezTo>
                    <a:pt x="53" y="47"/>
                    <a:pt x="53" y="43"/>
                    <a:pt x="56" y="42"/>
                  </a:cubicBezTo>
                  <a:cubicBezTo>
                    <a:pt x="64" y="38"/>
                    <a:pt x="88" y="50"/>
                    <a:pt x="92" y="43"/>
                  </a:cubicBezTo>
                  <a:cubicBezTo>
                    <a:pt x="98" y="43"/>
                    <a:pt x="103" y="43"/>
                    <a:pt x="109" y="40"/>
                  </a:cubicBezTo>
                  <a:cubicBezTo>
                    <a:pt x="113" y="38"/>
                    <a:pt x="121" y="34"/>
                    <a:pt x="123" y="30"/>
                  </a:cubicBezTo>
                  <a:cubicBezTo>
                    <a:pt x="112" y="29"/>
                    <a:pt x="102" y="25"/>
                    <a:pt x="91" y="24"/>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0" name="Freeform 496"/>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1" name="Freeform 497"/>
            <p:cNvSpPr>
              <a:spLocks/>
            </p:cNvSpPr>
            <p:nvPr/>
          </p:nvSpPr>
          <p:spPr bwMode="auto">
            <a:xfrm>
              <a:off x="979488" y="4151313"/>
              <a:ext cx="357188" cy="547688"/>
            </a:xfrm>
            <a:custGeom>
              <a:avLst/>
              <a:gdLst>
                <a:gd name="T0" fmla="*/ 50 w 95"/>
                <a:gd name="T1" fmla="*/ 12 h 146"/>
                <a:gd name="T2" fmla="*/ 32 w 95"/>
                <a:gd name="T3" fmla="*/ 14 h 146"/>
                <a:gd name="T4" fmla="*/ 10 w 95"/>
                <a:gd name="T5" fmla="*/ 37 h 146"/>
                <a:gd name="T6" fmla="*/ 11 w 95"/>
                <a:gd name="T7" fmla="*/ 38 h 146"/>
                <a:gd name="T8" fmla="*/ 10 w 95"/>
                <a:gd name="T9" fmla="*/ 38 h 146"/>
                <a:gd name="T10" fmla="*/ 11 w 95"/>
                <a:gd name="T11" fmla="*/ 43 h 146"/>
                <a:gd name="T12" fmla="*/ 15 w 95"/>
                <a:gd name="T13" fmla="*/ 42 h 146"/>
                <a:gd name="T14" fmla="*/ 14 w 95"/>
                <a:gd name="T15" fmla="*/ 49 h 146"/>
                <a:gd name="T16" fmla="*/ 20 w 95"/>
                <a:gd name="T17" fmla="*/ 53 h 146"/>
                <a:gd name="T18" fmla="*/ 17 w 95"/>
                <a:gd name="T19" fmla="*/ 55 h 146"/>
                <a:gd name="T20" fmla="*/ 9 w 95"/>
                <a:gd name="T21" fmla="*/ 56 h 146"/>
                <a:gd name="T22" fmla="*/ 3 w 95"/>
                <a:gd name="T23" fmla="*/ 62 h 146"/>
                <a:gd name="T24" fmla="*/ 5 w 95"/>
                <a:gd name="T25" fmla="*/ 68 h 146"/>
                <a:gd name="T26" fmla="*/ 7 w 95"/>
                <a:gd name="T27" fmla="*/ 72 h 146"/>
                <a:gd name="T28" fmla="*/ 13 w 95"/>
                <a:gd name="T29" fmla="*/ 78 h 146"/>
                <a:gd name="T30" fmla="*/ 12 w 95"/>
                <a:gd name="T31" fmla="*/ 79 h 146"/>
                <a:gd name="T32" fmla="*/ 15 w 95"/>
                <a:gd name="T33" fmla="*/ 86 h 146"/>
                <a:gd name="T34" fmla="*/ 13 w 95"/>
                <a:gd name="T35" fmla="*/ 95 h 146"/>
                <a:gd name="T36" fmla="*/ 17 w 95"/>
                <a:gd name="T37" fmla="*/ 94 h 146"/>
                <a:gd name="T38" fmla="*/ 13 w 95"/>
                <a:gd name="T39" fmla="*/ 105 h 146"/>
                <a:gd name="T40" fmla="*/ 9 w 95"/>
                <a:gd name="T41" fmla="*/ 113 h 146"/>
                <a:gd name="T42" fmla="*/ 7 w 95"/>
                <a:gd name="T43" fmla="*/ 115 h 146"/>
                <a:gd name="T44" fmla="*/ 7 w 95"/>
                <a:gd name="T45" fmla="*/ 118 h 146"/>
                <a:gd name="T46" fmla="*/ 2 w 95"/>
                <a:gd name="T47" fmla="*/ 120 h 146"/>
                <a:gd name="T48" fmla="*/ 6 w 95"/>
                <a:gd name="T49" fmla="*/ 130 h 146"/>
                <a:gd name="T50" fmla="*/ 2 w 95"/>
                <a:gd name="T51" fmla="*/ 139 h 146"/>
                <a:gd name="T52" fmla="*/ 2 w 95"/>
                <a:gd name="T53" fmla="*/ 143 h 146"/>
                <a:gd name="T54" fmla="*/ 8 w 95"/>
                <a:gd name="T55" fmla="*/ 143 h 146"/>
                <a:gd name="T56" fmla="*/ 11 w 95"/>
                <a:gd name="T57" fmla="*/ 138 h 146"/>
                <a:gd name="T58" fmla="*/ 11 w 95"/>
                <a:gd name="T59" fmla="*/ 144 h 146"/>
                <a:gd name="T60" fmla="*/ 22 w 95"/>
                <a:gd name="T61" fmla="*/ 146 h 146"/>
                <a:gd name="T62" fmla="*/ 29 w 95"/>
                <a:gd name="T63" fmla="*/ 142 h 146"/>
                <a:gd name="T64" fmla="*/ 29 w 95"/>
                <a:gd name="T65" fmla="*/ 143 h 146"/>
                <a:gd name="T66" fmla="*/ 34 w 95"/>
                <a:gd name="T67" fmla="*/ 141 h 146"/>
                <a:gd name="T68" fmla="*/ 40 w 95"/>
                <a:gd name="T69" fmla="*/ 142 h 146"/>
                <a:gd name="T70" fmla="*/ 46 w 95"/>
                <a:gd name="T71" fmla="*/ 141 h 146"/>
                <a:gd name="T72" fmla="*/ 46 w 95"/>
                <a:gd name="T73" fmla="*/ 138 h 146"/>
                <a:gd name="T74" fmla="*/ 48 w 95"/>
                <a:gd name="T75" fmla="*/ 138 h 146"/>
                <a:gd name="T76" fmla="*/ 48 w 95"/>
                <a:gd name="T77" fmla="*/ 132 h 146"/>
                <a:gd name="T78" fmla="*/ 55 w 95"/>
                <a:gd name="T79" fmla="*/ 130 h 146"/>
                <a:gd name="T80" fmla="*/ 63 w 95"/>
                <a:gd name="T81" fmla="*/ 130 h 146"/>
                <a:gd name="T82" fmla="*/ 72 w 95"/>
                <a:gd name="T83" fmla="*/ 130 h 146"/>
                <a:gd name="T84" fmla="*/ 72 w 95"/>
                <a:gd name="T85" fmla="*/ 123 h 146"/>
                <a:gd name="T86" fmla="*/ 66 w 95"/>
                <a:gd name="T87" fmla="*/ 122 h 146"/>
                <a:gd name="T88" fmla="*/ 72 w 95"/>
                <a:gd name="T89" fmla="*/ 121 h 146"/>
                <a:gd name="T90" fmla="*/ 74 w 95"/>
                <a:gd name="T91" fmla="*/ 122 h 146"/>
                <a:gd name="T92" fmla="*/ 77 w 95"/>
                <a:gd name="T93" fmla="*/ 122 h 146"/>
                <a:gd name="T94" fmla="*/ 84 w 95"/>
                <a:gd name="T95" fmla="*/ 120 h 146"/>
                <a:gd name="T96" fmla="*/ 87 w 95"/>
                <a:gd name="T97" fmla="*/ 113 h 146"/>
                <a:gd name="T98" fmla="*/ 95 w 95"/>
                <a:gd name="T99" fmla="*/ 88 h 146"/>
                <a:gd name="T100" fmla="*/ 92 w 95"/>
                <a:gd name="T101" fmla="*/ 88 h 146"/>
                <a:gd name="T102" fmla="*/ 92 w 95"/>
                <a:gd name="T103" fmla="*/ 65 h 146"/>
                <a:gd name="T104" fmla="*/ 73 w 95"/>
                <a:gd name="T105" fmla="*/ 23 h 146"/>
                <a:gd name="T106" fmla="*/ 69 w 95"/>
                <a:gd name="T107" fmla="*/ 16 h 146"/>
                <a:gd name="T108" fmla="*/ 67 w 95"/>
                <a:gd name="T109" fmla="*/ 9 h 146"/>
                <a:gd name="T110" fmla="*/ 62 w 95"/>
                <a:gd name="T111" fmla="*/ 0 h 146"/>
                <a:gd name="T112" fmla="*/ 50 w 95"/>
                <a:gd name="T113"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146">
                  <a:moveTo>
                    <a:pt x="50" y="12"/>
                  </a:moveTo>
                  <a:cubicBezTo>
                    <a:pt x="45" y="14"/>
                    <a:pt x="38" y="12"/>
                    <a:pt x="32" y="14"/>
                  </a:cubicBezTo>
                  <a:cubicBezTo>
                    <a:pt x="21" y="17"/>
                    <a:pt x="16" y="28"/>
                    <a:pt x="10" y="37"/>
                  </a:cubicBezTo>
                  <a:cubicBezTo>
                    <a:pt x="11" y="37"/>
                    <a:pt x="11" y="37"/>
                    <a:pt x="11" y="38"/>
                  </a:cubicBezTo>
                  <a:cubicBezTo>
                    <a:pt x="11" y="38"/>
                    <a:pt x="10" y="38"/>
                    <a:pt x="10" y="38"/>
                  </a:cubicBezTo>
                  <a:cubicBezTo>
                    <a:pt x="9" y="40"/>
                    <a:pt x="9" y="43"/>
                    <a:pt x="11" y="43"/>
                  </a:cubicBezTo>
                  <a:cubicBezTo>
                    <a:pt x="12" y="44"/>
                    <a:pt x="14" y="42"/>
                    <a:pt x="15" y="42"/>
                  </a:cubicBezTo>
                  <a:cubicBezTo>
                    <a:pt x="16" y="45"/>
                    <a:pt x="11" y="45"/>
                    <a:pt x="14" y="49"/>
                  </a:cubicBezTo>
                  <a:cubicBezTo>
                    <a:pt x="15" y="50"/>
                    <a:pt x="19" y="51"/>
                    <a:pt x="20" y="53"/>
                  </a:cubicBezTo>
                  <a:cubicBezTo>
                    <a:pt x="22" y="56"/>
                    <a:pt x="19" y="55"/>
                    <a:pt x="17" y="55"/>
                  </a:cubicBezTo>
                  <a:cubicBezTo>
                    <a:pt x="13" y="55"/>
                    <a:pt x="13" y="54"/>
                    <a:pt x="9" y="56"/>
                  </a:cubicBezTo>
                  <a:cubicBezTo>
                    <a:pt x="7" y="58"/>
                    <a:pt x="4" y="60"/>
                    <a:pt x="3" y="62"/>
                  </a:cubicBezTo>
                  <a:cubicBezTo>
                    <a:pt x="0" y="67"/>
                    <a:pt x="2" y="65"/>
                    <a:pt x="5" y="68"/>
                  </a:cubicBezTo>
                  <a:cubicBezTo>
                    <a:pt x="8" y="70"/>
                    <a:pt x="6" y="69"/>
                    <a:pt x="7" y="72"/>
                  </a:cubicBezTo>
                  <a:cubicBezTo>
                    <a:pt x="8" y="75"/>
                    <a:pt x="9" y="78"/>
                    <a:pt x="13" y="78"/>
                  </a:cubicBezTo>
                  <a:cubicBezTo>
                    <a:pt x="13" y="78"/>
                    <a:pt x="13" y="79"/>
                    <a:pt x="12" y="79"/>
                  </a:cubicBezTo>
                  <a:cubicBezTo>
                    <a:pt x="13" y="80"/>
                    <a:pt x="15" y="85"/>
                    <a:pt x="15" y="86"/>
                  </a:cubicBezTo>
                  <a:cubicBezTo>
                    <a:pt x="16" y="90"/>
                    <a:pt x="13" y="92"/>
                    <a:pt x="13" y="95"/>
                  </a:cubicBezTo>
                  <a:cubicBezTo>
                    <a:pt x="14" y="94"/>
                    <a:pt x="16" y="94"/>
                    <a:pt x="17" y="94"/>
                  </a:cubicBezTo>
                  <a:cubicBezTo>
                    <a:pt x="16" y="97"/>
                    <a:pt x="11" y="103"/>
                    <a:pt x="13" y="105"/>
                  </a:cubicBezTo>
                  <a:cubicBezTo>
                    <a:pt x="12" y="108"/>
                    <a:pt x="10" y="110"/>
                    <a:pt x="9" y="113"/>
                  </a:cubicBezTo>
                  <a:cubicBezTo>
                    <a:pt x="8" y="114"/>
                    <a:pt x="7" y="115"/>
                    <a:pt x="7" y="115"/>
                  </a:cubicBezTo>
                  <a:cubicBezTo>
                    <a:pt x="6" y="116"/>
                    <a:pt x="7" y="117"/>
                    <a:pt x="7" y="118"/>
                  </a:cubicBezTo>
                  <a:cubicBezTo>
                    <a:pt x="5" y="119"/>
                    <a:pt x="3" y="120"/>
                    <a:pt x="2" y="120"/>
                  </a:cubicBezTo>
                  <a:cubicBezTo>
                    <a:pt x="1" y="124"/>
                    <a:pt x="5" y="126"/>
                    <a:pt x="6" y="130"/>
                  </a:cubicBezTo>
                  <a:cubicBezTo>
                    <a:pt x="8" y="134"/>
                    <a:pt x="6" y="139"/>
                    <a:pt x="2" y="139"/>
                  </a:cubicBezTo>
                  <a:cubicBezTo>
                    <a:pt x="2" y="141"/>
                    <a:pt x="2" y="142"/>
                    <a:pt x="2" y="143"/>
                  </a:cubicBezTo>
                  <a:cubicBezTo>
                    <a:pt x="4" y="143"/>
                    <a:pt x="7" y="143"/>
                    <a:pt x="8" y="143"/>
                  </a:cubicBezTo>
                  <a:cubicBezTo>
                    <a:pt x="10" y="141"/>
                    <a:pt x="9" y="139"/>
                    <a:pt x="11" y="138"/>
                  </a:cubicBezTo>
                  <a:cubicBezTo>
                    <a:pt x="11" y="140"/>
                    <a:pt x="11" y="142"/>
                    <a:pt x="11" y="144"/>
                  </a:cubicBezTo>
                  <a:cubicBezTo>
                    <a:pt x="15" y="145"/>
                    <a:pt x="18" y="146"/>
                    <a:pt x="22" y="146"/>
                  </a:cubicBezTo>
                  <a:cubicBezTo>
                    <a:pt x="22" y="143"/>
                    <a:pt x="27" y="145"/>
                    <a:pt x="29" y="142"/>
                  </a:cubicBezTo>
                  <a:cubicBezTo>
                    <a:pt x="29" y="142"/>
                    <a:pt x="29" y="143"/>
                    <a:pt x="29" y="143"/>
                  </a:cubicBezTo>
                  <a:cubicBezTo>
                    <a:pt x="32" y="142"/>
                    <a:pt x="31" y="141"/>
                    <a:pt x="34" y="141"/>
                  </a:cubicBezTo>
                  <a:cubicBezTo>
                    <a:pt x="36" y="141"/>
                    <a:pt x="38" y="142"/>
                    <a:pt x="40" y="142"/>
                  </a:cubicBezTo>
                  <a:cubicBezTo>
                    <a:pt x="37" y="139"/>
                    <a:pt x="43" y="134"/>
                    <a:pt x="46" y="141"/>
                  </a:cubicBezTo>
                  <a:cubicBezTo>
                    <a:pt x="46" y="140"/>
                    <a:pt x="46" y="139"/>
                    <a:pt x="46" y="138"/>
                  </a:cubicBezTo>
                  <a:cubicBezTo>
                    <a:pt x="47" y="138"/>
                    <a:pt x="48" y="138"/>
                    <a:pt x="48" y="138"/>
                  </a:cubicBezTo>
                  <a:cubicBezTo>
                    <a:pt x="48" y="136"/>
                    <a:pt x="48" y="134"/>
                    <a:pt x="48" y="132"/>
                  </a:cubicBezTo>
                  <a:cubicBezTo>
                    <a:pt x="51" y="133"/>
                    <a:pt x="54" y="132"/>
                    <a:pt x="55" y="130"/>
                  </a:cubicBezTo>
                  <a:cubicBezTo>
                    <a:pt x="59" y="128"/>
                    <a:pt x="59" y="127"/>
                    <a:pt x="63" y="130"/>
                  </a:cubicBezTo>
                  <a:cubicBezTo>
                    <a:pt x="66" y="132"/>
                    <a:pt x="69" y="133"/>
                    <a:pt x="72" y="130"/>
                  </a:cubicBezTo>
                  <a:cubicBezTo>
                    <a:pt x="76" y="127"/>
                    <a:pt x="72" y="127"/>
                    <a:pt x="72" y="123"/>
                  </a:cubicBezTo>
                  <a:cubicBezTo>
                    <a:pt x="70" y="123"/>
                    <a:pt x="68" y="123"/>
                    <a:pt x="66" y="122"/>
                  </a:cubicBezTo>
                  <a:cubicBezTo>
                    <a:pt x="66" y="119"/>
                    <a:pt x="70" y="120"/>
                    <a:pt x="72" y="121"/>
                  </a:cubicBezTo>
                  <a:cubicBezTo>
                    <a:pt x="72" y="121"/>
                    <a:pt x="72" y="122"/>
                    <a:pt x="74" y="122"/>
                  </a:cubicBezTo>
                  <a:cubicBezTo>
                    <a:pt x="75" y="123"/>
                    <a:pt x="76" y="122"/>
                    <a:pt x="77" y="122"/>
                  </a:cubicBezTo>
                  <a:cubicBezTo>
                    <a:pt x="78" y="122"/>
                    <a:pt x="83" y="121"/>
                    <a:pt x="84" y="120"/>
                  </a:cubicBezTo>
                  <a:cubicBezTo>
                    <a:pt x="85" y="118"/>
                    <a:pt x="86" y="115"/>
                    <a:pt x="87" y="113"/>
                  </a:cubicBezTo>
                  <a:cubicBezTo>
                    <a:pt x="92" y="107"/>
                    <a:pt x="95" y="96"/>
                    <a:pt x="95" y="88"/>
                  </a:cubicBezTo>
                  <a:cubicBezTo>
                    <a:pt x="93" y="88"/>
                    <a:pt x="93" y="86"/>
                    <a:pt x="92" y="88"/>
                  </a:cubicBezTo>
                  <a:cubicBezTo>
                    <a:pt x="88" y="82"/>
                    <a:pt x="93" y="71"/>
                    <a:pt x="92" y="65"/>
                  </a:cubicBezTo>
                  <a:cubicBezTo>
                    <a:pt x="92" y="50"/>
                    <a:pt x="83" y="33"/>
                    <a:pt x="73" y="23"/>
                  </a:cubicBezTo>
                  <a:cubicBezTo>
                    <a:pt x="71" y="20"/>
                    <a:pt x="70" y="20"/>
                    <a:pt x="69" y="16"/>
                  </a:cubicBezTo>
                  <a:cubicBezTo>
                    <a:pt x="68" y="14"/>
                    <a:pt x="68" y="12"/>
                    <a:pt x="67" y="9"/>
                  </a:cubicBezTo>
                  <a:cubicBezTo>
                    <a:pt x="65" y="6"/>
                    <a:pt x="64" y="3"/>
                    <a:pt x="62" y="0"/>
                  </a:cubicBezTo>
                  <a:cubicBezTo>
                    <a:pt x="60" y="5"/>
                    <a:pt x="57" y="10"/>
                    <a:pt x="50" y="1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2" name="Freeform 498"/>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 name="Freeform 499"/>
            <p:cNvSpPr>
              <a:spLocks/>
            </p:cNvSpPr>
            <p:nvPr/>
          </p:nvSpPr>
          <p:spPr bwMode="auto">
            <a:xfrm>
              <a:off x="762000" y="3581400"/>
              <a:ext cx="679450" cy="708025"/>
            </a:xfrm>
            <a:custGeom>
              <a:avLst/>
              <a:gdLst>
                <a:gd name="T0" fmla="*/ 166 w 181"/>
                <a:gd name="T1" fmla="*/ 0 h 189"/>
                <a:gd name="T2" fmla="*/ 155 w 181"/>
                <a:gd name="T3" fmla="*/ 20 h 189"/>
                <a:gd name="T4" fmla="*/ 140 w 181"/>
                <a:gd name="T5" fmla="*/ 31 h 189"/>
                <a:gd name="T6" fmla="*/ 113 w 181"/>
                <a:gd name="T7" fmla="*/ 42 h 189"/>
                <a:gd name="T8" fmla="*/ 94 w 181"/>
                <a:gd name="T9" fmla="*/ 53 h 189"/>
                <a:gd name="T10" fmla="*/ 72 w 181"/>
                <a:gd name="T11" fmla="*/ 58 h 189"/>
                <a:gd name="T12" fmla="*/ 58 w 181"/>
                <a:gd name="T13" fmla="*/ 75 h 189"/>
                <a:gd name="T14" fmla="*/ 33 w 181"/>
                <a:gd name="T15" fmla="*/ 88 h 189"/>
                <a:gd name="T16" fmla="*/ 12 w 181"/>
                <a:gd name="T17" fmla="*/ 112 h 189"/>
                <a:gd name="T18" fmla="*/ 20 w 181"/>
                <a:gd name="T19" fmla="*/ 120 h 189"/>
                <a:gd name="T20" fmla="*/ 30 w 181"/>
                <a:gd name="T21" fmla="*/ 119 h 189"/>
                <a:gd name="T22" fmla="*/ 39 w 181"/>
                <a:gd name="T23" fmla="*/ 132 h 189"/>
                <a:gd name="T24" fmla="*/ 34 w 181"/>
                <a:gd name="T25" fmla="*/ 150 h 189"/>
                <a:gd name="T26" fmla="*/ 30 w 181"/>
                <a:gd name="T27" fmla="*/ 159 h 189"/>
                <a:gd name="T28" fmla="*/ 26 w 181"/>
                <a:gd name="T29" fmla="*/ 167 h 189"/>
                <a:gd name="T30" fmla="*/ 21 w 181"/>
                <a:gd name="T31" fmla="*/ 170 h 189"/>
                <a:gd name="T32" fmla="*/ 33 w 181"/>
                <a:gd name="T33" fmla="*/ 174 h 189"/>
                <a:gd name="T34" fmla="*/ 34 w 181"/>
                <a:gd name="T35" fmla="*/ 181 h 189"/>
                <a:gd name="T36" fmla="*/ 48 w 181"/>
                <a:gd name="T37" fmla="*/ 183 h 189"/>
                <a:gd name="T38" fmla="*/ 51 w 181"/>
                <a:gd name="T39" fmla="*/ 177 h 189"/>
                <a:gd name="T40" fmla="*/ 62 w 181"/>
                <a:gd name="T41" fmla="*/ 183 h 189"/>
                <a:gd name="T42" fmla="*/ 65 w 181"/>
                <a:gd name="T43" fmla="*/ 187 h 189"/>
                <a:gd name="T44" fmla="*/ 90 w 181"/>
                <a:gd name="T45" fmla="*/ 166 h 189"/>
                <a:gd name="T46" fmla="*/ 120 w 181"/>
                <a:gd name="T47" fmla="*/ 152 h 189"/>
                <a:gd name="T48" fmla="*/ 107 w 181"/>
                <a:gd name="T49" fmla="*/ 142 h 189"/>
                <a:gd name="T50" fmla="*/ 101 w 181"/>
                <a:gd name="T51" fmla="*/ 136 h 189"/>
                <a:gd name="T52" fmla="*/ 95 w 181"/>
                <a:gd name="T53" fmla="*/ 132 h 189"/>
                <a:gd name="T54" fmla="*/ 99 w 181"/>
                <a:gd name="T55" fmla="*/ 121 h 189"/>
                <a:gd name="T56" fmla="*/ 106 w 181"/>
                <a:gd name="T57" fmla="*/ 111 h 189"/>
                <a:gd name="T58" fmla="*/ 118 w 181"/>
                <a:gd name="T59" fmla="*/ 107 h 189"/>
                <a:gd name="T60" fmla="*/ 125 w 181"/>
                <a:gd name="T61" fmla="*/ 102 h 189"/>
                <a:gd name="T62" fmla="*/ 140 w 181"/>
                <a:gd name="T63" fmla="*/ 92 h 189"/>
                <a:gd name="T64" fmla="*/ 148 w 181"/>
                <a:gd name="T65" fmla="*/ 81 h 189"/>
                <a:gd name="T66" fmla="*/ 158 w 181"/>
                <a:gd name="T67" fmla="*/ 63 h 189"/>
                <a:gd name="T68" fmla="*/ 159 w 181"/>
                <a:gd name="T69" fmla="*/ 46 h 189"/>
                <a:gd name="T70" fmla="*/ 174 w 181"/>
                <a:gd name="T71" fmla="*/ 28 h 189"/>
                <a:gd name="T72" fmla="*/ 181 w 181"/>
                <a:gd name="T73" fmla="*/ 24 h 189"/>
                <a:gd name="T74" fmla="*/ 172 w 181"/>
                <a:gd name="T75"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89">
                  <a:moveTo>
                    <a:pt x="172" y="9"/>
                  </a:moveTo>
                  <a:cubicBezTo>
                    <a:pt x="170" y="6"/>
                    <a:pt x="174" y="0"/>
                    <a:pt x="166" y="0"/>
                  </a:cubicBezTo>
                  <a:cubicBezTo>
                    <a:pt x="161" y="1"/>
                    <a:pt x="160" y="5"/>
                    <a:pt x="159" y="9"/>
                  </a:cubicBezTo>
                  <a:cubicBezTo>
                    <a:pt x="158" y="13"/>
                    <a:pt x="158" y="17"/>
                    <a:pt x="155" y="20"/>
                  </a:cubicBezTo>
                  <a:cubicBezTo>
                    <a:pt x="152" y="23"/>
                    <a:pt x="149" y="19"/>
                    <a:pt x="146" y="22"/>
                  </a:cubicBezTo>
                  <a:cubicBezTo>
                    <a:pt x="143" y="23"/>
                    <a:pt x="143" y="28"/>
                    <a:pt x="140" y="31"/>
                  </a:cubicBezTo>
                  <a:cubicBezTo>
                    <a:pt x="137" y="33"/>
                    <a:pt x="134" y="33"/>
                    <a:pt x="129" y="34"/>
                  </a:cubicBezTo>
                  <a:cubicBezTo>
                    <a:pt x="123" y="35"/>
                    <a:pt x="109" y="31"/>
                    <a:pt x="113" y="42"/>
                  </a:cubicBezTo>
                  <a:cubicBezTo>
                    <a:pt x="115" y="46"/>
                    <a:pt x="119" y="47"/>
                    <a:pt x="118" y="53"/>
                  </a:cubicBezTo>
                  <a:cubicBezTo>
                    <a:pt x="116" y="61"/>
                    <a:pt x="99" y="55"/>
                    <a:pt x="94" y="53"/>
                  </a:cubicBezTo>
                  <a:cubicBezTo>
                    <a:pt x="90" y="52"/>
                    <a:pt x="89" y="48"/>
                    <a:pt x="86" y="46"/>
                  </a:cubicBezTo>
                  <a:cubicBezTo>
                    <a:pt x="77" y="41"/>
                    <a:pt x="76" y="51"/>
                    <a:pt x="72" y="58"/>
                  </a:cubicBezTo>
                  <a:cubicBezTo>
                    <a:pt x="70" y="62"/>
                    <a:pt x="67" y="63"/>
                    <a:pt x="64" y="67"/>
                  </a:cubicBezTo>
                  <a:cubicBezTo>
                    <a:pt x="61" y="70"/>
                    <a:pt x="62" y="72"/>
                    <a:pt x="58" y="75"/>
                  </a:cubicBezTo>
                  <a:cubicBezTo>
                    <a:pt x="56" y="76"/>
                    <a:pt x="53" y="76"/>
                    <a:pt x="50" y="77"/>
                  </a:cubicBezTo>
                  <a:cubicBezTo>
                    <a:pt x="44" y="80"/>
                    <a:pt x="39" y="85"/>
                    <a:pt x="33" y="88"/>
                  </a:cubicBezTo>
                  <a:cubicBezTo>
                    <a:pt x="19" y="94"/>
                    <a:pt x="11" y="106"/>
                    <a:pt x="0" y="114"/>
                  </a:cubicBezTo>
                  <a:cubicBezTo>
                    <a:pt x="5" y="114"/>
                    <a:pt x="11" y="115"/>
                    <a:pt x="12" y="112"/>
                  </a:cubicBezTo>
                  <a:cubicBezTo>
                    <a:pt x="14" y="112"/>
                    <a:pt x="15" y="114"/>
                    <a:pt x="17" y="115"/>
                  </a:cubicBezTo>
                  <a:cubicBezTo>
                    <a:pt x="17" y="116"/>
                    <a:pt x="19" y="120"/>
                    <a:pt x="20" y="120"/>
                  </a:cubicBezTo>
                  <a:cubicBezTo>
                    <a:pt x="23" y="122"/>
                    <a:pt x="23" y="118"/>
                    <a:pt x="25" y="118"/>
                  </a:cubicBezTo>
                  <a:cubicBezTo>
                    <a:pt x="27" y="117"/>
                    <a:pt x="28" y="120"/>
                    <a:pt x="30" y="119"/>
                  </a:cubicBezTo>
                  <a:cubicBezTo>
                    <a:pt x="32" y="123"/>
                    <a:pt x="37" y="121"/>
                    <a:pt x="39" y="124"/>
                  </a:cubicBezTo>
                  <a:cubicBezTo>
                    <a:pt x="42" y="126"/>
                    <a:pt x="40" y="130"/>
                    <a:pt x="39" y="132"/>
                  </a:cubicBezTo>
                  <a:cubicBezTo>
                    <a:pt x="38" y="135"/>
                    <a:pt x="36" y="138"/>
                    <a:pt x="34" y="141"/>
                  </a:cubicBezTo>
                  <a:cubicBezTo>
                    <a:pt x="32" y="145"/>
                    <a:pt x="35" y="147"/>
                    <a:pt x="34" y="150"/>
                  </a:cubicBezTo>
                  <a:cubicBezTo>
                    <a:pt x="34" y="153"/>
                    <a:pt x="32" y="154"/>
                    <a:pt x="30" y="156"/>
                  </a:cubicBezTo>
                  <a:cubicBezTo>
                    <a:pt x="30" y="157"/>
                    <a:pt x="30" y="158"/>
                    <a:pt x="30" y="159"/>
                  </a:cubicBezTo>
                  <a:cubicBezTo>
                    <a:pt x="29" y="160"/>
                    <a:pt x="28" y="160"/>
                    <a:pt x="27" y="161"/>
                  </a:cubicBezTo>
                  <a:cubicBezTo>
                    <a:pt x="26" y="163"/>
                    <a:pt x="27" y="165"/>
                    <a:pt x="26" y="167"/>
                  </a:cubicBezTo>
                  <a:cubicBezTo>
                    <a:pt x="25" y="169"/>
                    <a:pt x="23" y="169"/>
                    <a:pt x="21" y="170"/>
                  </a:cubicBezTo>
                  <a:cubicBezTo>
                    <a:pt x="21" y="170"/>
                    <a:pt x="21" y="170"/>
                    <a:pt x="21" y="170"/>
                  </a:cubicBezTo>
                  <a:cubicBezTo>
                    <a:pt x="24" y="172"/>
                    <a:pt x="27" y="171"/>
                    <a:pt x="30" y="172"/>
                  </a:cubicBezTo>
                  <a:cubicBezTo>
                    <a:pt x="32" y="173"/>
                    <a:pt x="33" y="172"/>
                    <a:pt x="33" y="174"/>
                  </a:cubicBezTo>
                  <a:cubicBezTo>
                    <a:pt x="33" y="175"/>
                    <a:pt x="31" y="176"/>
                    <a:pt x="30" y="176"/>
                  </a:cubicBezTo>
                  <a:cubicBezTo>
                    <a:pt x="30" y="179"/>
                    <a:pt x="32" y="179"/>
                    <a:pt x="34" y="181"/>
                  </a:cubicBezTo>
                  <a:cubicBezTo>
                    <a:pt x="36" y="183"/>
                    <a:pt x="37" y="184"/>
                    <a:pt x="40" y="185"/>
                  </a:cubicBezTo>
                  <a:cubicBezTo>
                    <a:pt x="42" y="185"/>
                    <a:pt x="46" y="184"/>
                    <a:pt x="48" y="183"/>
                  </a:cubicBezTo>
                  <a:cubicBezTo>
                    <a:pt x="48" y="182"/>
                    <a:pt x="49" y="180"/>
                    <a:pt x="49" y="180"/>
                  </a:cubicBezTo>
                  <a:cubicBezTo>
                    <a:pt x="50" y="179"/>
                    <a:pt x="51" y="179"/>
                    <a:pt x="51" y="177"/>
                  </a:cubicBezTo>
                  <a:cubicBezTo>
                    <a:pt x="51" y="177"/>
                    <a:pt x="52" y="177"/>
                    <a:pt x="52" y="177"/>
                  </a:cubicBezTo>
                  <a:cubicBezTo>
                    <a:pt x="52" y="180"/>
                    <a:pt x="60" y="183"/>
                    <a:pt x="62" y="183"/>
                  </a:cubicBezTo>
                  <a:cubicBezTo>
                    <a:pt x="62" y="183"/>
                    <a:pt x="63" y="182"/>
                    <a:pt x="63" y="182"/>
                  </a:cubicBezTo>
                  <a:cubicBezTo>
                    <a:pt x="64" y="183"/>
                    <a:pt x="64" y="185"/>
                    <a:pt x="65" y="187"/>
                  </a:cubicBezTo>
                  <a:cubicBezTo>
                    <a:pt x="66" y="188"/>
                    <a:pt x="67" y="188"/>
                    <a:pt x="68" y="189"/>
                  </a:cubicBezTo>
                  <a:cubicBezTo>
                    <a:pt x="74" y="180"/>
                    <a:pt x="79" y="169"/>
                    <a:pt x="90" y="166"/>
                  </a:cubicBezTo>
                  <a:cubicBezTo>
                    <a:pt x="96" y="164"/>
                    <a:pt x="103" y="166"/>
                    <a:pt x="108" y="164"/>
                  </a:cubicBezTo>
                  <a:cubicBezTo>
                    <a:pt x="115" y="162"/>
                    <a:pt x="118" y="157"/>
                    <a:pt x="120" y="152"/>
                  </a:cubicBezTo>
                  <a:cubicBezTo>
                    <a:pt x="119" y="151"/>
                    <a:pt x="119" y="151"/>
                    <a:pt x="118" y="150"/>
                  </a:cubicBezTo>
                  <a:cubicBezTo>
                    <a:pt x="115" y="147"/>
                    <a:pt x="110" y="146"/>
                    <a:pt x="107" y="142"/>
                  </a:cubicBezTo>
                  <a:cubicBezTo>
                    <a:pt x="106" y="140"/>
                    <a:pt x="106" y="139"/>
                    <a:pt x="105" y="138"/>
                  </a:cubicBezTo>
                  <a:cubicBezTo>
                    <a:pt x="105" y="137"/>
                    <a:pt x="102" y="136"/>
                    <a:pt x="101" y="136"/>
                  </a:cubicBezTo>
                  <a:cubicBezTo>
                    <a:pt x="99" y="135"/>
                    <a:pt x="97" y="135"/>
                    <a:pt x="95" y="134"/>
                  </a:cubicBezTo>
                  <a:cubicBezTo>
                    <a:pt x="95" y="133"/>
                    <a:pt x="95" y="133"/>
                    <a:pt x="95" y="132"/>
                  </a:cubicBezTo>
                  <a:cubicBezTo>
                    <a:pt x="99" y="133"/>
                    <a:pt x="98" y="130"/>
                    <a:pt x="99" y="127"/>
                  </a:cubicBezTo>
                  <a:cubicBezTo>
                    <a:pt x="99" y="125"/>
                    <a:pt x="98" y="123"/>
                    <a:pt x="99" y="121"/>
                  </a:cubicBezTo>
                  <a:cubicBezTo>
                    <a:pt x="99" y="118"/>
                    <a:pt x="97" y="118"/>
                    <a:pt x="100" y="115"/>
                  </a:cubicBezTo>
                  <a:cubicBezTo>
                    <a:pt x="102" y="113"/>
                    <a:pt x="105" y="113"/>
                    <a:pt x="106" y="111"/>
                  </a:cubicBezTo>
                  <a:cubicBezTo>
                    <a:pt x="108" y="110"/>
                    <a:pt x="108" y="107"/>
                    <a:pt x="110" y="106"/>
                  </a:cubicBezTo>
                  <a:cubicBezTo>
                    <a:pt x="112" y="105"/>
                    <a:pt x="116" y="107"/>
                    <a:pt x="118" y="107"/>
                  </a:cubicBezTo>
                  <a:cubicBezTo>
                    <a:pt x="120" y="107"/>
                    <a:pt x="120" y="106"/>
                    <a:pt x="122" y="105"/>
                  </a:cubicBezTo>
                  <a:cubicBezTo>
                    <a:pt x="123" y="104"/>
                    <a:pt x="124" y="103"/>
                    <a:pt x="125" y="102"/>
                  </a:cubicBezTo>
                  <a:cubicBezTo>
                    <a:pt x="128" y="100"/>
                    <a:pt x="131" y="97"/>
                    <a:pt x="134" y="95"/>
                  </a:cubicBezTo>
                  <a:cubicBezTo>
                    <a:pt x="136" y="94"/>
                    <a:pt x="139" y="93"/>
                    <a:pt x="140" y="92"/>
                  </a:cubicBezTo>
                  <a:cubicBezTo>
                    <a:pt x="141" y="91"/>
                    <a:pt x="141" y="89"/>
                    <a:pt x="142" y="88"/>
                  </a:cubicBezTo>
                  <a:cubicBezTo>
                    <a:pt x="144" y="86"/>
                    <a:pt x="145" y="83"/>
                    <a:pt x="148" y="81"/>
                  </a:cubicBezTo>
                  <a:cubicBezTo>
                    <a:pt x="151" y="79"/>
                    <a:pt x="154" y="80"/>
                    <a:pt x="156" y="77"/>
                  </a:cubicBezTo>
                  <a:cubicBezTo>
                    <a:pt x="159" y="74"/>
                    <a:pt x="158" y="67"/>
                    <a:pt x="158" y="63"/>
                  </a:cubicBezTo>
                  <a:cubicBezTo>
                    <a:pt x="158" y="59"/>
                    <a:pt x="156" y="56"/>
                    <a:pt x="156" y="51"/>
                  </a:cubicBezTo>
                  <a:cubicBezTo>
                    <a:pt x="156" y="48"/>
                    <a:pt x="157" y="48"/>
                    <a:pt x="159" y="46"/>
                  </a:cubicBezTo>
                  <a:cubicBezTo>
                    <a:pt x="161" y="44"/>
                    <a:pt x="161" y="42"/>
                    <a:pt x="162" y="40"/>
                  </a:cubicBezTo>
                  <a:cubicBezTo>
                    <a:pt x="165" y="36"/>
                    <a:pt x="170" y="31"/>
                    <a:pt x="174" y="28"/>
                  </a:cubicBezTo>
                  <a:cubicBezTo>
                    <a:pt x="176" y="26"/>
                    <a:pt x="176" y="26"/>
                    <a:pt x="179" y="25"/>
                  </a:cubicBezTo>
                  <a:cubicBezTo>
                    <a:pt x="179" y="25"/>
                    <a:pt x="180" y="25"/>
                    <a:pt x="181" y="24"/>
                  </a:cubicBezTo>
                  <a:cubicBezTo>
                    <a:pt x="180" y="22"/>
                    <a:pt x="180" y="19"/>
                    <a:pt x="179" y="17"/>
                  </a:cubicBezTo>
                  <a:cubicBezTo>
                    <a:pt x="178" y="13"/>
                    <a:pt x="175" y="13"/>
                    <a:pt x="172" y="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4" name="Freeform 500"/>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5" name="Freeform 501"/>
            <p:cNvSpPr>
              <a:spLocks/>
            </p:cNvSpPr>
            <p:nvPr/>
          </p:nvSpPr>
          <p:spPr bwMode="auto">
            <a:xfrm>
              <a:off x="-6958012" y="3000375"/>
              <a:ext cx="820738" cy="1420813"/>
            </a:xfrm>
            <a:custGeom>
              <a:avLst/>
              <a:gdLst>
                <a:gd name="T0" fmla="*/ 196 w 219"/>
                <a:gd name="T1" fmla="*/ 298 h 379"/>
                <a:gd name="T2" fmla="*/ 179 w 219"/>
                <a:gd name="T3" fmla="*/ 288 h 379"/>
                <a:gd name="T4" fmla="*/ 178 w 219"/>
                <a:gd name="T5" fmla="*/ 273 h 379"/>
                <a:gd name="T6" fmla="*/ 185 w 219"/>
                <a:gd name="T7" fmla="*/ 277 h 379"/>
                <a:gd name="T8" fmla="*/ 195 w 219"/>
                <a:gd name="T9" fmla="*/ 267 h 379"/>
                <a:gd name="T10" fmla="*/ 172 w 219"/>
                <a:gd name="T11" fmla="*/ 262 h 379"/>
                <a:gd name="T12" fmla="*/ 164 w 219"/>
                <a:gd name="T13" fmla="*/ 213 h 379"/>
                <a:gd name="T14" fmla="*/ 157 w 219"/>
                <a:gd name="T15" fmla="*/ 198 h 379"/>
                <a:gd name="T16" fmla="*/ 160 w 219"/>
                <a:gd name="T17" fmla="*/ 166 h 379"/>
                <a:gd name="T18" fmla="*/ 141 w 219"/>
                <a:gd name="T19" fmla="*/ 160 h 379"/>
                <a:gd name="T20" fmla="*/ 123 w 219"/>
                <a:gd name="T21" fmla="*/ 149 h 379"/>
                <a:gd name="T22" fmla="*/ 111 w 219"/>
                <a:gd name="T23" fmla="*/ 113 h 379"/>
                <a:gd name="T24" fmla="*/ 114 w 219"/>
                <a:gd name="T25" fmla="*/ 95 h 379"/>
                <a:gd name="T26" fmla="*/ 115 w 219"/>
                <a:gd name="T27" fmla="*/ 86 h 379"/>
                <a:gd name="T28" fmla="*/ 123 w 219"/>
                <a:gd name="T29" fmla="*/ 73 h 379"/>
                <a:gd name="T30" fmla="*/ 153 w 219"/>
                <a:gd name="T31" fmla="*/ 68 h 379"/>
                <a:gd name="T32" fmla="*/ 175 w 219"/>
                <a:gd name="T33" fmla="*/ 73 h 379"/>
                <a:gd name="T34" fmla="*/ 196 w 219"/>
                <a:gd name="T35" fmla="*/ 70 h 379"/>
                <a:gd name="T36" fmla="*/ 176 w 219"/>
                <a:gd name="T37" fmla="*/ 98 h 379"/>
                <a:gd name="T38" fmla="*/ 184 w 219"/>
                <a:gd name="T39" fmla="*/ 89 h 379"/>
                <a:gd name="T40" fmla="*/ 211 w 219"/>
                <a:gd name="T41" fmla="*/ 80 h 379"/>
                <a:gd name="T42" fmla="*/ 207 w 219"/>
                <a:gd name="T43" fmla="*/ 60 h 379"/>
                <a:gd name="T44" fmla="*/ 193 w 219"/>
                <a:gd name="T45" fmla="*/ 61 h 379"/>
                <a:gd name="T46" fmla="*/ 172 w 219"/>
                <a:gd name="T47" fmla="*/ 47 h 379"/>
                <a:gd name="T48" fmla="*/ 171 w 219"/>
                <a:gd name="T49" fmla="*/ 10 h 379"/>
                <a:gd name="T50" fmla="*/ 134 w 219"/>
                <a:gd name="T51" fmla="*/ 1 h 379"/>
                <a:gd name="T52" fmla="*/ 103 w 219"/>
                <a:gd name="T53" fmla="*/ 8 h 379"/>
                <a:gd name="T54" fmla="*/ 83 w 219"/>
                <a:gd name="T55" fmla="*/ 34 h 379"/>
                <a:gd name="T56" fmla="*/ 78 w 219"/>
                <a:gd name="T57" fmla="*/ 49 h 379"/>
                <a:gd name="T58" fmla="*/ 67 w 219"/>
                <a:gd name="T59" fmla="*/ 42 h 379"/>
                <a:gd name="T60" fmla="*/ 52 w 219"/>
                <a:gd name="T61" fmla="*/ 57 h 379"/>
                <a:gd name="T62" fmla="*/ 38 w 219"/>
                <a:gd name="T63" fmla="*/ 65 h 379"/>
                <a:gd name="T64" fmla="*/ 16 w 219"/>
                <a:gd name="T65" fmla="*/ 79 h 379"/>
                <a:gd name="T66" fmla="*/ 15 w 219"/>
                <a:gd name="T67" fmla="*/ 112 h 379"/>
                <a:gd name="T68" fmla="*/ 29 w 219"/>
                <a:gd name="T69" fmla="*/ 120 h 379"/>
                <a:gd name="T70" fmla="*/ 24 w 219"/>
                <a:gd name="T71" fmla="*/ 136 h 379"/>
                <a:gd name="T72" fmla="*/ 32 w 219"/>
                <a:gd name="T73" fmla="*/ 160 h 379"/>
                <a:gd name="T74" fmla="*/ 38 w 219"/>
                <a:gd name="T75" fmla="*/ 176 h 379"/>
                <a:gd name="T76" fmla="*/ 59 w 219"/>
                <a:gd name="T77" fmla="*/ 204 h 379"/>
                <a:gd name="T78" fmla="*/ 77 w 219"/>
                <a:gd name="T79" fmla="*/ 235 h 379"/>
                <a:gd name="T80" fmla="*/ 95 w 219"/>
                <a:gd name="T81" fmla="*/ 242 h 379"/>
                <a:gd name="T82" fmla="*/ 79 w 219"/>
                <a:gd name="T83" fmla="*/ 262 h 379"/>
                <a:gd name="T84" fmla="*/ 73 w 219"/>
                <a:gd name="T85" fmla="*/ 285 h 379"/>
                <a:gd name="T86" fmla="*/ 62 w 219"/>
                <a:gd name="T87" fmla="*/ 299 h 379"/>
                <a:gd name="T88" fmla="*/ 78 w 219"/>
                <a:gd name="T89" fmla="*/ 348 h 379"/>
                <a:gd name="T90" fmla="*/ 105 w 219"/>
                <a:gd name="T91" fmla="*/ 364 h 379"/>
                <a:gd name="T92" fmla="*/ 187 w 219"/>
                <a:gd name="T93" fmla="*/ 367 h 379"/>
                <a:gd name="T94" fmla="*/ 195 w 219"/>
                <a:gd name="T95" fmla="*/ 354 h 379"/>
                <a:gd name="T96" fmla="*/ 189 w 219"/>
                <a:gd name="T97" fmla="*/ 352 h 379"/>
                <a:gd name="T98" fmla="*/ 190 w 219"/>
                <a:gd name="T99" fmla="*/ 33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379">
                  <a:moveTo>
                    <a:pt x="192" y="311"/>
                  </a:moveTo>
                  <a:cubicBezTo>
                    <a:pt x="193" y="307"/>
                    <a:pt x="197" y="302"/>
                    <a:pt x="196" y="298"/>
                  </a:cubicBezTo>
                  <a:cubicBezTo>
                    <a:pt x="195" y="295"/>
                    <a:pt x="187" y="292"/>
                    <a:pt x="185" y="291"/>
                  </a:cubicBezTo>
                  <a:cubicBezTo>
                    <a:pt x="183" y="289"/>
                    <a:pt x="184" y="287"/>
                    <a:pt x="179" y="288"/>
                  </a:cubicBezTo>
                  <a:cubicBezTo>
                    <a:pt x="180" y="282"/>
                    <a:pt x="174" y="283"/>
                    <a:pt x="174" y="289"/>
                  </a:cubicBezTo>
                  <a:cubicBezTo>
                    <a:pt x="163" y="289"/>
                    <a:pt x="178" y="273"/>
                    <a:pt x="178" y="273"/>
                  </a:cubicBezTo>
                  <a:cubicBezTo>
                    <a:pt x="178" y="274"/>
                    <a:pt x="178" y="274"/>
                    <a:pt x="178" y="275"/>
                  </a:cubicBezTo>
                  <a:cubicBezTo>
                    <a:pt x="181" y="274"/>
                    <a:pt x="183" y="277"/>
                    <a:pt x="185" y="277"/>
                  </a:cubicBezTo>
                  <a:cubicBezTo>
                    <a:pt x="184" y="273"/>
                    <a:pt x="177" y="272"/>
                    <a:pt x="182" y="266"/>
                  </a:cubicBezTo>
                  <a:cubicBezTo>
                    <a:pt x="186" y="262"/>
                    <a:pt x="191" y="266"/>
                    <a:pt x="195" y="267"/>
                  </a:cubicBezTo>
                  <a:cubicBezTo>
                    <a:pt x="191" y="266"/>
                    <a:pt x="190" y="262"/>
                    <a:pt x="186" y="261"/>
                  </a:cubicBezTo>
                  <a:cubicBezTo>
                    <a:pt x="182" y="260"/>
                    <a:pt x="176" y="262"/>
                    <a:pt x="172" y="262"/>
                  </a:cubicBezTo>
                  <a:cubicBezTo>
                    <a:pt x="153" y="263"/>
                    <a:pt x="166" y="236"/>
                    <a:pt x="166" y="225"/>
                  </a:cubicBezTo>
                  <a:cubicBezTo>
                    <a:pt x="167" y="221"/>
                    <a:pt x="166" y="216"/>
                    <a:pt x="164" y="213"/>
                  </a:cubicBezTo>
                  <a:cubicBezTo>
                    <a:pt x="163" y="210"/>
                    <a:pt x="159" y="210"/>
                    <a:pt x="158" y="207"/>
                  </a:cubicBezTo>
                  <a:cubicBezTo>
                    <a:pt x="157" y="204"/>
                    <a:pt x="158" y="201"/>
                    <a:pt x="157" y="198"/>
                  </a:cubicBezTo>
                  <a:cubicBezTo>
                    <a:pt x="156" y="192"/>
                    <a:pt x="155" y="187"/>
                    <a:pt x="157" y="181"/>
                  </a:cubicBezTo>
                  <a:cubicBezTo>
                    <a:pt x="160" y="176"/>
                    <a:pt x="161" y="172"/>
                    <a:pt x="160" y="166"/>
                  </a:cubicBezTo>
                  <a:cubicBezTo>
                    <a:pt x="160" y="166"/>
                    <a:pt x="162" y="166"/>
                    <a:pt x="162" y="166"/>
                  </a:cubicBezTo>
                  <a:cubicBezTo>
                    <a:pt x="157" y="158"/>
                    <a:pt x="148" y="164"/>
                    <a:pt x="141" y="160"/>
                  </a:cubicBezTo>
                  <a:cubicBezTo>
                    <a:pt x="138" y="158"/>
                    <a:pt x="138" y="154"/>
                    <a:pt x="135" y="151"/>
                  </a:cubicBezTo>
                  <a:cubicBezTo>
                    <a:pt x="134" y="150"/>
                    <a:pt x="123" y="148"/>
                    <a:pt x="123" y="149"/>
                  </a:cubicBezTo>
                  <a:cubicBezTo>
                    <a:pt x="123" y="141"/>
                    <a:pt x="124" y="138"/>
                    <a:pt x="120" y="132"/>
                  </a:cubicBezTo>
                  <a:cubicBezTo>
                    <a:pt x="116" y="126"/>
                    <a:pt x="115" y="118"/>
                    <a:pt x="111" y="113"/>
                  </a:cubicBezTo>
                  <a:cubicBezTo>
                    <a:pt x="108" y="109"/>
                    <a:pt x="104" y="109"/>
                    <a:pt x="100" y="107"/>
                  </a:cubicBezTo>
                  <a:cubicBezTo>
                    <a:pt x="82" y="98"/>
                    <a:pt x="113" y="89"/>
                    <a:pt x="114" y="95"/>
                  </a:cubicBezTo>
                  <a:cubicBezTo>
                    <a:pt x="115" y="101"/>
                    <a:pt x="120" y="99"/>
                    <a:pt x="124" y="98"/>
                  </a:cubicBezTo>
                  <a:cubicBezTo>
                    <a:pt x="124" y="92"/>
                    <a:pt x="123" y="86"/>
                    <a:pt x="115" y="86"/>
                  </a:cubicBezTo>
                  <a:cubicBezTo>
                    <a:pt x="115" y="83"/>
                    <a:pt x="117" y="84"/>
                    <a:pt x="117" y="82"/>
                  </a:cubicBezTo>
                  <a:cubicBezTo>
                    <a:pt x="118" y="79"/>
                    <a:pt x="122" y="76"/>
                    <a:pt x="123" y="73"/>
                  </a:cubicBezTo>
                  <a:cubicBezTo>
                    <a:pt x="126" y="70"/>
                    <a:pt x="127" y="68"/>
                    <a:pt x="130" y="67"/>
                  </a:cubicBezTo>
                  <a:cubicBezTo>
                    <a:pt x="139" y="63"/>
                    <a:pt x="144" y="65"/>
                    <a:pt x="153" y="68"/>
                  </a:cubicBezTo>
                  <a:cubicBezTo>
                    <a:pt x="157" y="69"/>
                    <a:pt x="161" y="69"/>
                    <a:pt x="164" y="71"/>
                  </a:cubicBezTo>
                  <a:cubicBezTo>
                    <a:pt x="169" y="73"/>
                    <a:pt x="171" y="74"/>
                    <a:pt x="175" y="73"/>
                  </a:cubicBezTo>
                  <a:cubicBezTo>
                    <a:pt x="180" y="71"/>
                    <a:pt x="181" y="68"/>
                    <a:pt x="186" y="69"/>
                  </a:cubicBezTo>
                  <a:cubicBezTo>
                    <a:pt x="190" y="69"/>
                    <a:pt x="192" y="72"/>
                    <a:pt x="196" y="70"/>
                  </a:cubicBezTo>
                  <a:cubicBezTo>
                    <a:pt x="197" y="76"/>
                    <a:pt x="187" y="78"/>
                    <a:pt x="185" y="81"/>
                  </a:cubicBezTo>
                  <a:cubicBezTo>
                    <a:pt x="181" y="85"/>
                    <a:pt x="177" y="93"/>
                    <a:pt x="176" y="98"/>
                  </a:cubicBezTo>
                  <a:cubicBezTo>
                    <a:pt x="172" y="107"/>
                    <a:pt x="179" y="101"/>
                    <a:pt x="181" y="96"/>
                  </a:cubicBezTo>
                  <a:cubicBezTo>
                    <a:pt x="183" y="94"/>
                    <a:pt x="183" y="91"/>
                    <a:pt x="184" y="89"/>
                  </a:cubicBezTo>
                  <a:cubicBezTo>
                    <a:pt x="186" y="86"/>
                    <a:pt x="197" y="79"/>
                    <a:pt x="199" y="79"/>
                  </a:cubicBezTo>
                  <a:cubicBezTo>
                    <a:pt x="203" y="79"/>
                    <a:pt x="207" y="82"/>
                    <a:pt x="211" y="80"/>
                  </a:cubicBezTo>
                  <a:cubicBezTo>
                    <a:pt x="213" y="79"/>
                    <a:pt x="219" y="73"/>
                    <a:pt x="219" y="72"/>
                  </a:cubicBezTo>
                  <a:cubicBezTo>
                    <a:pt x="218" y="66"/>
                    <a:pt x="210" y="63"/>
                    <a:pt x="207" y="60"/>
                  </a:cubicBezTo>
                  <a:cubicBezTo>
                    <a:pt x="204" y="56"/>
                    <a:pt x="203" y="48"/>
                    <a:pt x="197" y="52"/>
                  </a:cubicBezTo>
                  <a:cubicBezTo>
                    <a:pt x="194" y="54"/>
                    <a:pt x="195" y="59"/>
                    <a:pt x="193" y="61"/>
                  </a:cubicBezTo>
                  <a:cubicBezTo>
                    <a:pt x="186" y="67"/>
                    <a:pt x="181" y="56"/>
                    <a:pt x="182" y="49"/>
                  </a:cubicBezTo>
                  <a:cubicBezTo>
                    <a:pt x="178" y="49"/>
                    <a:pt x="175" y="49"/>
                    <a:pt x="172" y="47"/>
                  </a:cubicBezTo>
                  <a:cubicBezTo>
                    <a:pt x="175" y="43"/>
                    <a:pt x="185" y="21"/>
                    <a:pt x="176" y="21"/>
                  </a:cubicBezTo>
                  <a:cubicBezTo>
                    <a:pt x="176" y="18"/>
                    <a:pt x="173" y="13"/>
                    <a:pt x="171" y="10"/>
                  </a:cubicBezTo>
                  <a:cubicBezTo>
                    <a:pt x="168" y="6"/>
                    <a:pt x="165" y="5"/>
                    <a:pt x="160" y="5"/>
                  </a:cubicBezTo>
                  <a:cubicBezTo>
                    <a:pt x="155" y="4"/>
                    <a:pt x="133" y="9"/>
                    <a:pt x="134" y="1"/>
                  </a:cubicBezTo>
                  <a:cubicBezTo>
                    <a:pt x="127" y="1"/>
                    <a:pt x="125" y="0"/>
                    <a:pt x="118" y="3"/>
                  </a:cubicBezTo>
                  <a:cubicBezTo>
                    <a:pt x="113" y="4"/>
                    <a:pt x="108" y="5"/>
                    <a:pt x="103" y="8"/>
                  </a:cubicBezTo>
                  <a:cubicBezTo>
                    <a:pt x="97" y="12"/>
                    <a:pt x="97" y="16"/>
                    <a:pt x="92" y="23"/>
                  </a:cubicBezTo>
                  <a:cubicBezTo>
                    <a:pt x="90" y="27"/>
                    <a:pt x="83" y="27"/>
                    <a:pt x="83" y="34"/>
                  </a:cubicBezTo>
                  <a:cubicBezTo>
                    <a:pt x="79" y="33"/>
                    <a:pt x="77" y="35"/>
                    <a:pt x="74" y="37"/>
                  </a:cubicBezTo>
                  <a:cubicBezTo>
                    <a:pt x="76" y="41"/>
                    <a:pt x="77" y="45"/>
                    <a:pt x="78" y="49"/>
                  </a:cubicBezTo>
                  <a:cubicBezTo>
                    <a:pt x="77" y="45"/>
                    <a:pt x="76" y="41"/>
                    <a:pt x="74" y="37"/>
                  </a:cubicBezTo>
                  <a:cubicBezTo>
                    <a:pt x="72" y="39"/>
                    <a:pt x="69" y="41"/>
                    <a:pt x="67" y="42"/>
                  </a:cubicBezTo>
                  <a:cubicBezTo>
                    <a:pt x="58" y="45"/>
                    <a:pt x="60" y="47"/>
                    <a:pt x="56" y="54"/>
                  </a:cubicBezTo>
                  <a:cubicBezTo>
                    <a:pt x="54" y="57"/>
                    <a:pt x="57" y="56"/>
                    <a:pt x="52" y="57"/>
                  </a:cubicBezTo>
                  <a:cubicBezTo>
                    <a:pt x="49" y="58"/>
                    <a:pt x="47" y="55"/>
                    <a:pt x="45" y="55"/>
                  </a:cubicBezTo>
                  <a:cubicBezTo>
                    <a:pt x="41" y="56"/>
                    <a:pt x="37" y="60"/>
                    <a:pt x="38" y="65"/>
                  </a:cubicBezTo>
                  <a:cubicBezTo>
                    <a:pt x="30" y="65"/>
                    <a:pt x="28" y="53"/>
                    <a:pt x="22" y="63"/>
                  </a:cubicBezTo>
                  <a:cubicBezTo>
                    <a:pt x="19" y="67"/>
                    <a:pt x="18" y="74"/>
                    <a:pt x="16" y="79"/>
                  </a:cubicBezTo>
                  <a:cubicBezTo>
                    <a:pt x="13" y="85"/>
                    <a:pt x="5" y="88"/>
                    <a:pt x="3" y="95"/>
                  </a:cubicBezTo>
                  <a:cubicBezTo>
                    <a:pt x="0" y="103"/>
                    <a:pt x="11" y="107"/>
                    <a:pt x="15" y="112"/>
                  </a:cubicBezTo>
                  <a:cubicBezTo>
                    <a:pt x="19" y="116"/>
                    <a:pt x="22" y="118"/>
                    <a:pt x="23" y="123"/>
                  </a:cubicBezTo>
                  <a:cubicBezTo>
                    <a:pt x="25" y="122"/>
                    <a:pt x="27" y="121"/>
                    <a:pt x="29" y="120"/>
                  </a:cubicBezTo>
                  <a:cubicBezTo>
                    <a:pt x="29" y="124"/>
                    <a:pt x="27" y="125"/>
                    <a:pt x="25" y="128"/>
                  </a:cubicBezTo>
                  <a:cubicBezTo>
                    <a:pt x="25" y="130"/>
                    <a:pt x="25" y="134"/>
                    <a:pt x="24" y="136"/>
                  </a:cubicBezTo>
                  <a:cubicBezTo>
                    <a:pt x="24" y="142"/>
                    <a:pt x="22" y="147"/>
                    <a:pt x="25" y="153"/>
                  </a:cubicBezTo>
                  <a:cubicBezTo>
                    <a:pt x="27" y="155"/>
                    <a:pt x="30" y="157"/>
                    <a:pt x="32" y="160"/>
                  </a:cubicBezTo>
                  <a:cubicBezTo>
                    <a:pt x="33" y="163"/>
                    <a:pt x="31" y="166"/>
                    <a:pt x="32" y="169"/>
                  </a:cubicBezTo>
                  <a:cubicBezTo>
                    <a:pt x="33" y="171"/>
                    <a:pt x="36" y="174"/>
                    <a:pt x="38" y="176"/>
                  </a:cubicBezTo>
                  <a:cubicBezTo>
                    <a:pt x="42" y="182"/>
                    <a:pt x="45" y="187"/>
                    <a:pt x="49" y="192"/>
                  </a:cubicBezTo>
                  <a:cubicBezTo>
                    <a:pt x="53" y="195"/>
                    <a:pt x="55" y="200"/>
                    <a:pt x="59" y="204"/>
                  </a:cubicBezTo>
                  <a:cubicBezTo>
                    <a:pt x="65" y="211"/>
                    <a:pt x="71" y="219"/>
                    <a:pt x="71" y="228"/>
                  </a:cubicBezTo>
                  <a:cubicBezTo>
                    <a:pt x="71" y="226"/>
                    <a:pt x="77" y="234"/>
                    <a:pt x="77" y="235"/>
                  </a:cubicBezTo>
                  <a:cubicBezTo>
                    <a:pt x="79" y="238"/>
                    <a:pt x="78" y="238"/>
                    <a:pt x="82" y="240"/>
                  </a:cubicBezTo>
                  <a:cubicBezTo>
                    <a:pt x="86" y="241"/>
                    <a:pt x="90" y="239"/>
                    <a:pt x="95" y="242"/>
                  </a:cubicBezTo>
                  <a:cubicBezTo>
                    <a:pt x="99" y="244"/>
                    <a:pt x="102" y="248"/>
                    <a:pt x="98" y="252"/>
                  </a:cubicBezTo>
                  <a:cubicBezTo>
                    <a:pt x="91" y="242"/>
                    <a:pt x="83" y="256"/>
                    <a:pt x="79" y="262"/>
                  </a:cubicBezTo>
                  <a:cubicBezTo>
                    <a:pt x="77" y="265"/>
                    <a:pt x="73" y="269"/>
                    <a:pt x="72" y="273"/>
                  </a:cubicBezTo>
                  <a:cubicBezTo>
                    <a:pt x="72" y="277"/>
                    <a:pt x="74" y="280"/>
                    <a:pt x="73" y="285"/>
                  </a:cubicBezTo>
                  <a:cubicBezTo>
                    <a:pt x="69" y="285"/>
                    <a:pt x="71" y="288"/>
                    <a:pt x="71" y="291"/>
                  </a:cubicBezTo>
                  <a:cubicBezTo>
                    <a:pt x="61" y="288"/>
                    <a:pt x="64" y="292"/>
                    <a:pt x="62" y="299"/>
                  </a:cubicBezTo>
                  <a:cubicBezTo>
                    <a:pt x="62" y="300"/>
                    <a:pt x="60" y="301"/>
                    <a:pt x="60" y="303"/>
                  </a:cubicBezTo>
                  <a:cubicBezTo>
                    <a:pt x="57" y="319"/>
                    <a:pt x="60" y="344"/>
                    <a:pt x="78" y="348"/>
                  </a:cubicBezTo>
                  <a:cubicBezTo>
                    <a:pt x="86" y="350"/>
                    <a:pt x="95" y="348"/>
                    <a:pt x="102" y="355"/>
                  </a:cubicBezTo>
                  <a:cubicBezTo>
                    <a:pt x="105" y="358"/>
                    <a:pt x="103" y="360"/>
                    <a:pt x="105" y="364"/>
                  </a:cubicBezTo>
                  <a:cubicBezTo>
                    <a:pt x="114" y="379"/>
                    <a:pt x="146" y="378"/>
                    <a:pt x="160" y="374"/>
                  </a:cubicBezTo>
                  <a:cubicBezTo>
                    <a:pt x="169" y="371"/>
                    <a:pt x="177" y="367"/>
                    <a:pt x="187" y="367"/>
                  </a:cubicBezTo>
                  <a:cubicBezTo>
                    <a:pt x="191" y="367"/>
                    <a:pt x="196" y="369"/>
                    <a:pt x="197" y="365"/>
                  </a:cubicBezTo>
                  <a:cubicBezTo>
                    <a:pt x="199" y="363"/>
                    <a:pt x="196" y="356"/>
                    <a:pt x="195" y="354"/>
                  </a:cubicBezTo>
                  <a:cubicBezTo>
                    <a:pt x="195" y="353"/>
                    <a:pt x="195" y="353"/>
                    <a:pt x="195" y="353"/>
                  </a:cubicBezTo>
                  <a:cubicBezTo>
                    <a:pt x="193" y="352"/>
                    <a:pt x="191" y="352"/>
                    <a:pt x="189" y="352"/>
                  </a:cubicBezTo>
                  <a:cubicBezTo>
                    <a:pt x="191" y="352"/>
                    <a:pt x="193" y="352"/>
                    <a:pt x="195" y="353"/>
                  </a:cubicBezTo>
                  <a:cubicBezTo>
                    <a:pt x="193" y="346"/>
                    <a:pt x="190" y="340"/>
                    <a:pt x="190" y="331"/>
                  </a:cubicBezTo>
                  <a:cubicBezTo>
                    <a:pt x="190" y="325"/>
                    <a:pt x="190" y="317"/>
                    <a:pt x="192" y="3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6" name="Freeform 502"/>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7" name="Freeform 503"/>
            <p:cNvSpPr>
              <a:spLocks/>
            </p:cNvSpPr>
            <p:nvPr/>
          </p:nvSpPr>
          <p:spPr bwMode="auto">
            <a:xfrm>
              <a:off x="-2852737" y="2224088"/>
              <a:ext cx="3236913" cy="1574800"/>
            </a:xfrm>
            <a:custGeom>
              <a:avLst/>
              <a:gdLst>
                <a:gd name="T0" fmla="*/ 8 w 863"/>
                <a:gd name="T1" fmla="*/ 147 h 420"/>
                <a:gd name="T2" fmla="*/ 41 w 863"/>
                <a:gd name="T3" fmla="*/ 172 h 420"/>
                <a:gd name="T4" fmla="*/ 75 w 863"/>
                <a:gd name="T5" fmla="*/ 200 h 420"/>
                <a:gd name="T6" fmla="*/ 79 w 863"/>
                <a:gd name="T7" fmla="*/ 267 h 420"/>
                <a:gd name="T8" fmla="*/ 111 w 863"/>
                <a:gd name="T9" fmla="*/ 285 h 420"/>
                <a:gd name="T10" fmla="*/ 167 w 863"/>
                <a:gd name="T11" fmla="*/ 299 h 420"/>
                <a:gd name="T12" fmla="*/ 205 w 863"/>
                <a:gd name="T13" fmla="*/ 315 h 420"/>
                <a:gd name="T14" fmla="*/ 231 w 863"/>
                <a:gd name="T15" fmla="*/ 371 h 420"/>
                <a:gd name="T16" fmla="*/ 357 w 863"/>
                <a:gd name="T17" fmla="*/ 377 h 420"/>
                <a:gd name="T18" fmla="*/ 404 w 863"/>
                <a:gd name="T19" fmla="*/ 396 h 420"/>
                <a:gd name="T20" fmla="*/ 485 w 863"/>
                <a:gd name="T21" fmla="*/ 399 h 420"/>
                <a:gd name="T22" fmla="*/ 598 w 863"/>
                <a:gd name="T23" fmla="*/ 373 h 420"/>
                <a:gd name="T24" fmla="*/ 645 w 863"/>
                <a:gd name="T25" fmla="*/ 336 h 420"/>
                <a:gd name="T26" fmla="*/ 680 w 863"/>
                <a:gd name="T27" fmla="*/ 294 h 420"/>
                <a:gd name="T28" fmla="*/ 761 w 863"/>
                <a:gd name="T29" fmla="*/ 259 h 420"/>
                <a:gd name="T30" fmla="*/ 800 w 863"/>
                <a:gd name="T31" fmla="*/ 225 h 420"/>
                <a:gd name="T32" fmla="*/ 852 w 863"/>
                <a:gd name="T33" fmla="*/ 202 h 420"/>
                <a:gd name="T34" fmla="*/ 782 w 863"/>
                <a:gd name="T35" fmla="*/ 180 h 420"/>
                <a:gd name="T36" fmla="*/ 745 w 863"/>
                <a:gd name="T37" fmla="*/ 161 h 420"/>
                <a:gd name="T38" fmla="*/ 759 w 863"/>
                <a:gd name="T39" fmla="*/ 90 h 420"/>
                <a:gd name="T40" fmla="*/ 708 w 863"/>
                <a:gd name="T41" fmla="*/ 80 h 420"/>
                <a:gd name="T42" fmla="*/ 679 w 863"/>
                <a:gd name="T43" fmla="*/ 101 h 420"/>
                <a:gd name="T44" fmla="*/ 620 w 863"/>
                <a:gd name="T45" fmla="*/ 123 h 420"/>
                <a:gd name="T46" fmla="*/ 567 w 863"/>
                <a:gd name="T47" fmla="*/ 117 h 420"/>
                <a:gd name="T48" fmla="*/ 541 w 863"/>
                <a:gd name="T49" fmla="*/ 106 h 420"/>
                <a:gd name="T50" fmla="*/ 509 w 863"/>
                <a:gd name="T51" fmla="*/ 77 h 420"/>
                <a:gd name="T52" fmla="*/ 448 w 863"/>
                <a:gd name="T53" fmla="*/ 77 h 420"/>
                <a:gd name="T54" fmla="*/ 420 w 863"/>
                <a:gd name="T55" fmla="*/ 83 h 420"/>
                <a:gd name="T56" fmla="*/ 393 w 863"/>
                <a:gd name="T57" fmla="*/ 68 h 420"/>
                <a:gd name="T58" fmla="*/ 385 w 863"/>
                <a:gd name="T59" fmla="*/ 33 h 420"/>
                <a:gd name="T60" fmla="*/ 342 w 863"/>
                <a:gd name="T61" fmla="*/ 17 h 420"/>
                <a:gd name="T62" fmla="*/ 311 w 863"/>
                <a:gd name="T63" fmla="*/ 9 h 420"/>
                <a:gd name="T64" fmla="*/ 294 w 863"/>
                <a:gd name="T65" fmla="*/ 12 h 420"/>
                <a:gd name="T66" fmla="*/ 275 w 863"/>
                <a:gd name="T67" fmla="*/ 30 h 420"/>
                <a:gd name="T68" fmla="*/ 274 w 863"/>
                <a:gd name="T69" fmla="*/ 57 h 420"/>
                <a:gd name="T70" fmla="*/ 270 w 863"/>
                <a:gd name="T71" fmla="*/ 91 h 420"/>
                <a:gd name="T72" fmla="*/ 245 w 863"/>
                <a:gd name="T73" fmla="*/ 94 h 420"/>
                <a:gd name="T74" fmla="*/ 198 w 863"/>
                <a:gd name="T75" fmla="*/ 92 h 420"/>
                <a:gd name="T76" fmla="*/ 166 w 863"/>
                <a:gd name="T77" fmla="*/ 66 h 420"/>
                <a:gd name="T78" fmla="*/ 135 w 863"/>
                <a:gd name="T79" fmla="*/ 60 h 420"/>
                <a:gd name="T80" fmla="*/ 123 w 863"/>
                <a:gd name="T81" fmla="*/ 54 h 420"/>
                <a:gd name="T82" fmla="*/ 84 w 863"/>
                <a:gd name="T83" fmla="*/ 77 h 420"/>
                <a:gd name="T84" fmla="*/ 51 w 863"/>
                <a:gd name="T85" fmla="*/ 96 h 420"/>
                <a:gd name="T86" fmla="*/ 41 w 863"/>
                <a:gd name="T87" fmla="*/ 104 h 420"/>
                <a:gd name="T88" fmla="*/ 25 w 863"/>
                <a:gd name="T89" fmla="*/ 112 h 420"/>
                <a:gd name="T90" fmla="*/ 4 w 863"/>
                <a:gd name="T91" fmla="*/ 12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420">
                  <a:moveTo>
                    <a:pt x="3" y="139"/>
                  </a:moveTo>
                  <a:cubicBezTo>
                    <a:pt x="3" y="141"/>
                    <a:pt x="7" y="141"/>
                    <a:pt x="8" y="143"/>
                  </a:cubicBezTo>
                  <a:cubicBezTo>
                    <a:pt x="9" y="144"/>
                    <a:pt x="7" y="146"/>
                    <a:pt x="8" y="147"/>
                  </a:cubicBezTo>
                  <a:cubicBezTo>
                    <a:pt x="10" y="150"/>
                    <a:pt x="13" y="150"/>
                    <a:pt x="17" y="153"/>
                  </a:cubicBezTo>
                  <a:cubicBezTo>
                    <a:pt x="22" y="155"/>
                    <a:pt x="21" y="158"/>
                    <a:pt x="24" y="161"/>
                  </a:cubicBezTo>
                  <a:cubicBezTo>
                    <a:pt x="29" y="168"/>
                    <a:pt x="34" y="168"/>
                    <a:pt x="41" y="172"/>
                  </a:cubicBezTo>
                  <a:cubicBezTo>
                    <a:pt x="48" y="175"/>
                    <a:pt x="53" y="181"/>
                    <a:pt x="62" y="178"/>
                  </a:cubicBezTo>
                  <a:cubicBezTo>
                    <a:pt x="65" y="182"/>
                    <a:pt x="69" y="184"/>
                    <a:pt x="71" y="188"/>
                  </a:cubicBezTo>
                  <a:cubicBezTo>
                    <a:pt x="73" y="191"/>
                    <a:pt x="74" y="196"/>
                    <a:pt x="75" y="200"/>
                  </a:cubicBezTo>
                  <a:cubicBezTo>
                    <a:pt x="78" y="208"/>
                    <a:pt x="86" y="214"/>
                    <a:pt x="88" y="223"/>
                  </a:cubicBezTo>
                  <a:cubicBezTo>
                    <a:pt x="89" y="231"/>
                    <a:pt x="89" y="245"/>
                    <a:pt x="86" y="252"/>
                  </a:cubicBezTo>
                  <a:cubicBezTo>
                    <a:pt x="83" y="258"/>
                    <a:pt x="78" y="261"/>
                    <a:pt x="79" y="267"/>
                  </a:cubicBezTo>
                  <a:cubicBezTo>
                    <a:pt x="80" y="274"/>
                    <a:pt x="85" y="275"/>
                    <a:pt x="88" y="281"/>
                  </a:cubicBezTo>
                  <a:cubicBezTo>
                    <a:pt x="92" y="280"/>
                    <a:pt x="95" y="283"/>
                    <a:pt x="99" y="284"/>
                  </a:cubicBezTo>
                  <a:cubicBezTo>
                    <a:pt x="103" y="284"/>
                    <a:pt x="107" y="284"/>
                    <a:pt x="111" y="285"/>
                  </a:cubicBezTo>
                  <a:cubicBezTo>
                    <a:pt x="120" y="286"/>
                    <a:pt x="127" y="287"/>
                    <a:pt x="137" y="287"/>
                  </a:cubicBezTo>
                  <a:cubicBezTo>
                    <a:pt x="146" y="287"/>
                    <a:pt x="156" y="289"/>
                    <a:pt x="163" y="294"/>
                  </a:cubicBezTo>
                  <a:cubicBezTo>
                    <a:pt x="164" y="295"/>
                    <a:pt x="165" y="298"/>
                    <a:pt x="167" y="299"/>
                  </a:cubicBezTo>
                  <a:cubicBezTo>
                    <a:pt x="171" y="302"/>
                    <a:pt x="173" y="302"/>
                    <a:pt x="177" y="305"/>
                  </a:cubicBezTo>
                  <a:cubicBezTo>
                    <a:pt x="181" y="308"/>
                    <a:pt x="184" y="311"/>
                    <a:pt x="189" y="313"/>
                  </a:cubicBezTo>
                  <a:cubicBezTo>
                    <a:pt x="194" y="315"/>
                    <a:pt x="200" y="313"/>
                    <a:pt x="205" y="315"/>
                  </a:cubicBezTo>
                  <a:cubicBezTo>
                    <a:pt x="203" y="318"/>
                    <a:pt x="202" y="322"/>
                    <a:pt x="203" y="325"/>
                  </a:cubicBezTo>
                  <a:cubicBezTo>
                    <a:pt x="213" y="324"/>
                    <a:pt x="214" y="335"/>
                    <a:pt x="216" y="343"/>
                  </a:cubicBezTo>
                  <a:cubicBezTo>
                    <a:pt x="218" y="352"/>
                    <a:pt x="233" y="363"/>
                    <a:pt x="231" y="371"/>
                  </a:cubicBezTo>
                  <a:cubicBezTo>
                    <a:pt x="255" y="369"/>
                    <a:pt x="277" y="373"/>
                    <a:pt x="300" y="376"/>
                  </a:cubicBezTo>
                  <a:cubicBezTo>
                    <a:pt x="311" y="377"/>
                    <a:pt x="318" y="374"/>
                    <a:pt x="328" y="373"/>
                  </a:cubicBezTo>
                  <a:cubicBezTo>
                    <a:pt x="338" y="371"/>
                    <a:pt x="347" y="377"/>
                    <a:pt x="357" y="377"/>
                  </a:cubicBezTo>
                  <a:cubicBezTo>
                    <a:pt x="361" y="378"/>
                    <a:pt x="368" y="376"/>
                    <a:pt x="372" y="378"/>
                  </a:cubicBezTo>
                  <a:cubicBezTo>
                    <a:pt x="376" y="380"/>
                    <a:pt x="378" y="388"/>
                    <a:pt x="382" y="390"/>
                  </a:cubicBezTo>
                  <a:cubicBezTo>
                    <a:pt x="389" y="394"/>
                    <a:pt x="396" y="394"/>
                    <a:pt x="404" y="396"/>
                  </a:cubicBezTo>
                  <a:cubicBezTo>
                    <a:pt x="411" y="398"/>
                    <a:pt x="417" y="402"/>
                    <a:pt x="425" y="405"/>
                  </a:cubicBezTo>
                  <a:cubicBezTo>
                    <a:pt x="433" y="408"/>
                    <a:pt x="439" y="402"/>
                    <a:pt x="447" y="403"/>
                  </a:cubicBezTo>
                  <a:cubicBezTo>
                    <a:pt x="445" y="420"/>
                    <a:pt x="479" y="401"/>
                    <a:pt x="485" y="399"/>
                  </a:cubicBezTo>
                  <a:cubicBezTo>
                    <a:pt x="498" y="394"/>
                    <a:pt x="511" y="387"/>
                    <a:pt x="524" y="384"/>
                  </a:cubicBezTo>
                  <a:cubicBezTo>
                    <a:pt x="537" y="382"/>
                    <a:pt x="551" y="383"/>
                    <a:pt x="564" y="382"/>
                  </a:cubicBezTo>
                  <a:cubicBezTo>
                    <a:pt x="578" y="381"/>
                    <a:pt x="586" y="378"/>
                    <a:pt x="598" y="373"/>
                  </a:cubicBezTo>
                  <a:cubicBezTo>
                    <a:pt x="610" y="369"/>
                    <a:pt x="610" y="361"/>
                    <a:pt x="618" y="352"/>
                  </a:cubicBezTo>
                  <a:cubicBezTo>
                    <a:pt x="623" y="347"/>
                    <a:pt x="629" y="347"/>
                    <a:pt x="633" y="344"/>
                  </a:cubicBezTo>
                  <a:cubicBezTo>
                    <a:pt x="637" y="341"/>
                    <a:pt x="641" y="335"/>
                    <a:pt x="645" y="336"/>
                  </a:cubicBezTo>
                  <a:cubicBezTo>
                    <a:pt x="650" y="325"/>
                    <a:pt x="634" y="320"/>
                    <a:pt x="633" y="310"/>
                  </a:cubicBezTo>
                  <a:cubicBezTo>
                    <a:pt x="633" y="306"/>
                    <a:pt x="640" y="290"/>
                    <a:pt x="646" y="287"/>
                  </a:cubicBezTo>
                  <a:cubicBezTo>
                    <a:pt x="654" y="282"/>
                    <a:pt x="671" y="292"/>
                    <a:pt x="680" y="294"/>
                  </a:cubicBezTo>
                  <a:cubicBezTo>
                    <a:pt x="694" y="298"/>
                    <a:pt x="705" y="290"/>
                    <a:pt x="713" y="279"/>
                  </a:cubicBezTo>
                  <a:cubicBezTo>
                    <a:pt x="721" y="267"/>
                    <a:pt x="724" y="272"/>
                    <a:pt x="735" y="272"/>
                  </a:cubicBezTo>
                  <a:cubicBezTo>
                    <a:pt x="743" y="271"/>
                    <a:pt x="757" y="265"/>
                    <a:pt x="761" y="259"/>
                  </a:cubicBezTo>
                  <a:cubicBezTo>
                    <a:pt x="763" y="256"/>
                    <a:pt x="762" y="250"/>
                    <a:pt x="764" y="246"/>
                  </a:cubicBezTo>
                  <a:cubicBezTo>
                    <a:pt x="772" y="231"/>
                    <a:pt x="781" y="242"/>
                    <a:pt x="791" y="235"/>
                  </a:cubicBezTo>
                  <a:cubicBezTo>
                    <a:pt x="795" y="232"/>
                    <a:pt x="791" y="223"/>
                    <a:pt x="800" y="225"/>
                  </a:cubicBezTo>
                  <a:cubicBezTo>
                    <a:pt x="802" y="230"/>
                    <a:pt x="813" y="222"/>
                    <a:pt x="819" y="222"/>
                  </a:cubicBezTo>
                  <a:cubicBezTo>
                    <a:pt x="829" y="221"/>
                    <a:pt x="834" y="221"/>
                    <a:pt x="843" y="223"/>
                  </a:cubicBezTo>
                  <a:cubicBezTo>
                    <a:pt x="863" y="228"/>
                    <a:pt x="860" y="213"/>
                    <a:pt x="852" y="202"/>
                  </a:cubicBezTo>
                  <a:cubicBezTo>
                    <a:pt x="842" y="189"/>
                    <a:pt x="825" y="169"/>
                    <a:pt x="807" y="171"/>
                  </a:cubicBezTo>
                  <a:cubicBezTo>
                    <a:pt x="801" y="172"/>
                    <a:pt x="799" y="176"/>
                    <a:pt x="794" y="179"/>
                  </a:cubicBezTo>
                  <a:cubicBezTo>
                    <a:pt x="787" y="184"/>
                    <a:pt x="789" y="182"/>
                    <a:pt x="782" y="180"/>
                  </a:cubicBezTo>
                  <a:cubicBezTo>
                    <a:pt x="775" y="178"/>
                    <a:pt x="771" y="177"/>
                    <a:pt x="765" y="179"/>
                  </a:cubicBezTo>
                  <a:cubicBezTo>
                    <a:pt x="760" y="180"/>
                    <a:pt x="754" y="184"/>
                    <a:pt x="749" y="183"/>
                  </a:cubicBezTo>
                  <a:cubicBezTo>
                    <a:pt x="751" y="173"/>
                    <a:pt x="742" y="171"/>
                    <a:pt x="745" y="161"/>
                  </a:cubicBezTo>
                  <a:cubicBezTo>
                    <a:pt x="747" y="153"/>
                    <a:pt x="753" y="147"/>
                    <a:pt x="755" y="140"/>
                  </a:cubicBezTo>
                  <a:cubicBezTo>
                    <a:pt x="759" y="128"/>
                    <a:pt x="764" y="108"/>
                    <a:pt x="773" y="97"/>
                  </a:cubicBezTo>
                  <a:cubicBezTo>
                    <a:pt x="769" y="93"/>
                    <a:pt x="766" y="90"/>
                    <a:pt x="759" y="90"/>
                  </a:cubicBezTo>
                  <a:cubicBezTo>
                    <a:pt x="754" y="91"/>
                    <a:pt x="748" y="96"/>
                    <a:pt x="742" y="95"/>
                  </a:cubicBezTo>
                  <a:cubicBezTo>
                    <a:pt x="734" y="94"/>
                    <a:pt x="731" y="86"/>
                    <a:pt x="726" y="82"/>
                  </a:cubicBezTo>
                  <a:cubicBezTo>
                    <a:pt x="722" y="80"/>
                    <a:pt x="713" y="78"/>
                    <a:pt x="708" y="80"/>
                  </a:cubicBezTo>
                  <a:cubicBezTo>
                    <a:pt x="705" y="81"/>
                    <a:pt x="703" y="84"/>
                    <a:pt x="700" y="85"/>
                  </a:cubicBezTo>
                  <a:cubicBezTo>
                    <a:pt x="696" y="87"/>
                    <a:pt x="691" y="89"/>
                    <a:pt x="687" y="91"/>
                  </a:cubicBezTo>
                  <a:cubicBezTo>
                    <a:pt x="682" y="94"/>
                    <a:pt x="682" y="96"/>
                    <a:pt x="679" y="101"/>
                  </a:cubicBezTo>
                  <a:cubicBezTo>
                    <a:pt x="673" y="111"/>
                    <a:pt x="660" y="109"/>
                    <a:pt x="650" y="113"/>
                  </a:cubicBezTo>
                  <a:cubicBezTo>
                    <a:pt x="646" y="114"/>
                    <a:pt x="643" y="113"/>
                    <a:pt x="639" y="114"/>
                  </a:cubicBezTo>
                  <a:cubicBezTo>
                    <a:pt x="631" y="116"/>
                    <a:pt x="627" y="120"/>
                    <a:pt x="620" y="123"/>
                  </a:cubicBezTo>
                  <a:cubicBezTo>
                    <a:pt x="613" y="127"/>
                    <a:pt x="608" y="124"/>
                    <a:pt x="601" y="124"/>
                  </a:cubicBezTo>
                  <a:cubicBezTo>
                    <a:pt x="594" y="123"/>
                    <a:pt x="587" y="122"/>
                    <a:pt x="580" y="120"/>
                  </a:cubicBezTo>
                  <a:cubicBezTo>
                    <a:pt x="575" y="118"/>
                    <a:pt x="573" y="116"/>
                    <a:pt x="567" y="117"/>
                  </a:cubicBezTo>
                  <a:cubicBezTo>
                    <a:pt x="564" y="117"/>
                    <a:pt x="559" y="118"/>
                    <a:pt x="556" y="117"/>
                  </a:cubicBezTo>
                  <a:cubicBezTo>
                    <a:pt x="552" y="115"/>
                    <a:pt x="552" y="111"/>
                    <a:pt x="548" y="109"/>
                  </a:cubicBezTo>
                  <a:cubicBezTo>
                    <a:pt x="545" y="107"/>
                    <a:pt x="543" y="110"/>
                    <a:pt x="541" y="106"/>
                  </a:cubicBezTo>
                  <a:cubicBezTo>
                    <a:pt x="538" y="101"/>
                    <a:pt x="543" y="95"/>
                    <a:pt x="537" y="92"/>
                  </a:cubicBezTo>
                  <a:cubicBezTo>
                    <a:pt x="533" y="90"/>
                    <a:pt x="524" y="92"/>
                    <a:pt x="519" y="89"/>
                  </a:cubicBezTo>
                  <a:cubicBezTo>
                    <a:pt x="515" y="86"/>
                    <a:pt x="514" y="80"/>
                    <a:pt x="509" y="77"/>
                  </a:cubicBezTo>
                  <a:cubicBezTo>
                    <a:pt x="503" y="74"/>
                    <a:pt x="495" y="78"/>
                    <a:pt x="489" y="75"/>
                  </a:cubicBezTo>
                  <a:cubicBezTo>
                    <a:pt x="483" y="73"/>
                    <a:pt x="475" y="71"/>
                    <a:pt x="468" y="70"/>
                  </a:cubicBezTo>
                  <a:cubicBezTo>
                    <a:pt x="467" y="75"/>
                    <a:pt x="453" y="75"/>
                    <a:pt x="448" y="77"/>
                  </a:cubicBezTo>
                  <a:cubicBezTo>
                    <a:pt x="444" y="78"/>
                    <a:pt x="443" y="81"/>
                    <a:pt x="439" y="83"/>
                  </a:cubicBezTo>
                  <a:cubicBezTo>
                    <a:pt x="435" y="86"/>
                    <a:pt x="434" y="82"/>
                    <a:pt x="429" y="82"/>
                  </a:cubicBezTo>
                  <a:cubicBezTo>
                    <a:pt x="426" y="82"/>
                    <a:pt x="424" y="84"/>
                    <a:pt x="420" y="83"/>
                  </a:cubicBezTo>
                  <a:cubicBezTo>
                    <a:pt x="416" y="82"/>
                    <a:pt x="415" y="79"/>
                    <a:pt x="412" y="78"/>
                  </a:cubicBezTo>
                  <a:cubicBezTo>
                    <a:pt x="408" y="76"/>
                    <a:pt x="405" y="77"/>
                    <a:pt x="402" y="75"/>
                  </a:cubicBezTo>
                  <a:cubicBezTo>
                    <a:pt x="399" y="73"/>
                    <a:pt x="395" y="70"/>
                    <a:pt x="393" y="68"/>
                  </a:cubicBezTo>
                  <a:cubicBezTo>
                    <a:pt x="389" y="65"/>
                    <a:pt x="390" y="66"/>
                    <a:pt x="389" y="61"/>
                  </a:cubicBezTo>
                  <a:cubicBezTo>
                    <a:pt x="388" y="57"/>
                    <a:pt x="388" y="54"/>
                    <a:pt x="388" y="49"/>
                  </a:cubicBezTo>
                  <a:cubicBezTo>
                    <a:pt x="388" y="44"/>
                    <a:pt x="385" y="39"/>
                    <a:pt x="385" y="33"/>
                  </a:cubicBezTo>
                  <a:cubicBezTo>
                    <a:pt x="381" y="31"/>
                    <a:pt x="378" y="29"/>
                    <a:pt x="373" y="29"/>
                  </a:cubicBezTo>
                  <a:cubicBezTo>
                    <a:pt x="370" y="28"/>
                    <a:pt x="365" y="29"/>
                    <a:pt x="362" y="28"/>
                  </a:cubicBezTo>
                  <a:cubicBezTo>
                    <a:pt x="356" y="25"/>
                    <a:pt x="350" y="19"/>
                    <a:pt x="342" y="17"/>
                  </a:cubicBezTo>
                  <a:cubicBezTo>
                    <a:pt x="339" y="16"/>
                    <a:pt x="336" y="17"/>
                    <a:pt x="333" y="17"/>
                  </a:cubicBezTo>
                  <a:cubicBezTo>
                    <a:pt x="326" y="16"/>
                    <a:pt x="327" y="15"/>
                    <a:pt x="322" y="12"/>
                  </a:cubicBezTo>
                  <a:cubicBezTo>
                    <a:pt x="318" y="9"/>
                    <a:pt x="316" y="10"/>
                    <a:pt x="311" y="9"/>
                  </a:cubicBezTo>
                  <a:cubicBezTo>
                    <a:pt x="308" y="7"/>
                    <a:pt x="306" y="4"/>
                    <a:pt x="302" y="2"/>
                  </a:cubicBezTo>
                  <a:cubicBezTo>
                    <a:pt x="298" y="0"/>
                    <a:pt x="300" y="0"/>
                    <a:pt x="297" y="4"/>
                  </a:cubicBezTo>
                  <a:cubicBezTo>
                    <a:pt x="296" y="6"/>
                    <a:pt x="295" y="10"/>
                    <a:pt x="294" y="12"/>
                  </a:cubicBezTo>
                  <a:cubicBezTo>
                    <a:pt x="291" y="15"/>
                    <a:pt x="290" y="14"/>
                    <a:pt x="286" y="16"/>
                  </a:cubicBezTo>
                  <a:cubicBezTo>
                    <a:pt x="282" y="19"/>
                    <a:pt x="283" y="21"/>
                    <a:pt x="281" y="24"/>
                  </a:cubicBezTo>
                  <a:cubicBezTo>
                    <a:pt x="279" y="27"/>
                    <a:pt x="277" y="28"/>
                    <a:pt x="275" y="30"/>
                  </a:cubicBezTo>
                  <a:cubicBezTo>
                    <a:pt x="273" y="32"/>
                    <a:pt x="273" y="37"/>
                    <a:pt x="272" y="39"/>
                  </a:cubicBezTo>
                  <a:cubicBezTo>
                    <a:pt x="271" y="41"/>
                    <a:pt x="269" y="46"/>
                    <a:pt x="269" y="48"/>
                  </a:cubicBezTo>
                  <a:cubicBezTo>
                    <a:pt x="270" y="51"/>
                    <a:pt x="273" y="54"/>
                    <a:pt x="274" y="57"/>
                  </a:cubicBezTo>
                  <a:cubicBezTo>
                    <a:pt x="275" y="59"/>
                    <a:pt x="274" y="61"/>
                    <a:pt x="275" y="63"/>
                  </a:cubicBezTo>
                  <a:cubicBezTo>
                    <a:pt x="278" y="68"/>
                    <a:pt x="284" y="67"/>
                    <a:pt x="283" y="75"/>
                  </a:cubicBezTo>
                  <a:cubicBezTo>
                    <a:pt x="281" y="83"/>
                    <a:pt x="277" y="89"/>
                    <a:pt x="270" y="91"/>
                  </a:cubicBezTo>
                  <a:cubicBezTo>
                    <a:pt x="264" y="93"/>
                    <a:pt x="266" y="93"/>
                    <a:pt x="262" y="97"/>
                  </a:cubicBezTo>
                  <a:cubicBezTo>
                    <a:pt x="261" y="98"/>
                    <a:pt x="257" y="102"/>
                    <a:pt x="254" y="101"/>
                  </a:cubicBezTo>
                  <a:cubicBezTo>
                    <a:pt x="251" y="100"/>
                    <a:pt x="248" y="95"/>
                    <a:pt x="245" y="94"/>
                  </a:cubicBezTo>
                  <a:cubicBezTo>
                    <a:pt x="241" y="93"/>
                    <a:pt x="238" y="94"/>
                    <a:pt x="235" y="94"/>
                  </a:cubicBezTo>
                  <a:cubicBezTo>
                    <a:pt x="232" y="93"/>
                    <a:pt x="229" y="92"/>
                    <a:pt x="226" y="91"/>
                  </a:cubicBezTo>
                  <a:cubicBezTo>
                    <a:pt x="217" y="91"/>
                    <a:pt x="206" y="96"/>
                    <a:pt x="198" y="92"/>
                  </a:cubicBezTo>
                  <a:cubicBezTo>
                    <a:pt x="194" y="90"/>
                    <a:pt x="191" y="88"/>
                    <a:pt x="188" y="86"/>
                  </a:cubicBezTo>
                  <a:cubicBezTo>
                    <a:pt x="185" y="85"/>
                    <a:pt x="181" y="83"/>
                    <a:pt x="178" y="80"/>
                  </a:cubicBezTo>
                  <a:cubicBezTo>
                    <a:pt x="172" y="72"/>
                    <a:pt x="179" y="67"/>
                    <a:pt x="166" y="66"/>
                  </a:cubicBezTo>
                  <a:cubicBezTo>
                    <a:pt x="160" y="66"/>
                    <a:pt x="145" y="66"/>
                    <a:pt x="142" y="62"/>
                  </a:cubicBezTo>
                  <a:cubicBezTo>
                    <a:pt x="140" y="61"/>
                    <a:pt x="142" y="58"/>
                    <a:pt x="139" y="57"/>
                  </a:cubicBezTo>
                  <a:cubicBezTo>
                    <a:pt x="136" y="55"/>
                    <a:pt x="136" y="59"/>
                    <a:pt x="135" y="60"/>
                  </a:cubicBezTo>
                  <a:cubicBezTo>
                    <a:pt x="132" y="62"/>
                    <a:pt x="135" y="63"/>
                    <a:pt x="130" y="61"/>
                  </a:cubicBezTo>
                  <a:cubicBezTo>
                    <a:pt x="128" y="60"/>
                    <a:pt x="126" y="56"/>
                    <a:pt x="125" y="54"/>
                  </a:cubicBezTo>
                  <a:cubicBezTo>
                    <a:pt x="124" y="54"/>
                    <a:pt x="123" y="54"/>
                    <a:pt x="123" y="54"/>
                  </a:cubicBezTo>
                  <a:cubicBezTo>
                    <a:pt x="121" y="63"/>
                    <a:pt x="115" y="60"/>
                    <a:pt x="107" y="60"/>
                  </a:cubicBezTo>
                  <a:cubicBezTo>
                    <a:pt x="108" y="60"/>
                    <a:pt x="100" y="69"/>
                    <a:pt x="99" y="69"/>
                  </a:cubicBezTo>
                  <a:cubicBezTo>
                    <a:pt x="94" y="72"/>
                    <a:pt x="88" y="73"/>
                    <a:pt x="84" y="77"/>
                  </a:cubicBezTo>
                  <a:cubicBezTo>
                    <a:pt x="78" y="81"/>
                    <a:pt x="69" y="81"/>
                    <a:pt x="64" y="86"/>
                  </a:cubicBezTo>
                  <a:cubicBezTo>
                    <a:pt x="60" y="89"/>
                    <a:pt x="62" y="90"/>
                    <a:pt x="57" y="92"/>
                  </a:cubicBezTo>
                  <a:cubicBezTo>
                    <a:pt x="53" y="94"/>
                    <a:pt x="52" y="90"/>
                    <a:pt x="51" y="96"/>
                  </a:cubicBezTo>
                  <a:cubicBezTo>
                    <a:pt x="50" y="100"/>
                    <a:pt x="53" y="102"/>
                    <a:pt x="50" y="105"/>
                  </a:cubicBezTo>
                  <a:cubicBezTo>
                    <a:pt x="47" y="108"/>
                    <a:pt x="41" y="104"/>
                    <a:pt x="41" y="104"/>
                  </a:cubicBezTo>
                  <a:cubicBezTo>
                    <a:pt x="41" y="104"/>
                    <a:pt x="41" y="104"/>
                    <a:pt x="41" y="104"/>
                  </a:cubicBezTo>
                  <a:cubicBezTo>
                    <a:pt x="38" y="109"/>
                    <a:pt x="39" y="109"/>
                    <a:pt x="34" y="111"/>
                  </a:cubicBezTo>
                  <a:cubicBezTo>
                    <a:pt x="36" y="110"/>
                    <a:pt x="29" y="112"/>
                    <a:pt x="30" y="112"/>
                  </a:cubicBezTo>
                  <a:cubicBezTo>
                    <a:pt x="29" y="112"/>
                    <a:pt x="27" y="112"/>
                    <a:pt x="25" y="112"/>
                  </a:cubicBezTo>
                  <a:cubicBezTo>
                    <a:pt x="23" y="112"/>
                    <a:pt x="18" y="110"/>
                    <a:pt x="15" y="111"/>
                  </a:cubicBezTo>
                  <a:cubicBezTo>
                    <a:pt x="12" y="113"/>
                    <a:pt x="13" y="117"/>
                    <a:pt x="11" y="119"/>
                  </a:cubicBezTo>
                  <a:cubicBezTo>
                    <a:pt x="10" y="123"/>
                    <a:pt x="7" y="124"/>
                    <a:pt x="4" y="125"/>
                  </a:cubicBezTo>
                  <a:cubicBezTo>
                    <a:pt x="5" y="127"/>
                    <a:pt x="5" y="129"/>
                    <a:pt x="5" y="132"/>
                  </a:cubicBezTo>
                  <a:cubicBezTo>
                    <a:pt x="0" y="133"/>
                    <a:pt x="2" y="135"/>
                    <a:pt x="3" y="139"/>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8" name="Freeform 504"/>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9" name="Freeform 505"/>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0" name="Freeform 506"/>
            <p:cNvSpPr>
              <a:spLocks/>
            </p:cNvSpPr>
            <p:nvPr/>
          </p:nvSpPr>
          <p:spPr bwMode="auto">
            <a:xfrm>
              <a:off x="-1401762" y="5954713"/>
              <a:ext cx="728663" cy="1541463"/>
            </a:xfrm>
            <a:custGeom>
              <a:avLst/>
              <a:gdLst>
                <a:gd name="T0" fmla="*/ 185 w 194"/>
                <a:gd name="T1" fmla="*/ 253 h 411"/>
                <a:gd name="T2" fmla="*/ 179 w 194"/>
                <a:gd name="T3" fmla="*/ 224 h 411"/>
                <a:gd name="T4" fmla="*/ 166 w 194"/>
                <a:gd name="T5" fmla="*/ 209 h 411"/>
                <a:gd name="T6" fmla="*/ 136 w 194"/>
                <a:gd name="T7" fmla="*/ 184 h 411"/>
                <a:gd name="T8" fmla="*/ 118 w 194"/>
                <a:gd name="T9" fmla="*/ 165 h 411"/>
                <a:gd name="T10" fmla="*/ 98 w 194"/>
                <a:gd name="T11" fmla="*/ 135 h 411"/>
                <a:gd name="T12" fmla="*/ 101 w 194"/>
                <a:gd name="T13" fmla="*/ 98 h 411"/>
                <a:gd name="T14" fmla="*/ 109 w 194"/>
                <a:gd name="T15" fmla="*/ 92 h 411"/>
                <a:gd name="T16" fmla="*/ 119 w 194"/>
                <a:gd name="T17" fmla="*/ 83 h 411"/>
                <a:gd name="T18" fmla="*/ 130 w 194"/>
                <a:gd name="T19" fmla="*/ 70 h 411"/>
                <a:gd name="T20" fmla="*/ 152 w 194"/>
                <a:gd name="T21" fmla="*/ 54 h 411"/>
                <a:gd name="T22" fmla="*/ 134 w 194"/>
                <a:gd name="T23" fmla="*/ 47 h 411"/>
                <a:gd name="T24" fmla="*/ 116 w 194"/>
                <a:gd name="T25" fmla="*/ 24 h 411"/>
                <a:gd name="T26" fmla="*/ 91 w 194"/>
                <a:gd name="T27" fmla="*/ 7 h 411"/>
                <a:gd name="T28" fmla="*/ 69 w 194"/>
                <a:gd name="T29" fmla="*/ 14 h 411"/>
                <a:gd name="T30" fmla="*/ 50 w 194"/>
                <a:gd name="T31" fmla="*/ 18 h 411"/>
                <a:gd name="T32" fmla="*/ 37 w 194"/>
                <a:gd name="T33" fmla="*/ 18 h 411"/>
                <a:gd name="T34" fmla="*/ 25 w 194"/>
                <a:gd name="T35" fmla="*/ 19 h 411"/>
                <a:gd name="T36" fmla="*/ 0 w 194"/>
                <a:gd name="T37" fmla="*/ 24 h 411"/>
                <a:gd name="T38" fmla="*/ 26 w 194"/>
                <a:gd name="T39" fmla="*/ 71 h 411"/>
                <a:gd name="T40" fmla="*/ 53 w 194"/>
                <a:gd name="T41" fmla="*/ 70 h 411"/>
                <a:gd name="T42" fmla="*/ 67 w 194"/>
                <a:gd name="T43" fmla="*/ 88 h 411"/>
                <a:gd name="T44" fmla="*/ 66 w 194"/>
                <a:gd name="T45" fmla="*/ 104 h 411"/>
                <a:gd name="T46" fmla="*/ 50 w 194"/>
                <a:gd name="T47" fmla="*/ 117 h 411"/>
                <a:gd name="T48" fmla="*/ 78 w 194"/>
                <a:gd name="T49" fmla="*/ 140 h 411"/>
                <a:gd name="T50" fmla="*/ 105 w 194"/>
                <a:gd name="T51" fmla="*/ 170 h 411"/>
                <a:gd name="T52" fmla="*/ 117 w 194"/>
                <a:gd name="T53" fmla="*/ 193 h 411"/>
                <a:gd name="T54" fmla="*/ 134 w 194"/>
                <a:gd name="T55" fmla="*/ 215 h 411"/>
                <a:gd name="T56" fmla="*/ 141 w 194"/>
                <a:gd name="T57" fmla="*/ 247 h 411"/>
                <a:gd name="T58" fmla="*/ 141 w 194"/>
                <a:gd name="T59" fmla="*/ 292 h 411"/>
                <a:gd name="T60" fmla="*/ 130 w 194"/>
                <a:gd name="T61" fmla="*/ 312 h 411"/>
                <a:gd name="T62" fmla="*/ 108 w 194"/>
                <a:gd name="T63" fmla="*/ 326 h 411"/>
                <a:gd name="T64" fmla="*/ 106 w 194"/>
                <a:gd name="T65" fmla="*/ 348 h 411"/>
                <a:gd name="T66" fmla="*/ 76 w 194"/>
                <a:gd name="T67" fmla="*/ 354 h 411"/>
                <a:gd name="T68" fmla="*/ 64 w 194"/>
                <a:gd name="T69" fmla="*/ 366 h 411"/>
                <a:gd name="T70" fmla="*/ 66 w 194"/>
                <a:gd name="T71" fmla="*/ 407 h 411"/>
                <a:gd name="T72" fmla="*/ 95 w 194"/>
                <a:gd name="T73" fmla="*/ 393 h 411"/>
                <a:gd name="T74" fmla="*/ 107 w 194"/>
                <a:gd name="T75" fmla="*/ 387 h 411"/>
                <a:gd name="T76" fmla="*/ 120 w 194"/>
                <a:gd name="T77" fmla="*/ 373 h 411"/>
                <a:gd name="T78" fmla="*/ 138 w 194"/>
                <a:gd name="T79" fmla="*/ 358 h 411"/>
                <a:gd name="T80" fmla="*/ 164 w 194"/>
                <a:gd name="T81" fmla="*/ 347 h 411"/>
                <a:gd name="T82" fmla="*/ 179 w 194"/>
                <a:gd name="T83" fmla="*/ 335 h 411"/>
                <a:gd name="T84" fmla="*/ 189 w 194"/>
                <a:gd name="T85" fmla="*/ 312 h 411"/>
                <a:gd name="T86" fmla="*/ 191 w 194"/>
                <a:gd name="T87" fmla="*/ 29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4" h="411">
                  <a:moveTo>
                    <a:pt x="190" y="281"/>
                  </a:moveTo>
                  <a:cubicBezTo>
                    <a:pt x="189" y="277"/>
                    <a:pt x="188" y="275"/>
                    <a:pt x="189" y="271"/>
                  </a:cubicBezTo>
                  <a:cubicBezTo>
                    <a:pt x="189" y="264"/>
                    <a:pt x="186" y="259"/>
                    <a:pt x="185" y="253"/>
                  </a:cubicBezTo>
                  <a:cubicBezTo>
                    <a:pt x="184" y="250"/>
                    <a:pt x="184" y="246"/>
                    <a:pt x="183" y="243"/>
                  </a:cubicBezTo>
                  <a:cubicBezTo>
                    <a:pt x="182" y="240"/>
                    <a:pt x="181" y="238"/>
                    <a:pt x="180" y="234"/>
                  </a:cubicBezTo>
                  <a:cubicBezTo>
                    <a:pt x="180" y="231"/>
                    <a:pt x="180" y="228"/>
                    <a:pt x="179" y="224"/>
                  </a:cubicBezTo>
                  <a:cubicBezTo>
                    <a:pt x="178" y="225"/>
                    <a:pt x="178" y="224"/>
                    <a:pt x="177" y="225"/>
                  </a:cubicBezTo>
                  <a:cubicBezTo>
                    <a:pt x="177" y="225"/>
                    <a:pt x="176" y="225"/>
                    <a:pt x="176" y="225"/>
                  </a:cubicBezTo>
                  <a:cubicBezTo>
                    <a:pt x="171" y="223"/>
                    <a:pt x="169" y="214"/>
                    <a:pt x="166" y="209"/>
                  </a:cubicBezTo>
                  <a:cubicBezTo>
                    <a:pt x="161" y="203"/>
                    <a:pt x="159" y="200"/>
                    <a:pt x="152" y="196"/>
                  </a:cubicBezTo>
                  <a:cubicBezTo>
                    <a:pt x="148" y="194"/>
                    <a:pt x="146" y="193"/>
                    <a:pt x="144" y="190"/>
                  </a:cubicBezTo>
                  <a:cubicBezTo>
                    <a:pt x="142" y="188"/>
                    <a:pt x="139" y="186"/>
                    <a:pt x="136" y="184"/>
                  </a:cubicBezTo>
                  <a:cubicBezTo>
                    <a:pt x="134" y="182"/>
                    <a:pt x="133" y="179"/>
                    <a:pt x="132" y="177"/>
                  </a:cubicBezTo>
                  <a:cubicBezTo>
                    <a:pt x="129" y="175"/>
                    <a:pt x="126" y="174"/>
                    <a:pt x="124" y="172"/>
                  </a:cubicBezTo>
                  <a:cubicBezTo>
                    <a:pt x="123" y="171"/>
                    <a:pt x="120" y="165"/>
                    <a:pt x="118" y="165"/>
                  </a:cubicBezTo>
                  <a:cubicBezTo>
                    <a:pt x="118" y="165"/>
                    <a:pt x="119" y="166"/>
                    <a:pt x="118" y="166"/>
                  </a:cubicBezTo>
                  <a:cubicBezTo>
                    <a:pt x="116" y="161"/>
                    <a:pt x="114" y="155"/>
                    <a:pt x="111" y="150"/>
                  </a:cubicBezTo>
                  <a:cubicBezTo>
                    <a:pt x="108" y="145"/>
                    <a:pt x="102" y="140"/>
                    <a:pt x="98" y="135"/>
                  </a:cubicBezTo>
                  <a:cubicBezTo>
                    <a:pt x="95" y="132"/>
                    <a:pt x="90" y="127"/>
                    <a:pt x="92" y="122"/>
                  </a:cubicBezTo>
                  <a:cubicBezTo>
                    <a:pt x="94" y="119"/>
                    <a:pt x="96" y="118"/>
                    <a:pt x="97" y="115"/>
                  </a:cubicBezTo>
                  <a:cubicBezTo>
                    <a:pt x="98" y="112"/>
                    <a:pt x="96" y="99"/>
                    <a:pt x="101" y="98"/>
                  </a:cubicBezTo>
                  <a:cubicBezTo>
                    <a:pt x="101" y="98"/>
                    <a:pt x="102" y="99"/>
                    <a:pt x="102" y="99"/>
                  </a:cubicBezTo>
                  <a:cubicBezTo>
                    <a:pt x="103" y="97"/>
                    <a:pt x="106" y="98"/>
                    <a:pt x="108" y="96"/>
                  </a:cubicBezTo>
                  <a:cubicBezTo>
                    <a:pt x="109" y="95"/>
                    <a:pt x="108" y="93"/>
                    <a:pt x="109" y="92"/>
                  </a:cubicBezTo>
                  <a:cubicBezTo>
                    <a:pt x="110" y="91"/>
                    <a:pt x="113" y="91"/>
                    <a:pt x="114" y="90"/>
                  </a:cubicBezTo>
                  <a:cubicBezTo>
                    <a:pt x="115" y="89"/>
                    <a:pt x="114" y="87"/>
                    <a:pt x="115" y="86"/>
                  </a:cubicBezTo>
                  <a:cubicBezTo>
                    <a:pt x="116" y="85"/>
                    <a:pt x="117" y="84"/>
                    <a:pt x="119" y="83"/>
                  </a:cubicBezTo>
                  <a:cubicBezTo>
                    <a:pt x="122" y="81"/>
                    <a:pt x="123" y="75"/>
                    <a:pt x="128" y="75"/>
                  </a:cubicBezTo>
                  <a:cubicBezTo>
                    <a:pt x="127" y="75"/>
                    <a:pt x="126" y="75"/>
                    <a:pt x="125" y="75"/>
                  </a:cubicBezTo>
                  <a:cubicBezTo>
                    <a:pt x="128" y="74"/>
                    <a:pt x="128" y="72"/>
                    <a:pt x="130" y="70"/>
                  </a:cubicBezTo>
                  <a:cubicBezTo>
                    <a:pt x="132" y="69"/>
                    <a:pt x="134" y="68"/>
                    <a:pt x="136" y="68"/>
                  </a:cubicBezTo>
                  <a:cubicBezTo>
                    <a:pt x="141" y="65"/>
                    <a:pt x="147" y="67"/>
                    <a:pt x="150" y="61"/>
                  </a:cubicBezTo>
                  <a:cubicBezTo>
                    <a:pt x="151" y="59"/>
                    <a:pt x="150" y="56"/>
                    <a:pt x="152" y="54"/>
                  </a:cubicBezTo>
                  <a:cubicBezTo>
                    <a:pt x="153" y="53"/>
                    <a:pt x="156" y="54"/>
                    <a:pt x="158" y="53"/>
                  </a:cubicBezTo>
                  <a:cubicBezTo>
                    <a:pt x="158" y="53"/>
                    <a:pt x="158" y="53"/>
                    <a:pt x="159" y="53"/>
                  </a:cubicBezTo>
                  <a:cubicBezTo>
                    <a:pt x="153" y="47"/>
                    <a:pt x="139" y="49"/>
                    <a:pt x="134" y="47"/>
                  </a:cubicBezTo>
                  <a:cubicBezTo>
                    <a:pt x="130" y="46"/>
                    <a:pt x="129" y="42"/>
                    <a:pt x="126" y="41"/>
                  </a:cubicBezTo>
                  <a:cubicBezTo>
                    <a:pt x="122" y="38"/>
                    <a:pt x="121" y="39"/>
                    <a:pt x="118" y="34"/>
                  </a:cubicBezTo>
                  <a:cubicBezTo>
                    <a:pt x="118" y="33"/>
                    <a:pt x="116" y="26"/>
                    <a:pt x="116" y="24"/>
                  </a:cubicBezTo>
                  <a:cubicBezTo>
                    <a:pt x="116" y="19"/>
                    <a:pt x="122" y="20"/>
                    <a:pt x="121" y="16"/>
                  </a:cubicBezTo>
                  <a:cubicBezTo>
                    <a:pt x="120" y="11"/>
                    <a:pt x="105" y="10"/>
                    <a:pt x="101" y="10"/>
                  </a:cubicBezTo>
                  <a:cubicBezTo>
                    <a:pt x="97" y="10"/>
                    <a:pt x="94" y="10"/>
                    <a:pt x="91" y="7"/>
                  </a:cubicBezTo>
                  <a:cubicBezTo>
                    <a:pt x="87" y="4"/>
                    <a:pt x="87" y="1"/>
                    <a:pt x="82" y="0"/>
                  </a:cubicBezTo>
                  <a:cubicBezTo>
                    <a:pt x="80" y="0"/>
                    <a:pt x="72" y="2"/>
                    <a:pt x="71" y="4"/>
                  </a:cubicBezTo>
                  <a:cubicBezTo>
                    <a:pt x="69" y="7"/>
                    <a:pt x="71" y="11"/>
                    <a:pt x="69" y="14"/>
                  </a:cubicBezTo>
                  <a:cubicBezTo>
                    <a:pt x="68" y="15"/>
                    <a:pt x="59" y="17"/>
                    <a:pt x="57" y="17"/>
                  </a:cubicBezTo>
                  <a:cubicBezTo>
                    <a:pt x="55" y="16"/>
                    <a:pt x="55" y="14"/>
                    <a:pt x="53" y="14"/>
                  </a:cubicBezTo>
                  <a:cubicBezTo>
                    <a:pt x="50" y="15"/>
                    <a:pt x="51" y="17"/>
                    <a:pt x="50" y="18"/>
                  </a:cubicBezTo>
                  <a:cubicBezTo>
                    <a:pt x="45" y="21"/>
                    <a:pt x="47" y="19"/>
                    <a:pt x="41" y="18"/>
                  </a:cubicBezTo>
                  <a:cubicBezTo>
                    <a:pt x="40" y="18"/>
                    <a:pt x="40" y="16"/>
                    <a:pt x="39" y="16"/>
                  </a:cubicBezTo>
                  <a:cubicBezTo>
                    <a:pt x="38" y="16"/>
                    <a:pt x="37" y="18"/>
                    <a:pt x="37" y="18"/>
                  </a:cubicBezTo>
                  <a:cubicBezTo>
                    <a:pt x="37" y="18"/>
                    <a:pt x="34" y="19"/>
                    <a:pt x="33" y="19"/>
                  </a:cubicBezTo>
                  <a:cubicBezTo>
                    <a:pt x="32" y="19"/>
                    <a:pt x="32" y="16"/>
                    <a:pt x="30" y="16"/>
                  </a:cubicBezTo>
                  <a:cubicBezTo>
                    <a:pt x="27" y="16"/>
                    <a:pt x="27" y="18"/>
                    <a:pt x="25" y="19"/>
                  </a:cubicBezTo>
                  <a:cubicBezTo>
                    <a:pt x="24" y="21"/>
                    <a:pt x="25" y="24"/>
                    <a:pt x="22" y="24"/>
                  </a:cubicBezTo>
                  <a:cubicBezTo>
                    <a:pt x="17" y="25"/>
                    <a:pt x="14" y="16"/>
                    <a:pt x="8" y="17"/>
                  </a:cubicBezTo>
                  <a:cubicBezTo>
                    <a:pt x="4" y="18"/>
                    <a:pt x="3" y="22"/>
                    <a:pt x="0" y="24"/>
                  </a:cubicBezTo>
                  <a:cubicBezTo>
                    <a:pt x="4" y="32"/>
                    <a:pt x="12" y="51"/>
                    <a:pt x="17" y="45"/>
                  </a:cubicBezTo>
                  <a:cubicBezTo>
                    <a:pt x="23" y="50"/>
                    <a:pt x="17" y="56"/>
                    <a:pt x="19" y="63"/>
                  </a:cubicBezTo>
                  <a:cubicBezTo>
                    <a:pt x="20" y="64"/>
                    <a:pt x="25" y="70"/>
                    <a:pt x="26" y="71"/>
                  </a:cubicBezTo>
                  <a:cubicBezTo>
                    <a:pt x="28" y="72"/>
                    <a:pt x="31" y="72"/>
                    <a:pt x="32" y="72"/>
                  </a:cubicBezTo>
                  <a:cubicBezTo>
                    <a:pt x="34" y="73"/>
                    <a:pt x="36" y="75"/>
                    <a:pt x="38" y="75"/>
                  </a:cubicBezTo>
                  <a:cubicBezTo>
                    <a:pt x="43" y="75"/>
                    <a:pt x="45" y="67"/>
                    <a:pt x="53" y="70"/>
                  </a:cubicBezTo>
                  <a:cubicBezTo>
                    <a:pt x="56" y="70"/>
                    <a:pt x="69" y="81"/>
                    <a:pt x="59" y="80"/>
                  </a:cubicBezTo>
                  <a:cubicBezTo>
                    <a:pt x="59" y="84"/>
                    <a:pt x="62" y="82"/>
                    <a:pt x="64" y="84"/>
                  </a:cubicBezTo>
                  <a:cubicBezTo>
                    <a:pt x="66" y="85"/>
                    <a:pt x="65" y="87"/>
                    <a:pt x="67" y="88"/>
                  </a:cubicBezTo>
                  <a:cubicBezTo>
                    <a:pt x="69" y="90"/>
                    <a:pt x="73" y="91"/>
                    <a:pt x="72" y="96"/>
                  </a:cubicBezTo>
                  <a:cubicBezTo>
                    <a:pt x="72" y="96"/>
                    <a:pt x="68" y="99"/>
                    <a:pt x="68" y="99"/>
                  </a:cubicBezTo>
                  <a:cubicBezTo>
                    <a:pt x="66" y="101"/>
                    <a:pt x="68" y="102"/>
                    <a:pt x="66" y="104"/>
                  </a:cubicBezTo>
                  <a:cubicBezTo>
                    <a:pt x="62" y="108"/>
                    <a:pt x="58" y="104"/>
                    <a:pt x="54" y="104"/>
                  </a:cubicBezTo>
                  <a:cubicBezTo>
                    <a:pt x="47" y="103"/>
                    <a:pt x="51" y="105"/>
                    <a:pt x="49" y="109"/>
                  </a:cubicBezTo>
                  <a:cubicBezTo>
                    <a:pt x="47" y="115"/>
                    <a:pt x="44" y="113"/>
                    <a:pt x="50" y="117"/>
                  </a:cubicBezTo>
                  <a:cubicBezTo>
                    <a:pt x="57" y="122"/>
                    <a:pt x="65" y="126"/>
                    <a:pt x="72" y="130"/>
                  </a:cubicBezTo>
                  <a:cubicBezTo>
                    <a:pt x="76" y="132"/>
                    <a:pt x="77" y="133"/>
                    <a:pt x="78" y="136"/>
                  </a:cubicBezTo>
                  <a:cubicBezTo>
                    <a:pt x="79" y="137"/>
                    <a:pt x="77" y="139"/>
                    <a:pt x="78" y="140"/>
                  </a:cubicBezTo>
                  <a:cubicBezTo>
                    <a:pt x="79" y="142"/>
                    <a:pt x="80" y="143"/>
                    <a:pt x="82" y="144"/>
                  </a:cubicBezTo>
                  <a:cubicBezTo>
                    <a:pt x="87" y="151"/>
                    <a:pt x="91" y="157"/>
                    <a:pt x="96" y="163"/>
                  </a:cubicBezTo>
                  <a:cubicBezTo>
                    <a:pt x="98" y="166"/>
                    <a:pt x="102" y="168"/>
                    <a:pt x="105" y="170"/>
                  </a:cubicBezTo>
                  <a:cubicBezTo>
                    <a:pt x="105" y="171"/>
                    <a:pt x="109" y="173"/>
                    <a:pt x="109" y="173"/>
                  </a:cubicBezTo>
                  <a:cubicBezTo>
                    <a:pt x="109" y="173"/>
                    <a:pt x="110" y="176"/>
                    <a:pt x="111" y="176"/>
                  </a:cubicBezTo>
                  <a:cubicBezTo>
                    <a:pt x="116" y="181"/>
                    <a:pt x="116" y="185"/>
                    <a:pt x="117" y="193"/>
                  </a:cubicBezTo>
                  <a:cubicBezTo>
                    <a:pt x="118" y="193"/>
                    <a:pt x="122" y="193"/>
                    <a:pt x="123" y="194"/>
                  </a:cubicBezTo>
                  <a:cubicBezTo>
                    <a:pt x="126" y="195"/>
                    <a:pt x="132" y="203"/>
                    <a:pt x="132" y="206"/>
                  </a:cubicBezTo>
                  <a:cubicBezTo>
                    <a:pt x="133" y="209"/>
                    <a:pt x="132" y="212"/>
                    <a:pt x="134" y="215"/>
                  </a:cubicBezTo>
                  <a:cubicBezTo>
                    <a:pt x="137" y="220"/>
                    <a:pt x="147" y="223"/>
                    <a:pt x="144" y="231"/>
                  </a:cubicBezTo>
                  <a:cubicBezTo>
                    <a:pt x="143" y="235"/>
                    <a:pt x="141" y="234"/>
                    <a:pt x="140" y="238"/>
                  </a:cubicBezTo>
                  <a:cubicBezTo>
                    <a:pt x="139" y="241"/>
                    <a:pt x="141" y="244"/>
                    <a:pt x="141" y="247"/>
                  </a:cubicBezTo>
                  <a:cubicBezTo>
                    <a:pt x="140" y="250"/>
                    <a:pt x="139" y="251"/>
                    <a:pt x="138" y="255"/>
                  </a:cubicBezTo>
                  <a:cubicBezTo>
                    <a:pt x="137" y="264"/>
                    <a:pt x="145" y="271"/>
                    <a:pt x="144" y="281"/>
                  </a:cubicBezTo>
                  <a:cubicBezTo>
                    <a:pt x="143" y="285"/>
                    <a:pt x="141" y="288"/>
                    <a:pt x="141" y="292"/>
                  </a:cubicBezTo>
                  <a:cubicBezTo>
                    <a:pt x="141" y="296"/>
                    <a:pt x="143" y="299"/>
                    <a:pt x="143" y="303"/>
                  </a:cubicBezTo>
                  <a:cubicBezTo>
                    <a:pt x="143" y="309"/>
                    <a:pt x="140" y="308"/>
                    <a:pt x="135" y="310"/>
                  </a:cubicBezTo>
                  <a:cubicBezTo>
                    <a:pt x="132" y="311"/>
                    <a:pt x="133" y="310"/>
                    <a:pt x="130" y="312"/>
                  </a:cubicBezTo>
                  <a:cubicBezTo>
                    <a:pt x="129" y="313"/>
                    <a:pt x="128" y="315"/>
                    <a:pt x="126" y="316"/>
                  </a:cubicBezTo>
                  <a:cubicBezTo>
                    <a:pt x="122" y="318"/>
                    <a:pt x="116" y="316"/>
                    <a:pt x="112" y="319"/>
                  </a:cubicBezTo>
                  <a:cubicBezTo>
                    <a:pt x="110" y="322"/>
                    <a:pt x="114" y="325"/>
                    <a:pt x="108" y="326"/>
                  </a:cubicBezTo>
                  <a:cubicBezTo>
                    <a:pt x="103" y="326"/>
                    <a:pt x="101" y="324"/>
                    <a:pt x="99" y="329"/>
                  </a:cubicBezTo>
                  <a:cubicBezTo>
                    <a:pt x="97" y="331"/>
                    <a:pt x="97" y="336"/>
                    <a:pt x="99" y="338"/>
                  </a:cubicBezTo>
                  <a:cubicBezTo>
                    <a:pt x="101" y="343"/>
                    <a:pt x="107" y="343"/>
                    <a:pt x="106" y="348"/>
                  </a:cubicBezTo>
                  <a:cubicBezTo>
                    <a:pt x="100" y="349"/>
                    <a:pt x="96" y="345"/>
                    <a:pt x="90" y="345"/>
                  </a:cubicBezTo>
                  <a:cubicBezTo>
                    <a:pt x="89" y="345"/>
                    <a:pt x="75" y="349"/>
                    <a:pt x="75" y="346"/>
                  </a:cubicBezTo>
                  <a:cubicBezTo>
                    <a:pt x="75" y="349"/>
                    <a:pt x="76" y="351"/>
                    <a:pt x="76" y="354"/>
                  </a:cubicBezTo>
                  <a:cubicBezTo>
                    <a:pt x="72" y="354"/>
                    <a:pt x="67" y="357"/>
                    <a:pt x="64" y="358"/>
                  </a:cubicBezTo>
                  <a:cubicBezTo>
                    <a:pt x="60" y="360"/>
                    <a:pt x="60" y="357"/>
                    <a:pt x="59" y="361"/>
                  </a:cubicBezTo>
                  <a:cubicBezTo>
                    <a:pt x="61" y="362"/>
                    <a:pt x="62" y="364"/>
                    <a:pt x="64" y="366"/>
                  </a:cubicBezTo>
                  <a:cubicBezTo>
                    <a:pt x="68" y="369"/>
                    <a:pt x="74" y="369"/>
                    <a:pt x="76" y="373"/>
                  </a:cubicBezTo>
                  <a:cubicBezTo>
                    <a:pt x="71" y="374"/>
                    <a:pt x="69" y="386"/>
                    <a:pt x="69" y="390"/>
                  </a:cubicBezTo>
                  <a:cubicBezTo>
                    <a:pt x="70" y="394"/>
                    <a:pt x="72" y="407"/>
                    <a:pt x="66" y="407"/>
                  </a:cubicBezTo>
                  <a:cubicBezTo>
                    <a:pt x="71" y="410"/>
                    <a:pt x="71" y="411"/>
                    <a:pt x="76" y="409"/>
                  </a:cubicBezTo>
                  <a:cubicBezTo>
                    <a:pt x="81" y="405"/>
                    <a:pt x="83" y="404"/>
                    <a:pt x="85" y="399"/>
                  </a:cubicBezTo>
                  <a:cubicBezTo>
                    <a:pt x="88" y="394"/>
                    <a:pt x="91" y="396"/>
                    <a:pt x="95" y="393"/>
                  </a:cubicBezTo>
                  <a:cubicBezTo>
                    <a:pt x="97" y="393"/>
                    <a:pt x="98" y="392"/>
                    <a:pt x="100" y="391"/>
                  </a:cubicBezTo>
                  <a:cubicBezTo>
                    <a:pt x="102" y="390"/>
                    <a:pt x="104" y="391"/>
                    <a:pt x="105" y="390"/>
                  </a:cubicBezTo>
                  <a:cubicBezTo>
                    <a:pt x="106" y="390"/>
                    <a:pt x="106" y="388"/>
                    <a:pt x="107" y="387"/>
                  </a:cubicBezTo>
                  <a:cubicBezTo>
                    <a:pt x="108" y="387"/>
                    <a:pt x="115" y="384"/>
                    <a:pt x="115" y="385"/>
                  </a:cubicBezTo>
                  <a:cubicBezTo>
                    <a:pt x="115" y="382"/>
                    <a:pt x="113" y="378"/>
                    <a:pt x="117" y="379"/>
                  </a:cubicBezTo>
                  <a:cubicBezTo>
                    <a:pt x="118" y="378"/>
                    <a:pt x="120" y="374"/>
                    <a:pt x="120" y="373"/>
                  </a:cubicBezTo>
                  <a:cubicBezTo>
                    <a:pt x="122" y="370"/>
                    <a:pt x="122" y="368"/>
                    <a:pt x="122" y="364"/>
                  </a:cubicBezTo>
                  <a:cubicBezTo>
                    <a:pt x="123" y="360"/>
                    <a:pt x="125" y="358"/>
                    <a:pt x="130" y="360"/>
                  </a:cubicBezTo>
                  <a:cubicBezTo>
                    <a:pt x="135" y="361"/>
                    <a:pt x="134" y="361"/>
                    <a:pt x="138" y="358"/>
                  </a:cubicBezTo>
                  <a:cubicBezTo>
                    <a:pt x="140" y="357"/>
                    <a:pt x="144" y="356"/>
                    <a:pt x="146" y="355"/>
                  </a:cubicBezTo>
                  <a:cubicBezTo>
                    <a:pt x="150" y="354"/>
                    <a:pt x="152" y="355"/>
                    <a:pt x="155" y="351"/>
                  </a:cubicBezTo>
                  <a:cubicBezTo>
                    <a:pt x="158" y="349"/>
                    <a:pt x="160" y="348"/>
                    <a:pt x="164" y="347"/>
                  </a:cubicBezTo>
                  <a:cubicBezTo>
                    <a:pt x="167" y="345"/>
                    <a:pt x="170" y="345"/>
                    <a:pt x="173" y="343"/>
                  </a:cubicBezTo>
                  <a:cubicBezTo>
                    <a:pt x="175" y="342"/>
                    <a:pt x="176" y="342"/>
                    <a:pt x="177" y="340"/>
                  </a:cubicBezTo>
                  <a:cubicBezTo>
                    <a:pt x="178" y="338"/>
                    <a:pt x="178" y="336"/>
                    <a:pt x="179" y="335"/>
                  </a:cubicBezTo>
                  <a:cubicBezTo>
                    <a:pt x="181" y="332"/>
                    <a:pt x="183" y="331"/>
                    <a:pt x="185" y="328"/>
                  </a:cubicBezTo>
                  <a:cubicBezTo>
                    <a:pt x="186" y="326"/>
                    <a:pt x="187" y="321"/>
                    <a:pt x="189" y="320"/>
                  </a:cubicBezTo>
                  <a:cubicBezTo>
                    <a:pt x="188" y="318"/>
                    <a:pt x="188" y="314"/>
                    <a:pt x="189" y="312"/>
                  </a:cubicBezTo>
                  <a:cubicBezTo>
                    <a:pt x="189" y="309"/>
                    <a:pt x="189" y="305"/>
                    <a:pt x="189" y="302"/>
                  </a:cubicBezTo>
                  <a:cubicBezTo>
                    <a:pt x="190" y="302"/>
                    <a:pt x="191" y="301"/>
                    <a:pt x="191" y="301"/>
                  </a:cubicBezTo>
                  <a:cubicBezTo>
                    <a:pt x="191" y="300"/>
                    <a:pt x="191" y="298"/>
                    <a:pt x="191" y="297"/>
                  </a:cubicBezTo>
                  <a:cubicBezTo>
                    <a:pt x="191" y="295"/>
                    <a:pt x="192" y="295"/>
                    <a:pt x="193" y="293"/>
                  </a:cubicBezTo>
                  <a:cubicBezTo>
                    <a:pt x="194" y="289"/>
                    <a:pt x="191" y="285"/>
                    <a:pt x="190" y="28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1" name="Freeform 507"/>
            <p:cNvSpPr>
              <a:spLocks/>
            </p:cNvSpPr>
            <p:nvPr/>
          </p:nvSpPr>
          <p:spPr bwMode="auto">
            <a:xfrm>
              <a:off x="-1393825" y="6877050"/>
              <a:ext cx="536575" cy="476250"/>
            </a:xfrm>
            <a:custGeom>
              <a:avLst/>
              <a:gdLst>
                <a:gd name="T0" fmla="*/ 121 w 143"/>
                <a:gd name="T1" fmla="*/ 6 h 127"/>
                <a:gd name="T2" fmla="*/ 110 w 143"/>
                <a:gd name="T3" fmla="*/ 2 h 127"/>
                <a:gd name="T4" fmla="*/ 100 w 143"/>
                <a:gd name="T5" fmla="*/ 6 h 127"/>
                <a:gd name="T6" fmla="*/ 103 w 143"/>
                <a:gd name="T7" fmla="*/ 16 h 127"/>
                <a:gd name="T8" fmla="*/ 92 w 143"/>
                <a:gd name="T9" fmla="*/ 14 h 127"/>
                <a:gd name="T10" fmla="*/ 82 w 143"/>
                <a:gd name="T11" fmla="*/ 12 h 127"/>
                <a:gd name="T12" fmla="*/ 73 w 143"/>
                <a:gd name="T13" fmla="*/ 8 h 127"/>
                <a:gd name="T14" fmla="*/ 67 w 143"/>
                <a:gd name="T15" fmla="*/ 5 h 127"/>
                <a:gd name="T16" fmla="*/ 61 w 143"/>
                <a:gd name="T17" fmla="*/ 6 h 127"/>
                <a:gd name="T18" fmla="*/ 49 w 143"/>
                <a:gd name="T19" fmla="*/ 5 h 127"/>
                <a:gd name="T20" fmla="*/ 27 w 143"/>
                <a:gd name="T21" fmla="*/ 6 h 127"/>
                <a:gd name="T22" fmla="*/ 11 w 143"/>
                <a:gd name="T23" fmla="*/ 23 h 127"/>
                <a:gd name="T24" fmla="*/ 2 w 143"/>
                <a:gd name="T25" fmla="*/ 29 h 127"/>
                <a:gd name="T26" fmla="*/ 3 w 143"/>
                <a:gd name="T27" fmla="*/ 40 h 127"/>
                <a:gd name="T28" fmla="*/ 5 w 143"/>
                <a:gd name="T29" fmla="*/ 51 h 127"/>
                <a:gd name="T30" fmla="*/ 12 w 143"/>
                <a:gd name="T31" fmla="*/ 59 h 127"/>
                <a:gd name="T32" fmla="*/ 12 w 143"/>
                <a:gd name="T33" fmla="*/ 70 h 127"/>
                <a:gd name="T34" fmla="*/ 17 w 143"/>
                <a:gd name="T35" fmla="*/ 83 h 127"/>
                <a:gd name="T36" fmla="*/ 18 w 143"/>
                <a:gd name="T37" fmla="*/ 88 h 127"/>
                <a:gd name="T38" fmla="*/ 21 w 143"/>
                <a:gd name="T39" fmla="*/ 91 h 127"/>
                <a:gd name="T40" fmla="*/ 21 w 143"/>
                <a:gd name="T41" fmla="*/ 100 h 127"/>
                <a:gd name="T42" fmla="*/ 27 w 143"/>
                <a:gd name="T43" fmla="*/ 113 h 127"/>
                <a:gd name="T44" fmla="*/ 25 w 143"/>
                <a:gd name="T45" fmla="*/ 102 h 127"/>
                <a:gd name="T46" fmla="*/ 34 w 143"/>
                <a:gd name="T47" fmla="*/ 95 h 127"/>
                <a:gd name="T48" fmla="*/ 36 w 143"/>
                <a:gd name="T49" fmla="*/ 100 h 127"/>
                <a:gd name="T50" fmla="*/ 33 w 143"/>
                <a:gd name="T51" fmla="*/ 105 h 127"/>
                <a:gd name="T52" fmla="*/ 33 w 143"/>
                <a:gd name="T53" fmla="*/ 111 h 127"/>
                <a:gd name="T54" fmla="*/ 38 w 143"/>
                <a:gd name="T55" fmla="*/ 114 h 127"/>
                <a:gd name="T56" fmla="*/ 47 w 143"/>
                <a:gd name="T57" fmla="*/ 127 h 127"/>
                <a:gd name="T58" fmla="*/ 46 w 143"/>
                <a:gd name="T59" fmla="*/ 114 h 127"/>
                <a:gd name="T60" fmla="*/ 42 w 143"/>
                <a:gd name="T61" fmla="*/ 110 h 127"/>
                <a:gd name="T62" fmla="*/ 48 w 143"/>
                <a:gd name="T63" fmla="*/ 111 h 127"/>
                <a:gd name="T64" fmla="*/ 56 w 143"/>
                <a:gd name="T65" fmla="*/ 114 h 127"/>
                <a:gd name="T66" fmla="*/ 57 w 143"/>
                <a:gd name="T67" fmla="*/ 115 h 127"/>
                <a:gd name="T68" fmla="*/ 62 w 143"/>
                <a:gd name="T69" fmla="*/ 112 h 127"/>
                <a:gd name="T70" fmla="*/ 74 w 143"/>
                <a:gd name="T71" fmla="*/ 108 h 127"/>
                <a:gd name="T72" fmla="*/ 73 w 143"/>
                <a:gd name="T73" fmla="*/ 100 h 127"/>
                <a:gd name="T74" fmla="*/ 88 w 143"/>
                <a:gd name="T75" fmla="*/ 99 h 127"/>
                <a:gd name="T76" fmla="*/ 104 w 143"/>
                <a:gd name="T77" fmla="*/ 102 h 127"/>
                <a:gd name="T78" fmla="*/ 97 w 143"/>
                <a:gd name="T79" fmla="*/ 92 h 127"/>
                <a:gd name="T80" fmla="*/ 97 w 143"/>
                <a:gd name="T81" fmla="*/ 83 h 127"/>
                <a:gd name="T82" fmla="*/ 106 w 143"/>
                <a:gd name="T83" fmla="*/ 80 h 127"/>
                <a:gd name="T84" fmla="*/ 110 w 143"/>
                <a:gd name="T85" fmla="*/ 73 h 127"/>
                <a:gd name="T86" fmla="*/ 124 w 143"/>
                <a:gd name="T87" fmla="*/ 70 h 127"/>
                <a:gd name="T88" fmla="*/ 128 w 143"/>
                <a:gd name="T89" fmla="*/ 66 h 127"/>
                <a:gd name="T90" fmla="*/ 133 w 143"/>
                <a:gd name="T91" fmla="*/ 64 h 127"/>
                <a:gd name="T92" fmla="*/ 141 w 143"/>
                <a:gd name="T93" fmla="*/ 57 h 127"/>
                <a:gd name="T94" fmla="*/ 139 w 143"/>
                <a:gd name="T95" fmla="*/ 46 h 127"/>
                <a:gd name="T96" fmla="*/ 142 w 143"/>
                <a:gd name="T97" fmla="*/ 35 h 127"/>
                <a:gd name="T98" fmla="*/ 136 w 143"/>
                <a:gd name="T99" fmla="*/ 9 h 127"/>
                <a:gd name="T100" fmla="*/ 139 w 143"/>
                <a:gd name="T101" fmla="*/ 1 h 127"/>
                <a:gd name="T102" fmla="*/ 139 w 143"/>
                <a:gd name="T103" fmla="*/ 0 h 127"/>
                <a:gd name="T104" fmla="*/ 121 w 143"/>
                <a:gd name="T105"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127">
                  <a:moveTo>
                    <a:pt x="121" y="6"/>
                  </a:moveTo>
                  <a:cubicBezTo>
                    <a:pt x="116" y="4"/>
                    <a:pt x="116" y="1"/>
                    <a:pt x="110" y="2"/>
                  </a:cubicBezTo>
                  <a:cubicBezTo>
                    <a:pt x="108" y="3"/>
                    <a:pt x="100" y="5"/>
                    <a:pt x="100" y="6"/>
                  </a:cubicBezTo>
                  <a:cubicBezTo>
                    <a:pt x="98" y="10"/>
                    <a:pt x="104" y="12"/>
                    <a:pt x="103" y="16"/>
                  </a:cubicBezTo>
                  <a:cubicBezTo>
                    <a:pt x="100" y="21"/>
                    <a:pt x="94" y="15"/>
                    <a:pt x="92" y="14"/>
                  </a:cubicBezTo>
                  <a:cubicBezTo>
                    <a:pt x="88" y="13"/>
                    <a:pt x="85" y="13"/>
                    <a:pt x="82" y="12"/>
                  </a:cubicBezTo>
                  <a:cubicBezTo>
                    <a:pt x="80" y="12"/>
                    <a:pt x="75" y="9"/>
                    <a:pt x="73" y="8"/>
                  </a:cubicBezTo>
                  <a:cubicBezTo>
                    <a:pt x="71" y="7"/>
                    <a:pt x="71" y="5"/>
                    <a:pt x="67" y="5"/>
                  </a:cubicBezTo>
                  <a:cubicBezTo>
                    <a:pt x="65" y="5"/>
                    <a:pt x="63" y="6"/>
                    <a:pt x="61" y="6"/>
                  </a:cubicBezTo>
                  <a:cubicBezTo>
                    <a:pt x="57" y="6"/>
                    <a:pt x="53" y="6"/>
                    <a:pt x="49" y="5"/>
                  </a:cubicBezTo>
                  <a:cubicBezTo>
                    <a:pt x="42" y="5"/>
                    <a:pt x="33" y="4"/>
                    <a:pt x="27" y="6"/>
                  </a:cubicBezTo>
                  <a:cubicBezTo>
                    <a:pt x="18" y="9"/>
                    <a:pt x="16" y="16"/>
                    <a:pt x="11" y="23"/>
                  </a:cubicBezTo>
                  <a:cubicBezTo>
                    <a:pt x="8" y="25"/>
                    <a:pt x="3" y="27"/>
                    <a:pt x="2" y="29"/>
                  </a:cubicBezTo>
                  <a:cubicBezTo>
                    <a:pt x="0" y="33"/>
                    <a:pt x="2" y="37"/>
                    <a:pt x="3" y="40"/>
                  </a:cubicBezTo>
                  <a:cubicBezTo>
                    <a:pt x="4" y="43"/>
                    <a:pt x="4" y="48"/>
                    <a:pt x="5" y="51"/>
                  </a:cubicBezTo>
                  <a:cubicBezTo>
                    <a:pt x="7" y="55"/>
                    <a:pt x="11" y="55"/>
                    <a:pt x="12" y="59"/>
                  </a:cubicBezTo>
                  <a:cubicBezTo>
                    <a:pt x="13" y="62"/>
                    <a:pt x="12" y="66"/>
                    <a:pt x="12" y="70"/>
                  </a:cubicBezTo>
                  <a:cubicBezTo>
                    <a:pt x="15" y="74"/>
                    <a:pt x="17" y="78"/>
                    <a:pt x="17" y="83"/>
                  </a:cubicBezTo>
                  <a:cubicBezTo>
                    <a:pt x="18" y="85"/>
                    <a:pt x="17" y="87"/>
                    <a:pt x="18" y="88"/>
                  </a:cubicBezTo>
                  <a:cubicBezTo>
                    <a:pt x="19" y="89"/>
                    <a:pt x="20" y="90"/>
                    <a:pt x="21" y="91"/>
                  </a:cubicBezTo>
                  <a:cubicBezTo>
                    <a:pt x="22" y="94"/>
                    <a:pt x="21" y="97"/>
                    <a:pt x="21" y="100"/>
                  </a:cubicBezTo>
                  <a:cubicBezTo>
                    <a:pt x="23" y="104"/>
                    <a:pt x="26" y="108"/>
                    <a:pt x="27" y="113"/>
                  </a:cubicBezTo>
                  <a:cubicBezTo>
                    <a:pt x="27" y="109"/>
                    <a:pt x="28" y="105"/>
                    <a:pt x="25" y="102"/>
                  </a:cubicBezTo>
                  <a:cubicBezTo>
                    <a:pt x="32" y="104"/>
                    <a:pt x="28" y="94"/>
                    <a:pt x="34" y="95"/>
                  </a:cubicBezTo>
                  <a:cubicBezTo>
                    <a:pt x="36" y="96"/>
                    <a:pt x="36" y="98"/>
                    <a:pt x="36" y="100"/>
                  </a:cubicBezTo>
                  <a:cubicBezTo>
                    <a:pt x="36" y="104"/>
                    <a:pt x="35" y="102"/>
                    <a:pt x="33" y="105"/>
                  </a:cubicBezTo>
                  <a:cubicBezTo>
                    <a:pt x="33" y="106"/>
                    <a:pt x="31" y="109"/>
                    <a:pt x="33" y="111"/>
                  </a:cubicBezTo>
                  <a:cubicBezTo>
                    <a:pt x="34" y="112"/>
                    <a:pt x="37" y="112"/>
                    <a:pt x="38" y="114"/>
                  </a:cubicBezTo>
                  <a:cubicBezTo>
                    <a:pt x="44" y="117"/>
                    <a:pt x="43" y="122"/>
                    <a:pt x="47" y="127"/>
                  </a:cubicBezTo>
                  <a:cubicBezTo>
                    <a:pt x="49" y="124"/>
                    <a:pt x="48" y="116"/>
                    <a:pt x="46" y="114"/>
                  </a:cubicBezTo>
                  <a:cubicBezTo>
                    <a:pt x="45" y="113"/>
                    <a:pt x="38" y="112"/>
                    <a:pt x="42" y="110"/>
                  </a:cubicBezTo>
                  <a:cubicBezTo>
                    <a:pt x="43" y="109"/>
                    <a:pt x="46" y="111"/>
                    <a:pt x="48" y="111"/>
                  </a:cubicBezTo>
                  <a:cubicBezTo>
                    <a:pt x="51" y="112"/>
                    <a:pt x="54" y="112"/>
                    <a:pt x="56" y="114"/>
                  </a:cubicBezTo>
                  <a:cubicBezTo>
                    <a:pt x="57" y="114"/>
                    <a:pt x="57" y="115"/>
                    <a:pt x="57" y="115"/>
                  </a:cubicBezTo>
                  <a:cubicBezTo>
                    <a:pt x="58" y="111"/>
                    <a:pt x="58" y="114"/>
                    <a:pt x="62" y="112"/>
                  </a:cubicBezTo>
                  <a:cubicBezTo>
                    <a:pt x="65" y="111"/>
                    <a:pt x="70" y="108"/>
                    <a:pt x="74" y="108"/>
                  </a:cubicBezTo>
                  <a:cubicBezTo>
                    <a:pt x="74" y="105"/>
                    <a:pt x="73" y="103"/>
                    <a:pt x="73" y="100"/>
                  </a:cubicBezTo>
                  <a:cubicBezTo>
                    <a:pt x="73" y="103"/>
                    <a:pt x="87" y="99"/>
                    <a:pt x="88" y="99"/>
                  </a:cubicBezTo>
                  <a:cubicBezTo>
                    <a:pt x="94" y="99"/>
                    <a:pt x="98" y="103"/>
                    <a:pt x="104" y="102"/>
                  </a:cubicBezTo>
                  <a:cubicBezTo>
                    <a:pt x="105" y="97"/>
                    <a:pt x="99" y="97"/>
                    <a:pt x="97" y="92"/>
                  </a:cubicBezTo>
                  <a:cubicBezTo>
                    <a:pt x="95" y="90"/>
                    <a:pt x="95" y="85"/>
                    <a:pt x="97" y="83"/>
                  </a:cubicBezTo>
                  <a:cubicBezTo>
                    <a:pt x="99" y="78"/>
                    <a:pt x="101" y="80"/>
                    <a:pt x="106" y="80"/>
                  </a:cubicBezTo>
                  <a:cubicBezTo>
                    <a:pt x="112" y="79"/>
                    <a:pt x="108" y="76"/>
                    <a:pt x="110" y="73"/>
                  </a:cubicBezTo>
                  <a:cubicBezTo>
                    <a:pt x="114" y="70"/>
                    <a:pt x="120" y="72"/>
                    <a:pt x="124" y="70"/>
                  </a:cubicBezTo>
                  <a:cubicBezTo>
                    <a:pt x="126" y="69"/>
                    <a:pt x="127" y="67"/>
                    <a:pt x="128" y="66"/>
                  </a:cubicBezTo>
                  <a:cubicBezTo>
                    <a:pt x="131" y="64"/>
                    <a:pt x="130" y="65"/>
                    <a:pt x="133" y="64"/>
                  </a:cubicBezTo>
                  <a:cubicBezTo>
                    <a:pt x="138" y="62"/>
                    <a:pt x="141" y="63"/>
                    <a:pt x="141" y="57"/>
                  </a:cubicBezTo>
                  <a:cubicBezTo>
                    <a:pt x="141" y="53"/>
                    <a:pt x="139" y="50"/>
                    <a:pt x="139" y="46"/>
                  </a:cubicBezTo>
                  <a:cubicBezTo>
                    <a:pt x="139" y="42"/>
                    <a:pt x="141" y="39"/>
                    <a:pt x="142" y="35"/>
                  </a:cubicBezTo>
                  <a:cubicBezTo>
                    <a:pt x="143" y="25"/>
                    <a:pt x="135" y="18"/>
                    <a:pt x="136" y="9"/>
                  </a:cubicBezTo>
                  <a:cubicBezTo>
                    <a:pt x="137" y="5"/>
                    <a:pt x="138" y="4"/>
                    <a:pt x="139" y="1"/>
                  </a:cubicBezTo>
                  <a:cubicBezTo>
                    <a:pt x="139" y="0"/>
                    <a:pt x="139" y="0"/>
                    <a:pt x="139" y="0"/>
                  </a:cubicBezTo>
                  <a:cubicBezTo>
                    <a:pt x="132" y="1"/>
                    <a:pt x="128" y="9"/>
                    <a:pt x="121" y="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2" name="Freeform 508"/>
            <p:cNvSpPr>
              <a:spLocks/>
            </p:cNvSpPr>
            <p:nvPr/>
          </p:nvSpPr>
          <p:spPr bwMode="auto">
            <a:xfrm>
              <a:off x="-1619250" y="6040438"/>
              <a:ext cx="769938" cy="915988"/>
            </a:xfrm>
            <a:custGeom>
              <a:avLst/>
              <a:gdLst>
                <a:gd name="T0" fmla="*/ 192 w 205"/>
                <a:gd name="T1" fmla="*/ 192 h 244"/>
                <a:gd name="T2" fmla="*/ 181 w 205"/>
                <a:gd name="T3" fmla="*/ 171 h 244"/>
                <a:gd name="T4" fmla="*/ 169 w 205"/>
                <a:gd name="T5" fmla="*/ 153 h 244"/>
                <a:gd name="T6" fmla="*/ 163 w 205"/>
                <a:gd name="T7" fmla="*/ 147 h 244"/>
                <a:gd name="T8" fmla="*/ 140 w 205"/>
                <a:gd name="T9" fmla="*/ 121 h 244"/>
                <a:gd name="T10" fmla="*/ 136 w 205"/>
                <a:gd name="T11" fmla="*/ 113 h 244"/>
                <a:gd name="T12" fmla="*/ 108 w 205"/>
                <a:gd name="T13" fmla="*/ 94 h 244"/>
                <a:gd name="T14" fmla="*/ 112 w 205"/>
                <a:gd name="T15" fmla="*/ 81 h 244"/>
                <a:gd name="T16" fmla="*/ 126 w 205"/>
                <a:gd name="T17" fmla="*/ 76 h 244"/>
                <a:gd name="T18" fmla="*/ 125 w 205"/>
                <a:gd name="T19" fmla="*/ 65 h 244"/>
                <a:gd name="T20" fmla="*/ 117 w 205"/>
                <a:gd name="T21" fmla="*/ 57 h 244"/>
                <a:gd name="T22" fmla="*/ 96 w 205"/>
                <a:gd name="T23" fmla="*/ 52 h 244"/>
                <a:gd name="T24" fmla="*/ 84 w 205"/>
                <a:gd name="T25" fmla="*/ 48 h 244"/>
                <a:gd name="T26" fmla="*/ 75 w 205"/>
                <a:gd name="T27" fmla="*/ 22 h 244"/>
                <a:gd name="T28" fmla="*/ 54 w 205"/>
                <a:gd name="T29" fmla="*/ 3 h 244"/>
                <a:gd name="T30" fmla="*/ 45 w 205"/>
                <a:gd name="T31" fmla="*/ 17 h 244"/>
                <a:gd name="T32" fmla="*/ 33 w 205"/>
                <a:gd name="T33" fmla="*/ 36 h 244"/>
                <a:gd name="T34" fmla="*/ 14 w 205"/>
                <a:gd name="T35" fmla="*/ 43 h 244"/>
                <a:gd name="T36" fmla="*/ 8 w 205"/>
                <a:gd name="T37" fmla="*/ 50 h 244"/>
                <a:gd name="T38" fmla="*/ 0 w 205"/>
                <a:gd name="T39" fmla="*/ 60 h 244"/>
                <a:gd name="T40" fmla="*/ 10 w 205"/>
                <a:gd name="T41" fmla="*/ 62 h 244"/>
                <a:gd name="T42" fmla="*/ 10 w 205"/>
                <a:gd name="T43" fmla="*/ 80 h 244"/>
                <a:gd name="T44" fmla="*/ 32 w 205"/>
                <a:gd name="T45" fmla="*/ 95 h 244"/>
                <a:gd name="T46" fmla="*/ 31 w 205"/>
                <a:gd name="T47" fmla="*/ 105 h 244"/>
                <a:gd name="T48" fmla="*/ 30 w 205"/>
                <a:gd name="T49" fmla="*/ 143 h 244"/>
                <a:gd name="T50" fmla="*/ 70 w 205"/>
                <a:gd name="T51" fmla="*/ 131 h 244"/>
                <a:gd name="T52" fmla="*/ 77 w 205"/>
                <a:gd name="T53" fmla="*/ 128 h 244"/>
                <a:gd name="T54" fmla="*/ 87 w 205"/>
                <a:gd name="T55" fmla="*/ 119 h 244"/>
                <a:gd name="T56" fmla="*/ 124 w 205"/>
                <a:gd name="T57" fmla="*/ 142 h 244"/>
                <a:gd name="T58" fmla="*/ 129 w 205"/>
                <a:gd name="T59" fmla="*/ 172 h 244"/>
                <a:gd name="T60" fmla="*/ 134 w 205"/>
                <a:gd name="T61" fmla="*/ 180 h 244"/>
                <a:gd name="T62" fmla="*/ 148 w 205"/>
                <a:gd name="T63" fmla="*/ 191 h 244"/>
                <a:gd name="T64" fmla="*/ 146 w 205"/>
                <a:gd name="T65" fmla="*/ 202 h 244"/>
                <a:gd name="T66" fmla="*/ 149 w 205"/>
                <a:gd name="T67" fmla="*/ 215 h 244"/>
                <a:gd name="T68" fmla="*/ 142 w 205"/>
                <a:gd name="T69" fmla="*/ 227 h 244"/>
                <a:gd name="T70" fmla="*/ 142 w 205"/>
                <a:gd name="T71" fmla="*/ 235 h 244"/>
                <a:gd name="T72" fmla="*/ 163 w 205"/>
                <a:gd name="T73" fmla="*/ 239 h 244"/>
                <a:gd name="T74" fmla="*/ 170 w 205"/>
                <a:gd name="T75" fmla="*/ 225 h 244"/>
                <a:gd name="T76" fmla="*/ 199 w 205"/>
                <a:gd name="T77" fmla="*/ 223 h 244"/>
                <a:gd name="T78" fmla="*/ 202 w 205"/>
                <a:gd name="T79"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244">
                  <a:moveTo>
                    <a:pt x="202" y="208"/>
                  </a:moveTo>
                  <a:cubicBezTo>
                    <a:pt x="205" y="200"/>
                    <a:pt x="195" y="197"/>
                    <a:pt x="192" y="192"/>
                  </a:cubicBezTo>
                  <a:cubicBezTo>
                    <a:pt x="190" y="189"/>
                    <a:pt x="191" y="186"/>
                    <a:pt x="190" y="183"/>
                  </a:cubicBezTo>
                  <a:cubicBezTo>
                    <a:pt x="190" y="180"/>
                    <a:pt x="184" y="172"/>
                    <a:pt x="181" y="171"/>
                  </a:cubicBezTo>
                  <a:cubicBezTo>
                    <a:pt x="180" y="170"/>
                    <a:pt x="176" y="170"/>
                    <a:pt x="175" y="170"/>
                  </a:cubicBezTo>
                  <a:cubicBezTo>
                    <a:pt x="174" y="162"/>
                    <a:pt x="174" y="158"/>
                    <a:pt x="169" y="153"/>
                  </a:cubicBezTo>
                  <a:cubicBezTo>
                    <a:pt x="168" y="153"/>
                    <a:pt x="167" y="150"/>
                    <a:pt x="167" y="150"/>
                  </a:cubicBezTo>
                  <a:cubicBezTo>
                    <a:pt x="167" y="150"/>
                    <a:pt x="163" y="148"/>
                    <a:pt x="163" y="147"/>
                  </a:cubicBezTo>
                  <a:cubicBezTo>
                    <a:pt x="160" y="145"/>
                    <a:pt x="156" y="143"/>
                    <a:pt x="154" y="140"/>
                  </a:cubicBezTo>
                  <a:cubicBezTo>
                    <a:pt x="149" y="134"/>
                    <a:pt x="145" y="128"/>
                    <a:pt x="140" y="121"/>
                  </a:cubicBezTo>
                  <a:cubicBezTo>
                    <a:pt x="138" y="120"/>
                    <a:pt x="137" y="119"/>
                    <a:pt x="136" y="117"/>
                  </a:cubicBezTo>
                  <a:cubicBezTo>
                    <a:pt x="135" y="116"/>
                    <a:pt x="137" y="114"/>
                    <a:pt x="136" y="113"/>
                  </a:cubicBezTo>
                  <a:cubicBezTo>
                    <a:pt x="135" y="110"/>
                    <a:pt x="134" y="109"/>
                    <a:pt x="130" y="107"/>
                  </a:cubicBezTo>
                  <a:cubicBezTo>
                    <a:pt x="123" y="103"/>
                    <a:pt x="115" y="99"/>
                    <a:pt x="108" y="94"/>
                  </a:cubicBezTo>
                  <a:cubicBezTo>
                    <a:pt x="102" y="90"/>
                    <a:pt x="105" y="92"/>
                    <a:pt x="107" y="86"/>
                  </a:cubicBezTo>
                  <a:cubicBezTo>
                    <a:pt x="109" y="82"/>
                    <a:pt x="105" y="80"/>
                    <a:pt x="112" y="81"/>
                  </a:cubicBezTo>
                  <a:cubicBezTo>
                    <a:pt x="116" y="81"/>
                    <a:pt x="120" y="85"/>
                    <a:pt x="124" y="81"/>
                  </a:cubicBezTo>
                  <a:cubicBezTo>
                    <a:pt x="126" y="79"/>
                    <a:pt x="124" y="78"/>
                    <a:pt x="126" y="76"/>
                  </a:cubicBezTo>
                  <a:cubicBezTo>
                    <a:pt x="126" y="76"/>
                    <a:pt x="130" y="73"/>
                    <a:pt x="130" y="73"/>
                  </a:cubicBezTo>
                  <a:cubicBezTo>
                    <a:pt x="131" y="68"/>
                    <a:pt x="127" y="67"/>
                    <a:pt x="125" y="65"/>
                  </a:cubicBezTo>
                  <a:cubicBezTo>
                    <a:pt x="123" y="64"/>
                    <a:pt x="124" y="62"/>
                    <a:pt x="122" y="61"/>
                  </a:cubicBezTo>
                  <a:cubicBezTo>
                    <a:pt x="120" y="59"/>
                    <a:pt x="117" y="61"/>
                    <a:pt x="117" y="57"/>
                  </a:cubicBezTo>
                  <a:cubicBezTo>
                    <a:pt x="127" y="58"/>
                    <a:pt x="114" y="47"/>
                    <a:pt x="111" y="47"/>
                  </a:cubicBezTo>
                  <a:cubicBezTo>
                    <a:pt x="103" y="44"/>
                    <a:pt x="101" y="52"/>
                    <a:pt x="96" y="52"/>
                  </a:cubicBezTo>
                  <a:cubicBezTo>
                    <a:pt x="94" y="52"/>
                    <a:pt x="92" y="50"/>
                    <a:pt x="90" y="49"/>
                  </a:cubicBezTo>
                  <a:cubicBezTo>
                    <a:pt x="89" y="49"/>
                    <a:pt x="86" y="49"/>
                    <a:pt x="84" y="48"/>
                  </a:cubicBezTo>
                  <a:cubicBezTo>
                    <a:pt x="83" y="47"/>
                    <a:pt x="78" y="41"/>
                    <a:pt x="77" y="40"/>
                  </a:cubicBezTo>
                  <a:cubicBezTo>
                    <a:pt x="75" y="33"/>
                    <a:pt x="81" y="27"/>
                    <a:pt x="75" y="22"/>
                  </a:cubicBezTo>
                  <a:cubicBezTo>
                    <a:pt x="70" y="28"/>
                    <a:pt x="62" y="9"/>
                    <a:pt x="58" y="1"/>
                  </a:cubicBezTo>
                  <a:cubicBezTo>
                    <a:pt x="57" y="2"/>
                    <a:pt x="56" y="3"/>
                    <a:pt x="54" y="3"/>
                  </a:cubicBezTo>
                  <a:cubicBezTo>
                    <a:pt x="51" y="3"/>
                    <a:pt x="44" y="0"/>
                    <a:pt x="42" y="6"/>
                  </a:cubicBezTo>
                  <a:cubicBezTo>
                    <a:pt x="41" y="8"/>
                    <a:pt x="44" y="15"/>
                    <a:pt x="45" y="17"/>
                  </a:cubicBezTo>
                  <a:cubicBezTo>
                    <a:pt x="46" y="23"/>
                    <a:pt x="48" y="33"/>
                    <a:pt x="46" y="39"/>
                  </a:cubicBezTo>
                  <a:cubicBezTo>
                    <a:pt x="43" y="38"/>
                    <a:pt x="35" y="38"/>
                    <a:pt x="33" y="36"/>
                  </a:cubicBezTo>
                  <a:cubicBezTo>
                    <a:pt x="31" y="35"/>
                    <a:pt x="30" y="32"/>
                    <a:pt x="30" y="29"/>
                  </a:cubicBezTo>
                  <a:cubicBezTo>
                    <a:pt x="24" y="34"/>
                    <a:pt x="18" y="35"/>
                    <a:pt x="14" y="43"/>
                  </a:cubicBezTo>
                  <a:cubicBezTo>
                    <a:pt x="13" y="45"/>
                    <a:pt x="15" y="47"/>
                    <a:pt x="13" y="48"/>
                  </a:cubicBezTo>
                  <a:cubicBezTo>
                    <a:pt x="13" y="49"/>
                    <a:pt x="8" y="49"/>
                    <a:pt x="8" y="50"/>
                  </a:cubicBezTo>
                  <a:cubicBezTo>
                    <a:pt x="5" y="52"/>
                    <a:pt x="5" y="55"/>
                    <a:pt x="4" y="58"/>
                  </a:cubicBezTo>
                  <a:cubicBezTo>
                    <a:pt x="2" y="60"/>
                    <a:pt x="2" y="58"/>
                    <a:pt x="0" y="60"/>
                  </a:cubicBezTo>
                  <a:cubicBezTo>
                    <a:pt x="1" y="61"/>
                    <a:pt x="2" y="62"/>
                    <a:pt x="2" y="64"/>
                  </a:cubicBezTo>
                  <a:cubicBezTo>
                    <a:pt x="4" y="62"/>
                    <a:pt x="7" y="61"/>
                    <a:pt x="10" y="62"/>
                  </a:cubicBezTo>
                  <a:cubicBezTo>
                    <a:pt x="10" y="66"/>
                    <a:pt x="14" y="66"/>
                    <a:pt x="14" y="70"/>
                  </a:cubicBezTo>
                  <a:cubicBezTo>
                    <a:pt x="14" y="73"/>
                    <a:pt x="10" y="76"/>
                    <a:pt x="10" y="80"/>
                  </a:cubicBezTo>
                  <a:cubicBezTo>
                    <a:pt x="11" y="94"/>
                    <a:pt x="26" y="79"/>
                    <a:pt x="31" y="84"/>
                  </a:cubicBezTo>
                  <a:cubicBezTo>
                    <a:pt x="33" y="86"/>
                    <a:pt x="32" y="93"/>
                    <a:pt x="32" y="95"/>
                  </a:cubicBezTo>
                  <a:cubicBezTo>
                    <a:pt x="32" y="97"/>
                    <a:pt x="34" y="99"/>
                    <a:pt x="34" y="100"/>
                  </a:cubicBezTo>
                  <a:cubicBezTo>
                    <a:pt x="33" y="103"/>
                    <a:pt x="32" y="103"/>
                    <a:pt x="31" y="105"/>
                  </a:cubicBezTo>
                  <a:cubicBezTo>
                    <a:pt x="30" y="112"/>
                    <a:pt x="29" y="118"/>
                    <a:pt x="29" y="126"/>
                  </a:cubicBezTo>
                  <a:cubicBezTo>
                    <a:pt x="28" y="133"/>
                    <a:pt x="17" y="141"/>
                    <a:pt x="30" y="143"/>
                  </a:cubicBezTo>
                  <a:cubicBezTo>
                    <a:pt x="33" y="137"/>
                    <a:pt x="43" y="130"/>
                    <a:pt x="49" y="126"/>
                  </a:cubicBezTo>
                  <a:cubicBezTo>
                    <a:pt x="58" y="120"/>
                    <a:pt x="62" y="128"/>
                    <a:pt x="70" y="131"/>
                  </a:cubicBezTo>
                  <a:cubicBezTo>
                    <a:pt x="72" y="131"/>
                    <a:pt x="70" y="132"/>
                    <a:pt x="74" y="132"/>
                  </a:cubicBezTo>
                  <a:cubicBezTo>
                    <a:pt x="74" y="131"/>
                    <a:pt x="77" y="129"/>
                    <a:pt x="77" y="128"/>
                  </a:cubicBezTo>
                  <a:cubicBezTo>
                    <a:pt x="79" y="127"/>
                    <a:pt x="81" y="126"/>
                    <a:pt x="83" y="124"/>
                  </a:cubicBezTo>
                  <a:cubicBezTo>
                    <a:pt x="84" y="123"/>
                    <a:pt x="85" y="120"/>
                    <a:pt x="87" y="119"/>
                  </a:cubicBezTo>
                  <a:cubicBezTo>
                    <a:pt x="98" y="112"/>
                    <a:pt x="102" y="126"/>
                    <a:pt x="111" y="126"/>
                  </a:cubicBezTo>
                  <a:cubicBezTo>
                    <a:pt x="111" y="133"/>
                    <a:pt x="120" y="137"/>
                    <a:pt x="124" y="142"/>
                  </a:cubicBezTo>
                  <a:cubicBezTo>
                    <a:pt x="131" y="148"/>
                    <a:pt x="126" y="153"/>
                    <a:pt x="126" y="161"/>
                  </a:cubicBezTo>
                  <a:cubicBezTo>
                    <a:pt x="126" y="166"/>
                    <a:pt x="126" y="169"/>
                    <a:pt x="129" y="172"/>
                  </a:cubicBezTo>
                  <a:cubicBezTo>
                    <a:pt x="129" y="174"/>
                    <a:pt x="132" y="175"/>
                    <a:pt x="133" y="176"/>
                  </a:cubicBezTo>
                  <a:cubicBezTo>
                    <a:pt x="134" y="177"/>
                    <a:pt x="133" y="179"/>
                    <a:pt x="134" y="180"/>
                  </a:cubicBezTo>
                  <a:cubicBezTo>
                    <a:pt x="137" y="183"/>
                    <a:pt x="142" y="181"/>
                    <a:pt x="144" y="185"/>
                  </a:cubicBezTo>
                  <a:cubicBezTo>
                    <a:pt x="146" y="187"/>
                    <a:pt x="142" y="191"/>
                    <a:pt x="148" y="191"/>
                  </a:cubicBezTo>
                  <a:cubicBezTo>
                    <a:pt x="148" y="193"/>
                    <a:pt x="149" y="195"/>
                    <a:pt x="149" y="197"/>
                  </a:cubicBezTo>
                  <a:cubicBezTo>
                    <a:pt x="148" y="200"/>
                    <a:pt x="146" y="201"/>
                    <a:pt x="146" y="202"/>
                  </a:cubicBezTo>
                  <a:cubicBezTo>
                    <a:pt x="145" y="204"/>
                    <a:pt x="144" y="208"/>
                    <a:pt x="144" y="210"/>
                  </a:cubicBezTo>
                  <a:cubicBezTo>
                    <a:pt x="145" y="212"/>
                    <a:pt x="148" y="212"/>
                    <a:pt x="149" y="215"/>
                  </a:cubicBezTo>
                  <a:cubicBezTo>
                    <a:pt x="149" y="216"/>
                    <a:pt x="146" y="221"/>
                    <a:pt x="145" y="221"/>
                  </a:cubicBezTo>
                  <a:cubicBezTo>
                    <a:pt x="144" y="224"/>
                    <a:pt x="145" y="225"/>
                    <a:pt x="142" y="227"/>
                  </a:cubicBezTo>
                  <a:cubicBezTo>
                    <a:pt x="140" y="230"/>
                    <a:pt x="138" y="231"/>
                    <a:pt x="136" y="233"/>
                  </a:cubicBezTo>
                  <a:cubicBezTo>
                    <a:pt x="138" y="234"/>
                    <a:pt x="140" y="235"/>
                    <a:pt x="142" y="235"/>
                  </a:cubicBezTo>
                  <a:cubicBezTo>
                    <a:pt x="145" y="236"/>
                    <a:pt x="148" y="236"/>
                    <a:pt x="152" y="237"/>
                  </a:cubicBezTo>
                  <a:cubicBezTo>
                    <a:pt x="154" y="238"/>
                    <a:pt x="160" y="244"/>
                    <a:pt x="163" y="239"/>
                  </a:cubicBezTo>
                  <a:cubicBezTo>
                    <a:pt x="164" y="235"/>
                    <a:pt x="158" y="233"/>
                    <a:pt x="160" y="229"/>
                  </a:cubicBezTo>
                  <a:cubicBezTo>
                    <a:pt x="160" y="228"/>
                    <a:pt x="168" y="226"/>
                    <a:pt x="170" y="225"/>
                  </a:cubicBezTo>
                  <a:cubicBezTo>
                    <a:pt x="176" y="224"/>
                    <a:pt x="176" y="227"/>
                    <a:pt x="181" y="229"/>
                  </a:cubicBezTo>
                  <a:cubicBezTo>
                    <a:pt x="188" y="232"/>
                    <a:pt x="192" y="224"/>
                    <a:pt x="199" y="223"/>
                  </a:cubicBezTo>
                  <a:cubicBezTo>
                    <a:pt x="199" y="220"/>
                    <a:pt x="198" y="217"/>
                    <a:pt x="198" y="215"/>
                  </a:cubicBezTo>
                  <a:cubicBezTo>
                    <a:pt x="199" y="211"/>
                    <a:pt x="201" y="212"/>
                    <a:pt x="202" y="20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3" name="Freeform 509"/>
            <p:cNvSpPr>
              <a:spLocks/>
            </p:cNvSpPr>
            <p:nvPr/>
          </p:nvSpPr>
          <p:spPr bwMode="auto">
            <a:xfrm>
              <a:off x="-1611312" y="7683501"/>
              <a:ext cx="465138" cy="611188"/>
            </a:xfrm>
            <a:custGeom>
              <a:avLst/>
              <a:gdLst>
                <a:gd name="T0" fmla="*/ 51 w 124"/>
                <a:gd name="T1" fmla="*/ 16 h 163"/>
                <a:gd name="T2" fmla="*/ 47 w 124"/>
                <a:gd name="T3" fmla="*/ 22 h 163"/>
                <a:gd name="T4" fmla="*/ 40 w 124"/>
                <a:gd name="T5" fmla="*/ 21 h 163"/>
                <a:gd name="T6" fmla="*/ 32 w 124"/>
                <a:gd name="T7" fmla="*/ 24 h 163"/>
                <a:gd name="T8" fmla="*/ 25 w 124"/>
                <a:gd name="T9" fmla="*/ 24 h 163"/>
                <a:gd name="T10" fmla="*/ 26 w 124"/>
                <a:gd name="T11" fmla="*/ 18 h 163"/>
                <a:gd name="T12" fmla="*/ 19 w 124"/>
                <a:gd name="T13" fmla="*/ 7 h 163"/>
                <a:gd name="T14" fmla="*/ 12 w 124"/>
                <a:gd name="T15" fmla="*/ 4 h 163"/>
                <a:gd name="T16" fmla="*/ 9 w 124"/>
                <a:gd name="T17" fmla="*/ 3 h 163"/>
                <a:gd name="T18" fmla="*/ 6 w 124"/>
                <a:gd name="T19" fmla="*/ 1 h 163"/>
                <a:gd name="T20" fmla="*/ 0 w 124"/>
                <a:gd name="T21" fmla="*/ 7 h 163"/>
                <a:gd name="T22" fmla="*/ 0 w 124"/>
                <a:gd name="T23" fmla="*/ 7 h 163"/>
                <a:gd name="T24" fmla="*/ 2 w 124"/>
                <a:gd name="T25" fmla="*/ 14 h 163"/>
                <a:gd name="T26" fmla="*/ 6 w 124"/>
                <a:gd name="T27" fmla="*/ 26 h 163"/>
                <a:gd name="T28" fmla="*/ 6 w 124"/>
                <a:gd name="T29" fmla="*/ 39 h 163"/>
                <a:gd name="T30" fmla="*/ 8 w 124"/>
                <a:gd name="T31" fmla="*/ 46 h 163"/>
                <a:gd name="T32" fmla="*/ 11 w 124"/>
                <a:gd name="T33" fmla="*/ 51 h 163"/>
                <a:gd name="T34" fmla="*/ 14 w 124"/>
                <a:gd name="T35" fmla="*/ 62 h 163"/>
                <a:gd name="T36" fmla="*/ 15 w 124"/>
                <a:gd name="T37" fmla="*/ 70 h 163"/>
                <a:gd name="T38" fmla="*/ 21 w 124"/>
                <a:gd name="T39" fmla="*/ 72 h 163"/>
                <a:gd name="T40" fmla="*/ 22 w 124"/>
                <a:gd name="T41" fmla="*/ 79 h 163"/>
                <a:gd name="T42" fmla="*/ 27 w 124"/>
                <a:gd name="T43" fmla="*/ 84 h 163"/>
                <a:gd name="T44" fmla="*/ 31 w 124"/>
                <a:gd name="T45" fmla="*/ 102 h 163"/>
                <a:gd name="T46" fmla="*/ 42 w 124"/>
                <a:gd name="T47" fmla="*/ 109 h 163"/>
                <a:gd name="T48" fmla="*/ 52 w 124"/>
                <a:gd name="T49" fmla="*/ 118 h 163"/>
                <a:gd name="T50" fmla="*/ 59 w 124"/>
                <a:gd name="T51" fmla="*/ 120 h 163"/>
                <a:gd name="T52" fmla="*/ 63 w 124"/>
                <a:gd name="T53" fmla="*/ 125 h 163"/>
                <a:gd name="T54" fmla="*/ 77 w 124"/>
                <a:gd name="T55" fmla="*/ 130 h 163"/>
                <a:gd name="T56" fmla="*/ 85 w 124"/>
                <a:gd name="T57" fmla="*/ 139 h 163"/>
                <a:gd name="T58" fmla="*/ 93 w 124"/>
                <a:gd name="T59" fmla="*/ 147 h 163"/>
                <a:gd name="T60" fmla="*/ 102 w 124"/>
                <a:gd name="T61" fmla="*/ 154 h 163"/>
                <a:gd name="T62" fmla="*/ 106 w 124"/>
                <a:gd name="T63" fmla="*/ 158 h 163"/>
                <a:gd name="T64" fmla="*/ 112 w 124"/>
                <a:gd name="T65" fmla="*/ 163 h 163"/>
                <a:gd name="T66" fmla="*/ 112 w 124"/>
                <a:gd name="T67" fmla="*/ 154 h 163"/>
                <a:gd name="T68" fmla="*/ 124 w 124"/>
                <a:gd name="T69" fmla="*/ 160 h 163"/>
                <a:gd name="T70" fmla="*/ 119 w 124"/>
                <a:gd name="T71" fmla="*/ 144 h 163"/>
                <a:gd name="T72" fmla="*/ 108 w 124"/>
                <a:gd name="T73" fmla="*/ 128 h 163"/>
                <a:gd name="T74" fmla="*/ 99 w 124"/>
                <a:gd name="T75" fmla="*/ 112 h 163"/>
                <a:gd name="T76" fmla="*/ 93 w 124"/>
                <a:gd name="T77" fmla="*/ 106 h 163"/>
                <a:gd name="T78" fmla="*/ 89 w 124"/>
                <a:gd name="T79" fmla="*/ 90 h 163"/>
                <a:gd name="T80" fmla="*/ 89 w 124"/>
                <a:gd name="T81" fmla="*/ 76 h 163"/>
                <a:gd name="T82" fmla="*/ 89 w 124"/>
                <a:gd name="T83" fmla="*/ 76 h 163"/>
                <a:gd name="T84" fmla="*/ 91 w 124"/>
                <a:gd name="T85" fmla="*/ 58 h 163"/>
                <a:gd name="T86" fmla="*/ 85 w 124"/>
                <a:gd name="T87" fmla="*/ 44 h 163"/>
                <a:gd name="T88" fmla="*/ 80 w 124"/>
                <a:gd name="T89" fmla="*/ 36 h 163"/>
                <a:gd name="T90" fmla="*/ 73 w 124"/>
                <a:gd name="T91" fmla="*/ 27 h 163"/>
                <a:gd name="T92" fmla="*/ 66 w 124"/>
                <a:gd name="T93" fmla="*/ 23 h 163"/>
                <a:gd name="T94" fmla="*/ 61 w 124"/>
                <a:gd name="T95" fmla="*/ 14 h 163"/>
                <a:gd name="T96" fmla="*/ 56 w 124"/>
                <a:gd name="T97" fmla="*/ 12 h 163"/>
                <a:gd name="T98" fmla="*/ 51 w 124"/>
                <a:gd name="T99"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63">
                  <a:moveTo>
                    <a:pt x="51" y="16"/>
                  </a:moveTo>
                  <a:cubicBezTo>
                    <a:pt x="50" y="17"/>
                    <a:pt x="49" y="21"/>
                    <a:pt x="47" y="22"/>
                  </a:cubicBezTo>
                  <a:cubicBezTo>
                    <a:pt x="43" y="25"/>
                    <a:pt x="44" y="22"/>
                    <a:pt x="40" y="21"/>
                  </a:cubicBezTo>
                  <a:cubicBezTo>
                    <a:pt x="37" y="21"/>
                    <a:pt x="34" y="22"/>
                    <a:pt x="32" y="24"/>
                  </a:cubicBezTo>
                  <a:cubicBezTo>
                    <a:pt x="30" y="25"/>
                    <a:pt x="27" y="29"/>
                    <a:pt x="25" y="24"/>
                  </a:cubicBezTo>
                  <a:cubicBezTo>
                    <a:pt x="23" y="22"/>
                    <a:pt x="26" y="21"/>
                    <a:pt x="26" y="18"/>
                  </a:cubicBezTo>
                  <a:cubicBezTo>
                    <a:pt x="28" y="11"/>
                    <a:pt x="19" y="11"/>
                    <a:pt x="19" y="7"/>
                  </a:cubicBezTo>
                  <a:cubicBezTo>
                    <a:pt x="17" y="7"/>
                    <a:pt x="14" y="5"/>
                    <a:pt x="12" y="4"/>
                  </a:cubicBezTo>
                  <a:cubicBezTo>
                    <a:pt x="11" y="4"/>
                    <a:pt x="10" y="4"/>
                    <a:pt x="9" y="3"/>
                  </a:cubicBezTo>
                  <a:cubicBezTo>
                    <a:pt x="8" y="3"/>
                    <a:pt x="6" y="1"/>
                    <a:pt x="6" y="1"/>
                  </a:cubicBezTo>
                  <a:cubicBezTo>
                    <a:pt x="2" y="0"/>
                    <a:pt x="1" y="3"/>
                    <a:pt x="0" y="7"/>
                  </a:cubicBezTo>
                  <a:cubicBezTo>
                    <a:pt x="0" y="7"/>
                    <a:pt x="0" y="7"/>
                    <a:pt x="0" y="7"/>
                  </a:cubicBezTo>
                  <a:cubicBezTo>
                    <a:pt x="1" y="9"/>
                    <a:pt x="1" y="11"/>
                    <a:pt x="2" y="14"/>
                  </a:cubicBezTo>
                  <a:cubicBezTo>
                    <a:pt x="4" y="18"/>
                    <a:pt x="6" y="21"/>
                    <a:pt x="6" y="26"/>
                  </a:cubicBezTo>
                  <a:cubicBezTo>
                    <a:pt x="6" y="31"/>
                    <a:pt x="6" y="35"/>
                    <a:pt x="6" y="39"/>
                  </a:cubicBezTo>
                  <a:cubicBezTo>
                    <a:pt x="7" y="41"/>
                    <a:pt x="7" y="44"/>
                    <a:pt x="8" y="46"/>
                  </a:cubicBezTo>
                  <a:cubicBezTo>
                    <a:pt x="8" y="48"/>
                    <a:pt x="11" y="50"/>
                    <a:pt x="11" y="51"/>
                  </a:cubicBezTo>
                  <a:cubicBezTo>
                    <a:pt x="12" y="54"/>
                    <a:pt x="13" y="59"/>
                    <a:pt x="14" y="62"/>
                  </a:cubicBezTo>
                  <a:cubicBezTo>
                    <a:pt x="14" y="64"/>
                    <a:pt x="14" y="68"/>
                    <a:pt x="15" y="70"/>
                  </a:cubicBezTo>
                  <a:cubicBezTo>
                    <a:pt x="17" y="71"/>
                    <a:pt x="20" y="71"/>
                    <a:pt x="21" y="72"/>
                  </a:cubicBezTo>
                  <a:cubicBezTo>
                    <a:pt x="22" y="74"/>
                    <a:pt x="22" y="77"/>
                    <a:pt x="22" y="79"/>
                  </a:cubicBezTo>
                  <a:cubicBezTo>
                    <a:pt x="23" y="81"/>
                    <a:pt x="26" y="82"/>
                    <a:pt x="27" y="84"/>
                  </a:cubicBezTo>
                  <a:cubicBezTo>
                    <a:pt x="30" y="90"/>
                    <a:pt x="29" y="96"/>
                    <a:pt x="31" y="102"/>
                  </a:cubicBezTo>
                  <a:cubicBezTo>
                    <a:pt x="34" y="107"/>
                    <a:pt x="38" y="106"/>
                    <a:pt x="42" y="109"/>
                  </a:cubicBezTo>
                  <a:cubicBezTo>
                    <a:pt x="46" y="112"/>
                    <a:pt x="46" y="116"/>
                    <a:pt x="52" y="118"/>
                  </a:cubicBezTo>
                  <a:cubicBezTo>
                    <a:pt x="54" y="119"/>
                    <a:pt x="56" y="118"/>
                    <a:pt x="59" y="120"/>
                  </a:cubicBezTo>
                  <a:cubicBezTo>
                    <a:pt x="61" y="121"/>
                    <a:pt x="61" y="123"/>
                    <a:pt x="63" y="125"/>
                  </a:cubicBezTo>
                  <a:cubicBezTo>
                    <a:pt x="67" y="128"/>
                    <a:pt x="73" y="128"/>
                    <a:pt x="77" y="130"/>
                  </a:cubicBezTo>
                  <a:cubicBezTo>
                    <a:pt x="82" y="132"/>
                    <a:pt x="83" y="135"/>
                    <a:pt x="85" y="139"/>
                  </a:cubicBezTo>
                  <a:cubicBezTo>
                    <a:pt x="88" y="143"/>
                    <a:pt x="90" y="144"/>
                    <a:pt x="93" y="147"/>
                  </a:cubicBezTo>
                  <a:cubicBezTo>
                    <a:pt x="96" y="149"/>
                    <a:pt x="99" y="152"/>
                    <a:pt x="102" y="154"/>
                  </a:cubicBezTo>
                  <a:cubicBezTo>
                    <a:pt x="103" y="155"/>
                    <a:pt x="104" y="156"/>
                    <a:pt x="106" y="158"/>
                  </a:cubicBezTo>
                  <a:cubicBezTo>
                    <a:pt x="108" y="160"/>
                    <a:pt x="109" y="162"/>
                    <a:pt x="112" y="163"/>
                  </a:cubicBezTo>
                  <a:cubicBezTo>
                    <a:pt x="112" y="160"/>
                    <a:pt x="111" y="157"/>
                    <a:pt x="112" y="154"/>
                  </a:cubicBezTo>
                  <a:cubicBezTo>
                    <a:pt x="116" y="155"/>
                    <a:pt x="119" y="161"/>
                    <a:pt x="124" y="160"/>
                  </a:cubicBezTo>
                  <a:cubicBezTo>
                    <a:pt x="123" y="154"/>
                    <a:pt x="122" y="149"/>
                    <a:pt x="119" y="144"/>
                  </a:cubicBezTo>
                  <a:cubicBezTo>
                    <a:pt x="115" y="138"/>
                    <a:pt x="111" y="135"/>
                    <a:pt x="108" y="128"/>
                  </a:cubicBezTo>
                  <a:cubicBezTo>
                    <a:pt x="106" y="122"/>
                    <a:pt x="103" y="117"/>
                    <a:pt x="99" y="112"/>
                  </a:cubicBezTo>
                  <a:cubicBezTo>
                    <a:pt x="97" y="109"/>
                    <a:pt x="97" y="109"/>
                    <a:pt x="93" y="106"/>
                  </a:cubicBezTo>
                  <a:cubicBezTo>
                    <a:pt x="88" y="101"/>
                    <a:pt x="89" y="97"/>
                    <a:pt x="89" y="90"/>
                  </a:cubicBezTo>
                  <a:cubicBezTo>
                    <a:pt x="90" y="85"/>
                    <a:pt x="88" y="80"/>
                    <a:pt x="89" y="76"/>
                  </a:cubicBezTo>
                  <a:cubicBezTo>
                    <a:pt x="89" y="75"/>
                    <a:pt x="89" y="75"/>
                    <a:pt x="89" y="76"/>
                  </a:cubicBezTo>
                  <a:cubicBezTo>
                    <a:pt x="89" y="70"/>
                    <a:pt x="92" y="64"/>
                    <a:pt x="91" y="58"/>
                  </a:cubicBezTo>
                  <a:cubicBezTo>
                    <a:pt x="90" y="53"/>
                    <a:pt x="87" y="48"/>
                    <a:pt x="85" y="44"/>
                  </a:cubicBezTo>
                  <a:cubicBezTo>
                    <a:pt x="84" y="41"/>
                    <a:pt x="82" y="38"/>
                    <a:pt x="80" y="36"/>
                  </a:cubicBezTo>
                  <a:cubicBezTo>
                    <a:pt x="78" y="33"/>
                    <a:pt x="77" y="29"/>
                    <a:pt x="73" y="27"/>
                  </a:cubicBezTo>
                  <a:cubicBezTo>
                    <a:pt x="70" y="26"/>
                    <a:pt x="68" y="25"/>
                    <a:pt x="66" y="23"/>
                  </a:cubicBezTo>
                  <a:cubicBezTo>
                    <a:pt x="63" y="20"/>
                    <a:pt x="63" y="16"/>
                    <a:pt x="61" y="14"/>
                  </a:cubicBezTo>
                  <a:cubicBezTo>
                    <a:pt x="60" y="12"/>
                    <a:pt x="58" y="12"/>
                    <a:pt x="56" y="12"/>
                  </a:cubicBezTo>
                  <a:cubicBezTo>
                    <a:pt x="54" y="13"/>
                    <a:pt x="53" y="14"/>
                    <a:pt x="51" y="1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4" name="Freeform 510"/>
            <p:cNvSpPr>
              <a:spLocks/>
            </p:cNvSpPr>
            <p:nvPr/>
          </p:nvSpPr>
          <p:spPr bwMode="auto">
            <a:xfrm>
              <a:off x="-1895475" y="6265863"/>
              <a:ext cx="835025" cy="1525588"/>
            </a:xfrm>
            <a:custGeom>
              <a:avLst/>
              <a:gdLst>
                <a:gd name="T0" fmla="*/ 223 w 223"/>
                <a:gd name="T1" fmla="*/ 137 h 407"/>
                <a:gd name="T2" fmla="*/ 208 w 223"/>
                <a:gd name="T3" fmla="*/ 120 h 407"/>
                <a:gd name="T4" fmla="*/ 200 w 223"/>
                <a:gd name="T5" fmla="*/ 101 h 407"/>
                <a:gd name="T6" fmla="*/ 161 w 223"/>
                <a:gd name="T7" fmla="*/ 59 h 407"/>
                <a:gd name="T8" fmla="*/ 148 w 223"/>
                <a:gd name="T9" fmla="*/ 72 h 407"/>
                <a:gd name="T10" fmla="*/ 104 w 223"/>
                <a:gd name="T11" fmla="*/ 83 h 407"/>
                <a:gd name="T12" fmla="*/ 108 w 223"/>
                <a:gd name="T13" fmla="*/ 40 h 407"/>
                <a:gd name="T14" fmla="*/ 84 w 223"/>
                <a:gd name="T15" fmla="*/ 20 h 407"/>
                <a:gd name="T16" fmla="*/ 76 w 223"/>
                <a:gd name="T17" fmla="*/ 4 h 407"/>
                <a:gd name="T18" fmla="*/ 59 w 223"/>
                <a:gd name="T19" fmla="*/ 1 h 407"/>
                <a:gd name="T20" fmla="*/ 46 w 223"/>
                <a:gd name="T21" fmla="*/ 17 h 407"/>
                <a:gd name="T22" fmla="*/ 21 w 223"/>
                <a:gd name="T23" fmla="*/ 17 h 407"/>
                <a:gd name="T24" fmla="*/ 12 w 223"/>
                <a:gd name="T25" fmla="*/ 45 h 407"/>
                <a:gd name="T26" fmla="*/ 12 w 223"/>
                <a:gd name="T27" fmla="*/ 62 h 407"/>
                <a:gd name="T28" fmla="*/ 33 w 223"/>
                <a:gd name="T29" fmla="*/ 96 h 407"/>
                <a:gd name="T30" fmla="*/ 39 w 223"/>
                <a:gd name="T31" fmla="*/ 119 h 407"/>
                <a:gd name="T32" fmla="*/ 50 w 223"/>
                <a:gd name="T33" fmla="*/ 189 h 407"/>
                <a:gd name="T34" fmla="*/ 56 w 223"/>
                <a:gd name="T35" fmla="*/ 250 h 407"/>
                <a:gd name="T36" fmla="*/ 34 w 223"/>
                <a:gd name="T37" fmla="*/ 290 h 407"/>
                <a:gd name="T38" fmla="*/ 28 w 223"/>
                <a:gd name="T39" fmla="*/ 338 h 407"/>
                <a:gd name="T40" fmla="*/ 30 w 223"/>
                <a:gd name="T41" fmla="*/ 336 h 407"/>
                <a:gd name="T42" fmla="*/ 59 w 223"/>
                <a:gd name="T43" fmla="*/ 361 h 407"/>
                <a:gd name="T44" fmla="*/ 68 w 223"/>
                <a:gd name="T45" fmla="*/ 378 h 407"/>
                <a:gd name="T46" fmla="*/ 85 w 223"/>
                <a:gd name="T47" fmla="*/ 381 h 407"/>
                <a:gd name="T48" fmla="*/ 102 w 223"/>
                <a:gd name="T49" fmla="*/ 396 h 407"/>
                <a:gd name="T50" fmla="*/ 116 w 223"/>
                <a:gd name="T51" fmla="*/ 399 h 407"/>
                <a:gd name="T52" fmla="*/ 132 w 223"/>
                <a:gd name="T53" fmla="*/ 390 h 407"/>
                <a:gd name="T54" fmla="*/ 115 w 223"/>
                <a:gd name="T55" fmla="*/ 373 h 407"/>
                <a:gd name="T56" fmla="*/ 81 w 223"/>
                <a:gd name="T57" fmla="*/ 335 h 407"/>
                <a:gd name="T58" fmla="*/ 60 w 223"/>
                <a:gd name="T59" fmla="*/ 308 h 407"/>
                <a:gd name="T60" fmla="*/ 52 w 223"/>
                <a:gd name="T61" fmla="*/ 284 h 407"/>
                <a:gd name="T62" fmla="*/ 63 w 223"/>
                <a:gd name="T63" fmla="*/ 252 h 407"/>
                <a:gd name="T64" fmla="*/ 75 w 223"/>
                <a:gd name="T65" fmla="*/ 214 h 407"/>
                <a:gd name="T66" fmla="*/ 81 w 223"/>
                <a:gd name="T67" fmla="*/ 194 h 407"/>
                <a:gd name="T68" fmla="*/ 95 w 223"/>
                <a:gd name="T69" fmla="*/ 215 h 407"/>
                <a:gd name="T70" fmla="*/ 130 w 223"/>
                <a:gd name="T71" fmla="*/ 223 h 407"/>
                <a:gd name="T72" fmla="*/ 137 w 223"/>
                <a:gd name="T73" fmla="*/ 229 h 407"/>
                <a:gd name="T74" fmla="*/ 146 w 223"/>
                <a:gd name="T75" fmla="*/ 233 h 407"/>
                <a:gd name="T76" fmla="*/ 137 w 223"/>
                <a:gd name="T77" fmla="*/ 203 h 407"/>
                <a:gd name="T78" fmla="*/ 161 w 223"/>
                <a:gd name="T79" fmla="*/ 169 h 407"/>
                <a:gd name="T80" fmla="*/ 201 w 223"/>
                <a:gd name="T81" fmla="*/ 168 h 407"/>
                <a:gd name="T82" fmla="*/ 216 w 223"/>
                <a:gd name="T83" fmla="*/ 167 h 407"/>
                <a:gd name="T84" fmla="*/ 218 w 223"/>
                <a:gd name="T85" fmla="*/ 1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407">
                  <a:moveTo>
                    <a:pt x="218" y="150"/>
                  </a:moveTo>
                  <a:cubicBezTo>
                    <a:pt x="218" y="148"/>
                    <a:pt x="219" y="144"/>
                    <a:pt x="220" y="142"/>
                  </a:cubicBezTo>
                  <a:cubicBezTo>
                    <a:pt x="220" y="141"/>
                    <a:pt x="222" y="140"/>
                    <a:pt x="223" y="137"/>
                  </a:cubicBezTo>
                  <a:cubicBezTo>
                    <a:pt x="223" y="135"/>
                    <a:pt x="222" y="133"/>
                    <a:pt x="222" y="131"/>
                  </a:cubicBezTo>
                  <a:cubicBezTo>
                    <a:pt x="216" y="131"/>
                    <a:pt x="220" y="127"/>
                    <a:pt x="218" y="125"/>
                  </a:cubicBezTo>
                  <a:cubicBezTo>
                    <a:pt x="216" y="121"/>
                    <a:pt x="211" y="123"/>
                    <a:pt x="208" y="120"/>
                  </a:cubicBezTo>
                  <a:cubicBezTo>
                    <a:pt x="207" y="119"/>
                    <a:pt x="208" y="117"/>
                    <a:pt x="207" y="116"/>
                  </a:cubicBezTo>
                  <a:cubicBezTo>
                    <a:pt x="206" y="115"/>
                    <a:pt x="203" y="114"/>
                    <a:pt x="203" y="112"/>
                  </a:cubicBezTo>
                  <a:cubicBezTo>
                    <a:pt x="200" y="109"/>
                    <a:pt x="200" y="106"/>
                    <a:pt x="200" y="101"/>
                  </a:cubicBezTo>
                  <a:cubicBezTo>
                    <a:pt x="200" y="93"/>
                    <a:pt x="205" y="88"/>
                    <a:pt x="198" y="82"/>
                  </a:cubicBezTo>
                  <a:cubicBezTo>
                    <a:pt x="194" y="77"/>
                    <a:pt x="185" y="73"/>
                    <a:pt x="185" y="66"/>
                  </a:cubicBezTo>
                  <a:cubicBezTo>
                    <a:pt x="176" y="66"/>
                    <a:pt x="172" y="52"/>
                    <a:pt x="161" y="59"/>
                  </a:cubicBezTo>
                  <a:cubicBezTo>
                    <a:pt x="159" y="60"/>
                    <a:pt x="158" y="63"/>
                    <a:pt x="157" y="64"/>
                  </a:cubicBezTo>
                  <a:cubicBezTo>
                    <a:pt x="155" y="66"/>
                    <a:pt x="153" y="67"/>
                    <a:pt x="151" y="68"/>
                  </a:cubicBezTo>
                  <a:cubicBezTo>
                    <a:pt x="151" y="69"/>
                    <a:pt x="148" y="71"/>
                    <a:pt x="148" y="72"/>
                  </a:cubicBezTo>
                  <a:cubicBezTo>
                    <a:pt x="144" y="72"/>
                    <a:pt x="146" y="71"/>
                    <a:pt x="144" y="71"/>
                  </a:cubicBezTo>
                  <a:cubicBezTo>
                    <a:pt x="136" y="68"/>
                    <a:pt x="132" y="60"/>
                    <a:pt x="123" y="66"/>
                  </a:cubicBezTo>
                  <a:cubicBezTo>
                    <a:pt x="117" y="70"/>
                    <a:pt x="107" y="77"/>
                    <a:pt x="104" y="83"/>
                  </a:cubicBezTo>
                  <a:cubicBezTo>
                    <a:pt x="91" y="81"/>
                    <a:pt x="102" y="73"/>
                    <a:pt x="103" y="66"/>
                  </a:cubicBezTo>
                  <a:cubicBezTo>
                    <a:pt x="103" y="58"/>
                    <a:pt x="104" y="52"/>
                    <a:pt x="105" y="45"/>
                  </a:cubicBezTo>
                  <a:cubicBezTo>
                    <a:pt x="106" y="43"/>
                    <a:pt x="107" y="43"/>
                    <a:pt x="108" y="40"/>
                  </a:cubicBezTo>
                  <a:cubicBezTo>
                    <a:pt x="108" y="39"/>
                    <a:pt x="106" y="37"/>
                    <a:pt x="106" y="35"/>
                  </a:cubicBezTo>
                  <a:cubicBezTo>
                    <a:pt x="106" y="33"/>
                    <a:pt x="107" y="26"/>
                    <a:pt x="105" y="24"/>
                  </a:cubicBezTo>
                  <a:cubicBezTo>
                    <a:pt x="100" y="19"/>
                    <a:pt x="85" y="34"/>
                    <a:pt x="84" y="20"/>
                  </a:cubicBezTo>
                  <a:cubicBezTo>
                    <a:pt x="84" y="16"/>
                    <a:pt x="88" y="13"/>
                    <a:pt x="88" y="10"/>
                  </a:cubicBezTo>
                  <a:cubicBezTo>
                    <a:pt x="88" y="6"/>
                    <a:pt x="84" y="6"/>
                    <a:pt x="84" y="2"/>
                  </a:cubicBezTo>
                  <a:cubicBezTo>
                    <a:pt x="81" y="1"/>
                    <a:pt x="78" y="2"/>
                    <a:pt x="76" y="4"/>
                  </a:cubicBezTo>
                  <a:cubicBezTo>
                    <a:pt x="76" y="2"/>
                    <a:pt x="75" y="1"/>
                    <a:pt x="74" y="0"/>
                  </a:cubicBezTo>
                  <a:cubicBezTo>
                    <a:pt x="74" y="0"/>
                    <a:pt x="74" y="0"/>
                    <a:pt x="74" y="0"/>
                  </a:cubicBezTo>
                  <a:cubicBezTo>
                    <a:pt x="70" y="2"/>
                    <a:pt x="64" y="0"/>
                    <a:pt x="59" y="1"/>
                  </a:cubicBezTo>
                  <a:cubicBezTo>
                    <a:pt x="60" y="1"/>
                    <a:pt x="60" y="2"/>
                    <a:pt x="61" y="3"/>
                  </a:cubicBezTo>
                  <a:cubicBezTo>
                    <a:pt x="63" y="11"/>
                    <a:pt x="56" y="8"/>
                    <a:pt x="52" y="8"/>
                  </a:cubicBezTo>
                  <a:cubicBezTo>
                    <a:pt x="44" y="9"/>
                    <a:pt x="51" y="14"/>
                    <a:pt x="46" y="17"/>
                  </a:cubicBezTo>
                  <a:cubicBezTo>
                    <a:pt x="44" y="19"/>
                    <a:pt x="41" y="17"/>
                    <a:pt x="39" y="17"/>
                  </a:cubicBezTo>
                  <a:cubicBezTo>
                    <a:pt x="37" y="17"/>
                    <a:pt x="36" y="19"/>
                    <a:pt x="33" y="20"/>
                  </a:cubicBezTo>
                  <a:cubicBezTo>
                    <a:pt x="30" y="20"/>
                    <a:pt x="24" y="19"/>
                    <a:pt x="21" y="17"/>
                  </a:cubicBezTo>
                  <a:cubicBezTo>
                    <a:pt x="21" y="22"/>
                    <a:pt x="17" y="23"/>
                    <a:pt x="16" y="26"/>
                  </a:cubicBezTo>
                  <a:cubicBezTo>
                    <a:pt x="15" y="29"/>
                    <a:pt x="17" y="33"/>
                    <a:pt x="16" y="36"/>
                  </a:cubicBezTo>
                  <a:cubicBezTo>
                    <a:pt x="14" y="40"/>
                    <a:pt x="12" y="40"/>
                    <a:pt x="12" y="45"/>
                  </a:cubicBezTo>
                  <a:cubicBezTo>
                    <a:pt x="12" y="48"/>
                    <a:pt x="14" y="50"/>
                    <a:pt x="12" y="52"/>
                  </a:cubicBezTo>
                  <a:cubicBezTo>
                    <a:pt x="10" y="54"/>
                    <a:pt x="6" y="51"/>
                    <a:pt x="4" y="53"/>
                  </a:cubicBezTo>
                  <a:cubicBezTo>
                    <a:pt x="0" y="58"/>
                    <a:pt x="10" y="59"/>
                    <a:pt x="12" y="62"/>
                  </a:cubicBezTo>
                  <a:cubicBezTo>
                    <a:pt x="14" y="67"/>
                    <a:pt x="12" y="73"/>
                    <a:pt x="15" y="78"/>
                  </a:cubicBezTo>
                  <a:cubicBezTo>
                    <a:pt x="17" y="83"/>
                    <a:pt x="21" y="87"/>
                    <a:pt x="25" y="91"/>
                  </a:cubicBezTo>
                  <a:cubicBezTo>
                    <a:pt x="28" y="93"/>
                    <a:pt x="31" y="94"/>
                    <a:pt x="33" y="96"/>
                  </a:cubicBezTo>
                  <a:cubicBezTo>
                    <a:pt x="34" y="97"/>
                    <a:pt x="34" y="102"/>
                    <a:pt x="34" y="103"/>
                  </a:cubicBezTo>
                  <a:cubicBezTo>
                    <a:pt x="36" y="106"/>
                    <a:pt x="39" y="112"/>
                    <a:pt x="44" y="111"/>
                  </a:cubicBezTo>
                  <a:cubicBezTo>
                    <a:pt x="45" y="116"/>
                    <a:pt x="41" y="116"/>
                    <a:pt x="39" y="119"/>
                  </a:cubicBezTo>
                  <a:cubicBezTo>
                    <a:pt x="37" y="123"/>
                    <a:pt x="36" y="123"/>
                    <a:pt x="35" y="129"/>
                  </a:cubicBezTo>
                  <a:cubicBezTo>
                    <a:pt x="35" y="136"/>
                    <a:pt x="35" y="144"/>
                    <a:pt x="25" y="144"/>
                  </a:cubicBezTo>
                  <a:cubicBezTo>
                    <a:pt x="24" y="163"/>
                    <a:pt x="46" y="172"/>
                    <a:pt x="50" y="189"/>
                  </a:cubicBezTo>
                  <a:cubicBezTo>
                    <a:pt x="52" y="195"/>
                    <a:pt x="49" y="202"/>
                    <a:pt x="51" y="209"/>
                  </a:cubicBezTo>
                  <a:cubicBezTo>
                    <a:pt x="53" y="214"/>
                    <a:pt x="57" y="217"/>
                    <a:pt x="59" y="223"/>
                  </a:cubicBezTo>
                  <a:cubicBezTo>
                    <a:pt x="61" y="233"/>
                    <a:pt x="60" y="240"/>
                    <a:pt x="56" y="250"/>
                  </a:cubicBezTo>
                  <a:cubicBezTo>
                    <a:pt x="52" y="258"/>
                    <a:pt x="44" y="264"/>
                    <a:pt x="40" y="273"/>
                  </a:cubicBezTo>
                  <a:cubicBezTo>
                    <a:pt x="38" y="278"/>
                    <a:pt x="38" y="283"/>
                    <a:pt x="34" y="285"/>
                  </a:cubicBezTo>
                  <a:cubicBezTo>
                    <a:pt x="34" y="287"/>
                    <a:pt x="34" y="289"/>
                    <a:pt x="34" y="290"/>
                  </a:cubicBezTo>
                  <a:cubicBezTo>
                    <a:pt x="33" y="297"/>
                    <a:pt x="30" y="301"/>
                    <a:pt x="28" y="306"/>
                  </a:cubicBezTo>
                  <a:cubicBezTo>
                    <a:pt x="26" y="313"/>
                    <a:pt x="26" y="321"/>
                    <a:pt x="26" y="328"/>
                  </a:cubicBezTo>
                  <a:cubicBezTo>
                    <a:pt x="26" y="331"/>
                    <a:pt x="28" y="334"/>
                    <a:pt x="28" y="338"/>
                  </a:cubicBezTo>
                  <a:cubicBezTo>
                    <a:pt x="28" y="341"/>
                    <a:pt x="25" y="344"/>
                    <a:pt x="27" y="347"/>
                  </a:cubicBezTo>
                  <a:cubicBezTo>
                    <a:pt x="29" y="351"/>
                    <a:pt x="31" y="348"/>
                    <a:pt x="32" y="345"/>
                  </a:cubicBezTo>
                  <a:cubicBezTo>
                    <a:pt x="32" y="342"/>
                    <a:pt x="28" y="339"/>
                    <a:pt x="30" y="336"/>
                  </a:cubicBezTo>
                  <a:cubicBezTo>
                    <a:pt x="33" y="332"/>
                    <a:pt x="37" y="335"/>
                    <a:pt x="39" y="338"/>
                  </a:cubicBezTo>
                  <a:cubicBezTo>
                    <a:pt x="45" y="344"/>
                    <a:pt x="47" y="347"/>
                    <a:pt x="48" y="355"/>
                  </a:cubicBezTo>
                  <a:cubicBezTo>
                    <a:pt x="51" y="344"/>
                    <a:pt x="57" y="359"/>
                    <a:pt x="59" y="361"/>
                  </a:cubicBezTo>
                  <a:cubicBezTo>
                    <a:pt x="60" y="362"/>
                    <a:pt x="62" y="361"/>
                    <a:pt x="63" y="362"/>
                  </a:cubicBezTo>
                  <a:cubicBezTo>
                    <a:pt x="64" y="364"/>
                    <a:pt x="64" y="366"/>
                    <a:pt x="65" y="368"/>
                  </a:cubicBezTo>
                  <a:cubicBezTo>
                    <a:pt x="65" y="371"/>
                    <a:pt x="66" y="376"/>
                    <a:pt x="68" y="378"/>
                  </a:cubicBezTo>
                  <a:cubicBezTo>
                    <a:pt x="71" y="382"/>
                    <a:pt x="73" y="381"/>
                    <a:pt x="76" y="385"/>
                  </a:cubicBezTo>
                  <a:cubicBezTo>
                    <a:pt x="77" y="381"/>
                    <a:pt x="78" y="378"/>
                    <a:pt x="82" y="379"/>
                  </a:cubicBezTo>
                  <a:cubicBezTo>
                    <a:pt x="82" y="379"/>
                    <a:pt x="84" y="381"/>
                    <a:pt x="85" y="381"/>
                  </a:cubicBezTo>
                  <a:cubicBezTo>
                    <a:pt x="86" y="382"/>
                    <a:pt x="87" y="382"/>
                    <a:pt x="88" y="382"/>
                  </a:cubicBezTo>
                  <a:cubicBezTo>
                    <a:pt x="90" y="383"/>
                    <a:pt x="93" y="385"/>
                    <a:pt x="95" y="385"/>
                  </a:cubicBezTo>
                  <a:cubicBezTo>
                    <a:pt x="95" y="389"/>
                    <a:pt x="104" y="389"/>
                    <a:pt x="102" y="396"/>
                  </a:cubicBezTo>
                  <a:cubicBezTo>
                    <a:pt x="102" y="399"/>
                    <a:pt x="99" y="400"/>
                    <a:pt x="101" y="402"/>
                  </a:cubicBezTo>
                  <a:cubicBezTo>
                    <a:pt x="103" y="407"/>
                    <a:pt x="106" y="403"/>
                    <a:pt x="108" y="402"/>
                  </a:cubicBezTo>
                  <a:cubicBezTo>
                    <a:pt x="110" y="400"/>
                    <a:pt x="113" y="399"/>
                    <a:pt x="116" y="399"/>
                  </a:cubicBezTo>
                  <a:cubicBezTo>
                    <a:pt x="120" y="400"/>
                    <a:pt x="119" y="403"/>
                    <a:pt x="123" y="400"/>
                  </a:cubicBezTo>
                  <a:cubicBezTo>
                    <a:pt x="125" y="399"/>
                    <a:pt x="126" y="395"/>
                    <a:pt x="127" y="394"/>
                  </a:cubicBezTo>
                  <a:cubicBezTo>
                    <a:pt x="129" y="392"/>
                    <a:pt x="130" y="391"/>
                    <a:pt x="132" y="390"/>
                  </a:cubicBezTo>
                  <a:cubicBezTo>
                    <a:pt x="130" y="390"/>
                    <a:pt x="129" y="390"/>
                    <a:pt x="128" y="389"/>
                  </a:cubicBezTo>
                  <a:cubicBezTo>
                    <a:pt x="126" y="388"/>
                    <a:pt x="124" y="386"/>
                    <a:pt x="122" y="383"/>
                  </a:cubicBezTo>
                  <a:cubicBezTo>
                    <a:pt x="120" y="380"/>
                    <a:pt x="118" y="376"/>
                    <a:pt x="115" y="373"/>
                  </a:cubicBezTo>
                  <a:cubicBezTo>
                    <a:pt x="111" y="371"/>
                    <a:pt x="107" y="373"/>
                    <a:pt x="103" y="373"/>
                  </a:cubicBezTo>
                  <a:cubicBezTo>
                    <a:pt x="90" y="372"/>
                    <a:pt x="84" y="356"/>
                    <a:pt x="82" y="345"/>
                  </a:cubicBezTo>
                  <a:cubicBezTo>
                    <a:pt x="82" y="342"/>
                    <a:pt x="82" y="338"/>
                    <a:pt x="81" y="335"/>
                  </a:cubicBezTo>
                  <a:cubicBezTo>
                    <a:pt x="80" y="331"/>
                    <a:pt x="79" y="332"/>
                    <a:pt x="76" y="330"/>
                  </a:cubicBezTo>
                  <a:cubicBezTo>
                    <a:pt x="68" y="325"/>
                    <a:pt x="77" y="308"/>
                    <a:pt x="65" y="307"/>
                  </a:cubicBezTo>
                  <a:cubicBezTo>
                    <a:pt x="63" y="307"/>
                    <a:pt x="63" y="307"/>
                    <a:pt x="60" y="308"/>
                  </a:cubicBezTo>
                  <a:cubicBezTo>
                    <a:pt x="58" y="309"/>
                    <a:pt x="57" y="311"/>
                    <a:pt x="55" y="309"/>
                  </a:cubicBezTo>
                  <a:cubicBezTo>
                    <a:pt x="52" y="307"/>
                    <a:pt x="52" y="296"/>
                    <a:pt x="51" y="293"/>
                  </a:cubicBezTo>
                  <a:cubicBezTo>
                    <a:pt x="51" y="290"/>
                    <a:pt x="52" y="287"/>
                    <a:pt x="52" y="284"/>
                  </a:cubicBezTo>
                  <a:cubicBezTo>
                    <a:pt x="52" y="279"/>
                    <a:pt x="53" y="279"/>
                    <a:pt x="55" y="276"/>
                  </a:cubicBezTo>
                  <a:cubicBezTo>
                    <a:pt x="58" y="271"/>
                    <a:pt x="58" y="266"/>
                    <a:pt x="59" y="261"/>
                  </a:cubicBezTo>
                  <a:cubicBezTo>
                    <a:pt x="60" y="258"/>
                    <a:pt x="62" y="255"/>
                    <a:pt x="63" y="252"/>
                  </a:cubicBezTo>
                  <a:cubicBezTo>
                    <a:pt x="64" y="249"/>
                    <a:pt x="65" y="246"/>
                    <a:pt x="67" y="244"/>
                  </a:cubicBezTo>
                  <a:cubicBezTo>
                    <a:pt x="72" y="237"/>
                    <a:pt x="72" y="231"/>
                    <a:pt x="73" y="223"/>
                  </a:cubicBezTo>
                  <a:cubicBezTo>
                    <a:pt x="74" y="220"/>
                    <a:pt x="74" y="217"/>
                    <a:pt x="75" y="214"/>
                  </a:cubicBezTo>
                  <a:cubicBezTo>
                    <a:pt x="75" y="211"/>
                    <a:pt x="77" y="207"/>
                    <a:pt x="77" y="205"/>
                  </a:cubicBezTo>
                  <a:cubicBezTo>
                    <a:pt x="76" y="202"/>
                    <a:pt x="72" y="201"/>
                    <a:pt x="72" y="198"/>
                  </a:cubicBezTo>
                  <a:cubicBezTo>
                    <a:pt x="73" y="195"/>
                    <a:pt x="79" y="194"/>
                    <a:pt x="81" y="194"/>
                  </a:cubicBezTo>
                  <a:cubicBezTo>
                    <a:pt x="86" y="194"/>
                    <a:pt x="98" y="191"/>
                    <a:pt x="99" y="198"/>
                  </a:cubicBezTo>
                  <a:cubicBezTo>
                    <a:pt x="99" y="201"/>
                    <a:pt x="97" y="204"/>
                    <a:pt x="96" y="207"/>
                  </a:cubicBezTo>
                  <a:cubicBezTo>
                    <a:pt x="96" y="209"/>
                    <a:pt x="94" y="213"/>
                    <a:pt x="95" y="215"/>
                  </a:cubicBezTo>
                  <a:cubicBezTo>
                    <a:pt x="98" y="219"/>
                    <a:pt x="111" y="217"/>
                    <a:pt x="114" y="217"/>
                  </a:cubicBezTo>
                  <a:cubicBezTo>
                    <a:pt x="118" y="217"/>
                    <a:pt x="119" y="215"/>
                    <a:pt x="122" y="216"/>
                  </a:cubicBezTo>
                  <a:cubicBezTo>
                    <a:pt x="125" y="217"/>
                    <a:pt x="128" y="221"/>
                    <a:pt x="130" y="223"/>
                  </a:cubicBezTo>
                  <a:cubicBezTo>
                    <a:pt x="133" y="226"/>
                    <a:pt x="132" y="227"/>
                    <a:pt x="133" y="230"/>
                  </a:cubicBezTo>
                  <a:cubicBezTo>
                    <a:pt x="134" y="233"/>
                    <a:pt x="136" y="234"/>
                    <a:pt x="139" y="235"/>
                  </a:cubicBezTo>
                  <a:cubicBezTo>
                    <a:pt x="140" y="233"/>
                    <a:pt x="138" y="231"/>
                    <a:pt x="137" y="229"/>
                  </a:cubicBezTo>
                  <a:cubicBezTo>
                    <a:pt x="139" y="230"/>
                    <a:pt x="140" y="233"/>
                    <a:pt x="142" y="232"/>
                  </a:cubicBezTo>
                  <a:cubicBezTo>
                    <a:pt x="142" y="232"/>
                    <a:pt x="143" y="231"/>
                    <a:pt x="143" y="230"/>
                  </a:cubicBezTo>
                  <a:cubicBezTo>
                    <a:pt x="144" y="231"/>
                    <a:pt x="145" y="232"/>
                    <a:pt x="146" y="233"/>
                  </a:cubicBezTo>
                  <a:cubicBezTo>
                    <a:pt x="146" y="229"/>
                    <a:pt x="147" y="225"/>
                    <a:pt x="146" y="222"/>
                  </a:cubicBezTo>
                  <a:cubicBezTo>
                    <a:pt x="145" y="218"/>
                    <a:pt x="141" y="218"/>
                    <a:pt x="139" y="214"/>
                  </a:cubicBezTo>
                  <a:cubicBezTo>
                    <a:pt x="138" y="211"/>
                    <a:pt x="138" y="206"/>
                    <a:pt x="137" y="203"/>
                  </a:cubicBezTo>
                  <a:cubicBezTo>
                    <a:pt x="136" y="200"/>
                    <a:pt x="134" y="196"/>
                    <a:pt x="136" y="192"/>
                  </a:cubicBezTo>
                  <a:cubicBezTo>
                    <a:pt x="137" y="190"/>
                    <a:pt x="142" y="188"/>
                    <a:pt x="145" y="186"/>
                  </a:cubicBezTo>
                  <a:cubicBezTo>
                    <a:pt x="150" y="179"/>
                    <a:pt x="152" y="172"/>
                    <a:pt x="161" y="169"/>
                  </a:cubicBezTo>
                  <a:cubicBezTo>
                    <a:pt x="167" y="167"/>
                    <a:pt x="176" y="168"/>
                    <a:pt x="183" y="168"/>
                  </a:cubicBezTo>
                  <a:cubicBezTo>
                    <a:pt x="187" y="169"/>
                    <a:pt x="191" y="169"/>
                    <a:pt x="195" y="169"/>
                  </a:cubicBezTo>
                  <a:cubicBezTo>
                    <a:pt x="197" y="169"/>
                    <a:pt x="199" y="168"/>
                    <a:pt x="201" y="168"/>
                  </a:cubicBezTo>
                  <a:cubicBezTo>
                    <a:pt x="205" y="168"/>
                    <a:pt x="205" y="170"/>
                    <a:pt x="207" y="171"/>
                  </a:cubicBezTo>
                  <a:cubicBezTo>
                    <a:pt x="208" y="171"/>
                    <a:pt x="209" y="172"/>
                    <a:pt x="210" y="173"/>
                  </a:cubicBezTo>
                  <a:cubicBezTo>
                    <a:pt x="212" y="171"/>
                    <a:pt x="214" y="170"/>
                    <a:pt x="216" y="167"/>
                  </a:cubicBezTo>
                  <a:cubicBezTo>
                    <a:pt x="219" y="165"/>
                    <a:pt x="218" y="164"/>
                    <a:pt x="219" y="161"/>
                  </a:cubicBezTo>
                  <a:cubicBezTo>
                    <a:pt x="220" y="161"/>
                    <a:pt x="223" y="156"/>
                    <a:pt x="223" y="155"/>
                  </a:cubicBezTo>
                  <a:cubicBezTo>
                    <a:pt x="222" y="152"/>
                    <a:pt x="219" y="152"/>
                    <a:pt x="218" y="15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5" name="Freeform 511"/>
            <p:cNvSpPr>
              <a:spLocks/>
            </p:cNvSpPr>
            <p:nvPr/>
          </p:nvSpPr>
          <p:spPr bwMode="auto">
            <a:xfrm>
              <a:off x="-741362" y="7904163"/>
              <a:ext cx="1020763" cy="862013"/>
            </a:xfrm>
            <a:custGeom>
              <a:avLst/>
              <a:gdLst>
                <a:gd name="T0" fmla="*/ 195 w 272"/>
                <a:gd name="T1" fmla="*/ 2 h 230"/>
                <a:gd name="T2" fmla="*/ 181 w 272"/>
                <a:gd name="T3" fmla="*/ 24 h 230"/>
                <a:gd name="T4" fmla="*/ 176 w 272"/>
                <a:gd name="T5" fmla="*/ 37 h 230"/>
                <a:gd name="T6" fmla="*/ 167 w 272"/>
                <a:gd name="T7" fmla="*/ 47 h 230"/>
                <a:gd name="T8" fmla="*/ 169 w 272"/>
                <a:gd name="T9" fmla="*/ 53 h 230"/>
                <a:gd name="T10" fmla="*/ 162 w 272"/>
                <a:gd name="T11" fmla="*/ 58 h 230"/>
                <a:gd name="T12" fmla="*/ 162 w 272"/>
                <a:gd name="T13" fmla="*/ 69 h 230"/>
                <a:gd name="T14" fmla="*/ 150 w 272"/>
                <a:gd name="T15" fmla="*/ 81 h 230"/>
                <a:gd name="T16" fmla="*/ 133 w 272"/>
                <a:gd name="T17" fmla="*/ 85 h 230"/>
                <a:gd name="T18" fmla="*/ 120 w 272"/>
                <a:gd name="T19" fmla="*/ 82 h 230"/>
                <a:gd name="T20" fmla="*/ 115 w 272"/>
                <a:gd name="T21" fmla="*/ 82 h 230"/>
                <a:gd name="T22" fmla="*/ 110 w 272"/>
                <a:gd name="T23" fmla="*/ 78 h 230"/>
                <a:gd name="T24" fmla="*/ 93 w 272"/>
                <a:gd name="T25" fmla="*/ 80 h 230"/>
                <a:gd name="T26" fmla="*/ 84 w 272"/>
                <a:gd name="T27" fmla="*/ 90 h 230"/>
                <a:gd name="T28" fmla="*/ 58 w 272"/>
                <a:gd name="T29" fmla="*/ 91 h 230"/>
                <a:gd name="T30" fmla="*/ 45 w 272"/>
                <a:gd name="T31" fmla="*/ 96 h 230"/>
                <a:gd name="T32" fmla="*/ 34 w 272"/>
                <a:gd name="T33" fmla="*/ 85 h 230"/>
                <a:gd name="T34" fmla="*/ 21 w 272"/>
                <a:gd name="T35" fmla="*/ 67 h 230"/>
                <a:gd name="T36" fmla="*/ 15 w 272"/>
                <a:gd name="T37" fmla="*/ 71 h 230"/>
                <a:gd name="T38" fmla="*/ 7 w 272"/>
                <a:gd name="T39" fmla="*/ 84 h 230"/>
                <a:gd name="T40" fmla="*/ 5 w 272"/>
                <a:gd name="T41" fmla="*/ 113 h 230"/>
                <a:gd name="T42" fmla="*/ 9 w 272"/>
                <a:gd name="T43" fmla="*/ 120 h 230"/>
                <a:gd name="T44" fmla="*/ 10 w 272"/>
                <a:gd name="T45" fmla="*/ 127 h 230"/>
                <a:gd name="T46" fmla="*/ 16 w 272"/>
                <a:gd name="T47" fmla="*/ 141 h 230"/>
                <a:gd name="T48" fmla="*/ 17 w 272"/>
                <a:gd name="T49" fmla="*/ 150 h 230"/>
                <a:gd name="T50" fmla="*/ 27 w 272"/>
                <a:gd name="T51" fmla="*/ 152 h 230"/>
                <a:gd name="T52" fmla="*/ 32 w 272"/>
                <a:gd name="T53" fmla="*/ 176 h 230"/>
                <a:gd name="T54" fmla="*/ 42 w 272"/>
                <a:gd name="T55" fmla="*/ 197 h 230"/>
                <a:gd name="T56" fmla="*/ 67 w 272"/>
                <a:gd name="T57" fmla="*/ 200 h 230"/>
                <a:gd name="T58" fmla="*/ 78 w 272"/>
                <a:gd name="T59" fmla="*/ 207 h 230"/>
                <a:gd name="T60" fmla="*/ 86 w 272"/>
                <a:gd name="T61" fmla="*/ 211 h 230"/>
                <a:gd name="T62" fmla="*/ 101 w 272"/>
                <a:gd name="T63" fmla="*/ 209 h 230"/>
                <a:gd name="T64" fmla="*/ 114 w 272"/>
                <a:gd name="T65" fmla="*/ 203 h 230"/>
                <a:gd name="T66" fmla="*/ 121 w 272"/>
                <a:gd name="T67" fmla="*/ 206 h 230"/>
                <a:gd name="T68" fmla="*/ 127 w 272"/>
                <a:gd name="T69" fmla="*/ 205 h 230"/>
                <a:gd name="T70" fmla="*/ 131 w 272"/>
                <a:gd name="T71" fmla="*/ 212 h 230"/>
                <a:gd name="T72" fmla="*/ 137 w 272"/>
                <a:gd name="T73" fmla="*/ 212 h 230"/>
                <a:gd name="T74" fmla="*/ 152 w 272"/>
                <a:gd name="T75" fmla="*/ 216 h 230"/>
                <a:gd name="T76" fmla="*/ 153 w 272"/>
                <a:gd name="T77" fmla="*/ 230 h 230"/>
                <a:gd name="T78" fmla="*/ 172 w 272"/>
                <a:gd name="T79" fmla="*/ 223 h 230"/>
                <a:gd name="T80" fmla="*/ 190 w 272"/>
                <a:gd name="T81" fmla="*/ 218 h 230"/>
                <a:gd name="T82" fmla="*/ 199 w 272"/>
                <a:gd name="T83" fmla="*/ 218 h 230"/>
                <a:gd name="T84" fmla="*/ 196 w 272"/>
                <a:gd name="T85" fmla="*/ 205 h 230"/>
                <a:gd name="T86" fmla="*/ 203 w 272"/>
                <a:gd name="T87" fmla="*/ 188 h 230"/>
                <a:gd name="T88" fmla="*/ 204 w 272"/>
                <a:gd name="T89" fmla="*/ 174 h 230"/>
                <a:gd name="T90" fmla="*/ 207 w 272"/>
                <a:gd name="T91" fmla="*/ 158 h 230"/>
                <a:gd name="T92" fmla="*/ 216 w 272"/>
                <a:gd name="T93" fmla="*/ 152 h 230"/>
                <a:gd name="T94" fmla="*/ 220 w 272"/>
                <a:gd name="T95" fmla="*/ 146 h 230"/>
                <a:gd name="T96" fmla="*/ 227 w 272"/>
                <a:gd name="T97" fmla="*/ 144 h 230"/>
                <a:gd name="T98" fmla="*/ 230 w 272"/>
                <a:gd name="T99" fmla="*/ 139 h 230"/>
                <a:gd name="T100" fmla="*/ 237 w 272"/>
                <a:gd name="T101" fmla="*/ 133 h 230"/>
                <a:gd name="T102" fmla="*/ 234 w 272"/>
                <a:gd name="T103" fmla="*/ 129 h 230"/>
                <a:gd name="T104" fmla="*/ 245 w 272"/>
                <a:gd name="T105" fmla="*/ 98 h 230"/>
                <a:gd name="T106" fmla="*/ 272 w 272"/>
                <a:gd name="T107" fmla="*/ 91 h 230"/>
                <a:gd name="T108" fmla="*/ 253 w 272"/>
                <a:gd name="T109" fmla="*/ 77 h 230"/>
                <a:gd name="T110" fmla="*/ 245 w 272"/>
                <a:gd name="T111" fmla="*/ 56 h 230"/>
                <a:gd name="T112" fmla="*/ 234 w 272"/>
                <a:gd name="T113" fmla="*/ 30 h 230"/>
                <a:gd name="T114" fmla="*/ 238 w 272"/>
                <a:gd name="T115" fmla="*/ 21 h 230"/>
                <a:gd name="T116" fmla="*/ 237 w 272"/>
                <a:gd name="T117" fmla="*/ 15 h 230"/>
                <a:gd name="T118" fmla="*/ 243 w 272"/>
                <a:gd name="T119" fmla="*/ 9 h 230"/>
                <a:gd name="T120" fmla="*/ 229 w 272"/>
                <a:gd name="T121" fmla="*/ 6 h 230"/>
                <a:gd name="T122" fmla="*/ 195 w 272"/>
                <a:gd name="T123"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230">
                  <a:moveTo>
                    <a:pt x="195" y="2"/>
                  </a:moveTo>
                  <a:cubicBezTo>
                    <a:pt x="182" y="5"/>
                    <a:pt x="183" y="14"/>
                    <a:pt x="181" y="24"/>
                  </a:cubicBezTo>
                  <a:cubicBezTo>
                    <a:pt x="180" y="30"/>
                    <a:pt x="181" y="32"/>
                    <a:pt x="176" y="37"/>
                  </a:cubicBezTo>
                  <a:cubicBezTo>
                    <a:pt x="172" y="41"/>
                    <a:pt x="169" y="40"/>
                    <a:pt x="167" y="47"/>
                  </a:cubicBezTo>
                  <a:cubicBezTo>
                    <a:pt x="167" y="50"/>
                    <a:pt x="170" y="50"/>
                    <a:pt x="169" y="53"/>
                  </a:cubicBezTo>
                  <a:cubicBezTo>
                    <a:pt x="167" y="56"/>
                    <a:pt x="163" y="56"/>
                    <a:pt x="162" y="58"/>
                  </a:cubicBezTo>
                  <a:cubicBezTo>
                    <a:pt x="158" y="64"/>
                    <a:pt x="164" y="62"/>
                    <a:pt x="162" y="69"/>
                  </a:cubicBezTo>
                  <a:cubicBezTo>
                    <a:pt x="154" y="67"/>
                    <a:pt x="155" y="78"/>
                    <a:pt x="150" y="81"/>
                  </a:cubicBezTo>
                  <a:cubicBezTo>
                    <a:pt x="145" y="83"/>
                    <a:pt x="133" y="76"/>
                    <a:pt x="133" y="85"/>
                  </a:cubicBezTo>
                  <a:cubicBezTo>
                    <a:pt x="128" y="86"/>
                    <a:pt x="124" y="84"/>
                    <a:pt x="120" y="82"/>
                  </a:cubicBezTo>
                  <a:cubicBezTo>
                    <a:pt x="119" y="82"/>
                    <a:pt x="116" y="83"/>
                    <a:pt x="115" y="82"/>
                  </a:cubicBezTo>
                  <a:cubicBezTo>
                    <a:pt x="113" y="81"/>
                    <a:pt x="113" y="79"/>
                    <a:pt x="110" y="78"/>
                  </a:cubicBezTo>
                  <a:cubicBezTo>
                    <a:pt x="106" y="77"/>
                    <a:pt x="97" y="77"/>
                    <a:pt x="93" y="80"/>
                  </a:cubicBezTo>
                  <a:cubicBezTo>
                    <a:pt x="90" y="82"/>
                    <a:pt x="88" y="88"/>
                    <a:pt x="84" y="90"/>
                  </a:cubicBezTo>
                  <a:cubicBezTo>
                    <a:pt x="75" y="95"/>
                    <a:pt x="66" y="88"/>
                    <a:pt x="58" y="91"/>
                  </a:cubicBezTo>
                  <a:cubicBezTo>
                    <a:pt x="53" y="93"/>
                    <a:pt x="52" y="98"/>
                    <a:pt x="45" y="96"/>
                  </a:cubicBezTo>
                  <a:cubicBezTo>
                    <a:pt x="39" y="94"/>
                    <a:pt x="38" y="88"/>
                    <a:pt x="34" y="85"/>
                  </a:cubicBezTo>
                  <a:cubicBezTo>
                    <a:pt x="30" y="81"/>
                    <a:pt x="17" y="73"/>
                    <a:pt x="21" y="67"/>
                  </a:cubicBezTo>
                  <a:cubicBezTo>
                    <a:pt x="19" y="67"/>
                    <a:pt x="18" y="68"/>
                    <a:pt x="15" y="71"/>
                  </a:cubicBezTo>
                  <a:cubicBezTo>
                    <a:pt x="12" y="75"/>
                    <a:pt x="9" y="80"/>
                    <a:pt x="7" y="84"/>
                  </a:cubicBezTo>
                  <a:cubicBezTo>
                    <a:pt x="1" y="93"/>
                    <a:pt x="0" y="104"/>
                    <a:pt x="5" y="113"/>
                  </a:cubicBezTo>
                  <a:cubicBezTo>
                    <a:pt x="7" y="116"/>
                    <a:pt x="7" y="116"/>
                    <a:pt x="9" y="120"/>
                  </a:cubicBezTo>
                  <a:cubicBezTo>
                    <a:pt x="9" y="122"/>
                    <a:pt x="9" y="125"/>
                    <a:pt x="10" y="127"/>
                  </a:cubicBezTo>
                  <a:cubicBezTo>
                    <a:pt x="11" y="132"/>
                    <a:pt x="11" y="140"/>
                    <a:pt x="16" y="141"/>
                  </a:cubicBezTo>
                  <a:cubicBezTo>
                    <a:pt x="15" y="144"/>
                    <a:pt x="15" y="148"/>
                    <a:pt x="17" y="150"/>
                  </a:cubicBezTo>
                  <a:cubicBezTo>
                    <a:pt x="20" y="153"/>
                    <a:pt x="24" y="150"/>
                    <a:pt x="27" y="152"/>
                  </a:cubicBezTo>
                  <a:cubicBezTo>
                    <a:pt x="32" y="155"/>
                    <a:pt x="31" y="170"/>
                    <a:pt x="32" y="176"/>
                  </a:cubicBezTo>
                  <a:cubicBezTo>
                    <a:pt x="33" y="184"/>
                    <a:pt x="35" y="194"/>
                    <a:pt x="42" y="197"/>
                  </a:cubicBezTo>
                  <a:cubicBezTo>
                    <a:pt x="48" y="200"/>
                    <a:pt x="60" y="200"/>
                    <a:pt x="67" y="200"/>
                  </a:cubicBezTo>
                  <a:cubicBezTo>
                    <a:pt x="76" y="199"/>
                    <a:pt x="77" y="198"/>
                    <a:pt x="78" y="207"/>
                  </a:cubicBezTo>
                  <a:cubicBezTo>
                    <a:pt x="78" y="215"/>
                    <a:pt x="78" y="214"/>
                    <a:pt x="86" y="211"/>
                  </a:cubicBezTo>
                  <a:cubicBezTo>
                    <a:pt x="92" y="209"/>
                    <a:pt x="95" y="210"/>
                    <a:pt x="101" y="209"/>
                  </a:cubicBezTo>
                  <a:cubicBezTo>
                    <a:pt x="107" y="208"/>
                    <a:pt x="109" y="204"/>
                    <a:pt x="114" y="203"/>
                  </a:cubicBezTo>
                  <a:cubicBezTo>
                    <a:pt x="118" y="202"/>
                    <a:pt x="118" y="206"/>
                    <a:pt x="121" y="206"/>
                  </a:cubicBezTo>
                  <a:cubicBezTo>
                    <a:pt x="123" y="207"/>
                    <a:pt x="125" y="204"/>
                    <a:pt x="127" y="205"/>
                  </a:cubicBezTo>
                  <a:cubicBezTo>
                    <a:pt x="129" y="207"/>
                    <a:pt x="129" y="210"/>
                    <a:pt x="131" y="212"/>
                  </a:cubicBezTo>
                  <a:cubicBezTo>
                    <a:pt x="133" y="213"/>
                    <a:pt x="135" y="212"/>
                    <a:pt x="137" y="212"/>
                  </a:cubicBezTo>
                  <a:cubicBezTo>
                    <a:pt x="142" y="213"/>
                    <a:pt x="148" y="211"/>
                    <a:pt x="152" y="216"/>
                  </a:cubicBezTo>
                  <a:cubicBezTo>
                    <a:pt x="155" y="220"/>
                    <a:pt x="153" y="225"/>
                    <a:pt x="153" y="230"/>
                  </a:cubicBezTo>
                  <a:cubicBezTo>
                    <a:pt x="160" y="230"/>
                    <a:pt x="165" y="225"/>
                    <a:pt x="172" y="223"/>
                  </a:cubicBezTo>
                  <a:cubicBezTo>
                    <a:pt x="176" y="221"/>
                    <a:pt x="186" y="216"/>
                    <a:pt x="190" y="218"/>
                  </a:cubicBezTo>
                  <a:cubicBezTo>
                    <a:pt x="189" y="226"/>
                    <a:pt x="199" y="226"/>
                    <a:pt x="199" y="218"/>
                  </a:cubicBezTo>
                  <a:cubicBezTo>
                    <a:pt x="199" y="213"/>
                    <a:pt x="195" y="211"/>
                    <a:pt x="196" y="205"/>
                  </a:cubicBezTo>
                  <a:cubicBezTo>
                    <a:pt x="196" y="199"/>
                    <a:pt x="199" y="193"/>
                    <a:pt x="203" y="188"/>
                  </a:cubicBezTo>
                  <a:cubicBezTo>
                    <a:pt x="207" y="182"/>
                    <a:pt x="205" y="182"/>
                    <a:pt x="204" y="174"/>
                  </a:cubicBezTo>
                  <a:cubicBezTo>
                    <a:pt x="202" y="169"/>
                    <a:pt x="203" y="162"/>
                    <a:pt x="207" y="158"/>
                  </a:cubicBezTo>
                  <a:cubicBezTo>
                    <a:pt x="209" y="155"/>
                    <a:pt x="214" y="155"/>
                    <a:pt x="216" y="152"/>
                  </a:cubicBezTo>
                  <a:cubicBezTo>
                    <a:pt x="218" y="150"/>
                    <a:pt x="219" y="148"/>
                    <a:pt x="220" y="146"/>
                  </a:cubicBezTo>
                  <a:cubicBezTo>
                    <a:pt x="221" y="145"/>
                    <a:pt x="225" y="145"/>
                    <a:pt x="227" y="144"/>
                  </a:cubicBezTo>
                  <a:cubicBezTo>
                    <a:pt x="228" y="143"/>
                    <a:pt x="229" y="140"/>
                    <a:pt x="230" y="139"/>
                  </a:cubicBezTo>
                  <a:cubicBezTo>
                    <a:pt x="232" y="137"/>
                    <a:pt x="236" y="136"/>
                    <a:pt x="237" y="133"/>
                  </a:cubicBezTo>
                  <a:cubicBezTo>
                    <a:pt x="237" y="130"/>
                    <a:pt x="234" y="131"/>
                    <a:pt x="234" y="129"/>
                  </a:cubicBezTo>
                  <a:cubicBezTo>
                    <a:pt x="231" y="118"/>
                    <a:pt x="233" y="102"/>
                    <a:pt x="245" y="98"/>
                  </a:cubicBezTo>
                  <a:cubicBezTo>
                    <a:pt x="251" y="97"/>
                    <a:pt x="271" y="101"/>
                    <a:pt x="272" y="91"/>
                  </a:cubicBezTo>
                  <a:cubicBezTo>
                    <a:pt x="265" y="88"/>
                    <a:pt x="260" y="81"/>
                    <a:pt x="253" y="77"/>
                  </a:cubicBezTo>
                  <a:cubicBezTo>
                    <a:pt x="239" y="70"/>
                    <a:pt x="249" y="65"/>
                    <a:pt x="245" y="56"/>
                  </a:cubicBezTo>
                  <a:cubicBezTo>
                    <a:pt x="242" y="47"/>
                    <a:pt x="230" y="42"/>
                    <a:pt x="234" y="30"/>
                  </a:cubicBezTo>
                  <a:cubicBezTo>
                    <a:pt x="235" y="27"/>
                    <a:pt x="237" y="25"/>
                    <a:pt x="238" y="21"/>
                  </a:cubicBezTo>
                  <a:cubicBezTo>
                    <a:pt x="238" y="19"/>
                    <a:pt x="236" y="18"/>
                    <a:pt x="237" y="15"/>
                  </a:cubicBezTo>
                  <a:cubicBezTo>
                    <a:pt x="238" y="13"/>
                    <a:pt x="240" y="11"/>
                    <a:pt x="243" y="9"/>
                  </a:cubicBezTo>
                  <a:cubicBezTo>
                    <a:pt x="239" y="8"/>
                    <a:pt x="235" y="8"/>
                    <a:pt x="229" y="6"/>
                  </a:cubicBezTo>
                  <a:cubicBezTo>
                    <a:pt x="219" y="4"/>
                    <a:pt x="207" y="0"/>
                    <a:pt x="195" y="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6" name="Freeform 512"/>
            <p:cNvSpPr>
              <a:spLocks/>
            </p:cNvSpPr>
            <p:nvPr/>
          </p:nvSpPr>
          <p:spPr bwMode="auto">
            <a:xfrm>
              <a:off x="-212725" y="7851776"/>
              <a:ext cx="128588" cy="93663"/>
            </a:xfrm>
            <a:custGeom>
              <a:avLst/>
              <a:gdLst>
                <a:gd name="T0" fmla="*/ 17 w 34"/>
                <a:gd name="T1" fmla="*/ 24 h 25"/>
                <a:gd name="T2" fmla="*/ 21 w 34"/>
                <a:gd name="T3" fmla="*/ 6 h 25"/>
                <a:gd name="T4" fmla="*/ 33 w 34"/>
                <a:gd name="T5" fmla="*/ 16 h 25"/>
                <a:gd name="T6" fmla="*/ 33 w 34"/>
                <a:gd name="T7" fmla="*/ 0 h 25"/>
                <a:gd name="T8" fmla="*/ 25 w 34"/>
                <a:gd name="T9" fmla="*/ 0 h 25"/>
                <a:gd name="T10" fmla="*/ 10 w 34"/>
                <a:gd name="T11" fmla="*/ 7 h 25"/>
                <a:gd name="T12" fmla="*/ 2 w 34"/>
                <a:gd name="T13" fmla="*/ 10 h 25"/>
                <a:gd name="T14" fmla="*/ 0 w 34"/>
                <a:gd name="T15" fmla="*/ 12 h 25"/>
                <a:gd name="T16" fmla="*/ 17 w 34"/>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5">
                  <a:moveTo>
                    <a:pt x="17" y="24"/>
                  </a:moveTo>
                  <a:cubicBezTo>
                    <a:pt x="18" y="21"/>
                    <a:pt x="17" y="8"/>
                    <a:pt x="21" y="6"/>
                  </a:cubicBezTo>
                  <a:cubicBezTo>
                    <a:pt x="27" y="3"/>
                    <a:pt x="27" y="16"/>
                    <a:pt x="33" y="16"/>
                  </a:cubicBezTo>
                  <a:cubicBezTo>
                    <a:pt x="34" y="12"/>
                    <a:pt x="34" y="5"/>
                    <a:pt x="33" y="0"/>
                  </a:cubicBezTo>
                  <a:cubicBezTo>
                    <a:pt x="30" y="0"/>
                    <a:pt x="28" y="0"/>
                    <a:pt x="25" y="0"/>
                  </a:cubicBezTo>
                  <a:cubicBezTo>
                    <a:pt x="17" y="0"/>
                    <a:pt x="17" y="5"/>
                    <a:pt x="10" y="7"/>
                  </a:cubicBezTo>
                  <a:cubicBezTo>
                    <a:pt x="6" y="9"/>
                    <a:pt x="5" y="7"/>
                    <a:pt x="2" y="10"/>
                  </a:cubicBezTo>
                  <a:cubicBezTo>
                    <a:pt x="1" y="10"/>
                    <a:pt x="1" y="11"/>
                    <a:pt x="0" y="12"/>
                  </a:cubicBezTo>
                  <a:cubicBezTo>
                    <a:pt x="6" y="16"/>
                    <a:pt x="9" y="25"/>
                    <a:pt x="17"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7" name="Freeform 513"/>
            <p:cNvSpPr>
              <a:spLocks/>
            </p:cNvSpPr>
            <p:nvPr/>
          </p:nvSpPr>
          <p:spPr bwMode="auto">
            <a:xfrm>
              <a:off x="-677862" y="7650163"/>
              <a:ext cx="982663" cy="622300"/>
            </a:xfrm>
            <a:custGeom>
              <a:avLst/>
              <a:gdLst>
                <a:gd name="T0" fmla="*/ 252 w 262"/>
                <a:gd name="T1" fmla="*/ 40 h 166"/>
                <a:gd name="T2" fmla="*/ 242 w 262"/>
                <a:gd name="T3" fmla="*/ 32 h 166"/>
                <a:gd name="T4" fmla="*/ 235 w 262"/>
                <a:gd name="T5" fmla="*/ 27 h 166"/>
                <a:gd name="T6" fmla="*/ 231 w 262"/>
                <a:gd name="T7" fmla="*/ 21 h 166"/>
                <a:gd name="T8" fmla="*/ 223 w 262"/>
                <a:gd name="T9" fmla="*/ 20 h 166"/>
                <a:gd name="T10" fmla="*/ 218 w 262"/>
                <a:gd name="T11" fmla="*/ 13 h 166"/>
                <a:gd name="T12" fmla="*/ 210 w 262"/>
                <a:gd name="T13" fmla="*/ 7 h 166"/>
                <a:gd name="T14" fmla="*/ 205 w 262"/>
                <a:gd name="T15" fmla="*/ 5 h 166"/>
                <a:gd name="T16" fmla="*/ 199 w 262"/>
                <a:gd name="T17" fmla="*/ 9 h 166"/>
                <a:gd name="T18" fmla="*/ 203 w 262"/>
                <a:gd name="T19" fmla="*/ 1 h 166"/>
                <a:gd name="T20" fmla="*/ 191 w 262"/>
                <a:gd name="T21" fmla="*/ 7 h 166"/>
                <a:gd name="T22" fmla="*/ 179 w 262"/>
                <a:gd name="T23" fmla="*/ 21 h 166"/>
                <a:gd name="T24" fmla="*/ 169 w 262"/>
                <a:gd name="T25" fmla="*/ 36 h 166"/>
                <a:gd name="T26" fmla="*/ 162 w 262"/>
                <a:gd name="T27" fmla="*/ 39 h 166"/>
                <a:gd name="T28" fmla="*/ 157 w 262"/>
                <a:gd name="T29" fmla="*/ 46 h 166"/>
                <a:gd name="T30" fmla="*/ 161 w 262"/>
                <a:gd name="T31" fmla="*/ 49 h 166"/>
                <a:gd name="T32" fmla="*/ 157 w 262"/>
                <a:gd name="T33" fmla="*/ 54 h 166"/>
                <a:gd name="T34" fmla="*/ 157 w 262"/>
                <a:gd name="T35" fmla="*/ 70 h 166"/>
                <a:gd name="T36" fmla="*/ 145 w 262"/>
                <a:gd name="T37" fmla="*/ 60 h 166"/>
                <a:gd name="T38" fmla="*/ 141 w 262"/>
                <a:gd name="T39" fmla="*/ 78 h 166"/>
                <a:gd name="T40" fmla="*/ 124 w 262"/>
                <a:gd name="T41" fmla="*/ 66 h 166"/>
                <a:gd name="T42" fmla="*/ 96 w 262"/>
                <a:gd name="T43" fmla="*/ 101 h 166"/>
                <a:gd name="T44" fmla="*/ 72 w 262"/>
                <a:gd name="T45" fmla="*/ 108 h 166"/>
                <a:gd name="T46" fmla="*/ 47 w 262"/>
                <a:gd name="T47" fmla="*/ 117 h 166"/>
                <a:gd name="T48" fmla="*/ 39 w 262"/>
                <a:gd name="T49" fmla="*/ 139 h 166"/>
                <a:gd name="T50" fmla="*/ 9 w 262"/>
                <a:gd name="T51" fmla="*/ 138 h 166"/>
                <a:gd name="T52" fmla="*/ 4 w 262"/>
                <a:gd name="T53" fmla="*/ 135 h 166"/>
                <a:gd name="T54" fmla="*/ 17 w 262"/>
                <a:gd name="T55" fmla="*/ 153 h 166"/>
                <a:gd name="T56" fmla="*/ 28 w 262"/>
                <a:gd name="T57" fmla="*/ 164 h 166"/>
                <a:gd name="T58" fmla="*/ 41 w 262"/>
                <a:gd name="T59" fmla="*/ 159 h 166"/>
                <a:gd name="T60" fmla="*/ 67 w 262"/>
                <a:gd name="T61" fmla="*/ 158 h 166"/>
                <a:gd name="T62" fmla="*/ 76 w 262"/>
                <a:gd name="T63" fmla="*/ 148 h 166"/>
                <a:gd name="T64" fmla="*/ 93 w 262"/>
                <a:gd name="T65" fmla="*/ 146 h 166"/>
                <a:gd name="T66" fmla="*/ 98 w 262"/>
                <a:gd name="T67" fmla="*/ 150 h 166"/>
                <a:gd name="T68" fmla="*/ 103 w 262"/>
                <a:gd name="T69" fmla="*/ 150 h 166"/>
                <a:gd name="T70" fmla="*/ 116 w 262"/>
                <a:gd name="T71" fmla="*/ 153 h 166"/>
                <a:gd name="T72" fmla="*/ 133 w 262"/>
                <a:gd name="T73" fmla="*/ 149 h 166"/>
                <a:gd name="T74" fmla="*/ 145 w 262"/>
                <a:gd name="T75" fmla="*/ 137 h 166"/>
                <a:gd name="T76" fmla="*/ 145 w 262"/>
                <a:gd name="T77" fmla="*/ 126 h 166"/>
                <a:gd name="T78" fmla="*/ 152 w 262"/>
                <a:gd name="T79" fmla="*/ 121 h 166"/>
                <a:gd name="T80" fmla="*/ 150 w 262"/>
                <a:gd name="T81" fmla="*/ 115 h 166"/>
                <a:gd name="T82" fmla="*/ 159 w 262"/>
                <a:gd name="T83" fmla="*/ 105 h 166"/>
                <a:gd name="T84" fmla="*/ 164 w 262"/>
                <a:gd name="T85" fmla="*/ 92 h 166"/>
                <a:gd name="T86" fmla="*/ 178 w 262"/>
                <a:gd name="T87" fmla="*/ 70 h 166"/>
                <a:gd name="T88" fmla="*/ 212 w 262"/>
                <a:gd name="T89" fmla="*/ 74 h 166"/>
                <a:gd name="T90" fmla="*/ 226 w 262"/>
                <a:gd name="T91" fmla="*/ 77 h 166"/>
                <a:gd name="T92" fmla="*/ 231 w 262"/>
                <a:gd name="T93" fmla="*/ 75 h 166"/>
                <a:gd name="T94" fmla="*/ 248 w 262"/>
                <a:gd name="T95" fmla="*/ 72 h 166"/>
                <a:gd name="T96" fmla="*/ 237 w 262"/>
                <a:gd name="T97" fmla="*/ 61 h 166"/>
                <a:gd name="T98" fmla="*/ 261 w 262"/>
                <a:gd name="T99" fmla="*/ 49 h 166"/>
                <a:gd name="T100" fmla="*/ 252 w 262"/>
                <a:gd name="T101" fmla="*/ 4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2" h="166">
                  <a:moveTo>
                    <a:pt x="252" y="40"/>
                  </a:moveTo>
                  <a:cubicBezTo>
                    <a:pt x="248" y="38"/>
                    <a:pt x="246" y="35"/>
                    <a:pt x="242" y="32"/>
                  </a:cubicBezTo>
                  <a:cubicBezTo>
                    <a:pt x="239" y="30"/>
                    <a:pt x="237" y="29"/>
                    <a:pt x="235" y="27"/>
                  </a:cubicBezTo>
                  <a:cubicBezTo>
                    <a:pt x="233" y="25"/>
                    <a:pt x="233" y="23"/>
                    <a:pt x="231" y="21"/>
                  </a:cubicBezTo>
                  <a:cubicBezTo>
                    <a:pt x="229" y="20"/>
                    <a:pt x="226" y="21"/>
                    <a:pt x="223" y="20"/>
                  </a:cubicBezTo>
                  <a:cubicBezTo>
                    <a:pt x="220" y="18"/>
                    <a:pt x="220" y="15"/>
                    <a:pt x="218" y="13"/>
                  </a:cubicBezTo>
                  <a:cubicBezTo>
                    <a:pt x="215" y="10"/>
                    <a:pt x="213" y="8"/>
                    <a:pt x="210" y="7"/>
                  </a:cubicBezTo>
                  <a:cubicBezTo>
                    <a:pt x="206" y="6"/>
                    <a:pt x="209" y="5"/>
                    <a:pt x="205" y="5"/>
                  </a:cubicBezTo>
                  <a:cubicBezTo>
                    <a:pt x="204" y="5"/>
                    <a:pt x="201" y="8"/>
                    <a:pt x="199" y="9"/>
                  </a:cubicBezTo>
                  <a:cubicBezTo>
                    <a:pt x="199" y="6"/>
                    <a:pt x="200" y="3"/>
                    <a:pt x="203" y="1"/>
                  </a:cubicBezTo>
                  <a:cubicBezTo>
                    <a:pt x="196" y="0"/>
                    <a:pt x="195" y="2"/>
                    <a:pt x="191" y="7"/>
                  </a:cubicBezTo>
                  <a:cubicBezTo>
                    <a:pt x="188" y="12"/>
                    <a:pt x="183" y="16"/>
                    <a:pt x="179" y="21"/>
                  </a:cubicBezTo>
                  <a:cubicBezTo>
                    <a:pt x="175" y="25"/>
                    <a:pt x="174" y="32"/>
                    <a:pt x="169" y="36"/>
                  </a:cubicBezTo>
                  <a:cubicBezTo>
                    <a:pt x="167" y="38"/>
                    <a:pt x="164" y="38"/>
                    <a:pt x="162" y="39"/>
                  </a:cubicBezTo>
                  <a:cubicBezTo>
                    <a:pt x="160" y="41"/>
                    <a:pt x="159" y="44"/>
                    <a:pt x="157" y="46"/>
                  </a:cubicBezTo>
                  <a:cubicBezTo>
                    <a:pt x="158" y="47"/>
                    <a:pt x="159" y="48"/>
                    <a:pt x="161" y="49"/>
                  </a:cubicBezTo>
                  <a:cubicBezTo>
                    <a:pt x="160" y="52"/>
                    <a:pt x="159" y="53"/>
                    <a:pt x="157" y="54"/>
                  </a:cubicBezTo>
                  <a:cubicBezTo>
                    <a:pt x="158" y="59"/>
                    <a:pt x="158" y="66"/>
                    <a:pt x="157" y="70"/>
                  </a:cubicBezTo>
                  <a:cubicBezTo>
                    <a:pt x="151" y="70"/>
                    <a:pt x="151" y="57"/>
                    <a:pt x="145" y="60"/>
                  </a:cubicBezTo>
                  <a:cubicBezTo>
                    <a:pt x="141" y="62"/>
                    <a:pt x="142" y="75"/>
                    <a:pt x="141" y="78"/>
                  </a:cubicBezTo>
                  <a:cubicBezTo>
                    <a:pt x="133" y="79"/>
                    <a:pt x="130" y="70"/>
                    <a:pt x="124" y="66"/>
                  </a:cubicBezTo>
                  <a:cubicBezTo>
                    <a:pt x="114" y="76"/>
                    <a:pt x="110" y="94"/>
                    <a:pt x="96" y="101"/>
                  </a:cubicBezTo>
                  <a:cubicBezTo>
                    <a:pt x="89" y="105"/>
                    <a:pt x="79" y="106"/>
                    <a:pt x="72" y="108"/>
                  </a:cubicBezTo>
                  <a:cubicBezTo>
                    <a:pt x="65" y="109"/>
                    <a:pt x="50" y="111"/>
                    <a:pt x="47" y="117"/>
                  </a:cubicBezTo>
                  <a:cubicBezTo>
                    <a:pt x="43" y="127"/>
                    <a:pt x="51" y="134"/>
                    <a:pt x="39" y="139"/>
                  </a:cubicBezTo>
                  <a:cubicBezTo>
                    <a:pt x="30" y="143"/>
                    <a:pt x="18" y="142"/>
                    <a:pt x="9" y="138"/>
                  </a:cubicBezTo>
                  <a:cubicBezTo>
                    <a:pt x="6" y="136"/>
                    <a:pt x="5" y="135"/>
                    <a:pt x="4" y="135"/>
                  </a:cubicBezTo>
                  <a:cubicBezTo>
                    <a:pt x="0" y="141"/>
                    <a:pt x="13" y="149"/>
                    <a:pt x="17" y="153"/>
                  </a:cubicBezTo>
                  <a:cubicBezTo>
                    <a:pt x="21" y="156"/>
                    <a:pt x="22" y="162"/>
                    <a:pt x="28" y="164"/>
                  </a:cubicBezTo>
                  <a:cubicBezTo>
                    <a:pt x="35" y="166"/>
                    <a:pt x="36" y="161"/>
                    <a:pt x="41" y="159"/>
                  </a:cubicBezTo>
                  <a:cubicBezTo>
                    <a:pt x="49" y="156"/>
                    <a:pt x="58" y="163"/>
                    <a:pt x="67" y="158"/>
                  </a:cubicBezTo>
                  <a:cubicBezTo>
                    <a:pt x="71" y="156"/>
                    <a:pt x="73" y="150"/>
                    <a:pt x="76" y="148"/>
                  </a:cubicBezTo>
                  <a:cubicBezTo>
                    <a:pt x="80" y="145"/>
                    <a:pt x="89" y="145"/>
                    <a:pt x="93" y="146"/>
                  </a:cubicBezTo>
                  <a:cubicBezTo>
                    <a:pt x="96" y="147"/>
                    <a:pt x="96" y="149"/>
                    <a:pt x="98" y="150"/>
                  </a:cubicBezTo>
                  <a:cubicBezTo>
                    <a:pt x="99" y="151"/>
                    <a:pt x="102" y="150"/>
                    <a:pt x="103" y="150"/>
                  </a:cubicBezTo>
                  <a:cubicBezTo>
                    <a:pt x="107" y="152"/>
                    <a:pt x="111" y="154"/>
                    <a:pt x="116" y="153"/>
                  </a:cubicBezTo>
                  <a:cubicBezTo>
                    <a:pt x="116" y="144"/>
                    <a:pt x="128" y="151"/>
                    <a:pt x="133" y="149"/>
                  </a:cubicBezTo>
                  <a:cubicBezTo>
                    <a:pt x="138" y="146"/>
                    <a:pt x="137" y="135"/>
                    <a:pt x="145" y="137"/>
                  </a:cubicBezTo>
                  <a:cubicBezTo>
                    <a:pt x="147" y="130"/>
                    <a:pt x="141" y="132"/>
                    <a:pt x="145" y="126"/>
                  </a:cubicBezTo>
                  <a:cubicBezTo>
                    <a:pt x="146" y="124"/>
                    <a:pt x="150" y="124"/>
                    <a:pt x="152" y="121"/>
                  </a:cubicBezTo>
                  <a:cubicBezTo>
                    <a:pt x="153" y="118"/>
                    <a:pt x="150" y="118"/>
                    <a:pt x="150" y="115"/>
                  </a:cubicBezTo>
                  <a:cubicBezTo>
                    <a:pt x="152" y="108"/>
                    <a:pt x="155" y="109"/>
                    <a:pt x="159" y="105"/>
                  </a:cubicBezTo>
                  <a:cubicBezTo>
                    <a:pt x="164" y="100"/>
                    <a:pt x="163" y="98"/>
                    <a:pt x="164" y="92"/>
                  </a:cubicBezTo>
                  <a:cubicBezTo>
                    <a:pt x="166" y="82"/>
                    <a:pt x="165" y="73"/>
                    <a:pt x="178" y="70"/>
                  </a:cubicBezTo>
                  <a:cubicBezTo>
                    <a:pt x="190" y="68"/>
                    <a:pt x="202" y="72"/>
                    <a:pt x="212" y="74"/>
                  </a:cubicBezTo>
                  <a:cubicBezTo>
                    <a:pt x="218" y="76"/>
                    <a:pt x="222" y="76"/>
                    <a:pt x="226" y="77"/>
                  </a:cubicBezTo>
                  <a:cubicBezTo>
                    <a:pt x="228" y="76"/>
                    <a:pt x="230" y="75"/>
                    <a:pt x="231" y="75"/>
                  </a:cubicBezTo>
                  <a:cubicBezTo>
                    <a:pt x="236" y="74"/>
                    <a:pt x="247" y="79"/>
                    <a:pt x="248" y="72"/>
                  </a:cubicBezTo>
                  <a:cubicBezTo>
                    <a:pt x="248" y="67"/>
                    <a:pt x="240" y="62"/>
                    <a:pt x="237" y="61"/>
                  </a:cubicBezTo>
                  <a:cubicBezTo>
                    <a:pt x="236" y="49"/>
                    <a:pt x="259" y="60"/>
                    <a:pt x="261" y="49"/>
                  </a:cubicBezTo>
                  <a:cubicBezTo>
                    <a:pt x="262" y="44"/>
                    <a:pt x="256" y="42"/>
                    <a:pt x="252" y="4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8" name="Freeform 514"/>
            <p:cNvSpPr>
              <a:spLocks/>
            </p:cNvSpPr>
            <p:nvPr/>
          </p:nvSpPr>
          <p:spPr bwMode="auto">
            <a:xfrm>
              <a:off x="1430338" y="8385176"/>
              <a:ext cx="1046163" cy="881063"/>
            </a:xfrm>
            <a:custGeom>
              <a:avLst/>
              <a:gdLst>
                <a:gd name="T0" fmla="*/ 253 w 279"/>
                <a:gd name="T1" fmla="*/ 53 h 235"/>
                <a:gd name="T2" fmla="*/ 215 w 279"/>
                <a:gd name="T3" fmla="*/ 42 h 235"/>
                <a:gd name="T4" fmla="*/ 188 w 279"/>
                <a:gd name="T5" fmla="*/ 35 h 235"/>
                <a:gd name="T6" fmla="*/ 174 w 279"/>
                <a:gd name="T7" fmla="*/ 44 h 235"/>
                <a:gd name="T8" fmla="*/ 164 w 279"/>
                <a:gd name="T9" fmla="*/ 50 h 235"/>
                <a:gd name="T10" fmla="*/ 142 w 279"/>
                <a:gd name="T11" fmla="*/ 66 h 235"/>
                <a:gd name="T12" fmla="*/ 109 w 279"/>
                <a:gd name="T13" fmla="*/ 54 h 235"/>
                <a:gd name="T14" fmla="*/ 105 w 279"/>
                <a:gd name="T15" fmla="*/ 59 h 235"/>
                <a:gd name="T16" fmla="*/ 99 w 279"/>
                <a:gd name="T17" fmla="*/ 29 h 235"/>
                <a:gd name="T18" fmla="*/ 75 w 279"/>
                <a:gd name="T19" fmla="*/ 8 h 235"/>
                <a:gd name="T20" fmla="*/ 40 w 279"/>
                <a:gd name="T21" fmla="*/ 5 h 235"/>
                <a:gd name="T22" fmla="*/ 0 w 279"/>
                <a:gd name="T23" fmla="*/ 13 h 235"/>
                <a:gd name="T24" fmla="*/ 44 w 279"/>
                <a:gd name="T25" fmla="*/ 50 h 235"/>
                <a:gd name="T26" fmla="*/ 88 w 279"/>
                <a:gd name="T27" fmla="*/ 51 h 235"/>
                <a:gd name="T28" fmla="*/ 37 w 279"/>
                <a:gd name="T29" fmla="*/ 65 h 235"/>
                <a:gd name="T30" fmla="*/ 60 w 279"/>
                <a:gd name="T31" fmla="*/ 82 h 235"/>
                <a:gd name="T32" fmla="*/ 70 w 279"/>
                <a:gd name="T33" fmla="*/ 103 h 235"/>
                <a:gd name="T34" fmla="*/ 90 w 279"/>
                <a:gd name="T35" fmla="*/ 90 h 235"/>
                <a:gd name="T36" fmla="*/ 138 w 279"/>
                <a:gd name="T37" fmla="*/ 115 h 235"/>
                <a:gd name="T38" fmla="*/ 178 w 279"/>
                <a:gd name="T39" fmla="*/ 125 h 235"/>
                <a:gd name="T40" fmla="*/ 214 w 279"/>
                <a:gd name="T41" fmla="*/ 174 h 235"/>
                <a:gd name="T42" fmla="*/ 199 w 279"/>
                <a:gd name="T43" fmla="*/ 216 h 235"/>
                <a:gd name="T44" fmla="*/ 258 w 279"/>
                <a:gd name="T45" fmla="*/ 215 h 235"/>
                <a:gd name="T46" fmla="*/ 279 w 279"/>
                <a:gd name="T47" fmla="*/ 235 h 235"/>
                <a:gd name="T48" fmla="*/ 279 w 279"/>
                <a:gd name="T49" fmla="*/ 61 h 235"/>
                <a:gd name="T50" fmla="*/ 253 w 279"/>
                <a:gd name="T51" fmla="*/ 5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35">
                  <a:moveTo>
                    <a:pt x="253" y="53"/>
                  </a:moveTo>
                  <a:cubicBezTo>
                    <a:pt x="242" y="50"/>
                    <a:pt x="226" y="47"/>
                    <a:pt x="215" y="42"/>
                  </a:cubicBezTo>
                  <a:cubicBezTo>
                    <a:pt x="202" y="35"/>
                    <a:pt x="203" y="29"/>
                    <a:pt x="188" y="35"/>
                  </a:cubicBezTo>
                  <a:cubicBezTo>
                    <a:pt x="183" y="37"/>
                    <a:pt x="178" y="42"/>
                    <a:pt x="174" y="44"/>
                  </a:cubicBezTo>
                  <a:cubicBezTo>
                    <a:pt x="173" y="45"/>
                    <a:pt x="166" y="49"/>
                    <a:pt x="164" y="50"/>
                  </a:cubicBezTo>
                  <a:cubicBezTo>
                    <a:pt x="157" y="55"/>
                    <a:pt x="148" y="58"/>
                    <a:pt x="142" y="66"/>
                  </a:cubicBezTo>
                  <a:cubicBezTo>
                    <a:pt x="124" y="90"/>
                    <a:pt x="119" y="79"/>
                    <a:pt x="109" y="54"/>
                  </a:cubicBezTo>
                  <a:cubicBezTo>
                    <a:pt x="108" y="56"/>
                    <a:pt x="106" y="58"/>
                    <a:pt x="105" y="59"/>
                  </a:cubicBezTo>
                  <a:cubicBezTo>
                    <a:pt x="93" y="52"/>
                    <a:pt x="101" y="40"/>
                    <a:pt x="99" y="29"/>
                  </a:cubicBezTo>
                  <a:cubicBezTo>
                    <a:pt x="96" y="14"/>
                    <a:pt x="86" y="12"/>
                    <a:pt x="75" y="8"/>
                  </a:cubicBezTo>
                  <a:cubicBezTo>
                    <a:pt x="61" y="3"/>
                    <a:pt x="54" y="0"/>
                    <a:pt x="40" y="5"/>
                  </a:cubicBezTo>
                  <a:cubicBezTo>
                    <a:pt x="25" y="10"/>
                    <a:pt x="16" y="10"/>
                    <a:pt x="0" y="13"/>
                  </a:cubicBezTo>
                  <a:cubicBezTo>
                    <a:pt x="0" y="39"/>
                    <a:pt x="39" y="27"/>
                    <a:pt x="44" y="50"/>
                  </a:cubicBezTo>
                  <a:cubicBezTo>
                    <a:pt x="43" y="45"/>
                    <a:pt x="84" y="50"/>
                    <a:pt x="88" y="51"/>
                  </a:cubicBezTo>
                  <a:cubicBezTo>
                    <a:pt x="89" y="66"/>
                    <a:pt x="45" y="59"/>
                    <a:pt x="37" y="65"/>
                  </a:cubicBezTo>
                  <a:cubicBezTo>
                    <a:pt x="39" y="65"/>
                    <a:pt x="60" y="82"/>
                    <a:pt x="60" y="82"/>
                  </a:cubicBezTo>
                  <a:cubicBezTo>
                    <a:pt x="56" y="88"/>
                    <a:pt x="58" y="106"/>
                    <a:pt x="70" y="103"/>
                  </a:cubicBezTo>
                  <a:cubicBezTo>
                    <a:pt x="84" y="97"/>
                    <a:pt x="71" y="86"/>
                    <a:pt x="90" y="90"/>
                  </a:cubicBezTo>
                  <a:cubicBezTo>
                    <a:pt x="108" y="94"/>
                    <a:pt x="121" y="109"/>
                    <a:pt x="138" y="115"/>
                  </a:cubicBezTo>
                  <a:cubicBezTo>
                    <a:pt x="150" y="120"/>
                    <a:pt x="165" y="119"/>
                    <a:pt x="178" y="125"/>
                  </a:cubicBezTo>
                  <a:cubicBezTo>
                    <a:pt x="194" y="132"/>
                    <a:pt x="219" y="153"/>
                    <a:pt x="214" y="174"/>
                  </a:cubicBezTo>
                  <a:cubicBezTo>
                    <a:pt x="211" y="187"/>
                    <a:pt x="170" y="207"/>
                    <a:pt x="199" y="216"/>
                  </a:cubicBezTo>
                  <a:cubicBezTo>
                    <a:pt x="221" y="222"/>
                    <a:pt x="236" y="198"/>
                    <a:pt x="258" y="215"/>
                  </a:cubicBezTo>
                  <a:cubicBezTo>
                    <a:pt x="269" y="224"/>
                    <a:pt x="269" y="230"/>
                    <a:pt x="279" y="235"/>
                  </a:cubicBezTo>
                  <a:cubicBezTo>
                    <a:pt x="279" y="61"/>
                    <a:pt x="279" y="61"/>
                    <a:pt x="279" y="61"/>
                  </a:cubicBezTo>
                  <a:cubicBezTo>
                    <a:pt x="271" y="58"/>
                    <a:pt x="262" y="55"/>
                    <a:pt x="253" y="5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9" name="Freeform 515"/>
            <p:cNvSpPr>
              <a:spLocks/>
            </p:cNvSpPr>
            <p:nvPr/>
          </p:nvSpPr>
          <p:spPr bwMode="auto">
            <a:xfrm>
              <a:off x="2476500" y="8613776"/>
              <a:ext cx="990600" cy="823913"/>
            </a:xfrm>
            <a:custGeom>
              <a:avLst/>
              <a:gdLst>
                <a:gd name="T0" fmla="*/ 225 w 264"/>
                <a:gd name="T1" fmla="*/ 173 h 220"/>
                <a:gd name="T2" fmla="*/ 198 w 264"/>
                <a:gd name="T3" fmla="*/ 162 h 220"/>
                <a:gd name="T4" fmla="*/ 185 w 264"/>
                <a:gd name="T5" fmla="*/ 136 h 220"/>
                <a:gd name="T6" fmla="*/ 165 w 264"/>
                <a:gd name="T7" fmla="*/ 119 h 220"/>
                <a:gd name="T8" fmla="*/ 190 w 264"/>
                <a:gd name="T9" fmla="*/ 110 h 220"/>
                <a:gd name="T10" fmla="*/ 139 w 264"/>
                <a:gd name="T11" fmla="*/ 81 h 220"/>
                <a:gd name="T12" fmla="*/ 127 w 264"/>
                <a:gd name="T13" fmla="*/ 57 h 220"/>
                <a:gd name="T14" fmla="*/ 114 w 264"/>
                <a:gd name="T15" fmla="*/ 51 h 220"/>
                <a:gd name="T16" fmla="*/ 106 w 264"/>
                <a:gd name="T17" fmla="*/ 40 h 220"/>
                <a:gd name="T18" fmla="*/ 40 w 264"/>
                <a:gd name="T19" fmla="*/ 14 h 220"/>
                <a:gd name="T20" fmla="*/ 0 w 264"/>
                <a:gd name="T21" fmla="*/ 0 h 220"/>
                <a:gd name="T22" fmla="*/ 0 w 264"/>
                <a:gd name="T23" fmla="*/ 174 h 220"/>
                <a:gd name="T24" fmla="*/ 4 w 264"/>
                <a:gd name="T25" fmla="*/ 175 h 220"/>
                <a:gd name="T26" fmla="*/ 45 w 264"/>
                <a:gd name="T27" fmla="*/ 180 h 220"/>
                <a:gd name="T28" fmla="*/ 80 w 264"/>
                <a:gd name="T29" fmla="*/ 138 h 220"/>
                <a:gd name="T30" fmla="*/ 144 w 264"/>
                <a:gd name="T31" fmla="*/ 163 h 220"/>
                <a:gd name="T32" fmla="*/ 167 w 264"/>
                <a:gd name="T33" fmla="*/ 193 h 220"/>
                <a:gd name="T34" fmla="*/ 204 w 264"/>
                <a:gd name="T35" fmla="*/ 205 h 220"/>
                <a:gd name="T36" fmla="*/ 234 w 264"/>
                <a:gd name="T37" fmla="*/ 208 h 220"/>
                <a:gd name="T38" fmla="*/ 246 w 264"/>
                <a:gd name="T39" fmla="*/ 218 h 220"/>
                <a:gd name="T40" fmla="*/ 264 w 264"/>
                <a:gd name="T41" fmla="*/ 216 h 220"/>
                <a:gd name="T42" fmla="*/ 225 w 264"/>
                <a:gd name="T43" fmla="*/ 17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20">
                  <a:moveTo>
                    <a:pt x="225" y="173"/>
                  </a:moveTo>
                  <a:cubicBezTo>
                    <a:pt x="205" y="172"/>
                    <a:pt x="209" y="177"/>
                    <a:pt x="198" y="162"/>
                  </a:cubicBezTo>
                  <a:cubicBezTo>
                    <a:pt x="193" y="155"/>
                    <a:pt x="184" y="146"/>
                    <a:pt x="185" y="136"/>
                  </a:cubicBezTo>
                  <a:cubicBezTo>
                    <a:pt x="177" y="134"/>
                    <a:pt x="157" y="131"/>
                    <a:pt x="165" y="119"/>
                  </a:cubicBezTo>
                  <a:cubicBezTo>
                    <a:pt x="171" y="111"/>
                    <a:pt x="186" y="120"/>
                    <a:pt x="190" y="110"/>
                  </a:cubicBezTo>
                  <a:cubicBezTo>
                    <a:pt x="198" y="92"/>
                    <a:pt x="148" y="85"/>
                    <a:pt x="139" y="81"/>
                  </a:cubicBezTo>
                  <a:cubicBezTo>
                    <a:pt x="126" y="73"/>
                    <a:pt x="134" y="68"/>
                    <a:pt x="127" y="57"/>
                  </a:cubicBezTo>
                  <a:cubicBezTo>
                    <a:pt x="125" y="54"/>
                    <a:pt x="117" y="54"/>
                    <a:pt x="114" y="51"/>
                  </a:cubicBezTo>
                  <a:cubicBezTo>
                    <a:pt x="110" y="49"/>
                    <a:pt x="110" y="43"/>
                    <a:pt x="106" y="40"/>
                  </a:cubicBezTo>
                  <a:cubicBezTo>
                    <a:pt x="88" y="27"/>
                    <a:pt x="62" y="22"/>
                    <a:pt x="40" y="14"/>
                  </a:cubicBezTo>
                  <a:cubicBezTo>
                    <a:pt x="27" y="9"/>
                    <a:pt x="14" y="4"/>
                    <a:pt x="0" y="0"/>
                  </a:cubicBezTo>
                  <a:cubicBezTo>
                    <a:pt x="0" y="174"/>
                    <a:pt x="0" y="174"/>
                    <a:pt x="0" y="174"/>
                  </a:cubicBezTo>
                  <a:cubicBezTo>
                    <a:pt x="1" y="174"/>
                    <a:pt x="2" y="175"/>
                    <a:pt x="4" y="175"/>
                  </a:cubicBezTo>
                  <a:cubicBezTo>
                    <a:pt x="15" y="179"/>
                    <a:pt x="34" y="183"/>
                    <a:pt x="45" y="180"/>
                  </a:cubicBezTo>
                  <a:cubicBezTo>
                    <a:pt x="68" y="175"/>
                    <a:pt x="64" y="146"/>
                    <a:pt x="80" y="138"/>
                  </a:cubicBezTo>
                  <a:cubicBezTo>
                    <a:pt x="101" y="127"/>
                    <a:pt x="135" y="149"/>
                    <a:pt x="144" y="163"/>
                  </a:cubicBezTo>
                  <a:cubicBezTo>
                    <a:pt x="151" y="173"/>
                    <a:pt x="158" y="184"/>
                    <a:pt x="167" y="193"/>
                  </a:cubicBezTo>
                  <a:cubicBezTo>
                    <a:pt x="177" y="202"/>
                    <a:pt x="189" y="203"/>
                    <a:pt x="204" y="205"/>
                  </a:cubicBezTo>
                  <a:cubicBezTo>
                    <a:pt x="213" y="206"/>
                    <a:pt x="225" y="204"/>
                    <a:pt x="234" y="208"/>
                  </a:cubicBezTo>
                  <a:cubicBezTo>
                    <a:pt x="237" y="210"/>
                    <a:pt x="239" y="216"/>
                    <a:pt x="246" y="218"/>
                  </a:cubicBezTo>
                  <a:cubicBezTo>
                    <a:pt x="251" y="220"/>
                    <a:pt x="260" y="218"/>
                    <a:pt x="264" y="216"/>
                  </a:cubicBezTo>
                  <a:cubicBezTo>
                    <a:pt x="258" y="200"/>
                    <a:pt x="220" y="198"/>
                    <a:pt x="225" y="17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0" name="Freeform 516"/>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1" name="Freeform 517"/>
            <p:cNvSpPr>
              <a:spLocks/>
            </p:cNvSpPr>
            <p:nvPr/>
          </p:nvSpPr>
          <p:spPr bwMode="auto">
            <a:xfrm>
              <a:off x="-2754312" y="5384800"/>
              <a:ext cx="341313" cy="195263"/>
            </a:xfrm>
            <a:custGeom>
              <a:avLst/>
              <a:gdLst>
                <a:gd name="T0" fmla="*/ 3 w 91"/>
                <a:gd name="T1" fmla="*/ 39 h 52"/>
                <a:gd name="T2" fmla="*/ 30 w 91"/>
                <a:gd name="T3" fmla="*/ 50 h 52"/>
                <a:gd name="T4" fmla="*/ 38 w 91"/>
                <a:gd name="T5" fmla="*/ 51 h 52"/>
                <a:gd name="T6" fmla="*/ 44 w 91"/>
                <a:gd name="T7" fmla="*/ 47 h 52"/>
                <a:gd name="T8" fmla="*/ 59 w 91"/>
                <a:gd name="T9" fmla="*/ 49 h 52"/>
                <a:gd name="T10" fmla="*/ 74 w 91"/>
                <a:gd name="T11" fmla="*/ 47 h 52"/>
                <a:gd name="T12" fmla="*/ 88 w 91"/>
                <a:gd name="T13" fmla="*/ 45 h 52"/>
                <a:gd name="T14" fmla="*/ 86 w 91"/>
                <a:gd name="T15" fmla="*/ 29 h 52"/>
                <a:gd name="T16" fmla="*/ 79 w 91"/>
                <a:gd name="T17" fmla="*/ 22 h 52"/>
                <a:gd name="T18" fmla="*/ 80 w 91"/>
                <a:gd name="T19" fmla="*/ 16 h 52"/>
                <a:gd name="T20" fmla="*/ 73 w 91"/>
                <a:gd name="T21" fmla="*/ 13 h 52"/>
                <a:gd name="T22" fmla="*/ 63 w 91"/>
                <a:gd name="T23" fmla="*/ 13 h 52"/>
                <a:gd name="T24" fmla="*/ 50 w 91"/>
                <a:gd name="T25" fmla="*/ 9 h 52"/>
                <a:gd name="T26" fmla="*/ 27 w 91"/>
                <a:gd name="T27" fmla="*/ 8 h 52"/>
                <a:gd name="T28" fmla="*/ 20 w 91"/>
                <a:gd name="T29" fmla="*/ 14 h 52"/>
                <a:gd name="T30" fmla="*/ 17 w 91"/>
                <a:gd name="T31" fmla="*/ 19 h 52"/>
                <a:gd name="T32" fmla="*/ 5 w 91"/>
                <a:gd name="T33" fmla="*/ 15 h 52"/>
                <a:gd name="T34" fmla="*/ 3 w 91"/>
                <a:gd name="T35"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52">
                  <a:moveTo>
                    <a:pt x="3" y="39"/>
                  </a:moveTo>
                  <a:cubicBezTo>
                    <a:pt x="7" y="47"/>
                    <a:pt x="21" y="49"/>
                    <a:pt x="30" y="50"/>
                  </a:cubicBezTo>
                  <a:cubicBezTo>
                    <a:pt x="33" y="51"/>
                    <a:pt x="35" y="52"/>
                    <a:pt x="38" y="51"/>
                  </a:cubicBezTo>
                  <a:cubicBezTo>
                    <a:pt x="41" y="51"/>
                    <a:pt x="42" y="47"/>
                    <a:pt x="44" y="47"/>
                  </a:cubicBezTo>
                  <a:cubicBezTo>
                    <a:pt x="47" y="47"/>
                    <a:pt x="54" y="49"/>
                    <a:pt x="59" y="49"/>
                  </a:cubicBezTo>
                  <a:cubicBezTo>
                    <a:pt x="64" y="49"/>
                    <a:pt x="69" y="47"/>
                    <a:pt x="74" y="47"/>
                  </a:cubicBezTo>
                  <a:cubicBezTo>
                    <a:pt x="78" y="46"/>
                    <a:pt x="82" y="50"/>
                    <a:pt x="88" y="45"/>
                  </a:cubicBezTo>
                  <a:cubicBezTo>
                    <a:pt x="91" y="43"/>
                    <a:pt x="90" y="33"/>
                    <a:pt x="86" y="29"/>
                  </a:cubicBezTo>
                  <a:cubicBezTo>
                    <a:pt x="82" y="25"/>
                    <a:pt x="80" y="31"/>
                    <a:pt x="79" y="22"/>
                  </a:cubicBezTo>
                  <a:cubicBezTo>
                    <a:pt x="79" y="19"/>
                    <a:pt x="80" y="18"/>
                    <a:pt x="80" y="16"/>
                  </a:cubicBezTo>
                  <a:cubicBezTo>
                    <a:pt x="78" y="15"/>
                    <a:pt x="75" y="14"/>
                    <a:pt x="73" y="13"/>
                  </a:cubicBezTo>
                  <a:cubicBezTo>
                    <a:pt x="68" y="12"/>
                    <a:pt x="67" y="13"/>
                    <a:pt x="63" y="13"/>
                  </a:cubicBezTo>
                  <a:cubicBezTo>
                    <a:pt x="59" y="12"/>
                    <a:pt x="55" y="10"/>
                    <a:pt x="50" y="9"/>
                  </a:cubicBezTo>
                  <a:cubicBezTo>
                    <a:pt x="54" y="0"/>
                    <a:pt x="31" y="5"/>
                    <a:pt x="27" y="8"/>
                  </a:cubicBezTo>
                  <a:cubicBezTo>
                    <a:pt x="24" y="9"/>
                    <a:pt x="22" y="12"/>
                    <a:pt x="20" y="14"/>
                  </a:cubicBezTo>
                  <a:cubicBezTo>
                    <a:pt x="19" y="16"/>
                    <a:pt x="19" y="18"/>
                    <a:pt x="17" y="19"/>
                  </a:cubicBezTo>
                  <a:cubicBezTo>
                    <a:pt x="10" y="23"/>
                    <a:pt x="8" y="19"/>
                    <a:pt x="5" y="15"/>
                  </a:cubicBezTo>
                  <a:cubicBezTo>
                    <a:pt x="5" y="22"/>
                    <a:pt x="0" y="32"/>
                    <a:pt x="3" y="3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2" name="Freeform 518"/>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3" name="Freeform 519"/>
            <p:cNvSpPr>
              <a:spLocks/>
            </p:cNvSpPr>
            <p:nvPr/>
          </p:nvSpPr>
          <p:spPr bwMode="auto">
            <a:xfrm>
              <a:off x="-2406650" y="5368925"/>
              <a:ext cx="900113" cy="1965325"/>
            </a:xfrm>
            <a:custGeom>
              <a:avLst/>
              <a:gdLst>
                <a:gd name="T0" fmla="*/ 226 w 240"/>
                <a:gd name="T1" fmla="*/ 209 h 524"/>
                <a:gd name="T2" fmla="*/ 209 w 240"/>
                <a:gd name="T3" fmla="*/ 202 h 524"/>
                <a:gd name="T4" fmla="*/ 187 w 240"/>
                <a:gd name="T5" fmla="*/ 190 h 524"/>
                <a:gd name="T6" fmla="*/ 192 w 240"/>
                <a:gd name="T7" fmla="*/ 170 h 524"/>
                <a:gd name="T8" fmla="*/ 181 w 240"/>
                <a:gd name="T9" fmla="*/ 160 h 524"/>
                <a:gd name="T10" fmla="*/ 177 w 240"/>
                <a:gd name="T11" fmla="*/ 134 h 524"/>
                <a:gd name="T12" fmla="*/ 143 w 240"/>
                <a:gd name="T13" fmla="*/ 138 h 524"/>
                <a:gd name="T14" fmla="*/ 148 w 240"/>
                <a:gd name="T15" fmla="*/ 112 h 524"/>
                <a:gd name="T16" fmla="*/ 160 w 240"/>
                <a:gd name="T17" fmla="*/ 89 h 524"/>
                <a:gd name="T18" fmla="*/ 170 w 240"/>
                <a:gd name="T19" fmla="*/ 73 h 524"/>
                <a:gd name="T20" fmla="*/ 173 w 240"/>
                <a:gd name="T21" fmla="*/ 31 h 524"/>
                <a:gd name="T22" fmla="*/ 154 w 240"/>
                <a:gd name="T23" fmla="*/ 7 h 524"/>
                <a:gd name="T24" fmla="*/ 137 w 240"/>
                <a:gd name="T25" fmla="*/ 7 h 524"/>
                <a:gd name="T26" fmla="*/ 125 w 240"/>
                <a:gd name="T27" fmla="*/ 30 h 524"/>
                <a:gd name="T28" fmla="*/ 109 w 240"/>
                <a:gd name="T29" fmla="*/ 37 h 524"/>
                <a:gd name="T30" fmla="*/ 77 w 240"/>
                <a:gd name="T31" fmla="*/ 63 h 524"/>
                <a:gd name="T32" fmla="*/ 69 w 240"/>
                <a:gd name="T33" fmla="*/ 101 h 524"/>
                <a:gd name="T34" fmla="*/ 56 w 240"/>
                <a:gd name="T35" fmla="*/ 132 h 524"/>
                <a:gd name="T36" fmla="*/ 31 w 240"/>
                <a:gd name="T37" fmla="*/ 136 h 524"/>
                <a:gd name="T38" fmla="*/ 27 w 240"/>
                <a:gd name="T39" fmla="*/ 185 h 524"/>
                <a:gd name="T40" fmla="*/ 13 w 240"/>
                <a:gd name="T41" fmla="*/ 212 h 524"/>
                <a:gd name="T42" fmla="*/ 0 w 240"/>
                <a:gd name="T43" fmla="*/ 222 h 524"/>
                <a:gd name="T44" fmla="*/ 13 w 240"/>
                <a:gd name="T45" fmla="*/ 236 h 524"/>
                <a:gd name="T46" fmla="*/ 27 w 240"/>
                <a:gd name="T47" fmla="*/ 251 h 524"/>
                <a:gd name="T48" fmla="*/ 56 w 240"/>
                <a:gd name="T49" fmla="*/ 292 h 524"/>
                <a:gd name="T50" fmla="*/ 64 w 240"/>
                <a:gd name="T51" fmla="*/ 324 h 524"/>
                <a:gd name="T52" fmla="*/ 55 w 240"/>
                <a:gd name="T53" fmla="*/ 362 h 524"/>
                <a:gd name="T54" fmla="*/ 75 w 240"/>
                <a:gd name="T55" fmla="*/ 368 h 524"/>
                <a:gd name="T56" fmla="*/ 85 w 240"/>
                <a:gd name="T57" fmla="*/ 371 h 524"/>
                <a:gd name="T58" fmla="*/ 93 w 240"/>
                <a:gd name="T59" fmla="*/ 361 h 524"/>
                <a:gd name="T60" fmla="*/ 104 w 240"/>
                <a:gd name="T61" fmla="*/ 354 h 524"/>
                <a:gd name="T62" fmla="*/ 119 w 240"/>
                <a:gd name="T63" fmla="*/ 352 h 524"/>
                <a:gd name="T64" fmla="*/ 130 w 240"/>
                <a:gd name="T65" fmla="*/ 342 h 524"/>
                <a:gd name="T66" fmla="*/ 148 w 240"/>
                <a:gd name="T67" fmla="*/ 369 h 524"/>
                <a:gd name="T68" fmla="*/ 158 w 240"/>
                <a:gd name="T69" fmla="*/ 429 h 524"/>
                <a:gd name="T70" fmla="*/ 169 w 240"/>
                <a:gd name="T71" fmla="*/ 477 h 524"/>
                <a:gd name="T72" fmla="*/ 173 w 240"/>
                <a:gd name="T73" fmla="*/ 497 h 524"/>
                <a:gd name="T74" fmla="*/ 172 w 240"/>
                <a:gd name="T75" fmla="*/ 517 h 524"/>
                <a:gd name="T76" fmla="*/ 170 w 240"/>
                <a:gd name="T77" fmla="*/ 524 h 524"/>
                <a:gd name="T78" fmla="*/ 192 w 240"/>
                <a:gd name="T79" fmla="*/ 489 h 524"/>
                <a:gd name="T80" fmla="*/ 187 w 240"/>
                <a:gd name="T81" fmla="*/ 448 h 524"/>
                <a:gd name="T82" fmla="*/ 161 w 240"/>
                <a:gd name="T83" fmla="*/ 383 h 524"/>
                <a:gd name="T84" fmla="*/ 175 w 240"/>
                <a:gd name="T85" fmla="*/ 358 h 524"/>
                <a:gd name="T86" fmla="*/ 170 w 240"/>
                <a:gd name="T87" fmla="*/ 342 h 524"/>
                <a:gd name="T88" fmla="*/ 161 w 240"/>
                <a:gd name="T89" fmla="*/ 330 h 524"/>
                <a:gd name="T90" fmla="*/ 148 w 240"/>
                <a:gd name="T91" fmla="*/ 301 h 524"/>
                <a:gd name="T92" fmla="*/ 148 w 240"/>
                <a:gd name="T93" fmla="*/ 291 h 524"/>
                <a:gd name="T94" fmla="*/ 152 w 240"/>
                <a:gd name="T95" fmla="*/ 275 h 524"/>
                <a:gd name="T96" fmla="*/ 157 w 240"/>
                <a:gd name="T97" fmla="*/ 256 h 524"/>
                <a:gd name="T98" fmla="*/ 175 w 240"/>
                <a:gd name="T99" fmla="*/ 256 h 524"/>
                <a:gd name="T100" fmla="*/ 188 w 240"/>
                <a:gd name="T101" fmla="*/ 247 h 524"/>
                <a:gd name="T102" fmla="*/ 195 w 240"/>
                <a:gd name="T103" fmla="*/ 240 h 524"/>
                <a:gd name="T104" fmla="*/ 214 w 240"/>
                <a:gd name="T105" fmla="*/ 237 h 524"/>
                <a:gd name="T106" fmla="*/ 223 w 240"/>
                <a:gd name="T107" fmla="*/ 227 h 524"/>
                <a:gd name="T108" fmla="*/ 240 w 240"/>
                <a:gd name="T109" fmla="*/ 20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 h="524">
                  <a:moveTo>
                    <a:pt x="238" y="203"/>
                  </a:moveTo>
                  <a:cubicBezTo>
                    <a:pt x="233" y="199"/>
                    <a:pt x="231" y="207"/>
                    <a:pt x="226" y="209"/>
                  </a:cubicBezTo>
                  <a:cubicBezTo>
                    <a:pt x="223" y="210"/>
                    <a:pt x="216" y="209"/>
                    <a:pt x="213" y="208"/>
                  </a:cubicBezTo>
                  <a:cubicBezTo>
                    <a:pt x="215" y="203"/>
                    <a:pt x="210" y="205"/>
                    <a:pt x="209" y="202"/>
                  </a:cubicBezTo>
                  <a:cubicBezTo>
                    <a:pt x="208" y="200"/>
                    <a:pt x="209" y="195"/>
                    <a:pt x="208" y="194"/>
                  </a:cubicBezTo>
                  <a:cubicBezTo>
                    <a:pt x="206" y="191"/>
                    <a:pt x="191" y="190"/>
                    <a:pt x="187" y="190"/>
                  </a:cubicBezTo>
                  <a:cubicBezTo>
                    <a:pt x="186" y="186"/>
                    <a:pt x="190" y="184"/>
                    <a:pt x="191" y="180"/>
                  </a:cubicBezTo>
                  <a:cubicBezTo>
                    <a:pt x="192" y="177"/>
                    <a:pt x="190" y="173"/>
                    <a:pt x="192" y="170"/>
                  </a:cubicBezTo>
                  <a:cubicBezTo>
                    <a:pt x="192" y="170"/>
                    <a:pt x="196" y="167"/>
                    <a:pt x="196" y="167"/>
                  </a:cubicBezTo>
                  <a:cubicBezTo>
                    <a:pt x="197" y="160"/>
                    <a:pt x="185" y="162"/>
                    <a:pt x="181" y="160"/>
                  </a:cubicBezTo>
                  <a:cubicBezTo>
                    <a:pt x="177" y="156"/>
                    <a:pt x="181" y="147"/>
                    <a:pt x="175" y="146"/>
                  </a:cubicBezTo>
                  <a:cubicBezTo>
                    <a:pt x="177" y="140"/>
                    <a:pt x="169" y="136"/>
                    <a:pt x="177" y="134"/>
                  </a:cubicBezTo>
                  <a:cubicBezTo>
                    <a:pt x="175" y="131"/>
                    <a:pt x="166" y="132"/>
                    <a:pt x="162" y="133"/>
                  </a:cubicBezTo>
                  <a:cubicBezTo>
                    <a:pt x="155" y="133"/>
                    <a:pt x="149" y="140"/>
                    <a:pt x="143" y="138"/>
                  </a:cubicBezTo>
                  <a:cubicBezTo>
                    <a:pt x="144" y="134"/>
                    <a:pt x="149" y="131"/>
                    <a:pt x="146" y="125"/>
                  </a:cubicBezTo>
                  <a:cubicBezTo>
                    <a:pt x="145" y="122"/>
                    <a:pt x="138" y="111"/>
                    <a:pt x="148" y="112"/>
                  </a:cubicBezTo>
                  <a:cubicBezTo>
                    <a:pt x="149" y="108"/>
                    <a:pt x="148" y="103"/>
                    <a:pt x="149" y="99"/>
                  </a:cubicBezTo>
                  <a:cubicBezTo>
                    <a:pt x="157" y="101"/>
                    <a:pt x="159" y="96"/>
                    <a:pt x="160" y="89"/>
                  </a:cubicBezTo>
                  <a:cubicBezTo>
                    <a:pt x="164" y="89"/>
                    <a:pt x="169" y="88"/>
                    <a:pt x="170" y="84"/>
                  </a:cubicBezTo>
                  <a:cubicBezTo>
                    <a:pt x="175" y="83"/>
                    <a:pt x="169" y="77"/>
                    <a:pt x="170" y="73"/>
                  </a:cubicBezTo>
                  <a:cubicBezTo>
                    <a:pt x="177" y="74"/>
                    <a:pt x="176" y="53"/>
                    <a:pt x="175" y="48"/>
                  </a:cubicBezTo>
                  <a:cubicBezTo>
                    <a:pt x="175" y="43"/>
                    <a:pt x="176" y="36"/>
                    <a:pt x="173" y="31"/>
                  </a:cubicBezTo>
                  <a:cubicBezTo>
                    <a:pt x="169" y="24"/>
                    <a:pt x="164" y="33"/>
                    <a:pt x="161" y="23"/>
                  </a:cubicBezTo>
                  <a:cubicBezTo>
                    <a:pt x="159" y="16"/>
                    <a:pt x="160" y="13"/>
                    <a:pt x="154" y="7"/>
                  </a:cubicBezTo>
                  <a:cubicBezTo>
                    <a:pt x="148" y="3"/>
                    <a:pt x="144" y="0"/>
                    <a:pt x="140" y="8"/>
                  </a:cubicBezTo>
                  <a:cubicBezTo>
                    <a:pt x="139" y="8"/>
                    <a:pt x="138" y="7"/>
                    <a:pt x="137" y="7"/>
                  </a:cubicBezTo>
                  <a:cubicBezTo>
                    <a:pt x="138" y="11"/>
                    <a:pt x="138" y="16"/>
                    <a:pt x="135" y="19"/>
                  </a:cubicBezTo>
                  <a:cubicBezTo>
                    <a:pt x="133" y="22"/>
                    <a:pt x="125" y="27"/>
                    <a:pt x="125" y="30"/>
                  </a:cubicBezTo>
                  <a:cubicBezTo>
                    <a:pt x="124" y="32"/>
                    <a:pt x="130" y="39"/>
                    <a:pt x="131" y="43"/>
                  </a:cubicBezTo>
                  <a:cubicBezTo>
                    <a:pt x="122" y="43"/>
                    <a:pt x="117" y="35"/>
                    <a:pt x="109" y="37"/>
                  </a:cubicBezTo>
                  <a:cubicBezTo>
                    <a:pt x="102" y="39"/>
                    <a:pt x="97" y="48"/>
                    <a:pt x="91" y="52"/>
                  </a:cubicBezTo>
                  <a:cubicBezTo>
                    <a:pt x="86" y="56"/>
                    <a:pt x="80" y="56"/>
                    <a:pt x="77" y="63"/>
                  </a:cubicBezTo>
                  <a:cubicBezTo>
                    <a:pt x="75" y="70"/>
                    <a:pt x="80" y="75"/>
                    <a:pt x="76" y="82"/>
                  </a:cubicBezTo>
                  <a:cubicBezTo>
                    <a:pt x="74" y="85"/>
                    <a:pt x="57" y="101"/>
                    <a:pt x="69" y="101"/>
                  </a:cubicBezTo>
                  <a:cubicBezTo>
                    <a:pt x="69" y="107"/>
                    <a:pt x="64" y="111"/>
                    <a:pt x="62" y="116"/>
                  </a:cubicBezTo>
                  <a:cubicBezTo>
                    <a:pt x="59" y="121"/>
                    <a:pt x="59" y="127"/>
                    <a:pt x="56" y="132"/>
                  </a:cubicBezTo>
                  <a:cubicBezTo>
                    <a:pt x="52" y="138"/>
                    <a:pt x="50" y="139"/>
                    <a:pt x="44" y="137"/>
                  </a:cubicBezTo>
                  <a:cubicBezTo>
                    <a:pt x="39" y="137"/>
                    <a:pt x="34" y="132"/>
                    <a:pt x="31" y="136"/>
                  </a:cubicBezTo>
                  <a:cubicBezTo>
                    <a:pt x="38" y="139"/>
                    <a:pt x="35" y="165"/>
                    <a:pt x="26" y="166"/>
                  </a:cubicBezTo>
                  <a:cubicBezTo>
                    <a:pt x="26" y="172"/>
                    <a:pt x="28" y="180"/>
                    <a:pt x="27" y="185"/>
                  </a:cubicBezTo>
                  <a:cubicBezTo>
                    <a:pt x="26" y="193"/>
                    <a:pt x="20" y="190"/>
                    <a:pt x="13" y="191"/>
                  </a:cubicBezTo>
                  <a:cubicBezTo>
                    <a:pt x="11" y="196"/>
                    <a:pt x="14" y="206"/>
                    <a:pt x="13" y="212"/>
                  </a:cubicBezTo>
                  <a:cubicBezTo>
                    <a:pt x="7" y="211"/>
                    <a:pt x="3" y="207"/>
                    <a:pt x="0" y="216"/>
                  </a:cubicBezTo>
                  <a:cubicBezTo>
                    <a:pt x="0" y="218"/>
                    <a:pt x="0" y="220"/>
                    <a:pt x="0" y="222"/>
                  </a:cubicBezTo>
                  <a:cubicBezTo>
                    <a:pt x="0" y="223"/>
                    <a:pt x="0" y="224"/>
                    <a:pt x="1" y="225"/>
                  </a:cubicBezTo>
                  <a:cubicBezTo>
                    <a:pt x="5" y="229"/>
                    <a:pt x="10" y="230"/>
                    <a:pt x="13" y="236"/>
                  </a:cubicBezTo>
                  <a:cubicBezTo>
                    <a:pt x="17" y="242"/>
                    <a:pt x="19" y="252"/>
                    <a:pt x="25" y="256"/>
                  </a:cubicBezTo>
                  <a:cubicBezTo>
                    <a:pt x="25" y="254"/>
                    <a:pt x="27" y="253"/>
                    <a:pt x="27" y="251"/>
                  </a:cubicBezTo>
                  <a:cubicBezTo>
                    <a:pt x="37" y="250"/>
                    <a:pt x="35" y="262"/>
                    <a:pt x="36" y="267"/>
                  </a:cubicBezTo>
                  <a:cubicBezTo>
                    <a:pt x="38" y="280"/>
                    <a:pt x="52" y="281"/>
                    <a:pt x="56" y="292"/>
                  </a:cubicBezTo>
                  <a:cubicBezTo>
                    <a:pt x="57" y="296"/>
                    <a:pt x="55" y="300"/>
                    <a:pt x="56" y="303"/>
                  </a:cubicBezTo>
                  <a:cubicBezTo>
                    <a:pt x="57" y="311"/>
                    <a:pt x="64" y="316"/>
                    <a:pt x="64" y="324"/>
                  </a:cubicBezTo>
                  <a:cubicBezTo>
                    <a:pt x="64" y="332"/>
                    <a:pt x="60" y="342"/>
                    <a:pt x="58" y="349"/>
                  </a:cubicBezTo>
                  <a:cubicBezTo>
                    <a:pt x="57" y="353"/>
                    <a:pt x="54" y="358"/>
                    <a:pt x="55" y="362"/>
                  </a:cubicBezTo>
                  <a:cubicBezTo>
                    <a:pt x="58" y="366"/>
                    <a:pt x="62" y="365"/>
                    <a:pt x="67" y="366"/>
                  </a:cubicBezTo>
                  <a:cubicBezTo>
                    <a:pt x="70" y="367"/>
                    <a:pt x="72" y="368"/>
                    <a:pt x="75" y="368"/>
                  </a:cubicBezTo>
                  <a:cubicBezTo>
                    <a:pt x="76" y="368"/>
                    <a:pt x="78" y="366"/>
                    <a:pt x="80" y="366"/>
                  </a:cubicBezTo>
                  <a:cubicBezTo>
                    <a:pt x="82" y="367"/>
                    <a:pt x="81" y="371"/>
                    <a:pt x="85" y="371"/>
                  </a:cubicBezTo>
                  <a:cubicBezTo>
                    <a:pt x="87" y="372"/>
                    <a:pt x="90" y="370"/>
                    <a:pt x="91" y="368"/>
                  </a:cubicBezTo>
                  <a:cubicBezTo>
                    <a:pt x="92" y="367"/>
                    <a:pt x="91" y="363"/>
                    <a:pt x="93" y="361"/>
                  </a:cubicBezTo>
                  <a:cubicBezTo>
                    <a:pt x="95" y="360"/>
                    <a:pt x="98" y="361"/>
                    <a:pt x="99" y="360"/>
                  </a:cubicBezTo>
                  <a:cubicBezTo>
                    <a:pt x="101" y="358"/>
                    <a:pt x="102" y="355"/>
                    <a:pt x="104" y="354"/>
                  </a:cubicBezTo>
                  <a:cubicBezTo>
                    <a:pt x="106" y="353"/>
                    <a:pt x="109" y="353"/>
                    <a:pt x="111" y="352"/>
                  </a:cubicBezTo>
                  <a:cubicBezTo>
                    <a:pt x="110" y="347"/>
                    <a:pt x="119" y="347"/>
                    <a:pt x="119" y="352"/>
                  </a:cubicBezTo>
                  <a:cubicBezTo>
                    <a:pt x="122" y="352"/>
                    <a:pt x="127" y="353"/>
                    <a:pt x="129" y="351"/>
                  </a:cubicBezTo>
                  <a:cubicBezTo>
                    <a:pt x="131" y="349"/>
                    <a:pt x="129" y="345"/>
                    <a:pt x="130" y="342"/>
                  </a:cubicBezTo>
                  <a:cubicBezTo>
                    <a:pt x="135" y="334"/>
                    <a:pt x="138" y="350"/>
                    <a:pt x="140" y="354"/>
                  </a:cubicBezTo>
                  <a:cubicBezTo>
                    <a:pt x="143" y="360"/>
                    <a:pt x="146" y="364"/>
                    <a:pt x="148" y="369"/>
                  </a:cubicBezTo>
                  <a:cubicBezTo>
                    <a:pt x="152" y="381"/>
                    <a:pt x="154" y="396"/>
                    <a:pt x="155" y="408"/>
                  </a:cubicBezTo>
                  <a:cubicBezTo>
                    <a:pt x="155" y="415"/>
                    <a:pt x="156" y="422"/>
                    <a:pt x="158" y="429"/>
                  </a:cubicBezTo>
                  <a:cubicBezTo>
                    <a:pt x="165" y="426"/>
                    <a:pt x="170" y="442"/>
                    <a:pt x="171" y="447"/>
                  </a:cubicBezTo>
                  <a:cubicBezTo>
                    <a:pt x="172" y="451"/>
                    <a:pt x="166" y="476"/>
                    <a:pt x="169" y="477"/>
                  </a:cubicBezTo>
                  <a:cubicBezTo>
                    <a:pt x="169" y="477"/>
                    <a:pt x="170" y="477"/>
                    <a:pt x="171" y="477"/>
                  </a:cubicBezTo>
                  <a:cubicBezTo>
                    <a:pt x="173" y="484"/>
                    <a:pt x="175" y="489"/>
                    <a:pt x="173" y="497"/>
                  </a:cubicBezTo>
                  <a:cubicBezTo>
                    <a:pt x="173" y="500"/>
                    <a:pt x="169" y="502"/>
                    <a:pt x="169" y="504"/>
                  </a:cubicBezTo>
                  <a:cubicBezTo>
                    <a:pt x="168" y="509"/>
                    <a:pt x="172" y="512"/>
                    <a:pt x="172" y="517"/>
                  </a:cubicBezTo>
                  <a:cubicBezTo>
                    <a:pt x="172" y="518"/>
                    <a:pt x="170" y="521"/>
                    <a:pt x="170" y="523"/>
                  </a:cubicBezTo>
                  <a:cubicBezTo>
                    <a:pt x="170" y="523"/>
                    <a:pt x="170" y="524"/>
                    <a:pt x="170" y="524"/>
                  </a:cubicBezTo>
                  <a:cubicBezTo>
                    <a:pt x="174" y="522"/>
                    <a:pt x="174" y="517"/>
                    <a:pt x="176" y="512"/>
                  </a:cubicBezTo>
                  <a:cubicBezTo>
                    <a:pt x="180" y="503"/>
                    <a:pt x="188" y="497"/>
                    <a:pt x="192" y="489"/>
                  </a:cubicBezTo>
                  <a:cubicBezTo>
                    <a:pt x="196" y="479"/>
                    <a:pt x="197" y="472"/>
                    <a:pt x="195" y="462"/>
                  </a:cubicBezTo>
                  <a:cubicBezTo>
                    <a:pt x="193" y="456"/>
                    <a:pt x="189" y="453"/>
                    <a:pt x="187" y="448"/>
                  </a:cubicBezTo>
                  <a:cubicBezTo>
                    <a:pt x="185" y="441"/>
                    <a:pt x="188" y="434"/>
                    <a:pt x="186" y="428"/>
                  </a:cubicBezTo>
                  <a:cubicBezTo>
                    <a:pt x="182" y="411"/>
                    <a:pt x="160" y="402"/>
                    <a:pt x="161" y="383"/>
                  </a:cubicBezTo>
                  <a:cubicBezTo>
                    <a:pt x="171" y="383"/>
                    <a:pt x="171" y="375"/>
                    <a:pt x="171" y="368"/>
                  </a:cubicBezTo>
                  <a:cubicBezTo>
                    <a:pt x="172" y="362"/>
                    <a:pt x="173" y="362"/>
                    <a:pt x="175" y="358"/>
                  </a:cubicBezTo>
                  <a:cubicBezTo>
                    <a:pt x="177" y="355"/>
                    <a:pt x="181" y="355"/>
                    <a:pt x="180" y="350"/>
                  </a:cubicBezTo>
                  <a:cubicBezTo>
                    <a:pt x="175" y="351"/>
                    <a:pt x="172" y="345"/>
                    <a:pt x="170" y="342"/>
                  </a:cubicBezTo>
                  <a:cubicBezTo>
                    <a:pt x="170" y="341"/>
                    <a:pt x="170" y="336"/>
                    <a:pt x="169" y="335"/>
                  </a:cubicBezTo>
                  <a:cubicBezTo>
                    <a:pt x="167" y="333"/>
                    <a:pt x="164" y="332"/>
                    <a:pt x="161" y="330"/>
                  </a:cubicBezTo>
                  <a:cubicBezTo>
                    <a:pt x="157" y="326"/>
                    <a:pt x="153" y="322"/>
                    <a:pt x="151" y="317"/>
                  </a:cubicBezTo>
                  <a:cubicBezTo>
                    <a:pt x="148" y="312"/>
                    <a:pt x="150" y="306"/>
                    <a:pt x="148" y="301"/>
                  </a:cubicBezTo>
                  <a:cubicBezTo>
                    <a:pt x="146" y="298"/>
                    <a:pt x="136" y="297"/>
                    <a:pt x="140" y="292"/>
                  </a:cubicBezTo>
                  <a:cubicBezTo>
                    <a:pt x="142" y="290"/>
                    <a:pt x="146" y="293"/>
                    <a:pt x="148" y="291"/>
                  </a:cubicBezTo>
                  <a:cubicBezTo>
                    <a:pt x="150" y="289"/>
                    <a:pt x="148" y="287"/>
                    <a:pt x="148" y="284"/>
                  </a:cubicBezTo>
                  <a:cubicBezTo>
                    <a:pt x="148" y="279"/>
                    <a:pt x="150" y="279"/>
                    <a:pt x="152" y="275"/>
                  </a:cubicBezTo>
                  <a:cubicBezTo>
                    <a:pt x="153" y="272"/>
                    <a:pt x="151" y="268"/>
                    <a:pt x="152" y="265"/>
                  </a:cubicBezTo>
                  <a:cubicBezTo>
                    <a:pt x="153" y="262"/>
                    <a:pt x="157" y="261"/>
                    <a:pt x="157" y="256"/>
                  </a:cubicBezTo>
                  <a:cubicBezTo>
                    <a:pt x="160" y="258"/>
                    <a:pt x="166" y="259"/>
                    <a:pt x="169" y="259"/>
                  </a:cubicBezTo>
                  <a:cubicBezTo>
                    <a:pt x="172" y="258"/>
                    <a:pt x="173" y="256"/>
                    <a:pt x="175" y="256"/>
                  </a:cubicBezTo>
                  <a:cubicBezTo>
                    <a:pt x="177" y="256"/>
                    <a:pt x="180" y="258"/>
                    <a:pt x="182" y="256"/>
                  </a:cubicBezTo>
                  <a:cubicBezTo>
                    <a:pt x="187" y="253"/>
                    <a:pt x="180" y="248"/>
                    <a:pt x="188" y="247"/>
                  </a:cubicBezTo>
                  <a:cubicBezTo>
                    <a:pt x="192" y="247"/>
                    <a:pt x="199" y="250"/>
                    <a:pt x="197" y="242"/>
                  </a:cubicBezTo>
                  <a:cubicBezTo>
                    <a:pt x="196" y="241"/>
                    <a:pt x="196" y="240"/>
                    <a:pt x="195" y="240"/>
                  </a:cubicBezTo>
                  <a:cubicBezTo>
                    <a:pt x="200" y="239"/>
                    <a:pt x="206" y="241"/>
                    <a:pt x="210" y="239"/>
                  </a:cubicBezTo>
                  <a:cubicBezTo>
                    <a:pt x="212" y="237"/>
                    <a:pt x="211" y="239"/>
                    <a:pt x="214" y="237"/>
                  </a:cubicBezTo>
                  <a:cubicBezTo>
                    <a:pt x="215" y="234"/>
                    <a:pt x="215" y="231"/>
                    <a:pt x="218" y="229"/>
                  </a:cubicBezTo>
                  <a:cubicBezTo>
                    <a:pt x="218" y="228"/>
                    <a:pt x="223" y="228"/>
                    <a:pt x="223" y="227"/>
                  </a:cubicBezTo>
                  <a:cubicBezTo>
                    <a:pt x="225" y="226"/>
                    <a:pt x="223" y="224"/>
                    <a:pt x="224" y="222"/>
                  </a:cubicBezTo>
                  <a:cubicBezTo>
                    <a:pt x="228" y="214"/>
                    <a:pt x="234" y="213"/>
                    <a:pt x="240" y="208"/>
                  </a:cubicBezTo>
                  <a:cubicBezTo>
                    <a:pt x="240" y="207"/>
                    <a:pt x="239" y="205"/>
                    <a:pt x="238" y="20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4" name="Freeform 520"/>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5" name="Freeform 521"/>
            <p:cNvSpPr>
              <a:spLocks/>
            </p:cNvSpPr>
            <p:nvPr/>
          </p:nvSpPr>
          <p:spPr bwMode="auto">
            <a:xfrm>
              <a:off x="-2825750" y="5597525"/>
              <a:ext cx="476250" cy="604838"/>
            </a:xfrm>
            <a:custGeom>
              <a:avLst/>
              <a:gdLst>
                <a:gd name="T0" fmla="*/ 115 w 127"/>
                <a:gd name="T1" fmla="*/ 85 h 161"/>
                <a:gd name="T2" fmla="*/ 105 w 127"/>
                <a:gd name="T3" fmla="*/ 82 h 161"/>
                <a:gd name="T4" fmla="*/ 99 w 127"/>
                <a:gd name="T5" fmla="*/ 103 h 161"/>
                <a:gd name="T6" fmla="*/ 91 w 127"/>
                <a:gd name="T7" fmla="*/ 74 h 161"/>
                <a:gd name="T8" fmla="*/ 109 w 127"/>
                <a:gd name="T9" fmla="*/ 66 h 161"/>
                <a:gd name="T10" fmla="*/ 115 w 127"/>
                <a:gd name="T11" fmla="*/ 50 h 161"/>
                <a:gd name="T12" fmla="*/ 121 w 127"/>
                <a:gd name="T13" fmla="*/ 51 h 161"/>
                <a:gd name="T14" fmla="*/ 53 w 127"/>
                <a:gd name="T15" fmla="*/ 36 h 161"/>
                <a:gd name="T16" fmla="*/ 50 w 127"/>
                <a:gd name="T17" fmla="*/ 23 h 161"/>
                <a:gd name="T18" fmla="*/ 47 w 127"/>
                <a:gd name="T19" fmla="*/ 15 h 161"/>
                <a:gd name="T20" fmla="*/ 41 w 127"/>
                <a:gd name="T21" fmla="*/ 16 h 161"/>
                <a:gd name="T22" fmla="*/ 28 w 127"/>
                <a:gd name="T23" fmla="*/ 7 h 161"/>
                <a:gd name="T24" fmla="*/ 21 w 127"/>
                <a:gd name="T25" fmla="*/ 5 h 161"/>
                <a:gd name="T26" fmla="*/ 14 w 127"/>
                <a:gd name="T27" fmla="*/ 0 h 161"/>
                <a:gd name="T28" fmla="*/ 7 w 127"/>
                <a:gd name="T29" fmla="*/ 21 h 161"/>
                <a:gd name="T30" fmla="*/ 21 w 127"/>
                <a:gd name="T31" fmla="*/ 33 h 161"/>
                <a:gd name="T32" fmla="*/ 11 w 127"/>
                <a:gd name="T33" fmla="*/ 44 h 161"/>
                <a:gd name="T34" fmla="*/ 4 w 127"/>
                <a:gd name="T35" fmla="*/ 57 h 161"/>
                <a:gd name="T36" fmla="*/ 17 w 127"/>
                <a:gd name="T37" fmla="*/ 64 h 161"/>
                <a:gd name="T38" fmla="*/ 18 w 127"/>
                <a:gd name="T39" fmla="*/ 77 h 161"/>
                <a:gd name="T40" fmla="*/ 20 w 127"/>
                <a:gd name="T41" fmla="*/ 84 h 161"/>
                <a:gd name="T42" fmla="*/ 19 w 127"/>
                <a:gd name="T43" fmla="*/ 92 h 161"/>
                <a:gd name="T44" fmla="*/ 24 w 127"/>
                <a:gd name="T45" fmla="*/ 97 h 161"/>
                <a:gd name="T46" fmla="*/ 24 w 127"/>
                <a:gd name="T47" fmla="*/ 104 h 161"/>
                <a:gd name="T48" fmla="*/ 27 w 127"/>
                <a:gd name="T49" fmla="*/ 120 h 161"/>
                <a:gd name="T50" fmla="*/ 29 w 127"/>
                <a:gd name="T51" fmla="*/ 134 h 161"/>
                <a:gd name="T52" fmla="*/ 31 w 127"/>
                <a:gd name="T53" fmla="*/ 140 h 161"/>
                <a:gd name="T54" fmla="*/ 53 w 127"/>
                <a:gd name="T55" fmla="*/ 136 h 161"/>
                <a:gd name="T56" fmla="*/ 62 w 127"/>
                <a:gd name="T57" fmla="*/ 137 h 161"/>
                <a:gd name="T58" fmla="*/ 72 w 127"/>
                <a:gd name="T59" fmla="*/ 133 h 161"/>
                <a:gd name="T60" fmla="*/ 82 w 127"/>
                <a:gd name="T61" fmla="*/ 124 h 161"/>
                <a:gd name="T62" fmla="*/ 102 w 127"/>
                <a:gd name="T63" fmla="*/ 132 h 161"/>
                <a:gd name="T64" fmla="*/ 106 w 127"/>
                <a:gd name="T65" fmla="*/ 147 h 161"/>
                <a:gd name="T66" fmla="*/ 112 w 127"/>
                <a:gd name="T67" fmla="*/ 161 h 161"/>
                <a:gd name="T68" fmla="*/ 112 w 127"/>
                <a:gd name="T69" fmla="*/ 155 h 161"/>
                <a:gd name="T70" fmla="*/ 125 w 127"/>
                <a:gd name="T71" fmla="*/ 151 h 161"/>
                <a:gd name="T72" fmla="*/ 125 w 127"/>
                <a:gd name="T73" fmla="*/ 130 h 161"/>
                <a:gd name="T74" fmla="*/ 125 w 127"/>
                <a:gd name="T75" fmla="*/ 130 h 161"/>
                <a:gd name="T76" fmla="*/ 118 w 127"/>
                <a:gd name="T77" fmla="*/ 98 h 161"/>
                <a:gd name="T78" fmla="*/ 115 w 127"/>
                <a:gd name="T79"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61">
                  <a:moveTo>
                    <a:pt x="115" y="85"/>
                  </a:moveTo>
                  <a:cubicBezTo>
                    <a:pt x="115" y="86"/>
                    <a:pt x="103" y="82"/>
                    <a:pt x="105" y="82"/>
                  </a:cubicBezTo>
                  <a:cubicBezTo>
                    <a:pt x="97" y="84"/>
                    <a:pt x="102" y="97"/>
                    <a:pt x="99" y="103"/>
                  </a:cubicBezTo>
                  <a:cubicBezTo>
                    <a:pt x="88" y="104"/>
                    <a:pt x="86" y="81"/>
                    <a:pt x="91" y="74"/>
                  </a:cubicBezTo>
                  <a:cubicBezTo>
                    <a:pt x="95" y="69"/>
                    <a:pt x="104" y="70"/>
                    <a:pt x="109" y="66"/>
                  </a:cubicBezTo>
                  <a:cubicBezTo>
                    <a:pt x="112" y="63"/>
                    <a:pt x="114" y="55"/>
                    <a:pt x="115" y="50"/>
                  </a:cubicBezTo>
                  <a:cubicBezTo>
                    <a:pt x="117" y="51"/>
                    <a:pt x="119" y="50"/>
                    <a:pt x="121" y="51"/>
                  </a:cubicBezTo>
                  <a:cubicBezTo>
                    <a:pt x="127" y="34"/>
                    <a:pt x="60" y="44"/>
                    <a:pt x="53" y="36"/>
                  </a:cubicBezTo>
                  <a:cubicBezTo>
                    <a:pt x="49" y="32"/>
                    <a:pt x="51" y="27"/>
                    <a:pt x="50" y="23"/>
                  </a:cubicBezTo>
                  <a:cubicBezTo>
                    <a:pt x="50" y="21"/>
                    <a:pt x="48" y="16"/>
                    <a:pt x="47" y="15"/>
                  </a:cubicBezTo>
                  <a:cubicBezTo>
                    <a:pt x="44" y="13"/>
                    <a:pt x="44" y="16"/>
                    <a:pt x="41" y="16"/>
                  </a:cubicBezTo>
                  <a:cubicBezTo>
                    <a:pt x="35" y="14"/>
                    <a:pt x="33" y="10"/>
                    <a:pt x="28" y="7"/>
                  </a:cubicBezTo>
                  <a:cubicBezTo>
                    <a:pt x="27" y="7"/>
                    <a:pt x="23" y="6"/>
                    <a:pt x="21" y="5"/>
                  </a:cubicBezTo>
                  <a:cubicBezTo>
                    <a:pt x="18" y="3"/>
                    <a:pt x="17" y="1"/>
                    <a:pt x="14" y="0"/>
                  </a:cubicBezTo>
                  <a:cubicBezTo>
                    <a:pt x="15" y="12"/>
                    <a:pt x="0" y="11"/>
                    <a:pt x="7" y="21"/>
                  </a:cubicBezTo>
                  <a:cubicBezTo>
                    <a:pt x="10" y="25"/>
                    <a:pt x="20" y="29"/>
                    <a:pt x="21" y="33"/>
                  </a:cubicBezTo>
                  <a:cubicBezTo>
                    <a:pt x="21" y="37"/>
                    <a:pt x="14" y="42"/>
                    <a:pt x="11" y="44"/>
                  </a:cubicBezTo>
                  <a:cubicBezTo>
                    <a:pt x="7" y="48"/>
                    <a:pt x="2" y="50"/>
                    <a:pt x="4" y="57"/>
                  </a:cubicBezTo>
                  <a:cubicBezTo>
                    <a:pt x="7" y="63"/>
                    <a:pt x="13" y="60"/>
                    <a:pt x="17" y="64"/>
                  </a:cubicBezTo>
                  <a:cubicBezTo>
                    <a:pt x="21" y="68"/>
                    <a:pt x="17" y="72"/>
                    <a:pt x="18" y="77"/>
                  </a:cubicBezTo>
                  <a:cubicBezTo>
                    <a:pt x="18" y="80"/>
                    <a:pt x="19" y="82"/>
                    <a:pt x="20" y="84"/>
                  </a:cubicBezTo>
                  <a:cubicBezTo>
                    <a:pt x="20" y="86"/>
                    <a:pt x="19" y="89"/>
                    <a:pt x="19" y="92"/>
                  </a:cubicBezTo>
                  <a:cubicBezTo>
                    <a:pt x="20" y="94"/>
                    <a:pt x="24" y="96"/>
                    <a:pt x="24" y="97"/>
                  </a:cubicBezTo>
                  <a:cubicBezTo>
                    <a:pt x="25" y="99"/>
                    <a:pt x="24" y="102"/>
                    <a:pt x="24" y="104"/>
                  </a:cubicBezTo>
                  <a:cubicBezTo>
                    <a:pt x="25" y="110"/>
                    <a:pt x="26" y="115"/>
                    <a:pt x="27" y="120"/>
                  </a:cubicBezTo>
                  <a:cubicBezTo>
                    <a:pt x="28" y="125"/>
                    <a:pt x="28" y="129"/>
                    <a:pt x="29" y="134"/>
                  </a:cubicBezTo>
                  <a:cubicBezTo>
                    <a:pt x="29" y="136"/>
                    <a:pt x="30" y="138"/>
                    <a:pt x="31" y="140"/>
                  </a:cubicBezTo>
                  <a:cubicBezTo>
                    <a:pt x="38" y="137"/>
                    <a:pt x="46" y="135"/>
                    <a:pt x="53" y="136"/>
                  </a:cubicBezTo>
                  <a:cubicBezTo>
                    <a:pt x="57" y="136"/>
                    <a:pt x="57" y="138"/>
                    <a:pt x="62" y="137"/>
                  </a:cubicBezTo>
                  <a:cubicBezTo>
                    <a:pt x="65" y="136"/>
                    <a:pt x="68" y="134"/>
                    <a:pt x="72" y="133"/>
                  </a:cubicBezTo>
                  <a:cubicBezTo>
                    <a:pt x="84" y="131"/>
                    <a:pt x="79" y="135"/>
                    <a:pt x="82" y="124"/>
                  </a:cubicBezTo>
                  <a:cubicBezTo>
                    <a:pt x="86" y="105"/>
                    <a:pt x="101" y="117"/>
                    <a:pt x="102" y="132"/>
                  </a:cubicBezTo>
                  <a:cubicBezTo>
                    <a:pt x="103" y="138"/>
                    <a:pt x="104" y="142"/>
                    <a:pt x="106" y="147"/>
                  </a:cubicBezTo>
                  <a:cubicBezTo>
                    <a:pt x="108" y="151"/>
                    <a:pt x="109" y="157"/>
                    <a:pt x="112" y="161"/>
                  </a:cubicBezTo>
                  <a:cubicBezTo>
                    <a:pt x="112" y="159"/>
                    <a:pt x="112" y="157"/>
                    <a:pt x="112" y="155"/>
                  </a:cubicBezTo>
                  <a:cubicBezTo>
                    <a:pt x="115" y="146"/>
                    <a:pt x="119" y="150"/>
                    <a:pt x="125" y="151"/>
                  </a:cubicBezTo>
                  <a:cubicBezTo>
                    <a:pt x="126" y="145"/>
                    <a:pt x="123" y="135"/>
                    <a:pt x="125" y="130"/>
                  </a:cubicBezTo>
                  <a:cubicBezTo>
                    <a:pt x="125" y="130"/>
                    <a:pt x="125" y="130"/>
                    <a:pt x="125" y="130"/>
                  </a:cubicBezTo>
                  <a:cubicBezTo>
                    <a:pt x="121" y="120"/>
                    <a:pt x="120" y="108"/>
                    <a:pt x="118" y="98"/>
                  </a:cubicBezTo>
                  <a:cubicBezTo>
                    <a:pt x="117" y="95"/>
                    <a:pt x="117" y="87"/>
                    <a:pt x="115" y="8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6" name="Freeform 522"/>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7" name="Freeform 523"/>
            <p:cNvSpPr>
              <a:spLocks/>
            </p:cNvSpPr>
            <p:nvPr/>
          </p:nvSpPr>
          <p:spPr bwMode="auto">
            <a:xfrm>
              <a:off x="-3624262" y="5156200"/>
              <a:ext cx="839788" cy="482600"/>
            </a:xfrm>
            <a:custGeom>
              <a:avLst/>
              <a:gdLst>
                <a:gd name="T0" fmla="*/ 10 w 224"/>
                <a:gd name="T1" fmla="*/ 18 h 129"/>
                <a:gd name="T2" fmla="*/ 7 w 224"/>
                <a:gd name="T3" fmla="*/ 37 h 129"/>
                <a:gd name="T4" fmla="*/ 11 w 224"/>
                <a:gd name="T5" fmla="*/ 53 h 129"/>
                <a:gd name="T6" fmla="*/ 31 w 224"/>
                <a:gd name="T7" fmla="*/ 63 h 129"/>
                <a:gd name="T8" fmla="*/ 51 w 224"/>
                <a:gd name="T9" fmla="*/ 76 h 129"/>
                <a:gd name="T10" fmla="*/ 72 w 224"/>
                <a:gd name="T11" fmla="*/ 84 h 129"/>
                <a:gd name="T12" fmla="*/ 91 w 224"/>
                <a:gd name="T13" fmla="*/ 93 h 129"/>
                <a:gd name="T14" fmla="*/ 108 w 224"/>
                <a:gd name="T15" fmla="*/ 89 h 129"/>
                <a:gd name="T16" fmla="*/ 124 w 224"/>
                <a:gd name="T17" fmla="*/ 101 h 129"/>
                <a:gd name="T18" fmla="*/ 141 w 224"/>
                <a:gd name="T19" fmla="*/ 109 h 129"/>
                <a:gd name="T20" fmla="*/ 149 w 224"/>
                <a:gd name="T21" fmla="*/ 110 h 129"/>
                <a:gd name="T22" fmla="*/ 155 w 224"/>
                <a:gd name="T23" fmla="*/ 115 h 129"/>
                <a:gd name="T24" fmla="*/ 188 w 224"/>
                <a:gd name="T25" fmla="*/ 116 h 129"/>
                <a:gd name="T26" fmla="*/ 219 w 224"/>
                <a:gd name="T27" fmla="*/ 107 h 129"/>
                <a:gd name="T28" fmla="*/ 215 w 224"/>
                <a:gd name="T29" fmla="*/ 92 h 129"/>
                <a:gd name="T30" fmla="*/ 218 w 224"/>
                <a:gd name="T31" fmla="*/ 76 h 129"/>
                <a:gd name="T32" fmla="*/ 206 w 224"/>
                <a:gd name="T33" fmla="*/ 79 h 129"/>
                <a:gd name="T34" fmla="*/ 193 w 224"/>
                <a:gd name="T35" fmla="*/ 78 h 129"/>
                <a:gd name="T36" fmla="*/ 187 w 224"/>
                <a:gd name="T37" fmla="*/ 76 h 129"/>
                <a:gd name="T38" fmla="*/ 181 w 224"/>
                <a:gd name="T39" fmla="*/ 73 h 129"/>
                <a:gd name="T40" fmla="*/ 177 w 224"/>
                <a:gd name="T41" fmla="*/ 71 h 129"/>
                <a:gd name="T42" fmla="*/ 166 w 224"/>
                <a:gd name="T43" fmla="*/ 72 h 129"/>
                <a:gd name="T44" fmla="*/ 155 w 224"/>
                <a:gd name="T45" fmla="*/ 67 h 129"/>
                <a:gd name="T46" fmla="*/ 137 w 224"/>
                <a:gd name="T47" fmla="*/ 63 h 129"/>
                <a:gd name="T48" fmla="*/ 136 w 224"/>
                <a:gd name="T49" fmla="*/ 55 h 129"/>
                <a:gd name="T50" fmla="*/ 129 w 224"/>
                <a:gd name="T51" fmla="*/ 56 h 129"/>
                <a:gd name="T52" fmla="*/ 114 w 224"/>
                <a:gd name="T53" fmla="*/ 44 h 129"/>
                <a:gd name="T54" fmla="*/ 108 w 224"/>
                <a:gd name="T55" fmla="*/ 36 h 129"/>
                <a:gd name="T56" fmla="*/ 96 w 224"/>
                <a:gd name="T57" fmla="*/ 37 h 129"/>
                <a:gd name="T58" fmla="*/ 89 w 224"/>
                <a:gd name="T59" fmla="*/ 28 h 129"/>
                <a:gd name="T60" fmla="*/ 78 w 224"/>
                <a:gd name="T61" fmla="*/ 23 h 129"/>
                <a:gd name="T62" fmla="*/ 70 w 224"/>
                <a:gd name="T63" fmla="*/ 16 h 129"/>
                <a:gd name="T64" fmla="*/ 59 w 224"/>
                <a:gd name="T65" fmla="*/ 10 h 129"/>
                <a:gd name="T66" fmla="*/ 52 w 224"/>
                <a:gd name="T67" fmla="*/ 1 h 129"/>
                <a:gd name="T68" fmla="*/ 38 w 224"/>
                <a:gd name="T69" fmla="*/ 1 h 129"/>
                <a:gd name="T70" fmla="*/ 31 w 224"/>
                <a:gd name="T71" fmla="*/ 12 h 129"/>
                <a:gd name="T72" fmla="*/ 28 w 224"/>
                <a:gd name="T73" fmla="*/ 5 h 129"/>
                <a:gd name="T74" fmla="*/ 10 w 224"/>
                <a:gd name="T75"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129">
                  <a:moveTo>
                    <a:pt x="10" y="18"/>
                  </a:moveTo>
                  <a:cubicBezTo>
                    <a:pt x="7" y="22"/>
                    <a:pt x="8" y="33"/>
                    <a:pt x="7" y="37"/>
                  </a:cubicBezTo>
                  <a:cubicBezTo>
                    <a:pt x="3" y="49"/>
                    <a:pt x="0" y="46"/>
                    <a:pt x="11" y="53"/>
                  </a:cubicBezTo>
                  <a:cubicBezTo>
                    <a:pt x="17" y="57"/>
                    <a:pt x="25" y="59"/>
                    <a:pt x="31" y="63"/>
                  </a:cubicBezTo>
                  <a:cubicBezTo>
                    <a:pt x="38" y="68"/>
                    <a:pt x="42" y="73"/>
                    <a:pt x="51" y="76"/>
                  </a:cubicBezTo>
                  <a:cubicBezTo>
                    <a:pt x="57" y="78"/>
                    <a:pt x="65" y="80"/>
                    <a:pt x="72" y="84"/>
                  </a:cubicBezTo>
                  <a:cubicBezTo>
                    <a:pt x="78" y="86"/>
                    <a:pt x="83" y="92"/>
                    <a:pt x="91" y="93"/>
                  </a:cubicBezTo>
                  <a:cubicBezTo>
                    <a:pt x="94" y="93"/>
                    <a:pt x="104" y="88"/>
                    <a:pt x="108" y="89"/>
                  </a:cubicBezTo>
                  <a:cubicBezTo>
                    <a:pt x="115" y="90"/>
                    <a:pt x="126" y="92"/>
                    <a:pt x="124" y="101"/>
                  </a:cubicBezTo>
                  <a:cubicBezTo>
                    <a:pt x="131" y="101"/>
                    <a:pt x="135" y="107"/>
                    <a:pt x="141" y="109"/>
                  </a:cubicBezTo>
                  <a:cubicBezTo>
                    <a:pt x="144" y="110"/>
                    <a:pt x="147" y="109"/>
                    <a:pt x="149" y="110"/>
                  </a:cubicBezTo>
                  <a:cubicBezTo>
                    <a:pt x="152" y="111"/>
                    <a:pt x="152" y="114"/>
                    <a:pt x="155" y="115"/>
                  </a:cubicBezTo>
                  <a:cubicBezTo>
                    <a:pt x="164" y="117"/>
                    <a:pt x="179" y="123"/>
                    <a:pt x="188" y="116"/>
                  </a:cubicBezTo>
                  <a:cubicBezTo>
                    <a:pt x="193" y="129"/>
                    <a:pt x="224" y="124"/>
                    <a:pt x="219" y="107"/>
                  </a:cubicBezTo>
                  <a:cubicBezTo>
                    <a:pt x="217" y="100"/>
                    <a:pt x="213" y="100"/>
                    <a:pt x="215" y="92"/>
                  </a:cubicBezTo>
                  <a:cubicBezTo>
                    <a:pt x="215" y="87"/>
                    <a:pt x="219" y="81"/>
                    <a:pt x="218" y="76"/>
                  </a:cubicBezTo>
                  <a:cubicBezTo>
                    <a:pt x="214" y="77"/>
                    <a:pt x="209" y="79"/>
                    <a:pt x="206" y="79"/>
                  </a:cubicBezTo>
                  <a:cubicBezTo>
                    <a:pt x="202" y="79"/>
                    <a:pt x="197" y="79"/>
                    <a:pt x="193" y="78"/>
                  </a:cubicBezTo>
                  <a:cubicBezTo>
                    <a:pt x="191" y="77"/>
                    <a:pt x="189" y="76"/>
                    <a:pt x="187" y="76"/>
                  </a:cubicBezTo>
                  <a:cubicBezTo>
                    <a:pt x="185" y="75"/>
                    <a:pt x="183" y="75"/>
                    <a:pt x="181" y="73"/>
                  </a:cubicBezTo>
                  <a:cubicBezTo>
                    <a:pt x="179" y="73"/>
                    <a:pt x="179" y="71"/>
                    <a:pt x="177" y="71"/>
                  </a:cubicBezTo>
                  <a:cubicBezTo>
                    <a:pt x="174" y="79"/>
                    <a:pt x="170" y="74"/>
                    <a:pt x="166" y="72"/>
                  </a:cubicBezTo>
                  <a:cubicBezTo>
                    <a:pt x="168" y="86"/>
                    <a:pt x="157" y="69"/>
                    <a:pt x="155" y="67"/>
                  </a:cubicBezTo>
                  <a:cubicBezTo>
                    <a:pt x="150" y="63"/>
                    <a:pt x="139" y="69"/>
                    <a:pt x="137" y="63"/>
                  </a:cubicBezTo>
                  <a:cubicBezTo>
                    <a:pt x="136" y="59"/>
                    <a:pt x="143" y="56"/>
                    <a:pt x="136" y="55"/>
                  </a:cubicBezTo>
                  <a:cubicBezTo>
                    <a:pt x="134" y="55"/>
                    <a:pt x="133" y="58"/>
                    <a:pt x="129" y="56"/>
                  </a:cubicBezTo>
                  <a:cubicBezTo>
                    <a:pt x="125" y="54"/>
                    <a:pt x="117" y="48"/>
                    <a:pt x="114" y="44"/>
                  </a:cubicBezTo>
                  <a:cubicBezTo>
                    <a:pt x="111" y="41"/>
                    <a:pt x="113" y="37"/>
                    <a:pt x="108" y="36"/>
                  </a:cubicBezTo>
                  <a:cubicBezTo>
                    <a:pt x="103" y="34"/>
                    <a:pt x="101" y="39"/>
                    <a:pt x="96" y="37"/>
                  </a:cubicBezTo>
                  <a:cubicBezTo>
                    <a:pt x="93" y="36"/>
                    <a:pt x="91" y="30"/>
                    <a:pt x="89" y="28"/>
                  </a:cubicBezTo>
                  <a:cubicBezTo>
                    <a:pt x="85" y="24"/>
                    <a:pt x="83" y="24"/>
                    <a:pt x="78" y="23"/>
                  </a:cubicBezTo>
                  <a:cubicBezTo>
                    <a:pt x="74" y="21"/>
                    <a:pt x="73" y="19"/>
                    <a:pt x="70" y="16"/>
                  </a:cubicBezTo>
                  <a:cubicBezTo>
                    <a:pt x="67" y="13"/>
                    <a:pt x="62" y="13"/>
                    <a:pt x="59" y="10"/>
                  </a:cubicBezTo>
                  <a:cubicBezTo>
                    <a:pt x="56" y="7"/>
                    <a:pt x="57" y="3"/>
                    <a:pt x="52" y="1"/>
                  </a:cubicBezTo>
                  <a:cubicBezTo>
                    <a:pt x="48" y="0"/>
                    <a:pt x="42" y="1"/>
                    <a:pt x="38" y="1"/>
                  </a:cubicBezTo>
                  <a:cubicBezTo>
                    <a:pt x="38" y="5"/>
                    <a:pt x="36" y="13"/>
                    <a:pt x="31" y="12"/>
                  </a:cubicBezTo>
                  <a:cubicBezTo>
                    <a:pt x="28" y="11"/>
                    <a:pt x="29" y="7"/>
                    <a:pt x="28" y="5"/>
                  </a:cubicBezTo>
                  <a:cubicBezTo>
                    <a:pt x="22" y="11"/>
                    <a:pt x="13" y="13"/>
                    <a:pt x="10"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8" name="Freeform 524"/>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9" name="Freeform 525"/>
            <p:cNvSpPr>
              <a:spLocks/>
            </p:cNvSpPr>
            <p:nvPr/>
          </p:nvSpPr>
          <p:spPr bwMode="auto">
            <a:xfrm>
              <a:off x="-4783137" y="4559300"/>
              <a:ext cx="2894013" cy="2989263"/>
            </a:xfrm>
            <a:custGeom>
              <a:avLst/>
              <a:gdLst>
                <a:gd name="T0" fmla="*/ 747 w 772"/>
                <a:gd name="T1" fmla="*/ 201 h 797"/>
                <a:gd name="T2" fmla="*/ 716 w 772"/>
                <a:gd name="T3" fmla="*/ 198 h 797"/>
                <a:gd name="T4" fmla="*/ 661 w 772"/>
                <a:gd name="T5" fmla="*/ 220 h 797"/>
                <a:gd name="T6" fmla="*/ 621 w 772"/>
                <a:gd name="T7" fmla="*/ 236 h 797"/>
                <a:gd name="T8" fmla="*/ 615 w 772"/>
                <a:gd name="T9" fmla="*/ 267 h 797"/>
                <a:gd name="T10" fmla="*/ 571 w 772"/>
                <a:gd name="T11" fmla="*/ 270 h 797"/>
                <a:gd name="T12" fmla="*/ 527 w 772"/>
                <a:gd name="T13" fmla="*/ 235 h 797"/>
                <a:gd name="T14" fmla="*/ 497 w 772"/>
                <a:gd name="T15" fmla="*/ 275 h 797"/>
                <a:gd name="T16" fmla="*/ 433 w 772"/>
                <a:gd name="T17" fmla="*/ 260 h 797"/>
                <a:gd name="T18" fmla="*/ 360 w 772"/>
                <a:gd name="T19" fmla="*/ 235 h 797"/>
                <a:gd name="T20" fmla="*/ 319 w 772"/>
                <a:gd name="T21" fmla="*/ 177 h 797"/>
                <a:gd name="T22" fmla="*/ 316 w 772"/>
                <a:gd name="T23" fmla="*/ 154 h 797"/>
                <a:gd name="T24" fmla="*/ 288 w 772"/>
                <a:gd name="T25" fmla="*/ 130 h 797"/>
                <a:gd name="T26" fmla="*/ 277 w 772"/>
                <a:gd name="T27" fmla="*/ 110 h 797"/>
                <a:gd name="T28" fmla="*/ 278 w 772"/>
                <a:gd name="T29" fmla="*/ 97 h 797"/>
                <a:gd name="T30" fmla="*/ 292 w 772"/>
                <a:gd name="T31" fmla="*/ 80 h 797"/>
                <a:gd name="T32" fmla="*/ 278 w 772"/>
                <a:gd name="T33" fmla="*/ 31 h 797"/>
                <a:gd name="T34" fmla="*/ 226 w 772"/>
                <a:gd name="T35" fmla="*/ 17 h 797"/>
                <a:gd name="T36" fmla="*/ 145 w 772"/>
                <a:gd name="T37" fmla="*/ 32 h 797"/>
                <a:gd name="T38" fmla="*/ 152 w 772"/>
                <a:gd name="T39" fmla="*/ 61 h 797"/>
                <a:gd name="T40" fmla="*/ 185 w 772"/>
                <a:gd name="T41" fmla="*/ 100 h 797"/>
                <a:gd name="T42" fmla="*/ 132 w 772"/>
                <a:gd name="T43" fmla="*/ 172 h 797"/>
                <a:gd name="T44" fmla="*/ 101 w 772"/>
                <a:gd name="T45" fmla="*/ 223 h 797"/>
                <a:gd name="T46" fmla="*/ 69 w 772"/>
                <a:gd name="T47" fmla="*/ 240 h 797"/>
                <a:gd name="T48" fmla="*/ 41 w 772"/>
                <a:gd name="T49" fmla="*/ 244 h 797"/>
                <a:gd name="T50" fmla="*/ 47 w 772"/>
                <a:gd name="T51" fmla="*/ 280 h 797"/>
                <a:gd name="T52" fmla="*/ 60 w 772"/>
                <a:gd name="T53" fmla="*/ 312 h 797"/>
                <a:gd name="T54" fmla="*/ 65 w 772"/>
                <a:gd name="T55" fmla="*/ 343 h 797"/>
                <a:gd name="T56" fmla="*/ 6 w 772"/>
                <a:gd name="T57" fmla="*/ 358 h 797"/>
                <a:gd name="T58" fmla="*/ 51 w 772"/>
                <a:gd name="T59" fmla="*/ 376 h 797"/>
                <a:gd name="T60" fmla="*/ 20 w 772"/>
                <a:gd name="T61" fmla="*/ 396 h 797"/>
                <a:gd name="T62" fmla="*/ 101 w 772"/>
                <a:gd name="T63" fmla="*/ 430 h 797"/>
                <a:gd name="T64" fmla="*/ 123 w 772"/>
                <a:gd name="T65" fmla="*/ 525 h 797"/>
                <a:gd name="T66" fmla="*/ 155 w 772"/>
                <a:gd name="T67" fmla="*/ 612 h 797"/>
                <a:gd name="T68" fmla="*/ 193 w 772"/>
                <a:gd name="T69" fmla="*/ 704 h 797"/>
                <a:gd name="T70" fmla="*/ 245 w 772"/>
                <a:gd name="T71" fmla="*/ 794 h 797"/>
                <a:gd name="T72" fmla="*/ 293 w 772"/>
                <a:gd name="T73" fmla="*/ 736 h 797"/>
                <a:gd name="T74" fmla="*/ 322 w 772"/>
                <a:gd name="T75" fmla="*/ 651 h 797"/>
                <a:gd name="T76" fmla="*/ 332 w 772"/>
                <a:gd name="T77" fmla="*/ 588 h 797"/>
                <a:gd name="T78" fmla="*/ 379 w 772"/>
                <a:gd name="T79" fmla="*/ 543 h 797"/>
                <a:gd name="T80" fmla="*/ 426 w 772"/>
                <a:gd name="T81" fmla="*/ 508 h 797"/>
                <a:gd name="T82" fmla="*/ 496 w 772"/>
                <a:gd name="T83" fmla="*/ 449 h 797"/>
                <a:gd name="T84" fmla="*/ 525 w 772"/>
                <a:gd name="T85" fmla="*/ 421 h 797"/>
                <a:gd name="T86" fmla="*/ 546 w 772"/>
                <a:gd name="T87" fmla="*/ 381 h 797"/>
                <a:gd name="T88" fmla="*/ 540 w 772"/>
                <a:gd name="T89" fmla="*/ 354 h 797"/>
                <a:gd name="T90" fmla="*/ 543 w 772"/>
                <a:gd name="T91" fmla="*/ 310 h 797"/>
                <a:gd name="T92" fmla="*/ 550 w 772"/>
                <a:gd name="T93" fmla="*/ 284 h 797"/>
                <a:gd name="T94" fmla="*/ 575 w 772"/>
                <a:gd name="T95" fmla="*/ 313 h 797"/>
                <a:gd name="T96" fmla="*/ 613 w 772"/>
                <a:gd name="T97" fmla="*/ 351 h 797"/>
                <a:gd name="T98" fmla="*/ 640 w 772"/>
                <a:gd name="T99" fmla="*/ 375 h 797"/>
                <a:gd name="T100" fmla="*/ 665 w 772"/>
                <a:gd name="T101" fmla="*/ 352 h 797"/>
                <a:gd name="T102" fmla="*/ 703 w 772"/>
                <a:gd name="T103" fmla="*/ 317 h 797"/>
                <a:gd name="T104" fmla="*/ 743 w 772"/>
                <a:gd name="T105" fmla="*/ 253 h 797"/>
                <a:gd name="T106" fmla="*/ 771 w 772"/>
                <a:gd name="T107" fmla="*/ 22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97">
                  <a:moveTo>
                    <a:pt x="771" y="223"/>
                  </a:moveTo>
                  <a:cubicBezTo>
                    <a:pt x="769" y="223"/>
                    <a:pt x="766" y="222"/>
                    <a:pt x="763" y="221"/>
                  </a:cubicBezTo>
                  <a:cubicBezTo>
                    <a:pt x="759" y="219"/>
                    <a:pt x="756" y="215"/>
                    <a:pt x="751" y="216"/>
                  </a:cubicBezTo>
                  <a:cubicBezTo>
                    <a:pt x="753" y="209"/>
                    <a:pt x="751" y="207"/>
                    <a:pt x="747" y="201"/>
                  </a:cubicBezTo>
                  <a:cubicBezTo>
                    <a:pt x="746" y="200"/>
                    <a:pt x="745" y="200"/>
                    <a:pt x="744" y="199"/>
                  </a:cubicBezTo>
                  <a:cubicBezTo>
                    <a:pt x="743" y="198"/>
                    <a:pt x="745" y="196"/>
                    <a:pt x="744" y="195"/>
                  </a:cubicBezTo>
                  <a:cubicBezTo>
                    <a:pt x="742" y="192"/>
                    <a:pt x="740" y="192"/>
                    <a:pt x="736" y="192"/>
                  </a:cubicBezTo>
                  <a:cubicBezTo>
                    <a:pt x="729" y="192"/>
                    <a:pt x="723" y="198"/>
                    <a:pt x="716" y="198"/>
                  </a:cubicBezTo>
                  <a:cubicBezTo>
                    <a:pt x="709" y="199"/>
                    <a:pt x="703" y="191"/>
                    <a:pt x="697" y="195"/>
                  </a:cubicBezTo>
                  <a:cubicBezTo>
                    <a:pt x="693" y="197"/>
                    <a:pt x="694" y="200"/>
                    <a:pt x="691" y="204"/>
                  </a:cubicBezTo>
                  <a:cubicBezTo>
                    <a:pt x="685" y="211"/>
                    <a:pt x="675" y="206"/>
                    <a:pt x="668" y="209"/>
                  </a:cubicBezTo>
                  <a:cubicBezTo>
                    <a:pt x="664" y="211"/>
                    <a:pt x="664" y="216"/>
                    <a:pt x="661" y="220"/>
                  </a:cubicBezTo>
                  <a:cubicBezTo>
                    <a:pt x="658" y="223"/>
                    <a:pt x="652" y="224"/>
                    <a:pt x="649" y="227"/>
                  </a:cubicBezTo>
                  <a:cubicBezTo>
                    <a:pt x="647" y="229"/>
                    <a:pt x="649" y="234"/>
                    <a:pt x="646" y="236"/>
                  </a:cubicBezTo>
                  <a:cubicBezTo>
                    <a:pt x="645" y="238"/>
                    <a:pt x="638" y="240"/>
                    <a:pt x="636" y="240"/>
                  </a:cubicBezTo>
                  <a:cubicBezTo>
                    <a:pt x="629" y="241"/>
                    <a:pt x="625" y="239"/>
                    <a:pt x="621" y="236"/>
                  </a:cubicBezTo>
                  <a:cubicBezTo>
                    <a:pt x="621" y="238"/>
                    <a:pt x="620" y="239"/>
                    <a:pt x="620" y="242"/>
                  </a:cubicBezTo>
                  <a:cubicBezTo>
                    <a:pt x="621" y="251"/>
                    <a:pt x="623" y="245"/>
                    <a:pt x="627" y="249"/>
                  </a:cubicBezTo>
                  <a:cubicBezTo>
                    <a:pt x="631" y="253"/>
                    <a:pt x="632" y="263"/>
                    <a:pt x="629" y="265"/>
                  </a:cubicBezTo>
                  <a:cubicBezTo>
                    <a:pt x="623" y="270"/>
                    <a:pt x="619" y="266"/>
                    <a:pt x="615" y="267"/>
                  </a:cubicBezTo>
                  <a:cubicBezTo>
                    <a:pt x="610" y="267"/>
                    <a:pt x="605" y="269"/>
                    <a:pt x="600" y="269"/>
                  </a:cubicBezTo>
                  <a:cubicBezTo>
                    <a:pt x="595" y="269"/>
                    <a:pt x="588" y="267"/>
                    <a:pt x="585" y="267"/>
                  </a:cubicBezTo>
                  <a:cubicBezTo>
                    <a:pt x="583" y="267"/>
                    <a:pt x="582" y="271"/>
                    <a:pt x="579" y="271"/>
                  </a:cubicBezTo>
                  <a:cubicBezTo>
                    <a:pt x="576" y="272"/>
                    <a:pt x="574" y="271"/>
                    <a:pt x="571" y="270"/>
                  </a:cubicBezTo>
                  <a:cubicBezTo>
                    <a:pt x="562" y="269"/>
                    <a:pt x="548" y="267"/>
                    <a:pt x="544" y="259"/>
                  </a:cubicBezTo>
                  <a:cubicBezTo>
                    <a:pt x="541" y="252"/>
                    <a:pt x="546" y="242"/>
                    <a:pt x="546" y="235"/>
                  </a:cubicBezTo>
                  <a:cubicBezTo>
                    <a:pt x="544" y="233"/>
                    <a:pt x="542" y="230"/>
                    <a:pt x="540" y="231"/>
                  </a:cubicBezTo>
                  <a:cubicBezTo>
                    <a:pt x="535" y="231"/>
                    <a:pt x="531" y="234"/>
                    <a:pt x="527" y="235"/>
                  </a:cubicBezTo>
                  <a:cubicBezTo>
                    <a:pt x="527" y="235"/>
                    <a:pt x="527" y="235"/>
                    <a:pt x="527" y="235"/>
                  </a:cubicBezTo>
                  <a:cubicBezTo>
                    <a:pt x="528" y="240"/>
                    <a:pt x="524" y="246"/>
                    <a:pt x="524" y="251"/>
                  </a:cubicBezTo>
                  <a:cubicBezTo>
                    <a:pt x="522" y="259"/>
                    <a:pt x="526" y="259"/>
                    <a:pt x="528" y="266"/>
                  </a:cubicBezTo>
                  <a:cubicBezTo>
                    <a:pt x="533" y="283"/>
                    <a:pt x="502" y="288"/>
                    <a:pt x="497" y="275"/>
                  </a:cubicBezTo>
                  <a:cubicBezTo>
                    <a:pt x="488" y="282"/>
                    <a:pt x="473" y="276"/>
                    <a:pt x="464" y="274"/>
                  </a:cubicBezTo>
                  <a:cubicBezTo>
                    <a:pt x="461" y="273"/>
                    <a:pt x="461" y="270"/>
                    <a:pt x="458" y="269"/>
                  </a:cubicBezTo>
                  <a:cubicBezTo>
                    <a:pt x="456" y="268"/>
                    <a:pt x="453" y="269"/>
                    <a:pt x="450" y="268"/>
                  </a:cubicBezTo>
                  <a:cubicBezTo>
                    <a:pt x="444" y="266"/>
                    <a:pt x="440" y="260"/>
                    <a:pt x="433" y="260"/>
                  </a:cubicBezTo>
                  <a:cubicBezTo>
                    <a:pt x="435" y="251"/>
                    <a:pt x="424" y="249"/>
                    <a:pt x="417" y="248"/>
                  </a:cubicBezTo>
                  <a:cubicBezTo>
                    <a:pt x="413" y="247"/>
                    <a:pt x="403" y="252"/>
                    <a:pt x="400" y="252"/>
                  </a:cubicBezTo>
                  <a:cubicBezTo>
                    <a:pt x="392" y="251"/>
                    <a:pt x="387" y="245"/>
                    <a:pt x="381" y="243"/>
                  </a:cubicBezTo>
                  <a:cubicBezTo>
                    <a:pt x="374" y="239"/>
                    <a:pt x="366" y="237"/>
                    <a:pt x="360" y="235"/>
                  </a:cubicBezTo>
                  <a:cubicBezTo>
                    <a:pt x="351" y="232"/>
                    <a:pt x="347" y="227"/>
                    <a:pt x="340" y="222"/>
                  </a:cubicBezTo>
                  <a:cubicBezTo>
                    <a:pt x="334" y="218"/>
                    <a:pt x="326" y="216"/>
                    <a:pt x="320" y="212"/>
                  </a:cubicBezTo>
                  <a:cubicBezTo>
                    <a:pt x="309" y="205"/>
                    <a:pt x="312" y="208"/>
                    <a:pt x="316" y="196"/>
                  </a:cubicBezTo>
                  <a:cubicBezTo>
                    <a:pt x="317" y="192"/>
                    <a:pt x="316" y="181"/>
                    <a:pt x="319" y="177"/>
                  </a:cubicBezTo>
                  <a:cubicBezTo>
                    <a:pt x="322" y="172"/>
                    <a:pt x="331" y="170"/>
                    <a:pt x="337" y="164"/>
                  </a:cubicBezTo>
                  <a:cubicBezTo>
                    <a:pt x="336" y="164"/>
                    <a:pt x="336" y="164"/>
                    <a:pt x="336" y="164"/>
                  </a:cubicBezTo>
                  <a:cubicBezTo>
                    <a:pt x="335" y="163"/>
                    <a:pt x="332" y="161"/>
                    <a:pt x="331" y="160"/>
                  </a:cubicBezTo>
                  <a:cubicBezTo>
                    <a:pt x="327" y="158"/>
                    <a:pt x="319" y="157"/>
                    <a:pt x="316" y="154"/>
                  </a:cubicBezTo>
                  <a:cubicBezTo>
                    <a:pt x="315" y="152"/>
                    <a:pt x="317" y="150"/>
                    <a:pt x="316" y="148"/>
                  </a:cubicBezTo>
                  <a:cubicBezTo>
                    <a:pt x="314" y="146"/>
                    <a:pt x="307" y="143"/>
                    <a:pt x="304" y="142"/>
                  </a:cubicBezTo>
                  <a:cubicBezTo>
                    <a:pt x="301" y="141"/>
                    <a:pt x="297" y="142"/>
                    <a:pt x="294" y="139"/>
                  </a:cubicBezTo>
                  <a:cubicBezTo>
                    <a:pt x="291" y="136"/>
                    <a:pt x="291" y="132"/>
                    <a:pt x="288" y="130"/>
                  </a:cubicBezTo>
                  <a:cubicBezTo>
                    <a:pt x="283" y="126"/>
                    <a:pt x="283" y="133"/>
                    <a:pt x="279" y="131"/>
                  </a:cubicBezTo>
                  <a:cubicBezTo>
                    <a:pt x="274" y="130"/>
                    <a:pt x="278" y="126"/>
                    <a:pt x="277" y="123"/>
                  </a:cubicBezTo>
                  <a:cubicBezTo>
                    <a:pt x="277" y="119"/>
                    <a:pt x="275" y="118"/>
                    <a:pt x="275" y="114"/>
                  </a:cubicBezTo>
                  <a:cubicBezTo>
                    <a:pt x="275" y="113"/>
                    <a:pt x="277" y="112"/>
                    <a:pt x="277" y="110"/>
                  </a:cubicBezTo>
                  <a:cubicBezTo>
                    <a:pt x="276" y="108"/>
                    <a:pt x="273" y="106"/>
                    <a:pt x="272" y="105"/>
                  </a:cubicBezTo>
                  <a:cubicBezTo>
                    <a:pt x="269" y="102"/>
                    <a:pt x="267" y="97"/>
                    <a:pt x="268" y="92"/>
                  </a:cubicBezTo>
                  <a:cubicBezTo>
                    <a:pt x="270" y="92"/>
                    <a:pt x="274" y="90"/>
                    <a:pt x="276" y="91"/>
                  </a:cubicBezTo>
                  <a:cubicBezTo>
                    <a:pt x="278" y="92"/>
                    <a:pt x="277" y="95"/>
                    <a:pt x="278" y="97"/>
                  </a:cubicBezTo>
                  <a:cubicBezTo>
                    <a:pt x="282" y="100"/>
                    <a:pt x="283" y="98"/>
                    <a:pt x="286" y="97"/>
                  </a:cubicBezTo>
                  <a:cubicBezTo>
                    <a:pt x="286" y="97"/>
                    <a:pt x="287" y="94"/>
                    <a:pt x="288" y="93"/>
                  </a:cubicBezTo>
                  <a:cubicBezTo>
                    <a:pt x="289" y="93"/>
                    <a:pt x="290" y="94"/>
                    <a:pt x="291" y="93"/>
                  </a:cubicBezTo>
                  <a:cubicBezTo>
                    <a:pt x="299" y="88"/>
                    <a:pt x="293" y="87"/>
                    <a:pt x="292" y="80"/>
                  </a:cubicBezTo>
                  <a:cubicBezTo>
                    <a:pt x="291" y="78"/>
                    <a:pt x="293" y="76"/>
                    <a:pt x="292" y="73"/>
                  </a:cubicBezTo>
                  <a:cubicBezTo>
                    <a:pt x="289" y="68"/>
                    <a:pt x="281" y="70"/>
                    <a:pt x="278" y="63"/>
                  </a:cubicBezTo>
                  <a:cubicBezTo>
                    <a:pt x="276" y="58"/>
                    <a:pt x="275" y="50"/>
                    <a:pt x="277" y="45"/>
                  </a:cubicBezTo>
                  <a:cubicBezTo>
                    <a:pt x="279" y="38"/>
                    <a:pt x="287" y="37"/>
                    <a:pt x="278" y="31"/>
                  </a:cubicBezTo>
                  <a:cubicBezTo>
                    <a:pt x="274" y="29"/>
                    <a:pt x="267" y="28"/>
                    <a:pt x="264" y="24"/>
                  </a:cubicBezTo>
                  <a:cubicBezTo>
                    <a:pt x="262" y="21"/>
                    <a:pt x="261" y="15"/>
                    <a:pt x="261" y="12"/>
                  </a:cubicBezTo>
                  <a:cubicBezTo>
                    <a:pt x="259" y="2"/>
                    <a:pt x="255" y="1"/>
                    <a:pt x="247" y="0"/>
                  </a:cubicBezTo>
                  <a:cubicBezTo>
                    <a:pt x="238" y="2"/>
                    <a:pt x="230" y="12"/>
                    <a:pt x="226" y="17"/>
                  </a:cubicBezTo>
                  <a:cubicBezTo>
                    <a:pt x="219" y="24"/>
                    <a:pt x="210" y="23"/>
                    <a:pt x="200" y="26"/>
                  </a:cubicBezTo>
                  <a:cubicBezTo>
                    <a:pt x="194" y="28"/>
                    <a:pt x="194" y="31"/>
                    <a:pt x="187" y="29"/>
                  </a:cubicBezTo>
                  <a:cubicBezTo>
                    <a:pt x="181" y="28"/>
                    <a:pt x="175" y="26"/>
                    <a:pt x="170" y="25"/>
                  </a:cubicBezTo>
                  <a:cubicBezTo>
                    <a:pt x="160" y="23"/>
                    <a:pt x="148" y="20"/>
                    <a:pt x="145" y="32"/>
                  </a:cubicBezTo>
                  <a:cubicBezTo>
                    <a:pt x="144" y="33"/>
                    <a:pt x="143" y="34"/>
                    <a:pt x="143" y="35"/>
                  </a:cubicBezTo>
                  <a:cubicBezTo>
                    <a:pt x="154" y="39"/>
                    <a:pt x="147" y="43"/>
                    <a:pt x="149" y="52"/>
                  </a:cubicBezTo>
                  <a:cubicBezTo>
                    <a:pt x="149" y="53"/>
                    <a:pt x="148" y="55"/>
                    <a:pt x="148" y="56"/>
                  </a:cubicBezTo>
                  <a:cubicBezTo>
                    <a:pt x="149" y="58"/>
                    <a:pt x="152" y="59"/>
                    <a:pt x="152" y="61"/>
                  </a:cubicBezTo>
                  <a:cubicBezTo>
                    <a:pt x="153" y="65"/>
                    <a:pt x="151" y="69"/>
                    <a:pt x="152" y="73"/>
                  </a:cubicBezTo>
                  <a:cubicBezTo>
                    <a:pt x="152" y="73"/>
                    <a:pt x="157" y="83"/>
                    <a:pt x="157" y="83"/>
                  </a:cubicBezTo>
                  <a:cubicBezTo>
                    <a:pt x="162" y="89"/>
                    <a:pt x="170" y="82"/>
                    <a:pt x="167" y="94"/>
                  </a:cubicBezTo>
                  <a:cubicBezTo>
                    <a:pt x="172" y="95"/>
                    <a:pt x="183" y="94"/>
                    <a:pt x="185" y="100"/>
                  </a:cubicBezTo>
                  <a:cubicBezTo>
                    <a:pt x="187" y="106"/>
                    <a:pt x="174" y="107"/>
                    <a:pt x="169" y="110"/>
                  </a:cubicBezTo>
                  <a:cubicBezTo>
                    <a:pt x="156" y="118"/>
                    <a:pt x="167" y="130"/>
                    <a:pt x="166" y="142"/>
                  </a:cubicBezTo>
                  <a:cubicBezTo>
                    <a:pt x="166" y="141"/>
                    <a:pt x="146" y="159"/>
                    <a:pt x="145" y="159"/>
                  </a:cubicBezTo>
                  <a:cubicBezTo>
                    <a:pt x="152" y="168"/>
                    <a:pt x="140" y="172"/>
                    <a:pt x="132" y="172"/>
                  </a:cubicBezTo>
                  <a:cubicBezTo>
                    <a:pt x="132" y="179"/>
                    <a:pt x="128" y="184"/>
                    <a:pt x="126" y="191"/>
                  </a:cubicBezTo>
                  <a:cubicBezTo>
                    <a:pt x="123" y="201"/>
                    <a:pt x="122" y="201"/>
                    <a:pt x="112" y="206"/>
                  </a:cubicBezTo>
                  <a:cubicBezTo>
                    <a:pt x="110" y="207"/>
                    <a:pt x="106" y="209"/>
                    <a:pt x="104" y="212"/>
                  </a:cubicBezTo>
                  <a:cubicBezTo>
                    <a:pt x="101" y="215"/>
                    <a:pt x="103" y="220"/>
                    <a:pt x="101" y="223"/>
                  </a:cubicBezTo>
                  <a:cubicBezTo>
                    <a:pt x="98" y="227"/>
                    <a:pt x="93" y="226"/>
                    <a:pt x="90" y="229"/>
                  </a:cubicBezTo>
                  <a:cubicBezTo>
                    <a:pt x="89" y="230"/>
                    <a:pt x="91" y="234"/>
                    <a:pt x="89" y="235"/>
                  </a:cubicBezTo>
                  <a:cubicBezTo>
                    <a:pt x="87" y="237"/>
                    <a:pt x="84" y="236"/>
                    <a:pt x="82" y="237"/>
                  </a:cubicBezTo>
                  <a:cubicBezTo>
                    <a:pt x="77" y="238"/>
                    <a:pt x="73" y="239"/>
                    <a:pt x="69" y="240"/>
                  </a:cubicBezTo>
                  <a:cubicBezTo>
                    <a:pt x="67" y="240"/>
                    <a:pt x="65" y="242"/>
                    <a:pt x="64" y="242"/>
                  </a:cubicBezTo>
                  <a:cubicBezTo>
                    <a:pt x="60" y="242"/>
                    <a:pt x="60" y="238"/>
                    <a:pt x="58" y="237"/>
                  </a:cubicBezTo>
                  <a:cubicBezTo>
                    <a:pt x="50" y="232"/>
                    <a:pt x="54" y="236"/>
                    <a:pt x="48" y="240"/>
                  </a:cubicBezTo>
                  <a:cubicBezTo>
                    <a:pt x="46" y="242"/>
                    <a:pt x="43" y="242"/>
                    <a:pt x="41" y="244"/>
                  </a:cubicBezTo>
                  <a:cubicBezTo>
                    <a:pt x="40" y="245"/>
                    <a:pt x="42" y="249"/>
                    <a:pt x="41" y="250"/>
                  </a:cubicBezTo>
                  <a:cubicBezTo>
                    <a:pt x="36" y="258"/>
                    <a:pt x="27" y="260"/>
                    <a:pt x="30" y="272"/>
                  </a:cubicBezTo>
                  <a:cubicBezTo>
                    <a:pt x="33" y="272"/>
                    <a:pt x="34" y="275"/>
                    <a:pt x="37" y="276"/>
                  </a:cubicBezTo>
                  <a:cubicBezTo>
                    <a:pt x="43" y="278"/>
                    <a:pt x="44" y="274"/>
                    <a:pt x="47" y="280"/>
                  </a:cubicBezTo>
                  <a:cubicBezTo>
                    <a:pt x="48" y="285"/>
                    <a:pt x="44" y="291"/>
                    <a:pt x="46" y="296"/>
                  </a:cubicBezTo>
                  <a:cubicBezTo>
                    <a:pt x="47" y="298"/>
                    <a:pt x="50" y="301"/>
                    <a:pt x="51" y="302"/>
                  </a:cubicBezTo>
                  <a:cubicBezTo>
                    <a:pt x="53" y="303"/>
                    <a:pt x="56" y="302"/>
                    <a:pt x="57" y="303"/>
                  </a:cubicBezTo>
                  <a:cubicBezTo>
                    <a:pt x="64" y="307"/>
                    <a:pt x="59" y="306"/>
                    <a:pt x="60" y="312"/>
                  </a:cubicBezTo>
                  <a:cubicBezTo>
                    <a:pt x="61" y="316"/>
                    <a:pt x="65" y="321"/>
                    <a:pt x="67" y="324"/>
                  </a:cubicBezTo>
                  <a:cubicBezTo>
                    <a:pt x="69" y="329"/>
                    <a:pt x="68" y="330"/>
                    <a:pt x="68" y="336"/>
                  </a:cubicBezTo>
                  <a:cubicBezTo>
                    <a:pt x="68" y="337"/>
                    <a:pt x="72" y="338"/>
                    <a:pt x="71" y="341"/>
                  </a:cubicBezTo>
                  <a:cubicBezTo>
                    <a:pt x="70" y="344"/>
                    <a:pt x="67" y="342"/>
                    <a:pt x="65" y="343"/>
                  </a:cubicBezTo>
                  <a:cubicBezTo>
                    <a:pt x="65" y="343"/>
                    <a:pt x="65" y="343"/>
                    <a:pt x="65" y="344"/>
                  </a:cubicBezTo>
                  <a:cubicBezTo>
                    <a:pt x="72" y="345"/>
                    <a:pt x="76" y="348"/>
                    <a:pt x="69" y="354"/>
                  </a:cubicBezTo>
                  <a:cubicBezTo>
                    <a:pt x="64" y="359"/>
                    <a:pt x="55" y="354"/>
                    <a:pt x="49" y="354"/>
                  </a:cubicBezTo>
                  <a:cubicBezTo>
                    <a:pt x="38" y="355"/>
                    <a:pt x="17" y="353"/>
                    <a:pt x="6" y="358"/>
                  </a:cubicBezTo>
                  <a:cubicBezTo>
                    <a:pt x="0" y="360"/>
                    <a:pt x="3" y="367"/>
                    <a:pt x="6" y="372"/>
                  </a:cubicBezTo>
                  <a:cubicBezTo>
                    <a:pt x="7" y="374"/>
                    <a:pt x="9" y="377"/>
                    <a:pt x="11" y="379"/>
                  </a:cubicBezTo>
                  <a:cubicBezTo>
                    <a:pt x="19" y="385"/>
                    <a:pt x="32" y="391"/>
                    <a:pt x="42" y="385"/>
                  </a:cubicBezTo>
                  <a:cubicBezTo>
                    <a:pt x="46" y="383"/>
                    <a:pt x="47" y="378"/>
                    <a:pt x="51" y="376"/>
                  </a:cubicBezTo>
                  <a:cubicBezTo>
                    <a:pt x="54" y="375"/>
                    <a:pt x="59" y="376"/>
                    <a:pt x="63" y="376"/>
                  </a:cubicBezTo>
                  <a:cubicBezTo>
                    <a:pt x="56" y="384"/>
                    <a:pt x="46" y="391"/>
                    <a:pt x="37" y="395"/>
                  </a:cubicBezTo>
                  <a:cubicBezTo>
                    <a:pt x="35" y="396"/>
                    <a:pt x="30" y="400"/>
                    <a:pt x="28" y="400"/>
                  </a:cubicBezTo>
                  <a:cubicBezTo>
                    <a:pt x="24" y="400"/>
                    <a:pt x="23" y="396"/>
                    <a:pt x="20" y="396"/>
                  </a:cubicBezTo>
                  <a:cubicBezTo>
                    <a:pt x="3" y="396"/>
                    <a:pt x="35" y="421"/>
                    <a:pt x="39" y="425"/>
                  </a:cubicBezTo>
                  <a:cubicBezTo>
                    <a:pt x="47" y="433"/>
                    <a:pt x="53" y="448"/>
                    <a:pt x="67" y="446"/>
                  </a:cubicBezTo>
                  <a:cubicBezTo>
                    <a:pt x="73" y="445"/>
                    <a:pt x="77" y="440"/>
                    <a:pt x="82" y="439"/>
                  </a:cubicBezTo>
                  <a:cubicBezTo>
                    <a:pt x="89" y="436"/>
                    <a:pt x="96" y="437"/>
                    <a:pt x="101" y="430"/>
                  </a:cubicBezTo>
                  <a:cubicBezTo>
                    <a:pt x="105" y="421"/>
                    <a:pt x="96" y="397"/>
                    <a:pt x="115" y="401"/>
                  </a:cubicBezTo>
                  <a:cubicBezTo>
                    <a:pt x="111" y="411"/>
                    <a:pt x="108" y="421"/>
                    <a:pt x="112" y="433"/>
                  </a:cubicBezTo>
                  <a:cubicBezTo>
                    <a:pt x="114" y="439"/>
                    <a:pt x="120" y="440"/>
                    <a:pt x="118" y="449"/>
                  </a:cubicBezTo>
                  <a:cubicBezTo>
                    <a:pt x="113" y="476"/>
                    <a:pt x="114" y="499"/>
                    <a:pt x="123" y="525"/>
                  </a:cubicBezTo>
                  <a:cubicBezTo>
                    <a:pt x="126" y="537"/>
                    <a:pt x="128" y="545"/>
                    <a:pt x="130" y="557"/>
                  </a:cubicBezTo>
                  <a:cubicBezTo>
                    <a:pt x="131" y="574"/>
                    <a:pt x="140" y="587"/>
                    <a:pt x="148" y="600"/>
                  </a:cubicBezTo>
                  <a:cubicBezTo>
                    <a:pt x="149" y="602"/>
                    <a:pt x="148" y="607"/>
                    <a:pt x="149" y="608"/>
                  </a:cubicBezTo>
                  <a:cubicBezTo>
                    <a:pt x="150" y="609"/>
                    <a:pt x="154" y="611"/>
                    <a:pt x="155" y="612"/>
                  </a:cubicBezTo>
                  <a:cubicBezTo>
                    <a:pt x="157" y="616"/>
                    <a:pt x="158" y="622"/>
                    <a:pt x="160" y="626"/>
                  </a:cubicBezTo>
                  <a:cubicBezTo>
                    <a:pt x="162" y="631"/>
                    <a:pt x="163" y="633"/>
                    <a:pt x="164" y="639"/>
                  </a:cubicBezTo>
                  <a:cubicBezTo>
                    <a:pt x="166" y="644"/>
                    <a:pt x="166" y="651"/>
                    <a:pt x="168" y="657"/>
                  </a:cubicBezTo>
                  <a:cubicBezTo>
                    <a:pt x="174" y="674"/>
                    <a:pt x="186" y="687"/>
                    <a:pt x="193" y="704"/>
                  </a:cubicBezTo>
                  <a:cubicBezTo>
                    <a:pt x="200" y="717"/>
                    <a:pt x="205" y="730"/>
                    <a:pt x="209" y="744"/>
                  </a:cubicBezTo>
                  <a:cubicBezTo>
                    <a:pt x="212" y="755"/>
                    <a:pt x="214" y="768"/>
                    <a:pt x="221" y="777"/>
                  </a:cubicBezTo>
                  <a:cubicBezTo>
                    <a:pt x="223" y="780"/>
                    <a:pt x="227" y="781"/>
                    <a:pt x="229" y="783"/>
                  </a:cubicBezTo>
                  <a:cubicBezTo>
                    <a:pt x="236" y="790"/>
                    <a:pt x="232" y="797"/>
                    <a:pt x="245" y="794"/>
                  </a:cubicBezTo>
                  <a:cubicBezTo>
                    <a:pt x="254" y="792"/>
                    <a:pt x="257" y="785"/>
                    <a:pt x="261" y="776"/>
                  </a:cubicBezTo>
                  <a:cubicBezTo>
                    <a:pt x="265" y="766"/>
                    <a:pt x="271" y="764"/>
                    <a:pt x="282" y="764"/>
                  </a:cubicBezTo>
                  <a:cubicBezTo>
                    <a:pt x="283" y="759"/>
                    <a:pt x="282" y="755"/>
                    <a:pt x="284" y="751"/>
                  </a:cubicBezTo>
                  <a:cubicBezTo>
                    <a:pt x="285" y="748"/>
                    <a:pt x="290" y="738"/>
                    <a:pt x="293" y="736"/>
                  </a:cubicBezTo>
                  <a:cubicBezTo>
                    <a:pt x="299" y="733"/>
                    <a:pt x="305" y="742"/>
                    <a:pt x="307" y="731"/>
                  </a:cubicBezTo>
                  <a:cubicBezTo>
                    <a:pt x="308" y="724"/>
                    <a:pt x="304" y="716"/>
                    <a:pt x="304" y="709"/>
                  </a:cubicBezTo>
                  <a:cubicBezTo>
                    <a:pt x="304" y="700"/>
                    <a:pt x="306" y="692"/>
                    <a:pt x="308" y="684"/>
                  </a:cubicBezTo>
                  <a:cubicBezTo>
                    <a:pt x="312" y="674"/>
                    <a:pt x="325" y="663"/>
                    <a:pt x="322" y="651"/>
                  </a:cubicBezTo>
                  <a:cubicBezTo>
                    <a:pt x="321" y="651"/>
                    <a:pt x="321" y="652"/>
                    <a:pt x="320" y="652"/>
                  </a:cubicBezTo>
                  <a:cubicBezTo>
                    <a:pt x="315" y="641"/>
                    <a:pt x="315" y="626"/>
                    <a:pt x="313" y="613"/>
                  </a:cubicBezTo>
                  <a:cubicBezTo>
                    <a:pt x="311" y="604"/>
                    <a:pt x="312" y="598"/>
                    <a:pt x="317" y="590"/>
                  </a:cubicBezTo>
                  <a:cubicBezTo>
                    <a:pt x="320" y="585"/>
                    <a:pt x="329" y="578"/>
                    <a:pt x="332" y="588"/>
                  </a:cubicBezTo>
                  <a:cubicBezTo>
                    <a:pt x="337" y="589"/>
                    <a:pt x="341" y="576"/>
                    <a:pt x="346" y="572"/>
                  </a:cubicBezTo>
                  <a:cubicBezTo>
                    <a:pt x="352" y="568"/>
                    <a:pt x="361" y="571"/>
                    <a:pt x="366" y="567"/>
                  </a:cubicBezTo>
                  <a:cubicBezTo>
                    <a:pt x="373" y="562"/>
                    <a:pt x="369" y="559"/>
                    <a:pt x="370" y="553"/>
                  </a:cubicBezTo>
                  <a:cubicBezTo>
                    <a:pt x="371" y="548"/>
                    <a:pt x="375" y="546"/>
                    <a:pt x="379" y="543"/>
                  </a:cubicBezTo>
                  <a:cubicBezTo>
                    <a:pt x="382" y="541"/>
                    <a:pt x="387" y="537"/>
                    <a:pt x="391" y="535"/>
                  </a:cubicBezTo>
                  <a:cubicBezTo>
                    <a:pt x="393" y="534"/>
                    <a:pt x="397" y="534"/>
                    <a:pt x="399" y="532"/>
                  </a:cubicBezTo>
                  <a:cubicBezTo>
                    <a:pt x="401" y="530"/>
                    <a:pt x="400" y="528"/>
                    <a:pt x="402" y="526"/>
                  </a:cubicBezTo>
                  <a:cubicBezTo>
                    <a:pt x="409" y="520"/>
                    <a:pt x="419" y="515"/>
                    <a:pt x="426" y="508"/>
                  </a:cubicBezTo>
                  <a:cubicBezTo>
                    <a:pt x="435" y="498"/>
                    <a:pt x="438" y="487"/>
                    <a:pt x="449" y="480"/>
                  </a:cubicBezTo>
                  <a:cubicBezTo>
                    <a:pt x="458" y="474"/>
                    <a:pt x="470" y="476"/>
                    <a:pt x="478" y="470"/>
                  </a:cubicBezTo>
                  <a:cubicBezTo>
                    <a:pt x="481" y="467"/>
                    <a:pt x="484" y="462"/>
                    <a:pt x="487" y="460"/>
                  </a:cubicBezTo>
                  <a:cubicBezTo>
                    <a:pt x="492" y="456"/>
                    <a:pt x="495" y="455"/>
                    <a:pt x="496" y="449"/>
                  </a:cubicBezTo>
                  <a:cubicBezTo>
                    <a:pt x="497" y="438"/>
                    <a:pt x="491" y="428"/>
                    <a:pt x="505" y="422"/>
                  </a:cubicBezTo>
                  <a:cubicBezTo>
                    <a:pt x="510" y="420"/>
                    <a:pt x="512" y="422"/>
                    <a:pt x="517" y="418"/>
                  </a:cubicBezTo>
                  <a:cubicBezTo>
                    <a:pt x="520" y="415"/>
                    <a:pt x="521" y="411"/>
                    <a:pt x="527" y="412"/>
                  </a:cubicBezTo>
                  <a:cubicBezTo>
                    <a:pt x="526" y="415"/>
                    <a:pt x="525" y="418"/>
                    <a:pt x="525" y="421"/>
                  </a:cubicBezTo>
                  <a:cubicBezTo>
                    <a:pt x="535" y="423"/>
                    <a:pt x="544" y="420"/>
                    <a:pt x="553" y="417"/>
                  </a:cubicBezTo>
                  <a:cubicBezTo>
                    <a:pt x="552" y="415"/>
                    <a:pt x="551" y="413"/>
                    <a:pt x="551" y="411"/>
                  </a:cubicBezTo>
                  <a:cubicBezTo>
                    <a:pt x="550" y="406"/>
                    <a:pt x="550" y="402"/>
                    <a:pt x="549" y="397"/>
                  </a:cubicBezTo>
                  <a:cubicBezTo>
                    <a:pt x="548" y="392"/>
                    <a:pt x="547" y="387"/>
                    <a:pt x="546" y="381"/>
                  </a:cubicBezTo>
                  <a:cubicBezTo>
                    <a:pt x="546" y="379"/>
                    <a:pt x="547" y="376"/>
                    <a:pt x="546" y="374"/>
                  </a:cubicBezTo>
                  <a:cubicBezTo>
                    <a:pt x="546" y="373"/>
                    <a:pt x="542" y="371"/>
                    <a:pt x="541" y="369"/>
                  </a:cubicBezTo>
                  <a:cubicBezTo>
                    <a:pt x="541" y="366"/>
                    <a:pt x="542" y="363"/>
                    <a:pt x="542" y="361"/>
                  </a:cubicBezTo>
                  <a:cubicBezTo>
                    <a:pt x="541" y="359"/>
                    <a:pt x="540" y="357"/>
                    <a:pt x="540" y="354"/>
                  </a:cubicBezTo>
                  <a:cubicBezTo>
                    <a:pt x="539" y="349"/>
                    <a:pt x="543" y="345"/>
                    <a:pt x="539" y="341"/>
                  </a:cubicBezTo>
                  <a:cubicBezTo>
                    <a:pt x="535" y="337"/>
                    <a:pt x="529" y="340"/>
                    <a:pt x="526" y="334"/>
                  </a:cubicBezTo>
                  <a:cubicBezTo>
                    <a:pt x="524" y="327"/>
                    <a:pt x="529" y="325"/>
                    <a:pt x="533" y="321"/>
                  </a:cubicBezTo>
                  <a:cubicBezTo>
                    <a:pt x="536" y="319"/>
                    <a:pt x="543" y="314"/>
                    <a:pt x="543" y="310"/>
                  </a:cubicBezTo>
                  <a:cubicBezTo>
                    <a:pt x="542" y="306"/>
                    <a:pt x="532" y="302"/>
                    <a:pt x="529" y="298"/>
                  </a:cubicBezTo>
                  <a:cubicBezTo>
                    <a:pt x="522" y="288"/>
                    <a:pt x="537" y="289"/>
                    <a:pt x="536" y="277"/>
                  </a:cubicBezTo>
                  <a:cubicBezTo>
                    <a:pt x="539" y="278"/>
                    <a:pt x="540" y="280"/>
                    <a:pt x="543" y="282"/>
                  </a:cubicBezTo>
                  <a:cubicBezTo>
                    <a:pt x="545" y="283"/>
                    <a:pt x="549" y="284"/>
                    <a:pt x="550" y="284"/>
                  </a:cubicBezTo>
                  <a:cubicBezTo>
                    <a:pt x="555" y="287"/>
                    <a:pt x="557" y="291"/>
                    <a:pt x="563" y="293"/>
                  </a:cubicBezTo>
                  <a:cubicBezTo>
                    <a:pt x="566" y="293"/>
                    <a:pt x="566" y="290"/>
                    <a:pt x="569" y="292"/>
                  </a:cubicBezTo>
                  <a:cubicBezTo>
                    <a:pt x="570" y="293"/>
                    <a:pt x="572" y="298"/>
                    <a:pt x="572" y="300"/>
                  </a:cubicBezTo>
                  <a:cubicBezTo>
                    <a:pt x="573" y="304"/>
                    <a:pt x="571" y="309"/>
                    <a:pt x="575" y="313"/>
                  </a:cubicBezTo>
                  <a:cubicBezTo>
                    <a:pt x="582" y="321"/>
                    <a:pt x="649" y="311"/>
                    <a:pt x="643" y="328"/>
                  </a:cubicBezTo>
                  <a:cubicBezTo>
                    <a:pt x="641" y="327"/>
                    <a:pt x="639" y="328"/>
                    <a:pt x="637" y="327"/>
                  </a:cubicBezTo>
                  <a:cubicBezTo>
                    <a:pt x="636" y="332"/>
                    <a:pt x="634" y="340"/>
                    <a:pt x="631" y="343"/>
                  </a:cubicBezTo>
                  <a:cubicBezTo>
                    <a:pt x="626" y="347"/>
                    <a:pt x="617" y="346"/>
                    <a:pt x="613" y="351"/>
                  </a:cubicBezTo>
                  <a:cubicBezTo>
                    <a:pt x="608" y="358"/>
                    <a:pt x="610" y="381"/>
                    <a:pt x="621" y="380"/>
                  </a:cubicBezTo>
                  <a:cubicBezTo>
                    <a:pt x="624" y="374"/>
                    <a:pt x="619" y="361"/>
                    <a:pt x="627" y="359"/>
                  </a:cubicBezTo>
                  <a:cubicBezTo>
                    <a:pt x="625" y="359"/>
                    <a:pt x="637" y="363"/>
                    <a:pt x="637" y="362"/>
                  </a:cubicBezTo>
                  <a:cubicBezTo>
                    <a:pt x="639" y="364"/>
                    <a:pt x="639" y="372"/>
                    <a:pt x="640" y="375"/>
                  </a:cubicBezTo>
                  <a:cubicBezTo>
                    <a:pt x="642" y="385"/>
                    <a:pt x="643" y="397"/>
                    <a:pt x="647" y="407"/>
                  </a:cubicBezTo>
                  <a:cubicBezTo>
                    <a:pt x="654" y="406"/>
                    <a:pt x="660" y="409"/>
                    <a:pt x="661" y="401"/>
                  </a:cubicBezTo>
                  <a:cubicBezTo>
                    <a:pt x="662" y="396"/>
                    <a:pt x="660" y="388"/>
                    <a:pt x="660" y="382"/>
                  </a:cubicBezTo>
                  <a:cubicBezTo>
                    <a:pt x="669" y="381"/>
                    <a:pt x="672" y="355"/>
                    <a:pt x="665" y="352"/>
                  </a:cubicBezTo>
                  <a:cubicBezTo>
                    <a:pt x="668" y="348"/>
                    <a:pt x="673" y="353"/>
                    <a:pt x="678" y="353"/>
                  </a:cubicBezTo>
                  <a:cubicBezTo>
                    <a:pt x="684" y="355"/>
                    <a:pt x="686" y="354"/>
                    <a:pt x="690" y="348"/>
                  </a:cubicBezTo>
                  <a:cubicBezTo>
                    <a:pt x="693" y="343"/>
                    <a:pt x="693" y="337"/>
                    <a:pt x="696" y="332"/>
                  </a:cubicBezTo>
                  <a:cubicBezTo>
                    <a:pt x="698" y="327"/>
                    <a:pt x="703" y="323"/>
                    <a:pt x="703" y="317"/>
                  </a:cubicBezTo>
                  <a:cubicBezTo>
                    <a:pt x="691" y="317"/>
                    <a:pt x="708" y="301"/>
                    <a:pt x="710" y="298"/>
                  </a:cubicBezTo>
                  <a:cubicBezTo>
                    <a:pt x="714" y="291"/>
                    <a:pt x="709" y="286"/>
                    <a:pt x="711" y="279"/>
                  </a:cubicBezTo>
                  <a:cubicBezTo>
                    <a:pt x="714" y="272"/>
                    <a:pt x="720" y="272"/>
                    <a:pt x="725" y="268"/>
                  </a:cubicBezTo>
                  <a:cubicBezTo>
                    <a:pt x="731" y="264"/>
                    <a:pt x="736" y="255"/>
                    <a:pt x="743" y="253"/>
                  </a:cubicBezTo>
                  <a:cubicBezTo>
                    <a:pt x="751" y="251"/>
                    <a:pt x="756" y="259"/>
                    <a:pt x="765" y="259"/>
                  </a:cubicBezTo>
                  <a:cubicBezTo>
                    <a:pt x="764" y="255"/>
                    <a:pt x="758" y="248"/>
                    <a:pt x="759" y="246"/>
                  </a:cubicBezTo>
                  <a:cubicBezTo>
                    <a:pt x="759" y="243"/>
                    <a:pt x="767" y="238"/>
                    <a:pt x="769" y="235"/>
                  </a:cubicBezTo>
                  <a:cubicBezTo>
                    <a:pt x="772" y="232"/>
                    <a:pt x="772" y="227"/>
                    <a:pt x="771" y="22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0" name="Freeform 526"/>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1" name="Freeform 527"/>
            <p:cNvSpPr>
              <a:spLocks/>
            </p:cNvSpPr>
            <p:nvPr/>
          </p:nvSpPr>
          <p:spPr bwMode="auto">
            <a:xfrm>
              <a:off x="-5529262" y="4357688"/>
              <a:ext cx="1671638" cy="1503363"/>
            </a:xfrm>
            <a:custGeom>
              <a:avLst/>
              <a:gdLst>
                <a:gd name="T0" fmla="*/ 420 w 446"/>
                <a:gd name="T1" fmla="*/ 44 h 401"/>
                <a:gd name="T2" fmla="*/ 410 w 446"/>
                <a:gd name="T3" fmla="*/ 41 h 401"/>
                <a:gd name="T4" fmla="*/ 401 w 446"/>
                <a:gd name="T5" fmla="*/ 36 h 401"/>
                <a:gd name="T6" fmla="*/ 388 w 446"/>
                <a:gd name="T7" fmla="*/ 10 h 401"/>
                <a:gd name="T8" fmla="*/ 363 w 446"/>
                <a:gd name="T9" fmla="*/ 0 h 401"/>
                <a:gd name="T10" fmla="*/ 351 w 446"/>
                <a:gd name="T11" fmla="*/ 8 h 401"/>
                <a:gd name="T12" fmla="*/ 314 w 446"/>
                <a:gd name="T13" fmla="*/ 9 h 401"/>
                <a:gd name="T14" fmla="*/ 273 w 446"/>
                <a:gd name="T15" fmla="*/ 32 h 401"/>
                <a:gd name="T16" fmla="*/ 283 w 446"/>
                <a:gd name="T17" fmla="*/ 64 h 401"/>
                <a:gd name="T18" fmla="*/ 264 w 446"/>
                <a:gd name="T19" fmla="*/ 99 h 401"/>
                <a:gd name="T20" fmla="*/ 247 w 446"/>
                <a:gd name="T21" fmla="*/ 113 h 401"/>
                <a:gd name="T22" fmla="*/ 227 w 446"/>
                <a:gd name="T23" fmla="*/ 137 h 401"/>
                <a:gd name="T24" fmla="*/ 225 w 446"/>
                <a:gd name="T25" fmla="*/ 143 h 401"/>
                <a:gd name="T26" fmla="*/ 222 w 446"/>
                <a:gd name="T27" fmla="*/ 163 h 401"/>
                <a:gd name="T28" fmla="*/ 208 w 446"/>
                <a:gd name="T29" fmla="*/ 171 h 401"/>
                <a:gd name="T30" fmla="*/ 183 w 446"/>
                <a:gd name="T31" fmla="*/ 183 h 401"/>
                <a:gd name="T32" fmla="*/ 149 w 446"/>
                <a:gd name="T33" fmla="*/ 195 h 401"/>
                <a:gd name="T34" fmla="*/ 144 w 446"/>
                <a:gd name="T35" fmla="*/ 216 h 401"/>
                <a:gd name="T36" fmla="*/ 144 w 446"/>
                <a:gd name="T37" fmla="*/ 227 h 401"/>
                <a:gd name="T38" fmla="*/ 88 w 446"/>
                <a:gd name="T39" fmla="*/ 240 h 401"/>
                <a:gd name="T40" fmla="*/ 77 w 446"/>
                <a:gd name="T41" fmla="*/ 241 h 401"/>
                <a:gd name="T42" fmla="*/ 28 w 446"/>
                <a:gd name="T43" fmla="*/ 240 h 401"/>
                <a:gd name="T44" fmla="*/ 11 w 446"/>
                <a:gd name="T45" fmla="*/ 239 h 401"/>
                <a:gd name="T46" fmla="*/ 27 w 446"/>
                <a:gd name="T47" fmla="*/ 271 h 401"/>
                <a:gd name="T48" fmla="*/ 50 w 446"/>
                <a:gd name="T49" fmla="*/ 309 h 401"/>
                <a:gd name="T50" fmla="*/ 49 w 446"/>
                <a:gd name="T51" fmla="*/ 328 h 401"/>
                <a:gd name="T52" fmla="*/ 25 w 446"/>
                <a:gd name="T53" fmla="*/ 343 h 401"/>
                <a:gd name="T54" fmla="*/ 21 w 446"/>
                <a:gd name="T55" fmla="*/ 356 h 401"/>
                <a:gd name="T56" fmla="*/ 21 w 446"/>
                <a:gd name="T57" fmla="*/ 370 h 401"/>
                <a:gd name="T58" fmla="*/ 149 w 446"/>
                <a:gd name="T59" fmla="*/ 378 h 401"/>
                <a:gd name="T60" fmla="*/ 189 w 446"/>
                <a:gd name="T61" fmla="*/ 400 h 401"/>
                <a:gd name="T62" fmla="*/ 264 w 446"/>
                <a:gd name="T63" fmla="*/ 398 h 401"/>
                <a:gd name="T64" fmla="*/ 270 w 446"/>
                <a:gd name="T65" fmla="*/ 395 h 401"/>
                <a:gd name="T66" fmla="*/ 266 w 446"/>
                <a:gd name="T67" fmla="*/ 378 h 401"/>
                <a:gd name="T68" fmla="*/ 256 w 446"/>
                <a:gd name="T69" fmla="*/ 357 h 401"/>
                <a:gd name="T70" fmla="*/ 245 w 446"/>
                <a:gd name="T71" fmla="*/ 350 h 401"/>
                <a:gd name="T72" fmla="*/ 236 w 446"/>
                <a:gd name="T73" fmla="*/ 330 h 401"/>
                <a:gd name="T74" fmla="*/ 240 w 446"/>
                <a:gd name="T75" fmla="*/ 304 h 401"/>
                <a:gd name="T76" fmla="*/ 247 w 446"/>
                <a:gd name="T77" fmla="*/ 294 h 401"/>
                <a:gd name="T78" fmla="*/ 263 w 446"/>
                <a:gd name="T79" fmla="*/ 296 h 401"/>
                <a:gd name="T80" fmla="*/ 281 w 446"/>
                <a:gd name="T81" fmla="*/ 291 h 401"/>
                <a:gd name="T82" fmla="*/ 289 w 446"/>
                <a:gd name="T83" fmla="*/ 283 h 401"/>
                <a:gd name="T84" fmla="*/ 303 w 446"/>
                <a:gd name="T85" fmla="*/ 266 h 401"/>
                <a:gd name="T86" fmla="*/ 325 w 446"/>
                <a:gd name="T87" fmla="*/ 245 h 401"/>
                <a:gd name="T88" fmla="*/ 344 w 446"/>
                <a:gd name="T89" fmla="*/ 213 h 401"/>
                <a:gd name="T90" fmla="*/ 368 w 446"/>
                <a:gd name="T91" fmla="*/ 164 h 401"/>
                <a:gd name="T92" fmla="*/ 366 w 446"/>
                <a:gd name="T93" fmla="*/ 148 h 401"/>
                <a:gd name="T94" fmla="*/ 351 w 446"/>
                <a:gd name="T95" fmla="*/ 127 h 401"/>
                <a:gd name="T96" fmla="*/ 347 w 446"/>
                <a:gd name="T97" fmla="*/ 110 h 401"/>
                <a:gd name="T98" fmla="*/ 342 w 446"/>
                <a:gd name="T99" fmla="*/ 89 h 401"/>
                <a:gd name="T100" fmla="*/ 369 w 446"/>
                <a:gd name="T101" fmla="*/ 79 h 401"/>
                <a:gd name="T102" fmla="*/ 399 w 446"/>
                <a:gd name="T103" fmla="*/ 80 h 401"/>
                <a:gd name="T104" fmla="*/ 446 w 446"/>
                <a:gd name="T105" fmla="*/ 5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6" h="401">
                  <a:moveTo>
                    <a:pt x="443" y="53"/>
                  </a:moveTo>
                  <a:cubicBezTo>
                    <a:pt x="436" y="51"/>
                    <a:pt x="426" y="49"/>
                    <a:pt x="420" y="44"/>
                  </a:cubicBezTo>
                  <a:cubicBezTo>
                    <a:pt x="418" y="43"/>
                    <a:pt x="418" y="40"/>
                    <a:pt x="416" y="40"/>
                  </a:cubicBezTo>
                  <a:cubicBezTo>
                    <a:pt x="415" y="39"/>
                    <a:pt x="411" y="41"/>
                    <a:pt x="410" y="41"/>
                  </a:cubicBezTo>
                  <a:cubicBezTo>
                    <a:pt x="406" y="40"/>
                    <a:pt x="407" y="38"/>
                    <a:pt x="406" y="38"/>
                  </a:cubicBezTo>
                  <a:cubicBezTo>
                    <a:pt x="405" y="37"/>
                    <a:pt x="401" y="36"/>
                    <a:pt x="401" y="36"/>
                  </a:cubicBezTo>
                  <a:cubicBezTo>
                    <a:pt x="398" y="32"/>
                    <a:pt x="403" y="25"/>
                    <a:pt x="402" y="21"/>
                  </a:cubicBezTo>
                  <a:cubicBezTo>
                    <a:pt x="401" y="18"/>
                    <a:pt x="388" y="7"/>
                    <a:pt x="388" y="10"/>
                  </a:cubicBezTo>
                  <a:cubicBezTo>
                    <a:pt x="388" y="3"/>
                    <a:pt x="374" y="1"/>
                    <a:pt x="369" y="1"/>
                  </a:cubicBezTo>
                  <a:cubicBezTo>
                    <a:pt x="367" y="0"/>
                    <a:pt x="365" y="1"/>
                    <a:pt x="363" y="0"/>
                  </a:cubicBezTo>
                  <a:cubicBezTo>
                    <a:pt x="362" y="1"/>
                    <a:pt x="362" y="1"/>
                    <a:pt x="361" y="1"/>
                  </a:cubicBezTo>
                  <a:cubicBezTo>
                    <a:pt x="357" y="3"/>
                    <a:pt x="354" y="8"/>
                    <a:pt x="351" y="8"/>
                  </a:cubicBezTo>
                  <a:cubicBezTo>
                    <a:pt x="348" y="9"/>
                    <a:pt x="346" y="5"/>
                    <a:pt x="342" y="4"/>
                  </a:cubicBezTo>
                  <a:cubicBezTo>
                    <a:pt x="334" y="3"/>
                    <a:pt x="322" y="7"/>
                    <a:pt x="314" y="9"/>
                  </a:cubicBezTo>
                  <a:cubicBezTo>
                    <a:pt x="309" y="10"/>
                    <a:pt x="305" y="10"/>
                    <a:pt x="301" y="12"/>
                  </a:cubicBezTo>
                  <a:cubicBezTo>
                    <a:pt x="298" y="13"/>
                    <a:pt x="272" y="32"/>
                    <a:pt x="273" y="32"/>
                  </a:cubicBezTo>
                  <a:cubicBezTo>
                    <a:pt x="277" y="36"/>
                    <a:pt x="283" y="39"/>
                    <a:pt x="284" y="44"/>
                  </a:cubicBezTo>
                  <a:cubicBezTo>
                    <a:pt x="286" y="49"/>
                    <a:pt x="285" y="59"/>
                    <a:pt x="283" y="64"/>
                  </a:cubicBezTo>
                  <a:cubicBezTo>
                    <a:pt x="280" y="71"/>
                    <a:pt x="270" y="73"/>
                    <a:pt x="270" y="82"/>
                  </a:cubicBezTo>
                  <a:cubicBezTo>
                    <a:pt x="269" y="90"/>
                    <a:pt x="273" y="96"/>
                    <a:pt x="264" y="99"/>
                  </a:cubicBezTo>
                  <a:cubicBezTo>
                    <a:pt x="258" y="100"/>
                    <a:pt x="242" y="93"/>
                    <a:pt x="239" y="101"/>
                  </a:cubicBezTo>
                  <a:cubicBezTo>
                    <a:pt x="237" y="107"/>
                    <a:pt x="245" y="109"/>
                    <a:pt x="247" y="113"/>
                  </a:cubicBezTo>
                  <a:cubicBezTo>
                    <a:pt x="250" y="117"/>
                    <a:pt x="250" y="123"/>
                    <a:pt x="244" y="125"/>
                  </a:cubicBezTo>
                  <a:cubicBezTo>
                    <a:pt x="237" y="128"/>
                    <a:pt x="230" y="128"/>
                    <a:pt x="227" y="137"/>
                  </a:cubicBezTo>
                  <a:cubicBezTo>
                    <a:pt x="227" y="138"/>
                    <a:pt x="226" y="139"/>
                    <a:pt x="225" y="140"/>
                  </a:cubicBezTo>
                  <a:cubicBezTo>
                    <a:pt x="225" y="141"/>
                    <a:pt x="226" y="142"/>
                    <a:pt x="225" y="143"/>
                  </a:cubicBezTo>
                  <a:cubicBezTo>
                    <a:pt x="225" y="145"/>
                    <a:pt x="223" y="146"/>
                    <a:pt x="222" y="148"/>
                  </a:cubicBezTo>
                  <a:cubicBezTo>
                    <a:pt x="220" y="152"/>
                    <a:pt x="222" y="159"/>
                    <a:pt x="222" y="163"/>
                  </a:cubicBezTo>
                  <a:cubicBezTo>
                    <a:pt x="223" y="167"/>
                    <a:pt x="221" y="171"/>
                    <a:pt x="217" y="173"/>
                  </a:cubicBezTo>
                  <a:cubicBezTo>
                    <a:pt x="211" y="176"/>
                    <a:pt x="212" y="172"/>
                    <a:pt x="208" y="171"/>
                  </a:cubicBezTo>
                  <a:cubicBezTo>
                    <a:pt x="201" y="168"/>
                    <a:pt x="194" y="168"/>
                    <a:pt x="189" y="171"/>
                  </a:cubicBezTo>
                  <a:cubicBezTo>
                    <a:pt x="184" y="174"/>
                    <a:pt x="173" y="180"/>
                    <a:pt x="183" y="183"/>
                  </a:cubicBezTo>
                  <a:cubicBezTo>
                    <a:pt x="177" y="189"/>
                    <a:pt x="171" y="184"/>
                    <a:pt x="164" y="185"/>
                  </a:cubicBezTo>
                  <a:cubicBezTo>
                    <a:pt x="157" y="186"/>
                    <a:pt x="154" y="190"/>
                    <a:pt x="149" y="195"/>
                  </a:cubicBezTo>
                  <a:cubicBezTo>
                    <a:pt x="145" y="199"/>
                    <a:pt x="144" y="200"/>
                    <a:pt x="143" y="205"/>
                  </a:cubicBezTo>
                  <a:cubicBezTo>
                    <a:pt x="143" y="208"/>
                    <a:pt x="144" y="213"/>
                    <a:pt x="144" y="216"/>
                  </a:cubicBezTo>
                  <a:cubicBezTo>
                    <a:pt x="144" y="219"/>
                    <a:pt x="142" y="219"/>
                    <a:pt x="142" y="222"/>
                  </a:cubicBezTo>
                  <a:cubicBezTo>
                    <a:pt x="142" y="224"/>
                    <a:pt x="145" y="225"/>
                    <a:pt x="144" y="227"/>
                  </a:cubicBezTo>
                  <a:cubicBezTo>
                    <a:pt x="142" y="232"/>
                    <a:pt x="126" y="237"/>
                    <a:pt x="119" y="238"/>
                  </a:cubicBezTo>
                  <a:cubicBezTo>
                    <a:pt x="109" y="241"/>
                    <a:pt x="98" y="237"/>
                    <a:pt x="88" y="240"/>
                  </a:cubicBezTo>
                  <a:cubicBezTo>
                    <a:pt x="85" y="241"/>
                    <a:pt x="86" y="243"/>
                    <a:pt x="83" y="244"/>
                  </a:cubicBezTo>
                  <a:cubicBezTo>
                    <a:pt x="81" y="244"/>
                    <a:pt x="79" y="241"/>
                    <a:pt x="77" y="241"/>
                  </a:cubicBezTo>
                  <a:cubicBezTo>
                    <a:pt x="71" y="241"/>
                    <a:pt x="66" y="242"/>
                    <a:pt x="61" y="242"/>
                  </a:cubicBezTo>
                  <a:cubicBezTo>
                    <a:pt x="50" y="242"/>
                    <a:pt x="39" y="244"/>
                    <a:pt x="28" y="240"/>
                  </a:cubicBezTo>
                  <a:cubicBezTo>
                    <a:pt x="18" y="236"/>
                    <a:pt x="11" y="232"/>
                    <a:pt x="0" y="231"/>
                  </a:cubicBezTo>
                  <a:cubicBezTo>
                    <a:pt x="2" y="236"/>
                    <a:pt x="9" y="237"/>
                    <a:pt x="11" y="239"/>
                  </a:cubicBezTo>
                  <a:cubicBezTo>
                    <a:pt x="15" y="243"/>
                    <a:pt x="15" y="246"/>
                    <a:pt x="15" y="250"/>
                  </a:cubicBezTo>
                  <a:cubicBezTo>
                    <a:pt x="17" y="260"/>
                    <a:pt x="18" y="265"/>
                    <a:pt x="27" y="271"/>
                  </a:cubicBezTo>
                  <a:cubicBezTo>
                    <a:pt x="32" y="273"/>
                    <a:pt x="44" y="281"/>
                    <a:pt x="49" y="280"/>
                  </a:cubicBezTo>
                  <a:cubicBezTo>
                    <a:pt x="48" y="280"/>
                    <a:pt x="50" y="307"/>
                    <a:pt x="50" y="309"/>
                  </a:cubicBezTo>
                  <a:cubicBezTo>
                    <a:pt x="58" y="312"/>
                    <a:pt x="68" y="310"/>
                    <a:pt x="61" y="323"/>
                  </a:cubicBezTo>
                  <a:cubicBezTo>
                    <a:pt x="57" y="329"/>
                    <a:pt x="56" y="327"/>
                    <a:pt x="49" y="328"/>
                  </a:cubicBezTo>
                  <a:cubicBezTo>
                    <a:pt x="43" y="329"/>
                    <a:pt x="40" y="333"/>
                    <a:pt x="35" y="335"/>
                  </a:cubicBezTo>
                  <a:cubicBezTo>
                    <a:pt x="27" y="339"/>
                    <a:pt x="27" y="336"/>
                    <a:pt x="25" y="343"/>
                  </a:cubicBezTo>
                  <a:cubicBezTo>
                    <a:pt x="24" y="345"/>
                    <a:pt x="26" y="348"/>
                    <a:pt x="25" y="350"/>
                  </a:cubicBezTo>
                  <a:cubicBezTo>
                    <a:pt x="24" y="352"/>
                    <a:pt x="22" y="353"/>
                    <a:pt x="21" y="356"/>
                  </a:cubicBezTo>
                  <a:cubicBezTo>
                    <a:pt x="20" y="359"/>
                    <a:pt x="21" y="364"/>
                    <a:pt x="21" y="368"/>
                  </a:cubicBezTo>
                  <a:cubicBezTo>
                    <a:pt x="21" y="369"/>
                    <a:pt x="21" y="369"/>
                    <a:pt x="21" y="370"/>
                  </a:cubicBezTo>
                  <a:cubicBezTo>
                    <a:pt x="56" y="371"/>
                    <a:pt x="91" y="366"/>
                    <a:pt x="127" y="363"/>
                  </a:cubicBezTo>
                  <a:cubicBezTo>
                    <a:pt x="141" y="362"/>
                    <a:pt x="148" y="363"/>
                    <a:pt x="149" y="378"/>
                  </a:cubicBezTo>
                  <a:cubicBezTo>
                    <a:pt x="151" y="377"/>
                    <a:pt x="154" y="378"/>
                    <a:pt x="156" y="378"/>
                  </a:cubicBezTo>
                  <a:cubicBezTo>
                    <a:pt x="161" y="393"/>
                    <a:pt x="174" y="401"/>
                    <a:pt x="189" y="400"/>
                  </a:cubicBezTo>
                  <a:cubicBezTo>
                    <a:pt x="205" y="399"/>
                    <a:pt x="222" y="399"/>
                    <a:pt x="237" y="398"/>
                  </a:cubicBezTo>
                  <a:cubicBezTo>
                    <a:pt x="240" y="397"/>
                    <a:pt x="254" y="396"/>
                    <a:pt x="264" y="398"/>
                  </a:cubicBezTo>
                  <a:cubicBezTo>
                    <a:pt x="264" y="397"/>
                    <a:pt x="264" y="397"/>
                    <a:pt x="264" y="397"/>
                  </a:cubicBezTo>
                  <a:cubicBezTo>
                    <a:pt x="266" y="396"/>
                    <a:pt x="269" y="398"/>
                    <a:pt x="270" y="395"/>
                  </a:cubicBezTo>
                  <a:cubicBezTo>
                    <a:pt x="271" y="392"/>
                    <a:pt x="267" y="391"/>
                    <a:pt x="267" y="390"/>
                  </a:cubicBezTo>
                  <a:cubicBezTo>
                    <a:pt x="267" y="384"/>
                    <a:pt x="268" y="383"/>
                    <a:pt x="266" y="378"/>
                  </a:cubicBezTo>
                  <a:cubicBezTo>
                    <a:pt x="264" y="375"/>
                    <a:pt x="260" y="370"/>
                    <a:pt x="259" y="366"/>
                  </a:cubicBezTo>
                  <a:cubicBezTo>
                    <a:pt x="258" y="360"/>
                    <a:pt x="263" y="361"/>
                    <a:pt x="256" y="357"/>
                  </a:cubicBezTo>
                  <a:cubicBezTo>
                    <a:pt x="255" y="356"/>
                    <a:pt x="252" y="357"/>
                    <a:pt x="250" y="356"/>
                  </a:cubicBezTo>
                  <a:cubicBezTo>
                    <a:pt x="249" y="355"/>
                    <a:pt x="246" y="352"/>
                    <a:pt x="245" y="350"/>
                  </a:cubicBezTo>
                  <a:cubicBezTo>
                    <a:pt x="243" y="345"/>
                    <a:pt x="247" y="339"/>
                    <a:pt x="246" y="334"/>
                  </a:cubicBezTo>
                  <a:cubicBezTo>
                    <a:pt x="243" y="328"/>
                    <a:pt x="242" y="332"/>
                    <a:pt x="236" y="330"/>
                  </a:cubicBezTo>
                  <a:cubicBezTo>
                    <a:pt x="233" y="329"/>
                    <a:pt x="232" y="326"/>
                    <a:pt x="229" y="326"/>
                  </a:cubicBezTo>
                  <a:cubicBezTo>
                    <a:pt x="226" y="314"/>
                    <a:pt x="235" y="312"/>
                    <a:pt x="240" y="304"/>
                  </a:cubicBezTo>
                  <a:cubicBezTo>
                    <a:pt x="241" y="303"/>
                    <a:pt x="239" y="299"/>
                    <a:pt x="240" y="298"/>
                  </a:cubicBezTo>
                  <a:cubicBezTo>
                    <a:pt x="242" y="296"/>
                    <a:pt x="245" y="296"/>
                    <a:pt x="247" y="294"/>
                  </a:cubicBezTo>
                  <a:cubicBezTo>
                    <a:pt x="253" y="290"/>
                    <a:pt x="249" y="286"/>
                    <a:pt x="257" y="291"/>
                  </a:cubicBezTo>
                  <a:cubicBezTo>
                    <a:pt x="259" y="292"/>
                    <a:pt x="259" y="296"/>
                    <a:pt x="263" y="296"/>
                  </a:cubicBezTo>
                  <a:cubicBezTo>
                    <a:pt x="264" y="296"/>
                    <a:pt x="266" y="294"/>
                    <a:pt x="268" y="294"/>
                  </a:cubicBezTo>
                  <a:cubicBezTo>
                    <a:pt x="272" y="293"/>
                    <a:pt x="276" y="292"/>
                    <a:pt x="281" y="291"/>
                  </a:cubicBezTo>
                  <a:cubicBezTo>
                    <a:pt x="283" y="290"/>
                    <a:pt x="286" y="291"/>
                    <a:pt x="288" y="289"/>
                  </a:cubicBezTo>
                  <a:cubicBezTo>
                    <a:pt x="290" y="288"/>
                    <a:pt x="288" y="284"/>
                    <a:pt x="289" y="283"/>
                  </a:cubicBezTo>
                  <a:cubicBezTo>
                    <a:pt x="292" y="280"/>
                    <a:pt x="297" y="281"/>
                    <a:pt x="300" y="277"/>
                  </a:cubicBezTo>
                  <a:cubicBezTo>
                    <a:pt x="302" y="274"/>
                    <a:pt x="300" y="269"/>
                    <a:pt x="303" y="266"/>
                  </a:cubicBezTo>
                  <a:cubicBezTo>
                    <a:pt x="305" y="263"/>
                    <a:pt x="309" y="261"/>
                    <a:pt x="311" y="260"/>
                  </a:cubicBezTo>
                  <a:cubicBezTo>
                    <a:pt x="321" y="255"/>
                    <a:pt x="322" y="255"/>
                    <a:pt x="325" y="245"/>
                  </a:cubicBezTo>
                  <a:cubicBezTo>
                    <a:pt x="327" y="238"/>
                    <a:pt x="331" y="233"/>
                    <a:pt x="331" y="226"/>
                  </a:cubicBezTo>
                  <a:cubicBezTo>
                    <a:pt x="339" y="226"/>
                    <a:pt x="351" y="222"/>
                    <a:pt x="344" y="213"/>
                  </a:cubicBezTo>
                  <a:cubicBezTo>
                    <a:pt x="345" y="213"/>
                    <a:pt x="365" y="195"/>
                    <a:pt x="365" y="196"/>
                  </a:cubicBezTo>
                  <a:cubicBezTo>
                    <a:pt x="366" y="184"/>
                    <a:pt x="355" y="172"/>
                    <a:pt x="368" y="164"/>
                  </a:cubicBezTo>
                  <a:cubicBezTo>
                    <a:pt x="373" y="161"/>
                    <a:pt x="386" y="160"/>
                    <a:pt x="384" y="154"/>
                  </a:cubicBezTo>
                  <a:cubicBezTo>
                    <a:pt x="382" y="148"/>
                    <a:pt x="371" y="149"/>
                    <a:pt x="366" y="148"/>
                  </a:cubicBezTo>
                  <a:cubicBezTo>
                    <a:pt x="369" y="136"/>
                    <a:pt x="361" y="143"/>
                    <a:pt x="356" y="137"/>
                  </a:cubicBezTo>
                  <a:cubicBezTo>
                    <a:pt x="356" y="137"/>
                    <a:pt x="351" y="127"/>
                    <a:pt x="351" y="127"/>
                  </a:cubicBezTo>
                  <a:cubicBezTo>
                    <a:pt x="350" y="123"/>
                    <a:pt x="352" y="119"/>
                    <a:pt x="351" y="115"/>
                  </a:cubicBezTo>
                  <a:cubicBezTo>
                    <a:pt x="351" y="113"/>
                    <a:pt x="348" y="112"/>
                    <a:pt x="347" y="110"/>
                  </a:cubicBezTo>
                  <a:cubicBezTo>
                    <a:pt x="347" y="109"/>
                    <a:pt x="348" y="107"/>
                    <a:pt x="348" y="106"/>
                  </a:cubicBezTo>
                  <a:cubicBezTo>
                    <a:pt x="346" y="97"/>
                    <a:pt x="353" y="93"/>
                    <a:pt x="342" y="89"/>
                  </a:cubicBezTo>
                  <a:cubicBezTo>
                    <a:pt x="342" y="88"/>
                    <a:pt x="343" y="87"/>
                    <a:pt x="344" y="86"/>
                  </a:cubicBezTo>
                  <a:cubicBezTo>
                    <a:pt x="347" y="74"/>
                    <a:pt x="359" y="77"/>
                    <a:pt x="369" y="79"/>
                  </a:cubicBezTo>
                  <a:cubicBezTo>
                    <a:pt x="374" y="80"/>
                    <a:pt x="380" y="82"/>
                    <a:pt x="386" y="83"/>
                  </a:cubicBezTo>
                  <a:cubicBezTo>
                    <a:pt x="393" y="85"/>
                    <a:pt x="393" y="82"/>
                    <a:pt x="399" y="80"/>
                  </a:cubicBezTo>
                  <a:cubicBezTo>
                    <a:pt x="409" y="77"/>
                    <a:pt x="418" y="78"/>
                    <a:pt x="425" y="71"/>
                  </a:cubicBezTo>
                  <a:cubicBezTo>
                    <a:pt x="429" y="66"/>
                    <a:pt x="437" y="56"/>
                    <a:pt x="446" y="54"/>
                  </a:cubicBezTo>
                  <a:cubicBezTo>
                    <a:pt x="445" y="53"/>
                    <a:pt x="444" y="53"/>
                    <a:pt x="443" y="5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2" name="Freeform 528"/>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3" name="Freeform 529"/>
            <p:cNvSpPr>
              <a:spLocks/>
            </p:cNvSpPr>
            <p:nvPr/>
          </p:nvSpPr>
          <p:spPr bwMode="auto">
            <a:xfrm>
              <a:off x="-5578475" y="4184650"/>
              <a:ext cx="1444625" cy="1087438"/>
            </a:xfrm>
            <a:custGeom>
              <a:avLst/>
              <a:gdLst>
                <a:gd name="T0" fmla="*/ 345 w 385"/>
                <a:gd name="T1" fmla="*/ 32 h 290"/>
                <a:gd name="T2" fmla="*/ 321 w 385"/>
                <a:gd name="T3" fmla="*/ 47 h 290"/>
                <a:gd name="T4" fmla="*/ 295 w 385"/>
                <a:gd name="T5" fmla="*/ 51 h 290"/>
                <a:gd name="T6" fmla="*/ 290 w 385"/>
                <a:gd name="T7" fmla="*/ 17 h 290"/>
                <a:gd name="T8" fmla="*/ 276 w 385"/>
                <a:gd name="T9" fmla="*/ 1 h 290"/>
                <a:gd name="T10" fmla="*/ 261 w 385"/>
                <a:gd name="T11" fmla="*/ 20 h 290"/>
                <a:gd name="T12" fmla="*/ 245 w 385"/>
                <a:gd name="T13" fmla="*/ 28 h 290"/>
                <a:gd name="T14" fmla="*/ 232 w 385"/>
                <a:gd name="T15" fmla="*/ 42 h 290"/>
                <a:gd name="T16" fmla="*/ 203 w 385"/>
                <a:gd name="T17" fmla="*/ 48 h 290"/>
                <a:gd name="T18" fmla="*/ 183 w 385"/>
                <a:gd name="T19" fmla="*/ 40 h 290"/>
                <a:gd name="T20" fmla="*/ 166 w 385"/>
                <a:gd name="T21" fmla="*/ 34 h 290"/>
                <a:gd name="T22" fmla="*/ 143 w 385"/>
                <a:gd name="T23" fmla="*/ 30 h 290"/>
                <a:gd name="T24" fmla="*/ 120 w 385"/>
                <a:gd name="T25" fmla="*/ 41 h 290"/>
                <a:gd name="T26" fmla="*/ 110 w 385"/>
                <a:gd name="T27" fmla="*/ 66 h 290"/>
                <a:gd name="T28" fmla="*/ 72 w 385"/>
                <a:gd name="T29" fmla="*/ 85 h 290"/>
                <a:gd name="T30" fmla="*/ 62 w 385"/>
                <a:gd name="T31" fmla="*/ 104 h 290"/>
                <a:gd name="T32" fmla="*/ 38 w 385"/>
                <a:gd name="T33" fmla="*/ 101 h 290"/>
                <a:gd name="T34" fmla="*/ 19 w 385"/>
                <a:gd name="T35" fmla="*/ 110 h 290"/>
                <a:gd name="T36" fmla="*/ 9 w 385"/>
                <a:gd name="T37" fmla="*/ 137 h 290"/>
                <a:gd name="T38" fmla="*/ 12 w 385"/>
                <a:gd name="T39" fmla="*/ 162 h 290"/>
                <a:gd name="T40" fmla="*/ 10 w 385"/>
                <a:gd name="T41" fmla="*/ 197 h 290"/>
                <a:gd name="T42" fmla="*/ 18 w 385"/>
                <a:gd name="T43" fmla="*/ 227 h 290"/>
                <a:gd name="T44" fmla="*/ 36 w 385"/>
                <a:gd name="T45" fmla="*/ 247 h 290"/>
                <a:gd name="T46" fmla="*/ 13 w 385"/>
                <a:gd name="T47" fmla="*/ 277 h 290"/>
                <a:gd name="T48" fmla="*/ 74 w 385"/>
                <a:gd name="T49" fmla="*/ 288 h 290"/>
                <a:gd name="T50" fmla="*/ 96 w 385"/>
                <a:gd name="T51" fmla="*/ 290 h 290"/>
                <a:gd name="T52" fmla="*/ 132 w 385"/>
                <a:gd name="T53" fmla="*/ 284 h 290"/>
                <a:gd name="T54" fmla="*/ 155 w 385"/>
                <a:gd name="T55" fmla="*/ 268 h 290"/>
                <a:gd name="T56" fmla="*/ 156 w 385"/>
                <a:gd name="T57" fmla="*/ 251 h 290"/>
                <a:gd name="T58" fmla="*/ 177 w 385"/>
                <a:gd name="T59" fmla="*/ 231 h 290"/>
                <a:gd name="T60" fmla="*/ 202 w 385"/>
                <a:gd name="T61" fmla="*/ 217 h 290"/>
                <a:gd name="T62" fmla="*/ 230 w 385"/>
                <a:gd name="T63" fmla="*/ 219 h 290"/>
                <a:gd name="T64" fmla="*/ 235 w 385"/>
                <a:gd name="T65" fmla="*/ 194 h 290"/>
                <a:gd name="T66" fmla="*/ 238 w 385"/>
                <a:gd name="T67" fmla="*/ 186 h 290"/>
                <a:gd name="T68" fmla="*/ 257 w 385"/>
                <a:gd name="T69" fmla="*/ 171 h 290"/>
                <a:gd name="T70" fmla="*/ 252 w 385"/>
                <a:gd name="T71" fmla="*/ 147 h 290"/>
                <a:gd name="T72" fmla="*/ 283 w 385"/>
                <a:gd name="T73" fmla="*/ 128 h 290"/>
                <a:gd name="T74" fmla="*/ 297 w 385"/>
                <a:gd name="T75" fmla="*/ 90 h 290"/>
                <a:gd name="T76" fmla="*/ 314 w 385"/>
                <a:gd name="T77" fmla="*/ 58 h 290"/>
                <a:gd name="T78" fmla="*/ 355 w 385"/>
                <a:gd name="T79" fmla="*/ 50 h 290"/>
                <a:gd name="T80" fmla="*/ 374 w 385"/>
                <a:gd name="T81" fmla="*/ 47 h 290"/>
                <a:gd name="T82" fmla="*/ 374 w 385"/>
                <a:gd name="T83" fmla="*/ 42 h 290"/>
                <a:gd name="T84" fmla="*/ 352 w 385"/>
                <a:gd name="T85" fmla="*/ 3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290">
                  <a:moveTo>
                    <a:pt x="352" y="39"/>
                  </a:moveTo>
                  <a:cubicBezTo>
                    <a:pt x="356" y="34"/>
                    <a:pt x="352" y="31"/>
                    <a:pt x="345" y="32"/>
                  </a:cubicBezTo>
                  <a:cubicBezTo>
                    <a:pt x="342" y="33"/>
                    <a:pt x="333" y="38"/>
                    <a:pt x="330" y="40"/>
                  </a:cubicBezTo>
                  <a:cubicBezTo>
                    <a:pt x="327" y="43"/>
                    <a:pt x="326" y="46"/>
                    <a:pt x="321" y="47"/>
                  </a:cubicBezTo>
                  <a:cubicBezTo>
                    <a:pt x="318" y="49"/>
                    <a:pt x="315" y="49"/>
                    <a:pt x="312" y="51"/>
                  </a:cubicBezTo>
                  <a:cubicBezTo>
                    <a:pt x="305" y="57"/>
                    <a:pt x="300" y="64"/>
                    <a:pt x="295" y="51"/>
                  </a:cubicBezTo>
                  <a:cubicBezTo>
                    <a:pt x="293" y="45"/>
                    <a:pt x="295" y="37"/>
                    <a:pt x="295" y="31"/>
                  </a:cubicBezTo>
                  <a:cubicBezTo>
                    <a:pt x="296" y="26"/>
                    <a:pt x="300" y="12"/>
                    <a:pt x="290" y="17"/>
                  </a:cubicBezTo>
                  <a:cubicBezTo>
                    <a:pt x="288" y="13"/>
                    <a:pt x="292" y="8"/>
                    <a:pt x="290" y="4"/>
                  </a:cubicBezTo>
                  <a:cubicBezTo>
                    <a:pt x="288" y="1"/>
                    <a:pt x="280" y="0"/>
                    <a:pt x="276" y="1"/>
                  </a:cubicBezTo>
                  <a:cubicBezTo>
                    <a:pt x="270" y="3"/>
                    <a:pt x="269" y="7"/>
                    <a:pt x="266" y="11"/>
                  </a:cubicBezTo>
                  <a:cubicBezTo>
                    <a:pt x="263" y="15"/>
                    <a:pt x="261" y="15"/>
                    <a:pt x="261" y="20"/>
                  </a:cubicBezTo>
                  <a:cubicBezTo>
                    <a:pt x="261" y="24"/>
                    <a:pt x="265" y="27"/>
                    <a:pt x="257" y="29"/>
                  </a:cubicBezTo>
                  <a:cubicBezTo>
                    <a:pt x="253" y="30"/>
                    <a:pt x="249" y="27"/>
                    <a:pt x="245" y="28"/>
                  </a:cubicBezTo>
                  <a:cubicBezTo>
                    <a:pt x="238" y="29"/>
                    <a:pt x="241" y="33"/>
                    <a:pt x="240" y="39"/>
                  </a:cubicBezTo>
                  <a:cubicBezTo>
                    <a:pt x="239" y="43"/>
                    <a:pt x="237" y="45"/>
                    <a:pt x="232" y="42"/>
                  </a:cubicBezTo>
                  <a:cubicBezTo>
                    <a:pt x="226" y="38"/>
                    <a:pt x="222" y="36"/>
                    <a:pt x="215" y="40"/>
                  </a:cubicBezTo>
                  <a:cubicBezTo>
                    <a:pt x="210" y="44"/>
                    <a:pt x="211" y="50"/>
                    <a:pt x="203" y="48"/>
                  </a:cubicBezTo>
                  <a:cubicBezTo>
                    <a:pt x="198" y="47"/>
                    <a:pt x="198" y="42"/>
                    <a:pt x="194" y="41"/>
                  </a:cubicBezTo>
                  <a:cubicBezTo>
                    <a:pt x="190" y="38"/>
                    <a:pt x="188" y="42"/>
                    <a:pt x="183" y="40"/>
                  </a:cubicBezTo>
                  <a:cubicBezTo>
                    <a:pt x="179" y="39"/>
                    <a:pt x="179" y="36"/>
                    <a:pt x="175" y="35"/>
                  </a:cubicBezTo>
                  <a:cubicBezTo>
                    <a:pt x="171" y="34"/>
                    <a:pt x="168" y="35"/>
                    <a:pt x="166" y="34"/>
                  </a:cubicBezTo>
                  <a:cubicBezTo>
                    <a:pt x="163" y="36"/>
                    <a:pt x="161" y="36"/>
                    <a:pt x="157" y="35"/>
                  </a:cubicBezTo>
                  <a:cubicBezTo>
                    <a:pt x="153" y="35"/>
                    <a:pt x="146" y="29"/>
                    <a:pt x="143" y="30"/>
                  </a:cubicBezTo>
                  <a:cubicBezTo>
                    <a:pt x="138" y="31"/>
                    <a:pt x="139" y="36"/>
                    <a:pt x="134" y="38"/>
                  </a:cubicBezTo>
                  <a:cubicBezTo>
                    <a:pt x="130" y="41"/>
                    <a:pt x="124" y="39"/>
                    <a:pt x="120" y="41"/>
                  </a:cubicBezTo>
                  <a:cubicBezTo>
                    <a:pt x="117" y="44"/>
                    <a:pt x="116" y="49"/>
                    <a:pt x="114" y="53"/>
                  </a:cubicBezTo>
                  <a:cubicBezTo>
                    <a:pt x="111" y="58"/>
                    <a:pt x="111" y="62"/>
                    <a:pt x="110" y="66"/>
                  </a:cubicBezTo>
                  <a:cubicBezTo>
                    <a:pt x="107" y="73"/>
                    <a:pt x="106" y="72"/>
                    <a:pt x="100" y="75"/>
                  </a:cubicBezTo>
                  <a:cubicBezTo>
                    <a:pt x="91" y="79"/>
                    <a:pt x="84" y="85"/>
                    <a:pt x="72" y="85"/>
                  </a:cubicBezTo>
                  <a:cubicBezTo>
                    <a:pt x="74" y="89"/>
                    <a:pt x="72" y="93"/>
                    <a:pt x="72" y="97"/>
                  </a:cubicBezTo>
                  <a:cubicBezTo>
                    <a:pt x="67" y="98"/>
                    <a:pt x="67" y="102"/>
                    <a:pt x="62" y="104"/>
                  </a:cubicBezTo>
                  <a:cubicBezTo>
                    <a:pt x="58" y="106"/>
                    <a:pt x="54" y="105"/>
                    <a:pt x="50" y="107"/>
                  </a:cubicBezTo>
                  <a:cubicBezTo>
                    <a:pt x="49" y="103"/>
                    <a:pt x="43" y="96"/>
                    <a:pt x="38" y="101"/>
                  </a:cubicBezTo>
                  <a:cubicBezTo>
                    <a:pt x="32" y="99"/>
                    <a:pt x="28" y="94"/>
                    <a:pt x="22" y="93"/>
                  </a:cubicBezTo>
                  <a:cubicBezTo>
                    <a:pt x="22" y="99"/>
                    <a:pt x="21" y="105"/>
                    <a:pt x="19" y="110"/>
                  </a:cubicBezTo>
                  <a:cubicBezTo>
                    <a:pt x="18" y="114"/>
                    <a:pt x="17" y="122"/>
                    <a:pt x="15" y="125"/>
                  </a:cubicBezTo>
                  <a:cubicBezTo>
                    <a:pt x="12" y="129"/>
                    <a:pt x="5" y="129"/>
                    <a:pt x="9" y="137"/>
                  </a:cubicBezTo>
                  <a:cubicBezTo>
                    <a:pt x="2" y="138"/>
                    <a:pt x="2" y="145"/>
                    <a:pt x="2" y="151"/>
                  </a:cubicBezTo>
                  <a:cubicBezTo>
                    <a:pt x="3" y="159"/>
                    <a:pt x="4" y="160"/>
                    <a:pt x="12" y="162"/>
                  </a:cubicBezTo>
                  <a:cubicBezTo>
                    <a:pt x="10" y="173"/>
                    <a:pt x="0" y="172"/>
                    <a:pt x="6" y="185"/>
                  </a:cubicBezTo>
                  <a:cubicBezTo>
                    <a:pt x="8" y="190"/>
                    <a:pt x="10" y="191"/>
                    <a:pt x="10" y="197"/>
                  </a:cubicBezTo>
                  <a:cubicBezTo>
                    <a:pt x="11" y="202"/>
                    <a:pt x="10" y="207"/>
                    <a:pt x="10" y="213"/>
                  </a:cubicBezTo>
                  <a:cubicBezTo>
                    <a:pt x="9" y="222"/>
                    <a:pt x="7" y="226"/>
                    <a:pt x="18" y="227"/>
                  </a:cubicBezTo>
                  <a:cubicBezTo>
                    <a:pt x="26" y="228"/>
                    <a:pt x="34" y="225"/>
                    <a:pt x="36" y="236"/>
                  </a:cubicBezTo>
                  <a:cubicBezTo>
                    <a:pt x="36" y="238"/>
                    <a:pt x="36" y="245"/>
                    <a:pt x="36" y="247"/>
                  </a:cubicBezTo>
                  <a:cubicBezTo>
                    <a:pt x="32" y="256"/>
                    <a:pt x="11" y="265"/>
                    <a:pt x="13" y="277"/>
                  </a:cubicBezTo>
                  <a:cubicBezTo>
                    <a:pt x="13" y="277"/>
                    <a:pt x="13" y="277"/>
                    <a:pt x="13" y="277"/>
                  </a:cubicBezTo>
                  <a:cubicBezTo>
                    <a:pt x="24" y="278"/>
                    <a:pt x="31" y="282"/>
                    <a:pt x="41" y="286"/>
                  </a:cubicBezTo>
                  <a:cubicBezTo>
                    <a:pt x="52" y="290"/>
                    <a:pt x="63" y="288"/>
                    <a:pt x="74" y="288"/>
                  </a:cubicBezTo>
                  <a:cubicBezTo>
                    <a:pt x="79" y="288"/>
                    <a:pt x="84" y="287"/>
                    <a:pt x="90" y="287"/>
                  </a:cubicBezTo>
                  <a:cubicBezTo>
                    <a:pt x="92" y="287"/>
                    <a:pt x="94" y="290"/>
                    <a:pt x="96" y="290"/>
                  </a:cubicBezTo>
                  <a:cubicBezTo>
                    <a:pt x="99" y="289"/>
                    <a:pt x="98" y="287"/>
                    <a:pt x="101" y="286"/>
                  </a:cubicBezTo>
                  <a:cubicBezTo>
                    <a:pt x="111" y="283"/>
                    <a:pt x="122" y="287"/>
                    <a:pt x="132" y="284"/>
                  </a:cubicBezTo>
                  <a:cubicBezTo>
                    <a:pt x="139" y="283"/>
                    <a:pt x="155" y="278"/>
                    <a:pt x="157" y="273"/>
                  </a:cubicBezTo>
                  <a:cubicBezTo>
                    <a:pt x="158" y="271"/>
                    <a:pt x="155" y="270"/>
                    <a:pt x="155" y="268"/>
                  </a:cubicBezTo>
                  <a:cubicBezTo>
                    <a:pt x="155" y="265"/>
                    <a:pt x="157" y="265"/>
                    <a:pt x="157" y="262"/>
                  </a:cubicBezTo>
                  <a:cubicBezTo>
                    <a:pt x="157" y="259"/>
                    <a:pt x="156" y="254"/>
                    <a:pt x="156" y="251"/>
                  </a:cubicBezTo>
                  <a:cubicBezTo>
                    <a:pt x="157" y="246"/>
                    <a:pt x="158" y="245"/>
                    <a:pt x="162" y="241"/>
                  </a:cubicBezTo>
                  <a:cubicBezTo>
                    <a:pt x="167" y="236"/>
                    <a:pt x="170" y="232"/>
                    <a:pt x="177" y="231"/>
                  </a:cubicBezTo>
                  <a:cubicBezTo>
                    <a:pt x="184" y="230"/>
                    <a:pt x="190" y="235"/>
                    <a:pt x="196" y="229"/>
                  </a:cubicBezTo>
                  <a:cubicBezTo>
                    <a:pt x="186" y="226"/>
                    <a:pt x="197" y="220"/>
                    <a:pt x="202" y="217"/>
                  </a:cubicBezTo>
                  <a:cubicBezTo>
                    <a:pt x="207" y="214"/>
                    <a:pt x="214" y="214"/>
                    <a:pt x="221" y="217"/>
                  </a:cubicBezTo>
                  <a:cubicBezTo>
                    <a:pt x="225" y="218"/>
                    <a:pt x="224" y="222"/>
                    <a:pt x="230" y="219"/>
                  </a:cubicBezTo>
                  <a:cubicBezTo>
                    <a:pt x="234" y="217"/>
                    <a:pt x="236" y="213"/>
                    <a:pt x="235" y="209"/>
                  </a:cubicBezTo>
                  <a:cubicBezTo>
                    <a:pt x="235" y="205"/>
                    <a:pt x="233" y="198"/>
                    <a:pt x="235" y="194"/>
                  </a:cubicBezTo>
                  <a:cubicBezTo>
                    <a:pt x="236" y="192"/>
                    <a:pt x="238" y="191"/>
                    <a:pt x="238" y="189"/>
                  </a:cubicBezTo>
                  <a:cubicBezTo>
                    <a:pt x="239" y="188"/>
                    <a:pt x="238" y="187"/>
                    <a:pt x="238" y="186"/>
                  </a:cubicBezTo>
                  <a:cubicBezTo>
                    <a:pt x="239" y="185"/>
                    <a:pt x="240" y="184"/>
                    <a:pt x="240" y="183"/>
                  </a:cubicBezTo>
                  <a:cubicBezTo>
                    <a:pt x="243" y="174"/>
                    <a:pt x="250" y="174"/>
                    <a:pt x="257" y="171"/>
                  </a:cubicBezTo>
                  <a:cubicBezTo>
                    <a:pt x="263" y="169"/>
                    <a:pt x="263" y="163"/>
                    <a:pt x="260" y="159"/>
                  </a:cubicBezTo>
                  <a:cubicBezTo>
                    <a:pt x="258" y="155"/>
                    <a:pt x="250" y="153"/>
                    <a:pt x="252" y="147"/>
                  </a:cubicBezTo>
                  <a:cubicBezTo>
                    <a:pt x="255" y="139"/>
                    <a:pt x="271" y="146"/>
                    <a:pt x="277" y="145"/>
                  </a:cubicBezTo>
                  <a:cubicBezTo>
                    <a:pt x="286" y="142"/>
                    <a:pt x="282" y="136"/>
                    <a:pt x="283" y="128"/>
                  </a:cubicBezTo>
                  <a:cubicBezTo>
                    <a:pt x="283" y="119"/>
                    <a:pt x="293" y="117"/>
                    <a:pt x="296" y="110"/>
                  </a:cubicBezTo>
                  <a:cubicBezTo>
                    <a:pt x="298" y="105"/>
                    <a:pt x="299" y="95"/>
                    <a:pt x="297" y="90"/>
                  </a:cubicBezTo>
                  <a:cubicBezTo>
                    <a:pt x="296" y="85"/>
                    <a:pt x="290" y="82"/>
                    <a:pt x="286" y="78"/>
                  </a:cubicBezTo>
                  <a:cubicBezTo>
                    <a:pt x="285" y="78"/>
                    <a:pt x="311" y="59"/>
                    <a:pt x="314" y="58"/>
                  </a:cubicBezTo>
                  <a:cubicBezTo>
                    <a:pt x="318" y="56"/>
                    <a:pt x="322" y="56"/>
                    <a:pt x="327" y="55"/>
                  </a:cubicBezTo>
                  <a:cubicBezTo>
                    <a:pt x="335" y="53"/>
                    <a:pt x="347" y="49"/>
                    <a:pt x="355" y="50"/>
                  </a:cubicBezTo>
                  <a:cubicBezTo>
                    <a:pt x="359" y="51"/>
                    <a:pt x="361" y="55"/>
                    <a:pt x="364" y="54"/>
                  </a:cubicBezTo>
                  <a:cubicBezTo>
                    <a:pt x="367" y="54"/>
                    <a:pt x="370" y="49"/>
                    <a:pt x="374" y="47"/>
                  </a:cubicBezTo>
                  <a:cubicBezTo>
                    <a:pt x="375" y="47"/>
                    <a:pt x="375" y="47"/>
                    <a:pt x="376" y="46"/>
                  </a:cubicBezTo>
                  <a:cubicBezTo>
                    <a:pt x="374" y="46"/>
                    <a:pt x="373" y="45"/>
                    <a:pt x="374" y="42"/>
                  </a:cubicBezTo>
                  <a:cubicBezTo>
                    <a:pt x="376" y="39"/>
                    <a:pt x="382" y="39"/>
                    <a:pt x="385" y="39"/>
                  </a:cubicBezTo>
                  <a:cubicBezTo>
                    <a:pt x="379" y="27"/>
                    <a:pt x="360" y="41"/>
                    <a:pt x="352" y="3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4" name="Freeform 530"/>
            <p:cNvSpPr>
              <a:spLocks noEditPoints="1"/>
            </p:cNvSpPr>
            <p:nvPr/>
          </p:nvSpPr>
          <p:spPr bwMode="auto">
            <a:xfrm>
              <a:off x="-6384925" y="3611563"/>
              <a:ext cx="1428750" cy="974725"/>
            </a:xfrm>
            <a:custGeom>
              <a:avLst/>
              <a:gdLst>
                <a:gd name="T0" fmla="*/ 277 w 381"/>
                <a:gd name="T1" fmla="*/ 257 h 260"/>
                <a:gd name="T2" fmla="*/ 287 w 381"/>
                <a:gd name="T3" fmla="*/ 238 h 260"/>
                <a:gd name="T4" fmla="*/ 325 w 381"/>
                <a:gd name="T5" fmla="*/ 219 h 260"/>
                <a:gd name="T6" fmla="*/ 335 w 381"/>
                <a:gd name="T7" fmla="*/ 194 h 260"/>
                <a:gd name="T8" fmla="*/ 358 w 381"/>
                <a:gd name="T9" fmla="*/ 183 h 260"/>
                <a:gd name="T10" fmla="*/ 381 w 381"/>
                <a:gd name="T11" fmla="*/ 187 h 260"/>
                <a:gd name="T12" fmla="*/ 380 w 381"/>
                <a:gd name="T13" fmla="*/ 166 h 260"/>
                <a:gd name="T14" fmla="*/ 344 w 381"/>
                <a:gd name="T15" fmla="*/ 154 h 260"/>
                <a:gd name="T16" fmla="*/ 300 w 381"/>
                <a:gd name="T17" fmla="*/ 123 h 260"/>
                <a:gd name="T18" fmla="*/ 266 w 381"/>
                <a:gd name="T19" fmla="*/ 84 h 260"/>
                <a:gd name="T20" fmla="*/ 246 w 381"/>
                <a:gd name="T21" fmla="*/ 57 h 260"/>
                <a:gd name="T22" fmla="*/ 224 w 381"/>
                <a:gd name="T23" fmla="*/ 55 h 260"/>
                <a:gd name="T24" fmla="*/ 208 w 381"/>
                <a:gd name="T25" fmla="*/ 35 h 260"/>
                <a:gd name="T26" fmla="*/ 204 w 381"/>
                <a:gd name="T27" fmla="*/ 23 h 260"/>
                <a:gd name="T28" fmla="*/ 180 w 381"/>
                <a:gd name="T29" fmla="*/ 9 h 260"/>
                <a:gd name="T30" fmla="*/ 166 w 381"/>
                <a:gd name="T31" fmla="*/ 0 h 260"/>
                <a:gd name="T32" fmla="*/ 155 w 381"/>
                <a:gd name="T33" fmla="*/ 3 h 260"/>
                <a:gd name="T34" fmla="*/ 150 w 381"/>
                <a:gd name="T35" fmla="*/ 12 h 260"/>
                <a:gd name="T36" fmla="*/ 137 w 381"/>
                <a:gd name="T37" fmla="*/ 21 h 260"/>
                <a:gd name="T38" fmla="*/ 124 w 381"/>
                <a:gd name="T39" fmla="*/ 38 h 260"/>
                <a:gd name="T40" fmla="*/ 101 w 381"/>
                <a:gd name="T41" fmla="*/ 51 h 260"/>
                <a:gd name="T42" fmla="*/ 70 w 381"/>
                <a:gd name="T43" fmla="*/ 31 h 260"/>
                <a:gd name="T44" fmla="*/ 4 w 381"/>
                <a:gd name="T45" fmla="*/ 34 h 260"/>
                <a:gd name="T46" fmla="*/ 5 w 381"/>
                <a:gd name="T47" fmla="*/ 44 h 260"/>
                <a:gd name="T48" fmla="*/ 13 w 381"/>
                <a:gd name="T49" fmla="*/ 62 h 260"/>
                <a:gd name="T50" fmla="*/ 33 w 381"/>
                <a:gd name="T51" fmla="*/ 98 h 260"/>
                <a:gd name="T52" fmla="*/ 29 w 381"/>
                <a:gd name="T53" fmla="*/ 103 h 260"/>
                <a:gd name="T54" fmla="*/ 25 w 381"/>
                <a:gd name="T55" fmla="*/ 112 h 260"/>
                <a:gd name="T56" fmla="*/ 21 w 381"/>
                <a:gd name="T57" fmla="*/ 126 h 260"/>
                <a:gd name="T58" fmla="*/ 32 w 381"/>
                <a:gd name="T59" fmla="*/ 128 h 260"/>
                <a:gd name="T60" fmla="*/ 39 w 381"/>
                <a:gd name="T61" fmla="*/ 148 h 260"/>
                <a:gd name="T62" fmla="*/ 42 w 381"/>
                <a:gd name="T63" fmla="*/ 190 h 260"/>
                <a:gd name="T64" fmla="*/ 63 w 381"/>
                <a:gd name="T65" fmla="*/ 185 h 260"/>
                <a:gd name="T66" fmla="*/ 94 w 381"/>
                <a:gd name="T67" fmla="*/ 164 h 260"/>
                <a:gd name="T68" fmla="*/ 109 w 381"/>
                <a:gd name="T69" fmla="*/ 158 h 260"/>
                <a:gd name="T70" fmla="*/ 133 w 381"/>
                <a:gd name="T71" fmla="*/ 166 h 260"/>
                <a:gd name="T72" fmla="*/ 183 w 381"/>
                <a:gd name="T73" fmla="*/ 183 h 260"/>
                <a:gd name="T74" fmla="*/ 205 w 381"/>
                <a:gd name="T75" fmla="*/ 201 h 260"/>
                <a:gd name="T76" fmla="*/ 227 w 381"/>
                <a:gd name="T77" fmla="*/ 213 h 260"/>
                <a:gd name="T78" fmla="*/ 237 w 381"/>
                <a:gd name="T79" fmla="*/ 234 h 260"/>
                <a:gd name="T80" fmla="*/ 253 w 381"/>
                <a:gd name="T81" fmla="*/ 254 h 260"/>
                <a:gd name="T82" fmla="*/ 60 w 381"/>
                <a:gd name="T83" fmla="*/ 70 h 260"/>
                <a:gd name="T84" fmla="*/ 48 w 381"/>
                <a:gd name="T85" fmla="*/ 74 h 260"/>
                <a:gd name="T86" fmla="*/ 37 w 381"/>
                <a:gd name="T87" fmla="*/ 74 h 260"/>
                <a:gd name="T88" fmla="*/ 31 w 381"/>
                <a:gd name="T89" fmla="*/ 71 h 260"/>
                <a:gd name="T90" fmla="*/ 21 w 381"/>
                <a:gd name="T91" fmla="*/ 73 h 260"/>
                <a:gd name="T92" fmla="*/ 15 w 381"/>
                <a:gd name="T93" fmla="*/ 58 h 260"/>
                <a:gd name="T94" fmla="*/ 14 w 381"/>
                <a:gd name="T95" fmla="*/ 43 h 260"/>
                <a:gd name="T96" fmla="*/ 25 w 381"/>
                <a:gd name="T97" fmla="*/ 24 h 260"/>
                <a:gd name="T98" fmla="*/ 39 w 381"/>
                <a:gd name="T99" fmla="*/ 24 h 260"/>
                <a:gd name="T100" fmla="*/ 43 w 381"/>
                <a:gd name="T101" fmla="*/ 34 h 260"/>
                <a:gd name="T102" fmla="*/ 46 w 381"/>
                <a:gd name="T103" fmla="*/ 46 h 260"/>
                <a:gd name="T104" fmla="*/ 60 w 381"/>
                <a:gd name="T105" fmla="*/ 7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1" h="260">
                  <a:moveTo>
                    <a:pt x="265" y="260"/>
                  </a:moveTo>
                  <a:cubicBezTo>
                    <a:pt x="269" y="258"/>
                    <a:pt x="273" y="259"/>
                    <a:pt x="277" y="257"/>
                  </a:cubicBezTo>
                  <a:cubicBezTo>
                    <a:pt x="282" y="255"/>
                    <a:pt x="282" y="251"/>
                    <a:pt x="287" y="250"/>
                  </a:cubicBezTo>
                  <a:cubicBezTo>
                    <a:pt x="287" y="246"/>
                    <a:pt x="289" y="242"/>
                    <a:pt x="287" y="238"/>
                  </a:cubicBezTo>
                  <a:cubicBezTo>
                    <a:pt x="299" y="238"/>
                    <a:pt x="306" y="232"/>
                    <a:pt x="315" y="228"/>
                  </a:cubicBezTo>
                  <a:cubicBezTo>
                    <a:pt x="321" y="225"/>
                    <a:pt x="322" y="226"/>
                    <a:pt x="325" y="219"/>
                  </a:cubicBezTo>
                  <a:cubicBezTo>
                    <a:pt x="326" y="215"/>
                    <a:pt x="326" y="211"/>
                    <a:pt x="329" y="206"/>
                  </a:cubicBezTo>
                  <a:cubicBezTo>
                    <a:pt x="331" y="202"/>
                    <a:pt x="332" y="197"/>
                    <a:pt x="335" y="194"/>
                  </a:cubicBezTo>
                  <a:cubicBezTo>
                    <a:pt x="339" y="192"/>
                    <a:pt x="345" y="194"/>
                    <a:pt x="349" y="191"/>
                  </a:cubicBezTo>
                  <a:cubicBezTo>
                    <a:pt x="354" y="189"/>
                    <a:pt x="353" y="184"/>
                    <a:pt x="358" y="183"/>
                  </a:cubicBezTo>
                  <a:cubicBezTo>
                    <a:pt x="361" y="182"/>
                    <a:pt x="368" y="188"/>
                    <a:pt x="372" y="188"/>
                  </a:cubicBezTo>
                  <a:cubicBezTo>
                    <a:pt x="376" y="189"/>
                    <a:pt x="378" y="189"/>
                    <a:pt x="381" y="187"/>
                  </a:cubicBezTo>
                  <a:cubicBezTo>
                    <a:pt x="377" y="187"/>
                    <a:pt x="376" y="185"/>
                    <a:pt x="377" y="177"/>
                  </a:cubicBezTo>
                  <a:cubicBezTo>
                    <a:pt x="377" y="173"/>
                    <a:pt x="381" y="170"/>
                    <a:pt x="380" y="166"/>
                  </a:cubicBezTo>
                  <a:cubicBezTo>
                    <a:pt x="374" y="165"/>
                    <a:pt x="372" y="164"/>
                    <a:pt x="367" y="161"/>
                  </a:cubicBezTo>
                  <a:cubicBezTo>
                    <a:pt x="359" y="157"/>
                    <a:pt x="352" y="160"/>
                    <a:pt x="344" y="154"/>
                  </a:cubicBezTo>
                  <a:cubicBezTo>
                    <a:pt x="337" y="148"/>
                    <a:pt x="332" y="144"/>
                    <a:pt x="324" y="140"/>
                  </a:cubicBezTo>
                  <a:cubicBezTo>
                    <a:pt x="314" y="135"/>
                    <a:pt x="308" y="129"/>
                    <a:pt x="300" y="123"/>
                  </a:cubicBezTo>
                  <a:cubicBezTo>
                    <a:pt x="292" y="116"/>
                    <a:pt x="283" y="112"/>
                    <a:pt x="275" y="105"/>
                  </a:cubicBezTo>
                  <a:cubicBezTo>
                    <a:pt x="268" y="99"/>
                    <a:pt x="271" y="92"/>
                    <a:pt x="266" y="84"/>
                  </a:cubicBezTo>
                  <a:cubicBezTo>
                    <a:pt x="264" y="80"/>
                    <a:pt x="260" y="78"/>
                    <a:pt x="258" y="74"/>
                  </a:cubicBezTo>
                  <a:cubicBezTo>
                    <a:pt x="254" y="66"/>
                    <a:pt x="256" y="58"/>
                    <a:pt x="246" y="57"/>
                  </a:cubicBezTo>
                  <a:cubicBezTo>
                    <a:pt x="241" y="57"/>
                    <a:pt x="239" y="58"/>
                    <a:pt x="235" y="56"/>
                  </a:cubicBezTo>
                  <a:cubicBezTo>
                    <a:pt x="231" y="56"/>
                    <a:pt x="228" y="55"/>
                    <a:pt x="224" y="55"/>
                  </a:cubicBezTo>
                  <a:cubicBezTo>
                    <a:pt x="220" y="54"/>
                    <a:pt x="211" y="54"/>
                    <a:pt x="208" y="50"/>
                  </a:cubicBezTo>
                  <a:cubicBezTo>
                    <a:pt x="205" y="48"/>
                    <a:pt x="204" y="37"/>
                    <a:pt x="208" y="35"/>
                  </a:cubicBezTo>
                  <a:cubicBezTo>
                    <a:pt x="208" y="32"/>
                    <a:pt x="206" y="32"/>
                    <a:pt x="205" y="29"/>
                  </a:cubicBezTo>
                  <a:cubicBezTo>
                    <a:pt x="204" y="27"/>
                    <a:pt x="204" y="24"/>
                    <a:pt x="204" y="23"/>
                  </a:cubicBezTo>
                  <a:cubicBezTo>
                    <a:pt x="201" y="17"/>
                    <a:pt x="196" y="18"/>
                    <a:pt x="191" y="17"/>
                  </a:cubicBezTo>
                  <a:cubicBezTo>
                    <a:pt x="183" y="16"/>
                    <a:pt x="184" y="12"/>
                    <a:pt x="180" y="9"/>
                  </a:cubicBezTo>
                  <a:cubicBezTo>
                    <a:pt x="178" y="7"/>
                    <a:pt x="175" y="7"/>
                    <a:pt x="173" y="6"/>
                  </a:cubicBezTo>
                  <a:cubicBezTo>
                    <a:pt x="171" y="4"/>
                    <a:pt x="169" y="1"/>
                    <a:pt x="166" y="0"/>
                  </a:cubicBezTo>
                  <a:cubicBezTo>
                    <a:pt x="166" y="1"/>
                    <a:pt x="165" y="2"/>
                    <a:pt x="165" y="4"/>
                  </a:cubicBezTo>
                  <a:cubicBezTo>
                    <a:pt x="161" y="4"/>
                    <a:pt x="158" y="2"/>
                    <a:pt x="155" y="3"/>
                  </a:cubicBezTo>
                  <a:cubicBezTo>
                    <a:pt x="155" y="3"/>
                    <a:pt x="159" y="10"/>
                    <a:pt x="158" y="10"/>
                  </a:cubicBezTo>
                  <a:cubicBezTo>
                    <a:pt x="154" y="10"/>
                    <a:pt x="153" y="9"/>
                    <a:pt x="150" y="12"/>
                  </a:cubicBezTo>
                  <a:cubicBezTo>
                    <a:pt x="147" y="14"/>
                    <a:pt x="148" y="18"/>
                    <a:pt x="146" y="20"/>
                  </a:cubicBezTo>
                  <a:cubicBezTo>
                    <a:pt x="143" y="23"/>
                    <a:pt x="141" y="21"/>
                    <a:pt x="137" y="21"/>
                  </a:cubicBezTo>
                  <a:cubicBezTo>
                    <a:pt x="133" y="22"/>
                    <a:pt x="133" y="23"/>
                    <a:pt x="130" y="26"/>
                  </a:cubicBezTo>
                  <a:cubicBezTo>
                    <a:pt x="124" y="31"/>
                    <a:pt x="123" y="31"/>
                    <a:pt x="124" y="38"/>
                  </a:cubicBezTo>
                  <a:cubicBezTo>
                    <a:pt x="124" y="43"/>
                    <a:pt x="128" y="49"/>
                    <a:pt x="126" y="53"/>
                  </a:cubicBezTo>
                  <a:cubicBezTo>
                    <a:pt x="118" y="55"/>
                    <a:pt x="110" y="52"/>
                    <a:pt x="101" y="51"/>
                  </a:cubicBezTo>
                  <a:cubicBezTo>
                    <a:pt x="93" y="50"/>
                    <a:pt x="85" y="55"/>
                    <a:pt x="79" y="49"/>
                  </a:cubicBezTo>
                  <a:cubicBezTo>
                    <a:pt x="73" y="44"/>
                    <a:pt x="73" y="37"/>
                    <a:pt x="70" y="31"/>
                  </a:cubicBezTo>
                  <a:cubicBezTo>
                    <a:pt x="66" y="26"/>
                    <a:pt x="56" y="20"/>
                    <a:pt x="50" y="17"/>
                  </a:cubicBezTo>
                  <a:cubicBezTo>
                    <a:pt x="35" y="11"/>
                    <a:pt x="14" y="22"/>
                    <a:pt x="4" y="34"/>
                  </a:cubicBezTo>
                  <a:cubicBezTo>
                    <a:pt x="4" y="35"/>
                    <a:pt x="4" y="35"/>
                    <a:pt x="4" y="35"/>
                  </a:cubicBezTo>
                  <a:cubicBezTo>
                    <a:pt x="5" y="38"/>
                    <a:pt x="4" y="41"/>
                    <a:pt x="5" y="44"/>
                  </a:cubicBezTo>
                  <a:cubicBezTo>
                    <a:pt x="6" y="47"/>
                    <a:pt x="10" y="47"/>
                    <a:pt x="11" y="50"/>
                  </a:cubicBezTo>
                  <a:cubicBezTo>
                    <a:pt x="13" y="53"/>
                    <a:pt x="14" y="58"/>
                    <a:pt x="13" y="62"/>
                  </a:cubicBezTo>
                  <a:cubicBezTo>
                    <a:pt x="13" y="73"/>
                    <a:pt x="0" y="100"/>
                    <a:pt x="19" y="99"/>
                  </a:cubicBezTo>
                  <a:cubicBezTo>
                    <a:pt x="23" y="99"/>
                    <a:pt x="29" y="97"/>
                    <a:pt x="33" y="98"/>
                  </a:cubicBezTo>
                  <a:cubicBezTo>
                    <a:pt x="37" y="99"/>
                    <a:pt x="38" y="103"/>
                    <a:pt x="42" y="104"/>
                  </a:cubicBezTo>
                  <a:cubicBezTo>
                    <a:pt x="38" y="103"/>
                    <a:pt x="33" y="99"/>
                    <a:pt x="29" y="103"/>
                  </a:cubicBezTo>
                  <a:cubicBezTo>
                    <a:pt x="24" y="109"/>
                    <a:pt x="31" y="110"/>
                    <a:pt x="32" y="114"/>
                  </a:cubicBezTo>
                  <a:cubicBezTo>
                    <a:pt x="30" y="114"/>
                    <a:pt x="28" y="111"/>
                    <a:pt x="25" y="112"/>
                  </a:cubicBezTo>
                  <a:cubicBezTo>
                    <a:pt x="25" y="111"/>
                    <a:pt x="25" y="111"/>
                    <a:pt x="25" y="110"/>
                  </a:cubicBezTo>
                  <a:cubicBezTo>
                    <a:pt x="25" y="110"/>
                    <a:pt x="10" y="126"/>
                    <a:pt x="21" y="126"/>
                  </a:cubicBezTo>
                  <a:cubicBezTo>
                    <a:pt x="21" y="120"/>
                    <a:pt x="27" y="119"/>
                    <a:pt x="26" y="125"/>
                  </a:cubicBezTo>
                  <a:cubicBezTo>
                    <a:pt x="31" y="124"/>
                    <a:pt x="30" y="126"/>
                    <a:pt x="32" y="128"/>
                  </a:cubicBezTo>
                  <a:cubicBezTo>
                    <a:pt x="34" y="129"/>
                    <a:pt x="42" y="132"/>
                    <a:pt x="43" y="135"/>
                  </a:cubicBezTo>
                  <a:cubicBezTo>
                    <a:pt x="44" y="139"/>
                    <a:pt x="40" y="144"/>
                    <a:pt x="39" y="148"/>
                  </a:cubicBezTo>
                  <a:cubicBezTo>
                    <a:pt x="37" y="154"/>
                    <a:pt x="37" y="162"/>
                    <a:pt x="37" y="168"/>
                  </a:cubicBezTo>
                  <a:cubicBezTo>
                    <a:pt x="37" y="177"/>
                    <a:pt x="40" y="183"/>
                    <a:pt x="42" y="190"/>
                  </a:cubicBezTo>
                  <a:cubicBezTo>
                    <a:pt x="45" y="190"/>
                    <a:pt x="48" y="191"/>
                    <a:pt x="50" y="191"/>
                  </a:cubicBezTo>
                  <a:cubicBezTo>
                    <a:pt x="55" y="190"/>
                    <a:pt x="57" y="185"/>
                    <a:pt x="63" y="185"/>
                  </a:cubicBezTo>
                  <a:cubicBezTo>
                    <a:pt x="67" y="176"/>
                    <a:pt x="66" y="175"/>
                    <a:pt x="75" y="170"/>
                  </a:cubicBezTo>
                  <a:cubicBezTo>
                    <a:pt x="82" y="166"/>
                    <a:pt x="85" y="163"/>
                    <a:pt x="94" y="164"/>
                  </a:cubicBezTo>
                  <a:cubicBezTo>
                    <a:pt x="97" y="164"/>
                    <a:pt x="101" y="166"/>
                    <a:pt x="104" y="165"/>
                  </a:cubicBezTo>
                  <a:cubicBezTo>
                    <a:pt x="106" y="164"/>
                    <a:pt x="106" y="160"/>
                    <a:pt x="109" y="158"/>
                  </a:cubicBezTo>
                  <a:cubicBezTo>
                    <a:pt x="115" y="156"/>
                    <a:pt x="122" y="161"/>
                    <a:pt x="129" y="158"/>
                  </a:cubicBezTo>
                  <a:cubicBezTo>
                    <a:pt x="131" y="160"/>
                    <a:pt x="133" y="163"/>
                    <a:pt x="133" y="166"/>
                  </a:cubicBezTo>
                  <a:cubicBezTo>
                    <a:pt x="140" y="167"/>
                    <a:pt x="154" y="171"/>
                    <a:pt x="158" y="178"/>
                  </a:cubicBezTo>
                  <a:cubicBezTo>
                    <a:pt x="167" y="178"/>
                    <a:pt x="176" y="176"/>
                    <a:pt x="183" y="183"/>
                  </a:cubicBezTo>
                  <a:cubicBezTo>
                    <a:pt x="186" y="187"/>
                    <a:pt x="188" y="192"/>
                    <a:pt x="192" y="195"/>
                  </a:cubicBezTo>
                  <a:cubicBezTo>
                    <a:pt x="197" y="198"/>
                    <a:pt x="202" y="197"/>
                    <a:pt x="205" y="201"/>
                  </a:cubicBezTo>
                  <a:cubicBezTo>
                    <a:pt x="209" y="205"/>
                    <a:pt x="208" y="210"/>
                    <a:pt x="214" y="213"/>
                  </a:cubicBezTo>
                  <a:cubicBezTo>
                    <a:pt x="218" y="214"/>
                    <a:pt x="223" y="212"/>
                    <a:pt x="227" y="213"/>
                  </a:cubicBezTo>
                  <a:cubicBezTo>
                    <a:pt x="235" y="214"/>
                    <a:pt x="233" y="213"/>
                    <a:pt x="234" y="221"/>
                  </a:cubicBezTo>
                  <a:cubicBezTo>
                    <a:pt x="235" y="225"/>
                    <a:pt x="236" y="230"/>
                    <a:pt x="237" y="234"/>
                  </a:cubicBezTo>
                  <a:cubicBezTo>
                    <a:pt x="237" y="238"/>
                    <a:pt x="237" y="242"/>
                    <a:pt x="237" y="246"/>
                  </a:cubicBezTo>
                  <a:cubicBezTo>
                    <a:pt x="243" y="247"/>
                    <a:pt x="247" y="252"/>
                    <a:pt x="253" y="254"/>
                  </a:cubicBezTo>
                  <a:cubicBezTo>
                    <a:pt x="258" y="249"/>
                    <a:pt x="264" y="256"/>
                    <a:pt x="265" y="260"/>
                  </a:cubicBezTo>
                  <a:close/>
                  <a:moveTo>
                    <a:pt x="60" y="70"/>
                  </a:moveTo>
                  <a:cubicBezTo>
                    <a:pt x="55" y="72"/>
                    <a:pt x="56" y="66"/>
                    <a:pt x="52" y="67"/>
                  </a:cubicBezTo>
                  <a:cubicBezTo>
                    <a:pt x="51" y="71"/>
                    <a:pt x="54" y="75"/>
                    <a:pt x="48" y="74"/>
                  </a:cubicBezTo>
                  <a:cubicBezTo>
                    <a:pt x="46" y="74"/>
                    <a:pt x="45" y="74"/>
                    <a:pt x="42" y="75"/>
                  </a:cubicBezTo>
                  <a:cubicBezTo>
                    <a:pt x="40" y="76"/>
                    <a:pt x="39" y="76"/>
                    <a:pt x="37" y="74"/>
                  </a:cubicBezTo>
                  <a:cubicBezTo>
                    <a:pt x="36" y="73"/>
                    <a:pt x="34" y="69"/>
                    <a:pt x="33" y="69"/>
                  </a:cubicBezTo>
                  <a:cubicBezTo>
                    <a:pt x="31" y="69"/>
                    <a:pt x="32" y="71"/>
                    <a:pt x="31" y="71"/>
                  </a:cubicBezTo>
                  <a:cubicBezTo>
                    <a:pt x="30" y="72"/>
                    <a:pt x="29" y="72"/>
                    <a:pt x="28" y="72"/>
                  </a:cubicBezTo>
                  <a:cubicBezTo>
                    <a:pt x="25" y="72"/>
                    <a:pt x="23" y="73"/>
                    <a:pt x="21" y="73"/>
                  </a:cubicBezTo>
                  <a:cubicBezTo>
                    <a:pt x="17" y="73"/>
                    <a:pt x="18" y="72"/>
                    <a:pt x="18" y="69"/>
                  </a:cubicBezTo>
                  <a:cubicBezTo>
                    <a:pt x="18" y="65"/>
                    <a:pt x="16" y="62"/>
                    <a:pt x="15" y="58"/>
                  </a:cubicBezTo>
                  <a:cubicBezTo>
                    <a:pt x="15" y="55"/>
                    <a:pt x="16" y="51"/>
                    <a:pt x="15" y="47"/>
                  </a:cubicBezTo>
                  <a:cubicBezTo>
                    <a:pt x="15" y="46"/>
                    <a:pt x="14" y="44"/>
                    <a:pt x="14" y="43"/>
                  </a:cubicBezTo>
                  <a:cubicBezTo>
                    <a:pt x="13" y="41"/>
                    <a:pt x="12" y="41"/>
                    <a:pt x="11" y="39"/>
                  </a:cubicBezTo>
                  <a:cubicBezTo>
                    <a:pt x="9" y="33"/>
                    <a:pt x="20" y="25"/>
                    <a:pt x="25" y="24"/>
                  </a:cubicBezTo>
                  <a:cubicBezTo>
                    <a:pt x="27" y="23"/>
                    <a:pt x="30" y="24"/>
                    <a:pt x="33" y="23"/>
                  </a:cubicBezTo>
                  <a:cubicBezTo>
                    <a:pt x="35" y="23"/>
                    <a:pt x="37" y="23"/>
                    <a:pt x="39" y="24"/>
                  </a:cubicBezTo>
                  <a:cubicBezTo>
                    <a:pt x="41" y="25"/>
                    <a:pt x="40" y="27"/>
                    <a:pt x="41" y="29"/>
                  </a:cubicBezTo>
                  <a:cubicBezTo>
                    <a:pt x="41" y="32"/>
                    <a:pt x="42" y="32"/>
                    <a:pt x="43" y="34"/>
                  </a:cubicBezTo>
                  <a:cubicBezTo>
                    <a:pt x="44" y="36"/>
                    <a:pt x="44" y="38"/>
                    <a:pt x="44" y="40"/>
                  </a:cubicBezTo>
                  <a:cubicBezTo>
                    <a:pt x="44" y="43"/>
                    <a:pt x="45" y="44"/>
                    <a:pt x="46" y="46"/>
                  </a:cubicBezTo>
                  <a:cubicBezTo>
                    <a:pt x="50" y="52"/>
                    <a:pt x="60" y="54"/>
                    <a:pt x="62" y="61"/>
                  </a:cubicBezTo>
                  <a:cubicBezTo>
                    <a:pt x="63" y="64"/>
                    <a:pt x="64" y="68"/>
                    <a:pt x="60" y="7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5" name="Freeform 531"/>
            <p:cNvSpPr>
              <a:spLocks/>
            </p:cNvSpPr>
            <p:nvPr/>
          </p:nvSpPr>
          <p:spPr bwMode="auto">
            <a:xfrm>
              <a:off x="-6027737" y="3217863"/>
              <a:ext cx="1712913" cy="1123950"/>
            </a:xfrm>
            <a:custGeom>
              <a:avLst/>
              <a:gdLst>
                <a:gd name="T0" fmla="*/ 306 w 457"/>
                <a:gd name="T1" fmla="*/ 221 h 300"/>
                <a:gd name="T2" fmla="*/ 347 w 457"/>
                <a:gd name="T3" fmla="*/ 204 h 300"/>
                <a:gd name="T4" fmla="*/ 356 w 457"/>
                <a:gd name="T5" fmla="*/ 179 h 300"/>
                <a:gd name="T6" fmla="*/ 383 w 457"/>
                <a:gd name="T7" fmla="*/ 172 h 300"/>
                <a:gd name="T8" fmla="*/ 398 w 457"/>
                <a:gd name="T9" fmla="*/ 197 h 300"/>
                <a:gd name="T10" fmla="*/ 428 w 457"/>
                <a:gd name="T11" fmla="*/ 193 h 300"/>
                <a:gd name="T12" fmla="*/ 421 w 457"/>
                <a:gd name="T13" fmla="*/ 158 h 300"/>
                <a:gd name="T14" fmla="*/ 378 w 457"/>
                <a:gd name="T15" fmla="*/ 148 h 300"/>
                <a:gd name="T16" fmla="*/ 406 w 457"/>
                <a:gd name="T17" fmla="*/ 123 h 300"/>
                <a:gd name="T18" fmla="*/ 361 w 457"/>
                <a:gd name="T19" fmla="*/ 149 h 300"/>
                <a:gd name="T20" fmla="*/ 340 w 457"/>
                <a:gd name="T21" fmla="*/ 168 h 300"/>
                <a:gd name="T22" fmla="*/ 323 w 457"/>
                <a:gd name="T23" fmla="*/ 167 h 300"/>
                <a:gd name="T24" fmla="*/ 268 w 457"/>
                <a:gd name="T25" fmla="*/ 133 h 300"/>
                <a:gd name="T26" fmla="*/ 257 w 457"/>
                <a:gd name="T27" fmla="*/ 87 h 300"/>
                <a:gd name="T28" fmla="*/ 237 w 457"/>
                <a:gd name="T29" fmla="*/ 72 h 300"/>
                <a:gd name="T30" fmla="*/ 198 w 457"/>
                <a:gd name="T31" fmla="*/ 74 h 300"/>
                <a:gd name="T32" fmla="*/ 137 w 457"/>
                <a:gd name="T33" fmla="*/ 49 h 300"/>
                <a:gd name="T34" fmla="*/ 70 w 457"/>
                <a:gd name="T35" fmla="*/ 0 h 300"/>
                <a:gd name="T36" fmla="*/ 0 w 457"/>
                <a:gd name="T37" fmla="*/ 156 h 300"/>
                <a:gd name="T38" fmla="*/ 31 w 457"/>
                <a:gd name="T39" fmla="*/ 158 h 300"/>
                <a:gd name="T40" fmla="*/ 35 w 457"/>
                <a:gd name="T41" fmla="*/ 131 h 300"/>
                <a:gd name="T42" fmla="*/ 51 w 457"/>
                <a:gd name="T43" fmla="*/ 125 h 300"/>
                <a:gd name="T44" fmla="*/ 63 w 457"/>
                <a:gd name="T45" fmla="*/ 115 h 300"/>
                <a:gd name="T46" fmla="*/ 70 w 457"/>
                <a:gd name="T47" fmla="*/ 109 h 300"/>
                <a:gd name="T48" fmla="*/ 78 w 457"/>
                <a:gd name="T49" fmla="*/ 111 h 300"/>
                <a:gd name="T50" fmla="*/ 96 w 457"/>
                <a:gd name="T51" fmla="*/ 122 h 300"/>
                <a:gd name="T52" fmla="*/ 110 w 457"/>
                <a:gd name="T53" fmla="*/ 134 h 300"/>
                <a:gd name="T54" fmla="*/ 113 w 457"/>
                <a:gd name="T55" fmla="*/ 155 h 300"/>
                <a:gd name="T56" fmla="*/ 140 w 457"/>
                <a:gd name="T57" fmla="*/ 161 h 300"/>
                <a:gd name="T58" fmla="*/ 163 w 457"/>
                <a:gd name="T59" fmla="*/ 179 h 300"/>
                <a:gd name="T60" fmla="*/ 180 w 457"/>
                <a:gd name="T61" fmla="*/ 210 h 300"/>
                <a:gd name="T62" fmla="*/ 229 w 457"/>
                <a:gd name="T63" fmla="*/ 245 h 300"/>
                <a:gd name="T64" fmla="*/ 272 w 457"/>
                <a:gd name="T65" fmla="*/ 266 h 300"/>
                <a:gd name="T66" fmla="*/ 282 w 457"/>
                <a:gd name="T67" fmla="*/ 282 h 300"/>
                <a:gd name="T68" fmla="*/ 303 w 457"/>
                <a:gd name="T69" fmla="*/ 298 h 300"/>
                <a:gd name="T70" fmla="*/ 315 w 457"/>
                <a:gd name="T71" fmla="*/ 299 h 300"/>
                <a:gd name="T72" fmla="*/ 326 w 457"/>
                <a:gd name="T73" fmla="*/ 24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00">
                  <a:moveTo>
                    <a:pt x="326" y="241"/>
                  </a:moveTo>
                  <a:cubicBezTo>
                    <a:pt x="313" y="240"/>
                    <a:pt x="311" y="228"/>
                    <a:pt x="306" y="221"/>
                  </a:cubicBezTo>
                  <a:cubicBezTo>
                    <a:pt x="313" y="218"/>
                    <a:pt x="323" y="220"/>
                    <a:pt x="330" y="217"/>
                  </a:cubicBezTo>
                  <a:cubicBezTo>
                    <a:pt x="336" y="214"/>
                    <a:pt x="338" y="205"/>
                    <a:pt x="347" y="204"/>
                  </a:cubicBezTo>
                  <a:cubicBezTo>
                    <a:pt x="345" y="202"/>
                    <a:pt x="344" y="198"/>
                    <a:pt x="342" y="197"/>
                  </a:cubicBezTo>
                  <a:cubicBezTo>
                    <a:pt x="360" y="196"/>
                    <a:pt x="349" y="188"/>
                    <a:pt x="356" y="179"/>
                  </a:cubicBezTo>
                  <a:cubicBezTo>
                    <a:pt x="362" y="171"/>
                    <a:pt x="362" y="179"/>
                    <a:pt x="369" y="178"/>
                  </a:cubicBezTo>
                  <a:cubicBezTo>
                    <a:pt x="376" y="178"/>
                    <a:pt x="376" y="174"/>
                    <a:pt x="383" y="172"/>
                  </a:cubicBezTo>
                  <a:cubicBezTo>
                    <a:pt x="401" y="165"/>
                    <a:pt x="390" y="178"/>
                    <a:pt x="389" y="185"/>
                  </a:cubicBezTo>
                  <a:cubicBezTo>
                    <a:pt x="388" y="193"/>
                    <a:pt x="393" y="195"/>
                    <a:pt x="398" y="197"/>
                  </a:cubicBezTo>
                  <a:cubicBezTo>
                    <a:pt x="399" y="196"/>
                    <a:pt x="399" y="196"/>
                    <a:pt x="399" y="196"/>
                  </a:cubicBezTo>
                  <a:cubicBezTo>
                    <a:pt x="409" y="193"/>
                    <a:pt x="418" y="196"/>
                    <a:pt x="428" y="193"/>
                  </a:cubicBezTo>
                  <a:cubicBezTo>
                    <a:pt x="437" y="190"/>
                    <a:pt x="447" y="182"/>
                    <a:pt x="456" y="178"/>
                  </a:cubicBezTo>
                  <a:cubicBezTo>
                    <a:pt x="457" y="173"/>
                    <a:pt x="429" y="158"/>
                    <a:pt x="421" y="158"/>
                  </a:cubicBezTo>
                  <a:cubicBezTo>
                    <a:pt x="413" y="158"/>
                    <a:pt x="412" y="163"/>
                    <a:pt x="403" y="161"/>
                  </a:cubicBezTo>
                  <a:cubicBezTo>
                    <a:pt x="396" y="160"/>
                    <a:pt x="385" y="151"/>
                    <a:pt x="378" y="148"/>
                  </a:cubicBezTo>
                  <a:cubicBezTo>
                    <a:pt x="386" y="147"/>
                    <a:pt x="393" y="136"/>
                    <a:pt x="399" y="131"/>
                  </a:cubicBezTo>
                  <a:cubicBezTo>
                    <a:pt x="401" y="129"/>
                    <a:pt x="413" y="128"/>
                    <a:pt x="406" y="123"/>
                  </a:cubicBezTo>
                  <a:cubicBezTo>
                    <a:pt x="401" y="119"/>
                    <a:pt x="386" y="130"/>
                    <a:pt x="381" y="133"/>
                  </a:cubicBezTo>
                  <a:cubicBezTo>
                    <a:pt x="374" y="138"/>
                    <a:pt x="369" y="145"/>
                    <a:pt x="361" y="149"/>
                  </a:cubicBezTo>
                  <a:cubicBezTo>
                    <a:pt x="354" y="152"/>
                    <a:pt x="356" y="152"/>
                    <a:pt x="352" y="157"/>
                  </a:cubicBezTo>
                  <a:cubicBezTo>
                    <a:pt x="348" y="161"/>
                    <a:pt x="343" y="163"/>
                    <a:pt x="340" y="168"/>
                  </a:cubicBezTo>
                  <a:cubicBezTo>
                    <a:pt x="337" y="173"/>
                    <a:pt x="340" y="191"/>
                    <a:pt x="327" y="181"/>
                  </a:cubicBezTo>
                  <a:cubicBezTo>
                    <a:pt x="322" y="176"/>
                    <a:pt x="325" y="173"/>
                    <a:pt x="323" y="167"/>
                  </a:cubicBezTo>
                  <a:cubicBezTo>
                    <a:pt x="318" y="151"/>
                    <a:pt x="290" y="176"/>
                    <a:pt x="285" y="155"/>
                  </a:cubicBezTo>
                  <a:cubicBezTo>
                    <a:pt x="283" y="141"/>
                    <a:pt x="287" y="128"/>
                    <a:pt x="268" y="133"/>
                  </a:cubicBezTo>
                  <a:cubicBezTo>
                    <a:pt x="267" y="121"/>
                    <a:pt x="270" y="110"/>
                    <a:pt x="271" y="99"/>
                  </a:cubicBezTo>
                  <a:cubicBezTo>
                    <a:pt x="258" y="99"/>
                    <a:pt x="264" y="94"/>
                    <a:pt x="257" y="87"/>
                  </a:cubicBezTo>
                  <a:cubicBezTo>
                    <a:pt x="254" y="84"/>
                    <a:pt x="251" y="83"/>
                    <a:pt x="248" y="81"/>
                  </a:cubicBezTo>
                  <a:cubicBezTo>
                    <a:pt x="243" y="77"/>
                    <a:pt x="243" y="71"/>
                    <a:pt x="237" y="72"/>
                  </a:cubicBezTo>
                  <a:cubicBezTo>
                    <a:pt x="234" y="72"/>
                    <a:pt x="229" y="75"/>
                    <a:pt x="227" y="76"/>
                  </a:cubicBezTo>
                  <a:cubicBezTo>
                    <a:pt x="227" y="76"/>
                    <a:pt x="206" y="74"/>
                    <a:pt x="198" y="74"/>
                  </a:cubicBezTo>
                  <a:cubicBezTo>
                    <a:pt x="189" y="74"/>
                    <a:pt x="162" y="80"/>
                    <a:pt x="162" y="80"/>
                  </a:cubicBezTo>
                  <a:cubicBezTo>
                    <a:pt x="162" y="80"/>
                    <a:pt x="139" y="52"/>
                    <a:pt x="137" y="49"/>
                  </a:cubicBezTo>
                  <a:cubicBezTo>
                    <a:pt x="136" y="47"/>
                    <a:pt x="133" y="43"/>
                    <a:pt x="133" y="43"/>
                  </a:cubicBezTo>
                  <a:cubicBezTo>
                    <a:pt x="70" y="0"/>
                    <a:pt x="70" y="0"/>
                    <a:pt x="70" y="0"/>
                  </a:cubicBezTo>
                  <a:cubicBezTo>
                    <a:pt x="0" y="22"/>
                    <a:pt x="0" y="22"/>
                    <a:pt x="0" y="22"/>
                  </a:cubicBezTo>
                  <a:cubicBezTo>
                    <a:pt x="0" y="156"/>
                    <a:pt x="0" y="156"/>
                    <a:pt x="0" y="156"/>
                  </a:cubicBezTo>
                  <a:cubicBezTo>
                    <a:pt x="2" y="156"/>
                    <a:pt x="4" y="156"/>
                    <a:pt x="6" y="156"/>
                  </a:cubicBezTo>
                  <a:cubicBezTo>
                    <a:pt x="15" y="157"/>
                    <a:pt x="23" y="160"/>
                    <a:pt x="31" y="158"/>
                  </a:cubicBezTo>
                  <a:cubicBezTo>
                    <a:pt x="33" y="154"/>
                    <a:pt x="29" y="148"/>
                    <a:pt x="29" y="143"/>
                  </a:cubicBezTo>
                  <a:cubicBezTo>
                    <a:pt x="28" y="136"/>
                    <a:pt x="29" y="136"/>
                    <a:pt x="35" y="131"/>
                  </a:cubicBezTo>
                  <a:cubicBezTo>
                    <a:pt x="38" y="128"/>
                    <a:pt x="38" y="127"/>
                    <a:pt x="42" y="126"/>
                  </a:cubicBezTo>
                  <a:cubicBezTo>
                    <a:pt x="46" y="126"/>
                    <a:pt x="48" y="128"/>
                    <a:pt x="51" y="125"/>
                  </a:cubicBezTo>
                  <a:cubicBezTo>
                    <a:pt x="53" y="123"/>
                    <a:pt x="52" y="119"/>
                    <a:pt x="55" y="117"/>
                  </a:cubicBezTo>
                  <a:cubicBezTo>
                    <a:pt x="58" y="114"/>
                    <a:pt x="59" y="115"/>
                    <a:pt x="63" y="115"/>
                  </a:cubicBezTo>
                  <a:cubicBezTo>
                    <a:pt x="64" y="115"/>
                    <a:pt x="60" y="108"/>
                    <a:pt x="60" y="108"/>
                  </a:cubicBezTo>
                  <a:cubicBezTo>
                    <a:pt x="63" y="107"/>
                    <a:pt x="66" y="109"/>
                    <a:pt x="70" y="109"/>
                  </a:cubicBezTo>
                  <a:cubicBezTo>
                    <a:pt x="70" y="107"/>
                    <a:pt x="71" y="106"/>
                    <a:pt x="71" y="105"/>
                  </a:cubicBezTo>
                  <a:cubicBezTo>
                    <a:pt x="74" y="106"/>
                    <a:pt x="76" y="109"/>
                    <a:pt x="78" y="111"/>
                  </a:cubicBezTo>
                  <a:cubicBezTo>
                    <a:pt x="80" y="112"/>
                    <a:pt x="83" y="112"/>
                    <a:pt x="85" y="114"/>
                  </a:cubicBezTo>
                  <a:cubicBezTo>
                    <a:pt x="89" y="117"/>
                    <a:pt x="88" y="121"/>
                    <a:pt x="96" y="122"/>
                  </a:cubicBezTo>
                  <a:cubicBezTo>
                    <a:pt x="101" y="123"/>
                    <a:pt x="106" y="122"/>
                    <a:pt x="109" y="128"/>
                  </a:cubicBezTo>
                  <a:cubicBezTo>
                    <a:pt x="109" y="129"/>
                    <a:pt x="109" y="132"/>
                    <a:pt x="110" y="134"/>
                  </a:cubicBezTo>
                  <a:cubicBezTo>
                    <a:pt x="111" y="137"/>
                    <a:pt x="113" y="137"/>
                    <a:pt x="113" y="140"/>
                  </a:cubicBezTo>
                  <a:cubicBezTo>
                    <a:pt x="109" y="142"/>
                    <a:pt x="110" y="153"/>
                    <a:pt x="113" y="155"/>
                  </a:cubicBezTo>
                  <a:cubicBezTo>
                    <a:pt x="116" y="159"/>
                    <a:pt x="125" y="159"/>
                    <a:pt x="129" y="160"/>
                  </a:cubicBezTo>
                  <a:cubicBezTo>
                    <a:pt x="133" y="160"/>
                    <a:pt x="136" y="161"/>
                    <a:pt x="140" y="161"/>
                  </a:cubicBezTo>
                  <a:cubicBezTo>
                    <a:pt x="144" y="163"/>
                    <a:pt x="146" y="162"/>
                    <a:pt x="151" y="162"/>
                  </a:cubicBezTo>
                  <a:cubicBezTo>
                    <a:pt x="161" y="163"/>
                    <a:pt x="159" y="171"/>
                    <a:pt x="163" y="179"/>
                  </a:cubicBezTo>
                  <a:cubicBezTo>
                    <a:pt x="165" y="183"/>
                    <a:pt x="169" y="185"/>
                    <a:pt x="171" y="189"/>
                  </a:cubicBezTo>
                  <a:cubicBezTo>
                    <a:pt x="176" y="197"/>
                    <a:pt x="173" y="204"/>
                    <a:pt x="180" y="210"/>
                  </a:cubicBezTo>
                  <a:cubicBezTo>
                    <a:pt x="188" y="217"/>
                    <a:pt x="197" y="221"/>
                    <a:pt x="205" y="228"/>
                  </a:cubicBezTo>
                  <a:cubicBezTo>
                    <a:pt x="213" y="234"/>
                    <a:pt x="219" y="240"/>
                    <a:pt x="229" y="245"/>
                  </a:cubicBezTo>
                  <a:cubicBezTo>
                    <a:pt x="237" y="249"/>
                    <a:pt x="242" y="253"/>
                    <a:pt x="249" y="259"/>
                  </a:cubicBezTo>
                  <a:cubicBezTo>
                    <a:pt x="257" y="265"/>
                    <a:pt x="264" y="262"/>
                    <a:pt x="272" y="266"/>
                  </a:cubicBezTo>
                  <a:cubicBezTo>
                    <a:pt x="277" y="269"/>
                    <a:pt x="279" y="270"/>
                    <a:pt x="285" y="271"/>
                  </a:cubicBezTo>
                  <a:cubicBezTo>
                    <a:pt x="286" y="275"/>
                    <a:pt x="282" y="278"/>
                    <a:pt x="282" y="282"/>
                  </a:cubicBezTo>
                  <a:cubicBezTo>
                    <a:pt x="280" y="297"/>
                    <a:pt x="286" y="291"/>
                    <a:pt x="295" y="293"/>
                  </a:cubicBezTo>
                  <a:cubicBezTo>
                    <a:pt x="299" y="294"/>
                    <a:pt x="299" y="297"/>
                    <a:pt x="303" y="298"/>
                  </a:cubicBezTo>
                  <a:cubicBezTo>
                    <a:pt x="308" y="300"/>
                    <a:pt x="310" y="296"/>
                    <a:pt x="314" y="299"/>
                  </a:cubicBezTo>
                  <a:cubicBezTo>
                    <a:pt x="315" y="299"/>
                    <a:pt x="315" y="299"/>
                    <a:pt x="315" y="299"/>
                  </a:cubicBezTo>
                  <a:cubicBezTo>
                    <a:pt x="318" y="290"/>
                    <a:pt x="323" y="282"/>
                    <a:pt x="327" y="274"/>
                  </a:cubicBezTo>
                  <a:cubicBezTo>
                    <a:pt x="333" y="261"/>
                    <a:pt x="321" y="256"/>
                    <a:pt x="326" y="24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6" name="Freeform 532"/>
            <p:cNvSpPr>
              <a:spLocks/>
            </p:cNvSpPr>
            <p:nvPr/>
          </p:nvSpPr>
          <p:spPr bwMode="auto">
            <a:xfrm>
              <a:off x="-4265612" y="1976438"/>
              <a:ext cx="6134100" cy="4308475"/>
            </a:xfrm>
            <a:custGeom>
              <a:avLst/>
              <a:gdLst>
                <a:gd name="T0" fmla="*/ 1577 w 1636"/>
                <a:gd name="T1" fmla="*/ 239 h 1149"/>
                <a:gd name="T2" fmla="*/ 1525 w 1636"/>
                <a:gd name="T3" fmla="*/ 221 h 1149"/>
                <a:gd name="T4" fmla="*/ 1436 w 1636"/>
                <a:gd name="T5" fmla="*/ 142 h 1149"/>
                <a:gd name="T6" fmla="*/ 1407 w 1636"/>
                <a:gd name="T7" fmla="*/ 51 h 1149"/>
                <a:gd name="T8" fmla="*/ 1296 w 1636"/>
                <a:gd name="T9" fmla="*/ 6 h 1149"/>
                <a:gd name="T10" fmla="*/ 1258 w 1636"/>
                <a:gd name="T11" fmla="*/ 61 h 1149"/>
                <a:gd name="T12" fmla="*/ 1181 w 1636"/>
                <a:gd name="T13" fmla="*/ 175 h 1149"/>
                <a:gd name="T14" fmla="*/ 1184 w 1636"/>
                <a:gd name="T15" fmla="*/ 237 h 1149"/>
                <a:gd name="T16" fmla="*/ 1090 w 1636"/>
                <a:gd name="T17" fmla="*/ 345 h 1149"/>
                <a:gd name="T18" fmla="*/ 901 w 1636"/>
                <a:gd name="T19" fmla="*/ 450 h 1149"/>
                <a:gd name="T20" fmla="*/ 677 w 1636"/>
                <a:gd name="T21" fmla="*/ 442 h 1149"/>
                <a:gd name="T22" fmla="*/ 514 w 1636"/>
                <a:gd name="T23" fmla="*/ 353 h 1149"/>
                <a:gd name="T24" fmla="*/ 439 w 1636"/>
                <a:gd name="T25" fmla="*/ 244 h 1149"/>
                <a:gd name="T26" fmla="*/ 380 w 1636"/>
                <a:gd name="T27" fmla="*/ 191 h 1149"/>
                <a:gd name="T28" fmla="*/ 261 w 1636"/>
                <a:gd name="T29" fmla="*/ 272 h 1149"/>
                <a:gd name="T30" fmla="*/ 169 w 1636"/>
                <a:gd name="T31" fmla="*/ 358 h 1149"/>
                <a:gd name="T32" fmla="*/ 163 w 1636"/>
                <a:gd name="T33" fmla="*/ 469 h 1149"/>
                <a:gd name="T34" fmla="*/ 5 w 1636"/>
                <a:gd name="T35" fmla="*/ 551 h 1149"/>
                <a:gd name="T36" fmla="*/ 34 w 1636"/>
                <a:gd name="T37" fmla="*/ 626 h 1149"/>
                <a:gd name="T38" fmla="*/ 79 w 1636"/>
                <a:gd name="T39" fmla="*/ 675 h 1149"/>
                <a:gd name="T40" fmla="*/ 154 w 1636"/>
                <a:gd name="T41" fmla="*/ 769 h 1149"/>
                <a:gd name="T42" fmla="*/ 137 w 1636"/>
                <a:gd name="T43" fmla="*/ 803 h 1149"/>
                <a:gd name="T44" fmla="*/ 198 w 1636"/>
                <a:gd name="T45" fmla="*/ 853 h 1149"/>
                <a:gd name="T46" fmla="*/ 279 w 1636"/>
                <a:gd name="T47" fmla="*/ 884 h 1149"/>
                <a:gd name="T48" fmla="*/ 358 w 1636"/>
                <a:gd name="T49" fmla="*/ 924 h 1149"/>
                <a:gd name="T50" fmla="*/ 466 w 1636"/>
                <a:gd name="T51" fmla="*/ 922 h 1149"/>
                <a:gd name="T52" fmla="*/ 578 w 1636"/>
                <a:gd name="T53" fmla="*/ 887 h 1149"/>
                <a:gd name="T54" fmla="*/ 657 w 1636"/>
                <a:gd name="T55" fmla="*/ 928 h 1149"/>
                <a:gd name="T56" fmla="*/ 639 w 1636"/>
                <a:gd name="T57" fmla="*/ 1043 h 1149"/>
                <a:gd name="T58" fmla="*/ 704 w 1636"/>
                <a:gd name="T59" fmla="*/ 1099 h 1149"/>
                <a:gd name="T60" fmla="*/ 752 w 1636"/>
                <a:gd name="T61" fmla="*/ 1123 h 1149"/>
                <a:gd name="T62" fmla="*/ 801 w 1636"/>
                <a:gd name="T63" fmla="*/ 1079 h 1149"/>
                <a:gd name="T64" fmla="*/ 855 w 1636"/>
                <a:gd name="T65" fmla="*/ 1068 h 1149"/>
                <a:gd name="T66" fmla="*/ 949 w 1636"/>
                <a:gd name="T67" fmla="*/ 1111 h 1149"/>
                <a:gd name="T68" fmla="*/ 989 w 1636"/>
                <a:gd name="T69" fmla="*/ 1131 h 1149"/>
                <a:gd name="T70" fmla="*/ 1036 w 1636"/>
                <a:gd name="T71" fmla="*/ 1106 h 1149"/>
                <a:gd name="T72" fmla="*/ 1108 w 1636"/>
                <a:gd name="T73" fmla="*/ 1076 h 1149"/>
                <a:gd name="T74" fmla="*/ 1148 w 1636"/>
                <a:gd name="T75" fmla="*/ 1068 h 1149"/>
                <a:gd name="T76" fmla="*/ 1203 w 1636"/>
                <a:gd name="T77" fmla="*/ 1024 h 1149"/>
                <a:gd name="T78" fmla="*/ 1241 w 1636"/>
                <a:gd name="T79" fmla="*/ 960 h 1149"/>
                <a:gd name="T80" fmla="*/ 1290 w 1636"/>
                <a:gd name="T81" fmla="*/ 880 h 1149"/>
                <a:gd name="T82" fmla="*/ 1288 w 1636"/>
                <a:gd name="T83" fmla="*/ 860 h 1149"/>
                <a:gd name="T84" fmla="*/ 1273 w 1636"/>
                <a:gd name="T85" fmla="*/ 839 h 1149"/>
                <a:gd name="T86" fmla="*/ 1291 w 1636"/>
                <a:gd name="T87" fmla="*/ 814 h 1149"/>
                <a:gd name="T88" fmla="*/ 1259 w 1636"/>
                <a:gd name="T89" fmla="*/ 750 h 1149"/>
                <a:gd name="T90" fmla="*/ 1226 w 1636"/>
                <a:gd name="T91" fmla="*/ 692 h 1149"/>
                <a:gd name="T92" fmla="*/ 1275 w 1636"/>
                <a:gd name="T93" fmla="*/ 647 h 1149"/>
                <a:gd name="T94" fmla="*/ 1290 w 1636"/>
                <a:gd name="T95" fmla="*/ 620 h 1149"/>
                <a:gd name="T96" fmla="*/ 1213 w 1636"/>
                <a:gd name="T97" fmla="*/ 628 h 1149"/>
                <a:gd name="T98" fmla="*/ 1181 w 1636"/>
                <a:gd name="T99" fmla="*/ 592 h 1149"/>
                <a:gd name="T100" fmla="*/ 1246 w 1636"/>
                <a:gd name="T101" fmla="*/ 530 h 1149"/>
                <a:gd name="T102" fmla="*/ 1278 w 1636"/>
                <a:gd name="T103" fmla="*/ 542 h 1149"/>
                <a:gd name="T104" fmla="*/ 1276 w 1636"/>
                <a:gd name="T105" fmla="*/ 576 h 1149"/>
                <a:gd name="T106" fmla="*/ 1341 w 1636"/>
                <a:gd name="T107" fmla="*/ 542 h 1149"/>
                <a:gd name="T108" fmla="*/ 1454 w 1636"/>
                <a:gd name="T109" fmla="*/ 470 h 1149"/>
                <a:gd name="T110" fmla="*/ 1520 w 1636"/>
                <a:gd name="T111" fmla="*/ 435 h 1149"/>
                <a:gd name="T112" fmla="*/ 1566 w 1636"/>
                <a:gd name="T113" fmla="*/ 34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6" h="1149">
                  <a:moveTo>
                    <a:pt x="1632" y="246"/>
                  </a:moveTo>
                  <a:cubicBezTo>
                    <a:pt x="1631" y="243"/>
                    <a:pt x="1629" y="242"/>
                    <a:pt x="1628" y="239"/>
                  </a:cubicBezTo>
                  <a:cubicBezTo>
                    <a:pt x="1627" y="234"/>
                    <a:pt x="1632" y="231"/>
                    <a:pt x="1630" y="227"/>
                  </a:cubicBezTo>
                  <a:cubicBezTo>
                    <a:pt x="1627" y="222"/>
                    <a:pt x="1619" y="222"/>
                    <a:pt x="1614" y="223"/>
                  </a:cubicBezTo>
                  <a:cubicBezTo>
                    <a:pt x="1612" y="224"/>
                    <a:pt x="1609" y="226"/>
                    <a:pt x="1607" y="227"/>
                  </a:cubicBezTo>
                  <a:cubicBezTo>
                    <a:pt x="1604" y="228"/>
                    <a:pt x="1603" y="230"/>
                    <a:pt x="1600" y="232"/>
                  </a:cubicBezTo>
                  <a:cubicBezTo>
                    <a:pt x="1596" y="235"/>
                    <a:pt x="1593" y="231"/>
                    <a:pt x="1589" y="232"/>
                  </a:cubicBezTo>
                  <a:cubicBezTo>
                    <a:pt x="1586" y="233"/>
                    <a:pt x="1586" y="236"/>
                    <a:pt x="1584" y="237"/>
                  </a:cubicBezTo>
                  <a:cubicBezTo>
                    <a:pt x="1582" y="239"/>
                    <a:pt x="1580" y="239"/>
                    <a:pt x="1577" y="239"/>
                  </a:cubicBezTo>
                  <a:cubicBezTo>
                    <a:pt x="1577" y="241"/>
                    <a:pt x="1575" y="248"/>
                    <a:pt x="1573" y="249"/>
                  </a:cubicBezTo>
                  <a:cubicBezTo>
                    <a:pt x="1571" y="250"/>
                    <a:pt x="1568" y="249"/>
                    <a:pt x="1567" y="249"/>
                  </a:cubicBezTo>
                  <a:cubicBezTo>
                    <a:pt x="1564" y="249"/>
                    <a:pt x="1562" y="250"/>
                    <a:pt x="1559" y="250"/>
                  </a:cubicBezTo>
                  <a:cubicBezTo>
                    <a:pt x="1555" y="251"/>
                    <a:pt x="1550" y="250"/>
                    <a:pt x="1546" y="249"/>
                  </a:cubicBezTo>
                  <a:cubicBezTo>
                    <a:pt x="1543" y="248"/>
                    <a:pt x="1544" y="247"/>
                    <a:pt x="1540" y="248"/>
                  </a:cubicBezTo>
                  <a:cubicBezTo>
                    <a:pt x="1537" y="249"/>
                    <a:pt x="1535" y="250"/>
                    <a:pt x="1532" y="251"/>
                  </a:cubicBezTo>
                  <a:cubicBezTo>
                    <a:pt x="1531" y="247"/>
                    <a:pt x="1530" y="241"/>
                    <a:pt x="1528" y="239"/>
                  </a:cubicBezTo>
                  <a:cubicBezTo>
                    <a:pt x="1526" y="236"/>
                    <a:pt x="1523" y="235"/>
                    <a:pt x="1524" y="231"/>
                  </a:cubicBezTo>
                  <a:cubicBezTo>
                    <a:pt x="1524" y="227"/>
                    <a:pt x="1530" y="227"/>
                    <a:pt x="1525" y="221"/>
                  </a:cubicBezTo>
                  <a:cubicBezTo>
                    <a:pt x="1523" y="217"/>
                    <a:pt x="1520" y="219"/>
                    <a:pt x="1520" y="212"/>
                  </a:cubicBezTo>
                  <a:cubicBezTo>
                    <a:pt x="1521" y="210"/>
                    <a:pt x="1523" y="205"/>
                    <a:pt x="1522" y="203"/>
                  </a:cubicBezTo>
                  <a:cubicBezTo>
                    <a:pt x="1520" y="199"/>
                    <a:pt x="1513" y="202"/>
                    <a:pt x="1510" y="201"/>
                  </a:cubicBezTo>
                  <a:cubicBezTo>
                    <a:pt x="1502" y="197"/>
                    <a:pt x="1499" y="185"/>
                    <a:pt x="1491" y="182"/>
                  </a:cubicBezTo>
                  <a:cubicBezTo>
                    <a:pt x="1484" y="179"/>
                    <a:pt x="1475" y="183"/>
                    <a:pt x="1472" y="174"/>
                  </a:cubicBezTo>
                  <a:cubicBezTo>
                    <a:pt x="1471" y="172"/>
                    <a:pt x="1454" y="175"/>
                    <a:pt x="1452" y="174"/>
                  </a:cubicBezTo>
                  <a:cubicBezTo>
                    <a:pt x="1447" y="173"/>
                    <a:pt x="1441" y="168"/>
                    <a:pt x="1439" y="163"/>
                  </a:cubicBezTo>
                  <a:cubicBezTo>
                    <a:pt x="1437" y="158"/>
                    <a:pt x="1439" y="157"/>
                    <a:pt x="1440" y="152"/>
                  </a:cubicBezTo>
                  <a:cubicBezTo>
                    <a:pt x="1441" y="148"/>
                    <a:pt x="1438" y="146"/>
                    <a:pt x="1436" y="142"/>
                  </a:cubicBezTo>
                  <a:cubicBezTo>
                    <a:pt x="1434" y="138"/>
                    <a:pt x="1435" y="136"/>
                    <a:pt x="1434" y="132"/>
                  </a:cubicBezTo>
                  <a:cubicBezTo>
                    <a:pt x="1433" y="126"/>
                    <a:pt x="1433" y="122"/>
                    <a:pt x="1430" y="117"/>
                  </a:cubicBezTo>
                  <a:cubicBezTo>
                    <a:pt x="1427" y="113"/>
                    <a:pt x="1422" y="109"/>
                    <a:pt x="1421" y="103"/>
                  </a:cubicBezTo>
                  <a:cubicBezTo>
                    <a:pt x="1421" y="99"/>
                    <a:pt x="1421" y="95"/>
                    <a:pt x="1420" y="91"/>
                  </a:cubicBezTo>
                  <a:cubicBezTo>
                    <a:pt x="1419" y="87"/>
                    <a:pt x="1417" y="85"/>
                    <a:pt x="1418" y="80"/>
                  </a:cubicBezTo>
                  <a:cubicBezTo>
                    <a:pt x="1415" y="79"/>
                    <a:pt x="1414" y="77"/>
                    <a:pt x="1413" y="74"/>
                  </a:cubicBezTo>
                  <a:cubicBezTo>
                    <a:pt x="1412" y="72"/>
                    <a:pt x="1413" y="70"/>
                    <a:pt x="1412" y="69"/>
                  </a:cubicBezTo>
                  <a:cubicBezTo>
                    <a:pt x="1410" y="65"/>
                    <a:pt x="1407" y="61"/>
                    <a:pt x="1410" y="56"/>
                  </a:cubicBezTo>
                  <a:cubicBezTo>
                    <a:pt x="1408" y="55"/>
                    <a:pt x="1408" y="53"/>
                    <a:pt x="1407" y="51"/>
                  </a:cubicBezTo>
                  <a:cubicBezTo>
                    <a:pt x="1405" y="50"/>
                    <a:pt x="1401" y="50"/>
                    <a:pt x="1400" y="49"/>
                  </a:cubicBezTo>
                  <a:cubicBezTo>
                    <a:pt x="1398" y="46"/>
                    <a:pt x="1399" y="41"/>
                    <a:pt x="1401" y="38"/>
                  </a:cubicBezTo>
                  <a:cubicBezTo>
                    <a:pt x="1396" y="37"/>
                    <a:pt x="1394" y="33"/>
                    <a:pt x="1391" y="30"/>
                  </a:cubicBezTo>
                  <a:cubicBezTo>
                    <a:pt x="1388" y="27"/>
                    <a:pt x="1386" y="26"/>
                    <a:pt x="1381" y="23"/>
                  </a:cubicBezTo>
                  <a:cubicBezTo>
                    <a:pt x="1377" y="21"/>
                    <a:pt x="1376" y="18"/>
                    <a:pt x="1371" y="18"/>
                  </a:cubicBezTo>
                  <a:cubicBezTo>
                    <a:pt x="1367" y="18"/>
                    <a:pt x="1365" y="21"/>
                    <a:pt x="1361" y="19"/>
                  </a:cubicBezTo>
                  <a:cubicBezTo>
                    <a:pt x="1354" y="15"/>
                    <a:pt x="1348" y="8"/>
                    <a:pt x="1342" y="4"/>
                  </a:cubicBezTo>
                  <a:cubicBezTo>
                    <a:pt x="1334" y="0"/>
                    <a:pt x="1326" y="3"/>
                    <a:pt x="1318" y="5"/>
                  </a:cubicBezTo>
                  <a:cubicBezTo>
                    <a:pt x="1311" y="7"/>
                    <a:pt x="1304" y="5"/>
                    <a:pt x="1296" y="6"/>
                  </a:cubicBezTo>
                  <a:cubicBezTo>
                    <a:pt x="1289" y="6"/>
                    <a:pt x="1283" y="11"/>
                    <a:pt x="1277" y="13"/>
                  </a:cubicBezTo>
                  <a:cubicBezTo>
                    <a:pt x="1273" y="14"/>
                    <a:pt x="1269" y="14"/>
                    <a:pt x="1266" y="15"/>
                  </a:cubicBezTo>
                  <a:cubicBezTo>
                    <a:pt x="1260" y="16"/>
                    <a:pt x="1261" y="16"/>
                    <a:pt x="1258" y="20"/>
                  </a:cubicBezTo>
                  <a:cubicBezTo>
                    <a:pt x="1255" y="23"/>
                    <a:pt x="1252" y="25"/>
                    <a:pt x="1249" y="28"/>
                  </a:cubicBezTo>
                  <a:cubicBezTo>
                    <a:pt x="1247" y="31"/>
                    <a:pt x="1242" y="34"/>
                    <a:pt x="1241" y="36"/>
                  </a:cubicBezTo>
                  <a:cubicBezTo>
                    <a:pt x="1238" y="42"/>
                    <a:pt x="1240" y="45"/>
                    <a:pt x="1245" y="45"/>
                  </a:cubicBezTo>
                  <a:cubicBezTo>
                    <a:pt x="1247" y="45"/>
                    <a:pt x="1249" y="43"/>
                    <a:pt x="1252" y="44"/>
                  </a:cubicBezTo>
                  <a:cubicBezTo>
                    <a:pt x="1253" y="45"/>
                    <a:pt x="1256" y="48"/>
                    <a:pt x="1258" y="49"/>
                  </a:cubicBezTo>
                  <a:cubicBezTo>
                    <a:pt x="1256" y="55"/>
                    <a:pt x="1257" y="55"/>
                    <a:pt x="1258" y="61"/>
                  </a:cubicBezTo>
                  <a:cubicBezTo>
                    <a:pt x="1259" y="64"/>
                    <a:pt x="1259" y="71"/>
                    <a:pt x="1257" y="74"/>
                  </a:cubicBezTo>
                  <a:cubicBezTo>
                    <a:pt x="1254" y="77"/>
                    <a:pt x="1250" y="77"/>
                    <a:pt x="1246" y="79"/>
                  </a:cubicBezTo>
                  <a:cubicBezTo>
                    <a:pt x="1244" y="81"/>
                    <a:pt x="1241" y="86"/>
                    <a:pt x="1239" y="88"/>
                  </a:cubicBezTo>
                  <a:cubicBezTo>
                    <a:pt x="1236" y="93"/>
                    <a:pt x="1235" y="101"/>
                    <a:pt x="1232" y="106"/>
                  </a:cubicBezTo>
                  <a:cubicBezTo>
                    <a:pt x="1230" y="113"/>
                    <a:pt x="1227" y="118"/>
                    <a:pt x="1224" y="124"/>
                  </a:cubicBezTo>
                  <a:cubicBezTo>
                    <a:pt x="1222" y="129"/>
                    <a:pt x="1218" y="138"/>
                    <a:pt x="1215" y="140"/>
                  </a:cubicBezTo>
                  <a:cubicBezTo>
                    <a:pt x="1221" y="136"/>
                    <a:pt x="1222" y="151"/>
                    <a:pt x="1218" y="155"/>
                  </a:cubicBezTo>
                  <a:cubicBezTo>
                    <a:pt x="1213" y="159"/>
                    <a:pt x="1206" y="158"/>
                    <a:pt x="1200" y="160"/>
                  </a:cubicBezTo>
                  <a:cubicBezTo>
                    <a:pt x="1192" y="164"/>
                    <a:pt x="1189" y="173"/>
                    <a:pt x="1181" y="175"/>
                  </a:cubicBezTo>
                  <a:cubicBezTo>
                    <a:pt x="1174" y="177"/>
                    <a:pt x="1163" y="171"/>
                    <a:pt x="1156" y="168"/>
                  </a:cubicBezTo>
                  <a:cubicBezTo>
                    <a:pt x="1154" y="166"/>
                    <a:pt x="1152" y="165"/>
                    <a:pt x="1150" y="163"/>
                  </a:cubicBezTo>
                  <a:cubicBezTo>
                    <a:pt x="1141" y="174"/>
                    <a:pt x="1136" y="194"/>
                    <a:pt x="1132" y="206"/>
                  </a:cubicBezTo>
                  <a:cubicBezTo>
                    <a:pt x="1130" y="213"/>
                    <a:pt x="1124" y="219"/>
                    <a:pt x="1122" y="227"/>
                  </a:cubicBezTo>
                  <a:cubicBezTo>
                    <a:pt x="1119" y="237"/>
                    <a:pt x="1128" y="239"/>
                    <a:pt x="1126" y="249"/>
                  </a:cubicBezTo>
                  <a:cubicBezTo>
                    <a:pt x="1131" y="250"/>
                    <a:pt x="1137" y="246"/>
                    <a:pt x="1142" y="245"/>
                  </a:cubicBezTo>
                  <a:cubicBezTo>
                    <a:pt x="1148" y="243"/>
                    <a:pt x="1152" y="244"/>
                    <a:pt x="1159" y="246"/>
                  </a:cubicBezTo>
                  <a:cubicBezTo>
                    <a:pt x="1166" y="248"/>
                    <a:pt x="1164" y="250"/>
                    <a:pt x="1171" y="245"/>
                  </a:cubicBezTo>
                  <a:cubicBezTo>
                    <a:pt x="1176" y="242"/>
                    <a:pt x="1178" y="238"/>
                    <a:pt x="1184" y="237"/>
                  </a:cubicBezTo>
                  <a:cubicBezTo>
                    <a:pt x="1202" y="235"/>
                    <a:pt x="1219" y="255"/>
                    <a:pt x="1229" y="268"/>
                  </a:cubicBezTo>
                  <a:cubicBezTo>
                    <a:pt x="1237" y="279"/>
                    <a:pt x="1240" y="294"/>
                    <a:pt x="1220" y="289"/>
                  </a:cubicBezTo>
                  <a:cubicBezTo>
                    <a:pt x="1211" y="287"/>
                    <a:pt x="1206" y="287"/>
                    <a:pt x="1196" y="288"/>
                  </a:cubicBezTo>
                  <a:cubicBezTo>
                    <a:pt x="1190" y="288"/>
                    <a:pt x="1179" y="296"/>
                    <a:pt x="1177" y="291"/>
                  </a:cubicBezTo>
                  <a:cubicBezTo>
                    <a:pt x="1168" y="289"/>
                    <a:pt x="1172" y="298"/>
                    <a:pt x="1168" y="301"/>
                  </a:cubicBezTo>
                  <a:cubicBezTo>
                    <a:pt x="1158" y="308"/>
                    <a:pt x="1149" y="297"/>
                    <a:pt x="1141" y="312"/>
                  </a:cubicBezTo>
                  <a:cubicBezTo>
                    <a:pt x="1139" y="316"/>
                    <a:pt x="1140" y="322"/>
                    <a:pt x="1138" y="325"/>
                  </a:cubicBezTo>
                  <a:cubicBezTo>
                    <a:pt x="1134" y="331"/>
                    <a:pt x="1120" y="337"/>
                    <a:pt x="1112" y="338"/>
                  </a:cubicBezTo>
                  <a:cubicBezTo>
                    <a:pt x="1101" y="338"/>
                    <a:pt x="1098" y="333"/>
                    <a:pt x="1090" y="345"/>
                  </a:cubicBezTo>
                  <a:cubicBezTo>
                    <a:pt x="1082" y="356"/>
                    <a:pt x="1071" y="364"/>
                    <a:pt x="1057" y="360"/>
                  </a:cubicBezTo>
                  <a:cubicBezTo>
                    <a:pt x="1048" y="358"/>
                    <a:pt x="1031" y="348"/>
                    <a:pt x="1023" y="353"/>
                  </a:cubicBezTo>
                  <a:cubicBezTo>
                    <a:pt x="1017" y="356"/>
                    <a:pt x="1010" y="372"/>
                    <a:pt x="1010" y="376"/>
                  </a:cubicBezTo>
                  <a:cubicBezTo>
                    <a:pt x="1011" y="386"/>
                    <a:pt x="1027" y="391"/>
                    <a:pt x="1022" y="402"/>
                  </a:cubicBezTo>
                  <a:cubicBezTo>
                    <a:pt x="1018" y="401"/>
                    <a:pt x="1014" y="407"/>
                    <a:pt x="1010" y="410"/>
                  </a:cubicBezTo>
                  <a:cubicBezTo>
                    <a:pt x="1006" y="413"/>
                    <a:pt x="1000" y="413"/>
                    <a:pt x="995" y="418"/>
                  </a:cubicBezTo>
                  <a:cubicBezTo>
                    <a:pt x="987" y="427"/>
                    <a:pt x="987" y="435"/>
                    <a:pt x="975" y="439"/>
                  </a:cubicBezTo>
                  <a:cubicBezTo>
                    <a:pt x="963" y="444"/>
                    <a:pt x="955" y="447"/>
                    <a:pt x="941" y="448"/>
                  </a:cubicBezTo>
                  <a:cubicBezTo>
                    <a:pt x="928" y="449"/>
                    <a:pt x="914" y="448"/>
                    <a:pt x="901" y="450"/>
                  </a:cubicBezTo>
                  <a:cubicBezTo>
                    <a:pt x="888" y="453"/>
                    <a:pt x="875" y="460"/>
                    <a:pt x="862" y="465"/>
                  </a:cubicBezTo>
                  <a:cubicBezTo>
                    <a:pt x="856" y="467"/>
                    <a:pt x="822" y="486"/>
                    <a:pt x="824" y="469"/>
                  </a:cubicBezTo>
                  <a:cubicBezTo>
                    <a:pt x="816" y="468"/>
                    <a:pt x="810" y="474"/>
                    <a:pt x="802" y="471"/>
                  </a:cubicBezTo>
                  <a:cubicBezTo>
                    <a:pt x="794" y="468"/>
                    <a:pt x="788" y="464"/>
                    <a:pt x="781" y="462"/>
                  </a:cubicBezTo>
                  <a:cubicBezTo>
                    <a:pt x="773" y="460"/>
                    <a:pt x="766" y="460"/>
                    <a:pt x="759" y="456"/>
                  </a:cubicBezTo>
                  <a:cubicBezTo>
                    <a:pt x="755" y="454"/>
                    <a:pt x="753" y="446"/>
                    <a:pt x="749" y="444"/>
                  </a:cubicBezTo>
                  <a:cubicBezTo>
                    <a:pt x="745" y="442"/>
                    <a:pt x="738" y="444"/>
                    <a:pt x="734" y="443"/>
                  </a:cubicBezTo>
                  <a:cubicBezTo>
                    <a:pt x="724" y="443"/>
                    <a:pt x="715" y="437"/>
                    <a:pt x="705" y="439"/>
                  </a:cubicBezTo>
                  <a:cubicBezTo>
                    <a:pt x="695" y="440"/>
                    <a:pt x="688" y="443"/>
                    <a:pt x="677" y="442"/>
                  </a:cubicBezTo>
                  <a:cubicBezTo>
                    <a:pt x="654" y="439"/>
                    <a:pt x="632" y="435"/>
                    <a:pt x="608" y="437"/>
                  </a:cubicBezTo>
                  <a:cubicBezTo>
                    <a:pt x="610" y="429"/>
                    <a:pt x="595" y="418"/>
                    <a:pt x="593" y="409"/>
                  </a:cubicBezTo>
                  <a:cubicBezTo>
                    <a:pt x="591" y="401"/>
                    <a:pt x="590" y="390"/>
                    <a:pt x="580" y="391"/>
                  </a:cubicBezTo>
                  <a:cubicBezTo>
                    <a:pt x="579" y="388"/>
                    <a:pt x="580" y="384"/>
                    <a:pt x="582" y="381"/>
                  </a:cubicBezTo>
                  <a:cubicBezTo>
                    <a:pt x="577" y="379"/>
                    <a:pt x="571" y="381"/>
                    <a:pt x="566" y="379"/>
                  </a:cubicBezTo>
                  <a:cubicBezTo>
                    <a:pt x="561" y="377"/>
                    <a:pt x="558" y="374"/>
                    <a:pt x="554" y="371"/>
                  </a:cubicBezTo>
                  <a:cubicBezTo>
                    <a:pt x="550" y="368"/>
                    <a:pt x="548" y="368"/>
                    <a:pt x="544" y="365"/>
                  </a:cubicBezTo>
                  <a:cubicBezTo>
                    <a:pt x="542" y="364"/>
                    <a:pt x="541" y="361"/>
                    <a:pt x="540" y="360"/>
                  </a:cubicBezTo>
                  <a:cubicBezTo>
                    <a:pt x="533" y="355"/>
                    <a:pt x="523" y="353"/>
                    <a:pt x="514" y="353"/>
                  </a:cubicBezTo>
                  <a:cubicBezTo>
                    <a:pt x="504" y="353"/>
                    <a:pt x="497" y="352"/>
                    <a:pt x="488" y="351"/>
                  </a:cubicBezTo>
                  <a:cubicBezTo>
                    <a:pt x="484" y="350"/>
                    <a:pt x="480" y="350"/>
                    <a:pt x="476" y="350"/>
                  </a:cubicBezTo>
                  <a:cubicBezTo>
                    <a:pt x="472" y="349"/>
                    <a:pt x="469" y="346"/>
                    <a:pt x="465" y="347"/>
                  </a:cubicBezTo>
                  <a:cubicBezTo>
                    <a:pt x="462" y="341"/>
                    <a:pt x="457" y="340"/>
                    <a:pt x="456" y="333"/>
                  </a:cubicBezTo>
                  <a:cubicBezTo>
                    <a:pt x="455" y="327"/>
                    <a:pt x="460" y="324"/>
                    <a:pt x="463" y="318"/>
                  </a:cubicBezTo>
                  <a:cubicBezTo>
                    <a:pt x="466" y="311"/>
                    <a:pt x="466" y="297"/>
                    <a:pt x="465" y="289"/>
                  </a:cubicBezTo>
                  <a:cubicBezTo>
                    <a:pt x="463" y="280"/>
                    <a:pt x="455" y="274"/>
                    <a:pt x="452" y="266"/>
                  </a:cubicBezTo>
                  <a:cubicBezTo>
                    <a:pt x="451" y="262"/>
                    <a:pt x="450" y="257"/>
                    <a:pt x="448" y="254"/>
                  </a:cubicBezTo>
                  <a:cubicBezTo>
                    <a:pt x="446" y="250"/>
                    <a:pt x="442" y="248"/>
                    <a:pt x="439" y="244"/>
                  </a:cubicBezTo>
                  <a:cubicBezTo>
                    <a:pt x="430" y="247"/>
                    <a:pt x="425" y="241"/>
                    <a:pt x="418" y="238"/>
                  </a:cubicBezTo>
                  <a:cubicBezTo>
                    <a:pt x="411" y="234"/>
                    <a:pt x="406" y="234"/>
                    <a:pt x="401" y="227"/>
                  </a:cubicBezTo>
                  <a:cubicBezTo>
                    <a:pt x="398" y="224"/>
                    <a:pt x="399" y="221"/>
                    <a:pt x="394" y="219"/>
                  </a:cubicBezTo>
                  <a:cubicBezTo>
                    <a:pt x="390" y="216"/>
                    <a:pt x="387" y="216"/>
                    <a:pt x="385" y="213"/>
                  </a:cubicBezTo>
                  <a:cubicBezTo>
                    <a:pt x="384" y="212"/>
                    <a:pt x="386" y="210"/>
                    <a:pt x="385" y="209"/>
                  </a:cubicBezTo>
                  <a:cubicBezTo>
                    <a:pt x="384" y="207"/>
                    <a:pt x="380" y="207"/>
                    <a:pt x="380" y="205"/>
                  </a:cubicBezTo>
                  <a:cubicBezTo>
                    <a:pt x="379" y="201"/>
                    <a:pt x="377" y="199"/>
                    <a:pt x="382" y="198"/>
                  </a:cubicBezTo>
                  <a:cubicBezTo>
                    <a:pt x="382" y="195"/>
                    <a:pt x="382" y="193"/>
                    <a:pt x="381" y="191"/>
                  </a:cubicBezTo>
                  <a:cubicBezTo>
                    <a:pt x="380" y="191"/>
                    <a:pt x="380" y="191"/>
                    <a:pt x="380" y="191"/>
                  </a:cubicBezTo>
                  <a:cubicBezTo>
                    <a:pt x="378" y="191"/>
                    <a:pt x="376" y="190"/>
                    <a:pt x="374" y="191"/>
                  </a:cubicBezTo>
                  <a:cubicBezTo>
                    <a:pt x="372" y="191"/>
                    <a:pt x="370" y="193"/>
                    <a:pt x="368" y="194"/>
                  </a:cubicBezTo>
                  <a:cubicBezTo>
                    <a:pt x="367" y="192"/>
                    <a:pt x="366" y="191"/>
                    <a:pt x="365" y="189"/>
                  </a:cubicBezTo>
                  <a:cubicBezTo>
                    <a:pt x="360" y="191"/>
                    <a:pt x="355" y="192"/>
                    <a:pt x="353" y="197"/>
                  </a:cubicBezTo>
                  <a:cubicBezTo>
                    <a:pt x="349" y="206"/>
                    <a:pt x="353" y="210"/>
                    <a:pt x="343" y="216"/>
                  </a:cubicBezTo>
                  <a:cubicBezTo>
                    <a:pt x="334" y="221"/>
                    <a:pt x="326" y="218"/>
                    <a:pt x="322" y="227"/>
                  </a:cubicBezTo>
                  <a:cubicBezTo>
                    <a:pt x="317" y="240"/>
                    <a:pt x="329" y="261"/>
                    <a:pt x="318" y="271"/>
                  </a:cubicBezTo>
                  <a:cubicBezTo>
                    <a:pt x="311" y="277"/>
                    <a:pt x="302" y="279"/>
                    <a:pt x="292" y="278"/>
                  </a:cubicBezTo>
                  <a:cubicBezTo>
                    <a:pt x="282" y="278"/>
                    <a:pt x="270" y="276"/>
                    <a:pt x="261" y="272"/>
                  </a:cubicBezTo>
                  <a:cubicBezTo>
                    <a:pt x="254" y="269"/>
                    <a:pt x="255" y="267"/>
                    <a:pt x="252" y="275"/>
                  </a:cubicBezTo>
                  <a:cubicBezTo>
                    <a:pt x="250" y="280"/>
                    <a:pt x="250" y="285"/>
                    <a:pt x="248" y="289"/>
                  </a:cubicBezTo>
                  <a:cubicBezTo>
                    <a:pt x="245" y="299"/>
                    <a:pt x="240" y="308"/>
                    <a:pt x="237" y="317"/>
                  </a:cubicBezTo>
                  <a:cubicBezTo>
                    <a:pt x="236" y="321"/>
                    <a:pt x="233" y="327"/>
                    <a:pt x="233" y="331"/>
                  </a:cubicBezTo>
                  <a:cubicBezTo>
                    <a:pt x="235" y="337"/>
                    <a:pt x="242" y="334"/>
                    <a:pt x="243" y="341"/>
                  </a:cubicBezTo>
                  <a:cubicBezTo>
                    <a:pt x="245" y="351"/>
                    <a:pt x="237" y="346"/>
                    <a:pt x="232" y="346"/>
                  </a:cubicBezTo>
                  <a:cubicBezTo>
                    <a:pt x="228" y="345"/>
                    <a:pt x="216" y="351"/>
                    <a:pt x="217" y="341"/>
                  </a:cubicBezTo>
                  <a:cubicBezTo>
                    <a:pt x="207" y="346"/>
                    <a:pt x="193" y="347"/>
                    <a:pt x="183" y="350"/>
                  </a:cubicBezTo>
                  <a:cubicBezTo>
                    <a:pt x="179" y="351"/>
                    <a:pt x="167" y="354"/>
                    <a:pt x="169" y="358"/>
                  </a:cubicBezTo>
                  <a:cubicBezTo>
                    <a:pt x="170" y="361"/>
                    <a:pt x="181" y="360"/>
                    <a:pt x="184" y="361"/>
                  </a:cubicBezTo>
                  <a:cubicBezTo>
                    <a:pt x="184" y="374"/>
                    <a:pt x="181" y="383"/>
                    <a:pt x="187" y="396"/>
                  </a:cubicBezTo>
                  <a:cubicBezTo>
                    <a:pt x="190" y="403"/>
                    <a:pt x="190" y="407"/>
                    <a:pt x="191" y="415"/>
                  </a:cubicBezTo>
                  <a:cubicBezTo>
                    <a:pt x="191" y="420"/>
                    <a:pt x="195" y="417"/>
                    <a:pt x="191" y="422"/>
                  </a:cubicBezTo>
                  <a:cubicBezTo>
                    <a:pt x="189" y="424"/>
                    <a:pt x="185" y="424"/>
                    <a:pt x="182" y="425"/>
                  </a:cubicBezTo>
                  <a:cubicBezTo>
                    <a:pt x="184" y="427"/>
                    <a:pt x="185" y="429"/>
                    <a:pt x="185" y="431"/>
                  </a:cubicBezTo>
                  <a:cubicBezTo>
                    <a:pt x="170" y="430"/>
                    <a:pt x="181" y="450"/>
                    <a:pt x="179" y="457"/>
                  </a:cubicBezTo>
                  <a:cubicBezTo>
                    <a:pt x="177" y="465"/>
                    <a:pt x="174" y="459"/>
                    <a:pt x="168" y="462"/>
                  </a:cubicBezTo>
                  <a:cubicBezTo>
                    <a:pt x="165" y="464"/>
                    <a:pt x="165" y="467"/>
                    <a:pt x="163" y="469"/>
                  </a:cubicBezTo>
                  <a:cubicBezTo>
                    <a:pt x="161" y="471"/>
                    <a:pt x="158" y="470"/>
                    <a:pt x="155" y="471"/>
                  </a:cubicBezTo>
                  <a:cubicBezTo>
                    <a:pt x="147" y="474"/>
                    <a:pt x="138" y="479"/>
                    <a:pt x="132" y="484"/>
                  </a:cubicBezTo>
                  <a:cubicBezTo>
                    <a:pt x="124" y="491"/>
                    <a:pt x="120" y="497"/>
                    <a:pt x="109" y="498"/>
                  </a:cubicBezTo>
                  <a:cubicBezTo>
                    <a:pt x="101" y="499"/>
                    <a:pt x="94" y="495"/>
                    <a:pt x="87" y="501"/>
                  </a:cubicBezTo>
                  <a:cubicBezTo>
                    <a:pt x="82" y="506"/>
                    <a:pt x="77" y="515"/>
                    <a:pt x="75" y="521"/>
                  </a:cubicBezTo>
                  <a:cubicBezTo>
                    <a:pt x="67" y="517"/>
                    <a:pt x="53" y="531"/>
                    <a:pt x="54" y="513"/>
                  </a:cubicBezTo>
                  <a:cubicBezTo>
                    <a:pt x="46" y="513"/>
                    <a:pt x="41" y="518"/>
                    <a:pt x="32" y="518"/>
                  </a:cubicBezTo>
                  <a:cubicBezTo>
                    <a:pt x="33" y="530"/>
                    <a:pt x="13" y="529"/>
                    <a:pt x="9" y="540"/>
                  </a:cubicBezTo>
                  <a:cubicBezTo>
                    <a:pt x="6" y="547"/>
                    <a:pt x="13" y="543"/>
                    <a:pt x="5" y="551"/>
                  </a:cubicBezTo>
                  <a:cubicBezTo>
                    <a:pt x="3" y="552"/>
                    <a:pt x="2" y="553"/>
                    <a:pt x="0" y="554"/>
                  </a:cubicBezTo>
                  <a:cubicBezTo>
                    <a:pt x="2" y="556"/>
                    <a:pt x="3" y="559"/>
                    <a:pt x="1" y="565"/>
                  </a:cubicBezTo>
                  <a:cubicBezTo>
                    <a:pt x="3" y="565"/>
                    <a:pt x="5" y="567"/>
                    <a:pt x="7" y="567"/>
                  </a:cubicBezTo>
                  <a:cubicBezTo>
                    <a:pt x="4" y="578"/>
                    <a:pt x="4" y="581"/>
                    <a:pt x="15" y="584"/>
                  </a:cubicBezTo>
                  <a:cubicBezTo>
                    <a:pt x="16" y="584"/>
                    <a:pt x="20" y="581"/>
                    <a:pt x="23" y="581"/>
                  </a:cubicBezTo>
                  <a:cubicBezTo>
                    <a:pt x="25" y="581"/>
                    <a:pt x="29" y="585"/>
                    <a:pt x="30" y="586"/>
                  </a:cubicBezTo>
                  <a:cubicBezTo>
                    <a:pt x="33" y="590"/>
                    <a:pt x="39" y="589"/>
                    <a:pt x="31" y="595"/>
                  </a:cubicBezTo>
                  <a:cubicBezTo>
                    <a:pt x="35" y="604"/>
                    <a:pt x="40" y="617"/>
                    <a:pt x="41" y="626"/>
                  </a:cubicBezTo>
                  <a:cubicBezTo>
                    <a:pt x="39" y="626"/>
                    <a:pt x="37" y="626"/>
                    <a:pt x="34" y="626"/>
                  </a:cubicBezTo>
                  <a:cubicBezTo>
                    <a:pt x="34" y="627"/>
                    <a:pt x="35" y="628"/>
                    <a:pt x="35" y="628"/>
                  </a:cubicBezTo>
                  <a:cubicBezTo>
                    <a:pt x="32" y="628"/>
                    <a:pt x="26" y="628"/>
                    <a:pt x="24" y="631"/>
                  </a:cubicBezTo>
                  <a:cubicBezTo>
                    <a:pt x="22" y="637"/>
                    <a:pt x="28" y="635"/>
                    <a:pt x="32" y="636"/>
                  </a:cubicBezTo>
                  <a:cubicBezTo>
                    <a:pt x="37" y="636"/>
                    <a:pt x="51" y="638"/>
                    <a:pt x="51" y="645"/>
                  </a:cubicBezTo>
                  <a:cubicBezTo>
                    <a:pt x="51" y="642"/>
                    <a:pt x="64" y="653"/>
                    <a:pt x="65" y="656"/>
                  </a:cubicBezTo>
                  <a:cubicBezTo>
                    <a:pt x="66" y="660"/>
                    <a:pt x="61" y="667"/>
                    <a:pt x="64" y="671"/>
                  </a:cubicBezTo>
                  <a:cubicBezTo>
                    <a:pt x="64" y="671"/>
                    <a:pt x="68" y="672"/>
                    <a:pt x="69" y="673"/>
                  </a:cubicBezTo>
                  <a:cubicBezTo>
                    <a:pt x="70" y="673"/>
                    <a:pt x="69" y="675"/>
                    <a:pt x="73" y="676"/>
                  </a:cubicBezTo>
                  <a:cubicBezTo>
                    <a:pt x="74" y="676"/>
                    <a:pt x="78" y="674"/>
                    <a:pt x="79" y="675"/>
                  </a:cubicBezTo>
                  <a:cubicBezTo>
                    <a:pt x="81" y="675"/>
                    <a:pt x="81" y="678"/>
                    <a:pt x="83" y="679"/>
                  </a:cubicBezTo>
                  <a:cubicBezTo>
                    <a:pt x="89" y="684"/>
                    <a:pt x="99" y="686"/>
                    <a:pt x="106" y="688"/>
                  </a:cubicBezTo>
                  <a:cubicBezTo>
                    <a:pt x="116" y="690"/>
                    <a:pt x="120" y="689"/>
                    <a:pt x="123" y="701"/>
                  </a:cubicBezTo>
                  <a:cubicBezTo>
                    <a:pt x="123" y="704"/>
                    <a:pt x="124" y="710"/>
                    <a:pt x="126" y="713"/>
                  </a:cubicBezTo>
                  <a:cubicBezTo>
                    <a:pt x="129" y="717"/>
                    <a:pt x="136" y="718"/>
                    <a:pt x="140" y="720"/>
                  </a:cubicBezTo>
                  <a:cubicBezTo>
                    <a:pt x="149" y="726"/>
                    <a:pt x="141" y="727"/>
                    <a:pt x="139" y="734"/>
                  </a:cubicBezTo>
                  <a:cubicBezTo>
                    <a:pt x="137" y="739"/>
                    <a:pt x="138" y="747"/>
                    <a:pt x="140" y="752"/>
                  </a:cubicBezTo>
                  <a:cubicBezTo>
                    <a:pt x="143" y="759"/>
                    <a:pt x="151" y="757"/>
                    <a:pt x="154" y="762"/>
                  </a:cubicBezTo>
                  <a:cubicBezTo>
                    <a:pt x="155" y="765"/>
                    <a:pt x="153" y="767"/>
                    <a:pt x="154" y="769"/>
                  </a:cubicBezTo>
                  <a:cubicBezTo>
                    <a:pt x="155" y="776"/>
                    <a:pt x="161" y="777"/>
                    <a:pt x="153" y="782"/>
                  </a:cubicBezTo>
                  <a:cubicBezTo>
                    <a:pt x="152" y="783"/>
                    <a:pt x="151" y="782"/>
                    <a:pt x="150" y="782"/>
                  </a:cubicBezTo>
                  <a:cubicBezTo>
                    <a:pt x="149" y="783"/>
                    <a:pt x="148" y="786"/>
                    <a:pt x="148" y="786"/>
                  </a:cubicBezTo>
                  <a:cubicBezTo>
                    <a:pt x="145" y="787"/>
                    <a:pt x="144" y="789"/>
                    <a:pt x="140" y="786"/>
                  </a:cubicBezTo>
                  <a:cubicBezTo>
                    <a:pt x="139" y="784"/>
                    <a:pt x="140" y="781"/>
                    <a:pt x="138" y="780"/>
                  </a:cubicBezTo>
                  <a:cubicBezTo>
                    <a:pt x="136" y="779"/>
                    <a:pt x="132" y="781"/>
                    <a:pt x="130" y="781"/>
                  </a:cubicBezTo>
                  <a:cubicBezTo>
                    <a:pt x="129" y="786"/>
                    <a:pt x="131" y="791"/>
                    <a:pt x="134" y="794"/>
                  </a:cubicBezTo>
                  <a:cubicBezTo>
                    <a:pt x="135" y="795"/>
                    <a:pt x="138" y="797"/>
                    <a:pt x="139" y="799"/>
                  </a:cubicBezTo>
                  <a:cubicBezTo>
                    <a:pt x="139" y="801"/>
                    <a:pt x="137" y="802"/>
                    <a:pt x="137" y="803"/>
                  </a:cubicBezTo>
                  <a:cubicBezTo>
                    <a:pt x="137" y="807"/>
                    <a:pt x="139" y="808"/>
                    <a:pt x="139" y="812"/>
                  </a:cubicBezTo>
                  <a:cubicBezTo>
                    <a:pt x="140" y="815"/>
                    <a:pt x="136" y="819"/>
                    <a:pt x="141" y="820"/>
                  </a:cubicBezTo>
                  <a:cubicBezTo>
                    <a:pt x="145" y="822"/>
                    <a:pt x="145" y="815"/>
                    <a:pt x="150" y="819"/>
                  </a:cubicBezTo>
                  <a:cubicBezTo>
                    <a:pt x="153" y="821"/>
                    <a:pt x="153" y="825"/>
                    <a:pt x="156" y="828"/>
                  </a:cubicBezTo>
                  <a:cubicBezTo>
                    <a:pt x="159" y="831"/>
                    <a:pt x="163" y="830"/>
                    <a:pt x="166" y="831"/>
                  </a:cubicBezTo>
                  <a:cubicBezTo>
                    <a:pt x="169" y="832"/>
                    <a:pt x="176" y="835"/>
                    <a:pt x="178" y="837"/>
                  </a:cubicBezTo>
                  <a:cubicBezTo>
                    <a:pt x="179" y="839"/>
                    <a:pt x="177" y="841"/>
                    <a:pt x="178" y="843"/>
                  </a:cubicBezTo>
                  <a:cubicBezTo>
                    <a:pt x="181" y="846"/>
                    <a:pt x="189" y="847"/>
                    <a:pt x="193" y="849"/>
                  </a:cubicBezTo>
                  <a:cubicBezTo>
                    <a:pt x="194" y="850"/>
                    <a:pt x="197" y="852"/>
                    <a:pt x="198" y="853"/>
                  </a:cubicBezTo>
                  <a:cubicBezTo>
                    <a:pt x="200" y="855"/>
                    <a:pt x="199" y="859"/>
                    <a:pt x="202" y="860"/>
                  </a:cubicBezTo>
                  <a:cubicBezTo>
                    <a:pt x="207" y="861"/>
                    <a:pt x="209" y="853"/>
                    <a:pt x="209" y="849"/>
                  </a:cubicBezTo>
                  <a:cubicBezTo>
                    <a:pt x="213" y="849"/>
                    <a:pt x="219" y="848"/>
                    <a:pt x="223" y="849"/>
                  </a:cubicBezTo>
                  <a:cubicBezTo>
                    <a:pt x="228" y="851"/>
                    <a:pt x="227" y="855"/>
                    <a:pt x="230" y="858"/>
                  </a:cubicBezTo>
                  <a:cubicBezTo>
                    <a:pt x="233" y="861"/>
                    <a:pt x="238" y="861"/>
                    <a:pt x="241" y="864"/>
                  </a:cubicBezTo>
                  <a:cubicBezTo>
                    <a:pt x="244" y="867"/>
                    <a:pt x="245" y="869"/>
                    <a:pt x="249" y="871"/>
                  </a:cubicBezTo>
                  <a:cubicBezTo>
                    <a:pt x="254" y="872"/>
                    <a:pt x="256" y="872"/>
                    <a:pt x="260" y="876"/>
                  </a:cubicBezTo>
                  <a:cubicBezTo>
                    <a:pt x="262" y="878"/>
                    <a:pt x="264" y="884"/>
                    <a:pt x="267" y="885"/>
                  </a:cubicBezTo>
                  <a:cubicBezTo>
                    <a:pt x="272" y="887"/>
                    <a:pt x="274" y="882"/>
                    <a:pt x="279" y="884"/>
                  </a:cubicBezTo>
                  <a:cubicBezTo>
                    <a:pt x="284" y="885"/>
                    <a:pt x="282" y="889"/>
                    <a:pt x="285" y="892"/>
                  </a:cubicBezTo>
                  <a:cubicBezTo>
                    <a:pt x="288" y="896"/>
                    <a:pt x="296" y="902"/>
                    <a:pt x="300" y="904"/>
                  </a:cubicBezTo>
                  <a:cubicBezTo>
                    <a:pt x="304" y="906"/>
                    <a:pt x="305" y="903"/>
                    <a:pt x="307" y="903"/>
                  </a:cubicBezTo>
                  <a:cubicBezTo>
                    <a:pt x="314" y="904"/>
                    <a:pt x="307" y="907"/>
                    <a:pt x="308" y="911"/>
                  </a:cubicBezTo>
                  <a:cubicBezTo>
                    <a:pt x="310" y="917"/>
                    <a:pt x="321" y="911"/>
                    <a:pt x="326" y="915"/>
                  </a:cubicBezTo>
                  <a:cubicBezTo>
                    <a:pt x="328" y="917"/>
                    <a:pt x="339" y="934"/>
                    <a:pt x="337" y="920"/>
                  </a:cubicBezTo>
                  <a:cubicBezTo>
                    <a:pt x="341" y="922"/>
                    <a:pt x="345" y="927"/>
                    <a:pt x="348" y="919"/>
                  </a:cubicBezTo>
                  <a:cubicBezTo>
                    <a:pt x="350" y="919"/>
                    <a:pt x="350" y="921"/>
                    <a:pt x="352" y="921"/>
                  </a:cubicBezTo>
                  <a:cubicBezTo>
                    <a:pt x="354" y="923"/>
                    <a:pt x="356" y="923"/>
                    <a:pt x="358" y="924"/>
                  </a:cubicBezTo>
                  <a:cubicBezTo>
                    <a:pt x="360" y="924"/>
                    <a:pt x="362" y="925"/>
                    <a:pt x="364" y="926"/>
                  </a:cubicBezTo>
                  <a:cubicBezTo>
                    <a:pt x="368" y="927"/>
                    <a:pt x="373" y="927"/>
                    <a:pt x="377" y="927"/>
                  </a:cubicBezTo>
                  <a:cubicBezTo>
                    <a:pt x="380" y="927"/>
                    <a:pt x="385" y="925"/>
                    <a:pt x="389" y="924"/>
                  </a:cubicBezTo>
                  <a:cubicBezTo>
                    <a:pt x="393" y="923"/>
                    <a:pt x="397" y="920"/>
                    <a:pt x="402" y="920"/>
                  </a:cubicBezTo>
                  <a:cubicBezTo>
                    <a:pt x="409" y="919"/>
                    <a:pt x="409" y="935"/>
                    <a:pt x="420" y="928"/>
                  </a:cubicBezTo>
                  <a:cubicBezTo>
                    <a:pt x="422" y="927"/>
                    <a:pt x="422" y="925"/>
                    <a:pt x="423" y="923"/>
                  </a:cubicBezTo>
                  <a:cubicBezTo>
                    <a:pt x="425" y="921"/>
                    <a:pt x="427" y="918"/>
                    <a:pt x="430" y="917"/>
                  </a:cubicBezTo>
                  <a:cubicBezTo>
                    <a:pt x="434" y="914"/>
                    <a:pt x="457" y="909"/>
                    <a:pt x="453" y="918"/>
                  </a:cubicBezTo>
                  <a:cubicBezTo>
                    <a:pt x="458" y="919"/>
                    <a:pt x="462" y="921"/>
                    <a:pt x="466" y="922"/>
                  </a:cubicBezTo>
                  <a:cubicBezTo>
                    <a:pt x="470" y="922"/>
                    <a:pt x="471" y="921"/>
                    <a:pt x="476" y="922"/>
                  </a:cubicBezTo>
                  <a:cubicBezTo>
                    <a:pt x="484" y="925"/>
                    <a:pt x="488" y="931"/>
                    <a:pt x="498" y="929"/>
                  </a:cubicBezTo>
                  <a:cubicBezTo>
                    <a:pt x="500" y="929"/>
                    <a:pt x="507" y="927"/>
                    <a:pt x="508" y="925"/>
                  </a:cubicBezTo>
                  <a:cubicBezTo>
                    <a:pt x="511" y="923"/>
                    <a:pt x="509" y="918"/>
                    <a:pt x="511" y="916"/>
                  </a:cubicBezTo>
                  <a:cubicBezTo>
                    <a:pt x="514" y="913"/>
                    <a:pt x="520" y="912"/>
                    <a:pt x="523" y="909"/>
                  </a:cubicBezTo>
                  <a:cubicBezTo>
                    <a:pt x="526" y="905"/>
                    <a:pt x="526" y="900"/>
                    <a:pt x="530" y="898"/>
                  </a:cubicBezTo>
                  <a:cubicBezTo>
                    <a:pt x="537" y="895"/>
                    <a:pt x="547" y="900"/>
                    <a:pt x="553" y="893"/>
                  </a:cubicBezTo>
                  <a:cubicBezTo>
                    <a:pt x="556" y="889"/>
                    <a:pt x="555" y="886"/>
                    <a:pt x="559" y="884"/>
                  </a:cubicBezTo>
                  <a:cubicBezTo>
                    <a:pt x="565" y="880"/>
                    <a:pt x="571" y="888"/>
                    <a:pt x="578" y="887"/>
                  </a:cubicBezTo>
                  <a:cubicBezTo>
                    <a:pt x="585" y="887"/>
                    <a:pt x="591" y="881"/>
                    <a:pt x="598" y="881"/>
                  </a:cubicBezTo>
                  <a:cubicBezTo>
                    <a:pt x="602" y="881"/>
                    <a:pt x="604" y="881"/>
                    <a:pt x="606" y="884"/>
                  </a:cubicBezTo>
                  <a:cubicBezTo>
                    <a:pt x="607" y="885"/>
                    <a:pt x="605" y="887"/>
                    <a:pt x="606" y="888"/>
                  </a:cubicBezTo>
                  <a:cubicBezTo>
                    <a:pt x="607" y="889"/>
                    <a:pt x="608" y="889"/>
                    <a:pt x="609" y="890"/>
                  </a:cubicBezTo>
                  <a:cubicBezTo>
                    <a:pt x="613" y="896"/>
                    <a:pt x="615" y="898"/>
                    <a:pt x="613" y="905"/>
                  </a:cubicBezTo>
                  <a:cubicBezTo>
                    <a:pt x="618" y="904"/>
                    <a:pt x="621" y="908"/>
                    <a:pt x="625" y="910"/>
                  </a:cubicBezTo>
                  <a:cubicBezTo>
                    <a:pt x="629" y="912"/>
                    <a:pt x="633" y="912"/>
                    <a:pt x="636" y="913"/>
                  </a:cubicBezTo>
                  <a:cubicBezTo>
                    <a:pt x="640" y="905"/>
                    <a:pt x="644" y="908"/>
                    <a:pt x="650" y="912"/>
                  </a:cubicBezTo>
                  <a:cubicBezTo>
                    <a:pt x="656" y="918"/>
                    <a:pt x="655" y="921"/>
                    <a:pt x="657" y="928"/>
                  </a:cubicBezTo>
                  <a:cubicBezTo>
                    <a:pt x="660" y="938"/>
                    <a:pt x="665" y="929"/>
                    <a:pt x="669" y="936"/>
                  </a:cubicBezTo>
                  <a:cubicBezTo>
                    <a:pt x="672" y="941"/>
                    <a:pt x="671" y="948"/>
                    <a:pt x="671" y="953"/>
                  </a:cubicBezTo>
                  <a:cubicBezTo>
                    <a:pt x="672" y="958"/>
                    <a:pt x="673" y="979"/>
                    <a:pt x="666" y="978"/>
                  </a:cubicBezTo>
                  <a:cubicBezTo>
                    <a:pt x="665" y="982"/>
                    <a:pt x="671" y="988"/>
                    <a:pt x="666" y="989"/>
                  </a:cubicBezTo>
                  <a:cubicBezTo>
                    <a:pt x="665" y="993"/>
                    <a:pt x="660" y="994"/>
                    <a:pt x="656" y="994"/>
                  </a:cubicBezTo>
                  <a:cubicBezTo>
                    <a:pt x="655" y="1001"/>
                    <a:pt x="653" y="1006"/>
                    <a:pt x="645" y="1004"/>
                  </a:cubicBezTo>
                  <a:cubicBezTo>
                    <a:pt x="644" y="1008"/>
                    <a:pt x="645" y="1013"/>
                    <a:pt x="644" y="1017"/>
                  </a:cubicBezTo>
                  <a:cubicBezTo>
                    <a:pt x="634" y="1016"/>
                    <a:pt x="641" y="1027"/>
                    <a:pt x="642" y="1030"/>
                  </a:cubicBezTo>
                  <a:cubicBezTo>
                    <a:pt x="645" y="1036"/>
                    <a:pt x="640" y="1039"/>
                    <a:pt x="639" y="1043"/>
                  </a:cubicBezTo>
                  <a:cubicBezTo>
                    <a:pt x="645" y="1045"/>
                    <a:pt x="651" y="1038"/>
                    <a:pt x="658" y="1038"/>
                  </a:cubicBezTo>
                  <a:cubicBezTo>
                    <a:pt x="662" y="1037"/>
                    <a:pt x="671" y="1036"/>
                    <a:pt x="673" y="1039"/>
                  </a:cubicBezTo>
                  <a:cubicBezTo>
                    <a:pt x="665" y="1041"/>
                    <a:pt x="673" y="1045"/>
                    <a:pt x="671" y="1051"/>
                  </a:cubicBezTo>
                  <a:cubicBezTo>
                    <a:pt x="677" y="1052"/>
                    <a:pt x="673" y="1061"/>
                    <a:pt x="677" y="1065"/>
                  </a:cubicBezTo>
                  <a:cubicBezTo>
                    <a:pt x="681" y="1067"/>
                    <a:pt x="693" y="1065"/>
                    <a:pt x="692" y="1072"/>
                  </a:cubicBezTo>
                  <a:cubicBezTo>
                    <a:pt x="692" y="1072"/>
                    <a:pt x="688" y="1075"/>
                    <a:pt x="688" y="1075"/>
                  </a:cubicBezTo>
                  <a:cubicBezTo>
                    <a:pt x="686" y="1078"/>
                    <a:pt x="688" y="1082"/>
                    <a:pt x="687" y="1085"/>
                  </a:cubicBezTo>
                  <a:cubicBezTo>
                    <a:pt x="686" y="1089"/>
                    <a:pt x="682" y="1091"/>
                    <a:pt x="683" y="1095"/>
                  </a:cubicBezTo>
                  <a:cubicBezTo>
                    <a:pt x="687" y="1095"/>
                    <a:pt x="702" y="1096"/>
                    <a:pt x="704" y="1099"/>
                  </a:cubicBezTo>
                  <a:cubicBezTo>
                    <a:pt x="705" y="1100"/>
                    <a:pt x="704" y="1105"/>
                    <a:pt x="705" y="1107"/>
                  </a:cubicBezTo>
                  <a:cubicBezTo>
                    <a:pt x="706" y="1110"/>
                    <a:pt x="711" y="1108"/>
                    <a:pt x="709" y="1113"/>
                  </a:cubicBezTo>
                  <a:cubicBezTo>
                    <a:pt x="712" y="1114"/>
                    <a:pt x="719" y="1115"/>
                    <a:pt x="722" y="1114"/>
                  </a:cubicBezTo>
                  <a:cubicBezTo>
                    <a:pt x="727" y="1112"/>
                    <a:pt x="729" y="1104"/>
                    <a:pt x="734" y="1108"/>
                  </a:cubicBezTo>
                  <a:cubicBezTo>
                    <a:pt x="735" y="1110"/>
                    <a:pt x="736" y="1112"/>
                    <a:pt x="736" y="1113"/>
                  </a:cubicBezTo>
                  <a:cubicBezTo>
                    <a:pt x="737" y="1113"/>
                    <a:pt x="737" y="1113"/>
                    <a:pt x="738" y="1112"/>
                  </a:cubicBezTo>
                  <a:cubicBezTo>
                    <a:pt x="737" y="1113"/>
                    <a:pt x="737" y="1113"/>
                    <a:pt x="736" y="1113"/>
                  </a:cubicBezTo>
                  <a:cubicBezTo>
                    <a:pt x="736" y="1116"/>
                    <a:pt x="737" y="1119"/>
                    <a:pt x="739" y="1120"/>
                  </a:cubicBezTo>
                  <a:cubicBezTo>
                    <a:pt x="741" y="1122"/>
                    <a:pt x="749" y="1122"/>
                    <a:pt x="752" y="1123"/>
                  </a:cubicBezTo>
                  <a:cubicBezTo>
                    <a:pt x="754" y="1117"/>
                    <a:pt x="752" y="1107"/>
                    <a:pt x="751" y="1101"/>
                  </a:cubicBezTo>
                  <a:cubicBezTo>
                    <a:pt x="750" y="1099"/>
                    <a:pt x="747" y="1092"/>
                    <a:pt x="748" y="1090"/>
                  </a:cubicBezTo>
                  <a:cubicBezTo>
                    <a:pt x="750" y="1084"/>
                    <a:pt x="757" y="1087"/>
                    <a:pt x="760" y="1087"/>
                  </a:cubicBezTo>
                  <a:cubicBezTo>
                    <a:pt x="766" y="1086"/>
                    <a:pt x="767" y="1080"/>
                    <a:pt x="772" y="1078"/>
                  </a:cubicBezTo>
                  <a:cubicBezTo>
                    <a:pt x="778" y="1077"/>
                    <a:pt x="781" y="1086"/>
                    <a:pt x="786" y="1085"/>
                  </a:cubicBezTo>
                  <a:cubicBezTo>
                    <a:pt x="789" y="1085"/>
                    <a:pt x="788" y="1082"/>
                    <a:pt x="789" y="1080"/>
                  </a:cubicBezTo>
                  <a:cubicBezTo>
                    <a:pt x="791" y="1079"/>
                    <a:pt x="791" y="1077"/>
                    <a:pt x="794" y="1077"/>
                  </a:cubicBezTo>
                  <a:cubicBezTo>
                    <a:pt x="796" y="1077"/>
                    <a:pt x="796" y="1080"/>
                    <a:pt x="797" y="1080"/>
                  </a:cubicBezTo>
                  <a:cubicBezTo>
                    <a:pt x="798" y="1080"/>
                    <a:pt x="801" y="1079"/>
                    <a:pt x="801" y="1079"/>
                  </a:cubicBezTo>
                  <a:cubicBezTo>
                    <a:pt x="801" y="1079"/>
                    <a:pt x="802" y="1077"/>
                    <a:pt x="803" y="1077"/>
                  </a:cubicBezTo>
                  <a:cubicBezTo>
                    <a:pt x="804" y="1077"/>
                    <a:pt x="804" y="1079"/>
                    <a:pt x="805" y="1079"/>
                  </a:cubicBezTo>
                  <a:cubicBezTo>
                    <a:pt x="811" y="1080"/>
                    <a:pt x="809" y="1082"/>
                    <a:pt x="814" y="1079"/>
                  </a:cubicBezTo>
                  <a:cubicBezTo>
                    <a:pt x="815" y="1078"/>
                    <a:pt x="814" y="1076"/>
                    <a:pt x="817" y="1075"/>
                  </a:cubicBezTo>
                  <a:cubicBezTo>
                    <a:pt x="819" y="1075"/>
                    <a:pt x="819" y="1077"/>
                    <a:pt x="821" y="1078"/>
                  </a:cubicBezTo>
                  <a:cubicBezTo>
                    <a:pt x="823" y="1078"/>
                    <a:pt x="832" y="1076"/>
                    <a:pt x="833" y="1075"/>
                  </a:cubicBezTo>
                  <a:cubicBezTo>
                    <a:pt x="835" y="1072"/>
                    <a:pt x="833" y="1068"/>
                    <a:pt x="835" y="1065"/>
                  </a:cubicBezTo>
                  <a:cubicBezTo>
                    <a:pt x="836" y="1063"/>
                    <a:pt x="844" y="1061"/>
                    <a:pt x="846" y="1061"/>
                  </a:cubicBezTo>
                  <a:cubicBezTo>
                    <a:pt x="851" y="1062"/>
                    <a:pt x="851" y="1065"/>
                    <a:pt x="855" y="1068"/>
                  </a:cubicBezTo>
                  <a:cubicBezTo>
                    <a:pt x="858" y="1071"/>
                    <a:pt x="861" y="1071"/>
                    <a:pt x="865" y="1071"/>
                  </a:cubicBezTo>
                  <a:cubicBezTo>
                    <a:pt x="869" y="1071"/>
                    <a:pt x="884" y="1072"/>
                    <a:pt x="885" y="1077"/>
                  </a:cubicBezTo>
                  <a:cubicBezTo>
                    <a:pt x="886" y="1081"/>
                    <a:pt x="880" y="1080"/>
                    <a:pt x="880" y="1085"/>
                  </a:cubicBezTo>
                  <a:cubicBezTo>
                    <a:pt x="880" y="1087"/>
                    <a:pt x="882" y="1094"/>
                    <a:pt x="882" y="1095"/>
                  </a:cubicBezTo>
                  <a:cubicBezTo>
                    <a:pt x="885" y="1100"/>
                    <a:pt x="886" y="1099"/>
                    <a:pt x="890" y="1102"/>
                  </a:cubicBezTo>
                  <a:cubicBezTo>
                    <a:pt x="893" y="1103"/>
                    <a:pt x="894" y="1107"/>
                    <a:pt x="898" y="1108"/>
                  </a:cubicBezTo>
                  <a:cubicBezTo>
                    <a:pt x="903" y="1110"/>
                    <a:pt x="917" y="1108"/>
                    <a:pt x="923" y="1114"/>
                  </a:cubicBezTo>
                  <a:cubicBezTo>
                    <a:pt x="927" y="1112"/>
                    <a:pt x="931" y="1111"/>
                    <a:pt x="934" y="1108"/>
                  </a:cubicBezTo>
                  <a:cubicBezTo>
                    <a:pt x="936" y="1112"/>
                    <a:pt x="945" y="1110"/>
                    <a:pt x="949" y="1111"/>
                  </a:cubicBezTo>
                  <a:cubicBezTo>
                    <a:pt x="948" y="1113"/>
                    <a:pt x="946" y="1113"/>
                    <a:pt x="946" y="1115"/>
                  </a:cubicBezTo>
                  <a:cubicBezTo>
                    <a:pt x="949" y="1115"/>
                    <a:pt x="959" y="1116"/>
                    <a:pt x="960" y="1113"/>
                  </a:cubicBezTo>
                  <a:cubicBezTo>
                    <a:pt x="974" y="1111"/>
                    <a:pt x="962" y="1124"/>
                    <a:pt x="963" y="1131"/>
                  </a:cubicBezTo>
                  <a:cubicBezTo>
                    <a:pt x="963" y="1133"/>
                    <a:pt x="965" y="1134"/>
                    <a:pt x="966" y="1136"/>
                  </a:cubicBezTo>
                  <a:cubicBezTo>
                    <a:pt x="967" y="1137"/>
                    <a:pt x="967" y="1139"/>
                    <a:pt x="967" y="1140"/>
                  </a:cubicBezTo>
                  <a:cubicBezTo>
                    <a:pt x="968" y="1142"/>
                    <a:pt x="971" y="1145"/>
                    <a:pt x="970" y="1148"/>
                  </a:cubicBezTo>
                  <a:cubicBezTo>
                    <a:pt x="976" y="1149"/>
                    <a:pt x="989" y="1145"/>
                    <a:pt x="986" y="1137"/>
                  </a:cubicBezTo>
                  <a:cubicBezTo>
                    <a:pt x="985" y="1135"/>
                    <a:pt x="973" y="1129"/>
                    <a:pt x="979" y="1127"/>
                  </a:cubicBezTo>
                  <a:cubicBezTo>
                    <a:pt x="983" y="1126"/>
                    <a:pt x="985" y="1133"/>
                    <a:pt x="989" y="1131"/>
                  </a:cubicBezTo>
                  <a:cubicBezTo>
                    <a:pt x="986" y="1130"/>
                    <a:pt x="986" y="1126"/>
                    <a:pt x="987" y="1124"/>
                  </a:cubicBezTo>
                  <a:cubicBezTo>
                    <a:pt x="988" y="1119"/>
                    <a:pt x="990" y="1118"/>
                    <a:pt x="994" y="1117"/>
                  </a:cubicBezTo>
                  <a:cubicBezTo>
                    <a:pt x="997" y="1116"/>
                    <a:pt x="1001" y="1118"/>
                    <a:pt x="1004" y="1116"/>
                  </a:cubicBezTo>
                  <a:cubicBezTo>
                    <a:pt x="1005" y="1116"/>
                    <a:pt x="1004" y="1114"/>
                    <a:pt x="1004" y="1114"/>
                  </a:cubicBezTo>
                  <a:cubicBezTo>
                    <a:pt x="1006" y="1113"/>
                    <a:pt x="1006" y="1114"/>
                    <a:pt x="1007" y="1114"/>
                  </a:cubicBezTo>
                  <a:cubicBezTo>
                    <a:pt x="1009" y="1113"/>
                    <a:pt x="1011" y="1113"/>
                    <a:pt x="1012" y="1113"/>
                  </a:cubicBezTo>
                  <a:cubicBezTo>
                    <a:pt x="1014" y="1111"/>
                    <a:pt x="1018" y="1113"/>
                    <a:pt x="1021" y="1112"/>
                  </a:cubicBezTo>
                  <a:cubicBezTo>
                    <a:pt x="1024" y="1110"/>
                    <a:pt x="1023" y="1106"/>
                    <a:pt x="1027" y="1106"/>
                  </a:cubicBezTo>
                  <a:cubicBezTo>
                    <a:pt x="1030" y="1111"/>
                    <a:pt x="1033" y="1106"/>
                    <a:pt x="1036" y="1106"/>
                  </a:cubicBezTo>
                  <a:cubicBezTo>
                    <a:pt x="1038" y="1105"/>
                    <a:pt x="1040" y="1107"/>
                    <a:pt x="1041" y="1106"/>
                  </a:cubicBezTo>
                  <a:cubicBezTo>
                    <a:pt x="1044" y="1105"/>
                    <a:pt x="1044" y="1103"/>
                    <a:pt x="1046" y="1102"/>
                  </a:cubicBezTo>
                  <a:cubicBezTo>
                    <a:pt x="1048" y="1107"/>
                    <a:pt x="1054" y="1103"/>
                    <a:pt x="1055" y="1099"/>
                  </a:cubicBezTo>
                  <a:cubicBezTo>
                    <a:pt x="1055" y="1105"/>
                    <a:pt x="1058" y="1099"/>
                    <a:pt x="1059" y="1098"/>
                  </a:cubicBezTo>
                  <a:cubicBezTo>
                    <a:pt x="1060" y="1097"/>
                    <a:pt x="1062" y="1097"/>
                    <a:pt x="1064" y="1095"/>
                  </a:cubicBezTo>
                  <a:cubicBezTo>
                    <a:pt x="1067" y="1091"/>
                    <a:pt x="1069" y="1086"/>
                    <a:pt x="1071" y="1082"/>
                  </a:cubicBezTo>
                  <a:cubicBezTo>
                    <a:pt x="1072" y="1087"/>
                    <a:pt x="1080" y="1091"/>
                    <a:pt x="1084" y="1091"/>
                  </a:cubicBezTo>
                  <a:cubicBezTo>
                    <a:pt x="1089" y="1091"/>
                    <a:pt x="1095" y="1086"/>
                    <a:pt x="1099" y="1084"/>
                  </a:cubicBezTo>
                  <a:cubicBezTo>
                    <a:pt x="1102" y="1082"/>
                    <a:pt x="1105" y="1076"/>
                    <a:pt x="1108" y="1076"/>
                  </a:cubicBezTo>
                  <a:cubicBezTo>
                    <a:pt x="1113" y="1075"/>
                    <a:pt x="1116" y="1081"/>
                    <a:pt x="1120" y="1080"/>
                  </a:cubicBezTo>
                  <a:cubicBezTo>
                    <a:pt x="1120" y="1077"/>
                    <a:pt x="1122" y="1077"/>
                    <a:pt x="1123" y="1075"/>
                  </a:cubicBezTo>
                  <a:cubicBezTo>
                    <a:pt x="1125" y="1075"/>
                    <a:pt x="1126" y="1077"/>
                    <a:pt x="1127" y="1077"/>
                  </a:cubicBezTo>
                  <a:cubicBezTo>
                    <a:pt x="1129" y="1077"/>
                    <a:pt x="1129" y="1075"/>
                    <a:pt x="1130" y="1075"/>
                  </a:cubicBezTo>
                  <a:cubicBezTo>
                    <a:pt x="1131" y="1074"/>
                    <a:pt x="1133" y="1075"/>
                    <a:pt x="1134" y="1075"/>
                  </a:cubicBezTo>
                  <a:cubicBezTo>
                    <a:pt x="1136" y="1074"/>
                    <a:pt x="1137" y="1073"/>
                    <a:pt x="1139" y="1072"/>
                  </a:cubicBezTo>
                  <a:cubicBezTo>
                    <a:pt x="1141" y="1071"/>
                    <a:pt x="1143" y="1072"/>
                    <a:pt x="1145" y="1071"/>
                  </a:cubicBezTo>
                  <a:cubicBezTo>
                    <a:pt x="1146" y="1070"/>
                    <a:pt x="1145" y="1069"/>
                    <a:pt x="1146" y="1068"/>
                  </a:cubicBezTo>
                  <a:cubicBezTo>
                    <a:pt x="1147" y="1068"/>
                    <a:pt x="1148" y="1068"/>
                    <a:pt x="1148" y="1068"/>
                  </a:cubicBezTo>
                  <a:cubicBezTo>
                    <a:pt x="1150" y="1065"/>
                    <a:pt x="1151" y="1063"/>
                    <a:pt x="1153" y="1061"/>
                  </a:cubicBezTo>
                  <a:cubicBezTo>
                    <a:pt x="1157" y="1057"/>
                    <a:pt x="1159" y="1055"/>
                    <a:pt x="1163" y="1053"/>
                  </a:cubicBezTo>
                  <a:cubicBezTo>
                    <a:pt x="1165" y="1053"/>
                    <a:pt x="1166" y="1053"/>
                    <a:pt x="1167" y="1052"/>
                  </a:cubicBezTo>
                  <a:cubicBezTo>
                    <a:pt x="1168" y="1051"/>
                    <a:pt x="1169" y="1051"/>
                    <a:pt x="1170" y="1050"/>
                  </a:cubicBezTo>
                  <a:cubicBezTo>
                    <a:pt x="1172" y="1048"/>
                    <a:pt x="1174" y="1044"/>
                    <a:pt x="1178" y="1045"/>
                  </a:cubicBezTo>
                  <a:cubicBezTo>
                    <a:pt x="1179" y="1042"/>
                    <a:pt x="1182" y="1040"/>
                    <a:pt x="1183" y="1038"/>
                  </a:cubicBezTo>
                  <a:cubicBezTo>
                    <a:pt x="1186" y="1035"/>
                    <a:pt x="1186" y="1036"/>
                    <a:pt x="1187" y="1033"/>
                  </a:cubicBezTo>
                  <a:cubicBezTo>
                    <a:pt x="1188" y="1028"/>
                    <a:pt x="1193" y="1026"/>
                    <a:pt x="1198" y="1025"/>
                  </a:cubicBezTo>
                  <a:cubicBezTo>
                    <a:pt x="1200" y="1024"/>
                    <a:pt x="1200" y="1026"/>
                    <a:pt x="1203" y="1024"/>
                  </a:cubicBezTo>
                  <a:cubicBezTo>
                    <a:pt x="1204" y="1022"/>
                    <a:pt x="1204" y="1019"/>
                    <a:pt x="1205" y="1018"/>
                  </a:cubicBezTo>
                  <a:cubicBezTo>
                    <a:pt x="1207" y="1016"/>
                    <a:pt x="1213" y="1017"/>
                    <a:pt x="1212" y="1010"/>
                  </a:cubicBezTo>
                  <a:cubicBezTo>
                    <a:pt x="1216" y="1014"/>
                    <a:pt x="1218" y="1002"/>
                    <a:pt x="1218" y="1000"/>
                  </a:cubicBezTo>
                  <a:cubicBezTo>
                    <a:pt x="1220" y="1001"/>
                    <a:pt x="1223" y="1000"/>
                    <a:pt x="1225" y="999"/>
                  </a:cubicBezTo>
                  <a:cubicBezTo>
                    <a:pt x="1229" y="997"/>
                    <a:pt x="1228" y="998"/>
                    <a:pt x="1229" y="994"/>
                  </a:cubicBezTo>
                  <a:cubicBezTo>
                    <a:pt x="1231" y="989"/>
                    <a:pt x="1230" y="986"/>
                    <a:pt x="1230" y="981"/>
                  </a:cubicBezTo>
                  <a:cubicBezTo>
                    <a:pt x="1231" y="977"/>
                    <a:pt x="1232" y="977"/>
                    <a:pt x="1234" y="975"/>
                  </a:cubicBezTo>
                  <a:cubicBezTo>
                    <a:pt x="1236" y="973"/>
                    <a:pt x="1235" y="970"/>
                    <a:pt x="1235" y="967"/>
                  </a:cubicBezTo>
                  <a:cubicBezTo>
                    <a:pt x="1242" y="967"/>
                    <a:pt x="1240" y="964"/>
                    <a:pt x="1241" y="960"/>
                  </a:cubicBezTo>
                  <a:cubicBezTo>
                    <a:pt x="1242" y="958"/>
                    <a:pt x="1246" y="954"/>
                    <a:pt x="1247" y="952"/>
                  </a:cubicBezTo>
                  <a:cubicBezTo>
                    <a:pt x="1252" y="946"/>
                    <a:pt x="1255" y="942"/>
                    <a:pt x="1257" y="935"/>
                  </a:cubicBezTo>
                  <a:cubicBezTo>
                    <a:pt x="1258" y="930"/>
                    <a:pt x="1262" y="926"/>
                    <a:pt x="1266" y="924"/>
                  </a:cubicBezTo>
                  <a:cubicBezTo>
                    <a:pt x="1270" y="922"/>
                    <a:pt x="1275" y="918"/>
                    <a:pt x="1278" y="914"/>
                  </a:cubicBezTo>
                  <a:cubicBezTo>
                    <a:pt x="1281" y="910"/>
                    <a:pt x="1279" y="904"/>
                    <a:pt x="1281" y="900"/>
                  </a:cubicBezTo>
                  <a:cubicBezTo>
                    <a:pt x="1283" y="899"/>
                    <a:pt x="1284" y="899"/>
                    <a:pt x="1285" y="896"/>
                  </a:cubicBezTo>
                  <a:cubicBezTo>
                    <a:pt x="1286" y="892"/>
                    <a:pt x="1283" y="892"/>
                    <a:pt x="1283" y="888"/>
                  </a:cubicBezTo>
                  <a:cubicBezTo>
                    <a:pt x="1287" y="889"/>
                    <a:pt x="1294" y="894"/>
                    <a:pt x="1293" y="886"/>
                  </a:cubicBezTo>
                  <a:cubicBezTo>
                    <a:pt x="1293" y="883"/>
                    <a:pt x="1291" y="882"/>
                    <a:pt x="1290" y="880"/>
                  </a:cubicBezTo>
                  <a:cubicBezTo>
                    <a:pt x="1290" y="878"/>
                    <a:pt x="1291" y="875"/>
                    <a:pt x="1291" y="872"/>
                  </a:cubicBezTo>
                  <a:cubicBezTo>
                    <a:pt x="1291" y="872"/>
                    <a:pt x="1290" y="872"/>
                    <a:pt x="1290" y="872"/>
                  </a:cubicBezTo>
                  <a:cubicBezTo>
                    <a:pt x="1290" y="867"/>
                    <a:pt x="1293" y="871"/>
                    <a:pt x="1295" y="872"/>
                  </a:cubicBezTo>
                  <a:cubicBezTo>
                    <a:pt x="1299" y="872"/>
                    <a:pt x="1300" y="869"/>
                    <a:pt x="1302" y="867"/>
                  </a:cubicBezTo>
                  <a:cubicBezTo>
                    <a:pt x="1304" y="863"/>
                    <a:pt x="1304" y="864"/>
                    <a:pt x="1301" y="859"/>
                  </a:cubicBezTo>
                  <a:cubicBezTo>
                    <a:pt x="1299" y="858"/>
                    <a:pt x="1296" y="855"/>
                    <a:pt x="1300" y="853"/>
                  </a:cubicBezTo>
                  <a:cubicBezTo>
                    <a:pt x="1300" y="848"/>
                    <a:pt x="1295" y="852"/>
                    <a:pt x="1294" y="854"/>
                  </a:cubicBezTo>
                  <a:cubicBezTo>
                    <a:pt x="1292" y="856"/>
                    <a:pt x="1292" y="857"/>
                    <a:pt x="1288" y="857"/>
                  </a:cubicBezTo>
                  <a:cubicBezTo>
                    <a:pt x="1288" y="858"/>
                    <a:pt x="1288" y="859"/>
                    <a:pt x="1288" y="860"/>
                  </a:cubicBezTo>
                  <a:cubicBezTo>
                    <a:pt x="1284" y="858"/>
                    <a:pt x="1283" y="859"/>
                    <a:pt x="1281" y="855"/>
                  </a:cubicBezTo>
                  <a:cubicBezTo>
                    <a:pt x="1279" y="852"/>
                    <a:pt x="1279" y="850"/>
                    <a:pt x="1275" y="850"/>
                  </a:cubicBezTo>
                  <a:cubicBezTo>
                    <a:pt x="1274" y="850"/>
                    <a:pt x="1272" y="850"/>
                    <a:pt x="1271" y="850"/>
                  </a:cubicBezTo>
                  <a:cubicBezTo>
                    <a:pt x="1268" y="851"/>
                    <a:pt x="1268" y="852"/>
                    <a:pt x="1267" y="853"/>
                  </a:cubicBezTo>
                  <a:cubicBezTo>
                    <a:pt x="1265" y="854"/>
                    <a:pt x="1261" y="855"/>
                    <a:pt x="1259" y="854"/>
                  </a:cubicBezTo>
                  <a:cubicBezTo>
                    <a:pt x="1255" y="851"/>
                    <a:pt x="1261" y="851"/>
                    <a:pt x="1262" y="850"/>
                  </a:cubicBezTo>
                  <a:cubicBezTo>
                    <a:pt x="1264" y="848"/>
                    <a:pt x="1263" y="845"/>
                    <a:pt x="1266" y="843"/>
                  </a:cubicBezTo>
                  <a:cubicBezTo>
                    <a:pt x="1267" y="842"/>
                    <a:pt x="1269" y="843"/>
                    <a:pt x="1271" y="842"/>
                  </a:cubicBezTo>
                  <a:cubicBezTo>
                    <a:pt x="1272" y="841"/>
                    <a:pt x="1272" y="840"/>
                    <a:pt x="1273" y="839"/>
                  </a:cubicBezTo>
                  <a:cubicBezTo>
                    <a:pt x="1274" y="838"/>
                    <a:pt x="1288" y="835"/>
                    <a:pt x="1288" y="834"/>
                  </a:cubicBezTo>
                  <a:cubicBezTo>
                    <a:pt x="1288" y="833"/>
                    <a:pt x="1288" y="832"/>
                    <a:pt x="1290" y="832"/>
                  </a:cubicBezTo>
                  <a:cubicBezTo>
                    <a:pt x="1290" y="830"/>
                    <a:pt x="1290" y="828"/>
                    <a:pt x="1290" y="827"/>
                  </a:cubicBezTo>
                  <a:cubicBezTo>
                    <a:pt x="1289" y="823"/>
                    <a:pt x="1289" y="824"/>
                    <a:pt x="1286" y="822"/>
                  </a:cubicBezTo>
                  <a:cubicBezTo>
                    <a:pt x="1280" y="818"/>
                    <a:pt x="1275" y="815"/>
                    <a:pt x="1271" y="810"/>
                  </a:cubicBezTo>
                  <a:cubicBezTo>
                    <a:pt x="1275" y="813"/>
                    <a:pt x="1282" y="816"/>
                    <a:pt x="1287" y="817"/>
                  </a:cubicBezTo>
                  <a:cubicBezTo>
                    <a:pt x="1287" y="817"/>
                    <a:pt x="1286" y="817"/>
                    <a:pt x="1285" y="817"/>
                  </a:cubicBezTo>
                  <a:cubicBezTo>
                    <a:pt x="1288" y="817"/>
                    <a:pt x="1290" y="818"/>
                    <a:pt x="1292" y="818"/>
                  </a:cubicBezTo>
                  <a:cubicBezTo>
                    <a:pt x="1292" y="817"/>
                    <a:pt x="1292" y="815"/>
                    <a:pt x="1291" y="814"/>
                  </a:cubicBezTo>
                  <a:cubicBezTo>
                    <a:pt x="1290" y="811"/>
                    <a:pt x="1289" y="812"/>
                    <a:pt x="1286" y="810"/>
                  </a:cubicBezTo>
                  <a:cubicBezTo>
                    <a:pt x="1287" y="809"/>
                    <a:pt x="1289" y="809"/>
                    <a:pt x="1291" y="809"/>
                  </a:cubicBezTo>
                  <a:cubicBezTo>
                    <a:pt x="1289" y="804"/>
                    <a:pt x="1288" y="800"/>
                    <a:pt x="1283" y="797"/>
                  </a:cubicBezTo>
                  <a:cubicBezTo>
                    <a:pt x="1280" y="794"/>
                    <a:pt x="1280" y="795"/>
                    <a:pt x="1278" y="791"/>
                  </a:cubicBezTo>
                  <a:cubicBezTo>
                    <a:pt x="1278" y="789"/>
                    <a:pt x="1278" y="786"/>
                    <a:pt x="1276" y="784"/>
                  </a:cubicBezTo>
                  <a:cubicBezTo>
                    <a:pt x="1275" y="783"/>
                    <a:pt x="1270" y="782"/>
                    <a:pt x="1268" y="781"/>
                  </a:cubicBezTo>
                  <a:cubicBezTo>
                    <a:pt x="1264" y="778"/>
                    <a:pt x="1264" y="778"/>
                    <a:pt x="1263" y="774"/>
                  </a:cubicBezTo>
                  <a:cubicBezTo>
                    <a:pt x="1262" y="772"/>
                    <a:pt x="1262" y="771"/>
                    <a:pt x="1262" y="768"/>
                  </a:cubicBezTo>
                  <a:cubicBezTo>
                    <a:pt x="1262" y="763"/>
                    <a:pt x="1261" y="754"/>
                    <a:pt x="1259" y="750"/>
                  </a:cubicBezTo>
                  <a:cubicBezTo>
                    <a:pt x="1257" y="748"/>
                    <a:pt x="1254" y="746"/>
                    <a:pt x="1253" y="744"/>
                  </a:cubicBezTo>
                  <a:cubicBezTo>
                    <a:pt x="1251" y="741"/>
                    <a:pt x="1251" y="738"/>
                    <a:pt x="1250" y="735"/>
                  </a:cubicBezTo>
                  <a:cubicBezTo>
                    <a:pt x="1248" y="731"/>
                    <a:pt x="1247" y="726"/>
                    <a:pt x="1244" y="723"/>
                  </a:cubicBezTo>
                  <a:cubicBezTo>
                    <a:pt x="1240" y="720"/>
                    <a:pt x="1235" y="721"/>
                    <a:pt x="1231" y="718"/>
                  </a:cubicBezTo>
                  <a:cubicBezTo>
                    <a:pt x="1228" y="716"/>
                    <a:pt x="1227" y="713"/>
                    <a:pt x="1225" y="711"/>
                  </a:cubicBezTo>
                  <a:cubicBezTo>
                    <a:pt x="1222" y="709"/>
                    <a:pt x="1219" y="711"/>
                    <a:pt x="1218" y="707"/>
                  </a:cubicBezTo>
                  <a:cubicBezTo>
                    <a:pt x="1217" y="704"/>
                    <a:pt x="1219" y="701"/>
                    <a:pt x="1222" y="702"/>
                  </a:cubicBezTo>
                  <a:cubicBezTo>
                    <a:pt x="1222" y="700"/>
                    <a:pt x="1222" y="698"/>
                    <a:pt x="1222" y="696"/>
                  </a:cubicBezTo>
                  <a:cubicBezTo>
                    <a:pt x="1223" y="694"/>
                    <a:pt x="1225" y="694"/>
                    <a:pt x="1226" y="692"/>
                  </a:cubicBezTo>
                  <a:cubicBezTo>
                    <a:pt x="1228" y="690"/>
                    <a:pt x="1228" y="687"/>
                    <a:pt x="1230" y="685"/>
                  </a:cubicBezTo>
                  <a:cubicBezTo>
                    <a:pt x="1232" y="683"/>
                    <a:pt x="1235" y="683"/>
                    <a:pt x="1238" y="681"/>
                  </a:cubicBezTo>
                  <a:cubicBezTo>
                    <a:pt x="1240" y="680"/>
                    <a:pt x="1239" y="680"/>
                    <a:pt x="1240" y="678"/>
                  </a:cubicBezTo>
                  <a:cubicBezTo>
                    <a:pt x="1242" y="675"/>
                    <a:pt x="1243" y="672"/>
                    <a:pt x="1246" y="670"/>
                  </a:cubicBezTo>
                  <a:cubicBezTo>
                    <a:pt x="1248" y="673"/>
                    <a:pt x="1249" y="669"/>
                    <a:pt x="1251" y="668"/>
                  </a:cubicBezTo>
                  <a:cubicBezTo>
                    <a:pt x="1253" y="666"/>
                    <a:pt x="1257" y="667"/>
                    <a:pt x="1259" y="666"/>
                  </a:cubicBezTo>
                  <a:cubicBezTo>
                    <a:pt x="1262" y="663"/>
                    <a:pt x="1261" y="657"/>
                    <a:pt x="1262" y="653"/>
                  </a:cubicBezTo>
                  <a:cubicBezTo>
                    <a:pt x="1264" y="653"/>
                    <a:pt x="1267" y="651"/>
                    <a:pt x="1269" y="650"/>
                  </a:cubicBezTo>
                  <a:cubicBezTo>
                    <a:pt x="1272" y="647"/>
                    <a:pt x="1271" y="647"/>
                    <a:pt x="1275" y="647"/>
                  </a:cubicBezTo>
                  <a:cubicBezTo>
                    <a:pt x="1281" y="647"/>
                    <a:pt x="1281" y="643"/>
                    <a:pt x="1287" y="643"/>
                  </a:cubicBezTo>
                  <a:cubicBezTo>
                    <a:pt x="1288" y="636"/>
                    <a:pt x="1294" y="641"/>
                    <a:pt x="1297" y="642"/>
                  </a:cubicBezTo>
                  <a:cubicBezTo>
                    <a:pt x="1301" y="644"/>
                    <a:pt x="1309" y="641"/>
                    <a:pt x="1307" y="636"/>
                  </a:cubicBezTo>
                  <a:cubicBezTo>
                    <a:pt x="1307" y="636"/>
                    <a:pt x="1307" y="636"/>
                    <a:pt x="1306" y="636"/>
                  </a:cubicBezTo>
                  <a:cubicBezTo>
                    <a:pt x="1306" y="635"/>
                    <a:pt x="1305" y="634"/>
                    <a:pt x="1305" y="633"/>
                  </a:cubicBezTo>
                  <a:cubicBezTo>
                    <a:pt x="1309" y="634"/>
                    <a:pt x="1308" y="627"/>
                    <a:pt x="1308" y="625"/>
                  </a:cubicBezTo>
                  <a:cubicBezTo>
                    <a:pt x="1308" y="622"/>
                    <a:pt x="1309" y="623"/>
                    <a:pt x="1305" y="622"/>
                  </a:cubicBezTo>
                  <a:cubicBezTo>
                    <a:pt x="1303" y="622"/>
                    <a:pt x="1299" y="622"/>
                    <a:pt x="1297" y="621"/>
                  </a:cubicBezTo>
                  <a:cubicBezTo>
                    <a:pt x="1293" y="618"/>
                    <a:pt x="1295" y="618"/>
                    <a:pt x="1290" y="620"/>
                  </a:cubicBezTo>
                  <a:cubicBezTo>
                    <a:pt x="1287" y="621"/>
                    <a:pt x="1280" y="622"/>
                    <a:pt x="1279" y="619"/>
                  </a:cubicBezTo>
                  <a:cubicBezTo>
                    <a:pt x="1271" y="618"/>
                    <a:pt x="1270" y="612"/>
                    <a:pt x="1263" y="610"/>
                  </a:cubicBezTo>
                  <a:cubicBezTo>
                    <a:pt x="1260" y="609"/>
                    <a:pt x="1246" y="610"/>
                    <a:pt x="1245" y="614"/>
                  </a:cubicBezTo>
                  <a:cubicBezTo>
                    <a:pt x="1252" y="617"/>
                    <a:pt x="1235" y="622"/>
                    <a:pt x="1234" y="624"/>
                  </a:cubicBezTo>
                  <a:cubicBezTo>
                    <a:pt x="1234" y="625"/>
                    <a:pt x="1236" y="626"/>
                    <a:pt x="1235" y="629"/>
                  </a:cubicBezTo>
                  <a:cubicBezTo>
                    <a:pt x="1234" y="630"/>
                    <a:pt x="1232" y="630"/>
                    <a:pt x="1230" y="630"/>
                  </a:cubicBezTo>
                  <a:cubicBezTo>
                    <a:pt x="1229" y="631"/>
                    <a:pt x="1227" y="630"/>
                    <a:pt x="1226" y="631"/>
                  </a:cubicBezTo>
                  <a:cubicBezTo>
                    <a:pt x="1224" y="631"/>
                    <a:pt x="1224" y="634"/>
                    <a:pt x="1221" y="633"/>
                  </a:cubicBezTo>
                  <a:cubicBezTo>
                    <a:pt x="1222" y="629"/>
                    <a:pt x="1215" y="629"/>
                    <a:pt x="1213" y="628"/>
                  </a:cubicBezTo>
                  <a:cubicBezTo>
                    <a:pt x="1209" y="626"/>
                    <a:pt x="1211" y="622"/>
                    <a:pt x="1212" y="619"/>
                  </a:cubicBezTo>
                  <a:cubicBezTo>
                    <a:pt x="1213" y="617"/>
                    <a:pt x="1212" y="616"/>
                    <a:pt x="1214" y="615"/>
                  </a:cubicBezTo>
                  <a:cubicBezTo>
                    <a:pt x="1216" y="614"/>
                    <a:pt x="1218" y="616"/>
                    <a:pt x="1219" y="616"/>
                  </a:cubicBezTo>
                  <a:cubicBezTo>
                    <a:pt x="1223" y="613"/>
                    <a:pt x="1215" y="609"/>
                    <a:pt x="1215" y="606"/>
                  </a:cubicBezTo>
                  <a:cubicBezTo>
                    <a:pt x="1212" y="606"/>
                    <a:pt x="1213" y="601"/>
                    <a:pt x="1209" y="600"/>
                  </a:cubicBezTo>
                  <a:cubicBezTo>
                    <a:pt x="1206" y="599"/>
                    <a:pt x="1203" y="600"/>
                    <a:pt x="1200" y="600"/>
                  </a:cubicBezTo>
                  <a:cubicBezTo>
                    <a:pt x="1197" y="600"/>
                    <a:pt x="1193" y="598"/>
                    <a:pt x="1190" y="598"/>
                  </a:cubicBezTo>
                  <a:cubicBezTo>
                    <a:pt x="1186" y="597"/>
                    <a:pt x="1185" y="596"/>
                    <a:pt x="1184" y="592"/>
                  </a:cubicBezTo>
                  <a:cubicBezTo>
                    <a:pt x="1183" y="593"/>
                    <a:pt x="1182" y="592"/>
                    <a:pt x="1181" y="592"/>
                  </a:cubicBezTo>
                  <a:cubicBezTo>
                    <a:pt x="1180" y="590"/>
                    <a:pt x="1178" y="590"/>
                    <a:pt x="1177" y="589"/>
                  </a:cubicBezTo>
                  <a:cubicBezTo>
                    <a:pt x="1175" y="586"/>
                    <a:pt x="1177" y="587"/>
                    <a:pt x="1177" y="584"/>
                  </a:cubicBezTo>
                  <a:cubicBezTo>
                    <a:pt x="1177" y="576"/>
                    <a:pt x="1177" y="562"/>
                    <a:pt x="1189" y="566"/>
                  </a:cubicBezTo>
                  <a:cubicBezTo>
                    <a:pt x="1193" y="567"/>
                    <a:pt x="1198" y="578"/>
                    <a:pt x="1200" y="569"/>
                  </a:cubicBezTo>
                  <a:cubicBezTo>
                    <a:pt x="1201" y="566"/>
                    <a:pt x="1199" y="565"/>
                    <a:pt x="1203" y="564"/>
                  </a:cubicBezTo>
                  <a:cubicBezTo>
                    <a:pt x="1207" y="564"/>
                    <a:pt x="1210" y="567"/>
                    <a:pt x="1214" y="565"/>
                  </a:cubicBezTo>
                  <a:cubicBezTo>
                    <a:pt x="1217" y="563"/>
                    <a:pt x="1218" y="557"/>
                    <a:pt x="1220" y="554"/>
                  </a:cubicBezTo>
                  <a:cubicBezTo>
                    <a:pt x="1222" y="547"/>
                    <a:pt x="1222" y="541"/>
                    <a:pt x="1230" y="539"/>
                  </a:cubicBezTo>
                  <a:cubicBezTo>
                    <a:pt x="1236" y="537"/>
                    <a:pt x="1240" y="532"/>
                    <a:pt x="1246" y="530"/>
                  </a:cubicBezTo>
                  <a:cubicBezTo>
                    <a:pt x="1250" y="529"/>
                    <a:pt x="1251" y="529"/>
                    <a:pt x="1253" y="525"/>
                  </a:cubicBezTo>
                  <a:cubicBezTo>
                    <a:pt x="1254" y="522"/>
                    <a:pt x="1256" y="520"/>
                    <a:pt x="1258" y="517"/>
                  </a:cubicBezTo>
                  <a:cubicBezTo>
                    <a:pt x="1260" y="515"/>
                    <a:pt x="1261" y="513"/>
                    <a:pt x="1264" y="511"/>
                  </a:cubicBezTo>
                  <a:cubicBezTo>
                    <a:pt x="1265" y="509"/>
                    <a:pt x="1266" y="506"/>
                    <a:pt x="1269" y="505"/>
                  </a:cubicBezTo>
                  <a:cubicBezTo>
                    <a:pt x="1273" y="503"/>
                    <a:pt x="1281" y="505"/>
                    <a:pt x="1285" y="506"/>
                  </a:cubicBezTo>
                  <a:cubicBezTo>
                    <a:pt x="1290" y="507"/>
                    <a:pt x="1296" y="511"/>
                    <a:pt x="1297" y="516"/>
                  </a:cubicBezTo>
                  <a:cubicBezTo>
                    <a:pt x="1298" y="520"/>
                    <a:pt x="1294" y="525"/>
                    <a:pt x="1291" y="529"/>
                  </a:cubicBezTo>
                  <a:cubicBezTo>
                    <a:pt x="1289" y="533"/>
                    <a:pt x="1284" y="535"/>
                    <a:pt x="1281" y="538"/>
                  </a:cubicBezTo>
                  <a:cubicBezTo>
                    <a:pt x="1279" y="539"/>
                    <a:pt x="1278" y="540"/>
                    <a:pt x="1278" y="542"/>
                  </a:cubicBezTo>
                  <a:cubicBezTo>
                    <a:pt x="1278" y="542"/>
                    <a:pt x="1279" y="548"/>
                    <a:pt x="1278" y="547"/>
                  </a:cubicBezTo>
                  <a:cubicBezTo>
                    <a:pt x="1271" y="547"/>
                    <a:pt x="1268" y="553"/>
                    <a:pt x="1275" y="556"/>
                  </a:cubicBezTo>
                  <a:cubicBezTo>
                    <a:pt x="1278" y="557"/>
                    <a:pt x="1282" y="556"/>
                    <a:pt x="1283" y="560"/>
                  </a:cubicBezTo>
                  <a:cubicBezTo>
                    <a:pt x="1283" y="562"/>
                    <a:pt x="1282" y="565"/>
                    <a:pt x="1282" y="567"/>
                  </a:cubicBezTo>
                  <a:cubicBezTo>
                    <a:pt x="1278" y="568"/>
                    <a:pt x="1275" y="568"/>
                    <a:pt x="1271" y="570"/>
                  </a:cubicBezTo>
                  <a:cubicBezTo>
                    <a:pt x="1268" y="571"/>
                    <a:pt x="1268" y="570"/>
                    <a:pt x="1267" y="573"/>
                  </a:cubicBezTo>
                  <a:cubicBezTo>
                    <a:pt x="1267" y="574"/>
                    <a:pt x="1269" y="580"/>
                    <a:pt x="1269" y="580"/>
                  </a:cubicBezTo>
                  <a:cubicBezTo>
                    <a:pt x="1270" y="579"/>
                    <a:pt x="1271" y="577"/>
                    <a:pt x="1272" y="576"/>
                  </a:cubicBezTo>
                  <a:cubicBezTo>
                    <a:pt x="1273" y="576"/>
                    <a:pt x="1275" y="577"/>
                    <a:pt x="1276" y="576"/>
                  </a:cubicBezTo>
                  <a:cubicBezTo>
                    <a:pt x="1279" y="576"/>
                    <a:pt x="1281" y="572"/>
                    <a:pt x="1284" y="571"/>
                  </a:cubicBezTo>
                  <a:cubicBezTo>
                    <a:pt x="1286" y="571"/>
                    <a:pt x="1288" y="574"/>
                    <a:pt x="1292" y="572"/>
                  </a:cubicBezTo>
                  <a:cubicBezTo>
                    <a:pt x="1293" y="572"/>
                    <a:pt x="1296" y="568"/>
                    <a:pt x="1298" y="567"/>
                  </a:cubicBezTo>
                  <a:cubicBezTo>
                    <a:pt x="1300" y="566"/>
                    <a:pt x="1305" y="566"/>
                    <a:pt x="1305" y="563"/>
                  </a:cubicBezTo>
                  <a:cubicBezTo>
                    <a:pt x="1305" y="559"/>
                    <a:pt x="1299" y="560"/>
                    <a:pt x="1303" y="556"/>
                  </a:cubicBezTo>
                  <a:cubicBezTo>
                    <a:pt x="1304" y="554"/>
                    <a:pt x="1308" y="553"/>
                    <a:pt x="1310" y="552"/>
                  </a:cubicBezTo>
                  <a:cubicBezTo>
                    <a:pt x="1313" y="550"/>
                    <a:pt x="1316" y="547"/>
                    <a:pt x="1319" y="546"/>
                  </a:cubicBezTo>
                  <a:cubicBezTo>
                    <a:pt x="1324" y="544"/>
                    <a:pt x="1331" y="542"/>
                    <a:pt x="1337" y="542"/>
                  </a:cubicBezTo>
                  <a:cubicBezTo>
                    <a:pt x="1338" y="541"/>
                    <a:pt x="1339" y="542"/>
                    <a:pt x="1341" y="542"/>
                  </a:cubicBezTo>
                  <a:cubicBezTo>
                    <a:pt x="1352" y="534"/>
                    <a:pt x="1360" y="522"/>
                    <a:pt x="1374" y="516"/>
                  </a:cubicBezTo>
                  <a:cubicBezTo>
                    <a:pt x="1380" y="513"/>
                    <a:pt x="1385" y="508"/>
                    <a:pt x="1391" y="505"/>
                  </a:cubicBezTo>
                  <a:cubicBezTo>
                    <a:pt x="1394" y="504"/>
                    <a:pt x="1397" y="504"/>
                    <a:pt x="1399" y="503"/>
                  </a:cubicBezTo>
                  <a:cubicBezTo>
                    <a:pt x="1403" y="500"/>
                    <a:pt x="1402" y="498"/>
                    <a:pt x="1405" y="495"/>
                  </a:cubicBezTo>
                  <a:cubicBezTo>
                    <a:pt x="1408" y="491"/>
                    <a:pt x="1411" y="490"/>
                    <a:pt x="1413" y="486"/>
                  </a:cubicBezTo>
                  <a:cubicBezTo>
                    <a:pt x="1417" y="479"/>
                    <a:pt x="1418" y="469"/>
                    <a:pt x="1427" y="474"/>
                  </a:cubicBezTo>
                  <a:cubicBezTo>
                    <a:pt x="1430" y="476"/>
                    <a:pt x="1431" y="480"/>
                    <a:pt x="1435" y="481"/>
                  </a:cubicBezTo>
                  <a:cubicBezTo>
                    <a:pt x="1440" y="483"/>
                    <a:pt x="1457" y="489"/>
                    <a:pt x="1459" y="481"/>
                  </a:cubicBezTo>
                  <a:cubicBezTo>
                    <a:pt x="1460" y="475"/>
                    <a:pt x="1456" y="474"/>
                    <a:pt x="1454" y="470"/>
                  </a:cubicBezTo>
                  <a:cubicBezTo>
                    <a:pt x="1450" y="459"/>
                    <a:pt x="1464" y="463"/>
                    <a:pt x="1470" y="462"/>
                  </a:cubicBezTo>
                  <a:cubicBezTo>
                    <a:pt x="1475" y="461"/>
                    <a:pt x="1478" y="461"/>
                    <a:pt x="1481" y="459"/>
                  </a:cubicBezTo>
                  <a:cubicBezTo>
                    <a:pt x="1484" y="456"/>
                    <a:pt x="1484" y="451"/>
                    <a:pt x="1487" y="450"/>
                  </a:cubicBezTo>
                  <a:cubicBezTo>
                    <a:pt x="1490" y="447"/>
                    <a:pt x="1493" y="451"/>
                    <a:pt x="1496" y="448"/>
                  </a:cubicBezTo>
                  <a:cubicBezTo>
                    <a:pt x="1499" y="445"/>
                    <a:pt x="1499" y="441"/>
                    <a:pt x="1500" y="437"/>
                  </a:cubicBezTo>
                  <a:cubicBezTo>
                    <a:pt x="1501" y="433"/>
                    <a:pt x="1502" y="429"/>
                    <a:pt x="1507" y="428"/>
                  </a:cubicBezTo>
                  <a:cubicBezTo>
                    <a:pt x="1515" y="428"/>
                    <a:pt x="1511" y="434"/>
                    <a:pt x="1513" y="437"/>
                  </a:cubicBezTo>
                  <a:cubicBezTo>
                    <a:pt x="1514" y="438"/>
                    <a:pt x="1514" y="438"/>
                    <a:pt x="1515" y="439"/>
                  </a:cubicBezTo>
                  <a:cubicBezTo>
                    <a:pt x="1516" y="438"/>
                    <a:pt x="1518" y="436"/>
                    <a:pt x="1520" y="435"/>
                  </a:cubicBezTo>
                  <a:cubicBezTo>
                    <a:pt x="1523" y="433"/>
                    <a:pt x="1526" y="433"/>
                    <a:pt x="1529" y="432"/>
                  </a:cubicBezTo>
                  <a:cubicBezTo>
                    <a:pt x="1536" y="430"/>
                    <a:pt x="1538" y="424"/>
                    <a:pt x="1538" y="417"/>
                  </a:cubicBezTo>
                  <a:cubicBezTo>
                    <a:pt x="1539" y="412"/>
                    <a:pt x="1537" y="411"/>
                    <a:pt x="1536" y="407"/>
                  </a:cubicBezTo>
                  <a:cubicBezTo>
                    <a:pt x="1536" y="403"/>
                    <a:pt x="1538" y="400"/>
                    <a:pt x="1538" y="397"/>
                  </a:cubicBezTo>
                  <a:cubicBezTo>
                    <a:pt x="1539" y="390"/>
                    <a:pt x="1539" y="383"/>
                    <a:pt x="1538" y="377"/>
                  </a:cubicBezTo>
                  <a:cubicBezTo>
                    <a:pt x="1537" y="375"/>
                    <a:pt x="1537" y="372"/>
                    <a:pt x="1536" y="369"/>
                  </a:cubicBezTo>
                  <a:cubicBezTo>
                    <a:pt x="1535" y="367"/>
                    <a:pt x="1531" y="363"/>
                    <a:pt x="1531" y="361"/>
                  </a:cubicBezTo>
                  <a:cubicBezTo>
                    <a:pt x="1531" y="356"/>
                    <a:pt x="1544" y="354"/>
                    <a:pt x="1548" y="351"/>
                  </a:cubicBezTo>
                  <a:cubicBezTo>
                    <a:pt x="1555" y="343"/>
                    <a:pt x="1556" y="344"/>
                    <a:pt x="1566" y="347"/>
                  </a:cubicBezTo>
                  <a:cubicBezTo>
                    <a:pt x="1573" y="348"/>
                    <a:pt x="1581" y="352"/>
                    <a:pt x="1588" y="352"/>
                  </a:cubicBezTo>
                  <a:cubicBezTo>
                    <a:pt x="1588" y="347"/>
                    <a:pt x="1588" y="339"/>
                    <a:pt x="1591" y="335"/>
                  </a:cubicBezTo>
                  <a:cubicBezTo>
                    <a:pt x="1592" y="332"/>
                    <a:pt x="1596" y="332"/>
                    <a:pt x="1598" y="329"/>
                  </a:cubicBezTo>
                  <a:cubicBezTo>
                    <a:pt x="1600" y="326"/>
                    <a:pt x="1599" y="324"/>
                    <a:pt x="1600" y="321"/>
                  </a:cubicBezTo>
                  <a:cubicBezTo>
                    <a:pt x="1602" y="315"/>
                    <a:pt x="1607" y="311"/>
                    <a:pt x="1608" y="305"/>
                  </a:cubicBezTo>
                  <a:cubicBezTo>
                    <a:pt x="1611" y="297"/>
                    <a:pt x="1612" y="287"/>
                    <a:pt x="1614" y="279"/>
                  </a:cubicBezTo>
                  <a:cubicBezTo>
                    <a:pt x="1615" y="275"/>
                    <a:pt x="1616" y="271"/>
                    <a:pt x="1618" y="267"/>
                  </a:cubicBezTo>
                  <a:cubicBezTo>
                    <a:pt x="1620" y="259"/>
                    <a:pt x="1636" y="256"/>
                    <a:pt x="1632" y="24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7" name="Freeform 533"/>
            <p:cNvSpPr>
              <a:spLocks/>
            </p:cNvSpPr>
            <p:nvPr/>
          </p:nvSpPr>
          <p:spPr bwMode="auto">
            <a:xfrm>
              <a:off x="-4881562" y="3835400"/>
              <a:ext cx="769938" cy="588963"/>
            </a:xfrm>
            <a:custGeom>
              <a:avLst/>
              <a:gdLst>
                <a:gd name="T0" fmla="*/ 195 w 205"/>
                <a:gd name="T1" fmla="*/ 99 h 157"/>
                <a:gd name="T2" fmla="*/ 194 w 205"/>
                <a:gd name="T3" fmla="*/ 90 h 157"/>
                <a:gd name="T4" fmla="*/ 187 w 205"/>
                <a:gd name="T5" fmla="*/ 85 h 157"/>
                <a:gd name="T6" fmla="*/ 179 w 205"/>
                <a:gd name="T7" fmla="*/ 88 h 157"/>
                <a:gd name="T8" fmla="*/ 171 w 205"/>
                <a:gd name="T9" fmla="*/ 71 h 157"/>
                <a:gd name="T10" fmla="*/ 165 w 205"/>
                <a:gd name="T11" fmla="*/ 69 h 157"/>
                <a:gd name="T12" fmla="*/ 148 w 205"/>
                <a:gd name="T13" fmla="*/ 57 h 157"/>
                <a:gd name="T14" fmla="*/ 118 w 205"/>
                <a:gd name="T15" fmla="*/ 59 h 157"/>
                <a:gd name="T16" fmla="*/ 85 w 205"/>
                <a:gd name="T17" fmla="*/ 56 h 157"/>
                <a:gd name="T18" fmla="*/ 50 w 205"/>
                <a:gd name="T19" fmla="*/ 53 h 157"/>
                <a:gd name="T20" fmla="*/ 66 w 205"/>
                <a:gd name="T21" fmla="*/ 35 h 157"/>
                <a:gd name="T22" fmla="*/ 82 w 205"/>
                <a:gd name="T23" fmla="*/ 38 h 157"/>
                <a:gd name="T24" fmla="*/ 92 w 205"/>
                <a:gd name="T25" fmla="*/ 32 h 157"/>
                <a:gd name="T26" fmla="*/ 83 w 205"/>
                <a:gd name="T27" fmla="*/ 20 h 157"/>
                <a:gd name="T28" fmla="*/ 77 w 205"/>
                <a:gd name="T29" fmla="*/ 7 h 157"/>
                <a:gd name="T30" fmla="*/ 63 w 205"/>
                <a:gd name="T31" fmla="*/ 13 h 157"/>
                <a:gd name="T32" fmla="*/ 50 w 205"/>
                <a:gd name="T33" fmla="*/ 14 h 157"/>
                <a:gd name="T34" fmla="*/ 36 w 205"/>
                <a:gd name="T35" fmla="*/ 32 h 157"/>
                <a:gd name="T36" fmla="*/ 41 w 205"/>
                <a:gd name="T37" fmla="*/ 39 h 157"/>
                <a:gd name="T38" fmla="*/ 24 w 205"/>
                <a:gd name="T39" fmla="*/ 52 h 157"/>
                <a:gd name="T40" fmla="*/ 0 w 205"/>
                <a:gd name="T41" fmla="*/ 56 h 157"/>
                <a:gd name="T42" fmla="*/ 20 w 205"/>
                <a:gd name="T43" fmla="*/ 76 h 157"/>
                <a:gd name="T44" fmla="*/ 21 w 205"/>
                <a:gd name="T45" fmla="*/ 109 h 157"/>
                <a:gd name="T46" fmla="*/ 9 w 205"/>
                <a:gd name="T47" fmla="*/ 134 h 157"/>
                <a:gd name="T48" fmla="*/ 17 w 205"/>
                <a:gd name="T49" fmla="*/ 141 h 157"/>
                <a:gd name="T50" fmla="*/ 29 w 205"/>
                <a:gd name="T51" fmla="*/ 133 h 157"/>
                <a:gd name="T52" fmla="*/ 46 w 205"/>
                <a:gd name="T53" fmla="*/ 135 h 157"/>
                <a:gd name="T54" fmla="*/ 54 w 205"/>
                <a:gd name="T55" fmla="*/ 132 h 157"/>
                <a:gd name="T56" fmla="*/ 59 w 205"/>
                <a:gd name="T57" fmla="*/ 121 h 157"/>
                <a:gd name="T58" fmla="*/ 71 w 205"/>
                <a:gd name="T59" fmla="*/ 122 h 157"/>
                <a:gd name="T60" fmla="*/ 75 w 205"/>
                <a:gd name="T61" fmla="*/ 113 h 157"/>
                <a:gd name="T62" fmla="*/ 80 w 205"/>
                <a:gd name="T63" fmla="*/ 104 h 157"/>
                <a:gd name="T64" fmla="*/ 90 w 205"/>
                <a:gd name="T65" fmla="*/ 94 h 157"/>
                <a:gd name="T66" fmla="*/ 104 w 205"/>
                <a:gd name="T67" fmla="*/ 97 h 157"/>
                <a:gd name="T68" fmla="*/ 104 w 205"/>
                <a:gd name="T69" fmla="*/ 110 h 157"/>
                <a:gd name="T70" fmla="*/ 109 w 205"/>
                <a:gd name="T71" fmla="*/ 124 h 157"/>
                <a:gd name="T72" fmla="*/ 109 w 205"/>
                <a:gd name="T73" fmla="*/ 144 h 157"/>
                <a:gd name="T74" fmla="*/ 126 w 205"/>
                <a:gd name="T75" fmla="*/ 144 h 157"/>
                <a:gd name="T76" fmla="*/ 135 w 205"/>
                <a:gd name="T77" fmla="*/ 140 h 157"/>
                <a:gd name="T78" fmla="*/ 144 w 205"/>
                <a:gd name="T79" fmla="*/ 133 h 157"/>
                <a:gd name="T80" fmla="*/ 159 w 205"/>
                <a:gd name="T81" fmla="*/ 125 h 157"/>
                <a:gd name="T82" fmla="*/ 166 w 205"/>
                <a:gd name="T83" fmla="*/ 132 h 157"/>
                <a:gd name="T84" fmla="*/ 198 w 205"/>
                <a:gd name="T85" fmla="*/ 130 h 157"/>
                <a:gd name="T86" fmla="*/ 205 w 205"/>
                <a:gd name="T87" fmla="*/ 130 h 157"/>
                <a:gd name="T88" fmla="*/ 195 w 205"/>
                <a:gd name="T89"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 h="157">
                  <a:moveTo>
                    <a:pt x="195" y="99"/>
                  </a:moveTo>
                  <a:cubicBezTo>
                    <a:pt x="203" y="93"/>
                    <a:pt x="197" y="94"/>
                    <a:pt x="194" y="90"/>
                  </a:cubicBezTo>
                  <a:cubicBezTo>
                    <a:pt x="193" y="89"/>
                    <a:pt x="189" y="85"/>
                    <a:pt x="187" y="85"/>
                  </a:cubicBezTo>
                  <a:cubicBezTo>
                    <a:pt x="184" y="85"/>
                    <a:pt x="180" y="88"/>
                    <a:pt x="179" y="88"/>
                  </a:cubicBezTo>
                  <a:cubicBezTo>
                    <a:pt x="168" y="85"/>
                    <a:pt x="168" y="82"/>
                    <a:pt x="171" y="71"/>
                  </a:cubicBezTo>
                  <a:cubicBezTo>
                    <a:pt x="169" y="71"/>
                    <a:pt x="167" y="69"/>
                    <a:pt x="165" y="69"/>
                  </a:cubicBezTo>
                  <a:cubicBezTo>
                    <a:pt x="170" y="56"/>
                    <a:pt x="162" y="54"/>
                    <a:pt x="148" y="57"/>
                  </a:cubicBezTo>
                  <a:cubicBezTo>
                    <a:pt x="137" y="60"/>
                    <a:pt x="131" y="64"/>
                    <a:pt x="118" y="59"/>
                  </a:cubicBezTo>
                  <a:cubicBezTo>
                    <a:pt x="106" y="53"/>
                    <a:pt x="99" y="57"/>
                    <a:pt x="85" y="56"/>
                  </a:cubicBezTo>
                  <a:cubicBezTo>
                    <a:pt x="74" y="54"/>
                    <a:pt x="61" y="55"/>
                    <a:pt x="50" y="53"/>
                  </a:cubicBezTo>
                  <a:cubicBezTo>
                    <a:pt x="49" y="40"/>
                    <a:pt x="54" y="35"/>
                    <a:pt x="66" y="35"/>
                  </a:cubicBezTo>
                  <a:cubicBezTo>
                    <a:pt x="71" y="35"/>
                    <a:pt x="76" y="39"/>
                    <a:pt x="82" y="38"/>
                  </a:cubicBezTo>
                  <a:cubicBezTo>
                    <a:pt x="86" y="37"/>
                    <a:pt x="89" y="33"/>
                    <a:pt x="92" y="32"/>
                  </a:cubicBezTo>
                  <a:cubicBezTo>
                    <a:pt x="87" y="30"/>
                    <a:pt x="82" y="28"/>
                    <a:pt x="83" y="20"/>
                  </a:cubicBezTo>
                  <a:cubicBezTo>
                    <a:pt x="84" y="13"/>
                    <a:pt x="95" y="0"/>
                    <a:pt x="77" y="7"/>
                  </a:cubicBezTo>
                  <a:cubicBezTo>
                    <a:pt x="70" y="9"/>
                    <a:pt x="70" y="13"/>
                    <a:pt x="63" y="13"/>
                  </a:cubicBezTo>
                  <a:cubicBezTo>
                    <a:pt x="56" y="14"/>
                    <a:pt x="56" y="6"/>
                    <a:pt x="50" y="14"/>
                  </a:cubicBezTo>
                  <a:cubicBezTo>
                    <a:pt x="43" y="23"/>
                    <a:pt x="54" y="31"/>
                    <a:pt x="36" y="32"/>
                  </a:cubicBezTo>
                  <a:cubicBezTo>
                    <a:pt x="38" y="33"/>
                    <a:pt x="39" y="37"/>
                    <a:pt x="41" y="39"/>
                  </a:cubicBezTo>
                  <a:cubicBezTo>
                    <a:pt x="32" y="40"/>
                    <a:pt x="30" y="49"/>
                    <a:pt x="24" y="52"/>
                  </a:cubicBezTo>
                  <a:cubicBezTo>
                    <a:pt x="17" y="55"/>
                    <a:pt x="7" y="53"/>
                    <a:pt x="0" y="56"/>
                  </a:cubicBezTo>
                  <a:cubicBezTo>
                    <a:pt x="5" y="63"/>
                    <a:pt x="7" y="75"/>
                    <a:pt x="20" y="76"/>
                  </a:cubicBezTo>
                  <a:cubicBezTo>
                    <a:pt x="15" y="91"/>
                    <a:pt x="27" y="96"/>
                    <a:pt x="21" y="109"/>
                  </a:cubicBezTo>
                  <a:cubicBezTo>
                    <a:pt x="17" y="117"/>
                    <a:pt x="12" y="125"/>
                    <a:pt x="9" y="134"/>
                  </a:cubicBezTo>
                  <a:cubicBezTo>
                    <a:pt x="12" y="136"/>
                    <a:pt x="12" y="140"/>
                    <a:pt x="17" y="141"/>
                  </a:cubicBezTo>
                  <a:cubicBezTo>
                    <a:pt x="25" y="143"/>
                    <a:pt x="24" y="137"/>
                    <a:pt x="29" y="133"/>
                  </a:cubicBezTo>
                  <a:cubicBezTo>
                    <a:pt x="36" y="129"/>
                    <a:pt x="40" y="131"/>
                    <a:pt x="46" y="135"/>
                  </a:cubicBezTo>
                  <a:cubicBezTo>
                    <a:pt x="51" y="138"/>
                    <a:pt x="53" y="136"/>
                    <a:pt x="54" y="132"/>
                  </a:cubicBezTo>
                  <a:cubicBezTo>
                    <a:pt x="55" y="126"/>
                    <a:pt x="52" y="122"/>
                    <a:pt x="59" y="121"/>
                  </a:cubicBezTo>
                  <a:cubicBezTo>
                    <a:pt x="63" y="120"/>
                    <a:pt x="67" y="123"/>
                    <a:pt x="71" y="122"/>
                  </a:cubicBezTo>
                  <a:cubicBezTo>
                    <a:pt x="79" y="120"/>
                    <a:pt x="75" y="117"/>
                    <a:pt x="75" y="113"/>
                  </a:cubicBezTo>
                  <a:cubicBezTo>
                    <a:pt x="75" y="108"/>
                    <a:pt x="77" y="108"/>
                    <a:pt x="80" y="104"/>
                  </a:cubicBezTo>
                  <a:cubicBezTo>
                    <a:pt x="83" y="100"/>
                    <a:pt x="84" y="96"/>
                    <a:pt x="90" y="94"/>
                  </a:cubicBezTo>
                  <a:cubicBezTo>
                    <a:pt x="94" y="93"/>
                    <a:pt x="102" y="94"/>
                    <a:pt x="104" y="97"/>
                  </a:cubicBezTo>
                  <a:cubicBezTo>
                    <a:pt x="106" y="101"/>
                    <a:pt x="102" y="106"/>
                    <a:pt x="104" y="110"/>
                  </a:cubicBezTo>
                  <a:cubicBezTo>
                    <a:pt x="114" y="105"/>
                    <a:pt x="110" y="119"/>
                    <a:pt x="109" y="124"/>
                  </a:cubicBezTo>
                  <a:cubicBezTo>
                    <a:pt x="109" y="130"/>
                    <a:pt x="107" y="138"/>
                    <a:pt x="109" y="144"/>
                  </a:cubicBezTo>
                  <a:cubicBezTo>
                    <a:pt x="114" y="157"/>
                    <a:pt x="119" y="150"/>
                    <a:pt x="126" y="144"/>
                  </a:cubicBezTo>
                  <a:cubicBezTo>
                    <a:pt x="129" y="142"/>
                    <a:pt x="132" y="142"/>
                    <a:pt x="135" y="140"/>
                  </a:cubicBezTo>
                  <a:cubicBezTo>
                    <a:pt x="140" y="139"/>
                    <a:pt x="141" y="136"/>
                    <a:pt x="144" y="133"/>
                  </a:cubicBezTo>
                  <a:cubicBezTo>
                    <a:pt x="147" y="131"/>
                    <a:pt x="156" y="126"/>
                    <a:pt x="159" y="125"/>
                  </a:cubicBezTo>
                  <a:cubicBezTo>
                    <a:pt x="166" y="124"/>
                    <a:pt x="170" y="127"/>
                    <a:pt x="166" y="132"/>
                  </a:cubicBezTo>
                  <a:cubicBezTo>
                    <a:pt x="174" y="134"/>
                    <a:pt x="191" y="122"/>
                    <a:pt x="198" y="130"/>
                  </a:cubicBezTo>
                  <a:cubicBezTo>
                    <a:pt x="201" y="130"/>
                    <a:pt x="203" y="130"/>
                    <a:pt x="205" y="130"/>
                  </a:cubicBezTo>
                  <a:cubicBezTo>
                    <a:pt x="204" y="121"/>
                    <a:pt x="199" y="108"/>
                    <a:pt x="195" y="9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8" name="Freeform 534"/>
            <p:cNvSpPr>
              <a:spLocks/>
            </p:cNvSpPr>
            <p:nvPr/>
          </p:nvSpPr>
          <p:spPr bwMode="auto">
            <a:xfrm>
              <a:off x="-4697412" y="3546475"/>
              <a:ext cx="1098550" cy="528638"/>
            </a:xfrm>
            <a:custGeom>
              <a:avLst/>
              <a:gdLst>
                <a:gd name="T0" fmla="*/ 283 w 293"/>
                <a:gd name="T1" fmla="*/ 29 h 141"/>
                <a:gd name="T2" fmla="*/ 273 w 293"/>
                <a:gd name="T3" fmla="*/ 28 h 141"/>
                <a:gd name="T4" fmla="*/ 265 w 293"/>
                <a:gd name="T5" fmla="*/ 19 h 141"/>
                <a:gd name="T6" fmla="*/ 253 w 293"/>
                <a:gd name="T7" fmla="*/ 16 h 141"/>
                <a:gd name="T8" fmla="*/ 240 w 293"/>
                <a:gd name="T9" fmla="*/ 12 h 141"/>
                <a:gd name="T10" fmla="*/ 225 w 293"/>
                <a:gd name="T11" fmla="*/ 12 h 141"/>
                <a:gd name="T12" fmla="*/ 212 w 293"/>
                <a:gd name="T13" fmla="*/ 10 h 141"/>
                <a:gd name="T14" fmla="*/ 190 w 293"/>
                <a:gd name="T15" fmla="*/ 11 h 141"/>
                <a:gd name="T16" fmla="*/ 176 w 293"/>
                <a:gd name="T17" fmla="*/ 11 h 141"/>
                <a:gd name="T18" fmla="*/ 167 w 293"/>
                <a:gd name="T19" fmla="*/ 15 h 141"/>
                <a:gd name="T20" fmla="*/ 141 w 293"/>
                <a:gd name="T21" fmla="*/ 5 h 141"/>
                <a:gd name="T22" fmla="*/ 129 w 293"/>
                <a:gd name="T23" fmla="*/ 1 h 141"/>
                <a:gd name="T24" fmla="*/ 118 w 293"/>
                <a:gd name="T25" fmla="*/ 6 h 141"/>
                <a:gd name="T26" fmla="*/ 111 w 293"/>
                <a:gd name="T27" fmla="*/ 17 h 141"/>
                <a:gd name="T28" fmla="*/ 111 w 293"/>
                <a:gd name="T29" fmla="*/ 29 h 141"/>
                <a:gd name="T30" fmla="*/ 92 w 293"/>
                <a:gd name="T31" fmla="*/ 21 h 141"/>
                <a:gd name="T32" fmla="*/ 71 w 293"/>
                <a:gd name="T33" fmla="*/ 17 h 141"/>
                <a:gd name="T34" fmla="*/ 51 w 293"/>
                <a:gd name="T35" fmla="*/ 21 h 141"/>
                <a:gd name="T36" fmla="*/ 44 w 293"/>
                <a:gd name="T37" fmla="*/ 35 h 141"/>
                <a:gd name="T38" fmla="*/ 51 w 293"/>
                <a:gd name="T39" fmla="*/ 35 h 141"/>
                <a:gd name="T40" fmla="*/ 44 w 293"/>
                <a:gd name="T41" fmla="*/ 43 h 141"/>
                <a:gd name="T42" fmla="*/ 23 w 293"/>
                <a:gd name="T43" fmla="*/ 60 h 141"/>
                <a:gd name="T44" fmla="*/ 48 w 293"/>
                <a:gd name="T45" fmla="*/ 73 h 141"/>
                <a:gd name="T46" fmla="*/ 66 w 293"/>
                <a:gd name="T47" fmla="*/ 70 h 141"/>
                <a:gd name="T48" fmla="*/ 101 w 293"/>
                <a:gd name="T49" fmla="*/ 90 h 141"/>
                <a:gd name="T50" fmla="*/ 73 w 293"/>
                <a:gd name="T51" fmla="*/ 105 h 141"/>
                <a:gd name="T52" fmla="*/ 44 w 293"/>
                <a:gd name="T53" fmla="*/ 108 h 141"/>
                <a:gd name="T54" fmla="*/ 33 w 293"/>
                <a:gd name="T55" fmla="*/ 115 h 141"/>
                <a:gd name="T56" fmla="*/ 17 w 293"/>
                <a:gd name="T57" fmla="*/ 112 h 141"/>
                <a:gd name="T58" fmla="*/ 1 w 293"/>
                <a:gd name="T59" fmla="*/ 130 h 141"/>
                <a:gd name="T60" fmla="*/ 36 w 293"/>
                <a:gd name="T61" fmla="*/ 133 h 141"/>
                <a:gd name="T62" fmla="*/ 69 w 293"/>
                <a:gd name="T63" fmla="*/ 136 h 141"/>
                <a:gd name="T64" fmla="*/ 99 w 293"/>
                <a:gd name="T65" fmla="*/ 134 h 141"/>
                <a:gd name="T66" fmla="*/ 115 w 293"/>
                <a:gd name="T67" fmla="*/ 135 h 141"/>
                <a:gd name="T68" fmla="*/ 120 w 293"/>
                <a:gd name="T69" fmla="*/ 132 h 141"/>
                <a:gd name="T70" fmla="*/ 124 w 293"/>
                <a:gd name="T71" fmla="*/ 121 h 141"/>
                <a:gd name="T72" fmla="*/ 147 w 293"/>
                <a:gd name="T73" fmla="*/ 99 h 141"/>
                <a:gd name="T74" fmla="*/ 169 w 293"/>
                <a:gd name="T75" fmla="*/ 94 h 141"/>
                <a:gd name="T76" fmla="*/ 190 w 293"/>
                <a:gd name="T77" fmla="*/ 102 h 141"/>
                <a:gd name="T78" fmla="*/ 202 w 293"/>
                <a:gd name="T79" fmla="*/ 82 h 141"/>
                <a:gd name="T80" fmla="*/ 224 w 293"/>
                <a:gd name="T81" fmla="*/ 79 h 141"/>
                <a:gd name="T82" fmla="*/ 247 w 293"/>
                <a:gd name="T83" fmla="*/ 65 h 141"/>
                <a:gd name="T84" fmla="*/ 270 w 293"/>
                <a:gd name="T85" fmla="*/ 52 h 141"/>
                <a:gd name="T86" fmla="*/ 278 w 293"/>
                <a:gd name="T87" fmla="*/ 50 h 141"/>
                <a:gd name="T88" fmla="*/ 283 w 293"/>
                <a:gd name="T89" fmla="*/ 43 h 141"/>
                <a:gd name="T90" fmla="*/ 293 w 293"/>
                <a:gd name="T91" fmla="*/ 40 h 141"/>
                <a:gd name="T92" fmla="*/ 283 w 293"/>
                <a:gd name="T93"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3" h="141">
                  <a:moveTo>
                    <a:pt x="283" y="29"/>
                  </a:moveTo>
                  <a:cubicBezTo>
                    <a:pt x="280" y="27"/>
                    <a:pt x="276" y="29"/>
                    <a:pt x="273" y="28"/>
                  </a:cubicBezTo>
                  <a:cubicBezTo>
                    <a:pt x="268" y="26"/>
                    <a:pt x="268" y="22"/>
                    <a:pt x="265" y="19"/>
                  </a:cubicBezTo>
                  <a:cubicBezTo>
                    <a:pt x="262" y="17"/>
                    <a:pt x="256" y="18"/>
                    <a:pt x="253" y="16"/>
                  </a:cubicBezTo>
                  <a:cubicBezTo>
                    <a:pt x="247" y="14"/>
                    <a:pt x="246" y="12"/>
                    <a:pt x="240" y="12"/>
                  </a:cubicBezTo>
                  <a:cubicBezTo>
                    <a:pt x="235" y="12"/>
                    <a:pt x="230" y="12"/>
                    <a:pt x="225" y="12"/>
                  </a:cubicBezTo>
                  <a:cubicBezTo>
                    <a:pt x="220" y="11"/>
                    <a:pt x="216" y="11"/>
                    <a:pt x="212" y="10"/>
                  </a:cubicBezTo>
                  <a:cubicBezTo>
                    <a:pt x="205" y="9"/>
                    <a:pt x="197" y="11"/>
                    <a:pt x="190" y="11"/>
                  </a:cubicBezTo>
                  <a:cubicBezTo>
                    <a:pt x="186" y="11"/>
                    <a:pt x="180" y="10"/>
                    <a:pt x="176" y="11"/>
                  </a:cubicBezTo>
                  <a:cubicBezTo>
                    <a:pt x="172" y="12"/>
                    <a:pt x="173" y="15"/>
                    <a:pt x="167" y="15"/>
                  </a:cubicBezTo>
                  <a:cubicBezTo>
                    <a:pt x="156" y="14"/>
                    <a:pt x="150" y="10"/>
                    <a:pt x="141" y="5"/>
                  </a:cubicBezTo>
                  <a:cubicBezTo>
                    <a:pt x="138" y="3"/>
                    <a:pt x="133" y="0"/>
                    <a:pt x="129" y="1"/>
                  </a:cubicBezTo>
                  <a:cubicBezTo>
                    <a:pt x="127" y="1"/>
                    <a:pt x="120" y="5"/>
                    <a:pt x="118" y="6"/>
                  </a:cubicBezTo>
                  <a:cubicBezTo>
                    <a:pt x="116" y="7"/>
                    <a:pt x="112" y="15"/>
                    <a:pt x="111" y="17"/>
                  </a:cubicBezTo>
                  <a:cubicBezTo>
                    <a:pt x="110" y="21"/>
                    <a:pt x="113" y="25"/>
                    <a:pt x="111" y="29"/>
                  </a:cubicBezTo>
                  <a:cubicBezTo>
                    <a:pt x="106" y="25"/>
                    <a:pt x="99" y="22"/>
                    <a:pt x="92" y="21"/>
                  </a:cubicBezTo>
                  <a:cubicBezTo>
                    <a:pt x="84" y="21"/>
                    <a:pt x="78" y="18"/>
                    <a:pt x="71" y="17"/>
                  </a:cubicBezTo>
                  <a:cubicBezTo>
                    <a:pt x="63" y="16"/>
                    <a:pt x="57" y="15"/>
                    <a:pt x="51" y="21"/>
                  </a:cubicBezTo>
                  <a:cubicBezTo>
                    <a:pt x="48" y="25"/>
                    <a:pt x="46" y="31"/>
                    <a:pt x="44" y="35"/>
                  </a:cubicBezTo>
                  <a:cubicBezTo>
                    <a:pt x="47" y="34"/>
                    <a:pt x="49" y="34"/>
                    <a:pt x="51" y="35"/>
                  </a:cubicBezTo>
                  <a:cubicBezTo>
                    <a:pt x="58" y="40"/>
                    <a:pt x="46" y="41"/>
                    <a:pt x="44" y="43"/>
                  </a:cubicBezTo>
                  <a:cubicBezTo>
                    <a:pt x="38" y="48"/>
                    <a:pt x="31" y="59"/>
                    <a:pt x="23" y="60"/>
                  </a:cubicBezTo>
                  <a:cubicBezTo>
                    <a:pt x="30" y="63"/>
                    <a:pt x="41" y="72"/>
                    <a:pt x="48" y="73"/>
                  </a:cubicBezTo>
                  <a:cubicBezTo>
                    <a:pt x="57" y="75"/>
                    <a:pt x="58" y="70"/>
                    <a:pt x="66" y="70"/>
                  </a:cubicBezTo>
                  <a:cubicBezTo>
                    <a:pt x="74" y="70"/>
                    <a:pt x="102" y="85"/>
                    <a:pt x="101" y="90"/>
                  </a:cubicBezTo>
                  <a:cubicBezTo>
                    <a:pt x="92" y="94"/>
                    <a:pt x="82" y="102"/>
                    <a:pt x="73" y="105"/>
                  </a:cubicBezTo>
                  <a:cubicBezTo>
                    <a:pt x="63" y="108"/>
                    <a:pt x="54" y="105"/>
                    <a:pt x="44" y="108"/>
                  </a:cubicBezTo>
                  <a:cubicBezTo>
                    <a:pt x="40" y="109"/>
                    <a:pt x="37" y="114"/>
                    <a:pt x="33" y="115"/>
                  </a:cubicBezTo>
                  <a:cubicBezTo>
                    <a:pt x="27" y="116"/>
                    <a:pt x="22" y="112"/>
                    <a:pt x="17" y="112"/>
                  </a:cubicBezTo>
                  <a:cubicBezTo>
                    <a:pt x="5" y="112"/>
                    <a:pt x="0" y="117"/>
                    <a:pt x="1" y="130"/>
                  </a:cubicBezTo>
                  <a:cubicBezTo>
                    <a:pt x="12" y="132"/>
                    <a:pt x="25" y="131"/>
                    <a:pt x="36" y="133"/>
                  </a:cubicBezTo>
                  <a:cubicBezTo>
                    <a:pt x="50" y="134"/>
                    <a:pt x="57" y="130"/>
                    <a:pt x="69" y="136"/>
                  </a:cubicBezTo>
                  <a:cubicBezTo>
                    <a:pt x="82" y="141"/>
                    <a:pt x="88" y="137"/>
                    <a:pt x="99" y="134"/>
                  </a:cubicBezTo>
                  <a:cubicBezTo>
                    <a:pt x="107" y="133"/>
                    <a:pt x="112" y="133"/>
                    <a:pt x="115" y="135"/>
                  </a:cubicBezTo>
                  <a:cubicBezTo>
                    <a:pt x="117" y="134"/>
                    <a:pt x="118" y="133"/>
                    <a:pt x="120" y="132"/>
                  </a:cubicBezTo>
                  <a:cubicBezTo>
                    <a:pt x="128" y="124"/>
                    <a:pt x="121" y="128"/>
                    <a:pt x="124" y="121"/>
                  </a:cubicBezTo>
                  <a:cubicBezTo>
                    <a:pt x="128" y="110"/>
                    <a:pt x="148" y="111"/>
                    <a:pt x="147" y="99"/>
                  </a:cubicBezTo>
                  <a:cubicBezTo>
                    <a:pt x="156" y="99"/>
                    <a:pt x="161" y="94"/>
                    <a:pt x="169" y="94"/>
                  </a:cubicBezTo>
                  <a:cubicBezTo>
                    <a:pt x="168" y="112"/>
                    <a:pt x="182" y="98"/>
                    <a:pt x="190" y="102"/>
                  </a:cubicBezTo>
                  <a:cubicBezTo>
                    <a:pt x="192" y="96"/>
                    <a:pt x="197" y="87"/>
                    <a:pt x="202" y="82"/>
                  </a:cubicBezTo>
                  <a:cubicBezTo>
                    <a:pt x="209" y="76"/>
                    <a:pt x="216" y="80"/>
                    <a:pt x="224" y="79"/>
                  </a:cubicBezTo>
                  <a:cubicBezTo>
                    <a:pt x="235" y="78"/>
                    <a:pt x="239" y="72"/>
                    <a:pt x="247" y="65"/>
                  </a:cubicBezTo>
                  <a:cubicBezTo>
                    <a:pt x="253" y="60"/>
                    <a:pt x="262" y="55"/>
                    <a:pt x="270" y="52"/>
                  </a:cubicBezTo>
                  <a:cubicBezTo>
                    <a:pt x="273" y="51"/>
                    <a:pt x="276" y="52"/>
                    <a:pt x="278" y="50"/>
                  </a:cubicBezTo>
                  <a:cubicBezTo>
                    <a:pt x="280" y="48"/>
                    <a:pt x="280" y="45"/>
                    <a:pt x="283" y="43"/>
                  </a:cubicBezTo>
                  <a:cubicBezTo>
                    <a:pt x="288" y="40"/>
                    <a:pt x="291" y="45"/>
                    <a:pt x="293" y="40"/>
                  </a:cubicBezTo>
                  <a:cubicBezTo>
                    <a:pt x="291" y="35"/>
                    <a:pt x="288" y="30"/>
                    <a:pt x="283" y="2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9" name="Freeform 535"/>
            <p:cNvSpPr>
              <a:spLocks/>
            </p:cNvSpPr>
            <p:nvPr/>
          </p:nvSpPr>
          <p:spPr bwMode="auto">
            <a:xfrm>
              <a:off x="-6969125" y="1660525"/>
              <a:ext cx="4071938" cy="2273300"/>
            </a:xfrm>
            <a:custGeom>
              <a:avLst/>
              <a:gdLst>
                <a:gd name="T0" fmla="*/ 1074 w 1086"/>
                <a:gd name="T1" fmla="*/ 251 h 606"/>
                <a:gd name="T2" fmla="*/ 1032 w 1086"/>
                <a:gd name="T3" fmla="*/ 254 h 606"/>
                <a:gd name="T4" fmla="*/ 1002 w 1086"/>
                <a:gd name="T5" fmla="*/ 214 h 606"/>
                <a:gd name="T6" fmla="*/ 930 w 1086"/>
                <a:gd name="T7" fmla="*/ 208 h 606"/>
                <a:gd name="T8" fmla="*/ 918 w 1086"/>
                <a:gd name="T9" fmla="*/ 190 h 606"/>
                <a:gd name="T10" fmla="*/ 886 w 1086"/>
                <a:gd name="T11" fmla="*/ 192 h 606"/>
                <a:gd name="T12" fmla="*/ 832 w 1086"/>
                <a:gd name="T13" fmla="*/ 96 h 606"/>
                <a:gd name="T14" fmla="*/ 791 w 1086"/>
                <a:gd name="T15" fmla="*/ 50 h 606"/>
                <a:gd name="T16" fmla="*/ 765 w 1086"/>
                <a:gd name="T17" fmla="*/ 71 h 606"/>
                <a:gd name="T18" fmla="*/ 740 w 1086"/>
                <a:gd name="T19" fmla="*/ 86 h 606"/>
                <a:gd name="T20" fmla="*/ 727 w 1086"/>
                <a:gd name="T21" fmla="*/ 67 h 606"/>
                <a:gd name="T22" fmla="*/ 673 w 1086"/>
                <a:gd name="T23" fmla="*/ 56 h 606"/>
                <a:gd name="T24" fmla="*/ 657 w 1086"/>
                <a:gd name="T25" fmla="*/ 38 h 606"/>
                <a:gd name="T26" fmla="*/ 636 w 1086"/>
                <a:gd name="T27" fmla="*/ 11 h 606"/>
                <a:gd name="T28" fmla="*/ 587 w 1086"/>
                <a:gd name="T29" fmla="*/ 11 h 606"/>
                <a:gd name="T30" fmla="*/ 524 w 1086"/>
                <a:gd name="T31" fmla="*/ 36 h 606"/>
                <a:gd name="T32" fmla="*/ 498 w 1086"/>
                <a:gd name="T33" fmla="*/ 50 h 606"/>
                <a:gd name="T34" fmla="*/ 441 w 1086"/>
                <a:gd name="T35" fmla="*/ 64 h 606"/>
                <a:gd name="T36" fmla="*/ 392 w 1086"/>
                <a:gd name="T37" fmla="*/ 70 h 606"/>
                <a:gd name="T38" fmla="*/ 392 w 1086"/>
                <a:gd name="T39" fmla="*/ 109 h 606"/>
                <a:gd name="T40" fmla="*/ 375 w 1086"/>
                <a:gd name="T41" fmla="*/ 171 h 606"/>
                <a:gd name="T42" fmla="*/ 370 w 1086"/>
                <a:gd name="T43" fmla="*/ 212 h 606"/>
                <a:gd name="T44" fmla="*/ 321 w 1086"/>
                <a:gd name="T45" fmla="*/ 195 h 606"/>
                <a:gd name="T46" fmla="*/ 287 w 1086"/>
                <a:gd name="T47" fmla="*/ 198 h 606"/>
                <a:gd name="T48" fmla="*/ 241 w 1086"/>
                <a:gd name="T49" fmla="*/ 215 h 606"/>
                <a:gd name="T50" fmla="*/ 200 w 1086"/>
                <a:gd name="T51" fmla="*/ 195 h 606"/>
                <a:gd name="T52" fmla="*/ 162 w 1086"/>
                <a:gd name="T53" fmla="*/ 177 h 606"/>
                <a:gd name="T54" fmla="*/ 137 w 1086"/>
                <a:gd name="T55" fmla="*/ 175 h 606"/>
                <a:gd name="T56" fmla="*/ 108 w 1086"/>
                <a:gd name="T57" fmla="*/ 174 h 606"/>
                <a:gd name="T58" fmla="*/ 73 w 1086"/>
                <a:gd name="T59" fmla="*/ 207 h 606"/>
                <a:gd name="T60" fmla="*/ 41 w 1086"/>
                <a:gd name="T61" fmla="*/ 233 h 606"/>
                <a:gd name="T62" fmla="*/ 8 w 1086"/>
                <a:gd name="T63" fmla="*/ 268 h 606"/>
                <a:gd name="T64" fmla="*/ 24 w 1086"/>
                <a:gd name="T65" fmla="*/ 333 h 606"/>
                <a:gd name="T66" fmla="*/ 64 w 1086"/>
                <a:gd name="T67" fmla="*/ 372 h 606"/>
                <a:gd name="T68" fmla="*/ 95 w 1086"/>
                <a:gd name="T69" fmla="*/ 380 h 606"/>
                <a:gd name="T70" fmla="*/ 174 w 1086"/>
                <a:gd name="T71" fmla="*/ 367 h 606"/>
                <a:gd name="T72" fmla="*/ 200 w 1086"/>
                <a:gd name="T73" fmla="*/ 409 h 606"/>
                <a:gd name="T74" fmla="*/ 187 w 1086"/>
                <a:gd name="T75" fmla="*/ 446 h 606"/>
                <a:gd name="T76" fmla="*/ 189 w 1086"/>
                <a:gd name="T77" fmla="*/ 426 h 606"/>
                <a:gd name="T78" fmla="*/ 126 w 1086"/>
                <a:gd name="T79" fmla="*/ 430 h 606"/>
                <a:gd name="T80" fmla="*/ 103 w 1086"/>
                <a:gd name="T81" fmla="*/ 464 h 606"/>
                <a:gd name="T82" fmla="*/ 144 w 1086"/>
                <a:gd name="T83" fmla="*/ 517 h 606"/>
                <a:gd name="T84" fmla="*/ 206 w 1086"/>
                <a:gd name="T85" fmla="*/ 537 h 606"/>
                <a:gd name="T86" fmla="*/ 321 w 1086"/>
                <a:gd name="T87" fmla="*/ 415 h 606"/>
                <a:gd name="T88" fmla="*/ 478 w 1086"/>
                <a:gd name="T89" fmla="*/ 491 h 606"/>
                <a:gd name="T90" fmla="*/ 519 w 1086"/>
                <a:gd name="T91" fmla="*/ 548 h 606"/>
                <a:gd name="T92" fmla="*/ 603 w 1086"/>
                <a:gd name="T93" fmla="*/ 572 h 606"/>
                <a:gd name="T94" fmla="*/ 677 w 1086"/>
                <a:gd name="T95" fmla="*/ 520 h 606"/>
                <a:gd name="T96" fmla="*/ 735 w 1086"/>
                <a:gd name="T97" fmla="*/ 504 h 606"/>
                <a:gd name="T98" fmla="*/ 818 w 1086"/>
                <a:gd name="T99" fmla="*/ 513 h 606"/>
                <a:gd name="T100" fmla="*/ 879 w 1086"/>
                <a:gd name="T101" fmla="*/ 531 h 606"/>
                <a:gd name="T102" fmla="*/ 903 w 1086"/>
                <a:gd name="T103" fmla="*/ 509 h 606"/>
                <a:gd name="T104" fmla="*/ 890 w 1086"/>
                <a:gd name="T105" fmla="*/ 442 h 606"/>
                <a:gd name="T106" fmla="*/ 954 w 1086"/>
                <a:gd name="T107" fmla="*/ 415 h 606"/>
                <a:gd name="T108" fmla="*/ 1013 w 1086"/>
                <a:gd name="T109" fmla="*/ 362 h 606"/>
                <a:gd name="T110" fmla="*/ 1086 w 1086"/>
                <a:gd name="T111" fmla="*/ 27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6" h="606">
                  <a:moveTo>
                    <a:pt x="1084" y="272"/>
                  </a:moveTo>
                  <a:cubicBezTo>
                    <a:pt x="1081" y="270"/>
                    <a:pt x="1080" y="271"/>
                    <a:pt x="1078" y="267"/>
                  </a:cubicBezTo>
                  <a:cubicBezTo>
                    <a:pt x="1076" y="265"/>
                    <a:pt x="1075" y="262"/>
                    <a:pt x="1073" y="260"/>
                  </a:cubicBezTo>
                  <a:cubicBezTo>
                    <a:pt x="1072" y="259"/>
                    <a:pt x="1068" y="258"/>
                    <a:pt x="1069" y="255"/>
                  </a:cubicBezTo>
                  <a:cubicBezTo>
                    <a:pt x="1070" y="253"/>
                    <a:pt x="1075" y="253"/>
                    <a:pt x="1074" y="251"/>
                  </a:cubicBezTo>
                  <a:cubicBezTo>
                    <a:pt x="1073" y="248"/>
                    <a:pt x="1066" y="250"/>
                    <a:pt x="1065" y="251"/>
                  </a:cubicBezTo>
                  <a:cubicBezTo>
                    <a:pt x="1064" y="253"/>
                    <a:pt x="1064" y="254"/>
                    <a:pt x="1063" y="256"/>
                  </a:cubicBezTo>
                  <a:cubicBezTo>
                    <a:pt x="1062" y="257"/>
                    <a:pt x="1060" y="257"/>
                    <a:pt x="1058" y="258"/>
                  </a:cubicBezTo>
                  <a:cubicBezTo>
                    <a:pt x="1055" y="260"/>
                    <a:pt x="1056" y="261"/>
                    <a:pt x="1052" y="259"/>
                  </a:cubicBezTo>
                  <a:cubicBezTo>
                    <a:pt x="1047" y="257"/>
                    <a:pt x="1035" y="258"/>
                    <a:pt x="1032" y="254"/>
                  </a:cubicBezTo>
                  <a:cubicBezTo>
                    <a:pt x="1031" y="252"/>
                    <a:pt x="1032" y="250"/>
                    <a:pt x="1031" y="249"/>
                  </a:cubicBezTo>
                  <a:cubicBezTo>
                    <a:pt x="1030" y="247"/>
                    <a:pt x="1028" y="246"/>
                    <a:pt x="1026" y="245"/>
                  </a:cubicBezTo>
                  <a:cubicBezTo>
                    <a:pt x="1024" y="242"/>
                    <a:pt x="1026" y="240"/>
                    <a:pt x="1027" y="237"/>
                  </a:cubicBezTo>
                  <a:cubicBezTo>
                    <a:pt x="1022" y="235"/>
                    <a:pt x="1014" y="234"/>
                    <a:pt x="1009" y="230"/>
                  </a:cubicBezTo>
                  <a:cubicBezTo>
                    <a:pt x="1005" y="226"/>
                    <a:pt x="1005" y="220"/>
                    <a:pt x="1002" y="214"/>
                  </a:cubicBezTo>
                  <a:cubicBezTo>
                    <a:pt x="998" y="209"/>
                    <a:pt x="996" y="204"/>
                    <a:pt x="990" y="201"/>
                  </a:cubicBezTo>
                  <a:cubicBezTo>
                    <a:pt x="986" y="200"/>
                    <a:pt x="975" y="193"/>
                    <a:pt x="974" y="202"/>
                  </a:cubicBezTo>
                  <a:cubicBezTo>
                    <a:pt x="970" y="202"/>
                    <a:pt x="967" y="202"/>
                    <a:pt x="964" y="202"/>
                  </a:cubicBezTo>
                  <a:cubicBezTo>
                    <a:pt x="965" y="214"/>
                    <a:pt x="946" y="206"/>
                    <a:pt x="941" y="207"/>
                  </a:cubicBezTo>
                  <a:cubicBezTo>
                    <a:pt x="937" y="207"/>
                    <a:pt x="934" y="211"/>
                    <a:pt x="930" y="208"/>
                  </a:cubicBezTo>
                  <a:cubicBezTo>
                    <a:pt x="929" y="206"/>
                    <a:pt x="930" y="204"/>
                    <a:pt x="929" y="202"/>
                  </a:cubicBezTo>
                  <a:cubicBezTo>
                    <a:pt x="927" y="201"/>
                    <a:pt x="924" y="200"/>
                    <a:pt x="922" y="200"/>
                  </a:cubicBezTo>
                  <a:cubicBezTo>
                    <a:pt x="921" y="198"/>
                    <a:pt x="922" y="196"/>
                    <a:pt x="922" y="194"/>
                  </a:cubicBezTo>
                  <a:cubicBezTo>
                    <a:pt x="922" y="193"/>
                    <a:pt x="924" y="193"/>
                    <a:pt x="923" y="191"/>
                  </a:cubicBezTo>
                  <a:cubicBezTo>
                    <a:pt x="922" y="190"/>
                    <a:pt x="919" y="191"/>
                    <a:pt x="918" y="190"/>
                  </a:cubicBezTo>
                  <a:cubicBezTo>
                    <a:pt x="917" y="189"/>
                    <a:pt x="907" y="180"/>
                    <a:pt x="909" y="189"/>
                  </a:cubicBezTo>
                  <a:cubicBezTo>
                    <a:pt x="907" y="189"/>
                    <a:pt x="905" y="190"/>
                    <a:pt x="903" y="190"/>
                  </a:cubicBezTo>
                  <a:cubicBezTo>
                    <a:pt x="903" y="192"/>
                    <a:pt x="906" y="197"/>
                    <a:pt x="905" y="199"/>
                  </a:cubicBezTo>
                  <a:cubicBezTo>
                    <a:pt x="904" y="200"/>
                    <a:pt x="896" y="206"/>
                    <a:pt x="895" y="206"/>
                  </a:cubicBezTo>
                  <a:cubicBezTo>
                    <a:pt x="889" y="207"/>
                    <a:pt x="887" y="196"/>
                    <a:pt x="886" y="192"/>
                  </a:cubicBezTo>
                  <a:cubicBezTo>
                    <a:pt x="884" y="184"/>
                    <a:pt x="880" y="177"/>
                    <a:pt x="875" y="170"/>
                  </a:cubicBezTo>
                  <a:cubicBezTo>
                    <a:pt x="872" y="166"/>
                    <a:pt x="868" y="162"/>
                    <a:pt x="866" y="158"/>
                  </a:cubicBezTo>
                  <a:cubicBezTo>
                    <a:pt x="864" y="153"/>
                    <a:pt x="863" y="147"/>
                    <a:pt x="862" y="142"/>
                  </a:cubicBezTo>
                  <a:cubicBezTo>
                    <a:pt x="858" y="132"/>
                    <a:pt x="850" y="126"/>
                    <a:pt x="845" y="116"/>
                  </a:cubicBezTo>
                  <a:cubicBezTo>
                    <a:pt x="841" y="108"/>
                    <a:pt x="837" y="103"/>
                    <a:pt x="832" y="96"/>
                  </a:cubicBezTo>
                  <a:cubicBezTo>
                    <a:pt x="826" y="88"/>
                    <a:pt x="820" y="82"/>
                    <a:pt x="813" y="77"/>
                  </a:cubicBezTo>
                  <a:cubicBezTo>
                    <a:pt x="807" y="72"/>
                    <a:pt x="796" y="68"/>
                    <a:pt x="797" y="58"/>
                  </a:cubicBezTo>
                  <a:cubicBezTo>
                    <a:pt x="802" y="58"/>
                    <a:pt x="804" y="59"/>
                    <a:pt x="806" y="55"/>
                  </a:cubicBezTo>
                  <a:cubicBezTo>
                    <a:pt x="808" y="52"/>
                    <a:pt x="808" y="48"/>
                    <a:pt x="806" y="45"/>
                  </a:cubicBezTo>
                  <a:cubicBezTo>
                    <a:pt x="800" y="48"/>
                    <a:pt x="799" y="51"/>
                    <a:pt x="791" y="50"/>
                  </a:cubicBezTo>
                  <a:cubicBezTo>
                    <a:pt x="792" y="55"/>
                    <a:pt x="790" y="55"/>
                    <a:pt x="787" y="56"/>
                  </a:cubicBezTo>
                  <a:cubicBezTo>
                    <a:pt x="785" y="58"/>
                    <a:pt x="780" y="60"/>
                    <a:pt x="778" y="61"/>
                  </a:cubicBezTo>
                  <a:cubicBezTo>
                    <a:pt x="774" y="62"/>
                    <a:pt x="771" y="60"/>
                    <a:pt x="769" y="63"/>
                  </a:cubicBezTo>
                  <a:cubicBezTo>
                    <a:pt x="768" y="64"/>
                    <a:pt x="770" y="67"/>
                    <a:pt x="769" y="68"/>
                  </a:cubicBezTo>
                  <a:cubicBezTo>
                    <a:pt x="768" y="70"/>
                    <a:pt x="767" y="69"/>
                    <a:pt x="765" y="71"/>
                  </a:cubicBezTo>
                  <a:cubicBezTo>
                    <a:pt x="761" y="73"/>
                    <a:pt x="758" y="72"/>
                    <a:pt x="755" y="74"/>
                  </a:cubicBezTo>
                  <a:cubicBezTo>
                    <a:pt x="753" y="75"/>
                    <a:pt x="753" y="77"/>
                    <a:pt x="752" y="77"/>
                  </a:cubicBezTo>
                  <a:cubicBezTo>
                    <a:pt x="751" y="78"/>
                    <a:pt x="748" y="79"/>
                    <a:pt x="747" y="79"/>
                  </a:cubicBezTo>
                  <a:cubicBezTo>
                    <a:pt x="744" y="82"/>
                    <a:pt x="747" y="85"/>
                    <a:pt x="745" y="88"/>
                  </a:cubicBezTo>
                  <a:cubicBezTo>
                    <a:pt x="743" y="92"/>
                    <a:pt x="741" y="90"/>
                    <a:pt x="740" y="86"/>
                  </a:cubicBezTo>
                  <a:cubicBezTo>
                    <a:pt x="735" y="86"/>
                    <a:pt x="732" y="83"/>
                    <a:pt x="728" y="83"/>
                  </a:cubicBezTo>
                  <a:cubicBezTo>
                    <a:pt x="722" y="83"/>
                    <a:pt x="721" y="90"/>
                    <a:pt x="716" y="91"/>
                  </a:cubicBezTo>
                  <a:cubicBezTo>
                    <a:pt x="717" y="86"/>
                    <a:pt x="712" y="85"/>
                    <a:pt x="713" y="81"/>
                  </a:cubicBezTo>
                  <a:cubicBezTo>
                    <a:pt x="713" y="78"/>
                    <a:pt x="718" y="74"/>
                    <a:pt x="720" y="72"/>
                  </a:cubicBezTo>
                  <a:cubicBezTo>
                    <a:pt x="724" y="70"/>
                    <a:pt x="727" y="74"/>
                    <a:pt x="727" y="67"/>
                  </a:cubicBezTo>
                  <a:cubicBezTo>
                    <a:pt x="726" y="59"/>
                    <a:pt x="723" y="65"/>
                    <a:pt x="720" y="67"/>
                  </a:cubicBezTo>
                  <a:cubicBezTo>
                    <a:pt x="711" y="72"/>
                    <a:pt x="708" y="63"/>
                    <a:pt x="701" y="60"/>
                  </a:cubicBezTo>
                  <a:cubicBezTo>
                    <a:pt x="698" y="59"/>
                    <a:pt x="693" y="61"/>
                    <a:pt x="691" y="59"/>
                  </a:cubicBezTo>
                  <a:cubicBezTo>
                    <a:pt x="687" y="57"/>
                    <a:pt x="688" y="51"/>
                    <a:pt x="682" y="51"/>
                  </a:cubicBezTo>
                  <a:cubicBezTo>
                    <a:pt x="681" y="56"/>
                    <a:pt x="677" y="57"/>
                    <a:pt x="673" y="56"/>
                  </a:cubicBezTo>
                  <a:cubicBezTo>
                    <a:pt x="674" y="66"/>
                    <a:pt x="664" y="58"/>
                    <a:pt x="662" y="58"/>
                  </a:cubicBezTo>
                  <a:cubicBezTo>
                    <a:pt x="658" y="57"/>
                    <a:pt x="659" y="61"/>
                    <a:pt x="656" y="59"/>
                  </a:cubicBezTo>
                  <a:cubicBezTo>
                    <a:pt x="654" y="57"/>
                    <a:pt x="652" y="54"/>
                    <a:pt x="652" y="52"/>
                  </a:cubicBezTo>
                  <a:cubicBezTo>
                    <a:pt x="658" y="52"/>
                    <a:pt x="657" y="48"/>
                    <a:pt x="658" y="44"/>
                  </a:cubicBezTo>
                  <a:cubicBezTo>
                    <a:pt x="658" y="42"/>
                    <a:pt x="657" y="40"/>
                    <a:pt x="657" y="38"/>
                  </a:cubicBezTo>
                  <a:cubicBezTo>
                    <a:pt x="657" y="37"/>
                    <a:pt x="660" y="36"/>
                    <a:pt x="659" y="33"/>
                  </a:cubicBezTo>
                  <a:cubicBezTo>
                    <a:pt x="658" y="31"/>
                    <a:pt x="655" y="32"/>
                    <a:pt x="653" y="30"/>
                  </a:cubicBezTo>
                  <a:cubicBezTo>
                    <a:pt x="651" y="28"/>
                    <a:pt x="653" y="21"/>
                    <a:pt x="652" y="18"/>
                  </a:cubicBezTo>
                  <a:cubicBezTo>
                    <a:pt x="651" y="13"/>
                    <a:pt x="647" y="10"/>
                    <a:pt x="646" y="5"/>
                  </a:cubicBezTo>
                  <a:cubicBezTo>
                    <a:pt x="641" y="4"/>
                    <a:pt x="639" y="9"/>
                    <a:pt x="636" y="11"/>
                  </a:cubicBezTo>
                  <a:cubicBezTo>
                    <a:pt x="630" y="13"/>
                    <a:pt x="627" y="11"/>
                    <a:pt x="623" y="8"/>
                  </a:cubicBezTo>
                  <a:cubicBezTo>
                    <a:pt x="618" y="5"/>
                    <a:pt x="617" y="4"/>
                    <a:pt x="611" y="3"/>
                  </a:cubicBezTo>
                  <a:cubicBezTo>
                    <a:pt x="606" y="3"/>
                    <a:pt x="602" y="4"/>
                    <a:pt x="598" y="0"/>
                  </a:cubicBezTo>
                  <a:cubicBezTo>
                    <a:pt x="598" y="2"/>
                    <a:pt x="598" y="5"/>
                    <a:pt x="598" y="7"/>
                  </a:cubicBezTo>
                  <a:cubicBezTo>
                    <a:pt x="592" y="2"/>
                    <a:pt x="591" y="8"/>
                    <a:pt x="587" y="11"/>
                  </a:cubicBezTo>
                  <a:cubicBezTo>
                    <a:pt x="584" y="12"/>
                    <a:pt x="580" y="10"/>
                    <a:pt x="578" y="12"/>
                  </a:cubicBezTo>
                  <a:cubicBezTo>
                    <a:pt x="577" y="14"/>
                    <a:pt x="580" y="17"/>
                    <a:pt x="579" y="19"/>
                  </a:cubicBezTo>
                  <a:cubicBezTo>
                    <a:pt x="577" y="24"/>
                    <a:pt x="571" y="23"/>
                    <a:pt x="566" y="25"/>
                  </a:cubicBezTo>
                  <a:cubicBezTo>
                    <a:pt x="564" y="26"/>
                    <a:pt x="562" y="27"/>
                    <a:pt x="559" y="28"/>
                  </a:cubicBezTo>
                  <a:cubicBezTo>
                    <a:pt x="547" y="30"/>
                    <a:pt x="536" y="35"/>
                    <a:pt x="524" y="36"/>
                  </a:cubicBezTo>
                  <a:cubicBezTo>
                    <a:pt x="522" y="37"/>
                    <a:pt x="519" y="36"/>
                    <a:pt x="517" y="37"/>
                  </a:cubicBezTo>
                  <a:cubicBezTo>
                    <a:pt x="517" y="37"/>
                    <a:pt x="517" y="35"/>
                    <a:pt x="516" y="35"/>
                  </a:cubicBezTo>
                  <a:cubicBezTo>
                    <a:pt x="515" y="35"/>
                    <a:pt x="514" y="37"/>
                    <a:pt x="513" y="37"/>
                  </a:cubicBezTo>
                  <a:cubicBezTo>
                    <a:pt x="510" y="38"/>
                    <a:pt x="506" y="40"/>
                    <a:pt x="503" y="41"/>
                  </a:cubicBezTo>
                  <a:cubicBezTo>
                    <a:pt x="498" y="44"/>
                    <a:pt x="501" y="46"/>
                    <a:pt x="498" y="50"/>
                  </a:cubicBezTo>
                  <a:cubicBezTo>
                    <a:pt x="495" y="53"/>
                    <a:pt x="492" y="50"/>
                    <a:pt x="488" y="49"/>
                  </a:cubicBezTo>
                  <a:cubicBezTo>
                    <a:pt x="480" y="49"/>
                    <a:pt x="472" y="50"/>
                    <a:pt x="466" y="54"/>
                  </a:cubicBezTo>
                  <a:cubicBezTo>
                    <a:pt x="461" y="57"/>
                    <a:pt x="461" y="55"/>
                    <a:pt x="455" y="56"/>
                  </a:cubicBezTo>
                  <a:cubicBezTo>
                    <a:pt x="452" y="56"/>
                    <a:pt x="446" y="57"/>
                    <a:pt x="443" y="59"/>
                  </a:cubicBezTo>
                  <a:cubicBezTo>
                    <a:pt x="442" y="60"/>
                    <a:pt x="443" y="63"/>
                    <a:pt x="441" y="64"/>
                  </a:cubicBezTo>
                  <a:cubicBezTo>
                    <a:pt x="439" y="65"/>
                    <a:pt x="436" y="63"/>
                    <a:pt x="434" y="63"/>
                  </a:cubicBezTo>
                  <a:cubicBezTo>
                    <a:pt x="428" y="64"/>
                    <a:pt x="428" y="66"/>
                    <a:pt x="426" y="71"/>
                  </a:cubicBezTo>
                  <a:cubicBezTo>
                    <a:pt x="423" y="70"/>
                    <a:pt x="422" y="67"/>
                    <a:pt x="422" y="64"/>
                  </a:cubicBezTo>
                  <a:cubicBezTo>
                    <a:pt x="413" y="62"/>
                    <a:pt x="414" y="70"/>
                    <a:pt x="406" y="68"/>
                  </a:cubicBezTo>
                  <a:cubicBezTo>
                    <a:pt x="402" y="67"/>
                    <a:pt x="391" y="58"/>
                    <a:pt x="392" y="70"/>
                  </a:cubicBezTo>
                  <a:cubicBezTo>
                    <a:pt x="391" y="69"/>
                    <a:pt x="388" y="70"/>
                    <a:pt x="387" y="70"/>
                  </a:cubicBezTo>
                  <a:cubicBezTo>
                    <a:pt x="392" y="73"/>
                    <a:pt x="391" y="78"/>
                    <a:pt x="386" y="80"/>
                  </a:cubicBezTo>
                  <a:cubicBezTo>
                    <a:pt x="392" y="83"/>
                    <a:pt x="391" y="87"/>
                    <a:pt x="390" y="94"/>
                  </a:cubicBezTo>
                  <a:cubicBezTo>
                    <a:pt x="389" y="97"/>
                    <a:pt x="389" y="97"/>
                    <a:pt x="390" y="101"/>
                  </a:cubicBezTo>
                  <a:cubicBezTo>
                    <a:pt x="390" y="104"/>
                    <a:pt x="392" y="106"/>
                    <a:pt x="392" y="109"/>
                  </a:cubicBezTo>
                  <a:cubicBezTo>
                    <a:pt x="391" y="116"/>
                    <a:pt x="384" y="117"/>
                    <a:pt x="381" y="121"/>
                  </a:cubicBezTo>
                  <a:cubicBezTo>
                    <a:pt x="376" y="130"/>
                    <a:pt x="384" y="129"/>
                    <a:pt x="386" y="136"/>
                  </a:cubicBezTo>
                  <a:cubicBezTo>
                    <a:pt x="389" y="145"/>
                    <a:pt x="368" y="156"/>
                    <a:pt x="360" y="155"/>
                  </a:cubicBezTo>
                  <a:cubicBezTo>
                    <a:pt x="358" y="163"/>
                    <a:pt x="366" y="160"/>
                    <a:pt x="369" y="163"/>
                  </a:cubicBezTo>
                  <a:cubicBezTo>
                    <a:pt x="374" y="168"/>
                    <a:pt x="367" y="168"/>
                    <a:pt x="375" y="171"/>
                  </a:cubicBezTo>
                  <a:cubicBezTo>
                    <a:pt x="377" y="172"/>
                    <a:pt x="380" y="172"/>
                    <a:pt x="382" y="173"/>
                  </a:cubicBezTo>
                  <a:cubicBezTo>
                    <a:pt x="384" y="174"/>
                    <a:pt x="385" y="176"/>
                    <a:pt x="387" y="177"/>
                  </a:cubicBezTo>
                  <a:cubicBezTo>
                    <a:pt x="391" y="179"/>
                    <a:pt x="398" y="177"/>
                    <a:pt x="401" y="182"/>
                  </a:cubicBezTo>
                  <a:cubicBezTo>
                    <a:pt x="403" y="186"/>
                    <a:pt x="398" y="202"/>
                    <a:pt x="396" y="205"/>
                  </a:cubicBezTo>
                  <a:cubicBezTo>
                    <a:pt x="391" y="211"/>
                    <a:pt x="377" y="215"/>
                    <a:pt x="370" y="212"/>
                  </a:cubicBezTo>
                  <a:cubicBezTo>
                    <a:pt x="365" y="209"/>
                    <a:pt x="362" y="201"/>
                    <a:pt x="357" y="207"/>
                  </a:cubicBezTo>
                  <a:cubicBezTo>
                    <a:pt x="352" y="211"/>
                    <a:pt x="356" y="219"/>
                    <a:pt x="347" y="217"/>
                  </a:cubicBezTo>
                  <a:cubicBezTo>
                    <a:pt x="344" y="216"/>
                    <a:pt x="342" y="213"/>
                    <a:pt x="339" y="212"/>
                  </a:cubicBezTo>
                  <a:cubicBezTo>
                    <a:pt x="336" y="211"/>
                    <a:pt x="333" y="211"/>
                    <a:pt x="330" y="210"/>
                  </a:cubicBezTo>
                  <a:cubicBezTo>
                    <a:pt x="322" y="207"/>
                    <a:pt x="321" y="202"/>
                    <a:pt x="321" y="195"/>
                  </a:cubicBezTo>
                  <a:cubicBezTo>
                    <a:pt x="318" y="195"/>
                    <a:pt x="315" y="193"/>
                    <a:pt x="312" y="193"/>
                  </a:cubicBezTo>
                  <a:cubicBezTo>
                    <a:pt x="308" y="193"/>
                    <a:pt x="305" y="196"/>
                    <a:pt x="300" y="194"/>
                  </a:cubicBezTo>
                  <a:cubicBezTo>
                    <a:pt x="299" y="196"/>
                    <a:pt x="298" y="200"/>
                    <a:pt x="297" y="203"/>
                  </a:cubicBezTo>
                  <a:cubicBezTo>
                    <a:pt x="295" y="203"/>
                    <a:pt x="291" y="203"/>
                    <a:pt x="289" y="202"/>
                  </a:cubicBezTo>
                  <a:cubicBezTo>
                    <a:pt x="287" y="201"/>
                    <a:pt x="288" y="199"/>
                    <a:pt x="287" y="198"/>
                  </a:cubicBezTo>
                  <a:cubicBezTo>
                    <a:pt x="279" y="192"/>
                    <a:pt x="277" y="198"/>
                    <a:pt x="271" y="199"/>
                  </a:cubicBezTo>
                  <a:cubicBezTo>
                    <a:pt x="267" y="199"/>
                    <a:pt x="263" y="193"/>
                    <a:pt x="264" y="200"/>
                  </a:cubicBezTo>
                  <a:cubicBezTo>
                    <a:pt x="256" y="202"/>
                    <a:pt x="258" y="203"/>
                    <a:pt x="254" y="209"/>
                  </a:cubicBezTo>
                  <a:cubicBezTo>
                    <a:pt x="253" y="211"/>
                    <a:pt x="251" y="214"/>
                    <a:pt x="248" y="215"/>
                  </a:cubicBezTo>
                  <a:cubicBezTo>
                    <a:pt x="243" y="217"/>
                    <a:pt x="247" y="217"/>
                    <a:pt x="241" y="215"/>
                  </a:cubicBezTo>
                  <a:cubicBezTo>
                    <a:pt x="232" y="211"/>
                    <a:pt x="223" y="196"/>
                    <a:pt x="213" y="198"/>
                  </a:cubicBezTo>
                  <a:cubicBezTo>
                    <a:pt x="214" y="204"/>
                    <a:pt x="218" y="204"/>
                    <a:pt x="217" y="211"/>
                  </a:cubicBezTo>
                  <a:cubicBezTo>
                    <a:pt x="216" y="216"/>
                    <a:pt x="213" y="223"/>
                    <a:pt x="210" y="215"/>
                  </a:cubicBezTo>
                  <a:cubicBezTo>
                    <a:pt x="209" y="210"/>
                    <a:pt x="214" y="207"/>
                    <a:pt x="212" y="204"/>
                  </a:cubicBezTo>
                  <a:cubicBezTo>
                    <a:pt x="211" y="201"/>
                    <a:pt x="202" y="198"/>
                    <a:pt x="200" y="195"/>
                  </a:cubicBezTo>
                  <a:cubicBezTo>
                    <a:pt x="198" y="193"/>
                    <a:pt x="199" y="191"/>
                    <a:pt x="197" y="190"/>
                  </a:cubicBezTo>
                  <a:cubicBezTo>
                    <a:pt x="196" y="188"/>
                    <a:pt x="192" y="189"/>
                    <a:pt x="190" y="187"/>
                  </a:cubicBezTo>
                  <a:cubicBezTo>
                    <a:pt x="186" y="184"/>
                    <a:pt x="186" y="180"/>
                    <a:pt x="180" y="178"/>
                  </a:cubicBezTo>
                  <a:cubicBezTo>
                    <a:pt x="176" y="177"/>
                    <a:pt x="172" y="180"/>
                    <a:pt x="168" y="179"/>
                  </a:cubicBezTo>
                  <a:cubicBezTo>
                    <a:pt x="165" y="179"/>
                    <a:pt x="165" y="179"/>
                    <a:pt x="162" y="177"/>
                  </a:cubicBezTo>
                  <a:cubicBezTo>
                    <a:pt x="160" y="175"/>
                    <a:pt x="159" y="171"/>
                    <a:pt x="158" y="170"/>
                  </a:cubicBezTo>
                  <a:cubicBezTo>
                    <a:pt x="154" y="167"/>
                    <a:pt x="153" y="168"/>
                    <a:pt x="149" y="169"/>
                  </a:cubicBezTo>
                  <a:cubicBezTo>
                    <a:pt x="147" y="169"/>
                    <a:pt x="146" y="168"/>
                    <a:pt x="144" y="169"/>
                  </a:cubicBezTo>
                  <a:cubicBezTo>
                    <a:pt x="143" y="170"/>
                    <a:pt x="143" y="172"/>
                    <a:pt x="142" y="172"/>
                  </a:cubicBezTo>
                  <a:cubicBezTo>
                    <a:pt x="140" y="174"/>
                    <a:pt x="138" y="174"/>
                    <a:pt x="137" y="175"/>
                  </a:cubicBezTo>
                  <a:cubicBezTo>
                    <a:pt x="136" y="175"/>
                    <a:pt x="127" y="178"/>
                    <a:pt x="127" y="176"/>
                  </a:cubicBezTo>
                  <a:cubicBezTo>
                    <a:pt x="129" y="171"/>
                    <a:pt x="128" y="170"/>
                    <a:pt x="122" y="169"/>
                  </a:cubicBezTo>
                  <a:cubicBezTo>
                    <a:pt x="120" y="169"/>
                    <a:pt x="117" y="168"/>
                    <a:pt x="116" y="168"/>
                  </a:cubicBezTo>
                  <a:cubicBezTo>
                    <a:pt x="112" y="167"/>
                    <a:pt x="114" y="169"/>
                    <a:pt x="112" y="171"/>
                  </a:cubicBezTo>
                  <a:cubicBezTo>
                    <a:pt x="111" y="172"/>
                    <a:pt x="109" y="171"/>
                    <a:pt x="108" y="174"/>
                  </a:cubicBezTo>
                  <a:cubicBezTo>
                    <a:pt x="107" y="177"/>
                    <a:pt x="108" y="177"/>
                    <a:pt x="105" y="179"/>
                  </a:cubicBezTo>
                  <a:cubicBezTo>
                    <a:pt x="102" y="181"/>
                    <a:pt x="101" y="184"/>
                    <a:pt x="99" y="186"/>
                  </a:cubicBezTo>
                  <a:cubicBezTo>
                    <a:pt x="96" y="188"/>
                    <a:pt x="92" y="190"/>
                    <a:pt x="89" y="192"/>
                  </a:cubicBezTo>
                  <a:cubicBezTo>
                    <a:pt x="85" y="194"/>
                    <a:pt x="83" y="192"/>
                    <a:pt x="80" y="194"/>
                  </a:cubicBezTo>
                  <a:cubicBezTo>
                    <a:pt x="74" y="196"/>
                    <a:pt x="77" y="203"/>
                    <a:pt x="73" y="207"/>
                  </a:cubicBezTo>
                  <a:cubicBezTo>
                    <a:pt x="70" y="209"/>
                    <a:pt x="58" y="215"/>
                    <a:pt x="55" y="213"/>
                  </a:cubicBezTo>
                  <a:cubicBezTo>
                    <a:pt x="55" y="219"/>
                    <a:pt x="58" y="227"/>
                    <a:pt x="59" y="233"/>
                  </a:cubicBezTo>
                  <a:cubicBezTo>
                    <a:pt x="60" y="236"/>
                    <a:pt x="62" y="240"/>
                    <a:pt x="60" y="242"/>
                  </a:cubicBezTo>
                  <a:cubicBezTo>
                    <a:pt x="58" y="245"/>
                    <a:pt x="50" y="247"/>
                    <a:pt x="47" y="245"/>
                  </a:cubicBezTo>
                  <a:cubicBezTo>
                    <a:pt x="45" y="243"/>
                    <a:pt x="42" y="235"/>
                    <a:pt x="41" y="233"/>
                  </a:cubicBezTo>
                  <a:cubicBezTo>
                    <a:pt x="38" y="228"/>
                    <a:pt x="37" y="228"/>
                    <a:pt x="32" y="226"/>
                  </a:cubicBezTo>
                  <a:cubicBezTo>
                    <a:pt x="27" y="223"/>
                    <a:pt x="27" y="221"/>
                    <a:pt x="24" y="228"/>
                  </a:cubicBezTo>
                  <a:cubicBezTo>
                    <a:pt x="22" y="232"/>
                    <a:pt x="22" y="237"/>
                    <a:pt x="19" y="241"/>
                  </a:cubicBezTo>
                  <a:cubicBezTo>
                    <a:pt x="17" y="245"/>
                    <a:pt x="12" y="247"/>
                    <a:pt x="10" y="251"/>
                  </a:cubicBezTo>
                  <a:cubicBezTo>
                    <a:pt x="7" y="257"/>
                    <a:pt x="6" y="262"/>
                    <a:pt x="8" y="268"/>
                  </a:cubicBezTo>
                  <a:cubicBezTo>
                    <a:pt x="11" y="274"/>
                    <a:pt x="16" y="275"/>
                    <a:pt x="11" y="284"/>
                  </a:cubicBezTo>
                  <a:cubicBezTo>
                    <a:pt x="7" y="290"/>
                    <a:pt x="0" y="292"/>
                    <a:pt x="0" y="301"/>
                  </a:cubicBezTo>
                  <a:cubicBezTo>
                    <a:pt x="4" y="302"/>
                    <a:pt x="11" y="304"/>
                    <a:pt x="13" y="307"/>
                  </a:cubicBezTo>
                  <a:cubicBezTo>
                    <a:pt x="14" y="308"/>
                    <a:pt x="18" y="316"/>
                    <a:pt x="19" y="318"/>
                  </a:cubicBezTo>
                  <a:cubicBezTo>
                    <a:pt x="19" y="324"/>
                    <a:pt x="10" y="334"/>
                    <a:pt x="24" y="333"/>
                  </a:cubicBezTo>
                  <a:cubicBezTo>
                    <a:pt x="24" y="332"/>
                    <a:pt x="25" y="330"/>
                    <a:pt x="25" y="329"/>
                  </a:cubicBezTo>
                  <a:cubicBezTo>
                    <a:pt x="28" y="327"/>
                    <a:pt x="39" y="330"/>
                    <a:pt x="42" y="332"/>
                  </a:cubicBezTo>
                  <a:cubicBezTo>
                    <a:pt x="46" y="334"/>
                    <a:pt x="49" y="341"/>
                    <a:pt x="51" y="344"/>
                  </a:cubicBezTo>
                  <a:cubicBezTo>
                    <a:pt x="54" y="349"/>
                    <a:pt x="55" y="354"/>
                    <a:pt x="57" y="359"/>
                  </a:cubicBezTo>
                  <a:cubicBezTo>
                    <a:pt x="60" y="363"/>
                    <a:pt x="66" y="366"/>
                    <a:pt x="64" y="372"/>
                  </a:cubicBezTo>
                  <a:cubicBezTo>
                    <a:pt x="60" y="372"/>
                    <a:pt x="56" y="370"/>
                    <a:pt x="52" y="370"/>
                  </a:cubicBezTo>
                  <a:cubicBezTo>
                    <a:pt x="55" y="379"/>
                    <a:pt x="66" y="382"/>
                    <a:pt x="72" y="387"/>
                  </a:cubicBezTo>
                  <a:cubicBezTo>
                    <a:pt x="74" y="389"/>
                    <a:pt x="76" y="392"/>
                    <a:pt x="77" y="394"/>
                  </a:cubicBezTo>
                  <a:cubicBezTo>
                    <a:pt x="80" y="392"/>
                    <a:pt x="82" y="390"/>
                    <a:pt x="86" y="391"/>
                  </a:cubicBezTo>
                  <a:cubicBezTo>
                    <a:pt x="86" y="384"/>
                    <a:pt x="93" y="384"/>
                    <a:pt x="95" y="380"/>
                  </a:cubicBezTo>
                  <a:cubicBezTo>
                    <a:pt x="100" y="373"/>
                    <a:pt x="100" y="369"/>
                    <a:pt x="106" y="365"/>
                  </a:cubicBezTo>
                  <a:cubicBezTo>
                    <a:pt x="111" y="362"/>
                    <a:pt x="116" y="361"/>
                    <a:pt x="121" y="360"/>
                  </a:cubicBezTo>
                  <a:cubicBezTo>
                    <a:pt x="128" y="357"/>
                    <a:pt x="130" y="358"/>
                    <a:pt x="137" y="358"/>
                  </a:cubicBezTo>
                  <a:cubicBezTo>
                    <a:pt x="136" y="366"/>
                    <a:pt x="158" y="361"/>
                    <a:pt x="163" y="362"/>
                  </a:cubicBezTo>
                  <a:cubicBezTo>
                    <a:pt x="168" y="362"/>
                    <a:pt x="171" y="363"/>
                    <a:pt x="174" y="367"/>
                  </a:cubicBezTo>
                  <a:cubicBezTo>
                    <a:pt x="176" y="370"/>
                    <a:pt x="179" y="375"/>
                    <a:pt x="179" y="378"/>
                  </a:cubicBezTo>
                  <a:cubicBezTo>
                    <a:pt x="188" y="378"/>
                    <a:pt x="178" y="400"/>
                    <a:pt x="175" y="404"/>
                  </a:cubicBezTo>
                  <a:cubicBezTo>
                    <a:pt x="178" y="406"/>
                    <a:pt x="181" y="406"/>
                    <a:pt x="185" y="406"/>
                  </a:cubicBezTo>
                  <a:cubicBezTo>
                    <a:pt x="184" y="413"/>
                    <a:pt x="189" y="424"/>
                    <a:pt x="196" y="418"/>
                  </a:cubicBezTo>
                  <a:cubicBezTo>
                    <a:pt x="198" y="416"/>
                    <a:pt x="197" y="411"/>
                    <a:pt x="200" y="409"/>
                  </a:cubicBezTo>
                  <a:cubicBezTo>
                    <a:pt x="206" y="405"/>
                    <a:pt x="207" y="413"/>
                    <a:pt x="210" y="417"/>
                  </a:cubicBezTo>
                  <a:cubicBezTo>
                    <a:pt x="213" y="420"/>
                    <a:pt x="221" y="423"/>
                    <a:pt x="222" y="429"/>
                  </a:cubicBezTo>
                  <a:cubicBezTo>
                    <a:pt x="222" y="430"/>
                    <a:pt x="216" y="436"/>
                    <a:pt x="214" y="437"/>
                  </a:cubicBezTo>
                  <a:cubicBezTo>
                    <a:pt x="210" y="439"/>
                    <a:pt x="206" y="436"/>
                    <a:pt x="202" y="436"/>
                  </a:cubicBezTo>
                  <a:cubicBezTo>
                    <a:pt x="200" y="436"/>
                    <a:pt x="189" y="443"/>
                    <a:pt x="187" y="446"/>
                  </a:cubicBezTo>
                  <a:cubicBezTo>
                    <a:pt x="186" y="448"/>
                    <a:pt x="186" y="451"/>
                    <a:pt x="184" y="453"/>
                  </a:cubicBezTo>
                  <a:cubicBezTo>
                    <a:pt x="182" y="458"/>
                    <a:pt x="175" y="464"/>
                    <a:pt x="179" y="455"/>
                  </a:cubicBezTo>
                  <a:cubicBezTo>
                    <a:pt x="180" y="450"/>
                    <a:pt x="184" y="442"/>
                    <a:pt x="188" y="438"/>
                  </a:cubicBezTo>
                  <a:cubicBezTo>
                    <a:pt x="190" y="435"/>
                    <a:pt x="200" y="433"/>
                    <a:pt x="199" y="427"/>
                  </a:cubicBezTo>
                  <a:cubicBezTo>
                    <a:pt x="195" y="429"/>
                    <a:pt x="193" y="426"/>
                    <a:pt x="189" y="426"/>
                  </a:cubicBezTo>
                  <a:cubicBezTo>
                    <a:pt x="184" y="425"/>
                    <a:pt x="183" y="428"/>
                    <a:pt x="178" y="430"/>
                  </a:cubicBezTo>
                  <a:cubicBezTo>
                    <a:pt x="174" y="431"/>
                    <a:pt x="172" y="430"/>
                    <a:pt x="167" y="428"/>
                  </a:cubicBezTo>
                  <a:cubicBezTo>
                    <a:pt x="164" y="426"/>
                    <a:pt x="160" y="426"/>
                    <a:pt x="156" y="425"/>
                  </a:cubicBezTo>
                  <a:cubicBezTo>
                    <a:pt x="147" y="422"/>
                    <a:pt x="142" y="420"/>
                    <a:pt x="133" y="424"/>
                  </a:cubicBezTo>
                  <a:cubicBezTo>
                    <a:pt x="130" y="425"/>
                    <a:pt x="129" y="427"/>
                    <a:pt x="126" y="430"/>
                  </a:cubicBezTo>
                  <a:cubicBezTo>
                    <a:pt x="125" y="433"/>
                    <a:pt x="121" y="436"/>
                    <a:pt x="120" y="439"/>
                  </a:cubicBezTo>
                  <a:cubicBezTo>
                    <a:pt x="120" y="441"/>
                    <a:pt x="118" y="440"/>
                    <a:pt x="118" y="443"/>
                  </a:cubicBezTo>
                  <a:cubicBezTo>
                    <a:pt x="126" y="443"/>
                    <a:pt x="127" y="449"/>
                    <a:pt x="127" y="455"/>
                  </a:cubicBezTo>
                  <a:cubicBezTo>
                    <a:pt x="123" y="456"/>
                    <a:pt x="118" y="458"/>
                    <a:pt x="117" y="452"/>
                  </a:cubicBezTo>
                  <a:cubicBezTo>
                    <a:pt x="116" y="446"/>
                    <a:pt x="85" y="455"/>
                    <a:pt x="103" y="464"/>
                  </a:cubicBezTo>
                  <a:cubicBezTo>
                    <a:pt x="107" y="466"/>
                    <a:pt x="111" y="466"/>
                    <a:pt x="114" y="470"/>
                  </a:cubicBezTo>
                  <a:cubicBezTo>
                    <a:pt x="118" y="475"/>
                    <a:pt x="119" y="483"/>
                    <a:pt x="123" y="489"/>
                  </a:cubicBezTo>
                  <a:cubicBezTo>
                    <a:pt x="127" y="495"/>
                    <a:pt x="126" y="498"/>
                    <a:pt x="126" y="506"/>
                  </a:cubicBezTo>
                  <a:cubicBezTo>
                    <a:pt x="126" y="505"/>
                    <a:pt x="137" y="507"/>
                    <a:pt x="138" y="508"/>
                  </a:cubicBezTo>
                  <a:cubicBezTo>
                    <a:pt x="141" y="511"/>
                    <a:pt x="141" y="515"/>
                    <a:pt x="144" y="517"/>
                  </a:cubicBezTo>
                  <a:cubicBezTo>
                    <a:pt x="151" y="521"/>
                    <a:pt x="160" y="515"/>
                    <a:pt x="165" y="523"/>
                  </a:cubicBezTo>
                  <a:cubicBezTo>
                    <a:pt x="165" y="523"/>
                    <a:pt x="163" y="523"/>
                    <a:pt x="163" y="523"/>
                  </a:cubicBezTo>
                  <a:cubicBezTo>
                    <a:pt x="164" y="529"/>
                    <a:pt x="163" y="533"/>
                    <a:pt x="160" y="538"/>
                  </a:cubicBezTo>
                  <a:cubicBezTo>
                    <a:pt x="158" y="544"/>
                    <a:pt x="159" y="548"/>
                    <a:pt x="160" y="554"/>
                  </a:cubicBezTo>
                  <a:cubicBezTo>
                    <a:pt x="170" y="542"/>
                    <a:pt x="191" y="531"/>
                    <a:pt x="206" y="537"/>
                  </a:cubicBezTo>
                  <a:cubicBezTo>
                    <a:pt x="212" y="540"/>
                    <a:pt x="222" y="546"/>
                    <a:pt x="226" y="551"/>
                  </a:cubicBezTo>
                  <a:cubicBezTo>
                    <a:pt x="229" y="557"/>
                    <a:pt x="229" y="564"/>
                    <a:pt x="235" y="569"/>
                  </a:cubicBezTo>
                  <a:cubicBezTo>
                    <a:pt x="240" y="574"/>
                    <a:pt x="245" y="572"/>
                    <a:pt x="251" y="571"/>
                  </a:cubicBezTo>
                  <a:cubicBezTo>
                    <a:pt x="251" y="437"/>
                    <a:pt x="251" y="437"/>
                    <a:pt x="251" y="437"/>
                  </a:cubicBezTo>
                  <a:cubicBezTo>
                    <a:pt x="321" y="415"/>
                    <a:pt x="321" y="415"/>
                    <a:pt x="321" y="415"/>
                  </a:cubicBezTo>
                  <a:cubicBezTo>
                    <a:pt x="384" y="458"/>
                    <a:pt x="384" y="458"/>
                    <a:pt x="384" y="458"/>
                  </a:cubicBezTo>
                  <a:cubicBezTo>
                    <a:pt x="384" y="458"/>
                    <a:pt x="387" y="462"/>
                    <a:pt x="388" y="464"/>
                  </a:cubicBezTo>
                  <a:cubicBezTo>
                    <a:pt x="390" y="467"/>
                    <a:pt x="413" y="495"/>
                    <a:pt x="413" y="495"/>
                  </a:cubicBezTo>
                  <a:cubicBezTo>
                    <a:pt x="413" y="495"/>
                    <a:pt x="440" y="489"/>
                    <a:pt x="449" y="489"/>
                  </a:cubicBezTo>
                  <a:cubicBezTo>
                    <a:pt x="457" y="489"/>
                    <a:pt x="478" y="491"/>
                    <a:pt x="478" y="491"/>
                  </a:cubicBezTo>
                  <a:cubicBezTo>
                    <a:pt x="480" y="490"/>
                    <a:pt x="485" y="487"/>
                    <a:pt x="488" y="487"/>
                  </a:cubicBezTo>
                  <a:cubicBezTo>
                    <a:pt x="494" y="486"/>
                    <a:pt x="494" y="492"/>
                    <a:pt x="499" y="496"/>
                  </a:cubicBezTo>
                  <a:cubicBezTo>
                    <a:pt x="502" y="498"/>
                    <a:pt x="505" y="499"/>
                    <a:pt x="508" y="502"/>
                  </a:cubicBezTo>
                  <a:cubicBezTo>
                    <a:pt x="515" y="509"/>
                    <a:pt x="509" y="514"/>
                    <a:pt x="522" y="514"/>
                  </a:cubicBezTo>
                  <a:cubicBezTo>
                    <a:pt x="521" y="525"/>
                    <a:pt x="518" y="536"/>
                    <a:pt x="519" y="548"/>
                  </a:cubicBezTo>
                  <a:cubicBezTo>
                    <a:pt x="538" y="543"/>
                    <a:pt x="534" y="556"/>
                    <a:pt x="536" y="570"/>
                  </a:cubicBezTo>
                  <a:cubicBezTo>
                    <a:pt x="541" y="591"/>
                    <a:pt x="569" y="566"/>
                    <a:pt x="574" y="582"/>
                  </a:cubicBezTo>
                  <a:cubicBezTo>
                    <a:pt x="576" y="588"/>
                    <a:pt x="573" y="591"/>
                    <a:pt x="578" y="596"/>
                  </a:cubicBezTo>
                  <a:cubicBezTo>
                    <a:pt x="591" y="606"/>
                    <a:pt x="588" y="588"/>
                    <a:pt x="591" y="583"/>
                  </a:cubicBezTo>
                  <a:cubicBezTo>
                    <a:pt x="594" y="578"/>
                    <a:pt x="599" y="576"/>
                    <a:pt x="603" y="572"/>
                  </a:cubicBezTo>
                  <a:cubicBezTo>
                    <a:pt x="607" y="567"/>
                    <a:pt x="605" y="567"/>
                    <a:pt x="612" y="564"/>
                  </a:cubicBezTo>
                  <a:cubicBezTo>
                    <a:pt x="620" y="560"/>
                    <a:pt x="625" y="553"/>
                    <a:pt x="632" y="548"/>
                  </a:cubicBezTo>
                  <a:cubicBezTo>
                    <a:pt x="635" y="546"/>
                    <a:pt x="643" y="540"/>
                    <a:pt x="650" y="538"/>
                  </a:cubicBezTo>
                  <a:cubicBezTo>
                    <a:pt x="652" y="534"/>
                    <a:pt x="654" y="528"/>
                    <a:pt x="657" y="524"/>
                  </a:cubicBezTo>
                  <a:cubicBezTo>
                    <a:pt x="663" y="518"/>
                    <a:pt x="669" y="519"/>
                    <a:pt x="677" y="520"/>
                  </a:cubicBezTo>
                  <a:cubicBezTo>
                    <a:pt x="684" y="521"/>
                    <a:pt x="690" y="524"/>
                    <a:pt x="698" y="524"/>
                  </a:cubicBezTo>
                  <a:cubicBezTo>
                    <a:pt x="705" y="525"/>
                    <a:pt x="712" y="528"/>
                    <a:pt x="717" y="532"/>
                  </a:cubicBezTo>
                  <a:cubicBezTo>
                    <a:pt x="719" y="528"/>
                    <a:pt x="716" y="524"/>
                    <a:pt x="717" y="520"/>
                  </a:cubicBezTo>
                  <a:cubicBezTo>
                    <a:pt x="718" y="518"/>
                    <a:pt x="722" y="510"/>
                    <a:pt x="724" y="509"/>
                  </a:cubicBezTo>
                  <a:cubicBezTo>
                    <a:pt x="726" y="508"/>
                    <a:pt x="733" y="504"/>
                    <a:pt x="735" y="504"/>
                  </a:cubicBezTo>
                  <a:cubicBezTo>
                    <a:pt x="739" y="503"/>
                    <a:pt x="744" y="506"/>
                    <a:pt x="747" y="508"/>
                  </a:cubicBezTo>
                  <a:cubicBezTo>
                    <a:pt x="756" y="513"/>
                    <a:pt x="762" y="517"/>
                    <a:pt x="773" y="518"/>
                  </a:cubicBezTo>
                  <a:cubicBezTo>
                    <a:pt x="779" y="518"/>
                    <a:pt x="778" y="515"/>
                    <a:pt x="782" y="514"/>
                  </a:cubicBezTo>
                  <a:cubicBezTo>
                    <a:pt x="786" y="513"/>
                    <a:pt x="792" y="514"/>
                    <a:pt x="796" y="514"/>
                  </a:cubicBezTo>
                  <a:cubicBezTo>
                    <a:pt x="803" y="514"/>
                    <a:pt x="811" y="512"/>
                    <a:pt x="818" y="513"/>
                  </a:cubicBezTo>
                  <a:cubicBezTo>
                    <a:pt x="822" y="514"/>
                    <a:pt x="826" y="514"/>
                    <a:pt x="831" y="515"/>
                  </a:cubicBezTo>
                  <a:cubicBezTo>
                    <a:pt x="836" y="515"/>
                    <a:pt x="841" y="515"/>
                    <a:pt x="846" y="515"/>
                  </a:cubicBezTo>
                  <a:cubicBezTo>
                    <a:pt x="852" y="515"/>
                    <a:pt x="853" y="517"/>
                    <a:pt x="859" y="519"/>
                  </a:cubicBezTo>
                  <a:cubicBezTo>
                    <a:pt x="862" y="521"/>
                    <a:pt x="868" y="520"/>
                    <a:pt x="871" y="522"/>
                  </a:cubicBezTo>
                  <a:cubicBezTo>
                    <a:pt x="874" y="525"/>
                    <a:pt x="874" y="529"/>
                    <a:pt x="879" y="531"/>
                  </a:cubicBezTo>
                  <a:cubicBezTo>
                    <a:pt x="882" y="532"/>
                    <a:pt x="886" y="530"/>
                    <a:pt x="889" y="532"/>
                  </a:cubicBezTo>
                  <a:cubicBezTo>
                    <a:pt x="894" y="533"/>
                    <a:pt x="897" y="538"/>
                    <a:pt x="899" y="543"/>
                  </a:cubicBezTo>
                  <a:cubicBezTo>
                    <a:pt x="899" y="542"/>
                    <a:pt x="900" y="542"/>
                    <a:pt x="900" y="541"/>
                  </a:cubicBezTo>
                  <a:cubicBezTo>
                    <a:pt x="902" y="534"/>
                    <a:pt x="891" y="514"/>
                    <a:pt x="906" y="515"/>
                  </a:cubicBezTo>
                  <a:cubicBezTo>
                    <a:pt x="906" y="513"/>
                    <a:pt x="905" y="511"/>
                    <a:pt x="903" y="509"/>
                  </a:cubicBezTo>
                  <a:cubicBezTo>
                    <a:pt x="906" y="508"/>
                    <a:pt x="910" y="508"/>
                    <a:pt x="912" y="506"/>
                  </a:cubicBezTo>
                  <a:cubicBezTo>
                    <a:pt x="916" y="501"/>
                    <a:pt x="912" y="504"/>
                    <a:pt x="912" y="499"/>
                  </a:cubicBezTo>
                  <a:cubicBezTo>
                    <a:pt x="911" y="491"/>
                    <a:pt x="911" y="487"/>
                    <a:pt x="908" y="480"/>
                  </a:cubicBezTo>
                  <a:cubicBezTo>
                    <a:pt x="902" y="467"/>
                    <a:pt x="905" y="458"/>
                    <a:pt x="905" y="445"/>
                  </a:cubicBezTo>
                  <a:cubicBezTo>
                    <a:pt x="902" y="444"/>
                    <a:pt x="891" y="445"/>
                    <a:pt x="890" y="442"/>
                  </a:cubicBezTo>
                  <a:cubicBezTo>
                    <a:pt x="888" y="438"/>
                    <a:pt x="900" y="435"/>
                    <a:pt x="904" y="434"/>
                  </a:cubicBezTo>
                  <a:cubicBezTo>
                    <a:pt x="914" y="431"/>
                    <a:pt x="928" y="430"/>
                    <a:pt x="938" y="425"/>
                  </a:cubicBezTo>
                  <a:cubicBezTo>
                    <a:pt x="937" y="435"/>
                    <a:pt x="949" y="429"/>
                    <a:pt x="953" y="430"/>
                  </a:cubicBezTo>
                  <a:cubicBezTo>
                    <a:pt x="958" y="430"/>
                    <a:pt x="966" y="435"/>
                    <a:pt x="964" y="425"/>
                  </a:cubicBezTo>
                  <a:cubicBezTo>
                    <a:pt x="963" y="418"/>
                    <a:pt x="956" y="421"/>
                    <a:pt x="954" y="415"/>
                  </a:cubicBezTo>
                  <a:cubicBezTo>
                    <a:pt x="954" y="411"/>
                    <a:pt x="957" y="405"/>
                    <a:pt x="958" y="401"/>
                  </a:cubicBezTo>
                  <a:cubicBezTo>
                    <a:pt x="961" y="392"/>
                    <a:pt x="966" y="383"/>
                    <a:pt x="969" y="373"/>
                  </a:cubicBezTo>
                  <a:cubicBezTo>
                    <a:pt x="971" y="369"/>
                    <a:pt x="971" y="364"/>
                    <a:pt x="973" y="359"/>
                  </a:cubicBezTo>
                  <a:cubicBezTo>
                    <a:pt x="976" y="351"/>
                    <a:pt x="975" y="353"/>
                    <a:pt x="982" y="356"/>
                  </a:cubicBezTo>
                  <a:cubicBezTo>
                    <a:pt x="991" y="360"/>
                    <a:pt x="1003" y="362"/>
                    <a:pt x="1013" y="362"/>
                  </a:cubicBezTo>
                  <a:cubicBezTo>
                    <a:pt x="1023" y="363"/>
                    <a:pt x="1032" y="361"/>
                    <a:pt x="1039" y="355"/>
                  </a:cubicBezTo>
                  <a:cubicBezTo>
                    <a:pt x="1050" y="345"/>
                    <a:pt x="1038" y="324"/>
                    <a:pt x="1043" y="311"/>
                  </a:cubicBezTo>
                  <a:cubicBezTo>
                    <a:pt x="1047" y="302"/>
                    <a:pt x="1055" y="305"/>
                    <a:pt x="1064" y="300"/>
                  </a:cubicBezTo>
                  <a:cubicBezTo>
                    <a:pt x="1074" y="294"/>
                    <a:pt x="1070" y="290"/>
                    <a:pt x="1074" y="281"/>
                  </a:cubicBezTo>
                  <a:cubicBezTo>
                    <a:pt x="1076" y="276"/>
                    <a:pt x="1081" y="275"/>
                    <a:pt x="1086" y="273"/>
                  </a:cubicBezTo>
                  <a:cubicBezTo>
                    <a:pt x="1085" y="273"/>
                    <a:pt x="1085" y="272"/>
                    <a:pt x="1084" y="27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0" name="Freeform 536"/>
            <p:cNvSpPr>
              <a:spLocks/>
            </p:cNvSpPr>
            <p:nvPr/>
          </p:nvSpPr>
          <p:spPr bwMode="auto">
            <a:xfrm>
              <a:off x="-6027737" y="5610225"/>
              <a:ext cx="58738" cy="96838"/>
            </a:xfrm>
            <a:custGeom>
              <a:avLst/>
              <a:gdLst>
                <a:gd name="T0" fmla="*/ 11 w 16"/>
                <a:gd name="T1" fmla="*/ 26 h 26"/>
                <a:gd name="T2" fmla="*/ 14 w 16"/>
                <a:gd name="T3" fmla="*/ 0 h 26"/>
                <a:gd name="T4" fmla="*/ 0 w 16"/>
                <a:gd name="T5" fmla="*/ 13 h 26"/>
                <a:gd name="T6" fmla="*/ 11 w 16"/>
                <a:gd name="T7" fmla="*/ 26 h 26"/>
              </a:gdLst>
              <a:ahLst/>
              <a:cxnLst>
                <a:cxn ang="0">
                  <a:pos x="T0" y="T1"/>
                </a:cxn>
                <a:cxn ang="0">
                  <a:pos x="T2" y="T3"/>
                </a:cxn>
                <a:cxn ang="0">
                  <a:pos x="T4" y="T5"/>
                </a:cxn>
                <a:cxn ang="0">
                  <a:pos x="T6" y="T7"/>
                </a:cxn>
              </a:cxnLst>
              <a:rect l="0" t="0" r="r" b="b"/>
              <a:pathLst>
                <a:path w="16" h="26">
                  <a:moveTo>
                    <a:pt x="11" y="26"/>
                  </a:moveTo>
                  <a:cubicBezTo>
                    <a:pt x="13" y="16"/>
                    <a:pt x="16" y="6"/>
                    <a:pt x="14" y="0"/>
                  </a:cubicBezTo>
                  <a:cubicBezTo>
                    <a:pt x="8" y="3"/>
                    <a:pt x="4" y="8"/>
                    <a:pt x="0" y="13"/>
                  </a:cubicBezTo>
                  <a:cubicBezTo>
                    <a:pt x="5" y="17"/>
                    <a:pt x="7" y="23"/>
                    <a:pt x="11" y="2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1" name="Freeform 537"/>
            <p:cNvSpPr>
              <a:spLocks/>
            </p:cNvSpPr>
            <p:nvPr/>
          </p:nvSpPr>
          <p:spPr bwMode="auto">
            <a:xfrm>
              <a:off x="-6572250" y="5632450"/>
              <a:ext cx="127000" cy="212725"/>
            </a:xfrm>
            <a:custGeom>
              <a:avLst/>
              <a:gdLst>
                <a:gd name="T0" fmla="*/ 34 w 34"/>
                <a:gd name="T1" fmla="*/ 53 h 57"/>
                <a:gd name="T2" fmla="*/ 29 w 34"/>
                <a:gd name="T3" fmla="*/ 42 h 57"/>
                <a:gd name="T4" fmla="*/ 22 w 34"/>
                <a:gd name="T5" fmla="*/ 4 h 57"/>
                <a:gd name="T6" fmla="*/ 1 w 34"/>
                <a:gd name="T7" fmla="*/ 25 h 57"/>
                <a:gd name="T8" fmla="*/ 0 w 34"/>
                <a:gd name="T9" fmla="*/ 25 h 57"/>
                <a:gd name="T10" fmla="*/ 10 w 34"/>
                <a:gd name="T11" fmla="*/ 53 h 57"/>
                <a:gd name="T12" fmla="*/ 34 w 34"/>
                <a:gd name="T13" fmla="*/ 53 h 57"/>
              </a:gdLst>
              <a:ahLst/>
              <a:cxnLst>
                <a:cxn ang="0">
                  <a:pos x="T0" y="T1"/>
                </a:cxn>
                <a:cxn ang="0">
                  <a:pos x="T2" y="T3"/>
                </a:cxn>
                <a:cxn ang="0">
                  <a:pos x="T4" y="T5"/>
                </a:cxn>
                <a:cxn ang="0">
                  <a:pos x="T6" y="T7"/>
                </a:cxn>
                <a:cxn ang="0">
                  <a:pos x="T8" y="T9"/>
                </a:cxn>
                <a:cxn ang="0">
                  <a:pos x="T10" y="T11"/>
                </a:cxn>
                <a:cxn ang="0">
                  <a:pos x="T12" y="T13"/>
                </a:cxn>
              </a:cxnLst>
              <a:rect l="0" t="0" r="r" b="b"/>
              <a:pathLst>
                <a:path w="34" h="57">
                  <a:moveTo>
                    <a:pt x="34" y="53"/>
                  </a:moveTo>
                  <a:cubicBezTo>
                    <a:pt x="31" y="50"/>
                    <a:pt x="30" y="47"/>
                    <a:pt x="29" y="42"/>
                  </a:cubicBezTo>
                  <a:cubicBezTo>
                    <a:pt x="29" y="40"/>
                    <a:pt x="29" y="0"/>
                    <a:pt x="22" y="4"/>
                  </a:cubicBezTo>
                  <a:cubicBezTo>
                    <a:pt x="15" y="7"/>
                    <a:pt x="6" y="20"/>
                    <a:pt x="1" y="25"/>
                  </a:cubicBezTo>
                  <a:cubicBezTo>
                    <a:pt x="1" y="25"/>
                    <a:pt x="0" y="25"/>
                    <a:pt x="0" y="25"/>
                  </a:cubicBezTo>
                  <a:cubicBezTo>
                    <a:pt x="0" y="34"/>
                    <a:pt x="5" y="48"/>
                    <a:pt x="10" y="53"/>
                  </a:cubicBezTo>
                  <a:cubicBezTo>
                    <a:pt x="15" y="57"/>
                    <a:pt x="25" y="56"/>
                    <a:pt x="34" y="5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2" name="Freeform 538"/>
            <p:cNvSpPr>
              <a:spLocks/>
            </p:cNvSpPr>
            <p:nvPr/>
          </p:nvSpPr>
          <p:spPr bwMode="auto">
            <a:xfrm>
              <a:off x="-7351712" y="6419850"/>
              <a:ext cx="1041400" cy="671513"/>
            </a:xfrm>
            <a:custGeom>
              <a:avLst/>
              <a:gdLst>
                <a:gd name="T0" fmla="*/ 248 w 278"/>
                <a:gd name="T1" fmla="*/ 0 h 179"/>
                <a:gd name="T2" fmla="*/ 160 w 278"/>
                <a:gd name="T3" fmla="*/ 15 h 179"/>
                <a:gd name="T4" fmla="*/ 134 w 278"/>
                <a:gd name="T5" fmla="*/ 37 h 179"/>
                <a:gd name="T6" fmla="*/ 120 w 278"/>
                <a:gd name="T7" fmla="*/ 56 h 179"/>
                <a:gd name="T8" fmla="*/ 101 w 278"/>
                <a:gd name="T9" fmla="*/ 48 h 179"/>
                <a:gd name="T10" fmla="*/ 60 w 278"/>
                <a:gd name="T11" fmla="*/ 43 h 179"/>
                <a:gd name="T12" fmla="*/ 24 w 278"/>
                <a:gd name="T13" fmla="*/ 40 h 179"/>
                <a:gd name="T14" fmla="*/ 13 w 278"/>
                <a:gd name="T15" fmla="*/ 61 h 179"/>
                <a:gd name="T16" fmla="*/ 0 w 278"/>
                <a:gd name="T17" fmla="*/ 73 h 179"/>
                <a:gd name="T18" fmla="*/ 8 w 278"/>
                <a:gd name="T19" fmla="*/ 125 h 179"/>
                <a:gd name="T20" fmla="*/ 40 w 278"/>
                <a:gd name="T21" fmla="*/ 174 h 179"/>
                <a:gd name="T22" fmla="*/ 51 w 278"/>
                <a:gd name="T23" fmla="*/ 167 h 179"/>
                <a:gd name="T24" fmla="*/ 63 w 278"/>
                <a:gd name="T25" fmla="*/ 166 h 179"/>
                <a:gd name="T26" fmla="*/ 88 w 278"/>
                <a:gd name="T27" fmla="*/ 153 h 179"/>
                <a:gd name="T28" fmla="*/ 112 w 278"/>
                <a:gd name="T29" fmla="*/ 153 h 179"/>
                <a:gd name="T30" fmla="*/ 139 w 278"/>
                <a:gd name="T31" fmla="*/ 140 h 179"/>
                <a:gd name="T32" fmla="*/ 159 w 278"/>
                <a:gd name="T33" fmla="*/ 136 h 179"/>
                <a:gd name="T34" fmla="*/ 171 w 278"/>
                <a:gd name="T35" fmla="*/ 128 h 179"/>
                <a:gd name="T36" fmla="*/ 176 w 278"/>
                <a:gd name="T37" fmla="*/ 118 h 179"/>
                <a:gd name="T38" fmla="*/ 201 w 278"/>
                <a:gd name="T39" fmla="*/ 112 h 179"/>
                <a:gd name="T40" fmla="*/ 228 w 278"/>
                <a:gd name="T41" fmla="*/ 105 h 179"/>
                <a:gd name="T42" fmla="*/ 251 w 278"/>
                <a:gd name="T43" fmla="*/ 97 h 179"/>
                <a:gd name="T44" fmla="*/ 256 w 278"/>
                <a:gd name="T45" fmla="*/ 78 h 179"/>
                <a:gd name="T46" fmla="*/ 278 w 278"/>
                <a:gd name="T47" fmla="*/ 65 h 179"/>
                <a:gd name="T48" fmla="*/ 260 w 278"/>
                <a:gd name="T49" fmla="*/ 31 h 179"/>
                <a:gd name="T50" fmla="*/ 248 w 278"/>
                <a:gd name="T5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179">
                  <a:moveTo>
                    <a:pt x="248" y="0"/>
                  </a:moveTo>
                  <a:cubicBezTo>
                    <a:pt x="219" y="6"/>
                    <a:pt x="186" y="2"/>
                    <a:pt x="160" y="15"/>
                  </a:cubicBezTo>
                  <a:cubicBezTo>
                    <a:pt x="150" y="20"/>
                    <a:pt x="140" y="28"/>
                    <a:pt x="134" y="37"/>
                  </a:cubicBezTo>
                  <a:cubicBezTo>
                    <a:pt x="130" y="43"/>
                    <a:pt x="129" y="55"/>
                    <a:pt x="120" y="56"/>
                  </a:cubicBezTo>
                  <a:cubicBezTo>
                    <a:pt x="113" y="57"/>
                    <a:pt x="108" y="48"/>
                    <a:pt x="101" y="48"/>
                  </a:cubicBezTo>
                  <a:cubicBezTo>
                    <a:pt x="88" y="46"/>
                    <a:pt x="74" y="45"/>
                    <a:pt x="60" y="43"/>
                  </a:cubicBezTo>
                  <a:cubicBezTo>
                    <a:pt x="51" y="43"/>
                    <a:pt x="29" y="49"/>
                    <a:pt x="24" y="40"/>
                  </a:cubicBezTo>
                  <a:cubicBezTo>
                    <a:pt x="10" y="44"/>
                    <a:pt x="16" y="51"/>
                    <a:pt x="13" y="61"/>
                  </a:cubicBezTo>
                  <a:cubicBezTo>
                    <a:pt x="11" y="67"/>
                    <a:pt x="6" y="71"/>
                    <a:pt x="0" y="73"/>
                  </a:cubicBezTo>
                  <a:cubicBezTo>
                    <a:pt x="3" y="90"/>
                    <a:pt x="4" y="108"/>
                    <a:pt x="8" y="125"/>
                  </a:cubicBezTo>
                  <a:cubicBezTo>
                    <a:pt x="11" y="143"/>
                    <a:pt x="14" y="179"/>
                    <a:pt x="40" y="174"/>
                  </a:cubicBezTo>
                  <a:cubicBezTo>
                    <a:pt x="46" y="173"/>
                    <a:pt x="48" y="169"/>
                    <a:pt x="51" y="167"/>
                  </a:cubicBezTo>
                  <a:cubicBezTo>
                    <a:pt x="55" y="166"/>
                    <a:pt x="59" y="167"/>
                    <a:pt x="63" y="166"/>
                  </a:cubicBezTo>
                  <a:cubicBezTo>
                    <a:pt x="73" y="163"/>
                    <a:pt x="78" y="155"/>
                    <a:pt x="88" y="153"/>
                  </a:cubicBezTo>
                  <a:cubicBezTo>
                    <a:pt x="96" y="151"/>
                    <a:pt x="105" y="155"/>
                    <a:pt x="112" y="153"/>
                  </a:cubicBezTo>
                  <a:cubicBezTo>
                    <a:pt x="122" y="149"/>
                    <a:pt x="127" y="141"/>
                    <a:pt x="139" y="140"/>
                  </a:cubicBezTo>
                  <a:cubicBezTo>
                    <a:pt x="149" y="139"/>
                    <a:pt x="151" y="140"/>
                    <a:pt x="159" y="136"/>
                  </a:cubicBezTo>
                  <a:cubicBezTo>
                    <a:pt x="162" y="134"/>
                    <a:pt x="168" y="130"/>
                    <a:pt x="171" y="128"/>
                  </a:cubicBezTo>
                  <a:cubicBezTo>
                    <a:pt x="174" y="126"/>
                    <a:pt x="174" y="119"/>
                    <a:pt x="176" y="118"/>
                  </a:cubicBezTo>
                  <a:cubicBezTo>
                    <a:pt x="181" y="115"/>
                    <a:pt x="195" y="114"/>
                    <a:pt x="201" y="112"/>
                  </a:cubicBezTo>
                  <a:cubicBezTo>
                    <a:pt x="210" y="109"/>
                    <a:pt x="219" y="108"/>
                    <a:pt x="228" y="105"/>
                  </a:cubicBezTo>
                  <a:cubicBezTo>
                    <a:pt x="232" y="104"/>
                    <a:pt x="250" y="99"/>
                    <a:pt x="251" y="97"/>
                  </a:cubicBezTo>
                  <a:cubicBezTo>
                    <a:pt x="254" y="95"/>
                    <a:pt x="252" y="84"/>
                    <a:pt x="256" y="78"/>
                  </a:cubicBezTo>
                  <a:cubicBezTo>
                    <a:pt x="262" y="71"/>
                    <a:pt x="269" y="67"/>
                    <a:pt x="278" y="65"/>
                  </a:cubicBezTo>
                  <a:cubicBezTo>
                    <a:pt x="274" y="54"/>
                    <a:pt x="265" y="42"/>
                    <a:pt x="260" y="31"/>
                  </a:cubicBezTo>
                  <a:cubicBezTo>
                    <a:pt x="256" y="21"/>
                    <a:pt x="253" y="10"/>
                    <a:pt x="248"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3" name="Freeform 539"/>
            <p:cNvSpPr>
              <a:spLocks/>
            </p:cNvSpPr>
            <p:nvPr/>
          </p:nvSpPr>
          <p:spPr bwMode="auto">
            <a:xfrm>
              <a:off x="-6421437" y="5770563"/>
              <a:ext cx="812800" cy="892175"/>
            </a:xfrm>
            <a:custGeom>
              <a:avLst/>
              <a:gdLst>
                <a:gd name="T0" fmla="*/ 190 w 217"/>
                <a:gd name="T1" fmla="*/ 58 h 238"/>
                <a:gd name="T2" fmla="*/ 175 w 217"/>
                <a:gd name="T3" fmla="*/ 40 h 238"/>
                <a:gd name="T4" fmla="*/ 153 w 217"/>
                <a:gd name="T5" fmla="*/ 32 h 238"/>
                <a:gd name="T6" fmla="*/ 117 w 217"/>
                <a:gd name="T7" fmla="*/ 4 h 238"/>
                <a:gd name="T8" fmla="*/ 111 w 217"/>
                <a:gd name="T9" fmla="*/ 7 h 238"/>
                <a:gd name="T10" fmla="*/ 105 w 217"/>
                <a:gd name="T11" fmla="*/ 1 h 238"/>
                <a:gd name="T12" fmla="*/ 99 w 217"/>
                <a:gd name="T13" fmla="*/ 16 h 238"/>
                <a:gd name="T14" fmla="*/ 94 w 217"/>
                <a:gd name="T15" fmla="*/ 30 h 238"/>
                <a:gd name="T16" fmla="*/ 91 w 217"/>
                <a:gd name="T17" fmla="*/ 40 h 238"/>
                <a:gd name="T18" fmla="*/ 86 w 217"/>
                <a:gd name="T19" fmla="*/ 63 h 238"/>
                <a:gd name="T20" fmla="*/ 96 w 217"/>
                <a:gd name="T21" fmla="*/ 83 h 238"/>
                <a:gd name="T22" fmla="*/ 90 w 217"/>
                <a:gd name="T23" fmla="*/ 108 h 238"/>
                <a:gd name="T24" fmla="*/ 82 w 217"/>
                <a:gd name="T25" fmla="*/ 138 h 238"/>
                <a:gd name="T26" fmla="*/ 48 w 217"/>
                <a:gd name="T27" fmla="*/ 156 h 238"/>
                <a:gd name="T28" fmla="*/ 1 w 217"/>
                <a:gd name="T29" fmla="*/ 172 h 238"/>
                <a:gd name="T30" fmla="*/ 0 w 217"/>
                <a:gd name="T31" fmla="*/ 173 h 238"/>
                <a:gd name="T32" fmla="*/ 12 w 217"/>
                <a:gd name="T33" fmla="*/ 204 h 238"/>
                <a:gd name="T34" fmla="*/ 30 w 217"/>
                <a:gd name="T35" fmla="*/ 238 h 238"/>
                <a:gd name="T36" fmla="*/ 49 w 217"/>
                <a:gd name="T37" fmla="*/ 232 h 238"/>
                <a:gd name="T38" fmla="*/ 60 w 217"/>
                <a:gd name="T39" fmla="*/ 226 h 238"/>
                <a:gd name="T40" fmla="*/ 74 w 217"/>
                <a:gd name="T41" fmla="*/ 227 h 238"/>
                <a:gd name="T42" fmla="*/ 88 w 217"/>
                <a:gd name="T43" fmla="*/ 212 h 238"/>
                <a:gd name="T44" fmla="*/ 115 w 217"/>
                <a:gd name="T45" fmla="*/ 200 h 238"/>
                <a:gd name="T46" fmla="*/ 132 w 217"/>
                <a:gd name="T47" fmla="*/ 179 h 238"/>
                <a:gd name="T48" fmla="*/ 146 w 217"/>
                <a:gd name="T49" fmla="*/ 175 h 238"/>
                <a:gd name="T50" fmla="*/ 155 w 217"/>
                <a:gd name="T51" fmla="*/ 170 h 238"/>
                <a:gd name="T52" fmla="*/ 153 w 217"/>
                <a:gd name="T53" fmla="*/ 161 h 238"/>
                <a:gd name="T54" fmla="*/ 155 w 217"/>
                <a:gd name="T55" fmla="*/ 148 h 238"/>
                <a:gd name="T56" fmla="*/ 165 w 217"/>
                <a:gd name="T57" fmla="*/ 129 h 238"/>
                <a:gd name="T58" fmla="*/ 172 w 217"/>
                <a:gd name="T59" fmla="*/ 134 h 238"/>
                <a:gd name="T60" fmla="*/ 177 w 217"/>
                <a:gd name="T61" fmla="*/ 125 h 238"/>
                <a:gd name="T62" fmla="*/ 202 w 217"/>
                <a:gd name="T63" fmla="*/ 94 h 238"/>
                <a:gd name="T64" fmla="*/ 190 w 217"/>
                <a:gd name="T65" fmla="*/ 5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238">
                  <a:moveTo>
                    <a:pt x="190" y="58"/>
                  </a:moveTo>
                  <a:cubicBezTo>
                    <a:pt x="183" y="48"/>
                    <a:pt x="186" y="45"/>
                    <a:pt x="175" y="40"/>
                  </a:cubicBezTo>
                  <a:cubicBezTo>
                    <a:pt x="169" y="37"/>
                    <a:pt x="160" y="34"/>
                    <a:pt x="153" y="32"/>
                  </a:cubicBezTo>
                  <a:cubicBezTo>
                    <a:pt x="137" y="27"/>
                    <a:pt x="122" y="21"/>
                    <a:pt x="117" y="4"/>
                  </a:cubicBezTo>
                  <a:cubicBezTo>
                    <a:pt x="115" y="6"/>
                    <a:pt x="113" y="7"/>
                    <a:pt x="111" y="7"/>
                  </a:cubicBezTo>
                  <a:cubicBezTo>
                    <a:pt x="106" y="7"/>
                    <a:pt x="108" y="0"/>
                    <a:pt x="105" y="1"/>
                  </a:cubicBezTo>
                  <a:cubicBezTo>
                    <a:pt x="98" y="2"/>
                    <a:pt x="100" y="11"/>
                    <a:pt x="99" y="16"/>
                  </a:cubicBezTo>
                  <a:cubicBezTo>
                    <a:pt x="98" y="22"/>
                    <a:pt x="98" y="23"/>
                    <a:pt x="94" y="30"/>
                  </a:cubicBezTo>
                  <a:cubicBezTo>
                    <a:pt x="93" y="32"/>
                    <a:pt x="92" y="37"/>
                    <a:pt x="91" y="40"/>
                  </a:cubicBezTo>
                  <a:cubicBezTo>
                    <a:pt x="88" y="49"/>
                    <a:pt x="84" y="54"/>
                    <a:pt x="86" y="63"/>
                  </a:cubicBezTo>
                  <a:cubicBezTo>
                    <a:pt x="87" y="70"/>
                    <a:pt x="94" y="76"/>
                    <a:pt x="96" y="83"/>
                  </a:cubicBezTo>
                  <a:cubicBezTo>
                    <a:pt x="97" y="92"/>
                    <a:pt x="93" y="100"/>
                    <a:pt x="90" y="108"/>
                  </a:cubicBezTo>
                  <a:cubicBezTo>
                    <a:pt x="86" y="117"/>
                    <a:pt x="86" y="129"/>
                    <a:pt x="82" y="138"/>
                  </a:cubicBezTo>
                  <a:cubicBezTo>
                    <a:pt x="77" y="150"/>
                    <a:pt x="60" y="152"/>
                    <a:pt x="48" y="156"/>
                  </a:cubicBezTo>
                  <a:cubicBezTo>
                    <a:pt x="32" y="162"/>
                    <a:pt x="17" y="168"/>
                    <a:pt x="1" y="172"/>
                  </a:cubicBezTo>
                  <a:cubicBezTo>
                    <a:pt x="1" y="172"/>
                    <a:pt x="0" y="172"/>
                    <a:pt x="0" y="173"/>
                  </a:cubicBezTo>
                  <a:cubicBezTo>
                    <a:pt x="5" y="183"/>
                    <a:pt x="8" y="194"/>
                    <a:pt x="12" y="204"/>
                  </a:cubicBezTo>
                  <a:cubicBezTo>
                    <a:pt x="17" y="215"/>
                    <a:pt x="26" y="227"/>
                    <a:pt x="30" y="238"/>
                  </a:cubicBezTo>
                  <a:cubicBezTo>
                    <a:pt x="36" y="236"/>
                    <a:pt x="43" y="235"/>
                    <a:pt x="49" y="232"/>
                  </a:cubicBezTo>
                  <a:cubicBezTo>
                    <a:pt x="54" y="231"/>
                    <a:pt x="55" y="227"/>
                    <a:pt x="60" y="226"/>
                  </a:cubicBezTo>
                  <a:cubicBezTo>
                    <a:pt x="64" y="225"/>
                    <a:pt x="69" y="229"/>
                    <a:pt x="74" y="227"/>
                  </a:cubicBezTo>
                  <a:cubicBezTo>
                    <a:pt x="83" y="225"/>
                    <a:pt x="84" y="218"/>
                    <a:pt x="88" y="212"/>
                  </a:cubicBezTo>
                  <a:cubicBezTo>
                    <a:pt x="94" y="203"/>
                    <a:pt x="107" y="206"/>
                    <a:pt x="115" y="200"/>
                  </a:cubicBezTo>
                  <a:cubicBezTo>
                    <a:pt x="123" y="195"/>
                    <a:pt x="123" y="184"/>
                    <a:pt x="132" y="179"/>
                  </a:cubicBezTo>
                  <a:cubicBezTo>
                    <a:pt x="137" y="176"/>
                    <a:pt x="139" y="175"/>
                    <a:pt x="146" y="175"/>
                  </a:cubicBezTo>
                  <a:cubicBezTo>
                    <a:pt x="150" y="174"/>
                    <a:pt x="153" y="175"/>
                    <a:pt x="155" y="170"/>
                  </a:cubicBezTo>
                  <a:cubicBezTo>
                    <a:pt x="155" y="168"/>
                    <a:pt x="153" y="163"/>
                    <a:pt x="153" y="161"/>
                  </a:cubicBezTo>
                  <a:cubicBezTo>
                    <a:pt x="153" y="156"/>
                    <a:pt x="154" y="152"/>
                    <a:pt x="155" y="148"/>
                  </a:cubicBezTo>
                  <a:cubicBezTo>
                    <a:pt x="157" y="142"/>
                    <a:pt x="159" y="131"/>
                    <a:pt x="165" y="129"/>
                  </a:cubicBezTo>
                  <a:cubicBezTo>
                    <a:pt x="165" y="133"/>
                    <a:pt x="168" y="136"/>
                    <a:pt x="172" y="134"/>
                  </a:cubicBezTo>
                  <a:cubicBezTo>
                    <a:pt x="176" y="133"/>
                    <a:pt x="176" y="128"/>
                    <a:pt x="177" y="125"/>
                  </a:cubicBezTo>
                  <a:cubicBezTo>
                    <a:pt x="184" y="112"/>
                    <a:pt x="194" y="105"/>
                    <a:pt x="202" y="94"/>
                  </a:cubicBezTo>
                  <a:cubicBezTo>
                    <a:pt x="217" y="74"/>
                    <a:pt x="201" y="74"/>
                    <a:pt x="190" y="5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4" name="Freeform 540"/>
            <p:cNvSpPr>
              <a:spLocks/>
            </p:cNvSpPr>
            <p:nvPr/>
          </p:nvSpPr>
          <p:spPr bwMode="auto">
            <a:xfrm>
              <a:off x="-6489700" y="5657850"/>
              <a:ext cx="506413" cy="382588"/>
            </a:xfrm>
            <a:custGeom>
              <a:avLst/>
              <a:gdLst>
                <a:gd name="T0" fmla="*/ 43 w 135"/>
                <a:gd name="T1" fmla="*/ 90 h 102"/>
                <a:gd name="T2" fmla="*/ 108 w 135"/>
                <a:gd name="T3" fmla="*/ 101 h 102"/>
                <a:gd name="T4" fmla="*/ 104 w 135"/>
                <a:gd name="T5" fmla="*/ 93 h 102"/>
                <a:gd name="T6" fmla="*/ 109 w 135"/>
                <a:gd name="T7" fmla="*/ 70 h 102"/>
                <a:gd name="T8" fmla="*/ 112 w 135"/>
                <a:gd name="T9" fmla="*/ 60 h 102"/>
                <a:gd name="T10" fmla="*/ 117 w 135"/>
                <a:gd name="T11" fmla="*/ 46 h 102"/>
                <a:gd name="T12" fmla="*/ 123 w 135"/>
                <a:gd name="T13" fmla="*/ 31 h 102"/>
                <a:gd name="T14" fmla="*/ 129 w 135"/>
                <a:gd name="T15" fmla="*/ 37 h 102"/>
                <a:gd name="T16" fmla="*/ 135 w 135"/>
                <a:gd name="T17" fmla="*/ 34 h 102"/>
                <a:gd name="T18" fmla="*/ 133 w 135"/>
                <a:gd name="T19" fmla="*/ 30 h 102"/>
                <a:gd name="T20" fmla="*/ 134 w 135"/>
                <a:gd name="T21" fmla="*/ 13 h 102"/>
                <a:gd name="T22" fmla="*/ 123 w 135"/>
                <a:gd name="T23" fmla="*/ 0 h 102"/>
                <a:gd name="T24" fmla="*/ 101 w 135"/>
                <a:gd name="T25" fmla="*/ 23 h 102"/>
                <a:gd name="T26" fmla="*/ 66 w 135"/>
                <a:gd name="T27" fmla="*/ 49 h 102"/>
                <a:gd name="T28" fmla="*/ 64 w 135"/>
                <a:gd name="T29" fmla="*/ 47 h 102"/>
                <a:gd name="T30" fmla="*/ 33 w 135"/>
                <a:gd name="T31" fmla="*/ 50 h 102"/>
                <a:gd name="T32" fmla="*/ 12 w 135"/>
                <a:gd name="T33" fmla="*/ 46 h 102"/>
                <a:gd name="T34" fmla="*/ 0 w 135"/>
                <a:gd name="T35" fmla="*/ 48 h 102"/>
                <a:gd name="T36" fmla="*/ 18 w 135"/>
                <a:gd name="T37" fmla="*/ 71 h 102"/>
                <a:gd name="T38" fmla="*/ 43 w 135"/>
                <a:gd name="T3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02">
                  <a:moveTo>
                    <a:pt x="43" y="90"/>
                  </a:moveTo>
                  <a:cubicBezTo>
                    <a:pt x="61" y="94"/>
                    <a:pt x="88" y="102"/>
                    <a:pt x="108" y="101"/>
                  </a:cubicBezTo>
                  <a:cubicBezTo>
                    <a:pt x="106" y="98"/>
                    <a:pt x="104" y="96"/>
                    <a:pt x="104" y="93"/>
                  </a:cubicBezTo>
                  <a:cubicBezTo>
                    <a:pt x="102" y="84"/>
                    <a:pt x="106" y="79"/>
                    <a:pt x="109" y="70"/>
                  </a:cubicBezTo>
                  <a:cubicBezTo>
                    <a:pt x="110" y="67"/>
                    <a:pt x="111" y="62"/>
                    <a:pt x="112" y="60"/>
                  </a:cubicBezTo>
                  <a:cubicBezTo>
                    <a:pt x="116" y="53"/>
                    <a:pt x="116" y="52"/>
                    <a:pt x="117" y="46"/>
                  </a:cubicBezTo>
                  <a:cubicBezTo>
                    <a:pt x="118" y="41"/>
                    <a:pt x="116" y="32"/>
                    <a:pt x="123" y="31"/>
                  </a:cubicBezTo>
                  <a:cubicBezTo>
                    <a:pt x="126" y="30"/>
                    <a:pt x="124" y="37"/>
                    <a:pt x="129" y="37"/>
                  </a:cubicBezTo>
                  <a:cubicBezTo>
                    <a:pt x="131" y="37"/>
                    <a:pt x="133" y="36"/>
                    <a:pt x="135" y="34"/>
                  </a:cubicBezTo>
                  <a:cubicBezTo>
                    <a:pt x="134" y="33"/>
                    <a:pt x="134" y="31"/>
                    <a:pt x="133" y="30"/>
                  </a:cubicBezTo>
                  <a:cubicBezTo>
                    <a:pt x="132" y="25"/>
                    <a:pt x="133" y="19"/>
                    <a:pt x="134" y="13"/>
                  </a:cubicBezTo>
                  <a:cubicBezTo>
                    <a:pt x="130" y="10"/>
                    <a:pt x="128" y="4"/>
                    <a:pt x="123" y="0"/>
                  </a:cubicBezTo>
                  <a:cubicBezTo>
                    <a:pt x="116" y="8"/>
                    <a:pt x="109" y="17"/>
                    <a:pt x="101" y="23"/>
                  </a:cubicBezTo>
                  <a:cubicBezTo>
                    <a:pt x="88" y="33"/>
                    <a:pt x="84" y="46"/>
                    <a:pt x="66" y="49"/>
                  </a:cubicBezTo>
                  <a:cubicBezTo>
                    <a:pt x="65" y="49"/>
                    <a:pt x="65" y="47"/>
                    <a:pt x="64" y="47"/>
                  </a:cubicBezTo>
                  <a:cubicBezTo>
                    <a:pt x="56" y="50"/>
                    <a:pt x="42" y="49"/>
                    <a:pt x="33" y="50"/>
                  </a:cubicBezTo>
                  <a:cubicBezTo>
                    <a:pt x="23" y="51"/>
                    <a:pt x="16" y="50"/>
                    <a:pt x="12" y="46"/>
                  </a:cubicBezTo>
                  <a:cubicBezTo>
                    <a:pt x="8" y="47"/>
                    <a:pt x="4" y="48"/>
                    <a:pt x="0" y="48"/>
                  </a:cubicBezTo>
                  <a:cubicBezTo>
                    <a:pt x="4" y="56"/>
                    <a:pt x="13" y="64"/>
                    <a:pt x="18" y="71"/>
                  </a:cubicBezTo>
                  <a:cubicBezTo>
                    <a:pt x="26" y="82"/>
                    <a:pt x="30" y="88"/>
                    <a:pt x="43" y="9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5" name="Freeform 541"/>
            <p:cNvSpPr>
              <a:spLocks/>
            </p:cNvSpPr>
            <p:nvPr/>
          </p:nvSpPr>
          <p:spPr bwMode="auto">
            <a:xfrm>
              <a:off x="-8413750" y="4578350"/>
              <a:ext cx="195263" cy="90488"/>
            </a:xfrm>
            <a:custGeom>
              <a:avLst/>
              <a:gdLst>
                <a:gd name="T0" fmla="*/ 22 w 52"/>
                <a:gd name="T1" fmla="*/ 8 h 24"/>
                <a:gd name="T2" fmla="*/ 17 w 52"/>
                <a:gd name="T3" fmla="*/ 3 h 24"/>
                <a:gd name="T4" fmla="*/ 11 w 52"/>
                <a:gd name="T5" fmla="*/ 3 h 24"/>
                <a:gd name="T6" fmla="*/ 5 w 52"/>
                <a:gd name="T7" fmla="*/ 15 h 24"/>
                <a:gd name="T8" fmla="*/ 14 w 52"/>
                <a:gd name="T9" fmla="*/ 20 h 24"/>
                <a:gd name="T10" fmla="*/ 24 w 52"/>
                <a:gd name="T11" fmla="*/ 24 h 24"/>
                <a:gd name="T12" fmla="*/ 41 w 52"/>
                <a:gd name="T13" fmla="*/ 11 h 24"/>
                <a:gd name="T14" fmla="*/ 52 w 52"/>
                <a:gd name="T15" fmla="*/ 9 h 24"/>
                <a:gd name="T16" fmla="*/ 51 w 52"/>
                <a:gd name="T17" fmla="*/ 8 h 24"/>
                <a:gd name="T18" fmla="*/ 22 w 52"/>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22" y="8"/>
                  </a:moveTo>
                  <a:cubicBezTo>
                    <a:pt x="20" y="6"/>
                    <a:pt x="18" y="5"/>
                    <a:pt x="17" y="3"/>
                  </a:cubicBezTo>
                  <a:cubicBezTo>
                    <a:pt x="15" y="3"/>
                    <a:pt x="12" y="3"/>
                    <a:pt x="11" y="3"/>
                  </a:cubicBezTo>
                  <a:cubicBezTo>
                    <a:pt x="9" y="3"/>
                    <a:pt x="0" y="13"/>
                    <a:pt x="5" y="15"/>
                  </a:cubicBezTo>
                  <a:cubicBezTo>
                    <a:pt x="8" y="17"/>
                    <a:pt x="11" y="19"/>
                    <a:pt x="14" y="20"/>
                  </a:cubicBezTo>
                  <a:cubicBezTo>
                    <a:pt x="17" y="21"/>
                    <a:pt x="22" y="24"/>
                    <a:pt x="24" y="24"/>
                  </a:cubicBezTo>
                  <a:cubicBezTo>
                    <a:pt x="27" y="15"/>
                    <a:pt x="41" y="21"/>
                    <a:pt x="41" y="11"/>
                  </a:cubicBezTo>
                  <a:cubicBezTo>
                    <a:pt x="45" y="12"/>
                    <a:pt x="49" y="11"/>
                    <a:pt x="52" y="9"/>
                  </a:cubicBezTo>
                  <a:cubicBezTo>
                    <a:pt x="51" y="9"/>
                    <a:pt x="51" y="8"/>
                    <a:pt x="51" y="8"/>
                  </a:cubicBezTo>
                  <a:cubicBezTo>
                    <a:pt x="41" y="6"/>
                    <a:pt x="27" y="0"/>
                    <a:pt x="22" y="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6" name="Freeform 542"/>
            <p:cNvSpPr>
              <a:spLocks/>
            </p:cNvSpPr>
            <p:nvPr/>
          </p:nvSpPr>
          <p:spPr bwMode="auto">
            <a:xfrm>
              <a:off x="-8350250" y="4525963"/>
              <a:ext cx="192088" cy="82550"/>
            </a:xfrm>
            <a:custGeom>
              <a:avLst/>
              <a:gdLst>
                <a:gd name="T0" fmla="*/ 36 w 51"/>
                <a:gd name="T1" fmla="*/ 11 h 22"/>
                <a:gd name="T2" fmla="*/ 51 w 51"/>
                <a:gd name="T3" fmla="*/ 2 h 22"/>
                <a:gd name="T4" fmla="*/ 43 w 51"/>
                <a:gd name="T5" fmla="*/ 3 h 22"/>
                <a:gd name="T6" fmla="*/ 33 w 51"/>
                <a:gd name="T7" fmla="*/ 6 h 22"/>
                <a:gd name="T8" fmla="*/ 14 w 51"/>
                <a:gd name="T9" fmla="*/ 12 h 22"/>
                <a:gd name="T10" fmla="*/ 5 w 51"/>
                <a:gd name="T11" fmla="*/ 12 h 22"/>
                <a:gd name="T12" fmla="*/ 2 w 51"/>
                <a:gd name="T13" fmla="*/ 17 h 22"/>
                <a:gd name="T14" fmla="*/ 0 w 51"/>
                <a:gd name="T15" fmla="*/ 17 h 22"/>
                <a:gd name="T16" fmla="*/ 5 w 51"/>
                <a:gd name="T17" fmla="*/ 22 h 22"/>
                <a:gd name="T18" fmla="*/ 34 w 51"/>
                <a:gd name="T19" fmla="*/ 22 h 22"/>
                <a:gd name="T20" fmla="*/ 36 w 51"/>
                <a:gd name="T21"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2">
                  <a:moveTo>
                    <a:pt x="36" y="11"/>
                  </a:moveTo>
                  <a:cubicBezTo>
                    <a:pt x="40" y="8"/>
                    <a:pt x="49" y="6"/>
                    <a:pt x="51" y="2"/>
                  </a:cubicBezTo>
                  <a:cubicBezTo>
                    <a:pt x="47" y="0"/>
                    <a:pt x="46" y="2"/>
                    <a:pt x="43" y="3"/>
                  </a:cubicBezTo>
                  <a:cubicBezTo>
                    <a:pt x="40" y="4"/>
                    <a:pt x="36" y="5"/>
                    <a:pt x="33" y="6"/>
                  </a:cubicBezTo>
                  <a:cubicBezTo>
                    <a:pt x="26" y="8"/>
                    <a:pt x="21" y="12"/>
                    <a:pt x="14" y="12"/>
                  </a:cubicBezTo>
                  <a:cubicBezTo>
                    <a:pt x="9" y="11"/>
                    <a:pt x="9" y="9"/>
                    <a:pt x="5" y="12"/>
                  </a:cubicBezTo>
                  <a:cubicBezTo>
                    <a:pt x="3" y="13"/>
                    <a:pt x="6" y="16"/>
                    <a:pt x="2" y="17"/>
                  </a:cubicBezTo>
                  <a:cubicBezTo>
                    <a:pt x="2" y="17"/>
                    <a:pt x="1" y="17"/>
                    <a:pt x="0" y="17"/>
                  </a:cubicBezTo>
                  <a:cubicBezTo>
                    <a:pt x="1" y="19"/>
                    <a:pt x="3" y="20"/>
                    <a:pt x="5" y="22"/>
                  </a:cubicBezTo>
                  <a:cubicBezTo>
                    <a:pt x="10" y="14"/>
                    <a:pt x="24" y="20"/>
                    <a:pt x="34" y="22"/>
                  </a:cubicBezTo>
                  <a:cubicBezTo>
                    <a:pt x="34" y="16"/>
                    <a:pt x="31" y="16"/>
                    <a:pt x="36" y="1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7" name="Freeform 543"/>
            <p:cNvSpPr>
              <a:spLocks/>
            </p:cNvSpPr>
            <p:nvPr/>
          </p:nvSpPr>
          <p:spPr bwMode="auto">
            <a:xfrm>
              <a:off x="-8105775" y="4646613"/>
              <a:ext cx="149225" cy="190500"/>
            </a:xfrm>
            <a:custGeom>
              <a:avLst/>
              <a:gdLst>
                <a:gd name="T0" fmla="*/ 11 w 40"/>
                <a:gd name="T1" fmla="*/ 47 h 51"/>
                <a:gd name="T2" fmla="*/ 26 w 40"/>
                <a:gd name="T3" fmla="*/ 29 h 51"/>
                <a:gd name="T4" fmla="*/ 34 w 40"/>
                <a:gd name="T5" fmla="*/ 7 h 51"/>
                <a:gd name="T6" fmla="*/ 28 w 40"/>
                <a:gd name="T7" fmla="*/ 1 h 51"/>
                <a:gd name="T8" fmla="*/ 21 w 40"/>
                <a:gd name="T9" fmla="*/ 1 h 51"/>
                <a:gd name="T10" fmla="*/ 16 w 40"/>
                <a:gd name="T11" fmla="*/ 9 h 51"/>
                <a:gd name="T12" fmla="*/ 6 w 40"/>
                <a:gd name="T13" fmla="*/ 36 h 51"/>
                <a:gd name="T14" fmla="*/ 0 w 40"/>
                <a:gd name="T15" fmla="*/ 51 h 51"/>
                <a:gd name="T16" fmla="*/ 3 w 40"/>
                <a:gd name="T17" fmla="*/ 51 h 51"/>
                <a:gd name="T18" fmla="*/ 11 w 40"/>
                <a:gd name="T1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1">
                  <a:moveTo>
                    <a:pt x="11" y="47"/>
                  </a:moveTo>
                  <a:cubicBezTo>
                    <a:pt x="18" y="43"/>
                    <a:pt x="20" y="37"/>
                    <a:pt x="26" y="29"/>
                  </a:cubicBezTo>
                  <a:cubicBezTo>
                    <a:pt x="34" y="20"/>
                    <a:pt x="40" y="19"/>
                    <a:pt x="34" y="7"/>
                  </a:cubicBezTo>
                  <a:cubicBezTo>
                    <a:pt x="31" y="3"/>
                    <a:pt x="34" y="3"/>
                    <a:pt x="28" y="1"/>
                  </a:cubicBezTo>
                  <a:cubicBezTo>
                    <a:pt x="26" y="0"/>
                    <a:pt x="23" y="0"/>
                    <a:pt x="21" y="1"/>
                  </a:cubicBezTo>
                  <a:cubicBezTo>
                    <a:pt x="21" y="4"/>
                    <a:pt x="19" y="5"/>
                    <a:pt x="16" y="9"/>
                  </a:cubicBezTo>
                  <a:cubicBezTo>
                    <a:pt x="11" y="17"/>
                    <a:pt x="10" y="27"/>
                    <a:pt x="6" y="36"/>
                  </a:cubicBezTo>
                  <a:cubicBezTo>
                    <a:pt x="4" y="41"/>
                    <a:pt x="2" y="46"/>
                    <a:pt x="0" y="51"/>
                  </a:cubicBezTo>
                  <a:cubicBezTo>
                    <a:pt x="1" y="51"/>
                    <a:pt x="2" y="51"/>
                    <a:pt x="3" y="51"/>
                  </a:cubicBezTo>
                  <a:cubicBezTo>
                    <a:pt x="9" y="51"/>
                    <a:pt x="7" y="50"/>
                    <a:pt x="11" y="4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8" name="Freeform 544"/>
            <p:cNvSpPr>
              <a:spLocks/>
            </p:cNvSpPr>
            <p:nvPr/>
          </p:nvSpPr>
          <p:spPr bwMode="auto">
            <a:xfrm>
              <a:off x="-6954837" y="5175250"/>
              <a:ext cx="161925" cy="201613"/>
            </a:xfrm>
            <a:custGeom>
              <a:avLst/>
              <a:gdLst>
                <a:gd name="T0" fmla="*/ 43 w 43"/>
                <a:gd name="T1" fmla="*/ 14 h 54"/>
                <a:gd name="T2" fmla="*/ 10 w 43"/>
                <a:gd name="T3" fmla="*/ 12 h 54"/>
                <a:gd name="T4" fmla="*/ 0 w 43"/>
                <a:gd name="T5" fmla="*/ 34 h 54"/>
                <a:gd name="T6" fmla="*/ 9 w 43"/>
                <a:gd name="T7" fmla="*/ 35 h 54"/>
                <a:gd name="T8" fmla="*/ 19 w 43"/>
                <a:gd name="T9" fmla="*/ 38 h 54"/>
                <a:gd name="T10" fmla="*/ 25 w 43"/>
                <a:gd name="T11" fmla="*/ 51 h 54"/>
                <a:gd name="T12" fmla="*/ 43 w 43"/>
                <a:gd name="T13" fmla="*/ 52 h 54"/>
                <a:gd name="T14" fmla="*/ 40 w 43"/>
                <a:gd name="T15" fmla="*/ 44 h 54"/>
                <a:gd name="T16" fmla="*/ 32 w 43"/>
                <a:gd name="T17" fmla="*/ 24 h 54"/>
                <a:gd name="T18" fmla="*/ 43 w 43"/>
                <a:gd name="T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4">
                  <a:moveTo>
                    <a:pt x="43" y="14"/>
                  </a:moveTo>
                  <a:cubicBezTo>
                    <a:pt x="33" y="6"/>
                    <a:pt x="21" y="0"/>
                    <a:pt x="10" y="12"/>
                  </a:cubicBezTo>
                  <a:cubicBezTo>
                    <a:pt x="6" y="16"/>
                    <a:pt x="4" y="27"/>
                    <a:pt x="0" y="34"/>
                  </a:cubicBezTo>
                  <a:cubicBezTo>
                    <a:pt x="3" y="34"/>
                    <a:pt x="6" y="35"/>
                    <a:pt x="9" y="35"/>
                  </a:cubicBezTo>
                  <a:cubicBezTo>
                    <a:pt x="12" y="36"/>
                    <a:pt x="17" y="36"/>
                    <a:pt x="19" y="38"/>
                  </a:cubicBezTo>
                  <a:cubicBezTo>
                    <a:pt x="23" y="42"/>
                    <a:pt x="20" y="47"/>
                    <a:pt x="25" y="51"/>
                  </a:cubicBezTo>
                  <a:cubicBezTo>
                    <a:pt x="29" y="54"/>
                    <a:pt x="36" y="52"/>
                    <a:pt x="43" y="52"/>
                  </a:cubicBezTo>
                  <a:cubicBezTo>
                    <a:pt x="42" y="49"/>
                    <a:pt x="41" y="47"/>
                    <a:pt x="40" y="44"/>
                  </a:cubicBezTo>
                  <a:cubicBezTo>
                    <a:pt x="38" y="37"/>
                    <a:pt x="32" y="30"/>
                    <a:pt x="32" y="24"/>
                  </a:cubicBezTo>
                  <a:cubicBezTo>
                    <a:pt x="42" y="25"/>
                    <a:pt x="42" y="20"/>
                    <a:pt x="43"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9" name="Freeform 545"/>
            <p:cNvSpPr>
              <a:spLocks/>
            </p:cNvSpPr>
            <p:nvPr/>
          </p:nvSpPr>
          <p:spPr bwMode="auto">
            <a:xfrm>
              <a:off x="-7742237" y="4300538"/>
              <a:ext cx="968375" cy="1016000"/>
            </a:xfrm>
            <a:custGeom>
              <a:avLst/>
              <a:gdLst>
                <a:gd name="T0" fmla="*/ 250 w 258"/>
                <a:gd name="T1" fmla="*/ 229 h 271"/>
                <a:gd name="T2" fmla="*/ 243 w 258"/>
                <a:gd name="T3" fmla="*/ 210 h 271"/>
                <a:gd name="T4" fmla="*/ 239 w 258"/>
                <a:gd name="T5" fmla="*/ 214 h 271"/>
                <a:gd name="T6" fmla="*/ 239 w 258"/>
                <a:gd name="T7" fmla="*/ 189 h 271"/>
                <a:gd name="T8" fmla="*/ 219 w 258"/>
                <a:gd name="T9" fmla="*/ 162 h 271"/>
                <a:gd name="T10" fmla="*/ 179 w 258"/>
                <a:gd name="T11" fmla="*/ 114 h 271"/>
                <a:gd name="T12" fmla="*/ 194 w 258"/>
                <a:gd name="T13" fmla="*/ 81 h 271"/>
                <a:gd name="T14" fmla="*/ 201 w 258"/>
                <a:gd name="T15" fmla="*/ 57 h 271"/>
                <a:gd name="T16" fmla="*/ 174 w 258"/>
                <a:gd name="T17" fmla="*/ 43 h 271"/>
                <a:gd name="T18" fmla="*/ 163 w 258"/>
                <a:gd name="T19" fmla="*/ 19 h 271"/>
                <a:gd name="T20" fmla="*/ 156 w 258"/>
                <a:gd name="T21" fmla="*/ 11 h 271"/>
                <a:gd name="T22" fmla="*/ 148 w 258"/>
                <a:gd name="T23" fmla="*/ 17 h 271"/>
                <a:gd name="T24" fmla="*/ 144 w 258"/>
                <a:gd name="T25" fmla="*/ 7 h 271"/>
                <a:gd name="T26" fmla="*/ 102 w 258"/>
                <a:gd name="T27" fmla="*/ 11 h 271"/>
                <a:gd name="T28" fmla="*/ 97 w 258"/>
                <a:gd name="T29" fmla="*/ 10 h 271"/>
                <a:gd name="T30" fmla="*/ 89 w 258"/>
                <a:gd name="T31" fmla="*/ 21 h 271"/>
                <a:gd name="T32" fmla="*/ 78 w 258"/>
                <a:gd name="T33" fmla="*/ 31 h 271"/>
                <a:gd name="T34" fmla="*/ 65 w 258"/>
                <a:gd name="T35" fmla="*/ 41 h 271"/>
                <a:gd name="T36" fmla="*/ 69 w 258"/>
                <a:gd name="T37" fmla="*/ 57 h 271"/>
                <a:gd name="T38" fmla="*/ 64 w 258"/>
                <a:gd name="T39" fmla="*/ 70 h 271"/>
                <a:gd name="T40" fmla="*/ 51 w 258"/>
                <a:gd name="T41" fmla="*/ 106 h 271"/>
                <a:gd name="T42" fmla="*/ 18 w 258"/>
                <a:gd name="T43" fmla="*/ 123 h 271"/>
                <a:gd name="T44" fmla="*/ 0 w 258"/>
                <a:gd name="T45" fmla="*/ 136 h 271"/>
                <a:gd name="T46" fmla="*/ 7 w 258"/>
                <a:gd name="T47" fmla="*/ 161 h 271"/>
                <a:gd name="T48" fmla="*/ 6 w 258"/>
                <a:gd name="T49" fmla="*/ 167 h 271"/>
                <a:gd name="T50" fmla="*/ 12 w 258"/>
                <a:gd name="T51" fmla="*/ 172 h 271"/>
                <a:gd name="T52" fmla="*/ 7 w 258"/>
                <a:gd name="T53" fmla="*/ 178 h 271"/>
                <a:gd name="T54" fmla="*/ 20 w 258"/>
                <a:gd name="T55" fmla="*/ 178 h 271"/>
                <a:gd name="T56" fmla="*/ 42 w 258"/>
                <a:gd name="T57" fmla="*/ 182 h 271"/>
                <a:gd name="T58" fmla="*/ 126 w 258"/>
                <a:gd name="T59" fmla="*/ 241 h 271"/>
                <a:gd name="T60" fmla="*/ 170 w 258"/>
                <a:gd name="T61" fmla="*/ 268 h 271"/>
                <a:gd name="T62" fmla="*/ 210 w 258"/>
                <a:gd name="T63" fmla="*/ 267 h 271"/>
                <a:gd name="T64" fmla="*/ 220 w 258"/>
                <a:gd name="T65" fmla="*/ 245 h 271"/>
                <a:gd name="T66" fmla="*/ 253 w 258"/>
                <a:gd name="T67" fmla="*/ 247 h 271"/>
                <a:gd name="T68" fmla="*/ 256 w 258"/>
                <a:gd name="T69" fmla="*/ 241 h 271"/>
                <a:gd name="T70" fmla="*/ 258 w 258"/>
                <a:gd name="T71" fmla="*/ 238 h 271"/>
                <a:gd name="T72" fmla="*/ 250 w 258"/>
                <a:gd name="T73" fmla="*/ 22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271">
                  <a:moveTo>
                    <a:pt x="250" y="229"/>
                  </a:moveTo>
                  <a:cubicBezTo>
                    <a:pt x="246" y="224"/>
                    <a:pt x="249" y="215"/>
                    <a:pt x="243" y="210"/>
                  </a:cubicBezTo>
                  <a:cubicBezTo>
                    <a:pt x="242" y="212"/>
                    <a:pt x="240" y="213"/>
                    <a:pt x="239" y="214"/>
                  </a:cubicBezTo>
                  <a:cubicBezTo>
                    <a:pt x="234" y="205"/>
                    <a:pt x="239" y="198"/>
                    <a:pt x="239" y="189"/>
                  </a:cubicBezTo>
                  <a:cubicBezTo>
                    <a:pt x="239" y="175"/>
                    <a:pt x="229" y="166"/>
                    <a:pt x="219" y="162"/>
                  </a:cubicBezTo>
                  <a:cubicBezTo>
                    <a:pt x="205" y="156"/>
                    <a:pt x="181" y="129"/>
                    <a:pt x="179" y="114"/>
                  </a:cubicBezTo>
                  <a:cubicBezTo>
                    <a:pt x="176" y="101"/>
                    <a:pt x="180" y="86"/>
                    <a:pt x="194" y="81"/>
                  </a:cubicBezTo>
                  <a:cubicBezTo>
                    <a:pt x="194" y="71"/>
                    <a:pt x="188" y="61"/>
                    <a:pt x="201" y="57"/>
                  </a:cubicBezTo>
                  <a:cubicBezTo>
                    <a:pt x="190" y="49"/>
                    <a:pt x="182" y="55"/>
                    <a:pt x="174" y="43"/>
                  </a:cubicBezTo>
                  <a:cubicBezTo>
                    <a:pt x="171" y="38"/>
                    <a:pt x="161" y="25"/>
                    <a:pt x="163" y="19"/>
                  </a:cubicBezTo>
                  <a:cubicBezTo>
                    <a:pt x="161" y="17"/>
                    <a:pt x="158" y="14"/>
                    <a:pt x="156" y="11"/>
                  </a:cubicBezTo>
                  <a:cubicBezTo>
                    <a:pt x="154" y="13"/>
                    <a:pt x="150" y="15"/>
                    <a:pt x="148" y="17"/>
                  </a:cubicBezTo>
                  <a:cubicBezTo>
                    <a:pt x="147" y="13"/>
                    <a:pt x="145" y="10"/>
                    <a:pt x="144" y="7"/>
                  </a:cubicBezTo>
                  <a:cubicBezTo>
                    <a:pt x="135" y="8"/>
                    <a:pt x="105" y="0"/>
                    <a:pt x="102" y="11"/>
                  </a:cubicBezTo>
                  <a:cubicBezTo>
                    <a:pt x="100" y="11"/>
                    <a:pt x="99" y="10"/>
                    <a:pt x="97" y="10"/>
                  </a:cubicBezTo>
                  <a:cubicBezTo>
                    <a:pt x="95" y="14"/>
                    <a:pt x="92" y="18"/>
                    <a:pt x="89" y="21"/>
                  </a:cubicBezTo>
                  <a:cubicBezTo>
                    <a:pt x="86" y="24"/>
                    <a:pt x="82" y="29"/>
                    <a:pt x="78" y="31"/>
                  </a:cubicBezTo>
                  <a:cubicBezTo>
                    <a:pt x="71" y="34"/>
                    <a:pt x="68" y="31"/>
                    <a:pt x="65" y="41"/>
                  </a:cubicBezTo>
                  <a:cubicBezTo>
                    <a:pt x="64" y="48"/>
                    <a:pt x="69" y="52"/>
                    <a:pt x="69" y="57"/>
                  </a:cubicBezTo>
                  <a:cubicBezTo>
                    <a:pt x="69" y="63"/>
                    <a:pt x="66" y="65"/>
                    <a:pt x="64" y="70"/>
                  </a:cubicBezTo>
                  <a:cubicBezTo>
                    <a:pt x="60" y="85"/>
                    <a:pt x="66" y="96"/>
                    <a:pt x="51" y="106"/>
                  </a:cubicBezTo>
                  <a:cubicBezTo>
                    <a:pt x="41" y="113"/>
                    <a:pt x="29" y="117"/>
                    <a:pt x="18" y="123"/>
                  </a:cubicBezTo>
                  <a:cubicBezTo>
                    <a:pt x="12" y="127"/>
                    <a:pt x="6" y="132"/>
                    <a:pt x="0" y="136"/>
                  </a:cubicBezTo>
                  <a:cubicBezTo>
                    <a:pt x="4" y="143"/>
                    <a:pt x="5" y="154"/>
                    <a:pt x="7" y="161"/>
                  </a:cubicBezTo>
                  <a:cubicBezTo>
                    <a:pt x="7" y="165"/>
                    <a:pt x="5" y="164"/>
                    <a:pt x="6" y="167"/>
                  </a:cubicBezTo>
                  <a:cubicBezTo>
                    <a:pt x="8" y="171"/>
                    <a:pt x="12" y="167"/>
                    <a:pt x="12" y="172"/>
                  </a:cubicBezTo>
                  <a:cubicBezTo>
                    <a:pt x="12" y="175"/>
                    <a:pt x="9" y="176"/>
                    <a:pt x="7" y="178"/>
                  </a:cubicBezTo>
                  <a:cubicBezTo>
                    <a:pt x="11" y="177"/>
                    <a:pt x="12" y="177"/>
                    <a:pt x="20" y="178"/>
                  </a:cubicBezTo>
                  <a:cubicBezTo>
                    <a:pt x="29" y="179"/>
                    <a:pt x="33" y="178"/>
                    <a:pt x="42" y="182"/>
                  </a:cubicBezTo>
                  <a:cubicBezTo>
                    <a:pt x="74" y="196"/>
                    <a:pt x="99" y="219"/>
                    <a:pt x="126" y="241"/>
                  </a:cubicBezTo>
                  <a:cubicBezTo>
                    <a:pt x="140" y="252"/>
                    <a:pt x="152" y="265"/>
                    <a:pt x="170" y="268"/>
                  </a:cubicBezTo>
                  <a:cubicBezTo>
                    <a:pt x="183" y="271"/>
                    <a:pt x="196" y="267"/>
                    <a:pt x="210" y="267"/>
                  </a:cubicBezTo>
                  <a:cubicBezTo>
                    <a:pt x="214" y="260"/>
                    <a:pt x="216" y="249"/>
                    <a:pt x="220" y="245"/>
                  </a:cubicBezTo>
                  <a:cubicBezTo>
                    <a:pt x="231" y="233"/>
                    <a:pt x="243" y="239"/>
                    <a:pt x="253" y="247"/>
                  </a:cubicBezTo>
                  <a:cubicBezTo>
                    <a:pt x="254" y="245"/>
                    <a:pt x="254" y="243"/>
                    <a:pt x="256" y="241"/>
                  </a:cubicBezTo>
                  <a:cubicBezTo>
                    <a:pt x="256" y="240"/>
                    <a:pt x="257" y="239"/>
                    <a:pt x="258" y="238"/>
                  </a:cubicBezTo>
                  <a:cubicBezTo>
                    <a:pt x="254" y="235"/>
                    <a:pt x="250" y="231"/>
                    <a:pt x="250" y="22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0" name="Freeform 546"/>
            <p:cNvSpPr>
              <a:spLocks/>
            </p:cNvSpPr>
            <p:nvPr/>
          </p:nvSpPr>
          <p:spPr bwMode="auto">
            <a:xfrm>
              <a:off x="-8158162" y="4806950"/>
              <a:ext cx="127000" cy="179388"/>
            </a:xfrm>
            <a:custGeom>
              <a:avLst/>
              <a:gdLst>
                <a:gd name="T0" fmla="*/ 30 w 34"/>
                <a:gd name="T1" fmla="*/ 0 h 48"/>
                <a:gd name="T2" fmla="*/ 25 w 34"/>
                <a:gd name="T3" fmla="*/ 4 h 48"/>
                <a:gd name="T4" fmla="*/ 17 w 34"/>
                <a:gd name="T5" fmla="*/ 8 h 48"/>
                <a:gd name="T6" fmla="*/ 14 w 34"/>
                <a:gd name="T7" fmla="*/ 8 h 48"/>
                <a:gd name="T8" fmla="*/ 6 w 34"/>
                <a:gd name="T9" fmla="*/ 31 h 48"/>
                <a:gd name="T10" fmla="*/ 0 w 34"/>
                <a:gd name="T11" fmla="*/ 48 h 48"/>
                <a:gd name="T12" fmla="*/ 9 w 34"/>
                <a:gd name="T13" fmla="*/ 37 h 48"/>
                <a:gd name="T14" fmla="*/ 14 w 34"/>
                <a:gd name="T15" fmla="*/ 28 h 48"/>
                <a:gd name="T16" fmla="*/ 25 w 34"/>
                <a:gd name="T17" fmla="*/ 30 h 48"/>
                <a:gd name="T18" fmla="*/ 29 w 34"/>
                <a:gd name="T19" fmla="*/ 20 h 48"/>
                <a:gd name="T20" fmla="*/ 33 w 34"/>
                <a:gd name="T21" fmla="*/ 21 h 48"/>
                <a:gd name="T22" fmla="*/ 30 w 34"/>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8">
                  <a:moveTo>
                    <a:pt x="30" y="0"/>
                  </a:moveTo>
                  <a:cubicBezTo>
                    <a:pt x="29" y="2"/>
                    <a:pt x="27" y="3"/>
                    <a:pt x="25" y="4"/>
                  </a:cubicBezTo>
                  <a:cubicBezTo>
                    <a:pt x="21" y="7"/>
                    <a:pt x="23" y="8"/>
                    <a:pt x="17" y="8"/>
                  </a:cubicBezTo>
                  <a:cubicBezTo>
                    <a:pt x="16" y="8"/>
                    <a:pt x="15" y="8"/>
                    <a:pt x="14" y="8"/>
                  </a:cubicBezTo>
                  <a:cubicBezTo>
                    <a:pt x="11" y="16"/>
                    <a:pt x="8" y="23"/>
                    <a:pt x="6" y="31"/>
                  </a:cubicBezTo>
                  <a:cubicBezTo>
                    <a:pt x="4" y="36"/>
                    <a:pt x="2" y="42"/>
                    <a:pt x="0" y="48"/>
                  </a:cubicBezTo>
                  <a:cubicBezTo>
                    <a:pt x="5" y="46"/>
                    <a:pt x="8" y="41"/>
                    <a:pt x="9" y="37"/>
                  </a:cubicBezTo>
                  <a:cubicBezTo>
                    <a:pt x="11" y="33"/>
                    <a:pt x="9" y="31"/>
                    <a:pt x="14" y="28"/>
                  </a:cubicBezTo>
                  <a:cubicBezTo>
                    <a:pt x="17" y="27"/>
                    <a:pt x="23" y="28"/>
                    <a:pt x="25" y="30"/>
                  </a:cubicBezTo>
                  <a:cubicBezTo>
                    <a:pt x="27" y="28"/>
                    <a:pt x="26" y="22"/>
                    <a:pt x="29" y="20"/>
                  </a:cubicBezTo>
                  <a:cubicBezTo>
                    <a:pt x="30" y="20"/>
                    <a:pt x="31" y="20"/>
                    <a:pt x="33" y="21"/>
                  </a:cubicBezTo>
                  <a:cubicBezTo>
                    <a:pt x="34" y="14"/>
                    <a:pt x="34" y="5"/>
                    <a:pt x="30" y="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1" name="Freeform 547"/>
            <p:cNvSpPr>
              <a:spLocks/>
            </p:cNvSpPr>
            <p:nvPr/>
          </p:nvSpPr>
          <p:spPr bwMode="auto">
            <a:xfrm>
              <a:off x="-8050212" y="4327525"/>
              <a:ext cx="671513" cy="606425"/>
            </a:xfrm>
            <a:custGeom>
              <a:avLst/>
              <a:gdLst>
                <a:gd name="T0" fmla="*/ 170 w 179"/>
                <a:gd name="T1" fmla="*/ 1 h 162"/>
                <a:gd name="T2" fmla="*/ 153 w 179"/>
                <a:gd name="T3" fmla="*/ 6 h 162"/>
                <a:gd name="T4" fmla="*/ 132 w 179"/>
                <a:gd name="T5" fmla="*/ 8 h 162"/>
                <a:gd name="T6" fmla="*/ 99 w 179"/>
                <a:gd name="T7" fmla="*/ 20 h 162"/>
                <a:gd name="T8" fmla="*/ 67 w 179"/>
                <a:gd name="T9" fmla="*/ 15 h 162"/>
                <a:gd name="T10" fmla="*/ 41 w 179"/>
                <a:gd name="T11" fmla="*/ 22 h 162"/>
                <a:gd name="T12" fmla="*/ 24 w 179"/>
                <a:gd name="T13" fmla="*/ 35 h 162"/>
                <a:gd name="T14" fmla="*/ 12 w 179"/>
                <a:gd name="T15" fmla="*/ 48 h 162"/>
                <a:gd name="T16" fmla="*/ 4 w 179"/>
                <a:gd name="T17" fmla="*/ 45 h 162"/>
                <a:gd name="T18" fmla="*/ 0 w 179"/>
                <a:gd name="T19" fmla="*/ 55 h 162"/>
                <a:gd name="T20" fmla="*/ 4 w 179"/>
                <a:gd name="T21" fmla="*/ 68 h 162"/>
                <a:gd name="T22" fmla="*/ 6 w 179"/>
                <a:gd name="T23" fmla="*/ 82 h 162"/>
                <a:gd name="T24" fmla="*/ 6 w 179"/>
                <a:gd name="T25" fmla="*/ 86 h 162"/>
                <a:gd name="T26" fmla="*/ 13 w 179"/>
                <a:gd name="T27" fmla="*/ 86 h 162"/>
                <a:gd name="T28" fmla="*/ 19 w 179"/>
                <a:gd name="T29" fmla="*/ 92 h 162"/>
                <a:gd name="T30" fmla="*/ 11 w 179"/>
                <a:gd name="T31" fmla="*/ 114 h 162"/>
                <a:gd name="T32" fmla="*/ 1 w 179"/>
                <a:gd name="T33" fmla="*/ 128 h 162"/>
                <a:gd name="T34" fmla="*/ 4 w 179"/>
                <a:gd name="T35" fmla="*/ 149 h 162"/>
                <a:gd name="T36" fmla="*/ 21 w 179"/>
                <a:gd name="T37" fmla="*/ 160 h 162"/>
                <a:gd name="T38" fmla="*/ 35 w 179"/>
                <a:gd name="T39" fmla="*/ 156 h 162"/>
                <a:gd name="T40" fmla="*/ 70 w 179"/>
                <a:gd name="T41" fmla="*/ 137 h 162"/>
                <a:gd name="T42" fmla="*/ 100 w 179"/>
                <a:gd name="T43" fmla="*/ 116 h 162"/>
                <a:gd name="T44" fmla="*/ 133 w 179"/>
                <a:gd name="T45" fmla="*/ 99 h 162"/>
                <a:gd name="T46" fmla="*/ 146 w 179"/>
                <a:gd name="T47" fmla="*/ 63 h 162"/>
                <a:gd name="T48" fmla="*/ 151 w 179"/>
                <a:gd name="T49" fmla="*/ 50 h 162"/>
                <a:gd name="T50" fmla="*/ 147 w 179"/>
                <a:gd name="T51" fmla="*/ 34 h 162"/>
                <a:gd name="T52" fmla="*/ 160 w 179"/>
                <a:gd name="T53" fmla="*/ 24 h 162"/>
                <a:gd name="T54" fmla="*/ 171 w 179"/>
                <a:gd name="T55" fmla="*/ 14 h 162"/>
                <a:gd name="T56" fmla="*/ 179 w 179"/>
                <a:gd name="T57" fmla="*/ 3 h 162"/>
                <a:gd name="T58" fmla="*/ 170 w 179"/>
                <a:gd name="T59"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62">
                  <a:moveTo>
                    <a:pt x="170" y="1"/>
                  </a:moveTo>
                  <a:cubicBezTo>
                    <a:pt x="165" y="1"/>
                    <a:pt x="159" y="6"/>
                    <a:pt x="153" y="6"/>
                  </a:cubicBezTo>
                  <a:cubicBezTo>
                    <a:pt x="145" y="7"/>
                    <a:pt x="140" y="5"/>
                    <a:pt x="132" y="8"/>
                  </a:cubicBezTo>
                  <a:cubicBezTo>
                    <a:pt x="122" y="11"/>
                    <a:pt x="110" y="18"/>
                    <a:pt x="99" y="20"/>
                  </a:cubicBezTo>
                  <a:cubicBezTo>
                    <a:pt x="86" y="21"/>
                    <a:pt x="78" y="14"/>
                    <a:pt x="67" y="15"/>
                  </a:cubicBezTo>
                  <a:cubicBezTo>
                    <a:pt x="57" y="15"/>
                    <a:pt x="52" y="24"/>
                    <a:pt x="41" y="22"/>
                  </a:cubicBezTo>
                  <a:cubicBezTo>
                    <a:pt x="24" y="18"/>
                    <a:pt x="24" y="13"/>
                    <a:pt x="24" y="35"/>
                  </a:cubicBezTo>
                  <a:cubicBezTo>
                    <a:pt x="17" y="35"/>
                    <a:pt x="14" y="42"/>
                    <a:pt x="12" y="48"/>
                  </a:cubicBezTo>
                  <a:cubicBezTo>
                    <a:pt x="9" y="47"/>
                    <a:pt x="6" y="46"/>
                    <a:pt x="4" y="45"/>
                  </a:cubicBezTo>
                  <a:cubicBezTo>
                    <a:pt x="3" y="48"/>
                    <a:pt x="0" y="51"/>
                    <a:pt x="0" y="55"/>
                  </a:cubicBezTo>
                  <a:cubicBezTo>
                    <a:pt x="0" y="59"/>
                    <a:pt x="3" y="63"/>
                    <a:pt x="4" y="68"/>
                  </a:cubicBezTo>
                  <a:cubicBezTo>
                    <a:pt x="4" y="73"/>
                    <a:pt x="5" y="78"/>
                    <a:pt x="6" y="82"/>
                  </a:cubicBezTo>
                  <a:cubicBezTo>
                    <a:pt x="6" y="84"/>
                    <a:pt x="6" y="85"/>
                    <a:pt x="6" y="86"/>
                  </a:cubicBezTo>
                  <a:cubicBezTo>
                    <a:pt x="8" y="85"/>
                    <a:pt x="11" y="85"/>
                    <a:pt x="13" y="86"/>
                  </a:cubicBezTo>
                  <a:cubicBezTo>
                    <a:pt x="19" y="88"/>
                    <a:pt x="16" y="88"/>
                    <a:pt x="19" y="92"/>
                  </a:cubicBezTo>
                  <a:cubicBezTo>
                    <a:pt x="25" y="104"/>
                    <a:pt x="19" y="105"/>
                    <a:pt x="11" y="114"/>
                  </a:cubicBezTo>
                  <a:cubicBezTo>
                    <a:pt x="7" y="119"/>
                    <a:pt x="5" y="124"/>
                    <a:pt x="1" y="128"/>
                  </a:cubicBezTo>
                  <a:cubicBezTo>
                    <a:pt x="5" y="133"/>
                    <a:pt x="5" y="142"/>
                    <a:pt x="4" y="149"/>
                  </a:cubicBezTo>
                  <a:cubicBezTo>
                    <a:pt x="9" y="151"/>
                    <a:pt x="17" y="159"/>
                    <a:pt x="21" y="160"/>
                  </a:cubicBezTo>
                  <a:cubicBezTo>
                    <a:pt x="29" y="162"/>
                    <a:pt x="30" y="160"/>
                    <a:pt x="35" y="156"/>
                  </a:cubicBezTo>
                  <a:cubicBezTo>
                    <a:pt x="46" y="148"/>
                    <a:pt x="58" y="143"/>
                    <a:pt x="70" y="137"/>
                  </a:cubicBezTo>
                  <a:cubicBezTo>
                    <a:pt x="80" y="131"/>
                    <a:pt x="90" y="123"/>
                    <a:pt x="100" y="116"/>
                  </a:cubicBezTo>
                  <a:cubicBezTo>
                    <a:pt x="111" y="110"/>
                    <a:pt x="123" y="106"/>
                    <a:pt x="133" y="99"/>
                  </a:cubicBezTo>
                  <a:cubicBezTo>
                    <a:pt x="148" y="89"/>
                    <a:pt x="142" y="78"/>
                    <a:pt x="146" y="63"/>
                  </a:cubicBezTo>
                  <a:cubicBezTo>
                    <a:pt x="148" y="58"/>
                    <a:pt x="151" y="56"/>
                    <a:pt x="151" y="50"/>
                  </a:cubicBezTo>
                  <a:cubicBezTo>
                    <a:pt x="151" y="45"/>
                    <a:pt x="146" y="41"/>
                    <a:pt x="147" y="34"/>
                  </a:cubicBezTo>
                  <a:cubicBezTo>
                    <a:pt x="150" y="24"/>
                    <a:pt x="153" y="27"/>
                    <a:pt x="160" y="24"/>
                  </a:cubicBezTo>
                  <a:cubicBezTo>
                    <a:pt x="164" y="22"/>
                    <a:pt x="168" y="17"/>
                    <a:pt x="171" y="14"/>
                  </a:cubicBezTo>
                  <a:cubicBezTo>
                    <a:pt x="174" y="11"/>
                    <a:pt x="177" y="7"/>
                    <a:pt x="179" y="3"/>
                  </a:cubicBezTo>
                  <a:cubicBezTo>
                    <a:pt x="176" y="2"/>
                    <a:pt x="174" y="0"/>
                    <a:pt x="170"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2" name="Freeform 548"/>
            <p:cNvSpPr>
              <a:spLocks/>
            </p:cNvSpPr>
            <p:nvPr/>
          </p:nvSpPr>
          <p:spPr bwMode="auto">
            <a:xfrm>
              <a:off x="-8215312" y="4908550"/>
              <a:ext cx="169863" cy="344488"/>
            </a:xfrm>
            <a:custGeom>
              <a:avLst/>
              <a:gdLst>
                <a:gd name="T0" fmla="*/ 35 w 45"/>
                <a:gd name="T1" fmla="*/ 49 h 92"/>
                <a:gd name="T2" fmla="*/ 37 w 45"/>
                <a:gd name="T3" fmla="*/ 37 h 92"/>
                <a:gd name="T4" fmla="*/ 43 w 45"/>
                <a:gd name="T5" fmla="*/ 24 h 92"/>
                <a:gd name="T6" fmla="*/ 37 w 45"/>
                <a:gd name="T7" fmla="*/ 1 h 92"/>
                <a:gd name="T8" fmla="*/ 29 w 45"/>
                <a:gd name="T9" fmla="*/ 1 h 92"/>
                <a:gd name="T10" fmla="*/ 24 w 45"/>
                <a:gd name="T11" fmla="*/ 10 h 92"/>
                <a:gd name="T12" fmla="*/ 15 w 45"/>
                <a:gd name="T13" fmla="*/ 21 h 92"/>
                <a:gd name="T14" fmla="*/ 5 w 45"/>
                <a:gd name="T15" fmla="*/ 36 h 92"/>
                <a:gd name="T16" fmla="*/ 0 w 45"/>
                <a:gd name="T17" fmla="*/ 39 h 92"/>
                <a:gd name="T18" fmla="*/ 12 w 45"/>
                <a:gd name="T19" fmla="*/ 69 h 92"/>
                <a:gd name="T20" fmla="*/ 21 w 45"/>
                <a:gd name="T21" fmla="*/ 89 h 92"/>
                <a:gd name="T22" fmla="*/ 22 w 45"/>
                <a:gd name="T23" fmla="*/ 92 h 92"/>
                <a:gd name="T24" fmla="*/ 26 w 45"/>
                <a:gd name="T25" fmla="*/ 76 h 92"/>
                <a:gd name="T26" fmla="*/ 35 w 45"/>
                <a:gd name="T27"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92">
                  <a:moveTo>
                    <a:pt x="35" y="49"/>
                  </a:moveTo>
                  <a:cubicBezTo>
                    <a:pt x="36" y="45"/>
                    <a:pt x="35" y="41"/>
                    <a:pt x="37" y="37"/>
                  </a:cubicBezTo>
                  <a:cubicBezTo>
                    <a:pt x="38" y="32"/>
                    <a:pt x="42" y="28"/>
                    <a:pt x="43" y="24"/>
                  </a:cubicBezTo>
                  <a:cubicBezTo>
                    <a:pt x="45" y="15"/>
                    <a:pt x="39" y="8"/>
                    <a:pt x="37" y="1"/>
                  </a:cubicBezTo>
                  <a:cubicBezTo>
                    <a:pt x="34" y="0"/>
                    <a:pt x="31" y="0"/>
                    <a:pt x="29" y="1"/>
                  </a:cubicBezTo>
                  <a:cubicBezTo>
                    <a:pt x="24" y="4"/>
                    <a:pt x="26" y="6"/>
                    <a:pt x="24" y="10"/>
                  </a:cubicBezTo>
                  <a:cubicBezTo>
                    <a:pt x="23" y="14"/>
                    <a:pt x="20" y="19"/>
                    <a:pt x="15" y="21"/>
                  </a:cubicBezTo>
                  <a:cubicBezTo>
                    <a:pt x="12" y="27"/>
                    <a:pt x="9" y="33"/>
                    <a:pt x="5" y="36"/>
                  </a:cubicBezTo>
                  <a:cubicBezTo>
                    <a:pt x="3" y="37"/>
                    <a:pt x="2" y="38"/>
                    <a:pt x="0" y="39"/>
                  </a:cubicBezTo>
                  <a:cubicBezTo>
                    <a:pt x="7" y="47"/>
                    <a:pt x="9" y="59"/>
                    <a:pt x="12" y="69"/>
                  </a:cubicBezTo>
                  <a:cubicBezTo>
                    <a:pt x="15" y="76"/>
                    <a:pt x="18" y="82"/>
                    <a:pt x="21" y="89"/>
                  </a:cubicBezTo>
                  <a:cubicBezTo>
                    <a:pt x="21" y="90"/>
                    <a:pt x="22" y="91"/>
                    <a:pt x="22" y="92"/>
                  </a:cubicBezTo>
                  <a:cubicBezTo>
                    <a:pt x="24" y="87"/>
                    <a:pt x="25" y="82"/>
                    <a:pt x="26" y="76"/>
                  </a:cubicBezTo>
                  <a:cubicBezTo>
                    <a:pt x="28" y="65"/>
                    <a:pt x="31" y="58"/>
                    <a:pt x="35" y="4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3" name="Freeform 549"/>
            <p:cNvSpPr>
              <a:spLocks/>
            </p:cNvSpPr>
            <p:nvPr/>
          </p:nvSpPr>
          <p:spPr bwMode="auto">
            <a:xfrm>
              <a:off x="-8132762" y="4810125"/>
              <a:ext cx="434975" cy="495300"/>
            </a:xfrm>
            <a:custGeom>
              <a:avLst/>
              <a:gdLst>
                <a:gd name="T0" fmla="*/ 110 w 116"/>
                <a:gd name="T1" fmla="*/ 31 h 132"/>
                <a:gd name="T2" fmla="*/ 111 w 116"/>
                <a:gd name="T3" fmla="*/ 25 h 132"/>
                <a:gd name="T4" fmla="*/ 104 w 116"/>
                <a:gd name="T5" fmla="*/ 0 h 132"/>
                <a:gd name="T6" fmla="*/ 92 w 116"/>
                <a:gd name="T7" fmla="*/ 8 h 132"/>
                <a:gd name="T8" fmla="*/ 57 w 116"/>
                <a:gd name="T9" fmla="*/ 27 h 132"/>
                <a:gd name="T10" fmla="*/ 43 w 116"/>
                <a:gd name="T11" fmla="*/ 31 h 132"/>
                <a:gd name="T12" fmla="*/ 22 w 116"/>
                <a:gd name="T13" fmla="*/ 19 h 132"/>
                <a:gd name="T14" fmla="*/ 18 w 116"/>
                <a:gd name="T15" fmla="*/ 29 h 132"/>
                <a:gd name="T16" fmla="*/ 15 w 116"/>
                <a:gd name="T17" fmla="*/ 27 h 132"/>
                <a:gd name="T18" fmla="*/ 21 w 116"/>
                <a:gd name="T19" fmla="*/ 50 h 132"/>
                <a:gd name="T20" fmla="*/ 15 w 116"/>
                <a:gd name="T21" fmla="*/ 63 h 132"/>
                <a:gd name="T22" fmla="*/ 13 w 116"/>
                <a:gd name="T23" fmla="*/ 75 h 132"/>
                <a:gd name="T24" fmla="*/ 4 w 116"/>
                <a:gd name="T25" fmla="*/ 102 h 132"/>
                <a:gd name="T26" fmla="*/ 0 w 116"/>
                <a:gd name="T27" fmla="*/ 118 h 132"/>
                <a:gd name="T28" fmla="*/ 12 w 116"/>
                <a:gd name="T29" fmla="*/ 127 h 132"/>
                <a:gd name="T30" fmla="*/ 32 w 116"/>
                <a:gd name="T31" fmla="*/ 129 h 132"/>
                <a:gd name="T32" fmla="*/ 47 w 116"/>
                <a:gd name="T33" fmla="*/ 110 h 132"/>
                <a:gd name="T34" fmla="*/ 66 w 116"/>
                <a:gd name="T35" fmla="*/ 104 h 132"/>
                <a:gd name="T36" fmla="*/ 81 w 116"/>
                <a:gd name="T37" fmla="*/ 90 h 132"/>
                <a:gd name="T38" fmla="*/ 55 w 116"/>
                <a:gd name="T39" fmla="*/ 58 h 132"/>
                <a:gd name="T40" fmla="*/ 104 w 116"/>
                <a:gd name="T41" fmla="*/ 45 h 132"/>
                <a:gd name="T42" fmla="*/ 111 w 116"/>
                <a:gd name="T43" fmla="*/ 42 h 132"/>
                <a:gd name="T44" fmla="*/ 116 w 116"/>
                <a:gd name="T45" fmla="*/ 36 h 132"/>
                <a:gd name="T46" fmla="*/ 110 w 116"/>
                <a:gd name="T47" fmla="*/ 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32">
                  <a:moveTo>
                    <a:pt x="110" y="31"/>
                  </a:moveTo>
                  <a:cubicBezTo>
                    <a:pt x="109" y="28"/>
                    <a:pt x="111" y="29"/>
                    <a:pt x="111" y="25"/>
                  </a:cubicBezTo>
                  <a:cubicBezTo>
                    <a:pt x="109" y="18"/>
                    <a:pt x="108" y="7"/>
                    <a:pt x="104" y="0"/>
                  </a:cubicBezTo>
                  <a:cubicBezTo>
                    <a:pt x="100" y="3"/>
                    <a:pt x="96" y="5"/>
                    <a:pt x="92" y="8"/>
                  </a:cubicBezTo>
                  <a:cubicBezTo>
                    <a:pt x="80" y="14"/>
                    <a:pt x="68" y="19"/>
                    <a:pt x="57" y="27"/>
                  </a:cubicBezTo>
                  <a:cubicBezTo>
                    <a:pt x="52" y="31"/>
                    <a:pt x="51" y="33"/>
                    <a:pt x="43" y="31"/>
                  </a:cubicBezTo>
                  <a:cubicBezTo>
                    <a:pt x="37" y="30"/>
                    <a:pt x="27" y="17"/>
                    <a:pt x="22" y="19"/>
                  </a:cubicBezTo>
                  <a:cubicBezTo>
                    <a:pt x="19" y="21"/>
                    <a:pt x="20" y="27"/>
                    <a:pt x="18" y="29"/>
                  </a:cubicBezTo>
                  <a:cubicBezTo>
                    <a:pt x="17" y="28"/>
                    <a:pt x="16" y="28"/>
                    <a:pt x="15" y="27"/>
                  </a:cubicBezTo>
                  <a:cubicBezTo>
                    <a:pt x="17" y="34"/>
                    <a:pt x="23" y="41"/>
                    <a:pt x="21" y="50"/>
                  </a:cubicBezTo>
                  <a:cubicBezTo>
                    <a:pt x="20" y="54"/>
                    <a:pt x="16" y="58"/>
                    <a:pt x="15" y="63"/>
                  </a:cubicBezTo>
                  <a:cubicBezTo>
                    <a:pt x="13" y="67"/>
                    <a:pt x="14" y="71"/>
                    <a:pt x="13" y="75"/>
                  </a:cubicBezTo>
                  <a:cubicBezTo>
                    <a:pt x="9" y="84"/>
                    <a:pt x="6" y="91"/>
                    <a:pt x="4" y="102"/>
                  </a:cubicBezTo>
                  <a:cubicBezTo>
                    <a:pt x="3" y="108"/>
                    <a:pt x="2" y="113"/>
                    <a:pt x="0" y="118"/>
                  </a:cubicBezTo>
                  <a:cubicBezTo>
                    <a:pt x="3" y="125"/>
                    <a:pt x="3" y="124"/>
                    <a:pt x="12" y="127"/>
                  </a:cubicBezTo>
                  <a:cubicBezTo>
                    <a:pt x="18" y="128"/>
                    <a:pt x="27" y="132"/>
                    <a:pt x="32" y="129"/>
                  </a:cubicBezTo>
                  <a:cubicBezTo>
                    <a:pt x="39" y="126"/>
                    <a:pt x="42" y="114"/>
                    <a:pt x="47" y="110"/>
                  </a:cubicBezTo>
                  <a:cubicBezTo>
                    <a:pt x="53" y="107"/>
                    <a:pt x="61" y="109"/>
                    <a:pt x="66" y="104"/>
                  </a:cubicBezTo>
                  <a:cubicBezTo>
                    <a:pt x="72" y="100"/>
                    <a:pt x="73" y="93"/>
                    <a:pt x="81" y="90"/>
                  </a:cubicBezTo>
                  <a:cubicBezTo>
                    <a:pt x="72" y="80"/>
                    <a:pt x="61" y="70"/>
                    <a:pt x="55" y="58"/>
                  </a:cubicBezTo>
                  <a:cubicBezTo>
                    <a:pt x="71" y="53"/>
                    <a:pt x="88" y="52"/>
                    <a:pt x="104" y="45"/>
                  </a:cubicBezTo>
                  <a:cubicBezTo>
                    <a:pt x="107" y="43"/>
                    <a:pt x="109" y="42"/>
                    <a:pt x="111" y="42"/>
                  </a:cubicBezTo>
                  <a:cubicBezTo>
                    <a:pt x="113" y="40"/>
                    <a:pt x="116" y="39"/>
                    <a:pt x="116" y="36"/>
                  </a:cubicBezTo>
                  <a:cubicBezTo>
                    <a:pt x="116" y="31"/>
                    <a:pt x="112" y="35"/>
                    <a:pt x="110" y="31"/>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4" name="Freeform 550"/>
            <p:cNvSpPr>
              <a:spLocks/>
            </p:cNvSpPr>
            <p:nvPr/>
          </p:nvSpPr>
          <p:spPr bwMode="auto">
            <a:xfrm>
              <a:off x="-8174037" y="4960938"/>
              <a:ext cx="2116138" cy="1731963"/>
            </a:xfrm>
            <a:custGeom>
              <a:avLst/>
              <a:gdLst>
                <a:gd name="T0" fmla="*/ 563 w 564"/>
                <a:gd name="T1" fmla="*/ 299 h 462"/>
                <a:gd name="T2" fmla="*/ 557 w 564"/>
                <a:gd name="T3" fmla="*/ 287 h 462"/>
                <a:gd name="T4" fmla="*/ 492 w 564"/>
                <a:gd name="T5" fmla="*/ 276 h 462"/>
                <a:gd name="T6" fmla="*/ 467 w 564"/>
                <a:gd name="T7" fmla="*/ 257 h 462"/>
                <a:gd name="T8" fmla="*/ 449 w 564"/>
                <a:gd name="T9" fmla="*/ 234 h 462"/>
                <a:gd name="T10" fmla="*/ 437 w 564"/>
                <a:gd name="T11" fmla="*/ 232 h 462"/>
                <a:gd name="T12" fmla="*/ 427 w 564"/>
                <a:gd name="T13" fmla="*/ 204 h 462"/>
                <a:gd name="T14" fmla="*/ 422 w 564"/>
                <a:gd name="T15" fmla="*/ 176 h 462"/>
                <a:gd name="T16" fmla="*/ 419 w 564"/>
                <a:gd name="T17" fmla="*/ 160 h 462"/>
                <a:gd name="T18" fmla="*/ 409 w 564"/>
                <a:gd name="T19" fmla="*/ 158 h 462"/>
                <a:gd name="T20" fmla="*/ 398 w 564"/>
                <a:gd name="T21" fmla="*/ 148 h 462"/>
                <a:gd name="T22" fmla="*/ 374 w 564"/>
                <a:gd name="T23" fmla="*/ 118 h 462"/>
                <a:gd name="T24" fmla="*/ 368 w 564"/>
                <a:gd name="T25" fmla="*/ 109 h 462"/>
                <a:gd name="T26" fmla="*/ 350 w 564"/>
                <a:gd name="T27" fmla="*/ 108 h 462"/>
                <a:gd name="T28" fmla="*/ 344 w 564"/>
                <a:gd name="T29" fmla="*/ 95 h 462"/>
                <a:gd name="T30" fmla="*/ 334 w 564"/>
                <a:gd name="T31" fmla="*/ 92 h 462"/>
                <a:gd name="T32" fmla="*/ 285 w 564"/>
                <a:gd name="T33" fmla="*/ 92 h 462"/>
                <a:gd name="T34" fmla="*/ 241 w 564"/>
                <a:gd name="T35" fmla="*/ 65 h 462"/>
                <a:gd name="T36" fmla="*/ 157 w 564"/>
                <a:gd name="T37" fmla="*/ 6 h 462"/>
                <a:gd name="T38" fmla="*/ 135 w 564"/>
                <a:gd name="T39" fmla="*/ 2 h 462"/>
                <a:gd name="T40" fmla="*/ 115 w 564"/>
                <a:gd name="T41" fmla="*/ 5 h 462"/>
                <a:gd name="T42" fmla="*/ 66 w 564"/>
                <a:gd name="T43" fmla="*/ 18 h 462"/>
                <a:gd name="T44" fmla="*/ 92 w 564"/>
                <a:gd name="T45" fmla="*/ 50 h 462"/>
                <a:gd name="T46" fmla="*/ 77 w 564"/>
                <a:gd name="T47" fmla="*/ 64 h 462"/>
                <a:gd name="T48" fmla="*/ 58 w 564"/>
                <a:gd name="T49" fmla="*/ 70 h 462"/>
                <a:gd name="T50" fmla="*/ 43 w 564"/>
                <a:gd name="T51" fmla="*/ 89 h 462"/>
                <a:gd name="T52" fmla="*/ 23 w 564"/>
                <a:gd name="T53" fmla="*/ 87 h 462"/>
                <a:gd name="T54" fmla="*/ 10 w 564"/>
                <a:gd name="T55" fmla="*/ 77 h 462"/>
                <a:gd name="T56" fmla="*/ 8 w 564"/>
                <a:gd name="T57" fmla="*/ 97 h 462"/>
                <a:gd name="T58" fmla="*/ 0 w 564"/>
                <a:gd name="T59" fmla="*/ 125 h 462"/>
                <a:gd name="T60" fmla="*/ 21 w 564"/>
                <a:gd name="T61" fmla="*/ 129 h 462"/>
                <a:gd name="T62" fmla="*/ 45 w 564"/>
                <a:gd name="T63" fmla="*/ 158 h 462"/>
                <a:gd name="T64" fmla="*/ 75 w 564"/>
                <a:gd name="T65" fmla="*/ 226 h 462"/>
                <a:gd name="T66" fmla="*/ 93 w 564"/>
                <a:gd name="T67" fmla="*/ 239 h 462"/>
                <a:gd name="T68" fmla="*/ 121 w 564"/>
                <a:gd name="T69" fmla="*/ 286 h 462"/>
                <a:gd name="T70" fmla="*/ 121 w 564"/>
                <a:gd name="T71" fmla="*/ 311 h 462"/>
                <a:gd name="T72" fmla="*/ 143 w 564"/>
                <a:gd name="T73" fmla="*/ 349 h 462"/>
                <a:gd name="T74" fmla="*/ 164 w 564"/>
                <a:gd name="T75" fmla="*/ 362 h 462"/>
                <a:gd name="T76" fmla="*/ 176 w 564"/>
                <a:gd name="T77" fmla="*/ 382 h 462"/>
                <a:gd name="T78" fmla="*/ 193 w 564"/>
                <a:gd name="T79" fmla="*/ 421 h 462"/>
                <a:gd name="T80" fmla="*/ 218 w 564"/>
                <a:gd name="T81" fmla="*/ 456 h 462"/>
                <a:gd name="T82" fmla="*/ 219 w 564"/>
                <a:gd name="T83" fmla="*/ 462 h 462"/>
                <a:gd name="T84" fmla="*/ 232 w 564"/>
                <a:gd name="T85" fmla="*/ 450 h 462"/>
                <a:gd name="T86" fmla="*/ 243 w 564"/>
                <a:gd name="T87" fmla="*/ 429 h 462"/>
                <a:gd name="T88" fmla="*/ 279 w 564"/>
                <a:gd name="T89" fmla="*/ 432 h 462"/>
                <a:gd name="T90" fmla="*/ 320 w 564"/>
                <a:gd name="T91" fmla="*/ 437 h 462"/>
                <a:gd name="T92" fmla="*/ 339 w 564"/>
                <a:gd name="T93" fmla="*/ 445 h 462"/>
                <a:gd name="T94" fmla="*/ 353 w 564"/>
                <a:gd name="T95" fmla="*/ 426 h 462"/>
                <a:gd name="T96" fmla="*/ 379 w 564"/>
                <a:gd name="T97" fmla="*/ 404 h 462"/>
                <a:gd name="T98" fmla="*/ 468 w 564"/>
                <a:gd name="T99" fmla="*/ 388 h 462"/>
                <a:gd name="T100" fmla="*/ 515 w 564"/>
                <a:gd name="T101" fmla="*/ 372 h 462"/>
                <a:gd name="T102" fmla="*/ 549 w 564"/>
                <a:gd name="T103" fmla="*/ 354 h 462"/>
                <a:gd name="T104" fmla="*/ 557 w 564"/>
                <a:gd name="T105" fmla="*/ 324 h 462"/>
                <a:gd name="T106" fmla="*/ 563 w 564"/>
                <a:gd name="T107" fmla="*/ 29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462">
                  <a:moveTo>
                    <a:pt x="563" y="299"/>
                  </a:moveTo>
                  <a:cubicBezTo>
                    <a:pt x="562" y="295"/>
                    <a:pt x="559" y="291"/>
                    <a:pt x="557" y="287"/>
                  </a:cubicBezTo>
                  <a:cubicBezTo>
                    <a:pt x="537" y="288"/>
                    <a:pt x="510" y="280"/>
                    <a:pt x="492" y="276"/>
                  </a:cubicBezTo>
                  <a:cubicBezTo>
                    <a:pt x="479" y="274"/>
                    <a:pt x="475" y="268"/>
                    <a:pt x="467" y="257"/>
                  </a:cubicBezTo>
                  <a:cubicBezTo>
                    <a:pt x="462" y="250"/>
                    <a:pt x="453" y="242"/>
                    <a:pt x="449" y="234"/>
                  </a:cubicBezTo>
                  <a:cubicBezTo>
                    <a:pt x="444" y="235"/>
                    <a:pt x="440" y="234"/>
                    <a:pt x="437" y="232"/>
                  </a:cubicBezTo>
                  <a:cubicBezTo>
                    <a:pt x="432" y="227"/>
                    <a:pt x="427" y="213"/>
                    <a:pt x="427" y="204"/>
                  </a:cubicBezTo>
                  <a:cubicBezTo>
                    <a:pt x="414" y="202"/>
                    <a:pt x="420" y="184"/>
                    <a:pt x="422" y="176"/>
                  </a:cubicBezTo>
                  <a:cubicBezTo>
                    <a:pt x="422" y="169"/>
                    <a:pt x="424" y="165"/>
                    <a:pt x="419" y="160"/>
                  </a:cubicBezTo>
                  <a:cubicBezTo>
                    <a:pt x="418" y="159"/>
                    <a:pt x="410" y="159"/>
                    <a:pt x="409" y="158"/>
                  </a:cubicBezTo>
                  <a:cubicBezTo>
                    <a:pt x="403" y="155"/>
                    <a:pt x="403" y="153"/>
                    <a:pt x="398" y="148"/>
                  </a:cubicBezTo>
                  <a:cubicBezTo>
                    <a:pt x="387" y="139"/>
                    <a:pt x="381" y="130"/>
                    <a:pt x="374" y="118"/>
                  </a:cubicBezTo>
                  <a:cubicBezTo>
                    <a:pt x="371" y="114"/>
                    <a:pt x="369" y="111"/>
                    <a:pt x="368" y="109"/>
                  </a:cubicBezTo>
                  <a:cubicBezTo>
                    <a:pt x="361" y="109"/>
                    <a:pt x="354" y="111"/>
                    <a:pt x="350" y="108"/>
                  </a:cubicBezTo>
                  <a:cubicBezTo>
                    <a:pt x="345" y="104"/>
                    <a:pt x="348" y="99"/>
                    <a:pt x="344" y="95"/>
                  </a:cubicBezTo>
                  <a:cubicBezTo>
                    <a:pt x="342" y="93"/>
                    <a:pt x="337" y="93"/>
                    <a:pt x="334" y="92"/>
                  </a:cubicBezTo>
                  <a:cubicBezTo>
                    <a:pt x="318" y="89"/>
                    <a:pt x="301" y="95"/>
                    <a:pt x="285" y="92"/>
                  </a:cubicBezTo>
                  <a:cubicBezTo>
                    <a:pt x="267" y="89"/>
                    <a:pt x="255" y="76"/>
                    <a:pt x="241" y="65"/>
                  </a:cubicBezTo>
                  <a:cubicBezTo>
                    <a:pt x="214" y="43"/>
                    <a:pt x="189" y="20"/>
                    <a:pt x="157" y="6"/>
                  </a:cubicBezTo>
                  <a:cubicBezTo>
                    <a:pt x="148" y="2"/>
                    <a:pt x="144" y="3"/>
                    <a:pt x="135" y="2"/>
                  </a:cubicBezTo>
                  <a:cubicBezTo>
                    <a:pt x="124" y="1"/>
                    <a:pt x="125" y="0"/>
                    <a:pt x="115" y="5"/>
                  </a:cubicBezTo>
                  <a:cubicBezTo>
                    <a:pt x="99" y="12"/>
                    <a:pt x="82" y="13"/>
                    <a:pt x="66" y="18"/>
                  </a:cubicBezTo>
                  <a:cubicBezTo>
                    <a:pt x="72" y="30"/>
                    <a:pt x="83" y="40"/>
                    <a:pt x="92" y="50"/>
                  </a:cubicBezTo>
                  <a:cubicBezTo>
                    <a:pt x="84" y="53"/>
                    <a:pt x="83" y="60"/>
                    <a:pt x="77" y="64"/>
                  </a:cubicBezTo>
                  <a:cubicBezTo>
                    <a:pt x="72" y="69"/>
                    <a:pt x="64" y="67"/>
                    <a:pt x="58" y="70"/>
                  </a:cubicBezTo>
                  <a:cubicBezTo>
                    <a:pt x="53" y="74"/>
                    <a:pt x="50" y="86"/>
                    <a:pt x="43" y="89"/>
                  </a:cubicBezTo>
                  <a:cubicBezTo>
                    <a:pt x="38" y="92"/>
                    <a:pt x="29" y="88"/>
                    <a:pt x="23" y="87"/>
                  </a:cubicBezTo>
                  <a:cubicBezTo>
                    <a:pt x="14" y="84"/>
                    <a:pt x="14" y="85"/>
                    <a:pt x="10" y="77"/>
                  </a:cubicBezTo>
                  <a:cubicBezTo>
                    <a:pt x="10" y="84"/>
                    <a:pt x="10" y="90"/>
                    <a:pt x="8" y="97"/>
                  </a:cubicBezTo>
                  <a:cubicBezTo>
                    <a:pt x="7" y="107"/>
                    <a:pt x="3" y="116"/>
                    <a:pt x="0" y="125"/>
                  </a:cubicBezTo>
                  <a:cubicBezTo>
                    <a:pt x="8" y="125"/>
                    <a:pt x="15" y="126"/>
                    <a:pt x="21" y="129"/>
                  </a:cubicBezTo>
                  <a:cubicBezTo>
                    <a:pt x="32" y="135"/>
                    <a:pt x="39" y="148"/>
                    <a:pt x="45" y="158"/>
                  </a:cubicBezTo>
                  <a:cubicBezTo>
                    <a:pt x="57" y="180"/>
                    <a:pt x="63" y="204"/>
                    <a:pt x="75" y="226"/>
                  </a:cubicBezTo>
                  <a:cubicBezTo>
                    <a:pt x="80" y="236"/>
                    <a:pt x="83" y="234"/>
                    <a:pt x="93" y="239"/>
                  </a:cubicBezTo>
                  <a:cubicBezTo>
                    <a:pt x="104" y="245"/>
                    <a:pt x="121" y="274"/>
                    <a:pt x="121" y="286"/>
                  </a:cubicBezTo>
                  <a:cubicBezTo>
                    <a:pt x="122" y="296"/>
                    <a:pt x="119" y="301"/>
                    <a:pt x="121" y="311"/>
                  </a:cubicBezTo>
                  <a:cubicBezTo>
                    <a:pt x="125" y="328"/>
                    <a:pt x="130" y="339"/>
                    <a:pt x="143" y="349"/>
                  </a:cubicBezTo>
                  <a:cubicBezTo>
                    <a:pt x="148" y="353"/>
                    <a:pt x="160" y="357"/>
                    <a:pt x="164" y="362"/>
                  </a:cubicBezTo>
                  <a:cubicBezTo>
                    <a:pt x="169" y="367"/>
                    <a:pt x="172" y="376"/>
                    <a:pt x="176" y="382"/>
                  </a:cubicBezTo>
                  <a:cubicBezTo>
                    <a:pt x="181" y="394"/>
                    <a:pt x="184" y="411"/>
                    <a:pt x="193" y="421"/>
                  </a:cubicBezTo>
                  <a:cubicBezTo>
                    <a:pt x="203" y="434"/>
                    <a:pt x="214" y="439"/>
                    <a:pt x="218" y="456"/>
                  </a:cubicBezTo>
                  <a:cubicBezTo>
                    <a:pt x="218" y="458"/>
                    <a:pt x="219" y="460"/>
                    <a:pt x="219" y="462"/>
                  </a:cubicBezTo>
                  <a:cubicBezTo>
                    <a:pt x="225" y="460"/>
                    <a:pt x="230" y="456"/>
                    <a:pt x="232" y="450"/>
                  </a:cubicBezTo>
                  <a:cubicBezTo>
                    <a:pt x="235" y="440"/>
                    <a:pt x="229" y="433"/>
                    <a:pt x="243" y="429"/>
                  </a:cubicBezTo>
                  <a:cubicBezTo>
                    <a:pt x="248" y="438"/>
                    <a:pt x="270" y="432"/>
                    <a:pt x="279" y="432"/>
                  </a:cubicBezTo>
                  <a:cubicBezTo>
                    <a:pt x="293" y="434"/>
                    <a:pt x="307" y="435"/>
                    <a:pt x="320" y="437"/>
                  </a:cubicBezTo>
                  <a:cubicBezTo>
                    <a:pt x="327" y="437"/>
                    <a:pt x="332" y="446"/>
                    <a:pt x="339" y="445"/>
                  </a:cubicBezTo>
                  <a:cubicBezTo>
                    <a:pt x="348" y="444"/>
                    <a:pt x="349" y="432"/>
                    <a:pt x="353" y="426"/>
                  </a:cubicBezTo>
                  <a:cubicBezTo>
                    <a:pt x="359" y="417"/>
                    <a:pt x="369" y="409"/>
                    <a:pt x="379" y="404"/>
                  </a:cubicBezTo>
                  <a:cubicBezTo>
                    <a:pt x="406" y="391"/>
                    <a:pt x="439" y="395"/>
                    <a:pt x="468" y="388"/>
                  </a:cubicBezTo>
                  <a:cubicBezTo>
                    <a:pt x="484" y="384"/>
                    <a:pt x="499" y="378"/>
                    <a:pt x="515" y="372"/>
                  </a:cubicBezTo>
                  <a:cubicBezTo>
                    <a:pt x="527" y="368"/>
                    <a:pt x="544" y="366"/>
                    <a:pt x="549" y="354"/>
                  </a:cubicBezTo>
                  <a:cubicBezTo>
                    <a:pt x="553" y="345"/>
                    <a:pt x="553" y="333"/>
                    <a:pt x="557" y="324"/>
                  </a:cubicBezTo>
                  <a:cubicBezTo>
                    <a:pt x="560" y="316"/>
                    <a:pt x="564" y="308"/>
                    <a:pt x="563" y="29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5" name="Freeform 551"/>
            <p:cNvSpPr>
              <a:spLocks/>
            </p:cNvSpPr>
            <p:nvPr/>
          </p:nvSpPr>
          <p:spPr bwMode="auto">
            <a:xfrm>
              <a:off x="-9163050" y="5002213"/>
              <a:ext cx="1214438" cy="1090613"/>
            </a:xfrm>
            <a:custGeom>
              <a:avLst/>
              <a:gdLst>
                <a:gd name="T0" fmla="*/ 306 w 324"/>
                <a:gd name="T1" fmla="*/ 273 h 291"/>
                <a:gd name="T2" fmla="*/ 293 w 324"/>
                <a:gd name="T3" fmla="*/ 247 h 291"/>
                <a:gd name="T4" fmla="*/ 297 w 324"/>
                <a:gd name="T5" fmla="*/ 233 h 291"/>
                <a:gd name="T6" fmla="*/ 286 w 324"/>
                <a:gd name="T7" fmla="*/ 225 h 291"/>
                <a:gd name="T8" fmla="*/ 244 w 324"/>
                <a:gd name="T9" fmla="*/ 139 h 291"/>
                <a:gd name="T10" fmla="*/ 229 w 324"/>
                <a:gd name="T11" fmla="*/ 110 h 291"/>
                <a:gd name="T12" fmla="*/ 212 w 324"/>
                <a:gd name="T13" fmla="*/ 79 h 291"/>
                <a:gd name="T14" fmla="*/ 215 w 324"/>
                <a:gd name="T15" fmla="*/ 63 h 291"/>
                <a:gd name="T16" fmla="*/ 223 w 324"/>
                <a:gd name="T17" fmla="*/ 80 h 291"/>
                <a:gd name="T18" fmla="*/ 243 w 324"/>
                <a:gd name="T19" fmla="*/ 111 h 291"/>
                <a:gd name="T20" fmla="*/ 264 w 324"/>
                <a:gd name="T21" fmla="*/ 114 h 291"/>
                <a:gd name="T22" fmla="*/ 272 w 324"/>
                <a:gd name="T23" fmla="*/ 86 h 291"/>
                <a:gd name="T24" fmla="*/ 274 w 324"/>
                <a:gd name="T25" fmla="*/ 66 h 291"/>
                <a:gd name="T26" fmla="*/ 274 w 324"/>
                <a:gd name="T27" fmla="*/ 64 h 291"/>
                <a:gd name="T28" fmla="*/ 265 w 324"/>
                <a:gd name="T29" fmla="*/ 44 h 291"/>
                <a:gd name="T30" fmla="*/ 253 w 324"/>
                <a:gd name="T31" fmla="*/ 14 h 291"/>
                <a:gd name="T32" fmla="*/ 231 w 324"/>
                <a:gd name="T33" fmla="*/ 16 h 291"/>
                <a:gd name="T34" fmla="*/ 217 w 324"/>
                <a:gd name="T35" fmla="*/ 21 h 291"/>
                <a:gd name="T36" fmla="*/ 204 w 324"/>
                <a:gd name="T37" fmla="*/ 13 h 291"/>
                <a:gd name="T38" fmla="*/ 192 w 324"/>
                <a:gd name="T39" fmla="*/ 7 h 291"/>
                <a:gd name="T40" fmla="*/ 167 w 324"/>
                <a:gd name="T41" fmla="*/ 5 h 291"/>
                <a:gd name="T42" fmla="*/ 148 w 324"/>
                <a:gd name="T43" fmla="*/ 16 h 291"/>
                <a:gd name="T44" fmla="*/ 133 w 324"/>
                <a:gd name="T45" fmla="*/ 21 h 291"/>
                <a:gd name="T46" fmla="*/ 119 w 324"/>
                <a:gd name="T47" fmla="*/ 25 h 291"/>
                <a:gd name="T48" fmla="*/ 110 w 324"/>
                <a:gd name="T49" fmla="*/ 16 h 291"/>
                <a:gd name="T50" fmla="*/ 93 w 324"/>
                <a:gd name="T51" fmla="*/ 17 h 291"/>
                <a:gd name="T52" fmla="*/ 77 w 324"/>
                <a:gd name="T53" fmla="*/ 15 h 291"/>
                <a:gd name="T54" fmla="*/ 63 w 324"/>
                <a:gd name="T55" fmla="*/ 9 h 291"/>
                <a:gd name="T56" fmla="*/ 46 w 324"/>
                <a:gd name="T57" fmla="*/ 6 h 291"/>
                <a:gd name="T58" fmla="*/ 30 w 324"/>
                <a:gd name="T59" fmla="*/ 5 h 291"/>
                <a:gd name="T60" fmla="*/ 15 w 324"/>
                <a:gd name="T61" fmla="*/ 0 h 291"/>
                <a:gd name="T62" fmla="*/ 7 w 324"/>
                <a:gd name="T63" fmla="*/ 20 h 291"/>
                <a:gd name="T64" fmla="*/ 12 w 324"/>
                <a:gd name="T65" fmla="*/ 32 h 291"/>
                <a:gd name="T66" fmla="*/ 3 w 324"/>
                <a:gd name="T67" fmla="*/ 46 h 291"/>
                <a:gd name="T68" fmla="*/ 8 w 324"/>
                <a:gd name="T69" fmla="*/ 70 h 291"/>
                <a:gd name="T70" fmla="*/ 10 w 324"/>
                <a:gd name="T71" fmla="*/ 164 h 291"/>
                <a:gd name="T72" fmla="*/ 10 w 324"/>
                <a:gd name="T73" fmla="*/ 291 h 291"/>
                <a:gd name="T74" fmla="*/ 324 w 324"/>
                <a:gd name="T75" fmla="*/ 291 h 291"/>
                <a:gd name="T76" fmla="*/ 306 w 324"/>
                <a:gd name="T77" fmla="*/ 27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 h="291">
                  <a:moveTo>
                    <a:pt x="306" y="273"/>
                  </a:moveTo>
                  <a:cubicBezTo>
                    <a:pt x="296" y="265"/>
                    <a:pt x="294" y="260"/>
                    <a:pt x="293" y="247"/>
                  </a:cubicBezTo>
                  <a:cubicBezTo>
                    <a:pt x="293" y="243"/>
                    <a:pt x="298" y="236"/>
                    <a:pt x="297" y="233"/>
                  </a:cubicBezTo>
                  <a:cubicBezTo>
                    <a:pt x="296" y="231"/>
                    <a:pt x="288" y="228"/>
                    <a:pt x="286" y="225"/>
                  </a:cubicBezTo>
                  <a:cubicBezTo>
                    <a:pt x="265" y="200"/>
                    <a:pt x="260" y="166"/>
                    <a:pt x="244" y="139"/>
                  </a:cubicBezTo>
                  <a:cubicBezTo>
                    <a:pt x="238" y="129"/>
                    <a:pt x="234" y="120"/>
                    <a:pt x="229" y="110"/>
                  </a:cubicBezTo>
                  <a:cubicBezTo>
                    <a:pt x="223" y="100"/>
                    <a:pt x="218" y="89"/>
                    <a:pt x="212" y="79"/>
                  </a:cubicBezTo>
                  <a:cubicBezTo>
                    <a:pt x="209" y="74"/>
                    <a:pt x="198" y="59"/>
                    <a:pt x="215" y="63"/>
                  </a:cubicBezTo>
                  <a:cubicBezTo>
                    <a:pt x="213" y="72"/>
                    <a:pt x="219" y="73"/>
                    <a:pt x="223" y="80"/>
                  </a:cubicBezTo>
                  <a:cubicBezTo>
                    <a:pt x="229" y="90"/>
                    <a:pt x="231" y="106"/>
                    <a:pt x="243" y="111"/>
                  </a:cubicBezTo>
                  <a:cubicBezTo>
                    <a:pt x="250" y="113"/>
                    <a:pt x="257" y="114"/>
                    <a:pt x="264" y="114"/>
                  </a:cubicBezTo>
                  <a:cubicBezTo>
                    <a:pt x="267" y="105"/>
                    <a:pt x="271" y="96"/>
                    <a:pt x="272" y="86"/>
                  </a:cubicBezTo>
                  <a:cubicBezTo>
                    <a:pt x="274" y="79"/>
                    <a:pt x="274" y="73"/>
                    <a:pt x="274" y="66"/>
                  </a:cubicBezTo>
                  <a:cubicBezTo>
                    <a:pt x="274" y="65"/>
                    <a:pt x="274" y="65"/>
                    <a:pt x="274" y="64"/>
                  </a:cubicBezTo>
                  <a:cubicBezTo>
                    <a:pt x="271" y="57"/>
                    <a:pt x="268" y="51"/>
                    <a:pt x="265" y="44"/>
                  </a:cubicBezTo>
                  <a:cubicBezTo>
                    <a:pt x="262" y="34"/>
                    <a:pt x="260" y="22"/>
                    <a:pt x="253" y="14"/>
                  </a:cubicBezTo>
                  <a:cubicBezTo>
                    <a:pt x="246" y="17"/>
                    <a:pt x="239" y="15"/>
                    <a:pt x="231" y="16"/>
                  </a:cubicBezTo>
                  <a:cubicBezTo>
                    <a:pt x="225" y="17"/>
                    <a:pt x="224" y="21"/>
                    <a:pt x="217" y="21"/>
                  </a:cubicBezTo>
                  <a:cubicBezTo>
                    <a:pt x="211" y="21"/>
                    <a:pt x="208" y="17"/>
                    <a:pt x="204" y="13"/>
                  </a:cubicBezTo>
                  <a:cubicBezTo>
                    <a:pt x="200" y="9"/>
                    <a:pt x="198" y="7"/>
                    <a:pt x="192" y="7"/>
                  </a:cubicBezTo>
                  <a:cubicBezTo>
                    <a:pt x="184" y="6"/>
                    <a:pt x="174" y="3"/>
                    <a:pt x="167" y="5"/>
                  </a:cubicBezTo>
                  <a:cubicBezTo>
                    <a:pt x="160" y="7"/>
                    <a:pt x="154" y="13"/>
                    <a:pt x="148" y="16"/>
                  </a:cubicBezTo>
                  <a:cubicBezTo>
                    <a:pt x="143" y="19"/>
                    <a:pt x="138" y="18"/>
                    <a:pt x="133" y="21"/>
                  </a:cubicBezTo>
                  <a:cubicBezTo>
                    <a:pt x="128" y="23"/>
                    <a:pt x="124" y="30"/>
                    <a:pt x="119" y="25"/>
                  </a:cubicBezTo>
                  <a:cubicBezTo>
                    <a:pt x="114" y="20"/>
                    <a:pt x="121" y="18"/>
                    <a:pt x="110" y="16"/>
                  </a:cubicBezTo>
                  <a:cubicBezTo>
                    <a:pt x="105" y="16"/>
                    <a:pt x="99" y="17"/>
                    <a:pt x="93" y="17"/>
                  </a:cubicBezTo>
                  <a:cubicBezTo>
                    <a:pt x="88" y="17"/>
                    <a:pt x="83" y="17"/>
                    <a:pt x="77" y="15"/>
                  </a:cubicBezTo>
                  <a:cubicBezTo>
                    <a:pt x="72" y="13"/>
                    <a:pt x="69" y="10"/>
                    <a:pt x="63" y="9"/>
                  </a:cubicBezTo>
                  <a:cubicBezTo>
                    <a:pt x="58" y="7"/>
                    <a:pt x="52" y="7"/>
                    <a:pt x="46" y="6"/>
                  </a:cubicBezTo>
                  <a:cubicBezTo>
                    <a:pt x="38" y="3"/>
                    <a:pt x="39" y="2"/>
                    <a:pt x="30" y="5"/>
                  </a:cubicBezTo>
                  <a:cubicBezTo>
                    <a:pt x="21" y="8"/>
                    <a:pt x="18" y="4"/>
                    <a:pt x="15" y="0"/>
                  </a:cubicBezTo>
                  <a:cubicBezTo>
                    <a:pt x="10" y="6"/>
                    <a:pt x="5" y="14"/>
                    <a:pt x="7" y="20"/>
                  </a:cubicBezTo>
                  <a:cubicBezTo>
                    <a:pt x="9" y="25"/>
                    <a:pt x="12" y="26"/>
                    <a:pt x="12" y="32"/>
                  </a:cubicBezTo>
                  <a:cubicBezTo>
                    <a:pt x="11" y="38"/>
                    <a:pt x="5" y="41"/>
                    <a:pt x="3" y="46"/>
                  </a:cubicBezTo>
                  <a:cubicBezTo>
                    <a:pt x="0" y="52"/>
                    <a:pt x="6" y="62"/>
                    <a:pt x="8" y="70"/>
                  </a:cubicBezTo>
                  <a:cubicBezTo>
                    <a:pt x="14" y="100"/>
                    <a:pt x="10" y="134"/>
                    <a:pt x="10" y="164"/>
                  </a:cubicBezTo>
                  <a:cubicBezTo>
                    <a:pt x="10" y="207"/>
                    <a:pt x="10" y="249"/>
                    <a:pt x="10" y="291"/>
                  </a:cubicBezTo>
                  <a:cubicBezTo>
                    <a:pt x="324" y="291"/>
                    <a:pt x="324" y="291"/>
                    <a:pt x="324" y="291"/>
                  </a:cubicBezTo>
                  <a:cubicBezTo>
                    <a:pt x="318" y="285"/>
                    <a:pt x="312" y="279"/>
                    <a:pt x="306" y="27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6" name="Freeform 552"/>
            <p:cNvSpPr>
              <a:spLocks/>
            </p:cNvSpPr>
            <p:nvPr/>
          </p:nvSpPr>
          <p:spPr bwMode="auto">
            <a:xfrm>
              <a:off x="-9215437" y="7097713"/>
              <a:ext cx="1176338" cy="911225"/>
            </a:xfrm>
            <a:custGeom>
              <a:avLst/>
              <a:gdLst>
                <a:gd name="T0" fmla="*/ 262 w 314"/>
                <a:gd name="T1" fmla="*/ 70 h 243"/>
                <a:gd name="T2" fmla="*/ 256 w 314"/>
                <a:gd name="T3" fmla="*/ 55 h 243"/>
                <a:gd name="T4" fmla="*/ 242 w 314"/>
                <a:gd name="T5" fmla="*/ 45 h 243"/>
                <a:gd name="T6" fmla="*/ 242 w 314"/>
                <a:gd name="T7" fmla="*/ 28 h 243"/>
                <a:gd name="T8" fmla="*/ 246 w 314"/>
                <a:gd name="T9" fmla="*/ 9 h 243"/>
                <a:gd name="T10" fmla="*/ 230 w 314"/>
                <a:gd name="T11" fmla="*/ 7 h 243"/>
                <a:gd name="T12" fmla="*/ 215 w 314"/>
                <a:gd name="T13" fmla="*/ 11 h 243"/>
                <a:gd name="T14" fmla="*/ 216 w 314"/>
                <a:gd name="T15" fmla="*/ 47 h 243"/>
                <a:gd name="T16" fmla="*/ 183 w 314"/>
                <a:gd name="T17" fmla="*/ 71 h 243"/>
                <a:gd name="T18" fmla="*/ 152 w 314"/>
                <a:gd name="T19" fmla="*/ 62 h 243"/>
                <a:gd name="T20" fmla="*/ 149 w 314"/>
                <a:gd name="T21" fmla="*/ 70 h 243"/>
                <a:gd name="T22" fmla="*/ 141 w 314"/>
                <a:gd name="T23" fmla="*/ 74 h 243"/>
                <a:gd name="T24" fmla="*/ 106 w 314"/>
                <a:gd name="T25" fmla="*/ 80 h 243"/>
                <a:gd name="T26" fmla="*/ 80 w 314"/>
                <a:gd name="T27" fmla="*/ 78 h 243"/>
                <a:gd name="T28" fmla="*/ 61 w 314"/>
                <a:gd name="T29" fmla="*/ 71 h 243"/>
                <a:gd name="T30" fmla="*/ 47 w 314"/>
                <a:gd name="T31" fmla="*/ 56 h 243"/>
                <a:gd name="T32" fmla="*/ 3 w 314"/>
                <a:gd name="T33" fmla="*/ 102 h 243"/>
                <a:gd name="T34" fmla="*/ 3 w 314"/>
                <a:gd name="T35" fmla="*/ 112 h 243"/>
                <a:gd name="T36" fmla="*/ 15 w 314"/>
                <a:gd name="T37" fmla="*/ 115 h 243"/>
                <a:gd name="T38" fmla="*/ 30 w 314"/>
                <a:gd name="T39" fmla="*/ 134 h 243"/>
                <a:gd name="T40" fmla="*/ 49 w 314"/>
                <a:gd name="T41" fmla="*/ 147 h 243"/>
                <a:gd name="T42" fmla="*/ 59 w 314"/>
                <a:gd name="T43" fmla="*/ 154 h 243"/>
                <a:gd name="T44" fmla="*/ 60 w 314"/>
                <a:gd name="T45" fmla="*/ 164 h 243"/>
                <a:gd name="T46" fmla="*/ 76 w 314"/>
                <a:gd name="T47" fmla="*/ 175 h 243"/>
                <a:gd name="T48" fmla="*/ 84 w 314"/>
                <a:gd name="T49" fmla="*/ 193 h 243"/>
                <a:gd name="T50" fmla="*/ 118 w 314"/>
                <a:gd name="T51" fmla="*/ 219 h 243"/>
                <a:gd name="T52" fmla="*/ 126 w 314"/>
                <a:gd name="T53" fmla="*/ 213 h 243"/>
                <a:gd name="T54" fmla="*/ 138 w 314"/>
                <a:gd name="T55" fmla="*/ 213 h 243"/>
                <a:gd name="T56" fmla="*/ 157 w 314"/>
                <a:gd name="T57" fmla="*/ 221 h 243"/>
                <a:gd name="T58" fmla="*/ 175 w 314"/>
                <a:gd name="T59" fmla="*/ 233 h 243"/>
                <a:gd name="T60" fmla="*/ 180 w 314"/>
                <a:gd name="T61" fmla="*/ 238 h 243"/>
                <a:gd name="T62" fmla="*/ 193 w 314"/>
                <a:gd name="T63" fmla="*/ 233 h 243"/>
                <a:gd name="T64" fmla="*/ 206 w 314"/>
                <a:gd name="T65" fmla="*/ 233 h 243"/>
                <a:gd name="T66" fmla="*/ 227 w 314"/>
                <a:gd name="T67" fmla="*/ 234 h 243"/>
                <a:gd name="T68" fmla="*/ 240 w 314"/>
                <a:gd name="T69" fmla="*/ 230 h 243"/>
                <a:gd name="T70" fmla="*/ 252 w 314"/>
                <a:gd name="T71" fmla="*/ 233 h 243"/>
                <a:gd name="T72" fmla="*/ 273 w 314"/>
                <a:gd name="T73" fmla="*/ 214 h 243"/>
                <a:gd name="T74" fmla="*/ 303 w 314"/>
                <a:gd name="T75" fmla="*/ 203 h 243"/>
                <a:gd name="T76" fmla="*/ 314 w 314"/>
                <a:gd name="T77" fmla="*/ 211 h 243"/>
                <a:gd name="T78" fmla="*/ 310 w 314"/>
                <a:gd name="T79" fmla="*/ 191 h 243"/>
                <a:gd name="T80" fmla="*/ 279 w 314"/>
                <a:gd name="T81" fmla="*/ 152 h 243"/>
                <a:gd name="T82" fmla="*/ 239 w 314"/>
                <a:gd name="T83" fmla="*/ 124 h 243"/>
                <a:gd name="T84" fmla="*/ 254 w 314"/>
                <a:gd name="T85" fmla="*/ 107 h 243"/>
                <a:gd name="T86" fmla="*/ 268 w 314"/>
                <a:gd name="T87" fmla="*/ 91 h 243"/>
                <a:gd name="T88" fmla="*/ 268 w 314"/>
                <a:gd name="T89" fmla="*/ 79 h 243"/>
                <a:gd name="T90" fmla="*/ 262 w 314"/>
                <a:gd name="T91" fmla="*/ 7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4" h="243">
                  <a:moveTo>
                    <a:pt x="262" y="70"/>
                  </a:moveTo>
                  <a:cubicBezTo>
                    <a:pt x="260" y="64"/>
                    <a:pt x="261" y="60"/>
                    <a:pt x="256" y="55"/>
                  </a:cubicBezTo>
                  <a:cubicBezTo>
                    <a:pt x="251" y="50"/>
                    <a:pt x="245" y="51"/>
                    <a:pt x="242" y="45"/>
                  </a:cubicBezTo>
                  <a:cubicBezTo>
                    <a:pt x="239" y="40"/>
                    <a:pt x="241" y="34"/>
                    <a:pt x="242" y="28"/>
                  </a:cubicBezTo>
                  <a:cubicBezTo>
                    <a:pt x="242" y="25"/>
                    <a:pt x="246" y="11"/>
                    <a:pt x="246" y="9"/>
                  </a:cubicBezTo>
                  <a:cubicBezTo>
                    <a:pt x="242" y="0"/>
                    <a:pt x="237" y="6"/>
                    <a:pt x="230" y="7"/>
                  </a:cubicBezTo>
                  <a:cubicBezTo>
                    <a:pt x="227" y="8"/>
                    <a:pt x="219" y="10"/>
                    <a:pt x="215" y="11"/>
                  </a:cubicBezTo>
                  <a:cubicBezTo>
                    <a:pt x="224" y="22"/>
                    <a:pt x="224" y="36"/>
                    <a:pt x="216" y="47"/>
                  </a:cubicBezTo>
                  <a:cubicBezTo>
                    <a:pt x="208" y="58"/>
                    <a:pt x="199" y="72"/>
                    <a:pt x="183" y="71"/>
                  </a:cubicBezTo>
                  <a:cubicBezTo>
                    <a:pt x="172" y="69"/>
                    <a:pt x="164" y="56"/>
                    <a:pt x="152" y="62"/>
                  </a:cubicBezTo>
                  <a:cubicBezTo>
                    <a:pt x="148" y="64"/>
                    <a:pt x="151" y="68"/>
                    <a:pt x="149" y="70"/>
                  </a:cubicBezTo>
                  <a:cubicBezTo>
                    <a:pt x="146" y="72"/>
                    <a:pt x="143" y="72"/>
                    <a:pt x="141" y="74"/>
                  </a:cubicBezTo>
                  <a:cubicBezTo>
                    <a:pt x="129" y="81"/>
                    <a:pt x="119" y="85"/>
                    <a:pt x="106" y="80"/>
                  </a:cubicBezTo>
                  <a:cubicBezTo>
                    <a:pt x="97" y="78"/>
                    <a:pt x="91" y="77"/>
                    <a:pt x="80" y="78"/>
                  </a:cubicBezTo>
                  <a:cubicBezTo>
                    <a:pt x="68" y="78"/>
                    <a:pt x="70" y="79"/>
                    <a:pt x="61" y="71"/>
                  </a:cubicBezTo>
                  <a:cubicBezTo>
                    <a:pt x="57" y="67"/>
                    <a:pt x="51" y="58"/>
                    <a:pt x="47" y="56"/>
                  </a:cubicBezTo>
                  <a:cubicBezTo>
                    <a:pt x="22" y="44"/>
                    <a:pt x="20" y="87"/>
                    <a:pt x="3" y="102"/>
                  </a:cubicBezTo>
                  <a:cubicBezTo>
                    <a:pt x="6" y="105"/>
                    <a:pt x="0" y="109"/>
                    <a:pt x="3" y="112"/>
                  </a:cubicBezTo>
                  <a:cubicBezTo>
                    <a:pt x="4" y="114"/>
                    <a:pt x="12" y="114"/>
                    <a:pt x="15" y="115"/>
                  </a:cubicBezTo>
                  <a:cubicBezTo>
                    <a:pt x="23" y="118"/>
                    <a:pt x="35" y="124"/>
                    <a:pt x="30" y="134"/>
                  </a:cubicBezTo>
                  <a:cubicBezTo>
                    <a:pt x="38" y="138"/>
                    <a:pt x="43" y="142"/>
                    <a:pt x="49" y="147"/>
                  </a:cubicBezTo>
                  <a:cubicBezTo>
                    <a:pt x="53" y="150"/>
                    <a:pt x="56" y="150"/>
                    <a:pt x="59" y="154"/>
                  </a:cubicBezTo>
                  <a:cubicBezTo>
                    <a:pt x="62" y="158"/>
                    <a:pt x="59" y="161"/>
                    <a:pt x="60" y="164"/>
                  </a:cubicBezTo>
                  <a:cubicBezTo>
                    <a:pt x="64" y="170"/>
                    <a:pt x="70" y="170"/>
                    <a:pt x="76" y="175"/>
                  </a:cubicBezTo>
                  <a:cubicBezTo>
                    <a:pt x="85" y="182"/>
                    <a:pt x="79" y="185"/>
                    <a:pt x="84" y="193"/>
                  </a:cubicBezTo>
                  <a:cubicBezTo>
                    <a:pt x="88" y="201"/>
                    <a:pt x="108" y="219"/>
                    <a:pt x="118" y="219"/>
                  </a:cubicBezTo>
                  <a:cubicBezTo>
                    <a:pt x="122" y="218"/>
                    <a:pt x="122" y="214"/>
                    <a:pt x="126" y="213"/>
                  </a:cubicBezTo>
                  <a:cubicBezTo>
                    <a:pt x="129" y="212"/>
                    <a:pt x="134" y="213"/>
                    <a:pt x="138" y="213"/>
                  </a:cubicBezTo>
                  <a:cubicBezTo>
                    <a:pt x="149" y="213"/>
                    <a:pt x="148" y="214"/>
                    <a:pt x="157" y="221"/>
                  </a:cubicBezTo>
                  <a:cubicBezTo>
                    <a:pt x="163" y="225"/>
                    <a:pt x="169" y="229"/>
                    <a:pt x="175" y="233"/>
                  </a:cubicBezTo>
                  <a:cubicBezTo>
                    <a:pt x="179" y="236"/>
                    <a:pt x="180" y="237"/>
                    <a:pt x="180" y="238"/>
                  </a:cubicBezTo>
                  <a:cubicBezTo>
                    <a:pt x="184" y="235"/>
                    <a:pt x="188" y="231"/>
                    <a:pt x="193" y="233"/>
                  </a:cubicBezTo>
                  <a:cubicBezTo>
                    <a:pt x="196" y="237"/>
                    <a:pt x="202" y="237"/>
                    <a:pt x="206" y="233"/>
                  </a:cubicBezTo>
                  <a:cubicBezTo>
                    <a:pt x="211" y="243"/>
                    <a:pt x="219" y="237"/>
                    <a:pt x="227" y="234"/>
                  </a:cubicBezTo>
                  <a:cubicBezTo>
                    <a:pt x="230" y="233"/>
                    <a:pt x="238" y="230"/>
                    <a:pt x="240" y="230"/>
                  </a:cubicBezTo>
                  <a:cubicBezTo>
                    <a:pt x="242" y="230"/>
                    <a:pt x="247" y="235"/>
                    <a:pt x="252" y="233"/>
                  </a:cubicBezTo>
                  <a:cubicBezTo>
                    <a:pt x="258" y="231"/>
                    <a:pt x="267" y="218"/>
                    <a:pt x="273" y="214"/>
                  </a:cubicBezTo>
                  <a:cubicBezTo>
                    <a:pt x="283" y="206"/>
                    <a:pt x="290" y="206"/>
                    <a:pt x="303" y="203"/>
                  </a:cubicBezTo>
                  <a:cubicBezTo>
                    <a:pt x="305" y="207"/>
                    <a:pt x="309" y="210"/>
                    <a:pt x="314" y="211"/>
                  </a:cubicBezTo>
                  <a:cubicBezTo>
                    <a:pt x="313" y="205"/>
                    <a:pt x="310" y="198"/>
                    <a:pt x="310" y="191"/>
                  </a:cubicBezTo>
                  <a:cubicBezTo>
                    <a:pt x="290" y="193"/>
                    <a:pt x="287" y="164"/>
                    <a:pt x="279" y="152"/>
                  </a:cubicBezTo>
                  <a:cubicBezTo>
                    <a:pt x="271" y="139"/>
                    <a:pt x="253" y="127"/>
                    <a:pt x="239" y="124"/>
                  </a:cubicBezTo>
                  <a:cubicBezTo>
                    <a:pt x="245" y="117"/>
                    <a:pt x="240" y="103"/>
                    <a:pt x="254" y="107"/>
                  </a:cubicBezTo>
                  <a:cubicBezTo>
                    <a:pt x="262" y="118"/>
                    <a:pt x="268" y="98"/>
                    <a:pt x="268" y="91"/>
                  </a:cubicBezTo>
                  <a:cubicBezTo>
                    <a:pt x="268" y="87"/>
                    <a:pt x="268" y="83"/>
                    <a:pt x="268" y="79"/>
                  </a:cubicBezTo>
                  <a:cubicBezTo>
                    <a:pt x="266" y="77"/>
                    <a:pt x="264" y="74"/>
                    <a:pt x="262" y="7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7" name="Freeform 553"/>
            <p:cNvSpPr>
              <a:spLocks/>
            </p:cNvSpPr>
            <p:nvPr/>
          </p:nvSpPr>
          <p:spPr bwMode="auto">
            <a:xfrm>
              <a:off x="-9440862" y="6092825"/>
              <a:ext cx="1668463" cy="1398588"/>
            </a:xfrm>
            <a:custGeom>
              <a:avLst/>
              <a:gdLst>
                <a:gd name="T0" fmla="*/ 415 w 445"/>
                <a:gd name="T1" fmla="*/ 88 h 373"/>
                <a:gd name="T2" fmla="*/ 398 w 445"/>
                <a:gd name="T3" fmla="*/ 0 h 373"/>
                <a:gd name="T4" fmla="*/ 84 w 445"/>
                <a:gd name="T5" fmla="*/ 58 h 373"/>
                <a:gd name="T6" fmla="*/ 57 w 445"/>
                <a:gd name="T7" fmla="*/ 179 h 373"/>
                <a:gd name="T8" fmla="*/ 40 w 445"/>
                <a:gd name="T9" fmla="*/ 179 h 373"/>
                <a:gd name="T10" fmla="*/ 29 w 445"/>
                <a:gd name="T11" fmla="*/ 195 h 373"/>
                <a:gd name="T12" fmla="*/ 15 w 445"/>
                <a:gd name="T13" fmla="*/ 212 h 373"/>
                <a:gd name="T14" fmla="*/ 10 w 445"/>
                <a:gd name="T15" fmla="*/ 228 h 373"/>
                <a:gd name="T16" fmla="*/ 7 w 445"/>
                <a:gd name="T17" fmla="*/ 250 h 373"/>
                <a:gd name="T18" fmla="*/ 8 w 445"/>
                <a:gd name="T19" fmla="*/ 262 h 373"/>
                <a:gd name="T20" fmla="*/ 20 w 445"/>
                <a:gd name="T21" fmla="*/ 285 h 373"/>
                <a:gd name="T22" fmla="*/ 29 w 445"/>
                <a:gd name="T23" fmla="*/ 305 h 373"/>
                <a:gd name="T24" fmla="*/ 31 w 445"/>
                <a:gd name="T25" fmla="*/ 315 h 373"/>
                <a:gd name="T26" fmla="*/ 48 w 445"/>
                <a:gd name="T27" fmla="*/ 346 h 373"/>
                <a:gd name="T28" fmla="*/ 45 w 445"/>
                <a:gd name="T29" fmla="*/ 367 h 373"/>
                <a:gd name="T30" fmla="*/ 63 w 445"/>
                <a:gd name="T31" fmla="*/ 370 h 373"/>
                <a:gd name="T32" fmla="*/ 107 w 445"/>
                <a:gd name="T33" fmla="*/ 324 h 373"/>
                <a:gd name="T34" fmla="*/ 140 w 445"/>
                <a:gd name="T35" fmla="*/ 346 h 373"/>
                <a:gd name="T36" fmla="*/ 201 w 445"/>
                <a:gd name="T37" fmla="*/ 342 h 373"/>
                <a:gd name="T38" fmla="*/ 212 w 445"/>
                <a:gd name="T39" fmla="*/ 330 h 373"/>
                <a:gd name="T40" fmla="*/ 276 w 445"/>
                <a:gd name="T41" fmla="*/ 315 h 373"/>
                <a:gd name="T42" fmla="*/ 290 w 445"/>
                <a:gd name="T43" fmla="*/ 275 h 373"/>
                <a:gd name="T44" fmla="*/ 302 w 445"/>
                <a:gd name="T45" fmla="*/ 296 h 373"/>
                <a:gd name="T46" fmla="*/ 316 w 445"/>
                <a:gd name="T47" fmla="*/ 323 h 373"/>
                <a:gd name="T48" fmla="*/ 328 w 445"/>
                <a:gd name="T49" fmla="*/ 347 h 373"/>
                <a:gd name="T50" fmla="*/ 347 w 445"/>
                <a:gd name="T51" fmla="*/ 311 h 373"/>
                <a:gd name="T52" fmla="*/ 365 w 445"/>
                <a:gd name="T53" fmla="*/ 267 h 373"/>
                <a:gd name="T54" fmla="*/ 383 w 445"/>
                <a:gd name="T55" fmla="*/ 249 h 373"/>
                <a:gd name="T56" fmla="*/ 389 w 445"/>
                <a:gd name="T57" fmla="*/ 198 h 373"/>
                <a:gd name="T58" fmla="*/ 416 w 445"/>
                <a:gd name="T59" fmla="*/ 140 h 373"/>
                <a:gd name="T60" fmla="*/ 428 w 445"/>
                <a:gd name="T61" fmla="*/ 130 h 373"/>
                <a:gd name="T62" fmla="*/ 435 w 445"/>
                <a:gd name="T63" fmla="*/ 10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5" h="373">
                  <a:moveTo>
                    <a:pt x="435" y="101"/>
                  </a:moveTo>
                  <a:cubicBezTo>
                    <a:pt x="431" y="101"/>
                    <a:pt x="418" y="93"/>
                    <a:pt x="415" y="88"/>
                  </a:cubicBezTo>
                  <a:cubicBezTo>
                    <a:pt x="404" y="73"/>
                    <a:pt x="413" y="49"/>
                    <a:pt x="411" y="31"/>
                  </a:cubicBezTo>
                  <a:cubicBezTo>
                    <a:pt x="410" y="19"/>
                    <a:pt x="405" y="9"/>
                    <a:pt x="398" y="0"/>
                  </a:cubicBezTo>
                  <a:cubicBezTo>
                    <a:pt x="84" y="0"/>
                    <a:pt x="84" y="0"/>
                    <a:pt x="84" y="0"/>
                  </a:cubicBezTo>
                  <a:cubicBezTo>
                    <a:pt x="84" y="19"/>
                    <a:pt x="84" y="39"/>
                    <a:pt x="84" y="58"/>
                  </a:cubicBezTo>
                  <a:cubicBezTo>
                    <a:pt x="58" y="59"/>
                    <a:pt x="58" y="59"/>
                    <a:pt x="58" y="59"/>
                  </a:cubicBezTo>
                  <a:cubicBezTo>
                    <a:pt x="58" y="59"/>
                    <a:pt x="57" y="179"/>
                    <a:pt x="57" y="179"/>
                  </a:cubicBezTo>
                  <a:cubicBezTo>
                    <a:pt x="57" y="177"/>
                    <a:pt x="45" y="176"/>
                    <a:pt x="44" y="176"/>
                  </a:cubicBezTo>
                  <a:cubicBezTo>
                    <a:pt x="42" y="177"/>
                    <a:pt x="42" y="178"/>
                    <a:pt x="40" y="179"/>
                  </a:cubicBezTo>
                  <a:cubicBezTo>
                    <a:pt x="38" y="180"/>
                    <a:pt x="35" y="178"/>
                    <a:pt x="33" y="179"/>
                  </a:cubicBezTo>
                  <a:cubicBezTo>
                    <a:pt x="28" y="181"/>
                    <a:pt x="31" y="191"/>
                    <a:pt x="29" y="195"/>
                  </a:cubicBezTo>
                  <a:cubicBezTo>
                    <a:pt x="27" y="198"/>
                    <a:pt x="24" y="202"/>
                    <a:pt x="23" y="204"/>
                  </a:cubicBezTo>
                  <a:cubicBezTo>
                    <a:pt x="20" y="207"/>
                    <a:pt x="16" y="208"/>
                    <a:pt x="15" y="212"/>
                  </a:cubicBezTo>
                  <a:cubicBezTo>
                    <a:pt x="14" y="216"/>
                    <a:pt x="18" y="219"/>
                    <a:pt x="18" y="222"/>
                  </a:cubicBezTo>
                  <a:cubicBezTo>
                    <a:pt x="17" y="227"/>
                    <a:pt x="13" y="225"/>
                    <a:pt x="10" y="228"/>
                  </a:cubicBezTo>
                  <a:cubicBezTo>
                    <a:pt x="7" y="231"/>
                    <a:pt x="8" y="235"/>
                    <a:pt x="9" y="238"/>
                  </a:cubicBezTo>
                  <a:cubicBezTo>
                    <a:pt x="10" y="244"/>
                    <a:pt x="13" y="244"/>
                    <a:pt x="7" y="250"/>
                  </a:cubicBezTo>
                  <a:cubicBezTo>
                    <a:pt x="5" y="252"/>
                    <a:pt x="1" y="252"/>
                    <a:pt x="1" y="257"/>
                  </a:cubicBezTo>
                  <a:cubicBezTo>
                    <a:pt x="0" y="263"/>
                    <a:pt x="3" y="262"/>
                    <a:pt x="8" y="262"/>
                  </a:cubicBezTo>
                  <a:cubicBezTo>
                    <a:pt x="16" y="262"/>
                    <a:pt x="13" y="261"/>
                    <a:pt x="15" y="269"/>
                  </a:cubicBezTo>
                  <a:cubicBezTo>
                    <a:pt x="16" y="274"/>
                    <a:pt x="19" y="279"/>
                    <a:pt x="20" y="285"/>
                  </a:cubicBezTo>
                  <a:cubicBezTo>
                    <a:pt x="21" y="292"/>
                    <a:pt x="21" y="290"/>
                    <a:pt x="26" y="295"/>
                  </a:cubicBezTo>
                  <a:cubicBezTo>
                    <a:pt x="29" y="298"/>
                    <a:pt x="30" y="301"/>
                    <a:pt x="29" y="305"/>
                  </a:cubicBezTo>
                  <a:cubicBezTo>
                    <a:pt x="29" y="306"/>
                    <a:pt x="28" y="311"/>
                    <a:pt x="28" y="311"/>
                  </a:cubicBezTo>
                  <a:cubicBezTo>
                    <a:pt x="28" y="315"/>
                    <a:pt x="28" y="312"/>
                    <a:pt x="31" y="315"/>
                  </a:cubicBezTo>
                  <a:cubicBezTo>
                    <a:pt x="35" y="318"/>
                    <a:pt x="37" y="321"/>
                    <a:pt x="40" y="325"/>
                  </a:cubicBezTo>
                  <a:cubicBezTo>
                    <a:pt x="46" y="332"/>
                    <a:pt x="48" y="338"/>
                    <a:pt x="48" y="346"/>
                  </a:cubicBezTo>
                  <a:cubicBezTo>
                    <a:pt x="48" y="351"/>
                    <a:pt x="47" y="353"/>
                    <a:pt x="46" y="357"/>
                  </a:cubicBezTo>
                  <a:cubicBezTo>
                    <a:pt x="45" y="360"/>
                    <a:pt x="43" y="364"/>
                    <a:pt x="45" y="367"/>
                  </a:cubicBezTo>
                  <a:cubicBezTo>
                    <a:pt x="45" y="367"/>
                    <a:pt x="44" y="368"/>
                    <a:pt x="44" y="368"/>
                  </a:cubicBezTo>
                  <a:cubicBezTo>
                    <a:pt x="48" y="373"/>
                    <a:pt x="58" y="365"/>
                    <a:pt x="63" y="370"/>
                  </a:cubicBezTo>
                  <a:cubicBezTo>
                    <a:pt x="63" y="370"/>
                    <a:pt x="63" y="370"/>
                    <a:pt x="63" y="370"/>
                  </a:cubicBezTo>
                  <a:cubicBezTo>
                    <a:pt x="80" y="355"/>
                    <a:pt x="82" y="312"/>
                    <a:pt x="107" y="324"/>
                  </a:cubicBezTo>
                  <a:cubicBezTo>
                    <a:pt x="111" y="326"/>
                    <a:pt x="117" y="335"/>
                    <a:pt x="121" y="339"/>
                  </a:cubicBezTo>
                  <a:cubicBezTo>
                    <a:pt x="130" y="347"/>
                    <a:pt x="128" y="346"/>
                    <a:pt x="140" y="346"/>
                  </a:cubicBezTo>
                  <a:cubicBezTo>
                    <a:pt x="151" y="345"/>
                    <a:pt x="157" y="346"/>
                    <a:pt x="166" y="348"/>
                  </a:cubicBezTo>
                  <a:cubicBezTo>
                    <a:pt x="179" y="353"/>
                    <a:pt x="189" y="349"/>
                    <a:pt x="201" y="342"/>
                  </a:cubicBezTo>
                  <a:cubicBezTo>
                    <a:pt x="203" y="340"/>
                    <a:pt x="206" y="340"/>
                    <a:pt x="209" y="338"/>
                  </a:cubicBezTo>
                  <a:cubicBezTo>
                    <a:pt x="211" y="336"/>
                    <a:pt x="208" y="332"/>
                    <a:pt x="212" y="330"/>
                  </a:cubicBezTo>
                  <a:cubicBezTo>
                    <a:pt x="224" y="324"/>
                    <a:pt x="232" y="337"/>
                    <a:pt x="243" y="339"/>
                  </a:cubicBezTo>
                  <a:cubicBezTo>
                    <a:pt x="259" y="340"/>
                    <a:pt x="268" y="326"/>
                    <a:pt x="276" y="315"/>
                  </a:cubicBezTo>
                  <a:cubicBezTo>
                    <a:pt x="284" y="304"/>
                    <a:pt x="284" y="290"/>
                    <a:pt x="275" y="279"/>
                  </a:cubicBezTo>
                  <a:cubicBezTo>
                    <a:pt x="279" y="278"/>
                    <a:pt x="287" y="276"/>
                    <a:pt x="290" y="275"/>
                  </a:cubicBezTo>
                  <a:cubicBezTo>
                    <a:pt x="297" y="274"/>
                    <a:pt x="302" y="268"/>
                    <a:pt x="306" y="277"/>
                  </a:cubicBezTo>
                  <a:cubicBezTo>
                    <a:pt x="306" y="279"/>
                    <a:pt x="302" y="293"/>
                    <a:pt x="302" y="296"/>
                  </a:cubicBezTo>
                  <a:cubicBezTo>
                    <a:pt x="301" y="302"/>
                    <a:pt x="299" y="308"/>
                    <a:pt x="302" y="313"/>
                  </a:cubicBezTo>
                  <a:cubicBezTo>
                    <a:pt x="305" y="319"/>
                    <a:pt x="311" y="318"/>
                    <a:pt x="316" y="323"/>
                  </a:cubicBezTo>
                  <a:cubicBezTo>
                    <a:pt x="321" y="328"/>
                    <a:pt x="320" y="332"/>
                    <a:pt x="322" y="338"/>
                  </a:cubicBezTo>
                  <a:cubicBezTo>
                    <a:pt x="324" y="342"/>
                    <a:pt x="326" y="345"/>
                    <a:pt x="328" y="347"/>
                  </a:cubicBezTo>
                  <a:cubicBezTo>
                    <a:pt x="330" y="335"/>
                    <a:pt x="332" y="324"/>
                    <a:pt x="334" y="312"/>
                  </a:cubicBezTo>
                  <a:cubicBezTo>
                    <a:pt x="338" y="311"/>
                    <a:pt x="342" y="311"/>
                    <a:pt x="347" y="311"/>
                  </a:cubicBezTo>
                  <a:cubicBezTo>
                    <a:pt x="346" y="311"/>
                    <a:pt x="356" y="283"/>
                    <a:pt x="357" y="280"/>
                  </a:cubicBezTo>
                  <a:cubicBezTo>
                    <a:pt x="359" y="276"/>
                    <a:pt x="361" y="271"/>
                    <a:pt x="365" y="267"/>
                  </a:cubicBezTo>
                  <a:cubicBezTo>
                    <a:pt x="369" y="264"/>
                    <a:pt x="375" y="263"/>
                    <a:pt x="378" y="259"/>
                  </a:cubicBezTo>
                  <a:cubicBezTo>
                    <a:pt x="380" y="256"/>
                    <a:pt x="381" y="253"/>
                    <a:pt x="383" y="249"/>
                  </a:cubicBezTo>
                  <a:cubicBezTo>
                    <a:pt x="386" y="240"/>
                    <a:pt x="392" y="231"/>
                    <a:pt x="393" y="222"/>
                  </a:cubicBezTo>
                  <a:cubicBezTo>
                    <a:pt x="394" y="214"/>
                    <a:pt x="389" y="207"/>
                    <a:pt x="389" y="198"/>
                  </a:cubicBezTo>
                  <a:cubicBezTo>
                    <a:pt x="389" y="194"/>
                    <a:pt x="411" y="141"/>
                    <a:pt x="406" y="141"/>
                  </a:cubicBezTo>
                  <a:cubicBezTo>
                    <a:pt x="408" y="141"/>
                    <a:pt x="413" y="142"/>
                    <a:pt x="416" y="140"/>
                  </a:cubicBezTo>
                  <a:cubicBezTo>
                    <a:pt x="418" y="138"/>
                    <a:pt x="417" y="134"/>
                    <a:pt x="419" y="132"/>
                  </a:cubicBezTo>
                  <a:cubicBezTo>
                    <a:pt x="422" y="131"/>
                    <a:pt x="425" y="132"/>
                    <a:pt x="428" y="130"/>
                  </a:cubicBezTo>
                  <a:cubicBezTo>
                    <a:pt x="435" y="126"/>
                    <a:pt x="440" y="122"/>
                    <a:pt x="445" y="116"/>
                  </a:cubicBezTo>
                  <a:cubicBezTo>
                    <a:pt x="442" y="112"/>
                    <a:pt x="438" y="108"/>
                    <a:pt x="435" y="10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8" name="Freeform 554"/>
            <p:cNvSpPr>
              <a:spLocks/>
            </p:cNvSpPr>
            <p:nvPr/>
          </p:nvSpPr>
          <p:spPr bwMode="auto">
            <a:xfrm>
              <a:off x="-8664575" y="7931151"/>
              <a:ext cx="555625" cy="558800"/>
            </a:xfrm>
            <a:custGeom>
              <a:avLst/>
              <a:gdLst>
                <a:gd name="T0" fmla="*/ 116 w 148"/>
                <a:gd name="T1" fmla="*/ 110 h 149"/>
                <a:gd name="T2" fmla="*/ 144 w 148"/>
                <a:gd name="T3" fmla="*/ 70 h 149"/>
                <a:gd name="T4" fmla="*/ 135 w 148"/>
                <a:gd name="T5" fmla="*/ 32 h 149"/>
                <a:gd name="T6" fmla="*/ 117 w 148"/>
                <a:gd name="T7" fmla="*/ 0 h 149"/>
                <a:gd name="T8" fmla="*/ 105 w 148"/>
                <a:gd name="T9" fmla="*/ 11 h 149"/>
                <a:gd name="T10" fmla="*/ 93 w 148"/>
                <a:gd name="T11" fmla="*/ 8 h 149"/>
                <a:gd name="T12" fmla="*/ 80 w 148"/>
                <a:gd name="T13" fmla="*/ 12 h 149"/>
                <a:gd name="T14" fmla="*/ 59 w 148"/>
                <a:gd name="T15" fmla="*/ 11 h 149"/>
                <a:gd name="T16" fmla="*/ 46 w 148"/>
                <a:gd name="T17" fmla="*/ 11 h 149"/>
                <a:gd name="T18" fmla="*/ 33 w 148"/>
                <a:gd name="T19" fmla="*/ 16 h 149"/>
                <a:gd name="T20" fmla="*/ 33 w 148"/>
                <a:gd name="T21" fmla="*/ 24 h 149"/>
                <a:gd name="T22" fmla="*/ 34 w 148"/>
                <a:gd name="T23" fmla="*/ 33 h 149"/>
                <a:gd name="T24" fmla="*/ 37 w 148"/>
                <a:gd name="T25" fmla="*/ 51 h 149"/>
                <a:gd name="T26" fmla="*/ 39 w 148"/>
                <a:gd name="T27" fmla="*/ 67 h 149"/>
                <a:gd name="T28" fmla="*/ 15 w 148"/>
                <a:gd name="T29" fmla="*/ 86 h 149"/>
                <a:gd name="T30" fmla="*/ 5 w 148"/>
                <a:gd name="T31" fmla="*/ 110 h 149"/>
                <a:gd name="T32" fmla="*/ 0 w 148"/>
                <a:gd name="T33" fmla="*/ 148 h 149"/>
                <a:gd name="T34" fmla="*/ 15 w 148"/>
                <a:gd name="T35" fmla="*/ 147 h 149"/>
                <a:gd name="T36" fmla="*/ 39 w 148"/>
                <a:gd name="T37" fmla="*/ 137 h 149"/>
                <a:gd name="T38" fmla="*/ 88 w 148"/>
                <a:gd name="T39" fmla="*/ 137 h 149"/>
                <a:gd name="T40" fmla="*/ 112 w 148"/>
                <a:gd name="T41" fmla="*/ 140 h 149"/>
                <a:gd name="T42" fmla="*/ 116 w 148"/>
                <a:gd name="T4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49">
                  <a:moveTo>
                    <a:pt x="116" y="110"/>
                  </a:moveTo>
                  <a:cubicBezTo>
                    <a:pt x="121" y="94"/>
                    <a:pt x="138" y="85"/>
                    <a:pt x="144" y="70"/>
                  </a:cubicBezTo>
                  <a:cubicBezTo>
                    <a:pt x="148" y="56"/>
                    <a:pt x="140" y="44"/>
                    <a:pt x="135" y="32"/>
                  </a:cubicBezTo>
                  <a:cubicBezTo>
                    <a:pt x="130" y="21"/>
                    <a:pt x="125" y="11"/>
                    <a:pt x="117" y="0"/>
                  </a:cubicBezTo>
                  <a:cubicBezTo>
                    <a:pt x="113" y="5"/>
                    <a:pt x="108" y="10"/>
                    <a:pt x="105" y="11"/>
                  </a:cubicBezTo>
                  <a:cubicBezTo>
                    <a:pt x="100" y="13"/>
                    <a:pt x="95" y="8"/>
                    <a:pt x="93" y="8"/>
                  </a:cubicBezTo>
                  <a:cubicBezTo>
                    <a:pt x="91" y="8"/>
                    <a:pt x="83" y="11"/>
                    <a:pt x="80" y="12"/>
                  </a:cubicBezTo>
                  <a:cubicBezTo>
                    <a:pt x="72" y="15"/>
                    <a:pt x="64" y="21"/>
                    <a:pt x="59" y="11"/>
                  </a:cubicBezTo>
                  <a:cubicBezTo>
                    <a:pt x="55" y="15"/>
                    <a:pt x="49" y="15"/>
                    <a:pt x="46" y="11"/>
                  </a:cubicBezTo>
                  <a:cubicBezTo>
                    <a:pt x="41" y="9"/>
                    <a:pt x="37" y="13"/>
                    <a:pt x="33" y="16"/>
                  </a:cubicBezTo>
                  <a:cubicBezTo>
                    <a:pt x="34" y="18"/>
                    <a:pt x="33" y="20"/>
                    <a:pt x="33" y="24"/>
                  </a:cubicBezTo>
                  <a:cubicBezTo>
                    <a:pt x="33" y="25"/>
                    <a:pt x="34" y="34"/>
                    <a:pt x="34" y="33"/>
                  </a:cubicBezTo>
                  <a:cubicBezTo>
                    <a:pt x="32" y="43"/>
                    <a:pt x="27" y="43"/>
                    <a:pt x="37" y="51"/>
                  </a:cubicBezTo>
                  <a:cubicBezTo>
                    <a:pt x="44" y="57"/>
                    <a:pt x="49" y="60"/>
                    <a:pt x="39" y="67"/>
                  </a:cubicBezTo>
                  <a:cubicBezTo>
                    <a:pt x="32" y="74"/>
                    <a:pt x="21" y="80"/>
                    <a:pt x="15" y="86"/>
                  </a:cubicBezTo>
                  <a:cubicBezTo>
                    <a:pt x="9" y="91"/>
                    <a:pt x="7" y="103"/>
                    <a:pt x="5" y="110"/>
                  </a:cubicBezTo>
                  <a:cubicBezTo>
                    <a:pt x="1" y="122"/>
                    <a:pt x="0" y="136"/>
                    <a:pt x="0" y="148"/>
                  </a:cubicBezTo>
                  <a:cubicBezTo>
                    <a:pt x="5" y="148"/>
                    <a:pt x="10" y="149"/>
                    <a:pt x="15" y="147"/>
                  </a:cubicBezTo>
                  <a:cubicBezTo>
                    <a:pt x="22" y="145"/>
                    <a:pt x="29" y="139"/>
                    <a:pt x="39" y="137"/>
                  </a:cubicBezTo>
                  <a:cubicBezTo>
                    <a:pt x="55" y="136"/>
                    <a:pt x="73" y="136"/>
                    <a:pt x="88" y="137"/>
                  </a:cubicBezTo>
                  <a:cubicBezTo>
                    <a:pt x="97" y="138"/>
                    <a:pt x="105" y="139"/>
                    <a:pt x="112" y="140"/>
                  </a:cubicBezTo>
                  <a:cubicBezTo>
                    <a:pt x="112" y="130"/>
                    <a:pt x="114" y="117"/>
                    <a:pt x="116" y="110"/>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9" name="Freeform 555"/>
            <p:cNvSpPr>
              <a:spLocks/>
            </p:cNvSpPr>
            <p:nvPr/>
          </p:nvSpPr>
          <p:spPr bwMode="auto">
            <a:xfrm>
              <a:off x="-8243887" y="7859713"/>
              <a:ext cx="817563" cy="955675"/>
            </a:xfrm>
            <a:custGeom>
              <a:avLst/>
              <a:gdLst>
                <a:gd name="T0" fmla="*/ 192 w 218"/>
                <a:gd name="T1" fmla="*/ 139 h 255"/>
                <a:gd name="T2" fmla="*/ 193 w 218"/>
                <a:gd name="T3" fmla="*/ 93 h 255"/>
                <a:gd name="T4" fmla="*/ 193 w 218"/>
                <a:gd name="T5" fmla="*/ 53 h 255"/>
                <a:gd name="T6" fmla="*/ 218 w 218"/>
                <a:gd name="T7" fmla="*/ 24 h 255"/>
                <a:gd name="T8" fmla="*/ 211 w 218"/>
                <a:gd name="T9" fmla="*/ 26 h 255"/>
                <a:gd name="T10" fmla="*/ 191 w 218"/>
                <a:gd name="T11" fmla="*/ 21 h 255"/>
                <a:gd name="T12" fmla="*/ 168 w 218"/>
                <a:gd name="T13" fmla="*/ 25 h 255"/>
                <a:gd name="T14" fmla="*/ 150 w 218"/>
                <a:gd name="T15" fmla="*/ 38 h 255"/>
                <a:gd name="T16" fmla="*/ 129 w 218"/>
                <a:gd name="T17" fmla="*/ 35 h 255"/>
                <a:gd name="T18" fmla="*/ 108 w 218"/>
                <a:gd name="T19" fmla="*/ 28 h 255"/>
                <a:gd name="T20" fmla="*/ 89 w 218"/>
                <a:gd name="T21" fmla="*/ 15 h 255"/>
                <a:gd name="T22" fmla="*/ 44 w 218"/>
                <a:gd name="T23" fmla="*/ 0 h 255"/>
                <a:gd name="T24" fmla="*/ 14 w 218"/>
                <a:gd name="T25" fmla="*/ 11 h 255"/>
                <a:gd name="T26" fmla="*/ 5 w 218"/>
                <a:gd name="T27" fmla="*/ 19 h 255"/>
                <a:gd name="T28" fmla="*/ 23 w 218"/>
                <a:gd name="T29" fmla="*/ 51 h 255"/>
                <a:gd name="T30" fmla="*/ 32 w 218"/>
                <a:gd name="T31" fmla="*/ 89 h 255"/>
                <a:gd name="T32" fmla="*/ 4 w 218"/>
                <a:gd name="T33" fmla="*/ 129 h 255"/>
                <a:gd name="T34" fmla="*/ 0 w 218"/>
                <a:gd name="T35" fmla="*/ 159 h 255"/>
                <a:gd name="T36" fmla="*/ 28 w 218"/>
                <a:gd name="T37" fmla="*/ 170 h 255"/>
                <a:gd name="T38" fmla="*/ 75 w 218"/>
                <a:gd name="T39" fmla="*/ 195 h 255"/>
                <a:gd name="T40" fmla="*/ 108 w 218"/>
                <a:gd name="T41" fmla="*/ 217 h 255"/>
                <a:gd name="T42" fmla="*/ 148 w 218"/>
                <a:gd name="T43" fmla="*/ 255 h 255"/>
                <a:gd name="T44" fmla="*/ 151 w 218"/>
                <a:gd name="T45" fmla="*/ 249 h 255"/>
                <a:gd name="T46" fmla="*/ 197 w 218"/>
                <a:gd name="T47" fmla="*/ 188 h 255"/>
                <a:gd name="T48" fmla="*/ 207 w 218"/>
                <a:gd name="T49" fmla="*/ 171 h 255"/>
                <a:gd name="T50" fmla="*/ 205 w 218"/>
                <a:gd name="T51" fmla="*/ 168 h 255"/>
                <a:gd name="T52" fmla="*/ 192 w 218"/>
                <a:gd name="T53" fmla="*/ 13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8" h="255">
                  <a:moveTo>
                    <a:pt x="192" y="139"/>
                  </a:moveTo>
                  <a:cubicBezTo>
                    <a:pt x="192" y="124"/>
                    <a:pt x="192" y="108"/>
                    <a:pt x="193" y="93"/>
                  </a:cubicBezTo>
                  <a:cubicBezTo>
                    <a:pt x="194" y="81"/>
                    <a:pt x="189" y="65"/>
                    <a:pt x="193" y="53"/>
                  </a:cubicBezTo>
                  <a:cubicBezTo>
                    <a:pt x="197" y="41"/>
                    <a:pt x="209" y="33"/>
                    <a:pt x="218" y="24"/>
                  </a:cubicBezTo>
                  <a:cubicBezTo>
                    <a:pt x="216" y="25"/>
                    <a:pt x="214" y="26"/>
                    <a:pt x="211" y="26"/>
                  </a:cubicBezTo>
                  <a:cubicBezTo>
                    <a:pt x="203" y="28"/>
                    <a:pt x="198" y="22"/>
                    <a:pt x="191" y="21"/>
                  </a:cubicBezTo>
                  <a:cubicBezTo>
                    <a:pt x="185" y="21"/>
                    <a:pt x="173" y="23"/>
                    <a:pt x="168" y="25"/>
                  </a:cubicBezTo>
                  <a:cubicBezTo>
                    <a:pt x="160" y="29"/>
                    <a:pt x="159" y="36"/>
                    <a:pt x="150" y="38"/>
                  </a:cubicBezTo>
                  <a:cubicBezTo>
                    <a:pt x="147" y="39"/>
                    <a:pt x="133" y="36"/>
                    <a:pt x="129" y="35"/>
                  </a:cubicBezTo>
                  <a:cubicBezTo>
                    <a:pt x="121" y="34"/>
                    <a:pt x="115" y="31"/>
                    <a:pt x="108" y="28"/>
                  </a:cubicBezTo>
                  <a:cubicBezTo>
                    <a:pt x="101" y="24"/>
                    <a:pt x="94" y="18"/>
                    <a:pt x="89" y="15"/>
                  </a:cubicBezTo>
                  <a:cubicBezTo>
                    <a:pt x="78" y="8"/>
                    <a:pt x="51" y="14"/>
                    <a:pt x="44" y="0"/>
                  </a:cubicBezTo>
                  <a:cubicBezTo>
                    <a:pt x="31" y="3"/>
                    <a:pt x="24" y="3"/>
                    <a:pt x="14" y="11"/>
                  </a:cubicBezTo>
                  <a:cubicBezTo>
                    <a:pt x="11" y="13"/>
                    <a:pt x="8" y="16"/>
                    <a:pt x="5" y="19"/>
                  </a:cubicBezTo>
                  <a:cubicBezTo>
                    <a:pt x="13" y="30"/>
                    <a:pt x="18" y="40"/>
                    <a:pt x="23" y="51"/>
                  </a:cubicBezTo>
                  <a:cubicBezTo>
                    <a:pt x="28" y="63"/>
                    <a:pt x="36" y="75"/>
                    <a:pt x="32" y="89"/>
                  </a:cubicBezTo>
                  <a:cubicBezTo>
                    <a:pt x="26" y="104"/>
                    <a:pt x="9" y="113"/>
                    <a:pt x="4" y="129"/>
                  </a:cubicBezTo>
                  <a:cubicBezTo>
                    <a:pt x="2" y="136"/>
                    <a:pt x="0" y="149"/>
                    <a:pt x="0" y="159"/>
                  </a:cubicBezTo>
                  <a:cubicBezTo>
                    <a:pt x="10" y="161"/>
                    <a:pt x="18" y="164"/>
                    <a:pt x="28" y="170"/>
                  </a:cubicBezTo>
                  <a:cubicBezTo>
                    <a:pt x="43" y="179"/>
                    <a:pt x="59" y="186"/>
                    <a:pt x="75" y="195"/>
                  </a:cubicBezTo>
                  <a:cubicBezTo>
                    <a:pt x="85" y="201"/>
                    <a:pt x="102" y="206"/>
                    <a:pt x="108" y="217"/>
                  </a:cubicBezTo>
                  <a:cubicBezTo>
                    <a:pt x="93" y="225"/>
                    <a:pt x="126" y="243"/>
                    <a:pt x="148" y="255"/>
                  </a:cubicBezTo>
                  <a:cubicBezTo>
                    <a:pt x="149" y="253"/>
                    <a:pt x="150" y="251"/>
                    <a:pt x="151" y="249"/>
                  </a:cubicBezTo>
                  <a:cubicBezTo>
                    <a:pt x="165" y="220"/>
                    <a:pt x="177" y="211"/>
                    <a:pt x="197" y="188"/>
                  </a:cubicBezTo>
                  <a:cubicBezTo>
                    <a:pt x="201" y="184"/>
                    <a:pt x="204" y="178"/>
                    <a:pt x="207" y="171"/>
                  </a:cubicBezTo>
                  <a:cubicBezTo>
                    <a:pt x="207" y="170"/>
                    <a:pt x="206" y="169"/>
                    <a:pt x="205" y="168"/>
                  </a:cubicBezTo>
                  <a:cubicBezTo>
                    <a:pt x="196" y="157"/>
                    <a:pt x="192" y="153"/>
                    <a:pt x="192" y="139"/>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0" name="Freeform 556"/>
            <p:cNvSpPr>
              <a:spLocks/>
            </p:cNvSpPr>
            <p:nvPr/>
          </p:nvSpPr>
          <p:spPr bwMode="auto">
            <a:xfrm>
              <a:off x="-7535862" y="7113588"/>
              <a:ext cx="1079500" cy="1387475"/>
            </a:xfrm>
            <a:custGeom>
              <a:avLst/>
              <a:gdLst>
                <a:gd name="T0" fmla="*/ 274 w 288"/>
                <a:gd name="T1" fmla="*/ 22 h 370"/>
                <a:gd name="T2" fmla="*/ 223 w 288"/>
                <a:gd name="T3" fmla="*/ 26 h 370"/>
                <a:gd name="T4" fmla="*/ 216 w 288"/>
                <a:gd name="T5" fmla="*/ 27 h 370"/>
                <a:gd name="T6" fmla="*/ 215 w 288"/>
                <a:gd name="T7" fmla="*/ 76 h 370"/>
                <a:gd name="T8" fmla="*/ 148 w 288"/>
                <a:gd name="T9" fmla="*/ 159 h 370"/>
                <a:gd name="T10" fmla="*/ 108 w 288"/>
                <a:gd name="T11" fmla="*/ 199 h 370"/>
                <a:gd name="T12" fmla="*/ 60 w 288"/>
                <a:gd name="T13" fmla="*/ 207 h 370"/>
                <a:gd name="T14" fmla="*/ 51 w 288"/>
                <a:gd name="T15" fmla="*/ 216 h 370"/>
                <a:gd name="T16" fmla="*/ 41 w 288"/>
                <a:gd name="T17" fmla="*/ 217 h 370"/>
                <a:gd name="T18" fmla="*/ 29 w 288"/>
                <a:gd name="T19" fmla="*/ 223 h 370"/>
                <a:gd name="T20" fmla="*/ 4 w 288"/>
                <a:gd name="T21" fmla="*/ 252 h 370"/>
                <a:gd name="T22" fmla="*/ 4 w 288"/>
                <a:gd name="T23" fmla="*/ 292 h 370"/>
                <a:gd name="T24" fmla="*/ 3 w 288"/>
                <a:gd name="T25" fmla="*/ 338 h 370"/>
                <a:gd name="T26" fmla="*/ 16 w 288"/>
                <a:gd name="T27" fmla="*/ 367 h 370"/>
                <a:gd name="T28" fmla="*/ 18 w 288"/>
                <a:gd name="T29" fmla="*/ 370 h 370"/>
                <a:gd name="T30" fmla="*/ 55 w 288"/>
                <a:gd name="T31" fmla="*/ 332 h 370"/>
                <a:gd name="T32" fmla="*/ 131 w 288"/>
                <a:gd name="T33" fmla="*/ 268 h 370"/>
                <a:gd name="T34" fmla="*/ 202 w 288"/>
                <a:gd name="T35" fmla="*/ 194 h 370"/>
                <a:gd name="T36" fmla="*/ 244 w 288"/>
                <a:gd name="T37" fmla="*/ 108 h 370"/>
                <a:gd name="T38" fmla="*/ 274 w 288"/>
                <a:gd name="T39" fmla="*/ 2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370">
                  <a:moveTo>
                    <a:pt x="274" y="22"/>
                  </a:moveTo>
                  <a:cubicBezTo>
                    <a:pt x="261" y="0"/>
                    <a:pt x="246" y="22"/>
                    <a:pt x="223" y="26"/>
                  </a:cubicBezTo>
                  <a:cubicBezTo>
                    <a:pt x="221" y="26"/>
                    <a:pt x="218" y="27"/>
                    <a:pt x="216" y="27"/>
                  </a:cubicBezTo>
                  <a:cubicBezTo>
                    <a:pt x="217" y="44"/>
                    <a:pt x="220" y="62"/>
                    <a:pt x="215" y="76"/>
                  </a:cubicBezTo>
                  <a:cubicBezTo>
                    <a:pt x="204" y="109"/>
                    <a:pt x="172" y="137"/>
                    <a:pt x="148" y="159"/>
                  </a:cubicBezTo>
                  <a:cubicBezTo>
                    <a:pt x="136" y="169"/>
                    <a:pt x="123" y="193"/>
                    <a:pt x="108" y="199"/>
                  </a:cubicBezTo>
                  <a:cubicBezTo>
                    <a:pt x="92" y="204"/>
                    <a:pt x="74" y="196"/>
                    <a:pt x="60" y="207"/>
                  </a:cubicBezTo>
                  <a:cubicBezTo>
                    <a:pt x="56" y="209"/>
                    <a:pt x="56" y="214"/>
                    <a:pt x="51" y="216"/>
                  </a:cubicBezTo>
                  <a:cubicBezTo>
                    <a:pt x="48" y="218"/>
                    <a:pt x="44" y="216"/>
                    <a:pt x="41" y="217"/>
                  </a:cubicBezTo>
                  <a:cubicBezTo>
                    <a:pt x="35" y="219"/>
                    <a:pt x="32" y="221"/>
                    <a:pt x="29" y="223"/>
                  </a:cubicBezTo>
                  <a:cubicBezTo>
                    <a:pt x="20" y="232"/>
                    <a:pt x="8" y="240"/>
                    <a:pt x="4" y="252"/>
                  </a:cubicBezTo>
                  <a:cubicBezTo>
                    <a:pt x="0" y="264"/>
                    <a:pt x="5" y="280"/>
                    <a:pt x="4" y="292"/>
                  </a:cubicBezTo>
                  <a:cubicBezTo>
                    <a:pt x="3" y="307"/>
                    <a:pt x="3" y="323"/>
                    <a:pt x="3" y="338"/>
                  </a:cubicBezTo>
                  <a:cubicBezTo>
                    <a:pt x="3" y="352"/>
                    <a:pt x="7" y="356"/>
                    <a:pt x="16" y="367"/>
                  </a:cubicBezTo>
                  <a:cubicBezTo>
                    <a:pt x="17" y="368"/>
                    <a:pt x="18" y="369"/>
                    <a:pt x="18" y="370"/>
                  </a:cubicBezTo>
                  <a:cubicBezTo>
                    <a:pt x="27" y="352"/>
                    <a:pt x="36" y="330"/>
                    <a:pt x="55" y="332"/>
                  </a:cubicBezTo>
                  <a:cubicBezTo>
                    <a:pt x="67" y="303"/>
                    <a:pt x="108" y="287"/>
                    <a:pt x="131" y="268"/>
                  </a:cubicBezTo>
                  <a:cubicBezTo>
                    <a:pt x="156" y="246"/>
                    <a:pt x="186" y="224"/>
                    <a:pt x="202" y="194"/>
                  </a:cubicBezTo>
                  <a:cubicBezTo>
                    <a:pt x="218" y="167"/>
                    <a:pt x="230" y="138"/>
                    <a:pt x="244" y="108"/>
                  </a:cubicBezTo>
                  <a:cubicBezTo>
                    <a:pt x="253" y="89"/>
                    <a:pt x="288" y="45"/>
                    <a:pt x="274" y="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1" name="Freeform 557"/>
            <p:cNvSpPr>
              <a:spLocks/>
            </p:cNvSpPr>
            <p:nvPr/>
          </p:nvSpPr>
          <p:spPr bwMode="auto">
            <a:xfrm>
              <a:off x="-8739187" y="8467726"/>
              <a:ext cx="250825" cy="163513"/>
            </a:xfrm>
            <a:custGeom>
              <a:avLst/>
              <a:gdLst>
                <a:gd name="T0" fmla="*/ 25 w 67"/>
                <a:gd name="T1" fmla="*/ 41 h 44"/>
                <a:gd name="T2" fmla="*/ 32 w 67"/>
                <a:gd name="T3" fmla="*/ 33 h 44"/>
                <a:gd name="T4" fmla="*/ 43 w 67"/>
                <a:gd name="T5" fmla="*/ 32 h 44"/>
                <a:gd name="T6" fmla="*/ 44 w 67"/>
                <a:gd name="T7" fmla="*/ 0 h 44"/>
                <a:gd name="T8" fmla="*/ 35 w 67"/>
                <a:gd name="T9" fmla="*/ 4 h 44"/>
                <a:gd name="T10" fmla="*/ 20 w 67"/>
                <a:gd name="T11" fmla="*/ 5 h 44"/>
                <a:gd name="T12" fmla="*/ 20 w 67"/>
                <a:gd name="T13" fmla="*/ 8 h 44"/>
                <a:gd name="T14" fmla="*/ 10 w 67"/>
                <a:gd name="T15" fmla="*/ 14 h 44"/>
                <a:gd name="T16" fmla="*/ 6 w 67"/>
                <a:gd name="T17" fmla="*/ 25 h 44"/>
                <a:gd name="T18" fmla="*/ 2 w 67"/>
                <a:gd name="T19" fmla="*/ 31 h 44"/>
                <a:gd name="T20" fmla="*/ 4 w 67"/>
                <a:gd name="T21" fmla="*/ 41 h 44"/>
                <a:gd name="T22" fmla="*/ 25 w 67"/>
                <a:gd name="T2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4">
                  <a:moveTo>
                    <a:pt x="25" y="41"/>
                  </a:moveTo>
                  <a:cubicBezTo>
                    <a:pt x="32" y="39"/>
                    <a:pt x="28" y="35"/>
                    <a:pt x="32" y="33"/>
                  </a:cubicBezTo>
                  <a:cubicBezTo>
                    <a:pt x="36" y="31"/>
                    <a:pt x="38" y="33"/>
                    <a:pt x="43" y="32"/>
                  </a:cubicBezTo>
                  <a:cubicBezTo>
                    <a:pt x="67" y="27"/>
                    <a:pt x="49" y="14"/>
                    <a:pt x="44" y="0"/>
                  </a:cubicBezTo>
                  <a:cubicBezTo>
                    <a:pt x="41" y="2"/>
                    <a:pt x="38" y="3"/>
                    <a:pt x="35" y="4"/>
                  </a:cubicBezTo>
                  <a:cubicBezTo>
                    <a:pt x="30" y="6"/>
                    <a:pt x="25" y="5"/>
                    <a:pt x="20" y="5"/>
                  </a:cubicBezTo>
                  <a:cubicBezTo>
                    <a:pt x="20" y="6"/>
                    <a:pt x="20" y="7"/>
                    <a:pt x="20" y="8"/>
                  </a:cubicBezTo>
                  <a:cubicBezTo>
                    <a:pt x="20" y="8"/>
                    <a:pt x="11" y="13"/>
                    <a:pt x="10" y="14"/>
                  </a:cubicBezTo>
                  <a:cubicBezTo>
                    <a:pt x="7" y="17"/>
                    <a:pt x="8" y="22"/>
                    <a:pt x="6" y="25"/>
                  </a:cubicBezTo>
                  <a:cubicBezTo>
                    <a:pt x="5" y="27"/>
                    <a:pt x="3" y="28"/>
                    <a:pt x="2" y="31"/>
                  </a:cubicBezTo>
                  <a:cubicBezTo>
                    <a:pt x="0" y="37"/>
                    <a:pt x="1" y="38"/>
                    <a:pt x="4" y="41"/>
                  </a:cubicBezTo>
                  <a:cubicBezTo>
                    <a:pt x="10" y="39"/>
                    <a:pt x="15" y="44"/>
                    <a:pt x="25" y="4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2" name="Freeform 558"/>
            <p:cNvSpPr>
              <a:spLocks/>
            </p:cNvSpPr>
            <p:nvPr/>
          </p:nvSpPr>
          <p:spPr bwMode="auto">
            <a:xfrm>
              <a:off x="-8724900" y="8583613"/>
              <a:ext cx="187325" cy="212725"/>
            </a:xfrm>
            <a:custGeom>
              <a:avLst/>
              <a:gdLst>
                <a:gd name="T0" fmla="*/ 24 w 50"/>
                <a:gd name="T1" fmla="*/ 55 h 57"/>
                <a:gd name="T2" fmla="*/ 42 w 50"/>
                <a:gd name="T3" fmla="*/ 37 h 57"/>
                <a:gd name="T4" fmla="*/ 41 w 50"/>
                <a:gd name="T5" fmla="*/ 8 h 57"/>
                <a:gd name="T6" fmla="*/ 41 w 50"/>
                <a:gd name="T7" fmla="*/ 1 h 57"/>
                <a:gd name="T8" fmla="*/ 39 w 50"/>
                <a:gd name="T9" fmla="*/ 1 h 57"/>
                <a:gd name="T10" fmla="*/ 28 w 50"/>
                <a:gd name="T11" fmla="*/ 2 h 57"/>
                <a:gd name="T12" fmla="*/ 21 w 50"/>
                <a:gd name="T13" fmla="*/ 10 h 57"/>
                <a:gd name="T14" fmla="*/ 0 w 50"/>
                <a:gd name="T15" fmla="*/ 10 h 57"/>
                <a:gd name="T16" fmla="*/ 3 w 50"/>
                <a:gd name="T17" fmla="*/ 14 h 57"/>
                <a:gd name="T18" fmla="*/ 6 w 50"/>
                <a:gd name="T19" fmla="*/ 36 h 57"/>
                <a:gd name="T20" fmla="*/ 12 w 50"/>
                <a:gd name="T21" fmla="*/ 55 h 57"/>
                <a:gd name="T22" fmla="*/ 12 w 50"/>
                <a:gd name="T23" fmla="*/ 56 h 57"/>
                <a:gd name="T24" fmla="*/ 24 w 50"/>
                <a:gd name="T25"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7">
                  <a:moveTo>
                    <a:pt x="24" y="55"/>
                  </a:moveTo>
                  <a:cubicBezTo>
                    <a:pt x="30" y="53"/>
                    <a:pt x="39" y="42"/>
                    <a:pt x="42" y="37"/>
                  </a:cubicBezTo>
                  <a:cubicBezTo>
                    <a:pt x="50" y="24"/>
                    <a:pt x="43" y="19"/>
                    <a:pt x="41" y="8"/>
                  </a:cubicBezTo>
                  <a:cubicBezTo>
                    <a:pt x="40" y="6"/>
                    <a:pt x="41" y="3"/>
                    <a:pt x="41" y="1"/>
                  </a:cubicBezTo>
                  <a:cubicBezTo>
                    <a:pt x="40" y="1"/>
                    <a:pt x="40" y="1"/>
                    <a:pt x="39" y="1"/>
                  </a:cubicBezTo>
                  <a:cubicBezTo>
                    <a:pt x="34" y="2"/>
                    <a:pt x="32" y="0"/>
                    <a:pt x="28" y="2"/>
                  </a:cubicBezTo>
                  <a:cubicBezTo>
                    <a:pt x="24" y="4"/>
                    <a:pt x="28" y="8"/>
                    <a:pt x="21" y="10"/>
                  </a:cubicBezTo>
                  <a:cubicBezTo>
                    <a:pt x="11" y="13"/>
                    <a:pt x="6" y="8"/>
                    <a:pt x="0" y="10"/>
                  </a:cubicBezTo>
                  <a:cubicBezTo>
                    <a:pt x="1" y="11"/>
                    <a:pt x="2" y="12"/>
                    <a:pt x="3" y="14"/>
                  </a:cubicBezTo>
                  <a:cubicBezTo>
                    <a:pt x="7" y="21"/>
                    <a:pt x="5" y="28"/>
                    <a:pt x="6" y="36"/>
                  </a:cubicBezTo>
                  <a:cubicBezTo>
                    <a:pt x="6" y="43"/>
                    <a:pt x="12" y="48"/>
                    <a:pt x="12" y="55"/>
                  </a:cubicBezTo>
                  <a:cubicBezTo>
                    <a:pt x="12" y="56"/>
                    <a:pt x="12" y="56"/>
                    <a:pt x="12" y="56"/>
                  </a:cubicBezTo>
                  <a:cubicBezTo>
                    <a:pt x="17" y="57"/>
                    <a:pt x="21" y="57"/>
                    <a:pt x="24" y="5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3" name="Freeform 559"/>
            <p:cNvSpPr>
              <a:spLocks/>
            </p:cNvSpPr>
            <p:nvPr/>
          </p:nvSpPr>
          <p:spPr bwMode="auto">
            <a:xfrm>
              <a:off x="-8694737" y="8440738"/>
              <a:ext cx="1109663" cy="1087438"/>
            </a:xfrm>
            <a:custGeom>
              <a:avLst/>
              <a:gdLst>
                <a:gd name="T0" fmla="*/ 291 w 296"/>
                <a:gd name="T1" fmla="*/ 251 h 290"/>
                <a:gd name="T2" fmla="*/ 266 w 296"/>
                <a:gd name="T3" fmla="*/ 195 h 290"/>
                <a:gd name="T4" fmla="*/ 268 w 296"/>
                <a:gd name="T5" fmla="*/ 165 h 290"/>
                <a:gd name="T6" fmla="*/ 253 w 296"/>
                <a:gd name="T7" fmla="*/ 149 h 290"/>
                <a:gd name="T8" fmla="*/ 268 w 296"/>
                <a:gd name="T9" fmla="*/ 100 h 290"/>
                <a:gd name="T10" fmla="*/ 228 w 296"/>
                <a:gd name="T11" fmla="*/ 62 h 290"/>
                <a:gd name="T12" fmla="*/ 195 w 296"/>
                <a:gd name="T13" fmla="*/ 40 h 290"/>
                <a:gd name="T14" fmla="*/ 148 w 296"/>
                <a:gd name="T15" fmla="*/ 15 h 290"/>
                <a:gd name="T16" fmla="*/ 96 w 296"/>
                <a:gd name="T17" fmla="*/ 1 h 290"/>
                <a:gd name="T18" fmla="*/ 47 w 296"/>
                <a:gd name="T19" fmla="*/ 1 h 290"/>
                <a:gd name="T20" fmla="*/ 32 w 296"/>
                <a:gd name="T21" fmla="*/ 7 h 290"/>
                <a:gd name="T22" fmla="*/ 33 w 296"/>
                <a:gd name="T23" fmla="*/ 39 h 290"/>
                <a:gd name="T24" fmla="*/ 33 w 296"/>
                <a:gd name="T25" fmla="*/ 46 h 290"/>
                <a:gd name="T26" fmla="*/ 34 w 296"/>
                <a:gd name="T27" fmla="*/ 75 h 290"/>
                <a:gd name="T28" fmla="*/ 16 w 296"/>
                <a:gd name="T29" fmla="*/ 93 h 290"/>
                <a:gd name="T30" fmla="*/ 4 w 296"/>
                <a:gd name="T31" fmla="*/ 94 h 290"/>
                <a:gd name="T32" fmla="*/ 0 w 296"/>
                <a:gd name="T33" fmla="*/ 109 h 290"/>
                <a:gd name="T34" fmla="*/ 6 w 296"/>
                <a:gd name="T35" fmla="*/ 121 h 290"/>
                <a:gd name="T36" fmla="*/ 8 w 296"/>
                <a:gd name="T37" fmla="*/ 135 h 290"/>
                <a:gd name="T38" fmla="*/ 12 w 296"/>
                <a:gd name="T39" fmla="*/ 153 h 290"/>
                <a:gd name="T40" fmla="*/ 24 w 296"/>
                <a:gd name="T41" fmla="*/ 166 h 290"/>
                <a:gd name="T42" fmla="*/ 38 w 296"/>
                <a:gd name="T43" fmla="*/ 193 h 290"/>
                <a:gd name="T44" fmla="*/ 47 w 296"/>
                <a:gd name="T45" fmla="*/ 206 h 290"/>
                <a:gd name="T46" fmla="*/ 64 w 296"/>
                <a:gd name="T47" fmla="*/ 213 h 290"/>
                <a:gd name="T48" fmla="*/ 99 w 296"/>
                <a:gd name="T49" fmla="*/ 229 h 290"/>
                <a:gd name="T50" fmla="*/ 136 w 296"/>
                <a:gd name="T51" fmla="*/ 238 h 290"/>
                <a:gd name="T52" fmla="*/ 145 w 296"/>
                <a:gd name="T53" fmla="*/ 279 h 290"/>
                <a:gd name="T54" fmla="*/ 164 w 296"/>
                <a:gd name="T55" fmla="*/ 282 h 290"/>
                <a:gd name="T56" fmla="*/ 185 w 296"/>
                <a:gd name="T57" fmla="*/ 288 h 290"/>
                <a:gd name="T58" fmla="*/ 223 w 296"/>
                <a:gd name="T59" fmla="*/ 287 h 290"/>
                <a:gd name="T60" fmla="*/ 232 w 296"/>
                <a:gd name="T61" fmla="*/ 279 h 290"/>
                <a:gd name="T62" fmla="*/ 247 w 296"/>
                <a:gd name="T63" fmla="*/ 281 h 290"/>
                <a:gd name="T64" fmla="*/ 278 w 296"/>
                <a:gd name="T65" fmla="*/ 271 h 290"/>
                <a:gd name="T66" fmla="*/ 296 w 296"/>
                <a:gd name="T67" fmla="*/ 261 h 290"/>
                <a:gd name="T68" fmla="*/ 291 w 296"/>
                <a:gd name="T69" fmla="*/ 25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6" h="290">
                  <a:moveTo>
                    <a:pt x="291" y="251"/>
                  </a:moveTo>
                  <a:cubicBezTo>
                    <a:pt x="280" y="235"/>
                    <a:pt x="273" y="214"/>
                    <a:pt x="266" y="195"/>
                  </a:cubicBezTo>
                  <a:cubicBezTo>
                    <a:pt x="263" y="184"/>
                    <a:pt x="269" y="176"/>
                    <a:pt x="268" y="165"/>
                  </a:cubicBezTo>
                  <a:cubicBezTo>
                    <a:pt x="267" y="149"/>
                    <a:pt x="259" y="159"/>
                    <a:pt x="253" y="149"/>
                  </a:cubicBezTo>
                  <a:cubicBezTo>
                    <a:pt x="246" y="138"/>
                    <a:pt x="260" y="114"/>
                    <a:pt x="268" y="100"/>
                  </a:cubicBezTo>
                  <a:cubicBezTo>
                    <a:pt x="246" y="88"/>
                    <a:pt x="213" y="70"/>
                    <a:pt x="228" y="62"/>
                  </a:cubicBezTo>
                  <a:cubicBezTo>
                    <a:pt x="222" y="51"/>
                    <a:pt x="205" y="46"/>
                    <a:pt x="195" y="40"/>
                  </a:cubicBezTo>
                  <a:cubicBezTo>
                    <a:pt x="179" y="31"/>
                    <a:pt x="163" y="24"/>
                    <a:pt x="148" y="15"/>
                  </a:cubicBezTo>
                  <a:cubicBezTo>
                    <a:pt x="130" y="5"/>
                    <a:pt x="117" y="3"/>
                    <a:pt x="96" y="1"/>
                  </a:cubicBezTo>
                  <a:cubicBezTo>
                    <a:pt x="81" y="0"/>
                    <a:pt x="63" y="0"/>
                    <a:pt x="47" y="1"/>
                  </a:cubicBezTo>
                  <a:cubicBezTo>
                    <a:pt x="41" y="2"/>
                    <a:pt x="36" y="5"/>
                    <a:pt x="32" y="7"/>
                  </a:cubicBezTo>
                  <a:cubicBezTo>
                    <a:pt x="37" y="20"/>
                    <a:pt x="54" y="33"/>
                    <a:pt x="33" y="39"/>
                  </a:cubicBezTo>
                  <a:cubicBezTo>
                    <a:pt x="33" y="41"/>
                    <a:pt x="32" y="44"/>
                    <a:pt x="33" y="46"/>
                  </a:cubicBezTo>
                  <a:cubicBezTo>
                    <a:pt x="35" y="57"/>
                    <a:pt x="42" y="62"/>
                    <a:pt x="34" y="75"/>
                  </a:cubicBezTo>
                  <a:cubicBezTo>
                    <a:pt x="31" y="80"/>
                    <a:pt x="22" y="91"/>
                    <a:pt x="16" y="93"/>
                  </a:cubicBezTo>
                  <a:cubicBezTo>
                    <a:pt x="13" y="95"/>
                    <a:pt x="9" y="95"/>
                    <a:pt x="4" y="94"/>
                  </a:cubicBezTo>
                  <a:cubicBezTo>
                    <a:pt x="4" y="100"/>
                    <a:pt x="0" y="104"/>
                    <a:pt x="0" y="109"/>
                  </a:cubicBezTo>
                  <a:cubicBezTo>
                    <a:pt x="0" y="113"/>
                    <a:pt x="4" y="117"/>
                    <a:pt x="6" y="121"/>
                  </a:cubicBezTo>
                  <a:cubicBezTo>
                    <a:pt x="8" y="125"/>
                    <a:pt x="8" y="131"/>
                    <a:pt x="8" y="135"/>
                  </a:cubicBezTo>
                  <a:cubicBezTo>
                    <a:pt x="9" y="142"/>
                    <a:pt x="8" y="147"/>
                    <a:pt x="12" y="153"/>
                  </a:cubicBezTo>
                  <a:cubicBezTo>
                    <a:pt x="15" y="158"/>
                    <a:pt x="20" y="161"/>
                    <a:pt x="24" y="166"/>
                  </a:cubicBezTo>
                  <a:cubicBezTo>
                    <a:pt x="31" y="172"/>
                    <a:pt x="35" y="183"/>
                    <a:pt x="38" y="193"/>
                  </a:cubicBezTo>
                  <a:cubicBezTo>
                    <a:pt x="40" y="199"/>
                    <a:pt x="39" y="203"/>
                    <a:pt x="47" y="206"/>
                  </a:cubicBezTo>
                  <a:cubicBezTo>
                    <a:pt x="55" y="209"/>
                    <a:pt x="57" y="208"/>
                    <a:pt x="64" y="213"/>
                  </a:cubicBezTo>
                  <a:cubicBezTo>
                    <a:pt x="73" y="220"/>
                    <a:pt x="88" y="225"/>
                    <a:pt x="99" y="229"/>
                  </a:cubicBezTo>
                  <a:cubicBezTo>
                    <a:pt x="109" y="232"/>
                    <a:pt x="128" y="229"/>
                    <a:pt x="136" y="238"/>
                  </a:cubicBezTo>
                  <a:cubicBezTo>
                    <a:pt x="146" y="249"/>
                    <a:pt x="138" y="269"/>
                    <a:pt x="145" y="279"/>
                  </a:cubicBezTo>
                  <a:cubicBezTo>
                    <a:pt x="150" y="285"/>
                    <a:pt x="158" y="282"/>
                    <a:pt x="164" y="282"/>
                  </a:cubicBezTo>
                  <a:cubicBezTo>
                    <a:pt x="172" y="284"/>
                    <a:pt x="177" y="286"/>
                    <a:pt x="185" y="288"/>
                  </a:cubicBezTo>
                  <a:cubicBezTo>
                    <a:pt x="195" y="289"/>
                    <a:pt x="214" y="290"/>
                    <a:pt x="223" y="287"/>
                  </a:cubicBezTo>
                  <a:cubicBezTo>
                    <a:pt x="226" y="286"/>
                    <a:pt x="229" y="280"/>
                    <a:pt x="232" y="279"/>
                  </a:cubicBezTo>
                  <a:cubicBezTo>
                    <a:pt x="237" y="278"/>
                    <a:pt x="242" y="282"/>
                    <a:pt x="247" y="281"/>
                  </a:cubicBezTo>
                  <a:cubicBezTo>
                    <a:pt x="256" y="279"/>
                    <a:pt x="269" y="274"/>
                    <a:pt x="278" y="271"/>
                  </a:cubicBezTo>
                  <a:cubicBezTo>
                    <a:pt x="284" y="269"/>
                    <a:pt x="291" y="266"/>
                    <a:pt x="296" y="261"/>
                  </a:cubicBezTo>
                  <a:cubicBezTo>
                    <a:pt x="295" y="258"/>
                    <a:pt x="294" y="254"/>
                    <a:pt x="291" y="25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4" name="Freeform 560"/>
            <p:cNvSpPr>
              <a:spLocks/>
            </p:cNvSpPr>
            <p:nvPr/>
          </p:nvSpPr>
          <p:spPr bwMode="auto">
            <a:xfrm>
              <a:off x="-7981950" y="6527800"/>
              <a:ext cx="674688" cy="577850"/>
            </a:xfrm>
            <a:custGeom>
              <a:avLst/>
              <a:gdLst>
                <a:gd name="T0" fmla="*/ 35 w 180"/>
                <a:gd name="T1" fmla="*/ 96 h 154"/>
                <a:gd name="T2" fmla="*/ 51 w 180"/>
                <a:gd name="T3" fmla="*/ 92 h 154"/>
                <a:gd name="T4" fmla="*/ 71 w 180"/>
                <a:gd name="T5" fmla="*/ 93 h 154"/>
                <a:gd name="T6" fmla="*/ 91 w 180"/>
                <a:gd name="T7" fmla="*/ 96 h 154"/>
                <a:gd name="T8" fmla="*/ 128 w 180"/>
                <a:gd name="T9" fmla="*/ 117 h 154"/>
                <a:gd name="T10" fmla="*/ 143 w 180"/>
                <a:gd name="T11" fmla="*/ 135 h 154"/>
                <a:gd name="T12" fmla="*/ 158 w 180"/>
                <a:gd name="T13" fmla="*/ 150 h 154"/>
                <a:gd name="T14" fmla="*/ 180 w 180"/>
                <a:gd name="T15" fmla="*/ 144 h 154"/>
                <a:gd name="T16" fmla="*/ 167 w 180"/>
                <a:gd name="T17" fmla="*/ 131 h 154"/>
                <a:gd name="T18" fmla="*/ 118 w 180"/>
                <a:gd name="T19" fmla="*/ 90 h 154"/>
                <a:gd name="T20" fmla="*/ 74 w 180"/>
                <a:gd name="T21" fmla="*/ 43 h 154"/>
                <a:gd name="T22" fmla="*/ 62 w 180"/>
                <a:gd name="T23" fmla="*/ 13 h 154"/>
                <a:gd name="T24" fmla="*/ 56 w 180"/>
                <a:gd name="T25" fmla="*/ 0 h 154"/>
                <a:gd name="T26" fmla="*/ 39 w 180"/>
                <a:gd name="T27" fmla="*/ 14 h 154"/>
                <a:gd name="T28" fmla="*/ 30 w 180"/>
                <a:gd name="T29" fmla="*/ 16 h 154"/>
                <a:gd name="T30" fmla="*/ 27 w 180"/>
                <a:gd name="T31" fmla="*/ 24 h 154"/>
                <a:gd name="T32" fmla="*/ 17 w 180"/>
                <a:gd name="T33" fmla="*/ 25 h 154"/>
                <a:gd name="T34" fmla="*/ 0 w 180"/>
                <a:gd name="T35" fmla="*/ 82 h 154"/>
                <a:gd name="T36" fmla="*/ 4 w 180"/>
                <a:gd name="T37" fmla="*/ 102 h 154"/>
                <a:gd name="T38" fmla="*/ 23 w 180"/>
                <a:gd name="T39" fmla="*/ 97 h 154"/>
                <a:gd name="T40" fmla="*/ 35 w 180"/>
                <a:gd name="T41" fmla="*/ 9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54">
                  <a:moveTo>
                    <a:pt x="35" y="96"/>
                  </a:moveTo>
                  <a:cubicBezTo>
                    <a:pt x="43" y="88"/>
                    <a:pt x="40" y="89"/>
                    <a:pt x="51" y="92"/>
                  </a:cubicBezTo>
                  <a:cubicBezTo>
                    <a:pt x="60" y="95"/>
                    <a:pt x="62" y="93"/>
                    <a:pt x="71" y="93"/>
                  </a:cubicBezTo>
                  <a:cubicBezTo>
                    <a:pt x="76" y="93"/>
                    <a:pt x="84" y="96"/>
                    <a:pt x="91" y="96"/>
                  </a:cubicBezTo>
                  <a:cubicBezTo>
                    <a:pt x="107" y="99"/>
                    <a:pt x="117" y="105"/>
                    <a:pt x="128" y="117"/>
                  </a:cubicBezTo>
                  <a:cubicBezTo>
                    <a:pt x="133" y="123"/>
                    <a:pt x="138" y="129"/>
                    <a:pt x="143" y="135"/>
                  </a:cubicBezTo>
                  <a:cubicBezTo>
                    <a:pt x="148" y="139"/>
                    <a:pt x="153" y="147"/>
                    <a:pt x="158" y="150"/>
                  </a:cubicBezTo>
                  <a:cubicBezTo>
                    <a:pt x="166" y="154"/>
                    <a:pt x="173" y="149"/>
                    <a:pt x="180" y="144"/>
                  </a:cubicBezTo>
                  <a:cubicBezTo>
                    <a:pt x="175" y="140"/>
                    <a:pt x="170" y="135"/>
                    <a:pt x="167" y="131"/>
                  </a:cubicBezTo>
                  <a:cubicBezTo>
                    <a:pt x="151" y="115"/>
                    <a:pt x="138" y="103"/>
                    <a:pt x="118" y="90"/>
                  </a:cubicBezTo>
                  <a:cubicBezTo>
                    <a:pt x="97" y="77"/>
                    <a:pt x="87" y="64"/>
                    <a:pt x="74" y="43"/>
                  </a:cubicBezTo>
                  <a:cubicBezTo>
                    <a:pt x="67" y="31"/>
                    <a:pt x="65" y="26"/>
                    <a:pt x="62" y="13"/>
                  </a:cubicBezTo>
                  <a:cubicBezTo>
                    <a:pt x="61" y="7"/>
                    <a:pt x="59" y="4"/>
                    <a:pt x="56" y="0"/>
                  </a:cubicBezTo>
                  <a:cubicBezTo>
                    <a:pt x="51" y="6"/>
                    <a:pt x="46" y="10"/>
                    <a:pt x="39" y="14"/>
                  </a:cubicBezTo>
                  <a:cubicBezTo>
                    <a:pt x="36" y="16"/>
                    <a:pt x="33" y="15"/>
                    <a:pt x="30" y="16"/>
                  </a:cubicBezTo>
                  <a:cubicBezTo>
                    <a:pt x="28" y="18"/>
                    <a:pt x="29" y="22"/>
                    <a:pt x="27" y="24"/>
                  </a:cubicBezTo>
                  <a:cubicBezTo>
                    <a:pt x="24" y="26"/>
                    <a:pt x="19" y="25"/>
                    <a:pt x="17" y="25"/>
                  </a:cubicBezTo>
                  <a:cubicBezTo>
                    <a:pt x="22" y="25"/>
                    <a:pt x="0" y="78"/>
                    <a:pt x="0" y="82"/>
                  </a:cubicBezTo>
                  <a:cubicBezTo>
                    <a:pt x="0" y="89"/>
                    <a:pt x="3" y="96"/>
                    <a:pt x="4" y="102"/>
                  </a:cubicBezTo>
                  <a:cubicBezTo>
                    <a:pt x="11" y="102"/>
                    <a:pt x="18" y="101"/>
                    <a:pt x="23" y="97"/>
                  </a:cubicBezTo>
                  <a:cubicBezTo>
                    <a:pt x="26" y="112"/>
                    <a:pt x="32" y="98"/>
                    <a:pt x="35" y="96"/>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5" name="Freeform 561"/>
            <p:cNvSpPr>
              <a:spLocks/>
            </p:cNvSpPr>
            <p:nvPr/>
          </p:nvSpPr>
          <p:spPr bwMode="auto">
            <a:xfrm>
              <a:off x="-7351712" y="7165975"/>
              <a:ext cx="641350" cy="385763"/>
            </a:xfrm>
            <a:custGeom>
              <a:avLst/>
              <a:gdLst>
                <a:gd name="T0" fmla="*/ 167 w 171"/>
                <a:gd name="T1" fmla="*/ 13 h 103"/>
                <a:gd name="T2" fmla="*/ 121 w 171"/>
                <a:gd name="T3" fmla="*/ 18 h 103"/>
                <a:gd name="T4" fmla="*/ 97 w 171"/>
                <a:gd name="T5" fmla="*/ 27 h 103"/>
                <a:gd name="T6" fmla="*/ 72 w 171"/>
                <a:gd name="T7" fmla="*/ 33 h 103"/>
                <a:gd name="T8" fmla="*/ 43 w 171"/>
                <a:gd name="T9" fmla="*/ 34 h 103"/>
                <a:gd name="T10" fmla="*/ 22 w 171"/>
                <a:gd name="T11" fmla="*/ 12 h 103"/>
                <a:gd name="T12" fmla="*/ 22 w 171"/>
                <a:gd name="T13" fmla="*/ 0 h 103"/>
                <a:gd name="T14" fmla="*/ 0 w 171"/>
                <a:gd name="T15" fmla="*/ 33 h 103"/>
                <a:gd name="T16" fmla="*/ 30 w 171"/>
                <a:gd name="T17" fmla="*/ 70 h 103"/>
                <a:gd name="T18" fmla="*/ 115 w 171"/>
                <a:gd name="T19" fmla="*/ 100 h 103"/>
                <a:gd name="T20" fmla="*/ 142 w 171"/>
                <a:gd name="T21" fmla="*/ 102 h 103"/>
                <a:gd name="T22" fmla="*/ 166 w 171"/>
                <a:gd name="T23" fmla="*/ 62 h 103"/>
                <a:gd name="T24" fmla="*/ 167 w 171"/>
                <a:gd name="T25"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103">
                  <a:moveTo>
                    <a:pt x="167" y="13"/>
                  </a:moveTo>
                  <a:cubicBezTo>
                    <a:pt x="152" y="15"/>
                    <a:pt x="135" y="14"/>
                    <a:pt x="121" y="18"/>
                  </a:cubicBezTo>
                  <a:cubicBezTo>
                    <a:pt x="111" y="21"/>
                    <a:pt x="110" y="27"/>
                    <a:pt x="97" y="27"/>
                  </a:cubicBezTo>
                  <a:cubicBezTo>
                    <a:pt x="82" y="26"/>
                    <a:pt x="84" y="27"/>
                    <a:pt x="72" y="33"/>
                  </a:cubicBezTo>
                  <a:cubicBezTo>
                    <a:pt x="62" y="37"/>
                    <a:pt x="54" y="40"/>
                    <a:pt x="43" y="34"/>
                  </a:cubicBezTo>
                  <a:cubicBezTo>
                    <a:pt x="39" y="31"/>
                    <a:pt x="23" y="17"/>
                    <a:pt x="22" y="12"/>
                  </a:cubicBezTo>
                  <a:cubicBezTo>
                    <a:pt x="20" y="8"/>
                    <a:pt x="21" y="4"/>
                    <a:pt x="22" y="0"/>
                  </a:cubicBezTo>
                  <a:cubicBezTo>
                    <a:pt x="13" y="8"/>
                    <a:pt x="0" y="25"/>
                    <a:pt x="0" y="33"/>
                  </a:cubicBezTo>
                  <a:cubicBezTo>
                    <a:pt x="0" y="47"/>
                    <a:pt x="20" y="64"/>
                    <a:pt x="30" y="70"/>
                  </a:cubicBezTo>
                  <a:cubicBezTo>
                    <a:pt x="53" y="87"/>
                    <a:pt x="88" y="91"/>
                    <a:pt x="115" y="100"/>
                  </a:cubicBezTo>
                  <a:cubicBezTo>
                    <a:pt x="124" y="103"/>
                    <a:pt x="133" y="103"/>
                    <a:pt x="142" y="102"/>
                  </a:cubicBezTo>
                  <a:cubicBezTo>
                    <a:pt x="152" y="90"/>
                    <a:pt x="161" y="77"/>
                    <a:pt x="166" y="62"/>
                  </a:cubicBezTo>
                  <a:cubicBezTo>
                    <a:pt x="171" y="48"/>
                    <a:pt x="168" y="30"/>
                    <a:pt x="167" y="1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6" name="Freeform 562"/>
            <p:cNvSpPr>
              <a:spLocks/>
            </p:cNvSpPr>
            <p:nvPr/>
          </p:nvSpPr>
          <p:spPr bwMode="auto">
            <a:xfrm>
              <a:off x="-7464425" y="7067550"/>
              <a:ext cx="201613" cy="180975"/>
            </a:xfrm>
            <a:custGeom>
              <a:avLst/>
              <a:gdLst>
                <a:gd name="T0" fmla="*/ 5 w 54"/>
                <a:gd name="T1" fmla="*/ 48 h 48"/>
                <a:gd name="T2" fmla="*/ 36 w 54"/>
                <a:gd name="T3" fmla="*/ 45 h 48"/>
                <a:gd name="T4" fmla="*/ 52 w 54"/>
                <a:gd name="T5" fmla="*/ 26 h 48"/>
                <a:gd name="T6" fmla="*/ 50 w 54"/>
                <a:gd name="T7" fmla="*/ 10 h 48"/>
                <a:gd name="T8" fmla="*/ 42 w 54"/>
                <a:gd name="T9" fmla="*/ 0 h 48"/>
                <a:gd name="T10" fmla="*/ 20 w 54"/>
                <a:gd name="T11" fmla="*/ 6 h 48"/>
                <a:gd name="T12" fmla="*/ 20 w 54"/>
                <a:gd name="T13" fmla="*/ 5 h 48"/>
                <a:gd name="T14" fmla="*/ 5 w 54"/>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8">
                  <a:moveTo>
                    <a:pt x="5" y="48"/>
                  </a:moveTo>
                  <a:cubicBezTo>
                    <a:pt x="12" y="48"/>
                    <a:pt x="28" y="43"/>
                    <a:pt x="36" y="45"/>
                  </a:cubicBezTo>
                  <a:cubicBezTo>
                    <a:pt x="41" y="38"/>
                    <a:pt x="47" y="31"/>
                    <a:pt x="52" y="26"/>
                  </a:cubicBezTo>
                  <a:cubicBezTo>
                    <a:pt x="53" y="21"/>
                    <a:pt x="54" y="16"/>
                    <a:pt x="50" y="10"/>
                  </a:cubicBezTo>
                  <a:cubicBezTo>
                    <a:pt x="48" y="7"/>
                    <a:pt x="45" y="4"/>
                    <a:pt x="42" y="0"/>
                  </a:cubicBezTo>
                  <a:cubicBezTo>
                    <a:pt x="35" y="5"/>
                    <a:pt x="28" y="10"/>
                    <a:pt x="20" y="6"/>
                  </a:cubicBezTo>
                  <a:cubicBezTo>
                    <a:pt x="20" y="6"/>
                    <a:pt x="20" y="6"/>
                    <a:pt x="20" y="5"/>
                  </a:cubicBezTo>
                  <a:cubicBezTo>
                    <a:pt x="15" y="16"/>
                    <a:pt x="0" y="36"/>
                    <a:pt x="5" y="4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7" name="Freeform 563"/>
            <p:cNvSpPr>
              <a:spLocks/>
            </p:cNvSpPr>
            <p:nvPr/>
          </p:nvSpPr>
          <p:spPr bwMode="auto">
            <a:xfrm>
              <a:off x="-8320087" y="6858000"/>
              <a:ext cx="1500188" cy="1147763"/>
            </a:xfrm>
            <a:custGeom>
              <a:avLst/>
              <a:gdLst>
                <a:gd name="T0" fmla="*/ 373 w 400"/>
                <a:gd name="T1" fmla="*/ 182 h 306"/>
                <a:gd name="T2" fmla="*/ 288 w 400"/>
                <a:gd name="T3" fmla="*/ 152 h 306"/>
                <a:gd name="T4" fmla="*/ 258 w 400"/>
                <a:gd name="T5" fmla="*/ 115 h 306"/>
                <a:gd name="T6" fmla="*/ 264 w 400"/>
                <a:gd name="T7" fmla="*/ 101 h 306"/>
                <a:gd name="T8" fmla="*/ 233 w 400"/>
                <a:gd name="T9" fmla="*/ 104 h 306"/>
                <a:gd name="T10" fmla="*/ 248 w 400"/>
                <a:gd name="T11" fmla="*/ 61 h 306"/>
                <a:gd name="T12" fmla="*/ 233 w 400"/>
                <a:gd name="T13" fmla="*/ 47 h 306"/>
                <a:gd name="T14" fmla="*/ 218 w 400"/>
                <a:gd name="T15" fmla="*/ 29 h 306"/>
                <a:gd name="T16" fmla="*/ 181 w 400"/>
                <a:gd name="T17" fmla="*/ 8 h 306"/>
                <a:gd name="T18" fmla="*/ 161 w 400"/>
                <a:gd name="T19" fmla="*/ 5 h 306"/>
                <a:gd name="T20" fmla="*/ 141 w 400"/>
                <a:gd name="T21" fmla="*/ 4 h 306"/>
                <a:gd name="T22" fmla="*/ 125 w 400"/>
                <a:gd name="T23" fmla="*/ 8 h 306"/>
                <a:gd name="T24" fmla="*/ 113 w 400"/>
                <a:gd name="T25" fmla="*/ 9 h 306"/>
                <a:gd name="T26" fmla="*/ 94 w 400"/>
                <a:gd name="T27" fmla="*/ 14 h 306"/>
                <a:gd name="T28" fmla="*/ 94 w 400"/>
                <a:gd name="T29" fmla="*/ 18 h 306"/>
                <a:gd name="T30" fmla="*/ 84 w 400"/>
                <a:gd name="T31" fmla="*/ 45 h 306"/>
                <a:gd name="T32" fmla="*/ 79 w 400"/>
                <a:gd name="T33" fmla="*/ 55 h 306"/>
                <a:gd name="T34" fmla="*/ 66 w 400"/>
                <a:gd name="T35" fmla="*/ 63 h 306"/>
                <a:gd name="T36" fmla="*/ 58 w 400"/>
                <a:gd name="T37" fmla="*/ 76 h 306"/>
                <a:gd name="T38" fmla="*/ 48 w 400"/>
                <a:gd name="T39" fmla="*/ 107 h 306"/>
                <a:gd name="T40" fmla="*/ 35 w 400"/>
                <a:gd name="T41" fmla="*/ 108 h 306"/>
                <a:gd name="T42" fmla="*/ 29 w 400"/>
                <a:gd name="T43" fmla="*/ 155 h 306"/>
                <a:gd name="T44" fmla="*/ 15 w 400"/>
                <a:gd name="T45" fmla="*/ 171 h 306"/>
                <a:gd name="T46" fmla="*/ 0 w 400"/>
                <a:gd name="T47" fmla="*/ 188 h 306"/>
                <a:gd name="T48" fmla="*/ 40 w 400"/>
                <a:gd name="T49" fmla="*/ 216 h 306"/>
                <a:gd name="T50" fmla="*/ 71 w 400"/>
                <a:gd name="T51" fmla="*/ 255 h 306"/>
                <a:gd name="T52" fmla="*/ 75 w 400"/>
                <a:gd name="T53" fmla="*/ 275 h 306"/>
                <a:gd name="T54" fmla="*/ 109 w 400"/>
                <a:gd name="T55" fmla="*/ 282 h 306"/>
                <a:gd name="T56" fmla="*/ 128 w 400"/>
                <a:gd name="T57" fmla="*/ 295 h 306"/>
                <a:gd name="T58" fmla="*/ 149 w 400"/>
                <a:gd name="T59" fmla="*/ 302 h 306"/>
                <a:gd name="T60" fmla="*/ 170 w 400"/>
                <a:gd name="T61" fmla="*/ 305 h 306"/>
                <a:gd name="T62" fmla="*/ 188 w 400"/>
                <a:gd name="T63" fmla="*/ 292 h 306"/>
                <a:gd name="T64" fmla="*/ 211 w 400"/>
                <a:gd name="T65" fmla="*/ 288 h 306"/>
                <a:gd name="T66" fmla="*/ 231 w 400"/>
                <a:gd name="T67" fmla="*/ 293 h 306"/>
                <a:gd name="T68" fmla="*/ 250 w 400"/>
                <a:gd name="T69" fmla="*/ 285 h 306"/>
                <a:gd name="T70" fmla="*/ 260 w 400"/>
                <a:gd name="T71" fmla="*/ 284 h 306"/>
                <a:gd name="T72" fmla="*/ 269 w 400"/>
                <a:gd name="T73" fmla="*/ 275 h 306"/>
                <a:gd name="T74" fmla="*/ 317 w 400"/>
                <a:gd name="T75" fmla="*/ 267 h 306"/>
                <a:gd name="T76" fmla="*/ 357 w 400"/>
                <a:gd name="T77" fmla="*/ 227 h 306"/>
                <a:gd name="T78" fmla="*/ 400 w 400"/>
                <a:gd name="T79" fmla="*/ 184 h 306"/>
                <a:gd name="T80" fmla="*/ 373 w 400"/>
                <a:gd name="T81" fmla="*/ 18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06">
                  <a:moveTo>
                    <a:pt x="373" y="182"/>
                  </a:moveTo>
                  <a:cubicBezTo>
                    <a:pt x="346" y="173"/>
                    <a:pt x="311" y="169"/>
                    <a:pt x="288" y="152"/>
                  </a:cubicBezTo>
                  <a:cubicBezTo>
                    <a:pt x="278" y="146"/>
                    <a:pt x="258" y="129"/>
                    <a:pt x="258" y="115"/>
                  </a:cubicBezTo>
                  <a:cubicBezTo>
                    <a:pt x="258" y="111"/>
                    <a:pt x="261" y="106"/>
                    <a:pt x="264" y="101"/>
                  </a:cubicBezTo>
                  <a:cubicBezTo>
                    <a:pt x="256" y="99"/>
                    <a:pt x="240" y="104"/>
                    <a:pt x="233" y="104"/>
                  </a:cubicBezTo>
                  <a:cubicBezTo>
                    <a:pt x="228" y="92"/>
                    <a:pt x="243" y="72"/>
                    <a:pt x="248" y="61"/>
                  </a:cubicBezTo>
                  <a:cubicBezTo>
                    <a:pt x="242" y="58"/>
                    <a:pt x="238" y="51"/>
                    <a:pt x="233" y="47"/>
                  </a:cubicBezTo>
                  <a:cubicBezTo>
                    <a:pt x="228" y="41"/>
                    <a:pt x="223" y="35"/>
                    <a:pt x="218" y="29"/>
                  </a:cubicBezTo>
                  <a:cubicBezTo>
                    <a:pt x="207" y="17"/>
                    <a:pt x="197" y="11"/>
                    <a:pt x="181" y="8"/>
                  </a:cubicBezTo>
                  <a:cubicBezTo>
                    <a:pt x="174" y="8"/>
                    <a:pt x="166" y="5"/>
                    <a:pt x="161" y="5"/>
                  </a:cubicBezTo>
                  <a:cubicBezTo>
                    <a:pt x="152" y="5"/>
                    <a:pt x="150" y="7"/>
                    <a:pt x="141" y="4"/>
                  </a:cubicBezTo>
                  <a:cubicBezTo>
                    <a:pt x="130" y="1"/>
                    <a:pt x="133" y="0"/>
                    <a:pt x="125" y="8"/>
                  </a:cubicBezTo>
                  <a:cubicBezTo>
                    <a:pt x="122" y="10"/>
                    <a:pt x="116" y="24"/>
                    <a:pt x="113" y="9"/>
                  </a:cubicBezTo>
                  <a:cubicBezTo>
                    <a:pt x="108" y="13"/>
                    <a:pt x="101" y="14"/>
                    <a:pt x="94" y="14"/>
                  </a:cubicBezTo>
                  <a:cubicBezTo>
                    <a:pt x="94" y="15"/>
                    <a:pt x="94" y="17"/>
                    <a:pt x="94" y="18"/>
                  </a:cubicBezTo>
                  <a:cubicBezTo>
                    <a:pt x="93" y="27"/>
                    <a:pt x="87" y="36"/>
                    <a:pt x="84" y="45"/>
                  </a:cubicBezTo>
                  <a:cubicBezTo>
                    <a:pt x="82" y="49"/>
                    <a:pt x="81" y="52"/>
                    <a:pt x="79" y="55"/>
                  </a:cubicBezTo>
                  <a:cubicBezTo>
                    <a:pt x="76" y="59"/>
                    <a:pt x="70" y="60"/>
                    <a:pt x="66" y="63"/>
                  </a:cubicBezTo>
                  <a:cubicBezTo>
                    <a:pt x="62" y="67"/>
                    <a:pt x="60" y="72"/>
                    <a:pt x="58" y="76"/>
                  </a:cubicBezTo>
                  <a:cubicBezTo>
                    <a:pt x="57" y="79"/>
                    <a:pt x="47" y="107"/>
                    <a:pt x="48" y="107"/>
                  </a:cubicBezTo>
                  <a:cubicBezTo>
                    <a:pt x="43" y="107"/>
                    <a:pt x="39" y="107"/>
                    <a:pt x="35" y="108"/>
                  </a:cubicBezTo>
                  <a:cubicBezTo>
                    <a:pt x="33" y="124"/>
                    <a:pt x="29" y="138"/>
                    <a:pt x="29" y="155"/>
                  </a:cubicBezTo>
                  <a:cubicBezTo>
                    <a:pt x="29" y="162"/>
                    <a:pt x="23" y="182"/>
                    <a:pt x="15" y="171"/>
                  </a:cubicBezTo>
                  <a:cubicBezTo>
                    <a:pt x="1" y="167"/>
                    <a:pt x="6" y="181"/>
                    <a:pt x="0" y="188"/>
                  </a:cubicBezTo>
                  <a:cubicBezTo>
                    <a:pt x="14" y="191"/>
                    <a:pt x="32" y="203"/>
                    <a:pt x="40" y="216"/>
                  </a:cubicBezTo>
                  <a:cubicBezTo>
                    <a:pt x="48" y="228"/>
                    <a:pt x="51" y="257"/>
                    <a:pt x="71" y="255"/>
                  </a:cubicBezTo>
                  <a:cubicBezTo>
                    <a:pt x="71" y="262"/>
                    <a:pt x="74" y="269"/>
                    <a:pt x="75" y="275"/>
                  </a:cubicBezTo>
                  <a:cubicBezTo>
                    <a:pt x="86" y="278"/>
                    <a:pt x="101" y="277"/>
                    <a:pt x="109" y="282"/>
                  </a:cubicBezTo>
                  <a:cubicBezTo>
                    <a:pt x="114" y="285"/>
                    <a:pt x="121" y="291"/>
                    <a:pt x="128" y="295"/>
                  </a:cubicBezTo>
                  <a:cubicBezTo>
                    <a:pt x="135" y="298"/>
                    <a:pt x="141" y="301"/>
                    <a:pt x="149" y="302"/>
                  </a:cubicBezTo>
                  <a:cubicBezTo>
                    <a:pt x="153" y="303"/>
                    <a:pt x="167" y="306"/>
                    <a:pt x="170" y="305"/>
                  </a:cubicBezTo>
                  <a:cubicBezTo>
                    <a:pt x="179" y="303"/>
                    <a:pt x="180" y="296"/>
                    <a:pt x="188" y="292"/>
                  </a:cubicBezTo>
                  <a:cubicBezTo>
                    <a:pt x="193" y="290"/>
                    <a:pt x="205" y="288"/>
                    <a:pt x="211" y="288"/>
                  </a:cubicBezTo>
                  <a:cubicBezTo>
                    <a:pt x="218" y="289"/>
                    <a:pt x="223" y="295"/>
                    <a:pt x="231" y="293"/>
                  </a:cubicBezTo>
                  <a:cubicBezTo>
                    <a:pt x="239" y="292"/>
                    <a:pt x="242" y="287"/>
                    <a:pt x="250" y="285"/>
                  </a:cubicBezTo>
                  <a:cubicBezTo>
                    <a:pt x="253" y="284"/>
                    <a:pt x="257" y="286"/>
                    <a:pt x="260" y="284"/>
                  </a:cubicBezTo>
                  <a:cubicBezTo>
                    <a:pt x="265" y="282"/>
                    <a:pt x="265" y="277"/>
                    <a:pt x="269" y="275"/>
                  </a:cubicBezTo>
                  <a:cubicBezTo>
                    <a:pt x="283" y="264"/>
                    <a:pt x="301" y="272"/>
                    <a:pt x="317" y="267"/>
                  </a:cubicBezTo>
                  <a:cubicBezTo>
                    <a:pt x="332" y="261"/>
                    <a:pt x="345" y="237"/>
                    <a:pt x="357" y="227"/>
                  </a:cubicBezTo>
                  <a:cubicBezTo>
                    <a:pt x="371" y="214"/>
                    <a:pt x="386" y="200"/>
                    <a:pt x="400" y="184"/>
                  </a:cubicBezTo>
                  <a:cubicBezTo>
                    <a:pt x="391" y="185"/>
                    <a:pt x="382" y="185"/>
                    <a:pt x="373" y="18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8" name="Freeform 564"/>
            <p:cNvSpPr>
              <a:spLocks/>
            </p:cNvSpPr>
            <p:nvPr/>
          </p:nvSpPr>
          <p:spPr bwMode="auto">
            <a:xfrm>
              <a:off x="-10453687" y="10075863"/>
              <a:ext cx="1343025" cy="1330325"/>
            </a:xfrm>
            <a:custGeom>
              <a:avLst/>
              <a:gdLst>
                <a:gd name="T0" fmla="*/ 142 w 358"/>
                <a:gd name="T1" fmla="*/ 320 h 355"/>
                <a:gd name="T2" fmla="*/ 154 w 358"/>
                <a:gd name="T3" fmla="*/ 330 h 355"/>
                <a:gd name="T4" fmla="*/ 164 w 358"/>
                <a:gd name="T5" fmla="*/ 343 h 355"/>
                <a:gd name="T6" fmla="*/ 194 w 358"/>
                <a:gd name="T7" fmla="*/ 345 h 355"/>
                <a:gd name="T8" fmla="*/ 210 w 358"/>
                <a:gd name="T9" fmla="*/ 336 h 355"/>
                <a:gd name="T10" fmla="*/ 221 w 358"/>
                <a:gd name="T11" fmla="*/ 319 h 355"/>
                <a:gd name="T12" fmla="*/ 221 w 358"/>
                <a:gd name="T13" fmla="*/ 228 h 355"/>
                <a:gd name="T14" fmla="*/ 221 w 358"/>
                <a:gd name="T15" fmla="*/ 142 h 355"/>
                <a:gd name="T16" fmla="*/ 246 w 358"/>
                <a:gd name="T17" fmla="*/ 142 h 355"/>
                <a:gd name="T18" fmla="*/ 248 w 358"/>
                <a:gd name="T19" fmla="*/ 36 h 355"/>
                <a:gd name="T20" fmla="*/ 278 w 358"/>
                <a:gd name="T21" fmla="*/ 33 h 355"/>
                <a:gd name="T22" fmla="*/ 299 w 358"/>
                <a:gd name="T23" fmla="*/ 30 h 355"/>
                <a:gd name="T24" fmla="*/ 312 w 358"/>
                <a:gd name="T25" fmla="*/ 33 h 355"/>
                <a:gd name="T26" fmla="*/ 320 w 358"/>
                <a:gd name="T27" fmla="*/ 43 h 355"/>
                <a:gd name="T28" fmla="*/ 336 w 358"/>
                <a:gd name="T29" fmla="*/ 29 h 355"/>
                <a:gd name="T30" fmla="*/ 339 w 358"/>
                <a:gd name="T31" fmla="*/ 28 h 355"/>
                <a:gd name="T32" fmla="*/ 345 w 358"/>
                <a:gd name="T33" fmla="*/ 32 h 355"/>
                <a:gd name="T34" fmla="*/ 348 w 358"/>
                <a:gd name="T35" fmla="*/ 26 h 355"/>
                <a:gd name="T36" fmla="*/ 358 w 358"/>
                <a:gd name="T37" fmla="*/ 23 h 355"/>
                <a:gd name="T38" fmla="*/ 355 w 358"/>
                <a:gd name="T39" fmla="*/ 15 h 355"/>
                <a:gd name="T40" fmla="*/ 260 w 358"/>
                <a:gd name="T41" fmla="*/ 29 h 355"/>
                <a:gd name="T42" fmla="*/ 184 w 358"/>
                <a:gd name="T43" fmla="*/ 13 h 355"/>
                <a:gd name="T44" fmla="*/ 79 w 358"/>
                <a:gd name="T45" fmla="*/ 11 h 355"/>
                <a:gd name="T46" fmla="*/ 34 w 358"/>
                <a:gd name="T47" fmla="*/ 1 h 355"/>
                <a:gd name="T48" fmla="*/ 24 w 358"/>
                <a:gd name="T49" fmla="*/ 7 h 355"/>
                <a:gd name="T50" fmla="*/ 13 w 358"/>
                <a:gd name="T51" fmla="*/ 3 h 355"/>
                <a:gd name="T52" fmla="*/ 0 w 358"/>
                <a:gd name="T53" fmla="*/ 6 h 355"/>
                <a:gd name="T54" fmla="*/ 3 w 358"/>
                <a:gd name="T55" fmla="*/ 26 h 355"/>
                <a:gd name="T56" fmla="*/ 27 w 358"/>
                <a:gd name="T57" fmla="*/ 67 h 355"/>
                <a:gd name="T58" fmla="*/ 37 w 358"/>
                <a:gd name="T59" fmla="*/ 91 h 355"/>
                <a:gd name="T60" fmla="*/ 66 w 358"/>
                <a:gd name="T61" fmla="*/ 143 h 355"/>
                <a:gd name="T62" fmla="*/ 72 w 358"/>
                <a:gd name="T63" fmla="*/ 176 h 355"/>
                <a:gd name="T64" fmla="*/ 77 w 358"/>
                <a:gd name="T65" fmla="*/ 214 h 355"/>
                <a:gd name="T66" fmla="*/ 93 w 358"/>
                <a:gd name="T67" fmla="*/ 297 h 355"/>
                <a:gd name="T68" fmla="*/ 122 w 358"/>
                <a:gd name="T69" fmla="*/ 335 h 355"/>
                <a:gd name="T70" fmla="*/ 125 w 358"/>
                <a:gd name="T71" fmla="*/ 338 h 355"/>
                <a:gd name="T72" fmla="*/ 132 w 358"/>
                <a:gd name="T73" fmla="*/ 336 h 355"/>
                <a:gd name="T74" fmla="*/ 142 w 358"/>
                <a:gd name="T75" fmla="*/ 32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8" h="355">
                  <a:moveTo>
                    <a:pt x="142" y="320"/>
                  </a:moveTo>
                  <a:cubicBezTo>
                    <a:pt x="145" y="320"/>
                    <a:pt x="153" y="328"/>
                    <a:pt x="154" y="330"/>
                  </a:cubicBezTo>
                  <a:cubicBezTo>
                    <a:pt x="160" y="339"/>
                    <a:pt x="153" y="340"/>
                    <a:pt x="164" y="343"/>
                  </a:cubicBezTo>
                  <a:cubicBezTo>
                    <a:pt x="174" y="346"/>
                    <a:pt x="184" y="345"/>
                    <a:pt x="194" y="345"/>
                  </a:cubicBezTo>
                  <a:cubicBezTo>
                    <a:pt x="200" y="355"/>
                    <a:pt x="205" y="340"/>
                    <a:pt x="210" y="336"/>
                  </a:cubicBezTo>
                  <a:cubicBezTo>
                    <a:pt x="220" y="328"/>
                    <a:pt x="220" y="333"/>
                    <a:pt x="221" y="319"/>
                  </a:cubicBezTo>
                  <a:cubicBezTo>
                    <a:pt x="224" y="289"/>
                    <a:pt x="221" y="258"/>
                    <a:pt x="221" y="228"/>
                  </a:cubicBezTo>
                  <a:cubicBezTo>
                    <a:pt x="221" y="200"/>
                    <a:pt x="221" y="171"/>
                    <a:pt x="221" y="142"/>
                  </a:cubicBezTo>
                  <a:cubicBezTo>
                    <a:pt x="246" y="142"/>
                    <a:pt x="246" y="142"/>
                    <a:pt x="246" y="142"/>
                  </a:cubicBezTo>
                  <a:cubicBezTo>
                    <a:pt x="246" y="134"/>
                    <a:pt x="246" y="36"/>
                    <a:pt x="248" y="36"/>
                  </a:cubicBezTo>
                  <a:cubicBezTo>
                    <a:pt x="258" y="36"/>
                    <a:pt x="268" y="35"/>
                    <a:pt x="278" y="33"/>
                  </a:cubicBezTo>
                  <a:cubicBezTo>
                    <a:pt x="285" y="33"/>
                    <a:pt x="292" y="32"/>
                    <a:pt x="299" y="30"/>
                  </a:cubicBezTo>
                  <a:cubicBezTo>
                    <a:pt x="305" y="29"/>
                    <a:pt x="309" y="27"/>
                    <a:pt x="312" y="33"/>
                  </a:cubicBezTo>
                  <a:cubicBezTo>
                    <a:pt x="314" y="36"/>
                    <a:pt x="315" y="43"/>
                    <a:pt x="320" y="43"/>
                  </a:cubicBezTo>
                  <a:cubicBezTo>
                    <a:pt x="321" y="36"/>
                    <a:pt x="329" y="31"/>
                    <a:pt x="336" y="29"/>
                  </a:cubicBezTo>
                  <a:cubicBezTo>
                    <a:pt x="337" y="29"/>
                    <a:pt x="338" y="28"/>
                    <a:pt x="339" y="28"/>
                  </a:cubicBezTo>
                  <a:cubicBezTo>
                    <a:pt x="341" y="28"/>
                    <a:pt x="342" y="32"/>
                    <a:pt x="345" y="32"/>
                  </a:cubicBezTo>
                  <a:cubicBezTo>
                    <a:pt x="346" y="31"/>
                    <a:pt x="347" y="28"/>
                    <a:pt x="348" y="26"/>
                  </a:cubicBezTo>
                  <a:cubicBezTo>
                    <a:pt x="351" y="24"/>
                    <a:pt x="354" y="23"/>
                    <a:pt x="358" y="23"/>
                  </a:cubicBezTo>
                  <a:cubicBezTo>
                    <a:pt x="357" y="21"/>
                    <a:pt x="355" y="18"/>
                    <a:pt x="355" y="15"/>
                  </a:cubicBezTo>
                  <a:cubicBezTo>
                    <a:pt x="321" y="15"/>
                    <a:pt x="293" y="26"/>
                    <a:pt x="260" y="29"/>
                  </a:cubicBezTo>
                  <a:cubicBezTo>
                    <a:pt x="247" y="30"/>
                    <a:pt x="185" y="24"/>
                    <a:pt x="184" y="13"/>
                  </a:cubicBezTo>
                  <a:cubicBezTo>
                    <a:pt x="148" y="14"/>
                    <a:pt x="114" y="10"/>
                    <a:pt x="79" y="11"/>
                  </a:cubicBezTo>
                  <a:cubicBezTo>
                    <a:pt x="60" y="12"/>
                    <a:pt x="51" y="0"/>
                    <a:pt x="34" y="1"/>
                  </a:cubicBezTo>
                  <a:cubicBezTo>
                    <a:pt x="30" y="1"/>
                    <a:pt x="28" y="6"/>
                    <a:pt x="24" y="7"/>
                  </a:cubicBezTo>
                  <a:cubicBezTo>
                    <a:pt x="20" y="7"/>
                    <a:pt x="17" y="2"/>
                    <a:pt x="13" y="3"/>
                  </a:cubicBezTo>
                  <a:cubicBezTo>
                    <a:pt x="8" y="3"/>
                    <a:pt x="4" y="4"/>
                    <a:pt x="0" y="6"/>
                  </a:cubicBezTo>
                  <a:cubicBezTo>
                    <a:pt x="0" y="12"/>
                    <a:pt x="0" y="19"/>
                    <a:pt x="3" y="26"/>
                  </a:cubicBezTo>
                  <a:cubicBezTo>
                    <a:pt x="10" y="41"/>
                    <a:pt x="21" y="52"/>
                    <a:pt x="27" y="67"/>
                  </a:cubicBezTo>
                  <a:cubicBezTo>
                    <a:pt x="30" y="75"/>
                    <a:pt x="33" y="83"/>
                    <a:pt x="37" y="91"/>
                  </a:cubicBezTo>
                  <a:cubicBezTo>
                    <a:pt x="46" y="109"/>
                    <a:pt x="55" y="127"/>
                    <a:pt x="66" y="143"/>
                  </a:cubicBezTo>
                  <a:cubicBezTo>
                    <a:pt x="73" y="154"/>
                    <a:pt x="72" y="162"/>
                    <a:pt x="72" y="176"/>
                  </a:cubicBezTo>
                  <a:cubicBezTo>
                    <a:pt x="72" y="190"/>
                    <a:pt x="73" y="201"/>
                    <a:pt x="77" y="214"/>
                  </a:cubicBezTo>
                  <a:cubicBezTo>
                    <a:pt x="85" y="241"/>
                    <a:pt x="81" y="271"/>
                    <a:pt x="93" y="297"/>
                  </a:cubicBezTo>
                  <a:cubicBezTo>
                    <a:pt x="101" y="312"/>
                    <a:pt x="111" y="323"/>
                    <a:pt x="122" y="335"/>
                  </a:cubicBezTo>
                  <a:cubicBezTo>
                    <a:pt x="123" y="336"/>
                    <a:pt x="124" y="337"/>
                    <a:pt x="125" y="338"/>
                  </a:cubicBezTo>
                  <a:cubicBezTo>
                    <a:pt x="128" y="338"/>
                    <a:pt x="130" y="338"/>
                    <a:pt x="132" y="336"/>
                  </a:cubicBezTo>
                  <a:cubicBezTo>
                    <a:pt x="137" y="332"/>
                    <a:pt x="134" y="321"/>
                    <a:pt x="142" y="320"/>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9" name="Freeform 565"/>
            <p:cNvSpPr>
              <a:spLocks/>
            </p:cNvSpPr>
            <p:nvPr/>
          </p:nvSpPr>
          <p:spPr bwMode="auto">
            <a:xfrm>
              <a:off x="-9625012" y="10161588"/>
              <a:ext cx="949325" cy="990600"/>
            </a:xfrm>
            <a:custGeom>
              <a:avLst/>
              <a:gdLst>
                <a:gd name="T0" fmla="*/ 19 w 253"/>
                <a:gd name="T1" fmla="*/ 229 h 264"/>
                <a:gd name="T2" fmla="*/ 17 w 253"/>
                <a:gd name="T3" fmla="*/ 261 h 264"/>
                <a:gd name="T4" fmla="*/ 55 w 253"/>
                <a:gd name="T5" fmla="*/ 253 h 264"/>
                <a:gd name="T6" fmla="*/ 72 w 253"/>
                <a:gd name="T7" fmla="*/ 238 h 264"/>
                <a:gd name="T8" fmla="*/ 79 w 253"/>
                <a:gd name="T9" fmla="*/ 219 h 264"/>
                <a:gd name="T10" fmla="*/ 120 w 253"/>
                <a:gd name="T11" fmla="*/ 229 h 264"/>
                <a:gd name="T12" fmla="*/ 155 w 253"/>
                <a:gd name="T13" fmla="*/ 214 h 264"/>
                <a:gd name="T14" fmla="*/ 159 w 253"/>
                <a:gd name="T15" fmla="*/ 199 h 264"/>
                <a:gd name="T16" fmla="*/ 177 w 253"/>
                <a:gd name="T17" fmla="*/ 188 h 264"/>
                <a:gd name="T18" fmla="*/ 197 w 253"/>
                <a:gd name="T19" fmla="*/ 159 h 264"/>
                <a:gd name="T20" fmla="*/ 217 w 253"/>
                <a:gd name="T21" fmla="*/ 143 h 264"/>
                <a:gd name="T22" fmla="*/ 237 w 253"/>
                <a:gd name="T23" fmla="*/ 133 h 264"/>
                <a:gd name="T24" fmla="*/ 249 w 253"/>
                <a:gd name="T25" fmla="*/ 123 h 264"/>
                <a:gd name="T26" fmla="*/ 253 w 253"/>
                <a:gd name="T27" fmla="*/ 122 h 264"/>
                <a:gd name="T28" fmla="*/ 238 w 253"/>
                <a:gd name="T29" fmla="*/ 112 h 264"/>
                <a:gd name="T30" fmla="*/ 212 w 253"/>
                <a:gd name="T31" fmla="*/ 101 h 264"/>
                <a:gd name="T32" fmla="*/ 206 w 253"/>
                <a:gd name="T33" fmla="*/ 75 h 264"/>
                <a:gd name="T34" fmla="*/ 182 w 253"/>
                <a:gd name="T35" fmla="*/ 60 h 264"/>
                <a:gd name="T36" fmla="*/ 160 w 253"/>
                <a:gd name="T37" fmla="*/ 38 h 264"/>
                <a:gd name="T38" fmla="*/ 137 w 253"/>
                <a:gd name="T39" fmla="*/ 0 h 264"/>
                <a:gd name="T40" fmla="*/ 127 w 253"/>
                <a:gd name="T41" fmla="*/ 3 h 264"/>
                <a:gd name="T42" fmla="*/ 124 w 253"/>
                <a:gd name="T43" fmla="*/ 9 h 264"/>
                <a:gd name="T44" fmla="*/ 118 w 253"/>
                <a:gd name="T45" fmla="*/ 5 h 264"/>
                <a:gd name="T46" fmla="*/ 115 w 253"/>
                <a:gd name="T47" fmla="*/ 6 h 264"/>
                <a:gd name="T48" fmla="*/ 99 w 253"/>
                <a:gd name="T49" fmla="*/ 20 h 264"/>
                <a:gd name="T50" fmla="*/ 91 w 253"/>
                <a:gd name="T51" fmla="*/ 10 h 264"/>
                <a:gd name="T52" fmla="*/ 78 w 253"/>
                <a:gd name="T53" fmla="*/ 7 h 264"/>
                <a:gd name="T54" fmla="*/ 57 w 253"/>
                <a:gd name="T55" fmla="*/ 10 h 264"/>
                <a:gd name="T56" fmla="*/ 27 w 253"/>
                <a:gd name="T57" fmla="*/ 13 h 264"/>
                <a:gd name="T58" fmla="*/ 25 w 253"/>
                <a:gd name="T59" fmla="*/ 119 h 264"/>
                <a:gd name="T60" fmla="*/ 0 w 253"/>
                <a:gd name="T61" fmla="*/ 119 h 264"/>
                <a:gd name="T62" fmla="*/ 0 w 253"/>
                <a:gd name="T63" fmla="*/ 201 h 264"/>
                <a:gd name="T64" fmla="*/ 19 w 253"/>
                <a:gd name="T65" fmla="*/ 22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 h="264">
                  <a:moveTo>
                    <a:pt x="19" y="229"/>
                  </a:moveTo>
                  <a:cubicBezTo>
                    <a:pt x="24" y="243"/>
                    <a:pt x="14" y="247"/>
                    <a:pt x="17" y="261"/>
                  </a:cubicBezTo>
                  <a:cubicBezTo>
                    <a:pt x="32" y="264"/>
                    <a:pt x="45" y="261"/>
                    <a:pt x="55" y="253"/>
                  </a:cubicBezTo>
                  <a:cubicBezTo>
                    <a:pt x="60" y="249"/>
                    <a:pt x="68" y="243"/>
                    <a:pt x="72" y="238"/>
                  </a:cubicBezTo>
                  <a:cubicBezTo>
                    <a:pt x="76" y="232"/>
                    <a:pt x="74" y="225"/>
                    <a:pt x="79" y="219"/>
                  </a:cubicBezTo>
                  <a:cubicBezTo>
                    <a:pt x="91" y="207"/>
                    <a:pt x="108" y="226"/>
                    <a:pt x="120" y="229"/>
                  </a:cubicBezTo>
                  <a:cubicBezTo>
                    <a:pt x="136" y="232"/>
                    <a:pt x="147" y="227"/>
                    <a:pt x="155" y="214"/>
                  </a:cubicBezTo>
                  <a:cubicBezTo>
                    <a:pt x="157" y="210"/>
                    <a:pt x="156" y="202"/>
                    <a:pt x="159" y="199"/>
                  </a:cubicBezTo>
                  <a:cubicBezTo>
                    <a:pt x="163" y="193"/>
                    <a:pt x="171" y="194"/>
                    <a:pt x="177" y="188"/>
                  </a:cubicBezTo>
                  <a:cubicBezTo>
                    <a:pt x="186" y="179"/>
                    <a:pt x="187" y="166"/>
                    <a:pt x="197" y="159"/>
                  </a:cubicBezTo>
                  <a:cubicBezTo>
                    <a:pt x="204" y="154"/>
                    <a:pt x="210" y="148"/>
                    <a:pt x="217" y="143"/>
                  </a:cubicBezTo>
                  <a:cubicBezTo>
                    <a:pt x="224" y="138"/>
                    <a:pt x="229" y="137"/>
                    <a:pt x="237" y="133"/>
                  </a:cubicBezTo>
                  <a:cubicBezTo>
                    <a:pt x="242" y="131"/>
                    <a:pt x="244" y="125"/>
                    <a:pt x="249" y="123"/>
                  </a:cubicBezTo>
                  <a:cubicBezTo>
                    <a:pt x="250" y="123"/>
                    <a:pt x="252" y="122"/>
                    <a:pt x="253" y="122"/>
                  </a:cubicBezTo>
                  <a:cubicBezTo>
                    <a:pt x="248" y="119"/>
                    <a:pt x="245" y="116"/>
                    <a:pt x="238" y="112"/>
                  </a:cubicBezTo>
                  <a:cubicBezTo>
                    <a:pt x="231" y="108"/>
                    <a:pt x="218" y="109"/>
                    <a:pt x="212" y="101"/>
                  </a:cubicBezTo>
                  <a:cubicBezTo>
                    <a:pt x="206" y="93"/>
                    <a:pt x="207" y="85"/>
                    <a:pt x="206" y="75"/>
                  </a:cubicBezTo>
                  <a:cubicBezTo>
                    <a:pt x="199" y="75"/>
                    <a:pt x="189" y="64"/>
                    <a:pt x="182" y="60"/>
                  </a:cubicBezTo>
                  <a:cubicBezTo>
                    <a:pt x="172" y="53"/>
                    <a:pt x="167" y="49"/>
                    <a:pt x="160" y="38"/>
                  </a:cubicBezTo>
                  <a:cubicBezTo>
                    <a:pt x="153" y="27"/>
                    <a:pt x="143" y="13"/>
                    <a:pt x="137" y="0"/>
                  </a:cubicBezTo>
                  <a:cubicBezTo>
                    <a:pt x="133" y="0"/>
                    <a:pt x="130" y="1"/>
                    <a:pt x="127" y="3"/>
                  </a:cubicBezTo>
                  <a:cubicBezTo>
                    <a:pt x="126" y="5"/>
                    <a:pt x="125" y="8"/>
                    <a:pt x="124" y="9"/>
                  </a:cubicBezTo>
                  <a:cubicBezTo>
                    <a:pt x="121" y="9"/>
                    <a:pt x="120" y="5"/>
                    <a:pt x="118" y="5"/>
                  </a:cubicBezTo>
                  <a:cubicBezTo>
                    <a:pt x="117" y="5"/>
                    <a:pt x="116" y="6"/>
                    <a:pt x="115" y="6"/>
                  </a:cubicBezTo>
                  <a:cubicBezTo>
                    <a:pt x="108" y="8"/>
                    <a:pt x="100" y="13"/>
                    <a:pt x="99" y="20"/>
                  </a:cubicBezTo>
                  <a:cubicBezTo>
                    <a:pt x="94" y="20"/>
                    <a:pt x="93" y="13"/>
                    <a:pt x="91" y="10"/>
                  </a:cubicBezTo>
                  <a:cubicBezTo>
                    <a:pt x="88" y="4"/>
                    <a:pt x="84" y="6"/>
                    <a:pt x="78" y="7"/>
                  </a:cubicBezTo>
                  <a:cubicBezTo>
                    <a:pt x="71" y="9"/>
                    <a:pt x="64" y="10"/>
                    <a:pt x="57" y="10"/>
                  </a:cubicBezTo>
                  <a:cubicBezTo>
                    <a:pt x="47" y="12"/>
                    <a:pt x="37" y="13"/>
                    <a:pt x="27" y="13"/>
                  </a:cubicBezTo>
                  <a:cubicBezTo>
                    <a:pt x="25" y="13"/>
                    <a:pt x="25" y="111"/>
                    <a:pt x="25" y="119"/>
                  </a:cubicBezTo>
                  <a:cubicBezTo>
                    <a:pt x="0" y="119"/>
                    <a:pt x="0" y="119"/>
                    <a:pt x="0" y="119"/>
                  </a:cubicBezTo>
                  <a:cubicBezTo>
                    <a:pt x="0" y="146"/>
                    <a:pt x="0" y="174"/>
                    <a:pt x="0" y="201"/>
                  </a:cubicBezTo>
                  <a:cubicBezTo>
                    <a:pt x="10" y="201"/>
                    <a:pt x="16" y="221"/>
                    <a:pt x="19" y="229"/>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0" name="Freeform 566"/>
            <p:cNvSpPr>
              <a:spLocks/>
            </p:cNvSpPr>
            <p:nvPr/>
          </p:nvSpPr>
          <p:spPr bwMode="auto">
            <a:xfrm>
              <a:off x="-8926512" y="11331576"/>
              <a:ext cx="247650" cy="258763"/>
            </a:xfrm>
            <a:custGeom>
              <a:avLst/>
              <a:gdLst>
                <a:gd name="T0" fmla="*/ 42 w 66"/>
                <a:gd name="T1" fmla="*/ 1 h 69"/>
                <a:gd name="T2" fmla="*/ 15 w 66"/>
                <a:gd name="T3" fmla="*/ 20 h 69"/>
                <a:gd name="T4" fmla="*/ 7 w 66"/>
                <a:gd name="T5" fmla="*/ 44 h 69"/>
                <a:gd name="T6" fmla="*/ 31 w 66"/>
                <a:gd name="T7" fmla="*/ 60 h 69"/>
                <a:gd name="T8" fmla="*/ 47 w 66"/>
                <a:gd name="T9" fmla="*/ 46 h 69"/>
                <a:gd name="T10" fmla="*/ 59 w 66"/>
                <a:gd name="T11" fmla="*/ 32 h 69"/>
                <a:gd name="T12" fmla="*/ 59 w 66"/>
                <a:gd name="T13" fmla="*/ 15 h 69"/>
                <a:gd name="T14" fmla="*/ 42 w 66"/>
                <a:gd name="T15" fmla="*/ 1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9">
                  <a:moveTo>
                    <a:pt x="42" y="1"/>
                  </a:moveTo>
                  <a:cubicBezTo>
                    <a:pt x="28" y="0"/>
                    <a:pt x="24" y="14"/>
                    <a:pt x="15" y="20"/>
                  </a:cubicBezTo>
                  <a:cubicBezTo>
                    <a:pt x="8" y="28"/>
                    <a:pt x="0" y="30"/>
                    <a:pt x="7" y="44"/>
                  </a:cubicBezTo>
                  <a:cubicBezTo>
                    <a:pt x="12" y="53"/>
                    <a:pt x="19" y="69"/>
                    <a:pt x="31" y="60"/>
                  </a:cubicBezTo>
                  <a:cubicBezTo>
                    <a:pt x="37" y="56"/>
                    <a:pt x="40" y="50"/>
                    <a:pt x="47" y="46"/>
                  </a:cubicBezTo>
                  <a:cubicBezTo>
                    <a:pt x="54" y="41"/>
                    <a:pt x="55" y="41"/>
                    <a:pt x="59" y="32"/>
                  </a:cubicBezTo>
                  <a:cubicBezTo>
                    <a:pt x="64" y="23"/>
                    <a:pt x="66" y="24"/>
                    <a:pt x="59" y="15"/>
                  </a:cubicBezTo>
                  <a:cubicBezTo>
                    <a:pt x="56" y="9"/>
                    <a:pt x="48" y="1"/>
                    <a:pt x="42"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1" name="Freeform 567"/>
            <p:cNvSpPr>
              <a:spLocks/>
            </p:cNvSpPr>
            <p:nvPr/>
          </p:nvSpPr>
          <p:spPr bwMode="auto">
            <a:xfrm>
              <a:off x="-8926512" y="11331576"/>
              <a:ext cx="247650" cy="258763"/>
            </a:xfrm>
            <a:custGeom>
              <a:avLst/>
              <a:gdLst>
                <a:gd name="T0" fmla="*/ 42 w 66"/>
                <a:gd name="T1" fmla="*/ 1 h 69"/>
                <a:gd name="T2" fmla="*/ 15 w 66"/>
                <a:gd name="T3" fmla="*/ 20 h 69"/>
                <a:gd name="T4" fmla="*/ 7 w 66"/>
                <a:gd name="T5" fmla="*/ 44 h 69"/>
                <a:gd name="T6" fmla="*/ 31 w 66"/>
                <a:gd name="T7" fmla="*/ 60 h 69"/>
                <a:gd name="T8" fmla="*/ 47 w 66"/>
                <a:gd name="T9" fmla="*/ 46 h 69"/>
                <a:gd name="T10" fmla="*/ 59 w 66"/>
                <a:gd name="T11" fmla="*/ 32 h 69"/>
                <a:gd name="T12" fmla="*/ 59 w 66"/>
                <a:gd name="T13" fmla="*/ 15 h 69"/>
                <a:gd name="T14" fmla="*/ 42 w 66"/>
                <a:gd name="T15" fmla="*/ 1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9">
                  <a:moveTo>
                    <a:pt x="42" y="1"/>
                  </a:moveTo>
                  <a:cubicBezTo>
                    <a:pt x="28" y="0"/>
                    <a:pt x="24" y="14"/>
                    <a:pt x="15" y="20"/>
                  </a:cubicBezTo>
                  <a:cubicBezTo>
                    <a:pt x="8" y="28"/>
                    <a:pt x="0" y="30"/>
                    <a:pt x="7" y="44"/>
                  </a:cubicBezTo>
                  <a:cubicBezTo>
                    <a:pt x="12" y="53"/>
                    <a:pt x="19" y="69"/>
                    <a:pt x="31" y="60"/>
                  </a:cubicBezTo>
                  <a:cubicBezTo>
                    <a:pt x="37" y="56"/>
                    <a:pt x="40" y="50"/>
                    <a:pt x="47" y="46"/>
                  </a:cubicBezTo>
                  <a:cubicBezTo>
                    <a:pt x="54" y="41"/>
                    <a:pt x="55" y="41"/>
                    <a:pt x="59" y="32"/>
                  </a:cubicBezTo>
                  <a:cubicBezTo>
                    <a:pt x="64" y="23"/>
                    <a:pt x="66" y="24"/>
                    <a:pt x="59" y="15"/>
                  </a:cubicBezTo>
                  <a:cubicBezTo>
                    <a:pt x="56" y="9"/>
                    <a:pt x="48" y="1"/>
                    <a:pt x="42" y="1"/>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2" name="Freeform 568"/>
            <p:cNvSpPr>
              <a:spLocks/>
            </p:cNvSpPr>
            <p:nvPr/>
          </p:nvSpPr>
          <p:spPr bwMode="auto">
            <a:xfrm>
              <a:off x="-8548687" y="11017251"/>
              <a:ext cx="139700" cy="184150"/>
            </a:xfrm>
            <a:custGeom>
              <a:avLst/>
              <a:gdLst>
                <a:gd name="T0" fmla="*/ 5 w 37"/>
                <a:gd name="T1" fmla="*/ 33 h 49"/>
                <a:gd name="T2" fmla="*/ 31 w 37"/>
                <a:gd name="T3" fmla="*/ 49 h 49"/>
                <a:gd name="T4" fmla="*/ 37 w 37"/>
                <a:gd name="T5" fmla="*/ 29 h 49"/>
                <a:gd name="T6" fmla="*/ 34 w 37"/>
                <a:gd name="T7" fmla="*/ 25 h 49"/>
                <a:gd name="T8" fmla="*/ 33 w 37"/>
                <a:gd name="T9" fmla="*/ 8 h 49"/>
                <a:gd name="T10" fmla="*/ 13 w 37"/>
                <a:gd name="T11" fmla="*/ 0 h 49"/>
                <a:gd name="T12" fmla="*/ 5 w 37"/>
                <a:gd name="T13" fmla="*/ 33 h 49"/>
              </a:gdLst>
              <a:ahLst/>
              <a:cxnLst>
                <a:cxn ang="0">
                  <a:pos x="T0" y="T1"/>
                </a:cxn>
                <a:cxn ang="0">
                  <a:pos x="T2" y="T3"/>
                </a:cxn>
                <a:cxn ang="0">
                  <a:pos x="T4" y="T5"/>
                </a:cxn>
                <a:cxn ang="0">
                  <a:pos x="T6" y="T7"/>
                </a:cxn>
                <a:cxn ang="0">
                  <a:pos x="T8" y="T9"/>
                </a:cxn>
                <a:cxn ang="0">
                  <a:pos x="T10" y="T11"/>
                </a:cxn>
                <a:cxn ang="0">
                  <a:pos x="T12" y="T13"/>
                </a:cxn>
              </a:cxnLst>
              <a:rect l="0" t="0" r="r" b="b"/>
              <a:pathLst>
                <a:path w="37" h="49">
                  <a:moveTo>
                    <a:pt x="5" y="33"/>
                  </a:moveTo>
                  <a:cubicBezTo>
                    <a:pt x="11" y="46"/>
                    <a:pt x="18" y="43"/>
                    <a:pt x="31" y="49"/>
                  </a:cubicBezTo>
                  <a:cubicBezTo>
                    <a:pt x="32" y="43"/>
                    <a:pt x="34" y="34"/>
                    <a:pt x="37" y="29"/>
                  </a:cubicBezTo>
                  <a:cubicBezTo>
                    <a:pt x="36" y="27"/>
                    <a:pt x="35" y="26"/>
                    <a:pt x="34" y="25"/>
                  </a:cubicBezTo>
                  <a:cubicBezTo>
                    <a:pt x="32" y="21"/>
                    <a:pt x="33" y="14"/>
                    <a:pt x="33" y="8"/>
                  </a:cubicBezTo>
                  <a:cubicBezTo>
                    <a:pt x="26" y="7"/>
                    <a:pt x="19" y="5"/>
                    <a:pt x="13" y="0"/>
                  </a:cubicBezTo>
                  <a:cubicBezTo>
                    <a:pt x="7" y="12"/>
                    <a:pt x="0" y="19"/>
                    <a:pt x="5" y="3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3" name="Freeform 569"/>
            <p:cNvSpPr>
              <a:spLocks noEditPoints="1"/>
            </p:cNvSpPr>
            <p:nvPr/>
          </p:nvSpPr>
          <p:spPr bwMode="auto">
            <a:xfrm>
              <a:off x="-9985375" y="10618788"/>
              <a:ext cx="1643063" cy="1452563"/>
            </a:xfrm>
            <a:custGeom>
              <a:avLst/>
              <a:gdLst>
                <a:gd name="T0" fmla="*/ 436 w 438"/>
                <a:gd name="T1" fmla="*/ 141 h 387"/>
                <a:gd name="T2" fmla="*/ 420 w 438"/>
                <a:gd name="T3" fmla="*/ 135 h 387"/>
                <a:gd name="T4" fmla="*/ 414 w 438"/>
                <a:gd name="T5" fmla="*/ 155 h 387"/>
                <a:gd name="T6" fmla="*/ 388 w 438"/>
                <a:gd name="T7" fmla="*/ 139 h 387"/>
                <a:gd name="T8" fmla="*/ 396 w 438"/>
                <a:gd name="T9" fmla="*/ 106 h 387"/>
                <a:gd name="T10" fmla="*/ 416 w 438"/>
                <a:gd name="T11" fmla="*/ 114 h 387"/>
                <a:gd name="T12" fmla="*/ 417 w 438"/>
                <a:gd name="T13" fmla="*/ 98 h 387"/>
                <a:gd name="T14" fmla="*/ 387 w 438"/>
                <a:gd name="T15" fmla="*/ 5 h 387"/>
                <a:gd name="T16" fmla="*/ 356 w 438"/>
                <a:gd name="T17" fmla="*/ 2 h 387"/>
                <a:gd name="T18" fmla="*/ 349 w 438"/>
                <a:gd name="T19" fmla="*/ 0 h 387"/>
                <a:gd name="T20" fmla="*/ 345 w 438"/>
                <a:gd name="T21" fmla="*/ 1 h 387"/>
                <a:gd name="T22" fmla="*/ 333 w 438"/>
                <a:gd name="T23" fmla="*/ 11 h 387"/>
                <a:gd name="T24" fmla="*/ 313 w 438"/>
                <a:gd name="T25" fmla="*/ 21 h 387"/>
                <a:gd name="T26" fmla="*/ 293 w 438"/>
                <a:gd name="T27" fmla="*/ 37 h 387"/>
                <a:gd name="T28" fmla="*/ 273 w 438"/>
                <a:gd name="T29" fmla="*/ 66 h 387"/>
                <a:gd name="T30" fmla="*/ 255 w 438"/>
                <a:gd name="T31" fmla="*/ 77 h 387"/>
                <a:gd name="T32" fmla="*/ 251 w 438"/>
                <a:gd name="T33" fmla="*/ 92 h 387"/>
                <a:gd name="T34" fmla="*/ 216 w 438"/>
                <a:gd name="T35" fmla="*/ 107 h 387"/>
                <a:gd name="T36" fmla="*/ 175 w 438"/>
                <a:gd name="T37" fmla="*/ 97 h 387"/>
                <a:gd name="T38" fmla="*/ 168 w 438"/>
                <a:gd name="T39" fmla="*/ 116 h 387"/>
                <a:gd name="T40" fmla="*/ 151 w 438"/>
                <a:gd name="T41" fmla="*/ 131 h 387"/>
                <a:gd name="T42" fmla="*/ 113 w 438"/>
                <a:gd name="T43" fmla="*/ 139 h 387"/>
                <a:gd name="T44" fmla="*/ 115 w 438"/>
                <a:gd name="T45" fmla="*/ 107 h 387"/>
                <a:gd name="T46" fmla="*/ 96 w 438"/>
                <a:gd name="T47" fmla="*/ 79 h 387"/>
                <a:gd name="T48" fmla="*/ 96 w 438"/>
                <a:gd name="T49" fmla="*/ 83 h 387"/>
                <a:gd name="T50" fmla="*/ 96 w 438"/>
                <a:gd name="T51" fmla="*/ 174 h 387"/>
                <a:gd name="T52" fmla="*/ 85 w 438"/>
                <a:gd name="T53" fmla="*/ 191 h 387"/>
                <a:gd name="T54" fmla="*/ 69 w 438"/>
                <a:gd name="T55" fmla="*/ 200 h 387"/>
                <a:gd name="T56" fmla="*/ 39 w 438"/>
                <a:gd name="T57" fmla="*/ 198 h 387"/>
                <a:gd name="T58" fmla="*/ 29 w 438"/>
                <a:gd name="T59" fmla="*/ 185 h 387"/>
                <a:gd name="T60" fmla="*/ 17 w 438"/>
                <a:gd name="T61" fmla="*/ 175 h 387"/>
                <a:gd name="T62" fmla="*/ 7 w 438"/>
                <a:gd name="T63" fmla="*/ 191 h 387"/>
                <a:gd name="T64" fmla="*/ 0 w 438"/>
                <a:gd name="T65" fmla="*/ 193 h 387"/>
                <a:gd name="T66" fmla="*/ 36 w 438"/>
                <a:gd name="T67" fmla="*/ 273 h 387"/>
                <a:gd name="T68" fmla="*/ 39 w 438"/>
                <a:gd name="T69" fmla="*/ 322 h 387"/>
                <a:gd name="T70" fmla="*/ 55 w 438"/>
                <a:gd name="T71" fmla="*/ 357 h 387"/>
                <a:gd name="T72" fmla="*/ 93 w 438"/>
                <a:gd name="T73" fmla="*/ 384 h 387"/>
                <a:gd name="T74" fmla="*/ 117 w 438"/>
                <a:gd name="T75" fmla="*/ 373 h 387"/>
                <a:gd name="T76" fmla="*/ 140 w 438"/>
                <a:gd name="T77" fmla="*/ 373 h 387"/>
                <a:gd name="T78" fmla="*/ 157 w 438"/>
                <a:gd name="T79" fmla="*/ 364 h 387"/>
                <a:gd name="T80" fmla="*/ 202 w 438"/>
                <a:gd name="T81" fmla="*/ 363 h 387"/>
                <a:gd name="T82" fmla="*/ 288 w 438"/>
                <a:gd name="T83" fmla="*/ 343 h 387"/>
                <a:gd name="T84" fmla="*/ 324 w 438"/>
                <a:gd name="T85" fmla="*/ 313 h 387"/>
                <a:gd name="T86" fmla="*/ 361 w 438"/>
                <a:gd name="T87" fmla="*/ 277 h 387"/>
                <a:gd name="T88" fmla="*/ 387 w 438"/>
                <a:gd name="T89" fmla="*/ 233 h 387"/>
                <a:gd name="T90" fmla="*/ 428 w 438"/>
                <a:gd name="T91" fmla="*/ 185 h 387"/>
                <a:gd name="T92" fmla="*/ 436 w 438"/>
                <a:gd name="T93" fmla="*/ 141 h 387"/>
                <a:gd name="T94" fmla="*/ 341 w 438"/>
                <a:gd name="T95" fmla="*/ 222 h 387"/>
                <a:gd name="T96" fmla="*/ 329 w 438"/>
                <a:gd name="T97" fmla="*/ 236 h 387"/>
                <a:gd name="T98" fmla="*/ 313 w 438"/>
                <a:gd name="T99" fmla="*/ 250 h 387"/>
                <a:gd name="T100" fmla="*/ 289 w 438"/>
                <a:gd name="T101" fmla="*/ 234 h 387"/>
                <a:gd name="T102" fmla="*/ 297 w 438"/>
                <a:gd name="T103" fmla="*/ 210 h 387"/>
                <a:gd name="T104" fmla="*/ 293 w 438"/>
                <a:gd name="T105" fmla="*/ 213 h 387"/>
                <a:gd name="T106" fmla="*/ 297 w 438"/>
                <a:gd name="T107" fmla="*/ 210 h 387"/>
                <a:gd name="T108" fmla="*/ 303 w 438"/>
                <a:gd name="T109" fmla="*/ 203 h 387"/>
                <a:gd name="T110" fmla="*/ 297 w 438"/>
                <a:gd name="T111" fmla="*/ 210 h 387"/>
                <a:gd name="T112" fmla="*/ 324 w 438"/>
                <a:gd name="T113" fmla="*/ 191 h 387"/>
                <a:gd name="T114" fmla="*/ 341 w 438"/>
                <a:gd name="T115" fmla="*/ 205 h 387"/>
                <a:gd name="T116" fmla="*/ 341 w 438"/>
                <a:gd name="T117" fmla="*/ 2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8" h="387">
                  <a:moveTo>
                    <a:pt x="436" y="141"/>
                  </a:moveTo>
                  <a:cubicBezTo>
                    <a:pt x="430" y="140"/>
                    <a:pt x="424" y="138"/>
                    <a:pt x="420" y="135"/>
                  </a:cubicBezTo>
                  <a:cubicBezTo>
                    <a:pt x="417" y="140"/>
                    <a:pt x="415" y="149"/>
                    <a:pt x="414" y="155"/>
                  </a:cubicBezTo>
                  <a:cubicBezTo>
                    <a:pt x="401" y="149"/>
                    <a:pt x="394" y="152"/>
                    <a:pt x="388" y="139"/>
                  </a:cubicBezTo>
                  <a:cubicBezTo>
                    <a:pt x="383" y="125"/>
                    <a:pt x="390" y="118"/>
                    <a:pt x="396" y="106"/>
                  </a:cubicBezTo>
                  <a:cubicBezTo>
                    <a:pt x="402" y="111"/>
                    <a:pt x="409" y="113"/>
                    <a:pt x="416" y="114"/>
                  </a:cubicBezTo>
                  <a:cubicBezTo>
                    <a:pt x="417" y="108"/>
                    <a:pt x="418" y="102"/>
                    <a:pt x="417" y="98"/>
                  </a:cubicBezTo>
                  <a:cubicBezTo>
                    <a:pt x="415" y="72"/>
                    <a:pt x="413" y="14"/>
                    <a:pt x="387" y="5"/>
                  </a:cubicBezTo>
                  <a:cubicBezTo>
                    <a:pt x="378" y="2"/>
                    <a:pt x="366" y="4"/>
                    <a:pt x="356" y="2"/>
                  </a:cubicBezTo>
                  <a:cubicBezTo>
                    <a:pt x="353" y="2"/>
                    <a:pt x="351" y="1"/>
                    <a:pt x="349" y="0"/>
                  </a:cubicBezTo>
                  <a:cubicBezTo>
                    <a:pt x="348" y="0"/>
                    <a:pt x="346" y="1"/>
                    <a:pt x="345" y="1"/>
                  </a:cubicBezTo>
                  <a:cubicBezTo>
                    <a:pt x="340" y="3"/>
                    <a:pt x="338" y="9"/>
                    <a:pt x="333" y="11"/>
                  </a:cubicBezTo>
                  <a:cubicBezTo>
                    <a:pt x="325" y="15"/>
                    <a:pt x="320" y="16"/>
                    <a:pt x="313" y="21"/>
                  </a:cubicBezTo>
                  <a:cubicBezTo>
                    <a:pt x="306" y="26"/>
                    <a:pt x="300" y="32"/>
                    <a:pt x="293" y="37"/>
                  </a:cubicBezTo>
                  <a:cubicBezTo>
                    <a:pt x="283" y="44"/>
                    <a:pt x="282" y="57"/>
                    <a:pt x="273" y="66"/>
                  </a:cubicBezTo>
                  <a:cubicBezTo>
                    <a:pt x="267" y="72"/>
                    <a:pt x="259" y="71"/>
                    <a:pt x="255" y="77"/>
                  </a:cubicBezTo>
                  <a:cubicBezTo>
                    <a:pt x="252" y="80"/>
                    <a:pt x="253" y="88"/>
                    <a:pt x="251" y="92"/>
                  </a:cubicBezTo>
                  <a:cubicBezTo>
                    <a:pt x="243" y="105"/>
                    <a:pt x="232" y="110"/>
                    <a:pt x="216" y="107"/>
                  </a:cubicBezTo>
                  <a:cubicBezTo>
                    <a:pt x="204" y="104"/>
                    <a:pt x="187" y="85"/>
                    <a:pt x="175" y="97"/>
                  </a:cubicBezTo>
                  <a:cubicBezTo>
                    <a:pt x="170" y="103"/>
                    <a:pt x="172" y="110"/>
                    <a:pt x="168" y="116"/>
                  </a:cubicBezTo>
                  <a:cubicBezTo>
                    <a:pt x="164" y="121"/>
                    <a:pt x="156" y="127"/>
                    <a:pt x="151" y="131"/>
                  </a:cubicBezTo>
                  <a:cubicBezTo>
                    <a:pt x="141" y="139"/>
                    <a:pt x="128" y="142"/>
                    <a:pt x="113" y="139"/>
                  </a:cubicBezTo>
                  <a:cubicBezTo>
                    <a:pt x="110" y="125"/>
                    <a:pt x="120" y="121"/>
                    <a:pt x="115" y="107"/>
                  </a:cubicBezTo>
                  <a:cubicBezTo>
                    <a:pt x="112" y="99"/>
                    <a:pt x="106" y="79"/>
                    <a:pt x="96" y="79"/>
                  </a:cubicBezTo>
                  <a:cubicBezTo>
                    <a:pt x="96" y="80"/>
                    <a:pt x="96" y="82"/>
                    <a:pt x="96" y="83"/>
                  </a:cubicBezTo>
                  <a:cubicBezTo>
                    <a:pt x="96" y="113"/>
                    <a:pt x="99" y="144"/>
                    <a:pt x="96" y="174"/>
                  </a:cubicBezTo>
                  <a:cubicBezTo>
                    <a:pt x="95" y="188"/>
                    <a:pt x="95" y="183"/>
                    <a:pt x="85" y="191"/>
                  </a:cubicBezTo>
                  <a:cubicBezTo>
                    <a:pt x="80" y="195"/>
                    <a:pt x="75" y="210"/>
                    <a:pt x="69" y="200"/>
                  </a:cubicBezTo>
                  <a:cubicBezTo>
                    <a:pt x="59" y="200"/>
                    <a:pt x="49" y="201"/>
                    <a:pt x="39" y="198"/>
                  </a:cubicBezTo>
                  <a:cubicBezTo>
                    <a:pt x="28" y="195"/>
                    <a:pt x="35" y="194"/>
                    <a:pt x="29" y="185"/>
                  </a:cubicBezTo>
                  <a:cubicBezTo>
                    <a:pt x="28" y="183"/>
                    <a:pt x="20" y="175"/>
                    <a:pt x="17" y="175"/>
                  </a:cubicBezTo>
                  <a:cubicBezTo>
                    <a:pt x="9" y="176"/>
                    <a:pt x="12" y="187"/>
                    <a:pt x="7" y="191"/>
                  </a:cubicBezTo>
                  <a:cubicBezTo>
                    <a:pt x="5" y="193"/>
                    <a:pt x="3" y="193"/>
                    <a:pt x="0" y="193"/>
                  </a:cubicBezTo>
                  <a:cubicBezTo>
                    <a:pt x="19" y="216"/>
                    <a:pt x="21" y="248"/>
                    <a:pt x="36" y="273"/>
                  </a:cubicBezTo>
                  <a:cubicBezTo>
                    <a:pt x="43" y="284"/>
                    <a:pt x="65" y="318"/>
                    <a:pt x="39" y="322"/>
                  </a:cubicBezTo>
                  <a:cubicBezTo>
                    <a:pt x="40" y="335"/>
                    <a:pt x="48" y="346"/>
                    <a:pt x="55" y="357"/>
                  </a:cubicBezTo>
                  <a:cubicBezTo>
                    <a:pt x="63" y="368"/>
                    <a:pt x="78" y="387"/>
                    <a:pt x="93" y="384"/>
                  </a:cubicBezTo>
                  <a:cubicBezTo>
                    <a:pt x="102" y="382"/>
                    <a:pt x="107" y="374"/>
                    <a:pt x="117" y="373"/>
                  </a:cubicBezTo>
                  <a:cubicBezTo>
                    <a:pt x="125" y="372"/>
                    <a:pt x="132" y="376"/>
                    <a:pt x="140" y="373"/>
                  </a:cubicBezTo>
                  <a:cubicBezTo>
                    <a:pt x="147" y="369"/>
                    <a:pt x="148" y="366"/>
                    <a:pt x="157" y="364"/>
                  </a:cubicBezTo>
                  <a:cubicBezTo>
                    <a:pt x="171" y="361"/>
                    <a:pt x="189" y="361"/>
                    <a:pt x="202" y="363"/>
                  </a:cubicBezTo>
                  <a:cubicBezTo>
                    <a:pt x="228" y="365"/>
                    <a:pt x="267" y="358"/>
                    <a:pt x="288" y="343"/>
                  </a:cubicBezTo>
                  <a:cubicBezTo>
                    <a:pt x="302" y="332"/>
                    <a:pt x="314" y="327"/>
                    <a:pt x="324" y="313"/>
                  </a:cubicBezTo>
                  <a:cubicBezTo>
                    <a:pt x="335" y="298"/>
                    <a:pt x="347" y="289"/>
                    <a:pt x="361" y="277"/>
                  </a:cubicBezTo>
                  <a:cubicBezTo>
                    <a:pt x="375" y="264"/>
                    <a:pt x="380" y="250"/>
                    <a:pt x="387" y="233"/>
                  </a:cubicBezTo>
                  <a:cubicBezTo>
                    <a:pt x="396" y="214"/>
                    <a:pt x="417" y="203"/>
                    <a:pt x="428" y="185"/>
                  </a:cubicBezTo>
                  <a:cubicBezTo>
                    <a:pt x="438" y="170"/>
                    <a:pt x="437" y="156"/>
                    <a:pt x="436" y="141"/>
                  </a:cubicBezTo>
                  <a:close/>
                  <a:moveTo>
                    <a:pt x="341" y="222"/>
                  </a:moveTo>
                  <a:cubicBezTo>
                    <a:pt x="337" y="231"/>
                    <a:pt x="336" y="231"/>
                    <a:pt x="329" y="236"/>
                  </a:cubicBezTo>
                  <a:cubicBezTo>
                    <a:pt x="322" y="240"/>
                    <a:pt x="319" y="246"/>
                    <a:pt x="313" y="250"/>
                  </a:cubicBezTo>
                  <a:cubicBezTo>
                    <a:pt x="301" y="259"/>
                    <a:pt x="294" y="243"/>
                    <a:pt x="289" y="234"/>
                  </a:cubicBezTo>
                  <a:cubicBezTo>
                    <a:pt x="282" y="220"/>
                    <a:pt x="290" y="218"/>
                    <a:pt x="297" y="210"/>
                  </a:cubicBezTo>
                  <a:cubicBezTo>
                    <a:pt x="296" y="211"/>
                    <a:pt x="294" y="212"/>
                    <a:pt x="293" y="213"/>
                  </a:cubicBezTo>
                  <a:cubicBezTo>
                    <a:pt x="294" y="212"/>
                    <a:pt x="296" y="211"/>
                    <a:pt x="297" y="210"/>
                  </a:cubicBezTo>
                  <a:cubicBezTo>
                    <a:pt x="299" y="208"/>
                    <a:pt x="302" y="206"/>
                    <a:pt x="303" y="203"/>
                  </a:cubicBezTo>
                  <a:cubicBezTo>
                    <a:pt x="302" y="206"/>
                    <a:pt x="299" y="208"/>
                    <a:pt x="297" y="210"/>
                  </a:cubicBezTo>
                  <a:cubicBezTo>
                    <a:pt x="306" y="204"/>
                    <a:pt x="310" y="190"/>
                    <a:pt x="324" y="191"/>
                  </a:cubicBezTo>
                  <a:cubicBezTo>
                    <a:pt x="330" y="191"/>
                    <a:pt x="338" y="199"/>
                    <a:pt x="341" y="205"/>
                  </a:cubicBezTo>
                  <a:cubicBezTo>
                    <a:pt x="348" y="214"/>
                    <a:pt x="346" y="213"/>
                    <a:pt x="341" y="22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4" name="Freeform 570"/>
            <p:cNvSpPr>
              <a:spLocks/>
            </p:cNvSpPr>
            <p:nvPr/>
          </p:nvSpPr>
          <p:spPr bwMode="auto">
            <a:xfrm>
              <a:off x="-10453687" y="8939213"/>
              <a:ext cx="1230313" cy="1249363"/>
            </a:xfrm>
            <a:custGeom>
              <a:avLst/>
              <a:gdLst>
                <a:gd name="T0" fmla="*/ 300 w 328"/>
                <a:gd name="T1" fmla="*/ 309 h 333"/>
                <a:gd name="T2" fmla="*/ 286 w 328"/>
                <a:gd name="T3" fmla="*/ 299 h 333"/>
                <a:gd name="T4" fmla="*/ 275 w 328"/>
                <a:gd name="T5" fmla="*/ 288 h 333"/>
                <a:gd name="T6" fmla="*/ 274 w 328"/>
                <a:gd name="T7" fmla="*/ 214 h 333"/>
                <a:gd name="T8" fmla="*/ 277 w 328"/>
                <a:gd name="T9" fmla="*/ 193 h 333"/>
                <a:gd name="T10" fmla="*/ 325 w 328"/>
                <a:gd name="T11" fmla="*/ 193 h 333"/>
                <a:gd name="T12" fmla="*/ 327 w 328"/>
                <a:gd name="T13" fmla="*/ 138 h 333"/>
                <a:gd name="T14" fmla="*/ 326 w 328"/>
                <a:gd name="T15" fmla="*/ 138 h 333"/>
                <a:gd name="T16" fmla="*/ 314 w 328"/>
                <a:gd name="T17" fmla="*/ 139 h 333"/>
                <a:gd name="T18" fmla="*/ 295 w 328"/>
                <a:gd name="T19" fmla="*/ 139 h 333"/>
                <a:gd name="T20" fmla="*/ 282 w 328"/>
                <a:gd name="T21" fmla="*/ 132 h 333"/>
                <a:gd name="T22" fmla="*/ 280 w 328"/>
                <a:gd name="T23" fmla="*/ 111 h 333"/>
                <a:gd name="T24" fmla="*/ 273 w 328"/>
                <a:gd name="T25" fmla="*/ 92 h 333"/>
                <a:gd name="T26" fmla="*/ 276 w 328"/>
                <a:gd name="T27" fmla="*/ 73 h 333"/>
                <a:gd name="T28" fmla="*/ 269 w 328"/>
                <a:gd name="T29" fmla="*/ 52 h 333"/>
                <a:gd name="T30" fmla="*/ 263 w 328"/>
                <a:gd name="T31" fmla="*/ 38 h 333"/>
                <a:gd name="T32" fmla="*/ 236 w 328"/>
                <a:gd name="T33" fmla="*/ 35 h 333"/>
                <a:gd name="T34" fmla="*/ 237 w 328"/>
                <a:gd name="T35" fmla="*/ 33 h 333"/>
                <a:gd name="T36" fmla="*/ 210 w 328"/>
                <a:gd name="T37" fmla="*/ 31 h 333"/>
                <a:gd name="T38" fmla="*/ 206 w 328"/>
                <a:gd name="T39" fmla="*/ 57 h 333"/>
                <a:gd name="T40" fmla="*/ 185 w 328"/>
                <a:gd name="T41" fmla="*/ 56 h 333"/>
                <a:gd name="T42" fmla="*/ 164 w 328"/>
                <a:gd name="T43" fmla="*/ 59 h 333"/>
                <a:gd name="T44" fmla="*/ 137 w 328"/>
                <a:gd name="T45" fmla="*/ 26 h 333"/>
                <a:gd name="T46" fmla="*/ 110 w 328"/>
                <a:gd name="T47" fmla="*/ 2 h 333"/>
                <a:gd name="T48" fmla="*/ 52 w 328"/>
                <a:gd name="T49" fmla="*/ 0 h 333"/>
                <a:gd name="T50" fmla="*/ 30 w 328"/>
                <a:gd name="T51" fmla="*/ 2 h 333"/>
                <a:gd name="T52" fmla="*/ 14 w 328"/>
                <a:gd name="T53" fmla="*/ 1 h 333"/>
                <a:gd name="T54" fmla="*/ 18 w 328"/>
                <a:gd name="T55" fmla="*/ 12 h 333"/>
                <a:gd name="T56" fmla="*/ 42 w 328"/>
                <a:gd name="T57" fmla="*/ 58 h 333"/>
                <a:gd name="T58" fmla="*/ 37 w 328"/>
                <a:gd name="T59" fmla="*/ 94 h 333"/>
                <a:gd name="T60" fmla="*/ 47 w 328"/>
                <a:gd name="T61" fmla="*/ 115 h 333"/>
                <a:gd name="T62" fmla="*/ 55 w 328"/>
                <a:gd name="T63" fmla="*/ 160 h 333"/>
                <a:gd name="T64" fmla="*/ 28 w 328"/>
                <a:gd name="T65" fmla="*/ 200 h 333"/>
                <a:gd name="T66" fmla="*/ 4 w 328"/>
                <a:gd name="T67" fmla="*/ 284 h 333"/>
                <a:gd name="T68" fmla="*/ 0 w 328"/>
                <a:gd name="T69" fmla="*/ 309 h 333"/>
                <a:gd name="T70" fmla="*/ 13 w 328"/>
                <a:gd name="T71" fmla="*/ 306 h 333"/>
                <a:gd name="T72" fmla="*/ 24 w 328"/>
                <a:gd name="T73" fmla="*/ 310 h 333"/>
                <a:gd name="T74" fmla="*/ 34 w 328"/>
                <a:gd name="T75" fmla="*/ 304 h 333"/>
                <a:gd name="T76" fmla="*/ 79 w 328"/>
                <a:gd name="T77" fmla="*/ 314 h 333"/>
                <a:gd name="T78" fmla="*/ 184 w 328"/>
                <a:gd name="T79" fmla="*/ 316 h 333"/>
                <a:gd name="T80" fmla="*/ 260 w 328"/>
                <a:gd name="T81" fmla="*/ 332 h 333"/>
                <a:gd name="T82" fmla="*/ 312 w 328"/>
                <a:gd name="T83" fmla="*/ 323 h 333"/>
                <a:gd name="T84" fmla="*/ 300 w 328"/>
                <a:gd name="T85" fmla="*/ 30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333">
                  <a:moveTo>
                    <a:pt x="300" y="309"/>
                  </a:moveTo>
                  <a:cubicBezTo>
                    <a:pt x="293" y="306"/>
                    <a:pt x="291" y="305"/>
                    <a:pt x="286" y="299"/>
                  </a:cubicBezTo>
                  <a:cubicBezTo>
                    <a:pt x="283" y="295"/>
                    <a:pt x="275" y="288"/>
                    <a:pt x="275" y="288"/>
                  </a:cubicBezTo>
                  <a:cubicBezTo>
                    <a:pt x="275" y="288"/>
                    <a:pt x="274" y="214"/>
                    <a:pt x="274" y="214"/>
                  </a:cubicBezTo>
                  <a:cubicBezTo>
                    <a:pt x="275" y="205"/>
                    <a:pt x="277" y="193"/>
                    <a:pt x="277" y="193"/>
                  </a:cubicBezTo>
                  <a:cubicBezTo>
                    <a:pt x="277" y="193"/>
                    <a:pt x="312" y="193"/>
                    <a:pt x="325" y="193"/>
                  </a:cubicBezTo>
                  <a:cubicBezTo>
                    <a:pt x="327" y="175"/>
                    <a:pt x="328" y="157"/>
                    <a:pt x="327" y="138"/>
                  </a:cubicBezTo>
                  <a:cubicBezTo>
                    <a:pt x="327" y="138"/>
                    <a:pt x="327" y="138"/>
                    <a:pt x="326" y="138"/>
                  </a:cubicBezTo>
                  <a:cubicBezTo>
                    <a:pt x="322" y="137"/>
                    <a:pt x="318" y="139"/>
                    <a:pt x="314" y="139"/>
                  </a:cubicBezTo>
                  <a:cubicBezTo>
                    <a:pt x="308" y="139"/>
                    <a:pt x="302" y="138"/>
                    <a:pt x="295" y="139"/>
                  </a:cubicBezTo>
                  <a:cubicBezTo>
                    <a:pt x="283" y="141"/>
                    <a:pt x="283" y="147"/>
                    <a:pt x="282" y="132"/>
                  </a:cubicBezTo>
                  <a:cubicBezTo>
                    <a:pt x="281" y="124"/>
                    <a:pt x="283" y="118"/>
                    <a:pt x="280" y="111"/>
                  </a:cubicBezTo>
                  <a:cubicBezTo>
                    <a:pt x="276" y="102"/>
                    <a:pt x="273" y="102"/>
                    <a:pt x="273" y="92"/>
                  </a:cubicBezTo>
                  <a:cubicBezTo>
                    <a:pt x="273" y="87"/>
                    <a:pt x="277" y="78"/>
                    <a:pt x="276" y="73"/>
                  </a:cubicBezTo>
                  <a:cubicBezTo>
                    <a:pt x="275" y="66"/>
                    <a:pt x="270" y="60"/>
                    <a:pt x="269" y="52"/>
                  </a:cubicBezTo>
                  <a:cubicBezTo>
                    <a:pt x="267" y="43"/>
                    <a:pt x="271" y="42"/>
                    <a:pt x="263" y="38"/>
                  </a:cubicBezTo>
                  <a:cubicBezTo>
                    <a:pt x="256" y="35"/>
                    <a:pt x="243" y="36"/>
                    <a:pt x="236" y="35"/>
                  </a:cubicBezTo>
                  <a:cubicBezTo>
                    <a:pt x="236" y="34"/>
                    <a:pt x="237" y="33"/>
                    <a:pt x="237" y="33"/>
                  </a:cubicBezTo>
                  <a:cubicBezTo>
                    <a:pt x="230" y="29"/>
                    <a:pt x="218" y="30"/>
                    <a:pt x="210" y="31"/>
                  </a:cubicBezTo>
                  <a:cubicBezTo>
                    <a:pt x="209" y="41"/>
                    <a:pt x="205" y="47"/>
                    <a:pt x="206" y="57"/>
                  </a:cubicBezTo>
                  <a:cubicBezTo>
                    <a:pt x="199" y="59"/>
                    <a:pt x="191" y="56"/>
                    <a:pt x="185" y="56"/>
                  </a:cubicBezTo>
                  <a:cubicBezTo>
                    <a:pt x="179" y="56"/>
                    <a:pt x="170" y="59"/>
                    <a:pt x="164" y="59"/>
                  </a:cubicBezTo>
                  <a:cubicBezTo>
                    <a:pt x="150" y="57"/>
                    <a:pt x="141" y="39"/>
                    <a:pt x="137" y="26"/>
                  </a:cubicBezTo>
                  <a:cubicBezTo>
                    <a:pt x="131" y="7"/>
                    <a:pt x="132" y="3"/>
                    <a:pt x="110" y="2"/>
                  </a:cubicBezTo>
                  <a:cubicBezTo>
                    <a:pt x="91" y="1"/>
                    <a:pt x="72" y="0"/>
                    <a:pt x="52" y="0"/>
                  </a:cubicBezTo>
                  <a:cubicBezTo>
                    <a:pt x="44" y="0"/>
                    <a:pt x="37" y="1"/>
                    <a:pt x="30" y="2"/>
                  </a:cubicBezTo>
                  <a:cubicBezTo>
                    <a:pt x="21" y="4"/>
                    <a:pt x="19" y="3"/>
                    <a:pt x="14" y="1"/>
                  </a:cubicBezTo>
                  <a:cubicBezTo>
                    <a:pt x="15" y="4"/>
                    <a:pt x="16" y="8"/>
                    <a:pt x="18" y="12"/>
                  </a:cubicBezTo>
                  <a:cubicBezTo>
                    <a:pt x="27" y="26"/>
                    <a:pt x="37" y="41"/>
                    <a:pt x="42" y="58"/>
                  </a:cubicBezTo>
                  <a:cubicBezTo>
                    <a:pt x="47" y="73"/>
                    <a:pt x="35" y="81"/>
                    <a:pt x="37" y="94"/>
                  </a:cubicBezTo>
                  <a:cubicBezTo>
                    <a:pt x="38" y="101"/>
                    <a:pt x="43" y="109"/>
                    <a:pt x="47" y="115"/>
                  </a:cubicBezTo>
                  <a:cubicBezTo>
                    <a:pt x="56" y="131"/>
                    <a:pt x="58" y="141"/>
                    <a:pt x="55" y="160"/>
                  </a:cubicBezTo>
                  <a:cubicBezTo>
                    <a:pt x="52" y="176"/>
                    <a:pt x="37" y="186"/>
                    <a:pt x="28" y="200"/>
                  </a:cubicBezTo>
                  <a:cubicBezTo>
                    <a:pt x="14" y="222"/>
                    <a:pt x="6" y="258"/>
                    <a:pt x="4" y="284"/>
                  </a:cubicBezTo>
                  <a:cubicBezTo>
                    <a:pt x="3" y="292"/>
                    <a:pt x="1" y="300"/>
                    <a:pt x="0" y="309"/>
                  </a:cubicBezTo>
                  <a:cubicBezTo>
                    <a:pt x="4" y="307"/>
                    <a:pt x="8" y="306"/>
                    <a:pt x="13" y="306"/>
                  </a:cubicBezTo>
                  <a:cubicBezTo>
                    <a:pt x="17" y="305"/>
                    <a:pt x="20" y="310"/>
                    <a:pt x="24" y="310"/>
                  </a:cubicBezTo>
                  <a:cubicBezTo>
                    <a:pt x="28" y="309"/>
                    <a:pt x="30" y="304"/>
                    <a:pt x="34" y="304"/>
                  </a:cubicBezTo>
                  <a:cubicBezTo>
                    <a:pt x="51" y="303"/>
                    <a:pt x="60" y="315"/>
                    <a:pt x="79" y="314"/>
                  </a:cubicBezTo>
                  <a:cubicBezTo>
                    <a:pt x="114" y="313"/>
                    <a:pt x="148" y="317"/>
                    <a:pt x="184" y="316"/>
                  </a:cubicBezTo>
                  <a:cubicBezTo>
                    <a:pt x="185" y="327"/>
                    <a:pt x="247" y="333"/>
                    <a:pt x="260" y="332"/>
                  </a:cubicBezTo>
                  <a:cubicBezTo>
                    <a:pt x="278" y="330"/>
                    <a:pt x="295" y="326"/>
                    <a:pt x="312" y="323"/>
                  </a:cubicBezTo>
                  <a:cubicBezTo>
                    <a:pt x="309" y="317"/>
                    <a:pt x="305" y="312"/>
                    <a:pt x="300" y="309"/>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5" name="Freeform 571"/>
            <p:cNvSpPr>
              <a:spLocks/>
            </p:cNvSpPr>
            <p:nvPr/>
          </p:nvSpPr>
          <p:spPr bwMode="auto">
            <a:xfrm>
              <a:off x="-8356600" y="9296401"/>
              <a:ext cx="325438" cy="809625"/>
            </a:xfrm>
            <a:custGeom>
              <a:avLst/>
              <a:gdLst>
                <a:gd name="T0" fmla="*/ 19 w 87"/>
                <a:gd name="T1" fmla="*/ 18 h 216"/>
                <a:gd name="T2" fmla="*/ 25 w 87"/>
                <a:gd name="T3" fmla="*/ 29 h 216"/>
                <a:gd name="T4" fmla="*/ 18 w 87"/>
                <a:gd name="T5" fmla="*/ 38 h 216"/>
                <a:gd name="T6" fmla="*/ 18 w 87"/>
                <a:gd name="T7" fmla="*/ 49 h 216"/>
                <a:gd name="T8" fmla="*/ 15 w 87"/>
                <a:gd name="T9" fmla="*/ 55 h 216"/>
                <a:gd name="T10" fmla="*/ 17 w 87"/>
                <a:gd name="T11" fmla="*/ 61 h 216"/>
                <a:gd name="T12" fmla="*/ 16 w 87"/>
                <a:gd name="T13" fmla="*/ 73 h 216"/>
                <a:gd name="T14" fmla="*/ 22 w 87"/>
                <a:gd name="T15" fmla="*/ 84 h 216"/>
                <a:gd name="T16" fmla="*/ 9 w 87"/>
                <a:gd name="T17" fmla="*/ 90 h 216"/>
                <a:gd name="T18" fmla="*/ 10 w 87"/>
                <a:gd name="T19" fmla="*/ 96 h 216"/>
                <a:gd name="T20" fmla="*/ 7 w 87"/>
                <a:gd name="T21" fmla="*/ 101 h 216"/>
                <a:gd name="T22" fmla="*/ 9 w 87"/>
                <a:gd name="T23" fmla="*/ 126 h 216"/>
                <a:gd name="T24" fmla="*/ 16 w 87"/>
                <a:gd name="T25" fmla="*/ 129 h 216"/>
                <a:gd name="T26" fmla="*/ 20 w 87"/>
                <a:gd name="T27" fmla="*/ 135 h 216"/>
                <a:gd name="T28" fmla="*/ 32 w 87"/>
                <a:gd name="T29" fmla="*/ 139 h 216"/>
                <a:gd name="T30" fmla="*/ 47 w 87"/>
                <a:gd name="T31" fmla="*/ 140 h 216"/>
                <a:gd name="T32" fmla="*/ 51 w 87"/>
                <a:gd name="T33" fmla="*/ 156 h 216"/>
                <a:gd name="T34" fmla="*/ 46 w 87"/>
                <a:gd name="T35" fmla="*/ 168 h 216"/>
                <a:gd name="T36" fmla="*/ 42 w 87"/>
                <a:gd name="T37" fmla="*/ 178 h 216"/>
                <a:gd name="T38" fmla="*/ 56 w 87"/>
                <a:gd name="T39" fmla="*/ 196 h 216"/>
                <a:gd name="T40" fmla="*/ 65 w 87"/>
                <a:gd name="T41" fmla="*/ 213 h 216"/>
                <a:gd name="T42" fmla="*/ 66 w 87"/>
                <a:gd name="T43" fmla="*/ 195 h 216"/>
                <a:gd name="T44" fmla="*/ 75 w 87"/>
                <a:gd name="T45" fmla="*/ 185 h 216"/>
                <a:gd name="T46" fmla="*/ 85 w 87"/>
                <a:gd name="T47" fmla="*/ 177 h 216"/>
                <a:gd name="T48" fmla="*/ 84 w 87"/>
                <a:gd name="T49" fmla="*/ 163 h 216"/>
                <a:gd name="T50" fmla="*/ 86 w 87"/>
                <a:gd name="T51" fmla="*/ 148 h 216"/>
                <a:gd name="T52" fmla="*/ 74 w 87"/>
                <a:gd name="T53" fmla="*/ 129 h 216"/>
                <a:gd name="T54" fmla="*/ 61 w 87"/>
                <a:gd name="T55" fmla="*/ 114 h 216"/>
                <a:gd name="T56" fmla="*/ 53 w 87"/>
                <a:gd name="T57" fmla="*/ 110 h 216"/>
                <a:gd name="T58" fmla="*/ 49 w 87"/>
                <a:gd name="T59" fmla="*/ 88 h 216"/>
                <a:gd name="T60" fmla="*/ 49 w 87"/>
                <a:gd name="T61" fmla="*/ 68 h 216"/>
                <a:gd name="T62" fmla="*/ 58 w 87"/>
                <a:gd name="T63" fmla="*/ 53 h 216"/>
                <a:gd name="T64" fmla="*/ 55 w 87"/>
                <a:gd name="T65" fmla="*/ 51 h 216"/>
                <a:gd name="T66" fmla="*/ 46 w 87"/>
                <a:gd name="T67" fmla="*/ 10 h 216"/>
                <a:gd name="T68" fmla="*/ 9 w 87"/>
                <a:gd name="T69" fmla="*/ 1 h 216"/>
                <a:gd name="T70" fmla="*/ 6 w 87"/>
                <a:gd name="T71" fmla="*/ 0 h 216"/>
                <a:gd name="T72" fmla="*/ 11 w 87"/>
                <a:gd name="T73" fmla="*/ 8 h 216"/>
                <a:gd name="T74" fmla="*/ 19 w 87"/>
                <a:gd name="T75"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216">
                  <a:moveTo>
                    <a:pt x="19" y="18"/>
                  </a:moveTo>
                  <a:cubicBezTo>
                    <a:pt x="20" y="21"/>
                    <a:pt x="25" y="25"/>
                    <a:pt x="25" y="29"/>
                  </a:cubicBezTo>
                  <a:cubicBezTo>
                    <a:pt x="26" y="37"/>
                    <a:pt x="22" y="33"/>
                    <a:pt x="18" y="38"/>
                  </a:cubicBezTo>
                  <a:cubicBezTo>
                    <a:pt x="14" y="43"/>
                    <a:pt x="18" y="43"/>
                    <a:pt x="18" y="49"/>
                  </a:cubicBezTo>
                  <a:cubicBezTo>
                    <a:pt x="18" y="52"/>
                    <a:pt x="15" y="53"/>
                    <a:pt x="15" y="55"/>
                  </a:cubicBezTo>
                  <a:cubicBezTo>
                    <a:pt x="14" y="58"/>
                    <a:pt x="17" y="59"/>
                    <a:pt x="17" y="61"/>
                  </a:cubicBezTo>
                  <a:cubicBezTo>
                    <a:pt x="17" y="65"/>
                    <a:pt x="16" y="70"/>
                    <a:pt x="16" y="73"/>
                  </a:cubicBezTo>
                  <a:cubicBezTo>
                    <a:pt x="17" y="78"/>
                    <a:pt x="22" y="79"/>
                    <a:pt x="22" y="84"/>
                  </a:cubicBezTo>
                  <a:cubicBezTo>
                    <a:pt x="17" y="86"/>
                    <a:pt x="11" y="85"/>
                    <a:pt x="9" y="90"/>
                  </a:cubicBezTo>
                  <a:cubicBezTo>
                    <a:pt x="8" y="92"/>
                    <a:pt x="10" y="95"/>
                    <a:pt x="10" y="96"/>
                  </a:cubicBezTo>
                  <a:cubicBezTo>
                    <a:pt x="9" y="98"/>
                    <a:pt x="7" y="99"/>
                    <a:pt x="7" y="101"/>
                  </a:cubicBezTo>
                  <a:cubicBezTo>
                    <a:pt x="5" y="111"/>
                    <a:pt x="0" y="118"/>
                    <a:pt x="9" y="126"/>
                  </a:cubicBezTo>
                  <a:cubicBezTo>
                    <a:pt x="10" y="128"/>
                    <a:pt x="14" y="127"/>
                    <a:pt x="16" y="129"/>
                  </a:cubicBezTo>
                  <a:cubicBezTo>
                    <a:pt x="17" y="130"/>
                    <a:pt x="19" y="134"/>
                    <a:pt x="20" y="135"/>
                  </a:cubicBezTo>
                  <a:cubicBezTo>
                    <a:pt x="25" y="141"/>
                    <a:pt x="26" y="140"/>
                    <a:pt x="32" y="139"/>
                  </a:cubicBezTo>
                  <a:cubicBezTo>
                    <a:pt x="37" y="139"/>
                    <a:pt x="43" y="136"/>
                    <a:pt x="47" y="140"/>
                  </a:cubicBezTo>
                  <a:cubicBezTo>
                    <a:pt x="48" y="142"/>
                    <a:pt x="51" y="154"/>
                    <a:pt x="51" y="156"/>
                  </a:cubicBezTo>
                  <a:cubicBezTo>
                    <a:pt x="51" y="162"/>
                    <a:pt x="48" y="164"/>
                    <a:pt x="46" y="168"/>
                  </a:cubicBezTo>
                  <a:cubicBezTo>
                    <a:pt x="45" y="171"/>
                    <a:pt x="45" y="176"/>
                    <a:pt x="42" y="178"/>
                  </a:cubicBezTo>
                  <a:cubicBezTo>
                    <a:pt x="47" y="184"/>
                    <a:pt x="51" y="190"/>
                    <a:pt x="56" y="196"/>
                  </a:cubicBezTo>
                  <a:cubicBezTo>
                    <a:pt x="62" y="202"/>
                    <a:pt x="63" y="204"/>
                    <a:pt x="65" y="213"/>
                  </a:cubicBezTo>
                  <a:cubicBezTo>
                    <a:pt x="78" y="216"/>
                    <a:pt x="69" y="199"/>
                    <a:pt x="66" y="195"/>
                  </a:cubicBezTo>
                  <a:cubicBezTo>
                    <a:pt x="70" y="192"/>
                    <a:pt x="70" y="188"/>
                    <a:pt x="75" y="185"/>
                  </a:cubicBezTo>
                  <a:cubicBezTo>
                    <a:pt x="80" y="182"/>
                    <a:pt x="83" y="184"/>
                    <a:pt x="85" y="177"/>
                  </a:cubicBezTo>
                  <a:cubicBezTo>
                    <a:pt x="87" y="173"/>
                    <a:pt x="84" y="167"/>
                    <a:pt x="84" y="163"/>
                  </a:cubicBezTo>
                  <a:cubicBezTo>
                    <a:pt x="84" y="158"/>
                    <a:pt x="86" y="154"/>
                    <a:pt x="86" y="148"/>
                  </a:cubicBezTo>
                  <a:cubicBezTo>
                    <a:pt x="86" y="140"/>
                    <a:pt x="80" y="134"/>
                    <a:pt x="74" y="129"/>
                  </a:cubicBezTo>
                  <a:cubicBezTo>
                    <a:pt x="70" y="124"/>
                    <a:pt x="66" y="118"/>
                    <a:pt x="61" y="114"/>
                  </a:cubicBezTo>
                  <a:cubicBezTo>
                    <a:pt x="58" y="111"/>
                    <a:pt x="55" y="113"/>
                    <a:pt x="53" y="110"/>
                  </a:cubicBezTo>
                  <a:cubicBezTo>
                    <a:pt x="50" y="105"/>
                    <a:pt x="51" y="93"/>
                    <a:pt x="49" y="88"/>
                  </a:cubicBezTo>
                  <a:cubicBezTo>
                    <a:pt x="47" y="80"/>
                    <a:pt x="45" y="76"/>
                    <a:pt x="49" y="68"/>
                  </a:cubicBezTo>
                  <a:cubicBezTo>
                    <a:pt x="51" y="62"/>
                    <a:pt x="55" y="58"/>
                    <a:pt x="58" y="53"/>
                  </a:cubicBezTo>
                  <a:cubicBezTo>
                    <a:pt x="57" y="52"/>
                    <a:pt x="56" y="52"/>
                    <a:pt x="55" y="51"/>
                  </a:cubicBezTo>
                  <a:cubicBezTo>
                    <a:pt x="48" y="41"/>
                    <a:pt x="56" y="21"/>
                    <a:pt x="46" y="10"/>
                  </a:cubicBezTo>
                  <a:cubicBezTo>
                    <a:pt x="38" y="1"/>
                    <a:pt x="19" y="4"/>
                    <a:pt x="9" y="1"/>
                  </a:cubicBezTo>
                  <a:cubicBezTo>
                    <a:pt x="8" y="1"/>
                    <a:pt x="7" y="0"/>
                    <a:pt x="6" y="0"/>
                  </a:cubicBezTo>
                  <a:cubicBezTo>
                    <a:pt x="6" y="3"/>
                    <a:pt x="9" y="6"/>
                    <a:pt x="11" y="8"/>
                  </a:cubicBezTo>
                  <a:cubicBezTo>
                    <a:pt x="15" y="12"/>
                    <a:pt x="16" y="14"/>
                    <a:pt x="19" y="1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6" name="Freeform 572"/>
            <p:cNvSpPr>
              <a:spLocks/>
            </p:cNvSpPr>
            <p:nvPr/>
          </p:nvSpPr>
          <p:spPr bwMode="auto">
            <a:xfrm>
              <a:off x="-9426575" y="9175751"/>
              <a:ext cx="1166813" cy="1012825"/>
            </a:xfrm>
            <a:custGeom>
              <a:avLst/>
              <a:gdLst>
                <a:gd name="T0" fmla="*/ 108 w 311"/>
                <a:gd name="T1" fmla="*/ 268 h 270"/>
                <a:gd name="T2" fmla="*/ 116 w 311"/>
                <a:gd name="T3" fmla="*/ 265 h 270"/>
                <a:gd name="T4" fmla="*/ 123 w 311"/>
                <a:gd name="T5" fmla="*/ 268 h 270"/>
                <a:gd name="T6" fmla="*/ 137 w 311"/>
                <a:gd name="T7" fmla="*/ 264 h 270"/>
                <a:gd name="T8" fmla="*/ 156 w 311"/>
                <a:gd name="T9" fmla="*/ 238 h 270"/>
                <a:gd name="T10" fmla="*/ 185 w 311"/>
                <a:gd name="T11" fmla="*/ 218 h 270"/>
                <a:gd name="T12" fmla="*/ 191 w 311"/>
                <a:gd name="T13" fmla="*/ 207 h 270"/>
                <a:gd name="T14" fmla="*/ 201 w 311"/>
                <a:gd name="T15" fmla="*/ 206 h 270"/>
                <a:gd name="T16" fmla="*/ 209 w 311"/>
                <a:gd name="T17" fmla="*/ 202 h 270"/>
                <a:gd name="T18" fmla="*/ 221 w 311"/>
                <a:gd name="T19" fmla="*/ 196 h 270"/>
                <a:gd name="T20" fmla="*/ 225 w 311"/>
                <a:gd name="T21" fmla="*/ 182 h 270"/>
                <a:gd name="T22" fmla="*/ 269 w 311"/>
                <a:gd name="T23" fmla="*/ 169 h 270"/>
                <a:gd name="T24" fmla="*/ 300 w 311"/>
                <a:gd name="T25" fmla="*/ 160 h 270"/>
                <a:gd name="T26" fmla="*/ 294 w 311"/>
                <a:gd name="T27" fmla="*/ 158 h 270"/>
                <a:gd name="T28" fmla="*/ 292 w 311"/>
                <a:gd name="T29" fmla="*/ 133 h 270"/>
                <a:gd name="T30" fmla="*/ 295 w 311"/>
                <a:gd name="T31" fmla="*/ 128 h 270"/>
                <a:gd name="T32" fmla="*/ 294 w 311"/>
                <a:gd name="T33" fmla="*/ 122 h 270"/>
                <a:gd name="T34" fmla="*/ 307 w 311"/>
                <a:gd name="T35" fmla="*/ 116 h 270"/>
                <a:gd name="T36" fmla="*/ 301 w 311"/>
                <a:gd name="T37" fmla="*/ 105 h 270"/>
                <a:gd name="T38" fmla="*/ 302 w 311"/>
                <a:gd name="T39" fmla="*/ 93 h 270"/>
                <a:gd name="T40" fmla="*/ 300 w 311"/>
                <a:gd name="T41" fmla="*/ 87 h 270"/>
                <a:gd name="T42" fmla="*/ 303 w 311"/>
                <a:gd name="T43" fmla="*/ 81 h 270"/>
                <a:gd name="T44" fmla="*/ 303 w 311"/>
                <a:gd name="T45" fmla="*/ 70 h 270"/>
                <a:gd name="T46" fmla="*/ 310 w 311"/>
                <a:gd name="T47" fmla="*/ 61 h 270"/>
                <a:gd name="T48" fmla="*/ 304 w 311"/>
                <a:gd name="T49" fmla="*/ 50 h 270"/>
                <a:gd name="T50" fmla="*/ 296 w 311"/>
                <a:gd name="T51" fmla="*/ 40 h 270"/>
                <a:gd name="T52" fmla="*/ 291 w 311"/>
                <a:gd name="T53" fmla="*/ 32 h 270"/>
                <a:gd name="T54" fmla="*/ 259 w 311"/>
                <a:gd name="T55" fmla="*/ 17 h 270"/>
                <a:gd name="T56" fmla="*/ 242 w 311"/>
                <a:gd name="T57" fmla="*/ 10 h 270"/>
                <a:gd name="T58" fmla="*/ 234 w 311"/>
                <a:gd name="T59" fmla="*/ 0 h 270"/>
                <a:gd name="T60" fmla="*/ 218 w 311"/>
                <a:gd name="T61" fmla="*/ 2 h 270"/>
                <a:gd name="T62" fmla="*/ 195 w 311"/>
                <a:gd name="T63" fmla="*/ 5 h 270"/>
                <a:gd name="T64" fmla="*/ 180 w 311"/>
                <a:gd name="T65" fmla="*/ 20 h 270"/>
                <a:gd name="T66" fmla="*/ 176 w 311"/>
                <a:gd name="T67" fmla="*/ 37 h 270"/>
                <a:gd name="T68" fmla="*/ 178 w 311"/>
                <a:gd name="T69" fmla="*/ 57 h 270"/>
                <a:gd name="T70" fmla="*/ 171 w 311"/>
                <a:gd name="T71" fmla="*/ 94 h 270"/>
                <a:gd name="T72" fmla="*/ 189 w 311"/>
                <a:gd name="T73" fmla="*/ 107 h 270"/>
                <a:gd name="T74" fmla="*/ 210 w 311"/>
                <a:gd name="T75" fmla="*/ 107 h 270"/>
                <a:gd name="T76" fmla="*/ 209 w 311"/>
                <a:gd name="T77" fmla="*/ 137 h 270"/>
                <a:gd name="T78" fmla="*/ 188 w 311"/>
                <a:gd name="T79" fmla="*/ 138 h 270"/>
                <a:gd name="T80" fmla="*/ 170 w 311"/>
                <a:gd name="T81" fmla="*/ 121 h 270"/>
                <a:gd name="T82" fmla="*/ 153 w 311"/>
                <a:gd name="T83" fmla="*/ 109 h 270"/>
                <a:gd name="T84" fmla="*/ 137 w 311"/>
                <a:gd name="T85" fmla="*/ 91 h 270"/>
                <a:gd name="T86" fmla="*/ 89 w 311"/>
                <a:gd name="T87" fmla="*/ 82 h 270"/>
                <a:gd name="T88" fmla="*/ 62 w 311"/>
                <a:gd name="T89" fmla="*/ 83 h 270"/>
                <a:gd name="T90" fmla="*/ 53 w 311"/>
                <a:gd name="T91" fmla="*/ 75 h 270"/>
                <a:gd name="T92" fmla="*/ 51 w 311"/>
                <a:gd name="T93" fmla="*/ 130 h 270"/>
                <a:gd name="T94" fmla="*/ 3 w 311"/>
                <a:gd name="T95" fmla="*/ 130 h 270"/>
                <a:gd name="T96" fmla="*/ 0 w 311"/>
                <a:gd name="T97" fmla="*/ 151 h 270"/>
                <a:gd name="T98" fmla="*/ 1 w 311"/>
                <a:gd name="T99" fmla="*/ 225 h 270"/>
                <a:gd name="T100" fmla="*/ 12 w 311"/>
                <a:gd name="T101" fmla="*/ 236 h 270"/>
                <a:gd name="T102" fmla="*/ 26 w 311"/>
                <a:gd name="T103" fmla="*/ 246 h 270"/>
                <a:gd name="T104" fmla="*/ 38 w 311"/>
                <a:gd name="T105" fmla="*/ 260 h 270"/>
                <a:gd name="T106" fmla="*/ 81 w 311"/>
                <a:gd name="T107" fmla="*/ 255 h 270"/>
                <a:gd name="T108" fmla="*/ 84 w 311"/>
                <a:gd name="T109" fmla="*/ 263 h 270"/>
                <a:gd name="T110" fmla="*/ 96 w 311"/>
                <a:gd name="T111" fmla="*/ 264 h 270"/>
                <a:gd name="T112" fmla="*/ 108 w 311"/>
                <a:gd name="T113" fmla="*/ 2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270">
                  <a:moveTo>
                    <a:pt x="108" y="268"/>
                  </a:moveTo>
                  <a:cubicBezTo>
                    <a:pt x="110" y="268"/>
                    <a:pt x="113" y="265"/>
                    <a:pt x="116" y="265"/>
                  </a:cubicBezTo>
                  <a:cubicBezTo>
                    <a:pt x="119" y="266"/>
                    <a:pt x="120" y="268"/>
                    <a:pt x="123" y="268"/>
                  </a:cubicBezTo>
                  <a:cubicBezTo>
                    <a:pt x="130" y="270"/>
                    <a:pt x="133" y="267"/>
                    <a:pt x="137" y="264"/>
                  </a:cubicBezTo>
                  <a:cubicBezTo>
                    <a:pt x="145" y="258"/>
                    <a:pt x="148" y="245"/>
                    <a:pt x="156" y="238"/>
                  </a:cubicBezTo>
                  <a:cubicBezTo>
                    <a:pt x="166" y="230"/>
                    <a:pt x="180" y="233"/>
                    <a:pt x="185" y="218"/>
                  </a:cubicBezTo>
                  <a:cubicBezTo>
                    <a:pt x="187" y="212"/>
                    <a:pt x="185" y="210"/>
                    <a:pt x="191" y="207"/>
                  </a:cubicBezTo>
                  <a:cubicBezTo>
                    <a:pt x="194" y="205"/>
                    <a:pt x="198" y="207"/>
                    <a:pt x="201" y="206"/>
                  </a:cubicBezTo>
                  <a:cubicBezTo>
                    <a:pt x="204" y="205"/>
                    <a:pt x="206" y="203"/>
                    <a:pt x="209" y="202"/>
                  </a:cubicBezTo>
                  <a:cubicBezTo>
                    <a:pt x="211" y="200"/>
                    <a:pt x="220" y="198"/>
                    <a:pt x="221" y="196"/>
                  </a:cubicBezTo>
                  <a:cubicBezTo>
                    <a:pt x="225" y="191"/>
                    <a:pt x="220" y="187"/>
                    <a:pt x="225" y="182"/>
                  </a:cubicBezTo>
                  <a:cubicBezTo>
                    <a:pt x="235" y="172"/>
                    <a:pt x="256" y="174"/>
                    <a:pt x="269" y="169"/>
                  </a:cubicBezTo>
                  <a:cubicBezTo>
                    <a:pt x="279" y="166"/>
                    <a:pt x="290" y="164"/>
                    <a:pt x="300" y="160"/>
                  </a:cubicBezTo>
                  <a:cubicBezTo>
                    <a:pt x="298" y="160"/>
                    <a:pt x="295" y="160"/>
                    <a:pt x="294" y="158"/>
                  </a:cubicBezTo>
                  <a:cubicBezTo>
                    <a:pt x="285" y="150"/>
                    <a:pt x="290" y="143"/>
                    <a:pt x="292" y="133"/>
                  </a:cubicBezTo>
                  <a:cubicBezTo>
                    <a:pt x="292" y="131"/>
                    <a:pt x="294" y="130"/>
                    <a:pt x="295" y="128"/>
                  </a:cubicBezTo>
                  <a:cubicBezTo>
                    <a:pt x="295" y="127"/>
                    <a:pt x="293" y="124"/>
                    <a:pt x="294" y="122"/>
                  </a:cubicBezTo>
                  <a:cubicBezTo>
                    <a:pt x="296" y="117"/>
                    <a:pt x="302" y="118"/>
                    <a:pt x="307" y="116"/>
                  </a:cubicBezTo>
                  <a:cubicBezTo>
                    <a:pt x="307" y="111"/>
                    <a:pt x="302" y="110"/>
                    <a:pt x="301" y="105"/>
                  </a:cubicBezTo>
                  <a:cubicBezTo>
                    <a:pt x="301" y="102"/>
                    <a:pt x="302" y="97"/>
                    <a:pt x="302" y="93"/>
                  </a:cubicBezTo>
                  <a:cubicBezTo>
                    <a:pt x="302" y="91"/>
                    <a:pt x="299" y="90"/>
                    <a:pt x="300" y="87"/>
                  </a:cubicBezTo>
                  <a:cubicBezTo>
                    <a:pt x="300" y="85"/>
                    <a:pt x="303" y="84"/>
                    <a:pt x="303" y="81"/>
                  </a:cubicBezTo>
                  <a:cubicBezTo>
                    <a:pt x="303" y="75"/>
                    <a:pt x="299" y="75"/>
                    <a:pt x="303" y="70"/>
                  </a:cubicBezTo>
                  <a:cubicBezTo>
                    <a:pt x="307" y="65"/>
                    <a:pt x="311" y="69"/>
                    <a:pt x="310" y="61"/>
                  </a:cubicBezTo>
                  <a:cubicBezTo>
                    <a:pt x="310" y="57"/>
                    <a:pt x="305" y="53"/>
                    <a:pt x="304" y="50"/>
                  </a:cubicBezTo>
                  <a:cubicBezTo>
                    <a:pt x="301" y="46"/>
                    <a:pt x="300" y="44"/>
                    <a:pt x="296" y="40"/>
                  </a:cubicBezTo>
                  <a:cubicBezTo>
                    <a:pt x="294" y="38"/>
                    <a:pt x="291" y="35"/>
                    <a:pt x="291" y="32"/>
                  </a:cubicBezTo>
                  <a:cubicBezTo>
                    <a:pt x="281" y="29"/>
                    <a:pt x="268" y="24"/>
                    <a:pt x="259" y="17"/>
                  </a:cubicBezTo>
                  <a:cubicBezTo>
                    <a:pt x="252" y="12"/>
                    <a:pt x="250" y="13"/>
                    <a:pt x="242" y="10"/>
                  </a:cubicBezTo>
                  <a:cubicBezTo>
                    <a:pt x="235" y="8"/>
                    <a:pt x="235" y="4"/>
                    <a:pt x="234" y="0"/>
                  </a:cubicBezTo>
                  <a:cubicBezTo>
                    <a:pt x="229" y="0"/>
                    <a:pt x="223" y="1"/>
                    <a:pt x="218" y="2"/>
                  </a:cubicBezTo>
                  <a:cubicBezTo>
                    <a:pt x="211" y="3"/>
                    <a:pt x="201" y="2"/>
                    <a:pt x="195" y="5"/>
                  </a:cubicBezTo>
                  <a:cubicBezTo>
                    <a:pt x="188" y="8"/>
                    <a:pt x="186" y="14"/>
                    <a:pt x="180" y="20"/>
                  </a:cubicBezTo>
                  <a:cubicBezTo>
                    <a:pt x="170" y="30"/>
                    <a:pt x="173" y="24"/>
                    <a:pt x="176" y="37"/>
                  </a:cubicBezTo>
                  <a:cubicBezTo>
                    <a:pt x="178" y="43"/>
                    <a:pt x="179" y="50"/>
                    <a:pt x="178" y="57"/>
                  </a:cubicBezTo>
                  <a:cubicBezTo>
                    <a:pt x="178" y="70"/>
                    <a:pt x="168" y="85"/>
                    <a:pt x="171" y="94"/>
                  </a:cubicBezTo>
                  <a:cubicBezTo>
                    <a:pt x="174" y="101"/>
                    <a:pt x="183" y="103"/>
                    <a:pt x="189" y="107"/>
                  </a:cubicBezTo>
                  <a:cubicBezTo>
                    <a:pt x="199" y="113"/>
                    <a:pt x="199" y="114"/>
                    <a:pt x="210" y="107"/>
                  </a:cubicBezTo>
                  <a:cubicBezTo>
                    <a:pt x="210" y="117"/>
                    <a:pt x="211" y="127"/>
                    <a:pt x="209" y="137"/>
                  </a:cubicBezTo>
                  <a:cubicBezTo>
                    <a:pt x="202" y="138"/>
                    <a:pt x="195" y="141"/>
                    <a:pt x="188" y="138"/>
                  </a:cubicBezTo>
                  <a:cubicBezTo>
                    <a:pt x="183" y="135"/>
                    <a:pt x="175" y="125"/>
                    <a:pt x="170" y="121"/>
                  </a:cubicBezTo>
                  <a:cubicBezTo>
                    <a:pt x="164" y="116"/>
                    <a:pt x="159" y="113"/>
                    <a:pt x="153" y="109"/>
                  </a:cubicBezTo>
                  <a:cubicBezTo>
                    <a:pt x="146" y="104"/>
                    <a:pt x="144" y="96"/>
                    <a:pt x="137" y="91"/>
                  </a:cubicBezTo>
                  <a:cubicBezTo>
                    <a:pt x="132" y="113"/>
                    <a:pt x="88" y="100"/>
                    <a:pt x="89" y="82"/>
                  </a:cubicBezTo>
                  <a:cubicBezTo>
                    <a:pt x="78" y="79"/>
                    <a:pt x="72" y="87"/>
                    <a:pt x="62" y="83"/>
                  </a:cubicBezTo>
                  <a:cubicBezTo>
                    <a:pt x="58" y="81"/>
                    <a:pt x="59" y="77"/>
                    <a:pt x="53" y="75"/>
                  </a:cubicBezTo>
                  <a:cubicBezTo>
                    <a:pt x="54" y="94"/>
                    <a:pt x="53" y="112"/>
                    <a:pt x="51" y="130"/>
                  </a:cubicBezTo>
                  <a:cubicBezTo>
                    <a:pt x="38" y="130"/>
                    <a:pt x="3" y="130"/>
                    <a:pt x="3" y="130"/>
                  </a:cubicBezTo>
                  <a:cubicBezTo>
                    <a:pt x="3" y="130"/>
                    <a:pt x="1" y="142"/>
                    <a:pt x="0" y="151"/>
                  </a:cubicBezTo>
                  <a:cubicBezTo>
                    <a:pt x="0" y="151"/>
                    <a:pt x="1" y="225"/>
                    <a:pt x="1" y="225"/>
                  </a:cubicBezTo>
                  <a:cubicBezTo>
                    <a:pt x="1" y="225"/>
                    <a:pt x="9" y="232"/>
                    <a:pt x="12" y="236"/>
                  </a:cubicBezTo>
                  <a:cubicBezTo>
                    <a:pt x="17" y="242"/>
                    <a:pt x="19" y="243"/>
                    <a:pt x="26" y="246"/>
                  </a:cubicBezTo>
                  <a:cubicBezTo>
                    <a:pt x="31" y="249"/>
                    <a:pt x="35" y="254"/>
                    <a:pt x="38" y="260"/>
                  </a:cubicBezTo>
                  <a:cubicBezTo>
                    <a:pt x="52" y="257"/>
                    <a:pt x="65" y="255"/>
                    <a:pt x="81" y="255"/>
                  </a:cubicBezTo>
                  <a:cubicBezTo>
                    <a:pt x="81" y="258"/>
                    <a:pt x="83" y="261"/>
                    <a:pt x="84" y="263"/>
                  </a:cubicBezTo>
                  <a:cubicBezTo>
                    <a:pt x="88" y="264"/>
                    <a:pt x="92" y="264"/>
                    <a:pt x="96" y="264"/>
                  </a:cubicBezTo>
                  <a:cubicBezTo>
                    <a:pt x="101" y="265"/>
                    <a:pt x="105" y="267"/>
                    <a:pt x="108" y="26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7" name="Freeform 573"/>
            <p:cNvSpPr>
              <a:spLocks/>
            </p:cNvSpPr>
            <p:nvPr/>
          </p:nvSpPr>
          <p:spPr bwMode="auto">
            <a:xfrm>
              <a:off x="-9110662" y="9907588"/>
              <a:ext cx="795338" cy="746125"/>
            </a:xfrm>
            <a:custGeom>
              <a:avLst/>
              <a:gdLst>
                <a:gd name="T0" fmla="*/ 193 w 212"/>
                <a:gd name="T1" fmla="*/ 170 h 199"/>
                <a:gd name="T2" fmla="*/ 197 w 212"/>
                <a:gd name="T3" fmla="*/ 160 h 199"/>
                <a:gd name="T4" fmla="*/ 197 w 212"/>
                <a:gd name="T5" fmla="*/ 146 h 199"/>
                <a:gd name="T6" fmla="*/ 207 w 212"/>
                <a:gd name="T7" fmla="*/ 128 h 199"/>
                <a:gd name="T8" fmla="*/ 204 w 212"/>
                <a:gd name="T9" fmla="*/ 92 h 199"/>
                <a:gd name="T10" fmla="*/ 211 w 212"/>
                <a:gd name="T11" fmla="*/ 85 h 199"/>
                <a:gd name="T12" fmla="*/ 211 w 212"/>
                <a:gd name="T13" fmla="*/ 76 h 199"/>
                <a:gd name="T14" fmla="*/ 208 w 212"/>
                <a:gd name="T15" fmla="*/ 57 h 199"/>
                <a:gd name="T16" fmla="*/ 206 w 212"/>
                <a:gd name="T17" fmla="*/ 38 h 199"/>
                <a:gd name="T18" fmla="*/ 184 w 212"/>
                <a:gd name="T19" fmla="*/ 29 h 199"/>
                <a:gd name="T20" fmla="*/ 143 w 212"/>
                <a:gd name="T21" fmla="*/ 15 h 199"/>
                <a:gd name="T22" fmla="*/ 138 w 212"/>
                <a:gd name="T23" fmla="*/ 0 h 199"/>
                <a:gd name="T24" fmla="*/ 137 w 212"/>
                <a:gd name="T25" fmla="*/ 1 h 199"/>
                <a:gd name="T26" fmla="*/ 125 w 212"/>
                <a:gd name="T27" fmla="*/ 7 h 199"/>
                <a:gd name="T28" fmla="*/ 117 w 212"/>
                <a:gd name="T29" fmla="*/ 11 h 199"/>
                <a:gd name="T30" fmla="*/ 107 w 212"/>
                <a:gd name="T31" fmla="*/ 12 h 199"/>
                <a:gd name="T32" fmla="*/ 101 w 212"/>
                <a:gd name="T33" fmla="*/ 23 h 199"/>
                <a:gd name="T34" fmla="*/ 72 w 212"/>
                <a:gd name="T35" fmla="*/ 43 h 199"/>
                <a:gd name="T36" fmla="*/ 53 w 212"/>
                <a:gd name="T37" fmla="*/ 69 h 199"/>
                <a:gd name="T38" fmla="*/ 39 w 212"/>
                <a:gd name="T39" fmla="*/ 73 h 199"/>
                <a:gd name="T40" fmla="*/ 32 w 212"/>
                <a:gd name="T41" fmla="*/ 70 h 199"/>
                <a:gd name="T42" fmla="*/ 24 w 212"/>
                <a:gd name="T43" fmla="*/ 73 h 199"/>
                <a:gd name="T44" fmla="*/ 12 w 212"/>
                <a:gd name="T45" fmla="*/ 69 h 199"/>
                <a:gd name="T46" fmla="*/ 0 w 212"/>
                <a:gd name="T47" fmla="*/ 68 h 199"/>
                <a:gd name="T48" fmla="*/ 23 w 212"/>
                <a:gd name="T49" fmla="*/ 106 h 199"/>
                <a:gd name="T50" fmla="*/ 45 w 212"/>
                <a:gd name="T51" fmla="*/ 128 h 199"/>
                <a:gd name="T52" fmla="*/ 69 w 212"/>
                <a:gd name="T53" fmla="*/ 143 h 199"/>
                <a:gd name="T54" fmla="*/ 75 w 212"/>
                <a:gd name="T55" fmla="*/ 169 h 199"/>
                <a:gd name="T56" fmla="*/ 101 w 212"/>
                <a:gd name="T57" fmla="*/ 180 h 199"/>
                <a:gd name="T58" fmla="*/ 123 w 212"/>
                <a:gd name="T59" fmla="*/ 192 h 199"/>
                <a:gd name="T60" fmla="*/ 154 w 212"/>
                <a:gd name="T61" fmla="*/ 195 h 199"/>
                <a:gd name="T62" fmla="*/ 161 w 212"/>
                <a:gd name="T63" fmla="*/ 199 h 199"/>
                <a:gd name="T64" fmla="*/ 180 w 212"/>
                <a:gd name="T65" fmla="*/ 182 h 199"/>
                <a:gd name="T66" fmla="*/ 193 w 212"/>
                <a:gd name="T67" fmla="*/ 1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199">
                  <a:moveTo>
                    <a:pt x="193" y="170"/>
                  </a:moveTo>
                  <a:cubicBezTo>
                    <a:pt x="196" y="166"/>
                    <a:pt x="190" y="163"/>
                    <a:pt x="197" y="160"/>
                  </a:cubicBezTo>
                  <a:cubicBezTo>
                    <a:pt x="196" y="155"/>
                    <a:pt x="196" y="151"/>
                    <a:pt x="197" y="146"/>
                  </a:cubicBezTo>
                  <a:cubicBezTo>
                    <a:pt x="204" y="145"/>
                    <a:pt x="208" y="134"/>
                    <a:pt x="207" y="128"/>
                  </a:cubicBezTo>
                  <a:cubicBezTo>
                    <a:pt x="207" y="114"/>
                    <a:pt x="201" y="104"/>
                    <a:pt x="204" y="92"/>
                  </a:cubicBezTo>
                  <a:cubicBezTo>
                    <a:pt x="205" y="88"/>
                    <a:pt x="210" y="89"/>
                    <a:pt x="211" y="85"/>
                  </a:cubicBezTo>
                  <a:cubicBezTo>
                    <a:pt x="212" y="83"/>
                    <a:pt x="211" y="78"/>
                    <a:pt x="211" y="76"/>
                  </a:cubicBezTo>
                  <a:cubicBezTo>
                    <a:pt x="210" y="69"/>
                    <a:pt x="209" y="64"/>
                    <a:pt x="208" y="57"/>
                  </a:cubicBezTo>
                  <a:cubicBezTo>
                    <a:pt x="207" y="51"/>
                    <a:pt x="209" y="43"/>
                    <a:pt x="206" y="38"/>
                  </a:cubicBezTo>
                  <a:cubicBezTo>
                    <a:pt x="201" y="33"/>
                    <a:pt x="190" y="31"/>
                    <a:pt x="184" y="29"/>
                  </a:cubicBezTo>
                  <a:cubicBezTo>
                    <a:pt x="171" y="25"/>
                    <a:pt x="159" y="17"/>
                    <a:pt x="143" y="15"/>
                  </a:cubicBezTo>
                  <a:cubicBezTo>
                    <a:pt x="143" y="10"/>
                    <a:pt x="141" y="4"/>
                    <a:pt x="138" y="0"/>
                  </a:cubicBezTo>
                  <a:cubicBezTo>
                    <a:pt x="137" y="0"/>
                    <a:pt x="137" y="0"/>
                    <a:pt x="137" y="1"/>
                  </a:cubicBezTo>
                  <a:cubicBezTo>
                    <a:pt x="136" y="3"/>
                    <a:pt x="127" y="5"/>
                    <a:pt x="125" y="7"/>
                  </a:cubicBezTo>
                  <a:cubicBezTo>
                    <a:pt x="122" y="8"/>
                    <a:pt x="120" y="10"/>
                    <a:pt x="117" y="11"/>
                  </a:cubicBezTo>
                  <a:cubicBezTo>
                    <a:pt x="114" y="12"/>
                    <a:pt x="110" y="10"/>
                    <a:pt x="107" y="12"/>
                  </a:cubicBezTo>
                  <a:cubicBezTo>
                    <a:pt x="101" y="15"/>
                    <a:pt x="103" y="17"/>
                    <a:pt x="101" y="23"/>
                  </a:cubicBezTo>
                  <a:cubicBezTo>
                    <a:pt x="96" y="38"/>
                    <a:pt x="82" y="35"/>
                    <a:pt x="72" y="43"/>
                  </a:cubicBezTo>
                  <a:cubicBezTo>
                    <a:pt x="64" y="50"/>
                    <a:pt x="61" y="63"/>
                    <a:pt x="53" y="69"/>
                  </a:cubicBezTo>
                  <a:cubicBezTo>
                    <a:pt x="49" y="72"/>
                    <a:pt x="46" y="75"/>
                    <a:pt x="39" y="73"/>
                  </a:cubicBezTo>
                  <a:cubicBezTo>
                    <a:pt x="36" y="73"/>
                    <a:pt x="35" y="71"/>
                    <a:pt x="32" y="70"/>
                  </a:cubicBezTo>
                  <a:cubicBezTo>
                    <a:pt x="29" y="70"/>
                    <a:pt x="26" y="73"/>
                    <a:pt x="24" y="73"/>
                  </a:cubicBezTo>
                  <a:cubicBezTo>
                    <a:pt x="21" y="72"/>
                    <a:pt x="17" y="70"/>
                    <a:pt x="12" y="69"/>
                  </a:cubicBezTo>
                  <a:cubicBezTo>
                    <a:pt x="8" y="69"/>
                    <a:pt x="4" y="69"/>
                    <a:pt x="0" y="68"/>
                  </a:cubicBezTo>
                  <a:cubicBezTo>
                    <a:pt x="6" y="82"/>
                    <a:pt x="16" y="95"/>
                    <a:pt x="23" y="106"/>
                  </a:cubicBezTo>
                  <a:cubicBezTo>
                    <a:pt x="30" y="117"/>
                    <a:pt x="35" y="121"/>
                    <a:pt x="45" y="128"/>
                  </a:cubicBezTo>
                  <a:cubicBezTo>
                    <a:pt x="52" y="132"/>
                    <a:pt x="62" y="143"/>
                    <a:pt x="69" y="143"/>
                  </a:cubicBezTo>
                  <a:cubicBezTo>
                    <a:pt x="70" y="153"/>
                    <a:pt x="69" y="161"/>
                    <a:pt x="75" y="169"/>
                  </a:cubicBezTo>
                  <a:cubicBezTo>
                    <a:pt x="81" y="177"/>
                    <a:pt x="94" y="176"/>
                    <a:pt x="101" y="180"/>
                  </a:cubicBezTo>
                  <a:cubicBezTo>
                    <a:pt x="111" y="185"/>
                    <a:pt x="111" y="190"/>
                    <a:pt x="123" y="192"/>
                  </a:cubicBezTo>
                  <a:cubicBezTo>
                    <a:pt x="133" y="194"/>
                    <a:pt x="145" y="192"/>
                    <a:pt x="154" y="195"/>
                  </a:cubicBezTo>
                  <a:cubicBezTo>
                    <a:pt x="156" y="196"/>
                    <a:pt x="159" y="197"/>
                    <a:pt x="161" y="199"/>
                  </a:cubicBezTo>
                  <a:cubicBezTo>
                    <a:pt x="167" y="193"/>
                    <a:pt x="176" y="186"/>
                    <a:pt x="180" y="182"/>
                  </a:cubicBezTo>
                  <a:cubicBezTo>
                    <a:pt x="184" y="179"/>
                    <a:pt x="190" y="173"/>
                    <a:pt x="193" y="17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8" name="Freeform 574"/>
            <p:cNvSpPr>
              <a:spLocks/>
            </p:cNvSpPr>
            <p:nvPr/>
          </p:nvSpPr>
          <p:spPr bwMode="auto">
            <a:xfrm>
              <a:off x="-8601075" y="9418638"/>
              <a:ext cx="1065213" cy="1728788"/>
            </a:xfrm>
            <a:custGeom>
              <a:avLst/>
              <a:gdLst>
                <a:gd name="T0" fmla="*/ 281 w 284"/>
                <a:gd name="T1" fmla="*/ 61 h 461"/>
                <a:gd name="T2" fmla="*/ 274 w 284"/>
                <a:gd name="T3" fmla="*/ 13 h 461"/>
                <a:gd name="T4" fmla="*/ 253 w 284"/>
                <a:gd name="T5" fmla="*/ 10 h 461"/>
                <a:gd name="T6" fmla="*/ 207 w 284"/>
                <a:gd name="T7" fmla="*/ 18 h 461"/>
                <a:gd name="T8" fmla="*/ 160 w 284"/>
                <a:gd name="T9" fmla="*/ 27 h 461"/>
                <a:gd name="T10" fmla="*/ 123 w 284"/>
                <a:gd name="T11" fmla="*/ 20 h 461"/>
                <a:gd name="T12" fmla="*/ 114 w 284"/>
                <a:gd name="T13" fmla="*/ 55 h 461"/>
                <a:gd name="T14" fmla="*/ 126 w 284"/>
                <a:gd name="T15" fmla="*/ 81 h 461"/>
                <a:gd name="T16" fmla="*/ 151 w 284"/>
                <a:gd name="T17" fmla="*/ 115 h 461"/>
                <a:gd name="T18" fmla="*/ 150 w 284"/>
                <a:gd name="T19" fmla="*/ 144 h 461"/>
                <a:gd name="T20" fmla="*/ 131 w 284"/>
                <a:gd name="T21" fmla="*/ 162 h 461"/>
                <a:gd name="T22" fmla="*/ 121 w 284"/>
                <a:gd name="T23" fmla="*/ 163 h 461"/>
                <a:gd name="T24" fmla="*/ 111 w 284"/>
                <a:gd name="T25" fmla="*/ 135 h 461"/>
                <a:gd name="T26" fmla="*/ 112 w 284"/>
                <a:gd name="T27" fmla="*/ 107 h 461"/>
                <a:gd name="T28" fmla="*/ 85 w 284"/>
                <a:gd name="T29" fmla="*/ 102 h 461"/>
                <a:gd name="T30" fmla="*/ 80 w 284"/>
                <a:gd name="T31" fmla="*/ 95 h 461"/>
                <a:gd name="T32" fmla="*/ 5 w 284"/>
                <a:gd name="T33" fmla="*/ 117 h 461"/>
                <a:gd name="T34" fmla="*/ 7 w 284"/>
                <a:gd name="T35" fmla="*/ 145 h 461"/>
                <a:gd name="T36" fmla="*/ 70 w 284"/>
                <a:gd name="T37" fmla="*/ 168 h 461"/>
                <a:gd name="T38" fmla="*/ 75 w 284"/>
                <a:gd name="T39" fmla="*/ 206 h 461"/>
                <a:gd name="T40" fmla="*/ 68 w 284"/>
                <a:gd name="T41" fmla="*/ 222 h 461"/>
                <a:gd name="T42" fmla="*/ 61 w 284"/>
                <a:gd name="T43" fmla="*/ 276 h 461"/>
                <a:gd name="T44" fmla="*/ 57 w 284"/>
                <a:gd name="T45" fmla="*/ 300 h 461"/>
                <a:gd name="T46" fmla="*/ 25 w 284"/>
                <a:gd name="T47" fmla="*/ 329 h 461"/>
                <a:gd name="T48" fmla="*/ 48 w 284"/>
                <a:gd name="T49" fmla="*/ 451 h 461"/>
                <a:gd name="T50" fmla="*/ 69 w 284"/>
                <a:gd name="T51" fmla="*/ 426 h 461"/>
                <a:gd name="T52" fmla="*/ 133 w 284"/>
                <a:gd name="T53" fmla="*/ 389 h 461"/>
                <a:gd name="T54" fmla="*/ 142 w 284"/>
                <a:gd name="T55" fmla="*/ 352 h 461"/>
                <a:gd name="T56" fmla="*/ 129 w 284"/>
                <a:gd name="T57" fmla="*/ 301 h 461"/>
                <a:gd name="T58" fmla="*/ 123 w 284"/>
                <a:gd name="T59" fmla="*/ 258 h 461"/>
                <a:gd name="T60" fmla="*/ 166 w 284"/>
                <a:gd name="T61" fmla="*/ 217 h 461"/>
                <a:gd name="T62" fmla="*/ 257 w 284"/>
                <a:gd name="T63" fmla="*/ 156 h 461"/>
                <a:gd name="T64" fmla="*/ 274 w 284"/>
                <a:gd name="T65" fmla="*/ 8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461">
                  <a:moveTo>
                    <a:pt x="274" y="83"/>
                  </a:moveTo>
                  <a:cubicBezTo>
                    <a:pt x="274" y="75"/>
                    <a:pt x="280" y="69"/>
                    <a:pt x="281" y="61"/>
                  </a:cubicBezTo>
                  <a:cubicBezTo>
                    <a:pt x="281" y="53"/>
                    <a:pt x="275" y="46"/>
                    <a:pt x="274" y="39"/>
                  </a:cubicBezTo>
                  <a:cubicBezTo>
                    <a:pt x="272" y="30"/>
                    <a:pt x="274" y="22"/>
                    <a:pt x="274" y="13"/>
                  </a:cubicBezTo>
                  <a:cubicBezTo>
                    <a:pt x="274" y="8"/>
                    <a:pt x="273" y="4"/>
                    <a:pt x="271" y="0"/>
                  </a:cubicBezTo>
                  <a:cubicBezTo>
                    <a:pt x="266" y="5"/>
                    <a:pt x="259" y="8"/>
                    <a:pt x="253" y="10"/>
                  </a:cubicBezTo>
                  <a:cubicBezTo>
                    <a:pt x="244" y="13"/>
                    <a:pt x="231" y="18"/>
                    <a:pt x="222" y="20"/>
                  </a:cubicBezTo>
                  <a:cubicBezTo>
                    <a:pt x="217" y="21"/>
                    <a:pt x="212" y="17"/>
                    <a:pt x="207" y="18"/>
                  </a:cubicBezTo>
                  <a:cubicBezTo>
                    <a:pt x="204" y="19"/>
                    <a:pt x="201" y="25"/>
                    <a:pt x="198" y="26"/>
                  </a:cubicBezTo>
                  <a:cubicBezTo>
                    <a:pt x="189" y="29"/>
                    <a:pt x="170" y="28"/>
                    <a:pt x="160" y="27"/>
                  </a:cubicBezTo>
                  <a:cubicBezTo>
                    <a:pt x="152" y="25"/>
                    <a:pt x="147" y="23"/>
                    <a:pt x="139" y="21"/>
                  </a:cubicBezTo>
                  <a:cubicBezTo>
                    <a:pt x="134" y="21"/>
                    <a:pt x="128" y="23"/>
                    <a:pt x="123" y="20"/>
                  </a:cubicBezTo>
                  <a:cubicBezTo>
                    <a:pt x="120" y="25"/>
                    <a:pt x="116" y="29"/>
                    <a:pt x="114" y="35"/>
                  </a:cubicBezTo>
                  <a:cubicBezTo>
                    <a:pt x="110" y="43"/>
                    <a:pt x="112" y="47"/>
                    <a:pt x="114" y="55"/>
                  </a:cubicBezTo>
                  <a:cubicBezTo>
                    <a:pt x="116" y="60"/>
                    <a:pt x="115" y="72"/>
                    <a:pt x="118" y="77"/>
                  </a:cubicBezTo>
                  <a:cubicBezTo>
                    <a:pt x="120" y="80"/>
                    <a:pt x="123" y="78"/>
                    <a:pt x="126" y="81"/>
                  </a:cubicBezTo>
                  <a:cubicBezTo>
                    <a:pt x="131" y="85"/>
                    <a:pt x="135" y="91"/>
                    <a:pt x="139" y="96"/>
                  </a:cubicBezTo>
                  <a:cubicBezTo>
                    <a:pt x="145" y="101"/>
                    <a:pt x="151" y="107"/>
                    <a:pt x="151" y="115"/>
                  </a:cubicBezTo>
                  <a:cubicBezTo>
                    <a:pt x="151" y="121"/>
                    <a:pt x="149" y="125"/>
                    <a:pt x="149" y="130"/>
                  </a:cubicBezTo>
                  <a:cubicBezTo>
                    <a:pt x="149" y="134"/>
                    <a:pt x="152" y="140"/>
                    <a:pt x="150" y="144"/>
                  </a:cubicBezTo>
                  <a:cubicBezTo>
                    <a:pt x="148" y="151"/>
                    <a:pt x="145" y="149"/>
                    <a:pt x="140" y="152"/>
                  </a:cubicBezTo>
                  <a:cubicBezTo>
                    <a:pt x="135" y="155"/>
                    <a:pt x="135" y="159"/>
                    <a:pt x="131" y="162"/>
                  </a:cubicBezTo>
                  <a:cubicBezTo>
                    <a:pt x="134" y="166"/>
                    <a:pt x="143" y="183"/>
                    <a:pt x="130" y="180"/>
                  </a:cubicBezTo>
                  <a:cubicBezTo>
                    <a:pt x="128" y="171"/>
                    <a:pt x="127" y="169"/>
                    <a:pt x="121" y="163"/>
                  </a:cubicBezTo>
                  <a:cubicBezTo>
                    <a:pt x="116" y="157"/>
                    <a:pt x="112" y="151"/>
                    <a:pt x="107" y="145"/>
                  </a:cubicBezTo>
                  <a:cubicBezTo>
                    <a:pt x="110" y="143"/>
                    <a:pt x="110" y="138"/>
                    <a:pt x="111" y="135"/>
                  </a:cubicBezTo>
                  <a:cubicBezTo>
                    <a:pt x="113" y="131"/>
                    <a:pt x="116" y="129"/>
                    <a:pt x="116" y="123"/>
                  </a:cubicBezTo>
                  <a:cubicBezTo>
                    <a:pt x="116" y="119"/>
                    <a:pt x="115" y="111"/>
                    <a:pt x="112" y="107"/>
                  </a:cubicBezTo>
                  <a:cubicBezTo>
                    <a:pt x="108" y="103"/>
                    <a:pt x="102" y="106"/>
                    <a:pt x="97" y="106"/>
                  </a:cubicBezTo>
                  <a:cubicBezTo>
                    <a:pt x="91" y="107"/>
                    <a:pt x="90" y="108"/>
                    <a:pt x="85" y="102"/>
                  </a:cubicBezTo>
                  <a:cubicBezTo>
                    <a:pt x="84" y="101"/>
                    <a:pt x="82" y="97"/>
                    <a:pt x="81" y="96"/>
                  </a:cubicBezTo>
                  <a:cubicBezTo>
                    <a:pt x="81" y="96"/>
                    <a:pt x="80" y="95"/>
                    <a:pt x="80" y="95"/>
                  </a:cubicBezTo>
                  <a:cubicBezTo>
                    <a:pt x="70" y="99"/>
                    <a:pt x="59" y="101"/>
                    <a:pt x="49" y="104"/>
                  </a:cubicBezTo>
                  <a:cubicBezTo>
                    <a:pt x="36" y="109"/>
                    <a:pt x="15" y="107"/>
                    <a:pt x="5" y="117"/>
                  </a:cubicBezTo>
                  <a:cubicBezTo>
                    <a:pt x="0" y="122"/>
                    <a:pt x="4" y="125"/>
                    <a:pt x="2" y="130"/>
                  </a:cubicBezTo>
                  <a:cubicBezTo>
                    <a:pt x="5" y="134"/>
                    <a:pt x="7" y="140"/>
                    <a:pt x="7" y="145"/>
                  </a:cubicBezTo>
                  <a:cubicBezTo>
                    <a:pt x="23" y="147"/>
                    <a:pt x="35" y="155"/>
                    <a:pt x="48" y="159"/>
                  </a:cubicBezTo>
                  <a:cubicBezTo>
                    <a:pt x="54" y="161"/>
                    <a:pt x="65" y="163"/>
                    <a:pt x="70" y="168"/>
                  </a:cubicBezTo>
                  <a:cubicBezTo>
                    <a:pt x="73" y="173"/>
                    <a:pt x="71" y="181"/>
                    <a:pt x="72" y="187"/>
                  </a:cubicBezTo>
                  <a:cubicBezTo>
                    <a:pt x="73" y="194"/>
                    <a:pt x="74" y="199"/>
                    <a:pt x="75" y="206"/>
                  </a:cubicBezTo>
                  <a:cubicBezTo>
                    <a:pt x="75" y="208"/>
                    <a:pt x="76" y="213"/>
                    <a:pt x="75" y="215"/>
                  </a:cubicBezTo>
                  <a:cubicBezTo>
                    <a:pt x="74" y="219"/>
                    <a:pt x="69" y="218"/>
                    <a:pt x="68" y="222"/>
                  </a:cubicBezTo>
                  <a:cubicBezTo>
                    <a:pt x="65" y="234"/>
                    <a:pt x="71" y="244"/>
                    <a:pt x="71" y="258"/>
                  </a:cubicBezTo>
                  <a:cubicBezTo>
                    <a:pt x="72" y="264"/>
                    <a:pt x="68" y="275"/>
                    <a:pt x="61" y="276"/>
                  </a:cubicBezTo>
                  <a:cubicBezTo>
                    <a:pt x="60" y="281"/>
                    <a:pt x="60" y="285"/>
                    <a:pt x="61" y="290"/>
                  </a:cubicBezTo>
                  <a:cubicBezTo>
                    <a:pt x="54" y="293"/>
                    <a:pt x="60" y="296"/>
                    <a:pt x="57" y="300"/>
                  </a:cubicBezTo>
                  <a:cubicBezTo>
                    <a:pt x="54" y="303"/>
                    <a:pt x="48" y="309"/>
                    <a:pt x="44" y="312"/>
                  </a:cubicBezTo>
                  <a:cubicBezTo>
                    <a:pt x="40" y="316"/>
                    <a:pt x="31" y="323"/>
                    <a:pt x="25" y="329"/>
                  </a:cubicBezTo>
                  <a:cubicBezTo>
                    <a:pt x="45" y="345"/>
                    <a:pt x="46" y="395"/>
                    <a:pt x="48" y="418"/>
                  </a:cubicBezTo>
                  <a:cubicBezTo>
                    <a:pt x="49" y="426"/>
                    <a:pt x="45" y="443"/>
                    <a:pt x="48" y="451"/>
                  </a:cubicBezTo>
                  <a:cubicBezTo>
                    <a:pt x="51" y="457"/>
                    <a:pt x="59" y="459"/>
                    <a:pt x="67" y="461"/>
                  </a:cubicBezTo>
                  <a:cubicBezTo>
                    <a:pt x="66" y="449"/>
                    <a:pt x="65" y="437"/>
                    <a:pt x="69" y="426"/>
                  </a:cubicBezTo>
                  <a:cubicBezTo>
                    <a:pt x="75" y="408"/>
                    <a:pt x="92" y="416"/>
                    <a:pt x="105" y="411"/>
                  </a:cubicBezTo>
                  <a:cubicBezTo>
                    <a:pt x="112" y="408"/>
                    <a:pt x="129" y="396"/>
                    <a:pt x="133" y="389"/>
                  </a:cubicBezTo>
                  <a:cubicBezTo>
                    <a:pt x="137" y="383"/>
                    <a:pt x="134" y="376"/>
                    <a:pt x="137" y="370"/>
                  </a:cubicBezTo>
                  <a:cubicBezTo>
                    <a:pt x="140" y="362"/>
                    <a:pt x="142" y="361"/>
                    <a:pt x="142" y="352"/>
                  </a:cubicBezTo>
                  <a:cubicBezTo>
                    <a:pt x="143" y="344"/>
                    <a:pt x="143" y="335"/>
                    <a:pt x="140" y="327"/>
                  </a:cubicBezTo>
                  <a:cubicBezTo>
                    <a:pt x="138" y="318"/>
                    <a:pt x="131" y="310"/>
                    <a:pt x="129" y="301"/>
                  </a:cubicBezTo>
                  <a:cubicBezTo>
                    <a:pt x="127" y="293"/>
                    <a:pt x="130" y="286"/>
                    <a:pt x="126" y="278"/>
                  </a:cubicBezTo>
                  <a:cubicBezTo>
                    <a:pt x="122" y="269"/>
                    <a:pt x="117" y="267"/>
                    <a:pt x="123" y="258"/>
                  </a:cubicBezTo>
                  <a:cubicBezTo>
                    <a:pt x="127" y="251"/>
                    <a:pt x="138" y="245"/>
                    <a:pt x="144" y="240"/>
                  </a:cubicBezTo>
                  <a:cubicBezTo>
                    <a:pt x="151" y="233"/>
                    <a:pt x="159" y="225"/>
                    <a:pt x="166" y="217"/>
                  </a:cubicBezTo>
                  <a:cubicBezTo>
                    <a:pt x="177" y="206"/>
                    <a:pt x="185" y="195"/>
                    <a:pt x="198" y="190"/>
                  </a:cubicBezTo>
                  <a:cubicBezTo>
                    <a:pt x="218" y="182"/>
                    <a:pt x="241" y="172"/>
                    <a:pt x="257" y="156"/>
                  </a:cubicBezTo>
                  <a:cubicBezTo>
                    <a:pt x="273" y="141"/>
                    <a:pt x="284" y="130"/>
                    <a:pt x="279" y="106"/>
                  </a:cubicBezTo>
                  <a:cubicBezTo>
                    <a:pt x="277" y="99"/>
                    <a:pt x="274" y="90"/>
                    <a:pt x="274" y="8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9" name="Freeform 575"/>
            <p:cNvSpPr>
              <a:spLocks/>
            </p:cNvSpPr>
            <p:nvPr/>
          </p:nvSpPr>
          <p:spPr bwMode="auto">
            <a:xfrm>
              <a:off x="-10748962" y="8107363"/>
              <a:ext cx="576263" cy="625475"/>
            </a:xfrm>
            <a:custGeom>
              <a:avLst/>
              <a:gdLst>
                <a:gd name="T0" fmla="*/ 137 w 154"/>
                <a:gd name="T1" fmla="*/ 68 h 167"/>
                <a:gd name="T2" fmla="*/ 153 w 154"/>
                <a:gd name="T3" fmla="*/ 38 h 167"/>
                <a:gd name="T4" fmla="*/ 125 w 154"/>
                <a:gd name="T5" fmla="*/ 29 h 167"/>
                <a:gd name="T6" fmla="*/ 122 w 154"/>
                <a:gd name="T7" fmla="*/ 7 h 167"/>
                <a:gd name="T8" fmla="*/ 71 w 154"/>
                <a:gd name="T9" fmla="*/ 4 h 167"/>
                <a:gd name="T10" fmla="*/ 61 w 154"/>
                <a:gd name="T11" fmla="*/ 36 h 167"/>
                <a:gd name="T12" fmla="*/ 22 w 154"/>
                <a:gd name="T13" fmla="*/ 36 h 167"/>
                <a:gd name="T14" fmla="*/ 16 w 154"/>
                <a:gd name="T15" fmla="*/ 56 h 167"/>
                <a:gd name="T16" fmla="*/ 11 w 154"/>
                <a:gd name="T17" fmla="*/ 77 h 167"/>
                <a:gd name="T18" fmla="*/ 6 w 154"/>
                <a:gd name="T19" fmla="*/ 94 h 167"/>
                <a:gd name="T20" fmla="*/ 46 w 154"/>
                <a:gd name="T21" fmla="*/ 152 h 167"/>
                <a:gd name="T22" fmla="*/ 61 w 154"/>
                <a:gd name="T23" fmla="*/ 166 h 167"/>
                <a:gd name="T24" fmla="*/ 72 w 154"/>
                <a:gd name="T25" fmla="*/ 159 h 167"/>
                <a:gd name="T26" fmla="*/ 83 w 154"/>
                <a:gd name="T27" fmla="*/ 163 h 167"/>
                <a:gd name="T28" fmla="*/ 83 w 154"/>
                <a:gd name="T29" fmla="*/ 154 h 167"/>
                <a:gd name="T30" fmla="*/ 74 w 154"/>
                <a:gd name="T31" fmla="*/ 132 h 167"/>
                <a:gd name="T32" fmla="*/ 98 w 154"/>
                <a:gd name="T33" fmla="*/ 126 h 167"/>
                <a:gd name="T34" fmla="*/ 99 w 154"/>
                <a:gd name="T35" fmla="*/ 116 h 167"/>
                <a:gd name="T36" fmla="*/ 122 w 154"/>
                <a:gd name="T37" fmla="*/ 126 h 167"/>
                <a:gd name="T38" fmla="*/ 135 w 154"/>
                <a:gd name="T39" fmla="*/ 122 h 167"/>
                <a:gd name="T40" fmla="*/ 144 w 154"/>
                <a:gd name="T41" fmla="*/ 132 h 167"/>
                <a:gd name="T42" fmla="*/ 151 w 154"/>
                <a:gd name="T43" fmla="*/ 98 h 167"/>
                <a:gd name="T44" fmla="*/ 151 w 154"/>
                <a:gd name="T45" fmla="*/ 81 h 167"/>
                <a:gd name="T46" fmla="*/ 137 w 154"/>
                <a:gd name="T47" fmla="*/ 6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67">
                  <a:moveTo>
                    <a:pt x="137" y="68"/>
                  </a:moveTo>
                  <a:cubicBezTo>
                    <a:pt x="130" y="51"/>
                    <a:pt x="154" y="52"/>
                    <a:pt x="153" y="38"/>
                  </a:cubicBezTo>
                  <a:cubicBezTo>
                    <a:pt x="151" y="19"/>
                    <a:pt x="135" y="32"/>
                    <a:pt x="125" y="29"/>
                  </a:cubicBezTo>
                  <a:cubicBezTo>
                    <a:pt x="114" y="25"/>
                    <a:pt x="116" y="15"/>
                    <a:pt x="122" y="7"/>
                  </a:cubicBezTo>
                  <a:cubicBezTo>
                    <a:pt x="108" y="5"/>
                    <a:pt x="81" y="0"/>
                    <a:pt x="71" y="4"/>
                  </a:cubicBezTo>
                  <a:cubicBezTo>
                    <a:pt x="69" y="18"/>
                    <a:pt x="78" y="33"/>
                    <a:pt x="61" y="36"/>
                  </a:cubicBezTo>
                  <a:cubicBezTo>
                    <a:pt x="51" y="39"/>
                    <a:pt x="34" y="38"/>
                    <a:pt x="22" y="36"/>
                  </a:cubicBezTo>
                  <a:cubicBezTo>
                    <a:pt x="20" y="43"/>
                    <a:pt x="18" y="50"/>
                    <a:pt x="16" y="56"/>
                  </a:cubicBezTo>
                  <a:cubicBezTo>
                    <a:pt x="14" y="63"/>
                    <a:pt x="15" y="71"/>
                    <a:pt x="11" y="77"/>
                  </a:cubicBezTo>
                  <a:cubicBezTo>
                    <a:pt x="4" y="88"/>
                    <a:pt x="0" y="82"/>
                    <a:pt x="6" y="94"/>
                  </a:cubicBezTo>
                  <a:cubicBezTo>
                    <a:pt x="15" y="116"/>
                    <a:pt x="29" y="136"/>
                    <a:pt x="46" y="152"/>
                  </a:cubicBezTo>
                  <a:cubicBezTo>
                    <a:pt x="51" y="157"/>
                    <a:pt x="56" y="161"/>
                    <a:pt x="61" y="166"/>
                  </a:cubicBezTo>
                  <a:cubicBezTo>
                    <a:pt x="65" y="163"/>
                    <a:pt x="68" y="160"/>
                    <a:pt x="72" y="159"/>
                  </a:cubicBezTo>
                  <a:cubicBezTo>
                    <a:pt x="77" y="158"/>
                    <a:pt x="75" y="167"/>
                    <a:pt x="83" y="163"/>
                  </a:cubicBezTo>
                  <a:cubicBezTo>
                    <a:pt x="90" y="159"/>
                    <a:pt x="84" y="157"/>
                    <a:pt x="83" y="154"/>
                  </a:cubicBezTo>
                  <a:cubicBezTo>
                    <a:pt x="81" y="146"/>
                    <a:pt x="69" y="139"/>
                    <a:pt x="74" y="132"/>
                  </a:cubicBezTo>
                  <a:cubicBezTo>
                    <a:pt x="78" y="126"/>
                    <a:pt x="91" y="129"/>
                    <a:pt x="98" y="126"/>
                  </a:cubicBezTo>
                  <a:cubicBezTo>
                    <a:pt x="97" y="123"/>
                    <a:pt x="99" y="119"/>
                    <a:pt x="99" y="116"/>
                  </a:cubicBezTo>
                  <a:cubicBezTo>
                    <a:pt x="111" y="115"/>
                    <a:pt x="108" y="128"/>
                    <a:pt x="122" y="126"/>
                  </a:cubicBezTo>
                  <a:cubicBezTo>
                    <a:pt x="126" y="125"/>
                    <a:pt x="131" y="121"/>
                    <a:pt x="135" y="122"/>
                  </a:cubicBezTo>
                  <a:cubicBezTo>
                    <a:pt x="140" y="124"/>
                    <a:pt x="138" y="131"/>
                    <a:pt x="144" y="132"/>
                  </a:cubicBezTo>
                  <a:cubicBezTo>
                    <a:pt x="150" y="120"/>
                    <a:pt x="151" y="113"/>
                    <a:pt x="151" y="98"/>
                  </a:cubicBezTo>
                  <a:cubicBezTo>
                    <a:pt x="151" y="92"/>
                    <a:pt x="153" y="86"/>
                    <a:pt x="151" y="81"/>
                  </a:cubicBezTo>
                  <a:cubicBezTo>
                    <a:pt x="147" y="75"/>
                    <a:pt x="140" y="74"/>
                    <a:pt x="137" y="6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0" name="Freeform 576"/>
            <p:cNvSpPr>
              <a:spLocks/>
            </p:cNvSpPr>
            <p:nvPr/>
          </p:nvSpPr>
          <p:spPr bwMode="auto">
            <a:xfrm>
              <a:off x="-10666412" y="8121651"/>
              <a:ext cx="209550" cy="131763"/>
            </a:xfrm>
            <a:custGeom>
              <a:avLst/>
              <a:gdLst>
                <a:gd name="T0" fmla="*/ 39 w 56"/>
                <a:gd name="T1" fmla="*/ 32 h 35"/>
                <a:gd name="T2" fmla="*/ 49 w 56"/>
                <a:gd name="T3" fmla="*/ 0 h 35"/>
                <a:gd name="T4" fmla="*/ 46 w 56"/>
                <a:gd name="T5" fmla="*/ 5 h 35"/>
                <a:gd name="T6" fmla="*/ 4 w 56"/>
                <a:gd name="T7" fmla="*/ 0 h 35"/>
                <a:gd name="T8" fmla="*/ 0 w 56"/>
                <a:gd name="T9" fmla="*/ 32 h 35"/>
                <a:gd name="T10" fmla="*/ 39 w 56"/>
                <a:gd name="T11" fmla="*/ 32 h 35"/>
              </a:gdLst>
              <a:ahLst/>
              <a:cxnLst>
                <a:cxn ang="0">
                  <a:pos x="T0" y="T1"/>
                </a:cxn>
                <a:cxn ang="0">
                  <a:pos x="T2" y="T3"/>
                </a:cxn>
                <a:cxn ang="0">
                  <a:pos x="T4" y="T5"/>
                </a:cxn>
                <a:cxn ang="0">
                  <a:pos x="T6" y="T7"/>
                </a:cxn>
                <a:cxn ang="0">
                  <a:pos x="T8" y="T9"/>
                </a:cxn>
                <a:cxn ang="0">
                  <a:pos x="T10" y="T11"/>
                </a:cxn>
              </a:cxnLst>
              <a:rect l="0" t="0" r="r" b="b"/>
              <a:pathLst>
                <a:path w="56" h="35">
                  <a:moveTo>
                    <a:pt x="39" y="32"/>
                  </a:moveTo>
                  <a:cubicBezTo>
                    <a:pt x="56" y="29"/>
                    <a:pt x="47" y="14"/>
                    <a:pt x="49" y="0"/>
                  </a:cubicBezTo>
                  <a:cubicBezTo>
                    <a:pt x="47" y="1"/>
                    <a:pt x="46" y="3"/>
                    <a:pt x="46" y="5"/>
                  </a:cubicBezTo>
                  <a:cubicBezTo>
                    <a:pt x="32" y="7"/>
                    <a:pt x="18" y="2"/>
                    <a:pt x="4" y="0"/>
                  </a:cubicBezTo>
                  <a:cubicBezTo>
                    <a:pt x="3" y="11"/>
                    <a:pt x="2" y="22"/>
                    <a:pt x="0" y="32"/>
                  </a:cubicBezTo>
                  <a:cubicBezTo>
                    <a:pt x="12" y="34"/>
                    <a:pt x="29" y="35"/>
                    <a:pt x="39" y="3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1" name="Freeform 577"/>
            <p:cNvSpPr>
              <a:spLocks/>
            </p:cNvSpPr>
            <p:nvPr/>
          </p:nvSpPr>
          <p:spPr bwMode="auto">
            <a:xfrm>
              <a:off x="-10520362" y="7956551"/>
              <a:ext cx="754063" cy="889000"/>
            </a:xfrm>
            <a:custGeom>
              <a:avLst/>
              <a:gdLst>
                <a:gd name="T0" fmla="*/ 96 w 201"/>
                <a:gd name="T1" fmla="*/ 222 h 237"/>
                <a:gd name="T2" fmla="*/ 114 w 201"/>
                <a:gd name="T3" fmla="*/ 218 h 237"/>
                <a:gd name="T4" fmla="*/ 133 w 201"/>
                <a:gd name="T5" fmla="*/ 205 h 237"/>
                <a:gd name="T6" fmla="*/ 143 w 201"/>
                <a:gd name="T7" fmla="*/ 159 h 237"/>
                <a:gd name="T8" fmla="*/ 171 w 201"/>
                <a:gd name="T9" fmla="*/ 127 h 237"/>
                <a:gd name="T10" fmla="*/ 179 w 201"/>
                <a:gd name="T11" fmla="*/ 107 h 237"/>
                <a:gd name="T12" fmla="*/ 186 w 201"/>
                <a:gd name="T13" fmla="*/ 86 h 237"/>
                <a:gd name="T14" fmla="*/ 196 w 201"/>
                <a:gd name="T15" fmla="*/ 34 h 237"/>
                <a:gd name="T16" fmla="*/ 201 w 201"/>
                <a:gd name="T17" fmla="*/ 10 h 237"/>
                <a:gd name="T18" fmla="*/ 155 w 201"/>
                <a:gd name="T19" fmla="*/ 7 h 237"/>
                <a:gd name="T20" fmla="*/ 137 w 201"/>
                <a:gd name="T21" fmla="*/ 43 h 237"/>
                <a:gd name="T22" fmla="*/ 137 w 201"/>
                <a:gd name="T23" fmla="*/ 57 h 237"/>
                <a:gd name="T24" fmla="*/ 69 w 201"/>
                <a:gd name="T25" fmla="*/ 49 h 237"/>
                <a:gd name="T26" fmla="*/ 61 w 201"/>
                <a:gd name="T27" fmla="*/ 47 h 237"/>
                <a:gd name="T28" fmla="*/ 64 w 201"/>
                <a:gd name="T29" fmla="*/ 69 h 237"/>
                <a:gd name="T30" fmla="*/ 92 w 201"/>
                <a:gd name="T31" fmla="*/ 78 h 237"/>
                <a:gd name="T32" fmla="*/ 76 w 201"/>
                <a:gd name="T33" fmla="*/ 108 h 237"/>
                <a:gd name="T34" fmla="*/ 90 w 201"/>
                <a:gd name="T35" fmla="*/ 121 h 237"/>
                <a:gd name="T36" fmla="*/ 90 w 201"/>
                <a:gd name="T37" fmla="*/ 138 h 237"/>
                <a:gd name="T38" fmla="*/ 83 w 201"/>
                <a:gd name="T39" fmla="*/ 172 h 237"/>
                <a:gd name="T40" fmla="*/ 74 w 201"/>
                <a:gd name="T41" fmla="*/ 162 h 237"/>
                <a:gd name="T42" fmla="*/ 61 w 201"/>
                <a:gd name="T43" fmla="*/ 166 h 237"/>
                <a:gd name="T44" fmla="*/ 38 w 201"/>
                <a:gd name="T45" fmla="*/ 156 h 237"/>
                <a:gd name="T46" fmla="*/ 37 w 201"/>
                <a:gd name="T47" fmla="*/ 166 h 237"/>
                <a:gd name="T48" fmla="*/ 13 w 201"/>
                <a:gd name="T49" fmla="*/ 172 h 237"/>
                <a:gd name="T50" fmla="*/ 22 w 201"/>
                <a:gd name="T51" fmla="*/ 194 h 237"/>
                <a:gd name="T52" fmla="*/ 22 w 201"/>
                <a:gd name="T53" fmla="*/ 203 h 237"/>
                <a:gd name="T54" fmla="*/ 11 w 201"/>
                <a:gd name="T55" fmla="*/ 199 h 237"/>
                <a:gd name="T56" fmla="*/ 0 w 201"/>
                <a:gd name="T57" fmla="*/ 206 h 237"/>
                <a:gd name="T58" fmla="*/ 26 w 201"/>
                <a:gd name="T59" fmla="*/ 237 h 237"/>
                <a:gd name="T60" fmla="*/ 56 w 201"/>
                <a:gd name="T61" fmla="*/ 224 h 237"/>
                <a:gd name="T62" fmla="*/ 96 w 201"/>
                <a:gd name="T63" fmla="*/ 22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237">
                  <a:moveTo>
                    <a:pt x="96" y="222"/>
                  </a:moveTo>
                  <a:cubicBezTo>
                    <a:pt x="109" y="225"/>
                    <a:pt x="103" y="228"/>
                    <a:pt x="114" y="218"/>
                  </a:cubicBezTo>
                  <a:cubicBezTo>
                    <a:pt x="120" y="213"/>
                    <a:pt x="127" y="211"/>
                    <a:pt x="133" y="205"/>
                  </a:cubicBezTo>
                  <a:cubicBezTo>
                    <a:pt x="148" y="191"/>
                    <a:pt x="134" y="175"/>
                    <a:pt x="143" y="159"/>
                  </a:cubicBezTo>
                  <a:cubicBezTo>
                    <a:pt x="150" y="145"/>
                    <a:pt x="161" y="138"/>
                    <a:pt x="171" y="127"/>
                  </a:cubicBezTo>
                  <a:cubicBezTo>
                    <a:pt x="176" y="120"/>
                    <a:pt x="176" y="114"/>
                    <a:pt x="179" y="107"/>
                  </a:cubicBezTo>
                  <a:cubicBezTo>
                    <a:pt x="181" y="100"/>
                    <a:pt x="185" y="93"/>
                    <a:pt x="186" y="86"/>
                  </a:cubicBezTo>
                  <a:cubicBezTo>
                    <a:pt x="189" y="68"/>
                    <a:pt x="192" y="52"/>
                    <a:pt x="196" y="34"/>
                  </a:cubicBezTo>
                  <a:cubicBezTo>
                    <a:pt x="198" y="26"/>
                    <a:pt x="201" y="18"/>
                    <a:pt x="201" y="10"/>
                  </a:cubicBezTo>
                  <a:cubicBezTo>
                    <a:pt x="189" y="10"/>
                    <a:pt x="165" y="0"/>
                    <a:pt x="155" y="7"/>
                  </a:cubicBezTo>
                  <a:cubicBezTo>
                    <a:pt x="143" y="16"/>
                    <a:pt x="153" y="37"/>
                    <a:pt x="137" y="43"/>
                  </a:cubicBezTo>
                  <a:cubicBezTo>
                    <a:pt x="136" y="48"/>
                    <a:pt x="136" y="53"/>
                    <a:pt x="137" y="57"/>
                  </a:cubicBezTo>
                  <a:cubicBezTo>
                    <a:pt x="116" y="49"/>
                    <a:pt x="93" y="52"/>
                    <a:pt x="69" y="49"/>
                  </a:cubicBezTo>
                  <a:cubicBezTo>
                    <a:pt x="68" y="48"/>
                    <a:pt x="65" y="48"/>
                    <a:pt x="61" y="47"/>
                  </a:cubicBezTo>
                  <a:cubicBezTo>
                    <a:pt x="55" y="55"/>
                    <a:pt x="53" y="65"/>
                    <a:pt x="64" y="69"/>
                  </a:cubicBezTo>
                  <a:cubicBezTo>
                    <a:pt x="74" y="72"/>
                    <a:pt x="90" y="59"/>
                    <a:pt x="92" y="78"/>
                  </a:cubicBezTo>
                  <a:cubicBezTo>
                    <a:pt x="93" y="92"/>
                    <a:pt x="69" y="91"/>
                    <a:pt x="76" y="108"/>
                  </a:cubicBezTo>
                  <a:cubicBezTo>
                    <a:pt x="79" y="114"/>
                    <a:pt x="86" y="115"/>
                    <a:pt x="90" y="121"/>
                  </a:cubicBezTo>
                  <a:cubicBezTo>
                    <a:pt x="92" y="126"/>
                    <a:pt x="90" y="132"/>
                    <a:pt x="90" y="138"/>
                  </a:cubicBezTo>
                  <a:cubicBezTo>
                    <a:pt x="90" y="153"/>
                    <a:pt x="89" y="160"/>
                    <a:pt x="83" y="172"/>
                  </a:cubicBezTo>
                  <a:cubicBezTo>
                    <a:pt x="77" y="171"/>
                    <a:pt x="79" y="164"/>
                    <a:pt x="74" y="162"/>
                  </a:cubicBezTo>
                  <a:cubicBezTo>
                    <a:pt x="70" y="161"/>
                    <a:pt x="65" y="165"/>
                    <a:pt x="61" y="166"/>
                  </a:cubicBezTo>
                  <a:cubicBezTo>
                    <a:pt x="47" y="168"/>
                    <a:pt x="50" y="155"/>
                    <a:pt x="38" y="156"/>
                  </a:cubicBezTo>
                  <a:cubicBezTo>
                    <a:pt x="38" y="159"/>
                    <a:pt x="36" y="163"/>
                    <a:pt x="37" y="166"/>
                  </a:cubicBezTo>
                  <a:cubicBezTo>
                    <a:pt x="30" y="169"/>
                    <a:pt x="17" y="166"/>
                    <a:pt x="13" y="172"/>
                  </a:cubicBezTo>
                  <a:cubicBezTo>
                    <a:pt x="8" y="179"/>
                    <a:pt x="20" y="186"/>
                    <a:pt x="22" y="194"/>
                  </a:cubicBezTo>
                  <a:cubicBezTo>
                    <a:pt x="23" y="197"/>
                    <a:pt x="29" y="199"/>
                    <a:pt x="22" y="203"/>
                  </a:cubicBezTo>
                  <a:cubicBezTo>
                    <a:pt x="14" y="207"/>
                    <a:pt x="16" y="198"/>
                    <a:pt x="11" y="199"/>
                  </a:cubicBezTo>
                  <a:cubicBezTo>
                    <a:pt x="7" y="200"/>
                    <a:pt x="4" y="203"/>
                    <a:pt x="0" y="206"/>
                  </a:cubicBezTo>
                  <a:cubicBezTo>
                    <a:pt x="11" y="215"/>
                    <a:pt x="20" y="225"/>
                    <a:pt x="26" y="237"/>
                  </a:cubicBezTo>
                  <a:cubicBezTo>
                    <a:pt x="35" y="231"/>
                    <a:pt x="43" y="224"/>
                    <a:pt x="56" y="224"/>
                  </a:cubicBezTo>
                  <a:cubicBezTo>
                    <a:pt x="68" y="223"/>
                    <a:pt x="86" y="220"/>
                    <a:pt x="96" y="222"/>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2" name="Freeform 578"/>
            <p:cNvSpPr>
              <a:spLocks/>
            </p:cNvSpPr>
            <p:nvPr/>
          </p:nvSpPr>
          <p:spPr bwMode="auto">
            <a:xfrm>
              <a:off x="-10423525" y="7807326"/>
              <a:ext cx="1943100" cy="1897063"/>
            </a:xfrm>
            <a:custGeom>
              <a:avLst/>
              <a:gdLst>
                <a:gd name="T0" fmla="*/ 503 w 518"/>
                <a:gd name="T1" fmla="*/ 66 h 506"/>
                <a:gd name="T2" fmla="*/ 497 w 518"/>
                <a:gd name="T3" fmla="*/ 44 h 506"/>
                <a:gd name="T4" fmla="*/ 460 w 518"/>
                <a:gd name="T5" fmla="*/ 24 h 506"/>
                <a:gd name="T6" fmla="*/ 440 w 518"/>
                <a:gd name="T7" fmla="*/ 30 h 506"/>
                <a:gd name="T8" fmla="*/ 380 w 518"/>
                <a:gd name="T9" fmla="*/ 6 h 506"/>
                <a:gd name="T10" fmla="*/ 348 w 518"/>
                <a:gd name="T11" fmla="*/ 14 h 506"/>
                <a:gd name="T12" fmla="*/ 311 w 518"/>
                <a:gd name="T13" fmla="*/ 17 h 506"/>
                <a:gd name="T14" fmla="*/ 250 w 518"/>
                <a:gd name="T15" fmla="*/ 28 h 506"/>
                <a:gd name="T16" fmla="*/ 207 w 518"/>
                <a:gd name="T17" fmla="*/ 8 h 506"/>
                <a:gd name="T18" fmla="*/ 175 w 518"/>
                <a:gd name="T19" fmla="*/ 50 h 506"/>
                <a:gd name="T20" fmla="*/ 170 w 518"/>
                <a:gd name="T21" fmla="*/ 74 h 506"/>
                <a:gd name="T22" fmla="*/ 153 w 518"/>
                <a:gd name="T23" fmla="*/ 147 h 506"/>
                <a:gd name="T24" fmla="*/ 117 w 518"/>
                <a:gd name="T25" fmla="*/ 199 h 506"/>
                <a:gd name="T26" fmla="*/ 88 w 518"/>
                <a:gd name="T27" fmla="*/ 258 h 506"/>
                <a:gd name="T28" fmla="*/ 30 w 518"/>
                <a:gd name="T29" fmla="*/ 264 h 506"/>
                <a:gd name="T30" fmla="*/ 1 w 518"/>
                <a:gd name="T31" fmla="*/ 280 h 506"/>
                <a:gd name="T32" fmla="*/ 22 w 518"/>
                <a:gd name="T33" fmla="*/ 304 h 506"/>
                <a:gd name="T34" fmla="*/ 102 w 518"/>
                <a:gd name="T35" fmla="*/ 304 h 506"/>
                <a:gd name="T36" fmla="*/ 156 w 518"/>
                <a:gd name="T37" fmla="*/ 361 h 506"/>
                <a:gd name="T38" fmla="*/ 198 w 518"/>
                <a:gd name="T39" fmla="*/ 359 h 506"/>
                <a:gd name="T40" fmla="*/ 229 w 518"/>
                <a:gd name="T41" fmla="*/ 335 h 506"/>
                <a:gd name="T42" fmla="*/ 255 w 518"/>
                <a:gd name="T43" fmla="*/ 340 h 506"/>
                <a:gd name="T44" fmla="*/ 268 w 518"/>
                <a:gd name="T45" fmla="*/ 375 h 506"/>
                <a:gd name="T46" fmla="*/ 272 w 518"/>
                <a:gd name="T47" fmla="*/ 413 h 506"/>
                <a:gd name="T48" fmla="*/ 287 w 518"/>
                <a:gd name="T49" fmla="*/ 441 h 506"/>
                <a:gd name="T50" fmla="*/ 318 w 518"/>
                <a:gd name="T51" fmla="*/ 440 h 506"/>
                <a:gd name="T52" fmla="*/ 355 w 518"/>
                <a:gd name="T53" fmla="*/ 447 h 506"/>
                <a:gd name="T54" fmla="*/ 419 w 518"/>
                <a:gd name="T55" fmla="*/ 474 h 506"/>
                <a:gd name="T56" fmla="*/ 454 w 518"/>
                <a:gd name="T57" fmla="*/ 503 h 506"/>
                <a:gd name="T58" fmla="*/ 476 w 518"/>
                <a:gd name="T59" fmla="*/ 472 h 506"/>
                <a:gd name="T60" fmla="*/ 437 w 518"/>
                <a:gd name="T61" fmla="*/ 459 h 506"/>
                <a:gd name="T62" fmla="*/ 442 w 518"/>
                <a:gd name="T63" fmla="*/ 402 h 506"/>
                <a:gd name="T64" fmla="*/ 461 w 518"/>
                <a:gd name="T65" fmla="*/ 370 h 506"/>
                <a:gd name="T66" fmla="*/ 500 w 518"/>
                <a:gd name="T67" fmla="*/ 365 h 506"/>
                <a:gd name="T68" fmla="*/ 485 w 518"/>
                <a:gd name="T69" fmla="*/ 335 h 506"/>
                <a:gd name="T70" fmla="*/ 469 w 518"/>
                <a:gd name="T71" fmla="*/ 304 h 506"/>
                <a:gd name="T72" fmla="*/ 461 w 518"/>
                <a:gd name="T73" fmla="*/ 278 h 506"/>
                <a:gd name="T74" fmla="*/ 459 w 518"/>
                <a:gd name="T75" fmla="*/ 243 h 506"/>
                <a:gd name="T76" fmla="*/ 451 w 518"/>
                <a:gd name="T77" fmla="*/ 207 h 506"/>
                <a:gd name="T78" fmla="*/ 459 w 518"/>
                <a:gd name="T79" fmla="*/ 190 h 506"/>
                <a:gd name="T80" fmla="*/ 474 w 518"/>
                <a:gd name="T81" fmla="*/ 143 h 506"/>
                <a:gd name="T82" fmla="*/ 508 w 518"/>
                <a:gd name="T83" fmla="*/ 10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506">
                  <a:moveTo>
                    <a:pt x="506" y="84"/>
                  </a:moveTo>
                  <a:cubicBezTo>
                    <a:pt x="496" y="76"/>
                    <a:pt x="501" y="76"/>
                    <a:pt x="503" y="66"/>
                  </a:cubicBezTo>
                  <a:cubicBezTo>
                    <a:pt x="503" y="67"/>
                    <a:pt x="502" y="58"/>
                    <a:pt x="502" y="57"/>
                  </a:cubicBezTo>
                  <a:cubicBezTo>
                    <a:pt x="502" y="49"/>
                    <a:pt x="505" y="50"/>
                    <a:pt x="497" y="44"/>
                  </a:cubicBezTo>
                  <a:cubicBezTo>
                    <a:pt x="491" y="40"/>
                    <a:pt x="485" y="36"/>
                    <a:pt x="479" y="32"/>
                  </a:cubicBezTo>
                  <a:cubicBezTo>
                    <a:pt x="470" y="25"/>
                    <a:pt x="471" y="24"/>
                    <a:pt x="460" y="24"/>
                  </a:cubicBezTo>
                  <a:cubicBezTo>
                    <a:pt x="456" y="24"/>
                    <a:pt x="451" y="23"/>
                    <a:pt x="448" y="24"/>
                  </a:cubicBezTo>
                  <a:cubicBezTo>
                    <a:pt x="444" y="25"/>
                    <a:pt x="444" y="29"/>
                    <a:pt x="440" y="30"/>
                  </a:cubicBezTo>
                  <a:cubicBezTo>
                    <a:pt x="431" y="30"/>
                    <a:pt x="411" y="13"/>
                    <a:pt x="406" y="4"/>
                  </a:cubicBezTo>
                  <a:cubicBezTo>
                    <a:pt x="398" y="6"/>
                    <a:pt x="390" y="8"/>
                    <a:pt x="380" y="6"/>
                  </a:cubicBezTo>
                  <a:cubicBezTo>
                    <a:pt x="375" y="5"/>
                    <a:pt x="367" y="0"/>
                    <a:pt x="361" y="2"/>
                  </a:cubicBezTo>
                  <a:cubicBezTo>
                    <a:pt x="356" y="4"/>
                    <a:pt x="356" y="13"/>
                    <a:pt x="348" y="14"/>
                  </a:cubicBezTo>
                  <a:cubicBezTo>
                    <a:pt x="340" y="16"/>
                    <a:pt x="337" y="12"/>
                    <a:pt x="328" y="14"/>
                  </a:cubicBezTo>
                  <a:cubicBezTo>
                    <a:pt x="322" y="16"/>
                    <a:pt x="318" y="18"/>
                    <a:pt x="311" y="17"/>
                  </a:cubicBezTo>
                  <a:cubicBezTo>
                    <a:pt x="289" y="16"/>
                    <a:pt x="294" y="19"/>
                    <a:pt x="282" y="34"/>
                  </a:cubicBezTo>
                  <a:cubicBezTo>
                    <a:pt x="272" y="31"/>
                    <a:pt x="260" y="30"/>
                    <a:pt x="250" y="28"/>
                  </a:cubicBezTo>
                  <a:cubicBezTo>
                    <a:pt x="241" y="26"/>
                    <a:pt x="232" y="23"/>
                    <a:pt x="225" y="19"/>
                  </a:cubicBezTo>
                  <a:cubicBezTo>
                    <a:pt x="219" y="16"/>
                    <a:pt x="213" y="9"/>
                    <a:pt x="207" y="8"/>
                  </a:cubicBezTo>
                  <a:cubicBezTo>
                    <a:pt x="193" y="6"/>
                    <a:pt x="181" y="22"/>
                    <a:pt x="178" y="34"/>
                  </a:cubicBezTo>
                  <a:cubicBezTo>
                    <a:pt x="176" y="40"/>
                    <a:pt x="179" y="44"/>
                    <a:pt x="175" y="50"/>
                  </a:cubicBezTo>
                  <a:cubicBezTo>
                    <a:pt x="175" y="50"/>
                    <a:pt x="175" y="50"/>
                    <a:pt x="175" y="50"/>
                  </a:cubicBezTo>
                  <a:cubicBezTo>
                    <a:pt x="175" y="58"/>
                    <a:pt x="172" y="66"/>
                    <a:pt x="170" y="74"/>
                  </a:cubicBezTo>
                  <a:cubicBezTo>
                    <a:pt x="166" y="92"/>
                    <a:pt x="163" y="108"/>
                    <a:pt x="160" y="126"/>
                  </a:cubicBezTo>
                  <a:cubicBezTo>
                    <a:pt x="159" y="133"/>
                    <a:pt x="155" y="140"/>
                    <a:pt x="153" y="147"/>
                  </a:cubicBezTo>
                  <a:cubicBezTo>
                    <a:pt x="150" y="154"/>
                    <a:pt x="150" y="160"/>
                    <a:pt x="145" y="167"/>
                  </a:cubicBezTo>
                  <a:cubicBezTo>
                    <a:pt x="135" y="178"/>
                    <a:pt x="124" y="185"/>
                    <a:pt x="117" y="199"/>
                  </a:cubicBezTo>
                  <a:cubicBezTo>
                    <a:pt x="108" y="215"/>
                    <a:pt x="122" y="231"/>
                    <a:pt x="107" y="245"/>
                  </a:cubicBezTo>
                  <a:cubicBezTo>
                    <a:pt x="101" y="251"/>
                    <a:pt x="94" y="253"/>
                    <a:pt x="88" y="258"/>
                  </a:cubicBezTo>
                  <a:cubicBezTo>
                    <a:pt x="77" y="268"/>
                    <a:pt x="83" y="265"/>
                    <a:pt x="70" y="262"/>
                  </a:cubicBezTo>
                  <a:cubicBezTo>
                    <a:pt x="60" y="260"/>
                    <a:pt x="42" y="263"/>
                    <a:pt x="30" y="264"/>
                  </a:cubicBezTo>
                  <a:cubicBezTo>
                    <a:pt x="17" y="264"/>
                    <a:pt x="9" y="271"/>
                    <a:pt x="0" y="277"/>
                  </a:cubicBezTo>
                  <a:cubicBezTo>
                    <a:pt x="0" y="278"/>
                    <a:pt x="0" y="279"/>
                    <a:pt x="1" y="280"/>
                  </a:cubicBezTo>
                  <a:cubicBezTo>
                    <a:pt x="4" y="288"/>
                    <a:pt x="4" y="295"/>
                    <a:pt x="6" y="303"/>
                  </a:cubicBezTo>
                  <a:cubicBezTo>
                    <a:pt x="11" y="305"/>
                    <a:pt x="13" y="306"/>
                    <a:pt x="22" y="304"/>
                  </a:cubicBezTo>
                  <a:cubicBezTo>
                    <a:pt x="29" y="303"/>
                    <a:pt x="36" y="302"/>
                    <a:pt x="44" y="302"/>
                  </a:cubicBezTo>
                  <a:cubicBezTo>
                    <a:pt x="64" y="302"/>
                    <a:pt x="83" y="303"/>
                    <a:pt x="102" y="304"/>
                  </a:cubicBezTo>
                  <a:cubicBezTo>
                    <a:pt x="124" y="305"/>
                    <a:pt x="123" y="309"/>
                    <a:pt x="129" y="328"/>
                  </a:cubicBezTo>
                  <a:cubicBezTo>
                    <a:pt x="133" y="341"/>
                    <a:pt x="142" y="359"/>
                    <a:pt x="156" y="361"/>
                  </a:cubicBezTo>
                  <a:cubicBezTo>
                    <a:pt x="162" y="361"/>
                    <a:pt x="171" y="358"/>
                    <a:pt x="177" y="358"/>
                  </a:cubicBezTo>
                  <a:cubicBezTo>
                    <a:pt x="183" y="358"/>
                    <a:pt x="191" y="361"/>
                    <a:pt x="198" y="359"/>
                  </a:cubicBezTo>
                  <a:cubicBezTo>
                    <a:pt x="197" y="349"/>
                    <a:pt x="201" y="343"/>
                    <a:pt x="202" y="333"/>
                  </a:cubicBezTo>
                  <a:cubicBezTo>
                    <a:pt x="210" y="332"/>
                    <a:pt x="222" y="331"/>
                    <a:pt x="229" y="335"/>
                  </a:cubicBezTo>
                  <a:cubicBezTo>
                    <a:pt x="229" y="335"/>
                    <a:pt x="228" y="336"/>
                    <a:pt x="228" y="337"/>
                  </a:cubicBezTo>
                  <a:cubicBezTo>
                    <a:pt x="235" y="338"/>
                    <a:pt x="248" y="337"/>
                    <a:pt x="255" y="340"/>
                  </a:cubicBezTo>
                  <a:cubicBezTo>
                    <a:pt x="263" y="344"/>
                    <a:pt x="259" y="345"/>
                    <a:pt x="261" y="354"/>
                  </a:cubicBezTo>
                  <a:cubicBezTo>
                    <a:pt x="262" y="362"/>
                    <a:pt x="267" y="368"/>
                    <a:pt x="268" y="375"/>
                  </a:cubicBezTo>
                  <a:cubicBezTo>
                    <a:pt x="269" y="380"/>
                    <a:pt x="265" y="389"/>
                    <a:pt x="265" y="394"/>
                  </a:cubicBezTo>
                  <a:cubicBezTo>
                    <a:pt x="265" y="404"/>
                    <a:pt x="268" y="404"/>
                    <a:pt x="272" y="413"/>
                  </a:cubicBezTo>
                  <a:cubicBezTo>
                    <a:pt x="275" y="420"/>
                    <a:pt x="273" y="426"/>
                    <a:pt x="274" y="434"/>
                  </a:cubicBezTo>
                  <a:cubicBezTo>
                    <a:pt x="275" y="449"/>
                    <a:pt x="275" y="443"/>
                    <a:pt x="287" y="441"/>
                  </a:cubicBezTo>
                  <a:cubicBezTo>
                    <a:pt x="294" y="440"/>
                    <a:pt x="300" y="441"/>
                    <a:pt x="306" y="441"/>
                  </a:cubicBezTo>
                  <a:cubicBezTo>
                    <a:pt x="310" y="441"/>
                    <a:pt x="314" y="439"/>
                    <a:pt x="318" y="440"/>
                  </a:cubicBezTo>
                  <a:cubicBezTo>
                    <a:pt x="325" y="442"/>
                    <a:pt x="324" y="446"/>
                    <a:pt x="328" y="448"/>
                  </a:cubicBezTo>
                  <a:cubicBezTo>
                    <a:pt x="338" y="452"/>
                    <a:pt x="344" y="444"/>
                    <a:pt x="355" y="447"/>
                  </a:cubicBezTo>
                  <a:cubicBezTo>
                    <a:pt x="354" y="465"/>
                    <a:pt x="398" y="478"/>
                    <a:pt x="403" y="456"/>
                  </a:cubicBezTo>
                  <a:cubicBezTo>
                    <a:pt x="410" y="461"/>
                    <a:pt x="412" y="469"/>
                    <a:pt x="419" y="474"/>
                  </a:cubicBezTo>
                  <a:cubicBezTo>
                    <a:pt x="425" y="478"/>
                    <a:pt x="430" y="481"/>
                    <a:pt x="436" y="486"/>
                  </a:cubicBezTo>
                  <a:cubicBezTo>
                    <a:pt x="441" y="490"/>
                    <a:pt x="449" y="500"/>
                    <a:pt x="454" y="503"/>
                  </a:cubicBezTo>
                  <a:cubicBezTo>
                    <a:pt x="461" y="506"/>
                    <a:pt x="468" y="503"/>
                    <a:pt x="475" y="502"/>
                  </a:cubicBezTo>
                  <a:cubicBezTo>
                    <a:pt x="477" y="492"/>
                    <a:pt x="476" y="482"/>
                    <a:pt x="476" y="472"/>
                  </a:cubicBezTo>
                  <a:cubicBezTo>
                    <a:pt x="465" y="479"/>
                    <a:pt x="465" y="478"/>
                    <a:pt x="455" y="472"/>
                  </a:cubicBezTo>
                  <a:cubicBezTo>
                    <a:pt x="449" y="468"/>
                    <a:pt x="440" y="466"/>
                    <a:pt x="437" y="459"/>
                  </a:cubicBezTo>
                  <a:cubicBezTo>
                    <a:pt x="434" y="450"/>
                    <a:pt x="444" y="435"/>
                    <a:pt x="444" y="422"/>
                  </a:cubicBezTo>
                  <a:cubicBezTo>
                    <a:pt x="445" y="415"/>
                    <a:pt x="444" y="408"/>
                    <a:pt x="442" y="402"/>
                  </a:cubicBezTo>
                  <a:cubicBezTo>
                    <a:pt x="439" y="389"/>
                    <a:pt x="436" y="395"/>
                    <a:pt x="446" y="385"/>
                  </a:cubicBezTo>
                  <a:cubicBezTo>
                    <a:pt x="452" y="379"/>
                    <a:pt x="454" y="373"/>
                    <a:pt x="461" y="370"/>
                  </a:cubicBezTo>
                  <a:cubicBezTo>
                    <a:pt x="467" y="367"/>
                    <a:pt x="477" y="368"/>
                    <a:pt x="484" y="367"/>
                  </a:cubicBezTo>
                  <a:cubicBezTo>
                    <a:pt x="489" y="366"/>
                    <a:pt x="495" y="365"/>
                    <a:pt x="500" y="365"/>
                  </a:cubicBezTo>
                  <a:cubicBezTo>
                    <a:pt x="500" y="364"/>
                    <a:pt x="499" y="363"/>
                    <a:pt x="499" y="362"/>
                  </a:cubicBezTo>
                  <a:cubicBezTo>
                    <a:pt x="496" y="352"/>
                    <a:pt x="492" y="341"/>
                    <a:pt x="485" y="335"/>
                  </a:cubicBezTo>
                  <a:cubicBezTo>
                    <a:pt x="481" y="330"/>
                    <a:pt x="476" y="327"/>
                    <a:pt x="473" y="322"/>
                  </a:cubicBezTo>
                  <a:cubicBezTo>
                    <a:pt x="469" y="316"/>
                    <a:pt x="470" y="311"/>
                    <a:pt x="469" y="304"/>
                  </a:cubicBezTo>
                  <a:cubicBezTo>
                    <a:pt x="469" y="300"/>
                    <a:pt x="469" y="294"/>
                    <a:pt x="467" y="290"/>
                  </a:cubicBezTo>
                  <a:cubicBezTo>
                    <a:pt x="465" y="286"/>
                    <a:pt x="461" y="282"/>
                    <a:pt x="461" y="278"/>
                  </a:cubicBezTo>
                  <a:cubicBezTo>
                    <a:pt x="461" y="272"/>
                    <a:pt x="466" y="269"/>
                    <a:pt x="465" y="262"/>
                  </a:cubicBezTo>
                  <a:cubicBezTo>
                    <a:pt x="465" y="255"/>
                    <a:pt x="459" y="250"/>
                    <a:pt x="459" y="243"/>
                  </a:cubicBezTo>
                  <a:cubicBezTo>
                    <a:pt x="458" y="235"/>
                    <a:pt x="460" y="228"/>
                    <a:pt x="456" y="221"/>
                  </a:cubicBezTo>
                  <a:cubicBezTo>
                    <a:pt x="451" y="214"/>
                    <a:pt x="448" y="215"/>
                    <a:pt x="451" y="207"/>
                  </a:cubicBezTo>
                  <a:cubicBezTo>
                    <a:pt x="452" y="204"/>
                    <a:pt x="454" y="203"/>
                    <a:pt x="455" y="201"/>
                  </a:cubicBezTo>
                  <a:cubicBezTo>
                    <a:pt x="457" y="198"/>
                    <a:pt x="456" y="193"/>
                    <a:pt x="459" y="190"/>
                  </a:cubicBezTo>
                  <a:cubicBezTo>
                    <a:pt x="460" y="189"/>
                    <a:pt x="469" y="184"/>
                    <a:pt x="469" y="184"/>
                  </a:cubicBezTo>
                  <a:cubicBezTo>
                    <a:pt x="469" y="171"/>
                    <a:pt x="470" y="155"/>
                    <a:pt x="474" y="143"/>
                  </a:cubicBezTo>
                  <a:cubicBezTo>
                    <a:pt x="476" y="136"/>
                    <a:pt x="478" y="124"/>
                    <a:pt x="484" y="119"/>
                  </a:cubicBezTo>
                  <a:cubicBezTo>
                    <a:pt x="490" y="113"/>
                    <a:pt x="501" y="107"/>
                    <a:pt x="508" y="100"/>
                  </a:cubicBezTo>
                  <a:cubicBezTo>
                    <a:pt x="518" y="93"/>
                    <a:pt x="513" y="90"/>
                    <a:pt x="506" y="8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3" name="Freeform 579"/>
            <p:cNvSpPr>
              <a:spLocks/>
            </p:cNvSpPr>
            <p:nvPr/>
          </p:nvSpPr>
          <p:spPr bwMode="auto">
            <a:xfrm>
              <a:off x="-10194925" y="7240588"/>
              <a:ext cx="1298575" cy="885825"/>
            </a:xfrm>
            <a:custGeom>
              <a:avLst/>
              <a:gdLst>
                <a:gd name="T0" fmla="*/ 345 w 346"/>
                <a:gd name="T1" fmla="*/ 155 h 236"/>
                <a:gd name="T2" fmla="*/ 337 w 346"/>
                <a:gd name="T3" fmla="*/ 137 h 236"/>
                <a:gd name="T4" fmla="*/ 321 w 346"/>
                <a:gd name="T5" fmla="*/ 126 h 236"/>
                <a:gd name="T6" fmla="*/ 320 w 346"/>
                <a:gd name="T7" fmla="*/ 116 h 236"/>
                <a:gd name="T8" fmla="*/ 310 w 346"/>
                <a:gd name="T9" fmla="*/ 109 h 236"/>
                <a:gd name="T10" fmla="*/ 291 w 346"/>
                <a:gd name="T11" fmla="*/ 96 h 236"/>
                <a:gd name="T12" fmla="*/ 276 w 346"/>
                <a:gd name="T13" fmla="*/ 77 h 236"/>
                <a:gd name="T14" fmla="*/ 264 w 346"/>
                <a:gd name="T15" fmla="*/ 74 h 236"/>
                <a:gd name="T16" fmla="*/ 264 w 346"/>
                <a:gd name="T17" fmla="*/ 64 h 236"/>
                <a:gd name="T18" fmla="*/ 245 w 346"/>
                <a:gd name="T19" fmla="*/ 62 h 236"/>
                <a:gd name="T20" fmla="*/ 246 w 346"/>
                <a:gd name="T21" fmla="*/ 61 h 236"/>
                <a:gd name="T22" fmla="*/ 247 w 346"/>
                <a:gd name="T23" fmla="*/ 51 h 236"/>
                <a:gd name="T24" fmla="*/ 249 w 346"/>
                <a:gd name="T25" fmla="*/ 40 h 236"/>
                <a:gd name="T26" fmla="*/ 241 w 346"/>
                <a:gd name="T27" fmla="*/ 19 h 236"/>
                <a:gd name="T28" fmla="*/ 232 w 346"/>
                <a:gd name="T29" fmla="*/ 9 h 236"/>
                <a:gd name="T30" fmla="*/ 229 w 346"/>
                <a:gd name="T31" fmla="*/ 5 h 236"/>
                <a:gd name="T32" fmla="*/ 230 w 346"/>
                <a:gd name="T33" fmla="*/ 1 h 236"/>
                <a:gd name="T34" fmla="*/ 197 w 346"/>
                <a:gd name="T35" fmla="*/ 19 h 236"/>
                <a:gd name="T36" fmla="*/ 187 w 346"/>
                <a:gd name="T37" fmla="*/ 31 h 236"/>
                <a:gd name="T38" fmla="*/ 157 w 346"/>
                <a:gd name="T39" fmla="*/ 52 h 236"/>
                <a:gd name="T40" fmla="*/ 123 w 346"/>
                <a:gd name="T41" fmla="*/ 52 h 236"/>
                <a:gd name="T42" fmla="*/ 69 w 346"/>
                <a:gd name="T43" fmla="*/ 95 h 236"/>
                <a:gd name="T44" fmla="*/ 48 w 346"/>
                <a:gd name="T45" fmla="*/ 93 h 236"/>
                <a:gd name="T46" fmla="*/ 31 w 346"/>
                <a:gd name="T47" fmla="*/ 94 h 236"/>
                <a:gd name="T48" fmla="*/ 14 w 346"/>
                <a:gd name="T49" fmla="*/ 118 h 236"/>
                <a:gd name="T50" fmla="*/ 8 w 346"/>
                <a:gd name="T51" fmla="*/ 136 h 236"/>
                <a:gd name="T52" fmla="*/ 10 w 346"/>
                <a:gd name="T53" fmla="*/ 166 h 236"/>
                <a:gd name="T54" fmla="*/ 18 w 346"/>
                <a:gd name="T55" fmla="*/ 179 h 236"/>
                <a:gd name="T56" fmla="*/ 22 w 346"/>
                <a:gd name="T57" fmla="*/ 193 h 236"/>
                <a:gd name="T58" fmla="*/ 45 w 346"/>
                <a:gd name="T59" fmla="*/ 215 h 236"/>
                <a:gd name="T60" fmla="*/ 50 w 346"/>
                <a:gd name="T61" fmla="*/ 236 h 236"/>
                <a:gd name="T62" fmla="*/ 50 w 346"/>
                <a:gd name="T63" fmla="*/ 234 h 236"/>
                <a:gd name="T64" fmla="*/ 68 w 346"/>
                <a:gd name="T65" fmla="*/ 198 h 236"/>
                <a:gd name="T66" fmla="*/ 114 w 346"/>
                <a:gd name="T67" fmla="*/ 201 h 236"/>
                <a:gd name="T68" fmla="*/ 117 w 346"/>
                <a:gd name="T69" fmla="*/ 185 h 236"/>
                <a:gd name="T70" fmla="*/ 146 w 346"/>
                <a:gd name="T71" fmla="*/ 159 h 236"/>
                <a:gd name="T72" fmla="*/ 164 w 346"/>
                <a:gd name="T73" fmla="*/ 170 h 236"/>
                <a:gd name="T74" fmla="*/ 189 w 346"/>
                <a:gd name="T75" fmla="*/ 179 h 236"/>
                <a:gd name="T76" fmla="*/ 221 w 346"/>
                <a:gd name="T77" fmla="*/ 185 h 236"/>
                <a:gd name="T78" fmla="*/ 250 w 346"/>
                <a:gd name="T79" fmla="*/ 168 h 236"/>
                <a:gd name="T80" fmla="*/ 267 w 346"/>
                <a:gd name="T81" fmla="*/ 165 h 236"/>
                <a:gd name="T82" fmla="*/ 287 w 346"/>
                <a:gd name="T83" fmla="*/ 165 h 236"/>
                <a:gd name="T84" fmla="*/ 300 w 346"/>
                <a:gd name="T85" fmla="*/ 153 h 236"/>
                <a:gd name="T86" fmla="*/ 319 w 346"/>
                <a:gd name="T87" fmla="*/ 157 h 236"/>
                <a:gd name="T88" fmla="*/ 345 w 346"/>
                <a:gd name="T89" fmla="*/ 155 h 236"/>
                <a:gd name="T90" fmla="*/ 345 w 346"/>
                <a:gd name="T91" fmla="*/ 15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6" h="236">
                  <a:moveTo>
                    <a:pt x="345" y="155"/>
                  </a:moveTo>
                  <a:cubicBezTo>
                    <a:pt x="340" y="147"/>
                    <a:pt x="346" y="144"/>
                    <a:pt x="337" y="137"/>
                  </a:cubicBezTo>
                  <a:cubicBezTo>
                    <a:pt x="331" y="132"/>
                    <a:pt x="325" y="132"/>
                    <a:pt x="321" y="126"/>
                  </a:cubicBezTo>
                  <a:cubicBezTo>
                    <a:pt x="320" y="123"/>
                    <a:pt x="323" y="120"/>
                    <a:pt x="320" y="116"/>
                  </a:cubicBezTo>
                  <a:cubicBezTo>
                    <a:pt x="317" y="112"/>
                    <a:pt x="314" y="112"/>
                    <a:pt x="310" y="109"/>
                  </a:cubicBezTo>
                  <a:cubicBezTo>
                    <a:pt x="304" y="104"/>
                    <a:pt x="299" y="100"/>
                    <a:pt x="291" y="96"/>
                  </a:cubicBezTo>
                  <a:cubicBezTo>
                    <a:pt x="296" y="86"/>
                    <a:pt x="284" y="80"/>
                    <a:pt x="276" y="77"/>
                  </a:cubicBezTo>
                  <a:cubicBezTo>
                    <a:pt x="273" y="76"/>
                    <a:pt x="265" y="76"/>
                    <a:pt x="264" y="74"/>
                  </a:cubicBezTo>
                  <a:cubicBezTo>
                    <a:pt x="261" y="71"/>
                    <a:pt x="267" y="67"/>
                    <a:pt x="264" y="64"/>
                  </a:cubicBezTo>
                  <a:cubicBezTo>
                    <a:pt x="259" y="59"/>
                    <a:pt x="249" y="67"/>
                    <a:pt x="245" y="62"/>
                  </a:cubicBezTo>
                  <a:cubicBezTo>
                    <a:pt x="245" y="62"/>
                    <a:pt x="246" y="61"/>
                    <a:pt x="246" y="61"/>
                  </a:cubicBezTo>
                  <a:cubicBezTo>
                    <a:pt x="244" y="58"/>
                    <a:pt x="246" y="54"/>
                    <a:pt x="247" y="51"/>
                  </a:cubicBezTo>
                  <a:cubicBezTo>
                    <a:pt x="248" y="47"/>
                    <a:pt x="249" y="45"/>
                    <a:pt x="249" y="40"/>
                  </a:cubicBezTo>
                  <a:cubicBezTo>
                    <a:pt x="249" y="32"/>
                    <a:pt x="247" y="26"/>
                    <a:pt x="241" y="19"/>
                  </a:cubicBezTo>
                  <a:cubicBezTo>
                    <a:pt x="238" y="15"/>
                    <a:pt x="236" y="12"/>
                    <a:pt x="232" y="9"/>
                  </a:cubicBezTo>
                  <a:cubicBezTo>
                    <a:pt x="229" y="6"/>
                    <a:pt x="229" y="9"/>
                    <a:pt x="229" y="5"/>
                  </a:cubicBezTo>
                  <a:cubicBezTo>
                    <a:pt x="229" y="5"/>
                    <a:pt x="229" y="3"/>
                    <a:pt x="230" y="1"/>
                  </a:cubicBezTo>
                  <a:cubicBezTo>
                    <a:pt x="217" y="0"/>
                    <a:pt x="203" y="8"/>
                    <a:pt x="197" y="19"/>
                  </a:cubicBezTo>
                  <a:cubicBezTo>
                    <a:pt x="194" y="24"/>
                    <a:pt x="191" y="27"/>
                    <a:pt x="187" y="31"/>
                  </a:cubicBezTo>
                  <a:cubicBezTo>
                    <a:pt x="178" y="41"/>
                    <a:pt x="171" y="50"/>
                    <a:pt x="157" y="52"/>
                  </a:cubicBezTo>
                  <a:cubicBezTo>
                    <a:pt x="146" y="53"/>
                    <a:pt x="134" y="52"/>
                    <a:pt x="123" y="52"/>
                  </a:cubicBezTo>
                  <a:cubicBezTo>
                    <a:pt x="143" y="83"/>
                    <a:pt x="83" y="80"/>
                    <a:pt x="69" y="95"/>
                  </a:cubicBezTo>
                  <a:cubicBezTo>
                    <a:pt x="61" y="85"/>
                    <a:pt x="58" y="88"/>
                    <a:pt x="48" y="93"/>
                  </a:cubicBezTo>
                  <a:cubicBezTo>
                    <a:pt x="42" y="96"/>
                    <a:pt x="37" y="99"/>
                    <a:pt x="31" y="94"/>
                  </a:cubicBezTo>
                  <a:cubicBezTo>
                    <a:pt x="25" y="100"/>
                    <a:pt x="19" y="111"/>
                    <a:pt x="14" y="118"/>
                  </a:cubicBezTo>
                  <a:cubicBezTo>
                    <a:pt x="11" y="124"/>
                    <a:pt x="0" y="135"/>
                    <a:pt x="8" y="136"/>
                  </a:cubicBezTo>
                  <a:cubicBezTo>
                    <a:pt x="10" y="146"/>
                    <a:pt x="6" y="156"/>
                    <a:pt x="10" y="166"/>
                  </a:cubicBezTo>
                  <a:cubicBezTo>
                    <a:pt x="12" y="171"/>
                    <a:pt x="16" y="174"/>
                    <a:pt x="18" y="179"/>
                  </a:cubicBezTo>
                  <a:cubicBezTo>
                    <a:pt x="20" y="184"/>
                    <a:pt x="20" y="190"/>
                    <a:pt x="22" y="193"/>
                  </a:cubicBezTo>
                  <a:cubicBezTo>
                    <a:pt x="27" y="203"/>
                    <a:pt x="40" y="208"/>
                    <a:pt x="45" y="215"/>
                  </a:cubicBezTo>
                  <a:cubicBezTo>
                    <a:pt x="49" y="221"/>
                    <a:pt x="48" y="229"/>
                    <a:pt x="50" y="236"/>
                  </a:cubicBezTo>
                  <a:cubicBezTo>
                    <a:pt x="50" y="235"/>
                    <a:pt x="50" y="234"/>
                    <a:pt x="50" y="234"/>
                  </a:cubicBezTo>
                  <a:cubicBezTo>
                    <a:pt x="66" y="228"/>
                    <a:pt x="56" y="207"/>
                    <a:pt x="68" y="198"/>
                  </a:cubicBezTo>
                  <a:cubicBezTo>
                    <a:pt x="78" y="191"/>
                    <a:pt x="102" y="201"/>
                    <a:pt x="114" y="201"/>
                  </a:cubicBezTo>
                  <a:cubicBezTo>
                    <a:pt x="118" y="195"/>
                    <a:pt x="115" y="191"/>
                    <a:pt x="117" y="185"/>
                  </a:cubicBezTo>
                  <a:cubicBezTo>
                    <a:pt x="120" y="173"/>
                    <a:pt x="132" y="157"/>
                    <a:pt x="146" y="159"/>
                  </a:cubicBezTo>
                  <a:cubicBezTo>
                    <a:pt x="152" y="160"/>
                    <a:pt x="158" y="167"/>
                    <a:pt x="164" y="170"/>
                  </a:cubicBezTo>
                  <a:cubicBezTo>
                    <a:pt x="171" y="174"/>
                    <a:pt x="180" y="177"/>
                    <a:pt x="189" y="179"/>
                  </a:cubicBezTo>
                  <a:cubicBezTo>
                    <a:pt x="199" y="181"/>
                    <a:pt x="211" y="182"/>
                    <a:pt x="221" y="185"/>
                  </a:cubicBezTo>
                  <a:cubicBezTo>
                    <a:pt x="233" y="170"/>
                    <a:pt x="228" y="167"/>
                    <a:pt x="250" y="168"/>
                  </a:cubicBezTo>
                  <a:cubicBezTo>
                    <a:pt x="257" y="169"/>
                    <a:pt x="261" y="167"/>
                    <a:pt x="267" y="165"/>
                  </a:cubicBezTo>
                  <a:cubicBezTo>
                    <a:pt x="276" y="163"/>
                    <a:pt x="279" y="167"/>
                    <a:pt x="287" y="165"/>
                  </a:cubicBezTo>
                  <a:cubicBezTo>
                    <a:pt x="295" y="164"/>
                    <a:pt x="295" y="155"/>
                    <a:pt x="300" y="153"/>
                  </a:cubicBezTo>
                  <a:cubicBezTo>
                    <a:pt x="306" y="151"/>
                    <a:pt x="314" y="156"/>
                    <a:pt x="319" y="157"/>
                  </a:cubicBezTo>
                  <a:cubicBezTo>
                    <a:pt x="329" y="159"/>
                    <a:pt x="337" y="157"/>
                    <a:pt x="345" y="155"/>
                  </a:cubicBezTo>
                  <a:cubicBezTo>
                    <a:pt x="345" y="155"/>
                    <a:pt x="345" y="155"/>
                    <a:pt x="345" y="15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4" name="Freeform 580"/>
            <p:cNvSpPr>
              <a:spLocks/>
            </p:cNvSpPr>
            <p:nvPr/>
          </p:nvSpPr>
          <p:spPr bwMode="auto">
            <a:xfrm>
              <a:off x="-11372850" y="6940550"/>
              <a:ext cx="1219200" cy="982663"/>
            </a:xfrm>
            <a:custGeom>
              <a:avLst/>
              <a:gdLst>
                <a:gd name="T0" fmla="*/ 183 w 325"/>
                <a:gd name="T1" fmla="*/ 207 h 262"/>
                <a:gd name="T2" fmla="*/ 213 w 325"/>
                <a:gd name="T3" fmla="*/ 191 h 262"/>
                <a:gd name="T4" fmla="*/ 221 w 325"/>
                <a:gd name="T5" fmla="*/ 187 h 262"/>
                <a:gd name="T6" fmla="*/ 229 w 325"/>
                <a:gd name="T7" fmla="*/ 193 h 262"/>
                <a:gd name="T8" fmla="*/ 238 w 325"/>
                <a:gd name="T9" fmla="*/ 204 h 262"/>
                <a:gd name="T10" fmla="*/ 248 w 325"/>
                <a:gd name="T11" fmla="*/ 184 h 262"/>
                <a:gd name="T12" fmla="*/ 258 w 325"/>
                <a:gd name="T13" fmla="*/ 160 h 262"/>
                <a:gd name="T14" fmla="*/ 270 w 325"/>
                <a:gd name="T15" fmla="*/ 141 h 262"/>
                <a:gd name="T16" fmla="*/ 279 w 325"/>
                <a:gd name="T17" fmla="*/ 123 h 262"/>
                <a:gd name="T18" fmla="*/ 286 w 325"/>
                <a:gd name="T19" fmla="*/ 114 h 262"/>
                <a:gd name="T20" fmla="*/ 290 w 325"/>
                <a:gd name="T21" fmla="*/ 104 h 262"/>
                <a:gd name="T22" fmla="*/ 298 w 325"/>
                <a:gd name="T23" fmla="*/ 86 h 262"/>
                <a:gd name="T24" fmla="*/ 324 w 325"/>
                <a:gd name="T25" fmla="*/ 55 h 262"/>
                <a:gd name="T26" fmla="*/ 310 w 325"/>
                <a:gd name="T27" fmla="*/ 38 h 262"/>
                <a:gd name="T28" fmla="*/ 309 w 325"/>
                <a:gd name="T29" fmla="*/ 24 h 262"/>
                <a:gd name="T30" fmla="*/ 295 w 325"/>
                <a:gd name="T31" fmla="*/ 8 h 262"/>
                <a:gd name="T32" fmla="*/ 256 w 325"/>
                <a:gd name="T33" fmla="*/ 23 h 262"/>
                <a:gd name="T34" fmla="*/ 212 w 325"/>
                <a:gd name="T35" fmla="*/ 19 h 262"/>
                <a:gd name="T36" fmla="*/ 173 w 325"/>
                <a:gd name="T37" fmla="*/ 31 h 262"/>
                <a:gd name="T38" fmla="*/ 153 w 325"/>
                <a:gd name="T39" fmla="*/ 22 h 262"/>
                <a:gd name="T40" fmla="*/ 144 w 325"/>
                <a:gd name="T41" fmla="*/ 17 h 262"/>
                <a:gd name="T42" fmla="*/ 134 w 325"/>
                <a:gd name="T43" fmla="*/ 21 h 262"/>
                <a:gd name="T44" fmla="*/ 101 w 325"/>
                <a:gd name="T45" fmla="*/ 9 h 262"/>
                <a:gd name="T46" fmla="*/ 60 w 325"/>
                <a:gd name="T47" fmla="*/ 8 h 262"/>
                <a:gd name="T48" fmla="*/ 44 w 325"/>
                <a:gd name="T49" fmla="*/ 19 h 262"/>
                <a:gd name="T50" fmla="*/ 37 w 325"/>
                <a:gd name="T51" fmla="*/ 35 h 262"/>
                <a:gd name="T52" fmla="*/ 30 w 325"/>
                <a:gd name="T53" fmla="*/ 42 h 262"/>
                <a:gd name="T54" fmla="*/ 28 w 325"/>
                <a:gd name="T55" fmla="*/ 62 h 262"/>
                <a:gd name="T56" fmla="*/ 34 w 325"/>
                <a:gd name="T57" fmla="*/ 84 h 262"/>
                <a:gd name="T58" fmla="*/ 17 w 325"/>
                <a:gd name="T59" fmla="*/ 121 h 262"/>
                <a:gd name="T60" fmla="*/ 3 w 325"/>
                <a:gd name="T61" fmla="*/ 205 h 262"/>
                <a:gd name="T62" fmla="*/ 29 w 325"/>
                <a:gd name="T63" fmla="*/ 205 h 262"/>
                <a:gd name="T64" fmla="*/ 79 w 325"/>
                <a:gd name="T65" fmla="*/ 244 h 262"/>
                <a:gd name="T66" fmla="*/ 113 w 325"/>
                <a:gd name="T67" fmla="*/ 258 h 262"/>
                <a:gd name="T68" fmla="*/ 157 w 325"/>
                <a:gd name="T69" fmla="*/ 254 h 262"/>
                <a:gd name="T70" fmla="*/ 158 w 325"/>
                <a:gd name="T71" fmla="*/ 254 h 262"/>
                <a:gd name="T72" fmla="*/ 167 w 325"/>
                <a:gd name="T73" fmla="*/ 235 h 262"/>
                <a:gd name="T74" fmla="*/ 183 w 325"/>
                <a:gd name="T75" fmla="*/ 20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262">
                  <a:moveTo>
                    <a:pt x="183" y="207"/>
                  </a:moveTo>
                  <a:cubicBezTo>
                    <a:pt x="193" y="196"/>
                    <a:pt x="199" y="193"/>
                    <a:pt x="213" y="191"/>
                  </a:cubicBezTo>
                  <a:cubicBezTo>
                    <a:pt x="216" y="190"/>
                    <a:pt x="214" y="186"/>
                    <a:pt x="221" y="187"/>
                  </a:cubicBezTo>
                  <a:cubicBezTo>
                    <a:pt x="221" y="187"/>
                    <a:pt x="228" y="192"/>
                    <a:pt x="229" y="193"/>
                  </a:cubicBezTo>
                  <a:cubicBezTo>
                    <a:pt x="233" y="197"/>
                    <a:pt x="227" y="205"/>
                    <a:pt x="238" y="204"/>
                  </a:cubicBezTo>
                  <a:cubicBezTo>
                    <a:pt x="237" y="198"/>
                    <a:pt x="245" y="188"/>
                    <a:pt x="248" y="184"/>
                  </a:cubicBezTo>
                  <a:cubicBezTo>
                    <a:pt x="254" y="175"/>
                    <a:pt x="254" y="169"/>
                    <a:pt x="258" y="160"/>
                  </a:cubicBezTo>
                  <a:cubicBezTo>
                    <a:pt x="261" y="153"/>
                    <a:pt x="267" y="147"/>
                    <a:pt x="270" y="141"/>
                  </a:cubicBezTo>
                  <a:cubicBezTo>
                    <a:pt x="273" y="135"/>
                    <a:pt x="276" y="128"/>
                    <a:pt x="279" y="123"/>
                  </a:cubicBezTo>
                  <a:cubicBezTo>
                    <a:pt x="280" y="121"/>
                    <a:pt x="285" y="117"/>
                    <a:pt x="286" y="114"/>
                  </a:cubicBezTo>
                  <a:cubicBezTo>
                    <a:pt x="287" y="113"/>
                    <a:pt x="290" y="105"/>
                    <a:pt x="290" y="104"/>
                  </a:cubicBezTo>
                  <a:cubicBezTo>
                    <a:pt x="292" y="100"/>
                    <a:pt x="295" y="92"/>
                    <a:pt x="298" y="86"/>
                  </a:cubicBezTo>
                  <a:cubicBezTo>
                    <a:pt x="304" y="74"/>
                    <a:pt x="325" y="71"/>
                    <a:pt x="324" y="55"/>
                  </a:cubicBezTo>
                  <a:cubicBezTo>
                    <a:pt x="323" y="46"/>
                    <a:pt x="313" y="44"/>
                    <a:pt x="310" y="38"/>
                  </a:cubicBezTo>
                  <a:cubicBezTo>
                    <a:pt x="309" y="34"/>
                    <a:pt x="309" y="29"/>
                    <a:pt x="309" y="24"/>
                  </a:cubicBezTo>
                  <a:cubicBezTo>
                    <a:pt x="304" y="20"/>
                    <a:pt x="302" y="11"/>
                    <a:pt x="295" y="8"/>
                  </a:cubicBezTo>
                  <a:cubicBezTo>
                    <a:pt x="281" y="3"/>
                    <a:pt x="271" y="24"/>
                    <a:pt x="256" y="23"/>
                  </a:cubicBezTo>
                  <a:cubicBezTo>
                    <a:pt x="243" y="22"/>
                    <a:pt x="227" y="16"/>
                    <a:pt x="212" y="19"/>
                  </a:cubicBezTo>
                  <a:cubicBezTo>
                    <a:pt x="195" y="22"/>
                    <a:pt x="193" y="36"/>
                    <a:pt x="173" y="31"/>
                  </a:cubicBezTo>
                  <a:cubicBezTo>
                    <a:pt x="167" y="29"/>
                    <a:pt x="159" y="25"/>
                    <a:pt x="153" y="22"/>
                  </a:cubicBezTo>
                  <a:cubicBezTo>
                    <a:pt x="149" y="20"/>
                    <a:pt x="151" y="17"/>
                    <a:pt x="144" y="17"/>
                  </a:cubicBezTo>
                  <a:cubicBezTo>
                    <a:pt x="141" y="17"/>
                    <a:pt x="137" y="20"/>
                    <a:pt x="134" y="21"/>
                  </a:cubicBezTo>
                  <a:cubicBezTo>
                    <a:pt x="114" y="29"/>
                    <a:pt x="116" y="17"/>
                    <a:pt x="101" y="9"/>
                  </a:cubicBezTo>
                  <a:cubicBezTo>
                    <a:pt x="86" y="0"/>
                    <a:pt x="76" y="5"/>
                    <a:pt x="60" y="8"/>
                  </a:cubicBezTo>
                  <a:cubicBezTo>
                    <a:pt x="49" y="9"/>
                    <a:pt x="49" y="8"/>
                    <a:pt x="44" y="19"/>
                  </a:cubicBezTo>
                  <a:cubicBezTo>
                    <a:pt x="42" y="24"/>
                    <a:pt x="40" y="30"/>
                    <a:pt x="37" y="35"/>
                  </a:cubicBezTo>
                  <a:cubicBezTo>
                    <a:pt x="35" y="38"/>
                    <a:pt x="32" y="38"/>
                    <a:pt x="30" y="42"/>
                  </a:cubicBezTo>
                  <a:cubicBezTo>
                    <a:pt x="29" y="44"/>
                    <a:pt x="28" y="60"/>
                    <a:pt x="28" y="62"/>
                  </a:cubicBezTo>
                  <a:cubicBezTo>
                    <a:pt x="27" y="70"/>
                    <a:pt x="32" y="75"/>
                    <a:pt x="34" y="84"/>
                  </a:cubicBezTo>
                  <a:cubicBezTo>
                    <a:pt x="36" y="97"/>
                    <a:pt x="26" y="111"/>
                    <a:pt x="17" y="121"/>
                  </a:cubicBezTo>
                  <a:cubicBezTo>
                    <a:pt x="0" y="140"/>
                    <a:pt x="5" y="177"/>
                    <a:pt x="3" y="205"/>
                  </a:cubicBezTo>
                  <a:cubicBezTo>
                    <a:pt x="12" y="204"/>
                    <a:pt x="20" y="204"/>
                    <a:pt x="29" y="205"/>
                  </a:cubicBezTo>
                  <a:cubicBezTo>
                    <a:pt x="57" y="206"/>
                    <a:pt x="65" y="223"/>
                    <a:pt x="79" y="244"/>
                  </a:cubicBezTo>
                  <a:cubicBezTo>
                    <a:pt x="90" y="262"/>
                    <a:pt x="93" y="261"/>
                    <a:pt x="113" y="258"/>
                  </a:cubicBezTo>
                  <a:cubicBezTo>
                    <a:pt x="126" y="257"/>
                    <a:pt x="144" y="250"/>
                    <a:pt x="157" y="254"/>
                  </a:cubicBezTo>
                  <a:cubicBezTo>
                    <a:pt x="157" y="254"/>
                    <a:pt x="158" y="254"/>
                    <a:pt x="158" y="254"/>
                  </a:cubicBezTo>
                  <a:cubicBezTo>
                    <a:pt x="161" y="248"/>
                    <a:pt x="165" y="242"/>
                    <a:pt x="167" y="235"/>
                  </a:cubicBezTo>
                  <a:cubicBezTo>
                    <a:pt x="171" y="222"/>
                    <a:pt x="173" y="218"/>
                    <a:pt x="183" y="207"/>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5" name="Freeform 581"/>
            <p:cNvSpPr>
              <a:spLocks/>
            </p:cNvSpPr>
            <p:nvPr/>
          </p:nvSpPr>
          <p:spPr bwMode="auto">
            <a:xfrm>
              <a:off x="-10779125" y="7031038"/>
              <a:ext cx="771525" cy="1139825"/>
            </a:xfrm>
            <a:custGeom>
              <a:avLst/>
              <a:gdLst>
                <a:gd name="T0" fmla="*/ 206 w 206"/>
                <a:gd name="T1" fmla="*/ 292 h 304"/>
                <a:gd name="T2" fmla="*/ 201 w 206"/>
                <a:gd name="T3" fmla="*/ 271 h 304"/>
                <a:gd name="T4" fmla="*/ 178 w 206"/>
                <a:gd name="T5" fmla="*/ 249 h 304"/>
                <a:gd name="T6" fmla="*/ 174 w 206"/>
                <a:gd name="T7" fmla="*/ 235 h 304"/>
                <a:gd name="T8" fmla="*/ 166 w 206"/>
                <a:gd name="T9" fmla="*/ 222 h 304"/>
                <a:gd name="T10" fmla="*/ 164 w 206"/>
                <a:gd name="T11" fmla="*/ 192 h 304"/>
                <a:gd name="T12" fmla="*/ 170 w 206"/>
                <a:gd name="T13" fmla="*/ 174 h 304"/>
                <a:gd name="T14" fmla="*/ 187 w 206"/>
                <a:gd name="T15" fmla="*/ 150 h 304"/>
                <a:gd name="T16" fmla="*/ 192 w 206"/>
                <a:gd name="T17" fmla="*/ 153 h 304"/>
                <a:gd name="T18" fmla="*/ 159 w 206"/>
                <a:gd name="T19" fmla="*/ 106 h 304"/>
                <a:gd name="T20" fmla="*/ 156 w 206"/>
                <a:gd name="T21" fmla="*/ 86 h 304"/>
                <a:gd name="T22" fmla="*/ 191 w 206"/>
                <a:gd name="T23" fmla="*/ 86 h 304"/>
                <a:gd name="T24" fmla="*/ 178 w 206"/>
                <a:gd name="T25" fmla="*/ 48 h 304"/>
                <a:gd name="T26" fmla="*/ 167 w 206"/>
                <a:gd name="T27" fmla="*/ 11 h 304"/>
                <a:gd name="T28" fmla="*/ 151 w 206"/>
                <a:gd name="T29" fmla="*/ 1 h 304"/>
                <a:gd name="T30" fmla="*/ 151 w 206"/>
                <a:gd name="T31" fmla="*/ 0 h 304"/>
                <a:gd name="T32" fmla="*/ 152 w 206"/>
                <a:gd name="T33" fmla="*/ 14 h 304"/>
                <a:gd name="T34" fmla="*/ 166 w 206"/>
                <a:gd name="T35" fmla="*/ 31 h 304"/>
                <a:gd name="T36" fmla="*/ 140 w 206"/>
                <a:gd name="T37" fmla="*/ 62 h 304"/>
                <a:gd name="T38" fmla="*/ 132 w 206"/>
                <a:gd name="T39" fmla="*/ 80 h 304"/>
                <a:gd name="T40" fmla="*/ 128 w 206"/>
                <a:gd name="T41" fmla="*/ 90 h 304"/>
                <a:gd name="T42" fmla="*/ 121 w 206"/>
                <a:gd name="T43" fmla="*/ 99 h 304"/>
                <a:gd name="T44" fmla="*/ 112 w 206"/>
                <a:gd name="T45" fmla="*/ 117 h 304"/>
                <a:gd name="T46" fmla="*/ 100 w 206"/>
                <a:gd name="T47" fmla="*/ 136 h 304"/>
                <a:gd name="T48" fmla="*/ 90 w 206"/>
                <a:gd name="T49" fmla="*/ 160 h 304"/>
                <a:gd name="T50" fmla="*/ 80 w 206"/>
                <a:gd name="T51" fmla="*/ 180 h 304"/>
                <a:gd name="T52" fmla="*/ 71 w 206"/>
                <a:gd name="T53" fmla="*/ 169 h 304"/>
                <a:gd name="T54" fmla="*/ 63 w 206"/>
                <a:gd name="T55" fmla="*/ 163 h 304"/>
                <a:gd name="T56" fmla="*/ 55 w 206"/>
                <a:gd name="T57" fmla="*/ 167 h 304"/>
                <a:gd name="T58" fmla="*/ 25 w 206"/>
                <a:gd name="T59" fmla="*/ 183 h 304"/>
                <a:gd name="T60" fmla="*/ 9 w 206"/>
                <a:gd name="T61" fmla="*/ 211 h 304"/>
                <a:gd name="T62" fmla="*/ 0 w 206"/>
                <a:gd name="T63" fmla="*/ 230 h 304"/>
                <a:gd name="T64" fmla="*/ 16 w 206"/>
                <a:gd name="T65" fmla="*/ 244 h 304"/>
                <a:gd name="T66" fmla="*/ 26 w 206"/>
                <a:gd name="T67" fmla="*/ 246 h 304"/>
                <a:gd name="T68" fmla="*/ 31 w 206"/>
                <a:gd name="T69" fmla="*/ 257 h 304"/>
                <a:gd name="T70" fmla="*/ 35 w 206"/>
                <a:gd name="T71" fmla="*/ 275 h 304"/>
                <a:gd name="T72" fmla="*/ 34 w 206"/>
                <a:gd name="T73" fmla="*/ 291 h 304"/>
                <a:gd name="T74" fmla="*/ 76 w 206"/>
                <a:gd name="T75" fmla="*/ 296 h 304"/>
                <a:gd name="T76" fmla="*/ 138 w 206"/>
                <a:gd name="T77" fmla="*/ 296 h 304"/>
                <a:gd name="T78" fmla="*/ 206 w 206"/>
                <a:gd name="T79" fmla="*/ 304 h 304"/>
                <a:gd name="T80" fmla="*/ 206 w 206"/>
                <a:gd name="T81" fmla="*/ 29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304">
                  <a:moveTo>
                    <a:pt x="206" y="292"/>
                  </a:moveTo>
                  <a:cubicBezTo>
                    <a:pt x="204" y="285"/>
                    <a:pt x="205" y="277"/>
                    <a:pt x="201" y="271"/>
                  </a:cubicBezTo>
                  <a:cubicBezTo>
                    <a:pt x="196" y="264"/>
                    <a:pt x="183" y="259"/>
                    <a:pt x="178" y="249"/>
                  </a:cubicBezTo>
                  <a:cubicBezTo>
                    <a:pt x="176" y="246"/>
                    <a:pt x="176" y="240"/>
                    <a:pt x="174" y="235"/>
                  </a:cubicBezTo>
                  <a:cubicBezTo>
                    <a:pt x="172" y="230"/>
                    <a:pt x="168" y="227"/>
                    <a:pt x="166" y="222"/>
                  </a:cubicBezTo>
                  <a:cubicBezTo>
                    <a:pt x="162" y="212"/>
                    <a:pt x="166" y="202"/>
                    <a:pt x="164" y="192"/>
                  </a:cubicBezTo>
                  <a:cubicBezTo>
                    <a:pt x="156" y="191"/>
                    <a:pt x="167" y="180"/>
                    <a:pt x="170" y="174"/>
                  </a:cubicBezTo>
                  <a:cubicBezTo>
                    <a:pt x="175" y="167"/>
                    <a:pt x="181" y="156"/>
                    <a:pt x="187" y="150"/>
                  </a:cubicBezTo>
                  <a:cubicBezTo>
                    <a:pt x="189" y="151"/>
                    <a:pt x="191" y="152"/>
                    <a:pt x="192" y="153"/>
                  </a:cubicBezTo>
                  <a:cubicBezTo>
                    <a:pt x="189" y="133"/>
                    <a:pt x="173" y="119"/>
                    <a:pt x="159" y="106"/>
                  </a:cubicBezTo>
                  <a:cubicBezTo>
                    <a:pt x="151" y="99"/>
                    <a:pt x="142" y="92"/>
                    <a:pt x="156" y="86"/>
                  </a:cubicBezTo>
                  <a:cubicBezTo>
                    <a:pt x="166" y="81"/>
                    <a:pt x="180" y="89"/>
                    <a:pt x="191" y="86"/>
                  </a:cubicBezTo>
                  <a:cubicBezTo>
                    <a:pt x="184" y="71"/>
                    <a:pt x="177" y="65"/>
                    <a:pt x="178" y="48"/>
                  </a:cubicBezTo>
                  <a:cubicBezTo>
                    <a:pt x="179" y="34"/>
                    <a:pt x="175" y="23"/>
                    <a:pt x="167" y="11"/>
                  </a:cubicBezTo>
                  <a:cubicBezTo>
                    <a:pt x="161" y="3"/>
                    <a:pt x="157" y="5"/>
                    <a:pt x="151" y="1"/>
                  </a:cubicBezTo>
                  <a:cubicBezTo>
                    <a:pt x="151" y="0"/>
                    <a:pt x="151" y="0"/>
                    <a:pt x="151" y="0"/>
                  </a:cubicBezTo>
                  <a:cubicBezTo>
                    <a:pt x="151" y="5"/>
                    <a:pt x="151" y="10"/>
                    <a:pt x="152" y="14"/>
                  </a:cubicBezTo>
                  <a:cubicBezTo>
                    <a:pt x="155" y="20"/>
                    <a:pt x="165" y="22"/>
                    <a:pt x="166" y="31"/>
                  </a:cubicBezTo>
                  <a:cubicBezTo>
                    <a:pt x="167" y="47"/>
                    <a:pt x="146" y="50"/>
                    <a:pt x="140" y="62"/>
                  </a:cubicBezTo>
                  <a:cubicBezTo>
                    <a:pt x="137" y="68"/>
                    <a:pt x="134" y="76"/>
                    <a:pt x="132" y="80"/>
                  </a:cubicBezTo>
                  <a:cubicBezTo>
                    <a:pt x="132" y="81"/>
                    <a:pt x="129" y="89"/>
                    <a:pt x="128" y="90"/>
                  </a:cubicBezTo>
                  <a:cubicBezTo>
                    <a:pt x="127" y="93"/>
                    <a:pt x="122" y="97"/>
                    <a:pt x="121" y="99"/>
                  </a:cubicBezTo>
                  <a:cubicBezTo>
                    <a:pt x="118" y="104"/>
                    <a:pt x="115" y="111"/>
                    <a:pt x="112" y="117"/>
                  </a:cubicBezTo>
                  <a:cubicBezTo>
                    <a:pt x="109" y="123"/>
                    <a:pt x="103" y="129"/>
                    <a:pt x="100" y="136"/>
                  </a:cubicBezTo>
                  <a:cubicBezTo>
                    <a:pt x="96" y="145"/>
                    <a:pt x="96" y="151"/>
                    <a:pt x="90" y="160"/>
                  </a:cubicBezTo>
                  <a:cubicBezTo>
                    <a:pt x="87" y="164"/>
                    <a:pt x="79" y="174"/>
                    <a:pt x="80" y="180"/>
                  </a:cubicBezTo>
                  <a:cubicBezTo>
                    <a:pt x="69" y="181"/>
                    <a:pt x="75" y="173"/>
                    <a:pt x="71" y="169"/>
                  </a:cubicBezTo>
                  <a:cubicBezTo>
                    <a:pt x="70" y="168"/>
                    <a:pt x="63" y="163"/>
                    <a:pt x="63" y="163"/>
                  </a:cubicBezTo>
                  <a:cubicBezTo>
                    <a:pt x="56" y="162"/>
                    <a:pt x="58" y="166"/>
                    <a:pt x="55" y="167"/>
                  </a:cubicBezTo>
                  <a:cubicBezTo>
                    <a:pt x="41" y="169"/>
                    <a:pt x="35" y="172"/>
                    <a:pt x="25" y="183"/>
                  </a:cubicBezTo>
                  <a:cubicBezTo>
                    <a:pt x="15" y="194"/>
                    <a:pt x="13" y="198"/>
                    <a:pt x="9" y="211"/>
                  </a:cubicBezTo>
                  <a:cubicBezTo>
                    <a:pt x="7" y="218"/>
                    <a:pt x="3" y="224"/>
                    <a:pt x="0" y="230"/>
                  </a:cubicBezTo>
                  <a:cubicBezTo>
                    <a:pt x="8" y="233"/>
                    <a:pt x="10" y="240"/>
                    <a:pt x="16" y="244"/>
                  </a:cubicBezTo>
                  <a:cubicBezTo>
                    <a:pt x="19" y="246"/>
                    <a:pt x="24" y="244"/>
                    <a:pt x="26" y="246"/>
                  </a:cubicBezTo>
                  <a:cubicBezTo>
                    <a:pt x="27" y="247"/>
                    <a:pt x="29" y="255"/>
                    <a:pt x="31" y="257"/>
                  </a:cubicBezTo>
                  <a:cubicBezTo>
                    <a:pt x="36" y="266"/>
                    <a:pt x="35" y="264"/>
                    <a:pt x="35" y="275"/>
                  </a:cubicBezTo>
                  <a:cubicBezTo>
                    <a:pt x="35" y="281"/>
                    <a:pt x="35" y="286"/>
                    <a:pt x="34" y="291"/>
                  </a:cubicBezTo>
                  <a:cubicBezTo>
                    <a:pt x="48" y="293"/>
                    <a:pt x="62" y="298"/>
                    <a:pt x="76" y="296"/>
                  </a:cubicBezTo>
                  <a:cubicBezTo>
                    <a:pt x="77" y="282"/>
                    <a:pt x="130" y="294"/>
                    <a:pt x="138" y="296"/>
                  </a:cubicBezTo>
                  <a:cubicBezTo>
                    <a:pt x="162" y="299"/>
                    <a:pt x="185" y="296"/>
                    <a:pt x="206" y="304"/>
                  </a:cubicBezTo>
                  <a:cubicBezTo>
                    <a:pt x="205" y="300"/>
                    <a:pt x="205" y="296"/>
                    <a:pt x="206" y="292"/>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6" name="Freeform 582"/>
            <p:cNvSpPr>
              <a:spLocks/>
            </p:cNvSpPr>
            <p:nvPr/>
          </p:nvSpPr>
          <p:spPr bwMode="auto">
            <a:xfrm>
              <a:off x="-10696575" y="4829175"/>
              <a:ext cx="1589088" cy="1541463"/>
            </a:xfrm>
            <a:custGeom>
              <a:avLst/>
              <a:gdLst>
                <a:gd name="T0" fmla="*/ 421 w 424"/>
                <a:gd name="T1" fmla="*/ 78 h 411"/>
                <a:gd name="T2" fmla="*/ 416 w 424"/>
                <a:gd name="T3" fmla="*/ 66 h 411"/>
                <a:gd name="T4" fmla="*/ 424 w 424"/>
                <a:gd name="T5" fmla="*/ 46 h 411"/>
                <a:gd name="T6" fmla="*/ 416 w 424"/>
                <a:gd name="T7" fmla="*/ 37 h 411"/>
                <a:gd name="T8" fmla="*/ 400 w 424"/>
                <a:gd name="T9" fmla="*/ 35 h 411"/>
                <a:gd name="T10" fmla="*/ 387 w 424"/>
                <a:gd name="T11" fmla="*/ 32 h 411"/>
                <a:gd name="T12" fmla="*/ 370 w 424"/>
                <a:gd name="T13" fmla="*/ 26 h 411"/>
                <a:gd name="T14" fmla="*/ 366 w 424"/>
                <a:gd name="T15" fmla="*/ 15 h 411"/>
                <a:gd name="T16" fmla="*/ 314 w 424"/>
                <a:gd name="T17" fmla="*/ 13 h 411"/>
                <a:gd name="T18" fmla="*/ 293 w 424"/>
                <a:gd name="T19" fmla="*/ 28 h 411"/>
                <a:gd name="T20" fmla="*/ 288 w 424"/>
                <a:gd name="T21" fmla="*/ 55 h 411"/>
                <a:gd name="T22" fmla="*/ 285 w 424"/>
                <a:gd name="T23" fmla="*/ 80 h 411"/>
                <a:gd name="T24" fmla="*/ 258 w 424"/>
                <a:gd name="T25" fmla="*/ 87 h 411"/>
                <a:gd name="T26" fmla="*/ 232 w 424"/>
                <a:gd name="T27" fmla="*/ 69 h 411"/>
                <a:gd name="T28" fmla="*/ 199 w 424"/>
                <a:gd name="T29" fmla="*/ 62 h 411"/>
                <a:gd name="T30" fmla="*/ 179 w 424"/>
                <a:gd name="T31" fmla="*/ 59 h 411"/>
                <a:gd name="T32" fmla="*/ 165 w 424"/>
                <a:gd name="T33" fmla="*/ 42 h 411"/>
                <a:gd name="T34" fmla="*/ 153 w 424"/>
                <a:gd name="T35" fmla="*/ 19 h 411"/>
                <a:gd name="T36" fmla="*/ 136 w 424"/>
                <a:gd name="T37" fmla="*/ 16 h 411"/>
                <a:gd name="T38" fmla="*/ 118 w 424"/>
                <a:gd name="T39" fmla="*/ 11 h 411"/>
                <a:gd name="T40" fmla="*/ 87 w 424"/>
                <a:gd name="T41" fmla="*/ 12 h 411"/>
                <a:gd name="T42" fmla="*/ 69 w 424"/>
                <a:gd name="T43" fmla="*/ 2 h 411"/>
                <a:gd name="T44" fmla="*/ 61 w 424"/>
                <a:gd name="T45" fmla="*/ 0 h 411"/>
                <a:gd name="T46" fmla="*/ 57 w 424"/>
                <a:gd name="T47" fmla="*/ 20 h 411"/>
                <a:gd name="T48" fmla="*/ 43 w 424"/>
                <a:gd name="T49" fmla="*/ 34 h 411"/>
                <a:gd name="T50" fmla="*/ 26 w 424"/>
                <a:gd name="T51" fmla="*/ 53 h 411"/>
                <a:gd name="T52" fmla="*/ 23 w 424"/>
                <a:gd name="T53" fmla="*/ 79 h 411"/>
                <a:gd name="T54" fmla="*/ 5 w 424"/>
                <a:gd name="T55" fmla="*/ 96 h 411"/>
                <a:gd name="T56" fmla="*/ 13 w 424"/>
                <a:gd name="T57" fmla="*/ 126 h 411"/>
                <a:gd name="T58" fmla="*/ 16 w 424"/>
                <a:gd name="T59" fmla="*/ 151 h 411"/>
                <a:gd name="T60" fmla="*/ 19 w 424"/>
                <a:gd name="T61" fmla="*/ 172 h 411"/>
                <a:gd name="T62" fmla="*/ 14 w 424"/>
                <a:gd name="T63" fmla="*/ 181 h 411"/>
                <a:gd name="T64" fmla="*/ 16 w 424"/>
                <a:gd name="T65" fmla="*/ 193 h 411"/>
                <a:gd name="T66" fmla="*/ 7 w 424"/>
                <a:gd name="T67" fmla="*/ 211 h 411"/>
                <a:gd name="T68" fmla="*/ 15 w 424"/>
                <a:gd name="T69" fmla="*/ 230 h 411"/>
                <a:gd name="T70" fmla="*/ 36 w 424"/>
                <a:gd name="T71" fmla="*/ 268 h 411"/>
                <a:gd name="T72" fmla="*/ 61 w 424"/>
                <a:gd name="T73" fmla="*/ 274 h 411"/>
                <a:gd name="T74" fmla="*/ 73 w 424"/>
                <a:gd name="T75" fmla="*/ 293 h 411"/>
                <a:gd name="T76" fmla="*/ 99 w 424"/>
                <a:gd name="T77" fmla="*/ 299 h 411"/>
                <a:gd name="T78" fmla="*/ 121 w 424"/>
                <a:gd name="T79" fmla="*/ 311 h 411"/>
                <a:gd name="T80" fmla="*/ 165 w 424"/>
                <a:gd name="T81" fmla="*/ 303 h 411"/>
                <a:gd name="T82" fmla="*/ 179 w 424"/>
                <a:gd name="T83" fmla="*/ 295 h 411"/>
                <a:gd name="T84" fmla="*/ 378 w 424"/>
                <a:gd name="T85" fmla="*/ 400 h 411"/>
                <a:gd name="T86" fmla="*/ 393 w 424"/>
                <a:gd name="T87" fmla="*/ 411 h 411"/>
                <a:gd name="T88" fmla="*/ 393 w 424"/>
                <a:gd name="T89" fmla="*/ 396 h 411"/>
                <a:gd name="T90" fmla="*/ 419 w 424"/>
                <a:gd name="T91" fmla="*/ 395 h 411"/>
                <a:gd name="T92" fmla="*/ 419 w 424"/>
                <a:gd name="T93" fmla="*/ 210 h 411"/>
                <a:gd name="T94" fmla="*/ 417 w 424"/>
                <a:gd name="T95" fmla="*/ 116 h 411"/>
                <a:gd name="T96" fmla="*/ 412 w 424"/>
                <a:gd name="T97" fmla="*/ 92 h 411"/>
                <a:gd name="T98" fmla="*/ 421 w 424"/>
                <a:gd name="T99" fmla="*/ 7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411">
                  <a:moveTo>
                    <a:pt x="421" y="78"/>
                  </a:moveTo>
                  <a:cubicBezTo>
                    <a:pt x="421" y="72"/>
                    <a:pt x="418" y="71"/>
                    <a:pt x="416" y="66"/>
                  </a:cubicBezTo>
                  <a:cubicBezTo>
                    <a:pt x="414" y="60"/>
                    <a:pt x="419" y="52"/>
                    <a:pt x="424" y="46"/>
                  </a:cubicBezTo>
                  <a:cubicBezTo>
                    <a:pt x="422" y="43"/>
                    <a:pt x="420" y="40"/>
                    <a:pt x="416" y="37"/>
                  </a:cubicBezTo>
                  <a:cubicBezTo>
                    <a:pt x="410" y="32"/>
                    <a:pt x="407" y="34"/>
                    <a:pt x="400" y="35"/>
                  </a:cubicBezTo>
                  <a:cubicBezTo>
                    <a:pt x="395" y="36"/>
                    <a:pt x="392" y="33"/>
                    <a:pt x="387" y="32"/>
                  </a:cubicBezTo>
                  <a:cubicBezTo>
                    <a:pt x="380" y="30"/>
                    <a:pt x="374" y="33"/>
                    <a:pt x="370" y="26"/>
                  </a:cubicBezTo>
                  <a:cubicBezTo>
                    <a:pt x="367" y="21"/>
                    <a:pt x="371" y="19"/>
                    <a:pt x="366" y="15"/>
                  </a:cubicBezTo>
                  <a:cubicBezTo>
                    <a:pt x="352" y="4"/>
                    <a:pt x="328" y="9"/>
                    <a:pt x="314" y="13"/>
                  </a:cubicBezTo>
                  <a:cubicBezTo>
                    <a:pt x="306" y="16"/>
                    <a:pt x="299" y="22"/>
                    <a:pt x="293" y="28"/>
                  </a:cubicBezTo>
                  <a:cubicBezTo>
                    <a:pt x="283" y="37"/>
                    <a:pt x="283" y="43"/>
                    <a:pt x="288" y="55"/>
                  </a:cubicBezTo>
                  <a:cubicBezTo>
                    <a:pt x="292" y="64"/>
                    <a:pt x="292" y="71"/>
                    <a:pt x="285" y="80"/>
                  </a:cubicBezTo>
                  <a:cubicBezTo>
                    <a:pt x="277" y="88"/>
                    <a:pt x="268" y="92"/>
                    <a:pt x="258" y="87"/>
                  </a:cubicBezTo>
                  <a:cubicBezTo>
                    <a:pt x="247" y="83"/>
                    <a:pt x="241" y="74"/>
                    <a:pt x="232" y="69"/>
                  </a:cubicBezTo>
                  <a:cubicBezTo>
                    <a:pt x="222" y="63"/>
                    <a:pt x="209" y="64"/>
                    <a:pt x="199" y="62"/>
                  </a:cubicBezTo>
                  <a:cubicBezTo>
                    <a:pt x="192" y="61"/>
                    <a:pt x="185" y="61"/>
                    <a:pt x="179" y="59"/>
                  </a:cubicBezTo>
                  <a:cubicBezTo>
                    <a:pt x="171" y="57"/>
                    <a:pt x="167" y="49"/>
                    <a:pt x="165" y="42"/>
                  </a:cubicBezTo>
                  <a:cubicBezTo>
                    <a:pt x="162" y="31"/>
                    <a:pt x="164" y="24"/>
                    <a:pt x="153" y="19"/>
                  </a:cubicBezTo>
                  <a:cubicBezTo>
                    <a:pt x="147" y="16"/>
                    <a:pt x="143" y="17"/>
                    <a:pt x="136" y="16"/>
                  </a:cubicBezTo>
                  <a:cubicBezTo>
                    <a:pt x="129" y="15"/>
                    <a:pt x="126" y="12"/>
                    <a:pt x="118" y="11"/>
                  </a:cubicBezTo>
                  <a:cubicBezTo>
                    <a:pt x="107" y="10"/>
                    <a:pt x="99" y="14"/>
                    <a:pt x="87" y="12"/>
                  </a:cubicBezTo>
                  <a:cubicBezTo>
                    <a:pt x="80" y="10"/>
                    <a:pt x="75" y="5"/>
                    <a:pt x="69" y="2"/>
                  </a:cubicBezTo>
                  <a:cubicBezTo>
                    <a:pt x="66" y="1"/>
                    <a:pt x="63" y="0"/>
                    <a:pt x="61" y="0"/>
                  </a:cubicBezTo>
                  <a:cubicBezTo>
                    <a:pt x="58" y="7"/>
                    <a:pt x="57" y="13"/>
                    <a:pt x="57" y="20"/>
                  </a:cubicBezTo>
                  <a:cubicBezTo>
                    <a:pt x="63" y="27"/>
                    <a:pt x="48" y="30"/>
                    <a:pt x="43" y="34"/>
                  </a:cubicBezTo>
                  <a:cubicBezTo>
                    <a:pt x="37" y="38"/>
                    <a:pt x="29" y="46"/>
                    <a:pt x="26" y="53"/>
                  </a:cubicBezTo>
                  <a:cubicBezTo>
                    <a:pt x="21" y="63"/>
                    <a:pt x="26" y="71"/>
                    <a:pt x="23" y="79"/>
                  </a:cubicBezTo>
                  <a:cubicBezTo>
                    <a:pt x="20" y="87"/>
                    <a:pt x="8" y="89"/>
                    <a:pt x="5" y="96"/>
                  </a:cubicBezTo>
                  <a:cubicBezTo>
                    <a:pt x="1" y="105"/>
                    <a:pt x="11" y="115"/>
                    <a:pt x="13" y="126"/>
                  </a:cubicBezTo>
                  <a:cubicBezTo>
                    <a:pt x="15" y="134"/>
                    <a:pt x="15" y="142"/>
                    <a:pt x="16" y="151"/>
                  </a:cubicBezTo>
                  <a:cubicBezTo>
                    <a:pt x="16" y="158"/>
                    <a:pt x="19" y="164"/>
                    <a:pt x="19" y="172"/>
                  </a:cubicBezTo>
                  <a:cubicBezTo>
                    <a:pt x="19" y="175"/>
                    <a:pt x="14" y="177"/>
                    <a:pt x="14" y="181"/>
                  </a:cubicBezTo>
                  <a:cubicBezTo>
                    <a:pt x="13" y="184"/>
                    <a:pt x="15" y="189"/>
                    <a:pt x="16" y="193"/>
                  </a:cubicBezTo>
                  <a:cubicBezTo>
                    <a:pt x="16" y="206"/>
                    <a:pt x="12" y="202"/>
                    <a:pt x="7" y="211"/>
                  </a:cubicBezTo>
                  <a:cubicBezTo>
                    <a:pt x="0" y="222"/>
                    <a:pt x="7" y="221"/>
                    <a:pt x="15" y="230"/>
                  </a:cubicBezTo>
                  <a:cubicBezTo>
                    <a:pt x="26" y="244"/>
                    <a:pt x="19" y="264"/>
                    <a:pt x="36" y="268"/>
                  </a:cubicBezTo>
                  <a:cubicBezTo>
                    <a:pt x="47" y="271"/>
                    <a:pt x="52" y="264"/>
                    <a:pt x="61" y="274"/>
                  </a:cubicBezTo>
                  <a:cubicBezTo>
                    <a:pt x="67" y="281"/>
                    <a:pt x="66" y="288"/>
                    <a:pt x="73" y="293"/>
                  </a:cubicBezTo>
                  <a:cubicBezTo>
                    <a:pt x="80" y="297"/>
                    <a:pt x="92" y="298"/>
                    <a:pt x="99" y="299"/>
                  </a:cubicBezTo>
                  <a:cubicBezTo>
                    <a:pt x="110" y="302"/>
                    <a:pt x="114" y="306"/>
                    <a:pt x="121" y="311"/>
                  </a:cubicBezTo>
                  <a:cubicBezTo>
                    <a:pt x="137" y="323"/>
                    <a:pt x="147" y="311"/>
                    <a:pt x="165" y="303"/>
                  </a:cubicBezTo>
                  <a:cubicBezTo>
                    <a:pt x="171" y="301"/>
                    <a:pt x="179" y="295"/>
                    <a:pt x="179" y="295"/>
                  </a:cubicBezTo>
                  <a:cubicBezTo>
                    <a:pt x="378" y="400"/>
                    <a:pt x="378" y="400"/>
                    <a:pt x="378" y="400"/>
                  </a:cubicBezTo>
                  <a:cubicBezTo>
                    <a:pt x="382" y="404"/>
                    <a:pt x="388" y="407"/>
                    <a:pt x="393" y="411"/>
                  </a:cubicBezTo>
                  <a:cubicBezTo>
                    <a:pt x="393" y="402"/>
                    <a:pt x="393" y="396"/>
                    <a:pt x="393" y="396"/>
                  </a:cubicBezTo>
                  <a:cubicBezTo>
                    <a:pt x="419" y="395"/>
                    <a:pt x="419" y="395"/>
                    <a:pt x="419" y="395"/>
                  </a:cubicBezTo>
                  <a:cubicBezTo>
                    <a:pt x="419" y="333"/>
                    <a:pt x="419" y="272"/>
                    <a:pt x="419" y="210"/>
                  </a:cubicBezTo>
                  <a:cubicBezTo>
                    <a:pt x="419" y="180"/>
                    <a:pt x="423" y="146"/>
                    <a:pt x="417" y="116"/>
                  </a:cubicBezTo>
                  <a:cubicBezTo>
                    <a:pt x="415" y="108"/>
                    <a:pt x="409" y="98"/>
                    <a:pt x="412" y="92"/>
                  </a:cubicBezTo>
                  <a:cubicBezTo>
                    <a:pt x="414" y="87"/>
                    <a:pt x="420" y="84"/>
                    <a:pt x="421" y="7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7" name="Freeform 583"/>
            <p:cNvSpPr>
              <a:spLocks/>
            </p:cNvSpPr>
            <p:nvPr/>
          </p:nvSpPr>
          <p:spPr bwMode="auto">
            <a:xfrm>
              <a:off x="-10277475" y="5935663"/>
              <a:ext cx="1054100" cy="1668463"/>
            </a:xfrm>
            <a:custGeom>
              <a:avLst/>
              <a:gdLst>
                <a:gd name="T0" fmla="*/ 266 w 281"/>
                <a:gd name="T1" fmla="*/ 105 h 445"/>
                <a:gd name="T2" fmla="*/ 67 w 281"/>
                <a:gd name="T3" fmla="*/ 0 h 445"/>
                <a:gd name="T4" fmla="*/ 53 w 281"/>
                <a:gd name="T5" fmla="*/ 8 h 445"/>
                <a:gd name="T6" fmla="*/ 40 w 281"/>
                <a:gd name="T7" fmla="*/ 15 h 445"/>
                <a:gd name="T8" fmla="*/ 47 w 281"/>
                <a:gd name="T9" fmla="*/ 60 h 445"/>
                <a:gd name="T10" fmla="*/ 62 w 281"/>
                <a:gd name="T11" fmla="*/ 110 h 445"/>
                <a:gd name="T12" fmla="*/ 54 w 281"/>
                <a:gd name="T13" fmla="*/ 178 h 445"/>
                <a:gd name="T14" fmla="*/ 17 w 281"/>
                <a:gd name="T15" fmla="*/ 229 h 445"/>
                <a:gd name="T16" fmla="*/ 0 w 281"/>
                <a:gd name="T17" fmla="*/ 276 h 445"/>
                <a:gd name="T18" fmla="*/ 3 w 281"/>
                <a:gd name="T19" fmla="*/ 276 h 445"/>
                <a:gd name="T20" fmla="*/ 17 w 281"/>
                <a:gd name="T21" fmla="*/ 293 h 445"/>
                <a:gd name="T22" fmla="*/ 33 w 281"/>
                <a:gd name="T23" fmla="*/ 303 h 445"/>
                <a:gd name="T24" fmla="*/ 44 w 281"/>
                <a:gd name="T25" fmla="*/ 340 h 445"/>
                <a:gd name="T26" fmla="*/ 57 w 281"/>
                <a:gd name="T27" fmla="*/ 378 h 445"/>
                <a:gd name="T28" fmla="*/ 22 w 281"/>
                <a:gd name="T29" fmla="*/ 378 h 445"/>
                <a:gd name="T30" fmla="*/ 25 w 281"/>
                <a:gd name="T31" fmla="*/ 398 h 445"/>
                <a:gd name="T32" fmla="*/ 58 w 281"/>
                <a:gd name="T33" fmla="*/ 445 h 445"/>
                <a:gd name="T34" fmla="*/ 70 w 281"/>
                <a:gd name="T35" fmla="*/ 441 h 445"/>
                <a:gd name="T36" fmla="*/ 91 w 281"/>
                <a:gd name="T37" fmla="*/ 443 h 445"/>
                <a:gd name="T38" fmla="*/ 145 w 281"/>
                <a:gd name="T39" fmla="*/ 400 h 445"/>
                <a:gd name="T40" fmla="*/ 179 w 281"/>
                <a:gd name="T41" fmla="*/ 400 h 445"/>
                <a:gd name="T42" fmla="*/ 209 w 281"/>
                <a:gd name="T43" fmla="*/ 379 h 445"/>
                <a:gd name="T44" fmla="*/ 219 w 281"/>
                <a:gd name="T45" fmla="*/ 367 h 445"/>
                <a:gd name="T46" fmla="*/ 252 w 281"/>
                <a:gd name="T47" fmla="*/ 349 h 445"/>
                <a:gd name="T48" fmla="*/ 252 w 281"/>
                <a:gd name="T49" fmla="*/ 347 h 445"/>
                <a:gd name="T50" fmla="*/ 249 w 281"/>
                <a:gd name="T51" fmla="*/ 337 h 445"/>
                <a:gd name="T52" fmla="*/ 243 w 281"/>
                <a:gd name="T53" fmla="*/ 327 h 445"/>
                <a:gd name="T54" fmla="*/ 238 w 281"/>
                <a:gd name="T55" fmla="*/ 311 h 445"/>
                <a:gd name="T56" fmla="*/ 231 w 281"/>
                <a:gd name="T57" fmla="*/ 304 h 445"/>
                <a:gd name="T58" fmla="*/ 224 w 281"/>
                <a:gd name="T59" fmla="*/ 299 h 445"/>
                <a:gd name="T60" fmla="*/ 230 w 281"/>
                <a:gd name="T61" fmla="*/ 292 h 445"/>
                <a:gd name="T62" fmla="*/ 232 w 281"/>
                <a:gd name="T63" fmla="*/ 280 h 445"/>
                <a:gd name="T64" fmla="*/ 233 w 281"/>
                <a:gd name="T65" fmla="*/ 270 h 445"/>
                <a:gd name="T66" fmla="*/ 241 w 281"/>
                <a:gd name="T67" fmla="*/ 264 h 445"/>
                <a:gd name="T68" fmla="*/ 238 w 281"/>
                <a:gd name="T69" fmla="*/ 254 h 445"/>
                <a:gd name="T70" fmla="*/ 246 w 281"/>
                <a:gd name="T71" fmla="*/ 246 h 445"/>
                <a:gd name="T72" fmla="*/ 252 w 281"/>
                <a:gd name="T73" fmla="*/ 237 h 445"/>
                <a:gd name="T74" fmla="*/ 256 w 281"/>
                <a:gd name="T75" fmla="*/ 221 h 445"/>
                <a:gd name="T76" fmla="*/ 263 w 281"/>
                <a:gd name="T77" fmla="*/ 221 h 445"/>
                <a:gd name="T78" fmla="*/ 267 w 281"/>
                <a:gd name="T79" fmla="*/ 218 h 445"/>
                <a:gd name="T80" fmla="*/ 280 w 281"/>
                <a:gd name="T81" fmla="*/ 221 h 445"/>
                <a:gd name="T82" fmla="*/ 281 w 281"/>
                <a:gd name="T83" fmla="*/ 116 h 445"/>
                <a:gd name="T84" fmla="*/ 266 w 281"/>
                <a:gd name="T85" fmla="*/ 10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445">
                  <a:moveTo>
                    <a:pt x="266" y="105"/>
                  </a:moveTo>
                  <a:cubicBezTo>
                    <a:pt x="67" y="0"/>
                    <a:pt x="67" y="0"/>
                    <a:pt x="67" y="0"/>
                  </a:cubicBezTo>
                  <a:cubicBezTo>
                    <a:pt x="67" y="0"/>
                    <a:pt x="59" y="6"/>
                    <a:pt x="53" y="8"/>
                  </a:cubicBezTo>
                  <a:cubicBezTo>
                    <a:pt x="48" y="10"/>
                    <a:pt x="44" y="13"/>
                    <a:pt x="40" y="15"/>
                  </a:cubicBezTo>
                  <a:cubicBezTo>
                    <a:pt x="42" y="30"/>
                    <a:pt x="41" y="47"/>
                    <a:pt x="47" y="60"/>
                  </a:cubicBezTo>
                  <a:cubicBezTo>
                    <a:pt x="56" y="80"/>
                    <a:pt x="64" y="86"/>
                    <a:pt x="62" y="110"/>
                  </a:cubicBezTo>
                  <a:cubicBezTo>
                    <a:pt x="61" y="131"/>
                    <a:pt x="60" y="158"/>
                    <a:pt x="54" y="178"/>
                  </a:cubicBezTo>
                  <a:cubicBezTo>
                    <a:pt x="48" y="199"/>
                    <a:pt x="30" y="212"/>
                    <a:pt x="17" y="229"/>
                  </a:cubicBezTo>
                  <a:cubicBezTo>
                    <a:pt x="6" y="244"/>
                    <a:pt x="0" y="259"/>
                    <a:pt x="0" y="276"/>
                  </a:cubicBezTo>
                  <a:cubicBezTo>
                    <a:pt x="1" y="276"/>
                    <a:pt x="2" y="276"/>
                    <a:pt x="3" y="276"/>
                  </a:cubicBezTo>
                  <a:cubicBezTo>
                    <a:pt x="11" y="279"/>
                    <a:pt x="12" y="288"/>
                    <a:pt x="17" y="293"/>
                  </a:cubicBezTo>
                  <a:cubicBezTo>
                    <a:pt x="23" y="297"/>
                    <a:pt x="27" y="295"/>
                    <a:pt x="33" y="303"/>
                  </a:cubicBezTo>
                  <a:cubicBezTo>
                    <a:pt x="41" y="315"/>
                    <a:pt x="45" y="326"/>
                    <a:pt x="44" y="340"/>
                  </a:cubicBezTo>
                  <a:cubicBezTo>
                    <a:pt x="43" y="357"/>
                    <a:pt x="50" y="363"/>
                    <a:pt x="57" y="378"/>
                  </a:cubicBezTo>
                  <a:cubicBezTo>
                    <a:pt x="46" y="381"/>
                    <a:pt x="32" y="373"/>
                    <a:pt x="22" y="378"/>
                  </a:cubicBezTo>
                  <a:cubicBezTo>
                    <a:pt x="8" y="384"/>
                    <a:pt x="17" y="391"/>
                    <a:pt x="25" y="398"/>
                  </a:cubicBezTo>
                  <a:cubicBezTo>
                    <a:pt x="39" y="411"/>
                    <a:pt x="55" y="425"/>
                    <a:pt x="58" y="445"/>
                  </a:cubicBezTo>
                  <a:cubicBezTo>
                    <a:pt x="62" y="445"/>
                    <a:pt x="66" y="443"/>
                    <a:pt x="70" y="441"/>
                  </a:cubicBezTo>
                  <a:cubicBezTo>
                    <a:pt x="80" y="436"/>
                    <a:pt x="83" y="433"/>
                    <a:pt x="91" y="443"/>
                  </a:cubicBezTo>
                  <a:cubicBezTo>
                    <a:pt x="105" y="428"/>
                    <a:pt x="165" y="431"/>
                    <a:pt x="145" y="400"/>
                  </a:cubicBezTo>
                  <a:cubicBezTo>
                    <a:pt x="156" y="400"/>
                    <a:pt x="168" y="401"/>
                    <a:pt x="179" y="400"/>
                  </a:cubicBezTo>
                  <a:cubicBezTo>
                    <a:pt x="193" y="398"/>
                    <a:pt x="200" y="389"/>
                    <a:pt x="209" y="379"/>
                  </a:cubicBezTo>
                  <a:cubicBezTo>
                    <a:pt x="213" y="375"/>
                    <a:pt x="216" y="372"/>
                    <a:pt x="219" y="367"/>
                  </a:cubicBezTo>
                  <a:cubicBezTo>
                    <a:pt x="225" y="356"/>
                    <a:pt x="239" y="348"/>
                    <a:pt x="252" y="349"/>
                  </a:cubicBezTo>
                  <a:cubicBezTo>
                    <a:pt x="252" y="349"/>
                    <a:pt x="252" y="348"/>
                    <a:pt x="252" y="347"/>
                  </a:cubicBezTo>
                  <a:cubicBezTo>
                    <a:pt x="253" y="343"/>
                    <a:pt x="252" y="340"/>
                    <a:pt x="249" y="337"/>
                  </a:cubicBezTo>
                  <a:cubicBezTo>
                    <a:pt x="244" y="332"/>
                    <a:pt x="244" y="334"/>
                    <a:pt x="243" y="327"/>
                  </a:cubicBezTo>
                  <a:cubicBezTo>
                    <a:pt x="242" y="321"/>
                    <a:pt x="239" y="316"/>
                    <a:pt x="238" y="311"/>
                  </a:cubicBezTo>
                  <a:cubicBezTo>
                    <a:pt x="236" y="303"/>
                    <a:pt x="239" y="304"/>
                    <a:pt x="231" y="304"/>
                  </a:cubicBezTo>
                  <a:cubicBezTo>
                    <a:pt x="226" y="304"/>
                    <a:pt x="223" y="305"/>
                    <a:pt x="224" y="299"/>
                  </a:cubicBezTo>
                  <a:cubicBezTo>
                    <a:pt x="224" y="294"/>
                    <a:pt x="228" y="294"/>
                    <a:pt x="230" y="292"/>
                  </a:cubicBezTo>
                  <a:cubicBezTo>
                    <a:pt x="236" y="286"/>
                    <a:pt x="233" y="286"/>
                    <a:pt x="232" y="280"/>
                  </a:cubicBezTo>
                  <a:cubicBezTo>
                    <a:pt x="231" y="277"/>
                    <a:pt x="230" y="273"/>
                    <a:pt x="233" y="270"/>
                  </a:cubicBezTo>
                  <a:cubicBezTo>
                    <a:pt x="236" y="267"/>
                    <a:pt x="240" y="269"/>
                    <a:pt x="241" y="264"/>
                  </a:cubicBezTo>
                  <a:cubicBezTo>
                    <a:pt x="241" y="261"/>
                    <a:pt x="237" y="258"/>
                    <a:pt x="238" y="254"/>
                  </a:cubicBezTo>
                  <a:cubicBezTo>
                    <a:pt x="239" y="250"/>
                    <a:pt x="243" y="249"/>
                    <a:pt x="246" y="246"/>
                  </a:cubicBezTo>
                  <a:cubicBezTo>
                    <a:pt x="247" y="244"/>
                    <a:pt x="250" y="240"/>
                    <a:pt x="252" y="237"/>
                  </a:cubicBezTo>
                  <a:cubicBezTo>
                    <a:pt x="254" y="233"/>
                    <a:pt x="251" y="223"/>
                    <a:pt x="256" y="221"/>
                  </a:cubicBezTo>
                  <a:cubicBezTo>
                    <a:pt x="258" y="220"/>
                    <a:pt x="261" y="222"/>
                    <a:pt x="263" y="221"/>
                  </a:cubicBezTo>
                  <a:cubicBezTo>
                    <a:pt x="265" y="220"/>
                    <a:pt x="265" y="219"/>
                    <a:pt x="267" y="218"/>
                  </a:cubicBezTo>
                  <a:cubicBezTo>
                    <a:pt x="268" y="218"/>
                    <a:pt x="280" y="219"/>
                    <a:pt x="280" y="221"/>
                  </a:cubicBezTo>
                  <a:cubicBezTo>
                    <a:pt x="280" y="221"/>
                    <a:pt x="281" y="148"/>
                    <a:pt x="281" y="116"/>
                  </a:cubicBezTo>
                  <a:cubicBezTo>
                    <a:pt x="276" y="112"/>
                    <a:pt x="270" y="109"/>
                    <a:pt x="266" y="105"/>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8" name="Freeform 584"/>
            <p:cNvSpPr>
              <a:spLocks/>
            </p:cNvSpPr>
            <p:nvPr/>
          </p:nvSpPr>
          <p:spPr bwMode="auto">
            <a:xfrm>
              <a:off x="-10872787" y="4316413"/>
              <a:ext cx="411163" cy="865188"/>
            </a:xfrm>
            <a:custGeom>
              <a:avLst/>
              <a:gdLst>
                <a:gd name="T0" fmla="*/ 19 w 110"/>
                <a:gd name="T1" fmla="*/ 48 h 231"/>
                <a:gd name="T2" fmla="*/ 23 w 110"/>
                <a:gd name="T3" fmla="*/ 69 h 231"/>
                <a:gd name="T4" fmla="*/ 2 w 110"/>
                <a:gd name="T5" fmla="*/ 113 h 231"/>
                <a:gd name="T6" fmla="*/ 17 w 110"/>
                <a:gd name="T7" fmla="*/ 143 h 231"/>
                <a:gd name="T8" fmla="*/ 24 w 110"/>
                <a:gd name="T9" fmla="*/ 158 h 231"/>
                <a:gd name="T10" fmla="*/ 39 w 110"/>
                <a:gd name="T11" fmla="*/ 170 h 231"/>
                <a:gd name="T12" fmla="*/ 47 w 110"/>
                <a:gd name="T13" fmla="*/ 185 h 231"/>
                <a:gd name="T14" fmla="*/ 50 w 110"/>
                <a:gd name="T15" fmla="*/ 212 h 231"/>
                <a:gd name="T16" fmla="*/ 53 w 110"/>
                <a:gd name="T17" fmla="*/ 231 h 231"/>
                <a:gd name="T18" fmla="*/ 70 w 110"/>
                <a:gd name="T19" fmla="*/ 216 h 231"/>
                <a:gd name="T20" fmla="*/ 73 w 110"/>
                <a:gd name="T21" fmla="*/ 190 h 231"/>
                <a:gd name="T22" fmla="*/ 90 w 110"/>
                <a:gd name="T23" fmla="*/ 171 h 231"/>
                <a:gd name="T24" fmla="*/ 104 w 110"/>
                <a:gd name="T25" fmla="*/ 157 h 231"/>
                <a:gd name="T26" fmla="*/ 108 w 110"/>
                <a:gd name="T27" fmla="*/ 137 h 231"/>
                <a:gd name="T28" fmla="*/ 99 w 110"/>
                <a:gd name="T29" fmla="*/ 136 h 231"/>
                <a:gd name="T30" fmla="*/ 94 w 110"/>
                <a:gd name="T31" fmla="*/ 122 h 231"/>
                <a:gd name="T32" fmla="*/ 93 w 110"/>
                <a:gd name="T33" fmla="*/ 115 h 231"/>
                <a:gd name="T34" fmla="*/ 85 w 110"/>
                <a:gd name="T35" fmla="*/ 115 h 231"/>
                <a:gd name="T36" fmla="*/ 73 w 110"/>
                <a:gd name="T37" fmla="*/ 117 h 231"/>
                <a:gd name="T38" fmla="*/ 69 w 110"/>
                <a:gd name="T39" fmla="*/ 108 h 231"/>
                <a:gd name="T40" fmla="*/ 84 w 110"/>
                <a:gd name="T41" fmla="*/ 93 h 231"/>
                <a:gd name="T42" fmla="*/ 94 w 110"/>
                <a:gd name="T43" fmla="*/ 76 h 231"/>
                <a:gd name="T44" fmla="*/ 94 w 110"/>
                <a:gd name="T45" fmla="*/ 58 h 231"/>
                <a:gd name="T46" fmla="*/ 92 w 110"/>
                <a:gd name="T47" fmla="*/ 58 h 231"/>
                <a:gd name="T48" fmla="*/ 83 w 110"/>
                <a:gd name="T49" fmla="*/ 49 h 231"/>
                <a:gd name="T50" fmla="*/ 87 w 110"/>
                <a:gd name="T51" fmla="*/ 29 h 231"/>
                <a:gd name="T52" fmla="*/ 93 w 110"/>
                <a:gd name="T53" fmla="*/ 25 h 231"/>
                <a:gd name="T54" fmla="*/ 95 w 110"/>
                <a:gd name="T55" fmla="*/ 19 h 231"/>
                <a:gd name="T56" fmla="*/ 100 w 110"/>
                <a:gd name="T57" fmla="*/ 16 h 231"/>
                <a:gd name="T58" fmla="*/ 102 w 110"/>
                <a:gd name="T59" fmla="*/ 10 h 231"/>
                <a:gd name="T60" fmla="*/ 79 w 110"/>
                <a:gd name="T61" fmla="*/ 14 h 231"/>
                <a:gd name="T62" fmla="*/ 73 w 110"/>
                <a:gd name="T63" fmla="*/ 7 h 231"/>
                <a:gd name="T64" fmla="*/ 64 w 110"/>
                <a:gd name="T65" fmla="*/ 2 h 231"/>
                <a:gd name="T66" fmla="*/ 41 w 110"/>
                <a:gd name="T67" fmla="*/ 8 h 231"/>
                <a:gd name="T68" fmla="*/ 25 w 110"/>
                <a:gd name="T69" fmla="*/ 15 h 231"/>
                <a:gd name="T70" fmla="*/ 15 w 110"/>
                <a:gd name="T71" fmla="*/ 30 h 231"/>
                <a:gd name="T72" fmla="*/ 19 w 110"/>
                <a:gd name="T73" fmla="*/ 4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231">
                  <a:moveTo>
                    <a:pt x="19" y="48"/>
                  </a:moveTo>
                  <a:cubicBezTo>
                    <a:pt x="19" y="56"/>
                    <a:pt x="22" y="62"/>
                    <a:pt x="23" y="69"/>
                  </a:cubicBezTo>
                  <a:cubicBezTo>
                    <a:pt x="25" y="88"/>
                    <a:pt x="5" y="96"/>
                    <a:pt x="2" y="113"/>
                  </a:cubicBezTo>
                  <a:cubicBezTo>
                    <a:pt x="0" y="126"/>
                    <a:pt x="10" y="133"/>
                    <a:pt x="17" y="143"/>
                  </a:cubicBezTo>
                  <a:cubicBezTo>
                    <a:pt x="20" y="147"/>
                    <a:pt x="21" y="155"/>
                    <a:pt x="24" y="158"/>
                  </a:cubicBezTo>
                  <a:cubicBezTo>
                    <a:pt x="28" y="164"/>
                    <a:pt x="35" y="165"/>
                    <a:pt x="39" y="170"/>
                  </a:cubicBezTo>
                  <a:cubicBezTo>
                    <a:pt x="42" y="174"/>
                    <a:pt x="45" y="181"/>
                    <a:pt x="47" y="185"/>
                  </a:cubicBezTo>
                  <a:cubicBezTo>
                    <a:pt x="50" y="194"/>
                    <a:pt x="50" y="202"/>
                    <a:pt x="50" y="212"/>
                  </a:cubicBezTo>
                  <a:cubicBezTo>
                    <a:pt x="50" y="220"/>
                    <a:pt x="51" y="226"/>
                    <a:pt x="53" y="231"/>
                  </a:cubicBezTo>
                  <a:cubicBezTo>
                    <a:pt x="57" y="226"/>
                    <a:pt x="67" y="224"/>
                    <a:pt x="70" y="216"/>
                  </a:cubicBezTo>
                  <a:cubicBezTo>
                    <a:pt x="73" y="208"/>
                    <a:pt x="68" y="200"/>
                    <a:pt x="73" y="190"/>
                  </a:cubicBezTo>
                  <a:cubicBezTo>
                    <a:pt x="76" y="183"/>
                    <a:pt x="84" y="175"/>
                    <a:pt x="90" y="171"/>
                  </a:cubicBezTo>
                  <a:cubicBezTo>
                    <a:pt x="95" y="167"/>
                    <a:pt x="110" y="164"/>
                    <a:pt x="104" y="157"/>
                  </a:cubicBezTo>
                  <a:cubicBezTo>
                    <a:pt x="104" y="150"/>
                    <a:pt x="105" y="144"/>
                    <a:pt x="108" y="137"/>
                  </a:cubicBezTo>
                  <a:cubicBezTo>
                    <a:pt x="105" y="137"/>
                    <a:pt x="102" y="137"/>
                    <a:pt x="99" y="136"/>
                  </a:cubicBezTo>
                  <a:cubicBezTo>
                    <a:pt x="100" y="130"/>
                    <a:pt x="95" y="127"/>
                    <a:pt x="94" y="122"/>
                  </a:cubicBezTo>
                  <a:cubicBezTo>
                    <a:pt x="93" y="119"/>
                    <a:pt x="96" y="118"/>
                    <a:pt x="93" y="115"/>
                  </a:cubicBezTo>
                  <a:cubicBezTo>
                    <a:pt x="92" y="113"/>
                    <a:pt x="87" y="114"/>
                    <a:pt x="85" y="115"/>
                  </a:cubicBezTo>
                  <a:cubicBezTo>
                    <a:pt x="90" y="126"/>
                    <a:pt x="77" y="122"/>
                    <a:pt x="73" y="117"/>
                  </a:cubicBezTo>
                  <a:cubicBezTo>
                    <a:pt x="71" y="114"/>
                    <a:pt x="69" y="111"/>
                    <a:pt x="69" y="108"/>
                  </a:cubicBezTo>
                  <a:cubicBezTo>
                    <a:pt x="68" y="98"/>
                    <a:pt x="79" y="99"/>
                    <a:pt x="84" y="93"/>
                  </a:cubicBezTo>
                  <a:cubicBezTo>
                    <a:pt x="88" y="88"/>
                    <a:pt x="91" y="82"/>
                    <a:pt x="94" y="76"/>
                  </a:cubicBezTo>
                  <a:cubicBezTo>
                    <a:pt x="97" y="70"/>
                    <a:pt x="97" y="65"/>
                    <a:pt x="94" y="58"/>
                  </a:cubicBezTo>
                  <a:cubicBezTo>
                    <a:pt x="94" y="58"/>
                    <a:pt x="93" y="58"/>
                    <a:pt x="92" y="58"/>
                  </a:cubicBezTo>
                  <a:cubicBezTo>
                    <a:pt x="92" y="53"/>
                    <a:pt x="85" y="52"/>
                    <a:pt x="83" y="49"/>
                  </a:cubicBezTo>
                  <a:cubicBezTo>
                    <a:pt x="78" y="42"/>
                    <a:pt x="81" y="34"/>
                    <a:pt x="87" y="29"/>
                  </a:cubicBezTo>
                  <a:cubicBezTo>
                    <a:pt x="90" y="27"/>
                    <a:pt x="91" y="27"/>
                    <a:pt x="93" y="25"/>
                  </a:cubicBezTo>
                  <a:cubicBezTo>
                    <a:pt x="94" y="23"/>
                    <a:pt x="93" y="21"/>
                    <a:pt x="95" y="19"/>
                  </a:cubicBezTo>
                  <a:cubicBezTo>
                    <a:pt x="96" y="18"/>
                    <a:pt x="99" y="18"/>
                    <a:pt x="100" y="16"/>
                  </a:cubicBezTo>
                  <a:cubicBezTo>
                    <a:pt x="102" y="14"/>
                    <a:pt x="102" y="12"/>
                    <a:pt x="102" y="10"/>
                  </a:cubicBezTo>
                  <a:cubicBezTo>
                    <a:pt x="94" y="10"/>
                    <a:pt x="86" y="15"/>
                    <a:pt x="79" y="14"/>
                  </a:cubicBezTo>
                  <a:cubicBezTo>
                    <a:pt x="73" y="14"/>
                    <a:pt x="76" y="12"/>
                    <a:pt x="73" y="7"/>
                  </a:cubicBezTo>
                  <a:cubicBezTo>
                    <a:pt x="72" y="5"/>
                    <a:pt x="68" y="2"/>
                    <a:pt x="64" y="2"/>
                  </a:cubicBezTo>
                  <a:cubicBezTo>
                    <a:pt x="56" y="0"/>
                    <a:pt x="47" y="3"/>
                    <a:pt x="41" y="8"/>
                  </a:cubicBezTo>
                  <a:cubicBezTo>
                    <a:pt x="34" y="13"/>
                    <a:pt x="30" y="14"/>
                    <a:pt x="25" y="15"/>
                  </a:cubicBezTo>
                  <a:cubicBezTo>
                    <a:pt x="24" y="22"/>
                    <a:pt x="20" y="22"/>
                    <a:pt x="15" y="30"/>
                  </a:cubicBezTo>
                  <a:cubicBezTo>
                    <a:pt x="25" y="32"/>
                    <a:pt x="19" y="42"/>
                    <a:pt x="19" y="48"/>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9" name="Freeform 585"/>
            <p:cNvSpPr>
              <a:spLocks/>
            </p:cNvSpPr>
            <p:nvPr/>
          </p:nvSpPr>
          <p:spPr bwMode="auto">
            <a:xfrm>
              <a:off x="-12512675" y="4346575"/>
              <a:ext cx="2085975" cy="2068513"/>
            </a:xfrm>
            <a:custGeom>
              <a:avLst/>
              <a:gdLst>
                <a:gd name="T0" fmla="*/ 208 w 556"/>
                <a:gd name="T1" fmla="*/ 157 h 552"/>
                <a:gd name="T2" fmla="*/ 186 w 556"/>
                <a:gd name="T3" fmla="*/ 168 h 552"/>
                <a:gd name="T4" fmla="*/ 139 w 556"/>
                <a:gd name="T5" fmla="*/ 200 h 552"/>
                <a:gd name="T6" fmla="*/ 124 w 556"/>
                <a:gd name="T7" fmla="*/ 212 h 552"/>
                <a:gd name="T8" fmla="*/ 93 w 556"/>
                <a:gd name="T9" fmla="*/ 235 h 552"/>
                <a:gd name="T10" fmla="*/ 46 w 556"/>
                <a:gd name="T11" fmla="*/ 246 h 552"/>
                <a:gd name="T12" fmla="*/ 17 w 556"/>
                <a:gd name="T13" fmla="*/ 321 h 552"/>
                <a:gd name="T14" fmla="*/ 269 w 556"/>
                <a:gd name="T15" fmla="*/ 501 h 552"/>
                <a:gd name="T16" fmla="*/ 281 w 556"/>
                <a:gd name="T17" fmla="*/ 512 h 552"/>
                <a:gd name="T18" fmla="*/ 300 w 556"/>
                <a:gd name="T19" fmla="*/ 517 h 552"/>
                <a:gd name="T20" fmla="*/ 317 w 556"/>
                <a:gd name="T21" fmla="*/ 524 h 552"/>
                <a:gd name="T22" fmla="*/ 322 w 556"/>
                <a:gd name="T23" fmla="*/ 539 h 552"/>
                <a:gd name="T24" fmla="*/ 335 w 556"/>
                <a:gd name="T25" fmla="*/ 552 h 552"/>
                <a:gd name="T26" fmla="*/ 449 w 556"/>
                <a:gd name="T27" fmla="*/ 492 h 552"/>
                <a:gd name="T28" fmla="*/ 545 w 556"/>
                <a:gd name="T29" fmla="*/ 403 h 552"/>
                <a:gd name="T30" fmla="*/ 499 w 556"/>
                <a:gd name="T31" fmla="*/ 359 h 552"/>
                <a:gd name="T32" fmla="*/ 500 w 556"/>
                <a:gd name="T33" fmla="*/ 322 h 552"/>
                <a:gd name="T34" fmla="*/ 503 w 556"/>
                <a:gd name="T35" fmla="*/ 301 h 552"/>
                <a:gd name="T36" fmla="*/ 497 w 556"/>
                <a:gd name="T37" fmla="*/ 255 h 552"/>
                <a:gd name="T38" fmla="*/ 490 w 556"/>
                <a:gd name="T39" fmla="*/ 223 h 552"/>
                <a:gd name="T40" fmla="*/ 484 w 556"/>
                <a:gd name="T41" fmla="*/ 177 h 552"/>
                <a:gd name="T42" fmla="*/ 461 w 556"/>
                <a:gd name="T43" fmla="*/ 150 h 552"/>
                <a:gd name="T44" fmla="*/ 439 w 556"/>
                <a:gd name="T45" fmla="*/ 105 h 552"/>
                <a:gd name="T46" fmla="*/ 456 w 556"/>
                <a:gd name="T47" fmla="*/ 40 h 552"/>
                <a:gd name="T48" fmla="*/ 462 w 556"/>
                <a:gd name="T49" fmla="*/ 7 h 552"/>
                <a:gd name="T50" fmla="*/ 426 w 556"/>
                <a:gd name="T51" fmla="*/ 6 h 552"/>
                <a:gd name="T52" fmla="*/ 406 w 556"/>
                <a:gd name="T53" fmla="*/ 2 h 552"/>
                <a:gd name="T54" fmla="*/ 387 w 556"/>
                <a:gd name="T55" fmla="*/ 10 h 552"/>
                <a:gd name="T56" fmla="*/ 372 w 556"/>
                <a:gd name="T57" fmla="*/ 12 h 552"/>
                <a:gd name="T58" fmla="*/ 332 w 556"/>
                <a:gd name="T59" fmla="*/ 9 h 552"/>
                <a:gd name="T60" fmla="*/ 291 w 556"/>
                <a:gd name="T61" fmla="*/ 19 h 552"/>
                <a:gd name="T62" fmla="*/ 238 w 556"/>
                <a:gd name="T63" fmla="*/ 39 h 552"/>
                <a:gd name="T64" fmla="*/ 214 w 556"/>
                <a:gd name="T65" fmla="*/ 45 h 552"/>
                <a:gd name="T66" fmla="*/ 181 w 556"/>
                <a:gd name="T67" fmla="*/ 67 h 552"/>
                <a:gd name="T68" fmla="*/ 193 w 556"/>
                <a:gd name="T69" fmla="*/ 10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6" h="552">
                  <a:moveTo>
                    <a:pt x="197" y="134"/>
                  </a:moveTo>
                  <a:cubicBezTo>
                    <a:pt x="199" y="143"/>
                    <a:pt x="206" y="149"/>
                    <a:pt x="208" y="157"/>
                  </a:cubicBezTo>
                  <a:cubicBezTo>
                    <a:pt x="202" y="159"/>
                    <a:pt x="206" y="164"/>
                    <a:pt x="202" y="166"/>
                  </a:cubicBezTo>
                  <a:cubicBezTo>
                    <a:pt x="198" y="169"/>
                    <a:pt x="191" y="168"/>
                    <a:pt x="186" y="168"/>
                  </a:cubicBezTo>
                  <a:cubicBezTo>
                    <a:pt x="176" y="167"/>
                    <a:pt x="163" y="163"/>
                    <a:pt x="152" y="166"/>
                  </a:cubicBezTo>
                  <a:cubicBezTo>
                    <a:pt x="137" y="170"/>
                    <a:pt x="129" y="190"/>
                    <a:pt x="139" y="200"/>
                  </a:cubicBezTo>
                  <a:cubicBezTo>
                    <a:pt x="132" y="203"/>
                    <a:pt x="135" y="207"/>
                    <a:pt x="132" y="209"/>
                  </a:cubicBezTo>
                  <a:cubicBezTo>
                    <a:pt x="129" y="211"/>
                    <a:pt x="126" y="211"/>
                    <a:pt x="124" y="212"/>
                  </a:cubicBezTo>
                  <a:cubicBezTo>
                    <a:pt x="117" y="216"/>
                    <a:pt x="114" y="217"/>
                    <a:pt x="109" y="222"/>
                  </a:cubicBezTo>
                  <a:cubicBezTo>
                    <a:pt x="104" y="227"/>
                    <a:pt x="98" y="230"/>
                    <a:pt x="93" y="235"/>
                  </a:cubicBezTo>
                  <a:cubicBezTo>
                    <a:pt x="87" y="240"/>
                    <a:pt x="92" y="244"/>
                    <a:pt x="82" y="246"/>
                  </a:cubicBezTo>
                  <a:cubicBezTo>
                    <a:pt x="71" y="249"/>
                    <a:pt x="57" y="246"/>
                    <a:pt x="46" y="246"/>
                  </a:cubicBezTo>
                  <a:cubicBezTo>
                    <a:pt x="24" y="248"/>
                    <a:pt x="22" y="263"/>
                    <a:pt x="6" y="273"/>
                  </a:cubicBezTo>
                  <a:cubicBezTo>
                    <a:pt x="4" y="290"/>
                    <a:pt x="0" y="313"/>
                    <a:pt x="17" y="321"/>
                  </a:cubicBezTo>
                  <a:cubicBezTo>
                    <a:pt x="268" y="494"/>
                    <a:pt x="268" y="494"/>
                    <a:pt x="268" y="494"/>
                  </a:cubicBezTo>
                  <a:cubicBezTo>
                    <a:pt x="269" y="501"/>
                    <a:pt x="269" y="501"/>
                    <a:pt x="269" y="501"/>
                  </a:cubicBezTo>
                  <a:cubicBezTo>
                    <a:pt x="277" y="506"/>
                    <a:pt x="277" y="506"/>
                    <a:pt x="277" y="506"/>
                  </a:cubicBezTo>
                  <a:cubicBezTo>
                    <a:pt x="281" y="512"/>
                    <a:pt x="281" y="512"/>
                    <a:pt x="281" y="512"/>
                  </a:cubicBezTo>
                  <a:cubicBezTo>
                    <a:pt x="290" y="517"/>
                    <a:pt x="290" y="517"/>
                    <a:pt x="290" y="517"/>
                  </a:cubicBezTo>
                  <a:cubicBezTo>
                    <a:pt x="300" y="517"/>
                    <a:pt x="300" y="517"/>
                    <a:pt x="300" y="517"/>
                  </a:cubicBezTo>
                  <a:cubicBezTo>
                    <a:pt x="305" y="523"/>
                    <a:pt x="305" y="523"/>
                    <a:pt x="305" y="523"/>
                  </a:cubicBezTo>
                  <a:cubicBezTo>
                    <a:pt x="317" y="524"/>
                    <a:pt x="317" y="524"/>
                    <a:pt x="317" y="524"/>
                  </a:cubicBezTo>
                  <a:cubicBezTo>
                    <a:pt x="322" y="531"/>
                    <a:pt x="322" y="531"/>
                    <a:pt x="322" y="531"/>
                  </a:cubicBezTo>
                  <a:cubicBezTo>
                    <a:pt x="322" y="539"/>
                    <a:pt x="322" y="539"/>
                    <a:pt x="322" y="539"/>
                  </a:cubicBezTo>
                  <a:cubicBezTo>
                    <a:pt x="322" y="539"/>
                    <a:pt x="321" y="545"/>
                    <a:pt x="321" y="548"/>
                  </a:cubicBezTo>
                  <a:cubicBezTo>
                    <a:pt x="321" y="551"/>
                    <a:pt x="335" y="552"/>
                    <a:pt x="335" y="552"/>
                  </a:cubicBezTo>
                  <a:cubicBezTo>
                    <a:pt x="391" y="539"/>
                    <a:pt x="391" y="539"/>
                    <a:pt x="391" y="539"/>
                  </a:cubicBezTo>
                  <a:cubicBezTo>
                    <a:pt x="449" y="492"/>
                    <a:pt x="449" y="492"/>
                    <a:pt x="449" y="492"/>
                  </a:cubicBezTo>
                  <a:cubicBezTo>
                    <a:pt x="556" y="421"/>
                    <a:pt x="556" y="421"/>
                    <a:pt x="556" y="421"/>
                  </a:cubicBezTo>
                  <a:cubicBezTo>
                    <a:pt x="550" y="416"/>
                    <a:pt x="550" y="409"/>
                    <a:pt x="545" y="403"/>
                  </a:cubicBezTo>
                  <a:cubicBezTo>
                    <a:pt x="536" y="393"/>
                    <a:pt x="531" y="400"/>
                    <a:pt x="520" y="397"/>
                  </a:cubicBezTo>
                  <a:cubicBezTo>
                    <a:pt x="503" y="393"/>
                    <a:pt x="510" y="373"/>
                    <a:pt x="499" y="359"/>
                  </a:cubicBezTo>
                  <a:cubicBezTo>
                    <a:pt x="491" y="350"/>
                    <a:pt x="484" y="351"/>
                    <a:pt x="491" y="340"/>
                  </a:cubicBezTo>
                  <a:cubicBezTo>
                    <a:pt x="496" y="331"/>
                    <a:pt x="500" y="335"/>
                    <a:pt x="500" y="322"/>
                  </a:cubicBezTo>
                  <a:cubicBezTo>
                    <a:pt x="499" y="318"/>
                    <a:pt x="497" y="313"/>
                    <a:pt x="498" y="310"/>
                  </a:cubicBezTo>
                  <a:cubicBezTo>
                    <a:pt x="498" y="306"/>
                    <a:pt x="503" y="304"/>
                    <a:pt x="503" y="301"/>
                  </a:cubicBezTo>
                  <a:cubicBezTo>
                    <a:pt x="503" y="293"/>
                    <a:pt x="500" y="287"/>
                    <a:pt x="500" y="280"/>
                  </a:cubicBezTo>
                  <a:cubicBezTo>
                    <a:pt x="499" y="271"/>
                    <a:pt x="499" y="263"/>
                    <a:pt x="497" y="255"/>
                  </a:cubicBezTo>
                  <a:cubicBezTo>
                    <a:pt x="495" y="244"/>
                    <a:pt x="485" y="234"/>
                    <a:pt x="489" y="225"/>
                  </a:cubicBezTo>
                  <a:cubicBezTo>
                    <a:pt x="489" y="224"/>
                    <a:pt x="490" y="224"/>
                    <a:pt x="490" y="223"/>
                  </a:cubicBezTo>
                  <a:cubicBezTo>
                    <a:pt x="488" y="218"/>
                    <a:pt x="487" y="212"/>
                    <a:pt x="487" y="204"/>
                  </a:cubicBezTo>
                  <a:cubicBezTo>
                    <a:pt x="487" y="194"/>
                    <a:pt x="487" y="186"/>
                    <a:pt x="484" y="177"/>
                  </a:cubicBezTo>
                  <a:cubicBezTo>
                    <a:pt x="482" y="173"/>
                    <a:pt x="479" y="166"/>
                    <a:pt x="476" y="162"/>
                  </a:cubicBezTo>
                  <a:cubicBezTo>
                    <a:pt x="472" y="157"/>
                    <a:pt x="465" y="156"/>
                    <a:pt x="461" y="150"/>
                  </a:cubicBezTo>
                  <a:cubicBezTo>
                    <a:pt x="458" y="147"/>
                    <a:pt x="457" y="139"/>
                    <a:pt x="454" y="135"/>
                  </a:cubicBezTo>
                  <a:cubicBezTo>
                    <a:pt x="447" y="125"/>
                    <a:pt x="437" y="118"/>
                    <a:pt x="439" y="105"/>
                  </a:cubicBezTo>
                  <a:cubicBezTo>
                    <a:pt x="442" y="88"/>
                    <a:pt x="462" y="80"/>
                    <a:pt x="460" y="61"/>
                  </a:cubicBezTo>
                  <a:cubicBezTo>
                    <a:pt x="459" y="54"/>
                    <a:pt x="456" y="48"/>
                    <a:pt x="456" y="40"/>
                  </a:cubicBezTo>
                  <a:cubicBezTo>
                    <a:pt x="456" y="34"/>
                    <a:pt x="462" y="24"/>
                    <a:pt x="452" y="22"/>
                  </a:cubicBezTo>
                  <a:cubicBezTo>
                    <a:pt x="457" y="14"/>
                    <a:pt x="461" y="14"/>
                    <a:pt x="462" y="7"/>
                  </a:cubicBezTo>
                  <a:cubicBezTo>
                    <a:pt x="459" y="8"/>
                    <a:pt x="457" y="8"/>
                    <a:pt x="453" y="8"/>
                  </a:cubicBezTo>
                  <a:cubicBezTo>
                    <a:pt x="443" y="9"/>
                    <a:pt x="436" y="5"/>
                    <a:pt x="426" y="6"/>
                  </a:cubicBezTo>
                  <a:cubicBezTo>
                    <a:pt x="422" y="7"/>
                    <a:pt x="420" y="6"/>
                    <a:pt x="416" y="4"/>
                  </a:cubicBezTo>
                  <a:cubicBezTo>
                    <a:pt x="412" y="3"/>
                    <a:pt x="410" y="0"/>
                    <a:pt x="406" y="2"/>
                  </a:cubicBezTo>
                  <a:cubicBezTo>
                    <a:pt x="403" y="3"/>
                    <a:pt x="403" y="8"/>
                    <a:pt x="399" y="9"/>
                  </a:cubicBezTo>
                  <a:cubicBezTo>
                    <a:pt x="396" y="10"/>
                    <a:pt x="391" y="8"/>
                    <a:pt x="387" y="10"/>
                  </a:cubicBezTo>
                  <a:cubicBezTo>
                    <a:pt x="384" y="12"/>
                    <a:pt x="384" y="15"/>
                    <a:pt x="379" y="16"/>
                  </a:cubicBezTo>
                  <a:cubicBezTo>
                    <a:pt x="374" y="16"/>
                    <a:pt x="375" y="14"/>
                    <a:pt x="372" y="12"/>
                  </a:cubicBezTo>
                  <a:cubicBezTo>
                    <a:pt x="359" y="5"/>
                    <a:pt x="347" y="5"/>
                    <a:pt x="333" y="12"/>
                  </a:cubicBezTo>
                  <a:cubicBezTo>
                    <a:pt x="333" y="11"/>
                    <a:pt x="333" y="10"/>
                    <a:pt x="332" y="9"/>
                  </a:cubicBezTo>
                  <a:cubicBezTo>
                    <a:pt x="324" y="9"/>
                    <a:pt x="319" y="11"/>
                    <a:pt x="312" y="14"/>
                  </a:cubicBezTo>
                  <a:cubicBezTo>
                    <a:pt x="306" y="17"/>
                    <a:pt x="298" y="18"/>
                    <a:pt x="291" y="19"/>
                  </a:cubicBezTo>
                  <a:cubicBezTo>
                    <a:pt x="281" y="20"/>
                    <a:pt x="271" y="20"/>
                    <a:pt x="261" y="22"/>
                  </a:cubicBezTo>
                  <a:cubicBezTo>
                    <a:pt x="250" y="25"/>
                    <a:pt x="248" y="33"/>
                    <a:pt x="238" y="39"/>
                  </a:cubicBezTo>
                  <a:cubicBezTo>
                    <a:pt x="235" y="41"/>
                    <a:pt x="230" y="39"/>
                    <a:pt x="226" y="40"/>
                  </a:cubicBezTo>
                  <a:cubicBezTo>
                    <a:pt x="223" y="41"/>
                    <a:pt x="217" y="44"/>
                    <a:pt x="214" y="45"/>
                  </a:cubicBezTo>
                  <a:cubicBezTo>
                    <a:pt x="209" y="48"/>
                    <a:pt x="207" y="51"/>
                    <a:pt x="205" y="54"/>
                  </a:cubicBezTo>
                  <a:cubicBezTo>
                    <a:pt x="198" y="63"/>
                    <a:pt x="192" y="68"/>
                    <a:pt x="181" y="67"/>
                  </a:cubicBezTo>
                  <a:cubicBezTo>
                    <a:pt x="179" y="67"/>
                    <a:pt x="178" y="67"/>
                    <a:pt x="176" y="67"/>
                  </a:cubicBezTo>
                  <a:cubicBezTo>
                    <a:pt x="187" y="80"/>
                    <a:pt x="192" y="91"/>
                    <a:pt x="193" y="109"/>
                  </a:cubicBezTo>
                  <a:cubicBezTo>
                    <a:pt x="193" y="119"/>
                    <a:pt x="194" y="125"/>
                    <a:pt x="197" y="13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0" name="Freeform 586"/>
            <p:cNvSpPr>
              <a:spLocks/>
            </p:cNvSpPr>
            <p:nvPr/>
          </p:nvSpPr>
          <p:spPr bwMode="auto">
            <a:xfrm>
              <a:off x="-13325475" y="4476750"/>
              <a:ext cx="1593850" cy="1692275"/>
            </a:xfrm>
            <a:custGeom>
              <a:avLst/>
              <a:gdLst>
                <a:gd name="T0" fmla="*/ 106 w 425"/>
                <a:gd name="T1" fmla="*/ 418 h 451"/>
                <a:gd name="T2" fmla="*/ 108 w 425"/>
                <a:gd name="T3" fmla="*/ 401 h 451"/>
                <a:gd name="T4" fmla="*/ 134 w 425"/>
                <a:gd name="T5" fmla="*/ 389 h 451"/>
                <a:gd name="T6" fmla="*/ 134 w 425"/>
                <a:gd name="T7" fmla="*/ 313 h 451"/>
                <a:gd name="T8" fmla="*/ 223 w 425"/>
                <a:gd name="T9" fmla="*/ 314 h 451"/>
                <a:gd name="T10" fmla="*/ 223 w 425"/>
                <a:gd name="T11" fmla="*/ 274 h 451"/>
                <a:gd name="T12" fmla="*/ 223 w 425"/>
                <a:gd name="T13" fmla="*/ 238 h 451"/>
                <a:gd name="T14" fmla="*/ 263 w 425"/>
                <a:gd name="T15" fmla="*/ 211 h 451"/>
                <a:gd name="T16" fmla="*/ 299 w 425"/>
                <a:gd name="T17" fmla="*/ 211 h 451"/>
                <a:gd name="T18" fmla="*/ 310 w 425"/>
                <a:gd name="T19" fmla="*/ 200 h 451"/>
                <a:gd name="T20" fmla="*/ 326 w 425"/>
                <a:gd name="T21" fmla="*/ 187 h 451"/>
                <a:gd name="T22" fmla="*/ 341 w 425"/>
                <a:gd name="T23" fmla="*/ 177 h 451"/>
                <a:gd name="T24" fmla="*/ 349 w 425"/>
                <a:gd name="T25" fmla="*/ 174 h 451"/>
                <a:gd name="T26" fmla="*/ 356 w 425"/>
                <a:gd name="T27" fmla="*/ 165 h 451"/>
                <a:gd name="T28" fmla="*/ 369 w 425"/>
                <a:gd name="T29" fmla="*/ 131 h 451"/>
                <a:gd name="T30" fmla="*/ 403 w 425"/>
                <a:gd name="T31" fmla="*/ 133 h 451"/>
                <a:gd name="T32" fmla="*/ 419 w 425"/>
                <a:gd name="T33" fmla="*/ 131 h 451"/>
                <a:gd name="T34" fmla="*/ 425 w 425"/>
                <a:gd name="T35" fmla="*/ 122 h 451"/>
                <a:gd name="T36" fmla="*/ 414 w 425"/>
                <a:gd name="T37" fmla="*/ 99 h 451"/>
                <a:gd name="T38" fmla="*/ 410 w 425"/>
                <a:gd name="T39" fmla="*/ 74 h 451"/>
                <a:gd name="T40" fmla="*/ 393 w 425"/>
                <a:gd name="T41" fmla="*/ 32 h 451"/>
                <a:gd name="T42" fmla="*/ 374 w 425"/>
                <a:gd name="T43" fmla="*/ 22 h 451"/>
                <a:gd name="T44" fmla="*/ 364 w 425"/>
                <a:gd name="T45" fmla="*/ 30 h 451"/>
                <a:gd name="T46" fmla="*/ 350 w 425"/>
                <a:gd name="T47" fmla="*/ 27 h 451"/>
                <a:gd name="T48" fmla="*/ 338 w 425"/>
                <a:gd name="T49" fmla="*/ 30 h 451"/>
                <a:gd name="T50" fmla="*/ 308 w 425"/>
                <a:gd name="T51" fmla="*/ 8 h 451"/>
                <a:gd name="T52" fmla="*/ 290 w 425"/>
                <a:gd name="T53" fmla="*/ 28 h 451"/>
                <a:gd name="T54" fmla="*/ 282 w 425"/>
                <a:gd name="T55" fmla="*/ 43 h 451"/>
                <a:gd name="T56" fmla="*/ 275 w 425"/>
                <a:gd name="T57" fmla="*/ 61 h 451"/>
                <a:gd name="T58" fmla="*/ 244 w 425"/>
                <a:gd name="T59" fmla="*/ 82 h 451"/>
                <a:gd name="T60" fmla="*/ 218 w 425"/>
                <a:gd name="T61" fmla="*/ 102 h 451"/>
                <a:gd name="T62" fmla="*/ 207 w 425"/>
                <a:gd name="T63" fmla="*/ 113 h 451"/>
                <a:gd name="T64" fmla="*/ 206 w 425"/>
                <a:gd name="T65" fmla="*/ 124 h 451"/>
                <a:gd name="T66" fmla="*/ 200 w 425"/>
                <a:gd name="T67" fmla="*/ 136 h 451"/>
                <a:gd name="T68" fmla="*/ 195 w 425"/>
                <a:gd name="T69" fmla="*/ 147 h 451"/>
                <a:gd name="T70" fmla="*/ 194 w 425"/>
                <a:gd name="T71" fmla="*/ 172 h 451"/>
                <a:gd name="T72" fmla="*/ 197 w 425"/>
                <a:gd name="T73" fmla="*/ 186 h 451"/>
                <a:gd name="T74" fmla="*/ 191 w 425"/>
                <a:gd name="T75" fmla="*/ 197 h 451"/>
                <a:gd name="T76" fmla="*/ 170 w 425"/>
                <a:gd name="T77" fmla="*/ 224 h 451"/>
                <a:gd name="T78" fmla="*/ 146 w 425"/>
                <a:gd name="T79" fmla="*/ 243 h 451"/>
                <a:gd name="T80" fmla="*/ 123 w 425"/>
                <a:gd name="T81" fmla="*/ 254 h 451"/>
                <a:gd name="T82" fmla="*/ 91 w 425"/>
                <a:gd name="T83" fmla="*/ 293 h 451"/>
                <a:gd name="T84" fmla="*/ 70 w 425"/>
                <a:gd name="T85" fmla="*/ 310 h 451"/>
                <a:gd name="T86" fmla="*/ 59 w 425"/>
                <a:gd name="T87" fmla="*/ 335 h 451"/>
                <a:gd name="T88" fmla="*/ 53 w 425"/>
                <a:gd name="T89" fmla="*/ 357 h 451"/>
                <a:gd name="T90" fmla="*/ 33 w 425"/>
                <a:gd name="T91" fmla="*/ 376 h 451"/>
                <a:gd name="T92" fmla="*/ 10 w 425"/>
                <a:gd name="T93" fmla="*/ 426 h 451"/>
                <a:gd name="T94" fmla="*/ 1 w 425"/>
                <a:gd name="T95" fmla="*/ 450 h 451"/>
                <a:gd name="T96" fmla="*/ 1 w 425"/>
                <a:gd name="T97" fmla="*/ 451 h 451"/>
                <a:gd name="T98" fmla="*/ 108 w 425"/>
                <a:gd name="T99" fmla="*/ 450 h 451"/>
                <a:gd name="T100" fmla="*/ 106 w 425"/>
                <a:gd name="T101" fmla="*/ 41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5" h="451">
                  <a:moveTo>
                    <a:pt x="106" y="418"/>
                  </a:moveTo>
                  <a:cubicBezTo>
                    <a:pt x="104" y="414"/>
                    <a:pt x="99" y="408"/>
                    <a:pt x="108" y="401"/>
                  </a:cubicBezTo>
                  <a:cubicBezTo>
                    <a:pt x="117" y="394"/>
                    <a:pt x="131" y="390"/>
                    <a:pt x="134" y="389"/>
                  </a:cubicBezTo>
                  <a:cubicBezTo>
                    <a:pt x="134" y="313"/>
                    <a:pt x="134" y="313"/>
                    <a:pt x="134" y="313"/>
                  </a:cubicBezTo>
                  <a:cubicBezTo>
                    <a:pt x="223" y="314"/>
                    <a:pt x="223" y="314"/>
                    <a:pt x="223" y="314"/>
                  </a:cubicBezTo>
                  <a:cubicBezTo>
                    <a:pt x="223" y="274"/>
                    <a:pt x="223" y="274"/>
                    <a:pt x="223" y="274"/>
                  </a:cubicBezTo>
                  <a:cubicBezTo>
                    <a:pt x="219" y="263"/>
                    <a:pt x="222" y="249"/>
                    <a:pt x="223" y="238"/>
                  </a:cubicBezTo>
                  <a:cubicBezTo>
                    <a:pt x="239" y="228"/>
                    <a:pt x="241" y="213"/>
                    <a:pt x="263" y="211"/>
                  </a:cubicBezTo>
                  <a:cubicBezTo>
                    <a:pt x="274" y="211"/>
                    <a:pt x="288" y="214"/>
                    <a:pt x="299" y="211"/>
                  </a:cubicBezTo>
                  <a:cubicBezTo>
                    <a:pt x="309" y="209"/>
                    <a:pt x="304" y="205"/>
                    <a:pt x="310" y="200"/>
                  </a:cubicBezTo>
                  <a:cubicBezTo>
                    <a:pt x="315" y="195"/>
                    <a:pt x="321" y="192"/>
                    <a:pt x="326" y="187"/>
                  </a:cubicBezTo>
                  <a:cubicBezTo>
                    <a:pt x="331" y="182"/>
                    <a:pt x="334" y="181"/>
                    <a:pt x="341" y="177"/>
                  </a:cubicBezTo>
                  <a:cubicBezTo>
                    <a:pt x="343" y="176"/>
                    <a:pt x="346" y="176"/>
                    <a:pt x="349" y="174"/>
                  </a:cubicBezTo>
                  <a:cubicBezTo>
                    <a:pt x="352" y="172"/>
                    <a:pt x="349" y="168"/>
                    <a:pt x="356" y="165"/>
                  </a:cubicBezTo>
                  <a:cubicBezTo>
                    <a:pt x="346" y="155"/>
                    <a:pt x="354" y="135"/>
                    <a:pt x="369" y="131"/>
                  </a:cubicBezTo>
                  <a:cubicBezTo>
                    <a:pt x="380" y="128"/>
                    <a:pt x="393" y="132"/>
                    <a:pt x="403" y="133"/>
                  </a:cubicBezTo>
                  <a:cubicBezTo>
                    <a:pt x="408" y="133"/>
                    <a:pt x="415" y="134"/>
                    <a:pt x="419" y="131"/>
                  </a:cubicBezTo>
                  <a:cubicBezTo>
                    <a:pt x="423" y="129"/>
                    <a:pt x="419" y="124"/>
                    <a:pt x="425" y="122"/>
                  </a:cubicBezTo>
                  <a:cubicBezTo>
                    <a:pt x="423" y="114"/>
                    <a:pt x="416" y="108"/>
                    <a:pt x="414" y="99"/>
                  </a:cubicBezTo>
                  <a:cubicBezTo>
                    <a:pt x="411" y="90"/>
                    <a:pt x="410" y="84"/>
                    <a:pt x="410" y="74"/>
                  </a:cubicBezTo>
                  <a:cubicBezTo>
                    <a:pt x="409" y="56"/>
                    <a:pt x="404" y="45"/>
                    <a:pt x="393" y="32"/>
                  </a:cubicBezTo>
                  <a:cubicBezTo>
                    <a:pt x="386" y="31"/>
                    <a:pt x="374" y="29"/>
                    <a:pt x="374" y="22"/>
                  </a:cubicBezTo>
                  <a:cubicBezTo>
                    <a:pt x="371" y="24"/>
                    <a:pt x="369" y="29"/>
                    <a:pt x="364" y="30"/>
                  </a:cubicBezTo>
                  <a:cubicBezTo>
                    <a:pt x="361" y="30"/>
                    <a:pt x="354" y="27"/>
                    <a:pt x="350" y="27"/>
                  </a:cubicBezTo>
                  <a:cubicBezTo>
                    <a:pt x="346" y="27"/>
                    <a:pt x="342" y="31"/>
                    <a:pt x="338" y="30"/>
                  </a:cubicBezTo>
                  <a:cubicBezTo>
                    <a:pt x="321" y="29"/>
                    <a:pt x="321" y="14"/>
                    <a:pt x="308" y="8"/>
                  </a:cubicBezTo>
                  <a:cubicBezTo>
                    <a:pt x="293" y="0"/>
                    <a:pt x="293" y="20"/>
                    <a:pt x="290" y="28"/>
                  </a:cubicBezTo>
                  <a:cubicBezTo>
                    <a:pt x="288" y="34"/>
                    <a:pt x="285" y="38"/>
                    <a:pt x="282" y="43"/>
                  </a:cubicBezTo>
                  <a:cubicBezTo>
                    <a:pt x="278" y="49"/>
                    <a:pt x="279" y="56"/>
                    <a:pt x="275" y="61"/>
                  </a:cubicBezTo>
                  <a:cubicBezTo>
                    <a:pt x="267" y="72"/>
                    <a:pt x="256" y="77"/>
                    <a:pt x="244" y="82"/>
                  </a:cubicBezTo>
                  <a:cubicBezTo>
                    <a:pt x="234" y="87"/>
                    <a:pt x="226" y="94"/>
                    <a:pt x="218" y="102"/>
                  </a:cubicBezTo>
                  <a:cubicBezTo>
                    <a:pt x="214" y="105"/>
                    <a:pt x="209" y="109"/>
                    <a:pt x="207" y="113"/>
                  </a:cubicBezTo>
                  <a:cubicBezTo>
                    <a:pt x="205" y="117"/>
                    <a:pt x="207" y="120"/>
                    <a:pt x="206" y="124"/>
                  </a:cubicBezTo>
                  <a:cubicBezTo>
                    <a:pt x="206" y="128"/>
                    <a:pt x="202" y="133"/>
                    <a:pt x="200" y="136"/>
                  </a:cubicBezTo>
                  <a:cubicBezTo>
                    <a:pt x="198" y="140"/>
                    <a:pt x="197" y="142"/>
                    <a:pt x="195" y="147"/>
                  </a:cubicBezTo>
                  <a:cubicBezTo>
                    <a:pt x="192" y="156"/>
                    <a:pt x="192" y="163"/>
                    <a:pt x="194" y="172"/>
                  </a:cubicBezTo>
                  <a:cubicBezTo>
                    <a:pt x="195" y="177"/>
                    <a:pt x="197" y="182"/>
                    <a:pt x="197" y="186"/>
                  </a:cubicBezTo>
                  <a:cubicBezTo>
                    <a:pt x="196" y="189"/>
                    <a:pt x="193" y="194"/>
                    <a:pt x="191" y="197"/>
                  </a:cubicBezTo>
                  <a:cubicBezTo>
                    <a:pt x="186" y="207"/>
                    <a:pt x="179" y="216"/>
                    <a:pt x="170" y="224"/>
                  </a:cubicBezTo>
                  <a:cubicBezTo>
                    <a:pt x="161" y="230"/>
                    <a:pt x="155" y="238"/>
                    <a:pt x="146" y="243"/>
                  </a:cubicBezTo>
                  <a:cubicBezTo>
                    <a:pt x="139" y="248"/>
                    <a:pt x="131" y="253"/>
                    <a:pt x="123" y="254"/>
                  </a:cubicBezTo>
                  <a:cubicBezTo>
                    <a:pt x="100" y="257"/>
                    <a:pt x="103" y="278"/>
                    <a:pt x="91" y="293"/>
                  </a:cubicBezTo>
                  <a:cubicBezTo>
                    <a:pt x="85" y="300"/>
                    <a:pt x="76" y="302"/>
                    <a:pt x="70" y="310"/>
                  </a:cubicBezTo>
                  <a:cubicBezTo>
                    <a:pt x="64" y="317"/>
                    <a:pt x="61" y="326"/>
                    <a:pt x="59" y="335"/>
                  </a:cubicBezTo>
                  <a:cubicBezTo>
                    <a:pt x="57" y="342"/>
                    <a:pt x="57" y="351"/>
                    <a:pt x="53" y="357"/>
                  </a:cubicBezTo>
                  <a:cubicBezTo>
                    <a:pt x="47" y="365"/>
                    <a:pt x="38" y="368"/>
                    <a:pt x="33" y="376"/>
                  </a:cubicBezTo>
                  <a:cubicBezTo>
                    <a:pt x="24" y="392"/>
                    <a:pt x="19" y="410"/>
                    <a:pt x="10" y="426"/>
                  </a:cubicBezTo>
                  <a:cubicBezTo>
                    <a:pt x="4" y="434"/>
                    <a:pt x="0" y="439"/>
                    <a:pt x="1" y="450"/>
                  </a:cubicBezTo>
                  <a:cubicBezTo>
                    <a:pt x="1" y="451"/>
                    <a:pt x="1" y="451"/>
                    <a:pt x="1" y="451"/>
                  </a:cubicBezTo>
                  <a:cubicBezTo>
                    <a:pt x="108" y="450"/>
                    <a:pt x="108" y="450"/>
                    <a:pt x="108" y="450"/>
                  </a:cubicBezTo>
                  <a:cubicBezTo>
                    <a:pt x="108" y="450"/>
                    <a:pt x="107" y="422"/>
                    <a:pt x="106" y="418"/>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1" name="Freeform 587"/>
            <p:cNvSpPr>
              <a:spLocks/>
            </p:cNvSpPr>
            <p:nvPr/>
          </p:nvSpPr>
          <p:spPr bwMode="auto">
            <a:xfrm>
              <a:off x="-12849225" y="5762625"/>
              <a:ext cx="1657350" cy="1560513"/>
            </a:xfrm>
            <a:custGeom>
              <a:avLst/>
              <a:gdLst>
                <a:gd name="T0" fmla="*/ 177 w 442"/>
                <a:gd name="T1" fmla="*/ 243 h 416"/>
                <a:gd name="T2" fmla="*/ 183 w 442"/>
                <a:gd name="T3" fmla="*/ 248 h 416"/>
                <a:gd name="T4" fmla="*/ 180 w 442"/>
                <a:gd name="T5" fmla="*/ 272 h 416"/>
                <a:gd name="T6" fmla="*/ 49 w 442"/>
                <a:gd name="T7" fmla="*/ 274 h 416"/>
                <a:gd name="T8" fmla="*/ 38 w 442"/>
                <a:gd name="T9" fmla="*/ 278 h 416"/>
                <a:gd name="T10" fmla="*/ 26 w 442"/>
                <a:gd name="T11" fmla="*/ 275 h 416"/>
                <a:gd name="T12" fmla="*/ 16 w 442"/>
                <a:gd name="T13" fmla="*/ 273 h 416"/>
                <a:gd name="T14" fmla="*/ 11 w 442"/>
                <a:gd name="T15" fmla="*/ 285 h 416"/>
                <a:gd name="T16" fmla="*/ 0 w 442"/>
                <a:gd name="T17" fmla="*/ 303 h 416"/>
                <a:gd name="T18" fmla="*/ 7 w 442"/>
                <a:gd name="T19" fmla="*/ 321 h 416"/>
                <a:gd name="T20" fmla="*/ 19 w 442"/>
                <a:gd name="T21" fmla="*/ 336 h 416"/>
                <a:gd name="T22" fmla="*/ 19 w 442"/>
                <a:gd name="T23" fmla="*/ 359 h 416"/>
                <a:gd name="T24" fmla="*/ 34 w 442"/>
                <a:gd name="T25" fmla="*/ 360 h 416"/>
                <a:gd name="T26" fmla="*/ 57 w 442"/>
                <a:gd name="T27" fmla="*/ 365 h 416"/>
                <a:gd name="T28" fmla="*/ 80 w 442"/>
                <a:gd name="T29" fmla="*/ 354 h 416"/>
                <a:gd name="T30" fmla="*/ 89 w 442"/>
                <a:gd name="T31" fmla="*/ 371 h 416"/>
                <a:gd name="T32" fmla="*/ 104 w 442"/>
                <a:gd name="T33" fmla="*/ 390 h 416"/>
                <a:gd name="T34" fmla="*/ 94 w 442"/>
                <a:gd name="T35" fmla="*/ 395 h 416"/>
                <a:gd name="T36" fmla="*/ 105 w 442"/>
                <a:gd name="T37" fmla="*/ 398 h 416"/>
                <a:gd name="T38" fmla="*/ 130 w 442"/>
                <a:gd name="T39" fmla="*/ 416 h 416"/>
                <a:gd name="T40" fmla="*/ 147 w 442"/>
                <a:gd name="T41" fmla="*/ 412 h 416"/>
                <a:gd name="T42" fmla="*/ 161 w 442"/>
                <a:gd name="T43" fmla="*/ 415 h 416"/>
                <a:gd name="T44" fmla="*/ 176 w 442"/>
                <a:gd name="T45" fmla="*/ 412 h 416"/>
                <a:gd name="T46" fmla="*/ 181 w 442"/>
                <a:gd name="T47" fmla="*/ 399 h 416"/>
                <a:gd name="T48" fmla="*/ 188 w 442"/>
                <a:gd name="T49" fmla="*/ 387 h 416"/>
                <a:gd name="T50" fmla="*/ 187 w 442"/>
                <a:gd name="T51" fmla="*/ 372 h 416"/>
                <a:gd name="T52" fmla="*/ 197 w 442"/>
                <a:gd name="T53" fmla="*/ 366 h 416"/>
                <a:gd name="T54" fmla="*/ 213 w 442"/>
                <a:gd name="T55" fmla="*/ 347 h 416"/>
                <a:gd name="T56" fmla="*/ 232 w 442"/>
                <a:gd name="T57" fmla="*/ 331 h 416"/>
                <a:gd name="T58" fmla="*/ 262 w 442"/>
                <a:gd name="T59" fmla="*/ 306 h 416"/>
                <a:gd name="T60" fmla="*/ 273 w 442"/>
                <a:gd name="T61" fmla="*/ 304 h 416"/>
                <a:gd name="T62" fmla="*/ 284 w 442"/>
                <a:gd name="T63" fmla="*/ 296 h 416"/>
                <a:gd name="T64" fmla="*/ 308 w 442"/>
                <a:gd name="T65" fmla="*/ 286 h 416"/>
                <a:gd name="T66" fmla="*/ 348 w 442"/>
                <a:gd name="T67" fmla="*/ 285 h 416"/>
                <a:gd name="T68" fmla="*/ 369 w 442"/>
                <a:gd name="T69" fmla="*/ 276 h 416"/>
                <a:gd name="T70" fmla="*/ 425 w 442"/>
                <a:gd name="T71" fmla="*/ 271 h 416"/>
                <a:gd name="T72" fmla="*/ 440 w 442"/>
                <a:gd name="T73" fmla="*/ 229 h 416"/>
                <a:gd name="T74" fmla="*/ 438 w 442"/>
                <a:gd name="T75" fmla="*/ 171 h 416"/>
                <a:gd name="T76" fmla="*/ 425 w 442"/>
                <a:gd name="T77" fmla="*/ 174 h 416"/>
                <a:gd name="T78" fmla="*/ 411 w 442"/>
                <a:gd name="T79" fmla="*/ 170 h 416"/>
                <a:gd name="T80" fmla="*/ 412 w 442"/>
                <a:gd name="T81" fmla="*/ 161 h 416"/>
                <a:gd name="T82" fmla="*/ 412 w 442"/>
                <a:gd name="T83" fmla="*/ 153 h 416"/>
                <a:gd name="T84" fmla="*/ 407 w 442"/>
                <a:gd name="T85" fmla="*/ 146 h 416"/>
                <a:gd name="T86" fmla="*/ 395 w 442"/>
                <a:gd name="T87" fmla="*/ 145 h 416"/>
                <a:gd name="T88" fmla="*/ 390 w 442"/>
                <a:gd name="T89" fmla="*/ 139 h 416"/>
                <a:gd name="T90" fmla="*/ 380 w 442"/>
                <a:gd name="T91" fmla="*/ 139 h 416"/>
                <a:gd name="T92" fmla="*/ 371 w 442"/>
                <a:gd name="T93" fmla="*/ 134 h 416"/>
                <a:gd name="T94" fmla="*/ 367 w 442"/>
                <a:gd name="T95" fmla="*/ 128 h 416"/>
                <a:gd name="T96" fmla="*/ 359 w 442"/>
                <a:gd name="T97" fmla="*/ 123 h 416"/>
                <a:gd name="T98" fmla="*/ 358 w 442"/>
                <a:gd name="T99" fmla="*/ 116 h 416"/>
                <a:gd name="T100" fmla="*/ 190 w 442"/>
                <a:gd name="T101" fmla="*/ 0 h 416"/>
                <a:gd name="T102" fmla="*/ 151 w 442"/>
                <a:gd name="T103" fmla="*/ 1 h 416"/>
                <a:gd name="T104" fmla="*/ 177 w 442"/>
                <a:gd name="T105" fmla="*/ 24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2" h="416">
                  <a:moveTo>
                    <a:pt x="177" y="243"/>
                  </a:moveTo>
                  <a:cubicBezTo>
                    <a:pt x="183" y="248"/>
                    <a:pt x="183" y="248"/>
                    <a:pt x="183" y="248"/>
                  </a:cubicBezTo>
                  <a:cubicBezTo>
                    <a:pt x="180" y="272"/>
                    <a:pt x="180" y="272"/>
                    <a:pt x="180" y="272"/>
                  </a:cubicBezTo>
                  <a:cubicBezTo>
                    <a:pt x="136" y="272"/>
                    <a:pt x="92" y="270"/>
                    <a:pt x="49" y="274"/>
                  </a:cubicBezTo>
                  <a:cubicBezTo>
                    <a:pt x="45" y="275"/>
                    <a:pt x="40" y="278"/>
                    <a:pt x="38" y="278"/>
                  </a:cubicBezTo>
                  <a:cubicBezTo>
                    <a:pt x="30" y="279"/>
                    <a:pt x="34" y="279"/>
                    <a:pt x="26" y="275"/>
                  </a:cubicBezTo>
                  <a:cubicBezTo>
                    <a:pt x="21" y="273"/>
                    <a:pt x="23" y="268"/>
                    <a:pt x="16" y="273"/>
                  </a:cubicBezTo>
                  <a:cubicBezTo>
                    <a:pt x="11" y="275"/>
                    <a:pt x="13" y="282"/>
                    <a:pt x="11" y="285"/>
                  </a:cubicBezTo>
                  <a:cubicBezTo>
                    <a:pt x="6" y="292"/>
                    <a:pt x="2" y="293"/>
                    <a:pt x="0" y="303"/>
                  </a:cubicBezTo>
                  <a:cubicBezTo>
                    <a:pt x="8" y="305"/>
                    <a:pt x="6" y="314"/>
                    <a:pt x="7" y="321"/>
                  </a:cubicBezTo>
                  <a:cubicBezTo>
                    <a:pt x="9" y="330"/>
                    <a:pt x="15" y="330"/>
                    <a:pt x="19" y="336"/>
                  </a:cubicBezTo>
                  <a:cubicBezTo>
                    <a:pt x="24" y="344"/>
                    <a:pt x="18" y="353"/>
                    <a:pt x="19" y="359"/>
                  </a:cubicBezTo>
                  <a:cubicBezTo>
                    <a:pt x="21" y="367"/>
                    <a:pt x="32" y="372"/>
                    <a:pt x="34" y="360"/>
                  </a:cubicBezTo>
                  <a:cubicBezTo>
                    <a:pt x="43" y="373"/>
                    <a:pt x="45" y="366"/>
                    <a:pt x="57" y="365"/>
                  </a:cubicBezTo>
                  <a:cubicBezTo>
                    <a:pt x="66" y="365"/>
                    <a:pt x="82" y="370"/>
                    <a:pt x="80" y="354"/>
                  </a:cubicBezTo>
                  <a:cubicBezTo>
                    <a:pt x="87" y="357"/>
                    <a:pt x="86" y="365"/>
                    <a:pt x="89" y="371"/>
                  </a:cubicBezTo>
                  <a:cubicBezTo>
                    <a:pt x="93" y="378"/>
                    <a:pt x="100" y="383"/>
                    <a:pt x="104" y="390"/>
                  </a:cubicBezTo>
                  <a:cubicBezTo>
                    <a:pt x="101" y="391"/>
                    <a:pt x="97" y="394"/>
                    <a:pt x="94" y="395"/>
                  </a:cubicBezTo>
                  <a:cubicBezTo>
                    <a:pt x="98" y="397"/>
                    <a:pt x="101" y="398"/>
                    <a:pt x="105" y="398"/>
                  </a:cubicBezTo>
                  <a:cubicBezTo>
                    <a:pt x="102" y="415"/>
                    <a:pt x="121" y="416"/>
                    <a:pt x="130" y="416"/>
                  </a:cubicBezTo>
                  <a:cubicBezTo>
                    <a:pt x="138" y="416"/>
                    <a:pt x="142" y="414"/>
                    <a:pt x="147" y="412"/>
                  </a:cubicBezTo>
                  <a:cubicBezTo>
                    <a:pt x="152" y="411"/>
                    <a:pt x="162" y="404"/>
                    <a:pt x="161" y="415"/>
                  </a:cubicBezTo>
                  <a:cubicBezTo>
                    <a:pt x="168" y="415"/>
                    <a:pt x="171" y="407"/>
                    <a:pt x="176" y="412"/>
                  </a:cubicBezTo>
                  <a:cubicBezTo>
                    <a:pt x="183" y="408"/>
                    <a:pt x="179" y="405"/>
                    <a:pt x="181" y="399"/>
                  </a:cubicBezTo>
                  <a:cubicBezTo>
                    <a:pt x="183" y="396"/>
                    <a:pt x="188" y="390"/>
                    <a:pt x="188" y="387"/>
                  </a:cubicBezTo>
                  <a:cubicBezTo>
                    <a:pt x="190" y="382"/>
                    <a:pt x="185" y="377"/>
                    <a:pt x="187" y="372"/>
                  </a:cubicBezTo>
                  <a:cubicBezTo>
                    <a:pt x="189" y="366"/>
                    <a:pt x="192" y="369"/>
                    <a:pt x="197" y="366"/>
                  </a:cubicBezTo>
                  <a:cubicBezTo>
                    <a:pt x="208" y="361"/>
                    <a:pt x="210" y="357"/>
                    <a:pt x="213" y="347"/>
                  </a:cubicBezTo>
                  <a:cubicBezTo>
                    <a:pt x="218" y="334"/>
                    <a:pt x="217" y="330"/>
                    <a:pt x="232" y="331"/>
                  </a:cubicBezTo>
                  <a:cubicBezTo>
                    <a:pt x="239" y="342"/>
                    <a:pt x="256" y="310"/>
                    <a:pt x="262" y="306"/>
                  </a:cubicBezTo>
                  <a:cubicBezTo>
                    <a:pt x="265" y="304"/>
                    <a:pt x="269" y="305"/>
                    <a:pt x="273" y="304"/>
                  </a:cubicBezTo>
                  <a:cubicBezTo>
                    <a:pt x="277" y="302"/>
                    <a:pt x="280" y="298"/>
                    <a:pt x="284" y="296"/>
                  </a:cubicBezTo>
                  <a:cubicBezTo>
                    <a:pt x="291" y="293"/>
                    <a:pt x="301" y="288"/>
                    <a:pt x="308" y="286"/>
                  </a:cubicBezTo>
                  <a:cubicBezTo>
                    <a:pt x="322" y="281"/>
                    <a:pt x="336" y="288"/>
                    <a:pt x="348" y="285"/>
                  </a:cubicBezTo>
                  <a:cubicBezTo>
                    <a:pt x="356" y="283"/>
                    <a:pt x="360" y="277"/>
                    <a:pt x="369" y="276"/>
                  </a:cubicBezTo>
                  <a:cubicBezTo>
                    <a:pt x="387" y="274"/>
                    <a:pt x="407" y="283"/>
                    <a:pt x="425" y="271"/>
                  </a:cubicBezTo>
                  <a:cubicBezTo>
                    <a:pt x="438" y="262"/>
                    <a:pt x="438" y="243"/>
                    <a:pt x="440" y="229"/>
                  </a:cubicBezTo>
                  <a:cubicBezTo>
                    <a:pt x="442" y="212"/>
                    <a:pt x="438" y="190"/>
                    <a:pt x="438" y="171"/>
                  </a:cubicBezTo>
                  <a:cubicBezTo>
                    <a:pt x="425" y="174"/>
                    <a:pt x="425" y="174"/>
                    <a:pt x="425" y="174"/>
                  </a:cubicBezTo>
                  <a:cubicBezTo>
                    <a:pt x="425" y="174"/>
                    <a:pt x="411" y="173"/>
                    <a:pt x="411" y="170"/>
                  </a:cubicBezTo>
                  <a:cubicBezTo>
                    <a:pt x="411" y="167"/>
                    <a:pt x="412" y="161"/>
                    <a:pt x="412" y="161"/>
                  </a:cubicBezTo>
                  <a:cubicBezTo>
                    <a:pt x="412" y="153"/>
                    <a:pt x="412" y="153"/>
                    <a:pt x="412" y="153"/>
                  </a:cubicBezTo>
                  <a:cubicBezTo>
                    <a:pt x="407" y="146"/>
                    <a:pt x="407" y="146"/>
                    <a:pt x="407" y="146"/>
                  </a:cubicBezTo>
                  <a:cubicBezTo>
                    <a:pt x="395" y="145"/>
                    <a:pt x="395" y="145"/>
                    <a:pt x="395" y="145"/>
                  </a:cubicBezTo>
                  <a:cubicBezTo>
                    <a:pt x="390" y="139"/>
                    <a:pt x="390" y="139"/>
                    <a:pt x="390" y="139"/>
                  </a:cubicBezTo>
                  <a:cubicBezTo>
                    <a:pt x="380" y="139"/>
                    <a:pt x="380" y="139"/>
                    <a:pt x="380" y="139"/>
                  </a:cubicBezTo>
                  <a:cubicBezTo>
                    <a:pt x="371" y="134"/>
                    <a:pt x="371" y="134"/>
                    <a:pt x="371" y="134"/>
                  </a:cubicBezTo>
                  <a:cubicBezTo>
                    <a:pt x="367" y="128"/>
                    <a:pt x="367" y="128"/>
                    <a:pt x="367" y="128"/>
                  </a:cubicBezTo>
                  <a:cubicBezTo>
                    <a:pt x="359" y="123"/>
                    <a:pt x="359" y="123"/>
                    <a:pt x="359" y="123"/>
                  </a:cubicBezTo>
                  <a:cubicBezTo>
                    <a:pt x="358" y="116"/>
                    <a:pt x="358" y="116"/>
                    <a:pt x="358" y="116"/>
                  </a:cubicBezTo>
                  <a:cubicBezTo>
                    <a:pt x="190" y="0"/>
                    <a:pt x="190" y="0"/>
                    <a:pt x="190" y="0"/>
                  </a:cubicBezTo>
                  <a:cubicBezTo>
                    <a:pt x="151" y="1"/>
                    <a:pt x="151" y="1"/>
                    <a:pt x="151" y="1"/>
                  </a:cubicBezTo>
                  <a:lnTo>
                    <a:pt x="177" y="243"/>
                  </a:ln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2" name="Freeform 588"/>
            <p:cNvSpPr>
              <a:spLocks/>
            </p:cNvSpPr>
            <p:nvPr/>
          </p:nvSpPr>
          <p:spPr bwMode="auto">
            <a:xfrm>
              <a:off x="-12177712" y="6824663"/>
              <a:ext cx="787400" cy="592138"/>
            </a:xfrm>
            <a:custGeom>
              <a:avLst/>
              <a:gdLst>
                <a:gd name="T0" fmla="*/ 208 w 210"/>
                <a:gd name="T1" fmla="*/ 73 h 158"/>
                <a:gd name="T2" fmla="*/ 197 w 210"/>
                <a:gd name="T3" fmla="*/ 69 h 158"/>
                <a:gd name="T4" fmla="*/ 188 w 210"/>
                <a:gd name="T5" fmla="*/ 63 h 158"/>
                <a:gd name="T6" fmla="*/ 178 w 210"/>
                <a:gd name="T7" fmla="*/ 48 h 158"/>
                <a:gd name="T8" fmla="*/ 161 w 210"/>
                <a:gd name="T9" fmla="*/ 36 h 158"/>
                <a:gd name="T10" fmla="*/ 152 w 210"/>
                <a:gd name="T11" fmla="*/ 18 h 158"/>
                <a:gd name="T12" fmla="*/ 155 w 210"/>
                <a:gd name="T13" fmla="*/ 3 h 158"/>
                <a:gd name="T14" fmla="*/ 129 w 210"/>
                <a:gd name="T15" fmla="*/ 3 h 158"/>
                <a:gd name="T16" fmla="*/ 105 w 210"/>
                <a:gd name="T17" fmla="*/ 13 h 158"/>
                <a:gd name="T18" fmla="*/ 94 w 210"/>
                <a:gd name="T19" fmla="*/ 21 h 158"/>
                <a:gd name="T20" fmla="*/ 83 w 210"/>
                <a:gd name="T21" fmla="*/ 23 h 158"/>
                <a:gd name="T22" fmla="*/ 53 w 210"/>
                <a:gd name="T23" fmla="*/ 48 h 158"/>
                <a:gd name="T24" fmla="*/ 34 w 210"/>
                <a:gd name="T25" fmla="*/ 64 h 158"/>
                <a:gd name="T26" fmla="*/ 18 w 210"/>
                <a:gd name="T27" fmla="*/ 83 h 158"/>
                <a:gd name="T28" fmla="*/ 8 w 210"/>
                <a:gd name="T29" fmla="*/ 89 h 158"/>
                <a:gd name="T30" fmla="*/ 9 w 210"/>
                <a:gd name="T31" fmla="*/ 104 h 158"/>
                <a:gd name="T32" fmla="*/ 2 w 210"/>
                <a:gd name="T33" fmla="*/ 116 h 158"/>
                <a:gd name="T34" fmla="*/ 0 w 210"/>
                <a:gd name="T35" fmla="*/ 126 h 158"/>
                <a:gd name="T36" fmla="*/ 14 w 210"/>
                <a:gd name="T37" fmla="*/ 131 h 158"/>
                <a:gd name="T38" fmla="*/ 48 w 210"/>
                <a:gd name="T39" fmla="*/ 144 h 158"/>
                <a:gd name="T40" fmla="*/ 74 w 210"/>
                <a:gd name="T41" fmla="*/ 158 h 158"/>
                <a:gd name="T42" fmla="*/ 74 w 210"/>
                <a:gd name="T43" fmla="*/ 133 h 158"/>
                <a:gd name="T44" fmla="*/ 72 w 210"/>
                <a:gd name="T45" fmla="*/ 116 h 158"/>
                <a:gd name="T46" fmla="*/ 145 w 210"/>
                <a:gd name="T47" fmla="*/ 111 h 158"/>
                <a:gd name="T48" fmla="*/ 167 w 210"/>
                <a:gd name="T49" fmla="*/ 113 h 158"/>
                <a:gd name="T50" fmla="*/ 187 w 210"/>
                <a:gd name="T51" fmla="*/ 101 h 158"/>
                <a:gd name="T52" fmla="*/ 206 w 210"/>
                <a:gd name="T53" fmla="*/ 95 h 158"/>
                <a:gd name="T54" fmla="*/ 210 w 210"/>
                <a:gd name="T55" fmla="*/ 89 h 158"/>
                <a:gd name="T56" fmla="*/ 204 w 210"/>
                <a:gd name="T57" fmla="*/ 74 h 158"/>
                <a:gd name="T58" fmla="*/ 208 w 210"/>
                <a:gd name="T5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158">
                  <a:moveTo>
                    <a:pt x="208" y="73"/>
                  </a:moveTo>
                  <a:cubicBezTo>
                    <a:pt x="207" y="64"/>
                    <a:pt x="201" y="70"/>
                    <a:pt x="197" y="69"/>
                  </a:cubicBezTo>
                  <a:cubicBezTo>
                    <a:pt x="193" y="67"/>
                    <a:pt x="191" y="64"/>
                    <a:pt x="188" y="63"/>
                  </a:cubicBezTo>
                  <a:cubicBezTo>
                    <a:pt x="183" y="60"/>
                    <a:pt x="164" y="54"/>
                    <a:pt x="178" y="48"/>
                  </a:cubicBezTo>
                  <a:cubicBezTo>
                    <a:pt x="174" y="41"/>
                    <a:pt x="166" y="42"/>
                    <a:pt x="161" y="36"/>
                  </a:cubicBezTo>
                  <a:cubicBezTo>
                    <a:pt x="156" y="31"/>
                    <a:pt x="157" y="23"/>
                    <a:pt x="152" y="18"/>
                  </a:cubicBezTo>
                  <a:cubicBezTo>
                    <a:pt x="156" y="14"/>
                    <a:pt x="156" y="8"/>
                    <a:pt x="155" y="3"/>
                  </a:cubicBezTo>
                  <a:cubicBezTo>
                    <a:pt x="147" y="2"/>
                    <a:pt x="138" y="0"/>
                    <a:pt x="129" y="3"/>
                  </a:cubicBezTo>
                  <a:cubicBezTo>
                    <a:pt x="122" y="5"/>
                    <a:pt x="112" y="10"/>
                    <a:pt x="105" y="13"/>
                  </a:cubicBezTo>
                  <a:cubicBezTo>
                    <a:pt x="101" y="15"/>
                    <a:pt x="98" y="19"/>
                    <a:pt x="94" y="21"/>
                  </a:cubicBezTo>
                  <a:cubicBezTo>
                    <a:pt x="90" y="22"/>
                    <a:pt x="86" y="21"/>
                    <a:pt x="83" y="23"/>
                  </a:cubicBezTo>
                  <a:cubicBezTo>
                    <a:pt x="77" y="27"/>
                    <a:pt x="60" y="59"/>
                    <a:pt x="53" y="48"/>
                  </a:cubicBezTo>
                  <a:cubicBezTo>
                    <a:pt x="38" y="47"/>
                    <a:pt x="39" y="51"/>
                    <a:pt x="34" y="64"/>
                  </a:cubicBezTo>
                  <a:cubicBezTo>
                    <a:pt x="31" y="74"/>
                    <a:pt x="29" y="78"/>
                    <a:pt x="18" y="83"/>
                  </a:cubicBezTo>
                  <a:cubicBezTo>
                    <a:pt x="13" y="86"/>
                    <a:pt x="10" y="83"/>
                    <a:pt x="8" y="89"/>
                  </a:cubicBezTo>
                  <a:cubicBezTo>
                    <a:pt x="6" y="94"/>
                    <a:pt x="11" y="99"/>
                    <a:pt x="9" y="104"/>
                  </a:cubicBezTo>
                  <a:cubicBezTo>
                    <a:pt x="9" y="107"/>
                    <a:pt x="4" y="113"/>
                    <a:pt x="2" y="116"/>
                  </a:cubicBezTo>
                  <a:cubicBezTo>
                    <a:pt x="1" y="121"/>
                    <a:pt x="2" y="124"/>
                    <a:pt x="0" y="126"/>
                  </a:cubicBezTo>
                  <a:cubicBezTo>
                    <a:pt x="4" y="129"/>
                    <a:pt x="8" y="132"/>
                    <a:pt x="14" y="131"/>
                  </a:cubicBezTo>
                  <a:cubicBezTo>
                    <a:pt x="19" y="151"/>
                    <a:pt x="32" y="146"/>
                    <a:pt x="48" y="144"/>
                  </a:cubicBezTo>
                  <a:cubicBezTo>
                    <a:pt x="63" y="141"/>
                    <a:pt x="69" y="146"/>
                    <a:pt x="74" y="158"/>
                  </a:cubicBezTo>
                  <a:cubicBezTo>
                    <a:pt x="76" y="149"/>
                    <a:pt x="76" y="140"/>
                    <a:pt x="74" y="133"/>
                  </a:cubicBezTo>
                  <a:cubicBezTo>
                    <a:pt x="71" y="124"/>
                    <a:pt x="66" y="124"/>
                    <a:pt x="72" y="116"/>
                  </a:cubicBezTo>
                  <a:cubicBezTo>
                    <a:pt x="82" y="103"/>
                    <a:pt x="130" y="111"/>
                    <a:pt x="145" y="111"/>
                  </a:cubicBezTo>
                  <a:cubicBezTo>
                    <a:pt x="152" y="111"/>
                    <a:pt x="159" y="114"/>
                    <a:pt x="167" y="113"/>
                  </a:cubicBezTo>
                  <a:cubicBezTo>
                    <a:pt x="176" y="111"/>
                    <a:pt x="179" y="104"/>
                    <a:pt x="187" y="101"/>
                  </a:cubicBezTo>
                  <a:cubicBezTo>
                    <a:pt x="194" y="98"/>
                    <a:pt x="200" y="103"/>
                    <a:pt x="206" y="95"/>
                  </a:cubicBezTo>
                  <a:cubicBezTo>
                    <a:pt x="208" y="94"/>
                    <a:pt x="209" y="91"/>
                    <a:pt x="210" y="89"/>
                  </a:cubicBezTo>
                  <a:cubicBezTo>
                    <a:pt x="207" y="84"/>
                    <a:pt x="204" y="79"/>
                    <a:pt x="204" y="74"/>
                  </a:cubicBezTo>
                  <a:cubicBezTo>
                    <a:pt x="205" y="74"/>
                    <a:pt x="207" y="74"/>
                    <a:pt x="208" y="7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3" name="Freeform 589"/>
            <p:cNvSpPr>
              <a:spLocks/>
            </p:cNvSpPr>
            <p:nvPr/>
          </p:nvSpPr>
          <p:spPr bwMode="auto">
            <a:xfrm>
              <a:off x="-11607800" y="5924550"/>
              <a:ext cx="1570038" cy="1233488"/>
            </a:xfrm>
            <a:custGeom>
              <a:avLst/>
              <a:gdLst>
                <a:gd name="T0" fmla="*/ 402 w 419"/>
                <a:gd name="T1" fmla="*/ 63 h 329"/>
                <a:gd name="T2" fmla="*/ 395 w 419"/>
                <a:gd name="T3" fmla="*/ 18 h 329"/>
                <a:gd name="T4" fmla="*/ 364 w 419"/>
                <a:gd name="T5" fmla="*/ 19 h 329"/>
                <a:gd name="T6" fmla="*/ 342 w 419"/>
                <a:gd name="T7" fmla="*/ 7 h 329"/>
                <a:gd name="T8" fmla="*/ 316 w 419"/>
                <a:gd name="T9" fmla="*/ 1 h 329"/>
                <a:gd name="T10" fmla="*/ 315 w 419"/>
                <a:gd name="T11" fmla="*/ 0 h 329"/>
                <a:gd name="T12" fmla="*/ 208 w 419"/>
                <a:gd name="T13" fmla="*/ 71 h 329"/>
                <a:gd name="T14" fmla="*/ 150 w 419"/>
                <a:gd name="T15" fmla="*/ 118 h 329"/>
                <a:gd name="T16" fmla="*/ 107 w 419"/>
                <a:gd name="T17" fmla="*/ 128 h 329"/>
                <a:gd name="T18" fmla="*/ 109 w 419"/>
                <a:gd name="T19" fmla="*/ 186 h 329"/>
                <a:gd name="T20" fmla="*/ 94 w 419"/>
                <a:gd name="T21" fmla="*/ 228 h 329"/>
                <a:gd name="T22" fmla="*/ 38 w 419"/>
                <a:gd name="T23" fmla="*/ 233 h 329"/>
                <a:gd name="T24" fmla="*/ 17 w 419"/>
                <a:gd name="T25" fmla="*/ 242 h 329"/>
                <a:gd name="T26" fmla="*/ 3 w 419"/>
                <a:gd name="T27" fmla="*/ 243 h 329"/>
                <a:gd name="T28" fmla="*/ 0 w 419"/>
                <a:gd name="T29" fmla="*/ 258 h 329"/>
                <a:gd name="T30" fmla="*/ 9 w 419"/>
                <a:gd name="T31" fmla="*/ 276 h 329"/>
                <a:gd name="T32" fmla="*/ 26 w 419"/>
                <a:gd name="T33" fmla="*/ 288 h 329"/>
                <a:gd name="T34" fmla="*/ 36 w 419"/>
                <a:gd name="T35" fmla="*/ 303 h 329"/>
                <a:gd name="T36" fmla="*/ 45 w 419"/>
                <a:gd name="T37" fmla="*/ 309 h 329"/>
                <a:gd name="T38" fmla="*/ 56 w 419"/>
                <a:gd name="T39" fmla="*/ 313 h 329"/>
                <a:gd name="T40" fmla="*/ 52 w 419"/>
                <a:gd name="T41" fmla="*/ 314 h 329"/>
                <a:gd name="T42" fmla="*/ 58 w 419"/>
                <a:gd name="T43" fmla="*/ 329 h 329"/>
                <a:gd name="T44" fmla="*/ 76 w 419"/>
                <a:gd name="T45" fmla="*/ 316 h 329"/>
                <a:gd name="T46" fmla="*/ 90 w 419"/>
                <a:gd name="T47" fmla="*/ 329 h 329"/>
                <a:gd name="T48" fmla="*/ 91 w 419"/>
                <a:gd name="T49" fmla="*/ 329 h 329"/>
                <a:gd name="T50" fmla="*/ 93 w 419"/>
                <a:gd name="T51" fmla="*/ 313 h 329"/>
                <a:gd name="T52" fmla="*/ 100 w 419"/>
                <a:gd name="T53" fmla="*/ 306 h 329"/>
                <a:gd name="T54" fmla="*/ 107 w 419"/>
                <a:gd name="T55" fmla="*/ 290 h 329"/>
                <a:gd name="T56" fmla="*/ 123 w 419"/>
                <a:gd name="T57" fmla="*/ 279 h 329"/>
                <a:gd name="T58" fmla="*/ 164 w 419"/>
                <a:gd name="T59" fmla="*/ 280 h 329"/>
                <a:gd name="T60" fmla="*/ 197 w 419"/>
                <a:gd name="T61" fmla="*/ 292 h 329"/>
                <a:gd name="T62" fmla="*/ 207 w 419"/>
                <a:gd name="T63" fmla="*/ 288 h 329"/>
                <a:gd name="T64" fmla="*/ 216 w 419"/>
                <a:gd name="T65" fmla="*/ 293 h 329"/>
                <a:gd name="T66" fmla="*/ 236 w 419"/>
                <a:gd name="T67" fmla="*/ 302 h 329"/>
                <a:gd name="T68" fmla="*/ 275 w 419"/>
                <a:gd name="T69" fmla="*/ 290 h 329"/>
                <a:gd name="T70" fmla="*/ 319 w 419"/>
                <a:gd name="T71" fmla="*/ 294 h 329"/>
                <a:gd name="T72" fmla="*/ 355 w 419"/>
                <a:gd name="T73" fmla="*/ 279 h 329"/>
                <a:gd name="T74" fmla="*/ 372 w 419"/>
                <a:gd name="T75" fmla="*/ 232 h 329"/>
                <a:gd name="T76" fmla="*/ 409 w 419"/>
                <a:gd name="T77" fmla="*/ 181 h 329"/>
                <a:gd name="T78" fmla="*/ 417 w 419"/>
                <a:gd name="T79" fmla="*/ 113 h 329"/>
                <a:gd name="T80" fmla="*/ 402 w 419"/>
                <a:gd name="T81" fmla="*/ 6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9" h="329">
                  <a:moveTo>
                    <a:pt x="402" y="63"/>
                  </a:moveTo>
                  <a:cubicBezTo>
                    <a:pt x="396" y="50"/>
                    <a:pt x="397" y="33"/>
                    <a:pt x="395" y="18"/>
                  </a:cubicBezTo>
                  <a:cubicBezTo>
                    <a:pt x="384" y="24"/>
                    <a:pt x="376" y="28"/>
                    <a:pt x="364" y="19"/>
                  </a:cubicBezTo>
                  <a:cubicBezTo>
                    <a:pt x="357" y="14"/>
                    <a:pt x="353" y="10"/>
                    <a:pt x="342" y="7"/>
                  </a:cubicBezTo>
                  <a:cubicBezTo>
                    <a:pt x="335" y="6"/>
                    <a:pt x="323" y="5"/>
                    <a:pt x="316" y="1"/>
                  </a:cubicBezTo>
                  <a:cubicBezTo>
                    <a:pt x="316" y="1"/>
                    <a:pt x="315" y="0"/>
                    <a:pt x="315" y="0"/>
                  </a:cubicBezTo>
                  <a:cubicBezTo>
                    <a:pt x="208" y="71"/>
                    <a:pt x="208" y="71"/>
                    <a:pt x="208" y="71"/>
                  </a:cubicBezTo>
                  <a:cubicBezTo>
                    <a:pt x="150" y="118"/>
                    <a:pt x="150" y="118"/>
                    <a:pt x="150" y="118"/>
                  </a:cubicBezTo>
                  <a:cubicBezTo>
                    <a:pt x="107" y="128"/>
                    <a:pt x="107" y="128"/>
                    <a:pt x="107" y="128"/>
                  </a:cubicBezTo>
                  <a:cubicBezTo>
                    <a:pt x="107" y="147"/>
                    <a:pt x="111" y="169"/>
                    <a:pt x="109" y="186"/>
                  </a:cubicBezTo>
                  <a:cubicBezTo>
                    <a:pt x="107" y="200"/>
                    <a:pt x="107" y="219"/>
                    <a:pt x="94" y="228"/>
                  </a:cubicBezTo>
                  <a:cubicBezTo>
                    <a:pt x="76" y="240"/>
                    <a:pt x="56" y="231"/>
                    <a:pt x="38" y="233"/>
                  </a:cubicBezTo>
                  <a:cubicBezTo>
                    <a:pt x="29" y="234"/>
                    <a:pt x="25" y="240"/>
                    <a:pt x="17" y="242"/>
                  </a:cubicBezTo>
                  <a:cubicBezTo>
                    <a:pt x="13" y="243"/>
                    <a:pt x="8" y="243"/>
                    <a:pt x="3" y="243"/>
                  </a:cubicBezTo>
                  <a:cubicBezTo>
                    <a:pt x="4" y="248"/>
                    <a:pt x="4" y="254"/>
                    <a:pt x="0" y="258"/>
                  </a:cubicBezTo>
                  <a:cubicBezTo>
                    <a:pt x="5" y="263"/>
                    <a:pt x="4" y="271"/>
                    <a:pt x="9" y="276"/>
                  </a:cubicBezTo>
                  <a:cubicBezTo>
                    <a:pt x="14" y="282"/>
                    <a:pt x="22" y="281"/>
                    <a:pt x="26" y="288"/>
                  </a:cubicBezTo>
                  <a:cubicBezTo>
                    <a:pt x="12" y="294"/>
                    <a:pt x="31" y="300"/>
                    <a:pt x="36" y="303"/>
                  </a:cubicBezTo>
                  <a:cubicBezTo>
                    <a:pt x="39" y="304"/>
                    <a:pt x="41" y="307"/>
                    <a:pt x="45" y="309"/>
                  </a:cubicBezTo>
                  <a:cubicBezTo>
                    <a:pt x="49" y="310"/>
                    <a:pt x="55" y="304"/>
                    <a:pt x="56" y="313"/>
                  </a:cubicBezTo>
                  <a:cubicBezTo>
                    <a:pt x="55" y="314"/>
                    <a:pt x="53" y="314"/>
                    <a:pt x="52" y="314"/>
                  </a:cubicBezTo>
                  <a:cubicBezTo>
                    <a:pt x="52" y="319"/>
                    <a:pt x="55" y="324"/>
                    <a:pt x="58" y="329"/>
                  </a:cubicBezTo>
                  <a:cubicBezTo>
                    <a:pt x="61" y="320"/>
                    <a:pt x="63" y="310"/>
                    <a:pt x="76" y="316"/>
                  </a:cubicBezTo>
                  <a:cubicBezTo>
                    <a:pt x="81" y="318"/>
                    <a:pt x="85" y="325"/>
                    <a:pt x="90" y="329"/>
                  </a:cubicBezTo>
                  <a:cubicBezTo>
                    <a:pt x="90" y="329"/>
                    <a:pt x="90" y="329"/>
                    <a:pt x="91" y="329"/>
                  </a:cubicBezTo>
                  <a:cubicBezTo>
                    <a:pt x="91" y="324"/>
                    <a:pt x="92" y="315"/>
                    <a:pt x="93" y="313"/>
                  </a:cubicBezTo>
                  <a:cubicBezTo>
                    <a:pt x="95" y="309"/>
                    <a:pt x="98" y="309"/>
                    <a:pt x="100" y="306"/>
                  </a:cubicBezTo>
                  <a:cubicBezTo>
                    <a:pt x="103" y="301"/>
                    <a:pt x="105" y="295"/>
                    <a:pt x="107" y="290"/>
                  </a:cubicBezTo>
                  <a:cubicBezTo>
                    <a:pt x="112" y="279"/>
                    <a:pt x="112" y="280"/>
                    <a:pt x="123" y="279"/>
                  </a:cubicBezTo>
                  <a:cubicBezTo>
                    <a:pt x="139" y="276"/>
                    <a:pt x="149" y="271"/>
                    <a:pt x="164" y="280"/>
                  </a:cubicBezTo>
                  <a:cubicBezTo>
                    <a:pt x="179" y="288"/>
                    <a:pt x="177" y="300"/>
                    <a:pt x="197" y="292"/>
                  </a:cubicBezTo>
                  <a:cubicBezTo>
                    <a:pt x="200" y="291"/>
                    <a:pt x="204" y="288"/>
                    <a:pt x="207" y="288"/>
                  </a:cubicBezTo>
                  <a:cubicBezTo>
                    <a:pt x="214" y="288"/>
                    <a:pt x="212" y="291"/>
                    <a:pt x="216" y="293"/>
                  </a:cubicBezTo>
                  <a:cubicBezTo>
                    <a:pt x="222" y="296"/>
                    <a:pt x="230" y="300"/>
                    <a:pt x="236" y="302"/>
                  </a:cubicBezTo>
                  <a:cubicBezTo>
                    <a:pt x="256" y="307"/>
                    <a:pt x="258" y="293"/>
                    <a:pt x="275" y="290"/>
                  </a:cubicBezTo>
                  <a:cubicBezTo>
                    <a:pt x="290" y="287"/>
                    <a:pt x="306" y="293"/>
                    <a:pt x="319" y="294"/>
                  </a:cubicBezTo>
                  <a:cubicBezTo>
                    <a:pt x="333" y="295"/>
                    <a:pt x="342" y="278"/>
                    <a:pt x="355" y="279"/>
                  </a:cubicBezTo>
                  <a:cubicBezTo>
                    <a:pt x="355" y="262"/>
                    <a:pt x="361" y="247"/>
                    <a:pt x="372" y="232"/>
                  </a:cubicBezTo>
                  <a:cubicBezTo>
                    <a:pt x="385" y="215"/>
                    <a:pt x="403" y="202"/>
                    <a:pt x="409" y="181"/>
                  </a:cubicBezTo>
                  <a:cubicBezTo>
                    <a:pt x="415" y="161"/>
                    <a:pt x="416" y="134"/>
                    <a:pt x="417" y="113"/>
                  </a:cubicBezTo>
                  <a:cubicBezTo>
                    <a:pt x="419" y="89"/>
                    <a:pt x="411" y="83"/>
                    <a:pt x="402" y="6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4" name="Freeform 590"/>
            <p:cNvSpPr>
              <a:spLocks/>
            </p:cNvSpPr>
            <p:nvPr/>
          </p:nvSpPr>
          <p:spPr bwMode="auto">
            <a:xfrm>
              <a:off x="-11949112" y="7210425"/>
              <a:ext cx="438150" cy="671513"/>
            </a:xfrm>
            <a:custGeom>
              <a:avLst/>
              <a:gdLst>
                <a:gd name="T0" fmla="*/ 103 w 117"/>
                <a:gd name="T1" fmla="*/ 126 h 179"/>
                <a:gd name="T2" fmla="*/ 103 w 117"/>
                <a:gd name="T3" fmla="*/ 117 h 179"/>
                <a:gd name="T4" fmla="*/ 104 w 117"/>
                <a:gd name="T5" fmla="*/ 83 h 179"/>
                <a:gd name="T6" fmla="*/ 100 w 117"/>
                <a:gd name="T7" fmla="*/ 66 h 179"/>
                <a:gd name="T8" fmla="*/ 96 w 117"/>
                <a:gd name="T9" fmla="*/ 52 h 179"/>
                <a:gd name="T10" fmla="*/ 84 w 117"/>
                <a:gd name="T11" fmla="*/ 19 h 179"/>
                <a:gd name="T12" fmla="*/ 87 w 117"/>
                <a:gd name="T13" fmla="*/ 8 h 179"/>
                <a:gd name="T14" fmla="*/ 84 w 117"/>
                <a:gd name="T15" fmla="*/ 8 h 179"/>
                <a:gd name="T16" fmla="*/ 11 w 117"/>
                <a:gd name="T17" fmla="*/ 13 h 179"/>
                <a:gd name="T18" fmla="*/ 13 w 117"/>
                <a:gd name="T19" fmla="*/ 30 h 179"/>
                <a:gd name="T20" fmla="*/ 13 w 117"/>
                <a:gd name="T21" fmla="*/ 55 h 179"/>
                <a:gd name="T22" fmla="*/ 15 w 117"/>
                <a:gd name="T23" fmla="*/ 60 h 179"/>
                <a:gd name="T24" fmla="*/ 20 w 117"/>
                <a:gd name="T25" fmla="*/ 78 h 179"/>
                <a:gd name="T26" fmla="*/ 11 w 117"/>
                <a:gd name="T27" fmla="*/ 98 h 179"/>
                <a:gd name="T28" fmla="*/ 6 w 117"/>
                <a:gd name="T29" fmla="*/ 147 h 179"/>
                <a:gd name="T30" fmla="*/ 16 w 117"/>
                <a:gd name="T31" fmla="*/ 174 h 179"/>
                <a:gd name="T32" fmla="*/ 24 w 117"/>
                <a:gd name="T33" fmla="*/ 176 h 179"/>
                <a:gd name="T34" fmla="*/ 70 w 117"/>
                <a:gd name="T35" fmla="*/ 159 h 179"/>
                <a:gd name="T36" fmla="*/ 117 w 117"/>
                <a:gd name="T37" fmla="*/ 142 h 179"/>
                <a:gd name="T38" fmla="*/ 111 w 117"/>
                <a:gd name="T39" fmla="*/ 133 h 179"/>
                <a:gd name="T40" fmla="*/ 103 w 117"/>
                <a:gd name="T41" fmla="*/ 12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79">
                  <a:moveTo>
                    <a:pt x="103" y="126"/>
                  </a:moveTo>
                  <a:cubicBezTo>
                    <a:pt x="100" y="121"/>
                    <a:pt x="104" y="121"/>
                    <a:pt x="103" y="117"/>
                  </a:cubicBezTo>
                  <a:cubicBezTo>
                    <a:pt x="102" y="107"/>
                    <a:pt x="105" y="93"/>
                    <a:pt x="104" y="83"/>
                  </a:cubicBezTo>
                  <a:cubicBezTo>
                    <a:pt x="103" y="77"/>
                    <a:pt x="100" y="73"/>
                    <a:pt x="100" y="66"/>
                  </a:cubicBezTo>
                  <a:cubicBezTo>
                    <a:pt x="99" y="61"/>
                    <a:pt x="96" y="54"/>
                    <a:pt x="96" y="52"/>
                  </a:cubicBezTo>
                  <a:cubicBezTo>
                    <a:pt x="95" y="43"/>
                    <a:pt x="99" y="22"/>
                    <a:pt x="84" y="19"/>
                  </a:cubicBezTo>
                  <a:cubicBezTo>
                    <a:pt x="84" y="15"/>
                    <a:pt x="85" y="11"/>
                    <a:pt x="87" y="8"/>
                  </a:cubicBezTo>
                  <a:cubicBezTo>
                    <a:pt x="86" y="8"/>
                    <a:pt x="85" y="8"/>
                    <a:pt x="84" y="8"/>
                  </a:cubicBezTo>
                  <a:cubicBezTo>
                    <a:pt x="69" y="8"/>
                    <a:pt x="21" y="0"/>
                    <a:pt x="11" y="13"/>
                  </a:cubicBezTo>
                  <a:cubicBezTo>
                    <a:pt x="5" y="21"/>
                    <a:pt x="10" y="21"/>
                    <a:pt x="13" y="30"/>
                  </a:cubicBezTo>
                  <a:cubicBezTo>
                    <a:pt x="15" y="37"/>
                    <a:pt x="15" y="46"/>
                    <a:pt x="13" y="55"/>
                  </a:cubicBezTo>
                  <a:cubicBezTo>
                    <a:pt x="14" y="56"/>
                    <a:pt x="14" y="58"/>
                    <a:pt x="15" y="60"/>
                  </a:cubicBezTo>
                  <a:cubicBezTo>
                    <a:pt x="17" y="66"/>
                    <a:pt x="20" y="71"/>
                    <a:pt x="20" y="78"/>
                  </a:cubicBezTo>
                  <a:cubicBezTo>
                    <a:pt x="21" y="89"/>
                    <a:pt x="16" y="90"/>
                    <a:pt x="11" y="98"/>
                  </a:cubicBezTo>
                  <a:cubicBezTo>
                    <a:pt x="2" y="112"/>
                    <a:pt x="0" y="132"/>
                    <a:pt x="6" y="147"/>
                  </a:cubicBezTo>
                  <a:cubicBezTo>
                    <a:pt x="10" y="157"/>
                    <a:pt x="14" y="165"/>
                    <a:pt x="16" y="174"/>
                  </a:cubicBezTo>
                  <a:cubicBezTo>
                    <a:pt x="19" y="175"/>
                    <a:pt x="21" y="175"/>
                    <a:pt x="24" y="176"/>
                  </a:cubicBezTo>
                  <a:cubicBezTo>
                    <a:pt x="40" y="179"/>
                    <a:pt x="55" y="166"/>
                    <a:pt x="70" y="159"/>
                  </a:cubicBezTo>
                  <a:cubicBezTo>
                    <a:pt x="84" y="152"/>
                    <a:pt x="101" y="147"/>
                    <a:pt x="117" y="142"/>
                  </a:cubicBezTo>
                  <a:cubicBezTo>
                    <a:pt x="115" y="139"/>
                    <a:pt x="114" y="136"/>
                    <a:pt x="111" y="133"/>
                  </a:cubicBezTo>
                  <a:cubicBezTo>
                    <a:pt x="109" y="131"/>
                    <a:pt x="104" y="129"/>
                    <a:pt x="103" y="126"/>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5" name="Freeform 591"/>
            <p:cNvSpPr>
              <a:spLocks/>
            </p:cNvSpPr>
            <p:nvPr/>
          </p:nvSpPr>
          <p:spPr bwMode="auto">
            <a:xfrm>
              <a:off x="-11634787" y="7240588"/>
              <a:ext cx="195263" cy="503238"/>
            </a:xfrm>
            <a:custGeom>
              <a:avLst/>
              <a:gdLst>
                <a:gd name="T0" fmla="*/ 48 w 52"/>
                <a:gd name="T1" fmla="*/ 98 h 134"/>
                <a:gd name="T2" fmla="*/ 45 w 52"/>
                <a:gd name="T3" fmla="*/ 65 h 134"/>
                <a:gd name="T4" fmla="*/ 40 w 52"/>
                <a:gd name="T5" fmla="*/ 37 h 134"/>
                <a:gd name="T6" fmla="*/ 23 w 52"/>
                <a:gd name="T7" fmla="*/ 19 h 134"/>
                <a:gd name="T8" fmla="*/ 28 w 52"/>
                <a:gd name="T9" fmla="*/ 0 h 134"/>
                <a:gd name="T10" fmla="*/ 22 w 52"/>
                <a:gd name="T11" fmla="*/ 2 h 134"/>
                <a:gd name="T12" fmla="*/ 3 w 52"/>
                <a:gd name="T13" fmla="*/ 0 h 134"/>
                <a:gd name="T14" fmla="*/ 0 w 52"/>
                <a:gd name="T15" fmla="*/ 11 h 134"/>
                <a:gd name="T16" fmla="*/ 12 w 52"/>
                <a:gd name="T17" fmla="*/ 44 h 134"/>
                <a:gd name="T18" fmla="*/ 16 w 52"/>
                <a:gd name="T19" fmla="*/ 58 h 134"/>
                <a:gd name="T20" fmla="*/ 20 w 52"/>
                <a:gd name="T21" fmla="*/ 75 h 134"/>
                <a:gd name="T22" fmla="*/ 19 w 52"/>
                <a:gd name="T23" fmla="*/ 109 h 134"/>
                <a:gd name="T24" fmla="*/ 19 w 52"/>
                <a:gd name="T25" fmla="*/ 118 h 134"/>
                <a:gd name="T26" fmla="*/ 27 w 52"/>
                <a:gd name="T27" fmla="*/ 125 h 134"/>
                <a:gd name="T28" fmla="*/ 33 w 52"/>
                <a:gd name="T29" fmla="*/ 134 h 134"/>
                <a:gd name="T30" fmla="*/ 42 w 52"/>
                <a:gd name="T31" fmla="*/ 131 h 134"/>
                <a:gd name="T32" fmla="*/ 52 w 52"/>
                <a:gd name="T33" fmla="*/ 128 h 134"/>
                <a:gd name="T34" fmla="*/ 45 w 52"/>
                <a:gd name="T35" fmla="*/ 115 h 134"/>
                <a:gd name="T36" fmla="*/ 48 w 52"/>
                <a:gd name="T37" fmla="*/ 9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134">
                  <a:moveTo>
                    <a:pt x="48" y="98"/>
                  </a:moveTo>
                  <a:cubicBezTo>
                    <a:pt x="49" y="87"/>
                    <a:pt x="48" y="76"/>
                    <a:pt x="45" y="65"/>
                  </a:cubicBezTo>
                  <a:cubicBezTo>
                    <a:pt x="43" y="56"/>
                    <a:pt x="42" y="46"/>
                    <a:pt x="40" y="37"/>
                  </a:cubicBezTo>
                  <a:cubicBezTo>
                    <a:pt x="38" y="27"/>
                    <a:pt x="35" y="21"/>
                    <a:pt x="23" y="19"/>
                  </a:cubicBezTo>
                  <a:cubicBezTo>
                    <a:pt x="23" y="12"/>
                    <a:pt x="26" y="6"/>
                    <a:pt x="28" y="0"/>
                  </a:cubicBezTo>
                  <a:cubicBezTo>
                    <a:pt x="26" y="1"/>
                    <a:pt x="24" y="1"/>
                    <a:pt x="22" y="2"/>
                  </a:cubicBezTo>
                  <a:cubicBezTo>
                    <a:pt x="15" y="3"/>
                    <a:pt x="9" y="1"/>
                    <a:pt x="3" y="0"/>
                  </a:cubicBezTo>
                  <a:cubicBezTo>
                    <a:pt x="1" y="3"/>
                    <a:pt x="0" y="7"/>
                    <a:pt x="0" y="11"/>
                  </a:cubicBezTo>
                  <a:cubicBezTo>
                    <a:pt x="15" y="14"/>
                    <a:pt x="11" y="35"/>
                    <a:pt x="12" y="44"/>
                  </a:cubicBezTo>
                  <a:cubicBezTo>
                    <a:pt x="12" y="46"/>
                    <a:pt x="15" y="53"/>
                    <a:pt x="16" y="58"/>
                  </a:cubicBezTo>
                  <a:cubicBezTo>
                    <a:pt x="16" y="65"/>
                    <a:pt x="19" y="69"/>
                    <a:pt x="20" y="75"/>
                  </a:cubicBezTo>
                  <a:cubicBezTo>
                    <a:pt x="21" y="85"/>
                    <a:pt x="18" y="99"/>
                    <a:pt x="19" y="109"/>
                  </a:cubicBezTo>
                  <a:cubicBezTo>
                    <a:pt x="20" y="113"/>
                    <a:pt x="16" y="113"/>
                    <a:pt x="19" y="118"/>
                  </a:cubicBezTo>
                  <a:cubicBezTo>
                    <a:pt x="20" y="121"/>
                    <a:pt x="25" y="123"/>
                    <a:pt x="27" y="125"/>
                  </a:cubicBezTo>
                  <a:cubicBezTo>
                    <a:pt x="30" y="128"/>
                    <a:pt x="31" y="131"/>
                    <a:pt x="33" y="134"/>
                  </a:cubicBezTo>
                  <a:cubicBezTo>
                    <a:pt x="36" y="133"/>
                    <a:pt x="39" y="132"/>
                    <a:pt x="42" y="131"/>
                  </a:cubicBezTo>
                  <a:cubicBezTo>
                    <a:pt x="45" y="129"/>
                    <a:pt x="48" y="128"/>
                    <a:pt x="52" y="128"/>
                  </a:cubicBezTo>
                  <a:cubicBezTo>
                    <a:pt x="49" y="123"/>
                    <a:pt x="46" y="120"/>
                    <a:pt x="45" y="115"/>
                  </a:cubicBezTo>
                  <a:cubicBezTo>
                    <a:pt x="44" y="109"/>
                    <a:pt x="47" y="103"/>
                    <a:pt x="48" y="98"/>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6" name="Freeform 592"/>
            <p:cNvSpPr>
              <a:spLocks/>
            </p:cNvSpPr>
            <p:nvPr/>
          </p:nvSpPr>
          <p:spPr bwMode="auto">
            <a:xfrm>
              <a:off x="-11549062" y="7080250"/>
              <a:ext cx="312738" cy="639763"/>
            </a:xfrm>
            <a:custGeom>
              <a:avLst/>
              <a:gdLst>
                <a:gd name="T0" fmla="*/ 81 w 83"/>
                <a:gd name="T1" fmla="*/ 47 h 171"/>
                <a:gd name="T2" fmla="*/ 75 w 83"/>
                <a:gd name="T3" fmla="*/ 25 h 171"/>
                <a:gd name="T4" fmla="*/ 75 w 83"/>
                <a:gd name="T5" fmla="*/ 21 h 171"/>
                <a:gd name="T6" fmla="*/ 74 w 83"/>
                <a:gd name="T7" fmla="*/ 21 h 171"/>
                <a:gd name="T8" fmla="*/ 60 w 83"/>
                <a:gd name="T9" fmla="*/ 8 h 171"/>
                <a:gd name="T10" fmla="*/ 38 w 83"/>
                <a:gd name="T11" fmla="*/ 27 h 171"/>
                <a:gd name="T12" fmla="*/ 19 w 83"/>
                <a:gd name="T13" fmla="*/ 33 h 171"/>
                <a:gd name="T14" fmla="*/ 5 w 83"/>
                <a:gd name="T15" fmla="*/ 43 h 171"/>
                <a:gd name="T16" fmla="*/ 0 w 83"/>
                <a:gd name="T17" fmla="*/ 62 h 171"/>
                <a:gd name="T18" fmla="*/ 17 w 83"/>
                <a:gd name="T19" fmla="*/ 80 h 171"/>
                <a:gd name="T20" fmla="*/ 22 w 83"/>
                <a:gd name="T21" fmla="*/ 108 h 171"/>
                <a:gd name="T22" fmla="*/ 25 w 83"/>
                <a:gd name="T23" fmla="*/ 141 h 171"/>
                <a:gd name="T24" fmla="*/ 22 w 83"/>
                <a:gd name="T25" fmla="*/ 158 h 171"/>
                <a:gd name="T26" fmla="*/ 29 w 83"/>
                <a:gd name="T27" fmla="*/ 171 h 171"/>
                <a:gd name="T28" fmla="*/ 50 w 83"/>
                <a:gd name="T29" fmla="*/ 168 h 171"/>
                <a:gd name="T30" fmla="*/ 64 w 83"/>
                <a:gd name="T31" fmla="*/ 84 h 171"/>
                <a:gd name="T32" fmla="*/ 81 w 83"/>
                <a:gd name="T33" fmla="*/ 4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71">
                  <a:moveTo>
                    <a:pt x="81" y="47"/>
                  </a:moveTo>
                  <a:cubicBezTo>
                    <a:pt x="79" y="38"/>
                    <a:pt x="74" y="33"/>
                    <a:pt x="75" y="25"/>
                  </a:cubicBezTo>
                  <a:cubicBezTo>
                    <a:pt x="75" y="25"/>
                    <a:pt x="75" y="23"/>
                    <a:pt x="75" y="21"/>
                  </a:cubicBezTo>
                  <a:cubicBezTo>
                    <a:pt x="74" y="21"/>
                    <a:pt x="74" y="21"/>
                    <a:pt x="74" y="21"/>
                  </a:cubicBezTo>
                  <a:cubicBezTo>
                    <a:pt x="69" y="17"/>
                    <a:pt x="65" y="10"/>
                    <a:pt x="60" y="8"/>
                  </a:cubicBezTo>
                  <a:cubicBezTo>
                    <a:pt x="43" y="0"/>
                    <a:pt x="45" y="20"/>
                    <a:pt x="38" y="27"/>
                  </a:cubicBezTo>
                  <a:cubicBezTo>
                    <a:pt x="32" y="35"/>
                    <a:pt x="26" y="30"/>
                    <a:pt x="19" y="33"/>
                  </a:cubicBezTo>
                  <a:cubicBezTo>
                    <a:pt x="13" y="35"/>
                    <a:pt x="10" y="40"/>
                    <a:pt x="5" y="43"/>
                  </a:cubicBezTo>
                  <a:cubicBezTo>
                    <a:pt x="3" y="49"/>
                    <a:pt x="0" y="55"/>
                    <a:pt x="0" y="62"/>
                  </a:cubicBezTo>
                  <a:cubicBezTo>
                    <a:pt x="12" y="64"/>
                    <a:pt x="15" y="70"/>
                    <a:pt x="17" y="80"/>
                  </a:cubicBezTo>
                  <a:cubicBezTo>
                    <a:pt x="19" y="89"/>
                    <a:pt x="20" y="99"/>
                    <a:pt x="22" y="108"/>
                  </a:cubicBezTo>
                  <a:cubicBezTo>
                    <a:pt x="25" y="119"/>
                    <a:pt x="26" y="130"/>
                    <a:pt x="25" y="141"/>
                  </a:cubicBezTo>
                  <a:cubicBezTo>
                    <a:pt x="24" y="146"/>
                    <a:pt x="21" y="152"/>
                    <a:pt x="22" y="158"/>
                  </a:cubicBezTo>
                  <a:cubicBezTo>
                    <a:pt x="23" y="163"/>
                    <a:pt x="26" y="166"/>
                    <a:pt x="29" y="171"/>
                  </a:cubicBezTo>
                  <a:cubicBezTo>
                    <a:pt x="36" y="169"/>
                    <a:pt x="43" y="168"/>
                    <a:pt x="50" y="168"/>
                  </a:cubicBezTo>
                  <a:cubicBezTo>
                    <a:pt x="52" y="140"/>
                    <a:pt x="47" y="103"/>
                    <a:pt x="64" y="84"/>
                  </a:cubicBezTo>
                  <a:cubicBezTo>
                    <a:pt x="73" y="74"/>
                    <a:pt x="83" y="60"/>
                    <a:pt x="81" y="47"/>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7" name="Freeform 593"/>
            <p:cNvSpPr>
              <a:spLocks/>
            </p:cNvSpPr>
            <p:nvPr/>
          </p:nvSpPr>
          <p:spPr bwMode="auto">
            <a:xfrm>
              <a:off x="-12961937" y="7345363"/>
              <a:ext cx="311150" cy="319088"/>
            </a:xfrm>
            <a:custGeom>
              <a:avLst/>
              <a:gdLst>
                <a:gd name="T0" fmla="*/ 68 w 83"/>
                <a:gd name="T1" fmla="*/ 64 h 85"/>
                <a:gd name="T2" fmla="*/ 71 w 83"/>
                <a:gd name="T3" fmla="*/ 59 h 85"/>
                <a:gd name="T4" fmla="*/ 75 w 83"/>
                <a:gd name="T5" fmla="*/ 56 h 85"/>
                <a:gd name="T6" fmla="*/ 76 w 83"/>
                <a:gd name="T7" fmla="*/ 53 h 85"/>
                <a:gd name="T8" fmla="*/ 83 w 83"/>
                <a:gd name="T9" fmla="*/ 43 h 85"/>
                <a:gd name="T10" fmla="*/ 74 w 83"/>
                <a:gd name="T11" fmla="*/ 30 h 85"/>
                <a:gd name="T12" fmla="*/ 72 w 83"/>
                <a:gd name="T13" fmla="*/ 21 h 85"/>
                <a:gd name="T14" fmla="*/ 67 w 83"/>
                <a:gd name="T15" fmla="*/ 14 h 85"/>
                <a:gd name="T16" fmla="*/ 52 w 83"/>
                <a:gd name="T17" fmla="*/ 0 h 85"/>
                <a:gd name="T18" fmla="*/ 40 w 83"/>
                <a:gd name="T19" fmla="*/ 2 h 85"/>
                <a:gd name="T20" fmla="*/ 29 w 83"/>
                <a:gd name="T21" fmla="*/ 2 h 85"/>
                <a:gd name="T22" fmla="*/ 22 w 83"/>
                <a:gd name="T23" fmla="*/ 9 h 85"/>
                <a:gd name="T24" fmla="*/ 15 w 83"/>
                <a:gd name="T25" fmla="*/ 18 h 85"/>
                <a:gd name="T26" fmla="*/ 0 w 83"/>
                <a:gd name="T27" fmla="*/ 26 h 85"/>
                <a:gd name="T28" fmla="*/ 14 w 83"/>
                <a:gd name="T29" fmla="*/ 65 h 85"/>
                <a:gd name="T30" fmla="*/ 26 w 83"/>
                <a:gd name="T31" fmla="*/ 74 h 85"/>
                <a:gd name="T32" fmla="*/ 42 w 83"/>
                <a:gd name="T33" fmla="*/ 77 h 85"/>
                <a:gd name="T34" fmla="*/ 50 w 83"/>
                <a:gd name="T35" fmla="*/ 85 h 85"/>
                <a:gd name="T36" fmla="*/ 53 w 83"/>
                <a:gd name="T37" fmla="*/ 75 h 85"/>
                <a:gd name="T38" fmla="*/ 68 w 83"/>
                <a:gd name="T39" fmla="*/ 6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5">
                  <a:moveTo>
                    <a:pt x="68" y="64"/>
                  </a:moveTo>
                  <a:cubicBezTo>
                    <a:pt x="69" y="63"/>
                    <a:pt x="70" y="61"/>
                    <a:pt x="71" y="59"/>
                  </a:cubicBezTo>
                  <a:cubicBezTo>
                    <a:pt x="72" y="58"/>
                    <a:pt x="75" y="58"/>
                    <a:pt x="75" y="56"/>
                  </a:cubicBezTo>
                  <a:cubicBezTo>
                    <a:pt x="76" y="55"/>
                    <a:pt x="75" y="54"/>
                    <a:pt x="76" y="53"/>
                  </a:cubicBezTo>
                  <a:cubicBezTo>
                    <a:pt x="78" y="50"/>
                    <a:pt x="80" y="46"/>
                    <a:pt x="83" y="43"/>
                  </a:cubicBezTo>
                  <a:cubicBezTo>
                    <a:pt x="78" y="41"/>
                    <a:pt x="76" y="35"/>
                    <a:pt x="74" y="30"/>
                  </a:cubicBezTo>
                  <a:cubicBezTo>
                    <a:pt x="73" y="26"/>
                    <a:pt x="74" y="25"/>
                    <a:pt x="72" y="21"/>
                  </a:cubicBezTo>
                  <a:cubicBezTo>
                    <a:pt x="70" y="18"/>
                    <a:pt x="69" y="18"/>
                    <a:pt x="67" y="14"/>
                  </a:cubicBezTo>
                  <a:cubicBezTo>
                    <a:pt x="65" y="5"/>
                    <a:pt x="61" y="2"/>
                    <a:pt x="52" y="0"/>
                  </a:cubicBezTo>
                  <a:cubicBezTo>
                    <a:pt x="47" y="0"/>
                    <a:pt x="44" y="1"/>
                    <a:pt x="40" y="2"/>
                  </a:cubicBezTo>
                  <a:cubicBezTo>
                    <a:pt x="36" y="3"/>
                    <a:pt x="32" y="2"/>
                    <a:pt x="29" y="2"/>
                  </a:cubicBezTo>
                  <a:cubicBezTo>
                    <a:pt x="25" y="3"/>
                    <a:pt x="24" y="6"/>
                    <a:pt x="22" y="9"/>
                  </a:cubicBezTo>
                  <a:cubicBezTo>
                    <a:pt x="20" y="12"/>
                    <a:pt x="17" y="14"/>
                    <a:pt x="15" y="18"/>
                  </a:cubicBezTo>
                  <a:cubicBezTo>
                    <a:pt x="11" y="24"/>
                    <a:pt x="7" y="27"/>
                    <a:pt x="0" y="26"/>
                  </a:cubicBezTo>
                  <a:cubicBezTo>
                    <a:pt x="4" y="38"/>
                    <a:pt x="14" y="65"/>
                    <a:pt x="14" y="65"/>
                  </a:cubicBezTo>
                  <a:cubicBezTo>
                    <a:pt x="21" y="66"/>
                    <a:pt x="21" y="71"/>
                    <a:pt x="26" y="74"/>
                  </a:cubicBezTo>
                  <a:cubicBezTo>
                    <a:pt x="31" y="76"/>
                    <a:pt x="38" y="76"/>
                    <a:pt x="42" y="77"/>
                  </a:cubicBezTo>
                  <a:cubicBezTo>
                    <a:pt x="43" y="82"/>
                    <a:pt x="46" y="83"/>
                    <a:pt x="50" y="85"/>
                  </a:cubicBezTo>
                  <a:cubicBezTo>
                    <a:pt x="51" y="82"/>
                    <a:pt x="51" y="79"/>
                    <a:pt x="53" y="75"/>
                  </a:cubicBezTo>
                  <a:cubicBezTo>
                    <a:pt x="57" y="71"/>
                    <a:pt x="64" y="69"/>
                    <a:pt x="68" y="6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8" name="Freeform 594"/>
            <p:cNvSpPr>
              <a:spLocks/>
            </p:cNvSpPr>
            <p:nvPr/>
          </p:nvSpPr>
          <p:spPr bwMode="auto">
            <a:xfrm>
              <a:off x="-12774612" y="7496176"/>
              <a:ext cx="412750" cy="412750"/>
            </a:xfrm>
            <a:custGeom>
              <a:avLst/>
              <a:gdLst>
                <a:gd name="T0" fmla="*/ 102 w 110"/>
                <a:gd name="T1" fmla="*/ 70 h 110"/>
                <a:gd name="T2" fmla="*/ 93 w 110"/>
                <a:gd name="T3" fmla="*/ 60 h 110"/>
                <a:gd name="T4" fmla="*/ 83 w 110"/>
                <a:gd name="T5" fmla="*/ 56 h 110"/>
                <a:gd name="T6" fmla="*/ 86 w 110"/>
                <a:gd name="T7" fmla="*/ 40 h 110"/>
                <a:gd name="T8" fmla="*/ 79 w 110"/>
                <a:gd name="T9" fmla="*/ 24 h 110"/>
                <a:gd name="T10" fmla="*/ 71 w 110"/>
                <a:gd name="T11" fmla="*/ 33 h 110"/>
                <a:gd name="T12" fmla="*/ 61 w 110"/>
                <a:gd name="T13" fmla="*/ 32 h 110"/>
                <a:gd name="T14" fmla="*/ 55 w 110"/>
                <a:gd name="T15" fmla="*/ 11 h 110"/>
                <a:gd name="T16" fmla="*/ 37 w 110"/>
                <a:gd name="T17" fmla="*/ 4 h 110"/>
                <a:gd name="T18" fmla="*/ 33 w 110"/>
                <a:gd name="T19" fmla="*/ 3 h 110"/>
                <a:gd name="T20" fmla="*/ 26 w 110"/>
                <a:gd name="T21" fmla="*/ 13 h 110"/>
                <a:gd name="T22" fmla="*/ 25 w 110"/>
                <a:gd name="T23" fmla="*/ 16 h 110"/>
                <a:gd name="T24" fmla="*/ 21 w 110"/>
                <a:gd name="T25" fmla="*/ 19 h 110"/>
                <a:gd name="T26" fmla="*/ 18 w 110"/>
                <a:gd name="T27" fmla="*/ 24 h 110"/>
                <a:gd name="T28" fmla="*/ 3 w 110"/>
                <a:gd name="T29" fmla="*/ 35 h 110"/>
                <a:gd name="T30" fmla="*/ 0 w 110"/>
                <a:gd name="T31" fmla="*/ 45 h 110"/>
                <a:gd name="T32" fmla="*/ 1 w 110"/>
                <a:gd name="T33" fmla="*/ 46 h 110"/>
                <a:gd name="T34" fmla="*/ 14 w 110"/>
                <a:gd name="T35" fmla="*/ 57 h 110"/>
                <a:gd name="T36" fmla="*/ 47 w 110"/>
                <a:gd name="T37" fmla="*/ 78 h 110"/>
                <a:gd name="T38" fmla="*/ 52 w 110"/>
                <a:gd name="T39" fmla="*/ 89 h 110"/>
                <a:gd name="T40" fmla="*/ 81 w 110"/>
                <a:gd name="T41" fmla="*/ 102 h 110"/>
                <a:gd name="T42" fmla="*/ 104 w 110"/>
                <a:gd name="T43" fmla="*/ 110 h 110"/>
                <a:gd name="T44" fmla="*/ 103 w 110"/>
                <a:gd name="T45" fmla="*/ 107 h 110"/>
                <a:gd name="T46" fmla="*/ 105 w 110"/>
                <a:gd name="T47" fmla="*/ 92 h 110"/>
                <a:gd name="T48" fmla="*/ 102 w 110"/>
                <a:gd name="T4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10">
                  <a:moveTo>
                    <a:pt x="102" y="70"/>
                  </a:moveTo>
                  <a:cubicBezTo>
                    <a:pt x="97" y="68"/>
                    <a:pt x="98" y="62"/>
                    <a:pt x="93" y="60"/>
                  </a:cubicBezTo>
                  <a:cubicBezTo>
                    <a:pt x="90" y="59"/>
                    <a:pt x="85" y="59"/>
                    <a:pt x="83" y="56"/>
                  </a:cubicBezTo>
                  <a:cubicBezTo>
                    <a:pt x="79" y="52"/>
                    <a:pt x="86" y="46"/>
                    <a:pt x="86" y="40"/>
                  </a:cubicBezTo>
                  <a:cubicBezTo>
                    <a:pt x="85" y="35"/>
                    <a:pt x="84" y="23"/>
                    <a:pt x="79" y="24"/>
                  </a:cubicBezTo>
                  <a:cubicBezTo>
                    <a:pt x="74" y="24"/>
                    <a:pt x="75" y="31"/>
                    <a:pt x="71" y="33"/>
                  </a:cubicBezTo>
                  <a:cubicBezTo>
                    <a:pt x="70" y="34"/>
                    <a:pt x="62" y="33"/>
                    <a:pt x="61" y="32"/>
                  </a:cubicBezTo>
                  <a:cubicBezTo>
                    <a:pt x="57" y="30"/>
                    <a:pt x="56" y="16"/>
                    <a:pt x="55" y="11"/>
                  </a:cubicBezTo>
                  <a:cubicBezTo>
                    <a:pt x="52" y="0"/>
                    <a:pt x="47" y="3"/>
                    <a:pt x="37" y="4"/>
                  </a:cubicBezTo>
                  <a:cubicBezTo>
                    <a:pt x="35" y="4"/>
                    <a:pt x="34" y="4"/>
                    <a:pt x="33" y="3"/>
                  </a:cubicBezTo>
                  <a:cubicBezTo>
                    <a:pt x="30" y="6"/>
                    <a:pt x="28" y="10"/>
                    <a:pt x="26" y="13"/>
                  </a:cubicBezTo>
                  <a:cubicBezTo>
                    <a:pt x="25" y="14"/>
                    <a:pt x="26" y="15"/>
                    <a:pt x="25" y="16"/>
                  </a:cubicBezTo>
                  <a:cubicBezTo>
                    <a:pt x="25" y="18"/>
                    <a:pt x="22" y="18"/>
                    <a:pt x="21" y="19"/>
                  </a:cubicBezTo>
                  <a:cubicBezTo>
                    <a:pt x="20" y="21"/>
                    <a:pt x="19" y="23"/>
                    <a:pt x="18" y="24"/>
                  </a:cubicBezTo>
                  <a:cubicBezTo>
                    <a:pt x="14" y="29"/>
                    <a:pt x="7" y="31"/>
                    <a:pt x="3" y="35"/>
                  </a:cubicBezTo>
                  <a:cubicBezTo>
                    <a:pt x="1" y="39"/>
                    <a:pt x="1" y="42"/>
                    <a:pt x="0" y="45"/>
                  </a:cubicBezTo>
                  <a:cubicBezTo>
                    <a:pt x="0" y="45"/>
                    <a:pt x="0" y="46"/>
                    <a:pt x="1" y="46"/>
                  </a:cubicBezTo>
                  <a:cubicBezTo>
                    <a:pt x="5" y="49"/>
                    <a:pt x="9" y="54"/>
                    <a:pt x="14" y="57"/>
                  </a:cubicBezTo>
                  <a:cubicBezTo>
                    <a:pt x="24" y="64"/>
                    <a:pt x="39" y="69"/>
                    <a:pt x="47" y="78"/>
                  </a:cubicBezTo>
                  <a:cubicBezTo>
                    <a:pt x="49" y="81"/>
                    <a:pt x="48" y="86"/>
                    <a:pt x="52" y="89"/>
                  </a:cubicBezTo>
                  <a:cubicBezTo>
                    <a:pt x="60" y="96"/>
                    <a:pt x="72" y="98"/>
                    <a:pt x="81" y="102"/>
                  </a:cubicBezTo>
                  <a:cubicBezTo>
                    <a:pt x="89" y="107"/>
                    <a:pt x="96" y="110"/>
                    <a:pt x="104" y="110"/>
                  </a:cubicBezTo>
                  <a:cubicBezTo>
                    <a:pt x="104" y="109"/>
                    <a:pt x="103" y="108"/>
                    <a:pt x="103" y="107"/>
                  </a:cubicBezTo>
                  <a:cubicBezTo>
                    <a:pt x="103" y="102"/>
                    <a:pt x="105" y="96"/>
                    <a:pt x="105" y="92"/>
                  </a:cubicBezTo>
                  <a:cubicBezTo>
                    <a:pt x="106" y="89"/>
                    <a:pt x="110" y="64"/>
                    <a:pt x="102" y="70"/>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9" name="Freeform 595"/>
            <p:cNvSpPr>
              <a:spLocks/>
            </p:cNvSpPr>
            <p:nvPr/>
          </p:nvSpPr>
          <p:spPr bwMode="auto">
            <a:xfrm>
              <a:off x="-12477750" y="7278688"/>
              <a:ext cx="606425" cy="630238"/>
            </a:xfrm>
            <a:custGeom>
              <a:avLst/>
              <a:gdLst>
                <a:gd name="T0" fmla="*/ 152 w 162"/>
                <a:gd name="T1" fmla="*/ 80 h 168"/>
                <a:gd name="T2" fmla="*/ 161 w 162"/>
                <a:gd name="T3" fmla="*/ 60 h 168"/>
                <a:gd name="T4" fmla="*/ 156 w 162"/>
                <a:gd name="T5" fmla="*/ 42 h 168"/>
                <a:gd name="T6" fmla="*/ 128 w 162"/>
                <a:gd name="T7" fmla="*/ 23 h 168"/>
                <a:gd name="T8" fmla="*/ 94 w 162"/>
                <a:gd name="T9" fmla="*/ 10 h 168"/>
                <a:gd name="T10" fmla="*/ 80 w 162"/>
                <a:gd name="T11" fmla="*/ 5 h 168"/>
                <a:gd name="T12" fmla="*/ 77 w 162"/>
                <a:gd name="T13" fmla="*/ 8 h 168"/>
                <a:gd name="T14" fmla="*/ 62 w 162"/>
                <a:gd name="T15" fmla="*/ 11 h 168"/>
                <a:gd name="T16" fmla="*/ 48 w 162"/>
                <a:gd name="T17" fmla="*/ 8 h 168"/>
                <a:gd name="T18" fmla="*/ 31 w 162"/>
                <a:gd name="T19" fmla="*/ 12 h 168"/>
                <a:gd name="T20" fmla="*/ 18 w 162"/>
                <a:gd name="T21" fmla="*/ 11 h 168"/>
                <a:gd name="T22" fmla="*/ 13 w 162"/>
                <a:gd name="T23" fmla="*/ 16 h 168"/>
                <a:gd name="T24" fmla="*/ 10 w 162"/>
                <a:gd name="T25" fmla="*/ 25 h 168"/>
                <a:gd name="T26" fmla="*/ 16 w 162"/>
                <a:gd name="T27" fmla="*/ 42 h 168"/>
                <a:gd name="T28" fmla="*/ 18 w 162"/>
                <a:gd name="T29" fmla="*/ 45 h 168"/>
                <a:gd name="T30" fmla="*/ 16 w 162"/>
                <a:gd name="T31" fmla="*/ 48 h 168"/>
                <a:gd name="T32" fmla="*/ 22 w 162"/>
                <a:gd name="T33" fmla="*/ 55 h 168"/>
                <a:gd name="T34" fmla="*/ 10 w 162"/>
                <a:gd name="T35" fmla="*/ 60 h 168"/>
                <a:gd name="T36" fmla="*/ 15 w 162"/>
                <a:gd name="T37" fmla="*/ 72 h 168"/>
                <a:gd name="T38" fmla="*/ 7 w 162"/>
                <a:gd name="T39" fmla="*/ 79 h 168"/>
                <a:gd name="T40" fmla="*/ 7 w 162"/>
                <a:gd name="T41" fmla="*/ 85 h 168"/>
                <a:gd name="T42" fmla="*/ 5 w 162"/>
                <a:gd name="T43" fmla="*/ 87 h 168"/>
                <a:gd name="T44" fmla="*/ 7 w 162"/>
                <a:gd name="T45" fmla="*/ 98 h 168"/>
                <a:gd name="T46" fmla="*/ 4 w 162"/>
                <a:gd name="T47" fmla="*/ 114 h 168"/>
                <a:gd name="T48" fmla="*/ 14 w 162"/>
                <a:gd name="T49" fmla="*/ 118 h 168"/>
                <a:gd name="T50" fmla="*/ 23 w 162"/>
                <a:gd name="T51" fmla="*/ 128 h 168"/>
                <a:gd name="T52" fmla="*/ 26 w 162"/>
                <a:gd name="T53" fmla="*/ 150 h 168"/>
                <a:gd name="T54" fmla="*/ 24 w 162"/>
                <a:gd name="T55" fmla="*/ 165 h 168"/>
                <a:gd name="T56" fmla="*/ 25 w 162"/>
                <a:gd name="T57" fmla="*/ 168 h 168"/>
                <a:gd name="T58" fmla="*/ 34 w 162"/>
                <a:gd name="T59" fmla="*/ 167 h 168"/>
                <a:gd name="T60" fmla="*/ 65 w 162"/>
                <a:gd name="T61" fmla="*/ 153 h 168"/>
                <a:gd name="T62" fmla="*/ 116 w 162"/>
                <a:gd name="T63" fmla="*/ 146 h 168"/>
                <a:gd name="T64" fmla="*/ 157 w 162"/>
                <a:gd name="T65" fmla="*/ 156 h 168"/>
                <a:gd name="T66" fmla="*/ 147 w 162"/>
                <a:gd name="T67" fmla="*/ 129 h 168"/>
                <a:gd name="T68" fmla="*/ 152 w 162"/>
                <a:gd name="T6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68">
                  <a:moveTo>
                    <a:pt x="152" y="80"/>
                  </a:moveTo>
                  <a:cubicBezTo>
                    <a:pt x="157" y="72"/>
                    <a:pt x="162" y="71"/>
                    <a:pt x="161" y="60"/>
                  </a:cubicBezTo>
                  <a:cubicBezTo>
                    <a:pt x="161" y="53"/>
                    <a:pt x="158" y="48"/>
                    <a:pt x="156" y="42"/>
                  </a:cubicBezTo>
                  <a:cubicBezTo>
                    <a:pt x="150" y="25"/>
                    <a:pt x="145" y="20"/>
                    <a:pt x="128" y="23"/>
                  </a:cubicBezTo>
                  <a:cubicBezTo>
                    <a:pt x="112" y="25"/>
                    <a:pt x="99" y="30"/>
                    <a:pt x="94" y="10"/>
                  </a:cubicBezTo>
                  <a:cubicBezTo>
                    <a:pt x="88" y="11"/>
                    <a:pt x="84" y="8"/>
                    <a:pt x="80" y="5"/>
                  </a:cubicBezTo>
                  <a:cubicBezTo>
                    <a:pt x="79" y="6"/>
                    <a:pt x="79" y="7"/>
                    <a:pt x="77" y="8"/>
                  </a:cubicBezTo>
                  <a:cubicBezTo>
                    <a:pt x="72" y="3"/>
                    <a:pt x="69" y="11"/>
                    <a:pt x="62" y="11"/>
                  </a:cubicBezTo>
                  <a:cubicBezTo>
                    <a:pt x="63" y="0"/>
                    <a:pt x="53" y="7"/>
                    <a:pt x="48" y="8"/>
                  </a:cubicBezTo>
                  <a:cubicBezTo>
                    <a:pt x="43" y="10"/>
                    <a:pt x="39" y="12"/>
                    <a:pt x="31" y="12"/>
                  </a:cubicBezTo>
                  <a:cubicBezTo>
                    <a:pt x="28" y="12"/>
                    <a:pt x="23" y="12"/>
                    <a:pt x="18" y="11"/>
                  </a:cubicBezTo>
                  <a:cubicBezTo>
                    <a:pt x="17" y="12"/>
                    <a:pt x="15" y="14"/>
                    <a:pt x="13" y="16"/>
                  </a:cubicBezTo>
                  <a:cubicBezTo>
                    <a:pt x="10" y="20"/>
                    <a:pt x="10" y="19"/>
                    <a:pt x="10" y="25"/>
                  </a:cubicBezTo>
                  <a:cubicBezTo>
                    <a:pt x="11" y="33"/>
                    <a:pt x="15" y="35"/>
                    <a:pt x="16" y="42"/>
                  </a:cubicBezTo>
                  <a:cubicBezTo>
                    <a:pt x="16" y="43"/>
                    <a:pt x="18" y="43"/>
                    <a:pt x="18" y="45"/>
                  </a:cubicBezTo>
                  <a:cubicBezTo>
                    <a:pt x="18" y="46"/>
                    <a:pt x="16" y="47"/>
                    <a:pt x="16" y="48"/>
                  </a:cubicBezTo>
                  <a:cubicBezTo>
                    <a:pt x="17" y="52"/>
                    <a:pt x="20" y="52"/>
                    <a:pt x="22" y="55"/>
                  </a:cubicBezTo>
                  <a:cubicBezTo>
                    <a:pt x="28" y="64"/>
                    <a:pt x="16" y="63"/>
                    <a:pt x="10" y="60"/>
                  </a:cubicBezTo>
                  <a:cubicBezTo>
                    <a:pt x="6" y="67"/>
                    <a:pt x="13" y="67"/>
                    <a:pt x="15" y="72"/>
                  </a:cubicBezTo>
                  <a:cubicBezTo>
                    <a:pt x="16" y="77"/>
                    <a:pt x="8" y="76"/>
                    <a:pt x="7" y="79"/>
                  </a:cubicBezTo>
                  <a:cubicBezTo>
                    <a:pt x="6" y="81"/>
                    <a:pt x="8" y="84"/>
                    <a:pt x="7" y="85"/>
                  </a:cubicBezTo>
                  <a:cubicBezTo>
                    <a:pt x="7" y="87"/>
                    <a:pt x="6" y="87"/>
                    <a:pt x="5" y="87"/>
                  </a:cubicBezTo>
                  <a:cubicBezTo>
                    <a:pt x="6" y="91"/>
                    <a:pt x="6" y="95"/>
                    <a:pt x="7" y="98"/>
                  </a:cubicBezTo>
                  <a:cubicBezTo>
                    <a:pt x="7" y="104"/>
                    <a:pt x="0" y="110"/>
                    <a:pt x="4" y="114"/>
                  </a:cubicBezTo>
                  <a:cubicBezTo>
                    <a:pt x="6" y="117"/>
                    <a:pt x="11" y="117"/>
                    <a:pt x="14" y="118"/>
                  </a:cubicBezTo>
                  <a:cubicBezTo>
                    <a:pt x="19" y="120"/>
                    <a:pt x="18" y="126"/>
                    <a:pt x="23" y="128"/>
                  </a:cubicBezTo>
                  <a:cubicBezTo>
                    <a:pt x="31" y="122"/>
                    <a:pt x="27" y="147"/>
                    <a:pt x="26" y="150"/>
                  </a:cubicBezTo>
                  <a:cubicBezTo>
                    <a:pt x="26" y="154"/>
                    <a:pt x="24" y="160"/>
                    <a:pt x="24" y="165"/>
                  </a:cubicBezTo>
                  <a:cubicBezTo>
                    <a:pt x="24" y="166"/>
                    <a:pt x="25" y="167"/>
                    <a:pt x="25" y="168"/>
                  </a:cubicBezTo>
                  <a:cubicBezTo>
                    <a:pt x="28" y="168"/>
                    <a:pt x="31" y="168"/>
                    <a:pt x="34" y="167"/>
                  </a:cubicBezTo>
                  <a:cubicBezTo>
                    <a:pt x="45" y="163"/>
                    <a:pt x="54" y="157"/>
                    <a:pt x="65" y="153"/>
                  </a:cubicBezTo>
                  <a:cubicBezTo>
                    <a:pt x="80" y="149"/>
                    <a:pt x="100" y="145"/>
                    <a:pt x="116" y="146"/>
                  </a:cubicBezTo>
                  <a:cubicBezTo>
                    <a:pt x="131" y="146"/>
                    <a:pt x="144" y="152"/>
                    <a:pt x="157" y="156"/>
                  </a:cubicBezTo>
                  <a:cubicBezTo>
                    <a:pt x="155" y="147"/>
                    <a:pt x="151" y="139"/>
                    <a:pt x="147" y="129"/>
                  </a:cubicBezTo>
                  <a:cubicBezTo>
                    <a:pt x="141" y="114"/>
                    <a:pt x="143" y="94"/>
                    <a:pt x="152" y="8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0" name="Freeform 596"/>
            <p:cNvSpPr>
              <a:spLocks/>
            </p:cNvSpPr>
            <p:nvPr/>
          </p:nvSpPr>
          <p:spPr bwMode="auto">
            <a:xfrm>
              <a:off x="-13322300" y="5503863"/>
              <a:ext cx="1185863" cy="1358900"/>
            </a:xfrm>
            <a:custGeom>
              <a:avLst/>
              <a:gdLst>
                <a:gd name="T0" fmla="*/ 277 w 316"/>
                <a:gd name="T1" fmla="*/ 70 h 362"/>
                <a:gd name="T2" fmla="*/ 316 w 316"/>
                <a:gd name="T3" fmla="*/ 69 h 362"/>
                <a:gd name="T4" fmla="*/ 233 w 316"/>
                <a:gd name="T5" fmla="*/ 12 h 362"/>
                <a:gd name="T6" fmla="*/ 222 w 316"/>
                <a:gd name="T7" fmla="*/ 0 h 362"/>
                <a:gd name="T8" fmla="*/ 222 w 316"/>
                <a:gd name="T9" fmla="*/ 40 h 362"/>
                <a:gd name="T10" fmla="*/ 133 w 316"/>
                <a:gd name="T11" fmla="*/ 39 h 362"/>
                <a:gd name="T12" fmla="*/ 133 w 316"/>
                <a:gd name="T13" fmla="*/ 115 h 362"/>
                <a:gd name="T14" fmla="*/ 107 w 316"/>
                <a:gd name="T15" fmla="*/ 127 h 362"/>
                <a:gd name="T16" fmla="*/ 105 w 316"/>
                <a:gd name="T17" fmla="*/ 144 h 362"/>
                <a:gd name="T18" fmla="*/ 107 w 316"/>
                <a:gd name="T19" fmla="*/ 176 h 362"/>
                <a:gd name="T20" fmla="*/ 0 w 316"/>
                <a:gd name="T21" fmla="*/ 177 h 362"/>
                <a:gd name="T22" fmla="*/ 15 w 316"/>
                <a:gd name="T23" fmla="*/ 200 h 362"/>
                <a:gd name="T24" fmla="*/ 14 w 316"/>
                <a:gd name="T25" fmla="*/ 223 h 362"/>
                <a:gd name="T26" fmla="*/ 21 w 316"/>
                <a:gd name="T27" fmla="*/ 243 h 362"/>
                <a:gd name="T28" fmla="*/ 17 w 316"/>
                <a:gd name="T29" fmla="*/ 297 h 362"/>
                <a:gd name="T30" fmla="*/ 12 w 316"/>
                <a:gd name="T31" fmla="*/ 323 h 362"/>
                <a:gd name="T32" fmla="*/ 14 w 316"/>
                <a:gd name="T33" fmla="*/ 322 h 362"/>
                <a:gd name="T34" fmla="*/ 22 w 316"/>
                <a:gd name="T35" fmla="*/ 313 h 362"/>
                <a:gd name="T36" fmla="*/ 34 w 316"/>
                <a:gd name="T37" fmla="*/ 313 h 362"/>
                <a:gd name="T38" fmla="*/ 49 w 316"/>
                <a:gd name="T39" fmla="*/ 312 h 362"/>
                <a:gd name="T40" fmla="*/ 74 w 316"/>
                <a:gd name="T41" fmla="*/ 311 h 362"/>
                <a:gd name="T42" fmla="*/ 82 w 316"/>
                <a:gd name="T43" fmla="*/ 321 h 362"/>
                <a:gd name="T44" fmla="*/ 95 w 316"/>
                <a:gd name="T45" fmla="*/ 327 h 362"/>
                <a:gd name="T46" fmla="*/ 102 w 316"/>
                <a:gd name="T47" fmla="*/ 338 h 362"/>
                <a:gd name="T48" fmla="*/ 112 w 316"/>
                <a:gd name="T49" fmla="*/ 347 h 362"/>
                <a:gd name="T50" fmla="*/ 122 w 316"/>
                <a:gd name="T51" fmla="*/ 357 h 362"/>
                <a:gd name="T52" fmla="*/ 130 w 316"/>
                <a:gd name="T53" fmla="*/ 362 h 362"/>
                <a:gd name="T54" fmla="*/ 137 w 316"/>
                <a:gd name="T55" fmla="*/ 354 h 362"/>
                <a:gd name="T56" fmla="*/ 142 w 316"/>
                <a:gd name="T57" fmla="*/ 342 h 362"/>
                <a:gd name="T58" fmla="*/ 152 w 316"/>
                <a:gd name="T59" fmla="*/ 344 h 362"/>
                <a:gd name="T60" fmla="*/ 164 w 316"/>
                <a:gd name="T61" fmla="*/ 347 h 362"/>
                <a:gd name="T62" fmla="*/ 175 w 316"/>
                <a:gd name="T63" fmla="*/ 343 h 362"/>
                <a:gd name="T64" fmla="*/ 306 w 316"/>
                <a:gd name="T65" fmla="*/ 341 h 362"/>
                <a:gd name="T66" fmla="*/ 309 w 316"/>
                <a:gd name="T67" fmla="*/ 317 h 362"/>
                <a:gd name="T68" fmla="*/ 303 w 316"/>
                <a:gd name="T69" fmla="*/ 312 h 362"/>
                <a:gd name="T70" fmla="*/ 277 w 316"/>
                <a:gd name="T71" fmla="*/ 7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362">
                  <a:moveTo>
                    <a:pt x="277" y="70"/>
                  </a:moveTo>
                  <a:cubicBezTo>
                    <a:pt x="316" y="69"/>
                    <a:pt x="316" y="69"/>
                    <a:pt x="316" y="69"/>
                  </a:cubicBezTo>
                  <a:cubicBezTo>
                    <a:pt x="233" y="12"/>
                    <a:pt x="233" y="12"/>
                    <a:pt x="233" y="12"/>
                  </a:cubicBezTo>
                  <a:cubicBezTo>
                    <a:pt x="227" y="9"/>
                    <a:pt x="224" y="5"/>
                    <a:pt x="222" y="0"/>
                  </a:cubicBezTo>
                  <a:cubicBezTo>
                    <a:pt x="222" y="40"/>
                    <a:pt x="222" y="40"/>
                    <a:pt x="222" y="40"/>
                  </a:cubicBezTo>
                  <a:cubicBezTo>
                    <a:pt x="133" y="39"/>
                    <a:pt x="133" y="39"/>
                    <a:pt x="133" y="39"/>
                  </a:cubicBezTo>
                  <a:cubicBezTo>
                    <a:pt x="133" y="115"/>
                    <a:pt x="133" y="115"/>
                    <a:pt x="133" y="115"/>
                  </a:cubicBezTo>
                  <a:cubicBezTo>
                    <a:pt x="130" y="116"/>
                    <a:pt x="116" y="120"/>
                    <a:pt x="107" y="127"/>
                  </a:cubicBezTo>
                  <a:cubicBezTo>
                    <a:pt x="98" y="134"/>
                    <a:pt x="103" y="140"/>
                    <a:pt x="105" y="144"/>
                  </a:cubicBezTo>
                  <a:cubicBezTo>
                    <a:pt x="106" y="148"/>
                    <a:pt x="107" y="176"/>
                    <a:pt x="107" y="176"/>
                  </a:cubicBezTo>
                  <a:cubicBezTo>
                    <a:pt x="0" y="177"/>
                    <a:pt x="0" y="177"/>
                    <a:pt x="0" y="177"/>
                  </a:cubicBezTo>
                  <a:cubicBezTo>
                    <a:pt x="1" y="190"/>
                    <a:pt x="9" y="191"/>
                    <a:pt x="15" y="200"/>
                  </a:cubicBezTo>
                  <a:cubicBezTo>
                    <a:pt x="21" y="210"/>
                    <a:pt x="15" y="213"/>
                    <a:pt x="14" y="223"/>
                  </a:cubicBezTo>
                  <a:cubicBezTo>
                    <a:pt x="13" y="233"/>
                    <a:pt x="17" y="235"/>
                    <a:pt x="21" y="243"/>
                  </a:cubicBezTo>
                  <a:cubicBezTo>
                    <a:pt x="30" y="263"/>
                    <a:pt x="22" y="278"/>
                    <a:pt x="17" y="297"/>
                  </a:cubicBezTo>
                  <a:cubicBezTo>
                    <a:pt x="15" y="305"/>
                    <a:pt x="14" y="314"/>
                    <a:pt x="12" y="323"/>
                  </a:cubicBezTo>
                  <a:cubicBezTo>
                    <a:pt x="13" y="323"/>
                    <a:pt x="14" y="322"/>
                    <a:pt x="14" y="322"/>
                  </a:cubicBezTo>
                  <a:cubicBezTo>
                    <a:pt x="18" y="318"/>
                    <a:pt x="16" y="315"/>
                    <a:pt x="22" y="313"/>
                  </a:cubicBezTo>
                  <a:cubicBezTo>
                    <a:pt x="26" y="311"/>
                    <a:pt x="30" y="313"/>
                    <a:pt x="34" y="313"/>
                  </a:cubicBezTo>
                  <a:cubicBezTo>
                    <a:pt x="39" y="313"/>
                    <a:pt x="44" y="313"/>
                    <a:pt x="49" y="312"/>
                  </a:cubicBezTo>
                  <a:cubicBezTo>
                    <a:pt x="56" y="310"/>
                    <a:pt x="68" y="306"/>
                    <a:pt x="74" y="311"/>
                  </a:cubicBezTo>
                  <a:cubicBezTo>
                    <a:pt x="77" y="314"/>
                    <a:pt x="79" y="319"/>
                    <a:pt x="82" y="321"/>
                  </a:cubicBezTo>
                  <a:cubicBezTo>
                    <a:pt x="86" y="324"/>
                    <a:pt x="91" y="324"/>
                    <a:pt x="95" y="327"/>
                  </a:cubicBezTo>
                  <a:cubicBezTo>
                    <a:pt x="98" y="329"/>
                    <a:pt x="100" y="335"/>
                    <a:pt x="102" y="338"/>
                  </a:cubicBezTo>
                  <a:cubicBezTo>
                    <a:pt x="105" y="343"/>
                    <a:pt x="109" y="343"/>
                    <a:pt x="112" y="347"/>
                  </a:cubicBezTo>
                  <a:cubicBezTo>
                    <a:pt x="116" y="351"/>
                    <a:pt x="116" y="354"/>
                    <a:pt x="122" y="357"/>
                  </a:cubicBezTo>
                  <a:cubicBezTo>
                    <a:pt x="125" y="359"/>
                    <a:pt x="128" y="360"/>
                    <a:pt x="130" y="362"/>
                  </a:cubicBezTo>
                  <a:cubicBezTo>
                    <a:pt x="132" y="360"/>
                    <a:pt x="134" y="358"/>
                    <a:pt x="137" y="354"/>
                  </a:cubicBezTo>
                  <a:cubicBezTo>
                    <a:pt x="139" y="351"/>
                    <a:pt x="137" y="344"/>
                    <a:pt x="142" y="342"/>
                  </a:cubicBezTo>
                  <a:cubicBezTo>
                    <a:pt x="149" y="337"/>
                    <a:pt x="147" y="342"/>
                    <a:pt x="152" y="344"/>
                  </a:cubicBezTo>
                  <a:cubicBezTo>
                    <a:pt x="160" y="348"/>
                    <a:pt x="156" y="348"/>
                    <a:pt x="164" y="347"/>
                  </a:cubicBezTo>
                  <a:cubicBezTo>
                    <a:pt x="166" y="347"/>
                    <a:pt x="171" y="344"/>
                    <a:pt x="175" y="343"/>
                  </a:cubicBezTo>
                  <a:cubicBezTo>
                    <a:pt x="218" y="339"/>
                    <a:pt x="262" y="341"/>
                    <a:pt x="306" y="341"/>
                  </a:cubicBezTo>
                  <a:cubicBezTo>
                    <a:pt x="309" y="317"/>
                    <a:pt x="309" y="317"/>
                    <a:pt x="309" y="317"/>
                  </a:cubicBezTo>
                  <a:cubicBezTo>
                    <a:pt x="303" y="312"/>
                    <a:pt x="303" y="312"/>
                    <a:pt x="303" y="312"/>
                  </a:cubicBezTo>
                  <a:lnTo>
                    <a:pt x="277" y="70"/>
                  </a:ln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1" name="Freeform 597"/>
            <p:cNvSpPr>
              <a:spLocks/>
            </p:cNvSpPr>
            <p:nvPr/>
          </p:nvSpPr>
          <p:spPr bwMode="auto">
            <a:xfrm>
              <a:off x="-13303250" y="6951663"/>
              <a:ext cx="296863" cy="82550"/>
            </a:xfrm>
            <a:custGeom>
              <a:avLst/>
              <a:gdLst>
                <a:gd name="T0" fmla="*/ 28 w 79"/>
                <a:gd name="T1" fmla="*/ 14 h 22"/>
                <a:gd name="T2" fmla="*/ 43 w 79"/>
                <a:gd name="T3" fmla="*/ 10 h 22"/>
                <a:gd name="T4" fmla="*/ 53 w 79"/>
                <a:gd name="T5" fmla="*/ 12 h 22"/>
                <a:gd name="T6" fmla="*/ 65 w 79"/>
                <a:gd name="T7" fmla="*/ 17 h 22"/>
                <a:gd name="T8" fmla="*/ 78 w 79"/>
                <a:gd name="T9" fmla="*/ 12 h 22"/>
                <a:gd name="T10" fmla="*/ 68 w 79"/>
                <a:gd name="T11" fmla="*/ 10 h 22"/>
                <a:gd name="T12" fmla="*/ 64 w 79"/>
                <a:gd name="T13" fmla="*/ 7 h 22"/>
                <a:gd name="T14" fmla="*/ 58 w 79"/>
                <a:gd name="T15" fmla="*/ 6 h 22"/>
                <a:gd name="T16" fmla="*/ 48 w 79"/>
                <a:gd name="T17" fmla="*/ 1 h 22"/>
                <a:gd name="T18" fmla="*/ 36 w 79"/>
                <a:gd name="T19" fmla="*/ 5 h 22"/>
                <a:gd name="T20" fmla="*/ 5 w 79"/>
                <a:gd name="T21" fmla="*/ 9 h 22"/>
                <a:gd name="T22" fmla="*/ 0 w 79"/>
                <a:gd name="T23" fmla="*/ 12 h 22"/>
                <a:gd name="T24" fmla="*/ 1 w 79"/>
                <a:gd name="T25" fmla="*/ 19 h 22"/>
                <a:gd name="T26" fmla="*/ 28 w 79"/>
                <a:gd name="T2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22">
                  <a:moveTo>
                    <a:pt x="28" y="14"/>
                  </a:moveTo>
                  <a:cubicBezTo>
                    <a:pt x="33" y="14"/>
                    <a:pt x="42" y="15"/>
                    <a:pt x="43" y="10"/>
                  </a:cubicBezTo>
                  <a:cubicBezTo>
                    <a:pt x="46" y="11"/>
                    <a:pt x="50" y="11"/>
                    <a:pt x="53" y="12"/>
                  </a:cubicBezTo>
                  <a:cubicBezTo>
                    <a:pt x="58" y="14"/>
                    <a:pt x="60" y="17"/>
                    <a:pt x="65" y="17"/>
                  </a:cubicBezTo>
                  <a:cubicBezTo>
                    <a:pt x="68" y="17"/>
                    <a:pt x="77" y="15"/>
                    <a:pt x="78" y="12"/>
                  </a:cubicBezTo>
                  <a:cubicBezTo>
                    <a:pt x="79" y="5"/>
                    <a:pt x="70" y="11"/>
                    <a:pt x="68" y="10"/>
                  </a:cubicBezTo>
                  <a:cubicBezTo>
                    <a:pt x="64" y="10"/>
                    <a:pt x="66" y="8"/>
                    <a:pt x="64" y="7"/>
                  </a:cubicBezTo>
                  <a:cubicBezTo>
                    <a:pt x="62" y="6"/>
                    <a:pt x="60" y="7"/>
                    <a:pt x="58" y="6"/>
                  </a:cubicBezTo>
                  <a:cubicBezTo>
                    <a:pt x="54" y="4"/>
                    <a:pt x="53" y="2"/>
                    <a:pt x="48" y="1"/>
                  </a:cubicBezTo>
                  <a:cubicBezTo>
                    <a:pt x="42" y="0"/>
                    <a:pt x="41" y="3"/>
                    <a:pt x="36" y="5"/>
                  </a:cubicBezTo>
                  <a:cubicBezTo>
                    <a:pt x="30" y="8"/>
                    <a:pt x="14" y="10"/>
                    <a:pt x="5" y="9"/>
                  </a:cubicBezTo>
                  <a:cubicBezTo>
                    <a:pt x="5" y="10"/>
                    <a:pt x="3" y="11"/>
                    <a:pt x="0" y="12"/>
                  </a:cubicBezTo>
                  <a:cubicBezTo>
                    <a:pt x="1" y="14"/>
                    <a:pt x="1" y="17"/>
                    <a:pt x="1" y="19"/>
                  </a:cubicBezTo>
                  <a:cubicBezTo>
                    <a:pt x="12" y="20"/>
                    <a:pt x="27" y="22"/>
                    <a:pt x="28" y="14"/>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2" name="Freeform 598"/>
            <p:cNvSpPr>
              <a:spLocks/>
            </p:cNvSpPr>
            <p:nvPr/>
          </p:nvSpPr>
          <p:spPr bwMode="auto">
            <a:xfrm>
              <a:off x="-13363575" y="6651625"/>
              <a:ext cx="603250" cy="461963"/>
            </a:xfrm>
            <a:custGeom>
              <a:avLst/>
              <a:gdLst>
                <a:gd name="T0" fmla="*/ 70 w 161"/>
                <a:gd name="T1" fmla="*/ 112 h 123"/>
                <a:gd name="T2" fmla="*/ 101 w 161"/>
                <a:gd name="T3" fmla="*/ 112 h 123"/>
                <a:gd name="T4" fmla="*/ 114 w 161"/>
                <a:gd name="T5" fmla="*/ 114 h 123"/>
                <a:gd name="T6" fmla="*/ 124 w 161"/>
                <a:gd name="T7" fmla="*/ 119 h 123"/>
                <a:gd name="T8" fmla="*/ 156 w 161"/>
                <a:gd name="T9" fmla="*/ 119 h 123"/>
                <a:gd name="T10" fmla="*/ 156 w 161"/>
                <a:gd name="T11" fmla="*/ 99 h 123"/>
                <a:gd name="T12" fmla="*/ 144 w 161"/>
                <a:gd name="T13" fmla="*/ 84 h 123"/>
                <a:gd name="T14" fmla="*/ 137 w 161"/>
                <a:gd name="T15" fmla="*/ 66 h 123"/>
                <a:gd name="T16" fmla="*/ 141 w 161"/>
                <a:gd name="T17" fmla="*/ 56 h 123"/>
                <a:gd name="T18" fmla="*/ 133 w 161"/>
                <a:gd name="T19" fmla="*/ 51 h 123"/>
                <a:gd name="T20" fmla="*/ 123 w 161"/>
                <a:gd name="T21" fmla="*/ 41 h 123"/>
                <a:gd name="T22" fmla="*/ 113 w 161"/>
                <a:gd name="T23" fmla="*/ 32 h 123"/>
                <a:gd name="T24" fmla="*/ 106 w 161"/>
                <a:gd name="T25" fmla="*/ 21 h 123"/>
                <a:gd name="T26" fmla="*/ 93 w 161"/>
                <a:gd name="T27" fmla="*/ 15 h 123"/>
                <a:gd name="T28" fmla="*/ 85 w 161"/>
                <a:gd name="T29" fmla="*/ 5 h 123"/>
                <a:gd name="T30" fmla="*/ 60 w 161"/>
                <a:gd name="T31" fmla="*/ 6 h 123"/>
                <a:gd name="T32" fmla="*/ 45 w 161"/>
                <a:gd name="T33" fmla="*/ 7 h 123"/>
                <a:gd name="T34" fmla="*/ 33 w 161"/>
                <a:gd name="T35" fmla="*/ 7 h 123"/>
                <a:gd name="T36" fmla="*/ 25 w 161"/>
                <a:gd name="T37" fmla="*/ 16 h 123"/>
                <a:gd name="T38" fmla="*/ 23 w 161"/>
                <a:gd name="T39" fmla="*/ 17 h 123"/>
                <a:gd name="T40" fmla="*/ 0 w 161"/>
                <a:gd name="T41" fmla="*/ 54 h 123"/>
                <a:gd name="T42" fmla="*/ 0 w 161"/>
                <a:gd name="T43" fmla="*/ 55 h 123"/>
                <a:gd name="T44" fmla="*/ 8 w 161"/>
                <a:gd name="T45" fmla="*/ 60 h 123"/>
                <a:gd name="T46" fmla="*/ 14 w 161"/>
                <a:gd name="T47" fmla="*/ 73 h 123"/>
                <a:gd name="T48" fmla="*/ 21 w 161"/>
                <a:gd name="T49" fmla="*/ 89 h 123"/>
                <a:gd name="T50" fmla="*/ 52 w 161"/>
                <a:gd name="T51" fmla="*/ 85 h 123"/>
                <a:gd name="T52" fmla="*/ 64 w 161"/>
                <a:gd name="T53" fmla="*/ 81 h 123"/>
                <a:gd name="T54" fmla="*/ 74 w 161"/>
                <a:gd name="T55" fmla="*/ 86 h 123"/>
                <a:gd name="T56" fmla="*/ 80 w 161"/>
                <a:gd name="T57" fmla="*/ 87 h 123"/>
                <a:gd name="T58" fmla="*/ 84 w 161"/>
                <a:gd name="T59" fmla="*/ 90 h 123"/>
                <a:gd name="T60" fmla="*/ 94 w 161"/>
                <a:gd name="T61" fmla="*/ 92 h 123"/>
                <a:gd name="T62" fmla="*/ 81 w 161"/>
                <a:gd name="T63" fmla="*/ 97 h 123"/>
                <a:gd name="T64" fmla="*/ 69 w 161"/>
                <a:gd name="T65" fmla="*/ 92 h 123"/>
                <a:gd name="T66" fmla="*/ 59 w 161"/>
                <a:gd name="T67" fmla="*/ 90 h 123"/>
                <a:gd name="T68" fmla="*/ 44 w 161"/>
                <a:gd name="T69" fmla="*/ 94 h 123"/>
                <a:gd name="T70" fmla="*/ 17 w 161"/>
                <a:gd name="T71" fmla="*/ 99 h 123"/>
                <a:gd name="T72" fmla="*/ 21 w 161"/>
                <a:gd name="T73" fmla="*/ 123 h 123"/>
                <a:gd name="T74" fmla="*/ 43 w 161"/>
                <a:gd name="T75" fmla="*/ 119 h 123"/>
                <a:gd name="T76" fmla="*/ 70 w 161"/>
                <a:gd name="T77"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123">
                  <a:moveTo>
                    <a:pt x="70" y="112"/>
                  </a:moveTo>
                  <a:cubicBezTo>
                    <a:pt x="81" y="113"/>
                    <a:pt x="91" y="112"/>
                    <a:pt x="101" y="112"/>
                  </a:cubicBezTo>
                  <a:cubicBezTo>
                    <a:pt x="105" y="113"/>
                    <a:pt x="109" y="113"/>
                    <a:pt x="114" y="114"/>
                  </a:cubicBezTo>
                  <a:cubicBezTo>
                    <a:pt x="118" y="115"/>
                    <a:pt x="120" y="118"/>
                    <a:pt x="124" y="119"/>
                  </a:cubicBezTo>
                  <a:cubicBezTo>
                    <a:pt x="128" y="121"/>
                    <a:pt x="145" y="121"/>
                    <a:pt x="156" y="119"/>
                  </a:cubicBezTo>
                  <a:cubicBezTo>
                    <a:pt x="156" y="114"/>
                    <a:pt x="161" y="106"/>
                    <a:pt x="156" y="99"/>
                  </a:cubicBezTo>
                  <a:cubicBezTo>
                    <a:pt x="152" y="93"/>
                    <a:pt x="146" y="93"/>
                    <a:pt x="144" y="84"/>
                  </a:cubicBezTo>
                  <a:cubicBezTo>
                    <a:pt x="143" y="77"/>
                    <a:pt x="145" y="68"/>
                    <a:pt x="137" y="66"/>
                  </a:cubicBezTo>
                  <a:cubicBezTo>
                    <a:pt x="138" y="61"/>
                    <a:pt x="139" y="59"/>
                    <a:pt x="141" y="56"/>
                  </a:cubicBezTo>
                  <a:cubicBezTo>
                    <a:pt x="139" y="54"/>
                    <a:pt x="136" y="53"/>
                    <a:pt x="133" y="51"/>
                  </a:cubicBezTo>
                  <a:cubicBezTo>
                    <a:pt x="127" y="48"/>
                    <a:pt x="127" y="45"/>
                    <a:pt x="123" y="41"/>
                  </a:cubicBezTo>
                  <a:cubicBezTo>
                    <a:pt x="120" y="37"/>
                    <a:pt x="116" y="37"/>
                    <a:pt x="113" y="32"/>
                  </a:cubicBezTo>
                  <a:cubicBezTo>
                    <a:pt x="111" y="29"/>
                    <a:pt x="109" y="23"/>
                    <a:pt x="106" y="21"/>
                  </a:cubicBezTo>
                  <a:cubicBezTo>
                    <a:pt x="102" y="18"/>
                    <a:pt x="97" y="18"/>
                    <a:pt x="93" y="15"/>
                  </a:cubicBezTo>
                  <a:cubicBezTo>
                    <a:pt x="90" y="13"/>
                    <a:pt x="88" y="8"/>
                    <a:pt x="85" y="5"/>
                  </a:cubicBezTo>
                  <a:cubicBezTo>
                    <a:pt x="79" y="0"/>
                    <a:pt x="67" y="4"/>
                    <a:pt x="60" y="6"/>
                  </a:cubicBezTo>
                  <a:cubicBezTo>
                    <a:pt x="55" y="7"/>
                    <a:pt x="50" y="7"/>
                    <a:pt x="45" y="7"/>
                  </a:cubicBezTo>
                  <a:cubicBezTo>
                    <a:pt x="41" y="7"/>
                    <a:pt x="37" y="5"/>
                    <a:pt x="33" y="7"/>
                  </a:cubicBezTo>
                  <a:cubicBezTo>
                    <a:pt x="27" y="9"/>
                    <a:pt x="29" y="12"/>
                    <a:pt x="25" y="16"/>
                  </a:cubicBezTo>
                  <a:cubicBezTo>
                    <a:pt x="25" y="16"/>
                    <a:pt x="24" y="17"/>
                    <a:pt x="23" y="17"/>
                  </a:cubicBezTo>
                  <a:cubicBezTo>
                    <a:pt x="20" y="32"/>
                    <a:pt x="14" y="47"/>
                    <a:pt x="0" y="54"/>
                  </a:cubicBezTo>
                  <a:cubicBezTo>
                    <a:pt x="0" y="54"/>
                    <a:pt x="0" y="55"/>
                    <a:pt x="0" y="55"/>
                  </a:cubicBezTo>
                  <a:cubicBezTo>
                    <a:pt x="2" y="57"/>
                    <a:pt x="7" y="59"/>
                    <a:pt x="8" y="60"/>
                  </a:cubicBezTo>
                  <a:cubicBezTo>
                    <a:pt x="11" y="64"/>
                    <a:pt x="12" y="70"/>
                    <a:pt x="14" y="73"/>
                  </a:cubicBezTo>
                  <a:cubicBezTo>
                    <a:pt x="16" y="76"/>
                    <a:pt x="24" y="84"/>
                    <a:pt x="21" y="89"/>
                  </a:cubicBezTo>
                  <a:cubicBezTo>
                    <a:pt x="30" y="90"/>
                    <a:pt x="46" y="88"/>
                    <a:pt x="52" y="85"/>
                  </a:cubicBezTo>
                  <a:cubicBezTo>
                    <a:pt x="57" y="83"/>
                    <a:pt x="58" y="80"/>
                    <a:pt x="64" y="81"/>
                  </a:cubicBezTo>
                  <a:cubicBezTo>
                    <a:pt x="69" y="82"/>
                    <a:pt x="70" y="84"/>
                    <a:pt x="74" y="86"/>
                  </a:cubicBezTo>
                  <a:cubicBezTo>
                    <a:pt x="76" y="87"/>
                    <a:pt x="78" y="86"/>
                    <a:pt x="80" y="87"/>
                  </a:cubicBezTo>
                  <a:cubicBezTo>
                    <a:pt x="82" y="88"/>
                    <a:pt x="80" y="90"/>
                    <a:pt x="84" y="90"/>
                  </a:cubicBezTo>
                  <a:cubicBezTo>
                    <a:pt x="86" y="91"/>
                    <a:pt x="95" y="85"/>
                    <a:pt x="94" y="92"/>
                  </a:cubicBezTo>
                  <a:cubicBezTo>
                    <a:pt x="93" y="95"/>
                    <a:pt x="84" y="97"/>
                    <a:pt x="81" y="97"/>
                  </a:cubicBezTo>
                  <a:cubicBezTo>
                    <a:pt x="76" y="97"/>
                    <a:pt x="74" y="94"/>
                    <a:pt x="69" y="92"/>
                  </a:cubicBezTo>
                  <a:cubicBezTo>
                    <a:pt x="66" y="91"/>
                    <a:pt x="62" y="91"/>
                    <a:pt x="59" y="90"/>
                  </a:cubicBezTo>
                  <a:cubicBezTo>
                    <a:pt x="58" y="95"/>
                    <a:pt x="49" y="94"/>
                    <a:pt x="44" y="94"/>
                  </a:cubicBezTo>
                  <a:cubicBezTo>
                    <a:pt x="43" y="102"/>
                    <a:pt x="28" y="100"/>
                    <a:pt x="17" y="99"/>
                  </a:cubicBezTo>
                  <a:cubicBezTo>
                    <a:pt x="18" y="108"/>
                    <a:pt x="17" y="115"/>
                    <a:pt x="21" y="123"/>
                  </a:cubicBezTo>
                  <a:cubicBezTo>
                    <a:pt x="28" y="122"/>
                    <a:pt x="35" y="119"/>
                    <a:pt x="43" y="119"/>
                  </a:cubicBezTo>
                  <a:cubicBezTo>
                    <a:pt x="53" y="118"/>
                    <a:pt x="60" y="112"/>
                    <a:pt x="70" y="112"/>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3" name="Freeform 599"/>
            <p:cNvSpPr>
              <a:spLocks/>
            </p:cNvSpPr>
            <p:nvPr/>
          </p:nvSpPr>
          <p:spPr bwMode="auto">
            <a:xfrm>
              <a:off x="-13284200" y="7072313"/>
              <a:ext cx="288925" cy="187325"/>
            </a:xfrm>
            <a:custGeom>
              <a:avLst/>
              <a:gdLst>
                <a:gd name="T0" fmla="*/ 59 w 77"/>
                <a:gd name="T1" fmla="*/ 30 h 50"/>
                <a:gd name="T2" fmla="*/ 69 w 77"/>
                <a:gd name="T3" fmla="*/ 25 h 50"/>
                <a:gd name="T4" fmla="*/ 77 w 77"/>
                <a:gd name="T5" fmla="*/ 20 h 50"/>
                <a:gd name="T6" fmla="*/ 73 w 77"/>
                <a:gd name="T7" fmla="*/ 13 h 50"/>
                <a:gd name="T8" fmla="*/ 77 w 77"/>
                <a:gd name="T9" fmla="*/ 5 h 50"/>
                <a:gd name="T10" fmla="*/ 76 w 77"/>
                <a:gd name="T11" fmla="*/ 0 h 50"/>
                <a:gd name="T12" fmla="*/ 49 w 77"/>
                <a:gd name="T13" fmla="*/ 0 h 50"/>
                <a:gd name="T14" fmla="*/ 22 w 77"/>
                <a:gd name="T15" fmla="*/ 7 h 50"/>
                <a:gd name="T16" fmla="*/ 0 w 77"/>
                <a:gd name="T17" fmla="*/ 11 h 50"/>
                <a:gd name="T18" fmla="*/ 7 w 77"/>
                <a:gd name="T19" fmla="*/ 21 h 50"/>
                <a:gd name="T20" fmla="*/ 21 w 77"/>
                <a:gd name="T21" fmla="*/ 27 h 50"/>
                <a:gd name="T22" fmla="*/ 31 w 77"/>
                <a:gd name="T23" fmla="*/ 38 h 50"/>
                <a:gd name="T24" fmla="*/ 43 w 77"/>
                <a:gd name="T25" fmla="*/ 50 h 50"/>
                <a:gd name="T26" fmla="*/ 50 w 77"/>
                <a:gd name="T27" fmla="*/ 34 h 50"/>
                <a:gd name="T28" fmla="*/ 59 w 77"/>
                <a:gd name="T29"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0">
                  <a:moveTo>
                    <a:pt x="59" y="30"/>
                  </a:moveTo>
                  <a:cubicBezTo>
                    <a:pt x="63" y="29"/>
                    <a:pt x="65" y="26"/>
                    <a:pt x="69" y="25"/>
                  </a:cubicBezTo>
                  <a:cubicBezTo>
                    <a:pt x="71" y="24"/>
                    <a:pt x="77" y="24"/>
                    <a:pt x="77" y="20"/>
                  </a:cubicBezTo>
                  <a:cubicBezTo>
                    <a:pt x="77" y="16"/>
                    <a:pt x="72" y="17"/>
                    <a:pt x="73" y="13"/>
                  </a:cubicBezTo>
                  <a:cubicBezTo>
                    <a:pt x="73" y="10"/>
                    <a:pt x="77" y="10"/>
                    <a:pt x="77" y="5"/>
                  </a:cubicBezTo>
                  <a:cubicBezTo>
                    <a:pt x="77" y="4"/>
                    <a:pt x="76" y="2"/>
                    <a:pt x="76" y="0"/>
                  </a:cubicBezTo>
                  <a:cubicBezTo>
                    <a:pt x="67" y="0"/>
                    <a:pt x="58" y="0"/>
                    <a:pt x="49" y="0"/>
                  </a:cubicBezTo>
                  <a:cubicBezTo>
                    <a:pt x="39" y="0"/>
                    <a:pt x="32" y="6"/>
                    <a:pt x="22" y="7"/>
                  </a:cubicBezTo>
                  <a:cubicBezTo>
                    <a:pt x="14" y="7"/>
                    <a:pt x="7" y="10"/>
                    <a:pt x="0" y="11"/>
                  </a:cubicBezTo>
                  <a:cubicBezTo>
                    <a:pt x="1" y="14"/>
                    <a:pt x="4" y="17"/>
                    <a:pt x="7" y="21"/>
                  </a:cubicBezTo>
                  <a:cubicBezTo>
                    <a:pt x="11" y="24"/>
                    <a:pt x="17" y="24"/>
                    <a:pt x="21" y="27"/>
                  </a:cubicBezTo>
                  <a:cubicBezTo>
                    <a:pt x="28" y="31"/>
                    <a:pt x="26" y="33"/>
                    <a:pt x="31" y="38"/>
                  </a:cubicBezTo>
                  <a:cubicBezTo>
                    <a:pt x="34" y="42"/>
                    <a:pt x="39" y="45"/>
                    <a:pt x="43" y="50"/>
                  </a:cubicBezTo>
                  <a:cubicBezTo>
                    <a:pt x="45" y="44"/>
                    <a:pt x="47" y="39"/>
                    <a:pt x="50" y="34"/>
                  </a:cubicBezTo>
                  <a:cubicBezTo>
                    <a:pt x="53" y="30"/>
                    <a:pt x="54" y="32"/>
                    <a:pt x="59" y="3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4" name="Freeform 600"/>
            <p:cNvSpPr>
              <a:spLocks/>
            </p:cNvSpPr>
            <p:nvPr/>
          </p:nvSpPr>
          <p:spPr bwMode="auto">
            <a:xfrm>
              <a:off x="-13123862" y="7072313"/>
              <a:ext cx="750888" cy="550863"/>
            </a:xfrm>
            <a:custGeom>
              <a:avLst/>
              <a:gdLst>
                <a:gd name="T0" fmla="*/ 194 w 200"/>
                <a:gd name="T1" fmla="*/ 110 h 147"/>
                <a:gd name="T2" fmla="*/ 188 w 200"/>
                <a:gd name="T3" fmla="*/ 103 h 147"/>
                <a:gd name="T4" fmla="*/ 190 w 200"/>
                <a:gd name="T5" fmla="*/ 100 h 147"/>
                <a:gd name="T6" fmla="*/ 188 w 200"/>
                <a:gd name="T7" fmla="*/ 97 h 147"/>
                <a:gd name="T8" fmla="*/ 182 w 200"/>
                <a:gd name="T9" fmla="*/ 80 h 147"/>
                <a:gd name="T10" fmla="*/ 185 w 200"/>
                <a:gd name="T11" fmla="*/ 71 h 147"/>
                <a:gd name="T12" fmla="*/ 190 w 200"/>
                <a:gd name="T13" fmla="*/ 66 h 147"/>
                <a:gd name="T14" fmla="*/ 178 w 200"/>
                <a:gd name="T15" fmla="*/ 49 h 147"/>
                <a:gd name="T16" fmla="*/ 167 w 200"/>
                <a:gd name="T17" fmla="*/ 46 h 147"/>
                <a:gd name="T18" fmla="*/ 177 w 200"/>
                <a:gd name="T19" fmla="*/ 41 h 147"/>
                <a:gd name="T20" fmla="*/ 162 w 200"/>
                <a:gd name="T21" fmla="*/ 22 h 147"/>
                <a:gd name="T22" fmla="*/ 153 w 200"/>
                <a:gd name="T23" fmla="*/ 5 h 147"/>
                <a:gd name="T24" fmla="*/ 130 w 200"/>
                <a:gd name="T25" fmla="*/ 16 h 147"/>
                <a:gd name="T26" fmla="*/ 107 w 200"/>
                <a:gd name="T27" fmla="*/ 11 h 147"/>
                <a:gd name="T28" fmla="*/ 92 w 200"/>
                <a:gd name="T29" fmla="*/ 10 h 147"/>
                <a:gd name="T30" fmla="*/ 92 w 200"/>
                <a:gd name="T31" fmla="*/ 7 h 147"/>
                <a:gd name="T32" fmla="*/ 60 w 200"/>
                <a:gd name="T33" fmla="*/ 7 h 147"/>
                <a:gd name="T34" fmla="*/ 50 w 200"/>
                <a:gd name="T35" fmla="*/ 2 h 147"/>
                <a:gd name="T36" fmla="*/ 37 w 200"/>
                <a:gd name="T37" fmla="*/ 0 h 147"/>
                <a:gd name="T38" fmla="*/ 33 w 200"/>
                <a:gd name="T39" fmla="*/ 0 h 147"/>
                <a:gd name="T40" fmla="*/ 34 w 200"/>
                <a:gd name="T41" fmla="*/ 5 h 147"/>
                <a:gd name="T42" fmla="*/ 30 w 200"/>
                <a:gd name="T43" fmla="*/ 13 h 147"/>
                <a:gd name="T44" fmla="*/ 34 w 200"/>
                <a:gd name="T45" fmla="*/ 20 h 147"/>
                <a:gd name="T46" fmla="*/ 26 w 200"/>
                <a:gd name="T47" fmla="*/ 25 h 147"/>
                <a:gd name="T48" fmla="*/ 16 w 200"/>
                <a:gd name="T49" fmla="*/ 30 h 147"/>
                <a:gd name="T50" fmla="*/ 7 w 200"/>
                <a:gd name="T51" fmla="*/ 34 h 147"/>
                <a:gd name="T52" fmla="*/ 0 w 200"/>
                <a:gd name="T53" fmla="*/ 50 h 147"/>
                <a:gd name="T54" fmla="*/ 1 w 200"/>
                <a:gd name="T55" fmla="*/ 51 h 147"/>
                <a:gd name="T56" fmla="*/ 16 w 200"/>
                <a:gd name="T57" fmla="*/ 65 h 147"/>
                <a:gd name="T58" fmla="*/ 41 w 200"/>
                <a:gd name="T59" fmla="*/ 94 h 147"/>
                <a:gd name="T60" fmla="*/ 43 w 200"/>
                <a:gd name="T61" fmla="*/ 99 h 147"/>
                <a:gd name="T62" fmla="*/ 58 w 200"/>
                <a:gd name="T63" fmla="*/ 91 h 147"/>
                <a:gd name="T64" fmla="*/ 65 w 200"/>
                <a:gd name="T65" fmla="*/ 82 h 147"/>
                <a:gd name="T66" fmla="*/ 72 w 200"/>
                <a:gd name="T67" fmla="*/ 75 h 147"/>
                <a:gd name="T68" fmla="*/ 83 w 200"/>
                <a:gd name="T69" fmla="*/ 75 h 147"/>
                <a:gd name="T70" fmla="*/ 95 w 200"/>
                <a:gd name="T71" fmla="*/ 73 h 147"/>
                <a:gd name="T72" fmla="*/ 110 w 200"/>
                <a:gd name="T73" fmla="*/ 87 h 147"/>
                <a:gd name="T74" fmla="*/ 115 w 200"/>
                <a:gd name="T75" fmla="*/ 94 h 147"/>
                <a:gd name="T76" fmla="*/ 117 w 200"/>
                <a:gd name="T77" fmla="*/ 103 h 147"/>
                <a:gd name="T78" fmla="*/ 130 w 200"/>
                <a:gd name="T79" fmla="*/ 117 h 147"/>
                <a:gd name="T80" fmla="*/ 148 w 200"/>
                <a:gd name="T81" fmla="*/ 124 h 147"/>
                <a:gd name="T82" fmla="*/ 154 w 200"/>
                <a:gd name="T83" fmla="*/ 145 h 147"/>
                <a:gd name="T84" fmla="*/ 164 w 200"/>
                <a:gd name="T85" fmla="*/ 146 h 147"/>
                <a:gd name="T86" fmla="*/ 172 w 200"/>
                <a:gd name="T87" fmla="*/ 137 h 147"/>
                <a:gd name="T88" fmla="*/ 177 w 200"/>
                <a:gd name="T89" fmla="*/ 142 h 147"/>
                <a:gd name="T90" fmla="*/ 179 w 200"/>
                <a:gd name="T91" fmla="*/ 140 h 147"/>
                <a:gd name="T92" fmla="*/ 179 w 200"/>
                <a:gd name="T93" fmla="*/ 134 h 147"/>
                <a:gd name="T94" fmla="*/ 187 w 200"/>
                <a:gd name="T95" fmla="*/ 127 h 147"/>
                <a:gd name="T96" fmla="*/ 182 w 200"/>
                <a:gd name="T97" fmla="*/ 115 h 147"/>
                <a:gd name="T98" fmla="*/ 194 w 200"/>
                <a:gd name="T99" fmla="*/ 11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147">
                  <a:moveTo>
                    <a:pt x="194" y="110"/>
                  </a:moveTo>
                  <a:cubicBezTo>
                    <a:pt x="192" y="107"/>
                    <a:pt x="189" y="107"/>
                    <a:pt x="188" y="103"/>
                  </a:cubicBezTo>
                  <a:cubicBezTo>
                    <a:pt x="188" y="102"/>
                    <a:pt x="190" y="101"/>
                    <a:pt x="190" y="100"/>
                  </a:cubicBezTo>
                  <a:cubicBezTo>
                    <a:pt x="190" y="98"/>
                    <a:pt x="188" y="98"/>
                    <a:pt x="188" y="97"/>
                  </a:cubicBezTo>
                  <a:cubicBezTo>
                    <a:pt x="187" y="90"/>
                    <a:pt x="183" y="88"/>
                    <a:pt x="182" y="80"/>
                  </a:cubicBezTo>
                  <a:cubicBezTo>
                    <a:pt x="182" y="74"/>
                    <a:pt x="182" y="75"/>
                    <a:pt x="185" y="71"/>
                  </a:cubicBezTo>
                  <a:cubicBezTo>
                    <a:pt x="187" y="69"/>
                    <a:pt x="189" y="67"/>
                    <a:pt x="190" y="66"/>
                  </a:cubicBezTo>
                  <a:cubicBezTo>
                    <a:pt x="183" y="64"/>
                    <a:pt x="176" y="59"/>
                    <a:pt x="178" y="49"/>
                  </a:cubicBezTo>
                  <a:cubicBezTo>
                    <a:pt x="174" y="49"/>
                    <a:pt x="171" y="48"/>
                    <a:pt x="167" y="46"/>
                  </a:cubicBezTo>
                  <a:cubicBezTo>
                    <a:pt x="170" y="45"/>
                    <a:pt x="174" y="42"/>
                    <a:pt x="177" y="41"/>
                  </a:cubicBezTo>
                  <a:cubicBezTo>
                    <a:pt x="173" y="34"/>
                    <a:pt x="166" y="29"/>
                    <a:pt x="162" y="22"/>
                  </a:cubicBezTo>
                  <a:cubicBezTo>
                    <a:pt x="159" y="16"/>
                    <a:pt x="160" y="8"/>
                    <a:pt x="153" y="5"/>
                  </a:cubicBezTo>
                  <a:cubicBezTo>
                    <a:pt x="155" y="21"/>
                    <a:pt x="139" y="16"/>
                    <a:pt x="130" y="16"/>
                  </a:cubicBezTo>
                  <a:cubicBezTo>
                    <a:pt x="118" y="17"/>
                    <a:pt x="116" y="24"/>
                    <a:pt x="107" y="11"/>
                  </a:cubicBezTo>
                  <a:cubicBezTo>
                    <a:pt x="105" y="23"/>
                    <a:pt x="94" y="18"/>
                    <a:pt x="92" y="10"/>
                  </a:cubicBezTo>
                  <a:cubicBezTo>
                    <a:pt x="92" y="9"/>
                    <a:pt x="92" y="8"/>
                    <a:pt x="92" y="7"/>
                  </a:cubicBezTo>
                  <a:cubicBezTo>
                    <a:pt x="81" y="9"/>
                    <a:pt x="64" y="9"/>
                    <a:pt x="60" y="7"/>
                  </a:cubicBezTo>
                  <a:cubicBezTo>
                    <a:pt x="56" y="6"/>
                    <a:pt x="54" y="3"/>
                    <a:pt x="50" y="2"/>
                  </a:cubicBezTo>
                  <a:cubicBezTo>
                    <a:pt x="45" y="1"/>
                    <a:pt x="41" y="1"/>
                    <a:pt x="37" y="0"/>
                  </a:cubicBezTo>
                  <a:cubicBezTo>
                    <a:pt x="35" y="0"/>
                    <a:pt x="34" y="0"/>
                    <a:pt x="33" y="0"/>
                  </a:cubicBezTo>
                  <a:cubicBezTo>
                    <a:pt x="33" y="2"/>
                    <a:pt x="34" y="4"/>
                    <a:pt x="34" y="5"/>
                  </a:cubicBezTo>
                  <a:cubicBezTo>
                    <a:pt x="34" y="10"/>
                    <a:pt x="30" y="10"/>
                    <a:pt x="30" y="13"/>
                  </a:cubicBezTo>
                  <a:cubicBezTo>
                    <a:pt x="29" y="17"/>
                    <a:pt x="34" y="16"/>
                    <a:pt x="34" y="20"/>
                  </a:cubicBezTo>
                  <a:cubicBezTo>
                    <a:pt x="34" y="24"/>
                    <a:pt x="28" y="24"/>
                    <a:pt x="26" y="25"/>
                  </a:cubicBezTo>
                  <a:cubicBezTo>
                    <a:pt x="22" y="26"/>
                    <a:pt x="20" y="29"/>
                    <a:pt x="16" y="30"/>
                  </a:cubicBezTo>
                  <a:cubicBezTo>
                    <a:pt x="11" y="32"/>
                    <a:pt x="10" y="30"/>
                    <a:pt x="7" y="34"/>
                  </a:cubicBezTo>
                  <a:cubicBezTo>
                    <a:pt x="4" y="39"/>
                    <a:pt x="2" y="44"/>
                    <a:pt x="0" y="50"/>
                  </a:cubicBezTo>
                  <a:cubicBezTo>
                    <a:pt x="0" y="50"/>
                    <a:pt x="1" y="51"/>
                    <a:pt x="1" y="51"/>
                  </a:cubicBezTo>
                  <a:cubicBezTo>
                    <a:pt x="6" y="57"/>
                    <a:pt x="10" y="60"/>
                    <a:pt x="16" y="65"/>
                  </a:cubicBezTo>
                  <a:cubicBezTo>
                    <a:pt x="27" y="75"/>
                    <a:pt x="36" y="79"/>
                    <a:pt x="41" y="94"/>
                  </a:cubicBezTo>
                  <a:cubicBezTo>
                    <a:pt x="41" y="94"/>
                    <a:pt x="42" y="96"/>
                    <a:pt x="43" y="99"/>
                  </a:cubicBezTo>
                  <a:cubicBezTo>
                    <a:pt x="50" y="100"/>
                    <a:pt x="54" y="97"/>
                    <a:pt x="58" y="91"/>
                  </a:cubicBezTo>
                  <a:cubicBezTo>
                    <a:pt x="60" y="87"/>
                    <a:pt x="63" y="85"/>
                    <a:pt x="65" y="82"/>
                  </a:cubicBezTo>
                  <a:cubicBezTo>
                    <a:pt x="67" y="79"/>
                    <a:pt x="68" y="76"/>
                    <a:pt x="72" y="75"/>
                  </a:cubicBezTo>
                  <a:cubicBezTo>
                    <a:pt x="75" y="75"/>
                    <a:pt x="79" y="76"/>
                    <a:pt x="83" y="75"/>
                  </a:cubicBezTo>
                  <a:cubicBezTo>
                    <a:pt x="87" y="74"/>
                    <a:pt x="90" y="73"/>
                    <a:pt x="95" y="73"/>
                  </a:cubicBezTo>
                  <a:cubicBezTo>
                    <a:pt x="104" y="75"/>
                    <a:pt x="108" y="78"/>
                    <a:pt x="110" y="87"/>
                  </a:cubicBezTo>
                  <a:cubicBezTo>
                    <a:pt x="112" y="91"/>
                    <a:pt x="113" y="91"/>
                    <a:pt x="115" y="94"/>
                  </a:cubicBezTo>
                  <a:cubicBezTo>
                    <a:pt x="117" y="98"/>
                    <a:pt x="116" y="99"/>
                    <a:pt x="117" y="103"/>
                  </a:cubicBezTo>
                  <a:cubicBezTo>
                    <a:pt x="119" y="110"/>
                    <a:pt x="123" y="118"/>
                    <a:pt x="130" y="117"/>
                  </a:cubicBezTo>
                  <a:cubicBezTo>
                    <a:pt x="140" y="116"/>
                    <a:pt x="145" y="113"/>
                    <a:pt x="148" y="124"/>
                  </a:cubicBezTo>
                  <a:cubicBezTo>
                    <a:pt x="149" y="129"/>
                    <a:pt x="150" y="143"/>
                    <a:pt x="154" y="145"/>
                  </a:cubicBezTo>
                  <a:cubicBezTo>
                    <a:pt x="155" y="146"/>
                    <a:pt x="163" y="147"/>
                    <a:pt x="164" y="146"/>
                  </a:cubicBezTo>
                  <a:cubicBezTo>
                    <a:pt x="168" y="144"/>
                    <a:pt x="167" y="137"/>
                    <a:pt x="172" y="137"/>
                  </a:cubicBezTo>
                  <a:cubicBezTo>
                    <a:pt x="174" y="137"/>
                    <a:pt x="176" y="139"/>
                    <a:pt x="177" y="142"/>
                  </a:cubicBezTo>
                  <a:cubicBezTo>
                    <a:pt x="178" y="142"/>
                    <a:pt x="179" y="142"/>
                    <a:pt x="179" y="140"/>
                  </a:cubicBezTo>
                  <a:cubicBezTo>
                    <a:pt x="180" y="139"/>
                    <a:pt x="178" y="136"/>
                    <a:pt x="179" y="134"/>
                  </a:cubicBezTo>
                  <a:cubicBezTo>
                    <a:pt x="180" y="131"/>
                    <a:pt x="188" y="132"/>
                    <a:pt x="187" y="127"/>
                  </a:cubicBezTo>
                  <a:cubicBezTo>
                    <a:pt x="185" y="122"/>
                    <a:pt x="178" y="122"/>
                    <a:pt x="182" y="115"/>
                  </a:cubicBezTo>
                  <a:cubicBezTo>
                    <a:pt x="188" y="118"/>
                    <a:pt x="200" y="119"/>
                    <a:pt x="194" y="110"/>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5" name="Freeform 601"/>
            <p:cNvSpPr>
              <a:spLocks/>
            </p:cNvSpPr>
            <p:nvPr/>
          </p:nvSpPr>
          <p:spPr bwMode="auto">
            <a:xfrm>
              <a:off x="-10528300" y="-1327150"/>
              <a:ext cx="1316038" cy="3006725"/>
            </a:xfrm>
            <a:custGeom>
              <a:avLst/>
              <a:gdLst>
                <a:gd name="T0" fmla="*/ 342 w 351"/>
                <a:gd name="T1" fmla="*/ 150 h 802"/>
                <a:gd name="T2" fmla="*/ 332 w 351"/>
                <a:gd name="T3" fmla="*/ 114 h 802"/>
                <a:gd name="T4" fmla="*/ 339 w 351"/>
                <a:gd name="T5" fmla="*/ 84 h 802"/>
                <a:gd name="T6" fmla="*/ 271 w 351"/>
                <a:gd name="T7" fmla="*/ 17 h 802"/>
                <a:gd name="T8" fmla="*/ 244 w 351"/>
                <a:gd name="T9" fmla="*/ 3 h 802"/>
                <a:gd name="T10" fmla="*/ 241 w 351"/>
                <a:gd name="T11" fmla="*/ 54 h 802"/>
                <a:gd name="T12" fmla="*/ 202 w 351"/>
                <a:gd name="T13" fmla="*/ 38 h 802"/>
                <a:gd name="T14" fmla="*/ 188 w 351"/>
                <a:gd name="T15" fmla="*/ 79 h 802"/>
                <a:gd name="T16" fmla="*/ 152 w 351"/>
                <a:gd name="T17" fmla="*/ 104 h 802"/>
                <a:gd name="T18" fmla="*/ 144 w 351"/>
                <a:gd name="T19" fmla="*/ 148 h 802"/>
                <a:gd name="T20" fmla="*/ 121 w 351"/>
                <a:gd name="T21" fmla="*/ 188 h 802"/>
                <a:gd name="T22" fmla="*/ 95 w 351"/>
                <a:gd name="T23" fmla="*/ 239 h 802"/>
                <a:gd name="T24" fmla="*/ 83 w 351"/>
                <a:gd name="T25" fmla="*/ 311 h 802"/>
                <a:gd name="T26" fmla="*/ 47 w 351"/>
                <a:gd name="T27" fmla="*/ 343 h 802"/>
                <a:gd name="T28" fmla="*/ 31 w 351"/>
                <a:gd name="T29" fmla="*/ 391 h 802"/>
                <a:gd name="T30" fmla="*/ 32 w 351"/>
                <a:gd name="T31" fmla="*/ 468 h 802"/>
                <a:gd name="T32" fmla="*/ 48 w 351"/>
                <a:gd name="T33" fmla="*/ 512 h 802"/>
                <a:gd name="T34" fmla="*/ 42 w 351"/>
                <a:gd name="T35" fmla="*/ 561 h 802"/>
                <a:gd name="T36" fmla="*/ 21 w 351"/>
                <a:gd name="T37" fmla="*/ 618 h 802"/>
                <a:gd name="T38" fmla="*/ 0 w 351"/>
                <a:gd name="T39" fmla="*/ 623 h 802"/>
                <a:gd name="T40" fmla="*/ 9 w 351"/>
                <a:gd name="T41" fmla="*/ 648 h 802"/>
                <a:gd name="T42" fmla="*/ 29 w 351"/>
                <a:gd name="T43" fmla="*/ 705 h 802"/>
                <a:gd name="T44" fmla="*/ 42 w 351"/>
                <a:gd name="T45" fmla="*/ 730 h 802"/>
                <a:gd name="T46" fmla="*/ 46 w 351"/>
                <a:gd name="T47" fmla="*/ 751 h 802"/>
                <a:gd name="T48" fmla="*/ 47 w 351"/>
                <a:gd name="T49" fmla="*/ 763 h 802"/>
                <a:gd name="T50" fmla="*/ 60 w 351"/>
                <a:gd name="T51" fmla="*/ 787 h 802"/>
                <a:gd name="T52" fmla="*/ 90 w 351"/>
                <a:gd name="T53" fmla="*/ 778 h 802"/>
                <a:gd name="T54" fmla="*/ 103 w 351"/>
                <a:gd name="T55" fmla="*/ 763 h 802"/>
                <a:gd name="T56" fmla="*/ 132 w 351"/>
                <a:gd name="T57" fmla="*/ 768 h 802"/>
                <a:gd name="T58" fmla="*/ 145 w 351"/>
                <a:gd name="T59" fmla="*/ 735 h 802"/>
                <a:gd name="T60" fmla="*/ 149 w 351"/>
                <a:gd name="T61" fmla="*/ 706 h 802"/>
                <a:gd name="T62" fmla="*/ 158 w 351"/>
                <a:gd name="T63" fmla="*/ 650 h 802"/>
                <a:gd name="T64" fmla="*/ 212 w 351"/>
                <a:gd name="T65" fmla="*/ 598 h 802"/>
                <a:gd name="T66" fmla="*/ 218 w 351"/>
                <a:gd name="T67" fmla="*/ 575 h 802"/>
                <a:gd name="T68" fmla="*/ 167 w 351"/>
                <a:gd name="T69" fmla="*/ 509 h 802"/>
                <a:gd name="T70" fmla="*/ 171 w 351"/>
                <a:gd name="T71" fmla="*/ 465 h 802"/>
                <a:gd name="T72" fmla="*/ 182 w 351"/>
                <a:gd name="T73" fmla="*/ 434 h 802"/>
                <a:gd name="T74" fmla="*/ 199 w 351"/>
                <a:gd name="T75" fmla="*/ 411 h 802"/>
                <a:gd name="T76" fmla="*/ 255 w 351"/>
                <a:gd name="T77" fmla="*/ 357 h 802"/>
                <a:gd name="T78" fmla="*/ 281 w 351"/>
                <a:gd name="T79" fmla="*/ 315 h 802"/>
                <a:gd name="T80" fmla="*/ 284 w 351"/>
                <a:gd name="T81" fmla="*/ 271 h 802"/>
                <a:gd name="T82" fmla="*/ 306 w 351"/>
                <a:gd name="T83" fmla="*/ 243 h 802"/>
                <a:gd name="T84" fmla="*/ 348 w 351"/>
                <a:gd name="T85" fmla="*/ 21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1" h="802">
                  <a:moveTo>
                    <a:pt x="339" y="193"/>
                  </a:moveTo>
                  <a:cubicBezTo>
                    <a:pt x="339" y="184"/>
                    <a:pt x="344" y="179"/>
                    <a:pt x="346" y="171"/>
                  </a:cubicBezTo>
                  <a:cubicBezTo>
                    <a:pt x="348" y="162"/>
                    <a:pt x="345" y="158"/>
                    <a:pt x="342" y="150"/>
                  </a:cubicBezTo>
                  <a:cubicBezTo>
                    <a:pt x="339" y="145"/>
                    <a:pt x="337" y="141"/>
                    <a:pt x="338" y="135"/>
                  </a:cubicBezTo>
                  <a:cubicBezTo>
                    <a:pt x="339" y="131"/>
                    <a:pt x="343" y="127"/>
                    <a:pt x="342" y="122"/>
                  </a:cubicBezTo>
                  <a:cubicBezTo>
                    <a:pt x="340" y="117"/>
                    <a:pt x="333" y="118"/>
                    <a:pt x="332" y="114"/>
                  </a:cubicBezTo>
                  <a:cubicBezTo>
                    <a:pt x="331" y="111"/>
                    <a:pt x="335" y="110"/>
                    <a:pt x="336" y="107"/>
                  </a:cubicBezTo>
                  <a:cubicBezTo>
                    <a:pt x="336" y="105"/>
                    <a:pt x="336" y="102"/>
                    <a:pt x="335" y="99"/>
                  </a:cubicBezTo>
                  <a:cubicBezTo>
                    <a:pt x="335" y="93"/>
                    <a:pt x="332" y="88"/>
                    <a:pt x="339" y="84"/>
                  </a:cubicBezTo>
                  <a:cubicBezTo>
                    <a:pt x="337" y="80"/>
                    <a:pt x="332" y="71"/>
                    <a:pt x="327" y="69"/>
                  </a:cubicBezTo>
                  <a:cubicBezTo>
                    <a:pt x="326" y="54"/>
                    <a:pt x="311" y="42"/>
                    <a:pt x="295" y="44"/>
                  </a:cubicBezTo>
                  <a:cubicBezTo>
                    <a:pt x="293" y="35"/>
                    <a:pt x="277" y="23"/>
                    <a:pt x="271" y="17"/>
                  </a:cubicBezTo>
                  <a:cubicBezTo>
                    <a:pt x="270" y="16"/>
                    <a:pt x="268" y="16"/>
                    <a:pt x="267" y="14"/>
                  </a:cubicBezTo>
                  <a:cubicBezTo>
                    <a:pt x="266" y="13"/>
                    <a:pt x="268" y="10"/>
                    <a:pt x="267" y="8"/>
                  </a:cubicBezTo>
                  <a:cubicBezTo>
                    <a:pt x="263" y="3"/>
                    <a:pt x="249" y="0"/>
                    <a:pt x="244" y="3"/>
                  </a:cubicBezTo>
                  <a:cubicBezTo>
                    <a:pt x="256" y="7"/>
                    <a:pt x="249" y="34"/>
                    <a:pt x="242" y="38"/>
                  </a:cubicBezTo>
                  <a:cubicBezTo>
                    <a:pt x="243" y="41"/>
                    <a:pt x="245" y="43"/>
                    <a:pt x="248" y="43"/>
                  </a:cubicBezTo>
                  <a:cubicBezTo>
                    <a:pt x="244" y="46"/>
                    <a:pt x="242" y="49"/>
                    <a:pt x="241" y="54"/>
                  </a:cubicBezTo>
                  <a:cubicBezTo>
                    <a:pt x="235" y="50"/>
                    <a:pt x="227" y="45"/>
                    <a:pt x="220" y="44"/>
                  </a:cubicBezTo>
                  <a:cubicBezTo>
                    <a:pt x="216" y="43"/>
                    <a:pt x="212" y="44"/>
                    <a:pt x="208" y="42"/>
                  </a:cubicBezTo>
                  <a:cubicBezTo>
                    <a:pt x="208" y="42"/>
                    <a:pt x="201" y="38"/>
                    <a:pt x="202" y="38"/>
                  </a:cubicBezTo>
                  <a:cubicBezTo>
                    <a:pt x="189" y="39"/>
                    <a:pt x="191" y="46"/>
                    <a:pt x="193" y="57"/>
                  </a:cubicBezTo>
                  <a:cubicBezTo>
                    <a:pt x="193" y="62"/>
                    <a:pt x="195" y="63"/>
                    <a:pt x="193" y="68"/>
                  </a:cubicBezTo>
                  <a:cubicBezTo>
                    <a:pt x="191" y="73"/>
                    <a:pt x="187" y="73"/>
                    <a:pt x="188" y="79"/>
                  </a:cubicBezTo>
                  <a:cubicBezTo>
                    <a:pt x="182" y="79"/>
                    <a:pt x="174" y="70"/>
                    <a:pt x="169" y="71"/>
                  </a:cubicBezTo>
                  <a:cubicBezTo>
                    <a:pt x="166" y="72"/>
                    <a:pt x="157" y="83"/>
                    <a:pt x="155" y="87"/>
                  </a:cubicBezTo>
                  <a:cubicBezTo>
                    <a:pt x="153" y="92"/>
                    <a:pt x="155" y="99"/>
                    <a:pt x="152" y="104"/>
                  </a:cubicBezTo>
                  <a:cubicBezTo>
                    <a:pt x="150" y="107"/>
                    <a:pt x="139" y="113"/>
                    <a:pt x="139" y="113"/>
                  </a:cubicBezTo>
                  <a:cubicBezTo>
                    <a:pt x="138" y="122"/>
                    <a:pt x="145" y="125"/>
                    <a:pt x="146" y="131"/>
                  </a:cubicBezTo>
                  <a:cubicBezTo>
                    <a:pt x="148" y="137"/>
                    <a:pt x="146" y="144"/>
                    <a:pt x="144" y="148"/>
                  </a:cubicBezTo>
                  <a:cubicBezTo>
                    <a:pt x="140" y="153"/>
                    <a:pt x="135" y="155"/>
                    <a:pt x="132" y="163"/>
                  </a:cubicBezTo>
                  <a:cubicBezTo>
                    <a:pt x="130" y="168"/>
                    <a:pt x="129" y="173"/>
                    <a:pt x="125" y="178"/>
                  </a:cubicBezTo>
                  <a:cubicBezTo>
                    <a:pt x="122" y="183"/>
                    <a:pt x="120" y="180"/>
                    <a:pt x="121" y="188"/>
                  </a:cubicBezTo>
                  <a:cubicBezTo>
                    <a:pt x="124" y="206"/>
                    <a:pt x="96" y="203"/>
                    <a:pt x="96" y="207"/>
                  </a:cubicBezTo>
                  <a:cubicBezTo>
                    <a:pt x="96" y="212"/>
                    <a:pt x="98" y="217"/>
                    <a:pt x="98" y="222"/>
                  </a:cubicBezTo>
                  <a:cubicBezTo>
                    <a:pt x="98" y="228"/>
                    <a:pt x="96" y="233"/>
                    <a:pt x="95" y="239"/>
                  </a:cubicBezTo>
                  <a:cubicBezTo>
                    <a:pt x="95" y="245"/>
                    <a:pt x="98" y="253"/>
                    <a:pt x="96" y="259"/>
                  </a:cubicBezTo>
                  <a:cubicBezTo>
                    <a:pt x="94" y="263"/>
                    <a:pt x="74" y="305"/>
                    <a:pt x="72" y="305"/>
                  </a:cubicBezTo>
                  <a:cubicBezTo>
                    <a:pt x="76" y="306"/>
                    <a:pt x="79" y="309"/>
                    <a:pt x="83" y="311"/>
                  </a:cubicBezTo>
                  <a:cubicBezTo>
                    <a:pt x="84" y="319"/>
                    <a:pt x="91" y="342"/>
                    <a:pt x="74" y="339"/>
                  </a:cubicBezTo>
                  <a:cubicBezTo>
                    <a:pt x="67" y="337"/>
                    <a:pt x="66" y="335"/>
                    <a:pt x="59" y="337"/>
                  </a:cubicBezTo>
                  <a:cubicBezTo>
                    <a:pt x="54" y="338"/>
                    <a:pt x="51" y="338"/>
                    <a:pt x="47" y="343"/>
                  </a:cubicBezTo>
                  <a:cubicBezTo>
                    <a:pt x="42" y="349"/>
                    <a:pt x="38" y="358"/>
                    <a:pt x="35" y="365"/>
                  </a:cubicBezTo>
                  <a:cubicBezTo>
                    <a:pt x="33" y="370"/>
                    <a:pt x="29" y="377"/>
                    <a:pt x="28" y="381"/>
                  </a:cubicBezTo>
                  <a:cubicBezTo>
                    <a:pt x="28" y="385"/>
                    <a:pt x="30" y="388"/>
                    <a:pt x="31" y="391"/>
                  </a:cubicBezTo>
                  <a:cubicBezTo>
                    <a:pt x="34" y="402"/>
                    <a:pt x="32" y="414"/>
                    <a:pt x="32" y="425"/>
                  </a:cubicBezTo>
                  <a:cubicBezTo>
                    <a:pt x="33" y="432"/>
                    <a:pt x="37" y="439"/>
                    <a:pt x="37" y="445"/>
                  </a:cubicBezTo>
                  <a:cubicBezTo>
                    <a:pt x="36" y="453"/>
                    <a:pt x="31" y="460"/>
                    <a:pt x="32" y="468"/>
                  </a:cubicBezTo>
                  <a:cubicBezTo>
                    <a:pt x="32" y="475"/>
                    <a:pt x="31" y="472"/>
                    <a:pt x="36" y="477"/>
                  </a:cubicBezTo>
                  <a:cubicBezTo>
                    <a:pt x="41" y="482"/>
                    <a:pt x="48" y="486"/>
                    <a:pt x="50" y="493"/>
                  </a:cubicBezTo>
                  <a:cubicBezTo>
                    <a:pt x="51" y="495"/>
                    <a:pt x="50" y="512"/>
                    <a:pt x="48" y="512"/>
                  </a:cubicBezTo>
                  <a:cubicBezTo>
                    <a:pt x="22" y="510"/>
                    <a:pt x="45" y="533"/>
                    <a:pt x="45" y="545"/>
                  </a:cubicBezTo>
                  <a:cubicBezTo>
                    <a:pt x="44" y="546"/>
                    <a:pt x="42" y="550"/>
                    <a:pt x="42" y="552"/>
                  </a:cubicBezTo>
                  <a:cubicBezTo>
                    <a:pt x="42" y="555"/>
                    <a:pt x="43" y="558"/>
                    <a:pt x="42" y="561"/>
                  </a:cubicBezTo>
                  <a:cubicBezTo>
                    <a:pt x="41" y="572"/>
                    <a:pt x="27" y="575"/>
                    <a:pt x="23" y="587"/>
                  </a:cubicBezTo>
                  <a:cubicBezTo>
                    <a:pt x="21" y="592"/>
                    <a:pt x="22" y="596"/>
                    <a:pt x="23" y="602"/>
                  </a:cubicBezTo>
                  <a:cubicBezTo>
                    <a:pt x="23" y="607"/>
                    <a:pt x="22" y="613"/>
                    <a:pt x="21" y="618"/>
                  </a:cubicBezTo>
                  <a:cubicBezTo>
                    <a:pt x="19" y="625"/>
                    <a:pt x="19" y="627"/>
                    <a:pt x="14" y="622"/>
                  </a:cubicBezTo>
                  <a:cubicBezTo>
                    <a:pt x="9" y="618"/>
                    <a:pt x="12" y="612"/>
                    <a:pt x="5" y="617"/>
                  </a:cubicBezTo>
                  <a:cubicBezTo>
                    <a:pt x="3" y="618"/>
                    <a:pt x="2" y="621"/>
                    <a:pt x="0" y="623"/>
                  </a:cubicBezTo>
                  <a:cubicBezTo>
                    <a:pt x="1" y="624"/>
                    <a:pt x="2" y="625"/>
                    <a:pt x="2" y="626"/>
                  </a:cubicBezTo>
                  <a:cubicBezTo>
                    <a:pt x="4" y="631"/>
                    <a:pt x="3" y="634"/>
                    <a:pt x="4" y="638"/>
                  </a:cubicBezTo>
                  <a:cubicBezTo>
                    <a:pt x="5" y="643"/>
                    <a:pt x="8" y="644"/>
                    <a:pt x="9" y="648"/>
                  </a:cubicBezTo>
                  <a:cubicBezTo>
                    <a:pt x="9" y="652"/>
                    <a:pt x="8" y="655"/>
                    <a:pt x="10" y="659"/>
                  </a:cubicBezTo>
                  <a:cubicBezTo>
                    <a:pt x="14" y="671"/>
                    <a:pt x="18" y="682"/>
                    <a:pt x="24" y="692"/>
                  </a:cubicBezTo>
                  <a:cubicBezTo>
                    <a:pt x="26" y="696"/>
                    <a:pt x="27" y="701"/>
                    <a:pt x="29" y="705"/>
                  </a:cubicBezTo>
                  <a:cubicBezTo>
                    <a:pt x="31" y="709"/>
                    <a:pt x="34" y="712"/>
                    <a:pt x="34" y="717"/>
                  </a:cubicBezTo>
                  <a:cubicBezTo>
                    <a:pt x="34" y="721"/>
                    <a:pt x="31" y="722"/>
                    <a:pt x="34" y="725"/>
                  </a:cubicBezTo>
                  <a:cubicBezTo>
                    <a:pt x="36" y="727"/>
                    <a:pt x="40" y="728"/>
                    <a:pt x="42" y="730"/>
                  </a:cubicBezTo>
                  <a:cubicBezTo>
                    <a:pt x="44" y="732"/>
                    <a:pt x="44" y="735"/>
                    <a:pt x="45" y="736"/>
                  </a:cubicBezTo>
                  <a:cubicBezTo>
                    <a:pt x="48" y="739"/>
                    <a:pt x="53" y="739"/>
                    <a:pt x="52" y="744"/>
                  </a:cubicBezTo>
                  <a:cubicBezTo>
                    <a:pt x="51" y="747"/>
                    <a:pt x="48" y="750"/>
                    <a:pt x="46" y="751"/>
                  </a:cubicBezTo>
                  <a:cubicBezTo>
                    <a:pt x="46" y="751"/>
                    <a:pt x="44" y="756"/>
                    <a:pt x="45" y="756"/>
                  </a:cubicBezTo>
                  <a:cubicBezTo>
                    <a:pt x="45" y="755"/>
                    <a:pt x="41" y="757"/>
                    <a:pt x="41" y="757"/>
                  </a:cubicBezTo>
                  <a:cubicBezTo>
                    <a:pt x="44" y="760"/>
                    <a:pt x="45" y="760"/>
                    <a:pt x="47" y="763"/>
                  </a:cubicBezTo>
                  <a:cubicBezTo>
                    <a:pt x="48" y="766"/>
                    <a:pt x="49" y="769"/>
                    <a:pt x="50" y="771"/>
                  </a:cubicBezTo>
                  <a:cubicBezTo>
                    <a:pt x="51" y="774"/>
                    <a:pt x="52" y="777"/>
                    <a:pt x="54" y="780"/>
                  </a:cubicBezTo>
                  <a:cubicBezTo>
                    <a:pt x="56" y="785"/>
                    <a:pt x="56" y="783"/>
                    <a:pt x="60" y="787"/>
                  </a:cubicBezTo>
                  <a:cubicBezTo>
                    <a:pt x="66" y="791"/>
                    <a:pt x="68" y="799"/>
                    <a:pt x="77" y="800"/>
                  </a:cubicBezTo>
                  <a:cubicBezTo>
                    <a:pt x="89" y="802"/>
                    <a:pt x="82" y="790"/>
                    <a:pt x="89" y="787"/>
                  </a:cubicBezTo>
                  <a:cubicBezTo>
                    <a:pt x="91" y="784"/>
                    <a:pt x="89" y="780"/>
                    <a:pt x="90" y="778"/>
                  </a:cubicBezTo>
                  <a:cubicBezTo>
                    <a:pt x="91" y="775"/>
                    <a:pt x="93" y="774"/>
                    <a:pt x="95" y="773"/>
                  </a:cubicBezTo>
                  <a:cubicBezTo>
                    <a:pt x="97" y="772"/>
                    <a:pt x="101" y="771"/>
                    <a:pt x="102" y="770"/>
                  </a:cubicBezTo>
                  <a:cubicBezTo>
                    <a:pt x="104" y="768"/>
                    <a:pt x="102" y="765"/>
                    <a:pt x="103" y="763"/>
                  </a:cubicBezTo>
                  <a:cubicBezTo>
                    <a:pt x="108" y="763"/>
                    <a:pt x="113" y="764"/>
                    <a:pt x="118" y="765"/>
                  </a:cubicBezTo>
                  <a:cubicBezTo>
                    <a:pt x="121" y="765"/>
                    <a:pt x="124" y="765"/>
                    <a:pt x="126" y="766"/>
                  </a:cubicBezTo>
                  <a:cubicBezTo>
                    <a:pt x="129" y="767"/>
                    <a:pt x="129" y="769"/>
                    <a:pt x="132" y="768"/>
                  </a:cubicBezTo>
                  <a:cubicBezTo>
                    <a:pt x="132" y="764"/>
                    <a:pt x="135" y="763"/>
                    <a:pt x="137" y="760"/>
                  </a:cubicBezTo>
                  <a:cubicBezTo>
                    <a:pt x="138" y="758"/>
                    <a:pt x="137" y="754"/>
                    <a:pt x="138" y="752"/>
                  </a:cubicBezTo>
                  <a:cubicBezTo>
                    <a:pt x="140" y="746"/>
                    <a:pt x="144" y="741"/>
                    <a:pt x="145" y="735"/>
                  </a:cubicBezTo>
                  <a:cubicBezTo>
                    <a:pt x="145" y="731"/>
                    <a:pt x="147" y="726"/>
                    <a:pt x="148" y="722"/>
                  </a:cubicBezTo>
                  <a:cubicBezTo>
                    <a:pt x="149" y="719"/>
                    <a:pt x="151" y="717"/>
                    <a:pt x="150" y="715"/>
                  </a:cubicBezTo>
                  <a:cubicBezTo>
                    <a:pt x="150" y="712"/>
                    <a:pt x="147" y="710"/>
                    <a:pt x="149" y="706"/>
                  </a:cubicBezTo>
                  <a:cubicBezTo>
                    <a:pt x="150" y="704"/>
                    <a:pt x="152" y="704"/>
                    <a:pt x="153" y="702"/>
                  </a:cubicBezTo>
                  <a:cubicBezTo>
                    <a:pt x="155" y="700"/>
                    <a:pt x="155" y="699"/>
                    <a:pt x="155" y="697"/>
                  </a:cubicBezTo>
                  <a:cubicBezTo>
                    <a:pt x="157" y="681"/>
                    <a:pt x="156" y="666"/>
                    <a:pt x="158" y="650"/>
                  </a:cubicBezTo>
                  <a:cubicBezTo>
                    <a:pt x="160" y="631"/>
                    <a:pt x="183" y="632"/>
                    <a:pt x="196" y="624"/>
                  </a:cubicBezTo>
                  <a:cubicBezTo>
                    <a:pt x="207" y="618"/>
                    <a:pt x="202" y="612"/>
                    <a:pt x="208" y="604"/>
                  </a:cubicBezTo>
                  <a:cubicBezTo>
                    <a:pt x="214" y="604"/>
                    <a:pt x="210" y="601"/>
                    <a:pt x="212" y="598"/>
                  </a:cubicBezTo>
                  <a:cubicBezTo>
                    <a:pt x="213" y="596"/>
                    <a:pt x="216" y="592"/>
                    <a:pt x="217" y="590"/>
                  </a:cubicBezTo>
                  <a:cubicBezTo>
                    <a:pt x="221" y="582"/>
                    <a:pt x="218" y="583"/>
                    <a:pt x="213" y="575"/>
                  </a:cubicBezTo>
                  <a:cubicBezTo>
                    <a:pt x="215" y="575"/>
                    <a:pt x="216" y="575"/>
                    <a:pt x="218" y="575"/>
                  </a:cubicBezTo>
                  <a:cubicBezTo>
                    <a:pt x="213" y="573"/>
                    <a:pt x="212" y="565"/>
                    <a:pt x="210" y="560"/>
                  </a:cubicBezTo>
                  <a:cubicBezTo>
                    <a:pt x="207" y="550"/>
                    <a:pt x="199" y="546"/>
                    <a:pt x="190" y="542"/>
                  </a:cubicBezTo>
                  <a:cubicBezTo>
                    <a:pt x="176" y="535"/>
                    <a:pt x="171" y="525"/>
                    <a:pt x="167" y="509"/>
                  </a:cubicBezTo>
                  <a:cubicBezTo>
                    <a:pt x="170" y="504"/>
                    <a:pt x="166" y="498"/>
                    <a:pt x="166" y="493"/>
                  </a:cubicBezTo>
                  <a:cubicBezTo>
                    <a:pt x="167" y="486"/>
                    <a:pt x="172" y="484"/>
                    <a:pt x="173" y="478"/>
                  </a:cubicBezTo>
                  <a:cubicBezTo>
                    <a:pt x="174" y="475"/>
                    <a:pt x="171" y="470"/>
                    <a:pt x="171" y="465"/>
                  </a:cubicBezTo>
                  <a:cubicBezTo>
                    <a:pt x="171" y="459"/>
                    <a:pt x="175" y="457"/>
                    <a:pt x="176" y="452"/>
                  </a:cubicBezTo>
                  <a:cubicBezTo>
                    <a:pt x="177" y="448"/>
                    <a:pt x="173" y="444"/>
                    <a:pt x="174" y="441"/>
                  </a:cubicBezTo>
                  <a:cubicBezTo>
                    <a:pt x="175" y="435"/>
                    <a:pt x="179" y="437"/>
                    <a:pt x="182" y="434"/>
                  </a:cubicBezTo>
                  <a:cubicBezTo>
                    <a:pt x="183" y="432"/>
                    <a:pt x="182" y="429"/>
                    <a:pt x="183" y="428"/>
                  </a:cubicBezTo>
                  <a:cubicBezTo>
                    <a:pt x="185" y="426"/>
                    <a:pt x="188" y="424"/>
                    <a:pt x="190" y="422"/>
                  </a:cubicBezTo>
                  <a:cubicBezTo>
                    <a:pt x="193" y="419"/>
                    <a:pt x="196" y="415"/>
                    <a:pt x="199" y="411"/>
                  </a:cubicBezTo>
                  <a:cubicBezTo>
                    <a:pt x="212" y="395"/>
                    <a:pt x="222" y="376"/>
                    <a:pt x="240" y="367"/>
                  </a:cubicBezTo>
                  <a:cubicBezTo>
                    <a:pt x="243" y="365"/>
                    <a:pt x="246" y="365"/>
                    <a:pt x="248" y="364"/>
                  </a:cubicBezTo>
                  <a:cubicBezTo>
                    <a:pt x="250" y="362"/>
                    <a:pt x="253" y="359"/>
                    <a:pt x="255" y="357"/>
                  </a:cubicBezTo>
                  <a:cubicBezTo>
                    <a:pt x="261" y="352"/>
                    <a:pt x="260" y="351"/>
                    <a:pt x="263" y="344"/>
                  </a:cubicBezTo>
                  <a:cubicBezTo>
                    <a:pt x="265" y="339"/>
                    <a:pt x="269" y="332"/>
                    <a:pt x="273" y="328"/>
                  </a:cubicBezTo>
                  <a:cubicBezTo>
                    <a:pt x="276" y="324"/>
                    <a:pt x="281" y="322"/>
                    <a:pt x="281" y="315"/>
                  </a:cubicBezTo>
                  <a:cubicBezTo>
                    <a:pt x="280" y="304"/>
                    <a:pt x="269" y="298"/>
                    <a:pt x="276" y="284"/>
                  </a:cubicBezTo>
                  <a:cubicBezTo>
                    <a:pt x="278" y="282"/>
                    <a:pt x="281" y="280"/>
                    <a:pt x="282" y="278"/>
                  </a:cubicBezTo>
                  <a:cubicBezTo>
                    <a:pt x="283" y="276"/>
                    <a:pt x="283" y="273"/>
                    <a:pt x="284" y="271"/>
                  </a:cubicBezTo>
                  <a:cubicBezTo>
                    <a:pt x="285" y="268"/>
                    <a:pt x="288" y="266"/>
                    <a:pt x="290" y="263"/>
                  </a:cubicBezTo>
                  <a:cubicBezTo>
                    <a:pt x="291" y="260"/>
                    <a:pt x="290" y="257"/>
                    <a:pt x="292" y="254"/>
                  </a:cubicBezTo>
                  <a:cubicBezTo>
                    <a:pt x="295" y="248"/>
                    <a:pt x="301" y="247"/>
                    <a:pt x="306" y="243"/>
                  </a:cubicBezTo>
                  <a:cubicBezTo>
                    <a:pt x="311" y="239"/>
                    <a:pt x="312" y="235"/>
                    <a:pt x="320" y="233"/>
                  </a:cubicBezTo>
                  <a:cubicBezTo>
                    <a:pt x="328" y="231"/>
                    <a:pt x="341" y="229"/>
                    <a:pt x="351" y="230"/>
                  </a:cubicBezTo>
                  <a:cubicBezTo>
                    <a:pt x="351" y="224"/>
                    <a:pt x="350" y="217"/>
                    <a:pt x="348" y="211"/>
                  </a:cubicBezTo>
                  <a:cubicBezTo>
                    <a:pt x="345" y="204"/>
                    <a:pt x="339" y="201"/>
                    <a:pt x="339" y="19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6" name="Freeform 602"/>
            <p:cNvSpPr>
              <a:spLocks/>
            </p:cNvSpPr>
            <p:nvPr/>
          </p:nvSpPr>
          <p:spPr bwMode="auto">
            <a:xfrm>
              <a:off x="-11150600" y="-1949450"/>
              <a:ext cx="2647950" cy="3144838"/>
            </a:xfrm>
            <a:custGeom>
              <a:avLst/>
              <a:gdLst>
                <a:gd name="T0" fmla="*/ 482 w 706"/>
                <a:gd name="T1" fmla="*/ 194 h 839"/>
                <a:gd name="T2" fmla="*/ 539 w 706"/>
                <a:gd name="T3" fmla="*/ 204 h 839"/>
                <a:gd name="T4" fmla="*/ 572 w 706"/>
                <a:gd name="T5" fmla="*/ 116 h 839"/>
                <a:gd name="T6" fmla="*/ 648 w 706"/>
                <a:gd name="T7" fmla="*/ 148 h 839"/>
                <a:gd name="T8" fmla="*/ 697 w 706"/>
                <a:gd name="T9" fmla="*/ 112 h 839"/>
                <a:gd name="T10" fmla="*/ 666 w 706"/>
                <a:gd name="T11" fmla="*/ 97 h 839"/>
                <a:gd name="T12" fmla="*/ 684 w 706"/>
                <a:gd name="T13" fmla="*/ 83 h 839"/>
                <a:gd name="T14" fmla="*/ 691 w 706"/>
                <a:gd name="T15" fmla="*/ 56 h 839"/>
                <a:gd name="T16" fmla="*/ 659 w 706"/>
                <a:gd name="T17" fmla="*/ 38 h 839"/>
                <a:gd name="T18" fmla="*/ 638 w 706"/>
                <a:gd name="T19" fmla="*/ 35 h 839"/>
                <a:gd name="T20" fmla="*/ 618 w 706"/>
                <a:gd name="T21" fmla="*/ 44 h 839"/>
                <a:gd name="T22" fmla="*/ 628 w 706"/>
                <a:gd name="T23" fmla="*/ 7 h 839"/>
                <a:gd name="T24" fmla="*/ 597 w 706"/>
                <a:gd name="T25" fmla="*/ 17 h 839"/>
                <a:gd name="T26" fmla="*/ 594 w 706"/>
                <a:gd name="T27" fmla="*/ 49 h 839"/>
                <a:gd name="T28" fmla="*/ 584 w 706"/>
                <a:gd name="T29" fmla="*/ 46 h 839"/>
                <a:gd name="T30" fmla="*/ 570 w 706"/>
                <a:gd name="T31" fmla="*/ 38 h 839"/>
                <a:gd name="T32" fmla="*/ 548 w 706"/>
                <a:gd name="T33" fmla="*/ 75 h 839"/>
                <a:gd name="T34" fmla="*/ 543 w 706"/>
                <a:gd name="T35" fmla="*/ 68 h 839"/>
                <a:gd name="T36" fmla="*/ 560 w 706"/>
                <a:gd name="T37" fmla="*/ 23 h 839"/>
                <a:gd name="T38" fmla="*/ 569 w 706"/>
                <a:gd name="T39" fmla="*/ 7 h 839"/>
                <a:gd name="T40" fmla="*/ 549 w 706"/>
                <a:gd name="T41" fmla="*/ 16 h 839"/>
                <a:gd name="T42" fmla="*/ 535 w 706"/>
                <a:gd name="T43" fmla="*/ 13 h 839"/>
                <a:gd name="T44" fmla="*/ 532 w 706"/>
                <a:gd name="T45" fmla="*/ 45 h 839"/>
                <a:gd name="T46" fmla="*/ 511 w 706"/>
                <a:gd name="T47" fmla="*/ 56 h 839"/>
                <a:gd name="T48" fmla="*/ 500 w 706"/>
                <a:gd name="T49" fmla="*/ 93 h 839"/>
                <a:gd name="T50" fmla="*/ 440 w 706"/>
                <a:gd name="T51" fmla="*/ 79 h 839"/>
                <a:gd name="T52" fmla="*/ 448 w 706"/>
                <a:gd name="T53" fmla="*/ 100 h 839"/>
                <a:gd name="T54" fmla="*/ 424 w 706"/>
                <a:gd name="T55" fmla="*/ 101 h 839"/>
                <a:gd name="T56" fmla="*/ 401 w 706"/>
                <a:gd name="T57" fmla="*/ 117 h 839"/>
                <a:gd name="T58" fmla="*/ 402 w 706"/>
                <a:gd name="T59" fmla="*/ 102 h 839"/>
                <a:gd name="T60" fmla="*/ 376 w 706"/>
                <a:gd name="T61" fmla="*/ 96 h 839"/>
                <a:gd name="T62" fmla="*/ 355 w 706"/>
                <a:gd name="T63" fmla="*/ 128 h 839"/>
                <a:gd name="T64" fmla="*/ 336 w 706"/>
                <a:gd name="T65" fmla="*/ 129 h 839"/>
                <a:gd name="T66" fmla="*/ 337 w 706"/>
                <a:gd name="T67" fmla="*/ 165 h 839"/>
                <a:gd name="T68" fmla="*/ 318 w 706"/>
                <a:gd name="T69" fmla="*/ 192 h 839"/>
                <a:gd name="T70" fmla="*/ 303 w 706"/>
                <a:gd name="T71" fmla="*/ 147 h 839"/>
                <a:gd name="T72" fmla="*/ 273 w 706"/>
                <a:gd name="T73" fmla="*/ 173 h 839"/>
                <a:gd name="T74" fmla="*/ 287 w 706"/>
                <a:gd name="T75" fmla="*/ 196 h 839"/>
                <a:gd name="T76" fmla="*/ 224 w 706"/>
                <a:gd name="T77" fmla="*/ 237 h 839"/>
                <a:gd name="T78" fmla="*/ 279 w 706"/>
                <a:gd name="T79" fmla="*/ 222 h 839"/>
                <a:gd name="T80" fmla="*/ 330 w 706"/>
                <a:gd name="T81" fmla="*/ 218 h 839"/>
                <a:gd name="T82" fmla="*/ 285 w 706"/>
                <a:gd name="T83" fmla="*/ 235 h 839"/>
                <a:gd name="T84" fmla="*/ 268 w 706"/>
                <a:gd name="T85" fmla="*/ 278 h 839"/>
                <a:gd name="T86" fmla="*/ 215 w 706"/>
                <a:gd name="T87" fmla="*/ 346 h 839"/>
                <a:gd name="T88" fmla="*/ 205 w 706"/>
                <a:gd name="T89" fmla="*/ 397 h 839"/>
                <a:gd name="T90" fmla="*/ 183 w 706"/>
                <a:gd name="T91" fmla="*/ 447 h 839"/>
                <a:gd name="T92" fmla="*/ 167 w 706"/>
                <a:gd name="T93" fmla="*/ 468 h 839"/>
                <a:gd name="T94" fmla="*/ 138 w 706"/>
                <a:gd name="T95" fmla="*/ 529 h 839"/>
                <a:gd name="T96" fmla="*/ 149 w 706"/>
                <a:gd name="T97" fmla="*/ 538 h 839"/>
                <a:gd name="T98" fmla="*/ 97 w 706"/>
                <a:gd name="T99" fmla="*/ 546 h 839"/>
                <a:gd name="T100" fmla="*/ 2 w 706"/>
                <a:gd name="T101" fmla="*/ 634 h 839"/>
                <a:gd name="T102" fmla="*/ 10 w 706"/>
                <a:gd name="T103" fmla="*/ 739 h 839"/>
                <a:gd name="T104" fmla="*/ 31 w 706"/>
                <a:gd name="T105" fmla="*/ 813 h 839"/>
                <a:gd name="T106" fmla="*/ 152 w 706"/>
                <a:gd name="T107" fmla="*/ 774 h 839"/>
                <a:gd name="T108" fmla="*/ 189 w 706"/>
                <a:gd name="T109" fmla="*/ 768 h 839"/>
                <a:gd name="T110" fmla="*/ 202 w 706"/>
                <a:gd name="T111" fmla="*/ 643 h 839"/>
                <a:gd name="T112" fmla="*/ 213 w 706"/>
                <a:gd name="T113" fmla="*/ 509 h 839"/>
                <a:gd name="T114" fmla="*/ 264 w 706"/>
                <a:gd name="T115" fmla="*/ 388 h 839"/>
                <a:gd name="T116" fmla="*/ 305 w 706"/>
                <a:gd name="T117" fmla="*/ 279 h 839"/>
                <a:gd name="T118" fmla="*/ 368 w 706"/>
                <a:gd name="T119" fmla="*/ 204 h 839"/>
                <a:gd name="T120" fmla="*/ 423 w 706"/>
                <a:gd name="T121" fmla="*/ 16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6" h="839">
                  <a:moveTo>
                    <a:pt x="426" y="164"/>
                  </a:moveTo>
                  <a:cubicBezTo>
                    <a:pt x="430" y="163"/>
                    <a:pt x="433" y="167"/>
                    <a:pt x="438" y="167"/>
                  </a:cubicBezTo>
                  <a:cubicBezTo>
                    <a:pt x="441" y="159"/>
                    <a:pt x="431" y="151"/>
                    <a:pt x="446" y="151"/>
                  </a:cubicBezTo>
                  <a:cubicBezTo>
                    <a:pt x="455" y="151"/>
                    <a:pt x="456" y="162"/>
                    <a:pt x="460" y="169"/>
                  </a:cubicBezTo>
                  <a:cubicBezTo>
                    <a:pt x="462" y="173"/>
                    <a:pt x="465" y="176"/>
                    <a:pt x="467" y="180"/>
                  </a:cubicBezTo>
                  <a:cubicBezTo>
                    <a:pt x="469" y="183"/>
                    <a:pt x="469" y="189"/>
                    <a:pt x="471" y="191"/>
                  </a:cubicBezTo>
                  <a:cubicBezTo>
                    <a:pt x="473" y="193"/>
                    <a:pt x="479" y="193"/>
                    <a:pt x="482" y="194"/>
                  </a:cubicBezTo>
                  <a:cubicBezTo>
                    <a:pt x="486" y="194"/>
                    <a:pt x="489" y="197"/>
                    <a:pt x="492" y="198"/>
                  </a:cubicBezTo>
                  <a:cubicBezTo>
                    <a:pt x="495" y="198"/>
                    <a:pt x="502" y="196"/>
                    <a:pt x="505" y="193"/>
                  </a:cubicBezTo>
                  <a:cubicBezTo>
                    <a:pt x="508" y="191"/>
                    <a:pt x="509" y="183"/>
                    <a:pt x="516" y="185"/>
                  </a:cubicBezTo>
                  <a:cubicBezTo>
                    <a:pt x="516" y="185"/>
                    <a:pt x="521" y="189"/>
                    <a:pt x="521" y="190"/>
                  </a:cubicBezTo>
                  <a:cubicBezTo>
                    <a:pt x="523" y="191"/>
                    <a:pt x="525" y="193"/>
                    <a:pt x="527" y="194"/>
                  </a:cubicBezTo>
                  <a:cubicBezTo>
                    <a:pt x="531" y="196"/>
                    <a:pt x="532" y="196"/>
                    <a:pt x="534" y="198"/>
                  </a:cubicBezTo>
                  <a:cubicBezTo>
                    <a:pt x="536" y="199"/>
                    <a:pt x="538" y="202"/>
                    <a:pt x="539" y="204"/>
                  </a:cubicBezTo>
                  <a:cubicBezTo>
                    <a:pt x="539" y="205"/>
                    <a:pt x="545" y="195"/>
                    <a:pt x="545" y="194"/>
                  </a:cubicBezTo>
                  <a:cubicBezTo>
                    <a:pt x="546" y="189"/>
                    <a:pt x="545" y="184"/>
                    <a:pt x="551" y="181"/>
                  </a:cubicBezTo>
                  <a:cubicBezTo>
                    <a:pt x="557" y="178"/>
                    <a:pt x="562" y="180"/>
                    <a:pt x="562" y="170"/>
                  </a:cubicBezTo>
                  <a:cubicBezTo>
                    <a:pt x="562" y="162"/>
                    <a:pt x="559" y="155"/>
                    <a:pt x="561" y="147"/>
                  </a:cubicBezTo>
                  <a:cubicBezTo>
                    <a:pt x="563" y="144"/>
                    <a:pt x="563" y="140"/>
                    <a:pt x="564" y="136"/>
                  </a:cubicBezTo>
                  <a:cubicBezTo>
                    <a:pt x="566" y="131"/>
                    <a:pt x="566" y="130"/>
                    <a:pt x="566" y="124"/>
                  </a:cubicBezTo>
                  <a:cubicBezTo>
                    <a:pt x="567" y="119"/>
                    <a:pt x="568" y="120"/>
                    <a:pt x="572" y="116"/>
                  </a:cubicBezTo>
                  <a:cubicBezTo>
                    <a:pt x="575" y="113"/>
                    <a:pt x="576" y="108"/>
                    <a:pt x="579" y="104"/>
                  </a:cubicBezTo>
                  <a:cubicBezTo>
                    <a:pt x="583" y="99"/>
                    <a:pt x="586" y="101"/>
                    <a:pt x="592" y="102"/>
                  </a:cubicBezTo>
                  <a:cubicBezTo>
                    <a:pt x="598" y="102"/>
                    <a:pt x="601" y="101"/>
                    <a:pt x="605" y="97"/>
                  </a:cubicBezTo>
                  <a:cubicBezTo>
                    <a:pt x="613" y="90"/>
                    <a:pt x="617" y="87"/>
                    <a:pt x="622" y="98"/>
                  </a:cubicBezTo>
                  <a:cubicBezTo>
                    <a:pt x="627" y="105"/>
                    <a:pt x="634" y="110"/>
                    <a:pt x="641" y="115"/>
                  </a:cubicBezTo>
                  <a:cubicBezTo>
                    <a:pt x="649" y="119"/>
                    <a:pt x="656" y="127"/>
                    <a:pt x="656" y="137"/>
                  </a:cubicBezTo>
                  <a:cubicBezTo>
                    <a:pt x="656" y="142"/>
                    <a:pt x="651" y="144"/>
                    <a:pt x="648" y="148"/>
                  </a:cubicBezTo>
                  <a:cubicBezTo>
                    <a:pt x="645" y="153"/>
                    <a:pt x="638" y="164"/>
                    <a:pt x="646" y="169"/>
                  </a:cubicBezTo>
                  <a:cubicBezTo>
                    <a:pt x="657" y="174"/>
                    <a:pt x="656" y="156"/>
                    <a:pt x="658" y="151"/>
                  </a:cubicBezTo>
                  <a:cubicBezTo>
                    <a:pt x="661" y="146"/>
                    <a:pt x="664" y="148"/>
                    <a:pt x="669" y="146"/>
                  </a:cubicBezTo>
                  <a:cubicBezTo>
                    <a:pt x="673" y="144"/>
                    <a:pt x="677" y="139"/>
                    <a:pt x="678" y="135"/>
                  </a:cubicBezTo>
                  <a:cubicBezTo>
                    <a:pt x="680" y="131"/>
                    <a:pt x="680" y="127"/>
                    <a:pt x="680" y="123"/>
                  </a:cubicBezTo>
                  <a:cubicBezTo>
                    <a:pt x="685" y="124"/>
                    <a:pt x="693" y="137"/>
                    <a:pt x="698" y="129"/>
                  </a:cubicBezTo>
                  <a:cubicBezTo>
                    <a:pt x="701" y="124"/>
                    <a:pt x="698" y="117"/>
                    <a:pt x="697" y="112"/>
                  </a:cubicBezTo>
                  <a:cubicBezTo>
                    <a:pt x="691" y="111"/>
                    <a:pt x="684" y="110"/>
                    <a:pt x="684" y="105"/>
                  </a:cubicBezTo>
                  <a:cubicBezTo>
                    <a:pt x="683" y="105"/>
                    <a:pt x="679" y="104"/>
                    <a:pt x="678" y="105"/>
                  </a:cubicBezTo>
                  <a:cubicBezTo>
                    <a:pt x="676" y="106"/>
                    <a:pt x="677" y="110"/>
                    <a:pt x="675" y="106"/>
                  </a:cubicBezTo>
                  <a:cubicBezTo>
                    <a:pt x="674" y="105"/>
                    <a:pt x="675" y="104"/>
                    <a:pt x="674" y="103"/>
                  </a:cubicBezTo>
                  <a:cubicBezTo>
                    <a:pt x="673" y="102"/>
                    <a:pt x="672" y="103"/>
                    <a:pt x="671" y="102"/>
                  </a:cubicBezTo>
                  <a:cubicBezTo>
                    <a:pt x="669" y="102"/>
                    <a:pt x="664" y="103"/>
                    <a:pt x="663" y="102"/>
                  </a:cubicBezTo>
                  <a:cubicBezTo>
                    <a:pt x="662" y="100"/>
                    <a:pt x="666" y="99"/>
                    <a:pt x="666" y="97"/>
                  </a:cubicBezTo>
                  <a:cubicBezTo>
                    <a:pt x="666" y="95"/>
                    <a:pt x="656" y="92"/>
                    <a:pt x="654" y="91"/>
                  </a:cubicBezTo>
                  <a:cubicBezTo>
                    <a:pt x="651" y="91"/>
                    <a:pt x="639" y="87"/>
                    <a:pt x="640" y="84"/>
                  </a:cubicBezTo>
                  <a:cubicBezTo>
                    <a:pt x="643" y="84"/>
                    <a:pt x="646" y="86"/>
                    <a:pt x="648" y="87"/>
                  </a:cubicBezTo>
                  <a:cubicBezTo>
                    <a:pt x="652" y="88"/>
                    <a:pt x="655" y="88"/>
                    <a:pt x="658" y="89"/>
                  </a:cubicBezTo>
                  <a:cubicBezTo>
                    <a:pt x="664" y="90"/>
                    <a:pt x="669" y="90"/>
                    <a:pt x="675" y="89"/>
                  </a:cubicBezTo>
                  <a:cubicBezTo>
                    <a:pt x="677" y="89"/>
                    <a:pt x="680" y="88"/>
                    <a:pt x="681" y="87"/>
                  </a:cubicBezTo>
                  <a:cubicBezTo>
                    <a:pt x="684" y="86"/>
                    <a:pt x="683" y="85"/>
                    <a:pt x="684" y="83"/>
                  </a:cubicBezTo>
                  <a:cubicBezTo>
                    <a:pt x="684" y="80"/>
                    <a:pt x="686" y="80"/>
                    <a:pt x="688" y="78"/>
                  </a:cubicBezTo>
                  <a:cubicBezTo>
                    <a:pt x="691" y="76"/>
                    <a:pt x="695" y="77"/>
                    <a:pt x="698" y="76"/>
                  </a:cubicBezTo>
                  <a:cubicBezTo>
                    <a:pt x="703" y="74"/>
                    <a:pt x="701" y="71"/>
                    <a:pt x="704" y="67"/>
                  </a:cubicBezTo>
                  <a:cubicBezTo>
                    <a:pt x="704" y="66"/>
                    <a:pt x="706" y="67"/>
                    <a:pt x="705" y="64"/>
                  </a:cubicBezTo>
                  <a:cubicBezTo>
                    <a:pt x="705" y="63"/>
                    <a:pt x="702" y="62"/>
                    <a:pt x="701" y="61"/>
                  </a:cubicBezTo>
                  <a:cubicBezTo>
                    <a:pt x="699" y="60"/>
                    <a:pt x="698" y="58"/>
                    <a:pt x="696" y="61"/>
                  </a:cubicBezTo>
                  <a:cubicBezTo>
                    <a:pt x="693" y="60"/>
                    <a:pt x="695" y="56"/>
                    <a:pt x="691" y="56"/>
                  </a:cubicBezTo>
                  <a:cubicBezTo>
                    <a:pt x="692" y="49"/>
                    <a:pt x="683" y="51"/>
                    <a:pt x="679" y="54"/>
                  </a:cubicBezTo>
                  <a:cubicBezTo>
                    <a:pt x="682" y="49"/>
                    <a:pt x="686" y="47"/>
                    <a:pt x="681" y="42"/>
                  </a:cubicBezTo>
                  <a:cubicBezTo>
                    <a:pt x="679" y="41"/>
                    <a:pt x="677" y="39"/>
                    <a:pt x="674" y="39"/>
                  </a:cubicBezTo>
                  <a:cubicBezTo>
                    <a:pt x="671" y="39"/>
                    <a:pt x="672" y="41"/>
                    <a:pt x="670" y="43"/>
                  </a:cubicBezTo>
                  <a:cubicBezTo>
                    <a:pt x="670" y="41"/>
                    <a:pt x="671" y="38"/>
                    <a:pt x="669" y="36"/>
                  </a:cubicBezTo>
                  <a:cubicBezTo>
                    <a:pt x="665" y="34"/>
                    <a:pt x="665" y="38"/>
                    <a:pt x="663" y="38"/>
                  </a:cubicBezTo>
                  <a:cubicBezTo>
                    <a:pt x="662" y="39"/>
                    <a:pt x="660" y="39"/>
                    <a:pt x="659" y="38"/>
                  </a:cubicBezTo>
                  <a:cubicBezTo>
                    <a:pt x="659" y="38"/>
                    <a:pt x="659" y="37"/>
                    <a:pt x="659" y="37"/>
                  </a:cubicBezTo>
                  <a:cubicBezTo>
                    <a:pt x="658" y="37"/>
                    <a:pt x="658" y="34"/>
                    <a:pt x="658" y="34"/>
                  </a:cubicBezTo>
                  <a:cubicBezTo>
                    <a:pt x="658" y="33"/>
                    <a:pt x="657" y="32"/>
                    <a:pt x="657" y="31"/>
                  </a:cubicBezTo>
                  <a:cubicBezTo>
                    <a:pt x="656" y="28"/>
                    <a:pt x="655" y="27"/>
                    <a:pt x="652" y="26"/>
                  </a:cubicBezTo>
                  <a:cubicBezTo>
                    <a:pt x="646" y="24"/>
                    <a:pt x="643" y="23"/>
                    <a:pt x="640" y="29"/>
                  </a:cubicBezTo>
                  <a:cubicBezTo>
                    <a:pt x="640" y="29"/>
                    <a:pt x="638" y="31"/>
                    <a:pt x="638" y="32"/>
                  </a:cubicBezTo>
                  <a:cubicBezTo>
                    <a:pt x="638" y="33"/>
                    <a:pt x="638" y="34"/>
                    <a:pt x="638" y="35"/>
                  </a:cubicBezTo>
                  <a:cubicBezTo>
                    <a:pt x="637" y="36"/>
                    <a:pt x="635" y="37"/>
                    <a:pt x="635" y="38"/>
                  </a:cubicBezTo>
                  <a:cubicBezTo>
                    <a:pt x="634" y="40"/>
                    <a:pt x="634" y="41"/>
                    <a:pt x="634" y="42"/>
                  </a:cubicBezTo>
                  <a:cubicBezTo>
                    <a:pt x="634" y="46"/>
                    <a:pt x="630" y="51"/>
                    <a:pt x="633" y="54"/>
                  </a:cubicBezTo>
                  <a:cubicBezTo>
                    <a:pt x="628" y="54"/>
                    <a:pt x="623" y="55"/>
                    <a:pt x="618" y="57"/>
                  </a:cubicBezTo>
                  <a:cubicBezTo>
                    <a:pt x="623" y="52"/>
                    <a:pt x="631" y="47"/>
                    <a:pt x="629" y="39"/>
                  </a:cubicBezTo>
                  <a:cubicBezTo>
                    <a:pt x="628" y="39"/>
                    <a:pt x="627" y="39"/>
                    <a:pt x="626" y="39"/>
                  </a:cubicBezTo>
                  <a:cubicBezTo>
                    <a:pt x="625" y="41"/>
                    <a:pt x="621" y="44"/>
                    <a:pt x="618" y="44"/>
                  </a:cubicBezTo>
                  <a:cubicBezTo>
                    <a:pt x="619" y="38"/>
                    <a:pt x="630" y="37"/>
                    <a:pt x="619" y="33"/>
                  </a:cubicBezTo>
                  <a:cubicBezTo>
                    <a:pt x="623" y="31"/>
                    <a:pt x="627" y="34"/>
                    <a:pt x="630" y="31"/>
                  </a:cubicBezTo>
                  <a:cubicBezTo>
                    <a:pt x="633" y="28"/>
                    <a:pt x="633" y="24"/>
                    <a:pt x="634" y="21"/>
                  </a:cubicBezTo>
                  <a:cubicBezTo>
                    <a:pt x="635" y="19"/>
                    <a:pt x="636" y="18"/>
                    <a:pt x="635" y="16"/>
                  </a:cubicBezTo>
                  <a:cubicBezTo>
                    <a:pt x="633" y="14"/>
                    <a:pt x="630" y="16"/>
                    <a:pt x="629" y="15"/>
                  </a:cubicBezTo>
                  <a:cubicBezTo>
                    <a:pt x="626" y="14"/>
                    <a:pt x="628" y="13"/>
                    <a:pt x="629" y="11"/>
                  </a:cubicBezTo>
                  <a:cubicBezTo>
                    <a:pt x="629" y="10"/>
                    <a:pt x="629" y="9"/>
                    <a:pt x="628" y="7"/>
                  </a:cubicBezTo>
                  <a:cubicBezTo>
                    <a:pt x="627" y="6"/>
                    <a:pt x="624" y="7"/>
                    <a:pt x="622" y="8"/>
                  </a:cubicBezTo>
                  <a:cubicBezTo>
                    <a:pt x="620" y="8"/>
                    <a:pt x="618" y="11"/>
                    <a:pt x="616" y="11"/>
                  </a:cubicBezTo>
                  <a:cubicBezTo>
                    <a:pt x="616" y="4"/>
                    <a:pt x="607" y="3"/>
                    <a:pt x="606" y="10"/>
                  </a:cubicBezTo>
                  <a:cubicBezTo>
                    <a:pt x="605" y="13"/>
                    <a:pt x="610" y="13"/>
                    <a:pt x="610" y="16"/>
                  </a:cubicBezTo>
                  <a:cubicBezTo>
                    <a:pt x="607" y="16"/>
                    <a:pt x="606" y="9"/>
                    <a:pt x="602" y="11"/>
                  </a:cubicBezTo>
                  <a:cubicBezTo>
                    <a:pt x="598" y="13"/>
                    <a:pt x="602" y="15"/>
                    <a:pt x="602" y="17"/>
                  </a:cubicBezTo>
                  <a:cubicBezTo>
                    <a:pt x="599" y="17"/>
                    <a:pt x="599" y="15"/>
                    <a:pt x="597" y="17"/>
                  </a:cubicBezTo>
                  <a:cubicBezTo>
                    <a:pt x="597" y="17"/>
                    <a:pt x="597" y="22"/>
                    <a:pt x="597" y="22"/>
                  </a:cubicBezTo>
                  <a:cubicBezTo>
                    <a:pt x="597" y="24"/>
                    <a:pt x="602" y="24"/>
                    <a:pt x="603" y="24"/>
                  </a:cubicBezTo>
                  <a:cubicBezTo>
                    <a:pt x="609" y="26"/>
                    <a:pt x="604" y="27"/>
                    <a:pt x="602" y="29"/>
                  </a:cubicBezTo>
                  <a:cubicBezTo>
                    <a:pt x="600" y="32"/>
                    <a:pt x="602" y="34"/>
                    <a:pt x="598" y="35"/>
                  </a:cubicBezTo>
                  <a:cubicBezTo>
                    <a:pt x="598" y="36"/>
                    <a:pt x="597" y="38"/>
                    <a:pt x="596" y="39"/>
                  </a:cubicBezTo>
                  <a:cubicBezTo>
                    <a:pt x="596" y="41"/>
                    <a:pt x="597" y="44"/>
                    <a:pt x="596" y="46"/>
                  </a:cubicBezTo>
                  <a:cubicBezTo>
                    <a:pt x="596" y="47"/>
                    <a:pt x="595" y="48"/>
                    <a:pt x="594" y="49"/>
                  </a:cubicBezTo>
                  <a:cubicBezTo>
                    <a:pt x="593" y="50"/>
                    <a:pt x="592" y="53"/>
                    <a:pt x="595" y="52"/>
                  </a:cubicBezTo>
                  <a:cubicBezTo>
                    <a:pt x="594" y="54"/>
                    <a:pt x="592" y="54"/>
                    <a:pt x="591" y="56"/>
                  </a:cubicBezTo>
                  <a:cubicBezTo>
                    <a:pt x="591" y="55"/>
                    <a:pt x="589" y="54"/>
                    <a:pt x="588" y="55"/>
                  </a:cubicBezTo>
                  <a:cubicBezTo>
                    <a:pt x="587" y="55"/>
                    <a:pt x="588" y="56"/>
                    <a:pt x="588" y="57"/>
                  </a:cubicBezTo>
                  <a:cubicBezTo>
                    <a:pt x="587" y="59"/>
                    <a:pt x="587" y="64"/>
                    <a:pt x="584" y="61"/>
                  </a:cubicBezTo>
                  <a:cubicBezTo>
                    <a:pt x="583" y="59"/>
                    <a:pt x="584" y="55"/>
                    <a:pt x="585" y="53"/>
                  </a:cubicBezTo>
                  <a:cubicBezTo>
                    <a:pt x="585" y="51"/>
                    <a:pt x="584" y="48"/>
                    <a:pt x="584" y="46"/>
                  </a:cubicBezTo>
                  <a:cubicBezTo>
                    <a:pt x="585" y="41"/>
                    <a:pt x="588" y="36"/>
                    <a:pt x="588" y="31"/>
                  </a:cubicBezTo>
                  <a:cubicBezTo>
                    <a:pt x="589" y="29"/>
                    <a:pt x="588" y="27"/>
                    <a:pt x="587" y="25"/>
                  </a:cubicBezTo>
                  <a:cubicBezTo>
                    <a:pt x="587" y="23"/>
                    <a:pt x="587" y="20"/>
                    <a:pt x="587" y="18"/>
                  </a:cubicBezTo>
                  <a:cubicBezTo>
                    <a:pt x="585" y="17"/>
                    <a:pt x="581" y="21"/>
                    <a:pt x="580" y="21"/>
                  </a:cubicBezTo>
                  <a:cubicBezTo>
                    <a:pt x="578" y="23"/>
                    <a:pt x="578" y="26"/>
                    <a:pt x="576" y="29"/>
                  </a:cubicBezTo>
                  <a:cubicBezTo>
                    <a:pt x="575" y="31"/>
                    <a:pt x="572" y="32"/>
                    <a:pt x="571" y="34"/>
                  </a:cubicBezTo>
                  <a:cubicBezTo>
                    <a:pt x="570" y="35"/>
                    <a:pt x="570" y="37"/>
                    <a:pt x="570" y="38"/>
                  </a:cubicBezTo>
                  <a:cubicBezTo>
                    <a:pt x="569" y="39"/>
                    <a:pt x="568" y="40"/>
                    <a:pt x="567" y="41"/>
                  </a:cubicBezTo>
                  <a:cubicBezTo>
                    <a:pt x="566" y="44"/>
                    <a:pt x="566" y="45"/>
                    <a:pt x="565" y="48"/>
                  </a:cubicBezTo>
                  <a:cubicBezTo>
                    <a:pt x="564" y="50"/>
                    <a:pt x="562" y="52"/>
                    <a:pt x="561" y="55"/>
                  </a:cubicBezTo>
                  <a:cubicBezTo>
                    <a:pt x="558" y="60"/>
                    <a:pt x="555" y="64"/>
                    <a:pt x="551" y="68"/>
                  </a:cubicBezTo>
                  <a:cubicBezTo>
                    <a:pt x="551" y="68"/>
                    <a:pt x="553" y="72"/>
                    <a:pt x="553" y="73"/>
                  </a:cubicBezTo>
                  <a:cubicBezTo>
                    <a:pt x="552" y="73"/>
                    <a:pt x="550" y="73"/>
                    <a:pt x="549" y="73"/>
                  </a:cubicBezTo>
                  <a:cubicBezTo>
                    <a:pt x="548" y="74"/>
                    <a:pt x="548" y="74"/>
                    <a:pt x="548" y="75"/>
                  </a:cubicBezTo>
                  <a:cubicBezTo>
                    <a:pt x="549" y="75"/>
                    <a:pt x="551" y="75"/>
                    <a:pt x="552" y="76"/>
                  </a:cubicBezTo>
                  <a:cubicBezTo>
                    <a:pt x="550" y="79"/>
                    <a:pt x="547" y="84"/>
                    <a:pt x="546" y="88"/>
                  </a:cubicBezTo>
                  <a:cubicBezTo>
                    <a:pt x="546" y="84"/>
                    <a:pt x="544" y="87"/>
                    <a:pt x="542" y="87"/>
                  </a:cubicBezTo>
                  <a:cubicBezTo>
                    <a:pt x="540" y="87"/>
                    <a:pt x="540" y="84"/>
                    <a:pt x="540" y="83"/>
                  </a:cubicBezTo>
                  <a:cubicBezTo>
                    <a:pt x="540" y="80"/>
                    <a:pt x="539" y="79"/>
                    <a:pt x="540" y="77"/>
                  </a:cubicBezTo>
                  <a:cubicBezTo>
                    <a:pt x="540" y="76"/>
                    <a:pt x="541" y="75"/>
                    <a:pt x="542" y="74"/>
                  </a:cubicBezTo>
                  <a:cubicBezTo>
                    <a:pt x="542" y="71"/>
                    <a:pt x="542" y="70"/>
                    <a:pt x="543" y="68"/>
                  </a:cubicBezTo>
                  <a:cubicBezTo>
                    <a:pt x="545" y="68"/>
                    <a:pt x="546" y="62"/>
                    <a:pt x="546" y="60"/>
                  </a:cubicBezTo>
                  <a:cubicBezTo>
                    <a:pt x="547" y="56"/>
                    <a:pt x="547" y="53"/>
                    <a:pt x="549" y="49"/>
                  </a:cubicBezTo>
                  <a:cubicBezTo>
                    <a:pt x="550" y="45"/>
                    <a:pt x="553" y="42"/>
                    <a:pt x="556" y="39"/>
                  </a:cubicBezTo>
                  <a:cubicBezTo>
                    <a:pt x="557" y="37"/>
                    <a:pt x="559" y="36"/>
                    <a:pt x="560" y="35"/>
                  </a:cubicBezTo>
                  <a:cubicBezTo>
                    <a:pt x="561" y="33"/>
                    <a:pt x="562" y="32"/>
                    <a:pt x="563" y="30"/>
                  </a:cubicBezTo>
                  <a:cubicBezTo>
                    <a:pt x="564" y="28"/>
                    <a:pt x="566" y="27"/>
                    <a:pt x="566" y="25"/>
                  </a:cubicBezTo>
                  <a:cubicBezTo>
                    <a:pt x="564" y="24"/>
                    <a:pt x="561" y="24"/>
                    <a:pt x="560" y="23"/>
                  </a:cubicBezTo>
                  <a:cubicBezTo>
                    <a:pt x="556" y="21"/>
                    <a:pt x="557" y="20"/>
                    <a:pt x="560" y="20"/>
                  </a:cubicBezTo>
                  <a:cubicBezTo>
                    <a:pt x="561" y="20"/>
                    <a:pt x="561" y="19"/>
                    <a:pt x="561" y="19"/>
                  </a:cubicBezTo>
                  <a:cubicBezTo>
                    <a:pt x="565" y="19"/>
                    <a:pt x="569" y="17"/>
                    <a:pt x="572" y="14"/>
                  </a:cubicBezTo>
                  <a:cubicBezTo>
                    <a:pt x="574" y="13"/>
                    <a:pt x="577" y="11"/>
                    <a:pt x="573" y="11"/>
                  </a:cubicBezTo>
                  <a:cubicBezTo>
                    <a:pt x="571" y="10"/>
                    <a:pt x="569" y="13"/>
                    <a:pt x="567" y="13"/>
                  </a:cubicBezTo>
                  <a:cubicBezTo>
                    <a:pt x="567" y="12"/>
                    <a:pt x="565" y="11"/>
                    <a:pt x="565" y="9"/>
                  </a:cubicBezTo>
                  <a:cubicBezTo>
                    <a:pt x="566" y="8"/>
                    <a:pt x="568" y="8"/>
                    <a:pt x="569" y="7"/>
                  </a:cubicBezTo>
                  <a:cubicBezTo>
                    <a:pt x="571" y="2"/>
                    <a:pt x="565" y="5"/>
                    <a:pt x="562" y="4"/>
                  </a:cubicBezTo>
                  <a:cubicBezTo>
                    <a:pt x="566" y="1"/>
                    <a:pt x="557" y="0"/>
                    <a:pt x="555" y="2"/>
                  </a:cubicBezTo>
                  <a:cubicBezTo>
                    <a:pt x="556" y="3"/>
                    <a:pt x="556" y="5"/>
                    <a:pt x="556" y="6"/>
                  </a:cubicBezTo>
                  <a:cubicBezTo>
                    <a:pt x="553" y="6"/>
                    <a:pt x="551" y="7"/>
                    <a:pt x="549" y="8"/>
                  </a:cubicBezTo>
                  <a:cubicBezTo>
                    <a:pt x="547" y="10"/>
                    <a:pt x="548" y="11"/>
                    <a:pt x="547" y="14"/>
                  </a:cubicBezTo>
                  <a:cubicBezTo>
                    <a:pt x="549" y="14"/>
                    <a:pt x="551" y="14"/>
                    <a:pt x="554" y="14"/>
                  </a:cubicBezTo>
                  <a:cubicBezTo>
                    <a:pt x="552" y="17"/>
                    <a:pt x="552" y="16"/>
                    <a:pt x="549" y="16"/>
                  </a:cubicBezTo>
                  <a:cubicBezTo>
                    <a:pt x="549" y="18"/>
                    <a:pt x="549" y="20"/>
                    <a:pt x="550" y="22"/>
                  </a:cubicBezTo>
                  <a:cubicBezTo>
                    <a:pt x="550" y="22"/>
                    <a:pt x="551" y="22"/>
                    <a:pt x="551" y="23"/>
                  </a:cubicBezTo>
                  <a:cubicBezTo>
                    <a:pt x="551" y="25"/>
                    <a:pt x="551" y="26"/>
                    <a:pt x="550" y="27"/>
                  </a:cubicBezTo>
                  <a:cubicBezTo>
                    <a:pt x="549" y="25"/>
                    <a:pt x="547" y="23"/>
                    <a:pt x="545" y="21"/>
                  </a:cubicBezTo>
                  <a:cubicBezTo>
                    <a:pt x="544" y="21"/>
                    <a:pt x="539" y="17"/>
                    <a:pt x="539" y="17"/>
                  </a:cubicBezTo>
                  <a:cubicBezTo>
                    <a:pt x="539" y="17"/>
                    <a:pt x="539" y="18"/>
                    <a:pt x="539" y="19"/>
                  </a:cubicBezTo>
                  <a:cubicBezTo>
                    <a:pt x="535" y="18"/>
                    <a:pt x="537" y="15"/>
                    <a:pt x="535" y="13"/>
                  </a:cubicBezTo>
                  <a:cubicBezTo>
                    <a:pt x="532" y="12"/>
                    <a:pt x="530" y="14"/>
                    <a:pt x="529" y="16"/>
                  </a:cubicBezTo>
                  <a:cubicBezTo>
                    <a:pt x="529" y="18"/>
                    <a:pt x="529" y="20"/>
                    <a:pt x="529" y="22"/>
                  </a:cubicBezTo>
                  <a:cubicBezTo>
                    <a:pt x="529" y="24"/>
                    <a:pt x="530" y="30"/>
                    <a:pt x="530" y="30"/>
                  </a:cubicBezTo>
                  <a:cubicBezTo>
                    <a:pt x="528" y="32"/>
                    <a:pt x="523" y="20"/>
                    <a:pt x="520" y="27"/>
                  </a:cubicBezTo>
                  <a:cubicBezTo>
                    <a:pt x="519" y="30"/>
                    <a:pt x="523" y="34"/>
                    <a:pt x="524" y="37"/>
                  </a:cubicBezTo>
                  <a:cubicBezTo>
                    <a:pt x="525" y="37"/>
                    <a:pt x="527" y="37"/>
                    <a:pt x="529" y="37"/>
                  </a:cubicBezTo>
                  <a:cubicBezTo>
                    <a:pt x="529" y="39"/>
                    <a:pt x="534" y="43"/>
                    <a:pt x="532" y="45"/>
                  </a:cubicBezTo>
                  <a:cubicBezTo>
                    <a:pt x="530" y="47"/>
                    <a:pt x="526" y="39"/>
                    <a:pt x="523" y="40"/>
                  </a:cubicBezTo>
                  <a:cubicBezTo>
                    <a:pt x="520" y="41"/>
                    <a:pt x="518" y="46"/>
                    <a:pt x="518" y="49"/>
                  </a:cubicBezTo>
                  <a:cubicBezTo>
                    <a:pt x="518" y="44"/>
                    <a:pt x="518" y="42"/>
                    <a:pt x="514" y="39"/>
                  </a:cubicBezTo>
                  <a:cubicBezTo>
                    <a:pt x="512" y="38"/>
                    <a:pt x="506" y="34"/>
                    <a:pt x="504" y="38"/>
                  </a:cubicBezTo>
                  <a:cubicBezTo>
                    <a:pt x="502" y="41"/>
                    <a:pt x="505" y="41"/>
                    <a:pt x="505" y="43"/>
                  </a:cubicBezTo>
                  <a:cubicBezTo>
                    <a:pt x="506" y="45"/>
                    <a:pt x="506" y="47"/>
                    <a:pt x="506" y="49"/>
                  </a:cubicBezTo>
                  <a:cubicBezTo>
                    <a:pt x="506" y="53"/>
                    <a:pt x="509" y="53"/>
                    <a:pt x="511" y="56"/>
                  </a:cubicBezTo>
                  <a:cubicBezTo>
                    <a:pt x="509" y="57"/>
                    <a:pt x="506" y="58"/>
                    <a:pt x="505" y="60"/>
                  </a:cubicBezTo>
                  <a:cubicBezTo>
                    <a:pt x="504" y="62"/>
                    <a:pt x="504" y="64"/>
                    <a:pt x="502" y="66"/>
                  </a:cubicBezTo>
                  <a:cubicBezTo>
                    <a:pt x="501" y="68"/>
                    <a:pt x="500" y="68"/>
                    <a:pt x="499" y="70"/>
                  </a:cubicBezTo>
                  <a:cubicBezTo>
                    <a:pt x="498" y="72"/>
                    <a:pt x="495" y="74"/>
                    <a:pt x="494" y="76"/>
                  </a:cubicBezTo>
                  <a:cubicBezTo>
                    <a:pt x="493" y="79"/>
                    <a:pt x="496" y="80"/>
                    <a:pt x="496" y="83"/>
                  </a:cubicBezTo>
                  <a:cubicBezTo>
                    <a:pt x="496" y="87"/>
                    <a:pt x="493" y="85"/>
                    <a:pt x="492" y="87"/>
                  </a:cubicBezTo>
                  <a:cubicBezTo>
                    <a:pt x="490" y="92"/>
                    <a:pt x="497" y="93"/>
                    <a:pt x="500" y="93"/>
                  </a:cubicBezTo>
                  <a:cubicBezTo>
                    <a:pt x="501" y="96"/>
                    <a:pt x="497" y="97"/>
                    <a:pt x="495" y="97"/>
                  </a:cubicBezTo>
                  <a:cubicBezTo>
                    <a:pt x="492" y="97"/>
                    <a:pt x="492" y="95"/>
                    <a:pt x="490" y="93"/>
                  </a:cubicBezTo>
                  <a:cubicBezTo>
                    <a:pt x="486" y="89"/>
                    <a:pt x="487" y="84"/>
                    <a:pt x="484" y="80"/>
                  </a:cubicBezTo>
                  <a:cubicBezTo>
                    <a:pt x="481" y="76"/>
                    <a:pt x="476" y="77"/>
                    <a:pt x="472" y="75"/>
                  </a:cubicBezTo>
                  <a:cubicBezTo>
                    <a:pt x="468" y="73"/>
                    <a:pt x="463" y="69"/>
                    <a:pt x="458" y="70"/>
                  </a:cubicBezTo>
                  <a:cubicBezTo>
                    <a:pt x="459" y="66"/>
                    <a:pt x="454" y="66"/>
                    <a:pt x="451" y="67"/>
                  </a:cubicBezTo>
                  <a:cubicBezTo>
                    <a:pt x="457" y="74"/>
                    <a:pt x="438" y="72"/>
                    <a:pt x="440" y="79"/>
                  </a:cubicBezTo>
                  <a:cubicBezTo>
                    <a:pt x="444" y="81"/>
                    <a:pt x="447" y="87"/>
                    <a:pt x="452" y="90"/>
                  </a:cubicBezTo>
                  <a:cubicBezTo>
                    <a:pt x="453" y="90"/>
                    <a:pt x="454" y="90"/>
                    <a:pt x="455" y="91"/>
                  </a:cubicBezTo>
                  <a:cubicBezTo>
                    <a:pt x="456" y="93"/>
                    <a:pt x="455" y="93"/>
                    <a:pt x="456" y="95"/>
                  </a:cubicBezTo>
                  <a:cubicBezTo>
                    <a:pt x="456" y="97"/>
                    <a:pt x="459" y="101"/>
                    <a:pt x="458" y="103"/>
                  </a:cubicBezTo>
                  <a:cubicBezTo>
                    <a:pt x="456" y="103"/>
                    <a:pt x="455" y="103"/>
                    <a:pt x="453" y="102"/>
                  </a:cubicBezTo>
                  <a:cubicBezTo>
                    <a:pt x="453" y="102"/>
                    <a:pt x="452" y="101"/>
                    <a:pt x="451" y="101"/>
                  </a:cubicBezTo>
                  <a:cubicBezTo>
                    <a:pt x="450" y="100"/>
                    <a:pt x="449" y="101"/>
                    <a:pt x="448" y="100"/>
                  </a:cubicBezTo>
                  <a:cubicBezTo>
                    <a:pt x="446" y="98"/>
                    <a:pt x="447" y="92"/>
                    <a:pt x="442" y="93"/>
                  </a:cubicBezTo>
                  <a:cubicBezTo>
                    <a:pt x="437" y="94"/>
                    <a:pt x="441" y="109"/>
                    <a:pt x="432" y="108"/>
                  </a:cubicBezTo>
                  <a:cubicBezTo>
                    <a:pt x="432" y="105"/>
                    <a:pt x="436" y="104"/>
                    <a:pt x="436" y="101"/>
                  </a:cubicBezTo>
                  <a:cubicBezTo>
                    <a:pt x="437" y="99"/>
                    <a:pt x="436" y="96"/>
                    <a:pt x="435" y="95"/>
                  </a:cubicBezTo>
                  <a:cubicBezTo>
                    <a:pt x="434" y="92"/>
                    <a:pt x="434" y="91"/>
                    <a:pt x="431" y="91"/>
                  </a:cubicBezTo>
                  <a:cubicBezTo>
                    <a:pt x="429" y="92"/>
                    <a:pt x="426" y="94"/>
                    <a:pt x="425" y="96"/>
                  </a:cubicBezTo>
                  <a:cubicBezTo>
                    <a:pt x="425" y="97"/>
                    <a:pt x="425" y="100"/>
                    <a:pt x="424" y="101"/>
                  </a:cubicBezTo>
                  <a:cubicBezTo>
                    <a:pt x="424" y="103"/>
                    <a:pt x="422" y="105"/>
                    <a:pt x="422" y="108"/>
                  </a:cubicBezTo>
                  <a:cubicBezTo>
                    <a:pt x="421" y="113"/>
                    <a:pt x="423" y="118"/>
                    <a:pt x="420" y="123"/>
                  </a:cubicBezTo>
                  <a:cubicBezTo>
                    <a:pt x="421" y="120"/>
                    <a:pt x="418" y="121"/>
                    <a:pt x="416" y="118"/>
                  </a:cubicBezTo>
                  <a:cubicBezTo>
                    <a:pt x="414" y="116"/>
                    <a:pt x="415" y="115"/>
                    <a:pt x="416" y="112"/>
                  </a:cubicBezTo>
                  <a:cubicBezTo>
                    <a:pt x="417" y="108"/>
                    <a:pt x="418" y="102"/>
                    <a:pt x="416" y="97"/>
                  </a:cubicBezTo>
                  <a:cubicBezTo>
                    <a:pt x="410" y="97"/>
                    <a:pt x="411" y="103"/>
                    <a:pt x="408" y="107"/>
                  </a:cubicBezTo>
                  <a:cubicBezTo>
                    <a:pt x="405" y="110"/>
                    <a:pt x="403" y="113"/>
                    <a:pt x="401" y="117"/>
                  </a:cubicBezTo>
                  <a:cubicBezTo>
                    <a:pt x="400" y="115"/>
                    <a:pt x="401" y="112"/>
                    <a:pt x="400" y="110"/>
                  </a:cubicBezTo>
                  <a:cubicBezTo>
                    <a:pt x="397" y="109"/>
                    <a:pt x="395" y="112"/>
                    <a:pt x="392" y="113"/>
                  </a:cubicBezTo>
                  <a:cubicBezTo>
                    <a:pt x="390" y="114"/>
                    <a:pt x="388" y="113"/>
                    <a:pt x="386" y="113"/>
                  </a:cubicBezTo>
                  <a:cubicBezTo>
                    <a:pt x="384" y="114"/>
                    <a:pt x="383" y="115"/>
                    <a:pt x="381" y="115"/>
                  </a:cubicBezTo>
                  <a:cubicBezTo>
                    <a:pt x="383" y="112"/>
                    <a:pt x="385" y="112"/>
                    <a:pt x="388" y="111"/>
                  </a:cubicBezTo>
                  <a:cubicBezTo>
                    <a:pt x="391" y="110"/>
                    <a:pt x="393" y="108"/>
                    <a:pt x="395" y="107"/>
                  </a:cubicBezTo>
                  <a:cubicBezTo>
                    <a:pt x="400" y="105"/>
                    <a:pt x="400" y="107"/>
                    <a:pt x="402" y="102"/>
                  </a:cubicBezTo>
                  <a:cubicBezTo>
                    <a:pt x="403" y="100"/>
                    <a:pt x="404" y="97"/>
                    <a:pt x="407" y="95"/>
                  </a:cubicBezTo>
                  <a:cubicBezTo>
                    <a:pt x="403" y="93"/>
                    <a:pt x="394" y="99"/>
                    <a:pt x="394" y="91"/>
                  </a:cubicBezTo>
                  <a:cubicBezTo>
                    <a:pt x="391" y="92"/>
                    <a:pt x="388" y="88"/>
                    <a:pt x="384" y="87"/>
                  </a:cubicBezTo>
                  <a:cubicBezTo>
                    <a:pt x="390" y="86"/>
                    <a:pt x="387" y="78"/>
                    <a:pt x="387" y="73"/>
                  </a:cubicBezTo>
                  <a:cubicBezTo>
                    <a:pt x="381" y="74"/>
                    <a:pt x="380" y="80"/>
                    <a:pt x="376" y="83"/>
                  </a:cubicBezTo>
                  <a:cubicBezTo>
                    <a:pt x="373" y="87"/>
                    <a:pt x="371" y="90"/>
                    <a:pt x="372" y="95"/>
                  </a:cubicBezTo>
                  <a:cubicBezTo>
                    <a:pt x="373" y="95"/>
                    <a:pt x="374" y="96"/>
                    <a:pt x="376" y="96"/>
                  </a:cubicBezTo>
                  <a:cubicBezTo>
                    <a:pt x="375" y="96"/>
                    <a:pt x="374" y="97"/>
                    <a:pt x="374" y="98"/>
                  </a:cubicBezTo>
                  <a:cubicBezTo>
                    <a:pt x="374" y="99"/>
                    <a:pt x="374" y="100"/>
                    <a:pt x="373" y="101"/>
                  </a:cubicBezTo>
                  <a:cubicBezTo>
                    <a:pt x="374" y="102"/>
                    <a:pt x="374" y="103"/>
                    <a:pt x="375" y="103"/>
                  </a:cubicBezTo>
                  <a:cubicBezTo>
                    <a:pt x="374" y="105"/>
                    <a:pt x="365" y="105"/>
                    <a:pt x="365" y="109"/>
                  </a:cubicBezTo>
                  <a:cubicBezTo>
                    <a:pt x="366" y="108"/>
                    <a:pt x="368" y="109"/>
                    <a:pt x="369" y="108"/>
                  </a:cubicBezTo>
                  <a:cubicBezTo>
                    <a:pt x="370" y="112"/>
                    <a:pt x="366" y="111"/>
                    <a:pt x="364" y="112"/>
                  </a:cubicBezTo>
                  <a:cubicBezTo>
                    <a:pt x="358" y="114"/>
                    <a:pt x="351" y="122"/>
                    <a:pt x="355" y="128"/>
                  </a:cubicBezTo>
                  <a:cubicBezTo>
                    <a:pt x="358" y="132"/>
                    <a:pt x="362" y="131"/>
                    <a:pt x="366" y="131"/>
                  </a:cubicBezTo>
                  <a:cubicBezTo>
                    <a:pt x="366" y="138"/>
                    <a:pt x="370" y="142"/>
                    <a:pt x="373" y="148"/>
                  </a:cubicBezTo>
                  <a:cubicBezTo>
                    <a:pt x="366" y="148"/>
                    <a:pt x="366" y="141"/>
                    <a:pt x="363" y="138"/>
                  </a:cubicBezTo>
                  <a:cubicBezTo>
                    <a:pt x="361" y="135"/>
                    <a:pt x="359" y="136"/>
                    <a:pt x="357" y="135"/>
                  </a:cubicBezTo>
                  <a:cubicBezTo>
                    <a:pt x="354" y="133"/>
                    <a:pt x="353" y="130"/>
                    <a:pt x="350" y="128"/>
                  </a:cubicBezTo>
                  <a:cubicBezTo>
                    <a:pt x="348" y="127"/>
                    <a:pt x="344" y="128"/>
                    <a:pt x="341" y="129"/>
                  </a:cubicBezTo>
                  <a:cubicBezTo>
                    <a:pt x="340" y="129"/>
                    <a:pt x="339" y="127"/>
                    <a:pt x="336" y="129"/>
                  </a:cubicBezTo>
                  <a:cubicBezTo>
                    <a:pt x="335" y="130"/>
                    <a:pt x="336" y="133"/>
                    <a:pt x="335" y="134"/>
                  </a:cubicBezTo>
                  <a:cubicBezTo>
                    <a:pt x="332" y="137"/>
                    <a:pt x="328" y="137"/>
                    <a:pt x="326" y="141"/>
                  </a:cubicBezTo>
                  <a:cubicBezTo>
                    <a:pt x="328" y="144"/>
                    <a:pt x="327" y="147"/>
                    <a:pt x="324" y="149"/>
                  </a:cubicBezTo>
                  <a:cubicBezTo>
                    <a:pt x="325" y="151"/>
                    <a:pt x="327" y="153"/>
                    <a:pt x="327" y="155"/>
                  </a:cubicBezTo>
                  <a:cubicBezTo>
                    <a:pt x="327" y="159"/>
                    <a:pt x="325" y="157"/>
                    <a:pt x="324" y="159"/>
                  </a:cubicBezTo>
                  <a:cubicBezTo>
                    <a:pt x="323" y="162"/>
                    <a:pt x="319" y="167"/>
                    <a:pt x="327" y="165"/>
                  </a:cubicBezTo>
                  <a:cubicBezTo>
                    <a:pt x="326" y="175"/>
                    <a:pt x="335" y="169"/>
                    <a:pt x="337" y="165"/>
                  </a:cubicBezTo>
                  <a:cubicBezTo>
                    <a:pt x="340" y="161"/>
                    <a:pt x="346" y="156"/>
                    <a:pt x="351" y="158"/>
                  </a:cubicBezTo>
                  <a:cubicBezTo>
                    <a:pt x="350" y="164"/>
                    <a:pt x="333" y="163"/>
                    <a:pt x="337" y="171"/>
                  </a:cubicBezTo>
                  <a:cubicBezTo>
                    <a:pt x="340" y="170"/>
                    <a:pt x="341" y="172"/>
                    <a:pt x="341" y="175"/>
                  </a:cubicBezTo>
                  <a:cubicBezTo>
                    <a:pt x="338" y="175"/>
                    <a:pt x="329" y="177"/>
                    <a:pt x="328" y="178"/>
                  </a:cubicBezTo>
                  <a:cubicBezTo>
                    <a:pt x="324" y="182"/>
                    <a:pt x="328" y="188"/>
                    <a:pt x="321" y="189"/>
                  </a:cubicBezTo>
                  <a:cubicBezTo>
                    <a:pt x="322" y="190"/>
                    <a:pt x="323" y="192"/>
                    <a:pt x="325" y="193"/>
                  </a:cubicBezTo>
                  <a:cubicBezTo>
                    <a:pt x="321" y="197"/>
                    <a:pt x="319" y="196"/>
                    <a:pt x="318" y="192"/>
                  </a:cubicBezTo>
                  <a:cubicBezTo>
                    <a:pt x="318" y="191"/>
                    <a:pt x="318" y="185"/>
                    <a:pt x="318" y="184"/>
                  </a:cubicBezTo>
                  <a:cubicBezTo>
                    <a:pt x="319" y="182"/>
                    <a:pt x="322" y="179"/>
                    <a:pt x="322" y="178"/>
                  </a:cubicBezTo>
                  <a:cubicBezTo>
                    <a:pt x="322" y="175"/>
                    <a:pt x="318" y="168"/>
                    <a:pt x="315" y="168"/>
                  </a:cubicBezTo>
                  <a:cubicBezTo>
                    <a:pt x="308" y="168"/>
                    <a:pt x="311" y="176"/>
                    <a:pt x="305" y="175"/>
                  </a:cubicBezTo>
                  <a:cubicBezTo>
                    <a:pt x="305" y="179"/>
                    <a:pt x="305" y="185"/>
                    <a:pt x="300" y="186"/>
                  </a:cubicBezTo>
                  <a:cubicBezTo>
                    <a:pt x="300" y="181"/>
                    <a:pt x="299" y="171"/>
                    <a:pt x="293" y="173"/>
                  </a:cubicBezTo>
                  <a:cubicBezTo>
                    <a:pt x="300" y="169"/>
                    <a:pt x="310" y="154"/>
                    <a:pt x="303" y="147"/>
                  </a:cubicBezTo>
                  <a:cubicBezTo>
                    <a:pt x="297" y="149"/>
                    <a:pt x="298" y="153"/>
                    <a:pt x="296" y="157"/>
                  </a:cubicBezTo>
                  <a:cubicBezTo>
                    <a:pt x="294" y="161"/>
                    <a:pt x="289" y="163"/>
                    <a:pt x="287" y="168"/>
                  </a:cubicBezTo>
                  <a:cubicBezTo>
                    <a:pt x="287" y="168"/>
                    <a:pt x="286" y="180"/>
                    <a:pt x="288" y="178"/>
                  </a:cubicBezTo>
                  <a:cubicBezTo>
                    <a:pt x="288" y="178"/>
                    <a:pt x="289" y="177"/>
                    <a:pt x="289" y="177"/>
                  </a:cubicBezTo>
                  <a:cubicBezTo>
                    <a:pt x="290" y="179"/>
                    <a:pt x="288" y="192"/>
                    <a:pt x="286" y="192"/>
                  </a:cubicBezTo>
                  <a:cubicBezTo>
                    <a:pt x="282" y="192"/>
                    <a:pt x="283" y="181"/>
                    <a:pt x="282" y="179"/>
                  </a:cubicBezTo>
                  <a:cubicBezTo>
                    <a:pt x="281" y="173"/>
                    <a:pt x="279" y="167"/>
                    <a:pt x="273" y="173"/>
                  </a:cubicBezTo>
                  <a:cubicBezTo>
                    <a:pt x="271" y="174"/>
                    <a:pt x="271" y="178"/>
                    <a:pt x="269" y="180"/>
                  </a:cubicBezTo>
                  <a:cubicBezTo>
                    <a:pt x="264" y="186"/>
                    <a:pt x="255" y="191"/>
                    <a:pt x="257" y="202"/>
                  </a:cubicBezTo>
                  <a:cubicBezTo>
                    <a:pt x="261" y="202"/>
                    <a:pt x="263" y="196"/>
                    <a:pt x="269" y="196"/>
                  </a:cubicBezTo>
                  <a:cubicBezTo>
                    <a:pt x="267" y="199"/>
                    <a:pt x="268" y="198"/>
                    <a:pt x="269" y="201"/>
                  </a:cubicBezTo>
                  <a:cubicBezTo>
                    <a:pt x="265" y="203"/>
                    <a:pt x="261" y="203"/>
                    <a:pt x="266" y="207"/>
                  </a:cubicBezTo>
                  <a:cubicBezTo>
                    <a:pt x="270" y="210"/>
                    <a:pt x="271" y="209"/>
                    <a:pt x="273" y="206"/>
                  </a:cubicBezTo>
                  <a:cubicBezTo>
                    <a:pt x="277" y="202"/>
                    <a:pt x="278" y="194"/>
                    <a:pt x="287" y="196"/>
                  </a:cubicBezTo>
                  <a:cubicBezTo>
                    <a:pt x="286" y="199"/>
                    <a:pt x="283" y="205"/>
                    <a:pt x="282" y="207"/>
                  </a:cubicBezTo>
                  <a:cubicBezTo>
                    <a:pt x="278" y="210"/>
                    <a:pt x="272" y="209"/>
                    <a:pt x="268" y="211"/>
                  </a:cubicBezTo>
                  <a:cubicBezTo>
                    <a:pt x="263" y="212"/>
                    <a:pt x="261" y="217"/>
                    <a:pt x="256" y="218"/>
                  </a:cubicBezTo>
                  <a:cubicBezTo>
                    <a:pt x="252" y="219"/>
                    <a:pt x="247" y="218"/>
                    <a:pt x="243" y="219"/>
                  </a:cubicBezTo>
                  <a:cubicBezTo>
                    <a:pt x="237" y="222"/>
                    <a:pt x="237" y="227"/>
                    <a:pt x="233" y="231"/>
                  </a:cubicBezTo>
                  <a:cubicBezTo>
                    <a:pt x="230" y="233"/>
                    <a:pt x="231" y="232"/>
                    <a:pt x="228" y="234"/>
                  </a:cubicBezTo>
                  <a:cubicBezTo>
                    <a:pt x="226" y="235"/>
                    <a:pt x="225" y="235"/>
                    <a:pt x="224" y="237"/>
                  </a:cubicBezTo>
                  <a:cubicBezTo>
                    <a:pt x="220" y="240"/>
                    <a:pt x="210" y="258"/>
                    <a:pt x="216" y="260"/>
                  </a:cubicBezTo>
                  <a:cubicBezTo>
                    <a:pt x="219" y="254"/>
                    <a:pt x="223" y="245"/>
                    <a:pt x="230" y="242"/>
                  </a:cubicBezTo>
                  <a:cubicBezTo>
                    <a:pt x="233" y="241"/>
                    <a:pt x="237" y="241"/>
                    <a:pt x="241" y="239"/>
                  </a:cubicBezTo>
                  <a:cubicBezTo>
                    <a:pt x="244" y="237"/>
                    <a:pt x="246" y="235"/>
                    <a:pt x="248" y="231"/>
                  </a:cubicBezTo>
                  <a:cubicBezTo>
                    <a:pt x="252" y="234"/>
                    <a:pt x="255" y="230"/>
                    <a:pt x="260" y="229"/>
                  </a:cubicBezTo>
                  <a:cubicBezTo>
                    <a:pt x="264" y="228"/>
                    <a:pt x="265" y="230"/>
                    <a:pt x="270" y="229"/>
                  </a:cubicBezTo>
                  <a:cubicBezTo>
                    <a:pt x="273" y="229"/>
                    <a:pt x="276" y="223"/>
                    <a:pt x="279" y="222"/>
                  </a:cubicBezTo>
                  <a:cubicBezTo>
                    <a:pt x="283" y="220"/>
                    <a:pt x="287" y="223"/>
                    <a:pt x="292" y="221"/>
                  </a:cubicBezTo>
                  <a:cubicBezTo>
                    <a:pt x="294" y="220"/>
                    <a:pt x="295" y="218"/>
                    <a:pt x="298" y="217"/>
                  </a:cubicBezTo>
                  <a:cubicBezTo>
                    <a:pt x="300" y="216"/>
                    <a:pt x="302" y="217"/>
                    <a:pt x="303" y="216"/>
                  </a:cubicBezTo>
                  <a:cubicBezTo>
                    <a:pt x="308" y="215"/>
                    <a:pt x="312" y="211"/>
                    <a:pt x="316" y="210"/>
                  </a:cubicBezTo>
                  <a:cubicBezTo>
                    <a:pt x="322" y="210"/>
                    <a:pt x="327" y="213"/>
                    <a:pt x="332" y="211"/>
                  </a:cubicBezTo>
                  <a:cubicBezTo>
                    <a:pt x="336" y="210"/>
                    <a:pt x="337" y="206"/>
                    <a:pt x="342" y="207"/>
                  </a:cubicBezTo>
                  <a:cubicBezTo>
                    <a:pt x="341" y="212"/>
                    <a:pt x="336" y="217"/>
                    <a:pt x="330" y="218"/>
                  </a:cubicBezTo>
                  <a:cubicBezTo>
                    <a:pt x="326" y="218"/>
                    <a:pt x="324" y="214"/>
                    <a:pt x="321" y="214"/>
                  </a:cubicBezTo>
                  <a:cubicBezTo>
                    <a:pt x="318" y="213"/>
                    <a:pt x="315" y="215"/>
                    <a:pt x="312" y="215"/>
                  </a:cubicBezTo>
                  <a:cubicBezTo>
                    <a:pt x="309" y="216"/>
                    <a:pt x="300" y="219"/>
                    <a:pt x="303" y="225"/>
                  </a:cubicBezTo>
                  <a:cubicBezTo>
                    <a:pt x="304" y="228"/>
                    <a:pt x="310" y="227"/>
                    <a:pt x="311" y="230"/>
                  </a:cubicBezTo>
                  <a:cubicBezTo>
                    <a:pt x="312" y="234"/>
                    <a:pt x="308" y="238"/>
                    <a:pt x="306" y="239"/>
                  </a:cubicBezTo>
                  <a:cubicBezTo>
                    <a:pt x="304" y="237"/>
                    <a:pt x="301" y="230"/>
                    <a:pt x="301" y="227"/>
                  </a:cubicBezTo>
                  <a:cubicBezTo>
                    <a:pt x="297" y="228"/>
                    <a:pt x="289" y="232"/>
                    <a:pt x="285" y="235"/>
                  </a:cubicBezTo>
                  <a:cubicBezTo>
                    <a:pt x="280" y="239"/>
                    <a:pt x="273" y="245"/>
                    <a:pt x="269" y="251"/>
                  </a:cubicBezTo>
                  <a:cubicBezTo>
                    <a:pt x="268" y="252"/>
                    <a:pt x="266" y="264"/>
                    <a:pt x="271" y="260"/>
                  </a:cubicBezTo>
                  <a:cubicBezTo>
                    <a:pt x="269" y="262"/>
                    <a:pt x="268" y="265"/>
                    <a:pt x="270" y="268"/>
                  </a:cubicBezTo>
                  <a:cubicBezTo>
                    <a:pt x="275" y="262"/>
                    <a:pt x="280" y="258"/>
                    <a:pt x="288" y="260"/>
                  </a:cubicBezTo>
                  <a:cubicBezTo>
                    <a:pt x="287" y="264"/>
                    <a:pt x="280" y="263"/>
                    <a:pt x="279" y="268"/>
                  </a:cubicBezTo>
                  <a:cubicBezTo>
                    <a:pt x="280" y="268"/>
                    <a:pt x="280" y="268"/>
                    <a:pt x="281" y="268"/>
                  </a:cubicBezTo>
                  <a:cubicBezTo>
                    <a:pt x="276" y="272"/>
                    <a:pt x="271" y="274"/>
                    <a:pt x="268" y="278"/>
                  </a:cubicBezTo>
                  <a:cubicBezTo>
                    <a:pt x="265" y="281"/>
                    <a:pt x="262" y="284"/>
                    <a:pt x="261" y="288"/>
                  </a:cubicBezTo>
                  <a:cubicBezTo>
                    <a:pt x="260" y="290"/>
                    <a:pt x="262" y="293"/>
                    <a:pt x="261" y="295"/>
                  </a:cubicBezTo>
                  <a:cubicBezTo>
                    <a:pt x="259" y="300"/>
                    <a:pt x="249" y="302"/>
                    <a:pt x="246" y="305"/>
                  </a:cubicBezTo>
                  <a:cubicBezTo>
                    <a:pt x="244" y="307"/>
                    <a:pt x="239" y="311"/>
                    <a:pt x="238" y="313"/>
                  </a:cubicBezTo>
                  <a:cubicBezTo>
                    <a:pt x="236" y="316"/>
                    <a:pt x="237" y="319"/>
                    <a:pt x="236" y="323"/>
                  </a:cubicBezTo>
                  <a:cubicBezTo>
                    <a:pt x="231" y="322"/>
                    <a:pt x="224" y="329"/>
                    <a:pt x="221" y="332"/>
                  </a:cubicBezTo>
                  <a:cubicBezTo>
                    <a:pt x="216" y="337"/>
                    <a:pt x="217" y="341"/>
                    <a:pt x="215" y="346"/>
                  </a:cubicBezTo>
                  <a:cubicBezTo>
                    <a:pt x="221" y="346"/>
                    <a:pt x="220" y="348"/>
                    <a:pt x="222" y="353"/>
                  </a:cubicBezTo>
                  <a:cubicBezTo>
                    <a:pt x="223" y="358"/>
                    <a:pt x="225" y="360"/>
                    <a:pt x="222" y="364"/>
                  </a:cubicBezTo>
                  <a:cubicBezTo>
                    <a:pt x="219" y="367"/>
                    <a:pt x="213" y="369"/>
                    <a:pt x="210" y="366"/>
                  </a:cubicBezTo>
                  <a:cubicBezTo>
                    <a:pt x="206" y="368"/>
                    <a:pt x="203" y="370"/>
                    <a:pt x="202" y="375"/>
                  </a:cubicBezTo>
                  <a:cubicBezTo>
                    <a:pt x="199" y="381"/>
                    <a:pt x="200" y="384"/>
                    <a:pt x="193" y="388"/>
                  </a:cubicBezTo>
                  <a:cubicBezTo>
                    <a:pt x="197" y="388"/>
                    <a:pt x="200" y="386"/>
                    <a:pt x="204" y="388"/>
                  </a:cubicBezTo>
                  <a:cubicBezTo>
                    <a:pt x="204" y="390"/>
                    <a:pt x="205" y="395"/>
                    <a:pt x="205" y="397"/>
                  </a:cubicBezTo>
                  <a:cubicBezTo>
                    <a:pt x="204" y="398"/>
                    <a:pt x="201" y="399"/>
                    <a:pt x="201" y="400"/>
                  </a:cubicBezTo>
                  <a:cubicBezTo>
                    <a:pt x="200" y="403"/>
                    <a:pt x="202" y="405"/>
                    <a:pt x="201" y="407"/>
                  </a:cubicBezTo>
                  <a:cubicBezTo>
                    <a:pt x="200" y="410"/>
                    <a:pt x="198" y="411"/>
                    <a:pt x="196" y="414"/>
                  </a:cubicBezTo>
                  <a:cubicBezTo>
                    <a:pt x="193" y="419"/>
                    <a:pt x="195" y="417"/>
                    <a:pt x="195" y="423"/>
                  </a:cubicBezTo>
                  <a:cubicBezTo>
                    <a:pt x="195" y="426"/>
                    <a:pt x="194" y="432"/>
                    <a:pt x="191" y="434"/>
                  </a:cubicBezTo>
                  <a:cubicBezTo>
                    <a:pt x="189" y="436"/>
                    <a:pt x="184" y="435"/>
                    <a:pt x="183" y="438"/>
                  </a:cubicBezTo>
                  <a:cubicBezTo>
                    <a:pt x="181" y="441"/>
                    <a:pt x="187" y="443"/>
                    <a:pt x="183" y="447"/>
                  </a:cubicBezTo>
                  <a:cubicBezTo>
                    <a:pt x="180" y="449"/>
                    <a:pt x="173" y="449"/>
                    <a:pt x="174" y="444"/>
                  </a:cubicBezTo>
                  <a:cubicBezTo>
                    <a:pt x="170" y="445"/>
                    <a:pt x="166" y="445"/>
                    <a:pt x="163" y="445"/>
                  </a:cubicBezTo>
                  <a:cubicBezTo>
                    <a:pt x="166" y="453"/>
                    <a:pt x="155" y="450"/>
                    <a:pt x="156" y="456"/>
                  </a:cubicBezTo>
                  <a:cubicBezTo>
                    <a:pt x="160" y="456"/>
                    <a:pt x="165" y="455"/>
                    <a:pt x="169" y="456"/>
                  </a:cubicBezTo>
                  <a:cubicBezTo>
                    <a:pt x="171" y="456"/>
                    <a:pt x="172" y="458"/>
                    <a:pt x="175" y="458"/>
                  </a:cubicBezTo>
                  <a:cubicBezTo>
                    <a:pt x="177" y="459"/>
                    <a:pt x="180" y="457"/>
                    <a:pt x="183" y="457"/>
                  </a:cubicBezTo>
                  <a:cubicBezTo>
                    <a:pt x="181" y="464"/>
                    <a:pt x="174" y="467"/>
                    <a:pt x="167" y="468"/>
                  </a:cubicBezTo>
                  <a:cubicBezTo>
                    <a:pt x="168" y="471"/>
                    <a:pt x="162" y="472"/>
                    <a:pt x="160" y="474"/>
                  </a:cubicBezTo>
                  <a:cubicBezTo>
                    <a:pt x="154" y="480"/>
                    <a:pt x="147" y="488"/>
                    <a:pt x="143" y="495"/>
                  </a:cubicBezTo>
                  <a:cubicBezTo>
                    <a:pt x="141" y="499"/>
                    <a:pt x="141" y="504"/>
                    <a:pt x="139" y="507"/>
                  </a:cubicBezTo>
                  <a:cubicBezTo>
                    <a:pt x="137" y="511"/>
                    <a:pt x="132" y="515"/>
                    <a:pt x="131" y="519"/>
                  </a:cubicBezTo>
                  <a:cubicBezTo>
                    <a:pt x="128" y="526"/>
                    <a:pt x="135" y="522"/>
                    <a:pt x="139" y="522"/>
                  </a:cubicBezTo>
                  <a:cubicBezTo>
                    <a:pt x="139" y="525"/>
                    <a:pt x="134" y="525"/>
                    <a:pt x="134" y="529"/>
                  </a:cubicBezTo>
                  <a:cubicBezTo>
                    <a:pt x="135" y="528"/>
                    <a:pt x="137" y="529"/>
                    <a:pt x="138" y="529"/>
                  </a:cubicBezTo>
                  <a:cubicBezTo>
                    <a:pt x="139" y="532"/>
                    <a:pt x="138" y="534"/>
                    <a:pt x="139" y="537"/>
                  </a:cubicBezTo>
                  <a:cubicBezTo>
                    <a:pt x="143" y="535"/>
                    <a:pt x="146" y="537"/>
                    <a:pt x="149" y="535"/>
                  </a:cubicBezTo>
                  <a:cubicBezTo>
                    <a:pt x="151" y="534"/>
                    <a:pt x="153" y="531"/>
                    <a:pt x="156" y="530"/>
                  </a:cubicBezTo>
                  <a:cubicBezTo>
                    <a:pt x="161" y="526"/>
                    <a:pt x="169" y="517"/>
                    <a:pt x="175" y="518"/>
                  </a:cubicBezTo>
                  <a:cubicBezTo>
                    <a:pt x="176" y="527"/>
                    <a:pt x="160" y="527"/>
                    <a:pt x="156" y="532"/>
                  </a:cubicBezTo>
                  <a:cubicBezTo>
                    <a:pt x="155" y="533"/>
                    <a:pt x="156" y="536"/>
                    <a:pt x="155" y="537"/>
                  </a:cubicBezTo>
                  <a:cubicBezTo>
                    <a:pt x="153" y="538"/>
                    <a:pt x="151" y="536"/>
                    <a:pt x="149" y="538"/>
                  </a:cubicBezTo>
                  <a:cubicBezTo>
                    <a:pt x="147" y="539"/>
                    <a:pt x="149" y="542"/>
                    <a:pt x="147" y="543"/>
                  </a:cubicBezTo>
                  <a:cubicBezTo>
                    <a:pt x="145" y="544"/>
                    <a:pt x="142" y="544"/>
                    <a:pt x="141" y="544"/>
                  </a:cubicBezTo>
                  <a:cubicBezTo>
                    <a:pt x="141" y="541"/>
                    <a:pt x="137" y="539"/>
                    <a:pt x="136" y="537"/>
                  </a:cubicBezTo>
                  <a:cubicBezTo>
                    <a:pt x="135" y="535"/>
                    <a:pt x="134" y="530"/>
                    <a:pt x="134" y="529"/>
                  </a:cubicBezTo>
                  <a:cubicBezTo>
                    <a:pt x="130" y="527"/>
                    <a:pt x="119" y="536"/>
                    <a:pt x="116" y="538"/>
                  </a:cubicBezTo>
                  <a:cubicBezTo>
                    <a:pt x="113" y="540"/>
                    <a:pt x="110" y="539"/>
                    <a:pt x="107" y="540"/>
                  </a:cubicBezTo>
                  <a:cubicBezTo>
                    <a:pt x="104" y="541"/>
                    <a:pt x="99" y="544"/>
                    <a:pt x="97" y="546"/>
                  </a:cubicBezTo>
                  <a:cubicBezTo>
                    <a:pt x="92" y="552"/>
                    <a:pt x="86" y="558"/>
                    <a:pt x="79" y="561"/>
                  </a:cubicBezTo>
                  <a:cubicBezTo>
                    <a:pt x="74" y="564"/>
                    <a:pt x="68" y="566"/>
                    <a:pt x="62" y="568"/>
                  </a:cubicBezTo>
                  <a:cubicBezTo>
                    <a:pt x="59" y="570"/>
                    <a:pt x="56" y="573"/>
                    <a:pt x="53" y="575"/>
                  </a:cubicBezTo>
                  <a:cubicBezTo>
                    <a:pt x="51" y="578"/>
                    <a:pt x="50" y="582"/>
                    <a:pt x="48" y="584"/>
                  </a:cubicBezTo>
                  <a:cubicBezTo>
                    <a:pt x="44" y="588"/>
                    <a:pt x="37" y="589"/>
                    <a:pt x="32" y="592"/>
                  </a:cubicBezTo>
                  <a:cubicBezTo>
                    <a:pt x="32" y="598"/>
                    <a:pt x="18" y="609"/>
                    <a:pt x="15" y="614"/>
                  </a:cubicBezTo>
                  <a:cubicBezTo>
                    <a:pt x="10" y="621"/>
                    <a:pt x="6" y="627"/>
                    <a:pt x="2" y="634"/>
                  </a:cubicBezTo>
                  <a:cubicBezTo>
                    <a:pt x="5" y="642"/>
                    <a:pt x="8" y="652"/>
                    <a:pt x="7" y="661"/>
                  </a:cubicBezTo>
                  <a:cubicBezTo>
                    <a:pt x="6" y="665"/>
                    <a:pt x="2" y="668"/>
                    <a:pt x="1" y="672"/>
                  </a:cubicBezTo>
                  <a:cubicBezTo>
                    <a:pt x="0" y="676"/>
                    <a:pt x="2" y="678"/>
                    <a:pt x="2" y="679"/>
                  </a:cubicBezTo>
                  <a:cubicBezTo>
                    <a:pt x="2" y="684"/>
                    <a:pt x="3" y="689"/>
                    <a:pt x="3" y="693"/>
                  </a:cubicBezTo>
                  <a:cubicBezTo>
                    <a:pt x="3" y="699"/>
                    <a:pt x="1" y="703"/>
                    <a:pt x="3" y="708"/>
                  </a:cubicBezTo>
                  <a:cubicBezTo>
                    <a:pt x="5" y="714"/>
                    <a:pt x="9" y="719"/>
                    <a:pt x="10" y="725"/>
                  </a:cubicBezTo>
                  <a:cubicBezTo>
                    <a:pt x="10" y="730"/>
                    <a:pt x="9" y="735"/>
                    <a:pt x="10" y="739"/>
                  </a:cubicBezTo>
                  <a:cubicBezTo>
                    <a:pt x="10" y="743"/>
                    <a:pt x="10" y="749"/>
                    <a:pt x="11" y="753"/>
                  </a:cubicBezTo>
                  <a:cubicBezTo>
                    <a:pt x="12" y="756"/>
                    <a:pt x="15" y="757"/>
                    <a:pt x="15" y="760"/>
                  </a:cubicBezTo>
                  <a:cubicBezTo>
                    <a:pt x="15" y="762"/>
                    <a:pt x="13" y="765"/>
                    <a:pt x="13" y="766"/>
                  </a:cubicBezTo>
                  <a:cubicBezTo>
                    <a:pt x="13" y="768"/>
                    <a:pt x="11" y="777"/>
                    <a:pt x="11" y="778"/>
                  </a:cubicBezTo>
                  <a:cubicBezTo>
                    <a:pt x="14" y="782"/>
                    <a:pt x="20" y="777"/>
                    <a:pt x="23" y="778"/>
                  </a:cubicBezTo>
                  <a:cubicBezTo>
                    <a:pt x="21" y="784"/>
                    <a:pt x="22" y="796"/>
                    <a:pt x="23" y="802"/>
                  </a:cubicBezTo>
                  <a:cubicBezTo>
                    <a:pt x="25" y="808"/>
                    <a:pt x="27" y="809"/>
                    <a:pt x="31" y="813"/>
                  </a:cubicBezTo>
                  <a:cubicBezTo>
                    <a:pt x="33" y="815"/>
                    <a:pt x="40" y="820"/>
                    <a:pt x="40" y="823"/>
                  </a:cubicBezTo>
                  <a:cubicBezTo>
                    <a:pt x="47" y="821"/>
                    <a:pt x="50" y="829"/>
                    <a:pt x="50" y="835"/>
                  </a:cubicBezTo>
                  <a:cubicBezTo>
                    <a:pt x="53" y="835"/>
                    <a:pt x="57" y="835"/>
                    <a:pt x="60" y="836"/>
                  </a:cubicBezTo>
                  <a:cubicBezTo>
                    <a:pt x="63" y="837"/>
                    <a:pt x="65" y="839"/>
                    <a:pt x="69" y="839"/>
                  </a:cubicBezTo>
                  <a:cubicBezTo>
                    <a:pt x="77" y="839"/>
                    <a:pt x="86" y="836"/>
                    <a:pt x="92" y="832"/>
                  </a:cubicBezTo>
                  <a:cubicBezTo>
                    <a:pt x="109" y="822"/>
                    <a:pt x="117" y="802"/>
                    <a:pt x="133" y="791"/>
                  </a:cubicBezTo>
                  <a:cubicBezTo>
                    <a:pt x="143" y="784"/>
                    <a:pt x="155" y="789"/>
                    <a:pt x="152" y="774"/>
                  </a:cubicBezTo>
                  <a:cubicBezTo>
                    <a:pt x="152" y="771"/>
                    <a:pt x="149" y="757"/>
                    <a:pt x="155" y="759"/>
                  </a:cubicBezTo>
                  <a:cubicBezTo>
                    <a:pt x="159" y="759"/>
                    <a:pt x="156" y="766"/>
                    <a:pt x="157" y="768"/>
                  </a:cubicBezTo>
                  <a:cubicBezTo>
                    <a:pt x="158" y="776"/>
                    <a:pt x="163" y="782"/>
                    <a:pt x="166" y="789"/>
                  </a:cubicBezTo>
                  <a:cubicBezTo>
                    <a:pt x="168" y="787"/>
                    <a:pt x="169" y="784"/>
                    <a:pt x="171" y="783"/>
                  </a:cubicBezTo>
                  <a:cubicBezTo>
                    <a:pt x="178" y="778"/>
                    <a:pt x="175" y="784"/>
                    <a:pt x="180" y="788"/>
                  </a:cubicBezTo>
                  <a:cubicBezTo>
                    <a:pt x="185" y="793"/>
                    <a:pt x="185" y="791"/>
                    <a:pt x="187" y="784"/>
                  </a:cubicBezTo>
                  <a:cubicBezTo>
                    <a:pt x="188" y="779"/>
                    <a:pt x="189" y="773"/>
                    <a:pt x="189" y="768"/>
                  </a:cubicBezTo>
                  <a:cubicBezTo>
                    <a:pt x="188" y="762"/>
                    <a:pt x="187" y="758"/>
                    <a:pt x="189" y="753"/>
                  </a:cubicBezTo>
                  <a:cubicBezTo>
                    <a:pt x="193" y="741"/>
                    <a:pt x="207" y="738"/>
                    <a:pt x="208" y="727"/>
                  </a:cubicBezTo>
                  <a:cubicBezTo>
                    <a:pt x="209" y="724"/>
                    <a:pt x="208" y="721"/>
                    <a:pt x="208" y="718"/>
                  </a:cubicBezTo>
                  <a:cubicBezTo>
                    <a:pt x="208" y="716"/>
                    <a:pt x="210" y="712"/>
                    <a:pt x="211" y="711"/>
                  </a:cubicBezTo>
                  <a:cubicBezTo>
                    <a:pt x="211" y="699"/>
                    <a:pt x="188" y="676"/>
                    <a:pt x="214" y="678"/>
                  </a:cubicBezTo>
                  <a:cubicBezTo>
                    <a:pt x="216" y="678"/>
                    <a:pt x="217" y="661"/>
                    <a:pt x="216" y="659"/>
                  </a:cubicBezTo>
                  <a:cubicBezTo>
                    <a:pt x="214" y="652"/>
                    <a:pt x="207" y="648"/>
                    <a:pt x="202" y="643"/>
                  </a:cubicBezTo>
                  <a:cubicBezTo>
                    <a:pt x="197" y="638"/>
                    <a:pt x="198" y="641"/>
                    <a:pt x="198" y="634"/>
                  </a:cubicBezTo>
                  <a:cubicBezTo>
                    <a:pt x="197" y="626"/>
                    <a:pt x="202" y="619"/>
                    <a:pt x="203" y="611"/>
                  </a:cubicBezTo>
                  <a:cubicBezTo>
                    <a:pt x="203" y="605"/>
                    <a:pt x="199" y="598"/>
                    <a:pt x="198" y="591"/>
                  </a:cubicBezTo>
                  <a:cubicBezTo>
                    <a:pt x="198" y="580"/>
                    <a:pt x="200" y="568"/>
                    <a:pt x="197" y="557"/>
                  </a:cubicBezTo>
                  <a:cubicBezTo>
                    <a:pt x="196" y="554"/>
                    <a:pt x="194" y="551"/>
                    <a:pt x="194" y="547"/>
                  </a:cubicBezTo>
                  <a:cubicBezTo>
                    <a:pt x="195" y="543"/>
                    <a:pt x="199" y="536"/>
                    <a:pt x="201" y="531"/>
                  </a:cubicBezTo>
                  <a:cubicBezTo>
                    <a:pt x="204" y="524"/>
                    <a:pt x="208" y="515"/>
                    <a:pt x="213" y="509"/>
                  </a:cubicBezTo>
                  <a:cubicBezTo>
                    <a:pt x="217" y="504"/>
                    <a:pt x="220" y="504"/>
                    <a:pt x="225" y="503"/>
                  </a:cubicBezTo>
                  <a:cubicBezTo>
                    <a:pt x="232" y="501"/>
                    <a:pt x="233" y="503"/>
                    <a:pt x="240" y="505"/>
                  </a:cubicBezTo>
                  <a:cubicBezTo>
                    <a:pt x="257" y="508"/>
                    <a:pt x="250" y="485"/>
                    <a:pt x="249" y="477"/>
                  </a:cubicBezTo>
                  <a:cubicBezTo>
                    <a:pt x="245" y="475"/>
                    <a:pt x="242" y="472"/>
                    <a:pt x="238" y="471"/>
                  </a:cubicBezTo>
                  <a:cubicBezTo>
                    <a:pt x="240" y="471"/>
                    <a:pt x="260" y="429"/>
                    <a:pt x="262" y="425"/>
                  </a:cubicBezTo>
                  <a:cubicBezTo>
                    <a:pt x="264" y="419"/>
                    <a:pt x="261" y="411"/>
                    <a:pt x="261" y="405"/>
                  </a:cubicBezTo>
                  <a:cubicBezTo>
                    <a:pt x="262" y="399"/>
                    <a:pt x="264" y="394"/>
                    <a:pt x="264" y="388"/>
                  </a:cubicBezTo>
                  <a:cubicBezTo>
                    <a:pt x="264" y="383"/>
                    <a:pt x="262" y="378"/>
                    <a:pt x="262" y="373"/>
                  </a:cubicBezTo>
                  <a:cubicBezTo>
                    <a:pt x="262" y="369"/>
                    <a:pt x="290" y="372"/>
                    <a:pt x="287" y="354"/>
                  </a:cubicBezTo>
                  <a:cubicBezTo>
                    <a:pt x="286" y="346"/>
                    <a:pt x="288" y="349"/>
                    <a:pt x="291" y="344"/>
                  </a:cubicBezTo>
                  <a:cubicBezTo>
                    <a:pt x="295" y="339"/>
                    <a:pt x="296" y="334"/>
                    <a:pt x="298" y="329"/>
                  </a:cubicBezTo>
                  <a:cubicBezTo>
                    <a:pt x="301" y="321"/>
                    <a:pt x="306" y="319"/>
                    <a:pt x="310" y="314"/>
                  </a:cubicBezTo>
                  <a:cubicBezTo>
                    <a:pt x="312" y="310"/>
                    <a:pt x="314" y="303"/>
                    <a:pt x="312" y="297"/>
                  </a:cubicBezTo>
                  <a:cubicBezTo>
                    <a:pt x="311" y="291"/>
                    <a:pt x="304" y="288"/>
                    <a:pt x="305" y="279"/>
                  </a:cubicBezTo>
                  <a:cubicBezTo>
                    <a:pt x="305" y="279"/>
                    <a:pt x="316" y="273"/>
                    <a:pt x="318" y="270"/>
                  </a:cubicBezTo>
                  <a:cubicBezTo>
                    <a:pt x="321" y="265"/>
                    <a:pt x="319" y="258"/>
                    <a:pt x="321" y="253"/>
                  </a:cubicBezTo>
                  <a:cubicBezTo>
                    <a:pt x="323" y="249"/>
                    <a:pt x="332" y="238"/>
                    <a:pt x="335" y="237"/>
                  </a:cubicBezTo>
                  <a:cubicBezTo>
                    <a:pt x="340" y="236"/>
                    <a:pt x="348" y="245"/>
                    <a:pt x="354" y="245"/>
                  </a:cubicBezTo>
                  <a:cubicBezTo>
                    <a:pt x="353" y="239"/>
                    <a:pt x="357" y="239"/>
                    <a:pt x="359" y="234"/>
                  </a:cubicBezTo>
                  <a:cubicBezTo>
                    <a:pt x="361" y="229"/>
                    <a:pt x="359" y="228"/>
                    <a:pt x="359" y="223"/>
                  </a:cubicBezTo>
                  <a:cubicBezTo>
                    <a:pt x="357" y="212"/>
                    <a:pt x="355" y="205"/>
                    <a:pt x="368" y="204"/>
                  </a:cubicBezTo>
                  <a:cubicBezTo>
                    <a:pt x="367" y="204"/>
                    <a:pt x="374" y="208"/>
                    <a:pt x="374" y="208"/>
                  </a:cubicBezTo>
                  <a:cubicBezTo>
                    <a:pt x="378" y="210"/>
                    <a:pt x="382" y="209"/>
                    <a:pt x="386" y="210"/>
                  </a:cubicBezTo>
                  <a:cubicBezTo>
                    <a:pt x="393" y="211"/>
                    <a:pt x="401" y="216"/>
                    <a:pt x="407" y="220"/>
                  </a:cubicBezTo>
                  <a:cubicBezTo>
                    <a:pt x="408" y="215"/>
                    <a:pt x="410" y="212"/>
                    <a:pt x="414" y="209"/>
                  </a:cubicBezTo>
                  <a:cubicBezTo>
                    <a:pt x="411" y="209"/>
                    <a:pt x="409" y="207"/>
                    <a:pt x="408" y="204"/>
                  </a:cubicBezTo>
                  <a:cubicBezTo>
                    <a:pt x="415" y="200"/>
                    <a:pt x="422" y="173"/>
                    <a:pt x="410" y="169"/>
                  </a:cubicBezTo>
                  <a:cubicBezTo>
                    <a:pt x="413" y="168"/>
                    <a:pt x="418" y="168"/>
                    <a:pt x="423" y="169"/>
                  </a:cubicBezTo>
                  <a:cubicBezTo>
                    <a:pt x="424" y="167"/>
                    <a:pt x="425" y="165"/>
                    <a:pt x="426" y="16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7" name="Freeform 603"/>
            <p:cNvSpPr>
              <a:spLocks/>
            </p:cNvSpPr>
            <p:nvPr/>
          </p:nvSpPr>
          <p:spPr bwMode="auto">
            <a:xfrm>
              <a:off x="-9564687" y="-1624013"/>
              <a:ext cx="1098550" cy="2474913"/>
            </a:xfrm>
            <a:custGeom>
              <a:avLst/>
              <a:gdLst>
                <a:gd name="T0" fmla="*/ 224 w 293"/>
                <a:gd name="T1" fmla="*/ 586 h 660"/>
                <a:gd name="T2" fmla="*/ 246 w 293"/>
                <a:gd name="T3" fmla="*/ 558 h 660"/>
                <a:gd name="T4" fmla="*/ 271 w 293"/>
                <a:gd name="T5" fmla="*/ 528 h 660"/>
                <a:gd name="T6" fmla="*/ 261 w 293"/>
                <a:gd name="T7" fmla="*/ 449 h 660"/>
                <a:gd name="T8" fmla="*/ 261 w 293"/>
                <a:gd name="T9" fmla="*/ 426 h 660"/>
                <a:gd name="T10" fmla="*/ 256 w 293"/>
                <a:gd name="T11" fmla="*/ 381 h 660"/>
                <a:gd name="T12" fmla="*/ 240 w 293"/>
                <a:gd name="T13" fmla="*/ 358 h 660"/>
                <a:gd name="T14" fmla="*/ 246 w 293"/>
                <a:gd name="T15" fmla="*/ 329 h 660"/>
                <a:gd name="T16" fmla="*/ 243 w 293"/>
                <a:gd name="T17" fmla="*/ 278 h 660"/>
                <a:gd name="T18" fmla="*/ 231 w 293"/>
                <a:gd name="T19" fmla="*/ 246 h 660"/>
                <a:gd name="T20" fmla="*/ 246 w 293"/>
                <a:gd name="T21" fmla="*/ 199 h 660"/>
                <a:gd name="T22" fmla="*/ 211 w 293"/>
                <a:gd name="T23" fmla="*/ 128 h 660"/>
                <a:gd name="T24" fmla="*/ 209 w 293"/>
                <a:gd name="T25" fmla="*/ 93 h 660"/>
                <a:gd name="T26" fmla="*/ 225 w 293"/>
                <a:gd name="T27" fmla="*/ 61 h 660"/>
                <a:gd name="T28" fmla="*/ 218 w 293"/>
                <a:gd name="T29" fmla="*/ 28 h 660"/>
                <a:gd name="T30" fmla="*/ 182 w 293"/>
                <a:gd name="T31" fmla="*/ 10 h 660"/>
                <a:gd name="T32" fmla="*/ 156 w 293"/>
                <a:gd name="T33" fmla="*/ 17 h 660"/>
                <a:gd name="T34" fmla="*/ 143 w 293"/>
                <a:gd name="T35" fmla="*/ 37 h 660"/>
                <a:gd name="T36" fmla="*/ 138 w 293"/>
                <a:gd name="T37" fmla="*/ 60 h 660"/>
                <a:gd name="T38" fmla="*/ 128 w 293"/>
                <a:gd name="T39" fmla="*/ 94 h 660"/>
                <a:gd name="T40" fmla="*/ 116 w 293"/>
                <a:gd name="T41" fmla="*/ 117 h 660"/>
                <a:gd name="T42" fmla="*/ 104 w 293"/>
                <a:gd name="T43" fmla="*/ 107 h 660"/>
                <a:gd name="T44" fmla="*/ 93 w 293"/>
                <a:gd name="T45" fmla="*/ 98 h 660"/>
                <a:gd name="T46" fmla="*/ 69 w 293"/>
                <a:gd name="T47" fmla="*/ 111 h 660"/>
                <a:gd name="T48" fmla="*/ 48 w 293"/>
                <a:gd name="T49" fmla="*/ 104 h 660"/>
                <a:gd name="T50" fmla="*/ 37 w 293"/>
                <a:gd name="T51" fmla="*/ 82 h 660"/>
                <a:gd name="T52" fmla="*/ 15 w 293"/>
                <a:gd name="T53" fmla="*/ 80 h 660"/>
                <a:gd name="T54" fmla="*/ 0 w 293"/>
                <a:gd name="T55" fmla="*/ 82 h 660"/>
                <a:gd name="T56" fmla="*/ 10 w 293"/>
                <a:gd name="T57" fmla="*/ 93 h 660"/>
                <a:gd name="T58" fmla="*/ 38 w 293"/>
                <a:gd name="T59" fmla="*/ 123 h 660"/>
                <a:gd name="T60" fmla="*/ 82 w 293"/>
                <a:gd name="T61" fmla="*/ 163 h 660"/>
                <a:gd name="T62" fmla="*/ 79 w 293"/>
                <a:gd name="T63" fmla="*/ 186 h 660"/>
                <a:gd name="T64" fmla="*/ 85 w 293"/>
                <a:gd name="T65" fmla="*/ 201 h 660"/>
                <a:gd name="T66" fmla="*/ 85 w 293"/>
                <a:gd name="T67" fmla="*/ 229 h 660"/>
                <a:gd name="T68" fmla="*/ 82 w 293"/>
                <a:gd name="T69" fmla="*/ 272 h 660"/>
                <a:gd name="T70" fmla="*/ 94 w 293"/>
                <a:gd name="T71" fmla="*/ 309 h 660"/>
                <a:gd name="T72" fmla="*/ 115 w 293"/>
                <a:gd name="T73" fmla="*/ 317 h 660"/>
                <a:gd name="T74" fmla="*/ 125 w 293"/>
                <a:gd name="T75" fmla="*/ 337 h 660"/>
                <a:gd name="T76" fmla="*/ 112 w 293"/>
                <a:gd name="T77" fmla="*/ 365 h 660"/>
                <a:gd name="T78" fmla="*/ 84 w 293"/>
                <a:gd name="T79" fmla="*/ 405 h 660"/>
                <a:gd name="T80" fmla="*/ 70 w 293"/>
                <a:gd name="T81" fmla="*/ 422 h 660"/>
                <a:gd name="T82" fmla="*/ 55 w 293"/>
                <a:gd name="T83" fmla="*/ 435 h 660"/>
                <a:gd name="T84" fmla="*/ 41 w 293"/>
                <a:gd name="T85" fmla="*/ 453 h 660"/>
                <a:gd name="T86" fmla="*/ 21 w 293"/>
                <a:gd name="T87" fmla="*/ 477 h 660"/>
                <a:gd name="T88" fmla="*/ 13 w 293"/>
                <a:gd name="T89" fmla="*/ 493 h 660"/>
                <a:gd name="T90" fmla="*/ 20 w 293"/>
                <a:gd name="T91" fmla="*/ 539 h 660"/>
                <a:gd name="T92" fmla="*/ 16 w 293"/>
                <a:gd name="T93" fmla="*/ 600 h 660"/>
                <a:gd name="T94" fmla="*/ 19 w 293"/>
                <a:gd name="T95" fmla="*/ 614 h 660"/>
                <a:gd name="T96" fmla="*/ 41 w 293"/>
                <a:gd name="T97" fmla="*/ 639 h 660"/>
                <a:gd name="T98" fmla="*/ 87 w 293"/>
                <a:gd name="T99" fmla="*/ 650 h 660"/>
                <a:gd name="T100" fmla="*/ 120 w 293"/>
                <a:gd name="T101" fmla="*/ 639 h 660"/>
                <a:gd name="T102" fmla="*/ 146 w 293"/>
                <a:gd name="T103" fmla="*/ 631 h 660"/>
                <a:gd name="T104" fmla="*/ 155 w 293"/>
                <a:gd name="T105" fmla="*/ 626 h 660"/>
                <a:gd name="T106" fmla="*/ 192 w 293"/>
                <a:gd name="T107" fmla="*/ 61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 h="660">
                  <a:moveTo>
                    <a:pt x="200" y="608"/>
                  </a:moveTo>
                  <a:cubicBezTo>
                    <a:pt x="207" y="600"/>
                    <a:pt x="217" y="594"/>
                    <a:pt x="224" y="586"/>
                  </a:cubicBezTo>
                  <a:cubicBezTo>
                    <a:pt x="230" y="580"/>
                    <a:pt x="234" y="579"/>
                    <a:pt x="238" y="572"/>
                  </a:cubicBezTo>
                  <a:cubicBezTo>
                    <a:pt x="240" y="567"/>
                    <a:pt x="243" y="563"/>
                    <a:pt x="246" y="558"/>
                  </a:cubicBezTo>
                  <a:cubicBezTo>
                    <a:pt x="250" y="553"/>
                    <a:pt x="253" y="546"/>
                    <a:pt x="257" y="541"/>
                  </a:cubicBezTo>
                  <a:cubicBezTo>
                    <a:pt x="261" y="536"/>
                    <a:pt x="267" y="533"/>
                    <a:pt x="271" y="528"/>
                  </a:cubicBezTo>
                  <a:cubicBezTo>
                    <a:pt x="282" y="516"/>
                    <a:pt x="293" y="500"/>
                    <a:pt x="288" y="483"/>
                  </a:cubicBezTo>
                  <a:cubicBezTo>
                    <a:pt x="284" y="469"/>
                    <a:pt x="272" y="458"/>
                    <a:pt x="261" y="449"/>
                  </a:cubicBezTo>
                  <a:cubicBezTo>
                    <a:pt x="257" y="446"/>
                    <a:pt x="250" y="442"/>
                    <a:pt x="251" y="436"/>
                  </a:cubicBezTo>
                  <a:cubicBezTo>
                    <a:pt x="252" y="434"/>
                    <a:pt x="259" y="429"/>
                    <a:pt x="261" y="426"/>
                  </a:cubicBezTo>
                  <a:cubicBezTo>
                    <a:pt x="270" y="416"/>
                    <a:pt x="265" y="408"/>
                    <a:pt x="257" y="400"/>
                  </a:cubicBezTo>
                  <a:cubicBezTo>
                    <a:pt x="249" y="391"/>
                    <a:pt x="254" y="392"/>
                    <a:pt x="256" y="381"/>
                  </a:cubicBezTo>
                  <a:cubicBezTo>
                    <a:pt x="256" y="378"/>
                    <a:pt x="253" y="375"/>
                    <a:pt x="253" y="371"/>
                  </a:cubicBezTo>
                  <a:cubicBezTo>
                    <a:pt x="245" y="372"/>
                    <a:pt x="238" y="367"/>
                    <a:pt x="240" y="358"/>
                  </a:cubicBezTo>
                  <a:cubicBezTo>
                    <a:pt x="241" y="353"/>
                    <a:pt x="252" y="347"/>
                    <a:pt x="240" y="343"/>
                  </a:cubicBezTo>
                  <a:cubicBezTo>
                    <a:pt x="240" y="337"/>
                    <a:pt x="244" y="334"/>
                    <a:pt x="246" y="329"/>
                  </a:cubicBezTo>
                  <a:cubicBezTo>
                    <a:pt x="247" y="324"/>
                    <a:pt x="245" y="321"/>
                    <a:pt x="246" y="316"/>
                  </a:cubicBezTo>
                  <a:cubicBezTo>
                    <a:pt x="261" y="319"/>
                    <a:pt x="245" y="283"/>
                    <a:pt x="243" y="278"/>
                  </a:cubicBezTo>
                  <a:cubicBezTo>
                    <a:pt x="240" y="271"/>
                    <a:pt x="238" y="264"/>
                    <a:pt x="236" y="257"/>
                  </a:cubicBezTo>
                  <a:cubicBezTo>
                    <a:pt x="234" y="253"/>
                    <a:pt x="233" y="249"/>
                    <a:pt x="231" y="246"/>
                  </a:cubicBezTo>
                  <a:cubicBezTo>
                    <a:pt x="225" y="236"/>
                    <a:pt x="223" y="233"/>
                    <a:pt x="229" y="221"/>
                  </a:cubicBezTo>
                  <a:cubicBezTo>
                    <a:pt x="234" y="213"/>
                    <a:pt x="241" y="207"/>
                    <a:pt x="246" y="199"/>
                  </a:cubicBezTo>
                  <a:cubicBezTo>
                    <a:pt x="255" y="183"/>
                    <a:pt x="247" y="172"/>
                    <a:pt x="238" y="160"/>
                  </a:cubicBezTo>
                  <a:cubicBezTo>
                    <a:pt x="228" y="147"/>
                    <a:pt x="214" y="147"/>
                    <a:pt x="211" y="128"/>
                  </a:cubicBezTo>
                  <a:cubicBezTo>
                    <a:pt x="209" y="117"/>
                    <a:pt x="213" y="119"/>
                    <a:pt x="216" y="109"/>
                  </a:cubicBezTo>
                  <a:cubicBezTo>
                    <a:pt x="219" y="101"/>
                    <a:pt x="218" y="94"/>
                    <a:pt x="209" y="93"/>
                  </a:cubicBezTo>
                  <a:cubicBezTo>
                    <a:pt x="210" y="88"/>
                    <a:pt x="218" y="86"/>
                    <a:pt x="222" y="81"/>
                  </a:cubicBezTo>
                  <a:cubicBezTo>
                    <a:pt x="215" y="77"/>
                    <a:pt x="222" y="65"/>
                    <a:pt x="225" y="61"/>
                  </a:cubicBezTo>
                  <a:cubicBezTo>
                    <a:pt x="228" y="57"/>
                    <a:pt x="233" y="55"/>
                    <a:pt x="233" y="50"/>
                  </a:cubicBezTo>
                  <a:cubicBezTo>
                    <a:pt x="233" y="40"/>
                    <a:pt x="226" y="32"/>
                    <a:pt x="218" y="28"/>
                  </a:cubicBezTo>
                  <a:cubicBezTo>
                    <a:pt x="211" y="23"/>
                    <a:pt x="204" y="18"/>
                    <a:pt x="199" y="11"/>
                  </a:cubicBezTo>
                  <a:cubicBezTo>
                    <a:pt x="194" y="0"/>
                    <a:pt x="190" y="3"/>
                    <a:pt x="182" y="10"/>
                  </a:cubicBezTo>
                  <a:cubicBezTo>
                    <a:pt x="178" y="14"/>
                    <a:pt x="175" y="15"/>
                    <a:pt x="169" y="15"/>
                  </a:cubicBezTo>
                  <a:cubicBezTo>
                    <a:pt x="163" y="14"/>
                    <a:pt x="160" y="12"/>
                    <a:pt x="156" y="17"/>
                  </a:cubicBezTo>
                  <a:cubicBezTo>
                    <a:pt x="153" y="21"/>
                    <a:pt x="152" y="26"/>
                    <a:pt x="149" y="29"/>
                  </a:cubicBezTo>
                  <a:cubicBezTo>
                    <a:pt x="145" y="33"/>
                    <a:pt x="144" y="32"/>
                    <a:pt x="143" y="37"/>
                  </a:cubicBezTo>
                  <a:cubicBezTo>
                    <a:pt x="143" y="43"/>
                    <a:pt x="143" y="44"/>
                    <a:pt x="141" y="49"/>
                  </a:cubicBezTo>
                  <a:cubicBezTo>
                    <a:pt x="140" y="53"/>
                    <a:pt x="140" y="57"/>
                    <a:pt x="138" y="60"/>
                  </a:cubicBezTo>
                  <a:cubicBezTo>
                    <a:pt x="136" y="68"/>
                    <a:pt x="139" y="75"/>
                    <a:pt x="139" y="83"/>
                  </a:cubicBezTo>
                  <a:cubicBezTo>
                    <a:pt x="139" y="93"/>
                    <a:pt x="134" y="91"/>
                    <a:pt x="128" y="94"/>
                  </a:cubicBezTo>
                  <a:cubicBezTo>
                    <a:pt x="122" y="97"/>
                    <a:pt x="123" y="102"/>
                    <a:pt x="122" y="107"/>
                  </a:cubicBezTo>
                  <a:cubicBezTo>
                    <a:pt x="122" y="108"/>
                    <a:pt x="116" y="118"/>
                    <a:pt x="116" y="117"/>
                  </a:cubicBezTo>
                  <a:cubicBezTo>
                    <a:pt x="115" y="115"/>
                    <a:pt x="113" y="112"/>
                    <a:pt x="111" y="111"/>
                  </a:cubicBezTo>
                  <a:cubicBezTo>
                    <a:pt x="109" y="109"/>
                    <a:pt x="108" y="109"/>
                    <a:pt x="104" y="107"/>
                  </a:cubicBezTo>
                  <a:cubicBezTo>
                    <a:pt x="102" y="106"/>
                    <a:pt x="100" y="104"/>
                    <a:pt x="98" y="103"/>
                  </a:cubicBezTo>
                  <a:cubicBezTo>
                    <a:pt x="98" y="102"/>
                    <a:pt x="93" y="98"/>
                    <a:pt x="93" y="98"/>
                  </a:cubicBezTo>
                  <a:cubicBezTo>
                    <a:pt x="86" y="96"/>
                    <a:pt x="85" y="104"/>
                    <a:pt x="82" y="106"/>
                  </a:cubicBezTo>
                  <a:cubicBezTo>
                    <a:pt x="79" y="109"/>
                    <a:pt x="72" y="111"/>
                    <a:pt x="69" y="111"/>
                  </a:cubicBezTo>
                  <a:cubicBezTo>
                    <a:pt x="66" y="110"/>
                    <a:pt x="63" y="107"/>
                    <a:pt x="59" y="107"/>
                  </a:cubicBezTo>
                  <a:cubicBezTo>
                    <a:pt x="56" y="106"/>
                    <a:pt x="50" y="106"/>
                    <a:pt x="48" y="104"/>
                  </a:cubicBezTo>
                  <a:cubicBezTo>
                    <a:pt x="46" y="102"/>
                    <a:pt x="46" y="96"/>
                    <a:pt x="44" y="93"/>
                  </a:cubicBezTo>
                  <a:cubicBezTo>
                    <a:pt x="42" y="89"/>
                    <a:pt x="39" y="86"/>
                    <a:pt x="37" y="82"/>
                  </a:cubicBezTo>
                  <a:cubicBezTo>
                    <a:pt x="33" y="75"/>
                    <a:pt x="32" y="64"/>
                    <a:pt x="23" y="64"/>
                  </a:cubicBezTo>
                  <a:cubicBezTo>
                    <a:pt x="8" y="64"/>
                    <a:pt x="18" y="72"/>
                    <a:pt x="15" y="80"/>
                  </a:cubicBezTo>
                  <a:cubicBezTo>
                    <a:pt x="10" y="80"/>
                    <a:pt x="7" y="76"/>
                    <a:pt x="3" y="77"/>
                  </a:cubicBezTo>
                  <a:cubicBezTo>
                    <a:pt x="2" y="78"/>
                    <a:pt x="1" y="80"/>
                    <a:pt x="0" y="82"/>
                  </a:cubicBezTo>
                  <a:cubicBezTo>
                    <a:pt x="4" y="83"/>
                    <a:pt x="8" y="84"/>
                    <a:pt x="10" y="87"/>
                  </a:cubicBezTo>
                  <a:cubicBezTo>
                    <a:pt x="11" y="89"/>
                    <a:pt x="9" y="92"/>
                    <a:pt x="10" y="93"/>
                  </a:cubicBezTo>
                  <a:cubicBezTo>
                    <a:pt x="11" y="95"/>
                    <a:pt x="13" y="95"/>
                    <a:pt x="14" y="96"/>
                  </a:cubicBezTo>
                  <a:cubicBezTo>
                    <a:pt x="20" y="102"/>
                    <a:pt x="36" y="114"/>
                    <a:pt x="38" y="123"/>
                  </a:cubicBezTo>
                  <a:cubicBezTo>
                    <a:pt x="54" y="121"/>
                    <a:pt x="69" y="133"/>
                    <a:pt x="70" y="148"/>
                  </a:cubicBezTo>
                  <a:cubicBezTo>
                    <a:pt x="75" y="150"/>
                    <a:pt x="80" y="159"/>
                    <a:pt x="82" y="163"/>
                  </a:cubicBezTo>
                  <a:cubicBezTo>
                    <a:pt x="75" y="167"/>
                    <a:pt x="78" y="172"/>
                    <a:pt x="78" y="178"/>
                  </a:cubicBezTo>
                  <a:cubicBezTo>
                    <a:pt x="79" y="181"/>
                    <a:pt x="79" y="184"/>
                    <a:pt x="79" y="186"/>
                  </a:cubicBezTo>
                  <a:cubicBezTo>
                    <a:pt x="78" y="189"/>
                    <a:pt x="74" y="190"/>
                    <a:pt x="75" y="193"/>
                  </a:cubicBezTo>
                  <a:cubicBezTo>
                    <a:pt x="76" y="197"/>
                    <a:pt x="83" y="196"/>
                    <a:pt x="85" y="201"/>
                  </a:cubicBezTo>
                  <a:cubicBezTo>
                    <a:pt x="86" y="206"/>
                    <a:pt x="82" y="210"/>
                    <a:pt x="81" y="214"/>
                  </a:cubicBezTo>
                  <a:cubicBezTo>
                    <a:pt x="80" y="220"/>
                    <a:pt x="82" y="224"/>
                    <a:pt x="85" y="229"/>
                  </a:cubicBezTo>
                  <a:cubicBezTo>
                    <a:pt x="88" y="237"/>
                    <a:pt x="91" y="241"/>
                    <a:pt x="89" y="250"/>
                  </a:cubicBezTo>
                  <a:cubicBezTo>
                    <a:pt x="87" y="258"/>
                    <a:pt x="82" y="263"/>
                    <a:pt x="82" y="272"/>
                  </a:cubicBezTo>
                  <a:cubicBezTo>
                    <a:pt x="82" y="280"/>
                    <a:pt x="88" y="283"/>
                    <a:pt x="91" y="290"/>
                  </a:cubicBezTo>
                  <a:cubicBezTo>
                    <a:pt x="93" y="296"/>
                    <a:pt x="94" y="303"/>
                    <a:pt x="94" y="309"/>
                  </a:cubicBezTo>
                  <a:cubicBezTo>
                    <a:pt x="97" y="310"/>
                    <a:pt x="100" y="310"/>
                    <a:pt x="103" y="311"/>
                  </a:cubicBezTo>
                  <a:cubicBezTo>
                    <a:pt x="107" y="313"/>
                    <a:pt x="110" y="315"/>
                    <a:pt x="115" y="317"/>
                  </a:cubicBezTo>
                  <a:cubicBezTo>
                    <a:pt x="118" y="318"/>
                    <a:pt x="120" y="318"/>
                    <a:pt x="123" y="320"/>
                  </a:cubicBezTo>
                  <a:cubicBezTo>
                    <a:pt x="128" y="325"/>
                    <a:pt x="125" y="331"/>
                    <a:pt x="125" y="337"/>
                  </a:cubicBezTo>
                  <a:cubicBezTo>
                    <a:pt x="125" y="343"/>
                    <a:pt x="127" y="349"/>
                    <a:pt x="125" y="355"/>
                  </a:cubicBezTo>
                  <a:cubicBezTo>
                    <a:pt x="123" y="365"/>
                    <a:pt x="119" y="362"/>
                    <a:pt x="112" y="365"/>
                  </a:cubicBezTo>
                  <a:cubicBezTo>
                    <a:pt x="104" y="368"/>
                    <a:pt x="101" y="377"/>
                    <a:pt x="98" y="384"/>
                  </a:cubicBezTo>
                  <a:cubicBezTo>
                    <a:pt x="95" y="392"/>
                    <a:pt x="88" y="397"/>
                    <a:pt x="84" y="405"/>
                  </a:cubicBezTo>
                  <a:cubicBezTo>
                    <a:pt x="83" y="408"/>
                    <a:pt x="84" y="410"/>
                    <a:pt x="82" y="413"/>
                  </a:cubicBezTo>
                  <a:cubicBezTo>
                    <a:pt x="80" y="416"/>
                    <a:pt x="74" y="420"/>
                    <a:pt x="70" y="422"/>
                  </a:cubicBezTo>
                  <a:cubicBezTo>
                    <a:pt x="68" y="423"/>
                    <a:pt x="61" y="424"/>
                    <a:pt x="60" y="426"/>
                  </a:cubicBezTo>
                  <a:cubicBezTo>
                    <a:pt x="56" y="428"/>
                    <a:pt x="58" y="432"/>
                    <a:pt x="55" y="435"/>
                  </a:cubicBezTo>
                  <a:cubicBezTo>
                    <a:pt x="53" y="438"/>
                    <a:pt x="48" y="439"/>
                    <a:pt x="46" y="442"/>
                  </a:cubicBezTo>
                  <a:cubicBezTo>
                    <a:pt x="43" y="445"/>
                    <a:pt x="43" y="450"/>
                    <a:pt x="41" y="453"/>
                  </a:cubicBezTo>
                  <a:cubicBezTo>
                    <a:pt x="37" y="457"/>
                    <a:pt x="34" y="456"/>
                    <a:pt x="30" y="459"/>
                  </a:cubicBezTo>
                  <a:cubicBezTo>
                    <a:pt x="27" y="462"/>
                    <a:pt x="22" y="472"/>
                    <a:pt x="21" y="477"/>
                  </a:cubicBezTo>
                  <a:cubicBezTo>
                    <a:pt x="19" y="480"/>
                    <a:pt x="20" y="484"/>
                    <a:pt x="19" y="486"/>
                  </a:cubicBezTo>
                  <a:cubicBezTo>
                    <a:pt x="18" y="489"/>
                    <a:pt x="14" y="490"/>
                    <a:pt x="13" y="493"/>
                  </a:cubicBezTo>
                  <a:cubicBezTo>
                    <a:pt x="8" y="504"/>
                    <a:pt x="19" y="516"/>
                    <a:pt x="21" y="525"/>
                  </a:cubicBezTo>
                  <a:cubicBezTo>
                    <a:pt x="22" y="528"/>
                    <a:pt x="19" y="534"/>
                    <a:pt x="20" y="539"/>
                  </a:cubicBezTo>
                  <a:cubicBezTo>
                    <a:pt x="21" y="545"/>
                    <a:pt x="24" y="548"/>
                    <a:pt x="24" y="555"/>
                  </a:cubicBezTo>
                  <a:cubicBezTo>
                    <a:pt x="25" y="570"/>
                    <a:pt x="21" y="587"/>
                    <a:pt x="16" y="600"/>
                  </a:cubicBezTo>
                  <a:cubicBezTo>
                    <a:pt x="15" y="601"/>
                    <a:pt x="13" y="607"/>
                    <a:pt x="14" y="608"/>
                  </a:cubicBezTo>
                  <a:cubicBezTo>
                    <a:pt x="15" y="613"/>
                    <a:pt x="16" y="610"/>
                    <a:pt x="19" y="614"/>
                  </a:cubicBezTo>
                  <a:cubicBezTo>
                    <a:pt x="25" y="620"/>
                    <a:pt x="25" y="627"/>
                    <a:pt x="31" y="633"/>
                  </a:cubicBezTo>
                  <a:cubicBezTo>
                    <a:pt x="35" y="636"/>
                    <a:pt x="38" y="637"/>
                    <a:pt x="41" y="639"/>
                  </a:cubicBezTo>
                  <a:cubicBezTo>
                    <a:pt x="45" y="642"/>
                    <a:pt x="44" y="644"/>
                    <a:pt x="47" y="647"/>
                  </a:cubicBezTo>
                  <a:cubicBezTo>
                    <a:pt x="59" y="660"/>
                    <a:pt x="74" y="653"/>
                    <a:pt x="87" y="650"/>
                  </a:cubicBezTo>
                  <a:cubicBezTo>
                    <a:pt x="93" y="648"/>
                    <a:pt x="98" y="649"/>
                    <a:pt x="104" y="645"/>
                  </a:cubicBezTo>
                  <a:cubicBezTo>
                    <a:pt x="111" y="641"/>
                    <a:pt x="111" y="640"/>
                    <a:pt x="120" y="639"/>
                  </a:cubicBezTo>
                  <a:cubicBezTo>
                    <a:pt x="127" y="639"/>
                    <a:pt x="139" y="642"/>
                    <a:pt x="145" y="637"/>
                  </a:cubicBezTo>
                  <a:cubicBezTo>
                    <a:pt x="146" y="636"/>
                    <a:pt x="145" y="632"/>
                    <a:pt x="146" y="631"/>
                  </a:cubicBezTo>
                  <a:cubicBezTo>
                    <a:pt x="147" y="630"/>
                    <a:pt x="149" y="631"/>
                    <a:pt x="149" y="630"/>
                  </a:cubicBezTo>
                  <a:cubicBezTo>
                    <a:pt x="152" y="628"/>
                    <a:pt x="154" y="630"/>
                    <a:pt x="155" y="626"/>
                  </a:cubicBezTo>
                  <a:cubicBezTo>
                    <a:pt x="162" y="625"/>
                    <a:pt x="174" y="628"/>
                    <a:pt x="175" y="619"/>
                  </a:cubicBezTo>
                  <a:cubicBezTo>
                    <a:pt x="182" y="621"/>
                    <a:pt x="187" y="620"/>
                    <a:pt x="192" y="619"/>
                  </a:cubicBezTo>
                  <a:cubicBezTo>
                    <a:pt x="195" y="616"/>
                    <a:pt x="197" y="613"/>
                    <a:pt x="200" y="60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8" name="Freeform 604"/>
            <p:cNvSpPr>
              <a:spLocks/>
            </p:cNvSpPr>
            <p:nvPr/>
          </p:nvSpPr>
          <p:spPr bwMode="auto">
            <a:xfrm>
              <a:off x="-7640637" y="3494088"/>
              <a:ext cx="693738" cy="349250"/>
            </a:xfrm>
            <a:custGeom>
              <a:avLst/>
              <a:gdLst>
                <a:gd name="T0" fmla="*/ 72 w 185"/>
                <a:gd name="T1" fmla="*/ 78 h 93"/>
                <a:gd name="T2" fmla="*/ 89 w 185"/>
                <a:gd name="T3" fmla="*/ 83 h 93"/>
                <a:gd name="T4" fmla="*/ 109 w 185"/>
                <a:gd name="T5" fmla="*/ 88 h 93"/>
                <a:gd name="T6" fmla="*/ 136 w 185"/>
                <a:gd name="T7" fmla="*/ 86 h 93"/>
                <a:gd name="T8" fmla="*/ 146 w 185"/>
                <a:gd name="T9" fmla="*/ 80 h 93"/>
                <a:gd name="T10" fmla="*/ 159 w 185"/>
                <a:gd name="T11" fmla="*/ 83 h 93"/>
                <a:gd name="T12" fmla="*/ 171 w 185"/>
                <a:gd name="T13" fmla="*/ 87 h 93"/>
                <a:gd name="T14" fmla="*/ 183 w 185"/>
                <a:gd name="T15" fmla="*/ 84 h 93"/>
                <a:gd name="T16" fmla="*/ 173 w 185"/>
                <a:gd name="T17" fmla="*/ 76 h 93"/>
                <a:gd name="T18" fmla="*/ 169 w 185"/>
                <a:gd name="T19" fmla="*/ 68 h 93"/>
                <a:gd name="T20" fmla="*/ 177 w 185"/>
                <a:gd name="T21" fmla="*/ 63 h 93"/>
                <a:gd name="T22" fmla="*/ 174 w 185"/>
                <a:gd name="T23" fmla="*/ 62 h 93"/>
                <a:gd name="T24" fmla="*/ 165 w 185"/>
                <a:gd name="T25" fmla="*/ 57 h 93"/>
                <a:gd name="T26" fmla="*/ 154 w 185"/>
                <a:gd name="T27" fmla="*/ 54 h 93"/>
                <a:gd name="T28" fmla="*/ 158 w 185"/>
                <a:gd name="T29" fmla="*/ 41 h 93"/>
                <a:gd name="T30" fmla="*/ 147 w 185"/>
                <a:gd name="T31" fmla="*/ 37 h 93"/>
                <a:gd name="T32" fmla="*/ 136 w 185"/>
                <a:gd name="T33" fmla="*/ 33 h 93"/>
                <a:gd name="T34" fmla="*/ 132 w 185"/>
                <a:gd name="T35" fmla="*/ 34 h 93"/>
                <a:gd name="T36" fmla="*/ 128 w 185"/>
                <a:gd name="T37" fmla="*/ 31 h 93"/>
                <a:gd name="T38" fmla="*/ 105 w 185"/>
                <a:gd name="T39" fmla="*/ 36 h 93"/>
                <a:gd name="T40" fmla="*/ 93 w 185"/>
                <a:gd name="T41" fmla="*/ 26 h 93"/>
                <a:gd name="T42" fmla="*/ 85 w 185"/>
                <a:gd name="T43" fmla="*/ 19 h 93"/>
                <a:gd name="T44" fmla="*/ 76 w 185"/>
                <a:gd name="T45" fmla="*/ 17 h 93"/>
                <a:gd name="T46" fmla="*/ 37 w 185"/>
                <a:gd name="T47" fmla="*/ 6 h 93"/>
                <a:gd name="T48" fmla="*/ 0 w 185"/>
                <a:gd name="T49" fmla="*/ 3 h 93"/>
                <a:gd name="T50" fmla="*/ 0 w 185"/>
                <a:gd name="T51" fmla="*/ 3 h 93"/>
                <a:gd name="T52" fmla="*/ 6 w 185"/>
                <a:gd name="T53" fmla="*/ 15 h 93"/>
                <a:gd name="T54" fmla="*/ 15 w 185"/>
                <a:gd name="T55" fmla="*/ 16 h 93"/>
                <a:gd name="T56" fmla="*/ 23 w 185"/>
                <a:gd name="T57" fmla="*/ 20 h 93"/>
                <a:gd name="T58" fmla="*/ 33 w 185"/>
                <a:gd name="T59" fmla="*/ 26 h 93"/>
                <a:gd name="T60" fmla="*/ 41 w 185"/>
                <a:gd name="T61" fmla="*/ 32 h 93"/>
                <a:gd name="T62" fmla="*/ 47 w 185"/>
                <a:gd name="T63" fmla="*/ 43 h 93"/>
                <a:gd name="T64" fmla="*/ 51 w 185"/>
                <a:gd name="T65" fmla="*/ 63 h 93"/>
                <a:gd name="T66" fmla="*/ 46 w 185"/>
                <a:gd name="T67" fmla="*/ 75 h 93"/>
                <a:gd name="T68" fmla="*/ 57 w 185"/>
                <a:gd name="T69" fmla="*/ 77 h 93"/>
                <a:gd name="T70" fmla="*/ 72 w 185"/>
                <a:gd name="T71"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93">
                  <a:moveTo>
                    <a:pt x="72" y="78"/>
                  </a:moveTo>
                  <a:cubicBezTo>
                    <a:pt x="74" y="69"/>
                    <a:pt x="86" y="80"/>
                    <a:pt x="89" y="83"/>
                  </a:cubicBezTo>
                  <a:cubicBezTo>
                    <a:pt x="96" y="90"/>
                    <a:pt x="100" y="90"/>
                    <a:pt x="109" y="88"/>
                  </a:cubicBezTo>
                  <a:cubicBezTo>
                    <a:pt x="118" y="87"/>
                    <a:pt x="128" y="89"/>
                    <a:pt x="136" y="86"/>
                  </a:cubicBezTo>
                  <a:cubicBezTo>
                    <a:pt x="140" y="85"/>
                    <a:pt x="142" y="81"/>
                    <a:pt x="146" y="80"/>
                  </a:cubicBezTo>
                  <a:cubicBezTo>
                    <a:pt x="151" y="79"/>
                    <a:pt x="155" y="82"/>
                    <a:pt x="159" y="83"/>
                  </a:cubicBezTo>
                  <a:cubicBezTo>
                    <a:pt x="159" y="89"/>
                    <a:pt x="167" y="87"/>
                    <a:pt x="171" y="87"/>
                  </a:cubicBezTo>
                  <a:cubicBezTo>
                    <a:pt x="172" y="93"/>
                    <a:pt x="185" y="92"/>
                    <a:pt x="183" y="84"/>
                  </a:cubicBezTo>
                  <a:cubicBezTo>
                    <a:pt x="182" y="80"/>
                    <a:pt x="176" y="78"/>
                    <a:pt x="173" y="76"/>
                  </a:cubicBezTo>
                  <a:cubicBezTo>
                    <a:pt x="171" y="74"/>
                    <a:pt x="170" y="71"/>
                    <a:pt x="169" y="68"/>
                  </a:cubicBezTo>
                  <a:cubicBezTo>
                    <a:pt x="172" y="67"/>
                    <a:pt x="175" y="65"/>
                    <a:pt x="177" y="63"/>
                  </a:cubicBezTo>
                  <a:cubicBezTo>
                    <a:pt x="176" y="62"/>
                    <a:pt x="175" y="62"/>
                    <a:pt x="174" y="62"/>
                  </a:cubicBezTo>
                  <a:cubicBezTo>
                    <a:pt x="170" y="60"/>
                    <a:pt x="168" y="58"/>
                    <a:pt x="165" y="57"/>
                  </a:cubicBezTo>
                  <a:cubicBezTo>
                    <a:pt x="161" y="55"/>
                    <a:pt x="158" y="56"/>
                    <a:pt x="154" y="54"/>
                  </a:cubicBezTo>
                  <a:cubicBezTo>
                    <a:pt x="155" y="52"/>
                    <a:pt x="159" y="42"/>
                    <a:pt x="158" y="41"/>
                  </a:cubicBezTo>
                  <a:cubicBezTo>
                    <a:pt x="157" y="37"/>
                    <a:pt x="149" y="42"/>
                    <a:pt x="147" y="37"/>
                  </a:cubicBezTo>
                  <a:cubicBezTo>
                    <a:pt x="143" y="36"/>
                    <a:pt x="140" y="34"/>
                    <a:pt x="136" y="33"/>
                  </a:cubicBezTo>
                  <a:cubicBezTo>
                    <a:pt x="135" y="33"/>
                    <a:pt x="133" y="35"/>
                    <a:pt x="132" y="34"/>
                  </a:cubicBezTo>
                  <a:cubicBezTo>
                    <a:pt x="130" y="34"/>
                    <a:pt x="130" y="32"/>
                    <a:pt x="128" y="31"/>
                  </a:cubicBezTo>
                  <a:cubicBezTo>
                    <a:pt x="119" y="30"/>
                    <a:pt x="114" y="42"/>
                    <a:pt x="105" y="36"/>
                  </a:cubicBezTo>
                  <a:cubicBezTo>
                    <a:pt x="111" y="30"/>
                    <a:pt x="95" y="27"/>
                    <a:pt x="93" y="26"/>
                  </a:cubicBezTo>
                  <a:cubicBezTo>
                    <a:pt x="90" y="24"/>
                    <a:pt x="88" y="21"/>
                    <a:pt x="85" y="19"/>
                  </a:cubicBezTo>
                  <a:cubicBezTo>
                    <a:pt x="82" y="18"/>
                    <a:pt x="80" y="18"/>
                    <a:pt x="76" y="17"/>
                  </a:cubicBezTo>
                  <a:cubicBezTo>
                    <a:pt x="68" y="16"/>
                    <a:pt x="39" y="17"/>
                    <a:pt x="37" y="6"/>
                  </a:cubicBezTo>
                  <a:cubicBezTo>
                    <a:pt x="24" y="3"/>
                    <a:pt x="12" y="0"/>
                    <a:pt x="0" y="3"/>
                  </a:cubicBezTo>
                  <a:cubicBezTo>
                    <a:pt x="0" y="3"/>
                    <a:pt x="0" y="3"/>
                    <a:pt x="0" y="3"/>
                  </a:cubicBezTo>
                  <a:cubicBezTo>
                    <a:pt x="3" y="7"/>
                    <a:pt x="2" y="12"/>
                    <a:pt x="6" y="15"/>
                  </a:cubicBezTo>
                  <a:cubicBezTo>
                    <a:pt x="8" y="17"/>
                    <a:pt x="12" y="15"/>
                    <a:pt x="15" y="16"/>
                  </a:cubicBezTo>
                  <a:cubicBezTo>
                    <a:pt x="18" y="17"/>
                    <a:pt x="20" y="19"/>
                    <a:pt x="23" y="20"/>
                  </a:cubicBezTo>
                  <a:cubicBezTo>
                    <a:pt x="27" y="22"/>
                    <a:pt x="29" y="23"/>
                    <a:pt x="33" y="26"/>
                  </a:cubicBezTo>
                  <a:cubicBezTo>
                    <a:pt x="35" y="28"/>
                    <a:pt x="38" y="30"/>
                    <a:pt x="41" y="32"/>
                  </a:cubicBezTo>
                  <a:cubicBezTo>
                    <a:pt x="45" y="35"/>
                    <a:pt x="45" y="37"/>
                    <a:pt x="47" y="43"/>
                  </a:cubicBezTo>
                  <a:cubicBezTo>
                    <a:pt x="48" y="49"/>
                    <a:pt x="51" y="57"/>
                    <a:pt x="51" y="63"/>
                  </a:cubicBezTo>
                  <a:cubicBezTo>
                    <a:pt x="51" y="67"/>
                    <a:pt x="49" y="71"/>
                    <a:pt x="46" y="75"/>
                  </a:cubicBezTo>
                  <a:cubicBezTo>
                    <a:pt x="50" y="77"/>
                    <a:pt x="53" y="77"/>
                    <a:pt x="57" y="77"/>
                  </a:cubicBezTo>
                  <a:cubicBezTo>
                    <a:pt x="62" y="77"/>
                    <a:pt x="67" y="77"/>
                    <a:pt x="72" y="7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9" name="Freeform 605"/>
            <p:cNvSpPr>
              <a:spLocks/>
            </p:cNvSpPr>
            <p:nvPr/>
          </p:nvSpPr>
          <p:spPr bwMode="auto">
            <a:xfrm>
              <a:off x="-9028112" y="3686175"/>
              <a:ext cx="1885950" cy="820738"/>
            </a:xfrm>
            <a:custGeom>
              <a:avLst/>
              <a:gdLst>
                <a:gd name="T0" fmla="*/ 478 w 503"/>
                <a:gd name="T1" fmla="*/ 76 h 219"/>
                <a:gd name="T2" fmla="*/ 473 w 503"/>
                <a:gd name="T3" fmla="*/ 49 h 219"/>
                <a:gd name="T4" fmla="*/ 467 w 503"/>
                <a:gd name="T5" fmla="*/ 38 h 219"/>
                <a:gd name="T6" fmla="*/ 442 w 503"/>
                <a:gd name="T7" fmla="*/ 27 h 219"/>
                <a:gd name="T8" fmla="*/ 416 w 503"/>
                <a:gd name="T9" fmla="*/ 24 h 219"/>
                <a:gd name="T10" fmla="*/ 392 w 503"/>
                <a:gd name="T11" fmla="*/ 40 h 219"/>
                <a:gd name="T12" fmla="*/ 358 w 503"/>
                <a:gd name="T13" fmla="*/ 40 h 219"/>
                <a:gd name="T14" fmla="*/ 319 w 503"/>
                <a:gd name="T15" fmla="*/ 42 h 219"/>
                <a:gd name="T16" fmla="*/ 299 w 503"/>
                <a:gd name="T17" fmla="*/ 33 h 219"/>
                <a:gd name="T18" fmla="*/ 272 w 503"/>
                <a:gd name="T19" fmla="*/ 27 h 219"/>
                <a:gd name="T20" fmla="*/ 252 w 503"/>
                <a:gd name="T21" fmla="*/ 19 h 219"/>
                <a:gd name="T22" fmla="*/ 239 w 503"/>
                <a:gd name="T23" fmla="*/ 8 h 219"/>
                <a:gd name="T24" fmla="*/ 182 w 503"/>
                <a:gd name="T25" fmla="*/ 11 h 219"/>
                <a:gd name="T26" fmla="*/ 145 w 503"/>
                <a:gd name="T27" fmla="*/ 30 h 219"/>
                <a:gd name="T28" fmla="*/ 110 w 503"/>
                <a:gd name="T29" fmla="*/ 35 h 219"/>
                <a:gd name="T30" fmla="*/ 86 w 503"/>
                <a:gd name="T31" fmla="*/ 47 h 219"/>
                <a:gd name="T32" fmla="*/ 85 w 503"/>
                <a:gd name="T33" fmla="*/ 54 h 219"/>
                <a:gd name="T34" fmla="*/ 83 w 503"/>
                <a:gd name="T35" fmla="*/ 64 h 219"/>
                <a:gd name="T36" fmla="*/ 50 w 503"/>
                <a:gd name="T37" fmla="*/ 66 h 219"/>
                <a:gd name="T38" fmla="*/ 36 w 503"/>
                <a:gd name="T39" fmla="*/ 64 h 219"/>
                <a:gd name="T40" fmla="*/ 11 w 503"/>
                <a:gd name="T41" fmla="*/ 74 h 219"/>
                <a:gd name="T42" fmla="*/ 1 w 503"/>
                <a:gd name="T43" fmla="*/ 95 h 219"/>
                <a:gd name="T44" fmla="*/ 19 w 503"/>
                <a:gd name="T45" fmla="*/ 105 h 219"/>
                <a:gd name="T46" fmla="*/ 24 w 503"/>
                <a:gd name="T47" fmla="*/ 121 h 219"/>
                <a:gd name="T48" fmla="*/ 13 w 503"/>
                <a:gd name="T49" fmla="*/ 123 h 219"/>
                <a:gd name="T50" fmla="*/ 25 w 503"/>
                <a:gd name="T51" fmla="*/ 145 h 219"/>
                <a:gd name="T52" fmla="*/ 20 w 503"/>
                <a:gd name="T53" fmla="*/ 159 h 219"/>
                <a:gd name="T54" fmla="*/ 41 w 503"/>
                <a:gd name="T55" fmla="*/ 173 h 219"/>
                <a:gd name="T56" fmla="*/ 46 w 503"/>
                <a:gd name="T57" fmla="*/ 181 h 219"/>
                <a:gd name="T58" fmla="*/ 41 w 503"/>
                <a:gd name="T59" fmla="*/ 191 h 219"/>
                <a:gd name="T60" fmla="*/ 54 w 503"/>
                <a:gd name="T61" fmla="*/ 196 h 219"/>
                <a:gd name="T62" fmla="*/ 80 w 503"/>
                <a:gd name="T63" fmla="*/ 191 h 219"/>
                <a:gd name="T64" fmla="*/ 94 w 503"/>
                <a:gd name="T65" fmla="*/ 208 h 219"/>
                <a:gd name="T66" fmla="*/ 136 w 503"/>
                <a:gd name="T67" fmla="*/ 186 h 219"/>
                <a:gd name="T68" fmla="*/ 178 w 503"/>
                <a:gd name="T69" fmla="*/ 212 h 219"/>
                <a:gd name="T70" fmla="*/ 207 w 503"/>
                <a:gd name="T71" fmla="*/ 208 h 219"/>
                <a:gd name="T72" fmla="*/ 227 w 503"/>
                <a:gd name="T73" fmla="*/ 190 h 219"/>
                <a:gd name="T74" fmla="*/ 265 w 503"/>
                <a:gd name="T75" fmla="*/ 189 h 219"/>
                <a:gd name="T76" fmla="*/ 262 w 503"/>
                <a:gd name="T77" fmla="*/ 201 h 219"/>
                <a:gd name="T78" fmla="*/ 265 w 503"/>
                <a:gd name="T79" fmla="*/ 216 h 219"/>
                <a:gd name="T80" fmla="*/ 285 w 503"/>
                <a:gd name="T81" fmla="*/ 206 h 219"/>
                <a:gd name="T82" fmla="*/ 328 w 503"/>
                <a:gd name="T83" fmla="*/ 186 h 219"/>
                <a:gd name="T84" fmla="*/ 393 w 503"/>
                <a:gd name="T85" fmla="*/ 179 h 219"/>
                <a:gd name="T86" fmla="*/ 431 w 503"/>
                <a:gd name="T87" fmla="*/ 172 h 219"/>
                <a:gd name="T88" fmla="*/ 487 w 503"/>
                <a:gd name="T89" fmla="*/ 171 h 219"/>
                <a:gd name="T90" fmla="*/ 499 w 503"/>
                <a:gd name="T91" fmla="*/ 175 h 219"/>
                <a:gd name="T92" fmla="*/ 501 w 503"/>
                <a:gd name="T93" fmla="*/ 167 h 219"/>
                <a:gd name="T94" fmla="*/ 490 w 503"/>
                <a:gd name="T95" fmla="*/ 154 h 219"/>
                <a:gd name="T96" fmla="*/ 492 w 503"/>
                <a:gd name="T97" fmla="*/ 133 h 219"/>
                <a:gd name="T98" fmla="*/ 483 w 503"/>
                <a:gd name="T99" fmla="*/ 102 h 219"/>
                <a:gd name="T100" fmla="*/ 495 w 503"/>
                <a:gd name="T101" fmla="*/ 89 h 219"/>
                <a:gd name="T102" fmla="*/ 493 w 503"/>
                <a:gd name="T103" fmla="*/ 7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3" h="219">
                  <a:moveTo>
                    <a:pt x="493" y="79"/>
                  </a:moveTo>
                  <a:cubicBezTo>
                    <a:pt x="488" y="76"/>
                    <a:pt x="482" y="79"/>
                    <a:pt x="478" y="76"/>
                  </a:cubicBezTo>
                  <a:cubicBezTo>
                    <a:pt x="474" y="74"/>
                    <a:pt x="473" y="70"/>
                    <a:pt x="472" y="66"/>
                  </a:cubicBezTo>
                  <a:cubicBezTo>
                    <a:pt x="471" y="60"/>
                    <a:pt x="475" y="55"/>
                    <a:pt x="473" y="49"/>
                  </a:cubicBezTo>
                  <a:cubicBezTo>
                    <a:pt x="472" y="46"/>
                    <a:pt x="469" y="44"/>
                    <a:pt x="468" y="40"/>
                  </a:cubicBezTo>
                  <a:cubicBezTo>
                    <a:pt x="467" y="39"/>
                    <a:pt x="467" y="38"/>
                    <a:pt x="467" y="38"/>
                  </a:cubicBezTo>
                  <a:cubicBezTo>
                    <a:pt x="465" y="37"/>
                    <a:pt x="462" y="35"/>
                    <a:pt x="459" y="32"/>
                  </a:cubicBezTo>
                  <a:cubicBezTo>
                    <a:pt x="456" y="29"/>
                    <a:pt x="444" y="18"/>
                    <a:pt x="442" y="27"/>
                  </a:cubicBezTo>
                  <a:cubicBezTo>
                    <a:pt x="437" y="26"/>
                    <a:pt x="432" y="26"/>
                    <a:pt x="427" y="26"/>
                  </a:cubicBezTo>
                  <a:cubicBezTo>
                    <a:pt x="423" y="26"/>
                    <a:pt x="420" y="26"/>
                    <a:pt x="416" y="24"/>
                  </a:cubicBezTo>
                  <a:cubicBezTo>
                    <a:pt x="416" y="24"/>
                    <a:pt x="415" y="25"/>
                    <a:pt x="414" y="26"/>
                  </a:cubicBezTo>
                  <a:cubicBezTo>
                    <a:pt x="409" y="33"/>
                    <a:pt x="400" y="37"/>
                    <a:pt x="392" y="40"/>
                  </a:cubicBezTo>
                  <a:cubicBezTo>
                    <a:pt x="386" y="43"/>
                    <a:pt x="383" y="44"/>
                    <a:pt x="378" y="44"/>
                  </a:cubicBezTo>
                  <a:cubicBezTo>
                    <a:pt x="371" y="44"/>
                    <a:pt x="365" y="40"/>
                    <a:pt x="358" y="40"/>
                  </a:cubicBezTo>
                  <a:cubicBezTo>
                    <a:pt x="352" y="40"/>
                    <a:pt x="347" y="43"/>
                    <a:pt x="342" y="44"/>
                  </a:cubicBezTo>
                  <a:cubicBezTo>
                    <a:pt x="334" y="46"/>
                    <a:pt x="326" y="46"/>
                    <a:pt x="319" y="42"/>
                  </a:cubicBezTo>
                  <a:cubicBezTo>
                    <a:pt x="315" y="41"/>
                    <a:pt x="311" y="38"/>
                    <a:pt x="307" y="36"/>
                  </a:cubicBezTo>
                  <a:cubicBezTo>
                    <a:pt x="303" y="35"/>
                    <a:pt x="302" y="35"/>
                    <a:pt x="299" y="33"/>
                  </a:cubicBezTo>
                  <a:cubicBezTo>
                    <a:pt x="298" y="32"/>
                    <a:pt x="297" y="31"/>
                    <a:pt x="294" y="30"/>
                  </a:cubicBezTo>
                  <a:cubicBezTo>
                    <a:pt x="286" y="28"/>
                    <a:pt x="279" y="36"/>
                    <a:pt x="272" y="27"/>
                  </a:cubicBezTo>
                  <a:cubicBezTo>
                    <a:pt x="269" y="23"/>
                    <a:pt x="272" y="19"/>
                    <a:pt x="265" y="18"/>
                  </a:cubicBezTo>
                  <a:cubicBezTo>
                    <a:pt x="261" y="18"/>
                    <a:pt x="257" y="21"/>
                    <a:pt x="252" y="19"/>
                  </a:cubicBezTo>
                  <a:cubicBezTo>
                    <a:pt x="247" y="17"/>
                    <a:pt x="248" y="14"/>
                    <a:pt x="246" y="9"/>
                  </a:cubicBezTo>
                  <a:cubicBezTo>
                    <a:pt x="245" y="7"/>
                    <a:pt x="238" y="0"/>
                    <a:pt x="239" y="8"/>
                  </a:cubicBezTo>
                  <a:cubicBezTo>
                    <a:pt x="226" y="13"/>
                    <a:pt x="211" y="6"/>
                    <a:pt x="199" y="8"/>
                  </a:cubicBezTo>
                  <a:cubicBezTo>
                    <a:pt x="194" y="9"/>
                    <a:pt x="187" y="10"/>
                    <a:pt x="182" y="11"/>
                  </a:cubicBezTo>
                  <a:cubicBezTo>
                    <a:pt x="179" y="12"/>
                    <a:pt x="175" y="14"/>
                    <a:pt x="172" y="15"/>
                  </a:cubicBezTo>
                  <a:cubicBezTo>
                    <a:pt x="162" y="20"/>
                    <a:pt x="156" y="28"/>
                    <a:pt x="145" y="30"/>
                  </a:cubicBezTo>
                  <a:cubicBezTo>
                    <a:pt x="137" y="32"/>
                    <a:pt x="131" y="37"/>
                    <a:pt x="122" y="37"/>
                  </a:cubicBezTo>
                  <a:cubicBezTo>
                    <a:pt x="118" y="36"/>
                    <a:pt x="113" y="36"/>
                    <a:pt x="110" y="35"/>
                  </a:cubicBezTo>
                  <a:cubicBezTo>
                    <a:pt x="107" y="34"/>
                    <a:pt x="103" y="32"/>
                    <a:pt x="100" y="32"/>
                  </a:cubicBezTo>
                  <a:cubicBezTo>
                    <a:pt x="96" y="33"/>
                    <a:pt x="85" y="43"/>
                    <a:pt x="86" y="47"/>
                  </a:cubicBezTo>
                  <a:cubicBezTo>
                    <a:pt x="89" y="47"/>
                    <a:pt x="95" y="48"/>
                    <a:pt x="92" y="52"/>
                  </a:cubicBezTo>
                  <a:cubicBezTo>
                    <a:pt x="91" y="55"/>
                    <a:pt x="87" y="54"/>
                    <a:pt x="85" y="54"/>
                  </a:cubicBezTo>
                  <a:cubicBezTo>
                    <a:pt x="82" y="55"/>
                    <a:pt x="79" y="57"/>
                    <a:pt x="76" y="58"/>
                  </a:cubicBezTo>
                  <a:cubicBezTo>
                    <a:pt x="76" y="62"/>
                    <a:pt x="81" y="61"/>
                    <a:pt x="83" y="64"/>
                  </a:cubicBezTo>
                  <a:cubicBezTo>
                    <a:pt x="81" y="67"/>
                    <a:pt x="75" y="65"/>
                    <a:pt x="72" y="65"/>
                  </a:cubicBezTo>
                  <a:cubicBezTo>
                    <a:pt x="65" y="64"/>
                    <a:pt x="57" y="65"/>
                    <a:pt x="50" y="66"/>
                  </a:cubicBezTo>
                  <a:cubicBezTo>
                    <a:pt x="48" y="66"/>
                    <a:pt x="46" y="67"/>
                    <a:pt x="44" y="67"/>
                  </a:cubicBezTo>
                  <a:cubicBezTo>
                    <a:pt x="41" y="67"/>
                    <a:pt x="39" y="64"/>
                    <a:pt x="36" y="64"/>
                  </a:cubicBezTo>
                  <a:cubicBezTo>
                    <a:pt x="34" y="63"/>
                    <a:pt x="32" y="63"/>
                    <a:pt x="29" y="64"/>
                  </a:cubicBezTo>
                  <a:cubicBezTo>
                    <a:pt x="22" y="66"/>
                    <a:pt x="16" y="69"/>
                    <a:pt x="11" y="74"/>
                  </a:cubicBezTo>
                  <a:cubicBezTo>
                    <a:pt x="7" y="77"/>
                    <a:pt x="7" y="78"/>
                    <a:pt x="5" y="84"/>
                  </a:cubicBezTo>
                  <a:cubicBezTo>
                    <a:pt x="3" y="88"/>
                    <a:pt x="0" y="90"/>
                    <a:pt x="1" y="95"/>
                  </a:cubicBezTo>
                  <a:cubicBezTo>
                    <a:pt x="10" y="98"/>
                    <a:pt x="17" y="91"/>
                    <a:pt x="26" y="91"/>
                  </a:cubicBezTo>
                  <a:cubicBezTo>
                    <a:pt x="26" y="91"/>
                    <a:pt x="17" y="105"/>
                    <a:pt x="19" y="105"/>
                  </a:cubicBezTo>
                  <a:cubicBezTo>
                    <a:pt x="25" y="105"/>
                    <a:pt x="19" y="116"/>
                    <a:pt x="27" y="116"/>
                  </a:cubicBezTo>
                  <a:cubicBezTo>
                    <a:pt x="27" y="117"/>
                    <a:pt x="24" y="119"/>
                    <a:pt x="24" y="121"/>
                  </a:cubicBezTo>
                  <a:cubicBezTo>
                    <a:pt x="23" y="125"/>
                    <a:pt x="26" y="129"/>
                    <a:pt x="26" y="133"/>
                  </a:cubicBezTo>
                  <a:cubicBezTo>
                    <a:pt x="20" y="132"/>
                    <a:pt x="16" y="129"/>
                    <a:pt x="13" y="123"/>
                  </a:cubicBezTo>
                  <a:cubicBezTo>
                    <a:pt x="8" y="125"/>
                    <a:pt x="15" y="133"/>
                    <a:pt x="8" y="136"/>
                  </a:cubicBezTo>
                  <a:cubicBezTo>
                    <a:pt x="13" y="141"/>
                    <a:pt x="19" y="142"/>
                    <a:pt x="25" y="145"/>
                  </a:cubicBezTo>
                  <a:cubicBezTo>
                    <a:pt x="31" y="147"/>
                    <a:pt x="39" y="152"/>
                    <a:pt x="29" y="154"/>
                  </a:cubicBezTo>
                  <a:cubicBezTo>
                    <a:pt x="25" y="154"/>
                    <a:pt x="11" y="152"/>
                    <a:pt x="20" y="159"/>
                  </a:cubicBezTo>
                  <a:cubicBezTo>
                    <a:pt x="25" y="164"/>
                    <a:pt x="33" y="159"/>
                    <a:pt x="33" y="169"/>
                  </a:cubicBezTo>
                  <a:cubicBezTo>
                    <a:pt x="35" y="170"/>
                    <a:pt x="41" y="170"/>
                    <a:pt x="41" y="173"/>
                  </a:cubicBezTo>
                  <a:cubicBezTo>
                    <a:pt x="43" y="177"/>
                    <a:pt x="37" y="177"/>
                    <a:pt x="34" y="177"/>
                  </a:cubicBezTo>
                  <a:cubicBezTo>
                    <a:pt x="34" y="184"/>
                    <a:pt x="42" y="181"/>
                    <a:pt x="46" y="181"/>
                  </a:cubicBezTo>
                  <a:cubicBezTo>
                    <a:pt x="51" y="181"/>
                    <a:pt x="61" y="182"/>
                    <a:pt x="53" y="188"/>
                  </a:cubicBezTo>
                  <a:cubicBezTo>
                    <a:pt x="51" y="189"/>
                    <a:pt x="37" y="186"/>
                    <a:pt x="41" y="191"/>
                  </a:cubicBezTo>
                  <a:cubicBezTo>
                    <a:pt x="43" y="195"/>
                    <a:pt x="48" y="190"/>
                    <a:pt x="52" y="191"/>
                  </a:cubicBezTo>
                  <a:cubicBezTo>
                    <a:pt x="52" y="193"/>
                    <a:pt x="53" y="195"/>
                    <a:pt x="54" y="196"/>
                  </a:cubicBezTo>
                  <a:cubicBezTo>
                    <a:pt x="58" y="194"/>
                    <a:pt x="62" y="189"/>
                    <a:pt x="67" y="189"/>
                  </a:cubicBezTo>
                  <a:cubicBezTo>
                    <a:pt x="71" y="189"/>
                    <a:pt x="77" y="199"/>
                    <a:pt x="80" y="191"/>
                  </a:cubicBezTo>
                  <a:cubicBezTo>
                    <a:pt x="87" y="193"/>
                    <a:pt x="83" y="198"/>
                    <a:pt x="84" y="202"/>
                  </a:cubicBezTo>
                  <a:cubicBezTo>
                    <a:pt x="86" y="204"/>
                    <a:pt x="91" y="208"/>
                    <a:pt x="94" y="208"/>
                  </a:cubicBezTo>
                  <a:cubicBezTo>
                    <a:pt x="99" y="210"/>
                    <a:pt x="118" y="206"/>
                    <a:pt x="121" y="202"/>
                  </a:cubicBezTo>
                  <a:cubicBezTo>
                    <a:pt x="127" y="193"/>
                    <a:pt x="120" y="184"/>
                    <a:pt x="136" y="186"/>
                  </a:cubicBezTo>
                  <a:cubicBezTo>
                    <a:pt x="145" y="188"/>
                    <a:pt x="159" y="193"/>
                    <a:pt x="165" y="200"/>
                  </a:cubicBezTo>
                  <a:cubicBezTo>
                    <a:pt x="170" y="205"/>
                    <a:pt x="170" y="211"/>
                    <a:pt x="178" y="212"/>
                  </a:cubicBezTo>
                  <a:cubicBezTo>
                    <a:pt x="181" y="213"/>
                    <a:pt x="186" y="211"/>
                    <a:pt x="191" y="211"/>
                  </a:cubicBezTo>
                  <a:cubicBezTo>
                    <a:pt x="197" y="210"/>
                    <a:pt x="202" y="209"/>
                    <a:pt x="207" y="208"/>
                  </a:cubicBezTo>
                  <a:cubicBezTo>
                    <a:pt x="213" y="206"/>
                    <a:pt x="213" y="204"/>
                    <a:pt x="217" y="201"/>
                  </a:cubicBezTo>
                  <a:cubicBezTo>
                    <a:pt x="220" y="197"/>
                    <a:pt x="223" y="192"/>
                    <a:pt x="227" y="190"/>
                  </a:cubicBezTo>
                  <a:cubicBezTo>
                    <a:pt x="233" y="186"/>
                    <a:pt x="233" y="189"/>
                    <a:pt x="238" y="191"/>
                  </a:cubicBezTo>
                  <a:cubicBezTo>
                    <a:pt x="251" y="195"/>
                    <a:pt x="254" y="196"/>
                    <a:pt x="265" y="189"/>
                  </a:cubicBezTo>
                  <a:cubicBezTo>
                    <a:pt x="268" y="187"/>
                    <a:pt x="272" y="180"/>
                    <a:pt x="272" y="190"/>
                  </a:cubicBezTo>
                  <a:cubicBezTo>
                    <a:pt x="272" y="194"/>
                    <a:pt x="266" y="199"/>
                    <a:pt x="262" y="201"/>
                  </a:cubicBezTo>
                  <a:cubicBezTo>
                    <a:pt x="262" y="206"/>
                    <a:pt x="266" y="210"/>
                    <a:pt x="265" y="215"/>
                  </a:cubicBezTo>
                  <a:cubicBezTo>
                    <a:pt x="265" y="215"/>
                    <a:pt x="265" y="215"/>
                    <a:pt x="265" y="216"/>
                  </a:cubicBezTo>
                  <a:cubicBezTo>
                    <a:pt x="267" y="217"/>
                    <a:pt x="270" y="218"/>
                    <a:pt x="273" y="219"/>
                  </a:cubicBezTo>
                  <a:cubicBezTo>
                    <a:pt x="275" y="213"/>
                    <a:pt x="278" y="206"/>
                    <a:pt x="285" y="206"/>
                  </a:cubicBezTo>
                  <a:cubicBezTo>
                    <a:pt x="285" y="184"/>
                    <a:pt x="285" y="189"/>
                    <a:pt x="302" y="193"/>
                  </a:cubicBezTo>
                  <a:cubicBezTo>
                    <a:pt x="313" y="195"/>
                    <a:pt x="318" y="186"/>
                    <a:pt x="328" y="186"/>
                  </a:cubicBezTo>
                  <a:cubicBezTo>
                    <a:pt x="339" y="185"/>
                    <a:pt x="347" y="192"/>
                    <a:pt x="360" y="191"/>
                  </a:cubicBezTo>
                  <a:cubicBezTo>
                    <a:pt x="371" y="189"/>
                    <a:pt x="383" y="182"/>
                    <a:pt x="393" y="179"/>
                  </a:cubicBezTo>
                  <a:cubicBezTo>
                    <a:pt x="401" y="176"/>
                    <a:pt x="406" y="178"/>
                    <a:pt x="414" y="177"/>
                  </a:cubicBezTo>
                  <a:cubicBezTo>
                    <a:pt x="420" y="177"/>
                    <a:pt x="426" y="172"/>
                    <a:pt x="431" y="172"/>
                  </a:cubicBezTo>
                  <a:cubicBezTo>
                    <a:pt x="437" y="171"/>
                    <a:pt x="439" y="174"/>
                    <a:pt x="445" y="175"/>
                  </a:cubicBezTo>
                  <a:cubicBezTo>
                    <a:pt x="448" y="164"/>
                    <a:pt x="478" y="172"/>
                    <a:pt x="487" y="171"/>
                  </a:cubicBezTo>
                  <a:cubicBezTo>
                    <a:pt x="488" y="174"/>
                    <a:pt x="490" y="177"/>
                    <a:pt x="491" y="181"/>
                  </a:cubicBezTo>
                  <a:cubicBezTo>
                    <a:pt x="493" y="179"/>
                    <a:pt x="497" y="177"/>
                    <a:pt x="499" y="175"/>
                  </a:cubicBezTo>
                  <a:cubicBezTo>
                    <a:pt x="500" y="176"/>
                    <a:pt x="501" y="178"/>
                    <a:pt x="503" y="179"/>
                  </a:cubicBezTo>
                  <a:cubicBezTo>
                    <a:pt x="503" y="175"/>
                    <a:pt x="503" y="171"/>
                    <a:pt x="501" y="167"/>
                  </a:cubicBezTo>
                  <a:cubicBezTo>
                    <a:pt x="499" y="165"/>
                    <a:pt x="498" y="163"/>
                    <a:pt x="496" y="161"/>
                  </a:cubicBezTo>
                  <a:cubicBezTo>
                    <a:pt x="494" y="157"/>
                    <a:pt x="497" y="153"/>
                    <a:pt x="490" y="154"/>
                  </a:cubicBezTo>
                  <a:cubicBezTo>
                    <a:pt x="490" y="152"/>
                    <a:pt x="489" y="147"/>
                    <a:pt x="489" y="144"/>
                  </a:cubicBezTo>
                  <a:cubicBezTo>
                    <a:pt x="490" y="141"/>
                    <a:pt x="492" y="138"/>
                    <a:pt x="492" y="133"/>
                  </a:cubicBezTo>
                  <a:cubicBezTo>
                    <a:pt x="491" y="126"/>
                    <a:pt x="490" y="118"/>
                    <a:pt x="488" y="111"/>
                  </a:cubicBezTo>
                  <a:cubicBezTo>
                    <a:pt x="487" y="108"/>
                    <a:pt x="482" y="105"/>
                    <a:pt x="483" y="102"/>
                  </a:cubicBezTo>
                  <a:cubicBezTo>
                    <a:pt x="485" y="99"/>
                    <a:pt x="487" y="100"/>
                    <a:pt x="489" y="99"/>
                  </a:cubicBezTo>
                  <a:cubicBezTo>
                    <a:pt x="494" y="96"/>
                    <a:pt x="491" y="93"/>
                    <a:pt x="495" y="89"/>
                  </a:cubicBezTo>
                  <a:cubicBezTo>
                    <a:pt x="496" y="88"/>
                    <a:pt x="498" y="87"/>
                    <a:pt x="500" y="87"/>
                  </a:cubicBezTo>
                  <a:cubicBezTo>
                    <a:pt x="499" y="84"/>
                    <a:pt x="497" y="81"/>
                    <a:pt x="493" y="7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0" name="Freeform 606"/>
            <p:cNvSpPr>
              <a:spLocks/>
            </p:cNvSpPr>
            <p:nvPr/>
          </p:nvSpPr>
          <p:spPr bwMode="auto">
            <a:xfrm>
              <a:off x="-7153275" y="4011613"/>
              <a:ext cx="153988" cy="117475"/>
            </a:xfrm>
            <a:custGeom>
              <a:avLst/>
              <a:gdLst>
                <a:gd name="T0" fmla="*/ 20 w 41"/>
                <a:gd name="T1" fmla="*/ 24 h 31"/>
                <a:gd name="T2" fmla="*/ 32 w 41"/>
                <a:gd name="T3" fmla="*/ 31 h 31"/>
                <a:gd name="T4" fmla="*/ 41 w 41"/>
                <a:gd name="T5" fmla="*/ 30 h 31"/>
                <a:gd name="T6" fmla="*/ 36 w 41"/>
                <a:gd name="T7" fmla="*/ 20 h 31"/>
                <a:gd name="T8" fmla="*/ 17 w 41"/>
                <a:gd name="T9" fmla="*/ 5 h 31"/>
                <a:gd name="T10" fmla="*/ 0 w 41"/>
                <a:gd name="T11" fmla="*/ 0 h 31"/>
                <a:gd name="T12" fmla="*/ 8 w 41"/>
                <a:gd name="T13" fmla="*/ 12 h 31"/>
                <a:gd name="T14" fmla="*/ 20 w 41"/>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0" y="24"/>
                  </a:moveTo>
                  <a:cubicBezTo>
                    <a:pt x="22" y="26"/>
                    <a:pt x="28" y="30"/>
                    <a:pt x="32" y="31"/>
                  </a:cubicBezTo>
                  <a:cubicBezTo>
                    <a:pt x="34" y="31"/>
                    <a:pt x="38" y="31"/>
                    <a:pt x="41" y="30"/>
                  </a:cubicBezTo>
                  <a:cubicBezTo>
                    <a:pt x="38" y="28"/>
                    <a:pt x="37" y="24"/>
                    <a:pt x="36" y="20"/>
                  </a:cubicBezTo>
                  <a:cubicBezTo>
                    <a:pt x="34" y="10"/>
                    <a:pt x="26" y="8"/>
                    <a:pt x="17" y="5"/>
                  </a:cubicBezTo>
                  <a:cubicBezTo>
                    <a:pt x="13" y="3"/>
                    <a:pt x="6" y="0"/>
                    <a:pt x="0" y="0"/>
                  </a:cubicBezTo>
                  <a:cubicBezTo>
                    <a:pt x="1" y="4"/>
                    <a:pt x="5" y="8"/>
                    <a:pt x="8" y="12"/>
                  </a:cubicBezTo>
                  <a:cubicBezTo>
                    <a:pt x="11" y="16"/>
                    <a:pt x="16" y="21"/>
                    <a:pt x="20" y="2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1" name="Freeform 607"/>
            <p:cNvSpPr>
              <a:spLocks/>
            </p:cNvSpPr>
            <p:nvPr/>
          </p:nvSpPr>
          <p:spPr bwMode="auto">
            <a:xfrm>
              <a:off x="-7221537" y="4005263"/>
              <a:ext cx="1946275" cy="1739900"/>
            </a:xfrm>
            <a:custGeom>
              <a:avLst/>
              <a:gdLst>
                <a:gd name="T0" fmla="*/ 500 w 519"/>
                <a:gd name="T1" fmla="*/ 374 h 464"/>
                <a:gd name="T2" fmla="*/ 466 w 519"/>
                <a:gd name="T3" fmla="*/ 344 h 464"/>
                <a:gd name="T4" fmla="*/ 451 w 519"/>
                <a:gd name="T5" fmla="*/ 325 h 464"/>
                <a:gd name="T6" fmla="*/ 474 w 519"/>
                <a:gd name="T7" fmla="*/ 284 h 464"/>
                <a:gd name="T8" fmla="*/ 448 w 519"/>
                <a:gd name="T9" fmla="*/ 261 h 464"/>
                <a:gd name="T10" fmla="*/ 444 w 519"/>
                <a:gd name="T11" fmla="*/ 233 h 464"/>
                <a:gd name="T12" fmla="*/ 440 w 519"/>
                <a:gd name="T13" fmla="*/ 199 h 464"/>
                <a:gd name="T14" fmla="*/ 453 w 519"/>
                <a:gd name="T15" fmla="*/ 173 h 464"/>
                <a:gd name="T16" fmla="*/ 460 w 519"/>
                <a:gd name="T17" fmla="*/ 129 h 464"/>
                <a:gd name="T18" fmla="*/ 450 w 519"/>
                <a:gd name="T19" fmla="*/ 108 h 464"/>
                <a:gd name="T20" fmla="*/ 428 w 519"/>
                <a:gd name="T21" fmla="*/ 96 h 464"/>
                <a:gd name="T22" fmla="*/ 406 w 519"/>
                <a:gd name="T23" fmla="*/ 78 h 464"/>
                <a:gd name="T24" fmla="*/ 356 w 519"/>
                <a:gd name="T25" fmla="*/ 61 h 464"/>
                <a:gd name="T26" fmla="*/ 332 w 519"/>
                <a:gd name="T27" fmla="*/ 53 h 464"/>
                <a:gd name="T28" fmla="*/ 317 w 519"/>
                <a:gd name="T29" fmla="*/ 59 h 464"/>
                <a:gd name="T30" fmla="*/ 286 w 519"/>
                <a:gd name="T31" fmla="*/ 80 h 464"/>
                <a:gd name="T32" fmla="*/ 265 w 519"/>
                <a:gd name="T33" fmla="*/ 85 h 464"/>
                <a:gd name="T34" fmla="*/ 267 w 519"/>
                <a:gd name="T35" fmla="*/ 97 h 464"/>
                <a:gd name="T36" fmla="*/ 230 w 519"/>
                <a:gd name="T37" fmla="*/ 106 h 464"/>
                <a:gd name="T38" fmla="*/ 172 w 519"/>
                <a:gd name="T39" fmla="*/ 87 h 464"/>
                <a:gd name="T40" fmla="*/ 129 w 519"/>
                <a:gd name="T41" fmla="*/ 47 h 464"/>
                <a:gd name="T42" fmla="*/ 107 w 519"/>
                <a:gd name="T43" fmla="*/ 32 h 464"/>
                <a:gd name="T44" fmla="*/ 111 w 519"/>
                <a:gd name="T45" fmla="*/ 22 h 464"/>
                <a:gd name="T46" fmla="*/ 87 w 519"/>
                <a:gd name="T47" fmla="*/ 16 h 464"/>
                <a:gd name="T48" fmla="*/ 67 w 519"/>
                <a:gd name="T49" fmla="*/ 31 h 464"/>
                <a:gd name="T50" fmla="*/ 50 w 519"/>
                <a:gd name="T51" fmla="*/ 33 h 464"/>
                <a:gd name="T52" fmla="*/ 26 w 519"/>
                <a:gd name="T53" fmla="*/ 14 h 464"/>
                <a:gd name="T54" fmla="*/ 13 w 519"/>
                <a:gd name="T55" fmla="*/ 4 h 464"/>
                <a:gd name="T56" fmla="*/ 1 w 519"/>
                <a:gd name="T57" fmla="*/ 17 h 464"/>
                <a:gd name="T58" fmla="*/ 10 w 519"/>
                <a:gd name="T59" fmla="*/ 48 h 464"/>
                <a:gd name="T60" fmla="*/ 8 w 519"/>
                <a:gd name="T61" fmla="*/ 69 h 464"/>
                <a:gd name="T62" fmla="*/ 19 w 519"/>
                <a:gd name="T63" fmla="*/ 82 h 464"/>
                <a:gd name="T64" fmla="*/ 24 w 519"/>
                <a:gd name="T65" fmla="*/ 98 h 464"/>
                <a:gd name="T66" fmla="*/ 62 w 519"/>
                <a:gd name="T67" fmla="*/ 136 h 464"/>
                <a:gd name="T68" fmla="*/ 40 w 519"/>
                <a:gd name="T69" fmla="*/ 193 h 464"/>
                <a:gd name="T70" fmla="*/ 100 w 519"/>
                <a:gd name="T71" fmla="*/ 268 h 464"/>
                <a:gd name="T72" fmla="*/ 104 w 519"/>
                <a:gd name="T73" fmla="*/ 289 h 464"/>
                <a:gd name="T74" fmla="*/ 119 w 519"/>
                <a:gd name="T75" fmla="*/ 317 h 464"/>
                <a:gd name="T76" fmla="*/ 169 w 519"/>
                <a:gd name="T77" fmla="*/ 332 h 464"/>
                <a:gd name="T78" fmla="*/ 189 w 519"/>
                <a:gd name="T79" fmla="*/ 372 h 464"/>
                <a:gd name="T80" fmla="*/ 233 w 519"/>
                <a:gd name="T81" fmla="*/ 402 h 464"/>
                <a:gd name="T82" fmla="*/ 313 w 519"/>
                <a:gd name="T83" fmla="*/ 416 h 464"/>
                <a:gd name="T84" fmla="*/ 352 w 519"/>
                <a:gd name="T85" fmla="*/ 435 h 464"/>
                <a:gd name="T86" fmla="*/ 436 w 519"/>
                <a:gd name="T87" fmla="*/ 461 h 464"/>
                <a:gd name="T88" fmla="*/ 472 w 519"/>
                <a:gd name="T89" fmla="*/ 462 h 464"/>
                <a:gd name="T90" fmla="*/ 476 w 519"/>
                <a:gd name="T91" fmla="*/ 444 h 464"/>
                <a:gd name="T92" fmla="*/ 486 w 519"/>
                <a:gd name="T93" fmla="*/ 429 h 464"/>
                <a:gd name="T94" fmla="*/ 512 w 519"/>
                <a:gd name="T95" fmla="*/ 41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9" h="464">
                  <a:moveTo>
                    <a:pt x="501" y="403"/>
                  </a:moveTo>
                  <a:cubicBezTo>
                    <a:pt x="501" y="401"/>
                    <a:pt x="499" y="374"/>
                    <a:pt x="500" y="374"/>
                  </a:cubicBezTo>
                  <a:cubicBezTo>
                    <a:pt x="495" y="375"/>
                    <a:pt x="483" y="367"/>
                    <a:pt x="478" y="365"/>
                  </a:cubicBezTo>
                  <a:cubicBezTo>
                    <a:pt x="469" y="359"/>
                    <a:pt x="468" y="354"/>
                    <a:pt x="466" y="344"/>
                  </a:cubicBezTo>
                  <a:cubicBezTo>
                    <a:pt x="466" y="340"/>
                    <a:pt x="466" y="337"/>
                    <a:pt x="462" y="333"/>
                  </a:cubicBezTo>
                  <a:cubicBezTo>
                    <a:pt x="459" y="330"/>
                    <a:pt x="451" y="330"/>
                    <a:pt x="451" y="325"/>
                  </a:cubicBezTo>
                  <a:cubicBezTo>
                    <a:pt x="449" y="313"/>
                    <a:pt x="470" y="304"/>
                    <a:pt x="474" y="295"/>
                  </a:cubicBezTo>
                  <a:cubicBezTo>
                    <a:pt x="474" y="293"/>
                    <a:pt x="474" y="286"/>
                    <a:pt x="474" y="284"/>
                  </a:cubicBezTo>
                  <a:cubicBezTo>
                    <a:pt x="472" y="273"/>
                    <a:pt x="464" y="276"/>
                    <a:pt x="456" y="275"/>
                  </a:cubicBezTo>
                  <a:cubicBezTo>
                    <a:pt x="445" y="274"/>
                    <a:pt x="447" y="270"/>
                    <a:pt x="448" y="261"/>
                  </a:cubicBezTo>
                  <a:cubicBezTo>
                    <a:pt x="448" y="255"/>
                    <a:pt x="449" y="250"/>
                    <a:pt x="448" y="245"/>
                  </a:cubicBezTo>
                  <a:cubicBezTo>
                    <a:pt x="448" y="239"/>
                    <a:pt x="446" y="238"/>
                    <a:pt x="444" y="233"/>
                  </a:cubicBezTo>
                  <a:cubicBezTo>
                    <a:pt x="438" y="220"/>
                    <a:pt x="448" y="221"/>
                    <a:pt x="450" y="210"/>
                  </a:cubicBezTo>
                  <a:cubicBezTo>
                    <a:pt x="442" y="208"/>
                    <a:pt x="441" y="207"/>
                    <a:pt x="440" y="199"/>
                  </a:cubicBezTo>
                  <a:cubicBezTo>
                    <a:pt x="440" y="193"/>
                    <a:pt x="440" y="186"/>
                    <a:pt x="447" y="185"/>
                  </a:cubicBezTo>
                  <a:cubicBezTo>
                    <a:pt x="443" y="177"/>
                    <a:pt x="450" y="177"/>
                    <a:pt x="453" y="173"/>
                  </a:cubicBezTo>
                  <a:cubicBezTo>
                    <a:pt x="455" y="170"/>
                    <a:pt x="456" y="162"/>
                    <a:pt x="457" y="158"/>
                  </a:cubicBezTo>
                  <a:cubicBezTo>
                    <a:pt x="460" y="149"/>
                    <a:pt x="461" y="139"/>
                    <a:pt x="460" y="129"/>
                  </a:cubicBezTo>
                  <a:cubicBezTo>
                    <a:pt x="459" y="125"/>
                    <a:pt x="458" y="120"/>
                    <a:pt x="457" y="116"/>
                  </a:cubicBezTo>
                  <a:cubicBezTo>
                    <a:pt x="456" y="108"/>
                    <a:pt x="458" y="109"/>
                    <a:pt x="450" y="108"/>
                  </a:cubicBezTo>
                  <a:cubicBezTo>
                    <a:pt x="446" y="107"/>
                    <a:pt x="441" y="109"/>
                    <a:pt x="437" y="108"/>
                  </a:cubicBezTo>
                  <a:cubicBezTo>
                    <a:pt x="431" y="105"/>
                    <a:pt x="432" y="100"/>
                    <a:pt x="428" y="96"/>
                  </a:cubicBezTo>
                  <a:cubicBezTo>
                    <a:pt x="425" y="92"/>
                    <a:pt x="420" y="93"/>
                    <a:pt x="415" y="90"/>
                  </a:cubicBezTo>
                  <a:cubicBezTo>
                    <a:pt x="411" y="87"/>
                    <a:pt x="409" y="82"/>
                    <a:pt x="406" y="78"/>
                  </a:cubicBezTo>
                  <a:cubicBezTo>
                    <a:pt x="399" y="71"/>
                    <a:pt x="390" y="73"/>
                    <a:pt x="381" y="73"/>
                  </a:cubicBezTo>
                  <a:cubicBezTo>
                    <a:pt x="377" y="66"/>
                    <a:pt x="363" y="62"/>
                    <a:pt x="356" y="61"/>
                  </a:cubicBezTo>
                  <a:cubicBezTo>
                    <a:pt x="356" y="58"/>
                    <a:pt x="354" y="55"/>
                    <a:pt x="352" y="53"/>
                  </a:cubicBezTo>
                  <a:cubicBezTo>
                    <a:pt x="345" y="56"/>
                    <a:pt x="338" y="51"/>
                    <a:pt x="332" y="53"/>
                  </a:cubicBezTo>
                  <a:cubicBezTo>
                    <a:pt x="329" y="55"/>
                    <a:pt x="329" y="59"/>
                    <a:pt x="327" y="60"/>
                  </a:cubicBezTo>
                  <a:cubicBezTo>
                    <a:pt x="324" y="61"/>
                    <a:pt x="320" y="59"/>
                    <a:pt x="317" y="59"/>
                  </a:cubicBezTo>
                  <a:cubicBezTo>
                    <a:pt x="308" y="58"/>
                    <a:pt x="305" y="61"/>
                    <a:pt x="298" y="65"/>
                  </a:cubicBezTo>
                  <a:cubicBezTo>
                    <a:pt x="289" y="70"/>
                    <a:pt x="290" y="71"/>
                    <a:pt x="286" y="80"/>
                  </a:cubicBezTo>
                  <a:cubicBezTo>
                    <a:pt x="280" y="80"/>
                    <a:pt x="278" y="85"/>
                    <a:pt x="273" y="86"/>
                  </a:cubicBezTo>
                  <a:cubicBezTo>
                    <a:pt x="271" y="86"/>
                    <a:pt x="268" y="85"/>
                    <a:pt x="265" y="85"/>
                  </a:cubicBezTo>
                  <a:cubicBezTo>
                    <a:pt x="265" y="85"/>
                    <a:pt x="265" y="85"/>
                    <a:pt x="265" y="86"/>
                  </a:cubicBezTo>
                  <a:cubicBezTo>
                    <a:pt x="266" y="88"/>
                    <a:pt x="269" y="95"/>
                    <a:pt x="267" y="97"/>
                  </a:cubicBezTo>
                  <a:cubicBezTo>
                    <a:pt x="266" y="101"/>
                    <a:pt x="261" y="99"/>
                    <a:pt x="257" y="99"/>
                  </a:cubicBezTo>
                  <a:cubicBezTo>
                    <a:pt x="247" y="99"/>
                    <a:pt x="239" y="103"/>
                    <a:pt x="230" y="106"/>
                  </a:cubicBezTo>
                  <a:cubicBezTo>
                    <a:pt x="216" y="110"/>
                    <a:pt x="184" y="111"/>
                    <a:pt x="175" y="96"/>
                  </a:cubicBezTo>
                  <a:cubicBezTo>
                    <a:pt x="173" y="92"/>
                    <a:pt x="175" y="90"/>
                    <a:pt x="172" y="87"/>
                  </a:cubicBezTo>
                  <a:cubicBezTo>
                    <a:pt x="165" y="80"/>
                    <a:pt x="156" y="82"/>
                    <a:pt x="148" y="80"/>
                  </a:cubicBezTo>
                  <a:cubicBezTo>
                    <a:pt x="134" y="77"/>
                    <a:pt x="129" y="61"/>
                    <a:pt x="129" y="47"/>
                  </a:cubicBezTo>
                  <a:cubicBezTo>
                    <a:pt x="127" y="47"/>
                    <a:pt x="125" y="48"/>
                    <a:pt x="123" y="47"/>
                  </a:cubicBezTo>
                  <a:cubicBezTo>
                    <a:pt x="120" y="46"/>
                    <a:pt x="106" y="34"/>
                    <a:pt x="107" y="32"/>
                  </a:cubicBezTo>
                  <a:cubicBezTo>
                    <a:pt x="107" y="30"/>
                    <a:pt x="112" y="30"/>
                    <a:pt x="113" y="28"/>
                  </a:cubicBezTo>
                  <a:cubicBezTo>
                    <a:pt x="114" y="25"/>
                    <a:pt x="111" y="24"/>
                    <a:pt x="111" y="22"/>
                  </a:cubicBezTo>
                  <a:cubicBezTo>
                    <a:pt x="111" y="17"/>
                    <a:pt x="114" y="16"/>
                    <a:pt x="111" y="11"/>
                  </a:cubicBezTo>
                  <a:cubicBezTo>
                    <a:pt x="104" y="0"/>
                    <a:pt x="94" y="12"/>
                    <a:pt x="87" y="16"/>
                  </a:cubicBezTo>
                  <a:cubicBezTo>
                    <a:pt x="83" y="18"/>
                    <a:pt x="80" y="20"/>
                    <a:pt x="76" y="23"/>
                  </a:cubicBezTo>
                  <a:cubicBezTo>
                    <a:pt x="73" y="26"/>
                    <a:pt x="70" y="29"/>
                    <a:pt x="67" y="31"/>
                  </a:cubicBezTo>
                  <a:cubicBezTo>
                    <a:pt x="63" y="33"/>
                    <a:pt x="61" y="33"/>
                    <a:pt x="59" y="32"/>
                  </a:cubicBezTo>
                  <a:cubicBezTo>
                    <a:pt x="56" y="33"/>
                    <a:pt x="52" y="33"/>
                    <a:pt x="50" y="33"/>
                  </a:cubicBezTo>
                  <a:cubicBezTo>
                    <a:pt x="46" y="32"/>
                    <a:pt x="40" y="28"/>
                    <a:pt x="38" y="26"/>
                  </a:cubicBezTo>
                  <a:cubicBezTo>
                    <a:pt x="34" y="23"/>
                    <a:pt x="29" y="18"/>
                    <a:pt x="26" y="14"/>
                  </a:cubicBezTo>
                  <a:cubicBezTo>
                    <a:pt x="23" y="10"/>
                    <a:pt x="19" y="6"/>
                    <a:pt x="18" y="2"/>
                  </a:cubicBezTo>
                  <a:cubicBezTo>
                    <a:pt x="16" y="2"/>
                    <a:pt x="14" y="3"/>
                    <a:pt x="13" y="4"/>
                  </a:cubicBezTo>
                  <a:cubicBezTo>
                    <a:pt x="9" y="8"/>
                    <a:pt x="12" y="11"/>
                    <a:pt x="7" y="14"/>
                  </a:cubicBezTo>
                  <a:cubicBezTo>
                    <a:pt x="5" y="15"/>
                    <a:pt x="3" y="14"/>
                    <a:pt x="1" y="17"/>
                  </a:cubicBezTo>
                  <a:cubicBezTo>
                    <a:pt x="0" y="20"/>
                    <a:pt x="5" y="23"/>
                    <a:pt x="6" y="26"/>
                  </a:cubicBezTo>
                  <a:cubicBezTo>
                    <a:pt x="8" y="33"/>
                    <a:pt x="9" y="41"/>
                    <a:pt x="10" y="48"/>
                  </a:cubicBezTo>
                  <a:cubicBezTo>
                    <a:pt x="10" y="53"/>
                    <a:pt x="8" y="56"/>
                    <a:pt x="7" y="59"/>
                  </a:cubicBezTo>
                  <a:cubicBezTo>
                    <a:pt x="7" y="62"/>
                    <a:pt x="8" y="67"/>
                    <a:pt x="8" y="69"/>
                  </a:cubicBezTo>
                  <a:cubicBezTo>
                    <a:pt x="15" y="68"/>
                    <a:pt x="12" y="72"/>
                    <a:pt x="14" y="76"/>
                  </a:cubicBezTo>
                  <a:cubicBezTo>
                    <a:pt x="16" y="78"/>
                    <a:pt x="17" y="80"/>
                    <a:pt x="19" y="82"/>
                  </a:cubicBezTo>
                  <a:cubicBezTo>
                    <a:pt x="21" y="86"/>
                    <a:pt x="21" y="90"/>
                    <a:pt x="21" y="94"/>
                  </a:cubicBezTo>
                  <a:cubicBezTo>
                    <a:pt x="22" y="96"/>
                    <a:pt x="23" y="97"/>
                    <a:pt x="24" y="98"/>
                  </a:cubicBezTo>
                  <a:cubicBezTo>
                    <a:pt x="22" y="104"/>
                    <a:pt x="32" y="117"/>
                    <a:pt x="35" y="122"/>
                  </a:cubicBezTo>
                  <a:cubicBezTo>
                    <a:pt x="43" y="134"/>
                    <a:pt x="51" y="128"/>
                    <a:pt x="62" y="136"/>
                  </a:cubicBezTo>
                  <a:cubicBezTo>
                    <a:pt x="49" y="140"/>
                    <a:pt x="55" y="150"/>
                    <a:pt x="55" y="160"/>
                  </a:cubicBezTo>
                  <a:cubicBezTo>
                    <a:pt x="41" y="165"/>
                    <a:pt x="37" y="180"/>
                    <a:pt x="40" y="193"/>
                  </a:cubicBezTo>
                  <a:cubicBezTo>
                    <a:pt x="42" y="208"/>
                    <a:pt x="66" y="235"/>
                    <a:pt x="80" y="241"/>
                  </a:cubicBezTo>
                  <a:cubicBezTo>
                    <a:pt x="90" y="245"/>
                    <a:pt x="100" y="254"/>
                    <a:pt x="100" y="268"/>
                  </a:cubicBezTo>
                  <a:cubicBezTo>
                    <a:pt x="100" y="277"/>
                    <a:pt x="95" y="284"/>
                    <a:pt x="100" y="293"/>
                  </a:cubicBezTo>
                  <a:cubicBezTo>
                    <a:pt x="101" y="292"/>
                    <a:pt x="103" y="291"/>
                    <a:pt x="104" y="289"/>
                  </a:cubicBezTo>
                  <a:cubicBezTo>
                    <a:pt x="110" y="294"/>
                    <a:pt x="107" y="303"/>
                    <a:pt x="111" y="308"/>
                  </a:cubicBezTo>
                  <a:cubicBezTo>
                    <a:pt x="111" y="310"/>
                    <a:pt x="115" y="314"/>
                    <a:pt x="119" y="317"/>
                  </a:cubicBezTo>
                  <a:cubicBezTo>
                    <a:pt x="125" y="311"/>
                    <a:pt x="135" y="311"/>
                    <a:pt x="142" y="312"/>
                  </a:cubicBezTo>
                  <a:cubicBezTo>
                    <a:pt x="156" y="314"/>
                    <a:pt x="162" y="322"/>
                    <a:pt x="169" y="332"/>
                  </a:cubicBezTo>
                  <a:cubicBezTo>
                    <a:pt x="174" y="339"/>
                    <a:pt x="185" y="349"/>
                    <a:pt x="187" y="356"/>
                  </a:cubicBezTo>
                  <a:cubicBezTo>
                    <a:pt x="189" y="361"/>
                    <a:pt x="187" y="367"/>
                    <a:pt x="189" y="372"/>
                  </a:cubicBezTo>
                  <a:cubicBezTo>
                    <a:pt x="194" y="381"/>
                    <a:pt x="202" y="382"/>
                    <a:pt x="211" y="385"/>
                  </a:cubicBezTo>
                  <a:cubicBezTo>
                    <a:pt x="221" y="389"/>
                    <a:pt x="225" y="395"/>
                    <a:pt x="233" y="402"/>
                  </a:cubicBezTo>
                  <a:cubicBezTo>
                    <a:pt x="247" y="413"/>
                    <a:pt x="264" y="423"/>
                    <a:pt x="285" y="422"/>
                  </a:cubicBezTo>
                  <a:cubicBezTo>
                    <a:pt x="292" y="422"/>
                    <a:pt x="306" y="419"/>
                    <a:pt x="313" y="416"/>
                  </a:cubicBezTo>
                  <a:cubicBezTo>
                    <a:pt x="326" y="411"/>
                    <a:pt x="324" y="407"/>
                    <a:pt x="337" y="415"/>
                  </a:cubicBezTo>
                  <a:cubicBezTo>
                    <a:pt x="345" y="421"/>
                    <a:pt x="348" y="426"/>
                    <a:pt x="352" y="435"/>
                  </a:cubicBezTo>
                  <a:cubicBezTo>
                    <a:pt x="357" y="446"/>
                    <a:pt x="359" y="448"/>
                    <a:pt x="373" y="452"/>
                  </a:cubicBezTo>
                  <a:cubicBezTo>
                    <a:pt x="394" y="458"/>
                    <a:pt x="415" y="458"/>
                    <a:pt x="436" y="461"/>
                  </a:cubicBezTo>
                  <a:cubicBezTo>
                    <a:pt x="448" y="463"/>
                    <a:pt x="460" y="464"/>
                    <a:pt x="472" y="464"/>
                  </a:cubicBezTo>
                  <a:cubicBezTo>
                    <a:pt x="472" y="463"/>
                    <a:pt x="472" y="463"/>
                    <a:pt x="472" y="462"/>
                  </a:cubicBezTo>
                  <a:cubicBezTo>
                    <a:pt x="472" y="458"/>
                    <a:pt x="471" y="453"/>
                    <a:pt x="472" y="450"/>
                  </a:cubicBezTo>
                  <a:cubicBezTo>
                    <a:pt x="473" y="447"/>
                    <a:pt x="475" y="446"/>
                    <a:pt x="476" y="444"/>
                  </a:cubicBezTo>
                  <a:cubicBezTo>
                    <a:pt x="477" y="442"/>
                    <a:pt x="475" y="439"/>
                    <a:pt x="476" y="437"/>
                  </a:cubicBezTo>
                  <a:cubicBezTo>
                    <a:pt x="478" y="430"/>
                    <a:pt x="478" y="433"/>
                    <a:pt x="486" y="429"/>
                  </a:cubicBezTo>
                  <a:cubicBezTo>
                    <a:pt x="491" y="427"/>
                    <a:pt x="494" y="423"/>
                    <a:pt x="500" y="422"/>
                  </a:cubicBezTo>
                  <a:cubicBezTo>
                    <a:pt x="507" y="421"/>
                    <a:pt x="508" y="423"/>
                    <a:pt x="512" y="417"/>
                  </a:cubicBezTo>
                  <a:cubicBezTo>
                    <a:pt x="519" y="404"/>
                    <a:pt x="509" y="406"/>
                    <a:pt x="501" y="403"/>
                  </a:cubicBezTo>
                  <a:close/>
                </a:path>
              </a:pathLst>
            </a:custGeom>
            <a:solidFill>
              <a:srgbClr val="D9D8D9"/>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2" name="Freeform 608"/>
            <p:cNvSpPr>
              <a:spLocks/>
            </p:cNvSpPr>
            <p:nvPr/>
          </p:nvSpPr>
          <p:spPr bwMode="auto">
            <a:xfrm>
              <a:off x="-7277100" y="3813175"/>
              <a:ext cx="314325" cy="322263"/>
            </a:xfrm>
            <a:custGeom>
              <a:avLst/>
              <a:gdLst>
                <a:gd name="T0" fmla="*/ 79 w 84"/>
                <a:gd name="T1" fmla="*/ 76 h 86"/>
                <a:gd name="T2" fmla="*/ 83 w 84"/>
                <a:gd name="T3" fmla="*/ 71 h 86"/>
                <a:gd name="T4" fmla="*/ 79 w 84"/>
                <a:gd name="T5" fmla="*/ 67 h 86"/>
                <a:gd name="T6" fmla="*/ 80 w 84"/>
                <a:gd name="T7" fmla="*/ 60 h 86"/>
                <a:gd name="T8" fmla="*/ 76 w 84"/>
                <a:gd name="T9" fmla="*/ 59 h 86"/>
                <a:gd name="T10" fmla="*/ 72 w 84"/>
                <a:gd name="T11" fmla="*/ 56 h 86"/>
                <a:gd name="T12" fmla="*/ 63 w 84"/>
                <a:gd name="T13" fmla="*/ 50 h 86"/>
                <a:gd name="T14" fmla="*/ 63 w 84"/>
                <a:gd name="T15" fmla="*/ 40 h 86"/>
                <a:gd name="T16" fmla="*/ 59 w 84"/>
                <a:gd name="T17" fmla="*/ 32 h 86"/>
                <a:gd name="T18" fmla="*/ 56 w 84"/>
                <a:gd name="T19" fmla="*/ 26 h 86"/>
                <a:gd name="T20" fmla="*/ 53 w 84"/>
                <a:gd name="T21" fmla="*/ 23 h 86"/>
                <a:gd name="T22" fmla="*/ 54 w 84"/>
                <a:gd name="T23" fmla="*/ 16 h 86"/>
                <a:gd name="T24" fmla="*/ 54 w 84"/>
                <a:gd name="T25" fmla="*/ 12 h 86"/>
                <a:gd name="T26" fmla="*/ 50 w 84"/>
                <a:gd name="T27" fmla="*/ 9 h 86"/>
                <a:gd name="T28" fmla="*/ 45 w 84"/>
                <a:gd name="T29" fmla="*/ 8 h 86"/>
                <a:gd name="T30" fmla="*/ 45 w 84"/>
                <a:gd name="T31" fmla="*/ 4 h 86"/>
                <a:gd name="T32" fmla="*/ 41 w 84"/>
                <a:gd name="T33" fmla="*/ 0 h 86"/>
                <a:gd name="T34" fmla="*/ 39 w 84"/>
                <a:gd name="T35" fmla="*/ 1 h 86"/>
                <a:gd name="T36" fmla="*/ 12 w 84"/>
                <a:gd name="T37" fmla="*/ 3 h 86"/>
                <a:gd name="T38" fmla="*/ 0 w 84"/>
                <a:gd name="T39" fmla="*/ 4 h 86"/>
                <a:gd name="T40" fmla="*/ 1 w 84"/>
                <a:gd name="T41" fmla="*/ 6 h 86"/>
                <a:gd name="T42" fmla="*/ 6 w 84"/>
                <a:gd name="T43" fmla="*/ 15 h 86"/>
                <a:gd name="T44" fmla="*/ 5 w 84"/>
                <a:gd name="T45" fmla="*/ 32 h 86"/>
                <a:gd name="T46" fmla="*/ 11 w 84"/>
                <a:gd name="T47" fmla="*/ 42 h 86"/>
                <a:gd name="T48" fmla="*/ 26 w 84"/>
                <a:gd name="T49" fmla="*/ 45 h 86"/>
                <a:gd name="T50" fmla="*/ 33 w 84"/>
                <a:gd name="T51" fmla="*/ 53 h 86"/>
                <a:gd name="T52" fmla="*/ 50 w 84"/>
                <a:gd name="T53" fmla="*/ 58 h 86"/>
                <a:gd name="T54" fmla="*/ 69 w 84"/>
                <a:gd name="T55" fmla="*/ 73 h 86"/>
                <a:gd name="T56" fmla="*/ 81 w 84"/>
                <a:gd name="T57" fmla="*/ 82 h 86"/>
                <a:gd name="T58" fmla="*/ 81 w 84"/>
                <a:gd name="T59" fmla="*/ 81 h 86"/>
                <a:gd name="T60" fmla="*/ 79 w 84"/>
                <a:gd name="T61"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86">
                  <a:moveTo>
                    <a:pt x="79" y="76"/>
                  </a:moveTo>
                  <a:cubicBezTo>
                    <a:pt x="79" y="72"/>
                    <a:pt x="82" y="74"/>
                    <a:pt x="83" y="71"/>
                  </a:cubicBezTo>
                  <a:cubicBezTo>
                    <a:pt x="83" y="69"/>
                    <a:pt x="80" y="69"/>
                    <a:pt x="79" y="67"/>
                  </a:cubicBezTo>
                  <a:cubicBezTo>
                    <a:pt x="78" y="63"/>
                    <a:pt x="84" y="63"/>
                    <a:pt x="80" y="60"/>
                  </a:cubicBezTo>
                  <a:cubicBezTo>
                    <a:pt x="79" y="60"/>
                    <a:pt x="77" y="60"/>
                    <a:pt x="76" y="59"/>
                  </a:cubicBezTo>
                  <a:cubicBezTo>
                    <a:pt x="74" y="58"/>
                    <a:pt x="73" y="57"/>
                    <a:pt x="72" y="56"/>
                  </a:cubicBezTo>
                  <a:cubicBezTo>
                    <a:pt x="69" y="54"/>
                    <a:pt x="65" y="53"/>
                    <a:pt x="63" y="50"/>
                  </a:cubicBezTo>
                  <a:cubicBezTo>
                    <a:pt x="62" y="47"/>
                    <a:pt x="64" y="43"/>
                    <a:pt x="63" y="40"/>
                  </a:cubicBezTo>
                  <a:cubicBezTo>
                    <a:pt x="63" y="37"/>
                    <a:pt x="60" y="35"/>
                    <a:pt x="59" y="32"/>
                  </a:cubicBezTo>
                  <a:cubicBezTo>
                    <a:pt x="58" y="30"/>
                    <a:pt x="58" y="28"/>
                    <a:pt x="56" y="26"/>
                  </a:cubicBezTo>
                  <a:cubicBezTo>
                    <a:pt x="55" y="25"/>
                    <a:pt x="53" y="24"/>
                    <a:pt x="53" y="23"/>
                  </a:cubicBezTo>
                  <a:cubicBezTo>
                    <a:pt x="52" y="21"/>
                    <a:pt x="54" y="18"/>
                    <a:pt x="54" y="16"/>
                  </a:cubicBezTo>
                  <a:cubicBezTo>
                    <a:pt x="54" y="15"/>
                    <a:pt x="56" y="15"/>
                    <a:pt x="54" y="12"/>
                  </a:cubicBezTo>
                  <a:cubicBezTo>
                    <a:pt x="53" y="11"/>
                    <a:pt x="51" y="10"/>
                    <a:pt x="50" y="9"/>
                  </a:cubicBezTo>
                  <a:cubicBezTo>
                    <a:pt x="49" y="9"/>
                    <a:pt x="46" y="9"/>
                    <a:pt x="45" y="8"/>
                  </a:cubicBezTo>
                  <a:cubicBezTo>
                    <a:pt x="44" y="6"/>
                    <a:pt x="46" y="6"/>
                    <a:pt x="45" y="4"/>
                  </a:cubicBezTo>
                  <a:cubicBezTo>
                    <a:pt x="44" y="2"/>
                    <a:pt x="42" y="1"/>
                    <a:pt x="41" y="0"/>
                  </a:cubicBezTo>
                  <a:cubicBezTo>
                    <a:pt x="40" y="0"/>
                    <a:pt x="40" y="1"/>
                    <a:pt x="39" y="1"/>
                  </a:cubicBezTo>
                  <a:cubicBezTo>
                    <a:pt x="31" y="4"/>
                    <a:pt x="21" y="2"/>
                    <a:pt x="12" y="3"/>
                  </a:cubicBezTo>
                  <a:cubicBezTo>
                    <a:pt x="7" y="4"/>
                    <a:pt x="4" y="5"/>
                    <a:pt x="0" y="4"/>
                  </a:cubicBezTo>
                  <a:cubicBezTo>
                    <a:pt x="0" y="4"/>
                    <a:pt x="0" y="5"/>
                    <a:pt x="1" y="6"/>
                  </a:cubicBezTo>
                  <a:cubicBezTo>
                    <a:pt x="2" y="10"/>
                    <a:pt x="5" y="12"/>
                    <a:pt x="6" y="15"/>
                  </a:cubicBezTo>
                  <a:cubicBezTo>
                    <a:pt x="8" y="21"/>
                    <a:pt x="4" y="26"/>
                    <a:pt x="5" y="32"/>
                  </a:cubicBezTo>
                  <a:cubicBezTo>
                    <a:pt x="6" y="36"/>
                    <a:pt x="7" y="40"/>
                    <a:pt x="11" y="42"/>
                  </a:cubicBezTo>
                  <a:cubicBezTo>
                    <a:pt x="15" y="45"/>
                    <a:pt x="21" y="42"/>
                    <a:pt x="26" y="45"/>
                  </a:cubicBezTo>
                  <a:cubicBezTo>
                    <a:pt x="30" y="47"/>
                    <a:pt x="32" y="50"/>
                    <a:pt x="33" y="53"/>
                  </a:cubicBezTo>
                  <a:cubicBezTo>
                    <a:pt x="39" y="53"/>
                    <a:pt x="46" y="56"/>
                    <a:pt x="50" y="58"/>
                  </a:cubicBezTo>
                  <a:cubicBezTo>
                    <a:pt x="59" y="61"/>
                    <a:pt x="67" y="63"/>
                    <a:pt x="69" y="73"/>
                  </a:cubicBezTo>
                  <a:cubicBezTo>
                    <a:pt x="70" y="80"/>
                    <a:pt x="72" y="86"/>
                    <a:pt x="81" y="82"/>
                  </a:cubicBezTo>
                  <a:cubicBezTo>
                    <a:pt x="81" y="82"/>
                    <a:pt x="81" y="82"/>
                    <a:pt x="81" y="81"/>
                  </a:cubicBezTo>
                  <a:cubicBezTo>
                    <a:pt x="81" y="80"/>
                    <a:pt x="79" y="77"/>
                    <a:pt x="79" y="7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3" name="Freeform 609"/>
            <p:cNvSpPr>
              <a:spLocks/>
            </p:cNvSpPr>
            <p:nvPr/>
          </p:nvSpPr>
          <p:spPr bwMode="auto">
            <a:xfrm>
              <a:off x="-7123112" y="3730625"/>
              <a:ext cx="547688" cy="454025"/>
            </a:xfrm>
            <a:custGeom>
              <a:avLst/>
              <a:gdLst>
                <a:gd name="T0" fmla="*/ 139 w 146"/>
                <a:gd name="T1" fmla="*/ 47 h 121"/>
                <a:gd name="T2" fmla="*/ 126 w 146"/>
                <a:gd name="T3" fmla="*/ 45 h 121"/>
                <a:gd name="T4" fmla="*/ 121 w 146"/>
                <a:gd name="T5" fmla="*/ 40 h 121"/>
                <a:gd name="T6" fmla="*/ 115 w 146"/>
                <a:gd name="T7" fmla="*/ 33 h 121"/>
                <a:gd name="T8" fmla="*/ 103 w 146"/>
                <a:gd name="T9" fmla="*/ 9 h 121"/>
                <a:gd name="T10" fmla="*/ 97 w 146"/>
                <a:gd name="T11" fmla="*/ 2 h 121"/>
                <a:gd name="T12" fmla="*/ 92 w 146"/>
                <a:gd name="T13" fmla="*/ 7 h 121"/>
                <a:gd name="T14" fmla="*/ 84 w 146"/>
                <a:gd name="T15" fmla="*/ 15 h 121"/>
                <a:gd name="T16" fmla="*/ 75 w 146"/>
                <a:gd name="T17" fmla="*/ 24 h 121"/>
                <a:gd name="T18" fmla="*/ 62 w 146"/>
                <a:gd name="T19" fmla="*/ 19 h 121"/>
                <a:gd name="T20" fmla="*/ 57 w 146"/>
                <a:gd name="T21" fmla="*/ 9 h 121"/>
                <a:gd name="T22" fmla="*/ 39 w 146"/>
                <a:gd name="T23" fmla="*/ 0 h 121"/>
                <a:gd name="T24" fmla="*/ 31 w 146"/>
                <a:gd name="T25" fmla="*/ 5 h 121"/>
                <a:gd name="T26" fmla="*/ 35 w 146"/>
                <a:gd name="T27" fmla="*/ 13 h 121"/>
                <a:gd name="T28" fmla="*/ 45 w 146"/>
                <a:gd name="T29" fmla="*/ 21 h 121"/>
                <a:gd name="T30" fmla="*/ 33 w 146"/>
                <a:gd name="T31" fmla="*/ 24 h 121"/>
                <a:gd name="T32" fmla="*/ 21 w 146"/>
                <a:gd name="T33" fmla="*/ 20 h 121"/>
                <a:gd name="T34" fmla="*/ 8 w 146"/>
                <a:gd name="T35" fmla="*/ 17 h 121"/>
                <a:gd name="T36" fmla="*/ 0 w 146"/>
                <a:gd name="T37" fmla="*/ 22 h 121"/>
                <a:gd name="T38" fmla="*/ 4 w 146"/>
                <a:gd name="T39" fmla="*/ 26 h 121"/>
                <a:gd name="T40" fmla="*/ 4 w 146"/>
                <a:gd name="T41" fmla="*/ 30 h 121"/>
                <a:gd name="T42" fmla="*/ 9 w 146"/>
                <a:gd name="T43" fmla="*/ 31 h 121"/>
                <a:gd name="T44" fmla="*/ 13 w 146"/>
                <a:gd name="T45" fmla="*/ 34 h 121"/>
                <a:gd name="T46" fmla="*/ 13 w 146"/>
                <a:gd name="T47" fmla="*/ 38 h 121"/>
                <a:gd name="T48" fmla="*/ 12 w 146"/>
                <a:gd name="T49" fmla="*/ 45 h 121"/>
                <a:gd name="T50" fmla="*/ 15 w 146"/>
                <a:gd name="T51" fmla="*/ 48 h 121"/>
                <a:gd name="T52" fmla="*/ 18 w 146"/>
                <a:gd name="T53" fmla="*/ 54 h 121"/>
                <a:gd name="T54" fmla="*/ 22 w 146"/>
                <a:gd name="T55" fmla="*/ 62 h 121"/>
                <a:gd name="T56" fmla="*/ 22 w 146"/>
                <a:gd name="T57" fmla="*/ 72 h 121"/>
                <a:gd name="T58" fmla="*/ 31 w 146"/>
                <a:gd name="T59" fmla="*/ 78 h 121"/>
                <a:gd name="T60" fmla="*/ 35 w 146"/>
                <a:gd name="T61" fmla="*/ 81 h 121"/>
                <a:gd name="T62" fmla="*/ 39 w 146"/>
                <a:gd name="T63" fmla="*/ 82 h 121"/>
                <a:gd name="T64" fmla="*/ 38 w 146"/>
                <a:gd name="T65" fmla="*/ 89 h 121"/>
                <a:gd name="T66" fmla="*/ 42 w 146"/>
                <a:gd name="T67" fmla="*/ 93 h 121"/>
                <a:gd name="T68" fmla="*/ 38 w 146"/>
                <a:gd name="T69" fmla="*/ 98 h 121"/>
                <a:gd name="T70" fmla="*/ 40 w 146"/>
                <a:gd name="T71" fmla="*/ 103 h 121"/>
                <a:gd name="T72" fmla="*/ 40 w 146"/>
                <a:gd name="T73" fmla="*/ 104 h 121"/>
                <a:gd name="T74" fmla="*/ 41 w 146"/>
                <a:gd name="T75" fmla="*/ 104 h 121"/>
                <a:gd name="T76" fmla="*/ 50 w 146"/>
                <a:gd name="T77" fmla="*/ 96 h 121"/>
                <a:gd name="T78" fmla="*/ 61 w 146"/>
                <a:gd name="T79" fmla="*/ 89 h 121"/>
                <a:gd name="T80" fmla="*/ 85 w 146"/>
                <a:gd name="T81" fmla="*/ 84 h 121"/>
                <a:gd name="T82" fmla="*/ 85 w 146"/>
                <a:gd name="T83" fmla="*/ 95 h 121"/>
                <a:gd name="T84" fmla="*/ 87 w 146"/>
                <a:gd name="T85" fmla="*/ 101 h 121"/>
                <a:gd name="T86" fmla="*/ 81 w 146"/>
                <a:gd name="T87" fmla="*/ 105 h 121"/>
                <a:gd name="T88" fmla="*/ 97 w 146"/>
                <a:gd name="T89" fmla="*/ 120 h 121"/>
                <a:gd name="T90" fmla="*/ 103 w 146"/>
                <a:gd name="T91" fmla="*/ 120 h 121"/>
                <a:gd name="T92" fmla="*/ 104 w 146"/>
                <a:gd name="T93" fmla="*/ 108 h 121"/>
                <a:gd name="T94" fmla="*/ 106 w 146"/>
                <a:gd name="T95" fmla="*/ 104 h 121"/>
                <a:gd name="T96" fmla="*/ 115 w 146"/>
                <a:gd name="T97" fmla="*/ 96 h 121"/>
                <a:gd name="T98" fmla="*/ 117 w 146"/>
                <a:gd name="T99" fmla="*/ 90 h 121"/>
                <a:gd name="T100" fmla="*/ 116 w 146"/>
                <a:gd name="T101" fmla="*/ 78 h 121"/>
                <a:gd name="T102" fmla="*/ 123 w 146"/>
                <a:gd name="T103" fmla="*/ 67 h 121"/>
                <a:gd name="T104" fmla="*/ 142 w 146"/>
                <a:gd name="T105" fmla="*/ 57 h 121"/>
                <a:gd name="T106" fmla="*/ 139 w 146"/>
                <a:gd name="T107"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21">
                  <a:moveTo>
                    <a:pt x="139" y="47"/>
                  </a:moveTo>
                  <a:cubicBezTo>
                    <a:pt x="134" y="44"/>
                    <a:pt x="130" y="46"/>
                    <a:pt x="126" y="45"/>
                  </a:cubicBezTo>
                  <a:cubicBezTo>
                    <a:pt x="122" y="43"/>
                    <a:pt x="123" y="43"/>
                    <a:pt x="121" y="40"/>
                  </a:cubicBezTo>
                  <a:cubicBezTo>
                    <a:pt x="121" y="39"/>
                    <a:pt x="115" y="31"/>
                    <a:pt x="115" y="33"/>
                  </a:cubicBezTo>
                  <a:cubicBezTo>
                    <a:pt x="115" y="24"/>
                    <a:pt x="109" y="16"/>
                    <a:pt x="103" y="9"/>
                  </a:cubicBezTo>
                  <a:cubicBezTo>
                    <a:pt x="101" y="7"/>
                    <a:pt x="99" y="4"/>
                    <a:pt x="97" y="2"/>
                  </a:cubicBezTo>
                  <a:cubicBezTo>
                    <a:pt x="95" y="3"/>
                    <a:pt x="94" y="5"/>
                    <a:pt x="92" y="7"/>
                  </a:cubicBezTo>
                  <a:cubicBezTo>
                    <a:pt x="90" y="10"/>
                    <a:pt x="86" y="13"/>
                    <a:pt x="84" y="15"/>
                  </a:cubicBezTo>
                  <a:cubicBezTo>
                    <a:pt x="81" y="19"/>
                    <a:pt x="80" y="23"/>
                    <a:pt x="75" y="24"/>
                  </a:cubicBezTo>
                  <a:cubicBezTo>
                    <a:pt x="70" y="25"/>
                    <a:pt x="65" y="22"/>
                    <a:pt x="62" y="19"/>
                  </a:cubicBezTo>
                  <a:cubicBezTo>
                    <a:pt x="59" y="16"/>
                    <a:pt x="59" y="12"/>
                    <a:pt x="57" y="9"/>
                  </a:cubicBezTo>
                  <a:cubicBezTo>
                    <a:pt x="53" y="5"/>
                    <a:pt x="45" y="2"/>
                    <a:pt x="39" y="0"/>
                  </a:cubicBezTo>
                  <a:cubicBezTo>
                    <a:pt x="37" y="2"/>
                    <a:pt x="34" y="4"/>
                    <a:pt x="31" y="5"/>
                  </a:cubicBezTo>
                  <a:cubicBezTo>
                    <a:pt x="32" y="8"/>
                    <a:pt x="33" y="11"/>
                    <a:pt x="35" y="13"/>
                  </a:cubicBezTo>
                  <a:cubicBezTo>
                    <a:pt x="38" y="15"/>
                    <a:pt x="44" y="17"/>
                    <a:pt x="45" y="21"/>
                  </a:cubicBezTo>
                  <a:cubicBezTo>
                    <a:pt x="47" y="29"/>
                    <a:pt x="34" y="30"/>
                    <a:pt x="33" y="24"/>
                  </a:cubicBezTo>
                  <a:cubicBezTo>
                    <a:pt x="29" y="24"/>
                    <a:pt x="21" y="26"/>
                    <a:pt x="21" y="20"/>
                  </a:cubicBezTo>
                  <a:cubicBezTo>
                    <a:pt x="17" y="19"/>
                    <a:pt x="13" y="16"/>
                    <a:pt x="8" y="17"/>
                  </a:cubicBezTo>
                  <a:cubicBezTo>
                    <a:pt x="5" y="18"/>
                    <a:pt x="3" y="20"/>
                    <a:pt x="0" y="22"/>
                  </a:cubicBezTo>
                  <a:cubicBezTo>
                    <a:pt x="1" y="23"/>
                    <a:pt x="3" y="24"/>
                    <a:pt x="4" y="26"/>
                  </a:cubicBezTo>
                  <a:cubicBezTo>
                    <a:pt x="5" y="28"/>
                    <a:pt x="3" y="28"/>
                    <a:pt x="4" y="30"/>
                  </a:cubicBezTo>
                  <a:cubicBezTo>
                    <a:pt x="5" y="31"/>
                    <a:pt x="8" y="31"/>
                    <a:pt x="9" y="31"/>
                  </a:cubicBezTo>
                  <a:cubicBezTo>
                    <a:pt x="10" y="32"/>
                    <a:pt x="12" y="33"/>
                    <a:pt x="13" y="34"/>
                  </a:cubicBezTo>
                  <a:cubicBezTo>
                    <a:pt x="15" y="37"/>
                    <a:pt x="13" y="37"/>
                    <a:pt x="13" y="38"/>
                  </a:cubicBezTo>
                  <a:cubicBezTo>
                    <a:pt x="13" y="40"/>
                    <a:pt x="11" y="43"/>
                    <a:pt x="12" y="45"/>
                  </a:cubicBezTo>
                  <a:cubicBezTo>
                    <a:pt x="12" y="46"/>
                    <a:pt x="14" y="47"/>
                    <a:pt x="15" y="48"/>
                  </a:cubicBezTo>
                  <a:cubicBezTo>
                    <a:pt x="17" y="50"/>
                    <a:pt x="17" y="52"/>
                    <a:pt x="18" y="54"/>
                  </a:cubicBezTo>
                  <a:cubicBezTo>
                    <a:pt x="19" y="57"/>
                    <a:pt x="22" y="59"/>
                    <a:pt x="22" y="62"/>
                  </a:cubicBezTo>
                  <a:cubicBezTo>
                    <a:pt x="23" y="65"/>
                    <a:pt x="21" y="69"/>
                    <a:pt x="22" y="72"/>
                  </a:cubicBezTo>
                  <a:cubicBezTo>
                    <a:pt x="24" y="75"/>
                    <a:pt x="28" y="76"/>
                    <a:pt x="31" y="78"/>
                  </a:cubicBezTo>
                  <a:cubicBezTo>
                    <a:pt x="32" y="79"/>
                    <a:pt x="33" y="80"/>
                    <a:pt x="35" y="81"/>
                  </a:cubicBezTo>
                  <a:cubicBezTo>
                    <a:pt x="36" y="82"/>
                    <a:pt x="38" y="82"/>
                    <a:pt x="39" y="82"/>
                  </a:cubicBezTo>
                  <a:cubicBezTo>
                    <a:pt x="43" y="85"/>
                    <a:pt x="37" y="85"/>
                    <a:pt x="38" y="89"/>
                  </a:cubicBezTo>
                  <a:cubicBezTo>
                    <a:pt x="39" y="91"/>
                    <a:pt x="42" y="91"/>
                    <a:pt x="42" y="93"/>
                  </a:cubicBezTo>
                  <a:cubicBezTo>
                    <a:pt x="41" y="96"/>
                    <a:pt x="38" y="94"/>
                    <a:pt x="38" y="98"/>
                  </a:cubicBezTo>
                  <a:cubicBezTo>
                    <a:pt x="38" y="99"/>
                    <a:pt x="40" y="102"/>
                    <a:pt x="40" y="103"/>
                  </a:cubicBezTo>
                  <a:cubicBezTo>
                    <a:pt x="40" y="104"/>
                    <a:pt x="40" y="104"/>
                    <a:pt x="40" y="104"/>
                  </a:cubicBezTo>
                  <a:cubicBezTo>
                    <a:pt x="40" y="104"/>
                    <a:pt x="41" y="104"/>
                    <a:pt x="41" y="104"/>
                  </a:cubicBezTo>
                  <a:cubicBezTo>
                    <a:pt x="44" y="102"/>
                    <a:pt x="47" y="99"/>
                    <a:pt x="50" y="96"/>
                  </a:cubicBezTo>
                  <a:cubicBezTo>
                    <a:pt x="54" y="93"/>
                    <a:pt x="57" y="91"/>
                    <a:pt x="61" y="89"/>
                  </a:cubicBezTo>
                  <a:cubicBezTo>
                    <a:pt x="68" y="85"/>
                    <a:pt x="78" y="73"/>
                    <a:pt x="85" y="84"/>
                  </a:cubicBezTo>
                  <a:cubicBezTo>
                    <a:pt x="88" y="89"/>
                    <a:pt x="85" y="90"/>
                    <a:pt x="85" y="95"/>
                  </a:cubicBezTo>
                  <a:cubicBezTo>
                    <a:pt x="85" y="97"/>
                    <a:pt x="88" y="98"/>
                    <a:pt x="87" y="101"/>
                  </a:cubicBezTo>
                  <a:cubicBezTo>
                    <a:pt x="86" y="103"/>
                    <a:pt x="81" y="103"/>
                    <a:pt x="81" y="105"/>
                  </a:cubicBezTo>
                  <a:cubicBezTo>
                    <a:pt x="80" y="107"/>
                    <a:pt x="94" y="119"/>
                    <a:pt x="97" y="120"/>
                  </a:cubicBezTo>
                  <a:cubicBezTo>
                    <a:pt x="99" y="121"/>
                    <a:pt x="101" y="120"/>
                    <a:pt x="103" y="120"/>
                  </a:cubicBezTo>
                  <a:cubicBezTo>
                    <a:pt x="103" y="116"/>
                    <a:pt x="103" y="112"/>
                    <a:pt x="104" y="108"/>
                  </a:cubicBezTo>
                  <a:cubicBezTo>
                    <a:pt x="104" y="106"/>
                    <a:pt x="106" y="105"/>
                    <a:pt x="106" y="104"/>
                  </a:cubicBezTo>
                  <a:cubicBezTo>
                    <a:pt x="108" y="97"/>
                    <a:pt x="105" y="93"/>
                    <a:pt x="115" y="96"/>
                  </a:cubicBezTo>
                  <a:cubicBezTo>
                    <a:pt x="115" y="93"/>
                    <a:pt x="113" y="90"/>
                    <a:pt x="117" y="90"/>
                  </a:cubicBezTo>
                  <a:cubicBezTo>
                    <a:pt x="118" y="85"/>
                    <a:pt x="116" y="82"/>
                    <a:pt x="116" y="78"/>
                  </a:cubicBezTo>
                  <a:cubicBezTo>
                    <a:pt x="117" y="74"/>
                    <a:pt x="121" y="70"/>
                    <a:pt x="123" y="67"/>
                  </a:cubicBezTo>
                  <a:cubicBezTo>
                    <a:pt x="127" y="61"/>
                    <a:pt x="135" y="47"/>
                    <a:pt x="142" y="57"/>
                  </a:cubicBezTo>
                  <a:cubicBezTo>
                    <a:pt x="146" y="53"/>
                    <a:pt x="143" y="49"/>
                    <a:pt x="139" y="4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4" name="Freeform 610"/>
            <p:cNvSpPr>
              <a:spLocks/>
            </p:cNvSpPr>
            <p:nvPr/>
          </p:nvSpPr>
          <p:spPr bwMode="auto">
            <a:xfrm>
              <a:off x="-12579350" y="3694113"/>
              <a:ext cx="341313" cy="674688"/>
            </a:xfrm>
            <a:custGeom>
              <a:avLst/>
              <a:gdLst>
                <a:gd name="T0" fmla="*/ 63 w 91"/>
                <a:gd name="T1" fmla="*/ 150 h 180"/>
                <a:gd name="T2" fmla="*/ 67 w 91"/>
                <a:gd name="T3" fmla="*/ 141 h 180"/>
                <a:gd name="T4" fmla="*/ 61 w 91"/>
                <a:gd name="T5" fmla="*/ 133 h 180"/>
                <a:gd name="T6" fmla="*/ 59 w 91"/>
                <a:gd name="T7" fmla="*/ 123 h 180"/>
                <a:gd name="T8" fmla="*/ 66 w 91"/>
                <a:gd name="T9" fmla="*/ 117 h 180"/>
                <a:gd name="T10" fmla="*/ 65 w 91"/>
                <a:gd name="T11" fmla="*/ 106 h 180"/>
                <a:gd name="T12" fmla="*/ 66 w 91"/>
                <a:gd name="T13" fmla="*/ 90 h 180"/>
                <a:gd name="T14" fmla="*/ 71 w 91"/>
                <a:gd name="T15" fmla="*/ 79 h 180"/>
                <a:gd name="T16" fmla="*/ 68 w 91"/>
                <a:gd name="T17" fmla="*/ 71 h 180"/>
                <a:gd name="T18" fmla="*/ 73 w 91"/>
                <a:gd name="T19" fmla="*/ 64 h 180"/>
                <a:gd name="T20" fmla="*/ 73 w 91"/>
                <a:gd name="T21" fmla="*/ 56 h 180"/>
                <a:gd name="T22" fmla="*/ 71 w 91"/>
                <a:gd name="T23" fmla="*/ 40 h 180"/>
                <a:gd name="T24" fmla="*/ 77 w 91"/>
                <a:gd name="T25" fmla="*/ 33 h 180"/>
                <a:gd name="T26" fmla="*/ 82 w 91"/>
                <a:gd name="T27" fmla="*/ 32 h 180"/>
                <a:gd name="T28" fmla="*/ 85 w 91"/>
                <a:gd name="T29" fmla="*/ 27 h 180"/>
                <a:gd name="T30" fmla="*/ 89 w 91"/>
                <a:gd name="T31" fmla="*/ 21 h 180"/>
                <a:gd name="T32" fmla="*/ 80 w 91"/>
                <a:gd name="T33" fmla="*/ 18 h 180"/>
                <a:gd name="T34" fmla="*/ 79 w 91"/>
                <a:gd name="T35" fmla="*/ 10 h 180"/>
                <a:gd name="T36" fmla="*/ 64 w 91"/>
                <a:gd name="T37" fmla="*/ 7 h 180"/>
                <a:gd name="T38" fmla="*/ 54 w 91"/>
                <a:gd name="T39" fmla="*/ 11 h 180"/>
                <a:gd name="T40" fmla="*/ 44 w 91"/>
                <a:gd name="T41" fmla="*/ 10 h 180"/>
                <a:gd name="T42" fmla="*/ 35 w 91"/>
                <a:gd name="T43" fmla="*/ 1 h 180"/>
                <a:gd name="T44" fmla="*/ 17 w 91"/>
                <a:gd name="T45" fmla="*/ 8 h 180"/>
                <a:gd name="T46" fmla="*/ 19 w 91"/>
                <a:gd name="T47" fmla="*/ 21 h 180"/>
                <a:gd name="T48" fmla="*/ 23 w 91"/>
                <a:gd name="T49" fmla="*/ 29 h 180"/>
                <a:gd name="T50" fmla="*/ 23 w 91"/>
                <a:gd name="T51" fmla="*/ 34 h 180"/>
                <a:gd name="T52" fmla="*/ 22 w 91"/>
                <a:gd name="T53" fmla="*/ 54 h 180"/>
                <a:gd name="T54" fmla="*/ 20 w 91"/>
                <a:gd name="T55" fmla="*/ 65 h 180"/>
                <a:gd name="T56" fmla="*/ 14 w 91"/>
                <a:gd name="T57" fmla="*/ 84 h 180"/>
                <a:gd name="T58" fmla="*/ 9 w 91"/>
                <a:gd name="T59" fmla="*/ 94 h 180"/>
                <a:gd name="T60" fmla="*/ 6 w 91"/>
                <a:gd name="T61" fmla="*/ 100 h 180"/>
                <a:gd name="T62" fmla="*/ 1 w 91"/>
                <a:gd name="T63" fmla="*/ 120 h 180"/>
                <a:gd name="T64" fmla="*/ 8 w 91"/>
                <a:gd name="T65" fmla="*/ 123 h 180"/>
                <a:gd name="T66" fmla="*/ 9 w 91"/>
                <a:gd name="T67" fmla="*/ 131 h 180"/>
                <a:gd name="T68" fmla="*/ 15 w 91"/>
                <a:gd name="T69" fmla="*/ 129 h 180"/>
                <a:gd name="T70" fmla="*/ 20 w 91"/>
                <a:gd name="T71" fmla="*/ 140 h 180"/>
                <a:gd name="T72" fmla="*/ 18 w 91"/>
                <a:gd name="T73" fmla="*/ 147 h 180"/>
                <a:gd name="T74" fmla="*/ 20 w 91"/>
                <a:gd name="T75" fmla="*/ 149 h 180"/>
                <a:gd name="T76" fmla="*/ 21 w 91"/>
                <a:gd name="T77" fmla="*/ 152 h 180"/>
                <a:gd name="T78" fmla="*/ 20 w 91"/>
                <a:gd name="T79" fmla="*/ 158 h 180"/>
                <a:gd name="T80" fmla="*/ 20 w 91"/>
                <a:gd name="T81" fmla="*/ 165 h 180"/>
                <a:gd name="T82" fmla="*/ 18 w 91"/>
                <a:gd name="T83" fmla="*/ 172 h 180"/>
                <a:gd name="T84" fmla="*/ 16 w 91"/>
                <a:gd name="T85" fmla="*/ 179 h 180"/>
                <a:gd name="T86" fmla="*/ 27 w 91"/>
                <a:gd name="T87" fmla="*/ 175 h 180"/>
                <a:gd name="T88" fmla="*/ 39 w 91"/>
                <a:gd name="T89" fmla="*/ 176 h 180"/>
                <a:gd name="T90" fmla="*/ 44 w 91"/>
                <a:gd name="T91" fmla="*/ 180 h 180"/>
                <a:gd name="T92" fmla="*/ 49 w 91"/>
                <a:gd name="T93" fmla="*/ 178 h 180"/>
                <a:gd name="T94" fmla="*/ 52 w 91"/>
                <a:gd name="T95" fmla="*/ 174 h 180"/>
                <a:gd name="T96" fmla="*/ 56 w 91"/>
                <a:gd name="T97" fmla="*/ 172 h 180"/>
                <a:gd name="T98" fmla="*/ 54 w 91"/>
                <a:gd name="T99" fmla="*/ 162 h 180"/>
                <a:gd name="T100" fmla="*/ 63 w 91"/>
                <a:gd name="T10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180">
                  <a:moveTo>
                    <a:pt x="63" y="150"/>
                  </a:moveTo>
                  <a:cubicBezTo>
                    <a:pt x="66" y="147"/>
                    <a:pt x="64" y="144"/>
                    <a:pt x="67" y="141"/>
                  </a:cubicBezTo>
                  <a:cubicBezTo>
                    <a:pt x="66" y="137"/>
                    <a:pt x="62" y="137"/>
                    <a:pt x="61" y="133"/>
                  </a:cubicBezTo>
                  <a:cubicBezTo>
                    <a:pt x="60" y="132"/>
                    <a:pt x="59" y="124"/>
                    <a:pt x="59" y="123"/>
                  </a:cubicBezTo>
                  <a:cubicBezTo>
                    <a:pt x="60" y="119"/>
                    <a:pt x="64" y="120"/>
                    <a:pt x="66" y="117"/>
                  </a:cubicBezTo>
                  <a:cubicBezTo>
                    <a:pt x="70" y="111"/>
                    <a:pt x="62" y="111"/>
                    <a:pt x="65" y="106"/>
                  </a:cubicBezTo>
                  <a:cubicBezTo>
                    <a:pt x="55" y="100"/>
                    <a:pt x="62" y="96"/>
                    <a:pt x="66" y="90"/>
                  </a:cubicBezTo>
                  <a:cubicBezTo>
                    <a:pt x="67" y="87"/>
                    <a:pt x="71" y="81"/>
                    <a:pt x="71" y="79"/>
                  </a:cubicBezTo>
                  <a:cubicBezTo>
                    <a:pt x="71" y="76"/>
                    <a:pt x="68" y="74"/>
                    <a:pt x="68" y="71"/>
                  </a:cubicBezTo>
                  <a:cubicBezTo>
                    <a:pt x="68" y="68"/>
                    <a:pt x="72" y="67"/>
                    <a:pt x="73" y="64"/>
                  </a:cubicBezTo>
                  <a:cubicBezTo>
                    <a:pt x="74" y="62"/>
                    <a:pt x="73" y="58"/>
                    <a:pt x="73" y="56"/>
                  </a:cubicBezTo>
                  <a:cubicBezTo>
                    <a:pt x="72" y="51"/>
                    <a:pt x="71" y="45"/>
                    <a:pt x="71" y="40"/>
                  </a:cubicBezTo>
                  <a:cubicBezTo>
                    <a:pt x="74" y="39"/>
                    <a:pt x="74" y="35"/>
                    <a:pt x="77" y="33"/>
                  </a:cubicBezTo>
                  <a:cubicBezTo>
                    <a:pt x="78" y="32"/>
                    <a:pt x="81" y="33"/>
                    <a:pt x="82" y="32"/>
                  </a:cubicBezTo>
                  <a:cubicBezTo>
                    <a:pt x="84" y="31"/>
                    <a:pt x="84" y="29"/>
                    <a:pt x="85" y="27"/>
                  </a:cubicBezTo>
                  <a:cubicBezTo>
                    <a:pt x="87" y="25"/>
                    <a:pt x="91" y="24"/>
                    <a:pt x="89" y="21"/>
                  </a:cubicBezTo>
                  <a:cubicBezTo>
                    <a:pt x="88" y="18"/>
                    <a:pt x="82" y="20"/>
                    <a:pt x="80" y="18"/>
                  </a:cubicBezTo>
                  <a:cubicBezTo>
                    <a:pt x="78" y="14"/>
                    <a:pt x="83" y="13"/>
                    <a:pt x="79" y="10"/>
                  </a:cubicBezTo>
                  <a:cubicBezTo>
                    <a:pt x="77" y="8"/>
                    <a:pt x="66" y="6"/>
                    <a:pt x="64" y="7"/>
                  </a:cubicBezTo>
                  <a:cubicBezTo>
                    <a:pt x="60" y="8"/>
                    <a:pt x="59" y="12"/>
                    <a:pt x="54" y="11"/>
                  </a:cubicBezTo>
                  <a:cubicBezTo>
                    <a:pt x="50" y="11"/>
                    <a:pt x="48" y="10"/>
                    <a:pt x="44" y="10"/>
                  </a:cubicBezTo>
                  <a:cubicBezTo>
                    <a:pt x="29" y="12"/>
                    <a:pt x="44" y="3"/>
                    <a:pt x="35" y="1"/>
                  </a:cubicBezTo>
                  <a:cubicBezTo>
                    <a:pt x="29" y="0"/>
                    <a:pt x="23" y="5"/>
                    <a:pt x="17" y="8"/>
                  </a:cubicBezTo>
                  <a:cubicBezTo>
                    <a:pt x="17" y="12"/>
                    <a:pt x="18" y="17"/>
                    <a:pt x="19" y="21"/>
                  </a:cubicBezTo>
                  <a:cubicBezTo>
                    <a:pt x="20" y="24"/>
                    <a:pt x="22" y="26"/>
                    <a:pt x="23" y="29"/>
                  </a:cubicBezTo>
                  <a:cubicBezTo>
                    <a:pt x="23" y="31"/>
                    <a:pt x="23" y="32"/>
                    <a:pt x="23" y="34"/>
                  </a:cubicBezTo>
                  <a:cubicBezTo>
                    <a:pt x="23" y="40"/>
                    <a:pt x="23" y="47"/>
                    <a:pt x="22" y="54"/>
                  </a:cubicBezTo>
                  <a:cubicBezTo>
                    <a:pt x="21" y="57"/>
                    <a:pt x="21" y="61"/>
                    <a:pt x="20" y="65"/>
                  </a:cubicBezTo>
                  <a:cubicBezTo>
                    <a:pt x="17" y="71"/>
                    <a:pt x="16" y="78"/>
                    <a:pt x="14" y="84"/>
                  </a:cubicBezTo>
                  <a:cubicBezTo>
                    <a:pt x="12" y="88"/>
                    <a:pt x="10" y="90"/>
                    <a:pt x="9" y="94"/>
                  </a:cubicBezTo>
                  <a:cubicBezTo>
                    <a:pt x="8" y="96"/>
                    <a:pt x="7" y="98"/>
                    <a:pt x="6" y="100"/>
                  </a:cubicBezTo>
                  <a:cubicBezTo>
                    <a:pt x="3" y="105"/>
                    <a:pt x="0" y="115"/>
                    <a:pt x="1" y="120"/>
                  </a:cubicBezTo>
                  <a:cubicBezTo>
                    <a:pt x="3" y="122"/>
                    <a:pt x="6" y="121"/>
                    <a:pt x="8" y="123"/>
                  </a:cubicBezTo>
                  <a:cubicBezTo>
                    <a:pt x="10" y="126"/>
                    <a:pt x="8" y="128"/>
                    <a:pt x="9" y="131"/>
                  </a:cubicBezTo>
                  <a:cubicBezTo>
                    <a:pt x="10" y="131"/>
                    <a:pt x="13" y="129"/>
                    <a:pt x="15" y="129"/>
                  </a:cubicBezTo>
                  <a:cubicBezTo>
                    <a:pt x="22" y="128"/>
                    <a:pt x="22" y="135"/>
                    <a:pt x="20" y="140"/>
                  </a:cubicBezTo>
                  <a:cubicBezTo>
                    <a:pt x="19" y="142"/>
                    <a:pt x="17" y="144"/>
                    <a:pt x="18" y="147"/>
                  </a:cubicBezTo>
                  <a:cubicBezTo>
                    <a:pt x="18" y="147"/>
                    <a:pt x="20" y="149"/>
                    <a:pt x="20" y="149"/>
                  </a:cubicBezTo>
                  <a:cubicBezTo>
                    <a:pt x="20" y="150"/>
                    <a:pt x="21" y="151"/>
                    <a:pt x="21" y="152"/>
                  </a:cubicBezTo>
                  <a:cubicBezTo>
                    <a:pt x="21" y="154"/>
                    <a:pt x="20" y="156"/>
                    <a:pt x="20" y="158"/>
                  </a:cubicBezTo>
                  <a:cubicBezTo>
                    <a:pt x="20" y="160"/>
                    <a:pt x="21" y="163"/>
                    <a:pt x="20" y="165"/>
                  </a:cubicBezTo>
                  <a:cubicBezTo>
                    <a:pt x="20" y="167"/>
                    <a:pt x="19" y="169"/>
                    <a:pt x="18" y="172"/>
                  </a:cubicBezTo>
                  <a:cubicBezTo>
                    <a:pt x="17" y="174"/>
                    <a:pt x="14" y="175"/>
                    <a:pt x="16" y="179"/>
                  </a:cubicBezTo>
                  <a:cubicBezTo>
                    <a:pt x="20" y="177"/>
                    <a:pt x="23" y="175"/>
                    <a:pt x="27" y="175"/>
                  </a:cubicBezTo>
                  <a:cubicBezTo>
                    <a:pt x="30" y="175"/>
                    <a:pt x="36" y="176"/>
                    <a:pt x="39" y="176"/>
                  </a:cubicBezTo>
                  <a:cubicBezTo>
                    <a:pt x="41" y="177"/>
                    <a:pt x="42" y="180"/>
                    <a:pt x="44" y="180"/>
                  </a:cubicBezTo>
                  <a:cubicBezTo>
                    <a:pt x="45" y="180"/>
                    <a:pt x="48" y="178"/>
                    <a:pt x="49" y="178"/>
                  </a:cubicBezTo>
                  <a:cubicBezTo>
                    <a:pt x="50" y="177"/>
                    <a:pt x="51" y="175"/>
                    <a:pt x="52" y="174"/>
                  </a:cubicBezTo>
                  <a:cubicBezTo>
                    <a:pt x="53" y="173"/>
                    <a:pt x="55" y="173"/>
                    <a:pt x="56" y="172"/>
                  </a:cubicBezTo>
                  <a:cubicBezTo>
                    <a:pt x="55" y="169"/>
                    <a:pt x="53" y="165"/>
                    <a:pt x="54" y="162"/>
                  </a:cubicBezTo>
                  <a:cubicBezTo>
                    <a:pt x="54" y="156"/>
                    <a:pt x="60" y="154"/>
                    <a:pt x="63" y="15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5" name="Freeform 611"/>
            <p:cNvSpPr>
              <a:spLocks/>
            </p:cNvSpPr>
            <p:nvPr/>
          </p:nvSpPr>
          <p:spPr bwMode="auto">
            <a:xfrm>
              <a:off x="-12571412" y="3468688"/>
              <a:ext cx="1281113" cy="1016000"/>
            </a:xfrm>
            <a:custGeom>
              <a:avLst/>
              <a:gdLst>
                <a:gd name="T0" fmla="*/ 298 w 342"/>
                <a:gd name="T1" fmla="*/ 45 h 271"/>
                <a:gd name="T2" fmla="*/ 271 w 342"/>
                <a:gd name="T3" fmla="*/ 36 h 271"/>
                <a:gd name="T4" fmla="*/ 244 w 342"/>
                <a:gd name="T5" fmla="*/ 37 h 271"/>
                <a:gd name="T6" fmla="*/ 233 w 342"/>
                <a:gd name="T7" fmla="*/ 32 h 271"/>
                <a:gd name="T8" fmla="*/ 218 w 342"/>
                <a:gd name="T9" fmla="*/ 29 h 271"/>
                <a:gd name="T10" fmla="*/ 204 w 342"/>
                <a:gd name="T11" fmla="*/ 16 h 271"/>
                <a:gd name="T12" fmla="*/ 174 w 342"/>
                <a:gd name="T13" fmla="*/ 16 h 271"/>
                <a:gd name="T14" fmla="*/ 141 w 342"/>
                <a:gd name="T15" fmla="*/ 11 h 271"/>
                <a:gd name="T16" fmla="*/ 102 w 342"/>
                <a:gd name="T17" fmla="*/ 7 h 271"/>
                <a:gd name="T18" fmla="*/ 95 w 342"/>
                <a:gd name="T19" fmla="*/ 8 h 271"/>
                <a:gd name="T20" fmla="*/ 43 w 342"/>
                <a:gd name="T21" fmla="*/ 2 h 271"/>
                <a:gd name="T22" fmla="*/ 6 w 342"/>
                <a:gd name="T23" fmla="*/ 33 h 271"/>
                <a:gd name="T24" fmla="*/ 12 w 342"/>
                <a:gd name="T25" fmla="*/ 38 h 271"/>
                <a:gd name="T26" fmla="*/ 15 w 342"/>
                <a:gd name="T27" fmla="*/ 48 h 271"/>
                <a:gd name="T28" fmla="*/ 15 w 342"/>
                <a:gd name="T29" fmla="*/ 68 h 271"/>
                <a:gd name="T30" fmla="*/ 42 w 342"/>
                <a:gd name="T31" fmla="*/ 70 h 271"/>
                <a:gd name="T32" fmla="*/ 62 w 342"/>
                <a:gd name="T33" fmla="*/ 67 h 271"/>
                <a:gd name="T34" fmla="*/ 78 w 342"/>
                <a:gd name="T35" fmla="*/ 78 h 271"/>
                <a:gd name="T36" fmla="*/ 83 w 342"/>
                <a:gd name="T37" fmla="*/ 87 h 271"/>
                <a:gd name="T38" fmla="*/ 75 w 342"/>
                <a:gd name="T39" fmla="*/ 93 h 271"/>
                <a:gd name="T40" fmla="*/ 71 w 342"/>
                <a:gd name="T41" fmla="*/ 116 h 271"/>
                <a:gd name="T42" fmla="*/ 66 w 342"/>
                <a:gd name="T43" fmla="*/ 131 h 271"/>
                <a:gd name="T44" fmla="*/ 64 w 342"/>
                <a:gd name="T45" fmla="*/ 150 h 271"/>
                <a:gd name="T46" fmla="*/ 64 w 342"/>
                <a:gd name="T47" fmla="*/ 177 h 271"/>
                <a:gd name="T48" fmla="*/ 59 w 342"/>
                <a:gd name="T49" fmla="*/ 193 h 271"/>
                <a:gd name="T50" fmla="*/ 61 w 342"/>
                <a:gd name="T51" fmla="*/ 210 h 271"/>
                <a:gd name="T52" fmla="*/ 54 w 342"/>
                <a:gd name="T53" fmla="*/ 232 h 271"/>
                <a:gd name="T54" fmla="*/ 67 w 342"/>
                <a:gd name="T55" fmla="*/ 232 h 271"/>
                <a:gd name="T56" fmla="*/ 85 w 342"/>
                <a:gd name="T57" fmla="*/ 253 h 271"/>
                <a:gd name="T58" fmla="*/ 107 w 342"/>
                <a:gd name="T59" fmla="*/ 268 h 271"/>
                <a:gd name="T60" fmla="*/ 129 w 342"/>
                <a:gd name="T61" fmla="*/ 255 h 271"/>
                <a:gd name="T62" fmla="*/ 155 w 342"/>
                <a:gd name="T63" fmla="*/ 250 h 271"/>
                <a:gd name="T64" fmla="*/ 187 w 342"/>
                <a:gd name="T65" fmla="*/ 245 h 271"/>
                <a:gd name="T66" fmla="*/ 208 w 342"/>
                <a:gd name="T67" fmla="*/ 228 h 271"/>
                <a:gd name="T68" fmla="*/ 233 w 342"/>
                <a:gd name="T69" fmla="*/ 219 h 271"/>
                <a:gd name="T70" fmla="*/ 240 w 342"/>
                <a:gd name="T71" fmla="*/ 204 h 271"/>
                <a:gd name="T72" fmla="*/ 246 w 342"/>
                <a:gd name="T73" fmla="*/ 190 h 271"/>
                <a:gd name="T74" fmla="*/ 259 w 342"/>
                <a:gd name="T75" fmla="*/ 181 h 271"/>
                <a:gd name="T76" fmla="*/ 245 w 342"/>
                <a:gd name="T77" fmla="*/ 154 h 271"/>
                <a:gd name="T78" fmla="*/ 259 w 342"/>
                <a:gd name="T79" fmla="*/ 133 h 271"/>
                <a:gd name="T80" fmla="*/ 264 w 342"/>
                <a:gd name="T81" fmla="*/ 125 h 271"/>
                <a:gd name="T82" fmla="*/ 271 w 342"/>
                <a:gd name="T83" fmla="*/ 118 h 271"/>
                <a:gd name="T84" fmla="*/ 276 w 342"/>
                <a:gd name="T85" fmla="*/ 112 h 271"/>
                <a:gd name="T86" fmla="*/ 286 w 342"/>
                <a:gd name="T87" fmla="*/ 99 h 271"/>
                <a:gd name="T88" fmla="*/ 314 w 342"/>
                <a:gd name="T89" fmla="*/ 89 h 271"/>
                <a:gd name="T90" fmla="*/ 336 w 342"/>
                <a:gd name="T91" fmla="*/ 72 h 271"/>
                <a:gd name="T92" fmla="*/ 336 w 342"/>
                <a:gd name="T93" fmla="*/ 58 h 271"/>
                <a:gd name="T94" fmla="*/ 338 w 342"/>
                <a:gd name="T95" fmla="*/ 52 h 271"/>
                <a:gd name="T96" fmla="*/ 306 w 342"/>
                <a:gd name="T97" fmla="*/ 5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271">
                  <a:moveTo>
                    <a:pt x="306" y="50"/>
                  </a:moveTo>
                  <a:cubicBezTo>
                    <a:pt x="303" y="50"/>
                    <a:pt x="301" y="47"/>
                    <a:pt x="298" y="45"/>
                  </a:cubicBezTo>
                  <a:cubicBezTo>
                    <a:pt x="295" y="44"/>
                    <a:pt x="293" y="43"/>
                    <a:pt x="291" y="42"/>
                  </a:cubicBezTo>
                  <a:cubicBezTo>
                    <a:pt x="286" y="39"/>
                    <a:pt x="275" y="34"/>
                    <a:pt x="271" y="36"/>
                  </a:cubicBezTo>
                  <a:cubicBezTo>
                    <a:pt x="271" y="42"/>
                    <a:pt x="257" y="41"/>
                    <a:pt x="253" y="40"/>
                  </a:cubicBezTo>
                  <a:cubicBezTo>
                    <a:pt x="249" y="39"/>
                    <a:pt x="248" y="37"/>
                    <a:pt x="244" y="37"/>
                  </a:cubicBezTo>
                  <a:cubicBezTo>
                    <a:pt x="239" y="37"/>
                    <a:pt x="239" y="37"/>
                    <a:pt x="236" y="35"/>
                  </a:cubicBezTo>
                  <a:cubicBezTo>
                    <a:pt x="235" y="35"/>
                    <a:pt x="234" y="33"/>
                    <a:pt x="233" y="32"/>
                  </a:cubicBezTo>
                  <a:cubicBezTo>
                    <a:pt x="231" y="31"/>
                    <a:pt x="228" y="32"/>
                    <a:pt x="227" y="31"/>
                  </a:cubicBezTo>
                  <a:cubicBezTo>
                    <a:pt x="224" y="31"/>
                    <a:pt x="221" y="29"/>
                    <a:pt x="218" y="29"/>
                  </a:cubicBezTo>
                  <a:cubicBezTo>
                    <a:pt x="211" y="26"/>
                    <a:pt x="210" y="21"/>
                    <a:pt x="206" y="16"/>
                  </a:cubicBezTo>
                  <a:cubicBezTo>
                    <a:pt x="205" y="17"/>
                    <a:pt x="204" y="17"/>
                    <a:pt x="204" y="16"/>
                  </a:cubicBezTo>
                  <a:cubicBezTo>
                    <a:pt x="203" y="11"/>
                    <a:pt x="186" y="12"/>
                    <a:pt x="183" y="12"/>
                  </a:cubicBezTo>
                  <a:cubicBezTo>
                    <a:pt x="179" y="12"/>
                    <a:pt x="176" y="15"/>
                    <a:pt x="174" y="16"/>
                  </a:cubicBezTo>
                  <a:cubicBezTo>
                    <a:pt x="169" y="17"/>
                    <a:pt x="164" y="12"/>
                    <a:pt x="159" y="11"/>
                  </a:cubicBezTo>
                  <a:cubicBezTo>
                    <a:pt x="153" y="9"/>
                    <a:pt x="147" y="12"/>
                    <a:pt x="141" y="11"/>
                  </a:cubicBezTo>
                  <a:cubicBezTo>
                    <a:pt x="135" y="10"/>
                    <a:pt x="127" y="10"/>
                    <a:pt x="120" y="8"/>
                  </a:cubicBezTo>
                  <a:cubicBezTo>
                    <a:pt x="114" y="7"/>
                    <a:pt x="108" y="9"/>
                    <a:pt x="102" y="7"/>
                  </a:cubicBezTo>
                  <a:cubicBezTo>
                    <a:pt x="101" y="7"/>
                    <a:pt x="98" y="4"/>
                    <a:pt x="97" y="4"/>
                  </a:cubicBezTo>
                  <a:cubicBezTo>
                    <a:pt x="96" y="5"/>
                    <a:pt x="94" y="8"/>
                    <a:pt x="95" y="8"/>
                  </a:cubicBezTo>
                  <a:cubicBezTo>
                    <a:pt x="85" y="8"/>
                    <a:pt x="70" y="11"/>
                    <a:pt x="60" y="7"/>
                  </a:cubicBezTo>
                  <a:cubicBezTo>
                    <a:pt x="53" y="5"/>
                    <a:pt x="52" y="0"/>
                    <a:pt x="43" y="2"/>
                  </a:cubicBezTo>
                  <a:cubicBezTo>
                    <a:pt x="39" y="3"/>
                    <a:pt x="35" y="6"/>
                    <a:pt x="31" y="8"/>
                  </a:cubicBezTo>
                  <a:cubicBezTo>
                    <a:pt x="36" y="23"/>
                    <a:pt x="0" y="14"/>
                    <a:pt x="6" y="33"/>
                  </a:cubicBezTo>
                  <a:cubicBezTo>
                    <a:pt x="7" y="33"/>
                    <a:pt x="8" y="34"/>
                    <a:pt x="8" y="34"/>
                  </a:cubicBezTo>
                  <a:cubicBezTo>
                    <a:pt x="8" y="36"/>
                    <a:pt x="9" y="38"/>
                    <a:pt x="12" y="38"/>
                  </a:cubicBezTo>
                  <a:cubicBezTo>
                    <a:pt x="12" y="41"/>
                    <a:pt x="12" y="46"/>
                    <a:pt x="16" y="46"/>
                  </a:cubicBezTo>
                  <a:cubicBezTo>
                    <a:pt x="15" y="46"/>
                    <a:pt x="15" y="47"/>
                    <a:pt x="15" y="48"/>
                  </a:cubicBezTo>
                  <a:cubicBezTo>
                    <a:pt x="18" y="53"/>
                    <a:pt x="15" y="60"/>
                    <a:pt x="15" y="67"/>
                  </a:cubicBezTo>
                  <a:cubicBezTo>
                    <a:pt x="15" y="67"/>
                    <a:pt x="15" y="68"/>
                    <a:pt x="15" y="68"/>
                  </a:cubicBezTo>
                  <a:cubicBezTo>
                    <a:pt x="21" y="65"/>
                    <a:pt x="27" y="60"/>
                    <a:pt x="33" y="61"/>
                  </a:cubicBezTo>
                  <a:cubicBezTo>
                    <a:pt x="42" y="63"/>
                    <a:pt x="27" y="72"/>
                    <a:pt x="42" y="70"/>
                  </a:cubicBezTo>
                  <a:cubicBezTo>
                    <a:pt x="46" y="70"/>
                    <a:pt x="48" y="71"/>
                    <a:pt x="52" y="71"/>
                  </a:cubicBezTo>
                  <a:cubicBezTo>
                    <a:pt x="57" y="72"/>
                    <a:pt x="58" y="68"/>
                    <a:pt x="62" y="67"/>
                  </a:cubicBezTo>
                  <a:cubicBezTo>
                    <a:pt x="64" y="66"/>
                    <a:pt x="75" y="68"/>
                    <a:pt x="77" y="70"/>
                  </a:cubicBezTo>
                  <a:cubicBezTo>
                    <a:pt x="81" y="73"/>
                    <a:pt x="76" y="74"/>
                    <a:pt x="78" y="78"/>
                  </a:cubicBezTo>
                  <a:cubicBezTo>
                    <a:pt x="80" y="80"/>
                    <a:pt x="86" y="78"/>
                    <a:pt x="87" y="81"/>
                  </a:cubicBezTo>
                  <a:cubicBezTo>
                    <a:pt x="89" y="84"/>
                    <a:pt x="85" y="85"/>
                    <a:pt x="83" y="87"/>
                  </a:cubicBezTo>
                  <a:cubicBezTo>
                    <a:pt x="82" y="89"/>
                    <a:pt x="82" y="91"/>
                    <a:pt x="80" y="92"/>
                  </a:cubicBezTo>
                  <a:cubicBezTo>
                    <a:pt x="79" y="93"/>
                    <a:pt x="76" y="92"/>
                    <a:pt x="75" y="93"/>
                  </a:cubicBezTo>
                  <a:cubicBezTo>
                    <a:pt x="72" y="95"/>
                    <a:pt x="72" y="99"/>
                    <a:pt x="69" y="100"/>
                  </a:cubicBezTo>
                  <a:cubicBezTo>
                    <a:pt x="69" y="105"/>
                    <a:pt x="70" y="111"/>
                    <a:pt x="71" y="116"/>
                  </a:cubicBezTo>
                  <a:cubicBezTo>
                    <a:pt x="71" y="118"/>
                    <a:pt x="72" y="122"/>
                    <a:pt x="71" y="124"/>
                  </a:cubicBezTo>
                  <a:cubicBezTo>
                    <a:pt x="70" y="127"/>
                    <a:pt x="66" y="128"/>
                    <a:pt x="66" y="131"/>
                  </a:cubicBezTo>
                  <a:cubicBezTo>
                    <a:pt x="66" y="134"/>
                    <a:pt x="69" y="136"/>
                    <a:pt x="69" y="139"/>
                  </a:cubicBezTo>
                  <a:cubicBezTo>
                    <a:pt x="69" y="141"/>
                    <a:pt x="65" y="147"/>
                    <a:pt x="64" y="150"/>
                  </a:cubicBezTo>
                  <a:cubicBezTo>
                    <a:pt x="60" y="156"/>
                    <a:pt x="53" y="160"/>
                    <a:pt x="63" y="166"/>
                  </a:cubicBezTo>
                  <a:cubicBezTo>
                    <a:pt x="60" y="171"/>
                    <a:pt x="68" y="171"/>
                    <a:pt x="64" y="177"/>
                  </a:cubicBezTo>
                  <a:cubicBezTo>
                    <a:pt x="62" y="180"/>
                    <a:pt x="58" y="179"/>
                    <a:pt x="57" y="183"/>
                  </a:cubicBezTo>
                  <a:cubicBezTo>
                    <a:pt x="57" y="184"/>
                    <a:pt x="58" y="192"/>
                    <a:pt x="59" y="193"/>
                  </a:cubicBezTo>
                  <a:cubicBezTo>
                    <a:pt x="60" y="197"/>
                    <a:pt x="64" y="197"/>
                    <a:pt x="65" y="201"/>
                  </a:cubicBezTo>
                  <a:cubicBezTo>
                    <a:pt x="62" y="204"/>
                    <a:pt x="64" y="207"/>
                    <a:pt x="61" y="210"/>
                  </a:cubicBezTo>
                  <a:cubicBezTo>
                    <a:pt x="58" y="214"/>
                    <a:pt x="52" y="216"/>
                    <a:pt x="52" y="222"/>
                  </a:cubicBezTo>
                  <a:cubicBezTo>
                    <a:pt x="51" y="225"/>
                    <a:pt x="53" y="229"/>
                    <a:pt x="54" y="232"/>
                  </a:cubicBezTo>
                  <a:cubicBezTo>
                    <a:pt x="56" y="232"/>
                    <a:pt x="58" y="232"/>
                    <a:pt x="59" y="231"/>
                  </a:cubicBezTo>
                  <a:cubicBezTo>
                    <a:pt x="62" y="231"/>
                    <a:pt x="64" y="231"/>
                    <a:pt x="67" y="232"/>
                  </a:cubicBezTo>
                  <a:cubicBezTo>
                    <a:pt x="72" y="233"/>
                    <a:pt x="77" y="236"/>
                    <a:pt x="79" y="240"/>
                  </a:cubicBezTo>
                  <a:cubicBezTo>
                    <a:pt x="82" y="244"/>
                    <a:pt x="83" y="249"/>
                    <a:pt x="85" y="253"/>
                  </a:cubicBezTo>
                  <a:cubicBezTo>
                    <a:pt x="88" y="260"/>
                    <a:pt x="89" y="265"/>
                    <a:pt x="96" y="268"/>
                  </a:cubicBezTo>
                  <a:cubicBezTo>
                    <a:pt x="100" y="270"/>
                    <a:pt x="103" y="271"/>
                    <a:pt x="107" y="268"/>
                  </a:cubicBezTo>
                  <a:cubicBezTo>
                    <a:pt x="112" y="266"/>
                    <a:pt x="111" y="263"/>
                    <a:pt x="114" y="260"/>
                  </a:cubicBezTo>
                  <a:cubicBezTo>
                    <a:pt x="118" y="257"/>
                    <a:pt x="125" y="257"/>
                    <a:pt x="129" y="255"/>
                  </a:cubicBezTo>
                  <a:cubicBezTo>
                    <a:pt x="134" y="252"/>
                    <a:pt x="136" y="249"/>
                    <a:pt x="142" y="248"/>
                  </a:cubicBezTo>
                  <a:cubicBezTo>
                    <a:pt x="147" y="248"/>
                    <a:pt x="150" y="249"/>
                    <a:pt x="155" y="250"/>
                  </a:cubicBezTo>
                  <a:cubicBezTo>
                    <a:pt x="160" y="251"/>
                    <a:pt x="162" y="248"/>
                    <a:pt x="167" y="247"/>
                  </a:cubicBezTo>
                  <a:cubicBezTo>
                    <a:pt x="174" y="246"/>
                    <a:pt x="182" y="255"/>
                    <a:pt x="187" y="245"/>
                  </a:cubicBezTo>
                  <a:cubicBezTo>
                    <a:pt x="190" y="245"/>
                    <a:pt x="192" y="246"/>
                    <a:pt x="193" y="249"/>
                  </a:cubicBezTo>
                  <a:cubicBezTo>
                    <a:pt x="203" y="251"/>
                    <a:pt x="203" y="233"/>
                    <a:pt x="208" y="228"/>
                  </a:cubicBezTo>
                  <a:cubicBezTo>
                    <a:pt x="214" y="223"/>
                    <a:pt x="218" y="223"/>
                    <a:pt x="225" y="222"/>
                  </a:cubicBezTo>
                  <a:cubicBezTo>
                    <a:pt x="228" y="222"/>
                    <a:pt x="231" y="222"/>
                    <a:pt x="233" y="219"/>
                  </a:cubicBezTo>
                  <a:cubicBezTo>
                    <a:pt x="234" y="217"/>
                    <a:pt x="233" y="216"/>
                    <a:pt x="233" y="213"/>
                  </a:cubicBezTo>
                  <a:cubicBezTo>
                    <a:pt x="234" y="209"/>
                    <a:pt x="239" y="208"/>
                    <a:pt x="240" y="204"/>
                  </a:cubicBezTo>
                  <a:cubicBezTo>
                    <a:pt x="242" y="201"/>
                    <a:pt x="239" y="197"/>
                    <a:pt x="241" y="194"/>
                  </a:cubicBezTo>
                  <a:cubicBezTo>
                    <a:pt x="242" y="193"/>
                    <a:pt x="245" y="191"/>
                    <a:pt x="246" y="190"/>
                  </a:cubicBezTo>
                  <a:cubicBezTo>
                    <a:pt x="247" y="189"/>
                    <a:pt x="249" y="188"/>
                    <a:pt x="251" y="187"/>
                  </a:cubicBezTo>
                  <a:cubicBezTo>
                    <a:pt x="253" y="186"/>
                    <a:pt x="258" y="183"/>
                    <a:pt x="259" y="181"/>
                  </a:cubicBezTo>
                  <a:cubicBezTo>
                    <a:pt x="260" y="176"/>
                    <a:pt x="250" y="173"/>
                    <a:pt x="248" y="169"/>
                  </a:cubicBezTo>
                  <a:cubicBezTo>
                    <a:pt x="247" y="165"/>
                    <a:pt x="244" y="158"/>
                    <a:pt x="245" y="154"/>
                  </a:cubicBezTo>
                  <a:cubicBezTo>
                    <a:pt x="246" y="149"/>
                    <a:pt x="251" y="144"/>
                    <a:pt x="254" y="139"/>
                  </a:cubicBezTo>
                  <a:cubicBezTo>
                    <a:pt x="255" y="136"/>
                    <a:pt x="257" y="135"/>
                    <a:pt x="259" y="133"/>
                  </a:cubicBezTo>
                  <a:cubicBezTo>
                    <a:pt x="259" y="132"/>
                    <a:pt x="259" y="130"/>
                    <a:pt x="259" y="129"/>
                  </a:cubicBezTo>
                  <a:cubicBezTo>
                    <a:pt x="261" y="128"/>
                    <a:pt x="263" y="127"/>
                    <a:pt x="264" y="125"/>
                  </a:cubicBezTo>
                  <a:cubicBezTo>
                    <a:pt x="265" y="123"/>
                    <a:pt x="265" y="120"/>
                    <a:pt x="267" y="118"/>
                  </a:cubicBezTo>
                  <a:cubicBezTo>
                    <a:pt x="268" y="118"/>
                    <a:pt x="270" y="118"/>
                    <a:pt x="271" y="118"/>
                  </a:cubicBezTo>
                  <a:cubicBezTo>
                    <a:pt x="271" y="117"/>
                    <a:pt x="270" y="116"/>
                    <a:pt x="271" y="116"/>
                  </a:cubicBezTo>
                  <a:cubicBezTo>
                    <a:pt x="273" y="114"/>
                    <a:pt x="276" y="115"/>
                    <a:pt x="276" y="112"/>
                  </a:cubicBezTo>
                  <a:cubicBezTo>
                    <a:pt x="277" y="109"/>
                    <a:pt x="273" y="109"/>
                    <a:pt x="274" y="106"/>
                  </a:cubicBezTo>
                  <a:cubicBezTo>
                    <a:pt x="276" y="102"/>
                    <a:pt x="283" y="100"/>
                    <a:pt x="286" y="99"/>
                  </a:cubicBezTo>
                  <a:cubicBezTo>
                    <a:pt x="294" y="95"/>
                    <a:pt x="302" y="95"/>
                    <a:pt x="310" y="92"/>
                  </a:cubicBezTo>
                  <a:cubicBezTo>
                    <a:pt x="312" y="91"/>
                    <a:pt x="313" y="90"/>
                    <a:pt x="314" y="89"/>
                  </a:cubicBezTo>
                  <a:cubicBezTo>
                    <a:pt x="318" y="85"/>
                    <a:pt x="321" y="82"/>
                    <a:pt x="325" y="80"/>
                  </a:cubicBezTo>
                  <a:cubicBezTo>
                    <a:pt x="329" y="77"/>
                    <a:pt x="332" y="75"/>
                    <a:pt x="336" y="72"/>
                  </a:cubicBezTo>
                  <a:cubicBezTo>
                    <a:pt x="338" y="70"/>
                    <a:pt x="339" y="69"/>
                    <a:pt x="339" y="66"/>
                  </a:cubicBezTo>
                  <a:cubicBezTo>
                    <a:pt x="339" y="65"/>
                    <a:pt x="335" y="58"/>
                    <a:pt x="336" y="58"/>
                  </a:cubicBezTo>
                  <a:cubicBezTo>
                    <a:pt x="338" y="58"/>
                    <a:pt x="342" y="57"/>
                    <a:pt x="341" y="53"/>
                  </a:cubicBezTo>
                  <a:cubicBezTo>
                    <a:pt x="340" y="53"/>
                    <a:pt x="339" y="52"/>
                    <a:pt x="338" y="52"/>
                  </a:cubicBezTo>
                  <a:cubicBezTo>
                    <a:pt x="338" y="51"/>
                    <a:pt x="338" y="50"/>
                    <a:pt x="337" y="49"/>
                  </a:cubicBezTo>
                  <a:cubicBezTo>
                    <a:pt x="328" y="46"/>
                    <a:pt x="316" y="54"/>
                    <a:pt x="306" y="5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6" name="Freeform 613"/>
            <p:cNvSpPr>
              <a:spLocks/>
            </p:cNvSpPr>
            <p:nvPr/>
          </p:nvSpPr>
          <p:spPr bwMode="auto">
            <a:xfrm>
              <a:off x="-12103100" y="2389187"/>
              <a:ext cx="1301750" cy="1281113"/>
            </a:xfrm>
            <a:custGeom>
              <a:avLst/>
              <a:gdLst>
                <a:gd name="T0" fmla="*/ 313 w 347"/>
                <a:gd name="T1" fmla="*/ 270 h 342"/>
                <a:gd name="T2" fmla="*/ 307 w 347"/>
                <a:gd name="T3" fmla="*/ 243 h 342"/>
                <a:gd name="T4" fmla="*/ 310 w 347"/>
                <a:gd name="T5" fmla="*/ 216 h 342"/>
                <a:gd name="T6" fmla="*/ 312 w 347"/>
                <a:gd name="T7" fmla="*/ 197 h 342"/>
                <a:gd name="T8" fmla="*/ 290 w 347"/>
                <a:gd name="T9" fmla="*/ 199 h 342"/>
                <a:gd name="T10" fmla="*/ 312 w 347"/>
                <a:gd name="T11" fmla="*/ 153 h 342"/>
                <a:gd name="T12" fmla="*/ 313 w 347"/>
                <a:gd name="T13" fmla="*/ 148 h 342"/>
                <a:gd name="T14" fmla="*/ 331 w 347"/>
                <a:gd name="T15" fmla="*/ 143 h 342"/>
                <a:gd name="T16" fmla="*/ 329 w 347"/>
                <a:gd name="T17" fmla="*/ 128 h 342"/>
                <a:gd name="T18" fmla="*/ 340 w 347"/>
                <a:gd name="T19" fmla="*/ 96 h 342"/>
                <a:gd name="T20" fmla="*/ 304 w 347"/>
                <a:gd name="T21" fmla="*/ 75 h 342"/>
                <a:gd name="T22" fmla="*/ 276 w 347"/>
                <a:gd name="T23" fmla="*/ 64 h 342"/>
                <a:gd name="T24" fmla="*/ 258 w 347"/>
                <a:gd name="T25" fmla="*/ 41 h 342"/>
                <a:gd name="T26" fmla="*/ 238 w 347"/>
                <a:gd name="T27" fmla="*/ 30 h 342"/>
                <a:gd name="T28" fmla="*/ 217 w 347"/>
                <a:gd name="T29" fmla="*/ 19 h 342"/>
                <a:gd name="T30" fmla="*/ 195 w 347"/>
                <a:gd name="T31" fmla="*/ 0 h 342"/>
                <a:gd name="T32" fmla="*/ 182 w 347"/>
                <a:gd name="T33" fmla="*/ 3 h 342"/>
                <a:gd name="T34" fmla="*/ 161 w 347"/>
                <a:gd name="T35" fmla="*/ 44 h 342"/>
                <a:gd name="T36" fmla="*/ 143 w 347"/>
                <a:gd name="T37" fmla="*/ 53 h 342"/>
                <a:gd name="T38" fmla="*/ 131 w 347"/>
                <a:gd name="T39" fmla="*/ 68 h 342"/>
                <a:gd name="T40" fmla="*/ 100 w 347"/>
                <a:gd name="T41" fmla="*/ 70 h 342"/>
                <a:gd name="T42" fmla="*/ 86 w 347"/>
                <a:gd name="T43" fmla="*/ 59 h 342"/>
                <a:gd name="T44" fmla="*/ 81 w 347"/>
                <a:gd name="T45" fmla="*/ 71 h 342"/>
                <a:gd name="T46" fmla="*/ 86 w 347"/>
                <a:gd name="T47" fmla="*/ 95 h 342"/>
                <a:gd name="T48" fmla="*/ 78 w 347"/>
                <a:gd name="T49" fmla="*/ 99 h 342"/>
                <a:gd name="T50" fmla="*/ 67 w 347"/>
                <a:gd name="T51" fmla="*/ 100 h 342"/>
                <a:gd name="T52" fmla="*/ 56 w 347"/>
                <a:gd name="T53" fmla="*/ 105 h 342"/>
                <a:gd name="T54" fmla="*/ 49 w 347"/>
                <a:gd name="T55" fmla="*/ 96 h 342"/>
                <a:gd name="T56" fmla="*/ 33 w 347"/>
                <a:gd name="T57" fmla="*/ 97 h 342"/>
                <a:gd name="T58" fmla="*/ 17 w 347"/>
                <a:gd name="T59" fmla="*/ 98 h 342"/>
                <a:gd name="T60" fmla="*/ 4 w 347"/>
                <a:gd name="T61" fmla="*/ 115 h 342"/>
                <a:gd name="T62" fmla="*/ 2 w 347"/>
                <a:gd name="T63" fmla="*/ 124 h 342"/>
                <a:gd name="T64" fmla="*/ 9 w 347"/>
                <a:gd name="T65" fmla="*/ 133 h 342"/>
                <a:gd name="T66" fmla="*/ 17 w 347"/>
                <a:gd name="T67" fmla="*/ 133 h 342"/>
                <a:gd name="T68" fmla="*/ 39 w 347"/>
                <a:gd name="T69" fmla="*/ 140 h 342"/>
                <a:gd name="T70" fmla="*/ 46 w 347"/>
                <a:gd name="T71" fmla="*/ 145 h 342"/>
                <a:gd name="T72" fmla="*/ 60 w 347"/>
                <a:gd name="T73" fmla="*/ 152 h 342"/>
                <a:gd name="T74" fmla="*/ 69 w 347"/>
                <a:gd name="T75" fmla="*/ 159 h 342"/>
                <a:gd name="T76" fmla="*/ 72 w 347"/>
                <a:gd name="T77" fmla="*/ 162 h 342"/>
                <a:gd name="T78" fmla="*/ 77 w 347"/>
                <a:gd name="T79" fmla="*/ 182 h 342"/>
                <a:gd name="T80" fmla="*/ 84 w 347"/>
                <a:gd name="T81" fmla="*/ 189 h 342"/>
                <a:gd name="T82" fmla="*/ 89 w 347"/>
                <a:gd name="T83" fmla="*/ 196 h 342"/>
                <a:gd name="T84" fmla="*/ 99 w 347"/>
                <a:gd name="T85" fmla="*/ 209 h 342"/>
                <a:gd name="T86" fmla="*/ 96 w 347"/>
                <a:gd name="T87" fmla="*/ 219 h 342"/>
                <a:gd name="T88" fmla="*/ 99 w 347"/>
                <a:gd name="T89" fmla="*/ 222 h 342"/>
                <a:gd name="T90" fmla="*/ 96 w 347"/>
                <a:gd name="T91" fmla="*/ 251 h 342"/>
                <a:gd name="T92" fmla="*/ 81 w 347"/>
                <a:gd name="T93" fmla="*/ 304 h 342"/>
                <a:gd name="T94" fmla="*/ 102 w 347"/>
                <a:gd name="T95" fmla="*/ 319 h 342"/>
                <a:gd name="T96" fmla="*/ 111 w 347"/>
                <a:gd name="T97" fmla="*/ 323 h 342"/>
                <a:gd name="T98" fmla="*/ 128 w 347"/>
                <a:gd name="T99" fmla="*/ 328 h 342"/>
                <a:gd name="T100" fmla="*/ 166 w 347"/>
                <a:gd name="T101" fmla="*/ 330 h 342"/>
                <a:gd name="T102" fmla="*/ 181 w 347"/>
                <a:gd name="T103" fmla="*/ 338 h 342"/>
                <a:gd name="T104" fmla="*/ 209 w 347"/>
                <a:gd name="T105" fmla="*/ 331 h 342"/>
                <a:gd name="T106" fmla="*/ 214 w 347"/>
                <a:gd name="T107" fmla="*/ 310 h 342"/>
                <a:gd name="T108" fmla="*/ 226 w 347"/>
                <a:gd name="T109" fmla="*/ 304 h 342"/>
                <a:gd name="T110" fmla="*/ 235 w 347"/>
                <a:gd name="T111" fmla="*/ 298 h 342"/>
                <a:gd name="T112" fmla="*/ 251 w 347"/>
                <a:gd name="T113" fmla="*/ 302 h 342"/>
                <a:gd name="T114" fmla="*/ 265 w 347"/>
                <a:gd name="T115" fmla="*/ 306 h 342"/>
                <a:gd name="T116" fmla="*/ 278 w 347"/>
                <a:gd name="T117" fmla="*/ 312 h 342"/>
                <a:gd name="T118" fmla="*/ 286 w 347"/>
                <a:gd name="T119" fmla="*/ 316 h 342"/>
                <a:gd name="T120" fmla="*/ 310 w 347"/>
                <a:gd name="T121" fmla="*/ 304 h 342"/>
                <a:gd name="T122" fmla="*/ 325 w 347"/>
                <a:gd name="T123" fmla="*/ 290 h 342"/>
                <a:gd name="T124" fmla="*/ 333 w 347"/>
                <a:gd name="T12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342">
                  <a:moveTo>
                    <a:pt x="333" y="280"/>
                  </a:moveTo>
                  <a:cubicBezTo>
                    <a:pt x="334" y="273"/>
                    <a:pt x="316" y="274"/>
                    <a:pt x="313" y="270"/>
                  </a:cubicBezTo>
                  <a:cubicBezTo>
                    <a:pt x="306" y="262"/>
                    <a:pt x="315" y="257"/>
                    <a:pt x="313" y="251"/>
                  </a:cubicBezTo>
                  <a:cubicBezTo>
                    <a:pt x="312" y="247"/>
                    <a:pt x="307" y="246"/>
                    <a:pt x="307" y="243"/>
                  </a:cubicBezTo>
                  <a:cubicBezTo>
                    <a:pt x="307" y="239"/>
                    <a:pt x="314" y="237"/>
                    <a:pt x="316" y="234"/>
                  </a:cubicBezTo>
                  <a:cubicBezTo>
                    <a:pt x="319" y="229"/>
                    <a:pt x="314" y="219"/>
                    <a:pt x="310" y="216"/>
                  </a:cubicBezTo>
                  <a:cubicBezTo>
                    <a:pt x="311" y="213"/>
                    <a:pt x="315" y="212"/>
                    <a:pt x="315" y="208"/>
                  </a:cubicBezTo>
                  <a:cubicBezTo>
                    <a:pt x="315" y="205"/>
                    <a:pt x="313" y="199"/>
                    <a:pt x="312" y="197"/>
                  </a:cubicBezTo>
                  <a:cubicBezTo>
                    <a:pt x="309" y="188"/>
                    <a:pt x="302" y="190"/>
                    <a:pt x="294" y="192"/>
                  </a:cubicBezTo>
                  <a:cubicBezTo>
                    <a:pt x="294" y="195"/>
                    <a:pt x="295" y="200"/>
                    <a:pt x="290" y="199"/>
                  </a:cubicBezTo>
                  <a:cubicBezTo>
                    <a:pt x="291" y="191"/>
                    <a:pt x="291" y="181"/>
                    <a:pt x="297" y="174"/>
                  </a:cubicBezTo>
                  <a:cubicBezTo>
                    <a:pt x="302" y="169"/>
                    <a:pt x="315" y="162"/>
                    <a:pt x="312" y="153"/>
                  </a:cubicBezTo>
                  <a:cubicBezTo>
                    <a:pt x="313" y="153"/>
                    <a:pt x="313" y="153"/>
                    <a:pt x="313" y="152"/>
                  </a:cubicBezTo>
                  <a:cubicBezTo>
                    <a:pt x="313" y="151"/>
                    <a:pt x="313" y="149"/>
                    <a:pt x="313" y="148"/>
                  </a:cubicBezTo>
                  <a:cubicBezTo>
                    <a:pt x="317" y="148"/>
                    <a:pt x="321" y="150"/>
                    <a:pt x="325" y="149"/>
                  </a:cubicBezTo>
                  <a:cubicBezTo>
                    <a:pt x="328" y="148"/>
                    <a:pt x="329" y="145"/>
                    <a:pt x="331" y="143"/>
                  </a:cubicBezTo>
                  <a:cubicBezTo>
                    <a:pt x="331" y="142"/>
                    <a:pt x="331" y="142"/>
                    <a:pt x="330" y="142"/>
                  </a:cubicBezTo>
                  <a:cubicBezTo>
                    <a:pt x="329" y="141"/>
                    <a:pt x="329" y="131"/>
                    <a:pt x="329" y="128"/>
                  </a:cubicBezTo>
                  <a:cubicBezTo>
                    <a:pt x="329" y="123"/>
                    <a:pt x="333" y="117"/>
                    <a:pt x="335" y="113"/>
                  </a:cubicBezTo>
                  <a:cubicBezTo>
                    <a:pt x="337" y="107"/>
                    <a:pt x="338" y="102"/>
                    <a:pt x="340" y="96"/>
                  </a:cubicBezTo>
                  <a:cubicBezTo>
                    <a:pt x="343" y="89"/>
                    <a:pt x="347" y="91"/>
                    <a:pt x="338" y="87"/>
                  </a:cubicBezTo>
                  <a:cubicBezTo>
                    <a:pt x="327" y="83"/>
                    <a:pt x="314" y="83"/>
                    <a:pt x="304" y="75"/>
                  </a:cubicBezTo>
                  <a:cubicBezTo>
                    <a:pt x="298" y="71"/>
                    <a:pt x="298" y="69"/>
                    <a:pt x="291" y="68"/>
                  </a:cubicBezTo>
                  <a:cubicBezTo>
                    <a:pt x="286" y="67"/>
                    <a:pt x="281" y="66"/>
                    <a:pt x="276" y="64"/>
                  </a:cubicBezTo>
                  <a:cubicBezTo>
                    <a:pt x="271" y="62"/>
                    <a:pt x="265" y="59"/>
                    <a:pt x="261" y="54"/>
                  </a:cubicBezTo>
                  <a:cubicBezTo>
                    <a:pt x="257" y="49"/>
                    <a:pt x="259" y="47"/>
                    <a:pt x="258" y="41"/>
                  </a:cubicBezTo>
                  <a:cubicBezTo>
                    <a:pt x="252" y="43"/>
                    <a:pt x="244" y="55"/>
                    <a:pt x="240" y="43"/>
                  </a:cubicBezTo>
                  <a:cubicBezTo>
                    <a:pt x="238" y="39"/>
                    <a:pt x="242" y="33"/>
                    <a:pt x="238" y="30"/>
                  </a:cubicBezTo>
                  <a:cubicBezTo>
                    <a:pt x="236" y="29"/>
                    <a:pt x="229" y="28"/>
                    <a:pt x="227" y="27"/>
                  </a:cubicBezTo>
                  <a:cubicBezTo>
                    <a:pt x="223" y="25"/>
                    <a:pt x="220" y="21"/>
                    <a:pt x="217" y="19"/>
                  </a:cubicBezTo>
                  <a:cubicBezTo>
                    <a:pt x="212" y="16"/>
                    <a:pt x="209" y="17"/>
                    <a:pt x="205" y="16"/>
                  </a:cubicBezTo>
                  <a:cubicBezTo>
                    <a:pt x="199" y="14"/>
                    <a:pt x="197" y="7"/>
                    <a:pt x="195" y="0"/>
                  </a:cubicBezTo>
                  <a:cubicBezTo>
                    <a:pt x="193" y="0"/>
                    <a:pt x="191" y="0"/>
                    <a:pt x="190" y="1"/>
                  </a:cubicBezTo>
                  <a:cubicBezTo>
                    <a:pt x="187" y="1"/>
                    <a:pt x="184" y="2"/>
                    <a:pt x="182" y="3"/>
                  </a:cubicBezTo>
                  <a:cubicBezTo>
                    <a:pt x="172" y="5"/>
                    <a:pt x="170" y="10"/>
                    <a:pt x="170" y="20"/>
                  </a:cubicBezTo>
                  <a:cubicBezTo>
                    <a:pt x="170" y="29"/>
                    <a:pt x="170" y="39"/>
                    <a:pt x="161" y="44"/>
                  </a:cubicBezTo>
                  <a:cubicBezTo>
                    <a:pt x="158" y="46"/>
                    <a:pt x="156" y="48"/>
                    <a:pt x="153" y="49"/>
                  </a:cubicBezTo>
                  <a:cubicBezTo>
                    <a:pt x="149" y="50"/>
                    <a:pt x="146" y="52"/>
                    <a:pt x="143" y="53"/>
                  </a:cubicBezTo>
                  <a:cubicBezTo>
                    <a:pt x="139" y="54"/>
                    <a:pt x="136" y="54"/>
                    <a:pt x="133" y="58"/>
                  </a:cubicBezTo>
                  <a:cubicBezTo>
                    <a:pt x="130" y="62"/>
                    <a:pt x="131" y="63"/>
                    <a:pt x="131" y="68"/>
                  </a:cubicBezTo>
                  <a:cubicBezTo>
                    <a:pt x="131" y="76"/>
                    <a:pt x="122" y="74"/>
                    <a:pt x="117" y="73"/>
                  </a:cubicBezTo>
                  <a:cubicBezTo>
                    <a:pt x="111" y="72"/>
                    <a:pt x="105" y="73"/>
                    <a:pt x="100" y="70"/>
                  </a:cubicBezTo>
                  <a:cubicBezTo>
                    <a:pt x="98" y="70"/>
                    <a:pt x="89" y="62"/>
                    <a:pt x="95" y="61"/>
                  </a:cubicBezTo>
                  <a:cubicBezTo>
                    <a:pt x="96" y="56"/>
                    <a:pt x="88" y="55"/>
                    <a:pt x="86" y="59"/>
                  </a:cubicBezTo>
                  <a:cubicBezTo>
                    <a:pt x="83" y="59"/>
                    <a:pt x="78" y="57"/>
                    <a:pt x="75" y="58"/>
                  </a:cubicBezTo>
                  <a:cubicBezTo>
                    <a:pt x="79" y="61"/>
                    <a:pt x="77" y="71"/>
                    <a:pt x="81" y="71"/>
                  </a:cubicBezTo>
                  <a:cubicBezTo>
                    <a:pt x="82" y="76"/>
                    <a:pt x="84" y="81"/>
                    <a:pt x="86" y="86"/>
                  </a:cubicBezTo>
                  <a:cubicBezTo>
                    <a:pt x="87" y="89"/>
                    <a:pt x="86" y="91"/>
                    <a:pt x="86" y="95"/>
                  </a:cubicBezTo>
                  <a:cubicBezTo>
                    <a:pt x="89" y="96"/>
                    <a:pt x="88" y="99"/>
                    <a:pt x="90" y="101"/>
                  </a:cubicBezTo>
                  <a:cubicBezTo>
                    <a:pt x="87" y="101"/>
                    <a:pt x="79" y="103"/>
                    <a:pt x="78" y="99"/>
                  </a:cubicBezTo>
                  <a:cubicBezTo>
                    <a:pt x="76" y="99"/>
                    <a:pt x="75" y="100"/>
                    <a:pt x="72" y="101"/>
                  </a:cubicBezTo>
                  <a:cubicBezTo>
                    <a:pt x="69" y="102"/>
                    <a:pt x="70" y="101"/>
                    <a:pt x="67" y="100"/>
                  </a:cubicBezTo>
                  <a:cubicBezTo>
                    <a:pt x="65" y="100"/>
                    <a:pt x="64" y="100"/>
                    <a:pt x="62" y="101"/>
                  </a:cubicBezTo>
                  <a:cubicBezTo>
                    <a:pt x="60" y="103"/>
                    <a:pt x="60" y="108"/>
                    <a:pt x="56" y="105"/>
                  </a:cubicBezTo>
                  <a:cubicBezTo>
                    <a:pt x="55" y="105"/>
                    <a:pt x="54" y="101"/>
                    <a:pt x="53" y="100"/>
                  </a:cubicBezTo>
                  <a:cubicBezTo>
                    <a:pt x="52" y="99"/>
                    <a:pt x="50" y="98"/>
                    <a:pt x="49" y="96"/>
                  </a:cubicBezTo>
                  <a:cubicBezTo>
                    <a:pt x="47" y="93"/>
                    <a:pt x="47" y="92"/>
                    <a:pt x="41" y="93"/>
                  </a:cubicBezTo>
                  <a:cubicBezTo>
                    <a:pt x="37" y="93"/>
                    <a:pt x="36" y="95"/>
                    <a:pt x="33" y="97"/>
                  </a:cubicBezTo>
                  <a:cubicBezTo>
                    <a:pt x="30" y="98"/>
                    <a:pt x="29" y="97"/>
                    <a:pt x="25" y="97"/>
                  </a:cubicBezTo>
                  <a:cubicBezTo>
                    <a:pt x="22" y="97"/>
                    <a:pt x="20" y="97"/>
                    <a:pt x="17" y="98"/>
                  </a:cubicBezTo>
                  <a:cubicBezTo>
                    <a:pt x="14" y="100"/>
                    <a:pt x="8" y="101"/>
                    <a:pt x="5" y="103"/>
                  </a:cubicBezTo>
                  <a:cubicBezTo>
                    <a:pt x="0" y="106"/>
                    <a:pt x="0" y="111"/>
                    <a:pt x="4" y="115"/>
                  </a:cubicBezTo>
                  <a:cubicBezTo>
                    <a:pt x="6" y="117"/>
                    <a:pt x="14" y="119"/>
                    <a:pt x="13" y="121"/>
                  </a:cubicBezTo>
                  <a:cubicBezTo>
                    <a:pt x="13" y="124"/>
                    <a:pt x="5" y="123"/>
                    <a:pt x="2" y="124"/>
                  </a:cubicBezTo>
                  <a:cubicBezTo>
                    <a:pt x="3" y="127"/>
                    <a:pt x="8" y="128"/>
                    <a:pt x="10" y="129"/>
                  </a:cubicBezTo>
                  <a:cubicBezTo>
                    <a:pt x="9" y="130"/>
                    <a:pt x="9" y="132"/>
                    <a:pt x="9" y="133"/>
                  </a:cubicBezTo>
                  <a:cubicBezTo>
                    <a:pt x="10" y="134"/>
                    <a:pt x="12" y="135"/>
                    <a:pt x="13" y="135"/>
                  </a:cubicBezTo>
                  <a:cubicBezTo>
                    <a:pt x="15" y="135"/>
                    <a:pt x="16" y="133"/>
                    <a:pt x="17" y="133"/>
                  </a:cubicBezTo>
                  <a:cubicBezTo>
                    <a:pt x="24" y="132"/>
                    <a:pt x="26" y="135"/>
                    <a:pt x="32" y="138"/>
                  </a:cubicBezTo>
                  <a:cubicBezTo>
                    <a:pt x="34" y="139"/>
                    <a:pt x="37" y="138"/>
                    <a:pt x="39" y="140"/>
                  </a:cubicBezTo>
                  <a:cubicBezTo>
                    <a:pt x="39" y="140"/>
                    <a:pt x="39" y="142"/>
                    <a:pt x="40" y="142"/>
                  </a:cubicBezTo>
                  <a:cubicBezTo>
                    <a:pt x="42" y="144"/>
                    <a:pt x="44" y="145"/>
                    <a:pt x="46" y="145"/>
                  </a:cubicBezTo>
                  <a:cubicBezTo>
                    <a:pt x="47" y="141"/>
                    <a:pt x="51" y="146"/>
                    <a:pt x="53" y="147"/>
                  </a:cubicBezTo>
                  <a:cubicBezTo>
                    <a:pt x="56" y="147"/>
                    <a:pt x="65" y="144"/>
                    <a:pt x="60" y="152"/>
                  </a:cubicBezTo>
                  <a:cubicBezTo>
                    <a:pt x="60" y="153"/>
                    <a:pt x="61" y="153"/>
                    <a:pt x="61" y="155"/>
                  </a:cubicBezTo>
                  <a:cubicBezTo>
                    <a:pt x="63" y="156"/>
                    <a:pt x="67" y="157"/>
                    <a:pt x="69" y="159"/>
                  </a:cubicBezTo>
                  <a:cubicBezTo>
                    <a:pt x="69" y="159"/>
                    <a:pt x="69" y="161"/>
                    <a:pt x="69" y="161"/>
                  </a:cubicBezTo>
                  <a:cubicBezTo>
                    <a:pt x="70" y="162"/>
                    <a:pt x="71" y="162"/>
                    <a:pt x="72" y="162"/>
                  </a:cubicBezTo>
                  <a:cubicBezTo>
                    <a:pt x="76" y="167"/>
                    <a:pt x="70" y="169"/>
                    <a:pt x="70" y="166"/>
                  </a:cubicBezTo>
                  <a:cubicBezTo>
                    <a:pt x="64" y="170"/>
                    <a:pt x="76" y="179"/>
                    <a:pt x="77" y="182"/>
                  </a:cubicBezTo>
                  <a:cubicBezTo>
                    <a:pt x="79" y="185"/>
                    <a:pt x="78" y="185"/>
                    <a:pt x="80" y="186"/>
                  </a:cubicBezTo>
                  <a:cubicBezTo>
                    <a:pt x="81" y="187"/>
                    <a:pt x="83" y="189"/>
                    <a:pt x="84" y="189"/>
                  </a:cubicBezTo>
                  <a:cubicBezTo>
                    <a:pt x="86" y="191"/>
                    <a:pt x="93" y="192"/>
                    <a:pt x="93" y="195"/>
                  </a:cubicBezTo>
                  <a:cubicBezTo>
                    <a:pt x="91" y="196"/>
                    <a:pt x="90" y="196"/>
                    <a:pt x="89" y="196"/>
                  </a:cubicBezTo>
                  <a:cubicBezTo>
                    <a:pt x="90" y="201"/>
                    <a:pt x="95" y="199"/>
                    <a:pt x="97" y="201"/>
                  </a:cubicBezTo>
                  <a:cubicBezTo>
                    <a:pt x="98" y="202"/>
                    <a:pt x="100" y="208"/>
                    <a:pt x="99" y="209"/>
                  </a:cubicBezTo>
                  <a:cubicBezTo>
                    <a:pt x="95" y="210"/>
                    <a:pt x="95" y="202"/>
                    <a:pt x="91" y="204"/>
                  </a:cubicBezTo>
                  <a:cubicBezTo>
                    <a:pt x="91" y="207"/>
                    <a:pt x="93" y="217"/>
                    <a:pt x="96" y="219"/>
                  </a:cubicBezTo>
                  <a:cubicBezTo>
                    <a:pt x="99" y="222"/>
                    <a:pt x="106" y="223"/>
                    <a:pt x="107" y="227"/>
                  </a:cubicBezTo>
                  <a:cubicBezTo>
                    <a:pt x="109" y="235"/>
                    <a:pt x="101" y="224"/>
                    <a:pt x="99" y="222"/>
                  </a:cubicBezTo>
                  <a:cubicBezTo>
                    <a:pt x="96" y="223"/>
                    <a:pt x="97" y="232"/>
                    <a:pt x="97" y="235"/>
                  </a:cubicBezTo>
                  <a:cubicBezTo>
                    <a:pt x="97" y="241"/>
                    <a:pt x="97" y="245"/>
                    <a:pt x="96" y="251"/>
                  </a:cubicBezTo>
                  <a:cubicBezTo>
                    <a:pt x="93" y="267"/>
                    <a:pt x="95" y="283"/>
                    <a:pt x="87" y="297"/>
                  </a:cubicBezTo>
                  <a:cubicBezTo>
                    <a:pt x="87" y="297"/>
                    <a:pt x="84" y="302"/>
                    <a:pt x="81" y="304"/>
                  </a:cubicBezTo>
                  <a:cubicBezTo>
                    <a:pt x="85" y="309"/>
                    <a:pt x="86" y="314"/>
                    <a:pt x="93" y="317"/>
                  </a:cubicBezTo>
                  <a:cubicBezTo>
                    <a:pt x="96" y="317"/>
                    <a:pt x="99" y="319"/>
                    <a:pt x="102" y="319"/>
                  </a:cubicBezTo>
                  <a:cubicBezTo>
                    <a:pt x="103" y="320"/>
                    <a:pt x="106" y="319"/>
                    <a:pt x="108" y="320"/>
                  </a:cubicBezTo>
                  <a:cubicBezTo>
                    <a:pt x="109" y="321"/>
                    <a:pt x="110" y="323"/>
                    <a:pt x="111" y="323"/>
                  </a:cubicBezTo>
                  <a:cubicBezTo>
                    <a:pt x="114" y="325"/>
                    <a:pt x="114" y="325"/>
                    <a:pt x="119" y="325"/>
                  </a:cubicBezTo>
                  <a:cubicBezTo>
                    <a:pt x="123" y="325"/>
                    <a:pt x="124" y="327"/>
                    <a:pt x="128" y="328"/>
                  </a:cubicBezTo>
                  <a:cubicBezTo>
                    <a:pt x="132" y="329"/>
                    <a:pt x="146" y="330"/>
                    <a:pt x="146" y="324"/>
                  </a:cubicBezTo>
                  <a:cubicBezTo>
                    <a:pt x="150" y="322"/>
                    <a:pt x="161" y="327"/>
                    <a:pt x="166" y="330"/>
                  </a:cubicBezTo>
                  <a:cubicBezTo>
                    <a:pt x="168" y="331"/>
                    <a:pt x="170" y="332"/>
                    <a:pt x="173" y="333"/>
                  </a:cubicBezTo>
                  <a:cubicBezTo>
                    <a:pt x="176" y="335"/>
                    <a:pt x="178" y="338"/>
                    <a:pt x="181" y="338"/>
                  </a:cubicBezTo>
                  <a:cubicBezTo>
                    <a:pt x="191" y="342"/>
                    <a:pt x="203" y="334"/>
                    <a:pt x="212" y="337"/>
                  </a:cubicBezTo>
                  <a:cubicBezTo>
                    <a:pt x="211" y="335"/>
                    <a:pt x="209" y="332"/>
                    <a:pt x="209" y="331"/>
                  </a:cubicBezTo>
                  <a:cubicBezTo>
                    <a:pt x="208" y="327"/>
                    <a:pt x="209" y="322"/>
                    <a:pt x="210" y="318"/>
                  </a:cubicBezTo>
                  <a:cubicBezTo>
                    <a:pt x="211" y="316"/>
                    <a:pt x="212" y="311"/>
                    <a:pt x="214" y="310"/>
                  </a:cubicBezTo>
                  <a:cubicBezTo>
                    <a:pt x="217" y="308"/>
                    <a:pt x="220" y="310"/>
                    <a:pt x="222" y="308"/>
                  </a:cubicBezTo>
                  <a:cubicBezTo>
                    <a:pt x="224" y="307"/>
                    <a:pt x="225" y="305"/>
                    <a:pt x="226" y="304"/>
                  </a:cubicBezTo>
                  <a:cubicBezTo>
                    <a:pt x="228" y="303"/>
                    <a:pt x="230" y="304"/>
                    <a:pt x="232" y="303"/>
                  </a:cubicBezTo>
                  <a:cubicBezTo>
                    <a:pt x="232" y="302"/>
                    <a:pt x="235" y="298"/>
                    <a:pt x="235" y="298"/>
                  </a:cubicBezTo>
                  <a:cubicBezTo>
                    <a:pt x="238" y="298"/>
                    <a:pt x="239" y="301"/>
                    <a:pt x="242" y="302"/>
                  </a:cubicBezTo>
                  <a:cubicBezTo>
                    <a:pt x="245" y="302"/>
                    <a:pt x="248" y="302"/>
                    <a:pt x="251" y="302"/>
                  </a:cubicBezTo>
                  <a:cubicBezTo>
                    <a:pt x="251" y="305"/>
                    <a:pt x="255" y="305"/>
                    <a:pt x="257" y="305"/>
                  </a:cubicBezTo>
                  <a:cubicBezTo>
                    <a:pt x="260" y="305"/>
                    <a:pt x="261" y="304"/>
                    <a:pt x="265" y="306"/>
                  </a:cubicBezTo>
                  <a:cubicBezTo>
                    <a:pt x="267" y="308"/>
                    <a:pt x="268" y="309"/>
                    <a:pt x="271" y="310"/>
                  </a:cubicBezTo>
                  <a:cubicBezTo>
                    <a:pt x="274" y="310"/>
                    <a:pt x="275" y="310"/>
                    <a:pt x="278" y="312"/>
                  </a:cubicBezTo>
                  <a:cubicBezTo>
                    <a:pt x="279" y="313"/>
                    <a:pt x="280" y="314"/>
                    <a:pt x="281" y="315"/>
                  </a:cubicBezTo>
                  <a:cubicBezTo>
                    <a:pt x="283" y="315"/>
                    <a:pt x="285" y="316"/>
                    <a:pt x="286" y="316"/>
                  </a:cubicBezTo>
                  <a:cubicBezTo>
                    <a:pt x="290" y="316"/>
                    <a:pt x="292" y="315"/>
                    <a:pt x="296" y="315"/>
                  </a:cubicBezTo>
                  <a:cubicBezTo>
                    <a:pt x="304" y="316"/>
                    <a:pt x="307" y="312"/>
                    <a:pt x="310" y="304"/>
                  </a:cubicBezTo>
                  <a:cubicBezTo>
                    <a:pt x="313" y="299"/>
                    <a:pt x="317" y="293"/>
                    <a:pt x="323" y="291"/>
                  </a:cubicBezTo>
                  <a:cubicBezTo>
                    <a:pt x="323" y="291"/>
                    <a:pt x="324" y="291"/>
                    <a:pt x="325" y="290"/>
                  </a:cubicBezTo>
                  <a:cubicBezTo>
                    <a:pt x="325" y="289"/>
                    <a:pt x="325" y="289"/>
                    <a:pt x="325" y="288"/>
                  </a:cubicBezTo>
                  <a:cubicBezTo>
                    <a:pt x="326" y="284"/>
                    <a:pt x="333" y="284"/>
                    <a:pt x="333" y="28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7" name="Freeform 614"/>
            <p:cNvSpPr>
              <a:spLocks/>
            </p:cNvSpPr>
            <p:nvPr/>
          </p:nvSpPr>
          <p:spPr bwMode="auto">
            <a:xfrm>
              <a:off x="-11015664" y="2937574"/>
              <a:ext cx="438152" cy="265111"/>
            </a:xfrm>
            <a:custGeom>
              <a:avLst/>
              <a:gdLst>
                <a:gd name="T0" fmla="*/ 54 w 117"/>
                <a:gd name="T1" fmla="*/ 61 h 71"/>
                <a:gd name="T2" fmla="*/ 59 w 117"/>
                <a:gd name="T3" fmla="*/ 50 h 71"/>
                <a:gd name="T4" fmla="*/ 69 w 117"/>
                <a:gd name="T5" fmla="*/ 60 h 71"/>
                <a:gd name="T6" fmla="*/ 74 w 117"/>
                <a:gd name="T7" fmla="*/ 63 h 71"/>
                <a:gd name="T8" fmla="*/ 75 w 117"/>
                <a:gd name="T9" fmla="*/ 68 h 71"/>
                <a:gd name="T10" fmla="*/ 85 w 117"/>
                <a:gd name="T11" fmla="*/ 57 h 71"/>
                <a:gd name="T12" fmla="*/ 85 w 117"/>
                <a:gd name="T13" fmla="*/ 46 h 71"/>
                <a:gd name="T14" fmla="*/ 91 w 117"/>
                <a:gd name="T15" fmla="*/ 50 h 71"/>
                <a:gd name="T16" fmla="*/ 100 w 117"/>
                <a:gd name="T17" fmla="*/ 52 h 71"/>
                <a:gd name="T18" fmla="*/ 108 w 117"/>
                <a:gd name="T19" fmla="*/ 54 h 71"/>
                <a:gd name="T20" fmla="*/ 109 w 117"/>
                <a:gd name="T21" fmla="*/ 39 h 71"/>
                <a:gd name="T22" fmla="*/ 117 w 117"/>
                <a:gd name="T23" fmla="*/ 30 h 71"/>
                <a:gd name="T24" fmla="*/ 115 w 117"/>
                <a:gd name="T25" fmla="*/ 29 h 71"/>
                <a:gd name="T26" fmla="*/ 114 w 117"/>
                <a:gd name="T27" fmla="*/ 32 h 71"/>
                <a:gd name="T28" fmla="*/ 113 w 117"/>
                <a:gd name="T29" fmla="*/ 32 h 71"/>
                <a:gd name="T30" fmla="*/ 106 w 117"/>
                <a:gd name="T31" fmla="*/ 29 h 71"/>
                <a:gd name="T32" fmla="*/ 99 w 117"/>
                <a:gd name="T33" fmla="*/ 28 h 71"/>
                <a:gd name="T34" fmla="*/ 94 w 117"/>
                <a:gd name="T35" fmla="*/ 25 h 71"/>
                <a:gd name="T36" fmla="*/ 95 w 117"/>
                <a:gd name="T37" fmla="*/ 15 h 71"/>
                <a:gd name="T38" fmla="*/ 72 w 117"/>
                <a:gd name="T39" fmla="*/ 0 h 71"/>
                <a:gd name="T40" fmla="*/ 41 w 117"/>
                <a:gd name="T41" fmla="*/ 2 h 71"/>
                <a:gd name="T42" fmla="*/ 35 w 117"/>
                <a:gd name="T43" fmla="*/ 8 h 71"/>
                <a:gd name="T44" fmla="*/ 23 w 117"/>
                <a:gd name="T45" fmla="*/ 7 h 71"/>
                <a:gd name="T46" fmla="*/ 23 w 117"/>
                <a:gd name="T47" fmla="*/ 11 h 71"/>
                <a:gd name="T48" fmla="*/ 22 w 117"/>
                <a:gd name="T49" fmla="*/ 12 h 71"/>
                <a:gd name="T50" fmla="*/ 7 w 117"/>
                <a:gd name="T51" fmla="*/ 33 h 71"/>
                <a:gd name="T52" fmla="*/ 0 w 117"/>
                <a:gd name="T53" fmla="*/ 58 h 71"/>
                <a:gd name="T54" fmla="*/ 4 w 117"/>
                <a:gd name="T55" fmla="*/ 51 h 71"/>
                <a:gd name="T56" fmla="*/ 22 w 117"/>
                <a:gd name="T57" fmla="*/ 56 h 71"/>
                <a:gd name="T58" fmla="*/ 25 w 117"/>
                <a:gd name="T59" fmla="*/ 67 h 71"/>
                <a:gd name="T60" fmla="*/ 24 w 117"/>
                <a:gd name="T61" fmla="*/ 70 h 71"/>
                <a:gd name="T62" fmla="*/ 34 w 117"/>
                <a:gd name="T63" fmla="*/ 69 h 71"/>
                <a:gd name="T64" fmla="*/ 54 w 117"/>
                <a:gd name="T65"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71">
                  <a:moveTo>
                    <a:pt x="54" y="61"/>
                  </a:moveTo>
                  <a:cubicBezTo>
                    <a:pt x="56" y="58"/>
                    <a:pt x="54" y="51"/>
                    <a:pt x="59" y="50"/>
                  </a:cubicBezTo>
                  <a:cubicBezTo>
                    <a:pt x="64" y="48"/>
                    <a:pt x="66" y="56"/>
                    <a:pt x="69" y="60"/>
                  </a:cubicBezTo>
                  <a:cubicBezTo>
                    <a:pt x="70" y="61"/>
                    <a:pt x="73" y="62"/>
                    <a:pt x="74" y="63"/>
                  </a:cubicBezTo>
                  <a:cubicBezTo>
                    <a:pt x="75" y="64"/>
                    <a:pt x="72" y="67"/>
                    <a:pt x="75" y="68"/>
                  </a:cubicBezTo>
                  <a:cubicBezTo>
                    <a:pt x="82" y="71"/>
                    <a:pt x="77" y="58"/>
                    <a:pt x="85" y="57"/>
                  </a:cubicBezTo>
                  <a:cubicBezTo>
                    <a:pt x="85" y="54"/>
                    <a:pt x="82" y="48"/>
                    <a:pt x="85" y="46"/>
                  </a:cubicBezTo>
                  <a:cubicBezTo>
                    <a:pt x="88" y="42"/>
                    <a:pt x="89" y="49"/>
                    <a:pt x="91" y="50"/>
                  </a:cubicBezTo>
                  <a:cubicBezTo>
                    <a:pt x="95" y="52"/>
                    <a:pt x="96" y="52"/>
                    <a:pt x="100" y="52"/>
                  </a:cubicBezTo>
                  <a:cubicBezTo>
                    <a:pt x="103" y="53"/>
                    <a:pt x="105" y="49"/>
                    <a:pt x="108" y="54"/>
                  </a:cubicBezTo>
                  <a:cubicBezTo>
                    <a:pt x="109" y="50"/>
                    <a:pt x="107" y="43"/>
                    <a:pt x="109" y="39"/>
                  </a:cubicBezTo>
                  <a:cubicBezTo>
                    <a:pt x="110" y="37"/>
                    <a:pt x="114" y="33"/>
                    <a:pt x="117" y="30"/>
                  </a:cubicBezTo>
                  <a:cubicBezTo>
                    <a:pt x="116" y="30"/>
                    <a:pt x="116" y="29"/>
                    <a:pt x="115" y="29"/>
                  </a:cubicBezTo>
                  <a:cubicBezTo>
                    <a:pt x="115" y="30"/>
                    <a:pt x="114" y="31"/>
                    <a:pt x="114" y="32"/>
                  </a:cubicBezTo>
                  <a:cubicBezTo>
                    <a:pt x="114" y="32"/>
                    <a:pt x="113" y="32"/>
                    <a:pt x="113" y="32"/>
                  </a:cubicBezTo>
                  <a:cubicBezTo>
                    <a:pt x="110" y="31"/>
                    <a:pt x="108" y="30"/>
                    <a:pt x="106" y="29"/>
                  </a:cubicBezTo>
                  <a:cubicBezTo>
                    <a:pt x="105" y="29"/>
                    <a:pt x="99" y="28"/>
                    <a:pt x="99" y="28"/>
                  </a:cubicBezTo>
                  <a:cubicBezTo>
                    <a:pt x="95" y="26"/>
                    <a:pt x="96" y="29"/>
                    <a:pt x="94" y="25"/>
                  </a:cubicBezTo>
                  <a:cubicBezTo>
                    <a:pt x="92" y="21"/>
                    <a:pt x="95" y="19"/>
                    <a:pt x="95" y="15"/>
                  </a:cubicBezTo>
                  <a:cubicBezTo>
                    <a:pt x="93" y="4"/>
                    <a:pt x="83" y="0"/>
                    <a:pt x="72" y="0"/>
                  </a:cubicBezTo>
                  <a:cubicBezTo>
                    <a:pt x="64" y="0"/>
                    <a:pt x="47" y="10"/>
                    <a:pt x="41" y="2"/>
                  </a:cubicBezTo>
                  <a:cubicBezTo>
                    <a:pt x="39" y="4"/>
                    <a:pt x="38" y="7"/>
                    <a:pt x="35" y="8"/>
                  </a:cubicBezTo>
                  <a:cubicBezTo>
                    <a:pt x="31" y="9"/>
                    <a:pt x="27" y="7"/>
                    <a:pt x="23" y="7"/>
                  </a:cubicBezTo>
                  <a:cubicBezTo>
                    <a:pt x="23" y="8"/>
                    <a:pt x="23" y="10"/>
                    <a:pt x="23" y="11"/>
                  </a:cubicBezTo>
                  <a:cubicBezTo>
                    <a:pt x="23" y="12"/>
                    <a:pt x="23" y="12"/>
                    <a:pt x="22" y="12"/>
                  </a:cubicBezTo>
                  <a:cubicBezTo>
                    <a:pt x="25" y="21"/>
                    <a:pt x="12" y="28"/>
                    <a:pt x="7" y="33"/>
                  </a:cubicBezTo>
                  <a:cubicBezTo>
                    <a:pt x="1" y="40"/>
                    <a:pt x="1" y="50"/>
                    <a:pt x="0" y="58"/>
                  </a:cubicBezTo>
                  <a:cubicBezTo>
                    <a:pt x="5" y="59"/>
                    <a:pt x="4" y="54"/>
                    <a:pt x="4" y="51"/>
                  </a:cubicBezTo>
                  <a:cubicBezTo>
                    <a:pt x="12" y="49"/>
                    <a:pt x="19" y="47"/>
                    <a:pt x="22" y="56"/>
                  </a:cubicBezTo>
                  <a:cubicBezTo>
                    <a:pt x="23" y="58"/>
                    <a:pt x="25" y="64"/>
                    <a:pt x="25" y="67"/>
                  </a:cubicBezTo>
                  <a:cubicBezTo>
                    <a:pt x="25" y="68"/>
                    <a:pt x="24" y="69"/>
                    <a:pt x="24" y="70"/>
                  </a:cubicBezTo>
                  <a:cubicBezTo>
                    <a:pt x="27" y="70"/>
                    <a:pt x="31" y="70"/>
                    <a:pt x="34" y="69"/>
                  </a:cubicBezTo>
                  <a:cubicBezTo>
                    <a:pt x="42" y="66"/>
                    <a:pt x="49" y="67"/>
                    <a:pt x="54" y="6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8" name="Freeform 615"/>
            <p:cNvSpPr>
              <a:spLocks/>
            </p:cNvSpPr>
            <p:nvPr/>
          </p:nvSpPr>
          <p:spPr bwMode="auto">
            <a:xfrm>
              <a:off x="-10955338" y="3000375"/>
              <a:ext cx="1192213" cy="1409700"/>
            </a:xfrm>
            <a:custGeom>
              <a:avLst/>
              <a:gdLst>
                <a:gd name="T0" fmla="*/ 182 w 318"/>
                <a:gd name="T1" fmla="*/ 28 h 376"/>
                <a:gd name="T2" fmla="*/ 185 w 318"/>
                <a:gd name="T3" fmla="*/ 23 h 376"/>
                <a:gd name="T4" fmla="*/ 152 w 318"/>
                <a:gd name="T5" fmla="*/ 14 h 376"/>
                <a:gd name="T6" fmla="*/ 128 w 318"/>
                <a:gd name="T7" fmla="*/ 2 h 376"/>
                <a:gd name="T8" fmla="*/ 101 w 318"/>
                <a:gd name="T9" fmla="*/ 8 h 376"/>
                <a:gd name="T10" fmla="*/ 92 w 318"/>
                <a:gd name="T11" fmla="*/ 32 h 376"/>
                <a:gd name="T12" fmla="*/ 75 w 318"/>
                <a:gd name="T13" fmla="*/ 28 h 376"/>
                <a:gd name="T14" fmla="*/ 69 w 318"/>
                <a:gd name="T15" fmla="*/ 35 h 376"/>
                <a:gd name="T16" fmla="*/ 58 w 318"/>
                <a:gd name="T17" fmla="*/ 41 h 376"/>
                <a:gd name="T18" fmla="*/ 43 w 318"/>
                <a:gd name="T19" fmla="*/ 28 h 376"/>
                <a:gd name="T20" fmla="*/ 18 w 318"/>
                <a:gd name="T21" fmla="*/ 47 h 376"/>
                <a:gd name="T22" fmla="*/ 4 w 318"/>
                <a:gd name="T23" fmla="*/ 53 h 376"/>
                <a:gd name="T24" fmla="*/ 1 w 318"/>
                <a:gd name="T25" fmla="*/ 80 h 376"/>
                <a:gd name="T26" fmla="*/ 7 w 318"/>
                <a:gd name="T27" fmla="*/ 107 h 376"/>
                <a:gd name="T28" fmla="*/ 19 w 318"/>
                <a:gd name="T29" fmla="*/ 125 h 376"/>
                <a:gd name="T30" fmla="*/ 36 w 318"/>
                <a:gd name="T31" fmla="*/ 123 h 376"/>
                <a:gd name="T32" fmla="*/ 59 w 318"/>
                <a:gd name="T33" fmla="*/ 110 h 376"/>
                <a:gd name="T34" fmla="*/ 81 w 318"/>
                <a:gd name="T35" fmla="*/ 114 h 376"/>
                <a:gd name="T36" fmla="*/ 93 w 318"/>
                <a:gd name="T37" fmla="*/ 120 h 376"/>
                <a:gd name="T38" fmla="*/ 102 w 318"/>
                <a:gd name="T39" fmla="*/ 147 h 376"/>
                <a:gd name="T40" fmla="*/ 116 w 318"/>
                <a:gd name="T41" fmla="*/ 166 h 376"/>
                <a:gd name="T42" fmla="*/ 125 w 318"/>
                <a:gd name="T43" fmla="*/ 176 h 376"/>
                <a:gd name="T44" fmla="*/ 148 w 318"/>
                <a:gd name="T45" fmla="*/ 200 h 376"/>
                <a:gd name="T46" fmla="*/ 170 w 318"/>
                <a:gd name="T47" fmla="*/ 218 h 376"/>
                <a:gd name="T48" fmla="*/ 195 w 318"/>
                <a:gd name="T49" fmla="*/ 228 h 376"/>
                <a:gd name="T50" fmla="*/ 205 w 318"/>
                <a:gd name="T51" fmla="*/ 237 h 376"/>
                <a:gd name="T52" fmla="*/ 213 w 318"/>
                <a:gd name="T53" fmla="*/ 243 h 376"/>
                <a:gd name="T54" fmla="*/ 218 w 318"/>
                <a:gd name="T55" fmla="*/ 251 h 376"/>
                <a:gd name="T56" fmla="*/ 233 w 318"/>
                <a:gd name="T57" fmla="*/ 260 h 376"/>
                <a:gd name="T58" fmla="*/ 255 w 318"/>
                <a:gd name="T59" fmla="*/ 299 h 376"/>
                <a:gd name="T60" fmla="*/ 245 w 318"/>
                <a:gd name="T61" fmla="*/ 317 h 376"/>
                <a:gd name="T62" fmla="*/ 233 w 318"/>
                <a:gd name="T63" fmla="*/ 321 h 376"/>
                <a:gd name="T64" fmla="*/ 207 w 318"/>
                <a:gd name="T65" fmla="*/ 320 h 376"/>
                <a:gd name="T66" fmla="*/ 185 w 318"/>
                <a:gd name="T67" fmla="*/ 322 h 376"/>
                <a:gd name="T68" fmla="*/ 179 w 318"/>
                <a:gd name="T69" fmla="*/ 323 h 376"/>
                <a:gd name="T70" fmla="*/ 169 w 318"/>
                <a:gd name="T71" fmla="*/ 327 h 376"/>
                <a:gd name="T72" fmla="*/ 156 w 318"/>
                <a:gd name="T73" fmla="*/ 328 h 376"/>
                <a:gd name="T74" fmla="*/ 185 w 318"/>
                <a:gd name="T75" fmla="*/ 356 h 376"/>
                <a:gd name="T76" fmla="*/ 205 w 318"/>
                <a:gd name="T77" fmla="*/ 367 h 376"/>
                <a:gd name="T78" fmla="*/ 226 w 318"/>
                <a:gd name="T79" fmla="*/ 366 h 376"/>
                <a:gd name="T80" fmla="*/ 225 w 318"/>
                <a:gd name="T81" fmla="*/ 348 h 376"/>
                <a:gd name="T82" fmla="*/ 253 w 318"/>
                <a:gd name="T83" fmla="*/ 330 h 376"/>
                <a:gd name="T84" fmla="*/ 264 w 318"/>
                <a:gd name="T85" fmla="*/ 312 h 376"/>
                <a:gd name="T86" fmla="*/ 277 w 318"/>
                <a:gd name="T87" fmla="*/ 300 h 376"/>
                <a:gd name="T88" fmla="*/ 266 w 318"/>
                <a:gd name="T89" fmla="*/ 274 h 376"/>
                <a:gd name="T90" fmla="*/ 274 w 318"/>
                <a:gd name="T91" fmla="*/ 245 h 376"/>
                <a:gd name="T92" fmla="*/ 297 w 318"/>
                <a:gd name="T93" fmla="*/ 253 h 376"/>
                <a:gd name="T94" fmla="*/ 316 w 318"/>
                <a:gd name="T95" fmla="*/ 254 h 376"/>
                <a:gd name="T96" fmla="*/ 283 w 318"/>
                <a:gd name="T97" fmla="*/ 226 h 376"/>
                <a:gd name="T98" fmla="*/ 260 w 318"/>
                <a:gd name="T99" fmla="*/ 214 h 376"/>
                <a:gd name="T100" fmla="*/ 246 w 318"/>
                <a:gd name="T101" fmla="*/ 208 h 376"/>
                <a:gd name="T102" fmla="*/ 231 w 318"/>
                <a:gd name="T103" fmla="*/ 193 h 376"/>
                <a:gd name="T104" fmla="*/ 195 w 318"/>
                <a:gd name="T105" fmla="*/ 162 h 376"/>
                <a:gd name="T106" fmla="*/ 171 w 318"/>
                <a:gd name="T107" fmla="*/ 125 h 376"/>
                <a:gd name="T108" fmla="*/ 149 w 318"/>
                <a:gd name="T109" fmla="*/ 89 h 376"/>
                <a:gd name="T110" fmla="*/ 157 w 318"/>
                <a:gd name="T111" fmla="*/ 82 h 376"/>
                <a:gd name="T112" fmla="*/ 153 w 318"/>
                <a:gd name="T113" fmla="*/ 64 h 376"/>
                <a:gd name="T114" fmla="*/ 164 w 318"/>
                <a:gd name="T115" fmla="*/ 59 h 376"/>
                <a:gd name="T116" fmla="*/ 172 w 318"/>
                <a:gd name="T117" fmla="*/ 55 h 376"/>
                <a:gd name="T118" fmla="*/ 186 w 318"/>
                <a:gd name="T119" fmla="*/ 5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8" h="376">
                  <a:moveTo>
                    <a:pt x="184" y="37"/>
                  </a:moveTo>
                  <a:cubicBezTo>
                    <a:pt x="181" y="31"/>
                    <a:pt x="178" y="35"/>
                    <a:pt x="182" y="28"/>
                  </a:cubicBezTo>
                  <a:cubicBezTo>
                    <a:pt x="183" y="27"/>
                    <a:pt x="185" y="25"/>
                    <a:pt x="187" y="23"/>
                  </a:cubicBezTo>
                  <a:cubicBezTo>
                    <a:pt x="186" y="23"/>
                    <a:pt x="185" y="23"/>
                    <a:pt x="185" y="23"/>
                  </a:cubicBezTo>
                  <a:cubicBezTo>
                    <a:pt x="180" y="22"/>
                    <a:pt x="176" y="19"/>
                    <a:pt x="171" y="19"/>
                  </a:cubicBezTo>
                  <a:cubicBezTo>
                    <a:pt x="165" y="18"/>
                    <a:pt x="157" y="18"/>
                    <a:pt x="152" y="14"/>
                  </a:cubicBezTo>
                  <a:cubicBezTo>
                    <a:pt x="147" y="9"/>
                    <a:pt x="148" y="6"/>
                    <a:pt x="143" y="3"/>
                  </a:cubicBezTo>
                  <a:cubicBezTo>
                    <a:pt x="138" y="0"/>
                    <a:pt x="135" y="1"/>
                    <a:pt x="128" y="2"/>
                  </a:cubicBezTo>
                  <a:cubicBezTo>
                    <a:pt x="122" y="4"/>
                    <a:pt x="120" y="7"/>
                    <a:pt x="115" y="9"/>
                  </a:cubicBezTo>
                  <a:cubicBezTo>
                    <a:pt x="109" y="12"/>
                    <a:pt x="106" y="10"/>
                    <a:pt x="101" y="8"/>
                  </a:cubicBezTo>
                  <a:cubicBezTo>
                    <a:pt x="98" y="11"/>
                    <a:pt x="94" y="15"/>
                    <a:pt x="93" y="17"/>
                  </a:cubicBezTo>
                  <a:cubicBezTo>
                    <a:pt x="91" y="21"/>
                    <a:pt x="93" y="28"/>
                    <a:pt x="92" y="32"/>
                  </a:cubicBezTo>
                  <a:cubicBezTo>
                    <a:pt x="89" y="27"/>
                    <a:pt x="87" y="31"/>
                    <a:pt x="84" y="30"/>
                  </a:cubicBezTo>
                  <a:cubicBezTo>
                    <a:pt x="80" y="30"/>
                    <a:pt x="79" y="30"/>
                    <a:pt x="75" y="28"/>
                  </a:cubicBezTo>
                  <a:cubicBezTo>
                    <a:pt x="73" y="27"/>
                    <a:pt x="72" y="20"/>
                    <a:pt x="69" y="24"/>
                  </a:cubicBezTo>
                  <a:cubicBezTo>
                    <a:pt x="66" y="26"/>
                    <a:pt x="69" y="32"/>
                    <a:pt x="69" y="35"/>
                  </a:cubicBezTo>
                  <a:cubicBezTo>
                    <a:pt x="61" y="36"/>
                    <a:pt x="66" y="49"/>
                    <a:pt x="59" y="46"/>
                  </a:cubicBezTo>
                  <a:cubicBezTo>
                    <a:pt x="56" y="45"/>
                    <a:pt x="59" y="42"/>
                    <a:pt x="58" y="41"/>
                  </a:cubicBezTo>
                  <a:cubicBezTo>
                    <a:pt x="57" y="40"/>
                    <a:pt x="54" y="39"/>
                    <a:pt x="53" y="38"/>
                  </a:cubicBezTo>
                  <a:cubicBezTo>
                    <a:pt x="50" y="34"/>
                    <a:pt x="48" y="26"/>
                    <a:pt x="43" y="28"/>
                  </a:cubicBezTo>
                  <a:cubicBezTo>
                    <a:pt x="38" y="29"/>
                    <a:pt x="40" y="36"/>
                    <a:pt x="38" y="39"/>
                  </a:cubicBezTo>
                  <a:cubicBezTo>
                    <a:pt x="33" y="45"/>
                    <a:pt x="26" y="44"/>
                    <a:pt x="18" y="47"/>
                  </a:cubicBezTo>
                  <a:cubicBezTo>
                    <a:pt x="15" y="48"/>
                    <a:pt x="11" y="48"/>
                    <a:pt x="8" y="48"/>
                  </a:cubicBezTo>
                  <a:cubicBezTo>
                    <a:pt x="6" y="50"/>
                    <a:pt x="5" y="51"/>
                    <a:pt x="4" y="53"/>
                  </a:cubicBezTo>
                  <a:cubicBezTo>
                    <a:pt x="8" y="56"/>
                    <a:pt x="13" y="66"/>
                    <a:pt x="10" y="71"/>
                  </a:cubicBezTo>
                  <a:cubicBezTo>
                    <a:pt x="8" y="74"/>
                    <a:pt x="1" y="76"/>
                    <a:pt x="1" y="80"/>
                  </a:cubicBezTo>
                  <a:cubicBezTo>
                    <a:pt x="1" y="83"/>
                    <a:pt x="6" y="84"/>
                    <a:pt x="7" y="88"/>
                  </a:cubicBezTo>
                  <a:cubicBezTo>
                    <a:pt x="9" y="94"/>
                    <a:pt x="0" y="99"/>
                    <a:pt x="7" y="107"/>
                  </a:cubicBezTo>
                  <a:cubicBezTo>
                    <a:pt x="10" y="111"/>
                    <a:pt x="28" y="110"/>
                    <a:pt x="27" y="117"/>
                  </a:cubicBezTo>
                  <a:cubicBezTo>
                    <a:pt x="27" y="121"/>
                    <a:pt x="20" y="121"/>
                    <a:pt x="19" y="125"/>
                  </a:cubicBezTo>
                  <a:cubicBezTo>
                    <a:pt x="19" y="126"/>
                    <a:pt x="19" y="126"/>
                    <a:pt x="19" y="127"/>
                  </a:cubicBezTo>
                  <a:cubicBezTo>
                    <a:pt x="25" y="126"/>
                    <a:pt x="30" y="125"/>
                    <a:pt x="36" y="123"/>
                  </a:cubicBezTo>
                  <a:cubicBezTo>
                    <a:pt x="41" y="121"/>
                    <a:pt x="40" y="118"/>
                    <a:pt x="44" y="114"/>
                  </a:cubicBezTo>
                  <a:cubicBezTo>
                    <a:pt x="48" y="109"/>
                    <a:pt x="53" y="110"/>
                    <a:pt x="59" y="110"/>
                  </a:cubicBezTo>
                  <a:cubicBezTo>
                    <a:pt x="64" y="110"/>
                    <a:pt x="73" y="108"/>
                    <a:pt x="78" y="111"/>
                  </a:cubicBezTo>
                  <a:cubicBezTo>
                    <a:pt x="80" y="112"/>
                    <a:pt x="79" y="113"/>
                    <a:pt x="81" y="114"/>
                  </a:cubicBezTo>
                  <a:cubicBezTo>
                    <a:pt x="82" y="115"/>
                    <a:pt x="84" y="116"/>
                    <a:pt x="86" y="116"/>
                  </a:cubicBezTo>
                  <a:cubicBezTo>
                    <a:pt x="89" y="117"/>
                    <a:pt x="91" y="117"/>
                    <a:pt x="93" y="120"/>
                  </a:cubicBezTo>
                  <a:cubicBezTo>
                    <a:pt x="96" y="125"/>
                    <a:pt x="94" y="130"/>
                    <a:pt x="96" y="135"/>
                  </a:cubicBezTo>
                  <a:cubicBezTo>
                    <a:pt x="97" y="140"/>
                    <a:pt x="102" y="142"/>
                    <a:pt x="102" y="147"/>
                  </a:cubicBezTo>
                  <a:cubicBezTo>
                    <a:pt x="102" y="151"/>
                    <a:pt x="99" y="158"/>
                    <a:pt x="107" y="158"/>
                  </a:cubicBezTo>
                  <a:cubicBezTo>
                    <a:pt x="106" y="163"/>
                    <a:pt x="113" y="163"/>
                    <a:pt x="116" y="166"/>
                  </a:cubicBezTo>
                  <a:cubicBezTo>
                    <a:pt x="119" y="169"/>
                    <a:pt x="118" y="173"/>
                    <a:pt x="117" y="176"/>
                  </a:cubicBezTo>
                  <a:cubicBezTo>
                    <a:pt x="120" y="177"/>
                    <a:pt x="122" y="176"/>
                    <a:pt x="125" y="176"/>
                  </a:cubicBezTo>
                  <a:cubicBezTo>
                    <a:pt x="131" y="177"/>
                    <a:pt x="130" y="179"/>
                    <a:pt x="133" y="183"/>
                  </a:cubicBezTo>
                  <a:cubicBezTo>
                    <a:pt x="137" y="189"/>
                    <a:pt x="146" y="192"/>
                    <a:pt x="148" y="200"/>
                  </a:cubicBezTo>
                  <a:cubicBezTo>
                    <a:pt x="153" y="202"/>
                    <a:pt x="159" y="209"/>
                    <a:pt x="165" y="212"/>
                  </a:cubicBezTo>
                  <a:cubicBezTo>
                    <a:pt x="167" y="214"/>
                    <a:pt x="167" y="217"/>
                    <a:pt x="170" y="218"/>
                  </a:cubicBezTo>
                  <a:cubicBezTo>
                    <a:pt x="173" y="219"/>
                    <a:pt x="181" y="217"/>
                    <a:pt x="184" y="218"/>
                  </a:cubicBezTo>
                  <a:cubicBezTo>
                    <a:pt x="188" y="219"/>
                    <a:pt x="193" y="224"/>
                    <a:pt x="195" y="228"/>
                  </a:cubicBezTo>
                  <a:cubicBezTo>
                    <a:pt x="197" y="231"/>
                    <a:pt x="195" y="233"/>
                    <a:pt x="198" y="235"/>
                  </a:cubicBezTo>
                  <a:cubicBezTo>
                    <a:pt x="199" y="236"/>
                    <a:pt x="203" y="236"/>
                    <a:pt x="205" y="237"/>
                  </a:cubicBezTo>
                  <a:cubicBezTo>
                    <a:pt x="204" y="238"/>
                    <a:pt x="205" y="239"/>
                    <a:pt x="205" y="240"/>
                  </a:cubicBezTo>
                  <a:cubicBezTo>
                    <a:pt x="209" y="237"/>
                    <a:pt x="210" y="241"/>
                    <a:pt x="213" y="243"/>
                  </a:cubicBezTo>
                  <a:cubicBezTo>
                    <a:pt x="214" y="244"/>
                    <a:pt x="217" y="246"/>
                    <a:pt x="218" y="247"/>
                  </a:cubicBezTo>
                  <a:cubicBezTo>
                    <a:pt x="218" y="248"/>
                    <a:pt x="218" y="251"/>
                    <a:pt x="218" y="251"/>
                  </a:cubicBezTo>
                  <a:cubicBezTo>
                    <a:pt x="221" y="254"/>
                    <a:pt x="228" y="261"/>
                    <a:pt x="233" y="262"/>
                  </a:cubicBezTo>
                  <a:cubicBezTo>
                    <a:pt x="233" y="262"/>
                    <a:pt x="233" y="261"/>
                    <a:pt x="233" y="260"/>
                  </a:cubicBezTo>
                  <a:cubicBezTo>
                    <a:pt x="239" y="258"/>
                    <a:pt x="242" y="264"/>
                    <a:pt x="243" y="269"/>
                  </a:cubicBezTo>
                  <a:cubicBezTo>
                    <a:pt x="244" y="273"/>
                    <a:pt x="250" y="299"/>
                    <a:pt x="255" y="299"/>
                  </a:cubicBezTo>
                  <a:cubicBezTo>
                    <a:pt x="255" y="307"/>
                    <a:pt x="247" y="303"/>
                    <a:pt x="245" y="308"/>
                  </a:cubicBezTo>
                  <a:cubicBezTo>
                    <a:pt x="244" y="311"/>
                    <a:pt x="247" y="315"/>
                    <a:pt x="245" y="317"/>
                  </a:cubicBezTo>
                  <a:cubicBezTo>
                    <a:pt x="243" y="321"/>
                    <a:pt x="240" y="318"/>
                    <a:pt x="237" y="318"/>
                  </a:cubicBezTo>
                  <a:cubicBezTo>
                    <a:pt x="235" y="319"/>
                    <a:pt x="236" y="321"/>
                    <a:pt x="233" y="321"/>
                  </a:cubicBezTo>
                  <a:cubicBezTo>
                    <a:pt x="229" y="321"/>
                    <a:pt x="225" y="321"/>
                    <a:pt x="221" y="321"/>
                  </a:cubicBezTo>
                  <a:cubicBezTo>
                    <a:pt x="216" y="321"/>
                    <a:pt x="211" y="321"/>
                    <a:pt x="207" y="320"/>
                  </a:cubicBezTo>
                  <a:cubicBezTo>
                    <a:pt x="204" y="320"/>
                    <a:pt x="200" y="321"/>
                    <a:pt x="197" y="321"/>
                  </a:cubicBezTo>
                  <a:cubicBezTo>
                    <a:pt x="192" y="321"/>
                    <a:pt x="191" y="320"/>
                    <a:pt x="185" y="322"/>
                  </a:cubicBezTo>
                  <a:cubicBezTo>
                    <a:pt x="184" y="322"/>
                    <a:pt x="183" y="323"/>
                    <a:pt x="182" y="324"/>
                  </a:cubicBezTo>
                  <a:cubicBezTo>
                    <a:pt x="182" y="324"/>
                    <a:pt x="180" y="323"/>
                    <a:pt x="179" y="323"/>
                  </a:cubicBezTo>
                  <a:cubicBezTo>
                    <a:pt x="178" y="323"/>
                    <a:pt x="176" y="324"/>
                    <a:pt x="174" y="324"/>
                  </a:cubicBezTo>
                  <a:cubicBezTo>
                    <a:pt x="173" y="325"/>
                    <a:pt x="169" y="327"/>
                    <a:pt x="169" y="327"/>
                  </a:cubicBezTo>
                  <a:cubicBezTo>
                    <a:pt x="167" y="327"/>
                    <a:pt x="166" y="326"/>
                    <a:pt x="165" y="326"/>
                  </a:cubicBezTo>
                  <a:cubicBezTo>
                    <a:pt x="160" y="326"/>
                    <a:pt x="160" y="324"/>
                    <a:pt x="156" y="328"/>
                  </a:cubicBezTo>
                  <a:cubicBezTo>
                    <a:pt x="149" y="335"/>
                    <a:pt x="155" y="343"/>
                    <a:pt x="162" y="345"/>
                  </a:cubicBezTo>
                  <a:cubicBezTo>
                    <a:pt x="170" y="347"/>
                    <a:pt x="178" y="352"/>
                    <a:pt x="185" y="356"/>
                  </a:cubicBezTo>
                  <a:cubicBezTo>
                    <a:pt x="189" y="359"/>
                    <a:pt x="190" y="360"/>
                    <a:pt x="196" y="361"/>
                  </a:cubicBezTo>
                  <a:cubicBezTo>
                    <a:pt x="201" y="362"/>
                    <a:pt x="201" y="363"/>
                    <a:pt x="205" y="367"/>
                  </a:cubicBezTo>
                  <a:cubicBezTo>
                    <a:pt x="210" y="372"/>
                    <a:pt x="219" y="376"/>
                    <a:pt x="227" y="375"/>
                  </a:cubicBezTo>
                  <a:cubicBezTo>
                    <a:pt x="227" y="372"/>
                    <a:pt x="225" y="369"/>
                    <a:pt x="226" y="366"/>
                  </a:cubicBezTo>
                  <a:cubicBezTo>
                    <a:pt x="226" y="363"/>
                    <a:pt x="228" y="360"/>
                    <a:pt x="228" y="357"/>
                  </a:cubicBezTo>
                  <a:cubicBezTo>
                    <a:pt x="227" y="353"/>
                    <a:pt x="225" y="352"/>
                    <a:pt x="225" y="348"/>
                  </a:cubicBezTo>
                  <a:cubicBezTo>
                    <a:pt x="226" y="341"/>
                    <a:pt x="230" y="335"/>
                    <a:pt x="237" y="334"/>
                  </a:cubicBezTo>
                  <a:cubicBezTo>
                    <a:pt x="242" y="332"/>
                    <a:pt x="249" y="336"/>
                    <a:pt x="253" y="330"/>
                  </a:cubicBezTo>
                  <a:cubicBezTo>
                    <a:pt x="255" y="327"/>
                    <a:pt x="254" y="324"/>
                    <a:pt x="257" y="320"/>
                  </a:cubicBezTo>
                  <a:cubicBezTo>
                    <a:pt x="260" y="317"/>
                    <a:pt x="263" y="318"/>
                    <a:pt x="264" y="312"/>
                  </a:cubicBezTo>
                  <a:cubicBezTo>
                    <a:pt x="265" y="308"/>
                    <a:pt x="263" y="306"/>
                    <a:pt x="267" y="302"/>
                  </a:cubicBezTo>
                  <a:cubicBezTo>
                    <a:pt x="270" y="299"/>
                    <a:pt x="273" y="302"/>
                    <a:pt x="277" y="300"/>
                  </a:cubicBezTo>
                  <a:cubicBezTo>
                    <a:pt x="280" y="298"/>
                    <a:pt x="283" y="286"/>
                    <a:pt x="281" y="281"/>
                  </a:cubicBezTo>
                  <a:cubicBezTo>
                    <a:pt x="277" y="277"/>
                    <a:pt x="269" y="278"/>
                    <a:pt x="266" y="274"/>
                  </a:cubicBezTo>
                  <a:cubicBezTo>
                    <a:pt x="261" y="269"/>
                    <a:pt x="266" y="261"/>
                    <a:pt x="268" y="255"/>
                  </a:cubicBezTo>
                  <a:cubicBezTo>
                    <a:pt x="269" y="253"/>
                    <a:pt x="272" y="246"/>
                    <a:pt x="274" y="245"/>
                  </a:cubicBezTo>
                  <a:cubicBezTo>
                    <a:pt x="278" y="242"/>
                    <a:pt x="281" y="248"/>
                    <a:pt x="285" y="250"/>
                  </a:cubicBezTo>
                  <a:cubicBezTo>
                    <a:pt x="289" y="251"/>
                    <a:pt x="294" y="251"/>
                    <a:pt x="297" y="253"/>
                  </a:cubicBezTo>
                  <a:cubicBezTo>
                    <a:pt x="303" y="258"/>
                    <a:pt x="301" y="270"/>
                    <a:pt x="312" y="269"/>
                  </a:cubicBezTo>
                  <a:cubicBezTo>
                    <a:pt x="313" y="264"/>
                    <a:pt x="318" y="259"/>
                    <a:pt x="316" y="254"/>
                  </a:cubicBezTo>
                  <a:cubicBezTo>
                    <a:pt x="314" y="246"/>
                    <a:pt x="300" y="236"/>
                    <a:pt x="292" y="233"/>
                  </a:cubicBezTo>
                  <a:cubicBezTo>
                    <a:pt x="288" y="231"/>
                    <a:pt x="287" y="228"/>
                    <a:pt x="283" y="226"/>
                  </a:cubicBezTo>
                  <a:cubicBezTo>
                    <a:pt x="277" y="222"/>
                    <a:pt x="270" y="221"/>
                    <a:pt x="263" y="218"/>
                  </a:cubicBezTo>
                  <a:cubicBezTo>
                    <a:pt x="262" y="217"/>
                    <a:pt x="261" y="215"/>
                    <a:pt x="260" y="214"/>
                  </a:cubicBezTo>
                  <a:cubicBezTo>
                    <a:pt x="259" y="214"/>
                    <a:pt x="256" y="214"/>
                    <a:pt x="255" y="214"/>
                  </a:cubicBezTo>
                  <a:cubicBezTo>
                    <a:pt x="254" y="213"/>
                    <a:pt x="246" y="209"/>
                    <a:pt x="246" y="208"/>
                  </a:cubicBezTo>
                  <a:cubicBezTo>
                    <a:pt x="243" y="202"/>
                    <a:pt x="261" y="200"/>
                    <a:pt x="252" y="193"/>
                  </a:cubicBezTo>
                  <a:cubicBezTo>
                    <a:pt x="249" y="190"/>
                    <a:pt x="236" y="193"/>
                    <a:pt x="231" y="193"/>
                  </a:cubicBezTo>
                  <a:cubicBezTo>
                    <a:pt x="221" y="193"/>
                    <a:pt x="216" y="187"/>
                    <a:pt x="209" y="181"/>
                  </a:cubicBezTo>
                  <a:cubicBezTo>
                    <a:pt x="203" y="175"/>
                    <a:pt x="198" y="171"/>
                    <a:pt x="195" y="162"/>
                  </a:cubicBezTo>
                  <a:cubicBezTo>
                    <a:pt x="191" y="154"/>
                    <a:pt x="190" y="140"/>
                    <a:pt x="184" y="133"/>
                  </a:cubicBezTo>
                  <a:cubicBezTo>
                    <a:pt x="181" y="129"/>
                    <a:pt x="175" y="128"/>
                    <a:pt x="171" y="125"/>
                  </a:cubicBezTo>
                  <a:cubicBezTo>
                    <a:pt x="166" y="121"/>
                    <a:pt x="158" y="118"/>
                    <a:pt x="154" y="113"/>
                  </a:cubicBezTo>
                  <a:cubicBezTo>
                    <a:pt x="150" y="106"/>
                    <a:pt x="149" y="96"/>
                    <a:pt x="149" y="89"/>
                  </a:cubicBezTo>
                  <a:cubicBezTo>
                    <a:pt x="151" y="89"/>
                    <a:pt x="152" y="88"/>
                    <a:pt x="154" y="87"/>
                  </a:cubicBezTo>
                  <a:cubicBezTo>
                    <a:pt x="156" y="85"/>
                    <a:pt x="157" y="85"/>
                    <a:pt x="157" y="82"/>
                  </a:cubicBezTo>
                  <a:cubicBezTo>
                    <a:pt x="156" y="79"/>
                    <a:pt x="151" y="78"/>
                    <a:pt x="151" y="73"/>
                  </a:cubicBezTo>
                  <a:cubicBezTo>
                    <a:pt x="151" y="70"/>
                    <a:pt x="151" y="66"/>
                    <a:pt x="153" y="64"/>
                  </a:cubicBezTo>
                  <a:cubicBezTo>
                    <a:pt x="155" y="63"/>
                    <a:pt x="157" y="62"/>
                    <a:pt x="158" y="62"/>
                  </a:cubicBezTo>
                  <a:cubicBezTo>
                    <a:pt x="160" y="61"/>
                    <a:pt x="162" y="59"/>
                    <a:pt x="164" y="59"/>
                  </a:cubicBezTo>
                  <a:cubicBezTo>
                    <a:pt x="166" y="58"/>
                    <a:pt x="168" y="59"/>
                    <a:pt x="169" y="58"/>
                  </a:cubicBezTo>
                  <a:cubicBezTo>
                    <a:pt x="170" y="58"/>
                    <a:pt x="171" y="55"/>
                    <a:pt x="172" y="55"/>
                  </a:cubicBezTo>
                  <a:cubicBezTo>
                    <a:pt x="175" y="54"/>
                    <a:pt x="178" y="54"/>
                    <a:pt x="180" y="54"/>
                  </a:cubicBezTo>
                  <a:cubicBezTo>
                    <a:pt x="183" y="54"/>
                    <a:pt x="184" y="53"/>
                    <a:pt x="186" y="53"/>
                  </a:cubicBezTo>
                  <a:cubicBezTo>
                    <a:pt x="187" y="47"/>
                    <a:pt x="185" y="40"/>
                    <a:pt x="184" y="3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9" name="Freeform 616"/>
            <p:cNvSpPr>
              <a:spLocks/>
            </p:cNvSpPr>
            <p:nvPr/>
          </p:nvSpPr>
          <p:spPr bwMode="auto">
            <a:xfrm>
              <a:off x="-10288588" y="3033712"/>
              <a:ext cx="315913" cy="209550"/>
            </a:xfrm>
            <a:custGeom>
              <a:avLst/>
              <a:gdLst>
                <a:gd name="T0" fmla="*/ 39 w 84"/>
                <a:gd name="T1" fmla="*/ 51 h 56"/>
                <a:gd name="T2" fmla="*/ 52 w 84"/>
                <a:gd name="T3" fmla="*/ 53 h 56"/>
                <a:gd name="T4" fmla="*/ 52 w 84"/>
                <a:gd name="T5" fmla="*/ 44 h 56"/>
                <a:gd name="T6" fmla="*/ 58 w 84"/>
                <a:gd name="T7" fmla="*/ 41 h 56"/>
                <a:gd name="T8" fmla="*/ 63 w 84"/>
                <a:gd name="T9" fmla="*/ 29 h 56"/>
                <a:gd name="T10" fmla="*/ 76 w 84"/>
                <a:gd name="T11" fmla="*/ 20 h 56"/>
                <a:gd name="T12" fmla="*/ 84 w 84"/>
                <a:gd name="T13" fmla="*/ 13 h 56"/>
                <a:gd name="T14" fmla="*/ 84 w 84"/>
                <a:gd name="T15" fmla="*/ 12 h 56"/>
                <a:gd name="T16" fmla="*/ 75 w 84"/>
                <a:gd name="T17" fmla="*/ 0 h 56"/>
                <a:gd name="T18" fmla="*/ 54 w 84"/>
                <a:gd name="T19" fmla="*/ 7 h 56"/>
                <a:gd name="T20" fmla="*/ 45 w 84"/>
                <a:gd name="T21" fmla="*/ 9 h 56"/>
                <a:gd name="T22" fmla="*/ 37 w 84"/>
                <a:gd name="T23" fmla="*/ 15 h 56"/>
                <a:gd name="T24" fmla="*/ 9 w 84"/>
                <a:gd name="T25" fmla="*/ 14 h 56"/>
                <a:gd name="T26" fmla="*/ 4 w 84"/>
                <a:gd name="T27" fmla="*/ 19 h 56"/>
                <a:gd name="T28" fmla="*/ 6 w 84"/>
                <a:gd name="T29" fmla="*/ 28 h 56"/>
                <a:gd name="T30" fmla="*/ 8 w 84"/>
                <a:gd name="T31" fmla="*/ 44 h 56"/>
                <a:gd name="T32" fmla="*/ 11 w 84"/>
                <a:gd name="T33" fmla="*/ 44 h 56"/>
                <a:gd name="T34" fmla="*/ 4 w 84"/>
                <a:gd name="T35" fmla="*/ 54 h 56"/>
                <a:gd name="T36" fmla="*/ 4 w 84"/>
                <a:gd name="T37" fmla="*/ 56 h 56"/>
                <a:gd name="T38" fmla="*/ 25 w 84"/>
                <a:gd name="T39" fmla="*/ 51 h 56"/>
                <a:gd name="T40" fmla="*/ 39 w 84"/>
                <a:gd name="T41"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56">
                  <a:moveTo>
                    <a:pt x="39" y="51"/>
                  </a:moveTo>
                  <a:cubicBezTo>
                    <a:pt x="43" y="52"/>
                    <a:pt x="49" y="52"/>
                    <a:pt x="52" y="53"/>
                  </a:cubicBezTo>
                  <a:cubicBezTo>
                    <a:pt x="53" y="51"/>
                    <a:pt x="51" y="46"/>
                    <a:pt x="52" y="44"/>
                  </a:cubicBezTo>
                  <a:cubicBezTo>
                    <a:pt x="54" y="41"/>
                    <a:pt x="56" y="43"/>
                    <a:pt x="58" y="41"/>
                  </a:cubicBezTo>
                  <a:cubicBezTo>
                    <a:pt x="64" y="36"/>
                    <a:pt x="61" y="35"/>
                    <a:pt x="63" y="29"/>
                  </a:cubicBezTo>
                  <a:cubicBezTo>
                    <a:pt x="65" y="22"/>
                    <a:pt x="69" y="24"/>
                    <a:pt x="76" y="20"/>
                  </a:cubicBezTo>
                  <a:cubicBezTo>
                    <a:pt x="79" y="18"/>
                    <a:pt x="81" y="15"/>
                    <a:pt x="84" y="13"/>
                  </a:cubicBezTo>
                  <a:cubicBezTo>
                    <a:pt x="84" y="13"/>
                    <a:pt x="84" y="13"/>
                    <a:pt x="84" y="12"/>
                  </a:cubicBezTo>
                  <a:cubicBezTo>
                    <a:pt x="81" y="8"/>
                    <a:pt x="82" y="1"/>
                    <a:pt x="75" y="0"/>
                  </a:cubicBezTo>
                  <a:cubicBezTo>
                    <a:pt x="73" y="6"/>
                    <a:pt x="60" y="6"/>
                    <a:pt x="54" y="7"/>
                  </a:cubicBezTo>
                  <a:cubicBezTo>
                    <a:pt x="50" y="8"/>
                    <a:pt x="48" y="7"/>
                    <a:pt x="45" y="9"/>
                  </a:cubicBezTo>
                  <a:cubicBezTo>
                    <a:pt x="41" y="10"/>
                    <a:pt x="40" y="14"/>
                    <a:pt x="37" y="15"/>
                  </a:cubicBezTo>
                  <a:cubicBezTo>
                    <a:pt x="31" y="18"/>
                    <a:pt x="17" y="16"/>
                    <a:pt x="9" y="14"/>
                  </a:cubicBezTo>
                  <a:cubicBezTo>
                    <a:pt x="7" y="16"/>
                    <a:pt x="5" y="18"/>
                    <a:pt x="4" y="19"/>
                  </a:cubicBezTo>
                  <a:cubicBezTo>
                    <a:pt x="0" y="26"/>
                    <a:pt x="3" y="22"/>
                    <a:pt x="6" y="28"/>
                  </a:cubicBezTo>
                  <a:cubicBezTo>
                    <a:pt x="7" y="31"/>
                    <a:pt x="9" y="38"/>
                    <a:pt x="8" y="44"/>
                  </a:cubicBezTo>
                  <a:cubicBezTo>
                    <a:pt x="9" y="43"/>
                    <a:pt x="10" y="43"/>
                    <a:pt x="11" y="44"/>
                  </a:cubicBezTo>
                  <a:cubicBezTo>
                    <a:pt x="10" y="49"/>
                    <a:pt x="5" y="49"/>
                    <a:pt x="4" y="54"/>
                  </a:cubicBezTo>
                  <a:cubicBezTo>
                    <a:pt x="4" y="54"/>
                    <a:pt x="4" y="55"/>
                    <a:pt x="4" y="56"/>
                  </a:cubicBezTo>
                  <a:cubicBezTo>
                    <a:pt x="11" y="55"/>
                    <a:pt x="19" y="53"/>
                    <a:pt x="25" y="51"/>
                  </a:cubicBezTo>
                  <a:cubicBezTo>
                    <a:pt x="33" y="49"/>
                    <a:pt x="31" y="49"/>
                    <a:pt x="39" y="5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0" name="Freeform 617"/>
            <p:cNvSpPr>
              <a:spLocks/>
            </p:cNvSpPr>
            <p:nvPr/>
          </p:nvSpPr>
          <p:spPr bwMode="auto">
            <a:xfrm>
              <a:off x="-10272713" y="3082925"/>
              <a:ext cx="576263" cy="557213"/>
            </a:xfrm>
            <a:custGeom>
              <a:avLst/>
              <a:gdLst>
                <a:gd name="T0" fmla="*/ 117 w 154"/>
                <a:gd name="T1" fmla="*/ 139 h 149"/>
                <a:gd name="T2" fmla="*/ 108 w 154"/>
                <a:gd name="T3" fmla="*/ 127 h 149"/>
                <a:gd name="T4" fmla="*/ 98 w 154"/>
                <a:gd name="T5" fmla="*/ 117 h 149"/>
                <a:gd name="T6" fmla="*/ 89 w 154"/>
                <a:gd name="T7" fmla="*/ 105 h 149"/>
                <a:gd name="T8" fmla="*/ 79 w 154"/>
                <a:gd name="T9" fmla="*/ 98 h 149"/>
                <a:gd name="T10" fmla="*/ 66 w 154"/>
                <a:gd name="T11" fmla="*/ 72 h 149"/>
                <a:gd name="T12" fmla="*/ 58 w 154"/>
                <a:gd name="T13" fmla="*/ 64 h 149"/>
                <a:gd name="T14" fmla="*/ 62 w 154"/>
                <a:gd name="T15" fmla="*/ 52 h 149"/>
                <a:gd name="T16" fmla="*/ 78 w 154"/>
                <a:gd name="T17" fmla="*/ 51 h 149"/>
                <a:gd name="T18" fmla="*/ 100 w 154"/>
                <a:gd name="T19" fmla="*/ 51 h 149"/>
                <a:gd name="T20" fmla="*/ 120 w 154"/>
                <a:gd name="T21" fmla="*/ 54 h 149"/>
                <a:gd name="T22" fmla="*/ 134 w 154"/>
                <a:gd name="T23" fmla="*/ 56 h 149"/>
                <a:gd name="T24" fmla="*/ 141 w 154"/>
                <a:gd name="T25" fmla="*/ 62 h 149"/>
                <a:gd name="T26" fmla="*/ 153 w 154"/>
                <a:gd name="T27" fmla="*/ 62 h 149"/>
                <a:gd name="T28" fmla="*/ 149 w 154"/>
                <a:gd name="T29" fmla="*/ 55 h 149"/>
                <a:gd name="T30" fmla="*/ 154 w 154"/>
                <a:gd name="T31" fmla="*/ 52 h 149"/>
                <a:gd name="T32" fmla="*/ 149 w 154"/>
                <a:gd name="T33" fmla="*/ 46 h 149"/>
                <a:gd name="T34" fmla="*/ 143 w 154"/>
                <a:gd name="T35" fmla="*/ 23 h 149"/>
                <a:gd name="T36" fmla="*/ 141 w 154"/>
                <a:gd name="T37" fmla="*/ 24 h 149"/>
                <a:gd name="T38" fmla="*/ 108 w 154"/>
                <a:gd name="T39" fmla="*/ 22 h 149"/>
                <a:gd name="T40" fmla="*/ 93 w 154"/>
                <a:gd name="T41" fmla="*/ 11 h 149"/>
                <a:gd name="T42" fmla="*/ 80 w 154"/>
                <a:gd name="T43" fmla="*/ 0 h 149"/>
                <a:gd name="T44" fmla="*/ 72 w 154"/>
                <a:gd name="T45" fmla="*/ 7 h 149"/>
                <a:gd name="T46" fmla="*/ 59 w 154"/>
                <a:gd name="T47" fmla="*/ 16 h 149"/>
                <a:gd name="T48" fmla="*/ 54 w 154"/>
                <a:gd name="T49" fmla="*/ 28 h 149"/>
                <a:gd name="T50" fmla="*/ 48 w 154"/>
                <a:gd name="T51" fmla="*/ 31 h 149"/>
                <a:gd name="T52" fmla="*/ 48 w 154"/>
                <a:gd name="T53" fmla="*/ 40 h 149"/>
                <a:gd name="T54" fmla="*/ 35 w 154"/>
                <a:gd name="T55" fmla="*/ 38 h 149"/>
                <a:gd name="T56" fmla="*/ 21 w 154"/>
                <a:gd name="T57" fmla="*/ 38 h 149"/>
                <a:gd name="T58" fmla="*/ 0 w 154"/>
                <a:gd name="T59" fmla="*/ 43 h 149"/>
                <a:gd name="T60" fmla="*/ 3 w 154"/>
                <a:gd name="T61" fmla="*/ 53 h 149"/>
                <a:gd name="T62" fmla="*/ 15 w 154"/>
                <a:gd name="T63" fmla="*/ 64 h 149"/>
                <a:gd name="T64" fmla="*/ 24 w 154"/>
                <a:gd name="T65" fmla="*/ 46 h 149"/>
                <a:gd name="T66" fmla="*/ 34 w 154"/>
                <a:gd name="T67" fmla="*/ 53 h 149"/>
                <a:gd name="T68" fmla="*/ 35 w 154"/>
                <a:gd name="T69" fmla="*/ 64 h 149"/>
                <a:gd name="T70" fmla="*/ 45 w 154"/>
                <a:gd name="T71" fmla="*/ 92 h 149"/>
                <a:gd name="T72" fmla="*/ 53 w 154"/>
                <a:gd name="T73" fmla="*/ 103 h 149"/>
                <a:gd name="T74" fmla="*/ 66 w 154"/>
                <a:gd name="T75" fmla="*/ 113 h 149"/>
                <a:gd name="T76" fmla="*/ 89 w 154"/>
                <a:gd name="T77" fmla="*/ 119 h 149"/>
                <a:gd name="T78" fmla="*/ 92 w 154"/>
                <a:gd name="T79" fmla="*/ 124 h 149"/>
                <a:gd name="T80" fmla="*/ 98 w 154"/>
                <a:gd name="T81" fmla="*/ 126 h 149"/>
                <a:gd name="T82" fmla="*/ 109 w 154"/>
                <a:gd name="T83" fmla="*/ 135 h 149"/>
                <a:gd name="T84" fmla="*/ 124 w 154"/>
                <a:gd name="T85" fmla="*/ 146 h 149"/>
                <a:gd name="T86" fmla="*/ 128 w 154"/>
                <a:gd name="T87" fmla="*/ 149 h 149"/>
                <a:gd name="T88" fmla="*/ 127 w 154"/>
                <a:gd name="T89" fmla="*/ 148 h 149"/>
                <a:gd name="T90" fmla="*/ 117 w 154"/>
                <a:gd name="T91"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49">
                  <a:moveTo>
                    <a:pt x="117" y="139"/>
                  </a:moveTo>
                  <a:cubicBezTo>
                    <a:pt x="113" y="137"/>
                    <a:pt x="110" y="131"/>
                    <a:pt x="108" y="127"/>
                  </a:cubicBezTo>
                  <a:cubicBezTo>
                    <a:pt x="104" y="122"/>
                    <a:pt x="102" y="120"/>
                    <a:pt x="98" y="117"/>
                  </a:cubicBezTo>
                  <a:cubicBezTo>
                    <a:pt x="94" y="114"/>
                    <a:pt x="93" y="109"/>
                    <a:pt x="89" y="105"/>
                  </a:cubicBezTo>
                  <a:cubicBezTo>
                    <a:pt x="86" y="102"/>
                    <a:pt x="82" y="102"/>
                    <a:pt x="79" y="98"/>
                  </a:cubicBezTo>
                  <a:cubicBezTo>
                    <a:pt x="72" y="90"/>
                    <a:pt x="73" y="79"/>
                    <a:pt x="66" y="72"/>
                  </a:cubicBezTo>
                  <a:cubicBezTo>
                    <a:pt x="63" y="69"/>
                    <a:pt x="58" y="69"/>
                    <a:pt x="58" y="64"/>
                  </a:cubicBezTo>
                  <a:cubicBezTo>
                    <a:pt x="58" y="60"/>
                    <a:pt x="62" y="56"/>
                    <a:pt x="62" y="52"/>
                  </a:cubicBezTo>
                  <a:cubicBezTo>
                    <a:pt x="67" y="51"/>
                    <a:pt x="75" y="65"/>
                    <a:pt x="78" y="51"/>
                  </a:cubicBezTo>
                  <a:cubicBezTo>
                    <a:pt x="86" y="51"/>
                    <a:pt x="92" y="50"/>
                    <a:pt x="100" y="51"/>
                  </a:cubicBezTo>
                  <a:cubicBezTo>
                    <a:pt x="107" y="53"/>
                    <a:pt x="113" y="53"/>
                    <a:pt x="120" y="54"/>
                  </a:cubicBezTo>
                  <a:cubicBezTo>
                    <a:pt x="126" y="54"/>
                    <a:pt x="130" y="54"/>
                    <a:pt x="134" y="56"/>
                  </a:cubicBezTo>
                  <a:cubicBezTo>
                    <a:pt x="138" y="57"/>
                    <a:pt x="139" y="60"/>
                    <a:pt x="141" y="62"/>
                  </a:cubicBezTo>
                  <a:cubicBezTo>
                    <a:pt x="144" y="63"/>
                    <a:pt x="149" y="63"/>
                    <a:pt x="153" y="62"/>
                  </a:cubicBezTo>
                  <a:cubicBezTo>
                    <a:pt x="151" y="60"/>
                    <a:pt x="149" y="60"/>
                    <a:pt x="149" y="55"/>
                  </a:cubicBezTo>
                  <a:cubicBezTo>
                    <a:pt x="149" y="54"/>
                    <a:pt x="154" y="55"/>
                    <a:pt x="154" y="52"/>
                  </a:cubicBezTo>
                  <a:cubicBezTo>
                    <a:pt x="154" y="50"/>
                    <a:pt x="150" y="48"/>
                    <a:pt x="149" y="46"/>
                  </a:cubicBezTo>
                  <a:cubicBezTo>
                    <a:pt x="145" y="41"/>
                    <a:pt x="143" y="31"/>
                    <a:pt x="143" y="23"/>
                  </a:cubicBezTo>
                  <a:cubicBezTo>
                    <a:pt x="142" y="23"/>
                    <a:pt x="142" y="23"/>
                    <a:pt x="141" y="24"/>
                  </a:cubicBezTo>
                  <a:cubicBezTo>
                    <a:pt x="130" y="30"/>
                    <a:pt x="121" y="29"/>
                    <a:pt x="108" y="22"/>
                  </a:cubicBezTo>
                  <a:cubicBezTo>
                    <a:pt x="103" y="19"/>
                    <a:pt x="99" y="15"/>
                    <a:pt x="93" y="11"/>
                  </a:cubicBezTo>
                  <a:cubicBezTo>
                    <a:pt x="89" y="7"/>
                    <a:pt x="83" y="5"/>
                    <a:pt x="80" y="0"/>
                  </a:cubicBezTo>
                  <a:cubicBezTo>
                    <a:pt x="77" y="2"/>
                    <a:pt x="75" y="5"/>
                    <a:pt x="72" y="7"/>
                  </a:cubicBezTo>
                  <a:cubicBezTo>
                    <a:pt x="65" y="11"/>
                    <a:pt x="61" y="9"/>
                    <a:pt x="59" y="16"/>
                  </a:cubicBezTo>
                  <a:cubicBezTo>
                    <a:pt x="57" y="22"/>
                    <a:pt x="60" y="23"/>
                    <a:pt x="54" y="28"/>
                  </a:cubicBezTo>
                  <a:cubicBezTo>
                    <a:pt x="52" y="30"/>
                    <a:pt x="50" y="28"/>
                    <a:pt x="48" y="31"/>
                  </a:cubicBezTo>
                  <a:cubicBezTo>
                    <a:pt x="47" y="33"/>
                    <a:pt x="49" y="38"/>
                    <a:pt x="48" y="40"/>
                  </a:cubicBezTo>
                  <a:cubicBezTo>
                    <a:pt x="45" y="39"/>
                    <a:pt x="39" y="39"/>
                    <a:pt x="35" y="38"/>
                  </a:cubicBezTo>
                  <a:cubicBezTo>
                    <a:pt x="27" y="36"/>
                    <a:pt x="29" y="36"/>
                    <a:pt x="21" y="38"/>
                  </a:cubicBezTo>
                  <a:cubicBezTo>
                    <a:pt x="15" y="40"/>
                    <a:pt x="7" y="42"/>
                    <a:pt x="0" y="43"/>
                  </a:cubicBezTo>
                  <a:cubicBezTo>
                    <a:pt x="1" y="46"/>
                    <a:pt x="2" y="52"/>
                    <a:pt x="3" y="53"/>
                  </a:cubicBezTo>
                  <a:cubicBezTo>
                    <a:pt x="5" y="58"/>
                    <a:pt x="10" y="69"/>
                    <a:pt x="15" y="64"/>
                  </a:cubicBezTo>
                  <a:cubicBezTo>
                    <a:pt x="18" y="60"/>
                    <a:pt x="19" y="47"/>
                    <a:pt x="24" y="46"/>
                  </a:cubicBezTo>
                  <a:cubicBezTo>
                    <a:pt x="26" y="46"/>
                    <a:pt x="33" y="51"/>
                    <a:pt x="34" y="53"/>
                  </a:cubicBezTo>
                  <a:cubicBezTo>
                    <a:pt x="36" y="56"/>
                    <a:pt x="35" y="59"/>
                    <a:pt x="35" y="64"/>
                  </a:cubicBezTo>
                  <a:cubicBezTo>
                    <a:pt x="36" y="72"/>
                    <a:pt x="40" y="85"/>
                    <a:pt x="45" y="92"/>
                  </a:cubicBezTo>
                  <a:cubicBezTo>
                    <a:pt x="48" y="96"/>
                    <a:pt x="50" y="101"/>
                    <a:pt x="53" y="103"/>
                  </a:cubicBezTo>
                  <a:cubicBezTo>
                    <a:pt x="57" y="107"/>
                    <a:pt x="62" y="109"/>
                    <a:pt x="66" y="113"/>
                  </a:cubicBezTo>
                  <a:cubicBezTo>
                    <a:pt x="73" y="118"/>
                    <a:pt x="80" y="113"/>
                    <a:pt x="89" y="119"/>
                  </a:cubicBezTo>
                  <a:cubicBezTo>
                    <a:pt x="91" y="120"/>
                    <a:pt x="91" y="122"/>
                    <a:pt x="92" y="124"/>
                  </a:cubicBezTo>
                  <a:cubicBezTo>
                    <a:pt x="94" y="125"/>
                    <a:pt x="97" y="125"/>
                    <a:pt x="98" y="126"/>
                  </a:cubicBezTo>
                  <a:cubicBezTo>
                    <a:pt x="102" y="129"/>
                    <a:pt x="104" y="134"/>
                    <a:pt x="109" y="135"/>
                  </a:cubicBezTo>
                  <a:cubicBezTo>
                    <a:pt x="109" y="139"/>
                    <a:pt x="120" y="148"/>
                    <a:pt x="124" y="146"/>
                  </a:cubicBezTo>
                  <a:cubicBezTo>
                    <a:pt x="124" y="147"/>
                    <a:pt x="126" y="148"/>
                    <a:pt x="128" y="149"/>
                  </a:cubicBezTo>
                  <a:cubicBezTo>
                    <a:pt x="127" y="149"/>
                    <a:pt x="127" y="149"/>
                    <a:pt x="127" y="148"/>
                  </a:cubicBezTo>
                  <a:cubicBezTo>
                    <a:pt x="124" y="143"/>
                    <a:pt x="121" y="143"/>
                    <a:pt x="117" y="13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1" name="Freeform 618"/>
            <p:cNvSpPr>
              <a:spLocks/>
            </p:cNvSpPr>
            <p:nvPr/>
          </p:nvSpPr>
          <p:spPr bwMode="auto">
            <a:xfrm>
              <a:off x="-10055225" y="3270250"/>
              <a:ext cx="396875" cy="377825"/>
            </a:xfrm>
            <a:custGeom>
              <a:avLst/>
              <a:gdLst>
                <a:gd name="T0" fmla="*/ 99 w 106"/>
                <a:gd name="T1" fmla="*/ 39 h 101"/>
                <a:gd name="T2" fmla="*/ 93 w 106"/>
                <a:gd name="T3" fmla="*/ 28 h 101"/>
                <a:gd name="T4" fmla="*/ 98 w 106"/>
                <a:gd name="T5" fmla="*/ 15 h 101"/>
                <a:gd name="T6" fmla="*/ 95 w 106"/>
                <a:gd name="T7" fmla="*/ 12 h 101"/>
                <a:gd name="T8" fmla="*/ 83 w 106"/>
                <a:gd name="T9" fmla="*/ 12 h 101"/>
                <a:gd name="T10" fmla="*/ 76 w 106"/>
                <a:gd name="T11" fmla="*/ 6 h 101"/>
                <a:gd name="T12" fmla="*/ 62 w 106"/>
                <a:gd name="T13" fmla="*/ 4 h 101"/>
                <a:gd name="T14" fmla="*/ 42 w 106"/>
                <a:gd name="T15" fmla="*/ 1 h 101"/>
                <a:gd name="T16" fmla="*/ 20 w 106"/>
                <a:gd name="T17" fmla="*/ 1 h 101"/>
                <a:gd name="T18" fmla="*/ 4 w 106"/>
                <a:gd name="T19" fmla="*/ 2 h 101"/>
                <a:gd name="T20" fmla="*/ 0 w 106"/>
                <a:gd name="T21" fmla="*/ 14 h 101"/>
                <a:gd name="T22" fmla="*/ 8 w 106"/>
                <a:gd name="T23" fmla="*/ 22 h 101"/>
                <a:gd name="T24" fmla="*/ 21 w 106"/>
                <a:gd name="T25" fmla="*/ 48 h 101"/>
                <a:gd name="T26" fmla="*/ 31 w 106"/>
                <a:gd name="T27" fmla="*/ 55 h 101"/>
                <a:gd name="T28" fmla="*/ 40 w 106"/>
                <a:gd name="T29" fmla="*/ 67 h 101"/>
                <a:gd name="T30" fmla="*/ 50 w 106"/>
                <a:gd name="T31" fmla="*/ 77 h 101"/>
                <a:gd name="T32" fmla="*/ 59 w 106"/>
                <a:gd name="T33" fmla="*/ 89 h 101"/>
                <a:gd name="T34" fmla="*/ 69 w 106"/>
                <a:gd name="T35" fmla="*/ 98 h 101"/>
                <a:gd name="T36" fmla="*/ 70 w 106"/>
                <a:gd name="T37" fmla="*/ 99 h 101"/>
                <a:gd name="T38" fmla="*/ 72 w 106"/>
                <a:gd name="T39" fmla="*/ 101 h 101"/>
                <a:gd name="T40" fmla="*/ 73 w 106"/>
                <a:gd name="T41" fmla="*/ 100 h 101"/>
                <a:gd name="T42" fmla="*/ 73 w 106"/>
                <a:gd name="T43" fmla="*/ 87 h 101"/>
                <a:gd name="T44" fmla="*/ 87 w 106"/>
                <a:gd name="T45" fmla="*/ 73 h 101"/>
                <a:gd name="T46" fmla="*/ 87 w 106"/>
                <a:gd name="T47" fmla="*/ 64 h 101"/>
                <a:gd name="T48" fmla="*/ 95 w 106"/>
                <a:gd name="T49" fmla="*/ 64 h 101"/>
                <a:gd name="T50" fmla="*/ 99 w 106"/>
                <a:gd name="T51"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1">
                  <a:moveTo>
                    <a:pt x="99" y="39"/>
                  </a:moveTo>
                  <a:cubicBezTo>
                    <a:pt x="94" y="34"/>
                    <a:pt x="91" y="36"/>
                    <a:pt x="93" y="28"/>
                  </a:cubicBezTo>
                  <a:cubicBezTo>
                    <a:pt x="94" y="24"/>
                    <a:pt x="99" y="20"/>
                    <a:pt x="98" y="15"/>
                  </a:cubicBezTo>
                  <a:cubicBezTo>
                    <a:pt x="97" y="13"/>
                    <a:pt x="96" y="12"/>
                    <a:pt x="95" y="12"/>
                  </a:cubicBezTo>
                  <a:cubicBezTo>
                    <a:pt x="91" y="13"/>
                    <a:pt x="86" y="13"/>
                    <a:pt x="83" y="12"/>
                  </a:cubicBezTo>
                  <a:cubicBezTo>
                    <a:pt x="81" y="10"/>
                    <a:pt x="80" y="7"/>
                    <a:pt x="76" y="6"/>
                  </a:cubicBezTo>
                  <a:cubicBezTo>
                    <a:pt x="72" y="4"/>
                    <a:pt x="68" y="4"/>
                    <a:pt x="62" y="4"/>
                  </a:cubicBezTo>
                  <a:cubicBezTo>
                    <a:pt x="55" y="3"/>
                    <a:pt x="49" y="3"/>
                    <a:pt x="42" y="1"/>
                  </a:cubicBezTo>
                  <a:cubicBezTo>
                    <a:pt x="34" y="0"/>
                    <a:pt x="28" y="1"/>
                    <a:pt x="20" y="1"/>
                  </a:cubicBezTo>
                  <a:cubicBezTo>
                    <a:pt x="17" y="15"/>
                    <a:pt x="9" y="1"/>
                    <a:pt x="4" y="2"/>
                  </a:cubicBezTo>
                  <a:cubicBezTo>
                    <a:pt x="4" y="6"/>
                    <a:pt x="0" y="10"/>
                    <a:pt x="0" y="14"/>
                  </a:cubicBezTo>
                  <a:cubicBezTo>
                    <a:pt x="0" y="19"/>
                    <a:pt x="5" y="19"/>
                    <a:pt x="8" y="22"/>
                  </a:cubicBezTo>
                  <a:cubicBezTo>
                    <a:pt x="15" y="29"/>
                    <a:pt x="14" y="40"/>
                    <a:pt x="21" y="48"/>
                  </a:cubicBezTo>
                  <a:cubicBezTo>
                    <a:pt x="24" y="52"/>
                    <a:pt x="28" y="52"/>
                    <a:pt x="31" y="55"/>
                  </a:cubicBezTo>
                  <a:cubicBezTo>
                    <a:pt x="35" y="59"/>
                    <a:pt x="36" y="64"/>
                    <a:pt x="40" y="67"/>
                  </a:cubicBezTo>
                  <a:cubicBezTo>
                    <a:pt x="44" y="70"/>
                    <a:pt x="46" y="72"/>
                    <a:pt x="50" y="77"/>
                  </a:cubicBezTo>
                  <a:cubicBezTo>
                    <a:pt x="52" y="81"/>
                    <a:pt x="55" y="87"/>
                    <a:pt x="59" y="89"/>
                  </a:cubicBezTo>
                  <a:cubicBezTo>
                    <a:pt x="63" y="93"/>
                    <a:pt x="66" y="93"/>
                    <a:pt x="69" y="98"/>
                  </a:cubicBezTo>
                  <a:cubicBezTo>
                    <a:pt x="69" y="99"/>
                    <a:pt x="69" y="99"/>
                    <a:pt x="70" y="99"/>
                  </a:cubicBezTo>
                  <a:cubicBezTo>
                    <a:pt x="70" y="100"/>
                    <a:pt x="71" y="101"/>
                    <a:pt x="72" y="101"/>
                  </a:cubicBezTo>
                  <a:cubicBezTo>
                    <a:pt x="73" y="101"/>
                    <a:pt x="73" y="100"/>
                    <a:pt x="73" y="100"/>
                  </a:cubicBezTo>
                  <a:cubicBezTo>
                    <a:pt x="75" y="95"/>
                    <a:pt x="73" y="92"/>
                    <a:pt x="73" y="87"/>
                  </a:cubicBezTo>
                  <a:cubicBezTo>
                    <a:pt x="74" y="82"/>
                    <a:pt x="81" y="72"/>
                    <a:pt x="87" y="73"/>
                  </a:cubicBezTo>
                  <a:cubicBezTo>
                    <a:pt x="87" y="70"/>
                    <a:pt x="87" y="67"/>
                    <a:pt x="87" y="64"/>
                  </a:cubicBezTo>
                  <a:cubicBezTo>
                    <a:pt x="89" y="64"/>
                    <a:pt x="94" y="64"/>
                    <a:pt x="95" y="64"/>
                  </a:cubicBezTo>
                  <a:cubicBezTo>
                    <a:pt x="106" y="60"/>
                    <a:pt x="106" y="46"/>
                    <a:pt x="99" y="39"/>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2" name="Freeform 619"/>
            <p:cNvSpPr>
              <a:spLocks/>
            </p:cNvSpPr>
            <p:nvPr/>
          </p:nvSpPr>
          <p:spPr bwMode="auto">
            <a:xfrm>
              <a:off x="-9388475" y="3411537"/>
              <a:ext cx="627063" cy="420688"/>
            </a:xfrm>
            <a:custGeom>
              <a:avLst/>
              <a:gdLst>
                <a:gd name="T0" fmla="*/ 167 w 167"/>
                <a:gd name="T1" fmla="*/ 17 h 112"/>
                <a:gd name="T2" fmla="*/ 147 w 167"/>
                <a:gd name="T3" fmla="*/ 14 h 112"/>
                <a:gd name="T4" fmla="*/ 139 w 167"/>
                <a:gd name="T5" fmla="*/ 6 h 112"/>
                <a:gd name="T6" fmla="*/ 128 w 167"/>
                <a:gd name="T7" fmla="*/ 5 h 112"/>
                <a:gd name="T8" fmla="*/ 86 w 167"/>
                <a:gd name="T9" fmla="*/ 20 h 112"/>
                <a:gd name="T10" fmla="*/ 51 w 167"/>
                <a:gd name="T11" fmla="*/ 14 h 112"/>
                <a:gd name="T12" fmla="*/ 14 w 167"/>
                <a:gd name="T13" fmla="*/ 12 h 112"/>
                <a:gd name="T14" fmla="*/ 11 w 167"/>
                <a:gd name="T15" fmla="*/ 0 h 112"/>
                <a:gd name="T16" fmla="*/ 6 w 167"/>
                <a:gd name="T17" fmla="*/ 5 h 112"/>
                <a:gd name="T18" fmla="*/ 0 w 167"/>
                <a:gd name="T19" fmla="*/ 14 h 112"/>
                <a:gd name="T20" fmla="*/ 5 w 167"/>
                <a:gd name="T21" fmla="*/ 26 h 112"/>
                <a:gd name="T22" fmla="*/ 15 w 167"/>
                <a:gd name="T23" fmla="*/ 36 h 112"/>
                <a:gd name="T24" fmla="*/ 2 w 167"/>
                <a:gd name="T25" fmla="*/ 55 h 112"/>
                <a:gd name="T26" fmla="*/ 3 w 167"/>
                <a:gd name="T27" fmla="*/ 67 h 112"/>
                <a:gd name="T28" fmla="*/ 0 w 167"/>
                <a:gd name="T29" fmla="*/ 72 h 112"/>
                <a:gd name="T30" fmla="*/ 6 w 167"/>
                <a:gd name="T31" fmla="*/ 77 h 112"/>
                <a:gd name="T32" fmla="*/ 16 w 167"/>
                <a:gd name="T33" fmla="*/ 86 h 112"/>
                <a:gd name="T34" fmla="*/ 15 w 167"/>
                <a:gd name="T35" fmla="*/ 101 h 112"/>
                <a:gd name="T36" fmla="*/ 47 w 167"/>
                <a:gd name="T37" fmla="*/ 98 h 112"/>
                <a:gd name="T38" fmla="*/ 77 w 167"/>
                <a:gd name="T39" fmla="*/ 105 h 112"/>
                <a:gd name="T40" fmla="*/ 100 w 167"/>
                <a:gd name="T41" fmla="*/ 102 h 112"/>
                <a:gd name="T42" fmla="*/ 102 w 167"/>
                <a:gd name="T43" fmla="*/ 90 h 112"/>
                <a:gd name="T44" fmla="*/ 114 w 167"/>
                <a:gd name="T45" fmla="*/ 86 h 112"/>
                <a:gd name="T46" fmla="*/ 124 w 167"/>
                <a:gd name="T47" fmla="*/ 80 h 112"/>
                <a:gd name="T48" fmla="*/ 136 w 167"/>
                <a:gd name="T49" fmla="*/ 81 h 112"/>
                <a:gd name="T50" fmla="*/ 152 w 167"/>
                <a:gd name="T51" fmla="*/ 82 h 112"/>
                <a:gd name="T52" fmla="*/ 152 w 167"/>
                <a:gd name="T53" fmla="*/ 82 h 112"/>
                <a:gd name="T54" fmla="*/ 150 w 167"/>
                <a:gd name="T55" fmla="*/ 77 h 112"/>
                <a:gd name="T56" fmla="*/ 144 w 167"/>
                <a:gd name="T57" fmla="*/ 70 h 112"/>
                <a:gd name="T58" fmla="*/ 144 w 167"/>
                <a:gd name="T59" fmla="*/ 66 h 112"/>
                <a:gd name="T60" fmla="*/ 138 w 167"/>
                <a:gd name="T61" fmla="*/ 64 h 112"/>
                <a:gd name="T62" fmla="*/ 139 w 167"/>
                <a:gd name="T63" fmla="*/ 61 h 112"/>
                <a:gd name="T64" fmla="*/ 143 w 167"/>
                <a:gd name="T65" fmla="*/ 58 h 112"/>
                <a:gd name="T66" fmla="*/ 147 w 167"/>
                <a:gd name="T67" fmla="*/ 56 h 112"/>
                <a:gd name="T68" fmla="*/ 147 w 167"/>
                <a:gd name="T69" fmla="*/ 52 h 112"/>
                <a:gd name="T70" fmla="*/ 149 w 167"/>
                <a:gd name="T71" fmla="*/ 39 h 112"/>
                <a:gd name="T72" fmla="*/ 151 w 167"/>
                <a:gd name="T73" fmla="*/ 36 h 112"/>
                <a:gd name="T74" fmla="*/ 152 w 167"/>
                <a:gd name="T75" fmla="*/ 33 h 112"/>
                <a:gd name="T76" fmla="*/ 157 w 167"/>
                <a:gd name="T77" fmla="*/ 31 h 112"/>
                <a:gd name="T78" fmla="*/ 167 w 167"/>
                <a:gd name="T79" fmla="*/ 25 h 112"/>
                <a:gd name="T80" fmla="*/ 167 w 167"/>
                <a:gd name="T81"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 h="112">
                  <a:moveTo>
                    <a:pt x="167" y="17"/>
                  </a:moveTo>
                  <a:cubicBezTo>
                    <a:pt x="160" y="17"/>
                    <a:pt x="151" y="16"/>
                    <a:pt x="147" y="14"/>
                  </a:cubicBezTo>
                  <a:cubicBezTo>
                    <a:pt x="144" y="12"/>
                    <a:pt x="144" y="8"/>
                    <a:pt x="139" y="6"/>
                  </a:cubicBezTo>
                  <a:cubicBezTo>
                    <a:pt x="137" y="5"/>
                    <a:pt x="131" y="5"/>
                    <a:pt x="128" y="5"/>
                  </a:cubicBezTo>
                  <a:cubicBezTo>
                    <a:pt x="112" y="4"/>
                    <a:pt x="96" y="9"/>
                    <a:pt x="86" y="20"/>
                  </a:cubicBezTo>
                  <a:cubicBezTo>
                    <a:pt x="75" y="17"/>
                    <a:pt x="62" y="17"/>
                    <a:pt x="51" y="14"/>
                  </a:cubicBezTo>
                  <a:cubicBezTo>
                    <a:pt x="39" y="12"/>
                    <a:pt x="26" y="16"/>
                    <a:pt x="14" y="12"/>
                  </a:cubicBezTo>
                  <a:cubicBezTo>
                    <a:pt x="17" y="7"/>
                    <a:pt x="15" y="3"/>
                    <a:pt x="11" y="0"/>
                  </a:cubicBezTo>
                  <a:cubicBezTo>
                    <a:pt x="9" y="2"/>
                    <a:pt x="8" y="4"/>
                    <a:pt x="6" y="5"/>
                  </a:cubicBezTo>
                  <a:cubicBezTo>
                    <a:pt x="2" y="9"/>
                    <a:pt x="1" y="9"/>
                    <a:pt x="0" y="14"/>
                  </a:cubicBezTo>
                  <a:cubicBezTo>
                    <a:pt x="0" y="19"/>
                    <a:pt x="4" y="23"/>
                    <a:pt x="5" y="26"/>
                  </a:cubicBezTo>
                  <a:cubicBezTo>
                    <a:pt x="7" y="30"/>
                    <a:pt x="14" y="34"/>
                    <a:pt x="15" y="36"/>
                  </a:cubicBezTo>
                  <a:cubicBezTo>
                    <a:pt x="20" y="47"/>
                    <a:pt x="4" y="47"/>
                    <a:pt x="2" y="55"/>
                  </a:cubicBezTo>
                  <a:cubicBezTo>
                    <a:pt x="1" y="59"/>
                    <a:pt x="4" y="63"/>
                    <a:pt x="3" y="67"/>
                  </a:cubicBezTo>
                  <a:cubicBezTo>
                    <a:pt x="3" y="69"/>
                    <a:pt x="2" y="71"/>
                    <a:pt x="0" y="72"/>
                  </a:cubicBezTo>
                  <a:cubicBezTo>
                    <a:pt x="2" y="74"/>
                    <a:pt x="3" y="75"/>
                    <a:pt x="6" y="77"/>
                  </a:cubicBezTo>
                  <a:cubicBezTo>
                    <a:pt x="12" y="81"/>
                    <a:pt x="14" y="78"/>
                    <a:pt x="16" y="86"/>
                  </a:cubicBezTo>
                  <a:cubicBezTo>
                    <a:pt x="17" y="91"/>
                    <a:pt x="13" y="96"/>
                    <a:pt x="15" y="101"/>
                  </a:cubicBezTo>
                  <a:cubicBezTo>
                    <a:pt x="18" y="112"/>
                    <a:pt x="38" y="100"/>
                    <a:pt x="47" y="98"/>
                  </a:cubicBezTo>
                  <a:cubicBezTo>
                    <a:pt x="58" y="96"/>
                    <a:pt x="66" y="104"/>
                    <a:pt x="77" y="105"/>
                  </a:cubicBezTo>
                  <a:cubicBezTo>
                    <a:pt x="84" y="106"/>
                    <a:pt x="95" y="108"/>
                    <a:pt x="100" y="102"/>
                  </a:cubicBezTo>
                  <a:cubicBezTo>
                    <a:pt x="103" y="97"/>
                    <a:pt x="100" y="94"/>
                    <a:pt x="102" y="90"/>
                  </a:cubicBezTo>
                  <a:cubicBezTo>
                    <a:pt x="105" y="86"/>
                    <a:pt x="110" y="88"/>
                    <a:pt x="114" y="86"/>
                  </a:cubicBezTo>
                  <a:cubicBezTo>
                    <a:pt x="118" y="84"/>
                    <a:pt x="120" y="81"/>
                    <a:pt x="124" y="80"/>
                  </a:cubicBezTo>
                  <a:cubicBezTo>
                    <a:pt x="129" y="79"/>
                    <a:pt x="132" y="80"/>
                    <a:pt x="136" y="81"/>
                  </a:cubicBezTo>
                  <a:cubicBezTo>
                    <a:pt x="141" y="82"/>
                    <a:pt x="147" y="83"/>
                    <a:pt x="152" y="82"/>
                  </a:cubicBezTo>
                  <a:cubicBezTo>
                    <a:pt x="152" y="82"/>
                    <a:pt x="152" y="82"/>
                    <a:pt x="152" y="82"/>
                  </a:cubicBezTo>
                  <a:cubicBezTo>
                    <a:pt x="152" y="80"/>
                    <a:pt x="152" y="79"/>
                    <a:pt x="150" y="77"/>
                  </a:cubicBezTo>
                  <a:cubicBezTo>
                    <a:pt x="148" y="75"/>
                    <a:pt x="145" y="73"/>
                    <a:pt x="144" y="70"/>
                  </a:cubicBezTo>
                  <a:cubicBezTo>
                    <a:pt x="144" y="68"/>
                    <a:pt x="145" y="67"/>
                    <a:pt x="144" y="66"/>
                  </a:cubicBezTo>
                  <a:cubicBezTo>
                    <a:pt x="142" y="64"/>
                    <a:pt x="139" y="65"/>
                    <a:pt x="138" y="64"/>
                  </a:cubicBezTo>
                  <a:cubicBezTo>
                    <a:pt x="137" y="62"/>
                    <a:pt x="138" y="62"/>
                    <a:pt x="139" y="61"/>
                  </a:cubicBezTo>
                  <a:cubicBezTo>
                    <a:pt x="140" y="60"/>
                    <a:pt x="142" y="59"/>
                    <a:pt x="143" y="58"/>
                  </a:cubicBezTo>
                  <a:cubicBezTo>
                    <a:pt x="144" y="57"/>
                    <a:pt x="146" y="57"/>
                    <a:pt x="147" y="56"/>
                  </a:cubicBezTo>
                  <a:cubicBezTo>
                    <a:pt x="148" y="55"/>
                    <a:pt x="147" y="53"/>
                    <a:pt x="147" y="52"/>
                  </a:cubicBezTo>
                  <a:cubicBezTo>
                    <a:pt x="147" y="48"/>
                    <a:pt x="148" y="42"/>
                    <a:pt x="149" y="39"/>
                  </a:cubicBezTo>
                  <a:cubicBezTo>
                    <a:pt x="150" y="38"/>
                    <a:pt x="151" y="37"/>
                    <a:pt x="151" y="36"/>
                  </a:cubicBezTo>
                  <a:cubicBezTo>
                    <a:pt x="152" y="35"/>
                    <a:pt x="152" y="34"/>
                    <a:pt x="152" y="33"/>
                  </a:cubicBezTo>
                  <a:cubicBezTo>
                    <a:pt x="154" y="31"/>
                    <a:pt x="155" y="31"/>
                    <a:pt x="157" y="31"/>
                  </a:cubicBezTo>
                  <a:cubicBezTo>
                    <a:pt x="162" y="30"/>
                    <a:pt x="165" y="31"/>
                    <a:pt x="167" y="25"/>
                  </a:cubicBezTo>
                  <a:cubicBezTo>
                    <a:pt x="167" y="23"/>
                    <a:pt x="167" y="20"/>
                    <a:pt x="167" y="17"/>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3" name="Freeform 620"/>
            <p:cNvSpPr>
              <a:spLocks/>
            </p:cNvSpPr>
            <p:nvPr/>
          </p:nvSpPr>
          <p:spPr bwMode="auto">
            <a:xfrm>
              <a:off x="-9737725" y="3135312"/>
              <a:ext cx="423863" cy="546100"/>
            </a:xfrm>
            <a:custGeom>
              <a:avLst/>
              <a:gdLst>
                <a:gd name="T0" fmla="*/ 95 w 113"/>
                <a:gd name="T1" fmla="*/ 129 h 146"/>
                <a:gd name="T2" fmla="*/ 108 w 113"/>
                <a:gd name="T3" fmla="*/ 110 h 146"/>
                <a:gd name="T4" fmla="*/ 98 w 113"/>
                <a:gd name="T5" fmla="*/ 100 h 146"/>
                <a:gd name="T6" fmla="*/ 93 w 113"/>
                <a:gd name="T7" fmla="*/ 88 h 146"/>
                <a:gd name="T8" fmla="*/ 99 w 113"/>
                <a:gd name="T9" fmla="*/ 79 h 146"/>
                <a:gd name="T10" fmla="*/ 104 w 113"/>
                <a:gd name="T11" fmla="*/ 74 h 146"/>
                <a:gd name="T12" fmla="*/ 98 w 113"/>
                <a:gd name="T13" fmla="*/ 71 h 146"/>
                <a:gd name="T14" fmla="*/ 100 w 113"/>
                <a:gd name="T15" fmla="*/ 55 h 146"/>
                <a:gd name="T16" fmla="*/ 88 w 113"/>
                <a:gd name="T17" fmla="*/ 61 h 146"/>
                <a:gd name="T18" fmla="*/ 73 w 113"/>
                <a:gd name="T19" fmla="*/ 54 h 146"/>
                <a:gd name="T20" fmla="*/ 67 w 113"/>
                <a:gd name="T21" fmla="*/ 42 h 146"/>
                <a:gd name="T22" fmla="*/ 70 w 113"/>
                <a:gd name="T23" fmla="*/ 38 h 146"/>
                <a:gd name="T24" fmla="*/ 56 w 113"/>
                <a:gd name="T25" fmla="*/ 30 h 146"/>
                <a:gd name="T26" fmla="*/ 46 w 113"/>
                <a:gd name="T27" fmla="*/ 11 h 146"/>
                <a:gd name="T28" fmla="*/ 18 w 113"/>
                <a:gd name="T29" fmla="*/ 4 h 146"/>
                <a:gd name="T30" fmla="*/ 0 w 113"/>
                <a:gd name="T31" fmla="*/ 9 h 146"/>
                <a:gd name="T32" fmla="*/ 6 w 113"/>
                <a:gd name="T33" fmla="*/ 32 h 146"/>
                <a:gd name="T34" fmla="*/ 11 w 113"/>
                <a:gd name="T35" fmla="*/ 38 h 146"/>
                <a:gd name="T36" fmla="*/ 6 w 113"/>
                <a:gd name="T37" fmla="*/ 41 h 146"/>
                <a:gd name="T38" fmla="*/ 13 w 113"/>
                <a:gd name="T39" fmla="*/ 51 h 146"/>
                <a:gd name="T40" fmla="*/ 8 w 113"/>
                <a:gd name="T41" fmla="*/ 64 h 146"/>
                <a:gd name="T42" fmla="*/ 14 w 113"/>
                <a:gd name="T43" fmla="*/ 75 h 146"/>
                <a:gd name="T44" fmla="*/ 11 w 113"/>
                <a:gd name="T45" fmla="*/ 100 h 146"/>
                <a:gd name="T46" fmla="*/ 25 w 113"/>
                <a:gd name="T47" fmla="*/ 112 h 146"/>
                <a:gd name="T48" fmla="*/ 43 w 113"/>
                <a:gd name="T49" fmla="*/ 124 h 146"/>
                <a:gd name="T50" fmla="*/ 49 w 113"/>
                <a:gd name="T51" fmla="*/ 110 h 146"/>
                <a:gd name="T52" fmla="*/ 78 w 113"/>
                <a:gd name="T53" fmla="*/ 135 h 146"/>
                <a:gd name="T54" fmla="*/ 87 w 113"/>
                <a:gd name="T55" fmla="*/ 144 h 146"/>
                <a:gd name="T56" fmla="*/ 93 w 113"/>
                <a:gd name="T57" fmla="*/ 146 h 146"/>
                <a:gd name="T58" fmla="*/ 96 w 113"/>
                <a:gd name="T59" fmla="*/ 141 h 146"/>
                <a:gd name="T60" fmla="*/ 95 w 113"/>
                <a:gd name="T61" fmla="*/ 1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46">
                  <a:moveTo>
                    <a:pt x="95" y="129"/>
                  </a:moveTo>
                  <a:cubicBezTo>
                    <a:pt x="97" y="121"/>
                    <a:pt x="113" y="121"/>
                    <a:pt x="108" y="110"/>
                  </a:cubicBezTo>
                  <a:cubicBezTo>
                    <a:pt x="107" y="108"/>
                    <a:pt x="100" y="104"/>
                    <a:pt x="98" y="100"/>
                  </a:cubicBezTo>
                  <a:cubicBezTo>
                    <a:pt x="97" y="97"/>
                    <a:pt x="93" y="93"/>
                    <a:pt x="93" y="88"/>
                  </a:cubicBezTo>
                  <a:cubicBezTo>
                    <a:pt x="94" y="83"/>
                    <a:pt x="95" y="83"/>
                    <a:pt x="99" y="79"/>
                  </a:cubicBezTo>
                  <a:cubicBezTo>
                    <a:pt x="101" y="78"/>
                    <a:pt x="102" y="76"/>
                    <a:pt x="104" y="74"/>
                  </a:cubicBezTo>
                  <a:cubicBezTo>
                    <a:pt x="102" y="73"/>
                    <a:pt x="100" y="72"/>
                    <a:pt x="98" y="71"/>
                  </a:cubicBezTo>
                  <a:cubicBezTo>
                    <a:pt x="98" y="66"/>
                    <a:pt x="107" y="58"/>
                    <a:pt x="100" y="55"/>
                  </a:cubicBezTo>
                  <a:cubicBezTo>
                    <a:pt x="96" y="54"/>
                    <a:pt x="92" y="60"/>
                    <a:pt x="88" y="61"/>
                  </a:cubicBezTo>
                  <a:cubicBezTo>
                    <a:pt x="86" y="61"/>
                    <a:pt x="75" y="55"/>
                    <a:pt x="73" y="54"/>
                  </a:cubicBezTo>
                  <a:cubicBezTo>
                    <a:pt x="68" y="51"/>
                    <a:pt x="68" y="47"/>
                    <a:pt x="67" y="42"/>
                  </a:cubicBezTo>
                  <a:cubicBezTo>
                    <a:pt x="67" y="41"/>
                    <a:pt x="71" y="40"/>
                    <a:pt x="70" y="38"/>
                  </a:cubicBezTo>
                  <a:cubicBezTo>
                    <a:pt x="68" y="33"/>
                    <a:pt x="59" y="33"/>
                    <a:pt x="56" y="30"/>
                  </a:cubicBezTo>
                  <a:cubicBezTo>
                    <a:pt x="51" y="25"/>
                    <a:pt x="51" y="16"/>
                    <a:pt x="46" y="11"/>
                  </a:cubicBezTo>
                  <a:cubicBezTo>
                    <a:pt x="37" y="2"/>
                    <a:pt x="30" y="0"/>
                    <a:pt x="18" y="4"/>
                  </a:cubicBezTo>
                  <a:cubicBezTo>
                    <a:pt x="12" y="5"/>
                    <a:pt x="5" y="7"/>
                    <a:pt x="0" y="9"/>
                  </a:cubicBezTo>
                  <a:cubicBezTo>
                    <a:pt x="0" y="17"/>
                    <a:pt x="2" y="27"/>
                    <a:pt x="6" y="32"/>
                  </a:cubicBezTo>
                  <a:cubicBezTo>
                    <a:pt x="7" y="34"/>
                    <a:pt x="11" y="36"/>
                    <a:pt x="11" y="38"/>
                  </a:cubicBezTo>
                  <a:cubicBezTo>
                    <a:pt x="11" y="41"/>
                    <a:pt x="6" y="40"/>
                    <a:pt x="6" y="41"/>
                  </a:cubicBezTo>
                  <a:cubicBezTo>
                    <a:pt x="6" y="49"/>
                    <a:pt x="11" y="46"/>
                    <a:pt x="13" y="51"/>
                  </a:cubicBezTo>
                  <a:cubicBezTo>
                    <a:pt x="14" y="56"/>
                    <a:pt x="9" y="60"/>
                    <a:pt x="8" y="64"/>
                  </a:cubicBezTo>
                  <a:cubicBezTo>
                    <a:pt x="6" y="72"/>
                    <a:pt x="9" y="70"/>
                    <a:pt x="14" y="75"/>
                  </a:cubicBezTo>
                  <a:cubicBezTo>
                    <a:pt x="21" y="82"/>
                    <a:pt x="21" y="95"/>
                    <a:pt x="11" y="100"/>
                  </a:cubicBezTo>
                  <a:cubicBezTo>
                    <a:pt x="15" y="104"/>
                    <a:pt x="19" y="109"/>
                    <a:pt x="25" y="112"/>
                  </a:cubicBezTo>
                  <a:cubicBezTo>
                    <a:pt x="30" y="116"/>
                    <a:pt x="37" y="124"/>
                    <a:pt x="43" y="124"/>
                  </a:cubicBezTo>
                  <a:cubicBezTo>
                    <a:pt x="43" y="118"/>
                    <a:pt x="49" y="116"/>
                    <a:pt x="49" y="110"/>
                  </a:cubicBezTo>
                  <a:cubicBezTo>
                    <a:pt x="62" y="112"/>
                    <a:pt x="68" y="131"/>
                    <a:pt x="78" y="135"/>
                  </a:cubicBezTo>
                  <a:cubicBezTo>
                    <a:pt x="76" y="143"/>
                    <a:pt x="81" y="143"/>
                    <a:pt x="87" y="144"/>
                  </a:cubicBezTo>
                  <a:cubicBezTo>
                    <a:pt x="91" y="145"/>
                    <a:pt x="92" y="146"/>
                    <a:pt x="93" y="146"/>
                  </a:cubicBezTo>
                  <a:cubicBezTo>
                    <a:pt x="95" y="145"/>
                    <a:pt x="96" y="143"/>
                    <a:pt x="96" y="141"/>
                  </a:cubicBezTo>
                  <a:cubicBezTo>
                    <a:pt x="97" y="137"/>
                    <a:pt x="94" y="133"/>
                    <a:pt x="95" y="12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4" name="Freeform 621"/>
            <p:cNvSpPr>
              <a:spLocks/>
            </p:cNvSpPr>
            <p:nvPr/>
          </p:nvSpPr>
          <p:spPr bwMode="auto">
            <a:xfrm>
              <a:off x="-9785350" y="3509963"/>
              <a:ext cx="198438" cy="225425"/>
            </a:xfrm>
            <a:custGeom>
              <a:avLst/>
              <a:gdLst>
                <a:gd name="T0" fmla="*/ 26 w 53"/>
                <a:gd name="T1" fmla="*/ 50 h 60"/>
                <a:gd name="T2" fmla="*/ 32 w 53"/>
                <a:gd name="T3" fmla="*/ 37 h 60"/>
                <a:gd name="T4" fmla="*/ 39 w 53"/>
                <a:gd name="T5" fmla="*/ 33 h 60"/>
                <a:gd name="T6" fmla="*/ 47 w 53"/>
                <a:gd name="T7" fmla="*/ 34 h 60"/>
                <a:gd name="T8" fmla="*/ 48 w 53"/>
                <a:gd name="T9" fmla="*/ 28 h 60"/>
                <a:gd name="T10" fmla="*/ 52 w 53"/>
                <a:gd name="T11" fmla="*/ 25 h 60"/>
                <a:gd name="T12" fmla="*/ 53 w 53"/>
                <a:gd name="T13" fmla="*/ 23 h 60"/>
                <a:gd name="T14" fmla="*/ 38 w 53"/>
                <a:gd name="T15" fmla="*/ 12 h 60"/>
                <a:gd name="T16" fmla="*/ 24 w 53"/>
                <a:gd name="T17" fmla="*/ 0 h 60"/>
                <a:gd name="T18" fmla="*/ 23 w 53"/>
                <a:gd name="T19" fmla="*/ 0 h 60"/>
                <a:gd name="T20" fmla="*/ 15 w 53"/>
                <a:gd name="T21" fmla="*/ 0 h 60"/>
                <a:gd name="T22" fmla="*/ 15 w 53"/>
                <a:gd name="T23" fmla="*/ 9 h 60"/>
                <a:gd name="T24" fmla="*/ 1 w 53"/>
                <a:gd name="T25" fmla="*/ 23 h 60"/>
                <a:gd name="T26" fmla="*/ 1 w 53"/>
                <a:gd name="T27" fmla="*/ 36 h 60"/>
                <a:gd name="T28" fmla="*/ 0 w 53"/>
                <a:gd name="T29" fmla="*/ 37 h 60"/>
                <a:gd name="T30" fmla="*/ 9 w 53"/>
                <a:gd name="T31" fmla="*/ 42 h 60"/>
                <a:gd name="T32" fmla="*/ 24 w 53"/>
                <a:gd name="T33" fmla="*/ 59 h 60"/>
                <a:gd name="T34" fmla="*/ 26 w 53"/>
                <a:gd name="T35" fmla="*/ 60 h 60"/>
                <a:gd name="T36" fmla="*/ 26 w 53"/>
                <a:gd name="T3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60">
                  <a:moveTo>
                    <a:pt x="26" y="50"/>
                  </a:moveTo>
                  <a:cubicBezTo>
                    <a:pt x="25" y="44"/>
                    <a:pt x="27" y="42"/>
                    <a:pt x="32" y="37"/>
                  </a:cubicBezTo>
                  <a:cubicBezTo>
                    <a:pt x="34" y="35"/>
                    <a:pt x="36" y="33"/>
                    <a:pt x="39" y="33"/>
                  </a:cubicBezTo>
                  <a:cubicBezTo>
                    <a:pt x="43" y="34"/>
                    <a:pt x="44" y="41"/>
                    <a:pt x="47" y="34"/>
                  </a:cubicBezTo>
                  <a:cubicBezTo>
                    <a:pt x="48" y="32"/>
                    <a:pt x="46" y="29"/>
                    <a:pt x="48" y="28"/>
                  </a:cubicBezTo>
                  <a:cubicBezTo>
                    <a:pt x="48" y="27"/>
                    <a:pt x="51" y="26"/>
                    <a:pt x="52" y="25"/>
                  </a:cubicBezTo>
                  <a:cubicBezTo>
                    <a:pt x="53" y="25"/>
                    <a:pt x="53" y="24"/>
                    <a:pt x="53" y="23"/>
                  </a:cubicBezTo>
                  <a:cubicBezTo>
                    <a:pt x="48" y="22"/>
                    <a:pt x="42" y="15"/>
                    <a:pt x="38" y="12"/>
                  </a:cubicBezTo>
                  <a:cubicBezTo>
                    <a:pt x="32" y="9"/>
                    <a:pt x="28" y="4"/>
                    <a:pt x="24" y="0"/>
                  </a:cubicBezTo>
                  <a:cubicBezTo>
                    <a:pt x="23" y="0"/>
                    <a:pt x="23" y="0"/>
                    <a:pt x="23" y="0"/>
                  </a:cubicBezTo>
                  <a:cubicBezTo>
                    <a:pt x="22" y="0"/>
                    <a:pt x="17" y="0"/>
                    <a:pt x="15" y="0"/>
                  </a:cubicBezTo>
                  <a:cubicBezTo>
                    <a:pt x="15" y="3"/>
                    <a:pt x="15" y="6"/>
                    <a:pt x="15" y="9"/>
                  </a:cubicBezTo>
                  <a:cubicBezTo>
                    <a:pt x="9" y="8"/>
                    <a:pt x="2" y="18"/>
                    <a:pt x="1" y="23"/>
                  </a:cubicBezTo>
                  <a:cubicBezTo>
                    <a:pt x="1" y="28"/>
                    <a:pt x="3" y="31"/>
                    <a:pt x="1" y="36"/>
                  </a:cubicBezTo>
                  <a:cubicBezTo>
                    <a:pt x="1" y="36"/>
                    <a:pt x="1" y="37"/>
                    <a:pt x="0" y="37"/>
                  </a:cubicBezTo>
                  <a:cubicBezTo>
                    <a:pt x="4" y="39"/>
                    <a:pt x="7" y="40"/>
                    <a:pt x="9" y="42"/>
                  </a:cubicBezTo>
                  <a:cubicBezTo>
                    <a:pt x="15" y="47"/>
                    <a:pt x="18" y="54"/>
                    <a:pt x="24" y="59"/>
                  </a:cubicBezTo>
                  <a:cubicBezTo>
                    <a:pt x="25" y="59"/>
                    <a:pt x="25" y="60"/>
                    <a:pt x="26" y="60"/>
                  </a:cubicBezTo>
                  <a:cubicBezTo>
                    <a:pt x="27" y="57"/>
                    <a:pt x="27" y="53"/>
                    <a:pt x="26" y="50"/>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5" name="Freeform 622"/>
            <p:cNvSpPr>
              <a:spLocks/>
            </p:cNvSpPr>
            <p:nvPr/>
          </p:nvSpPr>
          <p:spPr bwMode="auto">
            <a:xfrm>
              <a:off x="-9691688" y="3633788"/>
              <a:ext cx="176213" cy="396875"/>
            </a:xfrm>
            <a:custGeom>
              <a:avLst/>
              <a:gdLst>
                <a:gd name="T0" fmla="*/ 28 w 47"/>
                <a:gd name="T1" fmla="*/ 96 h 106"/>
                <a:gd name="T2" fmla="*/ 33 w 47"/>
                <a:gd name="T3" fmla="*/ 90 h 106"/>
                <a:gd name="T4" fmla="*/ 40 w 47"/>
                <a:gd name="T5" fmla="*/ 80 h 106"/>
                <a:gd name="T6" fmla="*/ 47 w 47"/>
                <a:gd name="T7" fmla="*/ 71 h 106"/>
                <a:gd name="T8" fmla="*/ 43 w 47"/>
                <a:gd name="T9" fmla="*/ 63 h 106"/>
                <a:gd name="T10" fmla="*/ 36 w 47"/>
                <a:gd name="T11" fmla="*/ 58 h 106"/>
                <a:gd name="T12" fmla="*/ 34 w 47"/>
                <a:gd name="T13" fmla="*/ 49 h 106"/>
                <a:gd name="T14" fmla="*/ 31 w 47"/>
                <a:gd name="T15" fmla="*/ 37 h 106"/>
                <a:gd name="T16" fmla="*/ 33 w 47"/>
                <a:gd name="T17" fmla="*/ 16 h 106"/>
                <a:gd name="T18" fmla="*/ 22 w 47"/>
                <a:gd name="T19" fmla="*/ 2 h 106"/>
                <a:gd name="T20" fmla="*/ 14 w 47"/>
                <a:gd name="T21" fmla="*/ 0 h 106"/>
                <a:gd name="T22" fmla="*/ 7 w 47"/>
                <a:gd name="T23" fmla="*/ 4 h 106"/>
                <a:gd name="T24" fmla="*/ 1 w 47"/>
                <a:gd name="T25" fmla="*/ 17 h 106"/>
                <a:gd name="T26" fmla="*/ 1 w 47"/>
                <a:gd name="T27" fmla="*/ 27 h 106"/>
                <a:gd name="T28" fmla="*/ 6 w 47"/>
                <a:gd name="T29" fmla="*/ 38 h 106"/>
                <a:gd name="T30" fmla="*/ 3 w 47"/>
                <a:gd name="T31" fmla="*/ 43 h 106"/>
                <a:gd name="T32" fmla="*/ 4 w 47"/>
                <a:gd name="T33" fmla="*/ 47 h 106"/>
                <a:gd name="T34" fmla="*/ 1 w 47"/>
                <a:gd name="T35" fmla="*/ 56 h 106"/>
                <a:gd name="T36" fmla="*/ 0 w 47"/>
                <a:gd name="T37" fmla="*/ 69 h 106"/>
                <a:gd name="T38" fmla="*/ 2 w 47"/>
                <a:gd name="T39" fmla="*/ 75 h 106"/>
                <a:gd name="T40" fmla="*/ 6 w 47"/>
                <a:gd name="T41" fmla="*/ 79 h 106"/>
                <a:gd name="T42" fmla="*/ 13 w 47"/>
                <a:gd name="T43" fmla="*/ 90 h 106"/>
                <a:gd name="T44" fmla="*/ 18 w 47"/>
                <a:gd name="T45" fmla="*/ 98 h 106"/>
                <a:gd name="T46" fmla="*/ 21 w 47"/>
                <a:gd name="T47" fmla="*/ 106 h 106"/>
                <a:gd name="T48" fmla="*/ 28 w 47"/>
                <a:gd name="T49" fmla="*/ 9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106">
                  <a:moveTo>
                    <a:pt x="28" y="96"/>
                  </a:moveTo>
                  <a:cubicBezTo>
                    <a:pt x="28" y="90"/>
                    <a:pt x="28" y="92"/>
                    <a:pt x="33" y="90"/>
                  </a:cubicBezTo>
                  <a:cubicBezTo>
                    <a:pt x="37" y="88"/>
                    <a:pt x="38" y="84"/>
                    <a:pt x="40" y="80"/>
                  </a:cubicBezTo>
                  <a:cubicBezTo>
                    <a:pt x="42" y="76"/>
                    <a:pt x="47" y="76"/>
                    <a:pt x="47" y="71"/>
                  </a:cubicBezTo>
                  <a:cubicBezTo>
                    <a:pt x="47" y="70"/>
                    <a:pt x="44" y="64"/>
                    <a:pt x="43" y="63"/>
                  </a:cubicBezTo>
                  <a:cubicBezTo>
                    <a:pt x="42" y="61"/>
                    <a:pt x="38" y="60"/>
                    <a:pt x="36" y="58"/>
                  </a:cubicBezTo>
                  <a:cubicBezTo>
                    <a:pt x="35" y="55"/>
                    <a:pt x="35" y="51"/>
                    <a:pt x="34" y="49"/>
                  </a:cubicBezTo>
                  <a:cubicBezTo>
                    <a:pt x="32" y="45"/>
                    <a:pt x="31" y="42"/>
                    <a:pt x="31" y="37"/>
                  </a:cubicBezTo>
                  <a:cubicBezTo>
                    <a:pt x="32" y="30"/>
                    <a:pt x="34" y="24"/>
                    <a:pt x="33" y="16"/>
                  </a:cubicBezTo>
                  <a:cubicBezTo>
                    <a:pt x="32" y="11"/>
                    <a:pt x="27" y="3"/>
                    <a:pt x="22" y="2"/>
                  </a:cubicBezTo>
                  <a:cubicBezTo>
                    <a:pt x="19" y="7"/>
                    <a:pt x="18" y="1"/>
                    <a:pt x="14" y="0"/>
                  </a:cubicBezTo>
                  <a:cubicBezTo>
                    <a:pt x="11" y="0"/>
                    <a:pt x="9" y="2"/>
                    <a:pt x="7" y="4"/>
                  </a:cubicBezTo>
                  <a:cubicBezTo>
                    <a:pt x="2" y="9"/>
                    <a:pt x="0" y="11"/>
                    <a:pt x="1" y="17"/>
                  </a:cubicBezTo>
                  <a:cubicBezTo>
                    <a:pt x="2" y="20"/>
                    <a:pt x="2" y="24"/>
                    <a:pt x="1" y="27"/>
                  </a:cubicBezTo>
                  <a:cubicBezTo>
                    <a:pt x="5" y="30"/>
                    <a:pt x="9" y="32"/>
                    <a:pt x="6" y="38"/>
                  </a:cubicBezTo>
                  <a:cubicBezTo>
                    <a:pt x="6" y="40"/>
                    <a:pt x="3" y="41"/>
                    <a:pt x="3" y="43"/>
                  </a:cubicBezTo>
                  <a:cubicBezTo>
                    <a:pt x="2" y="45"/>
                    <a:pt x="4" y="46"/>
                    <a:pt x="4" y="47"/>
                  </a:cubicBezTo>
                  <a:cubicBezTo>
                    <a:pt x="4" y="51"/>
                    <a:pt x="2" y="53"/>
                    <a:pt x="1" y="56"/>
                  </a:cubicBezTo>
                  <a:cubicBezTo>
                    <a:pt x="0" y="60"/>
                    <a:pt x="0" y="65"/>
                    <a:pt x="0" y="69"/>
                  </a:cubicBezTo>
                  <a:cubicBezTo>
                    <a:pt x="1" y="71"/>
                    <a:pt x="1" y="73"/>
                    <a:pt x="2" y="75"/>
                  </a:cubicBezTo>
                  <a:cubicBezTo>
                    <a:pt x="3" y="77"/>
                    <a:pt x="5" y="77"/>
                    <a:pt x="6" y="79"/>
                  </a:cubicBezTo>
                  <a:cubicBezTo>
                    <a:pt x="9" y="82"/>
                    <a:pt x="11" y="87"/>
                    <a:pt x="13" y="90"/>
                  </a:cubicBezTo>
                  <a:cubicBezTo>
                    <a:pt x="14" y="92"/>
                    <a:pt x="17" y="95"/>
                    <a:pt x="18" y="98"/>
                  </a:cubicBezTo>
                  <a:cubicBezTo>
                    <a:pt x="19" y="100"/>
                    <a:pt x="20" y="104"/>
                    <a:pt x="21" y="106"/>
                  </a:cubicBezTo>
                  <a:cubicBezTo>
                    <a:pt x="25" y="103"/>
                    <a:pt x="27" y="103"/>
                    <a:pt x="28" y="96"/>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6" name="Freeform 623"/>
            <p:cNvSpPr>
              <a:spLocks/>
            </p:cNvSpPr>
            <p:nvPr/>
          </p:nvSpPr>
          <p:spPr bwMode="auto">
            <a:xfrm>
              <a:off x="-9613900" y="3546475"/>
              <a:ext cx="180975" cy="188913"/>
            </a:xfrm>
            <a:custGeom>
              <a:avLst/>
              <a:gdLst>
                <a:gd name="T0" fmla="*/ 18 w 48"/>
                <a:gd name="T1" fmla="*/ 43 h 50"/>
                <a:gd name="T2" fmla="*/ 34 w 48"/>
                <a:gd name="T3" fmla="*/ 40 h 50"/>
                <a:gd name="T4" fmla="*/ 41 w 48"/>
                <a:gd name="T5" fmla="*/ 35 h 50"/>
                <a:gd name="T6" fmla="*/ 48 w 48"/>
                <a:gd name="T7" fmla="*/ 33 h 50"/>
                <a:gd name="T8" fmla="*/ 45 w 48"/>
                <a:gd name="T9" fmla="*/ 25 h 50"/>
                <a:gd name="T10" fmla="*/ 16 w 48"/>
                <a:gd name="T11" fmla="*/ 0 h 50"/>
                <a:gd name="T12" fmla="*/ 10 w 48"/>
                <a:gd name="T13" fmla="*/ 14 h 50"/>
                <a:gd name="T14" fmla="*/ 7 w 48"/>
                <a:gd name="T15" fmla="*/ 13 h 50"/>
                <a:gd name="T16" fmla="*/ 6 w 48"/>
                <a:gd name="T17" fmla="*/ 15 h 50"/>
                <a:gd name="T18" fmla="*/ 2 w 48"/>
                <a:gd name="T19" fmla="*/ 18 h 50"/>
                <a:gd name="T20" fmla="*/ 1 w 48"/>
                <a:gd name="T21" fmla="*/ 24 h 50"/>
                <a:gd name="T22" fmla="*/ 1 w 48"/>
                <a:gd name="T23" fmla="*/ 25 h 50"/>
                <a:gd name="T24" fmla="*/ 12 w 48"/>
                <a:gd name="T25" fmla="*/ 39 h 50"/>
                <a:gd name="T26" fmla="*/ 12 w 48"/>
                <a:gd name="T27" fmla="*/ 50 h 50"/>
                <a:gd name="T28" fmla="*/ 16 w 48"/>
                <a:gd name="T29" fmla="*/ 50 h 50"/>
                <a:gd name="T30" fmla="*/ 18 w 48"/>
                <a:gd name="T3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0">
                  <a:moveTo>
                    <a:pt x="18" y="43"/>
                  </a:moveTo>
                  <a:cubicBezTo>
                    <a:pt x="20" y="39"/>
                    <a:pt x="30" y="37"/>
                    <a:pt x="34" y="40"/>
                  </a:cubicBezTo>
                  <a:cubicBezTo>
                    <a:pt x="36" y="36"/>
                    <a:pt x="37" y="36"/>
                    <a:pt x="41" y="35"/>
                  </a:cubicBezTo>
                  <a:cubicBezTo>
                    <a:pt x="44" y="35"/>
                    <a:pt x="46" y="34"/>
                    <a:pt x="48" y="33"/>
                  </a:cubicBezTo>
                  <a:cubicBezTo>
                    <a:pt x="45" y="32"/>
                    <a:pt x="44" y="30"/>
                    <a:pt x="45" y="25"/>
                  </a:cubicBezTo>
                  <a:cubicBezTo>
                    <a:pt x="35" y="21"/>
                    <a:pt x="29" y="2"/>
                    <a:pt x="16" y="0"/>
                  </a:cubicBezTo>
                  <a:cubicBezTo>
                    <a:pt x="16" y="6"/>
                    <a:pt x="10" y="8"/>
                    <a:pt x="10" y="14"/>
                  </a:cubicBezTo>
                  <a:cubicBezTo>
                    <a:pt x="9" y="14"/>
                    <a:pt x="8" y="14"/>
                    <a:pt x="7" y="13"/>
                  </a:cubicBezTo>
                  <a:cubicBezTo>
                    <a:pt x="7" y="14"/>
                    <a:pt x="7" y="15"/>
                    <a:pt x="6" y="15"/>
                  </a:cubicBezTo>
                  <a:cubicBezTo>
                    <a:pt x="5" y="16"/>
                    <a:pt x="2" y="17"/>
                    <a:pt x="2" y="18"/>
                  </a:cubicBezTo>
                  <a:cubicBezTo>
                    <a:pt x="0" y="19"/>
                    <a:pt x="2" y="22"/>
                    <a:pt x="1" y="24"/>
                  </a:cubicBezTo>
                  <a:cubicBezTo>
                    <a:pt x="1" y="24"/>
                    <a:pt x="1" y="24"/>
                    <a:pt x="1" y="25"/>
                  </a:cubicBezTo>
                  <a:cubicBezTo>
                    <a:pt x="6" y="26"/>
                    <a:pt x="11" y="34"/>
                    <a:pt x="12" y="39"/>
                  </a:cubicBezTo>
                  <a:cubicBezTo>
                    <a:pt x="13" y="43"/>
                    <a:pt x="12" y="47"/>
                    <a:pt x="12" y="50"/>
                  </a:cubicBezTo>
                  <a:cubicBezTo>
                    <a:pt x="13" y="50"/>
                    <a:pt x="15" y="50"/>
                    <a:pt x="16" y="50"/>
                  </a:cubicBezTo>
                  <a:cubicBezTo>
                    <a:pt x="18" y="48"/>
                    <a:pt x="17" y="45"/>
                    <a:pt x="18" y="43"/>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7" name="Freeform 624"/>
            <p:cNvSpPr>
              <a:spLocks/>
            </p:cNvSpPr>
            <p:nvPr/>
          </p:nvSpPr>
          <p:spPr bwMode="auto">
            <a:xfrm>
              <a:off x="-9575800" y="3670300"/>
              <a:ext cx="250825" cy="195263"/>
            </a:xfrm>
            <a:custGeom>
              <a:avLst/>
              <a:gdLst>
                <a:gd name="T0" fmla="*/ 33 w 67"/>
                <a:gd name="T1" fmla="*/ 50 h 52"/>
                <a:gd name="T2" fmla="*/ 41 w 67"/>
                <a:gd name="T3" fmla="*/ 44 h 52"/>
                <a:gd name="T4" fmla="*/ 48 w 67"/>
                <a:gd name="T5" fmla="*/ 41 h 52"/>
                <a:gd name="T6" fmla="*/ 57 w 67"/>
                <a:gd name="T7" fmla="*/ 42 h 52"/>
                <a:gd name="T8" fmla="*/ 62 w 67"/>
                <a:gd name="T9" fmla="*/ 37 h 52"/>
                <a:gd name="T10" fmla="*/ 66 w 67"/>
                <a:gd name="T11" fmla="*/ 34 h 52"/>
                <a:gd name="T12" fmla="*/ 65 w 67"/>
                <a:gd name="T13" fmla="*/ 32 h 52"/>
                <a:gd name="T14" fmla="*/ 66 w 67"/>
                <a:gd name="T15" fmla="*/ 17 h 52"/>
                <a:gd name="T16" fmla="*/ 56 w 67"/>
                <a:gd name="T17" fmla="*/ 8 h 52"/>
                <a:gd name="T18" fmla="*/ 44 w 67"/>
                <a:gd name="T19" fmla="*/ 1 h 52"/>
                <a:gd name="T20" fmla="*/ 38 w 67"/>
                <a:gd name="T21" fmla="*/ 0 h 52"/>
                <a:gd name="T22" fmla="*/ 31 w 67"/>
                <a:gd name="T23" fmla="*/ 2 h 52"/>
                <a:gd name="T24" fmla="*/ 24 w 67"/>
                <a:gd name="T25" fmla="*/ 7 h 52"/>
                <a:gd name="T26" fmla="*/ 8 w 67"/>
                <a:gd name="T27" fmla="*/ 10 h 52"/>
                <a:gd name="T28" fmla="*/ 6 w 67"/>
                <a:gd name="T29" fmla="*/ 17 h 52"/>
                <a:gd name="T30" fmla="*/ 2 w 67"/>
                <a:gd name="T31" fmla="*/ 17 h 52"/>
                <a:gd name="T32" fmla="*/ 0 w 67"/>
                <a:gd name="T33" fmla="*/ 27 h 52"/>
                <a:gd name="T34" fmla="*/ 3 w 67"/>
                <a:gd name="T35" fmla="*/ 39 h 52"/>
                <a:gd name="T36" fmla="*/ 5 w 67"/>
                <a:gd name="T37" fmla="*/ 48 h 52"/>
                <a:gd name="T38" fmla="*/ 11 w 67"/>
                <a:gd name="T39" fmla="*/ 52 h 52"/>
                <a:gd name="T40" fmla="*/ 26 w 67"/>
                <a:gd name="T41" fmla="*/ 51 h 52"/>
                <a:gd name="T42" fmla="*/ 33 w 67"/>
                <a:gd name="T43"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2">
                  <a:moveTo>
                    <a:pt x="33" y="50"/>
                  </a:moveTo>
                  <a:cubicBezTo>
                    <a:pt x="37" y="49"/>
                    <a:pt x="38" y="46"/>
                    <a:pt x="41" y="44"/>
                  </a:cubicBezTo>
                  <a:cubicBezTo>
                    <a:pt x="44" y="41"/>
                    <a:pt x="44" y="41"/>
                    <a:pt x="48" y="41"/>
                  </a:cubicBezTo>
                  <a:cubicBezTo>
                    <a:pt x="51" y="41"/>
                    <a:pt x="54" y="43"/>
                    <a:pt x="57" y="42"/>
                  </a:cubicBezTo>
                  <a:cubicBezTo>
                    <a:pt x="61" y="41"/>
                    <a:pt x="60" y="39"/>
                    <a:pt x="62" y="37"/>
                  </a:cubicBezTo>
                  <a:cubicBezTo>
                    <a:pt x="63" y="35"/>
                    <a:pt x="65" y="35"/>
                    <a:pt x="66" y="34"/>
                  </a:cubicBezTo>
                  <a:cubicBezTo>
                    <a:pt x="66" y="34"/>
                    <a:pt x="65" y="33"/>
                    <a:pt x="65" y="32"/>
                  </a:cubicBezTo>
                  <a:cubicBezTo>
                    <a:pt x="63" y="27"/>
                    <a:pt x="67" y="22"/>
                    <a:pt x="66" y="17"/>
                  </a:cubicBezTo>
                  <a:cubicBezTo>
                    <a:pt x="64" y="9"/>
                    <a:pt x="62" y="12"/>
                    <a:pt x="56" y="8"/>
                  </a:cubicBezTo>
                  <a:cubicBezTo>
                    <a:pt x="51" y="4"/>
                    <a:pt x="52" y="3"/>
                    <a:pt x="44" y="1"/>
                  </a:cubicBezTo>
                  <a:cubicBezTo>
                    <a:pt x="42" y="1"/>
                    <a:pt x="40" y="0"/>
                    <a:pt x="38" y="0"/>
                  </a:cubicBezTo>
                  <a:cubicBezTo>
                    <a:pt x="36" y="1"/>
                    <a:pt x="34" y="2"/>
                    <a:pt x="31" y="2"/>
                  </a:cubicBezTo>
                  <a:cubicBezTo>
                    <a:pt x="27" y="3"/>
                    <a:pt x="26" y="3"/>
                    <a:pt x="24" y="7"/>
                  </a:cubicBezTo>
                  <a:cubicBezTo>
                    <a:pt x="20" y="4"/>
                    <a:pt x="10" y="6"/>
                    <a:pt x="8" y="10"/>
                  </a:cubicBezTo>
                  <a:cubicBezTo>
                    <a:pt x="7" y="12"/>
                    <a:pt x="8" y="15"/>
                    <a:pt x="6" y="17"/>
                  </a:cubicBezTo>
                  <a:cubicBezTo>
                    <a:pt x="5" y="17"/>
                    <a:pt x="3" y="17"/>
                    <a:pt x="2" y="17"/>
                  </a:cubicBezTo>
                  <a:cubicBezTo>
                    <a:pt x="1" y="21"/>
                    <a:pt x="1" y="24"/>
                    <a:pt x="0" y="27"/>
                  </a:cubicBezTo>
                  <a:cubicBezTo>
                    <a:pt x="0" y="32"/>
                    <a:pt x="1" y="35"/>
                    <a:pt x="3" y="39"/>
                  </a:cubicBezTo>
                  <a:cubicBezTo>
                    <a:pt x="4" y="41"/>
                    <a:pt x="4" y="45"/>
                    <a:pt x="5" y="48"/>
                  </a:cubicBezTo>
                  <a:cubicBezTo>
                    <a:pt x="7" y="50"/>
                    <a:pt x="9" y="50"/>
                    <a:pt x="11" y="52"/>
                  </a:cubicBezTo>
                  <a:cubicBezTo>
                    <a:pt x="16" y="52"/>
                    <a:pt x="21" y="52"/>
                    <a:pt x="26" y="51"/>
                  </a:cubicBezTo>
                  <a:cubicBezTo>
                    <a:pt x="28" y="51"/>
                    <a:pt x="31" y="51"/>
                    <a:pt x="33" y="50"/>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8" name="Freeform 625"/>
            <p:cNvSpPr>
              <a:spLocks/>
            </p:cNvSpPr>
            <p:nvPr/>
          </p:nvSpPr>
          <p:spPr bwMode="auto">
            <a:xfrm>
              <a:off x="-9613900" y="3749675"/>
              <a:ext cx="660400" cy="696913"/>
            </a:xfrm>
            <a:custGeom>
              <a:avLst/>
              <a:gdLst>
                <a:gd name="T0" fmla="*/ 173 w 176"/>
                <a:gd name="T1" fmla="*/ 6 h 186"/>
                <a:gd name="T2" fmla="*/ 162 w 176"/>
                <a:gd name="T3" fmla="*/ 0 h 186"/>
                <a:gd name="T4" fmla="*/ 137 w 176"/>
                <a:gd name="T5" fmla="*/ 15 h 186"/>
                <a:gd name="T6" fmla="*/ 76 w 176"/>
                <a:gd name="T7" fmla="*/ 13 h 186"/>
                <a:gd name="T8" fmla="*/ 67 w 176"/>
                <a:gd name="T9" fmla="*/ 21 h 186"/>
                <a:gd name="T10" fmla="*/ 51 w 176"/>
                <a:gd name="T11" fmla="*/ 23 h 186"/>
                <a:gd name="T12" fmla="*/ 36 w 176"/>
                <a:gd name="T13" fmla="*/ 30 h 186"/>
                <a:gd name="T14" fmla="*/ 22 w 176"/>
                <a:gd name="T15" fmla="*/ 32 h 186"/>
                <a:gd name="T16" fmla="*/ 19 w 176"/>
                <a:gd name="T17" fmla="*/ 49 h 186"/>
                <a:gd name="T18" fmla="*/ 7 w 176"/>
                <a:gd name="T19" fmla="*/ 65 h 186"/>
                <a:gd name="T20" fmla="*/ 0 w 176"/>
                <a:gd name="T21" fmla="*/ 75 h 186"/>
                <a:gd name="T22" fmla="*/ 11 w 176"/>
                <a:gd name="T23" fmla="*/ 90 h 186"/>
                <a:gd name="T24" fmla="*/ 13 w 176"/>
                <a:gd name="T25" fmla="*/ 99 h 186"/>
                <a:gd name="T26" fmla="*/ 19 w 176"/>
                <a:gd name="T27" fmla="*/ 105 h 186"/>
                <a:gd name="T28" fmla="*/ 26 w 176"/>
                <a:gd name="T29" fmla="*/ 115 h 186"/>
                <a:gd name="T30" fmla="*/ 35 w 176"/>
                <a:gd name="T31" fmla="*/ 119 h 186"/>
                <a:gd name="T32" fmla="*/ 68 w 176"/>
                <a:gd name="T33" fmla="*/ 120 h 186"/>
                <a:gd name="T34" fmla="*/ 80 w 176"/>
                <a:gd name="T35" fmla="*/ 126 h 186"/>
                <a:gd name="T36" fmla="*/ 75 w 176"/>
                <a:gd name="T37" fmla="*/ 131 h 186"/>
                <a:gd name="T38" fmla="*/ 54 w 176"/>
                <a:gd name="T39" fmla="*/ 122 h 186"/>
                <a:gd name="T40" fmla="*/ 45 w 176"/>
                <a:gd name="T41" fmla="*/ 121 h 186"/>
                <a:gd name="T42" fmla="*/ 33 w 176"/>
                <a:gd name="T43" fmla="*/ 128 h 186"/>
                <a:gd name="T44" fmla="*/ 30 w 176"/>
                <a:gd name="T45" fmla="*/ 137 h 186"/>
                <a:gd name="T46" fmla="*/ 33 w 176"/>
                <a:gd name="T47" fmla="*/ 142 h 186"/>
                <a:gd name="T48" fmla="*/ 40 w 176"/>
                <a:gd name="T49" fmla="*/ 156 h 186"/>
                <a:gd name="T50" fmla="*/ 41 w 176"/>
                <a:gd name="T51" fmla="*/ 164 h 186"/>
                <a:gd name="T52" fmla="*/ 50 w 176"/>
                <a:gd name="T53" fmla="*/ 173 h 186"/>
                <a:gd name="T54" fmla="*/ 56 w 176"/>
                <a:gd name="T55" fmla="*/ 167 h 186"/>
                <a:gd name="T56" fmla="*/ 65 w 176"/>
                <a:gd name="T57" fmla="*/ 178 h 186"/>
                <a:gd name="T58" fmla="*/ 72 w 176"/>
                <a:gd name="T59" fmla="*/ 180 h 186"/>
                <a:gd name="T60" fmla="*/ 83 w 176"/>
                <a:gd name="T61" fmla="*/ 168 h 186"/>
                <a:gd name="T62" fmla="*/ 76 w 176"/>
                <a:gd name="T63" fmla="*/ 154 h 186"/>
                <a:gd name="T64" fmla="*/ 77 w 176"/>
                <a:gd name="T65" fmla="*/ 151 h 186"/>
                <a:gd name="T66" fmla="*/ 82 w 176"/>
                <a:gd name="T67" fmla="*/ 136 h 186"/>
                <a:gd name="T68" fmla="*/ 93 w 176"/>
                <a:gd name="T69" fmla="*/ 134 h 186"/>
                <a:gd name="T70" fmla="*/ 107 w 176"/>
                <a:gd name="T71" fmla="*/ 141 h 186"/>
                <a:gd name="T72" fmla="*/ 101 w 176"/>
                <a:gd name="T73" fmla="*/ 119 h 186"/>
                <a:gd name="T74" fmla="*/ 83 w 176"/>
                <a:gd name="T75" fmla="*/ 108 h 186"/>
                <a:gd name="T76" fmla="*/ 88 w 176"/>
                <a:gd name="T77" fmla="*/ 91 h 186"/>
                <a:gd name="T78" fmla="*/ 67 w 176"/>
                <a:gd name="T79" fmla="*/ 58 h 186"/>
                <a:gd name="T80" fmla="*/ 69 w 176"/>
                <a:gd name="T81" fmla="*/ 44 h 186"/>
                <a:gd name="T82" fmla="*/ 84 w 176"/>
                <a:gd name="T83" fmla="*/ 54 h 186"/>
                <a:gd name="T84" fmla="*/ 87 w 176"/>
                <a:gd name="T85" fmla="*/ 62 h 186"/>
                <a:gd name="T86" fmla="*/ 93 w 176"/>
                <a:gd name="T87" fmla="*/ 59 h 186"/>
                <a:gd name="T88" fmla="*/ 93 w 176"/>
                <a:gd name="T89" fmla="*/ 54 h 186"/>
                <a:gd name="T90" fmla="*/ 102 w 176"/>
                <a:gd name="T91" fmla="*/ 63 h 186"/>
                <a:gd name="T92" fmla="*/ 104 w 176"/>
                <a:gd name="T93" fmla="*/ 57 h 186"/>
                <a:gd name="T94" fmla="*/ 109 w 176"/>
                <a:gd name="T95" fmla="*/ 51 h 186"/>
                <a:gd name="T96" fmla="*/ 99 w 176"/>
                <a:gd name="T97" fmla="*/ 37 h 186"/>
                <a:gd name="T98" fmla="*/ 120 w 176"/>
                <a:gd name="T99" fmla="*/ 42 h 186"/>
                <a:gd name="T100" fmla="*/ 143 w 176"/>
                <a:gd name="T101" fmla="*/ 36 h 186"/>
                <a:gd name="T102" fmla="*/ 159 w 176"/>
                <a:gd name="T103" fmla="*/ 39 h 186"/>
                <a:gd name="T104" fmla="*/ 170 w 176"/>
                <a:gd name="T105" fmla="*/ 1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86">
                  <a:moveTo>
                    <a:pt x="170" y="16"/>
                  </a:moveTo>
                  <a:cubicBezTo>
                    <a:pt x="173" y="12"/>
                    <a:pt x="176" y="12"/>
                    <a:pt x="173" y="6"/>
                  </a:cubicBezTo>
                  <a:cubicBezTo>
                    <a:pt x="170" y="2"/>
                    <a:pt x="167" y="1"/>
                    <a:pt x="163" y="0"/>
                  </a:cubicBezTo>
                  <a:cubicBezTo>
                    <a:pt x="163" y="0"/>
                    <a:pt x="162" y="0"/>
                    <a:pt x="162" y="0"/>
                  </a:cubicBezTo>
                  <a:cubicBezTo>
                    <a:pt x="160" y="4"/>
                    <a:pt x="163" y="7"/>
                    <a:pt x="160" y="12"/>
                  </a:cubicBezTo>
                  <a:cubicBezTo>
                    <a:pt x="155" y="18"/>
                    <a:pt x="144" y="16"/>
                    <a:pt x="137" y="15"/>
                  </a:cubicBezTo>
                  <a:cubicBezTo>
                    <a:pt x="126" y="14"/>
                    <a:pt x="118" y="6"/>
                    <a:pt x="107" y="8"/>
                  </a:cubicBezTo>
                  <a:cubicBezTo>
                    <a:pt x="99" y="10"/>
                    <a:pt x="82" y="19"/>
                    <a:pt x="76" y="13"/>
                  </a:cubicBezTo>
                  <a:cubicBezTo>
                    <a:pt x="75" y="14"/>
                    <a:pt x="73" y="14"/>
                    <a:pt x="72" y="16"/>
                  </a:cubicBezTo>
                  <a:cubicBezTo>
                    <a:pt x="70" y="18"/>
                    <a:pt x="71" y="20"/>
                    <a:pt x="67" y="21"/>
                  </a:cubicBezTo>
                  <a:cubicBezTo>
                    <a:pt x="64" y="22"/>
                    <a:pt x="61" y="20"/>
                    <a:pt x="58" y="20"/>
                  </a:cubicBezTo>
                  <a:cubicBezTo>
                    <a:pt x="54" y="20"/>
                    <a:pt x="54" y="20"/>
                    <a:pt x="51" y="23"/>
                  </a:cubicBezTo>
                  <a:cubicBezTo>
                    <a:pt x="48" y="25"/>
                    <a:pt x="47" y="28"/>
                    <a:pt x="43" y="29"/>
                  </a:cubicBezTo>
                  <a:cubicBezTo>
                    <a:pt x="41" y="30"/>
                    <a:pt x="38" y="30"/>
                    <a:pt x="36" y="30"/>
                  </a:cubicBezTo>
                  <a:cubicBezTo>
                    <a:pt x="31" y="31"/>
                    <a:pt x="26" y="31"/>
                    <a:pt x="21" y="31"/>
                  </a:cubicBezTo>
                  <a:cubicBezTo>
                    <a:pt x="22" y="32"/>
                    <a:pt x="22" y="32"/>
                    <a:pt x="22" y="32"/>
                  </a:cubicBezTo>
                  <a:cubicBezTo>
                    <a:pt x="23" y="33"/>
                    <a:pt x="26" y="39"/>
                    <a:pt x="26" y="40"/>
                  </a:cubicBezTo>
                  <a:cubicBezTo>
                    <a:pt x="26" y="45"/>
                    <a:pt x="21" y="45"/>
                    <a:pt x="19" y="49"/>
                  </a:cubicBezTo>
                  <a:cubicBezTo>
                    <a:pt x="17" y="53"/>
                    <a:pt x="16" y="57"/>
                    <a:pt x="12" y="59"/>
                  </a:cubicBezTo>
                  <a:cubicBezTo>
                    <a:pt x="7" y="61"/>
                    <a:pt x="7" y="59"/>
                    <a:pt x="7" y="65"/>
                  </a:cubicBezTo>
                  <a:cubicBezTo>
                    <a:pt x="6" y="72"/>
                    <a:pt x="4" y="72"/>
                    <a:pt x="0" y="75"/>
                  </a:cubicBezTo>
                  <a:cubicBezTo>
                    <a:pt x="0" y="75"/>
                    <a:pt x="0" y="75"/>
                    <a:pt x="0" y="75"/>
                  </a:cubicBezTo>
                  <a:cubicBezTo>
                    <a:pt x="2" y="78"/>
                    <a:pt x="3" y="82"/>
                    <a:pt x="5" y="84"/>
                  </a:cubicBezTo>
                  <a:cubicBezTo>
                    <a:pt x="7" y="87"/>
                    <a:pt x="10" y="88"/>
                    <a:pt x="11" y="90"/>
                  </a:cubicBezTo>
                  <a:cubicBezTo>
                    <a:pt x="12" y="92"/>
                    <a:pt x="11" y="93"/>
                    <a:pt x="11" y="95"/>
                  </a:cubicBezTo>
                  <a:cubicBezTo>
                    <a:pt x="11" y="97"/>
                    <a:pt x="12" y="98"/>
                    <a:pt x="13" y="99"/>
                  </a:cubicBezTo>
                  <a:cubicBezTo>
                    <a:pt x="14" y="103"/>
                    <a:pt x="9" y="113"/>
                    <a:pt x="18" y="111"/>
                  </a:cubicBezTo>
                  <a:cubicBezTo>
                    <a:pt x="18" y="109"/>
                    <a:pt x="17" y="106"/>
                    <a:pt x="19" y="105"/>
                  </a:cubicBezTo>
                  <a:cubicBezTo>
                    <a:pt x="22" y="104"/>
                    <a:pt x="22" y="110"/>
                    <a:pt x="23" y="111"/>
                  </a:cubicBezTo>
                  <a:cubicBezTo>
                    <a:pt x="24" y="112"/>
                    <a:pt x="25" y="113"/>
                    <a:pt x="26" y="115"/>
                  </a:cubicBezTo>
                  <a:cubicBezTo>
                    <a:pt x="27" y="116"/>
                    <a:pt x="26" y="117"/>
                    <a:pt x="27" y="118"/>
                  </a:cubicBezTo>
                  <a:cubicBezTo>
                    <a:pt x="28" y="120"/>
                    <a:pt x="33" y="119"/>
                    <a:pt x="35" y="119"/>
                  </a:cubicBezTo>
                  <a:cubicBezTo>
                    <a:pt x="41" y="119"/>
                    <a:pt x="46" y="117"/>
                    <a:pt x="51" y="118"/>
                  </a:cubicBezTo>
                  <a:cubicBezTo>
                    <a:pt x="57" y="118"/>
                    <a:pt x="62" y="118"/>
                    <a:pt x="68" y="120"/>
                  </a:cubicBezTo>
                  <a:cubicBezTo>
                    <a:pt x="71" y="121"/>
                    <a:pt x="72" y="122"/>
                    <a:pt x="75" y="124"/>
                  </a:cubicBezTo>
                  <a:cubicBezTo>
                    <a:pt x="76" y="124"/>
                    <a:pt x="79" y="124"/>
                    <a:pt x="80" y="126"/>
                  </a:cubicBezTo>
                  <a:cubicBezTo>
                    <a:pt x="81" y="128"/>
                    <a:pt x="77" y="128"/>
                    <a:pt x="75" y="128"/>
                  </a:cubicBezTo>
                  <a:cubicBezTo>
                    <a:pt x="76" y="129"/>
                    <a:pt x="75" y="130"/>
                    <a:pt x="75" y="131"/>
                  </a:cubicBezTo>
                  <a:cubicBezTo>
                    <a:pt x="72" y="132"/>
                    <a:pt x="67" y="126"/>
                    <a:pt x="64" y="124"/>
                  </a:cubicBezTo>
                  <a:cubicBezTo>
                    <a:pt x="61" y="123"/>
                    <a:pt x="57" y="123"/>
                    <a:pt x="54" y="122"/>
                  </a:cubicBezTo>
                  <a:cubicBezTo>
                    <a:pt x="52" y="121"/>
                    <a:pt x="52" y="119"/>
                    <a:pt x="49" y="119"/>
                  </a:cubicBezTo>
                  <a:cubicBezTo>
                    <a:pt x="46" y="120"/>
                    <a:pt x="47" y="120"/>
                    <a:pt x="45" y="121"/>
                  </a:cubicBezTo>
                  <a:cubicBezTo>
                    <a:pt x="43" y="122"/>
                    <a:pt x="38" y="125"/>
                    <a:pt x="37" y="122"/>
                  </a:cubicBezTo>
                  <a:cubicBezTo>
                    <a:pt x="32" y="123"/>
                    <a:pt x="35" y="125"/>
                    <a:pt x="33" y="128"/>
                  </a:cubicBezTo>
                  <a:cubicBezTo>
                    <a:pt x="32" y="131"/>
                    <a:pt x="28" y="132"/>
                    <a:pt x="26" y="133"/>
                  </a:cubicBezTo>
                  <a:cubicBezTo>
                    <a:pt x="27" y="135"/>
                    <a:pt x="29" y="135"/>
                    <a:pt x="30" y="137"/>
                  </a:cubicBezTo>
                  <a:cubicBezTo>
                    <a:pt x="30" y="138"/>
                    <a:pt x="30" y="141"/>
                    <a:pt x="31" y="142"/>
                  </a:cubicBezTo>
                  <a:cubicBezTo>
                    <a:pt x="31" y="142"/>
                    <a:pt x="32" y="142"/>
                    <a:pt x="33" y="142"/>
                  </a:cubicBezTo>
                  <a:cubicBezTo>
                    <a:pt x="34" y="145"/>
                    <a:pt x="39" y="144"/>
                    <a:pt x="41" y="147"/>
                  </a:cubicBezTo>
                  <a:cubicBezTo>
                    <a:pt x="43" y="150"/>
                    <a:pt x="41" y="153"/>
                    <a:pt x="40" y="156"/>
                  </a:cubicBezTo>
                  <a:cubicBezTo>
                    <a:pt x="40" y="157"/>
                    <a:pt x="38" y="158"/>
                    <a:pt x="38" y="160"/>
                  </a:cubicBezTo>
                  <a:cubicBezTo>
                    <a:pt x="39" y="163"/>
                    <a:pt x="40" y="162"/>
                    <a:pt x="41" y="164"/>
                  </a:cubicBezTo>
                  <a:cubicBezTo>
                    <a:pt x="42" y="167"/>
                    <a:pt x="42" y="169"/>
                    <a:pt x="42" y="173"/>
                  </a:cubicBezTo>
                  <a:cubicBezTo>
                    <a:pt x="44" y="173"/>
                    <a:pt x="49" y="174"/>
                    <a:pt x="50" y="173"/>
                  </a:cubicBezTo>
                  <a:cubicBezTo>
                    <a:pt x="52" y="171"/>
                    <a:pt x="49" y="171"/>
                    <a:pt x="49" y="169"/>
                  </a:cubicBezTo>
                  <a:cubicBezTo>
                    <a:pt x="48" y="164"/>
                    <a:pt x="53" y="165"/>
                    <a:pt x="56" y="167"/>
                  </a:cubicBezTo>
                  <a:cubicBezTo>
                    <a:pt x="59" y="171"/>
                    <a:pt x="58" y="176"/>
                    <a:pt x="60" y="180"/>
                  </a:cubicBezTo>
                  <a:cubicBezTo>
                    <a:pt x="62" y="186"/>
                    <a:pt x="65" y="183"/>
                    <a:pt x="65" y="178"/>
                  </a:cubicBezTo>
                  <a:cubicBezTo>
                    <a:pt x="66" y="178"/>
                    <a:pt x="68" y="178"/>
                    <a:pt x="69" y="178"/>
                  </a:cubicBezTo>
                  <a:cubicBezTo>
                    <a:pt x="70" y="179"/>
                    <a:pt x="71" y="180"/>
                    <a:pt x="72" y="180"/>
                  </a:cubicBezTo>
                  <a:cubicBezTo>
                    <a:pt x="75" y="182"/>
                    <a:pt x="79" y="183"/>
                    <a:pt x="82" y="183"/>
                  </a:cubicBezTo>
                  <a:cubicBezTo>
                    <a:pt x="82" y="179"/>
                    <a:pt x="82" y="171"/>
                    <a:pt x="83" y="168"/>
                  </a:cubicBezTo>
                  <a:cubicBezTo>
                    <a:pt x="79" y="168"/>
                    <a:pt x="77" y="157"/>
                    <a:pt x="76" y="153"/>
                  </a:cubicBezTo>
                  <a:cubicBezTo>
                    <a:pt x="76" y="154"/>
                    <a:pt x="76" y="154"/>
                    <a:pt x="76" y="154"/>
                  </a:cubicBezTo>
                  <a:cubicBezTo>
                    <a:pt x="75" y="152"/>
                    <a:pt x="70" y="148"/>
                    <a:pt x="70" y="146"/>
                  </a:cubicBezTo>
                  <a:cubicBezTo>
                    <a:pt x="75" y="146"/>
                    <a:pt x="75" y="149"/>
                    <a:pt x="77" y="151"/>
                  </a:cubicBezTo>
                  <a:cubicBezTo>
                    <a:pt x="79" y="153"/>
                    <a:pt x="88" y="156"/>
                    <a:pt x="90" y="154"/>
                  </a:cubicBezTo>
                  <a:cubicBezTo>
                    <a:pt x="93" y="152"/>
                    <a:pt x="82" y="141"/>
                    <a:pt x="82" y="136"/>
                  </a:cubicBezTo>
                  <a:cubicBezTo>
                    <a:pt x="82" y="136"/>
                    <a:pt x="81" y="136"/>
                    <a:pt x="81" y="136"/>
                  </a:cubicBezTo>
                  <a:cubicBezTo>
                    <a:pt x="81" y="131"/>
                    <a:pt x="90" y="133"/>
                    <a:pt x="93" y="134"/>
                  </a:cubicBezTo>
                  <a:cubicBezTo>
                    <a:pt x="97" y="135"/>
                    <a:pt x="97" y="138"/>
                    <a:pt x="99" y="140"/>
                  </a:cubicBezTo>
                  <a:cubicBezTo>
                    <a:pt x="102" y="142"/>
                    <a:pt x="105" y="142"/>
                    <a:pt x="107" y="141"/>
                  </a:cubicBezTo>
                  <a:cubicBezTo>
                    <a:pt x="108" y="139"/>
                    <a:pt x="107" y="137"/>
                    <a:pt x="106" y="134"/>
                  </a:cubicBezTo>
                  <a:cubicBezTo>
                    <a:pt x="104" y="128"/>
                    <a:pt x="108" y="122"/>
                    <a:pt x="101" y="119"/>
                  </a:cubicBezTo>
                  <a:cubicBezTo>
                    <a:pt x="98" y="118"/>
                    <a:pt x="95" y="117"/>
                    <a:pt x="92" y="115"/>
                  </a:cubicBezTo>
                  <a:cubicBezTo>
                    <a:pt x="89" y="113"/>
                    <a:pt x="86" y="110"/>
                    <a:pt x="83" y="108"/>
                  </a:cubicBezTo>
                  <a:cubicBezTo>
                    <a:pt x="77" y="104"/>
                    <a:pt x="74" y="98"/>
                    <a:pt x="75" y="91"/>
                  </a:cubicBezTo>
                  <a:cubicBezTo>
                    <a:pt x="77" y="82"/>
                    <a:pt x="84" y="93"/>
                    <a:pt x="88" y="91"/>
                  </a:cubicBezTo>
                  <a:cubicBezTo>
                    <a:pt x="84" y="86"/>
                    <a:pt x="80" y="80"/>
                    <a:pt x="76" y="74"/>
                  </a:cubicBezTo>
                  <a:cubicBezTo>
                    <a:pt x="73" y="69"/>
                    <a:pt x="69" y="63"/>
                    <a:pt x="67" y="58"/>
                  </a:cubicBezTo>
                  <a:cubicBezTo>
                    <a:pt x="66" y="55"/>
                    <a:pt x="68" y="54"/>
                    <a:pt x="69" y="51"/>
                  </a:cubicBezTo>
                  <a:cubicBezTo>
                    <a:pt x="69" y="49"/>
                    <a:pt x="67" y="47"/>
                    <a:pt x="69" y="44"/>
                  </a:cubicBezTo>
                  <a:cubicBezTo>
                    <a:pt x="70" y="42"/>
                    <a:pt x="74" y="41"/>
                    <a:pt x="76" y="42"/>
                  </a:cubicBezTo>
                  <a:cubicBezTo>
                    <a:pt x="68" y="45"/>
                    <a:pt x="83" y="53"/>
                    <a:pt x="84" y="54"/>
                  </a:cubicBezTo>
                  <a:cubicBezTo>
                    <a:pt x="85" y="55"/>
                    <a:pt x="85" y="55"/>
                    <a:pt x="86" y="57"/>
                  </a:cubicBezTo>
                  <a:cubicBezTo>
                    <a:pt x="87" y="58"/>
                    <a:pt x="86" y="60"/>
                    <a:pt x="87" y="62"/>
                  </a:cubicBezTo>
                  <a:cubicBezTo>
                    <a:pt x="89" y="63"/>
                    <a:pt x="94" y="64"/>
                    <a:pt x="96" y="64"/>
                  </a:cubicBezTo>
                  <a:cubicBezTo>
                    <a:pt x="96" y="61"/>
                    <a:pt x="95" y="60"/>
                    <a:pt x="93" y="59"/>
                  </a:cubicBezTo>
                  <a:cubicBezTo>
                    <a:pt x="92" y="57"/>
                    <a:pt x="88" y="58"/>
                    <a:pt x="88" y="55"/>
                  </a:cubicBezTo>
                  <a:cubicBezTo>
                    <a:pt x="89" y="53"/>
                    <a:pt x="91" y="54"/>
                    <a:pt x="93" y="54"/>
                  </a:cubicBezTo>
                  <a:cubicBezTo>
                    <a:pt x="96" y="55"/>
                    <a:pt x="95" y="56"/>
                    <a:pt x="97" y="58"/>
                  </a:cubicBezTo>
                  <a:cubicBezTo>
                    <a:pt x="98" y="60"/>
                    <a:pt x="99" y="63"/>
                    <a:pt x="102" y="63"/>
                  </a:cubicBezTo>
                  <a:cubicBezTo>
                    <a:pt x="106" y="64"/>
                    <a:pt x="104" y="62"/>
                    <a:pt x="104" y="60"/>
                  </a:cubicBezTo>
                  <a:cubicBezTo>
                    <a:pt x="104" y="60"/>
                    <a:pt x="104" y="57"/>
                    <a:pt x="104" y="57"/>
                  </a:cubicBezTo>
                  <a:cubicBezTo>
                    <a:pt x="103" y="56"/>
                    <a:pt x="101" y="55"/>
                    <a:pt x="101" y="55"/>
                  </a:cubicBezTo>
                  <a:cubicBezTo>
                    <a:pt x="100" y="50"/>
                    <a:pt x="107" y="54"/>
                    <a:pt x="109" y="51"/>
                  </a:cubicBezTo>
                  <a:cubicBezTo>
                    <a:pt x="112" y="47"/>
                    <a:pt x="110" y="45"/>
                    <a:pt x="107" y="44"/>
                  </a:cubicBezTo>
                  <a:cubicBezTo>
                    <a:pt x="104" y="42"/>
                    <a:pt x="99" y="42"/>
                    <a:pt x="99" y="37"/>
                  </a:cubicBezTo>
                  <a:cubicBezTo>
                    <a:pt x="103" y="37"/>
                    <a:pt x="108" y="38"/>
                    <a:pt x="112" y="39"/>
                  </a:cubicBezTo>
                  <a:cubicBezTo>
                    <a:pt x="115" y="39"/>
                    <a:pt x="117" y="41"/>
                    <a:pt x="120" y="42"/>
                  </a:cubicBezTo>
                  <a:cubicBezTo>
                    <a:pt x="123" y="42"/>
                    <a:pt x="123" y="41"/>
                    <a:pt x="126" y="39"/>
                  </a:cubicBezTo>
                  <a:cubicBezTo>
                    <a:pt x="131" y="36"/>
                    <a:pt x="137" y="36"/>
                    <a:pt x="143" y="36"/>
                  </a:cubicBezTo>
                  <a:cubicBezTo>
                    <a:pt x="147" y="37"/>
                    <a:pt x="153" y="36"/>
                    <a:pt x="157" y="38"/>
                  </a:cubicBezTo>
                  <a:cubicBezTo>
                    <a:pt x="158" y="38"/>
                    <a:pt x="158" y="38"/>
                    <a:pt x="159" y="39"/>
                  </a:cubicBezTo>
                  <a:cubicBezTo>
                    <a:pt x="161" y="41"/>
                    <a:pt x="162" y="42"/>
                    <a:pt x="165" y="42"/>
                  </a:cubicBezTo>
                  <a:cubicBezTo>
                    <a:pt x="170" y="34"/>
                    <a:pt x="163" y="24"/>
                    <a:pt x="170" y="16"/>
                  </a:cubicBezTo>
                  <a:close/>
                </a:path>
              </a:pathLst>
            </a:custGeom>
            <a:solidFill>
              <a:schemeClr val="accent4"/>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9" name="Freeform 626"/>
            <p:cNvSpPr>
              <a:spLocks/>
            </p:cNvSpPr>
            <p:nvPr/>
          </p:nvSpPr>
          <p:spPr bwMode="auto">
            <a:xfrm>
              <a:off x="-9050338" y="3708400"/>
              <a:ext cx="358775" cy="255588"/>
            </a:xfrm>
            <a:custGeom>
              <a:avLst/>
              <a:gdLst>
                <a:gd name="T0" fmla="*/ 95 w 96"/>
                <a:gd name="T1" fmla="*/ 30 h 68"/>
                <a:gd name="T2" fmla="*/ 87 w 96"/>
                <a:gd name="T3" fmla="*/ 28 h 68"/>
                <a:gd name="T4" fmla="*/ 75 w 96"/>
                <a:gd name="T5" fmla="*/ 23 h 68"/>
                <a:gd name="T6" fmla="*/ 69 w 96"/>
                <a:gd name="T7" fmla="*/ 18 h 68"/>
                <a:gd name="T8" fmla="*/ 61 w 96"/>
                <a:gd name="T9" fmla="*/ 11 h 68"/>
                <a:gd name="T10" fmla="*/ 62 w 96"/>
                <a:gd name="T11" fmla="*/ 7 h 68"/>
                <a:gd name="T12" fmla="*/ 63 w 96"/>
                <a:gd name="T13" fmla="*/ 5 h 68"/>
                <a:gd name="T14" fmla="*/ 62 w 96"/>
                <a:gd name="T15" fmla="*/ 3 h 68"/>
                <a:gd name="T16" fmla="*/ 46 w 96"/>
                <a:gd name="T17" fmla="*/ 2 h 68"/>
                <a:gd name="T18" fmla="*/ 34 w 96"/>
                <a:gd name="T19" fmla="*/ 1 h 68"/>
                <a:gd name="T20" fmla="*/ 24 w 96"/>
                <a:gd name="T21" fmla="*/ 7 h 68"/>
                <a:gd name="T22" fmla="*/ 13 w 96"/>
                <a:gd name="T23" fmla="*/ 11 h 68"/>
                <a:gd name="T24" fmla="*/ 23 w 96"/>
                <a:gd name="T25" fmla="*/ 17 h 68"/>
                <a:gd name="T26" fmla="*/ 20 w 96"/>
                <a:gd name="T27" fmla="*/ 27 h 68"/>
                <a:gd name="T28" fmla="*/ 15 w 96"/>
                <a:gd name="T29" fmla="*/ 53 h 68"/>
                <a:gd name="T30" fmla="*/ 16 w 96"/>
                <a:gd name="T31" fmla="*/ 53 h 68"/>
                <a:gd name="T32" fmla="*/ 28 w 96"/>
                <a:gd name="T33" fmla="*/ 51 h 68"/>
                <a:gd name="T34" fmla="*/ 22 w 96"/>
                <a:gd name="T35" fmla="*/ 55 h 68"/>
                <a:gd name="T36" fmla="*/ 14 w 96"/>
                <a:gd name="T37" fmla="*/ 60 h 68"/>
                <a:gd name="T38" fmla="*/ 7 w 96"/>
                <a:gd name="T39" fmla="*/ 62 h 68"/>
                <a:gd name="T40" fmla="*/ 0 w 96"/>
                <a:gd name="T41" fmla="*/ 68 h 68"/>
                <a:gd name="T42" fmla="*/ 7 w 96"/>
                <a:gd name="T43" fmla="*/ 66 h 68"/>
                <a:gd name="T44" fmla="*/ 19 w 96"/>
                <a:gd name="T45" fmla="*/ 63 h 68"/>
                <a:gd name="T46" fmla="*/ 28 w 96"/>
                <a:gd name="T47" fmla="*/ 55 h 68"/>
                <a:gd name="T48" fmla="*/ 38 w 96"/>
                <a:gd name="T49" fmla="*/ 51 h 68"/>
                <a:gd name="T50" fmla="*/ 45 w 96"/>
                <a:gd name="T51" fmla="*/ 45 h 68"/>
                <a:gd name="T52" fmla="*/ 47 w 96"/>
                <a:gd name="T53" fmla="*/ 40 h 68"/>
                <a:gd name="T54" fmla="*/ 53 w 96"/>
                <a:gd name="T55" fmla="*/ 38 h 68"/>
                <a:gd name="T56" fmla="*/ 59 w 96"/>
                <a:gd name="T57" fmla="*/ 39 h 68"/>
                <a:gd name="T58" fmla="*/ 63 w 96"/>
                <a:gd name="T59" fmla="*/ 36 h 68"/>
                <a:gd name="T60" fmla="*/ 72 w 96"/>
                <a:gd name="T61" fmla="*/ 37 h 68"/>
                <a:gd name="T62" fmla="*/ 77 w 96"/>
                <a:gd name="T63" fmla="*/ 39 h 68"/>
                <a:gd name="T64" fmla="*/ 82 w 96"/>
                <a:gd name="T65" fmla="*/ 40 h 68"/>
                <a:gd name="T66" fmla="*/ 87 w 96"/>
                <a:gd name="T67" fmla="*/ 40 h 68"/>
                <a:gd name="T68" fmla="*/ 92 w 96"/>
                <a:gd name="T69" fmla="*/ 36 h 68"/>
                <a:gd name="T70" fmla="*/ 95 w 96"/>
                <a:gd name="T7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68">
                  <a:moveTo>
                    <a:pt x="95" y="30"/>
                  </a:moveTo>
                  <a:cubicBezTo>
                    <a:pt x="94" y="29"/>
                    <a:pt x="88" y="28"/>
                    <a:pt x="87" y="28"/>
                  </a:cubicBezTo>
                  <a:cubicBezTo>
                    <a:pt x="82" y="27"/>
                    <a:pt x="79" y="25"/>
                    <a:pt x="75" y="23"/>
                  </a:cubicBezTo>
                  <a:cubicBezTo>
                    <a:pt x="72" y="22"/>
                    <a:pt x="71" y="20"/>
                    <a:pt x="69" y="18"/>
                  </a:cubicBezTo>
                  <a:cubicBezTo>
                    <a:pt x="66" y="16"/>
                    <a:pt x="62" y="14"/>
                    <a:pt x="61" y="11"/>
                  </a:cubicBezTo>
                  <a:cubicBezTo>
                    <a:pt x="60" y="8"/>
                    <a:pt x="61" y="8"/>
                    <a:pt x="62" y="7"/>
                  </a:cubicBezTo>
                  <a:cubicBezTo>
                    <a:pt x="62" y="6"/>
                    <a:pt x="63" y="6"/>
                    <a:pt x="63" y="5"/>
                  </a:cubicBezTo>
                  <a:cubicBezTo>
                    <a:pt x="63" y="5"/>
                    <a:pt x="62" y="4"/>
                    <a:pt x="62" y="3"/>
                  </a:cubicBezTo>
                  <a:cubicBezTo>
                    <a:pt x="57" y="4"/>
                    <a:pt x="51" y="3"/>
                    <a:pt x="46" y="2"/>
                  </a:cubicBezTo>
                  <a:cubicBezTo>
                    <a:pt x="42" y="1"/>
                    <a:pt x="39" y="0"/>
                    <a:pt x="34" y="1"/>
                  </a:cubicBezTo>
                  <a:cubicBezTo>
                    <a:pt x="30" y="2"/>
                    <a:pt x="28" y="5"/>
                    <a:pt x="24" y="7"/>
                  </a:cubicBezTo>
                  <a:cubicBezTo>
                    <a:pt x="20" y="9"/>
                    <a:pt x="16" y="7"/>
                    <a:pt x="13" y="11"/>
                  </a:cubicBezTo>
                  <a:cubicBezTo>
                    <a:pt x="17" y="12"/>
                    <a:pt x="20" y="13"/>
                    <a:pt x="23" y="17"/>
                  </a:cubicBezTo>
                  <a:cubicBezTo>
                    <a:pt x="26" y="23"/>
                    <a:pt x="23" y="23"/>
                    <a:pt x="20" y="27"/>
                  </a:cubicBezTo>
                  <a:cubicBezTo>
                    <a:pt x="13" y="35"/>
                    <a:pt x="20" y="45"/>
                    <a:pt x="15" y="53"/>
                  </a:cubicBezTo>
                  <a:cubicBezTo>
                    <a:pt x="16" y="53"/>
                    <a:pt x="16" y="53"/>
                    <a:pt x="16" y="53"/>
                  </a:cubicBezTo>
                  <a:cubicBezTo>
                    <a:pt x="20" y="53"/>
                    <a:pt x="24" y="50"/>
                    <a:pt x="28" y="51"/>
                  </a:cubicBezTo>
                  <a:cubicBezTo>
                    <a:pt x="28" y="53"/>
                    <a:pt x="23" y="54"/>
                    <a:pt x="22" y="55"/>
                  </a:cubicBezTo>
                  <a:cubicBezTo>
                    <a:pt x="19" y="57"/>
                    <a:pt x="17" y="59"/>
                    <a:pt x="14" y="60"/>
                  </a:cubicBezTo>
                  <a:cubicBezTo>
                    <a:pt x="11" y="61"/>
                    <a:pt x="10" y="60"/>
                    <a:pt x="7" y="62"/>
                  </a:cubicBezTo>
                  <a:cubicBezTo>
                    <a:pt x="5" y="63"/>
                    <a:pt x="0" y="65"/>
                    <a:pt x="0" y="68"/>
                  </a:cubicBezTo>
                  <a:cubicBezTo>
                    <a:pt x="3" y="67"/>
                    <a:pt x="5" y="67"/>
                    <a:pt x="7" y="66"/>
                  </a:cubicBezTo>
                  <a:cubicBezTo>
                    <a:pt x="11" y="65"/>
                    <a:pt x="15" y="67"/>
                    <a:pt x="19" y="63"/>
                  </a:cubicBezTo>
                  <a:cubicBezTo>
                    <a:pt x="21" y="61"/>
                    <a:pt x="24" y="57"/>
                    <a:pt x="28" y="55"/>
                  </a:cubicBezTo>
                  <a:cubicBezTo>
                    <a:pt x="31" y="54"/>
                    <a:pt x="35" y="53"/>
                    <a:pt x="38" y="51"/>
                  </a:cubicBezTo>
                  <a:cubicBezTo>
                    <a:pt x="40" y="49"/>
                    <a:pt x="43" y="47"/>
                    <a:pt x="45" y="45"/>
                  </a:cubicBezTo>
                  <a:cubicBezTo>
                    <a:pt x="46" y="44"/>
                    <a:pt x="46" y="41"/>
                    <a:pt x="47" y="40"/>
                  </a:cubicBezTo>
                  <a:cubicBezTo>
                    <a:pt x="48" y="39"/>
                    <a:pt x="52" y="38"/>
                    <a:pt x="53" y="38"/>
                  </a:cubicBezTo>
                  <a:cubicBezTo>
                    <a:pt x="55" y="38"/>
                    <a:pt x="57" y="40"/>
                    <a:pt x="59" y="39"/>
                  </a:cubicBezTo>
                  <a:cubicBezTo>
                    <a:pt x="60" y="39"/>
                    <a:pt x="61" y="37"/>
                    <a:pt x="63" y="36"/>
                  </a:cubicBezTo>
                  <a:cubicBezTo>
                    <a:pt x="65" y="35"/>
                    <a:pt x="70" y="36"/>
                    <a:pt x="72" y="37"/>
                  </a:cubicBezTo>
                  <a:cubicBezTo>
                    <a:pt x="74" y="37"/>
                    <a:pt x="75" y="38"/>
                    <a:pt x="77" y="39"/>
                  </a:cubicBezTo>
                  <a:cubicBezTo>
                    <a:pt x="79" y="39"/>
                    <a:pt x="81" y="39"/>
                    <a:pt x="82" y="40"/>
                  </a:cubicBezTo>
                  <a:cubicBezTo>
                    <a:pt x="85" y="41"/>
                    <a:pt x="85" y="42"/>
                    <a:pt x="87" y="40"/>
                  </a:cubicBezTo>
                  <a:cubicBezTo>
                    <a:pt x="89" y="39"/>
                    <a:pt x="90" y="37"/>
                    <a:pt x="92" y="36"/>
                  </a:cubicBezTo>
                  <a:cubicBezTo>
                    <a:pt x="93" y="34"/>
                    <a:pt x="96" y="32"/>
                    <a:pt x="95" y="3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0" name="Freeform 627"/>
            <p:cNvSpPr>
              <a:spLocks/>
            </p:cNvSpPr>
            <p:nvPr/>
          </p:nvSpPr>
          <p:spPr bwMode="auto">
            <a:xfrm>
              <a:off x="-11372850" y="2328862"/>
              <a:ext cx="398463" cy="322263"/>
            </a:xfrm>
            <a:custGeom>
              <a:avLst/>
              <a:gdLst>
                <a:gd name="T0" fmla="*/ 103 w 106"/>
                <a:gd name="T1" fmla="*/ 82 h 86"/>
                <a:gd name="T2" fmla="*/ 105 w 106"/>
                <a:gd name="T3" fmla="*/ 77 h 86"/>
                <a:gd name="T4" fmla="*/ 96 w 106"/>
                <a:gd name="T5" fmla="*/ 59 h 86"/>
                <a:gd name="T6" fmla="*/ 103 w 106"/>
                <a:gd name="T7" fmla="*/ 51 h 86"/>
                <a:gd name="T8" fmla="*/ 99 w 106"/>
                <a:gd name="T9" fmla="*/ 44 h 86"/>
                <a:gd name="T10" fmla="*/ 99 w 106"/>
                <a:gd name="T11" fmla="*/ 36 h 86"/>
                <a:gd name="T12" fmla="*/ 90 w 106"/>
                <a:gd name="T13" fmla="*/ 30 h 86"/>
                <a:gd name="T14" fmla="*/ 86 w 106"/>
                <a:gd name="T15" fmla="*/ 21 h 86"/>
                <a:gd name="T16" fmla="*/ 83 w 106"/>
                <a:gd name="T17" fmla="*/ 11 h 86"/>
                <a:gd name="T18" fmla="*/ 69 w 106"/>
                <a:gd name="T19" fmla="*/ 4 h 86"/>
                <a:gd name="T20" fmla="*/ 59 w 106"/>
                <a:gd name="T21" fmla="*/ 2 h 86"/>
                <a:gd name="T22" fmla="*/ 50 w 106"/>
                <a:gd name="T23" fmla="*/ 1 h 86"/>
                <a:gd name="T24" fmla="*/ 45 w 106"/>
                <a:gd name="T25" fmla="*/ 6 h 86"/>
                <a:gd name="T26" fmla="*/ 35 w 106"/>
                <a:gd name="T27" fmla="*/ 10 h 86"/>
                <a:gd name="T28" fmla="*/ 24 w 106"/>
                <a:gd name="T29" fmla="*/ 10 h 86"/>
                <a:gd name="T30" fmla="*/ 23 w 106"/>
                <a:gd name="T31" fmla="*/ 4 h 86"/>
                <a:gd name="T32" fmla="*/ 22 w 106"/>
                <a:gd name="T33" fmla="*/ 3 h 86"/>
                <a:gd name="T34" fmla="*/ 16 w 106"/>
                <a:gd name="T35" fmla="*/ 6 h 86"/>
                <a:gd name="T36" fmla="*/ 8 w 106"/>
                <a:gd name="T37" fmla="*/ 10 h 86"/>
                <a:gd name="T38" fmla="*/ 2 w 106"/>
                <a:gd name="T39" fmla="*/ 16 h 86"/>
                <a:gd name="T40" fmla="*/ 0 w 106"/>
                <a:gd name="T41" fmla="*/ 16 h 86"/>
                <a:gd name="T42" fmla="*/ 10 w 106"/>
                <a:gd name="T43" fmla="*/ 32 h 86"/>
                <a:gd name="T44" fmla="*/ 22 w 106"/>
                <a:gd name="T45" fmla="*/ 35 h 86"/>
                <a:gd name="T46" fmla="*/ 32 w 106"/>
                <a:gd name="T47" fmla="*/ 43 h 86"/>
                <a:gd name="T48" fmla="*/ 43 w 106"/>
                <a:gd name="T49" fmla="*/ 46 h 86"/>
                <a:gd name="T50" fmla="*/ 45 w 106"/>
                <a:gd name="T51" fmla="*/ 59 h 86"/>
                <a:gd name="T52" fmla="*/ 63 w 106"/>
                <a:gd name="T53" fmla="*/ 57 h 86"/>
                <a:gd name="T54" fmla="*/ 66 w 106"/>
                <a:gd name="T55" fmla="*/ 70 h 86"/>
                <a:gd name="T56" fmla="*/ 81 w 106"/>
                <a:gd name="T57" fmla="*/ 80 h 86"/>
                <a:gd name="T58" fmla="*/ 96 w 106"/>
                <a:gd name="T59" fmla="*/ 84 h 86"/>
                <a:gd name="T60" fmla="*/ 103 w 106"/>
                <a:gd name="T61" fmla="*/ 86 h 86"/>
                <a:gd name="T62" fmla="*/ 103 w 106"/>
                <a:gd name="T63" fmla="*/ 86 h 86"/>
                <a:gd name="T64" fmla="*/ 103 w 106"/>
                <a:gd name="T65"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86">
                  <a:moveTo>
                    <a:pt x="103" y="82"/>
                  </a:moveTo>
                  <a:cubicBezTo>
                    <a:pt x="103" y="80"/>
                    <a:pt x="105" y="78"/>
                    <a:pt x="105" y="77"/>
                  </a:cubicBezTo>
                  <a:cubicBezTo>
                    <a:pt x="106" y="68"/>
                    <a:pt x="97" y="66"/>
                    <a:pt x="96" y="59"/>
                  </a:cubicBezTo>
                  <a:cubicBezTo>
                    <a:pt x="95" y="52"/>
                    <a:pt x="100" y="55"/>
                    <a:pt x="103" y="51"/>
                  </a:cubicBezTo>
                  <a:cubicBezTo>
                    <a:pt x="105" y="46"/>
                    <a:pt x="100" y="46"/>
                    <a:pt x="99" y="44"/>
                  </a:cubicBezTo>
                  <a:cubicBezTo>
                    <a:pt x="98" y="41"/>
                    <a:pt x="100" y="38"/>
                    <a:pt x="99" y="36"/>
                  </a:cubicBezTo>
                  <a:cubicBezTo>
                    <a:pt x="97" y="33"/>
                    <a:pt x="92" y="31"/>
                    <a:pt x="90" y="30"/>
                  </a:cubicBezTo>
                  <a:cubicBezTo>
                    <a:pt x="82" y="27"/>
                    <a:pt x="85" y="28"/>
                    <a:pt x="86" y="21"/>
                  </a:cubicBezTo>
                  <a:cubicBezTo>
                    <a:pt x="86" y="17"/>
                    <a:pt x="86" y="13"/>
                    <a:pt x="83" y="11"/>
                  </a:cubicBezTo>
                  <a:cubicBezTo>
                    <a:pt x="80" y="8"/>
                    <a:pt x="72" y="6"/>
                    <a:pt x="69" y="4"/>
                  </a:cubicBezTo>
                  <a:cubicBezTo>
                    <a:pt x="65" y="2"/>
                    <a:pt x="64" y="3"/>
                    <a:pt x="59" y="2"/>
                  </a:cubicBezTo>
                  <a:cubicBezTo>
                    <a:pt x="56" y="2"/>
                    <a:pt x="53" y="0"/>
                    <a:pt x="50" y="1"/>
                  </a:cubicBezTo>
                  <a:cubicBezTo>
                    <a:pt x="46" y="2"/>
                    <a:pt x="48" y="3"/>
                    <a:pt x="45" y="6"/>
                  </a:cubicBezTo>
                  <a:cubicBezTo>
                    <a:pt x="41" y="10"/>
                    <a:pt x="40" y="10"/>
                    <a:pt x="35" y="10"/>
                  </a:cubicBezTo>
                  <a:cubicBezTo>
                    <a:pt x="33" y="10"/>
                    <a:pt x="26" y="11"/>
                    <a:pt x="24" y="10"/>
                  </a:cubicBezTo>
                  <a:cubicBezTo>
                    <a:pt x="23" y="9"/>
                    <a:pt x="23" y="5"/>
                    <a:pt x="23" y="4"/>
                  </a:cubicBezTo>
                  <a:cubicBezTo>
                    <a:pt x="22" y="4"/>
                    <a:pt x="22" y="4"/>
                    <a:pt x="22" y="3"/>
                  </a:cubicBezTo>
                  <a:cubicBezTo>
                    <a:pt x="20" y="4"/>
                    <a:pt x="18" y="5"/>
                    <a:pt x="16" y="6"/>
                  </a:cubicBezTo>
                  <a:cubicBezTo>
                    <a:pt x="13" y="8"/>
                    <a:pt x="10" y="9"/>
                    <a:pt x="8" y="10"/>
                  </a:cubicBezTo>
                  <a:cubicBezTo>
                    <a:pt x="5" y="12"/>
                    <a:pt x="5" y="15"/>
                    <a:pt x="2" y="16"/>
                  </a:cubicBezTo>
                  <a:cubicBezTo>
                    <a:pt x="1" y="16"/>
                    <a:pt x="1" y="16"/>
                    <a:pt x="0" y="16"/>
                  </a:cubicBezTo>
                  <a:cubicBezTo>
                    <a:pt x="2" y="23"/>
                    <a:pt x="4" y="30"/>
                    <a:pt x="10" y="32"/>
                  </a:cubicBezTo>
                  <a:cubicBezTo>
                    <a:pt x="14" y="33"/>
                    <a:pt x="17" y="32"/>
                    <a:pt x="22" y="35"/>
                  </a:cubicBezTo>
                  <a:cubicBezTo>
                    <a:pt x="25" y="37"/>
                    <a:pt x="28" y="41"/>
                    <a:pt x="32" y="43"/>
                  </a:cubicBezTo>
                  <a:cubicBezTo>
                    <a:pt x="34" y="44"/>
                    <a:pt x="41" y="45"/>
                    <a:pt x="43" y="46"/>
                  </a:cubicBezTo>
                  <a:cubicBezTo>
                    <a:pt x="47" y="49"/>
                    <a:pt x="43" y="55"/>
                    <a:pt x="45" y="59"/>
                  </a:cubicBezTo>
                  <a:cubicBezTo>
                    <a:pt x="49" y="71"/>
                    <a:pt x="57" y="59"/>
                    <a:pt x="63" y="57"/>
                  </a:cubicBezTo>
                  <a:cubicBezTo>
                    <a:pt x="64" y="63"/>
                    <a:pt x="62" y="65"/>
                    <a:pt x="66" y="70"/>
                  </a:cubicBezTo>
                  <a:cubicBezTo>
                    <a:pt x="70" y="75"/>
                    <a:pt x="76" y="78"/>
                    <a:pt x="81" y="80"/>
                  </a:cubicBezTo>
                  <a:cubicBezTo>
                    <a:pt x="86" y="82"/>
                    <a:pt x="91" y="83"/>
                    <a:pt x="96" y="84"/>
                  </a:cubicBezTo>
                  <a:cubicBezTo>
                    <a:pt x="99" y="84"/>
                    <a:pt x="101" y="85"/>
                    <a:pt x="103" y="86"/>
                  </a:cubicBezTo>
                  <a:cubicBezTo>
                    <a:pt x="103" y="86"/>
                    <a:pt x="103" y="86"/>
                    <a:pt x="103" y="86"/>
                  </a:cubicBezTo>
                  <a:cubicBezTo>
                    <a:pt x="103" y="85"/>
                    <a:pt x="102" y="83"/>
                    <a:pt x="103" y="8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1" name="Freeform 628"/>
            <p:cNvSpPr>
              <a:spLocks/>
            </p:cNvSpPr>
            <p:nvPr/>
          </p:nvSpPr>
          <p:spPr bwMode="auto">
            <a:xfrm>
              <a:off x="-11290300" y="1993900"/>
              <a:ext cx="390525" cy="458788"/>
            </a:xfrm>
            <a:custGeom>
              <a:avLst/>
              <a:gdLst>
                <a:gd name="T0" fmla="*/ 77 w 104"/>
                <a:gd name="T1" fmla="*/ 91 h 122"/>
                <a:gd name="T2" fmla="*/ 74 w 104"/>
                <a:gd name="T3" fmla="*/ 71 h 122"/>
                <a:gd name="T4" fmla="*/ 85 w 104"/>
                <a:gd name="T5" fmla="*/ 71 h 122"/>
                <a:gd name="T6" fmla="*/ 90 w 104"/>
                <a:gd name="T7" fmla="*/ 63 h 122"/>
                <a:gd name="T8" fmla="*/ 97 w 104"/>
                <a:gd name="T9" fmla="*/ 57 h 122"/>
                <a:gd name="T10" fmla="*/ 98 w 104"/>
                <a:gd name="T11" fmla="*/ 47 h 122"/>
                <a:gd name="T12" fmla="*/ 90 w 104"/>
                <a:gd name="T13" fmla="*/ 36 h 122"/>
                <a:gd name="T14" fmla="*/ 101 w 104"/>
                <a:gd name="T15" fmla="*/ 28 h 122"/>
                <a:gd name="T16" fmla="*/ 103 w 104"/>
                <a:gd name="T17" fmla="*/ 13 h 122"/>
                <a:gd name="T18" fmla="*/ 98 w 104"/>
                <a:gd name="T19" fmla="*/ 0 h 122"/>
                <a:gd name="T20" fmla="*/ 96 w 104"/>
                <a:gd name="T21" fmla="*/ 4 h 122"/>
                <a:gd name="T22" fmla="*/ 89 w 104"/>
                <a:gd name="T23" fmla="*/ 1 h 122"/>
                <a:gd name="T24" fmla="*/ 79 w 104"/>
                <a:gd name="T25" fmla="*/ 4 h 122"/>
                <a:gd name="T26" fmla="*/ 58 w 104"/>
                <a:gd name="T27" fmla="*/ 13 h 122"/>
                <a:gd name="T28" fmla="*/ 55 w 104"/>
                <a:gd name="T29" fmla="*/ 22 h 122"/>
                <a:gd name="T30" fmla="*/ 61 w 104"/>
                <a:gd name="T31" fmla="*/ 33 h 122"/>
                <a:gd name="T32" fmla="*/ 58 w 104"/>
                <a:gd name="T33" fmla="*/ 42 h 122"/>
                <a:gd name="T34" fmla="*/ 49 w 104"/>
                <a:gd name="T35" fmla="*/ 47 h 122"/>
                <a:gd name="T36" fmla="*/ 50 w 104"/>
                <a:gd name="T37" fmla="*/ 30 h 122"/>
                <a:gd name="T38" fmla="*/ 48 w 104"/>
                <a:gd name="T39" fmla="*/ 27 h 122"/>
                <a:gd name="T40" fmla="*/ 45 w 104"/>
                <a:gd name="T41" fmla="*/ 26 h 122"/>
                <a:gd name="T42" fmla="*/ 41 w 104"/>
                <a:gd name="T43" fmla="*/ 20 h 122"/>
                <a:gd name="T44" fmla="*/ 35 w 104"/>
                <a:gd name="T45" fmla="*/ 35 h 122"/>
                <a:gd name="T46" fmla="*/ 28 w 104"/>
                <a:gd name="T47" fmla="*/ 55 h 122"/>
                <a:gd name="T48" fmla="*/ 24 w 104"/>
                <a:gd name="T49" fmla="*/ 65 h 122"/>
                <a:gd name="T50" fmla="*/ 21 w 104"/>
                <a:gd name="T51" fmla="*/ 66 h 122"/>
                <a:gd name="T52" fmla="*/ 18 w 104"/>
                <a:gd name="T53" fmla="*/ 70 h 122"/>
                <a:gd name="T54" fmla="*/ 6 w 104"/>
                <a:gd name="T55" fmla="*/ 83 h 122"/>
                <a:gd name="T56" fmla="*/ 4 w 104"/>
                <a:gd name="T57" fmla="*/ 87 h 122"/>
                <a:gd name="T58" fmla="*/ 8 w 104"/>
                <a:gd name="T59" fmla="*/ 91 h 122"/>
                <a:gd name="T60" fmla="*/ 0 w 104"/>
                <a:gd name="T61" fmla="*/ 92 h 122"/>
                <a:gd name="T62" fmla="*/ 1 w 104"/>
                <a:gd name="T63" fmla="*/ 93 h 122"/>
                <a:gd name="T64" fmla="*/ 2 w 104"/>
                <a:gd name="T65" fmla="*/ 99 h 122"/>
                <a:gd name="T66" fmla="*/ 13 w 104"/>
                <a:gd name="T67" fmla="*/ 99 h 122"/>
                <a:gd name="T68" fmla="*/ 23 w 104"/>
                <a:gd name="T69" fmla="*/ 95 h 122"/>
                <a:gd name="T70" fmla="*/ 28 w 104"/>
                <a:gd name="T71" fmla="*/ 90 h 122"/>
                <a:gd name="T72" fmla="*/ 37 w 104"/>
                <a:gd name="T73" fmla="*/ 91 h 122"/>
                <a:gd name="T74" fmla="*/ 47 w 104"/>
                <a:gd name="T75" fmla="*/ 93 h 122"/>
                <a:gd name="T76" fmla="*/ 61 w 104"/>
                <a:gd name="T77" fmla="*/ 100 h 122"/>
                <a:gd name="T78" fmla="*/ 64 w 104"/>
                <a:gd name="T79" fmla="*/ 110 h 122"/>
                <a:gd name="T80" fmla="*/ 68 w 104"/>
                <a:gd name="T81" fmla="*/ 119 h 122"/>
                <a:gd name="T82" fmla="*/ 74 w 104"/>
                <a:gd name="T83" fmla="*/ 122 h 122"/>
                <a:gd name="T84" fmla="*/ 69 w 104"/>
                <a:gd name="T85" fmla="*/ 108 h 122"/>
                <a:gd name="T86" fmla="*/ 77 w 104"/>
                <a:gd name="T87" fmla="*/ 9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22">
                  <a:moveTo>
                    <a:pt x="77" y="91"/>
                  </a:moveTo>
                  <a:cubicBezTo>
                    <a:pt x="78" y="85"/>
                    <a:pt x="68" y="76"/>
                    <a:pt x="74" y="71"/>
                  </a:cubicBezTo>
                  <a:cubicBezTo>
                    <a:pt x="77" y="69"/>
                    <a:pt x="82" y="73"/>
                    <a:pt x="85" y="71"/>
                  </a:cubicBezTo>
                  <a:cubicBezTo>
                    <a:pt x="88" y="70"/>
                    <a:pt x="87" y="65"/>
                    <a:pt x="90" y="63"/>
                  </a:cubicBezTo>
                  <a:cubicBezTo>
                    <a:pt x="94" y="60"/>
                    <a:pt x="95" y="62"/>
                    <a:pt x="97" y="57"/>
                  </a:cubicBezTo>
                  <a:cubicBezTo>
                    <a:pt x="98" y="54"/>
                    <a:pt x="98" y="50"/>
                    <a:pt x="98" y="47"/>
                  </a:cubicBezTo>
                  <a:cubicBezTo>
                    <a:pt x="93" y="47"/>
                    <a:pt x="86" y="41"/>
                    <a:pt x="90" y="36"/>
                  </a:cubicBezTo>
                  <a:cubicBezTo>
                    <a:pt x="96" y="30"/>
                    <a:pt x="100" y="38"/>
                    <a:pt x="101" y="28"/>
                  </a:cubicBezTo>
                  <a:cubicBezTo>
                    <a:pt x="102" y="24"/>
                    <a:pt x="103" y="18"/>
                    <a:pt x="103" y="13"/>
                  </a:cubicBezTo>
                  <a:cubicBezTo>
                    <a:pt x="104" y="8"/>
                    <a:pt x="100" y="4"/>
                    <a:pt x="98" y="0"/>
                  </a:cubicBezTo>
                  <a:cubicBezTo>
                    <a:pt x="97" y="1"/>
                    <a:pt x="97" y="3"/>
                    <a:pt x="96" y="4"/>
                  </a:cubicBezTo>
                  <a:cubicBezTo>
                    <a:pt x="94" y="3"/>
                    <a:pt x="92" y="1"/>
                    <a:pt x="89" y="1"/>
                  </a:cubicBezTo>
                  <a:cubicBezTo>
                    <a:pt x="84" y="0"/>
                    <a:pt x="83" y="2"/>
                    <a:pt x="79" y="4"/>
                  </a:cubicBezTo>
                  <a:cubicBezTo>
                    <a:pt x="71" y="8"/>
                    <a:pt x="62" y="4"/>
                    <a:pt x="58" y="13"/>
                  </a:cubicBezTo>
                  <a:cubicBezTo>
                    <a:pt x="56" y="16"/>
                    <a:pt x="55" y="19"/>
                    <a:pt x="55" y="22"/>
                  </a:cubicBezTo>
                  <a:cubicBezTo>
                    <a:pt x="56" y="26"/>
                    <a:pt x="59" y="29"/>
                    <a:pt x="61" y="33"/>
                  </a:cubicBezTo>
                  <a:cubicBezTo>
                    <a:pt x="62" y="35"/>
                    <a:pt x="60" y="39"/>
                    <a:pt x="58" y="42"/>
                  </a:cubicBezTo>
                  <a:cubicBezTo>
                    <a:pt x="56" y="44"/>
                    <a:pt x="53" y="49"/>
                    <a:pt x="49" y="47"/>
                  </a:cubicBezTo>
                  <a:cubicBezTo>
                    <a:pt x="45" y="44"/>
                    <a:pt x="51" y="35"/>
                    <a:pt x="50" y="30"/>
                  </a:cubicBezTo>
                  <a:cubicBezTo>
                    <a:pt x="50" y="30"/>
                    <a:pt x="48" y="27"/>
                    <a:pt x="48" y="27"/>
                  </a:cubicBezTo>
                  <a:cubicBezTo>
                    <a:pt x="46" y="25"/>
                    <a:pt x="46" y="26"/>
                    <a:pt x="45" y="26"/>
                  </a:cubicBezTo>
                  <a:cubicBezTo>
                    <a:pt x="41" y="25"/>
                    <a:pt x="41" y="24"/>
                    <a:pt x="41" y="20"/>
                  </a:cubicBezTo>
                  <a:cubicBezTo>
                    <a:pt x="35" y="20"/>
                    <a:pt x="36" y="31"/>
                    <a:pt x="35" y="35"/>
                  </a:cubicBezTo>
                  <a:cubicBezTo>
                    <a:pt x="33" y="42"/>
                    <a:pt x="30" y="48"/>
                    <a:pt x="28" y="55"/>
                  </a:cubicBezTo>
                  <a:cubicBezTo>
                    <a:pt x="26" y="58"/>
                    <a:pt x="26" y="62"/>
                    <a:pt x="24" y="65"/>
                  </a:cubicBezTo>
                  <a:cubicBezTo>
                    <a:pt x="23" y="65"/>
                    <a:pt x="22" y="66"/>
                    <a:pt x="21" y="66"/>
                  </a:cubicBezTo>
                  <a:cubicBezTo>
                    <a:pt x="19" y="68"/>
                    <a:pt x="19" y="68"/>
                    <a:pt x="18" y="70"/>
                  </a:cubicBezTo>
                  <a:cubicBezTo>
                    <a:pt x="15" y="75"/>
                    <a:pt x="10" y="79"/>
                    <a:pt x="6" y="83"/>
                  </a:cubicBezTo>
                  <a:cubicBezTo>
                    <a:pt x="4" y="85"/>
                    <a:pt x="3" y="84"/>
                    <a:pt x="4" y="87"/>
                  </a:cubicBezTo>
                  <a:cubicBezTo>
                    <a:pt x="4" y="89"/>
                    <a:pt x="6" y="91"/>
                    <a:pt x="8" y="91"/>
                  </a:cubicBezTo>
                  <a:cubicBezTo>
                    <a:pt x="5" y="91"/>
                    <a:pt x="2" y="92"/>
                    <a:pt x="0" y="92"/>
                  </a:cubicBezTo>
                  <a:cubicBezTo>
                    <a:pt x="0" y="93"/>
                    <a:pt x="0" y="93"/>
                    <a:pt x="1" y="93"/>
                  </a:cubicBezTo>
                  <a:cubicBezTo>
                    <a:pt x="1" y="94"/>
                    <a:pt x="1" y="98"/>
                    <a:pt x="2" y="99"/>
                  </a:cubicBezTo>
                  <a:cubicBezTo>
                    <a:pt x="4" y="100"/>
                    <a:pt x="11" y="99"/>
                    <a:pt x="13" y="99"/>
                  </a:cubicBezTo>
                  <a:cubicBezTo>
                    <a:pt x="18" y="99"/>
                    <a:pt x="19" y="99"/>
                    <a:pt x="23" y="95"/>
                  </a:cubicBezTo>
                  <a:cubicBezTo>
                    <a:pt x="26" y="92"/>
                    <a:pt x="24" y="91"/>
                    <a:pt x="28" y="90"/>
                  </a:cubicBezTo>
                  <a:cubicBezTo>
                    <a:pt x="31" y="89"/>
                    <a:pt x="34" y="91"/>
                    <a:pt x="37" y="91"/>
                  </a:cubicBezTo>
                  <a:cubicBezTo>
                    <a:pt x="42" y="92"/>
                    <a:pt x="43" y="91"/>
                    <a:pt x="47" y="93"/>
                  </a:cubicBezTo>
                  <a:cubicBezTo>
                    <a:pt x="50" y="95"/>
                    <a:pt x="58" y="97"/>
                    <a:pt x="61" y="100"/>
                  </a:cubicBezTo>
                  <a:cubicBezTo>
                    <a:pt x="64" y="102"/>
                    <a:pt x="64" y="106"/>
                    <a:pt x="64" y="110"/>
                  </a:cubicBezTo>
                  <a:cubicBezTo>
                    <a:pt x="63" y="117"/>
                    <a:pt x="60" y="116"/>
                    <a:pt x="68" y="119"/>
                  </a:cubicBezTo>
                  <a:cubicBezTo>
                    <a:pt x="69" y="120"/>
                    <a:pt x="72" y="121"/>
                    <a:pt x="74" y="122"/>
                  </a:cubicBezTo>
                  <a:cubicBezTo>
                    <a:pt x="73" y="117"/>
                    <a:pt x="71" y="111"/>
                    <a:pt x="69" y="108"/>
                  </a:cubicBezTo>
                  <a:cubicBezTo>
                    <a:pt x="73" y="106"/>
                    <a:pt x="77" y="95"/>
                    <a:pt x="77" y="91"/>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2" name="Freeform 629"/>
            <p:cNvSpPr>
              <a:spLocks/>
            </p:cNvSpPr>
            <p:nvPr/>
          </p:nvSpPr>
          <p:spPr bwMode="auto">
            <a:xfrm>
              <a:off x="-11034713" y="1241425"/>
              <a:ext cx="919163" cy="1724025"/>
            </a:xfrm>
            <a:custGeom>
              <a:avLst/>
              <a:gdLst>
                <a:gd name="T0" fmla="*/ 122 w 245"/>
                <a:gd name="T1" fmla="*/ 451 h 460"/>
                <a:gd name="T2" fmla="*/ 158 w 245"/>
                <a:gd name="T3" fmla="*/ 449 h 460"/>
                <a:gd name="T4" fmla="*/ 186 w 245"/>
                <a:gd name="T5" fmla="*/ 444 h 460"/>
                <a:gd name="T6" fmla="*/ 189 w 245"/>
                <a:gd name="T7" fmla="*/ 424 h 460"/>
                <a:gd name="T8" fmla="*/ 204 w 245"/>
                <a:gd name="T9" fmla="*/ 412 h 460"/>
                <a:gd name="T10" fmla="*/ 196 w 245"/>
                <a:gd name="T11" fmla="*/ 392 h 460"/>
                <a:gd name="T12" fmla="*/ 178 w 245"/>
                <a:gd name="T13" fmla="*/ 370 h 460"/>
                <a:gd name="T14" fmla="*/ 166 w 245"/>
                <a:gd name="T15" fmla="*/ 345 h 460"/>
                <a:gd name="T16" fmla="*/ 197 w 245"/>
                <a:gd name="T17" fmla="*/ 327 h 460"/>
                <a:gd name="T18" fmla="*/ 235 w 245"/>
                <a:gd name="T19" fmla="*/ 282 h 460"/>
                <a:gd name="T20" fmla="*/ 221 w 245"/>
                <a:gd name="T21" fmla="*/ 231 h 460"/>
                <a:gd name="T22" fmla="*/ 223 w 245"/>
                <a:gd name="T23" fmla="*/ 181 h 460"/>
                <a:gd name="T24" fmla="*/ 208 w 245"/>
                <a:gd name="T25" fmla="*/ 153 h 460"/>
                <a:gd name="T26" fmla="*/ 181 w 245"/>
                <a:gd name="T27" fmla="*/ 158 h 460"/>
                <a:gd name="T28" fmla="*/ 160 w 245"/>
                <a:gd name="T29" fmla="*/ 168 h 460"/>
                <a:gd name="T30" fmla="*/ 134 w 245"/>
                <a:gd name="T31" fmla="*/ 178 h 460"/>
                <a:gd name="T32" fmla="*/ 140 w 245"/>
                <a:gd name="T33" fmla="*/ 153 h 460"/>
                <a:gd name="T34" fmla="*/ 110 w 245"/>
                <a:gd name="T35" fmla="*/ 148 h 460"/>
                <a:gd name="T36" fmla="*/ 108 w 245"/>
                <a:gd name="T37" fmla="*/ 122 h 460"/>
                <a:gd name="T38" fmla="*/ 126 w 245"/>
                <a:gd name="T39" fmla="*/ 140 h 460"/>
                <a:gd name="T40" fmla="*/ 103 w 245"/>
                <a:gd name="T41" fmla="*/ 105 h 460"/>
                <a:gd name="T42" fmla="*/ 126 w 245"/>
                <a:gd name="T43" fmla="*/ 81 h 460"/>
                <a:gd name="T44" fmla="*/ 119 w 245"/>
                <a:gd name="T45" fmla="*/ 44 h 460"/>
                <a:gd name="T46" fmla="*/ 129 w 245"/>
                <a:gd name="T47" fmla="*/ 0 h 460"/>
                <a:gd name="T48" fmla="*/ 92 w 245"/>
                <a:gd name="T49" fmla="*/ 28 h 460"/>
                <a:gd name="T50" fmla="*/ 65 w 245"/>
                <a:gd name="T51" fmla="*/ 54 h 460"/>
                <a:gd name="T52" fmla="*/ 63 w 245"/>
                <a:gd name="T53" fmla="*/ 83 h 460"/>
                <a:gd name="T54" fmla="*/ 74 w 245"/>
                <a:gd name="T55" fmla="*/ 111 h 460"/>
                <a:gd name="T56" fmla="*/ 77 w 245"/>
                <a:gd name="T57" fmla="*/ 148 h 460"/>
                <a:gd name="T58" fmla="*/ 81 w 245"/>
                <a:gd name="T59" fmla="*/ 169 h 460"/>
                <a:gd name="T60" fmla="*/ 72 w 245"/>
                <a:gd name="T61" fmla="*/ 184 h 460"/>
                <a:gd name="T62" fmla="*/ 62 w 245"/>
                <a:gd name="T63" fmla="*/ 196 h 460"/>
                <a:gd name="T64" fmla="*/ 35 w 245"/>
                <a:gd name="T65" fmla="*/ 196 h 460"/>
                <a:gd name="T66" fmla="*/ 35 w 245"/>
                <a:gd name="T67" fmla="*/ 214 h 460"/>
                <a:gd name="T68" fmla="*/ 30 w 245"/>
                <a:gd name="T69" fmla="*/ 248 h 460"/>
                <a:gd name="T70" fmla="*/ 17 w 245"/>
                <a:gd name="T71" fmla="*/ 272 h 460"/>
                <a:gd name="T72" fmla="*/ 1 w 245"/>
                <a:gd name="T73" fmla="*/ 309 h 460"/>
                <a:gd name="T74" fmla="*/ 9 w 245"/>
                <a:gd name="T75" fmla="*/ 334 h 460"/>
                <a:gd name="T76" fmla="*/ 15 w 245"/>
                <a:gd name="T77" fmla="*/ 367 h 460"/>
                <a:gd name="T78" fmla="*/ 13 w 245"/>
                <a:gd name="T79" fmla="*/ 376 h 460"/>
                <a:gd name="T80" fmla="*/ 55 w 245"/>
                <a:gd name="T81" fmla="*/ 402 h 460"/>
                <a:gd name="T82" fmla="*/ 45 w 245"/>
                <a:gd name="T83" fmla="*/ 448 h 460"/>
                <a:gd name="T84" fmla="*/ 109 w 245"/>
                <a:gd name="T85" fmla="*/ 4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5" h="460">
                  <a:moveTo>
                    <a:pt x="109" y="455"/>
                  </a:moveTo>
                  <a:cubicBezTo>
                    <a:pt x="113" y="457"/>
                    <a:pt x="110" y="460"/>
                    <a:pt x="116" y="458"/>
                  </a:cubicBezTo>
                  <a:cubicBezTo>
                    <a:pt x="119" y="457"/>
                    <a:pt x="122" y="455"/>
                    <a:pt x="122" y="451"/>
                  </a:cubicBezTo>
                  <a:cubicBezTo>
                    <a:pt x="131" y="450"/>
                    <a:pt x="134" y="458"/>
                    <a:pt x="141" y="456"/>
                  </a:cubicBezTo>
                  <a:cubicBezTo>
                    <a:pt x="144" y="456"/>
                    <a:pt x="146" y="451"/>
                    <a:pt x="149" y="450"/>
                  </a:cubicBezTo>
                  <a:cubicBezTo>
                    <a:pt x="153" y="448"/>
                    <a:pt x="155" y="449"/>
                    <a:pt x="158" y="449"/>
                  </a:cubicBezTo>
                  <a:cubicBezTo>
                    <a:pt x="173" y="448"/>
                    <a:pt x="179" y="443"/>
                    <a:pt x="191" y="454"/>
                  </a:cubicBezTo>
                  <a:cubicBezTo>
                    <a:pt x="192" y="451"/>
                    <a:pt x="189" y="449"/>
                    <a:pt x="189" y="447"/>
                  </a:cubicBezTo>
                  <a:cubicBezTo>
                    <a:pt x="189" y="446"/>
                    <a:pt x="186" y="446"/>
                    <a:pt x="186" y="444"/>
                  </a:cubicBezTo>
                  <a:cubicBezTo>
                    <a:pt x="186" y="441"/>
                    <a:pt x="190" y="442"/>
                    <a:pt x="190" y="440"/>
                  </a:cubicBezTo>
                  <a:cubicBezTo>
                    <a:pt x="191" y="433"/>
                    <a:pt x="187" y="438"/>
                    <a:pt x="185" y="433"/>
                  </a:cubicBezTo>
                  <a:cubicBezTo>
                    <a:pt x="183" y="430"/>
                    <a:pt x="186" y="426"/>
                    <a:pt x="189" y="424"/>
                  </a:cubicBezTo>
                  <a:cubicBezTo>
                    <a:pt x="190" y="423"/>
                    <a:pt x="195" y="422"/>
                    <a:pt x="196" y="422"/>
                  </a:cubicBezTo>
                  <a:cubicBezTo>
                    <a:pt x="197" y="420"/>
                    <a:pt x="198" y="418"/>
                    <a:pt x="199" y="417"/>
                  </a:cubicBezTo>
                  <a:cubicBezTo>
                    <a:pt x="201" y="416"/>
                    <a:pt x="202" y="414"/>
                    <a:pt x="204" y="412"/>
                  </a:cubicBezTo>
                  <a:cubicBezTo>
                    <a:pt x="206" y="411"/>
                    <a:pt x="209" y="414"/>
                    <a:pt x="210" y="412"/>
                  </a:cubicBezTo>
                  <a:cubicBezTo>
                    <a:pt x="213" y="409"/>
                    <a:pt x="210" y="400"/>
                    <a:pt x="209" y="398"/>
                  </a:cubicBezTo>
                  <a:cubicBezTo>
                    <a:pt x="205" y="393"/>
                    <a:pt x="201" y="395"/>
                    <a:pt x="196" y="392"/>
                  </a:cubicBezTo>
                  <a:cubicBezTo>
                    <a:pt x="194" y="390"/>
                    <a:pt x="195" y="386"/>
                    <a:pt x="193" y="385"/>
                  </a:cubicBezTo>
                  <a:cubicBezTo>
                    <a:pt x="191" y="383"/>
                    <a:pt x="189" y="383"/>
                    <a:pt x="188" y="381"/>
                  </a:cubicBezTo>
                  <a:cubicBezTo>
                    <a:pt x="183" y="378"/>
                    <a:pt x="181" y="376"/>
                    <a:pt x="178" y="370"/>
                  </a:cubicBezTo>
                  <a:cubicBezTo>
                    <a:pt x="177" y="367"/>
                    <a:pt x="176" y="366"/>
                    <a:pt x="175" y="363"/>
                  </a:cubicBezTo>
                  <a:cubicBezTo>
                    <a:pt x="175" y="361"/>
                    <a:pt x="177" y="360"/>
                    <a:pt x="176" y="357"/>
                  </a:cubicBezTo>
                  <a:cubicBezTo>
                    <a:pt x="175" y="351"/>
                    <a:pt x="166" y="351"/>
                    <a:pt x="166" y="345"/>
                  </a:cubicBezTo>
                  <a:cubicBezTo>
                    <a:pt x="173" y="346"/>
                    <a:pt x="169" y="341"/>
                    <a:pt x="172" y="340"/>
                  </a:cubicBezTo>
                  <a:cubicBezTo>
                    <a:pt x="175" y="338"/>
                    <a:pt x="177" y="338"/>
                    <a:pt x="180" y="337"/>
                  </a:cubicBezTo>
                  <a:cubicBezTo>
                    <a:pt x="186" y="334"/>
                    <a:pt x="191" y="330"/>
                    <a:pt x="197" y="327"/>
                  </a:cubicBezTo>
                  <a:cubicBezTo>
                    <a:pt x="206" y="323"/>
                    <a:pt x="216" y="316"/>
                    <a:pt x="227" y="316"/>
                  </a:cubicBezTo>
                  <a:cubicBezTo>
                    <a:pt x="238" y="316"/>
                    <a:pt x="244" y="319"/>
                    <a:pt x="244" y="306"/>
                  </a:cubicBezTo>
                  <a:cubicBezTo>
                    <a:pt x="245" y="294"/>
                    <a:pt x="239" y="291"/>
                    <a:pt x="235" y="282"/>
                  </a:cubicBezTo>
                  <a:cubicBezTo>
                    <a:pt x="232" y="274"/>
                    <a:pt x="237" y="265"/>
                    <a:pt x="235" y="255"/>
                  </a:cubicBezTo>
                  <a:cubicBezTo>
                    <a:pt x="234" y="251"/>
                    <a:pt x="233" y="246"/>
                    <a:pt x="232" y="242"/>
                  </a:cubicBezTo>
                  <a:cubicBezTo>
                    <a:pt x="230" y="235"/>
                    <a:pt x="223" y="236"/>
                    <a:pt x="221" y="231"/>
                  </a:cubicBezTo>
                  <a:cubicBezTo>
                    <a:pt x="218" y="225"/>
                    <a:pt x="225" y="224"/>
                    <a:pt x="227" y="219"/>
                  </a:cubicBezTo>
                  <a:cubicBezTo>
                    <a:pt x="228" y="214"/>
                    <a:pt x="226" y="209"/>
                    <a:pt x="225" y="205"/>
                  </a:cubicBezTo>
                  <a:cubicBezTo>
                    <a:pt x="224" y="196"/>
                    <a:pt x="223" y="189"/>
                    <a:pt x="223" y="181"/>
                  </a:cubicBezTo>
                  <a:cubicBezTo>
                    <a:pt x="222" y="179"/>
                    <a:pt x="221" y="178"/>
                    <a:pt x="219" y="177"/>
                  </a:cubicBezTo>
                  <a:cubicBezTo>
                    <a:pt x="215" y="174"/>
                    <a:pt x="204" y="174"/>
                    <a:pt x="204" y="167"/>
                  </a:cubicBezTo>
                  <a:cubicBezTo>
                    <a:pt x="203" y="163"/>
                    <a:pt x="210" y="158"/>
                    <a:pt x="208" y="153"/>
                  </a:cubicBezTo>
                  <a:cubicBezTo>
                    <a:pt x="206" y="151"/>
                    <a:pt x="200" y="152"/>
                    <a:pt x="198" y="152"/>
                  </a:cubicBezTo>
                  <a:cubicBezTo>
                    <a:pt x="194" y="152"/>
                    <a:pt x="194" y="153"/>
                    <a:pt x="192" y="154"/>
                  </a:cubicBezTo>
                  <a:cubicBezTo>
                    <a:pt x="187" y="157"/>
                    <a:pt x="187" y="157"/>
                    <a:pt x="181" y="158"/>
                  </a:cubicBezTo>
                  <a:cubicBezTo>
                    <a:pt x="175" y="159"/>
                    <a:pt x="176" y="160"/>
                    <a:pt x="173" y="163"/>
                  </a:cubicBezTo>
                  <a:cubicBezTo>
                    <a:pt x="170" y="167"/>
                    <a:pt x="173" y="166"/>
                    <a:pt x="167" y="167"/>
                  </a:cubicBezTo>
                  <a:cubicBezTo>
                    <a:pt x="163" y="168"/>
                    <a:pt x="163" y="166"/>
                    <a:pt x="160" y="168"/>
                  </a:cubicBezTo>
                  <a:cubicBezTo>
                    <a:pt x="159" y="169"/>
                    <a:pt x="158" y="172"/>
                    <a:pt x="156" y="174"/>
                  </a:cubicBezTo>
                  <a:cubicBezTo>
                    <a:pt x="153" y="175"/>
                    <a:pt x="151" y="175"/>
                    <a:pt x="148" y="175"/>
                  </a:cubicBezTo>
                  <a:cubicBezTo>
                    <a:pt x="148" y="180"/>
                    <a:pt x="137" y="181"/>
                    <a:pt x="134" y="178"/>
                  </a:cubicBezTo>
                  <a:cubicBezTo>
                    <a:pt x="134" y="178"/>
                    <a:pt x="134" y="171"/>
                    <a:pt x="134" y="170"/>
                  </a:cubicBezTo>
                  <a:cubicBezTo>
                    <a:pt x="135" y="167"/>
                    <a:pt x="136" y="166"/>
                    <a:pt x="139" y="164"/>
                  </a:cubicBezTo>
                  <a:cubicBezTo>
                    <a:pt x="142" y="161"/>
                    <a:pt x="149" y="154"/>
                    <a:pt x="140" y="153"/>
                  </a:cubicBezTo>
                  <a:cubicBezTo>
                    <a:pt x="132" y="152"/>
                    <a:pt x="138" y="164"/>
                    <a:pt x="128" y="162"/>
                  </a:cubicBezTo>
                  <a:cubicBezTo>
                    <a:pt x="122" y="161"/>
                    <a:pt x="122" y="158"/>
                    <a:pt x="117" y="155"/>
                  </a:cubicBezTo>
                  <a:cubicBezTo>
                    <a:pt x="112" y="152"/>
                    <a:pt x="111" y="154"/>
                    <a:pt x="110" y="148"/>
                  </a:cubicBezTo>
                  <a:cubicBezTo>
                    <a:pt x="110" y="142"/>
                    <a:pt x="110" y="140"/>
                    <a:pt x="107" y="134"/>
                  </a:cubicBezTo>
                  <a:cubicBezTo>
                    <a:pt x="105" y="129"/>
                    <a:pt x="105" y="129"/>
                    <a:pt x="99" y="127"/>
                  </a:cubicBezTo>
                  <a:cubicBezTo>
                    <a:pt x="99" y="122"/>
                    <a:pt x="105" y="120"/>
                    <a:pt x="108" y="122"/>
                  </a:cubicBezTo>
                  <a:cubicBezTo>
                    <a:pt x="109" y="122"/>
                    <a:pt x="108" y="125"/>
                    <a:pt x="109" y="126"/>
                  </a:cubicBezTo>
                  <a:cubicBezTo>
                    <a:pt x="111" y="128"/>
                    <a:pt x="114" y="127"/>
                    <a:pt x="116" y="129"/>
                  </a:cubicBezTo>
                  <a:cubicBezTo>
                    <a:pt x="119" y="133"/>
                    <a:pt x="118" y="142"/>
                    <a:pt x="126" y="140"/>
                  </a:cubicBezTo>
                  <a:cubicBezTo>
                    <a:pt x="130" y="139"/>
                    <a:pt x="130" y="137"/>
                    <a:pt x="130" y="133"/>
                  </a:cubicBezTo>
                  <a:cubicBezTo>
                    <a:pt x="130" y="127"/>
                    <a:pt x="132" y="114"/>
                    <a:pt x="129" y="109"/>
                  </a:cubicBezTo>
                  <a:cubicBezTo>
                    <a:pt x="123" y="101"/>
                    <a:pt x="111" y="108"/>
                    <a:pt x="103" y="105"/>
                  </a:cubicBezTo>
                  <a:cubicBezTo>
                    <a:pt x="104" y="102"/>
                    <a:pt x="108" y="101"/>
                    <a:pt x="109" y="100"/>
                  </a:cubicBezTo>
                  <a:cubicBezTo>
                    <a:pt x="111" y="98"/>
                    <a:pt x="111" y="95"/>
                    <a:pt x="113" y="94"/>
                  </a:cubicBezTo>
                  <a:cubicBezTo>
                    <a:pt x="117" y="89"/>
                    <a:pt x="121" y="84"/>
                    <a:pt x="126" y="81"/>
                  </a:cubicBezTo>
                  <a:cubicBezTo>
                    <a:pt x="130" y="77"/>
                    <a:pt x="134" y="76"/>
                    <a:pt x="135" y="70"/>
                  </a:cubicBezTo>
                  <a:cubicBezTo>
                    <a:pt x="135" y="60"/>
                    <a:pt x="119" y="64"/>
                    <a:pt x="117" y="53"/>
                  </a:cubicBezTo>
                  <a:cubicBezTo>
                    <a:pt x="116" y="50"/>
                    <a:pt x="118" y="47"/>
                    <a:pt x="119" y="44"/>
                  </a:cubicBezTo>
                  <a:cubicBezTo>
                    <a:pt x="121" y="38"/>
                    <a:pt x="122" y="34"/>
                    <a:pt x="125" y="29"/>
                  </a:cubicBezTo>
                  <a:cubicBezTo>
                    <a:pt x="128" y="23"/>
                    <a:pt x="128" y="19"/>
                    <a:pt x="126" y="13"/>
                  </a:cubicBezTo>
                  <a:cubicBezTo>
                    <a:pt x="124" y="9"/>
                    <a:pt x="120" y="2"/>
                    <a:pt x="129" y="0"/>
                  </a:cubicBezTo>
                  <a:cubicBezTo>
                    <a:pt x="122" y="0"/>
                    <a:pt x="115" y="4"/>
                    <a:pt x="109" y="6"/>
                  </a:cubicBezTo>
                  <a:cubicBezTo>
                    <a:pt x="104" y="9"/>
                    <a:pt x="102" y="10"/>
                    <a:pt x="100" y="16"/>
                  </a:cubicBezTo>
                  <a:cubicBezTo>
                    <a:pt x="98" y="21"/>
                    <a:pt x="98" y="26"/>
                    <a:pt x="92" y="28"/>
                  </a:cubicBezTo>
                  <a:cubicBezTo>
                    <a:pt x="88" y="29"/>
                    <a:pt x="81" y="26"/>
                    <a:pt x="77" y="28"/>
                  </a:cubicBezTo>
                  <a:cubicBezTo>
                    <a:pt x="74" y="30"/>
                    <a:pt x="68" y="37"/>
                    <a:pt x="67" y="40"/>
                  </a:cubicBezTo>
                  <a:cubicBezTo>
                    <a:pt x="66" y="46"/>
                    <a:pt x="68" y="48"/>
                    <a:pt x="65" y="54"/>
                  </a:cubicBezTo>
                  <a:cubicBezTo>
                    <a:pt x="61" y="61"/>
                    <a:pt x="62" y="64"/>
                    <a:pt x="62" y="72"/>
                  </a:cubicBezTo>
                  <a:cubicBezTo>
                    <a:pt x="62" y="75"/>
                    <a:pt x="61" y="77"/>
                    <a:pt x="61" y="80"/>
                  </a:cubicBezTo>
                  <a:cubicBezTo>
                    <a:pt x="61" y="81"/>
                    <a:pt x="63" y="82"/>
                    <a:pt x="63" y="83"/>
                  </a:cubicBezTo>
                  <a:cubicBezTo>
                    <a:pt x="63" y="85"/>
                    <a:pt x="63" y="86"/>
                    <a:pt x="63" y="88"/>
                  </a:cubicBezTo>
                  <a:cubicBezTo>
                    <a:pt x="62" y="93"/>
                    <a:pt x="59" y="100"/>
                    <a:pt x="62" y="105"/>
                  </a:cubicBezTo>
                  <a:cubicBezTo>
                    <a:pt x="63" y="107"/>
                    <a:pt x="74" y="111"/>
                    <a:pt x="74" y="111"/>
                  </a:cubicBezTo>
                  <a:cubicBezTo>
                    <a:pt x="74" y="117"/>
                    <a:pt x="73" y="124"/>
                    <a:pt x="72" y="130"/>
                  </a:cubicBezTo>
                  <a:cubicBezTo>
                    <a:pt x="71" y="133"/>
                    <a:pt x="69" y="137"/>
                    <a:pt x="71" y="141"/>
                  </a:cubicBezTo>
                  <a:cubicBezTo>
                    <a:pt x="73" y="144"/>
                    <a:pt x="76" y="145"/>
                    <a:pt x="77" y="148"/>
                  </a:cubicBezTo>
                  <a:cubicBezTo>
                    <a:pt x="78" y="151"/>
                    <a:pt x="77" y="152"/>
                    <a:pt x="76" y="156"/>
                  </a:cubicBezTo>
                  <a:cubicBezTo>
                    <a:pt x="76" y="160"/>
                    <a:pt x="78" y="161"/>
                    <a:pt x="79" y="165"/>
                  </a:cubicBezTo>
                  <a:cubicBezTo>
                    <a:pt x="80" y="167"/>
                    <a:pt x="80" y="166"/>
                    <a:pt x="81" y="169"/>
                  </a:cubicBezTo>
                  <a:cubicBezTo>
                    <a:pt x="81" y="171"/>
                    <a:pt x="80" y="172"/>
                    <a:pt x="80" y="174"/>
                  </a:cubicBezTo>
                  <a:cubicBezTo>
                    <a:pt x="80" y="178"/>
                    <a:pt x="82" y="181"/>
                    <a:pt x="81" y="184"/>
                  </a:cubicBezTo>
                  <a:cubicBezTo>
                    <a:pt x="79" y="184"/>
                    <a:pt x="75" y="183"/>
                    <a:pt x="72" y="184"/>
                  </a:cubicBezTo>
                  <a:cubicBezTo>
                    <a:pt x="73" y="187"/>
                    <a:pt x="70" y="186"/>
                    <a:pt x="69" y="188"/>
                  </a:cubicBezTo>
                  <a:cubicBezTo>
                    <a:pt x="69" y="191"/>
                    <a:pt x="69" y="194"/>
                    <a:pt x="69" y="196"/>
                  </a:cubicBezTo>
                  <a:cubicBezTo>
                    <a:pt x="66" y="196"/>
                    <a:pt x="64" y="196"/>
                    <a:pt x="62" y="196"/>
                  </a:cubicBezTo>
                  <a:cubicBezTo>
                    <a:pt x="62" y="198"/>
                    <a:pt x="63" y="204"/>
                    <a:pt x="60" y="201"/>
                  </a:cubicBezTo>
                  <a:cubicBezTo>
                    <a:pt x="58" y="199"/>
                    <a:pt x="61" y="196"/>
                    <a:pt x="60" y="194"/>
                  </a:cubicBezTo>
                  <a:cubicBezTo>
                    <a:pt x="56" y="186"/>
                    <a:pt x="39" y="192"/>
                    <a:pt x="35" y="196"/>
                  </a:cubicBezTo>
                  <a:cubicBezTo>
                    <a:pt x="34" y="197"/>
                    <a:pt x="31" y="199"/>
                    <a:pt x="30" y="200"/>
                  </a:cubicBezTo>
                  <a:cubicBezTo>
                    <a:pt x="30" y="200"/>
                    <a:pt x="30" y="201"/>
                    <a:pt x="30" y="201"/>
                  </a:cubicBezTo>
                  <a:cubicBezTo>
                    <a:pt x="32" y="205"/>
                    <a:pt x="36" y="209"/>
                    <a:pt x="35" y="214"/>
                  </a:cubicBezTo>
                  <a:cubicBezTo>
                    <a:pt x="35" y="219"/>
                    <a:pt x="34" y="225"/>
                    <a:pt x="33" y="229"/>
                  </a:cubicBezTo>
                  <a:cubicBezTo>
                    <a:pt x="32" y="239"/>
                    <a:pt x="28" y="231"/>
                    <a:pt x="22" y="237"/>
                  </a:cubicBezTo>
                  <a:cubicBezTo>
                    <a:pt x="18" y="242"/>
                    <a:pt x="25" y="248"/>
                    <a:pt x="30" y="248"/>
                  </a:cubicBezTo>
                  <a:cubicBezTo>
                    <a:pt x="30" y="251"/>
                    <a:pt x="30" y="255"/>
                    <a:pt x="29" y="258"/>
                  </a:cubicBezTo>
                  <a:cubicBezTo>
                    <a:pt x="27" y="263"/>
                    <a:pt x="26" y="261"/>
                    <a:pt x="22" y="264"/>
                  </a:cubicBezTo>
                  <a:cubicBezTo>
                    <a:pt x="19" y="266"/>
                    <a:pt x="20" y="271"/>
                    <a:pt x="17" y="272"/>
                  </a:cubicBezTo>
                  <a:cubicBezTo>
                    <a:pt x="14" y="274"/>
                    <a:pt x="9" y="270"/>
                    <a:pt x="6" y="272"/>
                  </a:cubicBezTo>
                  <a:cubicBezTo>
                    <a:pt x="0" y="277"/>
                    <a:pt x="10" y="286"/>
                    <a:pt x="9" y="292"/>
                  </a:cubicBezTo>
                  <a:cubicBezTo>
                    <a:pt x="9" y="296"/>
                    <a:pt x="5" y="307"/>
                    <a:pt x="1" y="309"/>
                  </a:cubicBezTo>
                  <a:cubicBezTo>
                    <a:pt x="3" y="312"/>
                    <a:pt x="5" y="318"/>
                    <a:pt x="6" y="323"/>
                  </a:cubicBezTo>
                  <a:cubicBezTo>
                    <a:pt x="7" y="324"/>
                    <a:pt x="8" y="325"/>
                    <a:pt x="9" y="326"/>
                  </a:cubicBezTo>
                  <a:cubicBezTo>
                    <a:pt x="10" y="328"/>
                    <a:pt x="8" y="331"/>
                    <a:pt x="9" y="334"/>
                  </a:cubicBezTo>
                  <a:cubicBezTo>
                    <a:pt x="10" y="336"/>
                    <a:pt x="15" y="336"/>
                    <a:pt x="13" y="341"/>
                  </a:cubicBezTo>
                  <a:cubicBezTo>
                    <a:pt x="10" y="345"/>
                    <a:pt x="5" y="342"/>
                    <a:pt x="6" y="349"/>
                  </a:cubicBezTo>
                  <a:cubicBezTo>
                    <a:pt x="7" y="356"/>
                    <a:pt x="16" y="358"/>
                    <a:pt x="15" y="367"/>
                  </a:cubicBezTo>
                  <a:cubicBezTo>
                    <a:pt x="15" y="368"/>
                    <a:pt x="13" y="370"/>
                    <a:pt x="13" y="372"/>
                  </a:cubicBezTo>
                  <a:cubicBezTo>
                    <a:pt x="12" y="373"/>
                    <a:pt x="13" y="375"/>
                    <a:pt x="13" y="376"/>
                  </a:cubicBezTo>
                  <a:cubicBezTo>
                    <a:pt x="13" y="376"/>
                    <a:pt x="13" y="376"/>
                    <a:pt x="13" y="376"/>
                  </a:cubicBezTo>
                  <a:cubicBezTo>
                    <a:pt x="15" y="377"/>
                    <a:pt x="16" y="379"/>
                    <a:pt x="19" y="381"/>
                  </a:cubicBezTo>
                  <a:cubicBezTo>
                    <a:pt x="29" y="389"/>
                    <a:pt x="42" y="389"/>
                    <a:pt x="53" y="393"/>
                  </a:cubicBezTo>
                  <a:cubicBezTo>
                    <a:pt x="62" y="397"/>
                    <a:pt x="58" y="395"/>
                    <a:pt x="55" y="402"/>
                  </a:cubicBezTo>
                  <a:cubicBezTo>
                    <a:pt x="53" y="408"/>
                    <a:pt x="52" y="413"/>
                    <a:pt x="50" y="419"/>
                  </a:cubicBezTo>
                  <a:cubicBezTo>
                    <a:pt x="48" y="423"/>
                    <a:pt x="44" y="429"/>
                    <a:pt x="44" y="434"/>
                  </a:cubicBezTo>
                  <a:cubicBezTo>
                    <a:pt x="44" y="437"/>
                    <a:pt x="44" y="447"/>
                    <a:pt x="45" y="448"/>
                  </a:cubicBezTo>
                  <a:cubicBezTo>
                    <a:pt x="51" y="457"/>
                    <a:pt x="68" y="447"/>
                    <a:pt x="77" y="447"/>
                  </a:cubicBezTo>
                  <a:cubicBezTo>
                    <a:pt x="85" y="447"/>
                    <a:pt x="92" y="449"/>
                    <a:pt x="96" y="454"/>
                  </a:cubicBezTo>
                  <a:cubicBezTo>
                    <a:pt x="100" y="451"/>
                    <a:pt x="103" y="451"/>
                    <a:pt x="109" y="45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3" name="Freeform 630"/>
            <p:cNvSpPr>
              <a:spLocks/>
            </p:cNvSpPr>
            <p:nvPr/>
          </p:nvSpPr>
          <p:spPr bwMode="auto">
            <a:xfrm>
              <a:off x="-10674350" y="2711450"/>
              <a:ext cx="768350" cy="393700"/>
            </a:xfrm>
            <a:custGeom>
              <a:avLst/>
              <a:gdLst>
                <a:gd name="T0" fmla="*/ 183 w 205"/>
                <a:gd name="T1" fmla="*/ 65 h 105"/>
                <a:gd name="T2" fmla="*/ 186 w 205"/>
                <a:gd name="T3" fmla="*/ 53 h 105"/>
                <a:gd name="T4" fmla="*/ 202 w 205"/>
                <a:gd name="T5" fmla="*/ 53 h 105"/>
                <a:gd name="T6" fmla="*/ 201 w 205"/>
                <a:gd name="T7" fmla="*/ 32 h 105"/>
                <a:gd name="T8" fmla="*/ 196 w 205"/>
                <a:gd name="T9" fmla="*/ 22 h 105"/>
                <a:gd name="T10" fmla="*/ 199 w 205"/>
                <a:gd name="T11" fmla="*/ 12 h 105"/>
                <a:gd name="T12" fmla="*/ 186 w 205"/>
                <a:gd name="T13" fmla="*/ 11 h 105"/>
                <a:gd name="T14" fmla="*/ 172 w 205"/>
                <a:gd name="T15" fmla="*/ 8 h 105"/>
                <a:gd name="T16" fmla="*/ 148 w 205"/>
                <a:gd name="T17" fmla="*/ 1 h 105"/>
                <a:gd name="T18" fmla="*/ 140 w 205"/>
                <a:gd name="T19" fmla="*/ 10 h 105"/>
                <a:gd name="T20" fmla="*/ 140 w 205"/>
                <a:gd name="T21" fmla="*/ 16 h 105"/>
                <a:gd name="T22" fmla="*/ 124 w 205"/>
                <a:gd name="T23" fmla="*/ 18 h 105"/>
                <a:gd name="T24" fmla="*/ 115 w 205"/>
                <a:gd name="T25" fmla="*/ 12 h 105"/>
                <a:gd name="T26" fmla="*/ 114 w 205"/>
                <a:gd name="T27" fmla="*/ 20 h 105"/>
                <a:gd name="T28" fmla="*/ 108 w 205"/>
                <a:gd name="T29" fmla="*/ 20 h 105"/>
                <a:gd name="T30" fmla="*/ 103 w 205"/>
                <a:gd name="T31" fmla="*/ 25 h 105"/>
                <a:gd name="T32" fmla="*/ 100 w 205"/>
                <a:gd name="T33" fmla="*/ 30 h 105"/>
                <a:gd name="T34" fmla="*/ 93 w 205"/>
                <a:gd name="T35" fmla="*/ 32 h 105"/>
                <a:gd name="T36" fmla="*/ 89 w 205"/>
                <a:gd name="T37" fmla="*/ 41 h 105"/>
                <a:gd name="T38" fmla="*/ 94 w 205"/>
                <a:gd name="T39" fmla="*/ 48 h 105"/>
                <a:gd name="T40" fmla="*/ 90 w 205"/>
                <a:gd name="T41" fmla="*/ 52 h 105"/>
                <a:gd name="T42" fmla="*/ 93 w 205"/>
                <a:gd name="T43" fmla="*/ 55 h 105"/>
                <a:gd name="T44" fmla="*/ 95 w 205"/>
                <a:gd name="T45" fmla="*/ 62 h 105"/>
                <a:gd name="T46" fmla="*/ 62 w 205"/>
                <a:gd name="T47" fmla="*/ 57 h 105"/>
                <a:gd name="T48" fmla="*/ 53 w 205"/>
                <a:gd name="T49" fmla="*/ 58 h 105"/>
                <a:gd name="T50" fmla="*/ 45 w 205"/>
                <a:gd name="T51" fmla="*/ 64 h 105"/>
                <a:gd name="T52" fmla="*/ 26 w 205"/>
                <a:gd name="T53" fmla="*/ 59 h 105"/>
                <a:gd name="T54" fmla="*/ 20 w 205"/>
                <a:gd name="T55" fmla="*/ 66 h 105"/>
                <a:gd name="T56" fmla="*/ 13 w 205"/>
                <a:gd name="T57" fmla="*/ 63 h 105"/>
                <a:gd name="T58" fmla="*/ 0 w 205"/>
                <a:gd name="T59" fmla="*/ 62 h 105"/>
                <a:gd name="T60" fmla="*/ 4 w 205"/>
                <a:gd name="T61" fmla="*/ 70 h 105"/>
                <a:gd name="T62" fmla="*/ 3 w 205"/>
                <a:gd name="T63" fmla="*/ 80 h 105"/>
                <a:gd name="T64" fmla="*/ 8 w 205"/>
                <a:gd name="T65" fmla="*/ 83 h 105"/>
                <a:gd name="T66" fmla="*/ 15 w 205"/>
                <a:gd name="T67" fmla="*/ 84 h 105"/>
                <a:gd name="T68" fmla="*/ 22 w 205"/>
                <a:gd name="T69" fmla="*/ 87 h 105"/>
                <a:gd name="T70" fmla="*/ 23 w 205"/>
                <a:gd name="T71" fmla="*/ 87 h 105"/>
                <a:gd name="T72" fmla="*/ 24 w 205"/>
                <a:gd name="T73" fmla="*/ 84 h 105"/>
                <a:gd name="T74" fmla="*/ 40 w 205"/>
                <a:gd name="T75" fmla="*/ 86 h 105"/>
                <a:gd name="T76" fmla="*/ 53 w 205"/>
                <a:gd name="T77" fmla="*/ 79 h 105"/>
                <a:gd name="T78" fmla="*/ 68 w 205"/>
                <a:gd name="T79" fmla="*/ 80 h 105"/>
                <a:gd name="T80" fmla="*/ 77 w 205"/>
                <a:gd name="T81" fmla="*/ 91 h 105"/>
                <a:gd name="T82" fmla="*/ 96 w 205"/>
                <a:gd name="T83" fmla="*/ 96 h 105"/>
                <a:gd name="T84" fmla="*/ 110 w 205"/>
                <a:gd name="T85" fmla="*/ 100 h 105"/>
                <a:gd name="T86" fmla="*/ 140 w 205"/>
                <a:gd name="T87" fmla="*/ 101 h 105"/>
                <a:gd name="T88" fmla="*/ 148 w 205"/>
                <a:gd name="T89" fmla="*/ 95 h 105"/>
                <a:gd name="T90" fmla="*/ 157 w 205"/>
                <a:gd name="T91" fmla="*/ 93 h 105"/>
                <a:gd name="T92" fmla="*/ 175 w 205"/>
                <a:gd name="T93" fmla="*/ 90 h 105"/>
                <a:gd name="T94" fmla="*/ 183 w 205"/>
                <a:gd name="T95"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 h="105">
                  <a:moveTo>
                    <a:pt x="183" y="65"/>
                  </a:moveTo>
                  <a:cubicBezTo>
                    <a:pt x="194" y="66"/>
                    <a:pt x="189" y="56"/>
                    <a:pt x="186" y="53"/>
                  </a:cubicBezTo>
                  <a:cubicBezTo>
                    <a:pt x="191" y="52"/>
                    <a:pt x="197" y="53"/>
                    <a:pt x="202" y="53"/>
                  </a:cubicBezTo>
                  <a:cubicBezTo>
                    <a:pt x="205" y="46"/>
                    <a:pt x="204" y="39"/>
                    <a:pt x="201" y="32"/>
                  </a:cubicBezTo>
                  <a:cubicBezTo>
                    <a:pt x="198" y="28"/>
                    <a:pt x="196" y="26"/>
                    <a:pt x="196" y="22"/>
                  </a:cubicBezTo>
                  <a:cubicBezTo>
                    <a:pt x="196" y="18"/>
                    <a:pt x="202" y="17"/>
                    <a:pt x="199" y="12"/>
                  </a:cubicBezTo>
                  <a:cubicBezTo>
                    <a:pt x="197" y="9"/>
                    <a:pt x="189" y="11"/>
                    <a:pt x="186" y="11"/>
                  </a:cubicBezTo>
                  <a:cubicBezTo>
                    <a:pt x="181" y="10"/>
                    <a:pt x="177" y="10"/>
                    <a:pt x="172" y="8"/>
                  </a:cubicBezTo>
                  <a:cubicBezTo>
                    <a:pt x="166" y="5"/>
                    <a:pt x="156" y="0"/>
                    <a:pt x="148" y="1"/>
                  </a:cubicBezTo>
                  <a:cubicBezTo>
                    <a:pt x="147" y="5"/>
                    <a:pt x="145" y="10"/>
                    <a:pt x="140" y="10"/>
                  </a:cubicBezTo>
                  <a:cubicBezTo>
                    <a:pt x="141" y="12"/>
                    <a:pt x="140" y="15"/>
                    <a:pt x="140" y="16"/>
                  </a:cubicBezTo>
                  <a:cubicBezTo>
                    <a:pt x="134" y="15"/>
                    <a:pt x="129" y="20"/>
                    <a:pt x="124" y="18"/>
                  </a:cubicBezTo>
                  <a:cubicBezTo>
                    <a:pt x="120" y="17"/>
                    <a:pt x="118" y="13"/>
                    <a:pt x="115" y="12"/>
                  </a:cubicBezTo>
                  <a:cubicBezTo>
                    <a:pt x="116" y="15"/>
                    <a:pt x="116" y="18"/>
                    <a:pt x="114" y="20"/>
                  </a:cubicBezTo>
                  <a:cubicBezTo>
                    <a:pt x="113" y="22"/>
                    <a:pt x="110" y="19"/>
                    <a:pt x="108" y="20"/>
                  </a:cubicBezTo>
                  <a:cubicBezTo>
                    <a:pt x="106" y="22"/>
                    <a:pt x="105" y="24"/>
                    <a:pt x="103" y="25"/>
                  </a:cubicBezTo>
                  <a:cubicBezTo>
                    <a:pt x="102" y="26"/>
                    <a:pt x="101" y="28"/>
                    <a:pt x="100" y="30"/>
                  </a:cubicBezTo>
                  <a:cubicBezTo>
                    <a:pt x="99" y="30"/>
                    <a:pt x="94" y="31"/>
                    <a:pt x="93" y="32"/>
                  </a:cubicBezTo>
                  <a:cubicBezTo>
                    <a:pt x="90" y="34"/>
                    <a:pt x="87" y="38"/>
                    <a:pt x="89" y="41"/>
                  </a:cubicBezTo>
                  <a:cubicBezTo>
                    <a:pt x="91" y="46"/>
                    <a:pt x="95" y="41"/>
                    <a:pt x="94" y="48"/>
                  </a:cubicBezTo>
                  <a:cubicBezTo>
                    <a:pt x="94" y="50"/>
                    <a:pt x="90" y="49"/>
                    <a:pt x="90" y="52"/>
                  </a:cubicBezTo>
                  <a:cubicBezTo>
                    <a:pt x="90" y="54"/>
                    <a:pt x="93" y="54"/>
                    <a:pt x="93" y="55"/>
                  </a:cubicBezTo>
                  <a:cubicBezTo>
                    <a:pt x="93" y="57"/>
                    <a:pt x="96" y="59"/>
                    <a:pt x="95" y="62"/>
                  </a:cubicBezTo>
                  <a:cubicBezTo>
                    <a:pt x="83" y="51"/>
                    <a:pt x="77" y="56"/>
                    <a:pt x="62" y="57"/>
                  </a:cubicBezTo>
                  <a:cubicBezTo>
                    <a:pt x="59" y="57"/>
                    <a:pt x="57" y="56"/>
                    <a:pt x="53" y="58"/>
                  </a:cubicBezTo>
                  <a:cubicBezTo>
                    <a:pt x="50" y="59"/>
                    <a:pt x="48" y="64"/>
                    <a:pt x="45" y="64"/>
                  </a:cubicBezTo>
                  <a:cubicBezTo>
                    <a:pt x="38" y="66"/>
                    <a:pt x="35" y="58"/>
                    <a:pt x="26" y="59"/>
                  </a:cubicBezTo>
                  <a:cubicBezTo>
                    <a:pt x="26" y="63"/>
                    <a:pt x="23" y="65"/>
                    <a:pt x="20" y="66"/>
                  </a:cubicBezTo>
                  <a:cubicBezTo>
                    <a:pt x="14" y="68"/>
                    <a:pt x="17" y="65"/>
                    <a:pt x="13" y="63"/>
                  </a:cubicBezTo>
                  <a:cubicBezTo>
                    <a:pt x="7" y="59"/>
                    <a:pt x="4" y="59"/>
                    <a:pt x="0" y="62"/>
                  </a:cubicBezTo>
                  <a:cubicBezTo>
                    <a:pt x="2" y="64"/>
                    <a:pt x="3" y="67"/>
                    <a:pt x="4" y="70"/>
                  </a:cubicBezTo>
                  <a:cubicBezTo>
                    <a:pt x="4" y="74"/>
                    <a:pt x="1" y="76"/>
                    <a:pt x="3" y="80"/>
                  </a:cubicBezTo>
                  <a:cubicBezTo>
                    <a:pt x="5" y="84"/>
                    <a:pt x="4" y="81"/>
                    <a:pt x="8" y="83"/>
                  </a:cubicBezTo>
                  <a:cubicBezTo>
                    <a:pt x="8" y="83"/>
                    <a:pt x="14" y="84"/>
                    <a:pt x="15" y="84"/>
                  </a:cubicBezTo>
                  <a:cubicBezTo>
                    <a:pt x="17" y="85"/>
                    <a:pt x="19" y="86"/>
                    <a:pt x="22" y="87"/>
                  </a:cubicBezTo>
                  <a:cubicBezTo>
                    <a:pt x="22" y="87"/>
                    <a:pt x="23" y="87"/>
                    <a:pt x="23" y="87"/>
                  </a:cubicBezTo>
                  <a:cubicBezTo>
                    <a:pt x="23" y="86"/>
                    <a:pt x="24" y="85"/>
                    <a:pt x="24" y="84"/>
                  </a:cubicBezTo>
                  <a:cubicBezTo>
                    <a:pt x="31" y="87"/>
                    <a:pt x="33" y="90"/>
                    <a:pt x="40" y="86"/>
                  </a:cubicBezTo>
                  <a:cubicBezTo>
                    <a:pt x="45" y="84"/>
                    <a:pt x="47" y="81"/>
                    <a:pt x="53" y="79"/>
                  </a:cubicBezTo>
                  <a:cubicBezTo>
                    <a:pt x="60" y="78"/>
                    <a:pt x="63" y="77"/>
                    <a:pt x="68" y="80"/>
                  </a:cubicBezTo>
                  <a:cubicBezTo>
                    <a:pt x="73" y="83"/>
                    <a:pt x="72" y="86"/>
                    <a:pt x="77" y="91"/>
                  </a:cubicBezTo>
                  <a:cubicBezTo>
                    <a:pt x="82" y="95"/>
                    <a:pt x="90" y="95"/>
                    <a:pt x="96" y="96"/>
                  </a:cubicBezTo>
                  <a:cubicBezTo>
                    <a:pt x="101" y="96"/>
                    <a:pt x="105" y="99"/>
                    <a:pt x="110" y="100"/>
                  </a:cubicBezTo>
                  <a:cubicBezTo>
                    <a:pt x="118" y="101"/>
                    <a:pt x="134" y="105"/>
                    <a:pt x="140" y="101"/>
                  </a:cubicBezTo>
                  <a:cubicBezTo>
                    <a:pt x="143" y="100"/>
                    <a:pt x="144" y="96"/>
                    <a:pt x="148" y="95"/>
                  </a:cubicBezTo>
                  <a:cubicBezTo>
                    <a:pt x="151" y="93"/>
                    <a:pt x="153" y="94"/>
                    <a:pt x="157" y="93"/>
                  </a:cubicBezTo>
                  <a:cubicBezTo>
                    <a:pt x="161" y="92"/>
                    <a:pt x="170" y="92"/>
                    <a:pt x="175" y="90"/>
                  </a:cubicBezTo>
                  <a:cubicBezTo>
                    <a:pt x="180" y="82"/>
                    <a:pt x="185" y="77"/>
                    <a:pt x="183" y="65"/>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4" name="Freeform 631"/>
            <p:cNvSpPr>
              <a:spLocks/>
            </p:cNvSpPr>
            <p:nvPr/>
          </p:nvSpPr>
          <p:spPr bwMode="auto">
            <a:xfrm>
              <a:off x="-10217150" y="1751012"/>
              <a:ext cx="1004888" cy="955675"/>
            </a:xfrm>
            <a:custGeom>
              <a:avLst/>
              <a:gdLst>
                <a:gd name="T0" fmla="*/ 61 w 268"/>
                <a:gd name="T1" fmla="*/ 194 h 255"/>
                <a:gd name="T2" fmla="*/ 58 w 268"/>
                <a:gd name="T3" fmla="*/ 198 h 255"/>
                <a:gd name="T4" fmla="*/ 67 w 268"/>
                <a:gd name="T5" fmla="*/ 209 h 255"/>
                <a:gd name="T6" fmla="*/ 78 w 268"/>
                <a:gd name="T7" fmla="*/ 207 h 255"/>
                <a:gd name="T8" fmla="*/ 77 w 268"/>
                <a:gd name="T9" fmla="*/ 199 h 255"/>
                <a:gd name="T10" fmla="*/ 89 w 268"/>
                <a:gd name="T11" fmla="*/ 205 h 255"/>
                <a:gd name="T12" fmla="*/ 99 w 268"/>
                <a:gd name="T13" fmla="*/ 207 h 255"/>
                <a:gd name="T14" fmla="*/ 95 w 268"/>
                <a:gd name="T15" fmla="*/ 210 h 255"/>
                <a:gd name="T16" fmla="*/ 103 w 268"/>
                <a:gd name="T17" fmla="*/ 217 h 255"/>
                <a:gd name="T18" fmla="*/ 118 w 268"/>
                <a:gd name="T19" fmla="*/ 219 h 255"/>
                <a:gd name="T20" fmla="*/ 127 w 268"/>
                <a:gd name="T21" fmla="*/ 231 h 255"/>
                <a:gd name="T22" fmla="*/ 133 w 268"/>
                <a:gd name="T23" fmla="*/ 242 h 255"/>
                <a:gd name="T24" fmla="*/ 141 w 268"/>
                <a:gd name="T25" fmla="*/ 236 h 255"/>
                <a:gd name="T26" fmla="*/ 147 w 268"/>
                <a:gd name="T27" fmla="*/ 237 h 255"/>
                <a:gd name="T28" fmla="*/ 154 w 268"/>
                <a:gd name="T29" fmla="*/ 248 h 255"/>
                <a:gd name="T30" fmla="*/ 167 w 268"/>
                <a:gd name="T31" fmla="*/ 243 h 255"/>
                <a:gd name="T32" fmla="*/ 179 w 268"/>
                <a:gd name="T33" fmla="*/ 243 h 255"/>
                <a:gd name="T34" fmla="*/ 193 w 268"/>
                <a:gd name="T35" fmla="*/ 239 h 255"/>
                <a:gd name="T36" fmla="*/ 209 w 268"/>
                <a:gd name="T37" fmla="*/ 244 h 255"/>
                <a:gd name="T38" fmla="*/ 236 w 268"/>
                <a:gd name="T39" fmla="*/ 255 h 255"/>
                <a:gd name="T40" fmla="*/ 232 w 268"/>
                <a:gd name="T41" fmla="*/ 239 h 255"/>
                <a:gd name="T42" fmla="*/ 237 w 268"/>
                <a:gd name="T43" fmla="*/ 225 h 255"/>
                <a:gd name="T44" fmla="*/ 259 w 268"/>
                <a:gd name="T45" fmla="*/ 197 h 255"/>
                <a:gd name="T46" fmla="*/ 268 w 268"/>
                <a:gd name="T47" fmla="*/ 188 h 255"/>
                <a:gd name="T48" fmla="*/ 261 w 268"/>
                <a:gd name="T49" fmla="*/ 170 h 255"/>
                <a:gd name="T50" fmla="*/ 255 w 268"/>
                <a:gd name="T51" fmla="*/ 147 h 255"/>
                <a:gd name="T52" fmla="*/ 256 w 268"/>
                <a:gd name="T53" fmla="*/ 126 h 255"/>
                <a:gd name="T54" fmla="*/ 244 w 268"/>
                <a:gd name="T55" fmla="*/ 119 h 255"/>
                <a:gd name="T56" fmla="*/ 244 w 268"/>
                <a:gd name="T57" fmla="*/ 118 h 255"/>
                <a:gd name="T58" fmla="*/ 255 w 268"/>
                <a:gd name="T59" fmla="*/ 105 h 255"/>
                <a:gd name="T60" fmla="*/ 264 w 268"/>
                <a:gd name="T61" fmla="*/ 97 h 255"/>
                <a:gd name="T62" fmla="*/ 254 w 268"/>
                <a:gd name="T63" fmla="*/ 62 h 255"/>
                <a:gd name="T64" fmla="*/ 247 w 268"/>
                <a:gd name="T65" fmla="*/ 32 h 255"/>
                <a:gd name="T66" fmla="*/ 219 w 268"/>
                <a:gd name="T67" fmla="*/ 27 h 255"/>
                <a:gd name="T68" fmla="*/ 182 w 268"/>
                <a:gd name="T69" fmla="*/ 23 h 255"/>
                <a:gd name="T70" fmla="*/ 155 w 268"/>
                <a:gd name="T71" fmla="*/ 19 h 255"/>
                <a:gd name="T72" fmla="*/ 151 w 268"/>
                <a:gd name="T73" fmla="*/ 23 h 255"/>
                <a:gd name="T74" fmla="*/ 126 w 268"/>
                <a:gd name="T75" fmla="*/ 19 h 255"/>
                <a:gd name="T76" fmla="*/ 118 w 268"/>
                <a:gd name="T77" fmla="*/ 10 h 255"/>
                <a:gd name="T78" fmla="*/ 112 w 268"/>
                <a:gd name="T79" fmla="*/ 2 h 255"/>
                <a:gd name="T80" fmla="*/ 93 w 268"/>
                <a:gd name="T81" fmla="*/ 6 h 255"/>
                <a:gd name="T82" fmla="*/ 77 w 268"/>
                <a:gd name="T83" fmla="*/ 16 h 255"/>
                <a:gd name="T84" fmla="*/ 66 w 268"/>
                <a:gd name="T85" fmla="*/ 17 h 255"/>
                <a:gd name="T86" fmla="*/ 62 w 268"/>
                <a:gd name="T87" fmla="*/ 24 h 255"/>
                <a:gd name="T88" fmla="*/ 49 w 268"/>
                <a:gd name="T89" fmla="*/ 32 h 255"/>
                <a:gd name="T90" fmla="*/ 26 w 268"/>
                <a:gd name="T91" fmla="*/ 39 h 255"/>
                <a:gd name="T92" fmla="*/ 9 w 268"/>
                <a:gd name="T93" fmla="*/ 46 h 255"/>
                <a:gd name="T94" fmla="*/ 5 w 268"/>
                <a:gd name="T95" fmla="*/ 45 h 255"/>
                <a:gd name="T96" fmla="*/ 7 w 268"/>
                <a:gd name="T97" fmla="*/ 69 h 255"/>
                <a:gd name="T98" fmla="*/ 9 w 268"/>
                <a:gd name="T99" fmla="*/ 83 h 255"/>
                <a:gd name="T100" fmla="*/ 3 w 268"/>
                <a:gd name="T101" fmla="*/ 95 h 255"/>
                <a:gd name="T102" fmla="*/ 14 w 268"/>
                <a:gd name="T103" fmla="*/ 106 h 255"/>
                <a:gd name="T104" fmla="*/ 17 w 268"/>
                <a:gd name="T105" fmla="*/ 119 h 255"/>
                <a:gd name="T106" fmla="*/ 17 w 268"/>
                <a:gd name="T107" fmla="*/ 146 h 255"/>
                <a:gd name="T108" fmla="*/ 26 w 268"/>
                <a:gd name="T109" fmla="*/ 170 h 255"/>
                <a:gd name="T110" fmla="*/ 24 w 268"/>
                <a:gd name="T111" fmla="*/ 178 h 255"/>
                <a:gd name="T112" fmla="*/ 46 w 268"/>
                <a:gd name="T113" fmla="*/ 186 h 255"/>
                <a:gd name="T114" fmla="*/ 61 w 268"/>
                <a:gd name="T115" fmla="*/ 19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255">
                  <a:moveTo>
                    <a:pt x="61" y="194"/>
                  </a:moveTo>
                  <a:cubicBezTo>
                    <a:pt x="58" y="195"/>
                    <a:pt x="59" y="196"/>
                    <a:pt x="58" y="198"/>
                  </a:cubicBezTo>
                  <a:cubicBezTo>
                    <a:pt x="62" y="201"/>
                    <a:pt x="63" y="206"/>
                    <a:pt x="67" y="209"/>
                  </a:cubicBezTo>
                  <a:cubicBezTo>
                    <a:pt x="73" y="213"/>
                    <a:pt x="71" y="207"/>
                    <a:pt x="78" y="207"/>
                  </a:cubicBezTo>
                  <a:cubicBezTo>
                    <a:pt x="79" y="204"/>
                    <a:pt x="79" y="201"/>
                    <a:pt x="77" y="199"/>
                  </a:cubicBezTo>
                  <a:cubicBezTo>
                    <a:pt x="83" y="197"/>
                    <a:pt x="85" y="204"/>
                    <a:pt x="89" y="205"/>
                  </a:cubicBezTo>
                  <a:cubicBezTo>
                    <a:pt x="93" y="206"/>
                    <a:pt x="98" y="201"/>
                    <a:pt x="99" y="207"/>
                  </a:cubicBezTo>
                  <a:cubicBezTo>
                    <a:pt x="95" y="208"/>
                    <a:pt x="96" y="209"/>
                    <a:pt x="95" y="210"/>
                  </a:cubicBezTo>
                  <a:cubicBezTo>
                    <a:pt x="99" y="211"/>
                    <a:pt x="100" y="215"/>
                    <a:pt x="103" y="217"/>
                  </a:cubicBezTo>
                  <a:cubicBezTo>
                    <a:pt x="108" y="218"/>
                    <a:pt x="113" y="216"/>
                    <a:pt x="118" y="219"/>
                  </a:cubicBezTo>
                  <a:cubicBezTo>
                    <a:pt x="121" y="221"/>
                    <a:pt x="124" y="227"/>
                    <a:pt x="127" y="231"/>
                  </a:cubicBezTo>
                  <a:cubicBezTo>
                    <a:pt x="128" y="233"/>
                    <a:pt x="132" y="239"/>
                    <a:pt x="133" y="242"/>
                  </a:cubicBezTo>
                  <a:cubicBezTo>
                    <a:pt x="136" y="240"/>
                    <a:pt x="137" y="237"/>
                    <a:pt x="141" y="236"/>
                  </a:cubicBezTo>
                  <a:cubicBezTo>
                    <a:pt x="147" y="234"/>
                    <a:pt x="142" y="235"/>
                    <a:pt x="147" y="237"/>
                  </a:cubicBezTo>
                  <a:cubicBezTo>
                    <a:pt x="152" y="239"/>
                    <a:pt x="155" y="242"/>
                    <a:pt x="154" y="248"/>
                  </a:cubicBezTo>
                  <a:cubicBezTo>
                    <a:pt x="162" y="252"/>
                    <a:pt x="162" y="245"/>
                    <a:pt x="167" y="243"/>
                  </a:cubicBezTo>
                  <a:cubicBezTo>
                    <a:pt x="171" y="241"/>
                    <a:pt x="175" y="243"/>
                    <a:pt x="179" y="243"/>
                  </a:cubicBezTo>
                  <a:cubicBezTo>
                    <a:pt x="184" y="243"/>
                    <a:pt x="187" y="240"/>
                    <a:pt x="193" y="239"/>
                  </a:cubicBezTo>
                  <a:cubicBezTo>
                    <a:pt x="199" y="238"/>
                    <a:pt x="204" y="241"/>
                    <a:pt x="209" y="244"/>
                  </a:cubicBezTo>
                  <a:cubicBezTo>
                    <a:pt x="217" y="249"/>
                    <a:pt x="225" y="254"/>
                    <a:pt x="236" y="255"/>
                  </a:cubicBezTo>
                  <a:cubicBezTo>
                    <a:pt x="233" y="250"/>
                    <a:pt x="233" y="245"/>
                    <a:pt x="232" y="239"/>
                  </a:cubicBezTo>
                  <a:cubicBezTo>
                    <a:pt x="231" y="230"/>
                    <a:pt x="230" y="232"/>
                    <a:pt x="237" y="225"/>
                  </a:cubicBezTo>
                  <a:cubicBezTo>
                    <a:pt x="244" y="217"/>
                    <a:pt x="250" y="204"/>
                    <a:pt x="259" y="197"/>
                  </a:cubicBezTo>
                  <a:cubicBezTo>
                    <a:pt x="264" y="194"/>
                    <a:pt x="268" y="197"/>
                    <a:pt x="268" y="188"/>
                  </a:cubicBezTo>
                  <a:cubicBezTo>
                    <a:pt x="268" y="181"/>
                    <a:pt x="264" y="176"/>
                    <a:pt x="261" y="170"/>
                  </a:cubicBezTo>
                  <a:cubicBezTo>
                    <a:pt x="258" y="163"/>
                    <a:pt x="256" y="155"/>
                    <a:pt x="255" y="147"/>
                  </a:cubicBezTo>
                  <a:cubicBezTo>
                    <a:pt x="254" y="140"/>
                    <a:pt x="256" y="134"/>
                    <a:pt x="256" y="126"/>
                  </a:cubicBezTo>
                  <a:cubicBezTo>
                    <a:pt x="250" y="125"/>
                    <a:pt x="249" y="121"/>
                    <a:pt x="244" y="119"/>
                  </a:cubicBezTo>
                  <a:cubicBezTo>
                    <a:pt x="244" y="119"/>
                    <a:pt x="244" y="118"/>
                    <a:pt x="244" y="118"/>
                  </a:cubicBezTo>
                  <a:cubicBezTo>
                    <a:pt x="248" y="113"/>
                    <a:pt x="250" y="108"/>
                    <a:pt x="255" y="105"/>
                  </a:cubicBezTo>
                  <a:cubicBezTo>
                    <a:pt x="260" y="102"/>
                    <a:pt x="263" y="103"/>
                    <a:pt x="264" y="97"/>
                  </a:cubicBezTo>
                  <a:cubicBezTo>
                    <a:pt x="266" y="86"/>
                    <a:pt x="257" y="72"/>
                    <a:pt x="254" y="62"/>
                  </a:cubicBezTo>
                  <a:cubicBezTo>
                    <a:pt x="252" y="54"/>
                    <a:pt x="252" y="38"/>
                    <a:pt x="247" y="32"/>
                  </a:cubicBezTo>
                  <a:cubicBezTo>
                    <a:pt x="239" y="22"/>
                    <a:pt x="229" y="26"/>
                    <a:pt x="219" y="27"/>
                  </a:cubicBezTo>
                  <a:cubicBezTo>
                    <a:pt x="207" y="27"/>
                    <a:pt x="194" y="24"/>
                    <a:pt x="182" y="23"/>
                  </a:cubicBezTo>
                  <a:cubicBezTo>
                    <a:pt x="171" y="23"/>
                    <a:pt x="163" y="24"/>
                    <a:pt x="155" y="19"/>
                  </a:cubicBezTo>
                  <a:cubicBezTo>
                    <a:pt x="154" y="21"/>
                    <a:pt x="152" y="22"/>
                    <a:pt x="151" y="23"/>
                  </a:cubicBezTo>
                  <a:cubicBezTo>
                    <a:pt x="144" y="24"/>
                    <a:pt x="132" y="22"/>
                    <a:pt x="126" y="19"/>
                  </a:cubicBezTo>
                  <a:cubicBezTo>
                    <a:pt x="120" y="16"/>
                    <a:pt x="121" y="16"/>
                    <a:pt x="118" y="10"/>
                  </a:cubicBezTo>
                  <a:cubicBezTo>
                    <a:pt x="117" y="8"/>
                    <a:pt x="115" y="3"/>
                    <a:pt x="112" y="2"/>
                  </a:cubicBezTo>
                  <a:cubicBezTo>
                    <a:pt x="108" y="0"/>
                    <a:pt x="97" y="5"/>
                    <a:pt x="93" y="6"/>
                  </a:cubicBezTo>
                  <a:cubicBezTo>
                    <a:pt x="85" y="8"/>
                    <a:pt x="83" y="13"/>
                    <a:pt x="77" y="16"/>
                  </a:cubicBezTo>
                  <a:cubicBezTo>
                    <a:pt x="74" y="18"/>
                    <a:pt x="69" y="15"/>
                    <a:pt x="66" y="17"/>
                  </a:cubicBezTo>
                  <a:cubicBezTo>
                    <a:pt x="62" y="19"/>
                    <a:pt x="63" y="21"/>
                    <a:pt x="62" y="24"/>
                  </a:cubicBezTo>
                  <a:cubicBezTo>
                    <a:pt x="58" y="30"/>
                    <a:pt x="57" y="29"/>
                    <a:pt x="49" y="32"/>
                  </a:cubicBezTo>
                  <a:cubicBezTo>
                    <a:pt x="41" y="34"/>
                    <a:pt x="33" y="37"/>
                    <a:pt x="26" y="39"/>
                  </a:cubicBezTo>
                  <a:cubicBezTo>
                    <a:pt x="21" y="41"/>
                    <a:pt x="13" y="47"/>
                    <a:pt x="9" y="46"/>
                  </a:cubicBezTo>
                  <a:cubicBezTo>
                    <a:pt x="7" y="46"/>
                    <a:pt x="6" y="45"/>
                    <a:pt x="5" y="45"/>
                  </a:cubicBezTo>
                  <a:cubicBezTo>
                    <a:pt x="5" y="53"/>
                    <a:pt x="6" y="60"/>
                    <a:pt x="7" y="69"/>
                  </a:cubicBezTo>
                  <a:cubicBezTo>
                    <a:pt x="8" y="73"/>
                    <a:pt x="10" y="78"/>
                    <a:pt x="9" y="83"/>
                  </a:cubicBezTo>
                  <a:cubicBezTo>
                    <a:pt x="7" y="88"/>
                    <a:pt x="0" y="89"/>
                    <a:pt x="3" y="95"/>
                  </a:cubicBezTo>
                  <a:cubicBezTo>
                    <a:pt x="5" y="100"/>
                    <a:pt x="12" y="99"/>
                    <a:pt x="14" y="106"/>
                  </a:cubicBezTo>
                  <a:cubicBezTo>
                    <a:pt x="15" y="110"/>
                    <a:pt x="16" y="115"/>
                    <a:pt x="17" y="119"/>
                  </a:cubicBezTo>
                  <a:cubicBezTo>
                    <a:pt x="19" y="129"/>
                    <a:pt x="14" y="138"/>
                    <a:pt x="17" y="146"/>
                  </a:cubicBezTo>
                  <a:cubicBezTo>
                    <a:pt x="21" y="155"/>
                    <a:pt x="27" y="158"/>
                    <a:pt x="26" y="170"/>
                  </a:cubicBezTo>
                  <a:cubicBezTo>
                    <a:pt x="26" y="174"/>
                    <a:pt x="25" y="176"/>
                    <a:pt x="24" y="178"/>
                  </a:cubicBezTo>
                  <a:cubicBezTo>
                    <a:pt x="31" y="180"/>
                    <a:pt x="39" y="184"/>
                    <a:pt x="46" y="186"/>
                  </a:cubicBezTo>
                  <a:cubicBezTo>
                    <a:pt x="51" y="188"/>
                    <a:pt x="63" y="187"/>
                    <a:pt x="61" y="194"/>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5" name="Freeform 632"/>
            <p:cNvSpPr>
              <a:spLocks/>
            </p:cNvSpPr>
            <p:nvPr/>
          </p:nvSpPr>
          <p:spPr bwMode="auto">
            <a:xfrm>
              <a:off x="-10412413" y="2417762"/>
              <a:ext cx="679450" cy="368300"/>
            </a:xfrm>
            <a:custGeom>
              <a:avLst/>
              <a:gdLst>
                <a:gd name="T0" fmla="*/ 139 w 181"/>
                <a:gd name="T1" fmla="*/ 83 h 98"/>
                <a:gd name="T2" fmla="*/ 156 w 181"/>
                <a:gd name="T3" fmla="*/ 81 h 98"/>
                <a:gd name="T4" fmla="*/ 165 w 181"/>
                <a:gd name="T5" fmla="*/ 66 h 98"/>
                <a:gd name="T6" fmla="*/ 174 w 181"/>
                <a:gd name="T7" fmla="*/ 61 h 98"/>
                <a:gd name="T8" fmla="*/ 181 w 181"/>
                <a:gd name="T9" fmla="*/ 56 h 98"/>
                <a:gd name="T10" fmla="*/ 179 w 181"/>
                <a:gd name="T11" fmla="*/ 53 h 98"/>
                <a:gd name="T12" fmla="*/ 170 w 181"/>
                <a:gd name="T13" fmla="*/ 41 h 98"/>
                <a:gd name="T14" fmla="*/ 155 w 181"/>
                <a:gd name="T15" fmla="*/ 39 h 98"/>
                <a:gd name="T16" fmla="*/ 147 w 181"/>
                <a:gd name="T17" fmla="*/ 32 h 98"/>
                <a:gd name="T18" fmla="*/ 151 w 181"/>
                <a:gd name="T19" fmla="*/ 29 h 98"/>
                <a:gd name="T20" fmla="*/ 141 w 181"/>
                <a:gd name="T21" fmla="*/ 27 h 98"/>
                <a:gd name="T22" fmla="*/ 129 w 181"/>
                <a:gd name="T23" fmla="*/ 21 h 98"/>
                <a:gd name="T24" fmla="*/ 130 w 181"/>
                <a:gd name="T25" fmla="*/ 29 h 98"/>
                <a:gd name="T26" fmla="*/ 119 w 181"/>
                <a:gd name="T27" fmla="*/ 31 h 98"/>
                <a:gd name="T28" fmla="*/ 110 w 181"/>
                <a:gd name="T29" fmla="*/ 20 h 98"/>
                <a:gd name="T30" fmla="*/ 113 w 181"/>
                <a:gd name="T31" fmla="*/ 16 h 98"/>
                <a:gd name="T32" fmla="*/ 98 w 181"/>
                <a:gd name="T33" fmla="*/ 8 h 98"/>
                <a:gd name="T34" fmla="*/ 76 w 181"/>
                <a:gd name="T35" fmla="*/ 0 h 98"/>
                <a:gd name="T36" fmla="*/ 61 w 181"/>
                <a:gd name="T37" fmla="*/ 2 h 98"/>
                <a:gd name="T38" fmla="*/ 31 w 181"/>
                <a:gd name="T39" fmla="*/ 13 h 98"/>
                <a:gd name="T40" fmla="*/ 14 w 181"/>
                <a:gd name="T41" fmla="*/ 23 h 98"/>
                <a:gd name="T42" fmla="*/ 6 w 181"/>
                <a:gd name="T43" fmla="*/ 26 h 98"/>
                <a:gd name="T44" fmla="*/ 0 w 181"/>
                <a:gd name="T45" fmla="*/ 31 h 98"/>
                <a:gd name="T46" fmla="*/ 10 w 181"/>
                <a:gd name="T47" fmla="*/ 43 h 98"/>
                <a:gd name="T48" fmla="*/ 9 w 181"/>
                <a:gd name="T49" fmla="*/ 49 h 98"/>
                <a:gd name="T50" fmla="*/ 12 w 181"/>
                <a:gd name="T51" fmla="*/ 56 h 98"/>
                <a:gd name="T52" fmla="*/ 22 w 181"/>
                <a:gd name="T53" fmla="*/ 67 h 98"/>
                <a:gd name="T54" fmla="*/ 27 w 181"/>
                <a:gd name="T55" fmla="*/ 71 h 98"/>
                <a:gd name="T56" fmla="*/ 30 w 181"/>
                <a:gd name="T57" fmla="*/ 78 h 98"/>
                <a:gd name="T58" fmla="*/ 43 w 181"/>
                <a:gd name="T59" fmla="*/ 84 h 98"/>
                <a:gd name="T60" fmla="*/ 45 w 181"/>
                <a:gd name="T61" fmla="*/ 90 h 98"/>
                <a:gd name="T62" fmla="*/ 54 w 181"/>
                <a:gd name="T63" fmla="*/ 96 h 98"/>
                <a:gd name="T64" fmla="*/ 70 w 181"/>
                <a:gd name="T65" fmla="*/ 94 h 98"/>
                <a:gd name="T66" fmla="*/ 70 w 181"/>
                <a:gd name="T67" fmla="*/ 88 h 98"/>
                <a:gd name="T68" fmla="*/ 78 w 181"/>
                <a:gd name="T69" fmla="*/ 79 h 98"/>
                <a:gd name="T70" fmla="*/ 102 w 181"/>
                <a:gd name="T71" fmla="*/ 86 h 98"/>
                <a:gd name="T72" fmla="*/ 116 w 181"/>
                <a:gd name="T73" fmla="*/ 89 h 98"/>
                <a:gd name="T74" fmla="*/ 129 w 181"/>
                <a:gd name="T75" fmla="*/ 90 h 98"/>
                <a:gd name="T76" fmla="*/ 130 w 181"/>
                <a:gd name="T77" fmla="*/ 94 h 98"/>
                <a:gd name="T78" fmla="*/ 139 w 181"/>
                <a:gd name="T7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98">
                  <a:moveTo>
                    <a:pt x="139" y="83"/>
                  </a:moveTo>
                  <a:cubicBezTo>
                    <a:pt x="146" y="82"/>
                    <a:pt x="149" y="86"/>
                    <a:pt x="156" y="81"/>
                  </a:cubicBezTo>
                  <a:cubicBezTo>
                    <a:pt x="160" y="77"/>
                    <a:pt x="162" y="70"/>
                    <a:pt x="165" y="66"/>
                  </a:cubicBezTo>
                  <a:cubicBezTo>
                    <a:pt x="168" y="62"/>
                    <a:pt x="171" y="63"/>
                    <a:pt x="174" y="61"/>
                  </a:cubicBezTo>
                  <a:cubicBezTo>
                    <a:pt x="176" y="60"/>
                    <a:pt x="178" y="57"/>
                    <a:pt x="181" y="56"/>
                  </a:cubicBezTo>
                  <a:cubicBezTo>
                    <a:pt x="180" y="55"/>
                    <a:pt x="179" y="53"/>
                    <a:pt x="179" y="53"/>
                  </a:cubicBezTo>
                  <a:cubicBezTo>
                    <a:pt x="176" y="49"/>
                    <a:pt x="173" y="43"/>
                    <a:pt x="170" y="41"/>
                  </a:cubicBezTo>
                  <a:cubicBezTo>
                    <a:pt x="165" y="38"/>
                    <a:pt x="160" y="40"/>
                    <a:pt x="155" y="39"/>
                  </a:cubicBezTo>
                  <a:cubicBezTo>
                    <a:pt x="152" y="37"/>
                    <a:pt x="151" y="33"/>
                    <a:pt x="147" y="32"/>
                  </a:cubicBezTo>
                  <a:cubicBezTo>
                    <a:pt x="148" y="31"/>
                    <a:pt x="147" y="30"/>
                    <a:pt x="151" y="29"/>
                  </a:cubicBezTo>
                  <a:cubicBezTo>
                    <a:pt x="150" y="23"/>
                    <a:pt x="145" y="28"/>
                    <a:pt x="141" y="27"/>
                  </a:cubicBezTo>
                  <a:cubicBezTo>
                    <a:pt x="137" y="26"/>
                    <a:pt x="135" y="19"/>
                    <a:pt x="129" y="21"/>
                  </a:cubicBezTo>
                  <a:cubicBezTo>
                    <a:pt x="131" y="23"/>
                    <a:pt x="131" y="26"/>
                    <a:pt x="130" y="29"/>
                  </a:cubicBezTo>
                  <a:cubicBezTo>
                    <a:pt x="123" y="29"/>
                    <a:pt x="125" y="35"/>
                    <a:pt x="119" y="31"/>
                  </a:cubicBezTo>
                  <a:cubicBezTo>
                    <a:pt x="115" y="28"/>
                    <a:pt x="114" y="23"/>
                    <a:pt x="110" y="20"/>
                  </a:cubicBezTo>
                  <a:cubicBezTo>
                    <a:pt x="111" y="18"/>
                    <a:pt x="110" y="17"/>
                    <a:pt x="113" y="16"/>
                  </a:cubicBezTo>
                  <a:cubicBezTo>
                    <a:pt x="115" y="9"/>
                    <a:pt x="103" y="10"/>
                    <a:pt x="98" y="8"/>
                  </a:cubicBezTo>
                  <a:cubicBezTo>
                    <a:pt x="91" y="6"/>
                    <a:pt x="83" y="2"/>
                    <a:pt x="76" y="0"/>
                  </a:cubicBezTo>
                  <a:cubicBezTo>
                    <a:pt x="73" y="3"/>
                    <a:pt x="68" y="2"/>
                    <a:pt x="61" y="2"/>
                  </a:cubicBezTo>
                  <a:cubicBezTo>
                    <a:pt x="50" y="2"/>
                    <a:pt x="40" y="9"/>
                    <a:pt x="31" y="13"/>
                  </a:cubicBezTo>
                  <a:cubicBezTo>
                    <a:pt x="25" y="16"/>
                    <a:pt x="20" y="20"/>
                    <a:pt x="14" y="23"/>
                  </a:cubicBezTo>
                  <a:cubicBezTo>
                    <a:pt x="11" y="24"/>
                    <a:pt x="9" y="24"/>
                    <a:pt x="6" y="26"/>
                  </a:cubicBezTo>
                  <a:cubicBezTo>
                    <a:pt x="3" y="27"/>
                    <a:pt x="7" y="32"/>
                    <a:pt x="0" y="31"/>
                  </a:cubicBezTo>
                  <a:cubicBezTo>
                    <a:pt x="0" y="37"/>
                    <a:pt x="9" y="37"/>
                    <a:pt x="10" y="43"/>
                  </a:cubicBezTo>
                  <a:cubicBezTo>
                    <a:pt x="11" y="46"/>
                    <a:pt x="9" y="47"/>
                    <a:pt x="9" y="49"/>
                  </a:cubicBezTo>
                  <a:cubicBezTo>
                    <a:pt x="10" y="52"/>
                    <a:pt x="11" y="53"/>
                    <a:pt x="12" y="56"/>
                  </a:cubicBezTo>
                  <a:cubicBezTo>
                    <a:pt x="15" y="62"/>
                    <a:pt x="17" y="64"/>
                    <a:pt x="22" y="67"/>
                  </a:cubicBezTo>
                  <a:cubicBezTo>
                    <a:pt x="23" y="69"/>
                    <a:pt x="25" y="69"/>
                    <a:pt x="27" y="71"/>
                  </a:cubicBezTo>
                  <a:cubicBezTo>
                    <a:pt x="29" y="72"/>
                    <a:pt x="28" y="76"/>
                    <a:pt x="30" y="78"/>
                  </a:cubicBezTo>
                  <a:cubicBezTo>
                    <a:pt x="35" y="81"/>
                    <a:pt x="39" y="79"/>
                    <a:pt x="43" y="84"/>
                  </a:cubicBezTo>
                  <a:cubicBezTo>
                    <a:pt x="44" y="85"/>
                    <a:pt x="44" y="87"/>
                    <a:pt x="45" y="90"/>
                  </a:cubicBezTo>
                  <a:cubicBezTo>
                    <a:pt x="48" y="91"/>
                    <a:pt x="50" y="95"/>
                    <a:pt x="54" y="96"/>
                  </a:cubicBezTo>
                  <a:cubicBezTo>
                    <a:pt x="59" y="98"/>
                    <a:pt x="64" y="93"/>
                    <a:pt x="70" y="94"/>
                  </a:cubicBezTo>
                  <a:cubicBezTo>
                    <a:pt x="70" y="93"/>
                    <a:pt x="71" y="90"/>
                    <a:pt x="70" y="88"/>
                  </a:cubicBezTo>
                  <a:cubicBezTo>
                    <a:pt x="75" y="88"/>
                    <a:pt x="77" y="83"/>
                    <a:pt x="78" y="79"/>
                  </a:cubicBezTo>
                  <a:cubicBezTo>
                    <a:pt x="86" y="78"/>
                    <a:pt x="96" y="83"/>
                    <a:pt x="102" y="86"/>
                  </a:cubicBezTo>
                  <a:cubicBezTo>
                    <a:pt x="107" y="88"/>
                    <a:pt x="111" y="88"/>
                    <a:pt x="116" y="89"/>
                  </a:cubicBezTo>
                  <a:cubicBezTo>
                    <a:pt x="119" y="89"/>
                    <a:pt x="127" y="87"/>
                    <a:pt x="129" y="90"/>
                  </a:cubicBezTo>
                  <a:cubicBezTo>
                    <a:pt x="130" y="92"/>
                    <a:pt x="130" y="93"/>
                    <a:pt x="130" y="94"/>
                  </a:cubicBezTo>
                  <a:cubicBezTo>
                    <a:pt x="133" y="90"/>
                    <a:pt x="133" y="85"/>
                    <a:pt x="139" y="8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6" name="Freeform 633"/>
            <p:cNvSpPr>
              <a:spLocks/>
            </p:cNvSpPr>
            <p:nvPr/>
          </p:nvSpPr>
          <p:spPr bwMode="auto">
            <a:xfrm>
              <a:off x="-9939338" y="2628900"/>
              <a:ext cx="569913" cy="276225"/>
            </a:xfrm>
            <a:custGeom>
              <a:avLst/>
              <a:gdLst>
                <a:gd name="T0" fmla="*/ 15 w 152"/>
                <a:gd name="T1" fmla="*/ 62 h 74"/>
                <a:gd name="T2" fmla="*/ 24 w 152"/>
                <a:gd name="T3" fmla="*/ 71 h 74"/>
                <a:gd name="T4" fmla="*/ 54 w 152"/>
                <a:gd name="T5" fmla="*/ 71 h 74"/>
                <a:gd name="T6" fmla="*/ 60 w 152"/>
                <a:gd name="T7" fmla="*/ 60 h 74"/>
                <a:gd name="T8" fmla="*/ 73 w 152"/>
                <a:gd name="T9" fmla="*/ 52 h 74"/>
                <a:gd name="T10" fmla="*/ 91 w 152"/>
                <a:gd name="T11" fmla="*/ 50 h 74"/>
                <a:gd name="T12" fmla="*/ 106 w 152"/>
                <a:gd name="T13" fmla="*/ 41 h 74"/>
                <a:gd name="T14" fmla="*/ 116 w 152"/>
                <a:gd name="T15" fmla="*/ 43 h 74"/>
                <a:gd name="T16" fmla="*/ 125 w 152"/>
                <a:gd name="T17" fmla="*/ 41 h 74"/>
                <a:gd name="T18" fmla="*/ 134 w 152"/>
                <a:gd name="T19" fmla="*/ 47 h 74"/>
                <a:gd name="T20" fmla="*/ 143 w 152"/>
                <a:gd name="T21" fmla="*/ 45 h 74"/>
                <a:gd name="T22" fmla="*/ 145 w 152"/>
                <a:gd name="T23" fmla="*/ 32 h 74"/>
                <a:gd name="T24" fmla="*/ 152 w 152"/>
                <a:gd name="T25" fmla="*/ 19 h 74"/>
                <a:gd name="T26" fmla="*/ 135 w 152"/>
                <a:gd name="T27" fmla="*/ 10 h 74"/>
                <a:gd name="T28" fmla="*/ 119 w 152"/>
                <a:gd name="T29" fmla="*/ 5 h 74"/>
                <a:gd name="T30" fmla="*/ 105 w 152"/>
                <a:gd name="T31" fmla="*/ 9 h 74"/>
                <a:gd name="T32" fmla="*/ 93 w 152"/>
                <a:gd name="T33" fmla="*/ 9 h 74"/>
                <a:gd name="T34" fmla="*/ 80 w 152"/>
                <a:gd name="T35" fmla="*/ 14 h 74"/>
                <a:gd name="T36" fmla="*/ 73 w 152"/>
                <a:gd name="T37" fmla="*/ 3 h 74"/>
                <a:gd name="T38" fmla="*/ 67 w 152"/>
                <a:gd name="T39" fmla="*/ 2 h 74"/>
                <a:gd name="T40" fmla="*/ 59 w 152"/>
                <a:gd name="T41" fmla="*/ 8 h 74"/>
                <a:gd name="T42" fmla="*/ 55 w 152"/>
                <a:gd name="T43" fmla="*/ 0 h 74"/>
                <a:gd name="T44" fmla="*/ 48 w 152"/>
                <a:gd name="T45" fmla="*/ 5 h 74"/>
                <a:gd name="T46" fmla="*/ 39 w 152"/>
                <a:gd name="T47" fmla="*/ 10 h 74"/>
                <a:gd name="T48" fmla="*/ 30 w 152"/>
                <a:gd name="T49" fmla="*/ 25 h 74"/>
                <a:gd name="T50" fmla="*/ 13 w 152"/>
                <a:gd name="T51" fmla="*/ 27 h 74"/>
                <a:gd name="T52" fmla="*/ 4 w 152"/>
                <a:gd name="T53" fmla="*/ 38 h 74"/>
                <a:gd name="T54" fmla="*/ 0 w 152"/>
                <a:gd name="T55" fmla="*/ 44 h 74"/>
                <a:gd name="T56" fmla="*/ 5 w 152"/>
                <a:gd name="T57" fmla="*/ 54 h 74"/>
                <a:gd name="T58" fmla="*/ 7 w 152"/>
                <a:gd name="T59" fmla="*/ 61 h 74"/>
                <a:gd name="T60" fmla="*/ 15 w 152"/>
                <a:gd name="T61"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74">
                  <a:moveTo>
                    <a:pt x="15" y="62"/>
                  </a:moveTo>
                  <a:cubicBezTo>
                    <a:pt x="18" y="63"/>
                    <a:pt x="21" y="69"/>
                    <a:pt x="24" y="71"/>
                  </a:cubicBezTo>
                  <a:cubicBezTo>
                    <a:pt x="31" y="74"/>
                    <a:pt x="47" y="73"/>
                    <a:pt x="54" y="71"/>
                  </a:cubicBezTo>
                  <a:cubicBezTo>
                    <a:pt x="53" y="61"/>
                    <a:pt x="51" y="64"/>
                    <a:pt x="60" y="60"/>
                  </a:cubicBezTo>
                  <a:cubicBezTo>
                    <a:pt x="65" y="59"/>
                    <a:pt x="73" y="58"/>
                    <a:pt x="73" y="52"/>
                  </a:cubicBezTo>
                  <a:cubicBezTo>
                    <a:pt x="83" y="51"/>
                    <a:pt x="82" y="59"/>
                    <a:pt x="91" y="50"/>
                  </a:cubicBezTo>
                  <a:cubicBezTo>
                    <a:pt x="97" y="45"/>
                    <a:pt x="97" y="40"/>
                    <a:pt x="106" y="41"/>
                  </a:cubicBezTo>
                  <a:cubicBezTo>
                    <a:pt x="109" y="41"/>
                    <a:pt x="113" y="43"/>
                    <a:pt x="116" y="43"/>
                  </a:cubicBezTo>
                  <a:cubicBezTo>
                    <a:pt x="119" y="43"/>
                    <a:pt x="122" y="40"/>
                    <a:pt x="125" y="41"/>
                  </a:cubicBezTo>
                  <a:cubicBezTo>
                    <a:pt x="129" y="42"/>
                    <a:pt x="130" y="47"/>
                    <a:pt x="134" y="47"/>
                  </a:cubicBezTo>
                  <a:cubicBezTo>
                    <a:pt x="138" y="48"/>
                    <a:pt x="140" y="44"/>
                    <a:pt x="143" y="45"/>
                  </a:cubicBezTo>
                  <a:cubicBezTo>
                    <a:pt x="143" y="40"/>
                    <a:pt x="143" y="36"/>
                    <a:pt x="145" y="32"/>
                  </a:cubicBezTo>
                  <a:cubicBezTo>
                    <a:pt x="147" y="28"/>
                    <a:pt x="150" y="23"/>
                    <a:pt x="152" y="19"/>
                  </a:cubicBezTo>
                  <a:cubicBezTo>
                    <a:pt x="146" y="17"/>
                    <a:pt x="140" y="14"/>
                    <a:pt x="135" y="10"/>
                  </a:cubicBezTo>
                  <a:cubicBezTo>
                    <a:pt x="130" y="7"/>
                    <a:pt x="125" y="4"/>
                    <a:pt x="119" y="5"/>
                  </a:cubicBezTo>
                  <a:cubicBezTo>
                    <a:pt x="113" y="6"/>
                    <a:pt x="110" y="9"/>
                    <a:pt x="105" y="9"/>
                  </a:cubicBezTo>
                  <a:cubicBezTo>
                    <a:pt x="101" y="9"/>
                    <a:pt x="97" y="7"/>
                    <a:pt x="93" y="9"/>
                  </a:cubicBezTo>
                  <a:cubicBezTo>
                    <a:pt x="88" y="11"/>
                    <a:pt x="88" y="18"/>
                    <a:pt x="80" y="14"/>
                  </a:cubicBezTo>
                  <a:cubicBezTo>
                    <a:pt x="81" y="8"/>
                    <a:pt x="78" y="5"/>
                    <a:pt x="73" y="3"/>
                  </a:cubicBezTo>
                  <a:cubicBezTo>
                    <a:pt x="68" y="1"/>
                    <a:pt x="73" y="0"/>
                    <a:pt x="67" y="2"/>
                  </a:cubicBezTo>
                  <a:cubicBezTo>
                    <a:pt x="63" y="3"/>
                    <a:pt x="62" y="6"/>
                    <a:pt x="59" y="8"/>
                  </a:cubicBezTo>
                  <a:cubicBezTo>
                    <a:pt x="58" y="5"/>
                    <a:pt x="56" y="2"/>
                    <a:pt x="55" y="0"/>
                  </a:cubicBezTo>
                  <a:cubicBezTo>
                    <a:pt x="52" y="1"/>
                    <a:pt x="50" y="4"/>
                    <a:pt x="48" y="5"/>
                  </a:cubicBezTo>
                  <a:cubicBezTo>
                    <a:pt x="45" y="7"/>
                    <a:pt x="42" y="6"/>
                    <a:pt x="39" y="10"/>
                  </a:cubicBezTo>
                  <a:cubicBezTo>
                    <a:pt x="36" y="14"/>
                    <a:pt x="34" y="21"/>
                    <a:pt x="30" y="25"/>
                  </a:cubicBezTo>
                  <a:cubicBezTo>
                    <a:pt x="23" y="30"/>
                    <a:pt x="20" y="26"/>
                    <a:pt x="13" y="27"/>
                  </a:cubicBezTo>
                  <a:cubicBezTo>
                    <a:pt x="7" y="29"/>
                    <a:pt x="7" y="34"/>
                    <a:pt x="4" y="38"/>
                  </a:cubicBezTo>
                  <a:cubicBezTo>
                    <a:pt x="3" y="40"/>
                    <a:pt x="0" y="41"/>
                    <a:pt x="0" y="44"/>
                  </a:cubicBezTo>
                  <a:cubicBezTo>
                    <a:pt x="0" y="48"/>
                    <a:pt x="2" y="50"/>
                    <a:pt x="5" y="54"/>
                  </a:cubicBezTo>
                  <a:cubicBezTo>
                    <a:pt x="6" y="57"/>
                    <a:pt x="7" y="59"/>
                    <a:pt x="7" y="61"/>
                  </a:cubicBezTo>
                  <a:cubicBezTo>
                    <a:pt x="10" y="61"/>
                    <a:pt x="13" y="61"/>
                    <a:pt x="15" y="6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7" name="Freeform 634"/>
            <p:cNvSpPr>
              <a:spLocks/>
            </p:cNvSpPr>
            <p:nvPr/>
          </p:nvSpPr>
          <p:spPr bwMode="auto">
            <a:xfrm>
              <a:off x="-10018713" y="2778125"/>
              <a:ext cx="704850" cy="415925"/>
            </a:xfrm>
            <a:custGeom>
              <a:avLst/>
              <a:gdLst>
                <a:gd name="T0" fmla="*/ 112 w 188"/>
                <a:gd name="T1" fmla="*/ 96 h 111"/>
                <a:gd name="T2" fmla="*/ 120 w 188"/>
                <a:gd name="T3" fmla="*/ 94 h 111"/>
                <a:gd name="T4" fmla="*/ 133 w 188"/>
                <a:gd name="T5" fmla="*/ 89 h 111"/>
                <a:gd name="T6" fmla="*/ 149 w 188"/>
                <a:gd name="T7" fmla="*/ 63 h 111"/>
                <a:gd name="T8" fmla="*/ 166 w 188"/>
                <a:gd name="T9" fmla="*/ 36 h 111"/>
                <a:gd name="T10" fmla="*/ 179 w 188"/>
                <a:gd name="T11" fmla="*/ 20 h 111"/>
                <a:gd name="T12" fmla="*/ 162 w 188"/>
                <a:gd name="T13" fmla="*/ 6 h 111"/>
                <a:gd name="T14" fmla="*/ 155 w 188"/>
                <a:gd name="T15" fmla="*/ 7 h 111"/>
                <a:gd name="T16" fmla="*/ 146 w 188"/>
                <a:gd name="T17" fmla="*/ 1 h 111"/>
                <a:gd name="T18" fmla="*/ 137 w 188"/>
                <a:gd name="T19" fmla="*/ 3 h 111"/>
                <a:gd name="T20" fmla="*/ 127 w 188"/>
                <a:gd name="T21" fmla="*/ 1 h 111"/>
                <a:gd name="T22" fmla="*/ 112 w 188"/>
                <a:gd name="T23" fmla="*/ 10 h 111"/>
                <a:gd name="T24" fmla="*/ 94 w 188"/>
                <a:gd name="T25" fmla="*/ 12 h 111"/>
                <a:gd name="T26" fmla="*/ 81 w 188"/>
                <a:gd name="T27" fmla="*/ 20 h 111"/>
                <a:gd name="T28" fmla="*/ 75 w 188"/>
                <a:gd name="T29" fmla="*/ 31 h 111"/>
                <a:gd name="T30" fmla="*/ 45 w 188"/>
                <a:gd name="T31" fmla="*/ 31 h 111"/>
                <a:gd name="T32" fmla="*/ 36 w 188"/>
                <a:gd name="T33" fmla="*/ 22 h 111"/>
                <a:gd name="T34" fmla="*/ 28 w 188"/>
                <a:gd name="T35" fmla="*/ 21 h 111"/>
                <a:gd name="T36" fmla="*/ 27 w 188"/>
                <a:gd name="T37" fmla="*/ 35 h 111"/>
                <a:gd name="T38" fmla="*/ 11 w 188"/>
                <a:gd name="T39" fmla="*/ 35 h 111"/>
                <a:gd name="T40" fmla="*/ 8 w 188"/>
                <a:gd name="T41" fmla="*/ 47 h 111"/>
                <a:gd name="T42" fmla="*/ 0 w 188"/>
                <a:gd name="T43" fmla="*/ 72 h 111"/>
                <a:gd name="T44" fmla="*/ 3 w 188"/>
                <a:gd name="T45" fmla="*/ 68 h 111"/>
                <a:gd name="T46" fmla="*/ 12 w 188"/>
                <a:gd name="T47" fmla="*/ 80 h 111"/>
                <a:gd name="T48" fmla="*/ 25 w 188"/>
                <a:gd name="T49" fmla="*/ 92 h 111"/>
                <a:gd name="T50" fmla="*/ 40 w 188"/>
                <a:gd name="T51" fmla="*/ 103 h 111"/>
                <a:gd name="T52" fmla="*/ 73 w 188"/>
                <a:gd name="T53" fmla="*/ 105 h 111"/>
                <a:gd name="T54" fmla="*/ 93 w 188"/>
                <a:gd name="T55" fmla="*/ 99 h 111"/>
                <a:gd name="T56" fmla="*/ 110 w 188"/>
                <a:gd name="T57" fmla="*/ 98 h 111"/>
                <a:gd name="T58" fmla="*/ 112 w 188"/>
                <a:gd name="T59"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11">
                  <a:moveTo>
                    <a:pt x="112" y="96"/>
                  </a:moveTo>
                  <a:cubicBezTo>
                    <a:pt x="115" y="94"/>
                    <a:pt x="118" y="95"/>
                    <a:pt x="120" y="94"/>
                  </a:cubicBezTo>
                  <a:cubicBezTo>
                    <a:pt x="124" y="93"/>
                    <a:pt x="130" y="91"/>
                    <a:pt x="133" y="89"/>
                  </a:cubicBezTo>
                  <a:cubicBezTo>
                    <a:pt x="141" y="84"/>
                    <a:pt x="145" y="72"/>
                    <a:pt x="149" y="63"/>
                  </a:cubicBezTo>
                  <a:cubicBezTo>
                    <a:pt x="152" y="54"/>
                    <a:pt x="159" y="42"/>
                    <a:pt x="166" y="36"/>
                  </a:cubicBezTo>
                  <a:cubicBezTo>
                    <a:pt x="173" y="29"/>
                    <a:pt x="188" y="33"/>
                    <a:pt x="179" y="20"/>
                  </a:cubicBezTo>
                  <a:cubicBezTo>
                    <a:pt x="176" y="16"/>
                    <a:pt x="165" y="11"/>
                    <a:pt x="162" y="6"/>
                  </a:cubicBezTo>
                  <a:cubicBezTo>
                    <a:pt x="160" y="6"/>
                    <a:pt x="158" y="8"/>
                    <a:pt x="155" y="7"/>
                  </a:cubicBezTo>
                  <a:cubicBezTo>
                    <a:pt x="151" y="7"/>
                    <a:pt x="150" y="2"/>
                    <a:pt x="146" y="1"/>
                  </a:cubicBezTo>
                  <a:cubicBezTo>
                    <a:pt x="143" y="0"/>
                    <a:pt x="140" y="3"/>
                    <a:pt x="137" y="3"/>
                  </a:cubicBezTo>
                  <a:cubicBezTo>
                    <a:pt x="134" y="3"/>
                    <a:pt x="130" y="1"/>
                    <a:pt x="127" y="1"/>
                  </a:cubicBezTo>
                  <a:cubicBezTo>
                    <a:pt x="118" y="0"/>
                    <a:pt x="118" y="5"/>
                    <a:pt x="112" y="10"/>
                  </a:cubicBezTo>
                  <a:cubicBezTo>
                    <a:pt x="103" y="19"/>
                    <a:pt x="104" y="11"/>
                    <a:pt x="94" y="12"/>
                  </a:cubicBezTo>
                  <a:cubicBezTo>
                    <a:pt x="94" y="18"/>
                    <a:pt x="86" y="19"/>
                    <a:pt x="81" y="20"/>
                  </a:cubicBezTo>
                  <a:cubicBezTo>
                    <a:pt x="72" y="24"/>
                    <a:pt x="74" y="21"/>
                    <a:pt x="75" y="31"/>
                  </a:cubicBezTo>
                  <a:cubicBezTo>
                    <a:pt x="68" y="33"/>
                    <a:pt x="52" y="34"/>
                    <a:pt x="45" y="31"/>
                  </a:cubicBezTo>
                  <a:cubicBezTo>
                    <a:pt x="42" y="29"/>
                    <a:pt x="39" y="23"/>
                    <a:pt x="36" y="22"/>
                  </a:cubicBezTo>
                  <a:cubicBezTo>
                    <a:pt x="34" y="21"/>
                    <a:pt x="31" y="21"/>
                    <a:pt x="28" y="21"/>
                  </a:cubicBezTo>
                  <a:cubicBezTo>
                    <a:pt x="29" y="26"/>
                    <a:pt x="29" y="30"/>
                    <a:pt x="27" y="35"/>
                  </a:cubicBezTo>
                  <a:cubicBezTo>
                    <a:pt x="22" y="35"/>
                    <a:pt x="16" y="34"/>
                    <a:pt x="11" y="35"/>
                  </a:cubicBezTo>
                  <a:cubicBezTo>
                    <a:pt x="14" y="38"/>
                    <a:pt x="19" y="48"/>
                    <a:pt x="8" y="47"/>
                  </a:cubicBezTo>
                  <a:cubicBezTo>
                    <a:pt x="10" y="59"/>
                    <a:pt x="5" y="64"/>
                    <a:pt x="0" y="72"/>
                  </a:cubicBezTo>
                  <a:cubicBezTo>
                    <a:pt x="1" y="71"/>
                    <a:pt x="2" y="69"/>
                    <a:pt x="3" y="68"/>
                  </a:cubicBezTo>
                  <a:cubicBezTo>
                    <a:pt x="10" y="69"/>
                    <a:pt x="9" y="76"/>
                    <a:pt x="12" y="80"/>
                  </a:cubicBezTo>
                  <a:cubicBezTo>
                    <a:pt x="15" y="86"/>
                    <a:pt x="20" y="88"/>
                    <a:pt x="25" y="92"/>
                  </a:cubicBezTo>
                  <a:cubicBezTo>
                    <a:pt x="31" y="96"/>
                    <a:pt x="35" y="100"/>
                    <a:pt x="40" y="103"/>
                  </a:cubicBezTo>
                  <a:cubicBezTo>
                    <a:pt x="53" y="110"/>
                    <a:pt x="62" y="111"/>
                    <a:pt x="73" y="105"/>
                  </a:cubicBezTo>
                  <a:cubicBezTo>
                    <a:pt x="78" y="102"/>
                    <a:pt x="87" y="100"/>
                    <a:pt x="93" y="99"/>
                  </a:cubicBezTo>
                  <a:cubicBezTo>
                    <a:pt x="99" y="97"/>
                    <a:pt x="105" y="97"/>
                    <a:pt x="110" y="98"/>
                  </a:cubicBezTo>
                  <a:cubicBezTo>
                    <a:pt x="110" y="97"/>
                    <a:pt x="111" y="96"/>
                    <a:pt x="112" y="9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8" name="Freeform 635"/>
            <p:cNvSpPr>
              <a:spLocks/>
            </p:cNvSpPr>
            <p:nvPr/>
          </p:nvSpPr>
          <p:spPr bwMode="auto">
            <a:xfrm>
              <a:off x="-9605963" y="2800350"/>
              <a:ext cx="955675" cy="687388"/>
            </a:xfrm>
            <a:custGeom>
              <a:avLst/>
              <a:gdLst>
                <a:gd name="T0" fmla="*/ 221 w 255"/>
                <a:gd name="T1" fmla="*/ 123 h 183"/>
                <a:gd name="T2" fmla="*/ 212 w 255"/>
                <a:gd name="T3" fmla="*/ 95 h 183"/>
                <a:gd name="T4" fmla="*/ 209 w 255"/>
                <a:gd name="T5" fmla="*/ 57 h 183"/>
                <a:gd name="T6" fmla="*/ 189 w 255"/>
                <a:gd name="T7" fmla="*/ 29 h 183"/>
                <a:gd name="T8" fmla="*/ 167 w 255"/>
                <a:gd name="T9" fmla="*/ 10 h 183"/>
                <a:gd name="T10" fmla="*/ 156 w 255"/>
                <a:gd name="T11" fmla="*/ 19 h 183"/>
                <a:gd name="T12" fmla="*/ 139 w 255"/>
                <a:gd name="T13" fmla="*/ 21 h 183"/>
                <a:gd name="T14" fmla="*/ 128 w 255"/>
                <a:gd name="T15" fmla="*/ 26 h 183"/>
                <a:gd name="T16" fmla="*/ 118 w 255"/>
                <a:gd name="T17" fmla="*/ 22 h 183"/>
                <a:gd name="T18" fmla="*/ 92 w 255"/>
                <a:gd name="T19" fmla="*/ 18 h 183"/>
                <a:gd name="T20" fmla="*/ 78 w 255"/>
                <a:gd name="T21" fmla="*/ 15 h 183"/>
                <a:gd name="T22" fmla="*/ 75 w 255"/>
                <a:gd name="T23" fmla="*/ 19 h 183"/>
                <a:gd name="T24" fmla="*/ 72 w 255"/>
                <a:gd name="T25" fmla="*/ 20 h 183"/>
                <a:gd name="T26" fmla="*/ 56 w 255"/>
                <a:gd name="T27" fmla="*/ 30 h 183"/>
                <a:gd name="T28" fmla="*/ 39 w 255"/>
                <a:gd name="T29" fmla="*/ 57 h 183"/>
                <a:gd name="T30" fmla="*/ 23 w 255"/>
                <a:gd name="T31" fmla="*/ 83 h 183"/>
                <a:gd name="T32" fmla="*/ 10 w 255"/>
                <a:gd name="T33" fmla="*/ 88 h 183"/>
                <a:gd name="T34" fmla="*/ 2 w 255"/>
                <a:gd name="T35" fmla="*/ 90 h 183"/>
                <a:gd name="T36" fmla="*/ 0 w 255"/>
                <a:gd name="T37" fmla="*/ 92 h 183"/>
                <a:gd name="T38" fmla="*/ 11 w 255"/>
                <a:gd name="T39" fmla="*/ 100 h 183"/>
                <a:gd name="T40" fmla="*/ 21 w 255"/>
                <a:gd name="T41" fmla="*/ 119 h 183"/>
                <a:gd name="T42" fmla="*/ 35 w 255"/>
                <a:gd name="T43" fmla="*/ 127 h 183"/>
                <a:gd name="T44" fmla="*/ 32 w 255"/>
                <a:gd name="T45" fmla="*/ 131 h 183"/>
                <a:gd name="T46" fmla="*/ 38 w 255"/>
                <a:gd name="T47" fmla="*/ 143 h 183"/>
                <a:gd name="T48" fmla="*/ 53 w 255"/>
                <a:gd name="T49" fmla="*/ 150 h 183"/>
                <a:gd name="T50" fmla="*/ 65 w 255"/>
                <a:gd name="T51" fmla="*/ 144 h 183"/>
                <a:gd name="T52" fmla="*/ 63 w 255"/>
                <a:gd name="T53" fmla="*/ 160 h 183"/>
                <a:gd name="T54" fmla="*/ 72 w 255"/>
                <a:gd name="T55" fmla="*/ 175 h 183"/>
                <a:gd name="T56" fmla="*/ 109 w 255"/>
                <a:gd name="T57" fmla="*/ 177 h 183"/>
                <a:gd name="T58" fmla="*/ 144 w 255"/>
                <a:gd name="T59" fmla="*/ 183 h 183"/>
                <a:gd name="T60" fmla="*/ 186 w 255"/>
                <a:gd name="T61" fmla="*/ 168 h 183"/>
                <a:gd name="T62" fmla="*/ 197 w 255"/>
                <a:gd name="T63" fmla="*/ 169 h 183"/>
                <a:gd name="T64" fmla="*/ 205 w 255"/>
                <a:gd name="T65" fmla="*/ 177 h 183"/>
                <a:gd name="T66" fmla="*/ 225 w 255"/>
                <a:gd name="T67" fmla="*/ 180 h 183"/>
                <a:gd name="T68" fmla="*/ 225 w 255"/>
                <a:gd name="T69" fmla="*/ 176 h 183"/>
                <a:gd name="T70" fmla="*/ 228 w 255"/>
                <a:gd name="T71" fmla="*/ 166 h 183"/>
                <a:gd name="T72" fmla="*/ 227 w 255"/>
                <a:gd name="T73" fmla="*/ 156 h 183"/>
                <a:gd name="T74" fmla="*/ 236 w 255"/>
                <a:gd name="T75" fmla="*/ 151 h 183"/>
                <a:gd name="T76" fmla="*/ 241 w 255"/>
                <a:gd name="T77" fmla="*/ 144 h 183"/>
                <a:gd name="T78" fmla="*/ 251 w 255"/>
                <a:gd name="T79" fmla="*/ 142 h 183"/>
                <a:gd name="T80" fmla="*/ 255 w 255"/>
                <a:gd name="T81" fmla="*/ 127 h 183"/>
                <a:gd name="T82" fmla="*/ 254 w 255"/>
                <a:gd name="T83" fmla="*/ 120 h 183"/>
                <a:gd name="T84" fmla="*/ 221 w 255"/>
                <a:gd name="T85" fmla="*/ 1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 h="183">
                  <a:moveTo>
                    <a:pt x="221" y="123"/>
                  </a:moveTo>
                  <a:cubicBezTo>
                    <a:pt x="212" y="118"/>
                    <a:pt x="212" y="103"/>
                    <a:pt x="212" y="95"/>
                  </a:cubicBezTo>
                  <a:cubicBezTo>
                    <a:pt x="213" y="79"/>
                    <a:pt x="220" y="71"/>
                    <a:pt x="209" y="57"/>
                  </a:cubicBezTo>
                  <a:cubicBezTo>
                    <a:pt x="202" y="48"/>
                    <a:pt x="193" y="39"/>
                    <a:pt x="189" y="29"/>
                  </a:cubicBezTo>
                  <a:cubicBezTo>
                    <a:pt x="186" y="20"/>
                    <a:pt x="181" y="0"/>
                    <a:pt x="167" y="10"/>
                  </a:cubicBezTo>
                  <a:cubicBezTo>
                    <a:pt x="162" y="13"/>
                    <a:pt x="162" y="17"/>
                    <a:pt x="156" y="19"/>
                  </a:cubicBezTo>
                  <a:cubicBezTo>
                    <a:pt x="151" y="21"/>
                    <a:pt x="145" y="19"/>
                    <a:pt x="139" y="21"/>
                  </a:cubicBezTo>
                  <a:cubicBezTo>
                    <a:pt x="135" y="22"/>
                    <a:pt x="132" y="26"/>
                    <a:pt x="128" y="26"/>
                  </a:cubicBezTo>
                  <a:cubicBezTo>
                    <a:pt x="123" y="27"/>
                    <a:pt x="122" y="24"/>
                    <a:pt x="118" y="22"/>
                  </a:cubicBezTo>
                  <a:cubicBezTo>
                    <a:pt x="110" y="18"/>
                    <a:pt x="101" y="20"/>
                    <a:pt x="92" y="18"/>
                  </a:cubicBezTo>
                  <a:cubicBezTo>
                    <a:pt x="86" y="17"/>
                    <a:pt x="84" y="13"/>
                    <a:pt x="78" y="15"/>
                  </a:cubicBezTo>
                  <a:cubicBezTo>
                    <a:pt x="79" y="15"/>
                    <a:pt x="76" y="19"/>
                    <a:pt x="75" y="19"/>
                  </a:cubicBezTo>
                  <a:cubicBezTo>
                    <a:pt x="74" y="20"/>
                    <a:pt x="73" y="20"/>
                    <a:pt x="72" y="20"/>
                  </a:cubicBezTo>
                  <a:cubicBezTo>
                    <a:pt x="72" y="26"/>
                    <a:pt x="62" y="25"/>
                    <a:pt x="56" y="30"/>
                  </a:cubicBezTo>
                  <a:cubicBezTo>
                    <a:pt x="49" y="36"/>
                    <a:pt x="42" y="48"/>
                    <a:pt x="39" y="57"/>
                  </a:cubicBezTo>
                  <a:cubicBezTo>
                    <a:pt x="35" y="66"/>
                    <a:pt x="31" y="78"/>
                    <a:pt x="23" y="83"/>
                  </a:cubicBezTo>
                  <a:cubicBezTo>
                    <a:pt x="20" y="85"/>
                    <a:pt x="14" y="87"/>
                    <a:pt x="10" y="88"/>
                  </a:cubicBezTo>
                  <a:cubicBezTo>
                    <a:pt x="8" y="89"/>
                    <a:pt x="5" y="88"/>
                    <a:pt x="2" y="90"/>
                  </a:cubicBezTo>
                  <a:cubicBezTo>
                    <a:pt x="1" y="90"/>
                    <a:pt x="0" y="91"/>
                    <a:pt x="0" y="92"/>
                  </a:cubicBezTo>
                  <a:cubicBezTo>
                    <a:pt x="3" y="93"/>
                    <a:pt x="7" y="96"/>
                    <a:pt x="11" y="100"/>
                  </a:cubicBezTo>
                  <a:cubicBezTo>
                    <a:pt x="16" y="105"/>
                    <a:pt x="16" y="114"/>
                    <a:pt x="21" y="119"/>
                  </a:cubicBezTo>
                  <a:cubicBezTo>
                    <a:pt x="24" y="122"/>
                    <a:pt x="33" y="122"/>
                    <a:pt x="35" y="127"/>
                  </a:cubicBezTo>
                  <a:cubicBezTo>
                    <a:pt x="36" y="129"/>
                    <a:pt x="32" y="130"/>
                    <a:pt x="32" y="131"/>
                  </a:cubicBezTo>
                  <a:cubicBezTo>
                    <a:pt x="33" y="136"/>
                    <a:pt x="33" y="140"/>
                    <a:pt x="38" y="143"/>
                  </a:cubicBezTo>
                  <a:cubicBezTo>
                    <a:pt x="40" y="144"/>
                    <a:pt x="51" y="150"/>
                    <a:pt x="53" y="150"/>
                  </a:cubicBezTo>
                  <a:cubicBezTo>
                    <a:pt x="57" y="149"/>
                    <a:pt x="61" y="143"/>
                    <a:pt x="65" y="144"/>
                  </a:cubicBezTo>
                  <a:cubicBezTo>
                    <a:pt x="72" y="147"/>
                    <a:pt x="63" y="155"/>
                    <a:pt x="63" y="160"/>
                  </a:cubicBezTo>
                  <a:cubicBezTo>
                    <a:pt x="69" y="163"/>
                    <a:pt x="77" y="168"/>
                    <a:pt x="72" y="175"/>
                  </a:cubicBezTo>
                  <a:cubicBezTo>
                    <a:pt x="84" y="179"/>
                    <a:pt x="97" y="175"/>
                    <a:pt x="109" y="177"/>
                  </a:cubicBezTo>
                  <a:cubicBezTo>
                    <a:pt x="120" y="180"/>
                    <a:pt x="133" y="180"/>
                    <a:pt x="144" y="183"/>
                  </a:cubicBezTo>
                  <a:cubicBezTo>
                    <a:pt x="154" y="172"/>
                    <a:pt x="170" y="167"/>
                    <a:pt x="186" y="168"/>
                  </a:cubicBezTo>
                  <a:cubicBezTo>
                    <a:pt x="189" y="168"/>
                    <a:pt x="195" y="168"/>
                    <a:pt x="197" y="169"/>
                  </a:cubicBezTo>
                  <a:cubicBezTo>
                    <a:pt x="202" y="171"/>
                    <a:pt x="202" y="175"/>
                    <a:pt x="205" y="177"/>
                  </a:cubicBezTo>
                  <a:cubicBezTo>
                    <a:pt x="209" y="179"/>
                    <a:pt x="218" y="180"/>
                    <a:pt x="225" y="180"/>
                  </a:cubicBezTo>
                  <a:cubicBezTo>
                    <a:pt x="224" y="179"/>
                    <a:pt x="224" y="177"/>
                    <a:pt x="225" y="176"/>
                  </a:cubicBezTo>
                  <a:cubicBezTo>
                    <a:pt x="226" y="173"/>
                    <a:pt x="228" y="170"/>
                    <a:pt x="228" y="166"/>
                  </a:cubicBezTo>
                  <a:cubicBezTo>
                    <a:pt x="228" y="163"/>
                    <a:pt x="226" y="159"/>
                    <a:pt x="227" y="156"/>
                  </a:cubicBezTo>
                  <a:cubicBezTo>
                    <a:pt x="229" y="153"/>
                    <a:pt x="233" y="153"/>
                    <a:pt x="236" y="151"/>
                  </a:cubicBezTo>
                  <a:cubicBezTo>
                    <a:pt x="239" y="148"/>
                    <a:pt x="236" y="146"/>
                    <a:pt x="241" y="144"/>
                  </a:cubicBezTo>
                  <a:cubicBezTo>
                    <a:pt x="244" y="143"/>
                    <a:pt x="249" y="144"/>
                    <a:pt x="251" y="142"/>
                  </a:cubicBezTo>
                  <a:cubicBezTo>
                    <a:pt x="254" y="140"/>
                    <a:pt x="254" y="131"/>
                    <a:pt x="255" y="127"/>
                  </a:cubicBezTo>
                  <a:cubicBezTo>
                    <a:pt x="255" y="125"/>
                    <a:pt x="254" y="123"/>
                    <a:pt x="254" y="120"/>
                  </a:cubicBezTo>
                  <a:cubicBezTo>
                    <a:pt x="244" y="113"/>
                    <a:pt x="231" y="128"/>
                    <a:pt x="221" y="12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9" name="Freeform 636"/>
            <p:cNvSpPr>
              <a:spLocks/>
            </p:cNvSpPr>
            <p:nvPr/>
          </p:nvSpPr>
          <p:spPr bwMode="auto">
            <a:xfrm>
              <a:off x="-8950325" y="2797175"/>
              <a:ext cx="338138" cy="442913"/>
            </a:xfrm>
            <a:custGeom>
              <a:avLst/>
              <a:gdLst>
                <a:gd name="T0" fmla="*/ 50 w 90"/>
                <a:gd name="T1" fmla="*/ 108 h 118"/>
                <a:gd name="T2" fmla="*/ 57 w 90"/>
                <a:gd name="T3" fmla="*/ 93 h 118"/>
                <a:gd name="T4" fmla="*/ 59 w 90"/>
                <a:gd name="T5" fmla="*/ 87 h 118"/>
                <a:gd name="T6" fmla="*/ 58 w 90"/>
                <a:gd name="T7" fmla="*/ 81 h 118"/>
                <a:gd name="T8" fmla="*/ 68 w 90"/>
                <a:gd name="T9" fmla="*/ 81 h 118"/>
                <a:gd name="T10" fmla="*/ 85 w 90"/>
                <a:gd name="T11" fmla="*/ 82 h 118"/>
                <a:gd name="T12" fmla="*/ 85 w 90"/>
                <a:gd name="T13" fmla="*/ 71 h 118"/>
                <a:gd name="T14" fmla="*/ 83 w 90"/>
                <a:gd name="T15" fmla="*/ 65 h 118"/>
                <a:gd name="T16" fmla="*/ 78 w 90"/>
                <a:gd name="T17" fmla="*/ 61 h 118"/>
                <a:gd name="T18" fmla="*/ 76 w 90"/>
                <a:gd name="T19" fmla="*/ 48 h 118"/>
                <a:gd name="T20" fmla="*/ 65 w 90"/>
                <a:gd name="T21" fmla="*/ 40 h 118"/>
                <a:gd name="T22" fmla="*/ 66 w 90"/>
                <a:gd name="T23" fmla="*/ 29 h 118"/>
                <a:gd name="T24" fmla="*/ 61 w 90"/>
                <a:gd name="T25" fmla="*/ 18 h 118"/>
                <a:gd name="T26" fmla="*/ 54 w 90"/>
                <a:gd name="T27" fmla="*/ 17 h 118"/>
                <a:gd name="T28" fmla="*/ 47 w 90"/>
                <a:gd name="T29" fmla="*/ 11 h 118"/>
                <a:gd name="T30" fmla="*/ 34 w 90"/>
                <a:gd name="T31" fmla="*/ 5 h 118"/>
                <a:gd name="T32" fmla="*/ 20 w 90"/>
                <a:gd name="T33" fmla="*/ 0 h 118"/>
                <a:gd name="T34" fmla="*/ 0 w 90"/>
                <a:gd name="T35" fmla="*/ 9 h 118"/>
                <a:gd name="T36" fmla="*/ 14 w 90"/>
                <a:gd name="T37" fmla="*/ 30 h 118"/>
                <a:gd name="T38" fmla="*/ 34 w 90"/>
                <a:gd name="T39" fmla="*/ 58 h 118"/>
                <a:gd name="T40" fmla="*/ 37 w 90"/>
                <a:gd name="T41" fmla="*/ 96 h 118"/>
                <a:gd name="T42" fmla="*/ 41 w 90"/>
                <a:gd name="T43" fmla="*/ 118 h 118"/>
                <a:gd name="T44" fmla="*/ 50 w 90"/>
                <a:gd name="T45"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18">
                  <a:moveTo>
                    <a:pt x="50" y="108"/>
                  </a:moveTo>
                  <a:cubicBezTo>
                    <a:pt x="52" y="103"/>
                    <a:pt x="55" y="98"/>
                    <a:pt x="57" y="93"/>
                  </a:cubicBezTo>
                  <a:cubicBezTo>
                    <a:pt x="58" y="90"/>
                    <a:pt x="58" y="92"/>
                    <a:pt x="59" y="87"/>
                  </a:cubicBezTo>
                  <a:cubicBezTo>
                    <a:pt x="59" y="86"/>
                    <a:pt x="57" y="83"/>
                    <a:pt x="58" y="81"/>
                  </a:cubicBezTo>
                  <a:cubicBezTo>
                    <a:pt x="61" y="72"/>
                    <a:pt x="64" y="79"/>
                    <a:pt x="68" y="81"/>
                  </a:cubicBezTo>
                  <a:cubicBezTo>
                    <a:pt x="72" y="83"/>
                    <a:pt x="82" y="84"/>
                    <a:pt x="85" y="82"/>
                  </a:cubicBezTo>
                  <a:cubicBezTo>
                    <a:pt x="90" y="79"/>
                    <a:pt x="87" y="76"/>
                    <a:pt x="85" y="71"/>
                  </a:cubicBezTo>
                  <a:cubicBezTo>
                    <a:pt x="84" y="69"/>
                    <a:pt x="85" y="67"/>
                    <a:pt x="83" y="65"/>
                  </a:cubicBezTo>
                  <a:cubicBezTo>
                    <a:pt x="82" y="62"/>
                    <a:pt x="79" y="63"/>
                    <a:pt x="78" y="61"/>
                  </a:cubicBezTo>
                  <a:cubicBezTo>
                    <a:pt x="76" y="57"/>
                    <a:pt x="77" y="52"/>
                    <a:pt x="76" y="48"/>
                  </a:cubicBezTo>
                  <a:cubicBezTo>
                    <a:pt x="74" y="47"/>
                    <a:pt x="66" y="43"/>
                    <a:pt x="65" y="40"/>
                  </a:cubicBezTo>
                  <a:cubicBezTo>
                    <a:pt x="62" y="36"/>
                    <a:pt x="67" y="33"/>
                    <a:pt x="66" y="29"/>
                  </a:cubicBezTo>
                  <a:cubicBezTo>
                    <a:pt x="66" y="25"/>
                    <a:pt x="64" y="20"/>
                    <a:pt x="61" y="18"/>
                  </a:cubicBezTo>
                  <a:cubicBezTo>
                    <a:pt x="60" y="17"/>
                    <a:pt x="56" y="17"/>
                    <a:pt x="54" y="17"/>
                  </a:cubicBezTo>
                  <a:cubicBezTo>
                    <a:pt x="52" y="16"/>
                    <a:pt x="50" y="13"/>
                    <a:pt x="47" y="11"/>
                  </a:cubicBezTo>
                  <a:cubicBezTo>
                    <a:pt x="41" y="9"/>
                    <a:pt x="39" y="9"/>
                    <a:pt x="34" y="5"/>
                  </a:cubicBezTo>
                  <a:cubicBezTo>
                    <a:pt x="29" y="1"/>
                    <a:pt x="28" y="0"/>
                    <a:pt x="20" y="0"/>
                  </a:cubicBezTo>
                  <a:cubicBezTo>
                    <a:pt x="13" y="1"/>
                    <a:pt x="5" y="3"/>
                    <a:pt x="0" y="9"/>
                  </a:cubicBezTo>
                  <a:cubicBezTo>
                    <a:pt x="8" y="10"/>
                    <a:pt x="12" y="23"/>
                    <a:pt x="14" y="30"/>
                  </a:cubicBezTo>
                  <a:cubicBezTo>
                    <a:pt x="18" y="40"/>
                    <a:pt x="27" y="49"/>
                    <a:pt x="34" y="58"/>
                  </a:cubicBezTo>
                  <a:cubicBezTo>
                    <a:pt x="45" y="72"/>
                    <a:pt x="38" y="80"/>
                    <a:pt x="37" y="96"/>
                  </a:cubicBezTo>
                  <a:cubicBezTo>
                    <a:pt x="37" y="102"/>
                    <a:pt x="37" y="112"/>
                    <a:pt x="41" y="118"/>
                  </a:cubicBezTo>
                  <a:cubicBezTo>
                    <a:pt x="45" y="116"/>
                    <a:pt x="47" y="114"/>
                    <a:pt x="50" y="108"/>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0" name="Freeform 637"/>
            <p:cNvSpPr>
              <a:spLocks/>
            </p:cNvSpPr>
            <p:nvPr/>
          </p:nvSpPr>
          <p:spPr bwMode="auto">
            <a:xfrm>
              <a:off x="-9639300" y="1690687"/>
              <a:ext cx="311150" cy="161925"/>
            </a:xfrm>
            <a:custGeom>
              <a:avLst/>
              <a:gdLst>
                <a:gd name="T0" fmla="*/ 77 w 83"/>
                <a:gd name="T1" fmla="*/ 32 h 43"/>
                <a:gd name="T2" fmla="*/ 83 w 83"/>
                <a:gd name="T3" fmla="*/ 19 h 43"/>
                <a:gd name="T4" fmla="*/ 72 w 83"/>
                <a:gd name="T5" fmla="*/ 11 h 43"/>
                <a:gd name="T6" fmla="*/ 61 w 83"/>
                <a:gd name="T7" fmla="*/ 8 h 43"/>
                <a:gd name="T8" fmla="*/ 48 w 83"/>
                <a:gd name="T9" fmla="*/ 4 h 43"/>
                <a:gd name="T10" fmla="*/ 39 w 83"/>
                <a:gd name="T11" fmla="*/ 0 h 43"/>
                <a:gd name="T12" fmla="*/ 27 w 83"/>
                <a:gd name="T13" fmla="*/ 15 h 43"/>
                <a:gd name="T14" fmla="*/ 1 w 83"/>
                <a:gd name="T15" fmla="*/ 21 h 43"/>
                <a:gd name="T16" fmla="*/ 1 w 83"/>
                <a:gd name="T17" fmla="*/ 35 h 43"/>
                <a:gd name="T18" fmla="*/ 28 w 83"/>
                <a:gd name="T19" fmla="*/ 39 h 43"/>
                <a:gd name="T20" fmla="*/ 65 w 83"/>
                <a:gd name="T21" fmla="*/ 43 h 43"/>
                <a:gd name="T22" fmla="*/ 77 w 83"/>
                <a:gd name="T23" fmla="*/ 42 h 43"/>
                <a:gd name="T24" fmla="*/ 77 w 83"/>
                <a:gd name="T25"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43">
                  <a:moveTo>
                    <a:pt x="77" y="32"/>
                  </a:moveTo>
                  <a:cubicBezTo>
                    <a:pt x="78" y="27"/>
                    <a:pt x="83" y="24"/>
                    <a:pt x="83" y="19"/>
                  </a:cubicBezTo>
                  <a:cubicBezTo>
                    <a:pt x="77" y="18"/>
                    <a:pt x="77" y="13"/>
                    <a:pt x="72" y="11"/>
                  </a:cubicBezTo>
                  <a:cubicBezTo>
                    <a:pt x="70" y="10"/>
                    <a:pt x="64" y="9"/>
                    <a:pt x="61" y="8"/>
                  </a:cubicBezTo>
                  <a:cubicBezTo>
                    <a:pt x="56" y="7"/>
                    <a:pt x="53" y="6"/>
                    <a:pt x="48" y="4"/>
                  </a:cubicBezTo>
                  <a:cubicBezTo>
                    <a:pt x="45" y="2"/>
                    <a:pt x="43" y="0"/>
                    <a:pt x="39" y="0"/>
                  </a:cubicBezTo>
                  <a:cubicBezTo>
                    <a:pt x="40" y="8"/>
                    <a:pt x="38" y="15"/>
                    <a:pt x="27" y="15"/>
                  </a:cubicBezTo>
                  <a:cubicBezTo>
                    <a:pt x="21" y="15"/>
                    <a:pt x="0" y="10"/>
                    <a:pt x="1" y="21"/>
                  </a:cubicBezTo>
                  <a:cubicBezTo>
                    <a:pt x="6" y="23"/>
                    <a:pt x="4" y="30"/>
                    <a:pt x="1" y="35"/>
                  </a:cubicBezTo>
                  <a:cubicBezTo>
                    <a:pt x="9" y="40"/>
                    <a:pt x="17" y="39"/>
                    <a:pt x="28" y="39"/>
                  </a:cubicBezTo>
                  <a:cubicBezTo>
                    <a:pt x="40" y="40"/>
                    <a:pt x="53" y="43"/>
                    <a:pt x="65" y="43"/>
                  </a:cubicBezTo>
                  <a:cubicBezTo>
                    <a:pt x="69" y="43"/>
                    <a:pt x="73" y="42"/>
                    <a:pt x="77" y="42"/>
                  </a:cubicBezTo>
                  <a:cubicBezTo>
                    <a:pt x="77" y="38"/>
                    <a:pt x="76" y="35"/>
                    <a:pt x="77" y="32"/>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1" name="Freeform 638"/>
            <p:cNvSpPr>
              <a:spLocks/>
            </p:cNvSpPr>
            <p:nvPr/>
          </p:nvSpPr>
          <p:spPr bwMode="auto">
            <a:xfrm>
              <a:off x="-9520238" y="1473200"/>
              <a:ext cx="574675" cy="454025"/>
            </a:xfrm>
            <a:custGeom>
              <a:avLst/>
              <a:gdLst>
                <a:gd name="T0" fmla="*/ 92 w 153"/>
                <a:gd name="T1" fmla="*/ 120 h 121"/>
                <a:gd name="T2" fmla="*/ 100 w 153"/>
                <a:gd name="T3" fmla="*/ 116 h 121"/>
                <a:gd name="T4" fmla="*/ 108 w 153"/>
                <a:gd name="T5" fmla="*/ 108 h 121"/>
                <a:gd name="T6" fmla="*/ 116 w 153"/>
                <a:gd name="T7" fmla="*/ 105 h 121"/>
                <a:gd name="T8" fmla="*/ 125 w 153"/>
                <a:gd name="T9" fmla="*/ 88 h 121"/>
                <a:gd name="T10" fmla="*/ 132 w 153"/>
                <a:gd name="T11" fmla="*/ 73 h 121"/>
                <a:gd name="T12" fmla="*/ 138 w 153"/>
                <a:gd name="T13" fmla="*/ 68 h 121"/>
                <a:gd name="T14" fmla="*/ 141 w 153"/>
                <a:gd name="T15" fmla="*/ 64 h 121"/>
                <a:gd name="T16" fmla="*/ 144 w 153"/>
                <a:gd name="T17" fmla="*/ 65 h 121"/>
                <a:gd name="T18" fmla="*/ 150 w 153"/>
                <a:gd name="T19" fmla="*/ 58 h 121"/>
                <a:gd name="T20" fmla="*/ 143 w 153"/>
                <a:gd name="T21" fmla="*/ 56 h 121"/>
                <a:gd name="T22" fmla="*/ 146 w 153"/>
                <a:gd name="T23" fmla="*/ 50 h 121"/>
                <a:gd name="T24" fmla="*/ 146 w 153"/>
                <a:gd name="T25" fmla="*/ 38 h 121"/>
                <a:gd name="T26" fmla="*/ 140 w 153"/>
                <a:gd name="T27" fmla="*/ 35 h 121"/>
                <a:gd name="T28" fmla="*/ 136 w 153"/>
                <a:gd name="T29" fmla="*/ 28 h 121"/>
                <a:gd name="T30" fmla="*/ 124 w 153"/>
                <a:gd name="T31" fmla="*/ 17 h 121"/>
                <a:gd name="T32" fmla="*/ 109 w 153"/>
                <a:gd name="T33" fmla="*/ 12 h 121"/>
                <a:gd name="T34" fmla="*/ 97 w 153"/>
                <a:gd name="T35" fmla="*/ 4 h 121"/>
                <a:gd name="T36" fmla="*/ 86 w 153"/>
                <a:gd name="T37" fmla="*/ 9 h 121"/>
                <a:gd name="T38" fmla="*/ 70 w 153"/>
                <a:gd name="T39" fmla="*/ 7 h 121"/>
                <a:gd name="T40" fmla="*/ 55 w 153"/>
                <a:gd name="T41" fmla="*/ 7 h 121"/>
                <a:gd name="T42" fmla="*/ 40 w 153"/>
                <a:gd name="T43" fmla="*/ 5 h 121"/>
                <a:gd name="T44" fmla="*/ 24 w 153"/>
                <a:gd name="T45" fmla="*/ 6 h 121"/>
                <a:gd name="T46" fmla="*/ 7 w 153"/>
                <a:gd name="T47" fmla="*/ 13 h 121"/>
                <a:gd name="T48" fmla="*/ 0 w 153"/>
                <a:gd name="T49" fmla="*/ 20 h 121"/>
                <a:gd name="T50" fmla="*/ 4 w 153"/>
                <a:gd name="T51" fmla="*/ 40 h 121"/>
                <a:gd name="T52" fmla="*/ 7 w 153"/>
                <a:gd name="T53" fmla="*/ 58 h 121"/>
                <a:gd name="T54" fmla="*/ 16 w 153"/>
                <a:gd name="T55" fmla="*/ 62 h 121"/>
                <a:gd name="T56" fmla="*/ 29 w 153"/>
                <a:gd name="T57" fmla="*/ 66 h 121"/>
                <a:gd name="T58" fmla="*/ 40 w 153"/>
                <a:gd name="T59" fmla="*/ 69 h 121"/>
                <a:gd name="T60" fmla="*/ 51 w 153"/>
                <a:gd name="T61" fmla="*/ 77 h 121"/>
                <a:gd name="T62" fmla="*/ 45 w 153"/>
                <a:gd name="T63" fmla="*/ 90 h 121"/>
                <a:gd name="T64" fmla="*/ 45 w 153"/>
                <a:gd name="T65" fmla="*/ 100 h 121"/>
                <a:gd name="T66" fmla="*/ 61 w 153"/>
                <a:gd name="T67" fmla="*/ 106 h 121"/>
                <a:gd name="T68" fmla="*/ 66 w 153"/>
                <a:gd name="T69" fmla="*/ 121 h 121"/>
                <a:gd name="T70" fmla="*/ 81 w 153"/>
                <a:gd name="T71" fmla="*/ 119 h 121"/>
                <a:gd name="T72" fmla="*/ 92 w 153"/>
                <a:gd name="T73"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21">
                  <a:moveTo>
                    <a:pt x="92" y="120"/>
                  </a:moveTo>
                  <a:cubicBezTo>
                    <a:pt x="94" y="120"/>
                    <a:pt x="98" y="117"/>
                    <a:pt x="100" y="116"/>
                  </a:cubicBezTo>
                  <a:cubicBezTo>
                    <a:pt x="102" y="114"/>
                    <a:pt x="105" y="110"/>
                    <a:pt x="108" y="108"/>
                  </a:cubicBezTo>
                  <a:cubicBezTo>
                    <a:pt x="110" y="107"/>
                    <a:pt x="115" y="106"/>
                    <a:pt x="116" y="105"/>
                  </a:cubicBezTo>
                  <a:cubicBezTo>
                    <a:pt x="120" y="101"/>
                    <a:pt x="123" y="93"/>
                    <a:pt x="125" y="88"/>
                  </a:cubicBezTo>
                  <a:cubicBezTo>
                    <a:pt x="127" y="81"/>
                    <a:pt x="127" y="79"/>
                    <a:pt x="132" y="73"/>
                  </a:cubicBezTo>
                  <a:cubicBezTo>
                    <a:pt x="133" y="72"/>
                    <a:pt x="137" y="69"/>
                    <a:pt x="138" y="68"/>
                  </a:cubicBezTo>
                  <a:cubicBezTo>
                    <a:pt x="139" y="67"/>
                    <a:pt x="139" y="65"/>
                    <a:pt x="141" y="64"/>
                  </a:cubicBezTo>
                  <a:cubicBezTo>
                    <a:pt x="141" y="64"/>
                    <a:pt x="143" y="65"/>
                    <a:pt x="144" y="65"/>
                  </a:cubicBezTo>
                  <a:cubicBezTo>
                    <a:pt x="146" y="63"/>
                    <a:pt x="153" y="64"/>
                    <a:pt x="150" y="58"/>
                  </a:cubicBezTo>
                  <a:cubicBezTo>
                    <a:pt x="149" y="56"/>
                    <a:pt x="144" y="58"/>
                    <a:pt x="143" y="56"/>
                  </a:cubicBezTo>
                  <a:cubicBezTo>
                    <a:pt x="142" y="53"/>
                    <a:pt x="146" y="52"/>
                    <a:pt x="146" y="50"/>
                  </a:cubicBezTo>
                  <a:cubicBezTo>
                    <a:pt x="148" y="44"/>
                    <a:pt x="150" y="43"/>
                    <a:pt x="146" y="38"/>
                  </a:cubicBezTo>
                  <a:cubicBezTo>
                    <a:pt x="145" y="36"/>
                    <a:pt x="142" y="36"/>
                    <a:pt x="140" y="35"/>
                  </a:cubicBezTo>
                  <a:cubicBezTo>
                    <a:pt x="138" y="33"/>
                    <a:pt x="137" y="30"/>
                    <a:pt x="136" y="28"/>
                  </a:cubicBezTo>
                  <a:cubicBezTo>
                    <a:pt x="133" y="25"/>
                    <a:pt x="128" y="19"/>
                    <a:pt x="124" y="17"/>
                  </a:cubicBezTo>
                  <a:cubicBezTo>
                    <a:pt x="119" y="15"/>
                    <a:pt x="113" y="16"/>
                    <a:pt x="109" y="12"/>
                  </a:cubicBezTo>
                  <a:cubicBezTo>
                    <a:pt x="104" y="7"/>
                    <a:pt x="107" y="0"/>
                    <a:pt x="97" y="4"/>
                  </a:cubicBezTo>
                  <a:cubicBezTo>
                    <a:pt x="91" y="7"/>
                    <a:pt x="94" y="10"/>
                    <a:pt x="86" y="9"/>
                  </a:cubicBezTo>
                  <a:cubicBezTo>
                    <a:pt x="81" y="9"/>
                    <a:pt x="75" y="8"/>
                    <a:pt x="70" y="7"/>
                  </a:cubicBezTo>
                  <a:cubicBezTo>
                    <a:pt x="64" y="6"/>
                    <a:pt x="60" y="7"/>
                    <a:pt x="55" y="7"/>
                  </a:cubicBezTo>
                  <a:cubicBezTo>
                    <a:pt x="52" y="7"/>
                    <a:pt x="44" y="5"/>
                    <a:pt x="40" y="5"/>
                  </a:cubicBezTo>
                  <a:cubicBezTo>
                    <a:pt x="34" y="4"/>
                    <a:pt x="30" y="4"/>
                    <a:pt x="24" y="6"/>
                  </a:cubicBezTo>
                  <a:cubicBezTo>
                    <a:pt x="19" y="7"/>
                    <a:pt x="11" y="9"/>
                    <a:pt x="7" y="13"/>
                  </a:cubicBezTo>
                  <a:cubicBezTo>
                    <a:pt x="4" y="15"/>
                    <a:pt x="3" y="19"/>
                    <a:pt x="0" y="20"/>
                  </a:cubicBezTo>
                  <a:cubicBezTo>
                    <a:pt x="1" y="27"/>
                    <a:pt x="2" y="33"/>
                    <a:pt x="4" y="40"/>
                  </a:cubicBezTo>
                  <a:cubicBezTo>
                    <a:pt x="5" y="45"/>
                    <a:pt x="7" y="52"/>
                    <a:pt x="7" y="58"/>
                  </a:cubicBezTo>
                  <a:cubicBezTo>
                    <a:pt x="11" y="58"/>
                    <a:pt x="13" y="60"/>
                    <a:pt x="16" y="62"/>
                  </a:cubicBezTo>
                  <a:cubicBezTo>
                    <a:pt x="21" y="64"/>
                    <a:pt x="24" y="65"/>
                    <a:pt x="29" y="66"/>
                  </a:cubicBezTo>
                  <a:cubicBezTo>
                    <a:pt x="32" y="67"/>
                    <a:pt x="38" y="68"/>
                    <a:pt x="40" y="69"/>
                  </a:cubicBezTo>
                  <a:cubicBezTo>
                    <a:pt x="45" y="71"/>
                    <a:pt x="45" y="76"/>
                    <a:pt x="51" y="77"/>
                  </a:cubicBezTo>
                  <a:cubicBezTo>
                    <a:pt x="51" y="82"/>
                    <a:pt x="46" y="85"/>
                    <a:pt x="45" y="90"/>
                  </a:cubicBezTo>
                  <a:cubicBezTo>
                    <a:pt x="44" y="93"/>
                    <a:pt x="45" y="96"/>
                    <a:pt x="45" y="100"/>
                  </a:cubicBezTo>
                  <a:cubicBezTo>
                    <a:pt x="51" y="99"/>
                    <a:pt x="57" y="100"/>
                    <a:pt x="61" y="106"/>
                  </a:cubicBezTo>
                  <a:cubicBezTo>
                    <a:pt x="64" y="109"/>
                    <a:pt x="65" y="115"/>
                    <a:pt x="66" y="121"/>
                  </a:cubicBezTo>
                  <a:cubicBezTo>
                    <a:pt x="71" y="119"/>
                    <a:pt x="78" y="119"/>
                    <a:pt x="81" y="119"/>
                  </a:cubicBezTo>
                  <a:cubicBezTo>
                    <a:pt x="86" y="119"/>
                    <a:pt x="87" y="121"/>
                    <a:pt x="92" y="12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2" name="Freeform 639"/>
            <p:cNvSpPr>
              <a:spLocks/>
            </p:cNvSpPr>
            <p:nvPr/>
          </p:nvSpPr>
          <p:spPr bwMode="auto">
            <a:xfrm>
              <a:off x="-9526588" y="1173162"/>
              <a:ext cx="723900" cy="446088"/>
            </a:xfrm>
            <a:custGeom>
              <a:avLst/>
              <a:gdLst>
                <a:gd name="T0" fmla="*/ 166 w 193"/>
                <a:gd name="T1" fmla="*/ 113 h 119"/>
                <a:gd name="T2" fmla="*/ 177 w 193"/>
                <a:gd name="T3" fmla="*/ 111 h 119"/>
                <a:gd name="T4" fmla="*/ 185 w 193"/>
                <a:gd name="T5" fmla="*/ 99 h 119"/>
                <a:gd name="T6" fmla="*/ 190 w 193"/>
                <a:gd name="T7" fmla="*/ 97 h 119"/>
                <a:gd name="T8" fmla="*/ 191 w 193"/>
                <a:gd name="T9" fmla="*/ 93 h 119"/>
                <a:gd name="T10" fmla="*/ 192 w 193"/>
                <a:gd name="T11" fmla="*/ 82 h 119"/>
                <a:gd name="T12" fmla="*/ 178 w 193"/>
                <a:gd name="T13" fmla="*/ 61 h 119"/>
                <a:gd name="T14" fmla="*/ 180 w 193"/>
                <a:gd name="T15" fmla="*/ 53 h 119"/>
                <a:gd name="T16" fmla="*/ 171 w 193"/>
                <a:gd name="T17" fmla="*/ 28 h 119"/>
                <a:gd name="T18" fmla="*/ 157 w 193"/>
                <a:gd name="T19" fmla="*/ 26 h 119"/>
                <a:gd name="T20" fmla="*/ 143 w 193"/>
                <a:gd name="T21" fmla="*/ 25 h 119"/>
                <a:gd name="T22" fmla="*/ 134 w 193"/>
                <a:gd name="T23" fmla="*/ 13 h 119"/>
                <a:gd name="T24" fmla="*/ 127 w 193"/>
                <a:gd name="T25" fmla="*/ 12 h 119"/>
                <a:gd name="T26" fmla="*/ 121 w 193"/>
                <a:gd name="T27" fmla="*/ 6 h 119"/>
                <a:gd name="T28" fmla="*/ 90 w 193"/>
                <a:gd name="T29" fmla="*/ 11 h 119"/>
                <a:gd name="T30" fmla="*/ 90 w 193"/>
                <a:gd name="T31" fmla="*/ 13 h 119"/>
                <a:gd name="T32" fmla="*/ 91 w 193"/>
                <a:gd name="T33" fmla="*/ 39 h 119"/>
                <a:gd name="T34" fmla="*/ 71 w 193"/>
                <a:gd name="T35" fmla="*/ 57 h 119"/>
                <a:gd name="T36" fmla="*/ 60 w 193"/>
                <a:gd name="T37" fmla="*/ 33 h 119"/>
                <a:gd name="T38" fmla="*/ 41 w 193"/>
                <a:gd name="T39" fmla="*/ 17 h 119"/>
                <a:gd name="T40" fmla="*/ 14 w 193"/>
                <a:gd name="T41" fmla="*/ 36 h 119"/>
                <a:gd name="T42" fmla="*/ 12 w 193"/>
                <a:gd name="T43" fmla="*/ 51 h 119"/>
                <a:gd name="T44" fmla="*/ 4 w 193"/>
                <a:gd name="T45" fmla="*/ 63 h 119"/>
                <a:gd name="T46" fmla="*/ 4 w 193"/>
                <a:gd name="T47" fmla="*/ 70 h 119"/>
                <a:gd name="T48" fmla="*/ 1 w 193"/>
                <a:gd name="T49" fmla="*/ 81 h 119"/>
                <a:gd name="T50" fmla="*/ 2 w 193"/>
                <a:gd name="T51" fmla="*/ 97 h 119"/>
                <a:gd name="T52" fmla="*/ 2 w 193"/>
                <a:gd name="T53" fmla="*/ 100 h 119"/>
                <a:gd name="T54" fmla="*/ 9 w 193"/>
                <a:gd name="T55" fmla="*/ 93 h 119"/>
                <a:gd name="T56" fmla="*/ 26 w 193"/>
                <a:gd name="T57" fmla="*/ 86 h 119"/>
                <a:gd name="T58" fmla="*/ 42 w 193"/>
                <a:gd name="T59" fmla="*/ 85 h 119"/>
                <a:gd name="T60" fmla="*/ 57 w 193"/>
                <a:gd name="T61" fmla="*/ 87 h 119"/>
                <a:gd name="T62" fmla="*/ 72 w 193"/>
                <a:gd name="T63" fmla="*/ 87 h 119"/>
                <a:gd name="T64" fmla="*/ 88 w 193"/>
                <a:gd name="T65" fmla="*/ 89 h 119"/>
                <a:gd name="T66" fmla="*/ 99 w 193"/>
                <a:gd name="T67" fmla="*/ 84 h 119"/>
                <a:gd name="T68" fmla="*/ 111 w 193"/>
                <a:gd name="T69" fmla="*/ 92 h 119"/>
                <a:gd name="T70" fmla="*/ 126 w 193"/>
                <a:gd name="T71" fmla="*/ 97 h 119"/>
                <a:gd name="T72" fmla="*/ 138 w 193"/>
                <a:gd name="T73" fmla="*/ 108 h 119"/>
                <a:gd name="T74" fmla="*/ 142 w 193"/>
                <a:gd name="T75" fmla="*/ 115 h 119"/>
                <a:gd name="T76" fmla="*/ 148 w 193"/>
                <a:gd name="T77" fmla="*/ 118 h 119"/>
                <a:gd name="T78" fmla="*/ 149 w 193"/>
                <a:gd name="T79" fmla="*/ 119 h 119"/>
                <a:gd name="T80" fmla="*/ 154 w 193"/>
                <a:gd name="T81" fmla="*/ 118 h 119"/>
                <a:gd name="T82" fmla="*/ 166 w 193"/>
                <a:gd name="T83"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 h="119">
                  <a:moveTo>
                    <a:pt x="166" y="113"/>
                  </a:moveTo>
                  <a:cubicBezTo>
                    <a:pt x="171" y="112"/>
                    <a:pt x="173" y="114"/>
                    <a:pt x="177" y="111"/>
                  </a:cubicBezTo>
                  <a:cubicBezTo>
                    <a:pt x="181" y="108"/>
                    <a:pt x="182" y="102"/>
                    <a:pt x="185" y="99"/>
                  </a:cubicBezTo>
                  <a:cubicBezTo>
                    <a:pt x="186" y="98"/>
                    <a:pt x="189" y="99"/>
                    <a:pt x="190" y="97"/>
                  </a:cubicBezTo>
                  <a:cubicBezTo>
                    <a:pt x="191" y="96"/>
                    <a:pt x="190" y="94"/>
                    <a:pt x="191" y="93"/>
                  </a:cubicBezTo>
                  <a:cubicBezTo>
                    <a:pt x="192" y="89"/>
                    <a:pt x="193" y="86"/>
                    <a:pt x="192" y="82"/>
                  </a:cubicBezTo>
                  <a:cubicBezTo>
                    <a:pt x="191" y="74"/>
                    <a:pt x="186" y="62"/>
                    <a:pt x="178" y="61"/>
                  </a:cubicBezTo>
                  <a:cubicBezTo>
                    <a:pt x="180" y="58"/>
                    <a:pt x="179" y="56"/>
                    <a:pt x="180" y="53"/>
                  </a:cubicBezTo>
                  <a:cubicBezTo>
                    <a:pt x="183" y="42"/>
                    <a:pt x="182" y="34"/>
                    <a:pt x="171" y="28"/>
                  </a:cubicBezTo>
                  <a:cubicBezTo>
                    <a:pt x="167" y="26"/>
                    <a:pt x="160" y="26"/>
                    <a:pt x="157" y="26"/>
                  </a:cubicBezTo>
                  <a:cubicBezTo>
                    <a:pt x="152" y="26"/>
                    <a:pt x="148" y="29"/>
                    <a:pt x="143" y="25"/>
                  </a:cubicBezTo>
                  <a:cubicBezTo>
                    <a:pt x="138" y="22"/>
                    <a:pt x="138" y="17"/>
                    <a:pt x="134" y="13"/>
                  </a:cubicBezTo>
                  <a:cubicBezTo>
                    <a:pt x="133" y="12"/>
                    <a:pt x="129" y="13"/>
                    <a:pt x="127" y="12"/>
                  </a:cubicBezTo>
                  <a:cubicBezTo>
                    <a:pt x="124" y="10"/>
                    <a:pt x="123" y="8"/>
                    <a:pt x="121" y="6"/>
                  </a:cubicBezTo>
                  <a:cubicBezTo>
                    <a:pt x="111" y="0"/>
                    <a:pt x="101" y="8"/>
                    <a:pt x="90" y="11"/>
                  </a:cubicBezTo>
                  <a:cubicBezTo>
                    <a:pt x="90" y="12"/>
                    <a:pt x="90" y="12"/>
                    <a:pt x="90" y="13"/>
                  </a:cubicBezTo>
                  <a:cubicBezTo>
                    <a:pt x="89" y="21"/>
                    <a:pt x="92" y="31"/>
                    <a:pt x="91" y="39"/>
                  </a:cubicBezTo>
                  <a:cubicBezTo>
                    <a:pt x="90" y="46"/>
                    <a:pt x="81" y="61"/>
                    <a:pt x="71" y="57"/>
                  </a:cubicBezTo>
                  <a:cubicBezTo>
                    <a:pt x="65" y="55"/>
                    <a:pt x="60" y="38"/>
                    <a:pt x="60" y="33"/>
                  </a:cubicBezTo>
                  <a:cubicBezTo>
                    <a:pt x="48" y="31"/>
                    <a:pt x="45" y="28"/>
                    <a:pt x="41" y="17"/>
                  </a:cubicBezTo>
                  <a:cubicBezTo>
                    <a:pt x="32" y="20"/>
                    <a:pt x="18" y="28"/>
                    <a:pt x="14" y="36"/>
                  </a:cubicBezTo>
                  <a:cubicBezTo>
                    <a:pt x="12" y="41"/>
                    <a:pt x="14" y="46"/>
                    <a:pt x="12" y="51"/>
                  </a:cubicBezTo>
                  <a:cubicBezTo>
                    <a:pt x="10" y="57"/>
                    <a:pt x="6" y="58"/>
                    <a:pt x="4" y="63"/>
                  </a:cubicBezTo>
                  <a:cubicBezTo>
                    <a:pt x="4" y="65"/>
                    <a:pt x="5" y="68"/>
                    <a:pt x="4" y="70"/>
                  </a:cubicBezTo>
                  <a:cubicBezTo>
                    <a:pt x="4" y="74"/>
                    <a:pt x="1" y="77"/>
                    <a:pt x="1" y="81"/>
                  </a:cubicBezTo>
                  <a:cubicBezTo>
                    <a:pt x="0" y="86"/>
                    <a:pt x="2" y="91"/>
                    <a:pt x="2" y="97"/>
                  </a:cubicBezTo>
                  <a:cubicBezTo>
                    <a:pt x="2" y="98"/>
                    <a:pt x="2" y="99"/>
                    <a:pt x="2" y="100"/>
                  </a:cubicBezTo>
                  <a:cubicBezTo>
                    <a:pt x="5" y="99"/>
                    <a:pt x="6" y="95"/>
                    <a:pt x="9" y="93"/>
                  </a:cubicBezTo>
                  <a:cubicBezTo>
                    <a:pt x="13" y="89"/>
                    <a:pt x="21" y="87"/>
                    <a:pt x="26" y="86"/>
                  </a:cubicBezTo>
                  <a:cubicBezTo>
                    <a:pt x="32" y="84"/>
                    <a:pt x="36" y="84"/>
                    <a:pt x="42" y="85"/>
                  </a:cubicBezTo>
                  <a:cubicBezTo>
                    <a:pt x="46" y="85"/>
                    <a:pt x="54" y="87"/>
                    <a:pt x="57" y="87"/>
                  </a:cubicBezTo>
                  <a:cubicBezTo>
                    <a:pt x="62" y="87"/>
                    <a:pt x="66" y="86"/>
                    <a:pt x="72" y="87"/>
                  </a:cubicBezTo>
                  <a:cubicBezTo>
                    <a:pt x="77" y="88"/>
                    <a:pt x="83" y="89"/>
                    <a:pt x="88" y="89"/>
                  </a:cubicBezTo>
                  <a:cubicBezTo>
                    <a:pt x="96" y="90"/>
                    <a:pt x="93" y="87"/>
                    <a:pt x="99" y="84"/>
                  </a:cubicBezTo>
                  <a:cubicBezTo>
                    <a:pt x="109" y="80"/>
                    <a:pt x="106" y="87"/>
                    <a:pt x="111" y="92"/>
                  </a:cubicBezTo>
                  <a:cubicBezTo>
                    <a:pt x="115" y="96"/>
                    <a:pt x="121" y="95"/>
                    <a:pt x="126" y="97"/>
                  </a:cubicBezTo>
                  <a:cubicBezTo>
                    <a:pt x="130" y="99"/>
                    <a:pt x="135" y="105"/>
                    <a:pt x="138" y="108"/>
                  </a:cubicBezTo>
                  <a:cubicBezTo>
                    <a:pt x="139" y="110"/>
                    <a:pt x="140" y="113"/>
                    <a:pt x="142" y="115"/>
                  </a:cubicBezTo>
                  <a:cubicBezTo>
                    <a:pt x="144" y="116"/>
                    <a:pt x="147" y="116"/>
                    <a:pt x="148" y="118"/>
                  </a:cubicBezTo>
                  <a:cubicBezTo>
                    <a:pt x="149" y="118"/>
                    <a:pt x="149" y="119"/>
                    <a:pt x="149" y="119"/>
                  </a:cubicBezTo>
                  <a:cubicBezTo>
                    <a:pt x="151" y="119"/>
                    <a:pt x="152" y="118"/>
                    <a:pt x="154" y="118"/>
                  </a:cubicBezTo>
                  <a:cubicBezTo>
                    <a:pt x="158" y="116"/>
                    <a:pt x="160" y="113"/>
                    <a:pt x="166" y="113"/>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3" name="Freeform 640"/>
            <p:cNvSpPr>
              <a:spLocks/>
            </p:cNvSpPr>
            <p:nvPr/>
          </p:nvSpPr>
          <p:spPr bwMode="auto">
            <a:xfrm>
              <a:off x="-9286875" y="873125"/>
              <a:ext cx="487363" cy="409575"/>
            </a:xfrm>
            <a:custGeom>
              <a:avLst/>
              <a:gdLst>
                <a:gd name="T0" fmla="*/ 113 w 130"/>
                <a:gd name="T1" fmla="*/ 96 h 109"/>
                <a:gd name="T2" fmla="*/ 118 w 130"/>
                <a:gd name="T3" fmla="*/ 93 h 109"/>
                <a:gd name="T4" fmla="*/ 116 w 130"/>
                <a:gd name="T5" fmla="*/ 88 h 109"/>
                <a:gd name="T6" fmla="*/ 114 w 130"/>
                <a:gd name="T7" fmla="*/ 83 h 109"/>
                <a:gd name="T8" fmla="*/ 110 w 130"/>
                <a:gd name="T9" fmla="*/ 73 h 109"/>
                <a:gd name="T10" fmla="*/ 111 w 130"/>
                <a:gd name="T11" fmla="*/ 62 h 109"/>
                <a:gd name="T12" fmla="*/ 109 w 130"/>
                <a:gd name="T13" fmla="*/ 50 h 109"/>
                <a:gd name="T14" fmla="*/ 119 w 130"/>
                <a:gd name="T15" fmla="*/ 28 h 109"/>
                <a:gd name="T16" fmla="*/ 125 w 130"/>
                <a:gd name="T17" fmla="*/ 10 h 109"/>
                <a:gd name="T18" fmla="*/ 117 w 130"/>
                <a:gd name="T19" fmla="*/ 13 h 109"/>
                <a:gd name="T20" fmla="*/ 108 w 130"/>
                <a:gd name="T21" fmla="*/ 13 h 109"/>
                <a:gd name="T22" fmla="*/ 102 w 130"/>
                <a:gd name="T23" fmla="*/ 9 h 109"/>
                <a:gd name="T24" fmla="*/ 86 w 130"/>
                <a:gd name="T25" fmla="*/ 5 h 109"/>
                <a:gd name="T26" fmla="*/ 70 w 130"/>
                <a:gd name="T27" fmla="*/ 1 h 109"/>
                <a:gd name="T28" fmla="*/ 64 w 130"/>
                <a:gd name="T29" fmla="*/ 1 h 109"/>
                <a:gd name="T30" fmla="*/ 58 w 130"/>
                <a:gd name="T31" fmla="*/ 5 h 109"/>
                <a:gd name="T32" fmla="*/ 38 w 130"/>
                <a:gd name="T33" fmla="*/ 7 h 109"/>
                <a:gd name="T34" fmla="*/ 2 w 130"/>
                <a:gd name="T35" fmla="*/ 34 h 109"/>
                <a:gd name="T36" fmla="*/ 11 w 130"/>
                <a:gd name="T37" fmla="*/ 64 h 109"/>
                <a:gd name="T38" fmla="*/ 17 w 130"/>
                <a:gd name="T39" fmla="*/ 73 h 109"/>
                <a:gd name="T40" fmla="*/ 29 w 130"/>
                <a:gd name="T41" fmla="*/ 68 h 109"/>
                <a:gd name="T42" fmla="*/ 30 w 130"/>
                <a:gd name="T43" fmla="*/ 79 h 109"/>
                <a:gd name="T44" fmla="*/ 26 w 130"/>
                <a:gd name="T45" fmla="*/ 91 h 109"/>
                <a:gd name="T46" fmla="*/ 57 w 130"/>
                <a:gd name="T47" fmla="*/ 86 h 109"/>
                <a:gd name="T48" fmla="*/ 63 w 130"/>
                <a:gd name="T49" fmla="*/ 92 h 109"/>
                <a:gd name="T50" fmla="*/ 70 w 130"/>
                <a:gd name="T51" fmla="*/ 93 h 109"/>
                <a:gd name="T52" fmla="*/ 79 w 130"/>
                <a:gd name="T53" fmla="*/ 105 h 109"/>
                <a:gd name="T54" fmla="*/ 93 w 130"/>
                <a:gd name="T55" fmla="*/ 106 h 109"/>
                <a:gd name="T56" fmla="*/ 106 w 130"/>
                <a:gd name="T57" fmla="*/ 108 h 109"/>
                <a:gd name="T58" fmla="*/ 108 w 130"/>
                <a:gd name="T59" fmla="*/ 101 h 109"/>
                <a:gd name="T60" fmla="*/ 113 w 130"/>
                <a:gd name="T61"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09">
                  <a:moveTo>
                    <a:pt x="113" y="96"/>
                  </a:moveTo>
                  <a:cubicBezTo>
                    <a:pt x="113" y="95"/>
                    <a:pt x="118" y="94"/>
                    <a:pt x="118" y="93"/>
                  </a:cubicBezTo>
                  <a:cubicBezTo>
                    <a:pt x="119" y="89"/>
                    <a:pt x="117" y="90"/>
                    <a:pt x="116" y="88"/>
                  </a:cubicBezTo>
                  <a:cubicBezTo>
                    <a:pt x="116" y="88"/>
                    <a:pt x="115" y="84"/>
                    <a:pt x="114" y="83"/>
                  </a:cubicBezTo>
                  <a:cubicBezTo>
                    <a:pt x="113" y="81"/>
                    <a:pt x="111" y="76"/>
                    <a:pt x="110" y="73"/>
                  </a:cubicBezTo>
                  <a:cubicBezTo>
                    <a:pt x="110" y="69"/>
                    <a:pt x="111" y="66"/>
                    <a:pt x="111" y="62"/>
                  </a:cubicBezTo>
                  <a:cubicBezTo>
                    <a:pt x="111" y="58"/>
                    <a:pt x="109" y="54"/>
                    <a:pt x="109" y="50"/>
                  </a:cubicBezTo>
                  <a:cubicBezTo>
                    <a:pt x="108" y="41"/>
                    <a:pt x="116" y="36"/>
                    <a:pt x="119" y="28"/>
                  </a:cubicBezTo>
                  <a:cubicBezTo>
                    <a:pt x="122" y="20"/>
                    <a:pt x="130" y="16"/>
                    <a:pt x="125" y="10"/>
                  </a:cubicBezTo>
                  <a:cubicBezTo>
                    <a:pt x="123" y="12"/>
                    <a:pt x="121" y="12"/>
                    <a:pt x="117" y="13"/>
                  </a:cubicBezTo>
                  <a:cubicBezTo>
                    <a:pt x="114" y="13"/>
                    <a:pt x="110" y="14"/>
                    <a:pt x="108" y="13"/>
                  </a:cubicBezTo>
                  <a:cubicBezTo>
                    <a:pt x="104" y="12"/>
                    <a:pt x="103" y="9"/>
                    <a:pt x="102" y="9"/>
                  </a:cubicBezTo>
                  <a:cubicBezTo>
                    <a:pt x="97" y="7"/>
                    <a:pt x="91" y="7"/>
                    <a:pt x="86" y="5"/>
                  </a:cubicBezTo>
                  <a:cubicBezTo>
                    <a:pt x="81" y="3"/>
                    <a:pt x="75" y="1"/>
                    <a:pt x="70" y="1"/>
                  </a:cubicBezTo>
                  <a:cubicBezTo>
                    <a:pt x="68" y="1"/>
                    <a:pt x="66" y="0"/>
                    <a:pt x="64" y="1"/>
                  </a:cubicBezTo>
                  <a:cubicBezTo>
                    <a:pt x="61" y="1"/>
                    <a:pt x="60" y="4"/>
                    <a:pt x="58" y="5"/>
                  </a:cubicBezTo>
                  <a:cubicBezTo>
                    <a:pt x="52" y="7"/>
                    <a:pt x="45" y="5"/>
                    <a:pt x="38" y="7"/>
                  </a:cubicBezTo>
                  <a:cubicBezTo>
                    <a:pt x="25" y="11"/>
                    <a:pt x="5" y="19"/>
                    <a:pt x="2" y="34"/>
                  </a:cubicBezTo>
                  <a:cubicBezTo>
                    <a:pt x="0" y="40"/>
                    <a:pt x="2" y="65"/>
                    <a:pt x="11" y="64"/>
                  </a:cubicBezTo>
                  <a:cubicBezTo>
                    <a:pt x="12" y="67"/>
                    <a:pt x="15" y="69"/>
                    <a:pt x="17" y="73"/>
                  </a:cubicBezTo>
                  <a:cubicBezTo>
                    <a:pt x="19" y="68"/>
                    <a:pt x="24" y="66"/>
                    <a:pt x="29" y="68"/>
                  </a:cubicBezTo>
                  <a:cubicBezTo>
                    <a:pt x="28" y="72"/>
                    <a:pt x="30" y="75"/>
                    <a:pt x="30" y="79"/>
                  </a:cubicBezTo>
                  <a:cubicBezTo>
                    <a:pt x="30" y="84"/>
                    <a:pt x="27" y="87"/>
                    <a:pt x="26" y="91"/>
                  </a:cubicBezTo>
                  <a:cubicBezTo>
                    <a:pt x="37" y="88"/>
                    <a:pt x="47" y="80"/>
                    <a:pt x="57" y="86"/>
                  </a:cubicBezTo>
                  <a:cubicBezTo>
                    <a:pt x="59" y="88"/>
                    <a:pt x="60" y="90"/>
                    <a:pt x="63" y="92"/>
                  </a:cubicBezTo>
                  <a:cubicBezTo>
                    <a:pt x="65" y="93"/>
                    <a:pt x="69" y="92"/>
                    <a:pt x="70" y="93"/>
                  </a:cubicBezTo>
                  <a:cubicBezTo>
                    <a:pt x="74" y="97"/>
                    <a:pt x="74" y="102"/>
                    <a:pt x="79" y="105"/>
                  </a:cubicBezTo>
                  <a:cubicBezTo>
                    <a:pt x="84" y="109"/>
                    <a:pt x="88" y="106"/>
                    <a:pt x="93" y="106"/>
                  </a:cubicBezTo>
                  <a:cubicBezTo>
                    <a:pt x="96" y="106"/>
                    <a:pt x="102" y="106"/>
                    <a:pt x="106" y="108"/>
                  </a:cubicBezTo>
                  <a:cubicBezTo>
                    <a:pt x="107" y="105"/>
                    <a:pt x="107" y="103"/>
                    <a:pt x="108" y="101"/>
                  </a:cubicBezTo>
                  <a:cubicBezTo>
                    <a:pt x="109" y="100"/>
                    <a:pt x="112" y="96"/>
                    <a:pt x="113" y="96"/>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4" name="Freeform 641"/>
            <p:cNvSpPr>
              <a:spLocks/>
            </p:cNvSpPr>
            <p:nvPr/>
          </p:nvSpPr>
          <p:spPr bwMode="auto">
            <a:xfrm>
              <a:off x="-9410700" y="2178050"/>
              <a:ext cx="1803400" cy="1216025"/>
            </a:xfrm>
            <a:custGeom>
              <a:avLst/>
              <a:gdLst>
                <a:gd name="T0" fmla="*/ 459 w 481"/>
                <a:gd name="T1" fmla="*/ 191 h 324"/>
                <a:gd name="T2" fmla="*/ 472 w 481"/>
                <a:gd name="T3" fmla="*/ 162 h 324"/>
                <a:gd name="T4" fmla="*/ 477 w 481"/>
                <a:gd name="T5" fmla="*/ 136 h 324"/>
                <a:gd name="T6" fmla="*/ 453 w 481"/>
                <a:gd name="T7" fmla="*/ 108 h 324"/>
                <a:gd name="T8" fmla="*/ 394 w 481"/>
                <a:gd name="T9" fmla="*/ 92 h 324"/>
                <a:gd name="T10" fmla="*/ 363 w 481"/>
                <a:gd name="T11" fmla="*/ 87 h 324"/>
                <a:gd name="T12" fmla="*/ 342 w 481"/>
                <a:gd name="T13" fmla="*/ 52 h 324"/>
                <a:gd name="T14" fmla="*/ 327 w 481"/>
                <a:gd name="T15" fmla="*/ 26 h 324"/>
                <a:gd name="T16" fmla="*/ 266 w 481"/>
                <a:gd name="T17" fmla="*/ 14 h 324"/>
                <a:gd name="T18" fmla="*/ 211 w 481"/>
                <a:gd name="T19" fmla="*/ 41 h 324"/>
                <a:gd name="T20" fmla="*/ 189 w 481"/>
                <a:gd name="T21" fmla="*/ 34 h 324"/>
                <a:gd name="T22" fmla="*/ 135 w 481"/>
                <a:gd name="T23" fmla="*/ 28 h 324"/>
                <a:gd name="T24" fmla="*/ 49 w 481"/>
                <a:gd name="T25" fmla="*/ 33 h 324"/>
                <a:gd name="T26" fmla="*/ 46 w 481"/>
                <a:gd name="T27" fmla="*/ 56 h 324"/>
                <a:gd name="T28" fmla="*/ 22 w 481"/>
                <a:gd name="T29" fmla="*/ 111 h 324"/>
                <a:gd name="T30" fmla="*/ 11 w 481"/>
                <a:gd name="T31" fmla="*/ 139 h 324"/>
                <a:gd name="T32" fmla="*/ 0 w 481"/>
                <a:gd name="T33" fmla="*/ 166 h 324"/>
                <a:gd name="T34" fmla="*/ 23 w 481"/>
                <a:gd name="T35" fmla="*/ 185 h 324"/>
                <a:gd name="T36" fmla="*/ 66 w 481"/>
                <a:gd name="T37" fmla="*/ 188 h 324"/>
                <a:gd name="T38" fmla="*/ 104 w 481"/>
                <a:gd name="T39" fmla="*/ 185 h 324"/>
                <a:gd name="T40" fmla="*/ 143 w 481"/>
                <a:gd name="T41" fmla="*/ 165 h 324"/>
                <a:gd name="T42" fmla="*/ 177 w 481"/>
                <a:gd name="T43" fmla="*/ 182 h 324"/>
                <a:gd name="T44" fmla="*/ 188 w 481"/>
                <a:gd name="T45" fmla="*/ 205 h 324"/>
                <a:gd name="T46" fmla="*/ 206 w 481"/>
                <a:gd name="T47" fmla="*/ 230 h 324"/>
                <a:gd name="T48" fmla="*/ 191 w 481"/>
                <a:gd name="T49" fmla="*/ 246 h 324"/>
                <a:gd name="T50" fmla="*/ 180 w 481"/>
                <a:gd name="T51" fmla="*/ 258 h 324"/>
                <a:gd name="T52" fmla="*/ 169 w 481"/>
                <a:gd name="T53" fmla="*/ 289 h 324"/>
                <a:gd name="T54" fmla="*/ 212 w 481"/>
                <a:gd name="T55" fmla="*/ 272 h 324"/>
                <a:gd name="T56" fmla="*/ 235 w 481"/>
                <a:gd name="T57" fmla="*/ 241 h 324"/>
                <a:gd name="T58" fmla="*/ 288 w 481"/>
                <a:gd name="T59" fmla="*/ 260 h 324"/>
                <a:gd name="T60" fmla="*/ 288 w 481"/>
                <a:gd name="T61" fmla="*/ 276 h 324"/>
                <a:gd name="T62" fmla="*/ 304 w 481"/>
                <a:gd name="T63" fmla="*/ 295 h 324"/>
                <a:gd name="T64" fmla="*/ 320 w 481"/>
                <a:gd name="T65" fmla="*/ 321 h 324"/>
                <a:gd name="T66" fmla="*/ 341 w 481"/>
                <a:gd name="T67" fmla="*/ 308 h 324"/>
                <a:gd name="T68" fmla="*/ 369 w 481"/>
                <a:gd name="T69" fmla="*/ 300 h 324"/>
                <a:gd name="T70" fmla="*/ 387 w 481"/>
                <a:gd name="T71" fmla="*/ 283 h 324"/>
                <a:gd name="T72" fmla="*/ 368 w 481"/>
                <a:gd name="T73" fmla="*/ 282 h 324"/>
                <a:gd name="T74" fmla="*/ 340 w 481"/>
                <a:gd name="T75" fmla="*/ 263 h 324"/>
                <a:gd name="T76" fmla="*/ 369 w 481"/>
                <a:gd name="T77" fmla="*/ 236 h 324"/>
                <a:gd name="T78" fmla="*/ 392 w 481"/>
                <a:gd name="T79" fmla="*/ 236 h 324"/>
                <a:gd name="T80" fmla="*/ 410 w 481"/>
                <a:gd name="T81" fmla="*/ 223 h 324"/>
                <a:gd name="T82" fmla="*/ 427 w 481"/>
                <a:gd name="T83" fmla="*/ 21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1" h="324">
                  <a:moveTo>
                    <a:pt x="433" y="199"/>
                  </a:moveTo>
                  <a:cubicBezTo>
                    <a:pt x="434" y="198"/>
                    <a:pt x="443" y="195"/>
                    <a:pt x="446" y="194"/>
                  </a:cubicBezTo>
                  <a:cubicBezTo>
                    <a:pt x="450" y="192"/>
                    <a:pt x="452" y="191"/>
                    <a:pt x="459" y="191"/>
                  </a:cubicBezTo>
                  <a:cubicBezTo>
                    <a:pt x="467" y="192"/>
                    <a:pt x="467" y="192"/>
                    <a:pt x="470" y="186"/>
                  </a:cubicBezTo>
                  <a:cubicBezTo>
                    <a:pt x="473" y="182"/>
                    <a:pt x="474" y="177"/>
                    <a:pt x="475" y="173"/>
                  </a:cubicBezTo>
                  <a:cubicBezTo>
                    <a:pt x="476" y="168"/>
                    <a:pt x="474" y="166"/>
                    <a:pt x="472" y="162"/>
                  </a:cubicBezTo>
                  <a:cubicBezTo>
                    <a:pt x="469" y="154"/>
                    <a:pt x="466" y="153"/>
                    <a:pt x="475" y="150"/>
                  </a:cubicBezTo>
                  <a:cubicBezTo>
                    <a:pt x="476" y="149"/>
                    <a:pt x="475" y="149"/>
                    <a:pt x="475" y="148"/>
                  </a:cubicBezTo>
                  <a:cubicBezTo>
                    <a:pt x="461" y="149"/>
                    <a:pt x="474" y="140"/>
                    <a:pt x="477" y="136"/>
                  </a:cubicBezTo>
                  <a:cubicBezTo>
                    <a:pt x="481" y="130"/>
                    <a:pt x="479" y="127"/>
                    <a:pt x="479" y="119"/>
                  </a:cubicBezTo>
                  <a:cubicBezTo>
                    <a:pt x="470" y="120"/>
                    <a:pt x="471" y="117"/>
                    <a:pt x="466" y="114"/>
                  </a:cubicBezTo>
                  <a:cubicBezTo>
                    <a:pt x="462" y="111"/>
                    <a:pt x="456" y="110"/>
                    <a:pt x="453" y="108"/>
                  </a:cubicBezTo>
                  <a:cubicBezTo>
                    <a:pt x="442" y="104"/>
                    <a:pt x="427" y="105"/>
                    <a:pt x="419" y="98"/>
                  </a:cubicBezTo>
                  <a:cubicBezTo>
                    <a:pt x="415" y="95"/>
                    <a:pt x="413" y="87"/>
                    <a:pt x="409" y="86"/>
                  </a:cubicBezTo>
                  <a:cubicBezTo>
                    <a:pt x="405" y="84"/>
                    <a:pt x="397" y="91"/>
                    <a:pt x="394" y="92"/>
                  </a:cubicBezTo>
                  <a:cubicBezTo>
                    <a:pt x="390" y="93"/>
                    <a:pt x="382" y="92"/>
                    <a:pt x="378" y="90"/>
                  </a:cubicBezTo>
                  <a:cubicBezTo>
                    <a:pt x="375" y="88"/>
                    <a:pt x="373" y="84"/>
                    <a:pt x="370" y="84"/>
                  </a:cubicBezTo>
                  <a:cubicBezTo>
                    <a:pt x="367" y="84"/>
                    <a:pt x="366" y="87"/>
                    <a:pt x="363" y="87"/>
                  </a:cubicBezTo>
                  <a:cubicBezTo>
                    <a:pt x="352" y="86"/>
                    <a:pt x="355" y="71"/>
                    <a:pt x="355" y="62"/>
                  </a:cubicBezTo>
                  <a:cubicBezTo>
                    <a:pt x="349" y="62"/>
                    <a:pt x="351" y="58"/>
                    <a:pt x="349" y="56"/>
                  </a:cubicBezTo>
                  <a:cubicBezTo>
                    <a:pt x="346" y="53"/>
                    <a:pt x="346" y="53"/>
                    <a:pt x="342" y="52"/>
                  </a:cubicBezTo>
                  <a:cubicBezTo>
                    <a:pt x="328" y="47"/>
                    <a:pt x="325" y="53"/>
                    <a:pt x="322" y="37"/>
                  </a:cubicBezTo>
                  <a:cubicBezTo>
                    <a:pt x="322" y="32"/>
                    <a:pt x="320" y="35"/>
                    <a:pt x="322" y="31"/>
                  </a:cubicBezTo>
                  <a:cubicBezTo>
                    <a:pt x="323" y="29"/>
                    <a:pt x="327" y="32"/>
                    <a:pt x="327" y="26"/>
                  </a:cubicBezTo>
                  <a:cubicBezTo>
                    <a:pt x="327" y="24"/>
                    <a:pt x="323" y="21"/>
                    <a:pt x="322" y="19"/>
                  </a:cubicBezTo>
                  <a:cubicBezTo>
                    <a:pt x="316" y="10"/>
                    <a:pt x="312" y="1"/>
                    <a:pt x="299" y="1"/>
                  </a:cubicBezTo>
                  <a:cubicBezTo>
                    <a:pt x="287" y="0"/>
                    <a:pt x="279" y="14"/>
                    <a:pt x="266" y="14"/>
                  </a:cubicBezTo>
                  <a:cubicBezTo>
                    <a:pt x="256" y="14"/>
                    <a:pt x="242" y="11"/>
                    <a:pt x="233" y="16"/>
                  </a:cubicBezTo>
                  <a:cubicBezTo>
                    <a:pt x="221" y="23"/>
                    <a:pt x="229" y="38"/>
                    <a:pt x="225" y="49"/>
                  </a:cubicBezTo>
                  <a:cubicBezTo>
                    <a:pt x="219" y="48"/>
                    <a:pt x="217" y="42"/>
                    <a:pt x="211" y="41"/>
                  </a:cubicBezTo>
                  <a:cubicBezTo>
                    <a:pt x="213" y="41"/>
                    <a:pt x="204" y="39"/>
                    <a:pt x="206" y="39"/>
                  </a:cubicBezTo>
                  <a:cubicBezTo>
                    <a:pt x="202" y="39"/>
                    <a:pt x="200" y="41"/>
                    <a:pt x="198" y="42"/>
                  </a:cubicBezTo>
                  <a:cubicBezTo>
                    <a:pt x="187" y="43"/>
                    <a:pt x="196" y="38"/>
                    <a:pt x="189" y="34"/>
                  </a:cubicBezTo>
                  <a:cubicBezTo>
                    <a:pt x="185" y="32"/>
                    <a:pt x="177" y="37"/>
                    <a:pt x="177" y="41"/>
                  </a:cubicBezTo>
                  <a:cubicBezTo>
                    <a:pt x="174" y="39"/>
                    <a:pt x="162" y="29"/>
                    <a:pt x="159" y="36"/>
                  </a:cubicBezTo>
                  <a:cubicBezTo>
                    <a:pt x="153" y="36"/>
                    <a:pt x="136" y="36"/>
                    <a:pt x="135" y="28"/>
                  </a:cubicBezTo>
                  <a:cubicBezTo>
                    <a:pt x="117" y="25"/>
                    <a:pt x="97" y="18"/>
                    <a:pt x="79" y="20"/>
                  </a:cubicBezTo>
                  <a:cubicBezTo>
                    <a:pt x="70" y="21"/>
                    <a:pt x="63" y="22"/>
                    <a:pt x="56" y="28"/>
                  </a:cubicBezTo>
                  <a:cubicBezTo>
                    <a:pt x="52" y="31"/>
                    <a:pt x="55" y="31"/>
                    <a:pt x="49" y="33"/>
                  </a:cubicBezTo>
                  <a:cubicBezTo>
                    <a:pt x="46" y="33"/>
                    <a:pt x="43" y="33"/>
                    <a:pt x="40" y="33"/>
                  </a:cubicBezTo>
                  <a:cubicBezTo>
                    <a:pt x="40" y="33"/>
                    <a:pt x="40" y="33"/>
                    <a:pt x="40" y="33"/>
                  </a:cubicBezTo>
                  <a:cubicBezTo>
                    <a:pt x="41" y="41"/>
                    <a:pt x="43" y="49"/>
                    <a:pt x="46" y="56"/>
                  </a:cubicBezTo>
                  <a:cubicBezTo>
                    <a:pt x="49" y="62"/>
                    <a:pt x="53" y="67"/>
                    <a:pt x="53" y="74"/>
                  </a:cubicBezTo>
                  <a:cubicBezTo>
                    <a:pt x="53" y="83"/>
                    <a:pt x="49" y="80"/>
                    <a:pt x="44" y="83"/>
                  </a:cubicBezTo>
                  <a:cubicBezTo>
                    <a:pt x="35" y="90"/>
                    <a:pt x="29" y="103"/>
                    <a:pt x="22" y="111"/>
                  </a:cubicBezTo>
                  <a:cubicBezTo>
                    <a:pt x="15" y="118"/>
                    <a:pt x="16" y="116"/>
                    <a:pt x="17" y="125"/>
                  </a:cubicBezTo>
                  <a:cubicBezTo>
                    <a:pt x="18" y="131"/>
                    <a:pt x="18" y="136"/>
                    <a:pt x="21" y="141"/>
                  </a:cubicBezTo>
                  <a:cubicBezTo>
                    <a:pt x="17" y="141"/>
                    <a:pt x="14" y="140"/>
                    <a:pt x="11" y="139"/>
                  </a:cubicBezTo>
                  <a:cubicBezTo>
                    <a:pt x="9" y="143"/>
                    <a:pt x="6" y="148"/>
                    <a:pt x="4" y="152"/>
                  </a:cubicBezTo>
                  <a:cubicBezTo>
                    <a:pt x="2" y="156"/>
                    <a:pt x="2" y="160"/>
                    <a:pt x="2" y="165"/>
                  </a:cubicBezTo>
                  <a:cubicBezTo>
                    <a:pt x="1" y="165"/>
                    <a:pt x="0" y="165"/>
                    <a:pt x="0" y="166"/>
                  </a:cubicBezTo>
                  <a:cubicBezTo>
                    <a:pt x="3" y="171"/>
                    <a:pt x="14" y="176"/>
                    <a:pt x="17" y="180"/>
                  </a:cubicBezTo>
                  <a:cubicBezTo>
                    <a:pt x="19" y="183"/>
                    <a:pt x="20" y="185"/>
                    <a:pt x="20" y="186"/>
                  </a:cubicBezTo>
                  <a:cubicBezTo>
                    <a:pt x="21" y="186"/>
                    <a:pt x="22" y="186"/>
                    <a:pt x="23" y="185"/>
                  </a:cubicBezTo>
                  <a:cubicBezTo>
                    <a:pt x="24" y="185"/>
                    <a:pt x="27" y="181"/>
                    <a:pt x="26" y="181"/>
                  </a:cubicBezTo>
                  <a:cubicBezTo>
                    <a:pt x="32" y="179"/>
                    <a:pt x="34" y="183"/>
                    <a:pt x="40" y="184"/>
                  </a:cubicBezTo>
                  <a:cubicBezTo>
                    <a:pt x="49" y="186"/>
                    <a:pt x="58" y="184"/>
                    <a:pt x="66" y="188"/>
                  </a:cubicBezTo>
                  <a:cubicBezTo>
                    <a:pt x="70" y="190"/>
                    <a:pt x="71" y="193"/>
                    <a:pt x="76" y="192"/>
                  </a:cubicBezTo>
                  <a:cubicBezTo>
                    <a:pt x="80" y="192"/>
                    <a:pt x="83" y="188"/>
                    <a:pt x="87" y="187"/>
                  </a:cubicBezTo>
                  <a:cubicBezTo>
                    <a:pt x="93" y="185"/>
                    <a:pt x="99" y="187"/>
                    <a:pt x="104" y="185"/>
                  </a:cubicBezTo>
                  <a:cubicBezTo>
                    <a:pt x="110" y="183"/>
                    <a:pt x="110" y="179"/>
                    <a:pt x="115" y="176"/>
                  </a:cubicBezTo>
                  <a:cubicBezTo>
                    <a:pt x="118" y="174"/>
                    <a:pt x="121" y="173"/>
                    <a:pt x="123" y="174"/>
                  </a:cubicBezTo>
                  <a:cubicBezTo>
                    <a:pt x="128" y="168"/>
                    <a:pt x="136" y="166"/>
                    <a:pt x="143" y="165"/>
                  </a:cubicBezTo>
                  <a:cubicBezTo>
                    <a:pt x="151" y="165"/>
                    <a:pt x="152" y="166"/>
                    <a:pt x="157" y="170"/>
                  </a:cubicBezTo>
                  <a:cubicBezTo>
                    <a:pt x="162" y="174"/>
                    <a:pt x="164" y="174"/>
                    <a:pt x="170" y="176"/>
                  </a:cubicBezTo>
                  <a:cubicBezTo>
                    <a:pt x="173" y="178"/>
                    <a:pt x="175" y="181"/>
                    <a:pt x="177" y="182"/>
                  </a:cubicBezTo>
                  <a:cubicBezTo>
                    <a:pt x="179" y="182"/>
                    <a:pt x="183" y="182"/>
                    <a:pt x="184" y="183"/>
                  </a:cubicBezTo>
                  <a:cubicBezTo>
                    <a:pt x="187" y="185"/>
                    <a:pt x="189" y="190"/>
                    <a:pt x="189" y="194"/>
                  </a:cubicBezTo>
                  <a:cubicBezTo>
                    <a:pt x="190" y="198"/>
                    <a:pt x="185" y="201"/>
                    <a:pt x="188" y="205"/>
                  </a:cubicBezTo>
                  <a:cubicBezTo>
                    <a:pt x="189" y="208"/>
                    <a:pt x="197" y="212"/>
                    <a:pt x="199" y="213"/>
                  </a:cubicBezTo>
                  <a:cubicBezTo>
                    <a:pt x="200" y="217"/>
                    <a:pt x="199" y="222"/>
                    <a:pt x="201" y="226"/>
                  </a:cubicBezTo>
                  <a:cubicBezTo>
                    <a:pt x="202" y="228"/>
                    <a:pt x="205" y="227"/>
                    <a:pt x="206" y="230"/>
                  </a:cubicBezTo>
                  <a:cubicBezTo>
                    <a:pt x="208" y="232"/>
                    <a:pt x="207" y="234"/>
                    <a:pt x="208" y="236"/>
                  </a:cubicBezTo>
                  <a:cubicBezTo>
                    <a:pt x="210" y="241"/>
                    <a:pt x="213" y="244"/>
                    <a:pt x="208" y="247"/>
                  </a:cubicBezTo>
                  <a:cubicBezTo>
                    <a:pt x="205" y="249"/>
                    <a:pt x="195" y="248"/>
                    <a:pt x="191" y="246"/>
                  </a:cubicBezTo>
                  <a:cubicBezTo>
                    <a:pt x="187" y="244"/>
                    <a:pt x="184" y="237"/>
                    <a:pt x="181" y="246"/>
                  </a:cubicBezTo>
                  <a:cubicBezTo>
                    <a:pt x="180" y="248"/>
                    <a:pt x="182" y="251"/>
                    <a:pt x="182" y="252"/>
                  </a:cubicBezTo>
                  <a:cubicBezTo>
                    <a:pt x="181" y="257"/>
                    <a:pt x="181" y="255"/>
                    <a:pt x="180" y="258"/>
                  </a:cubicBezTo>
                  <a:cubicBezTo>
                    <a:pt x="178" y="263"/>
                    <a:pt x="175" y="268"/>
                    <a:pt x="173" y="273"/>
                  </a:cubicBezTo>
                  <a:cubicBezTo>
                    <a:pt x="170" y="279"/>
                    <a:pt x="168" y="281"/>
                    <a:pt x="164" y="283"/>
                  </a:cubicBezTo>
                  <a:cubicBezTo>
                    <a:pt x="165" y="286"/>
                    <a:pt x="167" y="287"/>
                    <a:pt x="169" y="289"/>
                  </a:cubicBezTo>
                  <a:cubicBezTo>
                    <a:pt x="179" y="294"/>
                    <a:pt x="192" y="279"/>
                    <a:pt x="202" y="286"/>
                  </a:cubicBezTo>
                  <a:cubicBezTo>
                    <a:pt x="201" y="284"/>
                    <a:pt x="201" y="282"/>
                    <a:pt x="202" y="280"/>
                  </a:cubicBezTo>
                  <a:cubicBezTo>
                    <a:pt x="203" y="276"/>
                    <a:pt x="209" y="274"/>
                    <a:pt x="212" y="272"/>
                  </a:cubicBezTo>
                  <a:cubicBezTo>
                    <a:pt x="215" y="269"/>
                    <a:pt x="219" y="264"/>
                    <a:pt x="221" y="261"/>
                  </a:cubicBezTo>
                  <a:cubicBezTo>
                    <a:pt x="224" y="258"/>
                    <a:pt x="227" y="253"/>
                    <a:pt x="229" y="250"/>
                  </a:cubicBezTo>
                  <a:cubicBezTo>
                    <a:pt x="232" y="245"/>
                    <a:pt x="230" y="244"/>
                    <a:pt x="235" y="241"/>
                  </a:cubicBezTo>
                  <a:cubicBezTo>
                    <a:pt x="242" y="237"/>
                    <a:pt x="254" y="243"/>
                    <a:pt x="263" y="244"/>
                  </a:cubicBezTo>
                  <a:cubicBezTo>
                    <a:pt x="262" y="247"/>
                    <a:pt x="262" y="250"/>
                    <a:pt x="262" y="252"/>
                  </a:cubicBezTo>
                  <a:cubicBezTo>
                    <a:pt x="270" y="254"/>
                    <a:pt x="279" y="261"/>
                    <a:pt x="288" y="260"/>
                  </a:cubicBezTo>
                  <a:cubicBezTo>
                    <a:pt x="290" y="259"/>
                    <a:pt x="291" y="258"/>
                    <a:pt x="294" y="258"/>
                  </a:cubicBezTo>
                  <a:cubicBezTo>
                    <a:pt x="296" y="258"/>
                    <a:pt x="300" y="258"/>
                    <a:pt x="303" y="259"/>
                  </a:cubicBezTo>
                  <a:cubicBezTo>
                    <a:pt x="314" y="265"/>
                    <a:pt x="292" y="273"/>
                    <a:pt x="288" y="276"/>
                  </a:cubicBezTo>
                  <a:cubicBezTo>
                    <a:pt x="284" y="280"/>
                    <a:pt x="272" y="283"/>
                    <a:pt x="281" y="288"/>
                  </a:cubicBezTo>
                  <a:cubicBezTo>
                    <a:pt x="286" y="284"/>
                    <a:pt x="289" y="288"/>
                    <a:pt x="292" y="291"/>
                  </a:cubicBezTo>
                  <a:cubicBezTo>
                    <a:pt x="296" y="294"/>
                    <a:pt x="299" y="293"/>
                    <a:pt x="304" y="295"/>
                  </a:cubicBezTo>
                  <a:cubicBezTo>
                    <a:pt x="311" y="299"/>
                    <a:pt x="306" y="304"/>
                    <a:pt x="304" y="309"/>
                  </a:cubicBezTo>
                  <a:cubicBezTo>
                    <a:pt x="301" y="315"/>
                    <a:pt x="303" y="318"/>
                    <a:pt x="308" y="321"/>
                  </a:cubicBezTo>
                  <a:cubicBezTo>
                    <a:pt x="314" y="323"/>
                    <a:pt x="315" y="324"/>
                    <a:pt x="320" y="321"/>
                  </a:cubicBezTo>
                  <a:cubicBezTo>
                    <a:pt x="322" y="319"/>
                    <a:pt x="324" y="319"/>
                    <a:pt x="326" y="316"/>
                  </a:cubicBezTo>
                  <a:cubicBezTo>
                    <a:pt x="328" y="313"/>
                    <a:pt x="328" y="312"/>
                    <a:pt x="332" y="310"/>
                  </a:cubicBezTo>
                  <a:cubicBezTo>
                    <a:pt x="336" y="307"/>
                    <a:pt x="336" y="308"/>
                    <a:pt x="341" y="308"/>
                  </a:cubicBezTo>
                  <a:cubicBezTo>
                    <a:pt x="344" y="308"/>
                    <a:pt x="346" y="306"/>
                    <a:pt x="348" y="304"/>
                  </a:cubicBezTo>
                  <a:cubicBezTo>
                    <a:pt x="350" y="300"/>
                    <a:pt x="353" y="296"/>
                    <a:pt x="358" y="296"/>
                  </a:cubicBezTo>
                  <a:cubicBezTo>
                    <a:pt x="363" y="296"/>
                    <a:pt x="365" y="300"/>
                    <a:pt x="369" y="300"/>
                  </a:cubicBezTo>
                  <a:cubicBezTo>
                    <a:pt x="373" y="299"/>
                    <a:pt x="378" y="298"/>
                    <a:pt x="382" y="297"/>
                  </a:cubicBezTo>
                  <a:cubicBezTo>
                    <a:pt x="382" y="295"/>
                    <a:pt x="382" y="292"/>
                    <a:pt x="382" y="290"/>
                  </a:cubicBezTo>
                  <a:cubicBezTo>
                    <a:pt x="383" y="287"/>
                    <a:pt x="386" y="286"/>
                    <a:pt x="387" y="283"/>
                  </a:cubicBezTo>
                  <a:cubicBezTo>
                    <a:pt x="384" y="282"/>
                    <a:pt x="379" y="282"/>
                    <a:pt x="376" y="282"/>
                  </a:cubicBezTo>
                  <a:cubicBezTo>
                    <a:pt x="374" y="282"/>
                    <a:pt x="372" y="284"/>
                    <a:pt x="371" y="284"/>
                  </a:cubicBezTo>
                  <a:cubicBezTo>
                    <a:pt x="370" y="284"/>
                    <a:pt x="368" y="282"/>
                    <a:pt x="368" y="282"/>
                  </a:cubicBezTo>
                  <a:cubicBezTo>
                    <a:pt x="363" y="282"/>
                    <a:pt x="360" y="288"/>
                    <a:pt x="354" y="288"/>
                  </a:cubicBezTo>
                  <a:cubicBezTo>
                    <a:pt x="346" y="288"/>
                    <a:pt x="347" y="284"/>
                    <a:pt x="346" y="278"/>
                  </a:cubicBezTo>
                  <a:cubicBezTo>
                    <a:pt x="345" y="273"/>
                    <a:pt x="341" y="268"/>
                    <a:pt x="340" y="263"/>
                  </a:cubicBezTo>
                  <a:cubicBezTo>
                    <a:pt x="338" y="255"/>
                    <a:pt x="343" y="253"/>
                    <a:pt x="347" y="247"/>
                  </a:cubicBezTo>
                  <a:cubicBezTo>
                    <a:pt x="352" y="248"/>
                    <a:pt x="357" y="247"/>
                    <a:pt x="360" y="243"/>
                  </a:cubicBezTo>
                  <a:cubicBezTo>
                    <a:pt x="363" y="240"/>
                    <a:pt x="364" y="236"/>
                    <a:pt x="369" y="236"/>
                  </a:cubicBezTo>
                  <a:cubicBezTo>
                    <a:pt x="371" y="236"/>
                    <a:pt x="376" y="236"/>
                    <a:pt x="376" y="239"/>
                  </a:cubicBezTo>
                  <a:cubicBezTo>
                    <a:pt x="379" y="239"/>
                    <a:pt x="380" y="233"/>
                    <a:pt x="384" y="232"/>
                  </a:cubicBezTo>
                  <a:cubicBezTo>
                    <a:pt x="389" y="231"/>
                    <a:pt x="390" y="232"/>
                    <a:pt x="392" y="236"/>
                  </a:cubicBezTo>
                  <a:cubicBezTo>
                    <a:pt x="394" y="233"/>
                    <a:pt x="393" y="230"/>
                    <a:pt x="396" y="228"/>
                  </a:cubicBezTo>
                  <a:cubicBezTo>
                    <a:pt x="399" y="226"/>
                    <a:pt x="401" y="227"/>
                    <a:pt x="404" y="227"/>
                  </a:cubicBezTo>
                  <a:cubicBezTo>
                    <a:pt x="406" y="226"/>
                    <a:pt x="408" y="225"/>
                    <a:pt x="410" y="223"/>
                  </a:cubicBezTo>
                  <a:cubicBezTo>
                    <a:pt x="413" y="220"/>
                    <a:pt x="412" y="219"/>
                    <a:pt x="417" y="219"/>
                  </a:cubicBezTo>
                  <a:cubicBezTo>
                    <a:pt x="419" y="219"/>
                    <a:pt x="422" y="220"/>
                    <a:pt x="424" y="220"/>
                  </a:cubicBezTo>
                  <a:cubicBezTo>
                    <a:pt x="426" y="220"/>
                    <a:pt x="427" y="220"/>
                    <a:pt x="427" y="219"/>
                  </a:cubicBezTo>
                  <a:cubicBezTo>
                    <a:pt x="428" y="216"/>
                    <a:pt x="429" y="212"/>
                    <a:pt x="429" y="211"/>
                  </a:cubicBezTo>
                  <a:cubicBezTo>
                    <a:pt x="429" y="210"/>
                    <a:pt x="431" y="200"/>
                    <a:pt x="433" y="19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5" name="Freeform 642"/>
            <p:cNvSpPr>
              <a:spLocks/>
            </p:cNvSpPr>
            <p:nvPr/>
          </p:nvSpPr>
          <p:spPr bwMode="auto">
            <a:xfrm>
              <a:off x="-9302750" y="1530350"/>
              <a:ext cx="946150" cy="831850"/>
            </a:xfrm>
            <a:custGeom>
              <a:avLst/>
              <a:gdLst>
                <a:gd name="T0" fmla="*/ 224 w 252"/>
                <a:gd name="T1" fmla="*/ 166 h 222"/>
                <a:gd name="T2" fmla="*/ 222 w 252"/>
                <a:gd name="T3" fmla="*/ 153 h 222"/>
                <a:gd name="T4" fmla="*/ 230 w 252"/>
                <a:gd name="T5" fmla="*/ 139 h 222"/>
                <a:gd name="T6" fmla="*/ 251 w 252"/>
                <a:gd name="T7" fmla="*/ 129 h 222"/>
                <a:gd name="T8" fmla="*/ 250 w 252"/>
                <a:gd name="T9" fmla="*/ 117 h 222"/>
                <a:gd name="T10" fmla="*/ 232 w 252"/>
                <a:gd name="T11" fmla="*/ 111 h 222"/>
                <a:gd name="T12" fmla="*/ 224 w 252"/>
                <a:gd name="T13" fmla="*/ 96 h 222"/>
                <a:gd name="T14" fmla="*/ 213 w 252"/>
                <a:gd name="T15" fmla="*/ 83 h 222"/>
                <a:gd name="T16" fmla="*/ 209 w 252"/>
                <a:gd name="T17" fmla="*/ 71 h 222"/>
                <a:gd name="T18" fmla="*/ 208 w 252"/>
                <a:gd name="T19" fmla="*/ 51 h 222"/>
                <a:gd name="T20" fmla="*/ 205 w 252"/>
                <a:gd name="T21" fmla="*/ 39 h 222"/>
                <a:gd name="T22" fmla="*/ 194 w 252"/>
                <a:gd name="T23" fmla="*/ 21 h 222"/>
                <a:gd name="T24" fmla="*/ 163 w 252"/>
                <a:gd name="T25" fmla="*/ 9 h 222"/>
                <a:gd name="T26" fmla="*/ 145 w 252"/>
                <a:gd name="T27" fmla="*/ 4 h 222"/>
                <a:gd name="T28" fmla="*/ 135 w 252"/>
                <a:gd name="T29" fmla="*/ 3 h 222"/>
                <a:gd name="T30" fmla="*/ 130 w 252"/>
                <a:gd name="T31" fmla="*/ 2 h 222"/>
                <a:gd name="T32" fmla="*/ 117 w 252"/>
                <a:gd name="T33" fmla="*/ 16 h 222"/>
                <a:gd name="T34" fmla="*/ 94 w 252"/>
                <a:gd name="T35" fmla="*/ 23 h 222"/>
                <a:gd name="T36" fmla="*/ 88 w 252"/>
                <a:gd name="T37" fmla="*/ 35 h 222"/>
                <a:gd name="T38" fmla="*/ 92 w 252"/>
                <a:gd name="T39" fmla="*/ 43 h 222"/>
                <a:gd name="T40" fmla="*/ 83 w 252"/>
                <a:gd name="T41" fmla="*/ 49 h 222"/>
                <a:gd name="T42" fmla="*/ 74 w 252"/>
                <a:gd name="T43" fmla="*/ 58 h 222"/>
                <a:gd name="T44" fmla="*/ 58 w 252"/>
                <a:gd name="T45" fmla="*/ 90 h 222"/>
                <a:gd name="T46" fmla="*/ 42 w 252"/>
                <a:gd name="T47" fmla="*/ 101 h 222"/>
                <a:gd name="T48" fmla="*/ 23 w 252"/>
                <a:gd name="T49" fmla="*/ 104 h 222"/>
                <a:gd name="T50" fmla="*/ 10 w 252"/>
                <a:gd name="T51" fmla="*/ 121 h 222"/>
                <a:gd name="T52" fmla="*/ 11 w 252"/>
                <a:gd name="T53" fmla="*/ 164 h 222"/>
                <a:gd name="T54" fmla="*/ 0 w 252"/>
                <a:gd name="T55" fmla="*/ 178 h 222"/>
                <a:gd name="T56" fmla="*/ 11 w 252"/>
                <a:gd name="T57" fmla="*/ 206 h 222"/>
                <a:gd name="T58" fmla="*/ 27 w 252"/>
                <a:gd name="T59" fmla="*/ 201 h 222"/>
                <a:gd name="T60" fmla="*/ 106 w 252"/>
                <a:gd name="T61" fmla="*/ 201 h 222"/>
                <a:gd name="T62" fmla="*/ 148 w 252"/>
                <a:gd name="T63" fmla="*/ 214 h 222"/>
                <a:gd name="T64" fmla="*/ 169 w 252"/>
                <a:gd name="T65" fmla="*/ 215 h 222"/>
                <a:gd name="T66" fmla="*/ 182 w 252"/>
                <a:gd name="T67" fmla="*/ 214 h 222"/>
                <a:gd name="T68" fmla="*/ 204 w 252"/>
                <a:gd name="T69" fmla="*/ 189 h 222"/>
                <a:gd name="T70" fmla="*/ 224 w 252"/>
                <a:gd name="T71" fmla="*/ 17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22">
                  <a:moveTo>
                    <a:pt x="223" y="170"/>
                  </a:moveTo>
                  <a:cubicBezTo>
                    <a:pt x="223" y="169"/>
                    <a:pt x="224" y="167"/>
                    <a:pt x="224" y="166"/>
                  </a:cubicBezTo>
                  <a:cubicBezTo>
                    <a:pt x="223" y="163"/>
                    <a:pt x="222" y="161"/>
                    <a:pt x="222" y="158"/>
                  </a:cubicBezTo>
                  <a:cubicBezTo>
                    <a:pt x="222" y="157"/>
                    <a:pt x="223" y="154"/>
                    <a:pt x="222" y="153"/>
                  </a:cubicBezTo>
                  <a:cubicBezTo>
                    <a:pt x="220" y="148"/>
                    <a:pt x="213" y="147"/>
                    <a:pt x="217" y="141"/>
                  </a:cubicBezTo>
                  <a:cubicBezTo>
                    <a:pt x="220" y="137"/>
                    <a:pt x="226" y="138"/>
                    <a:pt x="230" y="139"/>
                  </a:cubicBezTo>
                  <a:cubicBezTo>
                    <a:pt x="236" y="141"/>
                    <a:pt x="237" y="143"/>
                    <a:pt x="242" y="138"/>
                  </a:cubicBezTo>
                  <a:cubicBezTo>
                    <a:pt x="244" y="137"/>
                    <a:pt x="251" y="130"/>
                    <a:pt x="251" y="129"/>
                  </a:cubicBezTo>
                  <a:cubicBezTo>
                    <a:pt x="252" y="123"/>
                    <a:pt x="246" y="125"/>
                    <a:pt x="246" y="120"/>
                  </a:cubicBezTo>
                  <a:cubicBezTo>
                    <a:pt x="246" y="118"/>
                    <a:pt x="250" y="119"/>
                    <a:pt x="250" y="117"/>
                  </a:cubicBezTo>
                  <a:cubicBezTo>
                    <a:pt x="249" y="115"/>
                    <a:pt x="246" y="116"/>
                    <a:pt x="245" y="115"/>
                  </a:cubicBezTo>
                  <a:cubicBezTo>
                    <a:pt x="240" y="113"/>
                    <a:pt x="236" y="113"/>
                    <a:pt x="232" y="111"/>
                  </a:cubicBezTo>
                  <a:cubicBezTo>
                    <a:pt x="225" y="109"/>
                    <a:pt x="230" y="109"/>
                    <a:pt x="229" y="103"/>
                  </a:cubicBezTo>
                  <a:cubicBezTo>
                    <a:pt x="229" y="99"/>
                    <a:pt x="227" y="98"/>
                    <a:pt x="224" y="96"/>
                  </a:cubicBezTo>
                  <a:cubicBezTo>
                    <a:pt x="219" y="93"/>
                    <a:pt x="219" y="92"/>
                    <a:pt x="216" y="87"/>
                  </a:cubicBezTo>
                  <a:cubicBezTo>
                    <a:pt x="215" y="85"/>
                    <a:pt x="215" y="85"/>
                    <a:pt x="213" y="83"/>
                  </a:cubicBezTo>
                  <a:cubicBezTo>
                    <a:pt x="212" y="81"/>
                    <a:pt x="210" y="81"/>
                    <a:pt x="209" y="79"/>
                  </a:cubicBezTo>
                  <a:cubicBezTo>
                    <a:pt x="208" y="75"/>
                    <a:pt x="213" y="75"/>
                    <a:pt x="209" y="71"/>
                  </a:cubicBezTo>
                  <a:cubicBezTo>
                    <a:pt x="205" y="67"/>
                    <a:pt x="199" y="67"/>
                    <a:pt x="203" y="60"/>
                  </a:cubicBezTo>
                  <a:cubicBezTo>
                    <a:pt x="206" y="56"/>
                    <a:pt x="209" y="57"/>
                    <a:pt x="208" y="51"/>
                  </a:cubicBezTo>
                  <a:cubicBezTo>
                    <a:pt x="208" y="49"/>
                    <a:pt x="206" y="47"/>
                    <a:pt x="205" y="46"/>
                  </a:cubicBezTo>
                  <a:cubicBezTo>
                    <a:pt x="204" y="42"/>
                    <a:pt x="205" y="43"/>
                    <a:pt x="205" y="39"/>
                  </a:cubicBezTo>
                  <a:cubicBezTo>
                    <a:pt x="205" y="36"/>
                    <a:pt x="205" y="30"/>
                    <a:pt x="204" y="28"/>
                  </a:cubicBezTo>
                  <a:cubicBezTo>
                    <a:pt x="202" y="26"/>
                    <a:pt x="196" y="23"/>
                    <a:pt x="194" y="21"/>
                  </a:cubicBezTo>
                  <a:cubicBezTo>
                    <a:pt x="185" y="12"/>
                    <a:pt x="179" y="18"/>
                    <a:pt x="170" y="21"/>
                  </a:cubicBezTo>
                  <a:cubicBezTo>
                    <a:pt x="160" y="24"/>
                    <a:pt x="170" y="13"/>
                    <a:pt x="163" y="9"/>
                  </a:cubicBezTo>
                  <a:cubicBezTo>
                    <a:pt x="157" y="6"/>
                    <a:pt x="155" y="11"/>
                    <a:pt x="150" y="10"/>
                  </a:cubicBezTo>
                  <a:cubicBezTo>
                    <a:pt x="144" y="10"/>
                    <a:pt x="148" y="7"/>
                    <a:pt x="145" y="4"/>
                  </a:cubicBezTo>
                  <a:cubicBezTo>
                    <a:pt x="142" y="2"/>
                    <a:pt x="140" y="4"/>
                    <a:pt x="138" y="4"/>
                  </a:cubicBezTo>
                  <a:cubicBezTo>
                    <a:pt x="136" y="4"/>
                    <a:pt x="137" y="4"/>
                    <a:pt x="135" y="3"/>
                  </a:cubicBezTo>
                  <a:cubicBezTo>
                    <a:pt x="133" y="2"/>
                    <a:pt x="132" y="1"/>
                    <a:pt x="131" y="0"/>
                  </a:cubicBezTo>
                  <a:cubicBezTo>
                    <a:pt x="131" y="1"/>
                    <a:pt x="131" y="2"/>
                    <a:pt x="130" y="2"/>
                  </a:cubicBezTo>
                  <a:cubicBezTo>
                    <a:pt x="129" y="4"/>
                    <a:pt x="126" y="3"/>
                    <a:pt x="125" y="4"/>
                  </a:cubicBezTo>
                  <a:cubicBezTo>
                    <a:pt x="122" y="7"/>
                    <a:pt x="121" y="13"/>
                    <a:pt x="117" y="16"/>
                  </a:cubicBezTo>
                  <a:cubicBezTo>
                    <a:pt x="113" y="19"/>
                    <a:pt x="111" y="17"/>
                    <a:pt x="106" y="18"/>
                  </a:cubicBezTo>
                  <a:cubicBezTo>
                    <a:pt x="100" y="18"/>
                    <a:pt x="98" y="21"/>
                    <a:pt x="94" y="23"/>
                  </a:cubicBezTo>
                  <a:cubicBezTo>
                    <a:pt x="92" y="23"/>
                    <a:pt x="91" y="24"/>
                    <a:pt x="89" y="24"/>
                  </a:cubicBezTo>
                  <a:cubicBezTo>
                    <a:pt x="92" y="28"/>
                    <a:pt x="89" y="30"/>
                    <a:pt x="88" y="35"/>
                  </a:cubicBezTo>
                  <a:cubicBezTo>
                    <a:pt x="88" y="37"/>
                    <a:pt x="84" y="38"/>
                    <a:pt x="85" y="41"/>
                  </a:cubicBezTo>
                  <a:cubicBezTo>
                    <a:pt x="86" y="43"/>
                    <a:pt x="91" y="41"/>
                    <a:pt x="92" y="43"/>
                  </a:cubicBezTo>
                  <a:cubicBezTo>
                    <a:pt x="95" y="49"/>
                    <a:pt x="88" y="48"/>
                    <a:pt x="86" y="50"/>
                  </a:cubicBezTo>
                  <a:cubicBezTo>
                    <a:pt x="85" y="50"/>
                    <a:pt x="83" y="49"/>
                    <a:pt x="83" y="49"/>
                  </a:cubicBezTo>
                  <a:cubicBezTo>
                    <a:pt x="81" y="50"/>
                    <a:pt x="81" y="52"/>
                    <a:pt x="80" y="53"/>
                  </a:cubicBezTo>
                  <a:cubicBezTo>
                    <a:pt x="79" y="54"/>
                    <a:pt x="75" y="57"/>
                    <a:pt x="74" y="58"/>
                  </a:cubicBezTo>
                  <a:cubicBezTo>
                    <a:pt x="69" y="64"/>
                    <a:pt x="69" y="66"/>
                    <a:pt x="67" y="73"/>
                  </a:cubicBezTo>
                  <a:cubicBezTo>
                    <a:pt x="65" y="78"/>
                    <a:pt x="62" y="86"/>
                    <a:pt x="58" y="90"/>
                  </a:cubicBezTo>
                  <a:cubicBezTo>
                    <a:pt x="57" y="91"/>
                    <a:pt x="52" y="92"/>
                    <a:pt x="50" y="93"/>
                  </a:cubicBezTo>
                  <a:cubicBezTo>
                    <a:pt x="47" y="95"/>
                    <a:pt x="44" y="99"/>
                    <a:pt x="42" y="101"/>
                  </a:cubicBezTo>
                  <a:cubicBezTo>
                    <a:pt x="40" y="102"/>
                    <a:pt x="36" y="105"/>
                    <a:pt x="34" y="105"/>
                  </a:cubicBezTo>
                  <a:cubicBezTo>
                    <a:pt x="29" y="106"/>
                    <a:pt x="28" y="104"/>
                    <a:pt x="23" y="104"/>
                  </a:cubicBezTo>
                  <a:cubicBezTo>
                    <a:pt x="20" y="104"/>
                    <a:pt x="13" y="104"/>
                    <a:pt x="8" y="106"/>
                  </a:cubicBezTo>
                  <a:cubicBezTo>
                    <a:pt x="9" y="111"/>
                    <a:pt x="9" y="117"/>
                    <a:pt x="10" y="121"/>
                  </a:cubicBezTo>
                  <a:cubicBezTo>
                    <a:pt x="13" y="131"/>
                    <a:pt x="22" y="145"/>
                    <a:pt x="20" y="156"/>
                  </a:cubicBezTo>
                  <a:cubicBezTo>
                    <a:pt x="19" y="162"/>
                    <a:pt x="16" y="161"/>
                    <a:pt x="11" y="164"/>
                  </a:cubicBezTo>
                  <a:cubicBezTo>
                    <a:pt x="6" y="167"/>
                    <a:pt x="4" y="172"/>
                    <a:pt x="0" y="177"/>
                  </a:cubicBezTo>
                  <a:cubicBezTo>
                    <a:pt x="0" y="177"/>
                    <a:pt x="0" y="178"/>
                    <a:pt x="0" y="178"/>
                  </a:cubicBezTo>
                  <a:cubicBezTo>
                    <a:pt x="5" y="180"/>
                    <a:pt x="6" y="184"/>
                    <a:pt x="12" y="185"/>
                  </a:cubicBezTo>
                  <a:cubicBezTo>
                    <a:pt x="12" y="193"/>
                    <a:pt x="10" y="199"/>
                    <a:pt x="11" y="206"/>
                  </a:cubicBezTo>
                  <a:cubicBezTo>
                    <a:pt x="14" y="206"/>
                    <a:pt x="17" y="206"/>
                    <a:pt x="20" y="206"/>
                  </a:cubicBezTo>
                  <a:cubicBezTo>
                    <a:pt x="26" y="204"/>
                    <a:pt x="23" y="204"/>
                    <a:pt x="27" y="201"/>
                  </a:cubicBezTo>
                  <a:cubicBezTo>
                    <a:pt x="34" y="195"/>
                    <a:pt x="41" y="194"/>
                    <a:pt x="50" y="193"/>
                  </a:cubicBezTo>
                  <a:cubicBezTo>
                    <a:pt x="68" y="191"/>
                    <a:pt x="88" y="198"/>
                    <a:pt x="106" y="201"/>
                  </a:cubicBezTo>
                  <a:cubicBezTo>
                    <a:pt x="107" y="209"/>
                    <a:pt x="124" y="209"/>
                    <a:pt x="130" y="209"/>
                  </a:cubicBezTo>
                  <a:cubicBezTo>
                    <a:pt x="133" y="202"/>
                    <a:pt x="145" y="212"/>
                    <a:pt x="148" y="214"/>
                  </a:cubicBezTo>
                  <a:cubicBezTo>
                    <a:pt x="148" y="210"/>
                    <a:pt x="156" y="205"/>
                    <a:pt x="160" y="207"/>
                  </a:cubicBezTo>
                  <a:cubicBezTo>
                    <a:pt x="167" y="211"/>
                    <a:pt x="158" y="216"/>
                    <a:pt x="169" y="215"/>
                  </a:cubicBezTo>
                  <a:cubicBezTo>
                    <a:pt x="171" y="214"/>
                    <a:pt x="173" y="212"/>
                    <a:pt x="177" y="212"/>
                  </a:cubicBezTo>
                  <a:cubicBezTo>
                    <a:pt x="175" y="212"/>
                    <a:pt x="184" y="214"/>
                    <a:pt x="182" y="214"/>
                  </a:cubicBezTo>
                  <a:cubicBezTo>
                    <a:pt x="188" y="215"/>
                    <a:pt x="190" y="221"/>
                    <a:pt x="196" y="222"/>
                  </a:cubicBezTo>
                  <a:cubicBezTo>
                    <a:pt x="200" y="211"/>
                    <a:pt x="192" y="196"/>
                    <a:pt x="204" y="189"/>
                  </a:cubicBezTo>
                  <a:cubicBezTo>
                    <a:pt x="210" y="186"/>
                    <a:pt x="217" y="186"/>
                    <a:pt x="223" y="186"/>
                  </a:cubicBezTo>
                  <a:cubicBezTo>
                    <a:pt x="224" y="183"/>
                    <a:pt x="224" y="180"/>
                    <a:pt x="224" y="177"/>
                  </a:cubicBezTo>
                  <a:cubicBezTo>
                    <a:pt x="224" y="175"/>
                    <a:pt x="223" y="173"/>
                    <a:pt x="223" y="170"/>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6" name="Freeform 643"/>
            <p:cNvSpPr>
              <a:spLocks/>
            </p:cNvSpPr>
            <p:nvPr/>
          </p:nvSpPr>
          <p:spPr bwMode="auto">
            <a:xfrm>
              <a:off x="-8890000" y="-4429125"/>
              <a:ext cx="16308388" cy="8253413"/>
            </a:xfrm>
            <a:custGeom>
              <a:avLst/>
              <a:gdLst>
                <a:gd name="T0" fmla="*/ 4185 w 4349"/>
                <a:gd name="T1" fmla="*/ 918 h 2201"/>
                <a:gd name="T2" fmla="*/ 3817 w 4349"/>
                <a:gd name="T3" fmla="*/ 777 h 2201"/>
                <a:gd name="T4" fmla="*/ 3592 w 4349"/>
                <a:gd name="T5" fmla="*/ 789 h 2201"/>
                <a:gd name="T6" fmla="*/ 3291 w 4349"/>
                <a:gd name="T7" fmla="*/ 646 h 2201"/>
                <a:gd name="T8" fmla="*/ 3161 w 4349"/>
                <a:gd name="T9" fmla="*/ 577 h 2201"/>
                <a:gd name="T10" fmla="*/ 2997 w 4349"/>
                <a:gd name="T11" fmla="*/ 548 h 2201"/>
                <a:gd name="T12" fmla="*/ 2867 w 4349"/>
                <a:gd name="T13" fmla="*/ 637 h 2201"/>
                <a:gd name="T14" fmla="*/ 2707 w 4349"/>
                <a:gd name="T15" fmla="*/ 587 h 2201"/>
                <a:gd name="T16" fmla="*/ 2624 w 4349"/>
                <a:gd name="T17" fmla="*/ 452 h 2201"/>
                <a:gd name="T18" fmla="*/ 2480 w 4349"/>
                <a:gd name="T19" fmla="*/ 502 h 2201"/>
                <a:gd name="T20" fmla="*/ 2297 w 4349"/>
                <a:gd name="T21" fmla="*/ 452 h 2201"/>
                <a:gd name="T22" fmla="*/ 2078 w 4349"/>
                <a:gd name="T23" fmla="*/ 527 h 2201"/>
                <a:gd name="T24" fmla="*/ 2292 w 4349"/>
                <a:gd name="T25" fmla="*/ 242 h 2201"/>
                <a:gd name="T26" fmla="*/ 2235 w 4349"/>
                <a:gd name="T27" fmla="*/ 123 h 2201"/>
                <a:gd name="T28" fmla="*/ 2083 w 4349"/>
                <a:gd name="T29" fmla="*/ 80 h 2201"/>
                <a:gd name="T30" fmla="*/ 1973 w 4349"/>
                <a:gd name="T31" fmla="*/ 98 h 2201"/>
                <a:gd name="T32" fmla="*/ 1863 w 4349"/>
                <a:gd name="T33" fmla="*/ 201 h 2201"/>
                <a:gd name="T34" fmla="*/ 1803 w 4349"/>
                <a:gd name="T35" fmla="*/ 185 h 2201"/>
                <a:gd name="T36" fmla="*/ 1696 w 4349"/>
                <a:gd name="T37" fmla="*/ 240 h 2201"/>
                <a:gd name="T38" fmla="*/ 1582 w 4349"/>
                <a:gd name="T39" fmla="*/ 339 h 2201"/>
                <a:gd name="T40" fmla="*/ 1590 w 4349"/>
                <a:gd name="T41" fmla="*/ 421 h 2201"/>
                <a:gd name="T42" fmla="*/ 1429 w 4349"/>
                <a:gd name="T43" fmla="*/ 594 h 2201"/>
                <a:gd name="T44" fmla="*/ 1283 w 4349"/>
                <a:gd name="T45" fmla="*/ 589 h 2201"/>
                <a:gd name="T46" fmla="*/ 1277 w 4349"/>
                <a:gd name="T47" fmla="*/ 820 h 2201"/>
                <a:gd name="T48" fmla="*/ 1319 w 4349"/>
                <a:gd name="T49" fmla="*/ 854 h 2201"/>
                <a:gd name="T50" fmla="*/ 1175 w 4349"/>
                <a:gd name="T51" fmla="*/ 1002 h 2201"/>
                <a:gd name="T52" fmla="*/ 1187 w 4349"/>
                <a:gd name="T53" fmla="*/ 634 h 2201"/>
                <a:gd name="T54" fmla="*/ 1044 w 4349"/>
                <a:gd name="T55" fmla="*/ 701 h 2201"/>
                <a:gd name="T56" fmla="*/ 1115 w 4349"/>
                <a:gd name="T57" fmla="*/ 838 h 2201"/>
                <a:gd name="T58" fmla="*/ 890 w 4349"/>
                <a:gd name="T59" fmla="*/ 847 h 2201"/>
                <a:gd name="T60" fmla="*/ 719 w 4349"/>
                <a:gd name="T61" fmla="*/ 881 h 2201"/>
                <a:gd name="T62" fmla="*/ 634 w 4349"/>
                <a:gd name="T63" fmla="*/ 870 h 2201"/>
                <a:gd name="T64" fmla="*/ 502 w 4349"/>
                <a:gd name="T65" fmla="*/ 878 h 2201"/>
                <a:gd name="T66" fmla="*/ 292 w 4349"/>
                <a:gd name="T67" fmla="*/ 1116 h 2201"/>
                <a:gd name="T68" fmla="*/ 208 w 4349"/>
                <a:gd name="T69" fmla="*/ 1123 h 2201"/>
                <a:gd name="T70" fmla="*/ 186 w 4349"/>
                <a:gd name="T71" fmla="*/ 998 h 2201"/>
                <a:gd name="T72" fmla="*/ 248 w 4349"/>
                <a:gd name="T73" fmla="*/ 832 h 2201"/>
                <a:gd name="T74" fmla="*/ 42 w 4349"/>
                <a:gd name="T75" fmla="*/ 829 h 2201"/>
                <a:gd name="T76" fmla="*/ 12 w 4349"/>
                <a:gd name="T77" fmla="*/ 1507 h 2201"/>
                <a:gd name="T78" fmla="*/ 188 w 4349"/>
                <a:gd name="T79" fmla="*/ 1788 h 2201"/>
                <a:gd name="T80" fmla="*/ 253 w 4349"/>
                <a:gd name="T81" fmla="*/ 2049 h 2201"/>
                <a:gd name="T82" fmla="*/ 560 w 4349"/>
                <a:gd name="T83" fmla="*/ 2036 h 2201"/>
                <a:gd name="T84" fmla="*/ 702 w 4349"/>
                <a:gd name="T85" fmla="*/ 1811 h 2201"/>
                <a:gd name="T86" fmla="*/ 978 w 4349"/>
                <a:gd name="T87" fmla="*/ 1678 h 2201"/>
                <a:gd name="T88" fmla="*/ 1290 w 4349"/>
                <a:gd name="T89" fmla="*/ 1685 h 2201"/>
                <a:gd name="T90" fmla="*/ 1621 w 4349"/>
                <a:gd name="T91" fmla="*/ 1893 h 2201"/>
                <a:gd name="T92" fmla="*/ 1972 w 4349"/>
                <a:gd name="T93" fmla="*/ 1802 h 2201"/>
                <a:gd name="T94" fmla="*/ 2485 w 4349"/>
                <a:gd name="T95" fmla="*/ 1752 h 2201"/>
                <a:gd name="T96" fmla="*/ 2822 w 4349"/>
                <a:gd name="T97" fmla="*/ 1940 h 2201"/>
                <a:gd name="T98" fmla="*/ 2816 w 4349"/>
                <a:gd name="T99" fmla="*/ 2145 h 2201"/>
                <a:gd name="T100" fmla="*/ 3017 w 4349"/>
                <a:gd name="T101" fmla="*/ 1841 h 2201"/>
                <a:gd name="T102" fmla="*/ 2934 w 4349"/>
                <a:gd name="T103" fmla="*/ 1707 h 2201"/>
                <a:gd name="T104" fmla="*/ 2955 w 4349"/>
                <a:gd name="T105" fmla="*/ 1574 h 2201"/>
                <a:gd name="T106" fmla="*/ 3233 w 4349"/>
                <a:gd name="T107" fmla="*/ 1436 h 2201"/>
                <a:gd name="T108" fmla="*/ 3401 w 4349"/>
                <a:gd name="T109" fmla="*/ 1423 h 2201"/>
                <a:gd name="T110" fmla="*/ 3545 w 4349"/>
                <a:gd name="T111" fmla="*/ 1352 h 2201"/>
                <a:gd name="T112" fmla="*/ 3575 w 4349"/>
                <a:gd name="T113" fmla="*/ 1395 h 2201"/>
                <a:gd name="T114" fmla="*/ 3546 w 4349"/>
                <a:gd name="T115" fmla="*/ 1677 h 2201"/>
                <a:gd name="T116" fmla="*/ 3629 w 4349"/>
                <a:gd name="T117" fmla="*/ 1407 h 2201"/>
                <a:gd name="T118" fmla="*/ 3869 w 4349"/>
                <a:gd name="T119" fmla="*/ 1331 h 2201"/>
                <a:gd name="T120" fmla="*/ 3977 w 4349"/>
                <a:gd name="T121" fmla="*/ 1126 h 2201"/>
                <a:gd name="T122" fmla="*/ 4110 w 4349"/>
                <a:gd name="T123" fmla="*/ 1059 h 2201"/>
                <a:gd name="T124" fmla="*/ 4283 w 4349"/>
                <a:gd name="T125" fmla="*/ 107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9" h="2201">
                  <a:moveTo>
                    <a:pt x="4337" y="1029"/>
                  </a:moveTo>
                  <a:cubicBezTo>
                    <a:pt x="4335" y="1027"/>
                    <a:pt x="4335" y="1025"/>
                    <a:pt x="4333" y="1023"/>
                  </a:cubicBezTo>
                  <a:cubicBezTo>
                    <a:pt x="4331" y="1021"/>
                    <a:pt x="4328" y="1021"/>
                    <a:pt x="4326" y="1019"/>
                  </a:cubicBezTo>
                  <a:cubicBezTo>
                    <a:pt x="4320" y="1016"/>
                    <a:pt x="4318" y="1010"/>
                    <a:pt x="4313" y="1007"/>
                  </a:cubicBezTo>
                  <a:cubicBezTo>
                    <a:pt x="4309" y="1004"/>
                    <a:pt x="4304" y="999"/>
                    <a:pt x="4303" y="994"/>
                  </a:cubicBezTo>
                  <a:cubicBezTo>
                    <a:pt x="4302" y="993"/>
                    <a:pt x="4304" y="993"/>
                    <a:pt x="4303" y="991"/>
                  </a:cubicBezTo>
                  <a:cubicBezTo>
                    <a:pt x="4303" y="990"/>
                    <a:pt x="4301" y="990"/>
                    <a:pt x="4300" y="989"/>
                  </a:cubicBezTo>
                  <a:cubicBezTo>
                    <a:pt x="4298" y="988"/>
                    <a:pt x="4295" y="987"/>
                    <a:pt x="4294" y="984"/>
                  </a:cubicBezTo>
                  <a:cubicBezTo>
                    <a:pt x="4294" y="982"/>
                    <a:pt x="4296" y="980"/>
                    <a:pt x="4294" y="978"/>
                  </a:cubicBezTo>
                  <a:cubicBezTo>
                    <a:pt x="4293" y="977"/>
                    <a:pt x="4288" y="977"/>
                    <a:pt x="4287" y="977"/>
                  </a:cubicBezTo>
                  <a:cubicBezTo>
                    <a:pt x="4287" y="977"/>
                    <a:pt x="4287" y="978"/>
                    <a:pt x="4287" y="978"/>
                  </a:cubicBezTo>
                  <a:cubicBezTo>
                    <a:pt x="4283" y="978"/>
                    <a:pt x="4280" y="977"/>
                    <a:pt x="4277" y="975"/>
                  </a:cubicBezTo>
                  <a:cubicBezTo>
                    <a:pt x="4272" y="974"/>
                    <a:pt x="4268" y="974"/>
                    <a:pt x="4264" y="973"/>
                  </a:cubicBezTo>
                  <a:cubicBezTo>
                    <a:pt x="4260" y="972"/>
                    <a:pt x="4256" y="971"/>
                    <a:pt x="4252" y="970"/>
                  </a:cubicBezTo>
                  <a:cubicBezTo>
                    <a:pt x="4249" y="970"/>
                    <a:pt x="4241" y="966"/>
                    <a:pt x="4240" y="968"/>
                  </a:cubicBezTo>
                  <a:cubicBezTo>
                    <a:pt x="4240" y="968"/>
                    <a:pt x="4240" y="969"/>
                    <a:pt x="4240" y="969"/>
                  </a:cubicBezTo>
                  <a:cubicBezTo>
                    <a:pt x="4232" y="969"/>
                    <a:pt x="4224" y="970"/>
                    <a:pt x="4216" y="969"/>
                  </a:cubicBezTo>
                  <a:cubicBezTo>
                    <a:pt x="4216" y="966"/>
                    <a:pt x="4212" y="966"/>
                    <a:pt x="4212" y="969"/>
                  </a:cubicBezTo>
                  <a:cubicBezTo>
                    <a:pt x="4213" y="976"/>
                    <a:pt x="4225" y="972"/>
                    <a:pt x="4225" y="972"/>
                  </a:cubicBezTo>
                  <a:cubicBezTo>
                    <a:pt x="4225" y="974"/>
                    <a:pt x="4225" y="975"/>
                    <a:pt x="4225" y="977"/>
                  </a:cubicBezTo>
                  <a:cubicBezTo>
                    <a:pt x="4228" y="978"/>
                    <a:pt x="4229" y="977"/>
                    <a:pt x="4231" y="980"/>
                  </a:cubicBezTo>
                  <a:cubicBezTo>
                    <a:pt x="4233" y="982"/>
                    <a:pt x="4233" y="986"/>
                    <a:pt x="4234" y="989"/>
                  </a:cubicBezTo>
                  <a:cubicBezTo>
                    <a:pt x="4234" y="997"/>
                    <a:pt x="4231" y="999"/>
                    <a:pt x="4225" y="1003"/>
                  </a:cubicBezTo>
                  <a:cubicBezTo>
                    <a:pt x="4227" y="1005"/>
                    <a:pt x="4227" y="1006"/>
                    <a:pt x="4230" y="1007"/>
                  </a:cubicBezTo>
                  <a:cubicBezTo>
                    <a:pt x="4233" y="1008"/>
                    <a:pt x="4234" y="1007"/>
                    <a:pt x="4236" y="1009"/>
                  </a:cubicBezTo>
                  <a:cubicBezTo>
                    <a:pt x="4239" y="1011"/>
                    <a:pt x="4242" y="1019"/>
                    <a:pt x="4236" y="1019"/>
                  </a:cubicBezTo>
                  <a:cubicBezTo>
                    <a:pt x="4236" y="1021"/>
                    <a:pt x="4235" y="1025"/>
                    <a:pt x="4232" y="1024"/>
                  </a:cubicBezTo>
                  <a:cubicBezTo>
                    <a:pt x="4232" y="1020"/>
                    <a:pt x="4234" y="1018"/>
                    <a:pt x="4233" y="1015"/>
                  </a:cubicBezTo>
                  <a:cubicBezTo>
                    <a:pt x="4233" y="1010"/>
                    <a:pt x="4231" y="1009"/>
                    <a:pt x="4225" y="1011"/>
                  </a:cubicBezTo>
                  <a:cubicBezTo>
                    <a:pt x="4228" y="1014"/>
                    <a:pt x="4223" y="1017"/>
                    <a:pt x="4223" y="1021"/>
                  </a:cubicBezTo>
                  <a:cubicBezTo>
                    <a:pt x="4223" y="1021"/>
                    <a:pt x="4222" y="1021"/>
                    <a:pt x="4222" y="1021"/>
                  </a:cubicBezTo>
                  <a:cubicBezTo>
                    <a:pt x="4222" y="1020"/>
                    <a:pt x="4220" y="1018"/>
                    <a:pt x="4220" y="1017"/>
                  </a:cubicBezTo>
                  <a:cubicBezTo>
                    <a:pt x="4220" y="1015"/>
                    <a:pt x="4221" y="1014"/>
                    <a:pt x="4221" y="1012"/>
                  </a:cubicBezTo>
                  <a:cubicBezTo>
                    <a:pt x="4221" y="1009"/>
                    <a:pt x="4221" y="1006"/>
                    <a:pt x="4218" y="1004"/>
                  </a:cubicBezTo>
                  <a:cubicBezTo>
                    <a:pt x="4216" y="1003"/>
                    <a:pt x="4210" y="1003"/>
                    <a:pt x="4209" y="1001"/>
                  </a:cubicBezTo>
                  <a:cubicBezTo>
                    <a:pt x="4207" y="998"/>
                    <a:pt x="4209" y="995"/>
                    <a:pt x="4211" y="993"/>
                  </a:cubicBezTo>
                  <a:cubicBezTo>
                    <a:pt x="4211" y="993"/>
                    <a:pt x="4212" y="993"/>
                    <a:pt x="4212" y="993"/>
                  </a:cubicBezTo>
                  <a:cubicBezTo>
                    <a:pt x="4212" y="993"/>
                    <a:pt x="4212" y="993"/>
                    <a:pt x="4212" y="994"/>
                  </a:cubicBezTo>
                  <a:cubicBezTo>
                    <a:pt x="4216" y="993"/>
                    <a:pt x="4213" y="986"/>
                    <a:pt x="4214" y="983"/>
                  </a:cubicBezTo>
                  <a:cubicBezTo>
                    <a:pt x="4208" y="980"/>
                    <a:pt x="4208" y="967"/>
                    <a:pt x="4208" y="961"/>
                  </a:cubicBezTo>
                  <a:cubicBezTo>
                    <a:pt x="4209" y="958"/>
                    <a:pt x="4211" y="955"/>
                    <a:pt x="4211" y="952"/>
                  </a:cubicBezTo>
                  <a:cubicBezTo>
                    <a:pt x="4211" y="947"/>
                    <a:pt x="4207" y="945"/>
                    <a:pt x="4204" y="942"/>
                  </a:cubicBezTo>
                  <a:cubicBezTo>
                    <a:pt x="4201" y="939"/>
                    <a:pt x="4200" y="934"/>
                    <a:pt x="4197" y="929"/>
                  </a:cubicBezTo>
                  <a:cubicBezTo>
                    <a:pt x="4196" y="925"/>
                    <a:pt x="4194" y="926"/>
                    <a:pt x="4191" y="924"/>
                  </a:cubicBezTo>
                  <a:cubicBezTo>
                    <a:pt x="4188" y="922"/>
                    <a:pt x="4187" y="920"/>
                    <a:pt x="4185" y="918"/>
                  </a:cubicBezTo>
                  <a:cubicBezTo>
                    <a:pt x="4181" y="914"/>
                    <a:pt x="4175" y="912"/>
                    <a:pt x="4170" y="908"/>
                  </a:cubicBezTo>
                  <a:cubicBezTo>
                    <a:pt x="4163" y="903"/>
                    <a:pt x="4155" y="896"/>
                    <a:pt x="4147" y="892"/>
                  </a:cubicBezTo>
                  <a:cubicBezTo>
                    <a:pt x="4145" y="891"/>
                    <a:pt x="4142" y="887"/>
                    <a:pt x="4140" y="887"/>
                  </a:cubicBezTo>
                  <a:cubicBezTo>
                    <a:pt x="4140" y="887"/>
                    <a:pt x="4140" y="889"/>
                    <a:pt x="4140" y="889"/>
                  </a:cubicBezTo>
                  <a:cubicBezTo>
                    <a:pt x="4139" y="889"/>
                    <a:pt x="4139" y="892"/>
                    <a:pt x="4137" y="890"/>
                  </a:cubicBezTo>
                  <a:cubicBezTo>
                    <a:pt x="4136" y="889"/>
                    <a:pt x="4137" y="887"/>
                    <a:pt x="4136" y="886"/>
                  </a:cubicBezTo>
                  <a:cubicBezTo>
                    <a:pt x="4136" y="883"/>
                    <a:pt x="4135" y="881"/>
                    <a:pt x="4133" y="879"/>
                  </a:cubicBezTo>
                  <a:cubicBezTo>
                    <a:pt x="4129" y="875"/>
                    <a:pt x="4123" y="872"/>
                    <a:pt x="4119" y="868"/>
                  </a:cubicBezTo>
                  <a:cubicBezTo>
                    <a:pt x="4117" y="867"/>
                    <a:pt x="4114" y="864"/>
                    <a:pt x="4113" y="862"/>
                  </a:cubicBezTo>
                  <a:cubicBezTo>
                    <a:pt x="4112" y="861"/>
                    <a:pt x="4112" y="860"/>
                    <a:pt x="4111" y="859"/>
                  </a:cubicBezTo>
                  <a:cubicBezTo>
                    <a:pt x="4110" y="858"/>
                    <a:pt x="4108" y="857"/>
                    <a:pt x="4107" y="856"/>
                  </a:cubicBezTo>
                  <a:cubicBezTo>
                    <a:pt x="4105" y="854"/>
                    <a:pt x="4104" y="852"/>
                    <a:pt x="4102" y="850"/>
                  </a:cubicBezTo>
                  <a:cubicBezTo>
                    <a:pt x="4098" y="847"/>
                    <a:pt x="4093" y="846"/>
                    <a:pt x="4089" y="842"/>
                  </a:cubicBezTo>
                  <a:cubicBezTo>
                    <a:pt x="4088" y="840"/>
                    <a:pt x="4089" y="837"/>
                    <a:pt x="4085" y="837"/>
                  </a:cubicBezTo>
                  <a:cubicBezTo>
                    <a:pt x="4085" y="837"/>
                    <a:pt x="4084" y="839"/>
                    <a:pt x="4083" y="840"/>
                  </a:cubicBezTo>
                  <a:cubicBezTo>
                    <a:pt x="4082" y="840"/>
                    <a:pt x="4080" y="840"/>
                    <a:pt x="4079" y="839"/>
                  </a:cubicBezTo>
                  <a:cubicBezTo>
                    <a:pt x="4074" y="837"/>
                    <a:pt x="4069" y="830"/>
                    <a:pt x="4066" y="826"/>
                  </a:cubicBezTo>
                  <a:cubicBezTo>
                    <a:pt x="4062" y="821"/>
                    <a:pt x="4058" y="816"/>
                    <a:pt x="4053" y="812"/>
                  </a:cubicBezTo>
                  <a:cubicBezTo>
                    <a:pt x="4045" y="806"/>
                    <a:pt x="4041" y="801"/>
                    <a:pt x="4032" y="798"/>
                  </a:cubicBezTo>
                  <a:cubicBezTo>
                    <a:pt x="4030" y="798"/>
                    <a:pt x="4028" y="798"/>
                    <a:pt x="4026" y="798"/>
                  </a:cubicBezTo>
                  <a:cubicBezTo>
                    <a:pt x="4021" y="798"/>
                    <a:pt x="4016" y="795"/>
                    <a:pt x="4012" y="792"/>
                  </a:cubicBezTo>
                  <a:cubicBezTo>
                    <a:pt x="4010" y="791"/>
                    <a:pt x="4008" y="789"/>
                    <a:pt x="4006" y="788"/>
                  </a:cubicBezTo>
                  <a:cubicBezTo>
                    <a:pt x="4003" y="787"/>
                    <a:pt x="4002" y="787"/>
                    <a:pt x="3999" y="786"/>
                  </a:cubicBezTo>
                  <a:cubicBezTo>
                    <a:pt x="3989" y="785"/>
                    <a:pt x="3983" y="780"/>
                    <a:pt x="3976" y="773"/>
                  </a:cubicBezTo>
                  <a:cubicBezTo>
                    <a:pt x="3972" y="771"/>
                    <a:pt x="3969" y="763"/>
                    <a:pt x="3964" y="766"/>
                  </a:cubicBezTo>
                  <a:cubicBezTo>
                    <a:pt x="3960" y="764"/>
                    <a:pt x="3951" y="766"/>
                    <a:pt x="3946" y="767"/>
                  </a:cubicBezTo>
                  <a:cubicBezTo>
                    <a:pt x="3939" y="768"/>
                    <a:pt x="3929" y="769"/>
                    <a:pt x="3922" y="768"/>
                  </a:cubicBezTo>
                  <a:cubicBezTo>
                    <a:pt x="3921" y="767"/>
                    <a:pt x="3919" y="766"/>
                    <a:pt x="3918" y="766"/>
                  </a:cubicBezTo>
                  <a:cubicBezTo>
                    <a:pt x="3915" y="765"/>
                    <a:pt x="3911" y="767"/>
                    <a:pt x="3908" y="767"/>
                  </a:cubicBezTo>
                  <a:cubicBezTo>
                    <a:pt x="3905" y="766"/>
                    <a:pt x="3901" y="762"/>
                    <a:pt x="3898" y="761"/>
                  </a:cubicBezTo>
                  <a:cubicBezTo>
                    <a:pt x="3896" y="761"/>
                    <a:pt x="3891" y="763"/>
                    <a:pt x="3891" y="766"/>
                  </a:cubicBezTo>
                  <a:cubicBezTo>
                    <a:pt x="3895" y="765"/>
                    <a:pt x="3903" y="774"/>
                    <a:pt x="3892" y="773"/>
                  </a:cubicBezTo>
                  <a:cubicBezTo>
                    <a:pt x="3894" y="770"/>
                    <a:pt x="3886" y="768"/>
                    <a:pt x="3884" y="766"/>
                  </a:cubicBezTo>
                  <a:cubicBezTo>
                    <a:pt x="3884" y="766"/>
                    <a:pt x="3880" y="763"/>
                    <a:pt x="3880" y="763"/>
                  </a:cubicBezTo>
                  <a:cubicBezTo>
                    <a:pt x="3879" y="761"/>
                    <a:pt x="3880" y="760"/>
                    <a:pt x="3880" y="758"/>
                  </a:cubicBezTo>
                  <a:cubicBezTo>
                    <a:pt x="3877" y="757"/>
                    <a:pt x="3876" y="760"/>
                    <a:pt x="3874" y="761"/>
                  </a:cubicBezTo>
                  <a:cubicBezTo>
                    <a:pt x="3871" y="761"/>
                    <a:pt x="3869" y="760"/>
                    <a:pt x="3867" y="759"/>
                  </a:cubicBezTo>
                  <a:cubicBezTo>
                    <a:pt x="3864" y="758"/>
                    <a:pt x="3860" y="757"/>
                    <a:pt x="3857" y="756"/>
                  </a:cubicBezTo>
                  <a:cubicBezTo>
                    <a:pt x="3852" y="755"/>
                    <a:pt x="3847" y="753"/>
                    <a:pt x="3842" y="752"/>
                  </a:cubicBezTo>
                  <a:cubicBezTo>
                    <a:pt x="3839" y="751"/>
                    <a:pt x="3836" y="750"/>
                    <a:pt x="3833" y="749"/>
                  </a:cubicBezTo>
                  <a:cubicBezTo>
                    <a:pt x="3830" y="749"/>
                    <a:pt x="3827" y="750"/>
                    <a:pt x="3825" y="749"/>
                  </a:cubicBezTo>
                  <a:cubicBezTo>
                    <a:pt x="3823" y="748"/>
                    <a:pt x="3821" y="745"/>
                    <a:pt x="3818" y="746"/>
                  </a:cubicBezTo>
                  <a:cubicBezTo>
                    <a:pt x="3814" y="748"/>
                    <a:pt x="3819" y="749"/>
                    <a:pt x="3820" y="750"/>
                  </a:cubicBezTo>
                  <a:cubicBezTo>
                    <a:pt x="3822" y="753"/>
                    <a:pt x="3820" y="759"/>
                    <a:pt x="3820" y="763"/>
                  </a:cubicBezTo>
                  <a:cubicBezTo>
                    <a:pt x="3820" y="770"/>
                    <a:pt x="3823" y="773"/>
                    <a:pt x="3817" y="777"/>
                  </a:cubicBezTo>
                  <a:cubicBezTo>
                    <a:pt x="3815" y="778"/>
                    <a:pt x="3812" y="779"/>
                    <a:pt x="3811" y="781"/>
                  </a:cubicBezTo>
                  <a:cubicBezTo>
                    <a:pt x="3810" y="781"/>
                    <a:pt x="3808" y="788"/>
                    <a:pt x="3809" y="788"/>
                  </a:cubicBezTo>
                  <a:cubicBezTo>
                    <a:pt x="3813" y="788"/>
                    <a:pt x="3818" y="786"/>
                    <a:pt x="3821" y="789"/>
                  </a:cubicBezTo>
                  <a:cubicBezTo>
                    <a:pt x="3823" y="791"/>
                    <a:pt x="3824" y="796"/>
                    <a:pt x="3824" y="799"/>
                  </a:cubicBezTo>
                  <a:cubicBezTo>
                    <a:pt x="3825" y="804"/>
                    <a:pt x="3829" y="806"/>
                    <a:pt x="3830" y="811"/>
                  </a:cubicBezTo>
                  <a:cubicBezTo>
                    <a:pt x="3830" y="815"/>
                    <a:pt x="3828" y="818"/>
                    <a:pt x="3828" y="821"/>
                  </a:cubicBezTo>
                  <a:cubicBezTo>
                    <a:pt x="3837" y="819"/>
                    <a:pt x="3830" y="832"/>
                    <a:pt x="3827" y="834"/>
                  </a:cubicBezTo>
                  <a:cubicBezTo>
                    <a:pt x="3823" y="838"/>
                    <a:pt x="3817" y="843"/>
                    <a:pt x="3812" y="846"/>
                  </a:cubicBezTo>
                  <a:cubicBezTo>
                    <a:pt x="3808" y="847"/>
                    <a:pt x="3800" y="851"/>
                    <a:pt x="3795" y="849"/>
                  </a:cubicBezTo>
                  <a:cubicBezTo>
                    <a:pt x="3788" y="848"/>
                    <a:pt x="3791" y="841"/>
                    <a:pt x="3791" y="836"/>
                  </a:cubicBezTo>
                  <a:cubicBezTo>
                    <a:pt x="3791" y="834"/>
                    <a:pt x="3791" y="831"/>
                    <a:pt x="3790" y="829"/>
                  </a:cubicBezTo>
                  <a:cubicBezTo>
                    <a:pt x="3788" y="826"/>
                    <a:pt x="3786" y="827"/>
                    <a:pt x="3783" y="826"/>
                  </a:cubicBezTo>
                  <a:cubicBezTo>
                    <a:pt x="3780" y="825"/>
                    <a:pt x="3778" y="821"/>
                    <a:pt x="3775" y="819"/>
                  </a:cubicBezTo>
                  <a:cubicBezTo>
                    <a:pt x="3771" y="816"/>
                    <a:pt x="3768" y="818"/>
                    <a:pt x="3764" y="817"/>
                  </a:cubicBezTo>
                  <a:cubicBezTo>
                    <a:pt x="3760" y="816"/>
                    <a:pt x="3761" y="816"/>
                    <a:pt x="3760" y="813"/>
                  </a:cubicBezTo>
                  <a:cubicBezTo>
                    <a:pt x="3758" y="807"/>
                    <a:pt x="3758" y="804"/>
                    <a:pt x="3759" y="799"/>
                  </a:cubicBezTo>
                  <a:cubicBezTo>
                    <a:pt x="3760" y="797"/>
                    <a:pt x="3760" y="794"/>
                    <a:pt x="3760" y="792"/>
                  </a:cubicBezTo>
                  <a:cubicBezTo>
                    <a:pt x="3759" y="789"/>
                    <a:pt x="3756" y="790"/>
                    <a:pt x="3754" y="787"/>
                  </a:cubicBezTo>
                  <a:cubicBezTo>
                    <a:pt x="3749" y="780"/>
                    <a:pt x="3759" y="783"/>
                    <a:pt x="3763" y="785"/>
                  </a:cubicBezTo>
                  <a:cubicBezTo>
                    <a:pt x="3769" y="790"/>
                    <a:pt x="3786" y="797"/>
                    <a:pt x="3787" y="783"/>
                  </a:cubicBezTo>
                  <a:cubicBezTo>
                    <a:pt x="3788" y="781"/>
                    <a:pt x="3787" y="779"/>
                    <a:pt x="3788" y="776"/>
                  </a:cubicBezTo>
                  <a:cubicBezTo>
                    <a:pt x="3788" y="776"/>
                    <a:pt x="3790" y="775"/>
                    <a:pt x="3790" y="774"/>
                  </a:cubicBezTo>
                  <a:cubicBezTo>
                    <a:pt x="3791" y="773"/>
                    <a:pt x="3791" y="771"/>
                    <a:pt x="3791" y="770"/>
                  </a:cubicBezTo>
                  <a:cubicBezTo>
                    <a:pt x="3790" y="765"/>
                    <a:pt x="3783" y="764"/>
                    <a:pt x="3779" y="763"/>
                  </a:cubicBezTo>
                  <a:cubicBezTo>
                    <a:pt x="3774" y="761"/>
                    <a:pt x="3771" y="755"/>
                    <a:pt x="3765" y="754"/>
                  </a:cubicBezTo>
                  <a:cubicBezTo>
                    <a:pt x="3761" y="753"/>
                    <a:pt x="3752" y="755"/>
                    <a:pt x="3752" y="761"/>
                  </a:cubicBezTo>
                  <a:cubicBezTo>
                    <a:pt x="3751" y="762"/>
                    <a:pt x="3749" y="764"/>
                    <a:pt x="3748" y="765"/>
                  </a:cubicBezTo>
                  <a:cubicBezTo>
                    <a:pt x="3747" y="767"/>
                    <a:pt x="3747" y="769"/>
                    <a:pt x="3746" y="771"/>
                  </a:cubicBezTo>
                  <a:cubicBezTo>
                    <a:pt x="3744" y="774"/>
                    <a:pt x="3741" y="778"/>
                    <a:pt x="3739" y="780"/>
                  </a:cubicBezTo>
                  <a:cubicBezTo>
                    <a:pt x="3736" y="784"/>
                    <a:pt x="3734" y="786"/>
                    <a:pt x="3731" y="790"/>
                  </a:cubicBezTo>
                  <a:cubicBezTo>
                    <a:pt x="3729" y="793"/>
                    <a:pt x="3726" y="795"/>
                    <a:pt x="3723" y="795"/>
                  </a:cubicBezTo>
                  <a:cubicBezTo>
                    <a:pt x="3718" y="795"/>
                    <a:pt x="3712" y="794"/>
                    <a:pt x="3707" y="794"/>
                  </a:cubicBezTo>
                  <a:cubicBezTo>
                    <a:pt x="3701" y="793"/>
                    <a:pt x="3697" y="789"/>
                    <a:pt x="3692" y="788"/>
                  </a:cubicBezTo>
                  <a:cubicBezTo>
                    <a:pt x="3688" y="788"/>
                    <a:pt x="3681" y="787"/>
                    <a:pt x="3677" y="787"/>
                  </a:cubicBezTo>
                  <a:cubicBezTo>
                    <a:pt x="3673" y="788"/>
                    <a:pt x="3672" y="790"/>
                    <a:pt x="3668" y="790"/>
                  </a:cubicBezTo>
                  <a:cubicBezTo>
                    <a:pt x="3661" y="789"/>
                    <a:pt x="3661" y="788"/>
                    <a:pt x="3656" y="783"/>
                  </a:cubicBezTo>
                  <a:cubicBezTo>
                    <a:pt x="3655" y="782"/>
                    <a:pt x="3652" y="781"/>
                    <a:pt x="3651" y="780"/>
                  </a:cubicBezTo>
                  <a:cubicBezTo>
                    <a:pt x="3651" y="780"/>
                    <a:pt x="3651" y="778"/>
                    <a:pt x="3651" y="777"/>
                  </a:cubicBezTo>
                  <a:cubicBezTo>
                    <a:pt x="3650" y="776"/>
                    <a:pt x="3647" y="774"/>
                    <a:pt x="3645" y="775"/>
                  </a:cubicBezTo>
                  <a:cubicBezTo>
                    <a:pt x="3643" y="776"/>
                    <a:pt x="3644" y="780"/>
                    <a:pt x="3641" y="781"/>
                  </a:cubicBezTo>
                  <a:cubicBezTo>
                    <a:pt x="3636" y="784"/>
                    <a:pt x="3631" y="779"/>
                    <a:pt x="3627" y="778"/>
                  </a:cubicBezTo>
                  <a:cubicBezTo>
                    <a:pt x="3622" y="778"/>
                    <a:pt x="3619" y="785"/>
                    <a:pt x="3613" y="784"/>
                  </a:cubicBezTo>
                  <a:cubicBezTo>
                    <a:pt x="3610" y="783"/>
                    <a:pt x="3609" y="782"/>
                    <a:pt x="3606" y="782"/>
                  </a:cubicBezTo>
                  <a:cubicBezTo>
                    <a:pt x="3603" y="783"/>
                    <a:pt x="3601" y="783"/>
                    <a:pt x="3599" y="785"/>
                  </a:cubicBezTo>
                  <a:cubicBezTo>
                    <a:pt x="3597" y="786"/>
                    <a:pt x="3594" y="789"/>
                    <a:pt x="3592" y="789"/>
                  </a:cubicBezTo>
                  <a:cubicBezTo>
                    <a:pt x="3588" y="788"/>
                    <a:pt x="3589" y="785"/>
                    <a:pt x="3591" y="784"/>
                  </a:cubicBezTo>
                  <a:cubicBezTo>
                    <a:pt x="3588" y="782"/>
                    <a:pt x="3586" y="785"/>
                    <a:pt x="3582" y="785"/>
                  </a:cubicBezTo>
                  <a:cubicBezTo>
                    <a:pt x="3580" y="786"/>
                    <a:pt x="3577" y="784"/>
                    <a:pt x="3574" y="786"/>
                  </a:cubicBezTo>
                  <a:cubicBezTo>
                    <a:pt x="3574" y="790"/>
                    <a:pt x="3575" y="796"/>
                    <a:pt x="3569" y="797"/>
                  </a:cubicBezTo>
                  <a:cubicBezTo>
                    <a:pt x="3569" y="800"/>
                    <a:pt x="3568" y="804"/>
                    <a:pt x="3567" y="807"/>
                  </a:cubicBezTo>
                  <a:cubicBezTo>
                    <a:pt x="3566" y="806"/>
                    <a:pt x="3566" y="804"/>
                    <a:pt x="3565" y="803"/>
                  </a:cubicBezTo>
                  <a:cubicBezTo>
                    <a:pt x="3566" y="803"/>
                    <a:pt x="3566" y="803"/>
                    <a:pt x="3567" y="803"/>
                  </a:cubicBezTo>
                  <a:cubicBezTo>
                    <a:pt x="3566" y="801"/>
                    <a:pt x="3565" y="799"/>
                    <a:pt x="3565" y="798"/>
                  </a:cubicBezTo>
                  <a:cubicBezTo>
                    <a:pt x="3565" y="796"/>
                    <a:pt x="3566" y="797"/>
                    <a:pt x="3567" y="795"/>
                  </a:cubicBezTo>
                  <a:cubicBezTo>
                    <a:pt x="3568" y="793"/>
                    <a:pt x="3567" y="790"/>
                    <a:pt x="3567" y="787"/>
                  </a:cubicBezTo>
                  <a:cubicBezTo>
                    <a:pt x="3568" y="787"/>
                    <a:pt x="3568" y="787"/>
                    <a:pt x="3569" y="787"/>
                  </a:cubicBezTo>
                  <a:cubicBezTo>
                    <a:pt x="3569" y="785"/>
                    <a:pt x="3569" y="783"/>
                    <a:pt x="3568" y="781"/>
                  </a:cubicBezTo>
                  <a:cubicBezTo>
                    <a:pt x="3566" y="781"/>
                    <a:pt x="3565" y="781"/>
                    <a:pt x="3563" y="782"/>
                  </a:cubicBezTo>
                  <a:cubicBezTo>
                    <a:pt x="3564" y="783"/>
                    <a:pt x="3563" y="783"/>
                    <a:pt x="3563" y="784"/>
                  </a:cubicBezTo>
                  <a:cubicBezTo>
                    <a:pt x="3561" y="783"/>
                    <a:pt x="3557" y="782"/>
                    <a:pt x="3555" y="781"/>
                  </a:cubicBezTo>
                  <a:cubicBezTo>
                    <a:pt x="3552" y="781"/>
                    <a:pt x="3551" y="780"/>
                    <a:pt x="3549" y="779"/>
                  </a:cubicBezTo>
                  <a:cubicBezTo>
                    <a:pt x="3543" y="777"/>
                    <a:pt x="3537" y="776"/>
                    <a:pt x="3533" y="771"/>
                  </a:cubicBezTo>
                  <a:cubicBezTo>
                    <a:pt x="3529" y="767"/>
                    <a:pt x="3533" y="763"/>
                    <a:pt x="3535" y="759"/>
                  </a:cubicBezTo>
                  <a:cubicBezTo>
                    <a:pt x="3538" y="755"/>
                    <a:pt x="3536" y="750"/>
                    <a:pt x="3538" y="745"/>
                  </a:cubicBezTo>
                  <a:cubicBezTo>
                    <a:pt x="3539" y="741"/>
                    <a:pt x="3542" y="738"/>
                    <a:pt x="3541" y="733"/>
                  </a:cubicBezTo>
                  <a:cubicBezTo>
                    <a:pt x="3540" y="729"/>
                    <a:pt x="3539" y="722"/>
                    <a:pt x="3537" y="718"/>
                  </a:cubicBezTo>
                  <a:cubicBezTo>
                    <a:pt x="3538" y="717"/>
                    <a:pt x="3534" y="711"/>
                    <a:pt x="3533" y="709"/>
                  </a:cubicBezTo>
                  <a:cubicBezTo>
                    <a:pt x="3529" y="702"/>
                    <a:pt x="3522" y="696"/>
                    <a:pt x="3516" y="691"/>
                  </a:cubicBezTo>
                  <a:cubicBezTo>
                    <a:pt x="3508" y="683"/>
                    <a:pt x="3495" y="677"/>
                    <a:pt x="3484" y="675"/>
                  </a:cubicBezTo>
                  <a:cubicBezTo>
                    <a:pt x="3477" y="673"/>
                    <a:pt x="3471" y="672"/>
                    <a:pt x="3464" y="671"/>
                  </a:cubicBezTo>
                  <a:cubicBezTo>
                    <a:pt x="3446" y="668"/>
                    <a:pt x="3426" y="671"/>
                    <a:pt x="3409" y="674"/>
                  </a:cubicBezTo>
                  <a:cubicBezTo>
                    <a:pt x="3403" y="675"/>
                    <a:pt x="3398" y="678"/>
                    <a:pt x="3392" y="680"/>
                  </a:cubicBezTo>
                  <a:cubicBezTo>
                    <a:pt x="3387" y="682"/>
                    <a:pt x="3381" y="684"/>
                    <a:pt x="3376" y="685"/>
                  </a:cubicBezTo>
                  <a:cubicBezTo>
                    <a:pt x="3371" y="687"/>
                    <a:pt x="3365" y="688"/>
                    <a:pt x="3359" y="690"/>
                  </a:cubicBezTo>
                  <a:cubicBezTo>
                    <a:pt x="3354" y="691"/>
                    <a:pt x="3346" y="692"/>
                    <a:pt x="3340" y="691"/>
                  </a:cubicBezTo>
                  <a:cubicBezTo>
                    <a:pt x="3338" y="690"/>
                    <a:pt x="3337" y="689"/>
                    <a:pt x="3336" y="688"/>
                  </a:cubicBezTo>
                  <a:cubicBezTo>
                    <a:pt x="3335" y="688"/>
                    <a:pt x="3333" y="688"/>
                    <a:pt x="3332" y="687"/>
                  </a:cubicBezTo>
                  <a:cubicBezTo>
                    <a:pt x="3329" y="685"/>
                    <a:pt x="3328" y="682"/>
                    <a:pt x="3325" y="681"/>
                  </a:cubicBezTo>
                  <a:cubicBezTo>
                    <a:pt x="3323" y="680"/>
                    <a:pt x="3320" y="680"/>
                    <a:pt x="3318" y="680"/>
                  </a:cubicBezTo>
                  <a:cubicBezTo>
                    <a:pt x="3318" y="679"/>
                    <a:pt x="3318" y="679"/>
                    <a:pt x="3318" y="678"/>
                  </a:cubicBezTo>
                  <a:cubicBezTo>
                    <a:pt x="3321" y="679"/>
                    <a:pt x="3328" y="682"/>
                    <a:pt x="3328" y="676"/>
                  </a:cubicBezTo>
                  <a:cubicBezTo>
                    <a:pt x="3328" y="674"/>
                    <a:pt x="3325" y="672"/>
                    <a:pt x="3324" y="671"/>
                  </a:cubicBezTo>
                  <a:cubicBezTo>
                    <a:pt x="3324" y="669"/>
                    <a:pt x="3323" y="667"/>
                    <a:pt x="3322" y="665"/>
                  </a:cubicBezTo>
                  <a:cubicBezTo>
                    <a:pt x="3320" y="660"/>
                    <a:pt x="3317" y="649"/>
                    <a:pt x="3311" y="648"/>
                  </a:cubicBezTo>
                  <a:cubicBezTo>
                    <a:pt x="3311" y="648"/>
                    <a:pt x="3311" y="647"/>
                    <a:pt x="3311" y="647"/>
                  </a:cubicBezTo>
                  <a:cubicBezTo>
                    <a:pt x="3307" y="644"/>
                    <a:pt x="3307" y="643"/>
                    <a:pt x="3302" y="645"/>
                  </a:cubicBezTo>
                  <a:cubicBezTo>
                    <a:pt x="3301" y="645"/>
                    <a:pt x="3299" y="645"/>
                    <a:pt x="3298" y="645"/>
                  </a:cubicBezTo>
                  <a:cubicBezTo>
                    <a:pt x="3298" y="645"/>
                    <a:pt x="3297" y="647"/>
                    <a:pt x="3297" y="647"/>
                  </a:cubicBezTo>
                  <a:cubicBezTo>
                    <a:pt x="3295" y="648"/>
                    <a:pt x="3292" y="648"/>
                    <a:pt x="3291" y="647"/>
                  </a:cubicBezTo>
                  <a:cubicBezTo>
                    <a:pt x="3291" y="647"/>
                    <a:pt x="3291" y="646"/>
                    <a:pt x="3291" y="646"/>
                  </a:cubicBezTo>
                  <a:cubicBezTo>
                    <a:pt x="3293" y="645"/>
                    <a:pt x="3297" y="645"/>
                    <a:pt x="3297" y="642"/>
                  </a:cubicBezTo>
                  <a:cubicBezTo>
                    <a:pt x="3297" y="638"/>
                    <a:pt x="3293" y="639"/>
                    <a:pt x="3291" y="641"/>
                  </a:cubicBezTo>
                  <a:cubicBezTo>
                    <a:pt x="3295" y="633"/>
                    <a:pt x="3284" y="635"/>
                    <a:pt x="3280" y="634"/>
                  </a:cubicBezTo>
                  <a:cubicBezTo>
                    <a:pt x="3280" y="633"/>
                    <a:pt x="3282" y="632"/>
                    <a:pt x="3282" y="631"/>
                  </a:cubicBezTo>
                  <a:cubicBezTo>
                    <a:pt x="3283" y="629"/>
                    <a:pt x="3283" y="631"/>
                    <a:pt x="3282" y="629"/>
                  </a:cubicBezTo>
                  <a:cubicBezTo>
                    <a:pt x="3280" y="627"/>
                    <a:pt x="3274" y="622"/>
                    <a:pt x="3272" y="621"/>
                  </a:cubicBezTo>
                  <a:cubicBezTo>
                    <a:pt x="3270" y="619"/>
                    <a:pt x="3270" y="620"/>
                    <a:pt x="3267" y="621"/>
                  </a:cubicBezTo>
                  <a:cubicBezTo>
                    <a:pt x="3264" y="622"/>
                    <a:pt x="3258" y="624"/>
                    <a:pt x="3256" y="620"/>
                  </a:cubicBezTo>
                  <a:cubicBezTo>
                    <a:pt x="3253" y="620"/>
                    <a:pt x="3251" y="618"/>
                    <a:pt x="3249" y="617"/>
                  </a:cubicBezTo>
                  <a:cubicBezTo>
                    <a:pt x="3249" y="620"/>
                    <a:pt x="3245" y="620"/>
                    <a:pt x="3243" y="619"/>
                  </a:cubicBezTo>
                  <a:cubicBezTo>
                    <a:pt x="3246" y="618"/>
                    <a:pt x="3249" y="614"/>
                    <a:pt x="3250" y="612"/>
                  </a:cubicBezTo>
                  <a:cubicBezTo>
                    <a:pt x="3252" y="609"/>
                    <a:pt x="3257" y="606"/>
                    <a:pt x="3257" y="603"/>
                  </a:cubicBezTo>
                  <a:cubicBezTo>
                    <a:pt x="3260" y="605"/>
                    <a:pt x="3260" y="607"/>
                    <a:pt x="3261" y="609"/>
                  </a:cubicBezTo>
                  <a:cubicBezTo>
                    <a:pt x="3262" y="613"/>
                    <a:pt x="3263" y="615"/>
                    <a:pt x="3266" y="614"/>
                  </a:cubicBezTo>
                  <a:cubicBezTo>
                    <a:pt x="3267" y="613"/>
                    <a:pt x="3268" y="611"/>
                    <a:pt x="3269" y="611"/>
                  </a:cubicBezTo>
                  <a:cubicBezTo>
                    <a:pt x="3270" y="610"/>
                    <a:pt x="3271" y="610"/>
                    <a:pt x="3272" y="609"/>
                  </a:cubicBezTo>
                  <a:cubicBezTo>
                    <a:pt x="3274" y="607"/>
                    <a:pt x="3275" y="605"/>
                    <a:pt x="3275" y="603"/>
                  </a:cubicBezTo>
                  <a:cubicBezTo>
                    <a:pt x="3275" y="598"/>
                    <a:pt x="3272" y="594"/>
                    <a:pt x="3269" y="589"/>
                  </a:cubicBezTo>
                  <a:cubicBezTo>
                    <a:pt x="3265" y="582"/>
                    <a:pt x="3258" y="575"/>
                    <a:pt x="3250" y="572"/>
                  </a:cubicBezTo>
                  <a:cubicBezTo>
                    <a:pt x="3246" y="570"/>
                    <a:pt x="3242" y="571"/>
                    <a:pt x="3238" y="568"/>
                  </a:cubicBezTo>
                  <a:cubicBezTo>
                    <a:pt x="3234" y="566"/>
                    <a:pt x="3229" y="563"/>
                    <a:pt x="3224" y="563"/>
                  </a:cubicBezTo>
                  <a:cubicBezTo>
                    <a:pt x="3221" y="564"/>
                    <a:pt x="3218" y="564"/>
                    <a:pt x="3215" y="564"/>
                  </a:cubicBezTo>
                  <a:cubicBezTo>
                    <a:pt x="3212" y="564"/>
                    <a:pt x="3209" y="563"/>
                    <a:pt x="3205" y="563"/>
                  </a:cubicBezTo>
                  <a:cubicBezTo>
                    <a:pt x="3203" y="563"/>
                    <a:pt x="3199" y="564"/>
                    <a:pt x="3197" y="565"/>
                  </a:cubicBezTo>
                  <a:cubicBezTo>
                    <a:pt x="3195" y="566"/>
                    <a:pt x="3194" y="567"/>
                    <a:pt x="3193" y="570"/>
                  </a:cubicBezTo>
                  <a:cubicBezTo>
                    <a:pt x="3190" y="574"/>
                    <a:pt x="3187" y="578"/>
                    <a:pt x="3185" y="583"/>
                  </a:cubicBezTo>
                  <a:cubicBezTo>
                    <a:pt x="3183" y="588"/>
                    <a:pt x="3179" y="592"/>
                    <a:pt x="3176" y="596"/>
                  </a:cubicBezTo>
                  <a:cubicBezTo>
                    <a:pt x="3175" y="598"/>
                    <a:pt x="3174" y="600"/>
                    <a:pt x="3173" y="603"/>
                  </a:cubicBezTo>
                  <a:cubicBezTo>
                    <a:pt x="3170" y="607"/>
                    <a:pt x="3164" y="616"/>
                    <a:pt x="3158" y="617"/>
                  </a:cubicBezTo>
                  <a:cubicBezTo>
                    <a:pt x="3156" y="613"/>
                    <a:pt x="3151" y="621"/>
                    <a:pt x="3149" y="621"/>
                  </a:cubicBezTo>
                  <a:cubicBezTo>
                    <a:pt x="3149" y="620"/>
                    <a:pt x="3149" y="619"/>
                    <a:pt x="3149" y="619"/>
                  </a:cubicBezTo>
                  <a:cubicBezTo>
                    <a:pt x="3147" y="619"/>
                    <a:pt x="3146" y="620"/>
                    <a:pt x="3144" y="620"/>
                  </a:cubicBezTo>
                  <a:cubicBezTo>
                    <a:pt x="3143" y="620"/>
                    <a:pt x="3141" y="619"/>
                    <a:pt x="3139" y="620"/>
                  </a:cubicBezTo>
                  <a:cubicBezTo>
                    <a:pt x="3139" y="616"/>
                    <a:pt x="3136" y="615"/>
                    <a:pt x="3137" y="612"/>
                  </a:cubicBezTo>
                  <a:cubicBezTo>
                    <a:pt x="3139" y="613"/>
                    <a:pt x="3143" y="612"/>
                    <a:pt x="3144" y="609"/>
                  </a:cubicBezTo>
                  <a:cubicBezTo>
                    <a:pt x="3146" y="605"/>
                    <a:pt x="3139" y="603"/>
                    <a:pt x="3140" y="599"/>
                  </a:cubicBezTo>
                  <a:cubicBezTo>
                    <a:pt x="3141" y="599"/>
                    <a:pt x="3142" y="599"/>
                    <a:pt x="3143" y="599"/>
                  </a:cubicBezTo>
                  <a:cubicBezTo>
                    <a:pt x="3143" y="601"/>
                    <a:pt x="3145" y="601"/>
                    <a:pt x="3147" y="601"/>
                  </a:cubicBezTo>
                  <a:cubicBezTo>
                    <a:pt x="3147" y="602"/>
                    <a:pt x="3147" y="603"/>
                    <a:pt x="3147" y="604"/>
                  </a:cubicBezTo>
                  <a:cubicBezTo>
                    <a:pt x="3153" y="605"/>
                    <a:pt x="3154" y="597"/>
                    <a:pt x="3159" y="602"/>
                  </a:cubicBezTo>
                  <a:cubicBezTo>
                    <a:pt x="3161" y="599"/>
                    <a:pt x="3162" y="597"/>
                    <a:pt x="3162" y="594"/>
                  </a:cubicBezTo>
                  <a:cubicBezTo>
                    <a:pt x="3162" y="593"/>
                    <a:pt x="3162" y="591"/>
                    <a:pt x="3161" y="590"/>
                  </a:cubicBezTo>
                  <a:cubicBezTo>
                    <a:pt x="3160" y="589"/>
                    <a:pt x="3158" y="590"/>
                    <a:pt x="3157" y="590"/>
                  </a:cubicBezTo>
                  <a:cubicBezTo>
                    <a:pt x="3156" y="588"/>
                    <a:pt x="3156" y="585"/>
                    <a:pt x="3156" y="583"/>
                  </a:cubicBezTo>
                  <a:cubicBezTo>
                    <a:pt x="3157" y="580"/>
                    <a:pt x="3161" y="580"/>
                    <a:pt x="3161" y="577"/>
                  </a:cubicBezTo>
                  <a:cubicBezTo>
                    <a:pt x="3161" y="577"/>
                    <a:pt x="3161" y="577"/>
                    <a:pt x="3161" y="577"/>
                  </a:cubicBezTo>
                  <a:cubicBezTo>
                    <a:pt x="3161" y="579"/>
                    <a:pt x="3162" y="580"/>
                    <a:pt x="3164" y="580"/>
                  </a:cubicBezTo>
                  <a:cubicBezTo>
                    <a:pt x="3164" y="582"/>
                    <a:pt x="3164" y="584"/>
                    <a:pt x="3164" y="586"/>
                  </a:cubicBezTo>
                  <a:cubicBezTo>
                    <a:pt x="3169" y="588"/>
                    <a:pt x="3168" y="582"/>
                    <a:pt x="3167" y="579"/>
                  </a:cubicBezTo>
                  <a:cubicBezTo>
                    <a:pt x="3170" y="579"/>
                    <a:pt x="3171" y="579"/>
                    <a:pt x="3173" y="581"/>
                  </a:cubicBezTo>
                  <a:cubicBezTo>
                    <a:pt x="3175" y="583"/>
                    <a:pt x="3174" y="582"/>
                    <a:pt x="3173" y="584"/>
                  </a:cubicBezTo>
                  <a:cubicBezTo>
                    <a:pt x="3172" y="584"/>
                    <a:pt x="3171" y="585"/>
                    <a:pt x="3170" y="585"/>
                  </a:cubicBezTo>
                  <a:cubicBezTo>
                    <a:pt x="3170" y="585"/>
                    <a:pt x="3170" y="587"/>
                    <a:pt x="3170" y="587"/>
                  </a:cubicBezTo>
                  <a:cubicBezTo>
                    <a:pt x="3168" y="589"/>
                    <a:pt x="3167" y="590"/>
                    <a:pt x="3165" y="588"/>
                  </a:cubicBezTo>
                  <a:cubicBezTo>
                    <a:pt x="3165" y="590"/>
                    <a:pt x="3165" y="592"/>
                    <a:pt x="3165" y="593"/>
                  </a:cubicBezTo>
                  <a:cubicBezTo>
                    <a:pt x="3165" y="596"/>
                    <a:pt x="3161" y="610"/>
                    <a:pt x="3166" y="601"/>
                  </a:cubicBezTo>
                  <a:cubicBezTo>
                    <a:pt x="3169" y="597"/>
                    <a:pt x="3175" y="594"/>
                    <a:pt x="3178" y="589"/>
                  </a:cubicBezTo>
                  <a:cubicBezTo>
                    <a:pt x="3178" y="588"/>
                    <a:pt x="3178" y="587"/>
                    <a:pt x="3178" y="586"/>
                  </a:cubicBezTo>
                  <a:cubicBezTo>
                    <a:pt x="3179" y="585"/>
                    <a:pt x="3180" y="584"/>
                    <a:pt x="3181" y="583"/>
                  </a:cubicBezTo>
                  <a:cubicBezTo>
                    <a:pt x="3182" y="581"/>
                    <a:pt x="3183" y="579"/>
                    <a:pt x="3185" y="577"/>
                  </a:cubicBezTo>
                  <a:cubicBezTo>
                    <a:pt x="3186" y="574"/>
                    <a:pt x="3193" y="568"/>
                    <a:pt x="3189" y="565"/>
                  </a:cubicBezTo>
                  <a:cubicBezTo>
                    <a:pt x="3186" y="562"/>
                    <a:pt x="3176" y="565"/>
                    <a:pt x="3172" y="566"/>
                  </a:cubicBezTo>
                  <a:cubicBezTo>
                    <a:pt x="3161" y="568"/>
                    <a:pt x="3149" y="567"/>
                    <a:pt x="3139" y="571"/>
                  </a:cubicBezTo>
                  <a:cubicBezTo>
                    <a:pt x="3137" y="572"/>
                    <a:pt x="3134" y="572"/>
                    <a:pt x="3132" y="573"/>
                  </a:cubicBezTo>
                  <a:cubicBezTo>
                    <a:pt x="3130" y="575"/>
                    <a:pt x="3130" y="578"/>
                    <a:pt x="3127" y="578"/>
                  </a:cubicBezTo>
                  <a:cubicBezTo>
                    <a:pt x="3122" y="579"/>
                    <a:pt x="3116" y="572"/>
                    <a:pt x="3121" y="569"/>
                  </a:cubicBezTo>
                  <a:cubicBezTo>
                    <a:pt x="3122" y="570"/>
                    <a:pt x="3123" y="572"/>
                    <a:pt x="3124" y="573"/>
                  </a:cubicBezTo>
                  <a:cubicBezTo>
                    <a:pt x="3128" y="571"/>
                    <a:pt x="3129" y="563"/>
                    <a:pt x="3131" y="560"/>
                  </a:cubicBezTo>
                  <a:cubicBezTo>
                    <a:pt x="3133" y="558"/>
                    <a:pt x="3136" y="556"/>
                    <a:pt x="3138" y="556"/>
                  </a:cubicBezTo>
                  <a:cubicBezTo>
                    <a:pt x="3140" y="556"/>
                    <a:pt x="3143" y="559"/>
                    <a:pt x="3144" y="556"/>
                  </a:cubicBezTo>
                  <a:cubicBezTo>
                    <a:pt x="3148" y="559"/>
                    <a:pt x="3146" y="562"/>
                    <a:pt x="3152" y="562"/>
                  </a:cubicBezTo>
                  <a:cubicBezTo>
                    <a:pt x="3156" y="563"/>
                    <a:pt x="3160" y="563"/>
                    <a:pt x="3164" y="563"/>
                  </a:cubicBezTo>
                  <a:cubicBezTo>
                    <a:pt x="3172" y="563"/>
                    <a:pt x="3180" y="563"/>
                    <a:pt x="3188" y="563"/>
                  </a:cubicBezTo>
                  <a:cubicBezTo>
                    <a:pt x="3189" y="559"/>
                    <a:pt x="3175" y="555"/>
                    <a:pt x="3172" y="554"/>
                  </a:cubicBezTo>
                  <a:cubicBezTo>
                    <a:pt x="3161" y="549"/>
                    <a:pt x="3150" y="542"/>
                    <a:pt x="3138" y="541"/>
                  </a:cubicBezTo>
                  <a:cubicBezTo>
                    <a:pt x="3136" y="538"/>
                    <a:pt x="3127" y="538"/>
                    <a:pt x="3124" y="537"/>
                  </a:cubicBezTo>
                  <a:cubicBezTo>
                    <a:pt x="3119" y="535"/>
                    <a:pt x="3114" y="535"/>
                    <a:pt x="3109" y="534"/>
                  </a:cubicBezTo>
                  <a:cubicBezTo>
                    <a:pt x="3103" y="533"/>
                    <a:pt x="3097" y="532"/>
                    <a:pt x="3091" y="531"/>
                  </a:cubicBezTo>
                  <a:cubicBezTo>
                    <a:pt x="3076" y="530"/>
                    <a:pt x="3062" y="533"/>
                    <a:pt x="3049" y="524"/>
                  </a:cubicBezTo>
                  <a:cubicBezTo>
                    <a:pt x="3047" y="523"/>
                    <a:pt x="3046" y="523"/>
                    <a:pt x="3045" y="521"/>
                  </a:cubicBezTo>
                  <a:cubicBezTo>
                    <a:pt x="3044" y="520"/>
                    <a:pt x="3044" y="519"/>
                    <a:pt x="3042" y="518"/>
                  </a:cubicBezTo>
                  <a:cubicBezTo>
                    <a:pt x="3041" y="517"/>
                    <a:pt x="3036" y="516"/>
                    <a:pt x="3034" y="516"/>
                  </a:cubicBezTo>
                  <a:cubicBezTo>
                    <a:pt x="3031" y="515"/>
                    <a:pt x="3027" y="515"/>
                    <a:pt x="3024" y="515"/>
                  </a:cubicBezTo>
                  <a:cubicBezTo>
                    <a:pt x="3024" y="521"/>
                    <a:pt x="3029" y="528"/>
                    <a:pt x="3033" y="533"/>
                  </a:cubicBezTo>
                  <a:cubicBezTo>
                    <a:pt x="3036" y="536"/>
                    <a:pt x="3037" y="535"/>
                    <a:pt x="3036" y="540"/>
                  </a:cubicBezTo>
                  <a:cubicBezTo>
                    <a:pt x="3032" y="540"/>
                    <a:pt x="3033" y="542"/>
                    <a:pt x="3031" y="544"/>
                  </a:cubicBezTo>
                  <a:cubicBezTo>
                    <a:pt x="3030" y="544"/>
                    <a:pt x="3028" y="544"/>
                    <a:pt x="3027" y="544"/>
                  </a:cubicBezTo>
                  <a:cubicBezTo>
                    <a:pt x="3026" y="545"/>
                    <a:pt x="3026" y="546"/>
                    <a:pt x="3025" y="547"/>
                  </a:cubicBezTo>
                  <a:cubicBezTo>
                    <a:pt x="3022" y="550"/>
                    <a:pt x="3016" y="550"/>
                    <a:pt x="3012" y="549"/>
                  </a:cubicBezTo>
                  <a:cubicBezTo>
                    <a:pt x="3007" y="549"/>
                    <a:pt x="3002" y="548"/>
                    <a:pt x="2997" y="548"/>
                  </a:cubicBezTo>
                  <a:cubicBezTo>
                    <a:pt x="2994" y="549"/>
                    <a:pt x="2990" y="551"/>
                    <a:pt x="2990" y="555"/>
                  </a:cubicBezTo>
                  <a:cubicBezTo>
                    <a:pt x="2989" y="559"/>
                    <a:pt x="2991" y="557"/>
                    <a:pt x="2988" y="561"/>
                  </a:cubicBezTo>
                  <a:cubicBezTo>
                    <a:pt x="2987" y="562"/>
                    <a:pt x="2986" y="562"/>
                    <a:pt x="2985" y="563"/>
                  </a:cubicBezTo>
                  <a:cubicBezTo>
                    <a:pt x="2985" y="563"/>
                    <a:pt x="2986" y="564"/>
                    <a:pt x="2985" y="565"/>
                  </a:cubicBezTo>
                  <a:cubicBezTo>
                    <a:pt x="2983" y="569"/>
                    <a:pt x="2981" y="572"/>
                    <a:pt x="2983" y="577"/>
                  </a:cubicBezTo>
                  <a:cubicBezTo>
                    <a:pt x="2985" y="575"/>
                    <a:pt x="2987" y="577"/>
                    <a:pt x="2987" y="579"/>
                  </a:cubicBezTo>
                  <a:cubicBezTo>
                    <a:pt x="2990" y="577"/>
                    <a:pt x="2993" y="578"/>
                    <a:pt x="2994" y="574"/>
                  </a:cubicBezTo>
                  <a:cubicBezTo>
                    <a:pt x="2998" y="574"/>
                    <a:pt x="3000" y="574"/>
                    <a:pt x="3004" y="572"/>
                  </a:cubicBezTo>
                  <a:cubicBezTo>
                    <a:pt x="3005" y="572"/>
                    <a:pt x="3004" y="571"/>
                    <a:pt x="3006" y="571"/>
                  </a:cubicBezTo>
                  <a:cubicBezTo>
                    <a:pt x="3007" y="571"/>
                    <a:pt x="3006" y="573"/>
                    <a:pt x="3007" y="573"/>
                  </a:cubicBezTo>
                  <a:cubicBezTo>
                    <a:pt x="3008" y="573"/>
                    <a:pt x="3010" y="573"/>
                    <a:pt x="3012" y="574"/>
                  </a:cubicBezTo>
                  <a:cubicBezTo>
                    <a:pt x="3012" y="576"/>
                    <a:pt x="3012" y="579"/>
                    <a:pt x="3009" y="579"/>
                  </a:cubicBezTo>
                  <a:cubicBezTo>
                    <a:pt x="3009" y="578"/>
                    <a:pt x="3004" y="577"/>
                    <a:pt x="3002" y="578"/>
                  </a:cubicBezTo>
                  <a:cubicBezTo>
                    <a:pt x="3001" y="579"/>
                    <a:pt x="3003" y="580"/>
                    <a:pt x="3003" y="581"/>
                  </a:cubicBezTo>
                  <a:cubicBezTo>
                    <a:pt x="3002" y="581"/>
                    <a:pt x="3001" y="583"/>
                    <a:pt x="3001" y="583"/>
                  </a:cubicBezTo>
                  <a:cubicBezTo>
                    <a:pt x="2999" y="588"/>
                    <a:pt x="2997" y="590"/>
                    <a:pt x="2997" y="595"/>
                  </a:cubicBezTo>
                  <a:cubicBezTo>
                    <a:pt x="2994" y="597"/>
                    <a:pt x="2991" y="596"/>
                    <a:pt x="2988" y="596"/>
                  </a:cubicBezTo>
                  <a:cubicBezTo>
                    <a:pt x="2988" y="600"/>
                    <a:pt x="2995" y="599"/>
                    <a:pt x="2998" y="599"/>
                  </a:cubicBezTo>
                  <a:cubicBezTo>
                    <a:pt x="2998" y="602"/>
                    <a:pt x="2999" y="605"/>
                    <a:pt x="3000" y="608"/>
                  </a:cubicBezTo>
                  <a:cubicBezTo>
                    <a:pt x="3000" y="614"/>
                    <a:pt x="3000" y="618"/>
                    <a:pt x="3001" y="624"/>
                  </a:cubicBezTo>
                  <a:cubicBezTo>
                    <a:pt x="3002" y="626"/>
                    <a:pt x="3004" y="628"/>
                    <a:pt x="3004" y="630"/>
                  </a:cubicBezTo>
                  <a:cubicBezTo>
                    <a:pt x="3007" y="637"/>
                    <a:pt x="2999" y="635"/>
                    <a:pt x="2995" y="635"/>
                  </a:cubicBezTo>
                  <a:cubicBezTo>
                    <a:pt x="2992" y="635"/>
                    <a:pt x="2992" y="635"/>
                    <a:pt x="2990" y="637"/>
                  </a:cubicBezTo>
                  <a:cubicBezTo>
                    <a:pt x="2989" y="638"/>
                    <a:pt x="2988" y="644"/>
                    <a:pt x="2985" y="642"/>
                  </a:cubicBezTo>
                  <a:cubicBezTo>
                    <a:pt x="2982" y="641"/>
                    <a:pt x="2982" y="631"/>
                    <a:pt x="2982" y="628"/>
                  </a:cubicBezTo>
                  <a:cubicBezTo>
                    <a:pt x="2978" y="627"/>
                    <a:pt x="2978" y="624"/>
                    <a:pt x="2973" y="624"/>
                  </a:cubicBezTo>
                  <a:cubicBezTo>
                    <a:pt x="2970" y="624"/>
                    <a:pt x="2968" y="624"/>
                    <a:pt x="2965" y="625"/>
                  </a:cubicBezTo>
                  <a:cubicBezTo>
                    <a:pt x="2964" y="625"/>
                    <a:pt x="2964" y="626"/>
                    <a:pt x="2963" y="626"/>
                  </a:cubicBezTo>
                  <a:cubicBezTo>
                    <a:pt x="2962" y="626"/>
                    <a:pt x="2961" y="626"/>
                    <a:pt x="2960" y="626"/>
                  </a:cubicBezTo>
                  <a:cubicBezTo>
                    <a:pt x="2955" y="628"/>
                    <a:pt x="2957" y="629"/>
                    <a:pt x="2955" y="634"/>
                  </a:cubicBezTo>
                  <a:cubicBezTo>
                    <a:pt x="2954" y="638"/>
                    <a:pt x="2950" y="641"/>
                    <a:pt x="2948" y="645"/>
                  </a:cubicBezTo>
                  <a:cubicBezTo>
                    <a:pt x="2951" y="647"/>
                    <a:pt x="2951" y="649"/>
                    <a:pt x="2953" y="651"/>
                  </a:cubicBezTo>
                  <a:cubicBezTo>
                    <a:pt x="2955" y="653"/>
                    <a:pt x="2960" y="653"/>
                    <a:pt x="2959" y="656"/>
                  </a:cubicBezTo>
                  <a:cubicBezTo>
                    <a:pt x="2957" y="657"/>
                    <a:pt x="2954" y="655"/>
                    <a:pt x="2952" y="654"/>
                  </a:cubicBezTo>
                  <a:cubicBezTo>
                    <a:pt x="2948" y="652"/>
                    <a:pt x="2948" y="653"/>
                    <a:pt x="2945" y="654"/>
                  </a:cubicBezTo>
                  <a:cubicBezTo>
                    <a:pt x="2942" y="654"/>
                    <a:pt x="2944" y="656"/>
                    <a:pt x="2942" y="653"/>
                  </a:cubicBezTo>
                  <a:cubicBezTo>
                    <a:pt x="2942" y="653"/>
                    <a:pt x="2941" y="650"/>
                    <a:pt x="2941" y="649"/>
                  </a:cubicBezTo>
                  <a:cubicBezTo>
                    <a:pt x="2941" y="647"/>
                    <a:pt x="2941" y="644"/>
                    <a:pt x="2941" y="641"/>
                  </a:cubicBezTo>
                  <a:cubicBezTo>
                    <a:pt x="2947" y="646"/>
                    <a:pt x="2954" y="636"/>
                    <a:pt x="2953" y="631"/>
                  </a:cubicBezTo>
                  <a:cubicBezTo>
                    <a:pt x="2951" y="621"/>
                    <a:pt x="2925" y="627"/>
                    <a:pt x="2926" y="636"/>
                  </a:cubicBezTo>
                  <a:cubicBezTo>
                    <a:pt x="2925" y="634"/>
                    <a:pt x="2924" y="633"/>
                    <a:pt x="2923" y="631"/>
                  </a:cubicBezTo>
                  <a:cubicBezTo>
                    <a:pt x="2922" y="631"/>
                    <a:pt x="2920" y="631"/>
                    <a:pt x="2918" y="631"/>
                  </a:cubicBezTo>
                  <a:cubicBezTo>
                    <a:pt x="2920" y="624"/>
                    <a:pt x="2906" y="623"/>
                    <a:pt x="2902" y="623"/>
                  </a:cubicBezTo>
                  <a:cubicBezTo>
                    <a:pt x="2893" y="622"/>
                    <a:pt x="2886" y="625"/>
                    <a:pt x="2878" y="630"/>
                  </a:cubicBezTo>
                  <a:cubicBezTo>
                    <a:pt x="2875" y="632"/>
                    <a:pt x="2870" y="634"/>
                    <a:pt x="2867" y="637"/>
                  </a:cubicBezTo>
                  <a:cubicBezTo>
                    <a:pt x="2863" y="640"/>
                    <a:pt x="2863" y="644"/>
                    <a:pt x="2857" y="645"/>
                  </a:cubicBezTo>
                  <a:cubicBezTo>
                    <a:pt x="2849" y="645"/>
                    <a:pt x="2839" y="642"/>
                    <a:pt x="2834" y="637"/>
                  </a:cubicBezTo>
                  <a:cubicBezTo>
                    <a:pt x="2827" y="631"/>
                    <a:pt x="2824" y="623"/>
                    <a:pt x="2819" y="617"/>
                  </a:cubicBezTo>
                  <a:cubicBezTo>
                    <a:pt x="2816" y="613"/>
                    <a:pt x="2814" y="613"/>
                    <a:pt x="2813" y="608"/>
                  </a:cubicBezTo>
                  <a:cubicBezTo>
                    <a:pt x="2813" y="604"/>
                    <a:pt x="2813" y="600"/>
                    <a:pt x="2813" y="597"/>
                  </a:cubicBezTo>
                  <a:cubicBezTo>
                    <a:pt x="2797" y="602"/>
                    <a:pt x="2796" y="634"/>
                    <a:pt x="2793" y="647"/>
                  </a:cubicBezTo>
                  <a:cubicBezTo>
                    <a:pt x="2792" y="655"/>
                    <a:pt x="2788" y="662"/>
                    <a:pt x="2787" y="670"/>
                  </a:cubicBezTo>
                  <a:cubicBezTo>
                    <a:pt x="2787" y="674"/>
                    <a:pt x="2786" y="677"/>
                    <a:pt x="2784" y="681"/>
                  </a:cubicBezTo>
                  <a:cubicBezTo>
                    <a:pt x="2784" y="683"/>
                    <a:pt x="2784" y="686"/>
                    <a:pt x="2783" y="687"/>
                  </a:cubicBezTo>
                  <a:cubicBezTo>
                    <a:pt x="2781" y="690"/>
                    <a:pt x="2779" y="689"/>
                    <a:pt x="2777" y="691"/>
                  </a:cubicBezTo>
                  <a:cubicBezTo>
                    <a:pt x="2775" y="694"/>
                    <a:pt x="2775" y="702"/>
                    <a:pt x="2769" y="700"/>
                  </a:cubicBezTo>
                  <a:cubicBezTo>
                    <a:pt x="2765" y="699"/>
                    <a:pt x="2765" y="693"/>
                    <a:pt x="2764" y="690"/>
                  </a:cubicBezTo>
                  <a:cubicBezTo>
                    <a:pt x="2764" y="687"/>
                    <a:pt x="2765" y="685"/>
                    <a:pt x="2763" y="683"/>
                  </a:cubicBezTo>
                  <a:cubicBezTo>
                    <a:pt x="2763" y="682"/>
                    <a:pt x="2760" y="680"/>
                    <a:pt x="2760" y="680"/>
                  </a:cubicBezTo>
                  <a:cubicBezTo>
                    <a:pt x="2761" y="690"/>
                    <a:pt x="2750" y="686"/>
                    <a:pt x="2747" y="681"/>
                  </a:cubicBezTo>
                  <a:cubicBezTo>
                    <a:pt x="2745" y="678"/>
                    <a:pt x="2746" y="674"/>
                    <a:pt x="2743" y="672"/>
                  </a:cubicBezTo>
                  <a:cubicBezTo>
                    <a:pt x="2741" y="669"/>
                    <a:pt x="2737" y="670"/>
                    <a:pt x="2735" y="667"/>
                  </a:cubicBezTo>
                  <a:cubicBezTo>
                    <a:pt x="2733" y="665"/>
                    <a:pt x="2733" y="661"/>
                    <a:pt x="2731" y="658"/>
                  </a:cubicBezTo>
                  <a:cubicBezTo>
                    <a:pt x="2729" y="656"/>
                    <a:pt x="2725" y="653"/>
                    <a:pt x="2724" y="650"/>
                  </a:cubicBezTo>
                  <a:cubicBezTo>
                    <a:pt x="2722" y="645"/>
                    <a:pt x="2722" y="626"/>
                    <a:pt x="2717" y="625"/>
                  </a:cubicBezTo>
                  <a:cubicBezTo>
                    <a:pt x="2717" y="625"/>
                    <a:pt x="2711" y="627"/>
                    <a:pt x="2710" y="628"/>
                  </a:cubicBezTo>
                  <a:cubicBezTo>
                    <a:pt x="2710" y="624"/>
                    <a:pt x="2708" y="621"/>
                    <a:pt x="2711" y="619"/>
                  </a:cubicBezTo>
                  <a:cubicBezTo>
                    <a:pt x="2713" y="617"/>
                    <a:pt x="2719" y="619"/>
                    <a:pt x="2720" y="615"/>
                  </a:cubicBezTo>
                  <a:cubicBezTo>
                    <a:pt x="2722" y="615"/>
                    <a:pt x="2724" y="619"/>
                    <a:pt x="2727" y="617"/>
                  </a:cubicBezTo>
                  <a:cubicBezTo>
                    <a:pt x="2723" y="611"/>
                    <a:pt x="2721" y="605"/>
                    <a:pt x="2718" y="598"/>
                  </a:cubicBezTo>
                  <a:cubicBezTo>
                    <a:pt x="2717" y="597"/>
                    <a:pt x="2715" y="589"/>
                    <a:pt x="2714" y="596"/>
                  </a:cubicBezTo>
                  <a:cubicBezTo>
                    <a:pt x="2714" y="598"/>
                    <a:pt x="2717" y="604"/>
                    <a:pt x="2719" y="607"/>
                  </a:cubicBezTo>
                  <a:cubicBezTo>
                    <a:pt x="2717" y="612"/>
                    <a:pt x="2712" y="618"/>
                    <a:pt x="2707" y="613"/>
                  </a:cubicBezTo>
                  <a:cubicBezTo>
                    <a:pt x="2705" y="611"/>
                    <a:pt x="2704" y="608"/>
                    <a:pt x="2703" y="605"/>
                  </a:cubicBezTo>
                  <a:cubicBezTo>
                    <a:pt x="2703" y="605"/>
                    <a:pt x="2703" y="602"/>
                    <a:pt x="2703" y="601"/>
                  </a:cubicBezTo>
                  <a:cubicBezTo>
                    <a:pt x="2702" y="600"/>
                    <a:pt x="2700" y="600"/>
                    <a:pt x="2700" y="598"/>
                  </a:cubicBezTo>
                  <a:cubicBezTo>
                    <a:pt x="2701" y="598"/>
                    <a:pt x="2702" y="600"/>
                    <a:pt x="2703" y="601"/>
                  </a:cubicBezTo>
                  <a:cubicBezTo>
                    <a:pt x="2705" y="600"/>
                    <a:pt x="2710" y="600"/>
                    <a:pt x="2709" y="596"/>
                  </a:cubicBezTo>
                  <a:cubicBezTo>
                    <a:pt x="2710" y="596"/>
                    <a:pt x="2711" y="596"/>
                    <a:pt x="2711" y="596"/>
                  </a:cubicBezTo>
                  <a:cubicBezTo>
                    <a:pt x="2712" y="593"/>
                    <a:pt x="2711" y="592"/>
                    <a:pt x="2708" y="591"/>
                  </a:cubicBezTo>
                  <a:cubicBezTo>
                    <a:pt x="2705" y="589"/>
                    <a:pt x="2703" y="589"/>
                    <a:pt x="2700" y="588"/>
                  </a:cubicBezTo>
                  <a:cubicBezTo>
                    <a:pt x="2696" y="587"/>
                    <a:pt x="2695" y="585"/>
                    <a:pt x="2693" y="582"/>
                  </a:cubicBezTo>
                  <a:cubicBezTo>
                    <a:pt x="2691" y="580"/>
                    <a:pt x="2688" y="578"/>
                    <a:pt x="2686" y="575"/>
                  </a:cubicBezTo>
                  <a:cubicBezTo>
                    <a:pt x="2685" y="572"/>
                    <a:pt x="2685" y="570"/>
                    <a:pt x="2682" y="567"/>
                  </a:cubicBezTo>
                  <a:cubicBezTo>
                    <a:pt x="2680" y="565"/>
                    <a:pt x="2678" y="561"/>
                    <a:pt x="2683" y="564"/>
                  </a:cubicBezTo>
                  <a:cubicBezTo>
                    <a:pt x="2683" y="564"/>
                    <a:pt x="2685" y="566"/>
                    <a:pt x="2686" y="567"/>
                  </a:cubicBezTo>
                  <a:cubicBezTo>
                    <a:pt x="2687" y="568"/>
                    <a:pt x="2689" y="569"/>
                    <a:pt x="2690" y="570"/>
                  </a:cubicBezTo>
                  <a:cubicBezTo>
                    <a:pt x="2693" y="573"/>
                    <a:pt x="2695" y="575"/>
                    <a:pt x="2697" y="579"/>
                  </a:cubicBezTo>
                  <a:cubicBezTo>
                    <a:pt x="2698" y="581"/>
                    <a:pt x="2700" y="585"/>
                    <a:pt x="2702" y="586"/>
                  </a:cubicBezTo>
                  <a:cubicBezTo>
                    <a:pt x="2703" y="587"/>
                    <a:pt x="2705" y="586"/>
                    <a:pt x="2707" y="587"/>
                  </a:cubicBezTo>
                  <a:cubicBezTo>
                    <a:pt x="2708" y="587"/>
                    <a:pt x="2709" y="588"/>
                    <a:pt x="2710" y="589"/>
                  </a:cubicBezTo>
                  <a:cubicBezTo>
                    <a:pt x="2714" y="590"/>
                    <a:pt x="2719" y="587"/>
                    <a:pt x="2721" y="585"/>
                  </a:cubicBezTo>
                  <a:cubicBezTo>
                    <a:pt x="2722" y="585"/>
                    <a:pt x="2722" y="584"/>
                    <a:pt x="2723" y="583"/>
                  </a:cubicBezTo>
                  <a:cubicBezTo>
                    <a:pt x="2724" y="582"/>
                    <a:pt x="2725" y="583"/>
                    <a:pt x="2726" y="582"/>
                  </a:cubicBezTo>
                  <a:cubicBezTo>
                    <a:pt x="2729" y="579"/>
                    <a:pt x="2727" y="582"/>
                    <a:pt x="2725" y="580"/>
                  </a:cubicBezTo>
                  <a:cubicBezTo>
                    <a:pt x="2725" y="579"/>
                    <a:pt x="2722" y="579"/>
                    <a:pt x="2723" y="576"/>
                  </a:cubicBezTo>
                  <a:cubicBezTo>
                    <a:pt x="2724" y="575"/>
                    <a:pt x="2726" y="575"/>
                    <a:pt x="2728" y="575"/>
                  </a:cubicBezTo>
                  <a:cubicBezTo>
                    <a:pt x="2727" y="572"/>
                    <a:pt x="2724" y="572"/>
                    <a:pt x="2724" y="569"/>
                  </a:cubicBezTo>
                  <a:cubicBezTo>
                    <a:pt x="2725" y="565"/>
                    <a:pt x="2727" y="564"/>
                    <a:pt x="2726" y="560"/>
                  </a:cubicBezTo>
                  <a:cubicBezTo>
                    <a:pt x="2725" y="557"/>
                    <a:pt x="2722" y="555"/>
                    <a:pt x="2723" y="551"/>
                  </a:cubicBezTo>
                  <a:cubicBezTo>
                    <a:pt x="2723" y="551"/>
                    <a:pt x="2725" y="551"/>
                    <a:pt x="2725" y="549"/>
                  </a:cubicBezTo>
                  <a:cubicBezTo>
                    <a:pt x="2725" y="549"/>
                    <a:pt x="2724" y="548"/>
                    <a:pt x="2723" y="548"/>
                  </a:cubicBezTo>
                  <a:cubicBezTo>
                    <a:pt x="2723" y="547"/>
                    <a:pt x="2719" y="540"/>
                    <a:pt x="2720" y="540"/>
                  </a:cubicBezTo>
                  <a:cubicBezTo>
                    <a:pt x="2721" y="540"/>
                    <a:pt x="2723" y="540"/>
                    <a:pt x="2725" y="539"/>
                  </a:cubicBezTo>
                  <a:cubicBezTo>
                    <a:pt x="2724" y="537"/>
                    <a:pt x="2725" y="535"/>
                    <a:pt x="2726" y="535"/>
                  </a:cubicBezTo>
                  <a:cubicBezTo>
                    <a:pt x="2724" y="533"/>
                    <a:pt x="2727" y="529"/>
                    <a:pt x="2726" y="526"/>
                  </a:cubicBezTo>
                  <a:cubicBezTo>
                    <a:pt x="2725" y="524"/>
                    <a:pt x="2724" y="524"/>
                    <a:pt x="2724" y="522"/>
                  </a:cubicBezTo>
                  <a:cubicBezTo>
                    <a:pt x="2723" y="521"/>
                    <a:pt x="2725" y="521"/>
                    <a:pt x="2726" y="521"/>
                  </a:cubicBezTo>
                  <a:cubicBezTo>
                    <a:pt x="2726" y="518"/>
                    <a:pt x="2722" y="516"/>
                    <a:pt x="2722" y="513"/>
                  </a:cubicBezTo>
                  <a:cubicBezTo>
                    <a:pt x="2722" y="510"/>
                    <a:pt x="2724" y="512"/>
                    <a:pt x="2727" y="510"/>
                  </a:cubicBezTo>
                  <a:cubicBezTo>
                    <a:pt x="2723" y="508"/>
                    <a:pt x="2726" y="505"/>
                    <a:pt x="2725" y="502"/>
                  </a:cubicBezTo>
                  <a:cubicBezTo>
                    <a:pt x="2724" y="499"/>
                    <a:pt x="2721" y="496"/>
                    <a:pt x="2718" y="496"/>
                  </a:cubicBezTo>
                  <a:cubicBezTo>
                    <a:pt x="2719" y="489"/>
                    <a:pt x="2710" y="495"/>
                    <a:pt x="2710" y="490"/>
                  </a:cubicBezTo>
                  <a:cubicBezTo>
                    <a:pt x="2710" y="488"/>
                    <a:pt x="2712" y="489"/>
                    <a:pt x="2711" y="486"/>
                  </a:cubicBezTo>
                  <a:cubicBezTo>
                    <a:pt x="2711" y="484"/>
                    <a:pt x="2709" y="483"/>
                    <a:pt x="2708" y="481"/>
                  </a:cubicBezTo>
                  <a:cubicBezTo>
                    <a:pt x="2706" y="481"/>
                    <a:pt x="2704" y="480"/>
                    <a:pt x="2702" y="480"/>
                  </a:cubicBezTo>
                  <a:cubicBezTo>
                    <a:pt x="2702" y="479"/>
                    <a:pt x="2702" y="478"/>
                    <a:pt x="2703" y="477"/>
                  </a:cubicBezTo>
                  <a:cubicBezTo>
                    <a:pt x="2699" y="477"/>
                    <a:pt x="2698" y="475"/>
                    <a:pt x="2699" y="472"/>
                  </a:cubicBezTo>
                  <a:cubicBezTo>
                    <a:pt x="2697" y="470"/>
                    <a:pt x="2691" y="471"/>
                    <a:pt x="2695" y="467"/>
                  </a:cubicBezTo>
                  <a:cubicBezTo>
                    <a:pt x="2694" y="467"/>
                    <a:pt x="2693" y="467"/>
                    <a:pt x="2691" y="467"/>
                  </a:cubicBezTo>
                  <a:cubicBezTo>
                    <a:pt x="2692" y="466"/>
                    <a:pt x="2691" y="465"/>
                    <a:pt x="2691" y="464"/>
                  </a:cubicBezTo>
                  <a:cubicBezTo>
                    <a:pt x="2689" y="464"/>
                    <a:pt x="2687" y="462"/>
                    <a:pt x="2685" y="460"/>
                  </a:cubicBezTo>
                  <a:cubicBezTo>
                    <a:pt x="2685" y="460"/>
                    <a:pt x="2683" y="460"/>
                    <a:pt x="2683" y="459"/>
                  </a:cubicBezTo>
                  <a:cubicBezTo>
                    <a:pt x="2682" y="459"/>
                    <a:pt x="2682" y="456"/>
                    <a:pt x="2682" y="456"/>
                  </a:cubicBezTo>
                  <a:cubicBezTo>
                    <a:pt x="2678" y="456"/>
                    <a:pt x="2675" y="455"/>
                    <a:pt x="2671" y="456"/>
                  </a:cubicBezTo>
                  <a:cubicBezTo>
                    <a:pt x="2671" y="457"/>
                    <a:pt x="2671" y="458"/>
                    <a:pt x="2671" y="460"/>
                  </a:cubicBezTo>
                  <a:cubicBezTo>
                    <a:pt x="2668" y="459"/>
                    <a:pt x="2668" y="456"/>
                    <a:pt x="2665" y="455"/>
                  </a:cubicBezTo>
                  <a:cubicBezTo>
                    <a:pt x="2662" y="454"/>
                    <a:pt x="2660" y="455"/>
                    <a:pt x="2657" y="455"/>
                  </a:cubicBezTo>
                  <a:cubicBezTo>
                    <a:pt x="2657" y="458"/>
                    <a:pt x="2659" y="459"/>
                    <a:pt x="2657" y="461"/>
                  </a:cubicBezTo>
                  <a:cubicBezTo>
                    <a:pt x="2656" y="462"/>
                    <a:pt x="2652" y="462"/>
                    <a:pt x="2651" y="462"/>
                  </a:cubicBezTo>
                  <a:cubicBezTo>
                    <a:pt x="2645" y="463"/>
                    <a:pt x="2644" y="462"/>
                    <a:pt x="2644" y="456"/>
                  </a:cubicBezTo>
                  <a:cubicBezTo>
                    <a:pt x="2643" y="456"/>
                    <a:pt x="2642" y="456"/>
                    <a:pt x="2641" y="456"/>
                  </a:cubicBezTo>
                  <a:cubicBezTo>
                    <a:pt x="2641" y="448"/>
                    <a:pt x="2635" y="456"/>
                    <a:pt x="2633" y="457"/>
                  </a:cubicBezTo>
                  <a:cubicBezTo>
                    <a:pt x="2629" y="458"/>
                    <a:pt x="2629" y="450"/>
                    <a:pt x="2625" y="453"/>
                  </a:cubicBezTo>
                  <a:cubicBezTo>
                    <a:pt x="2624" y="453"/>
                    <a:pt x="2624" y="452"/>
                    <a:pt x="2624" y="452"/>
                  </a:cubicBezTo>
                  <a:cubicBezTo>
                    <a:pt x="2622" y="452"/>
                    <a:pt x="2620" y="450"/>
                    <a:pt x="2619" y="449"/>
                  </a:cubicBezTo>
                  <a:cubicBezTo>
                    <a:pt x="2618" y="449"/>
                    <a:pt x="2616" y="447"/>
                    <a:pt x="2614" y="447"/>
                  </a:cubicBezTo>
                  <a:cubicBezTo>
                    <a:pt x="2614" y="446"/>
                    <a:pt x="2614" y="446"/>
                    <a:pt x="2614" y="445"/>
                  </a:cubicBezTo>
                  <a:cubicBezTo>
                    <a:pt x="2612" y="445"/>
                    <a:pt x="2610" y="443"/>
                    <a:pt x="2609" y="442"/>
                  </a:cubicBezTo>
                  <a:cubicBezTo>
                    <a:pt x="2609" y="441"/>
                    <a:pt x="2609" y="440"/>
                    <a:pt x="2608" y="439"/>
                  </a:cubicBezTo>
                  <a:cubicBezTo>
                    <a:pt x="2607" y="438"/>
                    <a:pt x="2606" y="439"/>
                    <a:pt x="2605" y="439"/>
                  </a:cubicBezTo>
                  <a:cubicBezTo>
                    <a:pt x="2603" y="437"/>
                    <a:pt x="2599" y="433"/>
                    <a:pt x="2597" y="434"/>
                  </a:cubicBezTo>
                  <a:cubicBezTo>
                    <a:pt x="2597" y="432"/>
                    <a:pt x="2594" y="433"/>
                    <a:pt x="2592" y="433"/>
                  </a:cubicBezTo>
                  <a:cubicBezTo>
                    <a:pt x="2593" y="432"/>
                    <a:pt x="2592" y="431"/>
                    <a:pt x="2592" y="431"/>
                  </a:cubicBezTo>
                  <a:cubicBezTo>
                    <a:pt x="2590" y="430"/>
                    <a:pt x="2588" y="429"/>
                    <a:pt x="2587" y="431"/>
                  </a:cubicBezTo>
                  <a:cubicBezTo>
                    <a:pt x="2586" y="430"/>
                    <a:pt x="2585" y="431"/>
                    <a:pt x="2584" y="430"/>
                  </a:cubicBezTo>
                  <a:cubicBezTo>
                    <a:pt x="2584" y="431"/>
                    <a:pt x="2584" y="431"/>
                    <a:pt x="2583" y="432"/>
                  </a:cubicBezTo>
                  <a:cubicBezTo>
                    <a:pt x="2582" y="430"/>
                    <a:pt x="2581" y="429"/>
                    <a:pt x="2580" y="431"/>
                  </a:cubicBezTo>
                  <a:cubicBezTo>
                    <a:pt x="2578" y="429"/>
                    <a:pt x="2577" y="429"/>
                    <a:pt x="2575" y="431"/>
                  </a:cubicBezTo>
                  <a:cubicBezTo>
                    <a:pt x="2575" y="431"/>
                    <a:pt x="2575" y="432"/>
                    <a:pt x="2576" y="433"/>
                  </a:cubicBezTo>
                  <a:cubicBezTo>
                    <a:pt x="2574" y="431"/>
                    <a:pt x="2572" y="432"/>
                    <a:pt x="2572" y="435"/>
                  </a:cubicBezTo>
                  <a:cubicBezTo>
                    <a:pt x="2572" y="434"/>
                    <a:pt x="2572" y="434"/>
                    <a:pt x="2571" y="434"/>
                  </a:cubicBezTo>
                  <a:cubicBezTo>
                    <a:pt x="2571" y="435"/>
                    <a:pt x="2570" y="436"/>
                    <a:pt x="2569" y="437"/>
                  </a:cubicBezTo>
                  <a:cubicBezTo>
                    <a:pt x="2569" y="437"/>
                    <a:pt x="2569" y="436"/>
                    <a:pt x="2569" y="436"/>
                  </a:cubicBezTo>
                  <a:cubicBezTo>
                    <a:pt x="2568" y="436"/>
                    <a:pt x="2564" y="441"/>
                    <a:pt x="2563" y="442"/>
                  </a:cubicBezTo>
                  <a:cubicBezTo>
                    <a:pt x="2561" y="446"/>
                    <a:pt x="2560" y="448"/>
                    <a:pt x="2561" y="452"/>
                  </a:cubicBezTo>
                  <a:cubicBezTo>
                    <a:pt x="2561" y="452"/>
                    <a:pt x="2560" y="452"/>
                    <a:pt x="2559" y="452"/>
                  </a:cubicBezTo>
                  <a:cubicBezTo>
                    <a:pt x="2561" y="456"/>
                    <a:pt x="2559" y="460"/>
                    <a:pt x="2560" y="462"/>
                  </a:cubicBezTo>
                  <a:cubicBezTo>
                    <a:pt x="2560" y="466"/>
                    <a:pt x="2561" y="469"/>
                    <a:pt x="2561" y="473"/>
                  </a:cubicBezTo>
                  <a:cubicBezTo>
                    <a:pt x="2562" y="476"/>
                    <a:pt x="2569" y="486"/>
                    <a:pt x="2564" y="489"/>
                  </a:cubicBezTo>
                  <a:cubicBezTo>
                    <a:pt x="2564" y="489"/>
                    <a:pt x="2564" y="490"/>
                    <a:pt x="2563" y="490"/>
                  </a:cubicBezTo>
                  <a:cubicBezTo>
                    <a:pt x="2567" y="491"/>
                    <a:pt x="2564" y="494"/>
                    <a:pt x="2563" y="496"/>
                  </a:cubicBezTo>
                  <a:cubicBezTo>
                    <a:pt x="2563" y="499"/>
                    <a:pt x="2564" y="502"/>
                    <a:pt x="2563" y="505"/>
                  </a:cubicBezTo>
                  <a:cubicBezTo>
                    <a:pt x="2562" y="506"/>
                    <a:pt x="2560" y="507"/>
                    <a:pt x="2559" y="508"/>
                  </a:cubicBezTo>
                  <a:cubicBezTo>
                    <a:pt x="2559" y="510"/>
                    <a:pt x="2559" y="513"/>
                    <a:pt x="2557" y="512"/>
                  </a:cubicBezTo>
                  <a:cubicBezTo>
                    <a:pt x="2555" y="512"/>
                    <a:pt x="2556" y="511"/>
                    <a:pt x="2556" y="510"/>
                  </a:cubicBezTo>
                  <a:cubicBezTo>
                    <a:pt x="2555" y="509"/>
                    <a:pt x="2554" y="508"/>
                    <a:pt x="2554" y="508"/>
                  </a:cubicBezTo>
                  <a:cubicBezTo>
                    <a:pt x="2553" y="507"/>
                    <a:pt x="2554" y="505"/>
                    <a:pt x="2553" y="504"/>
                  </a:cubicBezTo>
                  <a:cubicBezTo>
                    <a:pt x="2552" y="502"/>
                    <a:pt x="2548" y="503"/>
                    <a:pt x="2546" y="500"/>
                  </a:cubicBezTo>
                  <a:cubicBezTo>
                    <a:pt x="2547" y="500"/>
                    <a:pt x="2548" y="500"/>
                    <a:pt x="2549" y="500"/>
                  </a:cubicBezTo>
                  <a:cubicBezTo>
                    <a:pt x="2549" y="495"/>
                    <a:pt x="2538" y="495"/>
                    <a:pt x="2538" y="498"/>
                  </a:cubicBezTo>
                  <a:cubicBezTo>
                    <a:pt x="2535" y="498"/>
                    <a:pt x="2532" y="496"/>
                    <a:pt x="2533" y="500"/>
                  </a:cubicBezTo>
                  <a:cubicBezTo>
                    <a:pt x="2535" y="502"/>
                    <a:pt x="2537" y="503"/>
                    <a:pt x="2538" y="505"/>
                  </a:cubicBezTo>
                  <a:cubicBezTo>
                    <a:pt x="2539" y="506"/>
                    <a:pt x="2539" y="509"/>
                    <a:pt x="2540" y="511"/>
                  </a:cubicBezTo>
                  <a:cubicBezTo>
                    <a:pt x="2540" y="513"/>
                    <a:pt x="2541" y="514"/>
                    <a:pt x="2538" y="515"/>
                  </a:cubicBezTo>
                  <a:cubicBezTo>
                    <a:pt x="2537" y="515"/>
                    <a:pt x="2534" y="513"/>
                    <a:pt x="2533" y="513"/>
                  </a:cubicBezTo>
                  <a:cubicBezTo>
                    <a:pt x="2528" y="511"/>
                    <a:pt x="2524" y="510"/>
                    <a:pt x="2519" y="508"/>
                  </a:cubicBezTo>
                  <a:cubicBezTo>
                    <a:pt x="2510" y="504"/>
                    <a:pt x="2504" y="512"/>
                    <a:pt x="2494" y="508"/>
                  </a:cubicBezTo>
                  <a:cubicBezTo>
                    <a:pt x="2492" y="506"/>
                    <a:pt x="2490" y="505"/>
                    <a:pt x="2487" y="505"/>
                  </a:cubicBezTo>
                  <a:cubicBezTo>
                    <a:pt x="2485" y="504"/>
                    <a:pt x="2480" y="504"/>
                    <a:pt x="2480" y="502"/>
                  </a:cubicBezTo>
                  <a:cubicBezTo>
                    <a:pt x="2482" y="502"/>
                    <a:pt x="2484" y="504"/>
                    <a:pt x="2486" y="503"/>
                  </a:cubicBezTo>
                  <a:cubicBezTo>
                    <a:pt x="2486" y="502"/>
                    <a:pt x="2484" y="498"/>
                    <a:pt x="2483" y="496"/>
                  </a:cubicBezTo>
                  <a:cubicBezTo>
                    <a:pt x="2483" y="495"/>
                    <a:pt x="2482" y="495"/>
                    <a:pt x="2481" y="494"/>
                  </a:cubicBezTo>
                  <a:cubicBezTo>
                    <a:pt x="2481" y="494"/>
                    <a:pt x="2482" y="493"/>
                    <a:pt x="2481" y="492"/>
                  </a:cubicBezTo>
                  <a:cubicBezTo>
                    <a:pt x="2481" y="491"/>
                    <a:pt x="2479" y="491"/>
                    <a:pt x="2478" y="490"/>
                  </a:cubicBezTo>
                  <a:cubicBezTo>
                    <a:pt x="2473" y="488"/>
                    <a:pt x="2465" y="487"/>
                    <a:pt x="2460" y="489"/>
                  </a:cubicBezTo>
                  <a:cubicBezTo>
                    <a:pt x="2460" y="491"/>
                    <a:pt x="2464" y="493"/>
                    <a:pt x="2463" y="494"/>
                  </a:cubicBezTo>
                  <a:cubicBezTo>
                    <a:pt x="2462" y="495"/>
                    <a:pt x="2457" y="494"/>
                    <a:pt x="2456" y="494"/>
                  </a:cubicBezTo>
                  <a:cubicBezTo>
                    <a:pt x="2456" y="493"/>
                    <a:pt x="2455" y="492"/>
                    <a:pt x="2453" y="492"/>
                  </a:cubicBezTo>
                  <a:cubicBezTo>
                    <a:pt x="2453" y="494"/>
                    <a:pt x="2454" y="496"/>
                    <a:pt x="2454" y="497"/>
                  </a:cubicBezTo>
                  <a:cubicBezTo>
                    <a:pt x="2450" y="496"/>
                    <a:pt x="2446" y="493"/>
                    <a:pt x="2442" y="491"/>
                  </a:cubicBezTo>
                  <a:cubicBezTo>
                    <a:pt x="2437" y="490"/>
                    <a:pt x="2434" y="489"/>
                    <a:pt x="2431" y="485"/>
                  </a:cubicBezTo>
                  <a:cubicBezTo>
                    <a:pt x="2430" y="483"/>
                    <a:pt x="2430" y="481"/>
                    <a:pt x="2430" y="478"/>
                  </a:cubicBezTo>
                  <a:cubicBezTo>
                    <a:pt x="2430" y="476"/>
                    <a:pt x="2430" y="474"/>
                    <a:pt x="2430" y="472"/>
                  </a:cubicBezTo>
                  <a:cubicBezTo>
                    <a:pt x="2429" y="468"/>
                    <a:pt x="2428" y="469"/>
                    <a:pt x="2430" y="465"/>
                  </a:cubicBezTo>
                  <a:cubicBezTo>
                    <a:pt x="2432" y="464"/>
                    <a:pt x="2435" y="461"/>
                    <a:pt x="2437" y="463"/>
                  </a:cubicBezTo>
                  <a:cubicBezTo>
                    <a:pt x="2437" y="463"/>
                    <a:pt x="2437" y="468"/>
                    <a:pt x="2437" y="469"/>
                  </a:cubicBezTo>
                  <a:cubicBezTo>
                    <a:pt x="2437" y="470"/>
                    <a:pt x="2438" y="470"/>
                    <a:pt x="2438" y="471"/>
                  </a:cubicBezTo>
                  <a:cubicBezTo>
                    <a:pt x="2438" y="471"/>
                    <a:pt x="2436" y="472"/>
                    <a:pt x="2437" y="473"/>
                  </a:cubicBezTo>
                  <a:cubicBezTo>
                    <a:pt x="2437" y="474"/>
                    <a:pt x="2435" y="475"/>
                    <a:pt x="2437" y="476"/>
                  </a:cubicBezTo>
                  <a:cubicBezTo>
                    <a:pt x="2439" y="477"/>
                    <a:pt x="2440" y="472"/>
                    <a:pt x="2440" y="471"/>
                  </a:cubicBezTo>
                  <a:cubicBezTo>
                    <a:pt x="2440" y="468"/>
                    <a:pt x="2439" y="467"/>
                    <a:pt x="2440" y="464"/>
                  </a:cubicBezTo>
                  <a:cubicBezTo>
                    <a:pt x="2441" y="463"/>
                    <a:pt x="2442" y="463"/>
                    <a:pt x="2442" y="462"/>
                  </a:cubicBezTo>
                  <a:cubicBezTo>
                    <a:pt x="2442" y="462"/>
                    <a:pt x="2441" y="460"/>
                    <a:pt x="2441" y="459"/>
                  </a:cubicBezTo>
                  <a:cubicBezTo>
                    <a:pt x="2441" y="459"/>
                    <a:pt x="2442" y="459"/>
                    <a:pt x="2442" y="459"/>
                  </a:cubicBezTo>
                  <a:cubicBezTo>
                    <a:pt x="2443" y="460"/>
                    <a:pt x="2443" y="460"/>
                    <a:pt x="2443" y="460"/>
                  </a:cubicBezTo>
                  <a:cubicBezTo>
                    <a:pt x="2444" y="460"/>
                    <a:pt x="2444" y="460"/>
                    <a:pt x="2445" y="460"/>
                  </a:cubicBezTo>
                  <a:cubicBezTo>
                    <a:pt x="2447" y="449"/>
                    <a:pt x="2425" y="450"/>
                    <a:pt x="2420" y="450"/>
                  </a:cubicBezTo>
                  <a:cubicBezTo>
                    <a:pt x="2414" y="450"/>
                    <a:pt x="2408" y="451"/>
                    <a:pt x="2402" y="449"/>
                  </a:cubicBezTo>
                  <a:cubicBezTo>
                    <a:pt x="2395" y="447"/>
                    <a:pt x="2389" y="441"/>
                    <a:pt x="2382" y="440"/>
                  </a:cubicBezTo>
                  <a:cubicBezTo>
                    <a:pt x="2379" y="440"/>
                    <a:pt x="2377" y="441"/>
                    <a:pt x="2375" y="442"/>
                  </a:cubicBezTo>
                  <a:cubicBezTo>
                    <a:pt x="2373" y="442"/>
                    <a:pt x="2370" y="440"/>
                    <a:pt x="2368" y="440"/>
                  </a:cubicBezTo>
                  <a:cubicBezTo>
                    <a:pt x="2363" y="438"/>
                    <a:pt x="2358" y="437"/>
                    <a:pt x="2352" y="437"/>
                  </a:cubicBezTo>
                  <a:cubicBezTo>
                    <a:pt x="2347" y="438"/>
                    <a:pt x="2341" y="440"/>
                    <a:pt x="2338" y="443"/>
                  </a:cubicBezTo>
                  <a:cubicBezTo>
                    <a:pt x="2335" y="446"/>
                    <a:pt x="2336" y="447"/>
                    <a:pt x="2332" y="448"/>
                  </a:cubicBezTo>
                  <a:cubicBezTo>
                    <a:pt x="2327" y="448"/>
                    <a:pt x="2323" y="447"/>
                    <a:pt x="2318" y="448"/>
                  </a:cubicBezTo>
                  <a:cubicBezTo>
                    <a:pt x="2313" y="449"/>
                    <a:pt x="2310" y="452"/>
                    <a:pt x="2306" y="454"/>
                  </a:cubicBezTo>
                  <a:cubicBezTo>
                    <a:pt x="2299" y="456"/>
                    <a:pt x="2298" y="458"/>
                    <a:pt x="2301" y="464"/>
                  </a:cubicBezTo>
                  <a:cubicBezTo>
                    <a:pt x="2304" y="470"/>
                    <a:pt x="2308" y="469"/>
                    <a:pt x="2303" y="475"/>
                  </a:cubicBezTo>
                  <a:cubicBezTo>
                    <a:pt x="2300" y="480"/>
                    <a:pt x="2301" y="484"/>
                    <a:pt x="2301" y="490"/>
                  </a:cubicBezTo>
                  <a:cubicBezTo>
                    <a:pt x="2301" y="490"/>
                    <a:pt x="2300" y="490"/>
                    <a:pt x="2300" y="490"/>
                  </a:cubicBezTo>
                  <a:cubicBezTo>
                    <a:pt x="2299" y="485"/>
                    <a:pt x="2300" y="483"/>
                    <a:pt x="2300" y="478"/>
                  </a:cubicBezTo>
                  <a:cubicBezTo>
                    <a:pt x="2302" y="471"/>
                    <a:pt x="2295" y="469"/>
                    <a:pt x="2292" y="464"/>
                  </a:cubicBezTo>
                  <a:cubicBezTo>
                    <a:pt x="2291" y="461"/>
                    <a:pt x="2291" y="461"/>
                    <a:pt x="2292" y="458"/>
                  </a:cubicBezTo>
                  <a:cubicBezTo>
                    <a:pt x="2292" y="456"/>
                    <a:pt x="2294" y="451"/>
                    <a:pt x="2297" y="452"/>
                  </a:cubicBezTo>
                  <a:cubicBezTo>
                    <a:pt x="2299" y="444"/>
                    <a:pt x="2294" y="436"/>
                    <a:pt x="2292" y="429"/>
                  </a:cubicBezTo>
                  <a:cubicBezTo>
                    <a:pt x="2290" y="425"/>
                    <a:pt x="2288" y="422"/>
                    <a:pt x="2286" y="418"/>
                  </a:cubicBezTo>
                  <a:cubicBezTo>
                    <a:pt x="2284" y="416"/>
                    <a:pt x="2283" y="409"/>
                    <a:pt x="2280" y="410"/>
                  </a:cubicBezTo>
                  <a:cubicBezTo>
                    <a:pt x="2279" y="417"/>
                    <a:pt x="2284" y="422"/>
                    <a:pt x="2284" y="429"/>
                  </a:cubicBezTo>
                  <a:cubicBezTo>
                    <a:pt x="2283" y="444"/>
                    <a:pt x="2257" y="436"/>
                    <a:pt x="2250" y="433"/>
                  </a:cubicBezTo>
                  <a:cubicBezTo>
                    <a:pt x="2241" y="429"/>
                    <a:pt x="2238" y="421"/>
                    <a:pt x="2239" y="411"/>
                  </a:cubicBezTo>
                  <a:cubicBezTo>
                    <a:pt x="2242" y="412"/>
                    <a:pt x="2251" y="409"/>
                    <a:pt x="2246" y="405"/>
                  </a:cubicBezTo>
                  <a:cubicBezTo>
                    <a:pt x="2243" y="403"/>
                    <a:pt x="2239" y="405"/>
                    <a:pt x="2236" y="406"/>
                  </a:cubicBezTo>
                  <a:cubicBezTo>
                    <a:pt x="2233" y="409"/>
                    <a:pt x="2234" y="411"/>
                    <a:pt x="2233" y="414"/>
                  </a:cubicBezTo>
                  <a:cubicBezTo>
                    <a:pt x="2231" y="422"/>
                    <a:pt x="2226" y="414"/>
                    <a:pt x="2223" y="411"/>
                  </a:cubicBezTo>
                  <a:cubicBezTo>
                    <a:pt x="2219" y="408"/>
                    <a:pt x="2215" y="406"/>
                    <a:pt x="2210" y="407"/>
                  </a:cubicBezTo>
                  <a:cubicBezTo>
                    <a:pt x="2203" y="409"/>
                    <a:pt x="2204" y="414"/>
                    <a:pt x="2202" y="419"/>
                  </a:cubicBezTo>
                  <a:cubicBezTo>
                    <a:pt x="2199" y="424"/>
                    <a:pt x="2193" y="425"/>
                    <a:pt x="2193" y="432"/>
                  </a:cubicBezTo>
                  <a:cubicBezTo>
                    <a:pt x="2193" y="435"/>
                    <a:pt x="2194" y="436"/>
                    <a:pt x="2195" y="438"/>
                  </a:cubicBezTo>
                  <a:cubicBezTo>
                    <a:pt x="2198" y="446"/>
                    <a:pt x="2198" y="440"/>
                    <a:pt x="2203" y="439"/>
                  </a:cubicBezTo>
                  <a:cubicBezTo>
                    <a:pt x="2205" y="438"/>
                    <a:pt x="2208" y="440"/>
                    <a:pt x="2210" y="440"/>
                  </a:cubicBezTo>
                  <a:cubicBezTo>
                    <a:pt x="2214" y="440"/>
                    <a:pt x="2212" y="439"/>
                    <a:pt x="2215" y="437"/>
                  </a:cubicBezTo>
                  <a:cubicBezTo>
                    <a:pt x="2218" y="434"/>
                    <a:pt x="2224" y="431"/>
                    <a:pt x="2227" y="434"/>
                  </a:cubicBezTo>
                  <a:cubicBezTo>
                    <a:pt x="2227" y="436"/>
                    <a:pt x="2228" y="440"/>
                    <a:pt x="2226" y="442"/>
                  </a:cubicBezTo>
                  <a:cubicBezTo>
                    <a:pt x="2224" y="444"/>
                    <a:pt x="2220" y="444"/>
                    <a:pt x="2217" y="445"/>
                  </a:cubicBezTo>
                  <a:cubicBezTo>
                    <a:pt x="2215" y="446"/>
                    <a:pt x="2212" y="449"/>
                    <a:pt x="2210" y="450"/>
                  </a:cubicBezTo>
                  <a:cubicBezTo>
                    <a:pt x="2207" y="452"/>
                    <a:pt x="2208" y="453"/>
                    <a:pt x="2207" y="457"/>
                  </a:cubicBezTo>
                  <a:cubicBezTo>
                    <a:pt x="2203" y="456"/>
                    <a:pt x="2205" y="459"/>
                    <a:pt x="2203" y="460"/>
                  </a:cubicBezTo>
                  <a:cubicBezTo>
                    <a:pt x="2201" y="462"/>
                    <a:pt x="2199" y="462"/>
                    <a:pt x="2197" y="462"/>
                  </a:cubicBezTo>
                  <a:cubicBezTo>
                    <a:pt x="2194" y="462"/>
                    <a:pt x="2192" y="461"/>
                    <a:pt x="2190" y="459"/>
                  </a:cubicBezTo>
                  <a:cubicBezTo>
                    <a:pt x="2188" y="457"/>
                    <a:pt x="2188" y="456"/>
                    <a:pt x="2187" y="453"/>
                  </a:cubicBezTo>
                  <a:cubicBezTo>
                    <a:pt x="2186" y="453"/>
                    <a:pt x="2185" y="453"/>
                    <a:pt x="2184" y="453"/>
                  </a:cubicBezTo>
                  <a:cubicBezTo>
                    <a:pt x="2185" y="456"/>
                    <a:pt x="2181" y="457"/>
                    <a:pt x="2185" y="459"/>
                  </a:cubicBezTo>
                  <a:cubicBezTo>
                    <a:pt x="2181" y="462"/>
                    <a:pt x="2188" y="466"/>
                    <a:pt x="2186" y="468"/>
                  </a:cubicBezTo>
                  <a:cubicBezTo>
                    <a:pt x="2185" y="469"/>
                    <a:pt x="2181" y="469"/>
                    <a:pt x="2180" y="469"/>
                  </a:cubicBezTo>
                  <a:cubicBezTo>
                    <a:pt x="2176" y="471"/>
                    <a:pt x="2174" y="473"/>
                    <a:pt x="2171" y="474"/>
                  </a:cubicBezTo>
                  <a:cubicBezTo>
                    <a:pt x="2167" y="475"/>
                    <a:pt x="2163" y="475"/>
                    <a:pt x="2160" y="476"/>
                  </a:cubicBezTo>
                  <a:cubicBezTo>
                    <a:pt x="2152" y="479"/>
                    <a:pt x="2162" y="479"/>
                    <a:pt x="2162" y="483"/>
                  </a:cubicBezTo>
                  <a:cubicBezTo>
                    <a:pt x="2158" y="483"/>
                    <a:pt x="2156" y="480"/>
                    <a:pt x="2152" y="482"/>
                  </a:cubicBezTo>
                  <a:cubicBezTo>
                    <a:pt x="2148" y="484"/>
                    <a:pt x="2150" y="487"/>
                    <a:pt x="2144" y="488"/>
                  </a:cubicBezTo>
                  <a:cubicBezTo>
                    <a:pt x="2140" y="489"/>
                    <a:pt x="2124" y="487"/>
                    <a:pt x="2123" y="491"/>
                  </a:cubicBezTo>
                  <a:cubicBezTo>
                    <a:pt x="2119" y="491"/>
                    <a:pt x="2117" y="490"/>
                    <a:pt x="2114" y="488"/>
                  </a:cubicBezTo>
                  <a:cubicBezTo>
                    <a:pt x="2110" y="486"/>
                    <a:pt x="2109" y="486"/>
                    <a:pt x="2107" y="489"/>
                  </a:cubicBezTo>
                  <a:cubicBezTo>
                    <a:pt x="2106" y="490"/>
                    <a:pt x="2105" y="491"/>
                    <a:pt x="2105" y="493"/>
                  </a:cubicBezTo>
                  <a:cubicBezTo>
                    <a:pt x="2105" y="496"/>
                    <a:pt x="2105" y="498"/>
                    <a:pt x="2104" y="501"/>
                  </a:cubicBezTo>
                  <a:cubicBezTo>
                    <a:pt x="2103" y="506"/>
                    <a:pt x="2103" y="506"/>
                    <a:pt x="2100" y="509"/>
                  </a:cubicBezTo>
                  <a:cubicBezTo>
                    <a:pt x="2099" y="511"/>
                    <a:pt x="2098" y="514"/>
                    <a:pt x="2096" y="516"/>
                  </a:cubicBezTo>
                  <a:cubicBezTo>
                    <a:pt x="2094" y="518"/>
                    <a:pt x="2092" y="520"/>
                    <a:pt x="2090" y="522"/>
                  </a:cubicBezTo>
                  <a:cubicBezTo>
                    <a:pt x="2088" y="524"/>
                    <a:pt x="2085" y="526"/>
                    <a:pt x="2082" y="527"/>
                  </a:cubicBezTo>
                  <a:cubicBezTo>
                    <a:pt x="2081" y="527"/>
                    <a:pt x="2079" y="527"/>
                    <a:pt x="2078" y="527"/>
                  </a:cubicBezTo>
                  <a:cubicBezTo>
                    <a:pt x="2076" y="528"/>
                    <a:pt x="2077" y="529"/>
                    <a:pt x="2075" y="530"/>
                  </a:cubicBezTo>
                  <a:cubicBezTo>
                    <a:pt x="2074" y="531"/>
                    <a:pt x="2073" y="530"/>
                    <a:pt x="2072" y="531"/>
                  </a:cubicBezTo>
                  <a:cubicBezTo>
                    <a:pt x="2071" y="532"/>
                    <a:pt x="2071" y="533"/>
                    <a:pt x="2070" y="533"/>
                  </a:cubicBezTo>
                  <a:cubicBezTo>
                    <a:pt x="2069" y="534"/>
                    <a:pt x="2068" y="534"/>
                    <a:pt x="2067" y="535"/>
                  </a:cubicBezTo>
                  <a:cubicBezTo>
                    <a:pt x="2065" y="537"/>
                    <a:pt x="2062" y="539"/>
                    <a:pt x="2058" y="537"/>
                  </a:cubicBezTo>
                  <a:cubicBezTo>
                    <a:pt x="2061" y="537"/>
                    <a:pt x="2061" y="535"/>
                    <a:pt x="2063" y="534"/>
                  </a:cubicBezTo>
                  <a:cubicBezTo>
                    <a:pt x="2064" y="530"/>
                    <a:pt x="2066" y="526"/>
                    <a:pt x="2071" y="524"/>
                  </a:cubicBezTo>
                  <a:cubicBezTo>
                    <a:pt x="2075" y="523"/>
                    <a:pt x="2080" y="525"/>
                    <a:pt x="2083" y="523"/>
                  </a:cubicBezTo>
                  <a:cubicBezTo>
                    <a:pt x="2085" y="521"/>
                    <a:pt x="2085" y="520"/>
                    <a:pt x="2087" y="518"/>
                  </a:cubicBezTo>
                  <a:cubicBezTo>
                    <a:pt x="2089" y="517"/>
                    <a:pt x="2091" y="517"/>
                    <a:pt x="2092" y="515"/>
                  </a:cubicBezTo>
                  <a:cubicBezTo>
                    <a:pt x="2095" y="511"/>
                    <a:pt x="2096" y="506"/>
                    <a:pt x="2096" y="502"/>
                  </a:cubicBezTo>
                  <a:cubicBezTo>
                    <a:pt x="2096" y="496"/>
                    <a:pt x="2098" y="491"/>
                    <a:pt x="2099" y="486"/>
                  </a:cubicBezTo>
                  <a:cubicBezTo>
                    <a:pt x="2101" y="480"/>
                    <a:pt x="2102" y="476"/>
                    <a:pt x="2108" y="476"/>
                  </a:cubicBezTo>
                  <a:cubicBezTo>
                    <a:pt x="2111" y="476"/>
                    <a:pt x="2114" y="476"/>
                    <a:pt x="2117" y="475"/>
                  </a:cubicBezTo>
                  <a:cubicBezTo>
                    <a:pt x="2121" y="474"/>
                    <a:pt x="2120" y="473"/>
                    <a:pt x="2121" y="470"/>
                  </a:cubicBezTo>
                  <a:cubicBezTo>
                    <a:pt x="2122" y="468"/>
                    <a:pt x="2122" y="465"/>
                    <a:pt x="2123" y="463"/>
                  </a:cubicBezTo>
                  <a:cubicBezTo>
                    <a:pt x="2124" y="460"/>
                    <a:pt x="2128" y="459"/>
                    <a:pt x="2130" y="456"/>
                  </a:cubicBezTo>
                  <a:cubicBezTo>
                    <a:pt x="2132" y="454"/>
                    <a:pt x="2132" y="450"/>
                    <a:pt x="2135" y="448"/>
                  </a:cubicBezTo>
                  <a:cubicBezTo>
                    <a:pt x="2137" y="446"/>
                    <a:pt x="2141" y="447"/>
                    <a:pt x="2144" y="446"/>
                  </a:cubicBezTo>
                  <a:cubicBezTo>
                    <a:pt x="2148" y="446"/>
                    <a:pt x="2148" y="444"/>
                    <a:pt x="2150" y="443"/>
                  </a:cubicBezTo>
                  <a:cubicBezTo>
                    <a:pt x="2152" y="442"/>
                    <a:pt x="2154" y="440"/>
                    <a:pt x="2154" y="445"/>
                  </a:cubicBezTo>
                  <a:cubicBezTo>
                    <a:pt x="2157" y="443"/>
                    <a:pt x="2161" y="437"/>
                    <a:pt x="2162" y="435"/>
                  </a:cubicBezTo>
                  <a:cubicBezTo>
                    <a:pt x="2163" y="433"/>
                    <a:pt x="2164" y="431"/>
                    <a:pt x="2165" y="429"/>
                  </a:cubicBezTo>
                  <a:cubicBezTo>
                    <a:pt x="2171" y="422"/>
                    <a:pt x="2176" y="398"/>
                    <a:pt x="2190" y="404"/>
                  </a:cubicBezTo>
                  <a:cubicBezTo>
                    <a:pt x="2193" y="399"/>
                    <a:pt x="2199" y="396"/>
                    <a:pt x="2201" y="391"/>
                  </a:cubicBezTo>
                  <a:cubicBezTo>
                    <a:pt x="2204" y="387"/>
                    <a:pt x="2203" y="383"/>
                    <a:pt x="2203" y="378"/>
                  </a:cubicBezTo>
                  <a:cubicBezTo>
                    <a:pt x="2204" y="374"/>
                    <a:pt x="2207" y="375"/>
                    <a:pt x="2211" y="373"/>
                  </a:cubicBezTo>
                  <a:cubicBezTo>
                    <a:pt x="2216" y="370"/>
                    <a:pt x="2215" y="366"/>
                    <a:pt x="2217" y="362"/>
                  </a:cubicBezTo>
                  <a:cubicBezTo>
                    <a:pt x="2222" y="362"/>
                    <a:pt x="2222" y="363"/>
                    <a:pt x="2227" y="360"/>
                  </a:cubicBezTo>
                  <a:cubicBezTo>
                    <a:pt x="2230" y="357"/>
                    <a:pt x="2232" y="355"/>
                    <a:pt x="2234" y="352"/>
                  </a:cubicBezTo>
                  <a:cubicBezTo>
                    <a:pt x="2236" y="349"/>
                    <a:pt x="2239" y="346"/>
                    <a:pt x="2242" y="344"/>
                  </a:cubicBezTo>
                  <a:cubicBezTo>
                    <a:pt x="2246" y="341"/>
                    <a:pt x="2248" y="343"/>
                    <a:pt x="2252" y="346"/>
                  </a:cubicBezTo>
                  <a:cubicBezTo>
                    <a:pt x="2253" y="345"/>
                    <a:pt x="2252" y="343"/>
                    <a:pt x="2253" y="342"/>
                  </a:cubicBezTo>
                  <a:cubicBezTo>
                    <a:pt x="2254" y="341"/>
                    <a:pt x="2255" y="340"/>
                    <a:pt x="2256" y="339"/>
                  </a:cubicBezTo>
                  <a:cubicBezTo>
                    <a:pt x="2260" y="333"/>
                    <a:pt x="2260" y="323"/>
                    <a:pt x="2267" y="320"/>
                  </a:cubicBezTo>
                  <a:cubicBezTo>
                    <a:pt x="2271" y="319"/>
                    <a:pt x="2277" y="319"/>
                    <a:pt x="2280" y="315"/>
                  </a:cubicBezTo>
                  <a:cubicBezTo>
                    <a:pt x="2281" y="313"/>
                    <a:pt x="2282" y="311"/>
                    <a:pt x="2283" y="310"/>
                  </a:cubicBezTo>
                  <a:cubicBezTo>
                    <a:pt x="2284" y="307"/>
                    <a:pt x="2286" y="307"/>
                    <a:pt x="2287" y="305"/>
                  </a:cubicBezTo>
                  <a:cubicBezTo>
                    <a:pt x="2293" y="297"/>
                    <a:pt x="2301" y="287"/>
                    <a:pt x="2303" y="278"/>
                  </a:cubicBezTo>
                  <a:cubicBezTo>
                    <a:pt x="2303" y="275"/>
                    <a:pt x="2304" y="272"/>
                    <a:pt x="2303" y="270"/>
                  </a:cubicBezTo>
                  <a:cubicBezTo>
                    <a:pt x="2303" y="269"/>
                    <a:pt x="2300" y="269"/>
                    <a:pt x="2302" y="267"/>
                  </a:cubicBezTo>
                  <a:cubicBezTo>
                    <a:pt x="2304" y="266"/>
                    <a:pt x="2305" y="268"/>
                    <a:pt x="2306" y="265"/>
                  </a:cubicBezTo>
                  <a:cubicBezTo>
                    <a:pt x="2307" y="263"/>
                    <a:pt x="2306" y="260"/>
                    <a:pt x="2305" y="258"/>
                  </a:cubicBezTo>
                  <a:cubicBezTo>
                    <a:pt x="2303" y="255"/>
                    <a:pt x="2299" y="258"/>
                    <a:pt x="2296" y="256"/>
                  </a:cubicBezTo>
                  <a:cubicBezTo>
                    <a:pt x="2289" y="252"/>
                    <a:pt x="2299" y="244"/>
                    <a:pt x="2292" y="242"/>
                  </a:cubicBezTo>
                  <a:cubicBezTo>
                    <a:pt x="2280" y="240"/>
                    <a:pt x="2290" y="252"/>
                    <a:pt x="2285" y="254"/>
                  </a:cubicBezTo>
                  <a:cubicBezTo>
                    <a:pt x="2282" y="255"/>
                    <a:pt x="2280" y="251"/>
                    <a:pt x="2280" y="249"/>
                  </a:cubicBezTo>
                  <a:cubicBezTo>
                    <a:pt x="2281" y="247"/>
                    <a:pt x="2282" y="246"/>
                    <a:pt x="2282" y="244"/>
                  </a:cubicBezTo>
                  <a:cubicBezTo>
                    <a:pt x="2282" y="243"/>
                    <a:pt x="2282" y="242"/>
                    <a:pt x="2282" y="241"/>
                  </a:cubicBezTo>
                  <a:cubicBezTo>
                    <a:pt x="2281" y="238"/>
                    <a:pt x="2282" y="236"/>
                    <a:pt x="2281" y="234"/>
                  </a:cubicBezTo>
                  <a:cubicBezTo>
                    <a:pt x="2279" y="230"/>
                    <a:pt x="2277" y="230"/>
                    <a:pt x="2273" y="228"/>
                  </a:cubicBezTo>
                  <a:cubicBezTo>
                    <a:pt x="2275" y="225"/>
                    <a:pt x="2269" y="224"/>
                    <a:pt x="2270" y="221"/>
                  </a:cubicBezTo>
                  <a:cubicBezTo>
                    <a:pt x="2272" y="221"/>
                    <a:pt x="2278" y="226"/>
                    <a:pt x="2281" y="228"/>
                  </a:cubicBezTo>
                  <a:cubicBezTo>
                    <a:pt x="2282" y="229"/>
                    <a:pt x="2284" y="232"/>
                    <a:pt x="2285" y="233"/>
                  </a:cubicBezTo>
                  <a:cubicBezTo>
                    <a:pt x="2286" y="234"/>
                    <a:pt x="2287" y="233"/>
                    <a:pt x="2287" y="234"/>
                  </a:cubicBezTo>
                  <a:cubicBezTo>
                    <a:pt x="2288" y="235"/>
                    <a:pt x="2287" y="236"/>
                    <a:pt x="2287" y="236"/>
                  </a:cubicBezTo>
                  <a:cubicBezTo>
                    <a:pt x="2289" y="239"/>
                    <a:pt x="2288" y="238"/>
                    <a:pt x="2290" y="238"/>
                  </a:cubicBezTo>
                  <a:cubicBezTo>
                    <a:pt x="2292" y="239"/>
                    <a:pt x="2294" y="239"/>
                    <a:pt x="2296" y="239"/>
                  </a:cubicBezTo>
                  <a:cubicBezTo>
                    <a:pt x="2301" y="241"/>
                    <a:pt x="2300" y="243"/>
                    <a:pt x="2298" y="248"/>
                  </a:cubicBezTo>
                  <a:cubicBezTo>
                    <a:pt x="2297" y="250"/>
                    <a:pt x="2293" y="255"/>
                    <a:pt x="2299" y="254"/>
                  </a:cubicBezTo>
                  <a:cubicBezTo>
                    <a:pt x="2301" y="254"/>
                    <a:pt x="2303" y="250"/>
                    <a:pt x="2304" y="248"/>
                  </a:cubicBezTo>
                  <a:cubicBezTo>
                    <a:pt x="2306" y="244"/>
                    <a:pt x="2306" y="239"/>
                    <a:pt x="2308" y="234"/>
                  </a:cubicBezTo>
                  <a:cubicBezTo>
                    <a:pt x="2309" y="229"/>
                    <a:pt x="2311" y="223"/>
                    <a:pt x="2310" y="218"/>
                  </a:cubicBezTo>
                  <a:cubicBezTo>
                    <a:pt x="2310" y="214"/>
                    <a:pt x="2305" y="204"/>
                    <a:pt x="2301" y="209"/>
                  </a:cubicBezTo>
                  <a:cubicBezTo>
                    <a:pt x="2301" y="207"/>
                    <a:pt x="2300" y="206"/>
                    <a:pt x="2299" y="205"/>
                  </a:cubicBezTo>
                  <a:cubicBezTo>
                    <a:pt x="2299" y="202"/>
                    <a:pt x="2300" y="198"/>
                    <a:pt x="2299" y="194"/>
                  </a:cubicBezTo>
                  <a:cubicBezTo>
                    <a:pt x="2299" y="190"/>
                    <a:pt x="2297" y="186"/>
                    <a:pt x="2296" y="182"/>
                  </a:cubicBezTo>
                  <a:cubicBezTo>
                    <a:pt x="2295" y="179"/>
                    <a:pt x="2295" y="175"/>
                    <a:pt x="2292" y="173"/>
                  </a:cubicBezTo>
                  <a:cubicBezTo>
                    <a:pt x="2288" y="171"/>
                    <a:pt x="2287" y="175"/>
                    <a:pt x="2284" y="176"/>
                  </a:cubicBezTo>
                  <a:cubicBezTo>
                    <a:pt x="2285" y="178"/>
                    <a:pt x="2284" y="180"/>
                    <a:pt x="2285" y="182"/>
                  </a:cubicBezTo>
                  <a:cubicBezTo>
                    <a:pt x="2287" y="184"/>
                    <a:pt x="2291" y="182"/>
                    <a:pt x="2290" y="186"/>
                  </a:cubicBezTo>
                  <a:cubicBezTo>
                    <a:pt x="2285" y="186"/>
                    <a:pt x="2286" y="188"/>
                    <a:pt x="2286" y="192"/>
                  </a:cubicBezTo>
                  <a:cubicBezTo>
                    <a:pt x="2286" y="195"/>
                    <a:pt x="2285" y="198"/>
                    <a:pt x="2281" y="198"/>
                  </a:cubicBezTo>
                  <a:cubicBezTo>
                    <a:pt x="2280" y="196"/>
                    <a:pt x="2282" y="194"/>
                    <a:pt x="2282" y="193"/>
                  </a:cubicBezTo>
                  <a:cubicBezTo>
                    <a:pt x="2282" y="190"/>
                    <a:pt x="2282" y="191"/>
                    <a:pt x="2281" y="189"/>
                  </a:cubicBezTo>
                  <a:cubicBezTo>
                    <a:pt x="2281" y="186"/>
                    <a:pt x="2280" y="180"/>
                    <a:pt x="2277" y="184"/>
                  </a:cubicBezTo>
                  <a:cubicBezTo>
                    <a:pt x="2273" y="181"/>
                    <a:pt x="2280" y="173"/>
                    <a:pt x="2279" y="169"/>
                  </a:cubicBezTo>
                  <a:cubicBezTo>
                    <a:pt x="2279" y="167"/>
                    <a:pt x="2276" y="163"/>
                    <a:pt x="2274" y="161"/>
                  </a:cubicBezTo>
                  <a:cubicBezTo>
                    <a:pt x="2273" y="159"/>
                    <a:pt x="2270" y="155"/>
                    <a:pt x="2267" y="154"/>
                  </a:cubicBezTo>
                  <a:cubicBezTo>
                    <a:pt x="2265" y="154"/>
                    <a:pt x="2261" y="159"/>
                    <a:pt x="2262" y="159"/>
                  </a:cubicBezTo>
                  <a:cubicBezTo>
                    <a:pt x="2262" y="159"/>
                    <a:pt x="2261" y="159"/>
                    <a:pt x="2261" y="159"/>
                  </a:cubicBezTo>
                  <a:cubicBezTo>
                    <a:pt x="2262" y="157"/>
                    <a:pt x="2265" y="156"/>
                    <a:pt x="2265" y="153"/>
                  </a:cubicBezTo>
                  <a:cubicBezTo>
                    <a:pt x="2265" y="151"/>
                    <a:pt x="2262" y="150"/>
                    <a:pt x="2261" y="148"/>
                  </a:cubicBezTo>
                  <a:cubicBezTo>
                    <a:pt x="2260" y="146"/>
                    <a:pt x="2260" y="144"/>
                    <a:pt x="2258" y="141"/>
                  </a:cubicBezTo>
                  <a:cubicBezTo>
                    <a:pt x="2257" y="140"/>
                    <a:pt x="2255" y="138"/>
                    <a:pt x="2253" y="137"/>
                  </a:cubicBezTo>
                  <a:cubicBezTo>
                    <a:pt x="2251" y="135"/>
                    <a:pt x="2247" y="135"/>
                    <a:pt x="2247" y="132"/>
                  </a:cubicBezTo>
                  <a:cubicBezTo>
                    <a:pt x="2247" y="130"/>
                    <a:pt x="2251" y="128"/>
                    <a:pt x="2251" y="127"/>
                  </a:cubicBezTo>
                  <a:cubicBezTo>
                    <a:pt x="2250" y="125"/>
                    <a:pt x="2245" y="127"/>
                    <a:pt x="2243" y="126"/>
                  </a:cubicBezTo>
                  <a:cubicBezTo>
                    <a:pt x="2241" y="126"/>
                    <a:pt x="2237" y="125"/>
                    <a:pt x="2235" y="124"/>
                  </a:cubicBezTo>
                  <a:cubicBezTo>
                    <a:pt x="2235" y="124"/>
                    <a:pt x="2235" y="123"/>
                    <a:pt x="2235" y="123"/>
                  </a:cubicBezTo>
                  <a:cubicBezTo>
                    <a:pt x="2235" y="123"/>
                    <a:pt x="2236" y="123"/>
                    <a:pt x="2236" y="123"/>
                  </a:cubicBezTo>
                  <a:cubicBezTo>
                    <a:pt x="2237" y="119"/>
                    <a:pt x="2239" y="121"/>
                    <a:pt x="2242" y="121"/>
                  </a:cubicBezTo>
                  <a:cubicBezTo>
                    <a:pt x="2242" y="120"/>
                    <a:pt x="2242" y="120"/>
                    <a:pt x="2242" y="119"/>
                  </a:cubicBezTo>
                  <a:cubicBezTo>
                    <a:pt x="2238" y="118"/>
                    <a:pt x="2231" y="113"/>
                    <a:pt x="2231" y="121"/>
                  </a:cubicBezTo>
                  <a:cubicBezTo>
                    <a:pt x="2224" y="123"/>
                    <a:pt x="2224" y="116"/>
                    <a:pt x="2218" y="118"/>
                  </a:cubicBezTo>
                  <a:cubicBezTo>
                    <a:pt x="2216" y="119"/>
                    <a:pt x="2204" y="126"/>
                    <a:pt x="2204" y="126"/>
                  </a:cubicBezTo>
                  <a:cubicBezTo>
                    <a:pt x="2202" y="122"/>
                    <a:pt x="2194" y="121"/>
                    <a:pt x="2191" y="120"/>
                  </a:cubicBezTo>
                  <a:cubicBezTo>
                    <a:pt x="2191" y="119"/>
                    <a:pt x="2190" y="118"/>
                    <a:pt x="2190" y="118"/>
                  </a:cubicBezTo>
                  <a:cubicBezTo>
                    <a:pt x="2187" y="118"/>
                    <a:pt x="2185" y="121"/>
                    <a:pt x="2182" y="122"/>
                  </a:cubicBezTo>
                  <a:cubicBezTo>
                    <a:pt x="2178" y="123"/>
                    <a:pt x="2174" y="124"/>
                    <a:pt x="2170" y="123"/>
                  </a:cubicBezTo>
                  <a:cubicBezTo>
                    <a:pt x="2167" y="123"/>
                    <a:pt x="2164" y="122"/>
                    <a:pt x="2162" y="121"/>
                  </a:cubicBezTo>
                  <a:cubicBezTo>
                    <a:pt x="2161" y="120"/>
                    <a:pt x="2162" y="118"/>
                    <a:pt x="2159" y="118"/>
                  </a:cubicBezTo>
                  <a:cubicBezTo>
                    <a:pt x="2157" y="118"/>
                    <a:pt x="2156" y="119"/>
                    <a:pt x="2154" y="119"/>
                  </a:cubicBezTo>
                  <a:cubicBezTo>
                    <a:pt x="2150" y="120"/>
                    <a:pt x="2151" y="119"/>
                    <a:pt x="2150" y="123"/>
                  </a:cubicBezTo>
                  <a:cubicBezTo>
                    <a:pt x="2150" y="126"/>
                    <a:pt x="2151" y="127"/>
                    <a:pt x="2151" y="129"/>
                  </a:cubicBezTo>
                  <a:cubicBezTo>
                    <a:pt x="2152" y="135"/>
                    <a:pt x="2152" y="141"/>
                    <a:pt x="2147" y="145"/>
                  </a:cubicBezTo>
                  <a:cubicBezTo>
                    <a:pt x="2144" y="148"/>
                    <a:pt x="2143" y="146"/>
                    <a:pt x="2140" y="145"/>
                  </a:cubicBezTo>
                  <a:cubicBezTo>
                    <a:pt x="2137" y="144"/>
                    <a:pt x="2136" y="144"/>
                    <a:pt x="2132" y="145"/>
                  </a:cubicBezTo>
                  <a:cubicBezTo>
                    <a:pt x="2130" y="145"/>
                    <a:pt x="2128" y="146"/>
                    <a:pt x="2126" y="147"/>
                  </a:cubicBezTo>
                  <a:cubicBezTo>
                    <a:pt x="2123" y="148"/>
                    <a:pt x="2121" y="147"/>
                    <a:pt x="2121" y="151"/>
                  </a:cubicBezTo>
                  <a:cubicBezTo>
                    <a:pt x="2120" y="150"/>
                    <a:pt x="2119" y="149"/>
                    <a:pt x="2119" y="148"/>
                  </a:cubicBezTo>
                  <a:cubicBezTo>
                    <a:pt x="2112" y="149"/>
                    <a:pt x="2109" y="143"/>
                    <a:pt x="2111" y="137"/>
                  </a:cubicBezTo>
                  <a:cubicBezTo>
                    <a:pt x="2114" y="138"/>
                    <a:pt x="2114" y="145"/>
                    <a:pt x="2117" y="141"/>
                  </a:cubicBezTo>
                  <a:cubicBezTo>
                    <a:pt x="2119" y="140"/>
                    <a:pt x="2118" y="135"/>
                    <a:pt x="2119" y="133"/>
                  </a:cubicBezTo>
                  <a:cubicBezTo>
                    <a:pt x="2121" y="129"/>
                    <a:pt x="2122" y="129"/>
                    <a:pt x="2121" y="125"/>
                  </a:cubicBezTo>
                  <a:cubicBezTo>
                    <a:pt x="2121" y="124"/>
                    <a:pt x="2119" y="124"/>
                    <a:pt x="2121" y="122"/>
                  </a:cubicBezTo>
                  <a:cubicBezTo>
                    <a:pt x="2122" y="120"/>
                    <a:pt x="2125" y="122"/>
                    <a:pt x="2126" y="121"/>
                  </a:cubicBezTo>
                  <a:cubicBezTo>
                    <a:pt x="2128" y="119"/>
                    <a:pt x="2127" y="116"/>
                    <a:pt x="2127" y="114"/>
                  </a:cubicBezTo>
                  <a:cubicBezTo>
                    <a:pt x="2132" y="115"/>
                    <a:pt x="2131" y="112"/>
                    <a:pt x="2132" y="109"/>
                  </a:cubicBezTo>
                  <a:cubicBezTo>
                    <a:pt x="2134" y="106"/>
                    <a:pt x="2135" y="105"/>
                    <a:pt x="2135" y="102"/>
                  </a:cubicBezTo>
                  <a:cubicBezTo>
                    <a:pt x="2137" y="102"/>
                    <a:pt x="2139" y="100"/>
                    <a:pt x="2139" y="98"/>
                  </a:cubicBezTo>
                  <a:cubicBezTo>
                    <a:pt x="2135" y="96"/>
                    <a:pt x="2135" y="95"/>
                    <a:pt x="2133" y="91"/>
                  </a:cubicBezTo>
                  <a:cubicBezTo>
                    <a:pt x="2132" y="88"/>
                    <a:pt x="2118" y="81"/>
                    <a:pt x="2118" y="85"/>
                  </a:cubicBezTo>
                  <a:cubicBezTo>
                    <a:pt x="2116" y="85"/>
                    <a:pt x="2115" y="87"/>
                    <a:pt x="2113" y="87"/>
                  </a:cubicBezTo>
                  <a:cubicBezTo>
                    <a:pt x="2114" y="83"/>
                    <a:pt x="2106" y="82"/>
                    <a:pt x="2103" y="83"/>
                  </a:cubicBezTo>
                  <a:cubicBezTo>
                    <a:pt x="2101" y="84"/>
                    <a:pt x="2100" y="87"/>
                    <a:pt x="2098" y="88"/>
                  </a:cubicBezTo>
                  <a:cubicBezTo>
                    <a:pt x="2096" y="90"/>
                    <a:pt x="2095" y="89"/>
                    <a:pt x="2092" y="90"/>
                  </a:cubicBezTo>
                  <a:cubicBezTo>
                    <a:pt x="2091" y="94"/>
                    <a:pt x="2085" y="91"/>
                    <a:pt x="2085" y="88"/>
                  </a:cubicBezTo>
                  <a:cubicBezTo>
                    <a:pt x="2088" y="87"/>
                    <a:pt x="2090" y="86"/>
                    <a:pt x="2093" y="86"/>
                  </a:cubicBezTo>
                  <a:cubicBezTo>
                    <a:pt x="2092" y="85"/>
                    <a:pt x="2093" y="84"/>
                    <a:pt x="2092" y="83"/>
                  </a:cubicBezTo>
                  <a:cubicBezTo>
                    <a:pt x="2093" y="83"/>
                    <a:pt x="2094" y="83"/>
                    <a:pt x="2095" y="83"/>
                  </a:cubicBezTo>
                  <a:cubicBezTo>
                    <a:pt x="2096" y="80"/>
                    <a:pt x="2094" y="75"/>
                    <a:pt x="2097" y="73"/>
                  </a:cubicBezTo>
                  <a:cubicBezTo>
                    <a:pt x="2095" y="73"/>
                    <a:pt x="2093" y="75"/>
                    <a:pt x="2092" y="78"/>
                  </a:cubicBezTo>
                  <a:cubicBezTo>
                    <a:pt x="2091" y="77"/>
                    <a:pt x="2091" y="78"/>
                    <a:pt x="2090" y="77"/>
                  </a:cubicBezTo>
                  <a:cubicBezTo>
                    <a:pt x="2087" y="76"/>
                    <a:pt x="2087" y="80"/>
                    <a:pt x="2083" y="80"/>
                  </a:cubicBezTo>
                  <a:cubicBezTo>
                    <a:pt x="2080" y="81"/>
                    <a:pt x="2080" y="77"/>
                    <a:pt x="2077" y="78"/>
                  </a:cubicBezTo>
                  <a:cubicBezTo>
                    <a:pt x="2074" y="78"/>
                    <a:pt x="2075" y="83"/>
                    <a:pt x="2071" y="81"/>
                  </a:cubicBezTo>
                  <a:cubicBezTo>
                    <a:pt x="2068" y="80"/>
                    <a:pt x="2068" y="75"/>
                    <a:pt x="2065" y="75"/>
                  </a:cubicBezTo>
                  <a:cubicBezTo>
                    <a:pt x="2065" y="82"/>
                    <a:pt x="2055" y="79"/>
                    <a:pt x="2052" y="78"/>
                  </a:cubicBezTo>
                  <a:cubicBezTo>
                    <a:pt x="2054" y="78"/>
                    <a:pt x="2055" y="76"/>
                    <a:pt x="2057" y="75"/>
                  </a:cubicBezTo>
                  <a:cubicBezTo>
                    <a:pt x="2058" y="74"/>
                    <a:pt x="2059" y="75"/>
                    <a:pt x="2061" y="74"/>
                  </a:cubicBezTo>
                  <a:cubicBezTo>
                    <a:pt x="2061" y="72"/>
                    <a:pt x="2063" y="70"/>
                    <a:pt x="2065" y="70"/>
                  </a:cubicBezTo>
                  <a:cubicBezTo>
                    <a:pt x="2067" y="70"/>
                    <a:pt x="2068" y="72"/>
                    <a:pt x="2070" y="71"/>
                  </a:cubicBezTo>
                  <a:cubicBezTo>
                    <a:pt x="2071" y="71"/>
                    <a:pt x="2071" y="70"/>
                    <a:pt x="2072" y="70"/>
                  </a:cubicBezTo>
                  <a:cubicBezTo>
                    <a:pt x="2074" y="69"/>
                    <a:pt x="2077" y="68"/>
                    <a:pt x="2079" y="67"/>
                  </a:cubicBezTo>
                  <a:cubicBezTo>
                    <a:pt x="2081" y="66"/>
                    <a:pt x="2082" y="64"/>
                    <a:pt x="2084" y="63"/>
                  </a:cubicBezTo>
                  <a:cubicBezTo>
                    <a:pt x="2092" y="65"/>
                    <a:pt x="2087" y="59"/>
                    <a:pt x="2088" y="56"/>
                  </a:cubicBezTo>
                  <a:cubicBezTo>
                    <a:pt x="2088" y="55"/>
                    <a:pt x="2090" y="53"/>
                    <a:pt x="2091" y="51"/>
                  </a:cubicBezTo>
                  <a:cubicBezTo>
                    <a:pt x="2092" y="50"/>
                    <a:pt x="2093" y="47"/>
                    <a:pt x="2095" y="47"/>
                  </a:cubicBezTo>
                  <a:cubicBezTo>
                    <a:pt x="2099" y="46"/>
                    <a:pt x="2104" y="49"/>
                    <a:pt x="2106" y="51"/>
                  </a:cubicBezTo>
                  <a:cubicBezTo>
                    <a:pt x="2107" y="52"/>
                    <a:pt x="2108" y="55"/>
                    <a:pt x="2111" y="53"/>
                  </a:cubicBezTo>
                  <a:cubicBezTo>
                    <a:pt x="2113" y="50"/>
                    <a:pt x="2110" y="51"/>
                    <a:pt x="2108" y="49"/>
                  </a:cubicBezTo>
                  <a:cubicBezTo>
                    <a:pt x="2108" y="48"/>
                    <a:pt x="2108" y="47"/>
                    <a:pt x="2107" y="46"/>
                  </a:cubicBezTo>
                  <a:cubicBezTo>
                    <a:pt x="2106" y="44"/>
                    <a:pt x="2104" y="43"/>
                    <a:pt x="2103" y="42"/>
                  </a:cubicBezTo>
                  <a:cubicBezTo>
                    <a:pt x="2101" y="41"/>
                    <a:pt x="2099" y="40"/>
                    <a:pt x="2098" y="37"/>
                  </a:cubicBezTo>
                  <a:cubicBezTo>
                    <a:pt x="2097" y="34"/>
                    <a:pt x="2099" y="27"/>
                    <a:pt x="2096" y="24"/>
                  </a:cubicBezTo>
                  <a:cubicBezTo>
                    <a:pt x="2093" y="21"/>
                    <a:pt x="2088" y="24"/>
                    <a:pt x="2084" y="24"/>
                  </a:cubicBezTo>
                  <a:cubicBezTo>
                    <a:pt x="2079" y="23"/>
                    <a:pt x="2074" y="18"/>
                    <a:pt x="2068" y="17"/>
                  </a:cubicBezTo>
                  <a:cubicBezTo>
                    <a:pt x="2068" y="14"/>
                    <a:pt x="2068" y="11"/>
                    <a:pt x="2068" y="8"/>
                  </a:cubicBezTo>
                  <a:cubicBezTo>
                    <a:pt x="2065" y="6"/>
                    <a:pt x="2063" y="5"/>
                    <a:pt x="2061" y="6"/>
                  </a:cubicBezTo>
                  <a:cubicBezTo>
                    <a:pt x="2058" y="7"/>
                    <a:pt x="2057" y="10"/>
                    <a:pt x="2054" y="8"/>
                  </a:cubicBezTo>
                  <a:cubicBezTo>
                    <a:pt x="2055" y="7"/>
                    <a:pt x="2057" y="7"/>
                    <a:pt x="2058" y="5"/>
                  </a:cubicBezTo>
                  <a:cubicBezTo>
                    <a:pt x="2055" y="5"/>
                    <a:pt x="2056" y="2"/>
                    <a:pt x="2053" y="1"/>
                  </a:cubicBezTo>
                  <a:cubicBezTo>
                    <a:pt x="2052" y="0"/>
                    <a:pt x="2047" y="1"/>
                    <a:pt x="2046" y="1"/>
                  </a:cubicBezTo>
                  <a:cubicBezTo>
                    <a:pt x="2045" y="2"/>
                    <a:pt x="2042" y="6"/>
                    <a:pt x="2041" y="8"/>
                  </a:cubicBezTo>
                  <a:cubicBezTo>
                    <a:pt x="2040" y="10"/>
                    <a:pt x="2041" y="12"/>
                    <a:pt x="2039" y="14"/>
                  </a:cubicBezTo>
                  <a:cubicBezTo>
                    <a:pt x="2036" y="12"/>
                    <a:pt x="2033" y="15"/>
                    <a:pt x="2030" y="14"/>
                  </a:cubicBezTo>
                  <a:cubicBezTo>
                    <a:pt x="2031" y="8"/>
                    <a:pt x="2019" y="17"/>
                    <a:pt x="2018" y="19"/>
                  </a:cubicBezTo>
                  <a:cubicBezTo>
                    <a:pt x="2017" y="21"/>
                    <a:pt x="2019" y="22"/>
                    <a:pt x="2018" y="23"/>
                  </a:cubicBezTo>
                  <a:cubicBezTo>
                    <a:pt x="2017" y="24"/>
                    <a:pt x="2015" y="25"/>
                    <a:pt x="2015" y="26"/>
                  </a:cubicBezTo>
                  <a:cubicBezTo>
                    <a:pt x="2011" y="28"/>
                    <a:pt x="2007" y="29"/>
                    <a:pt x="2005" y="34"/>
                  </a:cubicBezTo>
                  <a:cubicBezTo>
                    <a:pt x="2005" y="34"/>
                    <a:pt x="2005" y="36"/>
                    <a:pt x="2005" y="37"/>
                  </a:cubicBezTo>
                  <a:cubicBezTo>
                    <a:pt x="2005" y="38"/>
                    <a:pt x="2004" y="38"/>
                    <a:pt x="2003" y="39"/>
                  </a:cubicBezTo>
                  <a:cubicBezTo>
                    <a:pt x="2002" y="42"/>
                    <a:pt x="1999" y="46"/>
                    <a:pt x="1999" y="49"/>
                  </a:cubicBezTo>
                  <a:cubicBezTo>
                    <a:pt x="1996" y="49"/>
                    <a:pt x="1995" y="44"/>
                    <a:pt x="1997" y="43"/>
                  </a:cubicBezTo>
                  <a:cubicBezTo>
                    <a:pt x="1994" y="44"/>
                    <a:pt x="1994" y="45"/>
                    <a:pt x="1993" y="48"/>
                  </a:cubicBezTo>
                  <a:cubicBezTo>
                    <a:pt x="1992" y="52"/>
                    <a:pt x="1991" y="53"/>
                    <a:pt x="1989" y="55"/>
                  </a:cubicBezTo>
                  <a:cubicBezTo>
                    <a:pt x="1985" y="59"/>
                    <a:pt x="1982" y="64"/>
                    <a:pt x="1979" y="68"/>
                  </a:cubicBezTo>
                  <a:cubicBezTo>
                    <a:pt x="1976" y="73"/>
                    <a:pt x="1974" y="76"/>
                    <a:pt x="1974" y="81"/>
                  </a:cubicBezTo>
                  <a:cubicBezTo>
                    <a:pt x="1973" y="87"/>
                    <a:pt x="1974" y="93"/>
                    <a:pt x="1973" y="98"/>
                  </a:cubicBezTo>
                  <a:cubicBezTo>
                    <a:pt x="1969" y="98"/>
                    <a:pt x="1969" y="89"/>
                    <a:pt x="1966" y="95"/>
                  </a:cubicBezTo>
                  <a:cubicBezTo>
                    <a:pt x="1965" y="97"/>
                    <a:pt x="1963" y="102"/>
                    <a:pt x="1963" y="105"/>
                  </a:cubicBezTo>
                  <a:cubicBezTo>
                    <a:pt x="1963" y="109"/>
                    <a:pt x="1965" y="115"/>
                    <a:pt x="1968" y="118"/>
                  </a:cubicBezTo>
                  <a:cubicBezTo>
                    <a:pt x="1973" y="121"/>
                    <a:pt x="1975" y="120"/>
                    <a:pt x="1976" y="127"/>
                  </a:cubicBezTo>
                  <a:cubicBezTo>
                    <a:pt x="1974" y="127"/>
                    <a:pt x="1972" y="126"/>
                    <a:pt x="1970" y="126"/>
                  </a:cubicBezTo>
                  <a:cubicBezTo>
                    <a:pt x="1968" y="131"/>
                    <a:pt x="1969" y="136"/>
                    <a:pt x="1968" y="140"/>
                  </a:cubicBezTo>
                  <a:cubicBezTo>
                    <a:pt x="1966" y="144"/>
                    <a:pt x="1959" y="148"/>
                    <a:pt x="1955" y="150"/>
                  </a:cubicBezTo>
                  <a:cubicBezTo>
                    <a:pt x="1950" y="152"/>
                    <a:pt x="1946" y="150"/>
                    <a:pt x="1941" y="151"/>
                  </a:cubicBezTo>
                  <a:cubicBezTo>
                    <a:pt x="1933" y="152"/>
                    <a:pt x="1929" y="154"/>
                    <a:pt x="1921" y="152"/>
                  </a:cubicBezTo>
                  <a:cubicBezTo>
                    <a:pt x="1918" y="151"/>
                    <a:pt x="1917" y="148"/>
                    <a:pt x="1914" y="147"/>
                  </a:cubicBezTo>
                  <a:cubicBezTo>
                    <a:pt x="1912" y="146"/>
                    <a:pt x="1909" y="146"/>
                    <a:pt x="1907" y="149"/>
                  </a:cubicBezTo>
                  <a:cubicBezTo>
                    <a:pt x="1906" y="152"/>
                    <a:pt x="1908" y="153"/>
                    <a:pt x="1910" y="155"/>
                  </a:cubicBezTo>
                  <a:cubicBezTo>
                    <a:pt x="1911" y="157"/>
                    <a:pt x="1912" y="159"/>
                    <a:pt x="1912" y="162"/>
                  </a:cubicBezTo>
                  <a:cubicBezTo>
                    <a:pt x="1914" y="167"/>
                    <a:pt x="1913" y="165"/>
                    <a:pt x="1918" y="166"/>
                  </a:cubicBezTo>
                  <a:cubicBezTo>
                    <a:pt x="1921" y="167"/>
                    <a:pt x="1921" y="170"/>
                    <a:pt x="1922" y="172"/>
                  </a:cubicBezTo>
                  <a:cubicBezTo>
                    <a:pt x="1924" y="176"/>
                    <a:pt x="1924" y="175"/>
                    <a:pt x="1928" y="175"/>
                  </a:cubicBezTo>
                  <a:cubicBezTo>
                    <a:pt x="1926" y="182"/>
                    <a:pt x="1932" y="185"/>
                    <a:pt x="1934" y="190"/>
                  </a:cubicBezTo>
                  <a:cubicBezTo>
                    <a:pt x="1935" y="191"/>
                    <a:pt x="1937" y="197"/>
                    <a:pt x="1934" y="197"/>
                  </a:cubicBezTo>
                  <a:cubicBezTo>
                    <a:pt x="1933" y="196"/>
                    <a:pt x="1931" y="191"/>
                    <a:pt x="1931" y="190"/>
                  </a:cubicBezTo>
                  <a:cubicBezTo>
                    <a:pt x="1929" y="190"/>
                    <a:pt x="1928" y="192"/>
                    <a:pt x="1928" y="194"/>
                  </a:cubicBezTo>
                  <a:cubicBezTo>
                    <a:pt x="1927" y="194"/>
                    <a:pt x="1926" y="193"/>
                    <a:pt x="1924" y="193"/>
                  </a:cubicBezTo>
                  <a:cubicBezTo>
                    <a:pt x="1924" y="190"/>
                    <a:pt x="1928" y="191"/>
                    <a:pt x="1928" y="187"/>
                  </a:cubicBezTo>
                  <a:cubicBezTo>
                    <a:pt x="1925" y="187"/>
                    <a:pt x="1918" y="192"/>
                    <a:pt x="1918" y="187"/>
                  </a:cubicBezTo>
                  <a:cubicBezTo>
                    <a:pt x="1918" y="183"/>
                    <a:pt x="1926" y="183"/>
                    <a:pt x="1924" y="178"/>
                  </a:cubicBezTo>
                  <a:cubicBezTo>
                    <a:pt x="1921" y="178"/>
                    <a:pt x="1922" y="180"/>
                    <a:pt x="1920" y="180"/>
                  </a:cubicBezTo>
                  <a:cubicBezTo>
                    <a:pt x="1918" y="181"/>
                    <a:pt x="1917" y="179"/>
                    <a:pt x="1915" y="178"/>
                  </a:cubicBezTo>
                  <a:cubicBezTo>
                    <a:pt x="1914" y="178"/>
                    <a:pt x="1912" y="177"/>
                    <a:pt x="1910" y="178"/>
                  </a:cubicBezTo>
                  <a:cubicBezTo>
                    <a:pt x="1908" y="178"/>
                    <a:pt x="1909" y="181"/>
                    <a:pt x="1907" y="180"/>
                  </a:cubicBezTo>
                  <a:cubicBezTo>
                    <a:pt x="1907" y="178"/>
                    <a:pt x="1907" y="176"/>
                    <a:pt x="1908" y="174"/>
                  </a:cubicBezTo>
                  <a:cubicBezTo>
                    <a:pt x="1904" y="176"/>
                    <a:pt x="1902" y="178"/>
                    <a:pt x="1898" y="181"/>
                  </a:cubicBezTo>
                  <a:cubicBezTo>
                    <a:pt x="1896" y="182"/>
                    <a:pt x="1893" y="184"/>
                    <a:pt x="1890" y="185"/>
                  </a:cubicBezTo>
                  <a:cubicBezTo>
                    <a:pt x="1889" y="186"/>
                    <a:pt x="1883" y="189"/>
                    <a:pt x="1885" y="191"/>
                  </a:cubicBezTo>
                  <a:cubicBezTo>
                    <a:pt x="1887" y="194"/>
                    <a:pt x="1893" y="190"/>
                    <a:pt x="1892" y="194"/>
                  </a:cubicBezTo>
                  <a:cubicBezTo>
                    <a:pt x="1891" y="194"/>
                    <a:pt x="1889" y="194"/>
                    <a:pt x="1888" y="194"/>
                  </a:cubicBezTo>
                  <a:cubicBezTo>
                    <a:pt x="1887" y="195"/>
                    <a:pt x="1886" y="197"/>
                    <a:pt x="1885" y="198"/>
                  </a:cubicBezTo>
                  <a:cubicBezTo>
                    <a:pt x="1884" y="198"/>
                    <a:pt x="1881" y="194"/>
                    <a:pt x="1881" y="193"/>
                  </a:cubicBezTo>
                  <a:cubicBezTo>
                    <a:pt x="1878" y="193"/>
                    <a:pt x="1874" y="196"/>
                    <a:pt x="1873" y="199"/>
                  </a:cubicBezTo>
                  <a:cubicBezTo>
                    <a:pt x="1873" y="199"/>
                    <a:pt x="1874" y="199"/>
                    <a:pt x="1874" y="199"/>
                  </a:cubicBezTo>
                  <a:cubicBezTo>
                    <a:pt x="1874" y="199"/>
                    <a:pt x="1874" y="200"/>
                    <a:pt x="1874" y="200"/>
                  </a:cubicBezTo>
                  <a:cubicBezTo>
                    <a:pt x="1878" y="200"/>
                    <a:pt x="1881" y="201"/>
                    <a:pt x="1879" y="206"/>
                  </a:cubicBezTo>
                  <a:cubicBezTo>
                    <a:pt x="1874" y="204"/>
                    <a:pt x="1864" y="202"/>
                    <a:pt x="1866" y="211"/>
                  </a:cubicBezTo>
                  <a:cubicBezTo>
                    <a:pt x="1866" y="208"/>
                    <a:pt x="1865" y="207"/>
                    <a:pt x="1864" y="205"/>
                  </a:cubicBezTo>
                  <a:cubicBezTo>
                    <a:pt x="1866" y="204"/>
                    <a:pt x="1867" y="202"/>
                    <a:pt x="1870" y="201"/>
                  </a:cubicBezTo>
                  <a:cubicBezTo>
                    <a:pt x="1870" y="201"/>
                    <a:pt x="1870" y="200"/>
                    <a:pt x="1870" y="200"/>
                  </a:cubicBezTo>
                  <a:cubicBezTo>
                    <a:pt x="1867" y="200"/>
                    <a:pt x="1866" y="201"/>
                    <a:pt x="1863" y="201"/>
                  </a:cubicBezTo>
                  <a:cubicBezTo>
                    <a:pt x="1863" y="196"/>
                    <a:pt x="1870" y="196"/>
                    <a:pt x="1868" y="192"/>
                  </a:cubicBezTo>
                  <a:cubicBezTo>
                    <a:pt x="1865" y="192"/>
                    <a:pt x="1861" y="195"/>
                    <a:pt x="1859" y="196"/>
                  </a:cubicBezTo>
                  <a:cubicBezTo>
                    <a:pt x="1857" y="198"/>
                    <a:pt x="1851" y="202"/>
                    <a:pt x="1850" y="203"/>
                  </a:cubicBezTo>
                  <a:cubicBezTo>
                    <a:pt x="1850" y="209"/>
                    <a:pt x="1857" y="203"/>
                    <a:pt x="1859" y="203"/>
                  </a:cubicBezTo>
                  <a:cubicBezTo>
                    <a:pt x="1862" y="204"/>
                    <a:pt x="1857" y="208"/>
                    <a:pt x="1857" y="211"/>
                  </a:cubicBezTo>
                  <a:cubicBezTo>
                    <a:pt x="1855" y="211"/>
                    <a:pt x="1854" y="212"/>
                    <a:pt x="1854" y="213"/>
                  </a:cubicBezTo>
                  <a:cubicBezTo>
                    <a:pt x="1853" y="213"/>
                    <a:pt x="1852" y="213"/>
                    <a:pt x="1851" y="213"/>
                  </a:cubicBezTo>
                  <a:cubicBezTo>
                    <a:pt x="1851" y="216"/>
                    <a:pt x="1847" y="219"/>
                    <a:pt x="1846" y="216"/>
                  </a:cubicBezTo>
                  <a:cubicBezTo>
                    <a:pt x="1846" y="216"/>
                    <a:pt x="1848" y="211"/>
                    <a:pt x="1848" y="210"/>
                  </a:cubicBezTo>
                  <a:cubicBezTo>
                    <a:pt x="1848" y="209"/>
                    <a:pt x="1850" y="207"/>
                    <a:pt x="1849" y="207"/>
                  </a:cubicBezTo>
                  <a:cubicBezTo>
                    <a:pt x="1849" y="205"/>
                    <a:pt x="1848" y="207"/>
                    <a:pt x="1847" y="206"/>
                  </a:cubicBezTo>
                  <a:cubicBezTo>
                    <a:pt x="1846" y="205"/>
                    <a:pt x="1845" y="207"/>
                    <a:pt x="1844" y="205"/>
                  </a:cubicBezTo>
                  <a:cubicBezTo>
                    <a:pt x="1844" y="204"/>
                    <a:pt x="1846" y="202"/>
                    <a:pt x="1846" y="202"/>
                  </a:cubicBezTo>
                  <a:cubicBezTo>
                    <a:pt x="1843" y="201"/>
                    <a:pt x="1837" y="204"/>
                    <a:pt x="1839" y="207"/>
                  </a:cubicBezTo>
                  <a:cubicBezTo>
                    <a:pt x="1838" y="208"/>
                    <a:pt x="1835" y="207"/>
                    <a:pt x="1834" y="208"/>
                  </a:cubicBezTo>
                  <a:cubicBezTo>
                    <a:pt x="1833" y="208"/>
                    <a:pt x="1831" y="211"/>
                    <a:pt x="1830" y="212"/>
                  </a:cubicBezTo>
                  <a:cubicBezTo>
                    <a:pt x="1829" y="213"/>
                    <a:pt x="1826" y="214"/>
                    <a:pt x="1825" y="215"/>
                  </a:cubicBezTo>
                  <a:cubicBezTo>
                    <a:pt x="1824" y="216"/>
                    <a:pt x="1825" y="219"/>
                    <a:pt x="1825" y="221"/>
                  </a:cubicBezTo>
                  <a:cubicBezTo>
                    <a:pt x="1820" y="220"/>
                    <a:pt x="1827" y="210"/>
                    <a:pt x="1828" y="208"/>
                  </a:cubicBezTo>
                  <a:cubicBezTo>
                    <a:pt x="1830" y="205"/>
                    <a:pt x="1838" y="199"/>
                    <a:pt x="1833" y="196"/>
                  </a:cubicBezTo>
                  <a:cubicBezTo>
                    <a:pt x="1834" y="196"/>
                    <a:pt x="1838" y="196"/>
                    <a:pt x="1839" y="194"/>
                  </a:cubicBezTo>
                  <a:cubicBezTo>
                    <a:pt x="1839" y="191"/>
                    <a:pt x="1833" y="191"/>
                    <a:pt x="1832" y="190"/>
                  </a:cubicBezTo>
                  <a:cubicBezTo>
                    <a:pt x="1826" y="185"/>
                    <a:pt x="1842" y="190"/>
                    <a:pt x="1843" y="190"/>
                  </a:cubicBezTo>
                  <a:cubicBezTo>
                    <a:pt x="1842" y="188"/>
                    <a:pt x="1844" y="187"/>
                    <a:pt x="1846" y="185"/>
                  </a:cubicBezTo>
                  <a:cubicBezTo>
                    <a:pt x="1845" y="191"/>
                    <a:pt x="1849" y="187"/>
                    <a:pt x="1850" y="183"/>
                  </a:cubicBezTo>
                  <a:cubicBezTo>
                    <a:pt x="1852" y="187"/>
                    <a:pt x="1857" y="179"/>
                    <a:pt x="1861" y="179"/>
                  </a:cubicBezTo>
                  <a:cubicBezTo>
                    <a:pt x="1861" y="177"/>
                    <a:pt x="1857" y="173"/>
                    <a:pt x="1861" y="173"/>
                  </a:cubicBezTo>
                  <a:cubicBezTo>
                    <a:pt x="1861" y="170"/>
                    <a:pt x="1860" y="168"/>
                    <a:pt x="1858" y="166"/>
                  </a:cubicBezTo>
                  <a:cubicBezTo>
                    <a:pt x="1857" y="166"/>
                    <a:pt x="1857" y="163"/>
                    <a:pt x="1855" y="164"/>
                  </a:cubicBezTo>
                  <a:cubicBezTo>
                    <a:pt x="1854" y="165"/>
                    <a:pt x="1855" y="167"/>
                    <a:pt x="1856" y="168"/>
                  </a:cubicBezTo>
                  <a:cubicBezTo>
                    <a:pt x="1856" y="168"/>
                    <a:pt x="1853" y="173"/>
                    <a:pt x="1853" y="173"/>
                  </a:cubicBezTo>
                  <a:cubicBezTo>
                    <a:pt x="1850" y="175"/>
                    <a:pt x="1850" y="173"/>
                    <a:pt x="1848" y="171"/>
                  </a:cubicBezTo>
                  <a:cubicBezTo>
                    <a:pt x="1845" y="170"/>
                    <a:pt x="1837" y="167"/>
                    <a:pt x="1837" y="173"/>
                  </a:cubicBezTo>
                  <a:cubicBezTo>
                    <a:pt x="1837" y="173"/>
                    <a:pt x="1837" y="172"/>
                    <a:pt x="1837" y="172"/>
                  </a:cubicBezTo>
                  <a:cubicBezTo>
                    <a:pt x="1835" y="171"/>
                    <a:pt x="1832" y="170"/>
                    <a:pt x="1830" y="171"/>
                  </a:cubicBezTo>
                  <a:cubicBezTo>
                    <a:pt x="1830" y="170"/>
                    <a:pt x="1830" y="169"/>
                    <a:pt x="1830" y="169"/>
                  </a:cubicBezTo>
                  <a:cubicBezTo>
                    <a:pt x="1827" y="168"/>
                    <a:pt x="1823" y="170"/>
                    <a:pt x="1823" y="173"/>
                  </a:cubicBezTo>
                  <a:cubicBezTo>
                    <a:pt x="1821" y="173"/>
                    <a:pt x="1821" y="173"/>
                    <a:pt x="1821" y="171"/>
                  </a:cubicBezTo>
                  <a:cubicBezTo>
                    <a:pt x="1817" y="170"/>
                    <a:pt x="1811" y="178"/>
                    <a:pt x="1815" y="179"/>
                  </a:cubicBezTo>
                  <a:cubicBezTo>
                    <a:pt x="1817" y="180"/>
                    <a:pt x="1826" y="182"/>
                    <a:pt x="1824" y="186"/>
                  </a:cubicBezTo>
                  <a:cubicBezTo>
                    <a:pt x="1823" y="186"/>
                    <a:pt x="1821" y="184"/>
                    <a:pt x="1820" y="185"/>
                  </a:cubicBezTo>
                  <a:cubicBezTo>
                    <a:pt x="1817" y="185"/>
                    <a:pt x="1817" y="186"/>
                    <a:pt x="1816" y="187"/>
                  </a:cubicBezTo>
                  <a:cubicBezTo>
                    <a:pt x="1815" y="188"/>
                    <a:pt x="1813" y="188"/>
                    <a:pt x="1812" y="189"/>
                  </a:cubicBezTo>
                  <a:cubicBezTo>
                    <a:pt x="1811" y="189"/>
                    <a:pt x="1811" y="191"/>
                    <a:pt x="1809" y="191"/>
                  </a:cubicBezTo>
                  <a:cubicBezTo>
                    <a:pt x="1804" y="191"/>
                    <a:pt x="1806" y="187"/>
                    <a:pt x="1803" y="185"/>
                  </a:cubicBezTo>
                  <a:cubicBezTo>
                    <a:pt x="1801" y="184"/>
                    <a:pt x="1793" y="185"/>
                    <a:pt x="1792" y="186"/>
                  </a:cubicBezTo>
                  <a:cubicBezTo>
                    <a:pt x="1794" y="188"/>
                    <a:pt x="1799" y="187"/>
                    <a:pt x="1799" y="190"/>
                  </a:cubicBezTo>
                  <a:cubicBezTo>
                    <a:pt x="1797" y="190"/>
                    <a:pt x="1794" y="191"/>
                    <a:pt x="1794" y="194"/>
                  </a:cubicBezTo>
                  <a:cubicBezTo>
                    <a:pt x="1793" y="194"/>
                    <a:pt x="1792" y="193"/>
                    <a:pt x="1791" y="193"/>
                  </a:cubicBezTo>
                  <a:cubicBezTo>
                    <a:pt x="1791" y="192"/>
                    <a:pt x="1791" y="191"/>
                    <a:pt x="1790" y="189"/>
                  </a:cubicBezTo>
                  <a:cubicBezTo>
                    <a:pt x="1789" y="189"/>
                    <a:pt x="1787" y="190"/>
                    <a:pt x="1785" y="189"/>
                  </a:cubicBezTo>
                  <a:cubicBezTo>
                    <a:pt x="1785" y="188"/>
                    <a:pt x="1773" y="189"/>
                    <a:pt x="1771" y="190"/>
                  </a:cubicBezTo>
                  <a:cubicBezTo>
                    <a:pt x="1770" y="194"/>
                    <a:pt x="1776" y="191"/>
                    <a:pt x="1775" y="196"/>
                  </a:cubicBezTo>
                  <a:cubicBezTo>
                    <a:pt x="1774" y="195"/>
                    <a:pt x="1772" y="195"/>
                    <a:pt x="1771" y="195"/>
                  </a:cubicBezTo>
                  <a:cubicBezTo>
                    <a:pt x="1771" y="195"/>
                    <a:pt x="1771" y="196"/>
                    <a:pt x="1771" y="197"/>
                  </a:cubicBezTo>
                  <a:cubicBezTo>
                    <a:pt x="1770" y="196"/>
                    <a:pt x="1768" y="196"/>
                    <a:pt x="1767" y="197"/>
                  </a:cubicBezTo>
                  <a:cubicBezTo>
                    <a:pt x="1767" y="198"/>
                    <a:pt x="1767" y="202"/>
                    <a:pt x="1764" y="200"/>
                  </a:cubicBezTo>
                  <a:cubicBezTo>
                    <a:pt x="1762" y="199"/>
                    <a:pt x="1766" y="193"/>
                    <a:pt x="1766" y="191"/>
                  </a:cubicBezTo>
                  <a:cubicBezTo>
                    <a:pt x="1764" y="191"/>
                    <a:pt x="1761" y="189"/>
                    <a:pt x="1759" y="190"/>
                  </a:cubicBezTo>
                  <a:cubicBezTo>
                    <a:pt x="1755" y="192"/>
                    <a:pt x="1757" y="192"/>
                    <a:pt x="1758" y="194"/>
                  </a:cubicBezTo>
                  <a:cubicBezTo>
                    <a:pt x="1759" y="197"/>
                    <a:pt x="1760" y="199"/>
                    <a:pt x="1758" y="200"/>
                  </a:cubicBezTo>
                  <a:cubicBezTo>
                    <a:pt x="1755" y="202"/>
                    <a:pt x="1755" y="199"/>
                    <a:pt x="1753" y="196"/>
                  </a:cubicBezTo>
                  <a:cubicBezTo>
                    <a:pt x="1751" y="197"/>
                    <a:pt x="1750" y="198"/>
                    <a:pt x="1750" y="200"/>
                  </a:cubicBezTo>
                  <a:cubicBezTo>
                    <a:pt x="1749" y="201"/>
                    <a:pt x="1750" y="202"/>
                    <a:pt x="1749" y="203"/>
                  </a:cubicBezTo>
                  <a:cubicBezTo>
                    <a:pt x="1749" y="204"/>
                    <a:pt x="1747" y="205"/>
                    <a:pt x="1747" y="205"/>
                  </a:cubicBezTo>
                  <a:cubicBezTo>
                    <a:pt x="1747" y="206"/>
                    <a:pt x="1746" y="206"/>
                    <a:pt x="1746" y="207"/>
                  </a:cubicBezTo>
                  <a:cubicBezTo>
                    <a:pt x="1746" y="206"/>
                    <a:pt x="1748" y="209"/>
                    <a:pt x="1748" y="209"/>
                  </a:cubicBezTo>
                  <a:cubicBezTo>
                    <a:pt x="1748" y="211"/>
                    <a:pt x="1747" y="213"/>
                    <a:pt x="1747" y="215"/>
                  </a:cubicBezTo>
                  <a:cubicBezTo>
                    <a:pt x="1749" y="215"/>
                    <a:pt x="1751" y="218"/>
                    <a:pt x="1754" y="217"/>
                  </a:cubicBezTo>
                  <a:cubicBezTo>
                    <a:pt x="1756" y="215"/>
                    <a:pt x="1755" y="212"/>
                    <a:pt x="1753" y="212"/>
                  </a:cubicBezTo>
                  <a:cubicBezTo>
                    <a:pt x="1753" y="211"/>
                    <a:pt x="1754" y="211"/>
                    <a:pt x="1754" y="211"/>
                  </a:cubicBezTo>
                  <a:cubicBezTo>
                    <a:pt x="1754" y="210"/>
                    <a:pt x="1753" y="210"/>
                    <a:pt x="1753" y="209"/>
                  </a:cubicBezTo>
                  <a:cubicBezTo>
                    <a:pt x="1757" y="209"/>
                    <a:pt x="1759" y="209"/>
                    <a:pt x="1761" y="212"/>
                  </a:cubicBezTo>
                  <a:cubicBezTo>
                    <a:pt x="1762" y="214"/>
                    <a:pt x="1763" y="219"/>
                    <a:pt x="1766" y="217"/>
                  </a:cubicBezTo>
                  <a:cubicBezTo>
                    <a:pt x="1767" y="216"/>
                    <a:pt x="1766" y="214"/>
                    <a:pt x="1765" y="213"/>
                  </a:cubicBezTo>
                  <a:cubicBezTo>
                    <a:pt x="1765" y="212"/>
                    <a:pt x="1766" y="211"/>
                    <a:pt x="1768" y="211"/>
                  </a:cubicBezTo>
                  <a:cubicBezTo>
                    <a:pt x="1767" y="212"/>
                    <a:pt x="1767" y="213"/>
                    <a:pt x="1767" y="214"/>
                  </a:cubicBezTo>
                  <a:cubicBezTo>
                    <a:pt x="1770" y="215"/>
                    <a:pt x="1774" y="214"/>
                    <a:pt x="1777" y="214"/>
                  </a:cubicBezTo>
                  <a:cubicBezTo>
                    <a:pt x="1772" y="218"/>
                    <a:pt x="1764" y="221"/>
                    <a:pt x="1758" y="222"/>
                  </a:cubicBezTo>
                  <a:cubicBezTo>
                    <a:pt x="1754" y="223"/>
                    <a:pt x="1751" y="224"/>
                    <a:pt x="1747" y="226"/>
                  </a:cubicBezTo>
                  <a:cubicBezTo>
                    <a:pt x="1745" y="227"/>
                    <a:pt x="1739" y="226"/>
                    <a:pt x="1739" y="228"/>
                  </a:cubicBezTo>
                  <a:cubicBezTo>
                    <a:pt x="1736" y="229"/>
                    <a:pt x="1731" y="230"/>
                    <a:pt x="1728" y="232"/>
                  </a:cubicBezTo>
                  <a:cubicBezTo>
                    <a:pt x="1726" y="232"/>
                    <a:pt x="1725" y="233"/>
                    <a:pt x="1723" y="233"/>
                  </a:cubicBezTo>
                  <a:cubicBezTo>
                    <a:pt x="1720" y="233"/>
                    <a:pt x="1719" y="232"/>
                    <a:pt x="1717" y="233"/>
                  </a:cubicBezTo>
                  <a:cubicBezTo>
                    <a:pt x="1716" y="236"/>
                    <a:pt x="1716" y="240"/>
                    <a:pt x="1715" y="243"/>
                  </a:cubicBezTo>
                  <a:cubicBezTo>
                    <a:pt x="1714" y="242"/>
                    <a:pt x="1710" y="241"/>
                    <a:pt x="1708" y="241"/>
                  </a:cubicBezTo>
                  <a:cubicBezTo>
                    <a:pt x="1706" y="241"/>
                    <a:pt x="1709" y="244"/>
                    <a:pt x="1705" y="243"/>
                  </a:cubicBezTo>
                  <a:cubicBezTo>
                    <a:pt x="1703" y="243"/>
                    <a:pt x="1703" y="242"/>
                    <a:pt x="1704" y="240"/>
                  </a:cubicBezTo>
                  <a:cubicBezTo>
                    <a:pt x="1701" y="239"/>
                    <a:pt x="1700" y="242"/>
                    <a:pt x="1700" y="245"/>
                  </a:cubicBezTo>
                  <a:cubicBezTo>
                    <a:pt x="1696" y="246"/>
                    <a:pt x="1696" y="243"/>
                    <a:pt x="1696" y="240"/>
                  </a:cubicBezTo>
                  <a:cubicBezTo>
                    <a:pt x="1695" y="241"/>
                    <a:pt x="1695" y="240"/>
                    <a:pt x="1694" y="242"/>
                  </a:cubicBezTo>
                  <a:cubicBezTo>
                    <a:pt x="1689" y="241"/>
                    <a:pt x="1691" y="246"/>
                    <a:pt x="1688" y="247"/>
                  </a:cubicBezTo>
                  <a:cubicBezTo>
                    <a:pt x="1685" y="249"/>
                    <a:pt x="1681" y="246"/>
                    <a:pt x="1679" y="247"/>
                  </a:cubicBezTo>
                  <a:cubicBezTo>
                    <a:pt x="1677" y="248"/>
                    <a:pt x="1676" y="249"/>
                    <a:pt x="1675" y="250"/>
                  </a:cubicBezTo>
                  <a:cubicBezTo>
                    <a:pt x="1673" y="251"/>
                    <a:pt x="1670" y="251"/>
                    <a:pt x="1668" y="252"/>
                  </a:cubicBezTo>
                  <a:cubicBezTo>
                    <a:pt x="1670" y="253"/>
                    <a:pt x="1675" y="255"/>
                    <a:pt x="1675" y="256"/>
                  </a:cubicBezTo>
                  <a:cubicBezTo>
                    <a:pt x="1672" y="256"/>
                    <a:pt x="1665" y="257"/>
                    <a:pt x="1663" y="260"/>
                  </a:cubicBezTo>
                  <a:cubicBezTo>
                    <a:pt x="1668" y="263"/>
                    <a:pt x="1659" y="263"/>
                    <a:pt x="1659" y="265"/>
                  </a:cubicBezTo>
                  <a:cubicBezTo>
                    <a:pt x="1658" y="265"/>
                    <a:pt x="1657" y="265"/>
                    <a:pt x="1657" y="265"/>
                  </a:cubicBezTo>
                  <a:cubicBezTo>
                    <a:pt x="1657" y="264"/>
                    <a:pt x="1657" y="263"/>
                    <a:pt x="1657" y="262"/>
                  </a:cubicBezTo>
                  <a:cubicBezTo>
                    <a:pt x="1656" y="262"/>
                    <a:pt x="1656" y="262"/>
                    <a:pt x="1655" y="262"/>
                  </a:cubicBezTo>
                  <a:cubicBezTo>
                    <a:pt x="1655" y="261"/>
                    <a:pt x="1655" y="259"/>
                    <a:pt x="1655" y="259"/>
                  </a:cubicBezTo>
                  <a:cubicBezTo>
                    <a:pt x="1656" y="259"/>
                    <a:pt x="1658" y="258"/>
                    <a:pt x="1659" y="259"/>
                  </a:cubicBezTo>
                  <a:cubicBezTo>
                    <a:pt x="1660" y="254"/>
                    <a:pt x="1650" y="257"/>
                    <a:pt x="1649" y="259"/>
                  </a:cubicBezTo>
                  <a:cubicBezTo>
                    <a:pt x="1648" y="260"/>
                    <a:pt x="1649" y="262"/>
                    <a:pt x="1649" y="263"/>
                  </a:cubicBezTo>
                  <a:cubicBezTo>
                    <a:pt x="1649" y="263"/>
                    <a:pt x="1645" y="265"/>
                    <a:pt x="1645" y="265"/>
                  </a:cubicBezTo>
                  <a:cubicBezTo>
                    <a:pt x="1643" y="266"/>
                    <a:pt x="1640" y="266"/>
                    <a:pt x="1638" y="268"/>
                  </a:cubicBezTo>
                  <a:cubicBezTo>
                    <a:pt x="1640" y="271"/>
                    <a:pt x="1643" y="267"/>
                    <a:pt x="1646" y="267"/>
                  </a:cubicBezTo>
                  <a:cubicBezTo>
                    <a:pt x="1645" y="270"/>
                    <a:pt x="1642" y="270"/>
                    <a:pt x="1640" y="271"/>
                  </a:cubicBezTo>
                  <a:cubicBezTo>
                    <a:pt x="1637" y="272"/>
                    <a:pt x="1638" y="274"/>
                    <a:pt x="1636" y="276"/>
                  </a:cubicBezTo>
                  <a:cubicBezTo>
                    <a:pt x="1634" y="278"/>
                    <a:pt x="1632" y="279"/>
                    <a:pt x="1630" y="281"/>
                  </a:cubicBezTo>
                  <a:cubicBezTo>
                    <a:pt x="1628" y="284"/>
                    <a:pt x="1629" y="286"/>
                    <a:pt x="1626" y="288"/>
                  </a:cubicBezTo>
                  <a:cubicBezTo>
                    <a:pt x="1624" y="289"/>
                    <a:pt x="1621" y="288"/>
                    <a:pt x="1622" y="292"/>
                  </a:cubicBezTo>
                  <a:cubicBezTo>
                    <a:pt x="1622" y="292"/>
                    <a:pt x="1624" y="295"/>
                    <a:pt x="1624" y="294"/>
                  </a:cubicBezTo>
                  <a:cubicBezTo>
                    <a:pt x="1624" y="296"/>
                    <a:pt x="1623" y="297"/>
                    <a:pt x="1620" y="297"/>
                  </a:cubicBezTo>
                  <a:cubicBezTo>
                    <a:pt x="1617" y="298"/>
                    <a:pt x="1610" y="297"/>
                    <a:pt x="1607" y="296"/>
                  </a:cubicBezTo>
                  <a:cubicBezTo>
                    <a:pt x="1602" y="295"/>
                    <a:pt x="1598" y="293"/>
                    <a:pt x="1593" y="295"/>
                  </a:cubicBezTo>
                  <a:cubicBezTo>
                    <a:pt x="1589" y="297"/>
                    <a:pt x="1587" y="300"/>
                    <a:pt x="1590" y="304"/>
                  </a:cubicBezTo>
                  <a:cubicBezTo>
                    <a:pt x="1591" y="301"/>
                    <a:pt x="1595" y="302"/>
                    <a:pt x="1597" y="303"/>
                  </a:cubicBezTo>
                  <a:cubicBezTo>
                    <a:pt x="1599" y="304"/>
                    <a:pt x="1599" y="305"/>
                    <a:pt x="1601" y="306"/>
                  </a:cubicBezTo>
                  <a:cubicBezTo>
                    <a:pt x="1602" y="306"/>
                    <a:pt x="1604" y="306"/>
                    <a:pt x="1606" y="306"/>
                  </a:cubicBezTo>
                  <a:cubicBezTo>
                    <a:pt x="1614" y="307"/>
                    <a:pt x="1611" y="316"/>
                    <a:pt x="1604" y="313"/>
                  </a:cubicBezTo>
                  <a:cubicBezTo>
                    <a:pt x="1605" y="308"/>
                    <a:pt x="1599" y="310"/>
                    <a:pt x="1597" y="311"/>
                  </a:cubicBezTo>
                  <a:cubicBezTo>
                    <a:pt x="1596" y="314"/>
                    <a:pt x="1598" y="315"/>
                    <a:pt x="1600" y="316"/>
                  </a:cubicBezTo>
                  <a:cubicBezTo>
                    <a:pt x="1599" y="317"/>
                    <a:pt x="1600" y="318"/>
                    <a:pt x="1599" y="319"/>
                  </a:cubicBezTo>
                  <a:cubicBezTo>
                    <a:pt x="1598" y="321"/>
                    <a:pt x="1596" y="321"/>
                    <a:pt x="1596" y="322"/>
                  </a:cubicBezTo>
                  <a:cubicBezTo>
                    <a:pt x="1594" y="324"/>
                    <a:pt x="1592" y="327"/>
                    <a:pt x="1591" y="329"/>
                  </a:cubicBezTo>
                  <a:cubicBezTo>
                    <a:pt x="1591" y="332"/>
                    <a:pt x="1594" y="334"/>
                    <a:pt x="1591" y="336"/>
                  </a:cubicBezTo>
                  <a:cubicBezTo>
                    <a:pt x="1589" y="338"/>
                    <a:pt x="1587" y="336"/>
                    <a:pt x="1585" y="338"/>
                  </a:cubicBezTo>
                  <a:cubicBezTo>
                    <a:pt x="1587" y="339"/>
                    <a:pt x="1585" y="340"/>
                    <a:pt x="1586" y="342"/>
                  </a:cubicBezTo>
                  <a:cubicBezTo>
                    <a:pt x="1587" y="343"/>
                    <a:pt x="1589" y="343"/>
                    <a:pt x="1589" y="344"/>
                  </a:cubicBezTo>
                  <a:cubicBezTo>
                    <a:pt x="1589" y="346"/>
                    <a:pt x="1589" y="348"/>
                    <a:pt x="1587" y="348"/>
                  </a:cubicBezTo>
                  <a:cubicBezTo>
                    <a:pt x="1585" y="348"/>
                    <a:pt x="1586" y="347"/>
                    <a:pt x="1585" y="346"/>
                  </a:cubicBezTo>
                  <a:cubicBezTo>
                    <a:pt x="1585" y="345"/>
                    <a:pt x="1584" y="343"/>
                    <a:pt x="1583" y="342"/>
                  </a:cubicBezTo>
                  <a:cubicBezTo>
                    <a:pt x="1584" y="343"/>
                    <a:pt x="1581" y="339"/>
                    <a:pt x="1582" y="339"/>
                  </a:cubicBezTo>
                  <a:cubicBezTo>
                    <a:pt x="1580" y="338"/>
                    <a:pt x="1573" y="340"/>
                    <a:pt x="1574" y="335"/>
                  </a:cubicBezTo>
                  <a:cubicBezTo>
                    <a:pt x="1581" y="338"/>
                    <a:pt x="1574" y="331"/>
                    <a:pt x="1572" y="329"/>
                  </a:cubicBezTo>
                  <a:cubicBezTo>
                    <a:pt x="1568" y="328"/>
                    <a:pt x="1563" y="329"/>
                    <a:pt x="1564" y="323"/>
                  </a:cubicBezTo>
                  <a:cubicBezTo>
                    <a:pt x="1562" y="323"/>
                    <a:pt x="1561" y="323"/>
                    <a:pt x="1559" y="324"/>
                  </a:cubicBezTo>
                  <a:cubicBezTo>
                    <a:pt x="1562" y="328"/>
                    <a:pt x="1553" y="330"/>
                    <a:pt x="1559" y="332"/>
                  </a:cubicBezTo>
                  <a:cubicBezTo>
                    <a:pt x="1561" y="332"/>
                    <a:pt x="1562" y="331"/>
                    <a:pt x="1564" y="331"/>
                  </a:cubicBezTo>
                  <a:cubicBezTo>
                    <a:pt x="1566" y="331"/>
                    <a:pt x="1567" y="332"/>
                    <a:pt x="1569" y="332"/>
                  </a:cubicBezTo>
                  <a:cubicBezTo>
                    <a:pt x="1568" y="333"/>
                    <a:pt x="1567" y="334"/>
                    <a:pt x="1567" y="336"/>
                  </a:cubicBezTo>
                  <a:cubicBezTo>
                    <a:pt x="1566" y="337"/>
                    <a:pt x="1564" y="337"/>
                    <a:pt x="1563" y="338"/>
                  </a:cubicBezTo>
                  <a:cubicBezTo>
                    <a:pt x="1562" y="338"/>
                    <a:pt x="1562" y="340"/>
                    <a:pt x="1561" y="340"/>
                  </a:cubicBezTo>
                  <a:cubicBezTo>
                    <a:pt x="1560" y="342"/>
                    <a:pt x="1557" y="342"/>
                    <a:pt x="1555" y="343"/>
                  </a:cubicBezTo>
                  <a:cubicBezTo>
                    <a:pt x="1555" y="343"/>
                    <a:pt x="1555" y="344"/>
                    <a:pt x="1555" y="344"/>
                  </a:cubicBezTo>
                  <a:cubicBezTo>
                    <a:pt x="1557" y="344"/>
                    <a:pt x="1559" y="345"/>
                    <a:pt x="1560" y="345"/>
                  </a:cubicBezTo>
                  <a:cubicBezTo>
                    <a:pt x="1560" y="346"/>
                    <a:pt x="1560" y="346"/>
                    <a:pt x="1559" y="346"/>
                  </a:cubicBezTo>
                  <a:cubicBezTo>
                    <a:pt x="1561" y="349"/>
                    <a:pt x="1564" y="348"/>
                    <a:pt x="1566" y="350"/>
                  </a:cubicBezTo>
                  <a:cubicBezTo>
                    <a:pt x="1563" y="352"/>
                    <a:pt x="1561" y="352"/>
                    <a:pt x="1559" y="354"/>
                  </a:cubicBezTo>
                  <a:cubicBezTo>
                    <a:pt x="1558" y="356"/>
                    <a:pt x="1558" y="360"/>
                    <a:pt x="1556" y="360"/>
                  </a:cubicBezTo>
                  <a:cubicBezTo>
                    <a:pt x="1555" y="363"/>
                    <a:pt x="1557" y="365"/>
                    <a:pt x="1560" y="365"/>
                  </a:cubicBezTo>
                  <a:cubicBezTo>
                    <a:pt x="1561" y="365"/>
                    <a:pt x="1566" y="362"/>
                    <a:pt x="1567" y="361"/>
                  </a:cubicBezTo>
                  <a:cubicBezTo>
                    <a:pt x="1568" y="363"/>
                    <a:pt x="1571" y="362"/>
                    <a:pt x="1571" y="359"/>
                  </a:cubicBezTo>
                  <a:cubicBezTo>
                    <a:pt x="1574" y="357"/>
                    <a:pt x="1568" y="355"/>
                    <a:pt x="1568" y="353"/>
                  </a:cubicBezTo>
                  <a:cubicBezTo>
                    <a:pt x="1570" y="351"/>
                    <a:pt x="1571" y="349"/>
                    <a:pt x="1574" y="350"/>
                  </a:cubicBezTo>
                  <a:cubicBezTo>
                    <a:pt x="1575" y="350"/>
                    <a:pt x="1576" y="352"/>
                    <a:pt x="1577" y="353"/>
                  </a:cubicBezTo>
                  <a:cubicBezTo>
                    <a:pt x="1578" y="353"/>
                    <a:pt x="1580" y="353"/>
                    <a:pt x="1581" y="353"/>
                  </a:cubicBezTo>
                  <a:cubicBezTo>
                    <a:pt x="1585" y="356"/>
                    <a:pt x="1579" y="355"/>
                    <a:pt x="1580" y="359"/>
                  </a:cubicBezTo>
                  <a:cubicBezTo>
                    <a:pt x="1580" y="360"/>
                    <a:pt x="1583" y="362"/>
                    <a:pt x="1583" y="362"/>
                  </a:cubicBezTo>
                  <a:cubicBezTo>
                    <a:pt x="1584" y="364"/>
                    <a:pt x="1584" y="365"/>
                    <a:pt x="1584" y="366"/>
                  </a:cubicBezTo>
                  <a:cubicBezTo>
                    <a:pt x="1580" y="365"/>
                    <a:pt x="1579" y="363"/>
                    <a:pt x="1574" y="364"/>
                  </a:cubicBezTo>
                  <a:cubicBezTo>
                    <a:pt x="1572" y="364"/>
                    <a:pt x="1565" y="365"/>
                    <a:pt x="1567" y="368"/>
                  </a:cubicBezTo>
                  <a:cubicBezTo>
                    <a:pt x="1568" y="371"/>
                    <a:pt x="1575" y="370"/>
                    <a:pt x="1574" y="375"/>
                  </a:cubicBezTo>
                  <a:cubicBezTo>
                    <a:pt x="1574" y="375"/>
                    <a:pt x="1573" y="375"/>
                    <a:pt x="1573" y="375"/>
                  </a:cubicBezTo>
                  <a:cubicBezTo>
                    <a:pt x="1570" y="369"/>
                    <a:pt x="1562" y="368"/>
                    <a:pt x="1563" y="376"/>
                  </a:cubicBezTo>
                  <a:cubicBezTo>
                    <a:pt x="1563" y="382"/>
                    <a:pt x="1570" y="382"/>
                    <a:pt x="1574" y="382"/>
                  </a:cubicBezTo>
                  <a:cubicBezTo>
                    <a:pt x="1575" y="386"/>
                    <a:pt x="1583" y="385"/>
                    <a:pt x="1585" y="389"/>
                  </a:cubicBezTo>
                  <a:cubicBezTo>
                    <a:pt x="1586" y="391"/>
                    <a:pt x="1582" y="398"/>
                    <a:pt x="1586" y="399"/>
                  </a:cubicBezTo>
                  <a:cubicBezTo>
                    <a:pt x="1586" y="404"/>
                    <a:pt x="1596" y="401"/>
                    <a:pt x="1598" y="404"/>
                  </a:cubicBezTo>
                  <a:cubicBezTo>
                    <a:pt x="1593" y="405"/>
                    <a:pt x="1588" y="404"/>
                    <a:pt x="1584" y="405"/>
                  </a:cubicBezTo>
                  <a:cubicBezTo>
                    <a:pt x="1583" y="405"/>
                    <a:pt x="1577" y="404"/>
                    <a:pt x="1578" y="407"/>
                  </a:cubicBezTo>
                  <a:cubicBezTo>
                    <a:pt x="1578" y="408"/>
                    <a:pt x="1583" y="407"/>
                    <a:pt x="1584" y="407"/>
                  </a:cubicBezTo>
                  <a:cubicBezTo>
                    <a:pt x="1584" y="409"/>
                    <a:pt x="1582" y="409"/>
                    <a:pt x="1581" y="409"/>
                  </a:cubicBezTo>
                  <a:cubicBezTo>
                    <a:pt x="1581" y="412"/>
                    <a:pt x="1580" y="415"/>
                    <a:pt x="1581" y="418"/>
                  </a:cubicBezTo>
                  <a:cubicBezTo>
                    <a:pt x="1585" y="418"/>
                    <a:pt x="1592" y="418"/>
                    <a:pt x="1590" y="412"/>
                  </a:cubicBezTo>
                  <a:cubicBezTo>
                    <a:pt x="1595" y="413"/>
                    <a:pt x="1594" y="414"/>
                    <a:pt x="1594" y="417"/>
                  </a:cubicBezTo>
                  <a:cubicBezTo>
                    <a:pt x="1595" y="419"/>
                    <a:pt x="1597" y="421"/>
                    <a:pt x="1597" y="423"/>
                  </a:cubicBezTo>
                  <a:cubicBezTo>
                    <a:pt x="1594" y="423"/>
                    <a:pt x="1592" y="421"/>
                    <a:pt x="1590" y="421"/>
                  </a:cubicBezTo>
                  <a:cubicBezTo>
                    <a:pt x="1587" y="420"/>
                    <a:pt x="1584" y="420"/>
                    <a:pt x="1581" y="420"/>
                  </a:cubicBezTo>
                  <a:cubicBezTo>
                    <a:pt x="1577" y="421"/>
                    <a:pt x="1571" y="421"/>
                    <a:pt x="1568" y="422"/>
                  </a:cubicBezTo>
                  <a:cubicBezTo>
                    <a:pt x="1565" y="424"/>
                    <a:pt x="1565" y="425"/>
                    <a:pt x="1563" y="426"/>
                  </a:cubicBezTo>
                  <a:cubicBezTo>
                    <a:pt x="1561" y="427"/>
                    <a:pt x="1558" y="426"/>
                    <a:pt x="1555" y="427"/>
                  </a:cubicBezTo>
                  <a:cubicBezTo>
                    <a:pt x="1548" y="430"/>
                    <a:pt x="1556" y="439"/>
                    <a:pt x="1545" y="438"/>
                  </a:cubicBezTo>
                  <a:cubicBezTo>
                    <a:pt x="1541" y="437"/>
                    <a:pt x="1540" y="435"/>
                    <a:pt x="1537" y="434"/>
                  </a:cubicBezTo>
                  <a:cubicBezTo>
                    <a:pt x="1532" y="431"/>
                    <a:pt x="1526" y="435"/>
                    <a:pt x="1522" y="437"/>
                  </a:cubicBezTo>
                  <a:cubicBezTo>
                    <a:pt x="1516" y="439"/>
                    <a:pt x="1509" y="440"/>
                    <a:pt x="1504" y="442"/>
                  </a:cubicBezTo>
                  <a:cubicBezTo>
                    <a:pt x="1487" y="448"/>
                    <a:pt x="1468" y="441"/>
                    <a:pt x="1451" y="445"/>
                  </a:cubicBezTo>
                  <a:cubicBezTo>
                    <a:pt x="1450" y="445"/>
                    <a:pt x="1447" y="445"/>
                    <a:pt x="1446" y="445"/>
                  </a:cubicBezTo>
                  <a:cubicBezTo>
                    <a:pt x="1443" y="446"/>
                    <a:pt x="1444" y="449"/>
                    <a:pt x="1442" y="450"/>
                  </a:cubicBezTo>
                  <a:cubicBezTo>
                    <a:pt x="1440" y="451"/>
                    <a:pt x="1437" y="450"/>
                    <a:pt x="1435" y="450"/>
                  </a:cubicBezTo>
                  <a:cubicBezTo>
                    <a:pt x="1434" y="450"/>
                    <a:pt x="1432" y="451"/>
                    <a:pt x="1430" y="451"/>
                  </a:cubicBezTo>
                  <a:cubicBezTo>
                    <a:pt x="1427" y="452"/>
                    <a:pt x="1422" y="451"/>
                    <a:pt x="1419" y="452"/>
                  </a:cubicBezTo>
                  <a:cubicBezTo>
                    <a:pt x="1419" y="453"/>
                    <a:pt x="1419" y="455"/>
                    <a:pt x="1419" y="456"/>
                  </a:cubicBezTo>
                  <a:cubicBezTo>
                    <a:pt x="1419" y="458"/>
                    <a:pt x="1421" y="458"/>
                    <a:pt x="1421" y="459"/>
                  </a:cubicBezTo>
                  <a:cubicBezTo>
                    <a:pt x="1423" y="463"/>
                    <a:pt x="1422" y="464"/>
                    <a:pt x="1419" y="467"/>
                  </a:cubicBezTo>
                  <a:cubicBezTo>
                    <a:pt x="1417" y="469"/>
                    <a:pt x="1415" y="470"/>
                    <a:pt x="1415" y="474"/>
                  </a:cubicBezTo>
                  <a:cubicBezTo>
                    <a:pt x="1415" y="478"/>
                    <a:pt x="1416" y="477"/>
                    <a:pt x="1419" y="479"/>
                  </a:cubicBezTo>
                  <a:cubicBezTo>
                    <a:pt x="1419" y="479"/>
                    <a:pt x="1424" y="485"/>
                    <a:pt x="1423" y="485"/>
                  </a:cubicBezTo>
                  <a:cubicBezTo>
                    <a:pt x="1421" y="485"/>
                    <a:pt x="1410" y="486"/>
                    <a:pt x="1415" y="490"/>
                  </a:cubicBezTo>
                  <a:cubicBezTo>
                    <a:pt x="1417" y="491"/>
                    <a:pt x="1420" y="490"/>
                    <a:pt x="1421" y="492"/>
                  </a:cubicBezTo>
                  <a:cubicBezTo>
                    <a:pt x="1422" y="494"/>
                    <a:pt x="1419" y="495"/>
                    <a:pt x="1417" y="495"/>
                  </a:cubicBezTo>
                  <a:cubicBezTo>
                    <a:pt x="1417" y="495"/>
                    <a:pt x="1417" y="496"/>
                    <a:pt x="1417" y="496"/>
                  </a:cubicBezTo>
                  <a:cubicBezTo>
                    <a:pt x="1421" y="496"/>
                    <a:pt x="1426" y="501"/>
                    <a:pt x="1427" y="504"/>
                  </a:cubicBezTo>
                  <a:cubicBezTo>
                    <a:pt x="1429" y="508"/>
                    <a:pt x="1427" y="513"/>
                    <a:pt x="1427" y="517"/>
                  </a:cubicBezTo>
                  <a:cubicBezTo>
                    <a:pt x="1426" y="522"/>
                    <a:pt x="1424" y="525"/>
                    <a:pt x="1423" y="529"/>
                  </a:cubicBezTo>
                  <a:cubicBezTo>
                    <a:pt x="1422" y="533"/>
                    <a:pt x="1422" y="539"/>
                    <a:pt x="1427" y="539"/>
                  </a:cubicBezTo>
                  <a:cubicBezTo>
                    <a:pt x="1428" y="542"/>
                    <a:pt x="1426" y="544"/>
                    <a:pt x="1425" y="547"/>
                  </a:cubicBezTo>
                  <a:cubicBezTo>
                    <a:pt x="1425" y="552"/>
                    <a:pt x="1430" y="557"/>
                    <a:pt x="1434" y="559"/>
                  </a:cubicBezTo>
                  <a:cubicBezTo>
                    <a:pt x="1439" y="563"/>
                    <a:pt x="1444" y="563"/>
                    <a:pt x="1450" y="564"/>
                  </a:cubicBezTo>
                  <a:cubicBezTo>
                    <a:pt x="1452" y="564"/>
                    <a:pt x="1456" y="565"/>
                    <a:pt x="1458" y="567"/>
                  </a:cubicBezTo>
                  <a:cubicBezTo>
                    <a:pt x="1459" y="567"/>
                    <a:pt x="1460" y="569"/>
                    <a:pt x="1462" y="570"/>
                  </a:cubicBezTo>
                  <a:cubicBezTo>
                    <a:pt x="1463" y="570"/>
                    <a:pt x="1464" y="570"/>
                    <a:pt x="1466" y="571"/>
                  </a:cubicBezTo>
                  <a:cubicBezTo>
                    <a:pt x="1469" y="574"/>
                    <a:pt x="1468" y="581"/>
                    <a:pt x="1464" y="583"/>
                  </a:cubicBezTo>
                  <a:cubicBezTo>
                    <a:pt x="1467" y="588"/>
                    <a:pt x="1473" y="588"/>
                    <a:pt x="1475" y="594"/>
                  </a:cubicBezTo>
                  <a:cubicBezTo>
                    <a:pt x="1475" y="596"/>
                    <a:pt x="1475" y="600"/>
                    <a:pt x="1475" y="601"/>
                  </a:cubicBezTo>
                  <a:cubicBezTo>
                    <a:pt x="1477" y="603"/>
                    <a:pt x="1483" y="602"/>
                    <a:pt x="1486" y="603"/>
                  </a:cubicBezTo>
                  <a:cubicBezTo>
                    <a:pt x="1490" y="603"/>
                    <a:pt x="1494" y="605"/>
                    <a:pt x="1496" y="609"/>
                  </a:cubicBezTo>
                  <a:cubicBezTo>
                    <a:pt x="1499" y="616"/>
                    <a:pt x="1493" y="615"/>
                    <a:pt x="1488" y="614"/>
                  </a:cubicBezTo>
                  <a:cubicBezTo>
                    <a:pt x="1483" y="613"/>
                    <a:pt x="1480" y="611"/>
                    <a:pt x="1474" y="614"/>
                  </a:cubicBezTo>
                  <a:cubicBezTo>
                    <a:pt x="1466" y="618"/>
                    <a:pt x="1457" y="620"/>
                    <a:pt x="1448" y="617"/>
                  </a:cubicBezTo>
                  <a:cubicBezTo>
                    <a:pt x="1446" y="616"/>
                    <a:pt x="1442" y="615"/>
                    <a:pt x="1440" y="613"/>
                  </a:cubicBezTo>
                  <a:cubicBezTo>
                    <a:pt x="1439" y="612"/>
                    <a:pt x="1440" y="608"/>
                    <a:pt x="1439" y="606"/>
                  </a:cubicBezTo>
                  <a:cubicBezTo>
                    <a:pt x="1437" y="601"/>
                    <a:pt x="1431" y="599"/>
                    <a:pt x="1429" y="594"/>
                  </a:cubicBezTo>
                  <a:cubicBezTo>
                    <a:pt x="1426" y="589"/>
                    <a:pt x="1428" y="586"/>
                    <a:pt x="1423" y="583"/>
                  </a:cubicBezTo>
                  <a:cubicBezTo>
                    <a:pt x="1417" y="581"/>
                    <a:pt x="1411" y="579"/>
                    <a:pt x="1406" y="576"/>
                  </a:cubicBezTo>
                  <a:cubicBezTo>
                    <a:pt x="1402" y="573"/>
                    <a:pt x="1399" y="567"/>
                    <a:pt x="1395" y="563"/>
                  </a:cubicBezTo>
                  <a:cubicBezTo>
                    <a:pt x="1387" y="557"/>
                    <a:pt x="1377" y="561"/>
                    <a:pt x="1369" y="560"/>
                  </a:cubicBezTo>
                  <a:cubicBezTo>
                    <a:pt x="1361" y="560"/>
                    <a:pt x="1351" y="560"/>
                    <a:pt x="1347" y="567"/>
                  </a:cubicBezTo>
                  <a:cubicBezTo>
                    <a:pt x="1346" y="569"/>
                    <a:pt x="1346" y="574"/>
                    <a:pt x="1343" y="575"/>
                  </a:cubicBezTo>
                  <a:cubicBezTo>
                    <a:pt x="1340" y="576"/>
                    <a:pt x="1340" y="572"/>
                    <a:pt x="1336" y="574"/>
                  </a:cubicBezTo>
                  <a:cubicBezTo>
                    <a:pt x="1342" y="577"/>
                    <a:pt x="1329" y="584"/>
                    <a:pt x="1339" y="588"/>
                  </a:cubicBezTo>
                  <a:cubicBezTo>
                    <a:pt x="1342" y="583"/>
                    <a:pt x="1349" y="582"/>
                    <a:pt x="1354" y="586"/>
                  </a:cubicBezTo>
                  <a:cubicBezTo>
                    <a:pt x="1356" y="588"/>
                    <a:pt x="1357" y="592"/>
                    <a:pt x="1357" y="595"/>
                  </a:cubicBezTo>
                  <a:cubicBezTo>
                    <a:pt x="1357" y="599"/>
                    <a:pt x="1356" y="600"/>
                    <a:pt x="1353" y="602"/>
                  </a:cubicBezTo>
                  <a:cubicBezTo>
                    <a:pt x="1349" y="606"/>
                    <a:pt x="1345" y="610"/>
                    <a:pt x="1339" y="606"/>
                  </a:cubicBezTo>
                  <a:cubicBezTo>
                    <a:pt x="1335" y="603"/>
                    <a:pt x="1332" y="597"/>
                    <a:pt x="1328" y="593"/>
                  </a:cubicBezTo>
                  <a:cubicBezTo>
                    <a:pt x="1327" y="592"/>
                    <a:pt x="1325" y="588"/>
                    <a:pt x="1323" y="587"/>
                  </a:cubicBezTo>
                  <a:cubicBezTo>
                    <a:pt x="1322" y="587"/>
                    <a:pt x="1317" y="588"/>
                    <a:pt x="1316" y="588"/>
                  </a:cubicBezTo>
                  <a:cubicBezTo>
                    <a:pt x="1311" y="590"/>
                    <a:pt x="1307" y="593"/>
                    <a:pt x="1303" y="596"/>
                  </a:cubicBezTo>
                  <a:cubicBezTo>
                    <a:pt x="1302" y="597"/>
                    <a:pt x="1296" y="600"/>
                    <a:pt x="1296" y="602"/>
                  </a:cubicBezTo>
                  <a:cubicBezTo>
                    <a:pt x="1296" y="602"/>
                    <a:pt x="1300" y="606"/>
                    <a:pt x="1301" y="608"/>
                  </a:cubicBezTo>
                  <a:cubicBezTo>
                    <a:pt x="1301" y="610"/>
                    <a:pt x="1301" y="612"/>
                    <a:pt x="1301" y="614"/>
                  </a:cubicBezTo>
                  <a:cubicBezTo>
                    <a:pt x="1302" y="617"/>
                    <a:pt x="1303" y="618"/>
                    <a:pt x="1304" y="620"/>
                  </a:cubicBezTo>
                  <a:cubicBezTo>
                    <a:pt x="1306" y="625"/>
                    <a:pt x="1303" y="628"/>
                    <a:pt x="1309" y="631"/>
                  </a:cubicBezTo>
                  <a:cubicBezTo>
                    <a:pt x="1313" y="633"/>
                    <a:pt x="1315" y="637"/>
                    <a:pt x="1318" y="639"/>
                  </a:cubicBezTo>
                  <a:cubicBezTo>
                    <a:pt x="1321" y="642"/>
                    <a:pt x="1323" y="641"/>
                    <a:pt x="1326" y="643"/>
                  </a:cubicBezTo>
                  <a:cubicBezTo>
                    <a:pt x="1328" y="644"/>
                    <a:pt x="1327" y="645"/>
                    <a:pt x="1328" y="646"/>
                  </a:cubicBezTo>
                  <a:cubicBezTo>
                    <a:pt x="1332" y="650"/>
                    <a:pt x="1339" y="655"/>
                    <a:pt x="1344" y="654"/>
                  </a:cubicBezTo>
                  <a:cubicBezTo>
                    <a:pt x="1343" y="653"/>
                    <a:pt x="1343" y="652"/>
                    <a:pt x="1345" y="652"/>
                  </a:cubicBezTo>
                  <a:cubicBezTo>
                    <a:pt x="1348" y="652"/>
                    <a:pt x="1347" y="653"/>
                    <a:pt x="1348" y="654"/>
                  </a:cubicBezTo>
                  <a:cubicBezTo>
                    <a:pt x="1348" y="655"/>
                    <a:pt x="1350" y="660"/>
                    <a:pt x="1352" y="655"/>
                  </a:cubicBezTo>
                  <a:cubicBezTo>
                    <a:pt x="1353" y="656"/>
                    <a:pt x="1357" y="656"/>
                    <a:pt x="1358" y="658"/>
                  </a:cubicBezTo>
                  <a:cubicBezTo>
                    <a:pt x="1358" y="658"/>
                    <a:pt x="1358" y="663"/>
                    <a:pt x="1358" y="665"/>
                  </a:cubicBezTo>
                  <a:cubicBezTo>
                    <a:pt x="1359" y="669"/>
                    <a:pt x="1359" y="673"/>
                    <a:pt x="1363" y="675"/>
                  </a:cubicBezTo>
                  <a:cubicBezTo>
                    <a:pt x="1364" y="678"/>
                    <a:pt x="1362" y="680"/>
                    <a:pt x="1362" y="682"/>
                  </a:cubicBezTo>
                  <a:cubicBezTo>
                    <a:pt x="1361" y="682"/>
                    <a:pt x="1359" y="682"/>
                    <a:pt x="1358" y="681"/>
                  </a:cubicBezTo>
                  <a:cubicBezTo>
                    <a:pt x="1356" y="680"/>
                    <a:pt x="1355" y="679"/>
                    <a:pt x="1354" y="678"/>
                  </a:cubicBezTo>
                  <a:cubicBezTo>
                    <a:pt x="1350" y="677"/>
                    <a:pt x="1349" y="677"/>
                    <a:pt x="1349" y="672"/>
                  </a:cubicBezTo>
                  <a:cubicBezTo>
                    <a:pt x="1347" y="661"/>
                    <a:pt x="1334" y="662"/>
                    <a:pt x="1325" y="661"/>
                  </a:cubicBezTo>
                  <a:cubicBezTo>
                    <a:pt x="1319" y="661"/>
                    <a:pt x="1313" y="660"/>
                    <a:pt x="1307" y="659"/>
                  </a:cubicBezTo>
                  <a:cubicBezTo>
                    <a:pt x="1300" y="659"/>
                    <a:pt x="1274" y="653"/>
                    <a:pt x="1278" y="641"/>
                  </a:cubicBezTo>
                  <a:cubicBezTo>
                    <a:pt x="1286" y="643"/>
                    <a:pt x="1280" y="634"/>
                    <a:pt x="1286" y="635"/>
                  </a:cubicBezTo>
                  <a:cubicBezTo>
                    <a:pt x="1286" y="632"/>
                    <a:pt x="1283" y="629"/>
                    <a:pt x="1283" y="627"/>
                  </a:cubicBezTo>
                  <a:cubicBezTo>
                    <a:pt x="1283" y="625"/>
                    <a:pt x="1285" y="624"/>
                    <a:pt x="1283" y="621"/>
                  </a:cubicBezTo>
                  <a:cubicBezTo>
                    <a:pt x="1281" y="616"/>
                    <a:pt x="1277" y="614"/>
                    <a:pt x="1278" y="607"/>
                  </a:cubicBezTo>
                  <a:cubicBezTo>
                    <a:pt x="1278" y="605"/>
                    <a:pt x="1278" y="603"/>
                    <a:pt x="1278" y="601"/>
                  </a:cubicBezTo>
                  <a:cubicBezTo>
                    <a:pt x="1279" y="599"/>
                    <a:pt x="1282" y="597"/>
                    <a:pt x="1282" y="595"/>
                  </a:cubicBezTo>
                  <a:cubicBezTo>
                    <a:pt x="1283" y="594"/>
                    <a:pt x="1282" y="591"/>
                    <a:pt x="1283" y="589"/>
                  </a:cubicBezTo>
                  <a:cubicBezTo>
                    <a:pt x="1284" y="586"/>
                    <a:pt x="1284" y="581"/>
                    <a:pt x="1286" y="578"/>
                  </a:cubicBezTo>
                  <a:cubicBezTo>
                    <a:pt x="1286" y="577"/>
                    <a:pt x="1287" y="574"/>
                    <a:pt x="1288" y="574"/>
                  </a:cubicBezTo>
                  <a:cubicBezTo>
                    <a:pt x="1289" y="574"/>
                    <a:pt x="1292" y="575"/>
                    <a:pt x="1291" y="576"/>
                  </a:cubicBezTo>
                  <a:cubicBezTo>
                    <a:pt x="1293" y="574"/>
                    <a:pt x="1292" y="572"/>
                    <a:pt x="1290" y="571"/>
                  </a:cubicBezTo>
                  <a:cubicBezTo>
                    <a:pt x="1292" y="567"/>
                    <a:pt x="1289" y="564"/>
                    <a:pt x="1287" y="560"/>
                  </a:cubicBezTo>
                  <a:cubicBezTo>
                    <a:pt x="1286" y="556"/>
                    <a:pt x="1285" y="552"/>
                    <a:pt x="1285" y="548"/>
                  </a:cubicBezTo>
                  <a:cubicBezTo>
                    <a:pt x="1289" y="548"/>
                    <a:pt x="1289" y="545"/>
                    <a:pt x="1288" y="543"/>
                  </a:cubicBezTo>
                  <a:cubicBezTo>
                    <a:pt x="1287" y="541"/>
                    <a:pt x="1285" y="541"/>
                    <a:pt x="1284" y="540"/>
                  </a:cubicBezTo>
                  <a:cubicBezTo>
                    <a:pt x="1283" y="539"/>
                    <a:pt x="1283" y="537"/>
                    <a:pt x="1282" y="535"/>
                  </a:cubicBezTo>
                  <a:cubicBezTo>
                    <a:pt x="1281" y="533"/>
                    <a:pt x="1280" y="534"/>
                    <a:pt x="1281" y="531"/>
                  </a:cubicBezTo>
                  <a:cubicBezTo>
                    <a:pt x="1281" y="531"/>
                    <a:pt x="1283" y="532"/>
                    <a:pt x="1284" y="531"/>
                  </a:cubicBezTo>
                  <a:cubicBezTo>
                    <a:pt x="1286" y="526"/>
                    <a:pt x="1274" y="514"/>
                    <a:pt x="1270" y="515"/>
                  </a:cubicBezTo>
                  <a:cubicBezTo>
                    <a:pt x="1268" y="515"/>
                    <a:pt x="1265" y="518"/>
                    <a:pt x="1265" y="519"/>
                  </a:cubicBezTo>
                  <a:cubicBezTo>
                    <a:pt x="1263" y="523"/>
                    <a:pt x="1268" y="528"/>
                    <a:pt x="1269" y="532"/>
                  </a:cubicBezTo>
                  <a:cubicBezTo>
                    <a:pt x="1271" y="538"/>
                    <a:pt x="1272" y="543"/>
                    <a:pt x="1273" y="549"/>
                  </a:cubicBezTo>
                  <a:cubicBezTo>
                    <a:pt x="1274" y="559"/>
                    <a:pt x="1276" y="573"/>
                    <a:pt x="1269" y="581"/>
                  </a:cubicBezTo>
                  <a:cubicBezTo>
                    <a:pt x="1266" y="584"/>
                    <a:pt x="1264" y="587"/>
                    <a:pt x="1261" y="590"/>
                  </a:cubicBezTo>
                  <a:cubicBezTo>
                    <a:pt x="1256" y="595"/>
                    <a:pt x="1248" y="598"/>
                    <a:pt x="1242" y="601"/>
                  </a:cubicBezTo>
                  <a:cubicBezTo>
                    <a:pt x="1238" y="604"/>
                    <a:pt x="1230" y="607"/>
                    <a:pt x="1230" y="612"/>
                  </a:cubicBezTo>
                  <a:cubicBezTo>
                    <a:pt x="1229" y="614"/>
                    <a:pt x="1232" y="615"/>
                    <a:pt x="1232" y="618"/>
                  </a:cubicBezTo>
                  <a:cubicBezTo>
                    <a:pt x="1232" y="619"/>
                    <a:pt x="1231" y="623"/>
                    <a:pt x="1230" y="624"/>
                  </a:cubicBezTo>
                  <a:cubicBezTo>
                    <a:pt x="1228" y="629"/>
                    <a:pt x="1224" y="632"/>
                    <a:pt x="1221" y="636"/>
                  </a:cubicBezTo>
                  <a:cubicBezTo>
                    <a:pt x="1219" y="638"/>
                    <a:pt x="1218" y="640"/>
                    <a:pt x="1218" y="643"/>
                  </a:cubicBezTo>
                  <a:cubicBezTo>
                    <a:pt x="1219" y="647"/>
                    <a:pt x="1227" y="651"/>
                    <a:pt x="1230" y="655"/>
                  </a:cubicBezTo>
                  <a:cubicBezTo>
                    <a:pt x="1232" y="657"/>
                    <a:pt x="1233" y="660"/>
                    <a:pt x="1234" y="663"/>
                  </a:cubicBezTo>
                  <a:cubicBezTo>
                    <a:pt x="1235" y="664"/>
                    <a:pt x="1236" y="671"/>
                    <a:pt x="1236" y="671"/>
                  </a:cubicBezTo>
                  <a:cubicBezTo>
                    <a:pt x="1237" y="672"/>
                    <a:pt x="1237" y="672"/>
                    <a:pt x="1237" y="674"/>
                  </a:cubicBezTo>
                  <a:cubicBezTo>
                    <a:pt x="1239" y="676"/>
                    <a:pt x="1241" y="677"/>
                    <a:pt x="1241" y="680"/>
                  </a:cubicBezTo>
                  <a:cubicBezTo>
                    <a:pt x="1242" y="682"/>
                    <a:pt x="1241" y="685"/>
                    <a:pt x="1241" y="687"/>
                  </a:cubicBezTo>
                  <a:cubicBezTo>
                    <a:pt x="1242" y="693"/>
                    <a:pt x="1249" y="696"/>
                    <a:pt x="1251" y="702"/>
                  </a:cubicBezTo>
                  <a:cubicBezTo>
                    <a:pt x="1252" y="707"/>
                    <a:pt x="1252" y="711"/>
                    <a:pt x="1251" y="716"/>
                  </a:cubicBezTo>
                  <a:cubicBezTo>
                    <a:pt x="1250" y="723"/>
                    <a:pt x="1246" y="729"/>
                    <a:pt x="1242" y="735"/>
                  </a:cubicBezTo>
                  <a:cubicBezTo>
                    <a:pt x="1241" y="737"/>
                    <a:pt x="1241" y="738"/>
                    <a:pt x="1240" y="739"/>
                  </a:cubicBezTo>
                  <a:cubicBezTo>
                    <a:pt x="1239" y="741"/>
                    <a:pt x="1237" y="743"/>
                    <a:pt x="1236" y="744"/>
                  </a:cubicBezTo>
                  <a:cubicBezTo>
                    <a:pt x="1236" y="747"/>
                    <a:pt x="1237" y="747"/>
                    <a:pt x="1238" y="749"/>
                  </a:cubicBezTo>
                  <a:cubicBezTo>
                    <a:pt x="1238" y="753"/>
                    <a:pt x="1237" y="758"/>
                    <a:pt x="1236" y="762"/>
                  </a:cubicBezTo>
                  <a:cubicBezTo>
                    <a:pt x="1235" y="767"/>
                    <a:pt x="1233" y="771"/>
                    <a:pt x="1232" y="776"/>
                  </a:cubicBezTo>
                  <a:cubicBezTo>
                    <a:pt x="1231" y="781"/>
                    <a:pt x="1235" y="786"/>
                    <a:pt x="1237" y="790"/>
                  </a:cubicBezTo>
                  <a:cubicBezTo>
                    <a:pt x="1239" y="794"/>
                    <a:pt x="1241" y="801"/>
                    <a:pt x="1241" y="805"/>
                  </a:cubicBezTo>
                  <a:cubicBezTo>
                    <a:pt x="1241" y="810"/>
                    <a:pt x="1238" y="814"/>
                    <a:pt x="1238" y="820"/>
                  </a:cubicBezTo>
                  <a:cubicBezTo>
                    <a:pt x="1239" y="825"/>
                    <a:pt x="1242" y="829"/>
                    <a:pt x="1247" y="825"/>
                  </a:cubicBezTo>
                  <a:cubicBezTo>
                    <a:pt x="1251" y="823"/>
                    <a:pt x="1255" y="822"/>
                    <a:pt x="1260" y="824"/>
                  </a:cubicBezTo>
                  <a:cubicBezTo>
                    <a:pt x="1262" y="826"/>
                    <a:pt x="1263" y="827"/>
                    <a:pt x="1265" y="827"/>
                  </a:cubicBezTo>
                  <a:cubicBezTo>
                    <a:pt x="1266" y="827"/>
                    <a:pt x="1272" y="826"/>
                    <a:pt x="1273" y="826"/>
                  </a:cubicBezTo>
                  <a:cubicBezTo>
                    <a:pt x="1275" y="825"/>
                    <a:pt x="1275" y="822"/>
                    <a:pt x="1277" y="820"/>
                  </a:cubicBezTo>
                  <a:cubicBezTo>
                    <a:pt x="1278" y="819"/>
                    <a:pt x="1280" y="819"/>
                    <a:pt x="1281" y="818"/>
                  </a:cubicBezTo>
                  <a:cubicBezTo>
                    <a:pt x="1281" y="818"/>
                    <a:pt x="1283" y="816"/>
                    <a:pt x="1283" y="816"/>
                  </a:cubicBezTo>
                  <a:cubicBezTo>
                    <a:pt x="1286" y="814"/>
                    <a:pt x="1295" y="814"/>
                    <a:pt x="1299" y="815"/>
                  </a:cubicBezTo>
                  <a:cubicBezTo>
                    <a:pt x="1304" y="816"/>
                    <a:pt x="1306" y="822"/>
                    <a:pt x="1312" y="823"/>
                  </a:cubicBezTo>
                  <a:cubicBezTo>
                    <a:pt x="1315" y="824"/>
                    <a:pt x="1316" y="822"/>
                    <a:pt x="1318" y="825"/>
                  </a:cubicBezTo>
                  <a:cubicBezTo>
                    <a:pt x="1320" y="828"/>
                    <a:pt x="1320" y="830"/>
                    <a:pt x="1323" y="832"/>
                  </a:cubicBezTo>
                  <a:cubicBezTo>
                    <a:pt x="1325" y="834"/>
                    <a:pt x="1328" y="834"/>
                    <a:pt x="1331" y="835"/>
                  </a:cubicBezTo>
                  <a:cubicBezTo>
                    <a:pt x="1332" y="836"/>
                    <a:pt x="1333" y="838"/>
                    <a:pt x="1335" y="839"/>
                  </a:cubicBezTo>
                  <a:cubicBezTo>
                    <a:pt x="1336" y="840"/>
                    <a:pt x="1337" y="839"/>
                    <a:pt x="1338" y="840"/>
                  </a:cubicBezTo>
                  <a:cubicBezTo>
                    <a:pt x="1342" y="842"/>
                    <a:pt x="1341" y="843"/>
                    <a:pt x="1342" y="847"/>
                  </a:cubicBezTo>
                  <a:cubicBezTo>
                    <a:pt x="1342" y="850"/>
                    <a:pt x="1344" y="851"/>
                    <a:pt x="1344" y="854"/>
                  </a:cubicBezTo>
                  <a:cubicBezTo>
                    <a:pt x="1345" y="856"/>
                    <a:pt x="1343" y="859"/>
                    <a:pt x="1343" y="862"/>
                  </a:cubicBezTo>
                  <a:cubicBezTo>
                    <a:pt x="1343" y="865"/>
                    <a:pt x="1344" y="866"/>
                    <a:pt x="1346" y="868"/>
                  </a:cubicBezTo>
                  <a:cubicBezTo>
                    <a:pt x="1347" y="869"/>
                    <a:pt x="1351" y="869"/>
                    <a:pt x="1347" y="872"/>
                  </a:cubicBezTo>
                  <a:cubicBezTo>
                    <a:pt x="1348" y="873"/>
                    <a:pt x="1347" y="875"/>
                    <a:pt x="1348" y="876"/>
                  </a:cubicBezTo>
                  <a:cubicBezTo>
                    <a:pt x="1349" y="878"/>
                    <a:pt x="1351" y="879"/>
                    <a:pt x="1353" y="881"/>
                  </a:cubicBezTo>
                  <a:cubicBezTo>
                    <a:pt x="1352" y="880"/>
                    <a:pt x="1355" y="885"/>
                    <a:pt x="1355" y="885"/>
                  </a:cubicBezTo>
                  <a:cubicBezTo>
                    <a:pt x="1356" y="890"/>
                    <a:pt x="1347" y="888"/>
                    <a:pt x="1344" y="890"/>
                  </a:cubicBezTo>
                  <a:cubicBezTo>
                    <a:pt x="1340" y="893"/>
                    <a:pt x="1338" y="898"/>
                    <a:pt x="1338" y="902"/>
                  </a:cubicBezTo>
                  <a:cubicBezTo>
                    <a:pt x="1338" y="905"/>
                    <a:pt x="1339" y="907"/>
                    <a:pt x="1339" y="910"/>
                  </a:cubicBezTo>
                  <a:cubicBezTo>
                    <a:pt x="1338" y="912"/>
                    <a:pt x="1337" y="913"/>
                    <a:pt x="1337" y="916"/>
                  </a:cubicBezTo>
                  <a:cubicBezTo>
                    <a:pt x="1336" y="920"/>
                    <a:pt x="1338" y="925"/>
                    <a:pt x="1342" y="927"/>
                  </a:cubicBezTo>
                  <a:cubicBezTo>
                    <a:pt x="1342" y="926"/>
                    <a:pt x="1342" y="926"/>
                    <a:pt x="1342" y="925"/>
                  </a:cubicBezTo>
                  <a:cubicBezTo>
                    <a:pt x="1346" y="925"/>
                    <a:pt x="1348" y="927"/>
                    <a:pt x="1345" y="930"/>
                  </a:cubicBezTo>
                  <a:cubicBezTo>
                    <a:pt x="1348" y="930"/>
                    <a:pt x="1352" y="927"/>
                    <a:pt x="1353" y="931"/>
                  </a:cubicBezTo>
                  <a:cubicBezTo>
                    <a:pt x="1359" y="930"/>
                    <a:pt x="1366" y="931"/>
                    <a:pt x="1372" y="931"/>
                  </a:cubicBezTo>
                  <a:cubicBezTo>
                    <a:pt x="1372" y="935"/>
                    <a:pt x="1362" y="938"/>
                    <a:pt x="1359" y="937"/>
                  </a:cubicBezTo>
                  <a:cubicBezTo>
                    <a:pt x="1359" y="937"/>
                    <a:pt x="1359" y="936"/>
                    <a:pt x="1359" y="936"/>
                  </a:cubicBezTo>
                  <a:cubicBezTo>
                    <a:pt x="1355" y="936"/>
                    <a:pt x="1353" y="937"/>
                    <a:pt x="1349" y="936"/>
                  </a:cubicBezTo>
                  <a:cubicBezTo>
                    <a:pt x="1346" y="935"/>
                    <a:pt x="1344" y="933"/>
                    <a:pt x="1341" y="931"/>
                  </a:cubicBezTo>
                  <a:cubicBezTo>
                    <a:pt x="1340" y="930"/>
                    <a:pt x="1338" y="930"/>
                    <a:pt x="1337" y="929"/>
                  </a:cubicBezTo>
                  <a:cubicBezTo>
                    <a:pt x="1336" y="929"/>
                    <a:pt x="1335" y="927"/>
                    <a:pt x="1334" y="926"/>
                  </a:cubicBezTo>
                  <a:cubicBezTo>
                    <a:pt x="1332" y="924"/>
                    <a:pt x="1326" y="923"/>
                    <a:pt x="1327" y="920"/>
                  </a:cubicBezTo>
                  <a:cubicBezTo>
                    <a:pt x="1330" y="920"/>
                    <a:pt x="1333" y="917"/>
                    <a:pt x="1333" y="914"/>
                  </a:cubicBezTo>
                  <a:cubicBezTo>
                    <a:pt x="1334" y="910"/>
                    <a:pt x="1330" y="909"/>
                    <a:pt x="1330" y="905"/>
                  </a:cubicBezTo>
                  <a:cubicBezTo>
                    <a:pt x="1329" y="900"/>
                    <a:pt x="1335" y="893"/>
                    <a:pt x="1332" y="888"/>
                  </a:cubicBezTo>
                  <a:cubicBezTo>
                    <a:pt x="1331" y="886"/>
                    <a:pt x="1329" y="888"/>
                    <a:pt x="1330" y="884"/>
                  </a:cubicBezTo>
                  <a:cubicBezTo>
                    <a:pt x="1330" y="882"/>
                    <a:pt x="1332" y="881"/>
                    <a:pt x="1332" y="879"/>
                  </a:cubicBezTo>
                  <a:cubicBezTo>
                    <a:pt x="1333" y="878"/>
                    <a:pt x="1331" y="876"/>
                    <a:pt x="1332" y="875"/>
                  </a:cubicBezTo>
                  <a:cubicBezTo>
                    <a:pt x="1332" y="873"/>
                    <a:pt x="1333" y="872"/>
                    <a:pt x="1333" y="870"/>
                  </a:cubicBezTo>
                  <a:cubicBezTo>
                    <a:pt x="1332" y="869"/>
                    <a:pt x="1332" y="868"/>
                    <a:pt x="1331" y="866"/>
                  </a:cubicBezTo>
                  <a:cubicBezTo>
                    <a:pt x="1330" y="865"/>
                    <a:pt x="1328" y="864"/>
                    <a:pt x="1327" y="863"/>
                  </a:cubicBezTo>
                  <a:cubicBezTo>
                    <a:pt x="1326" y="862"/>
                    <a:pt x="1326" y="860"/>
                    <a:pt x="1325" y="860"/>
                  </a:cubicBezTo>
                  <a:cubicBezTo>
                    <a:pt x="1325" y="859"/>
                    <a:pt x="1323" y="859"/>
                    <a:pt x="1323" y="858"/>
                  </a:cubicBezTo>
                  <a:cubicBezTo>
                    <a:pt x="1322" y="857"/>
                    <a:pt x="1320" y="856"/>
                    <a:pt x="1319" y="854"/>
                  </a:cubicBezTo>
                  <a:cubicBezTo>
                    <a:pt x="1314" y="850"/>
                    <a:pt x="1315" y="851"/>
                    <a:pt x="1317" y="846"/>
                  </a:cubicBezTo>
                  <a:cubicBezTo>
                    <a:pt x="1320" y="835"/>
                    <a:pt x="1310" y="832"/>
                    <a:pt x="1301" y="835"/>
                  </a:cubicBezTo>
                  <a:cubicBezTo>
                    <a:pt x="1290" y="838"/>
                    <a:pt x="1280" y="842"/>
                    <a:pt x="1269" y="846"/>
                  </a:cubicBezTo>
                  <a:cubicBezTo>
                    <a:pt x="1264" y="848"/>
                    <a:pt x="1257" y="851"/>
                    <a:pt x="1257" y="857"/>
                  </a:cubicBezTo>
                  <a:cubicBezTo>
                    <a:pt x="1256" y="861"/>
                    <a:pt x="1257" y="865"/>
                    <a:pt x="1256" y="869"/>
                  </a:cubicBezTo>
                  <a:cubicBezTo>
                    <a:pt x="1255" y="873"/>
                    <a:pt x="1252" y="875"/>
                    <a:pt x="1253" y="879"/>
                  </a:cubicBezTo>
                  <a:cubicBezTo>
                    <a:pt x="1253" y="883"/>
                    <a:pt x="1255" y="882"/>
                    <a:pt x="1257" y="884"/>
                  </a:cubicBezTo>
                  <a:cubicBezTo>
                    <a:pt x="1262" y="888"/>
                    <a:pt x="1263" y="894"/>
                    <a:pt x="1265" y="899"/>
                  </a:cubicBezTo>
                  <a:cubicBezTo>
                    <a:pt x="1268" y="907"/>
                    <a:pt x="1268" y="922"/>
                    <a:pt x="1263" y="929"/>
                  </a:cubicBezTo>
                  <a:cubicBezTo>
                    <a:pt x="1258" y="936"/>
                    <a:pt x="1250" y="940"/>
                    <a:pt x="1246" y="948"/>
                  </a:cubicBezTo>
                  <a:cubicBezTo>
                    <a:pt x="1245" y="949"/>
                    <a:pt x="1243" y="952"/>
                    <a:pt x="1242" y="953"/>
                  </a:cubicBezTo>
                  <a:cubicBezTo>
                    <a:pt x="1241" y="957"/>
                    <a:pt x="1243" y="956"/>
                    <a:pt x="1243" y="958"/>
                  </a:cubicBezTo>
                  <a:cubicBezTo>
                    <a:pt x="1245" y="962"/>
                    <a:pt x="1243" y="967"/>
                    <a:pt x="1242" y="971"/>
                  </a:cubicBezTo>
                  <a:cubicBezTo>
                    <a:pt x="1241" y="975"/>
                    <a:pt x="1239" y="978"/>
                    <a:pt x="1234" y="978"/>
                  </a:cubicBezTo>
                  <a:cubicBezTo>
                    <a:pt x="1235" y="988"/>
                    <a:pt x="1224" y="988"/>
                    <a:pt x="1220" y="993"/>
                  </a:cubicBezTo>
                  <a:cubicBezTo>
                    <a:pt x="1218" y="995"/>
                    <a:pt x="1218" y="997"/>
                    <a:pt x="1217" y="998"/>
                  </a:cubicBezTo>
                  <a:cubicBezTo>
                    <a:pt x="1214" y="1001"/>
                    <a:pt x="1213" y="1000"/>
                    <a:pt x="1210" y="1001"/>
                  </a:cubicBezTo>
                  <a:cubicBezTo>
                    <a:pt x="1206" y="1001"/>
                    <a:pt x="1200" y="1005"/>
                    <a:pt x="1200" y="1010"/>
                  </a:cubicBezTo>
                  <a:cubicBezTo>
                    <a:pt x="1200" y="1012"/>
                    <a:pt x="1203" y="1013"/>
                    <a:pt x="1202" y="1015"/>
                  </a:cubicBezTo>
                  <a:cubicBezTo>
                    <a:pt x="1200" y="1018"/>
                    <a:pt x="1199" y="1017"/>
                    <a:pt x="1196" y="1018"/>
                  </a:cubicBezTo>
                  <a:cubicBezTo>
                    <a:pt x="1196" y="1022"/>
                    <a:pt x="1199" y="1025"/>
                    <a:pt x="1193" y="1026"/>
                  </a:cubicBezTo>
                  <a:cubicBezTo>
                    <a:pt x="1191" y="1026"/>
                    <a:pt x="1187" y="1026"/>
                    <a:pt x="1186" y="1025"/>
                  </a:cubicBezTo>
                  <a:cubicBezTo>
                    <a:pt x="1185" y="1025"/>
                    <a:pt x="1184" y="1023"/>
                    <a:pt x="1183" y="1022"/>
                  </a:cubicBezTo>
                  <a:cubicBezTo>
                    <a:pt x="1182" y="1020"/>
                    <a:pt x="1180" y="1020"/>
                    <a:pt x="1179" y="1019"/>
                  </a:cubicBezTo>
                  <a:cubicBezTo>
                    <a:pt x="1175" y="1018"/>
                    <a:pt x="1171" y="1018"/>
                    <a:pt x="1167" y="1018"/>
                  </a:cubicBezTo>
                  <a:cubicBezTo>
                    <a:pt x="1161" y="1018"/>
                    <a:pt x="1156" y="1020"/>
                    <a:pt x="1150" y="1019"/>
                  </a:cubicBezTo>
                  <a:cubicBezTo>
                    <a:pt x="1144" y="1018"/>
                    <a:pt x="1139" y="1015"/>
                    <a:pt x="1134" y="1012"/>
                  </a:cubicBezTo>
                  <a:cubicBezTo>
                    <a:pt x="1128" y="1009"/>
                    <a:pt x="1123" y="1009"/>
                    <a:pt x="1119" y="1004"/>
                  </a:cubicBezTo>
                  <a:cubicBezTo>
                    <a:pt x="1118" y="1001"/>
                    <a:pt x="1117" y="1000"/>
                    <a:pt x="1117" y="997"/>
                  </a:cubicBezTo>
                  <a:cubicBezTo>
                    <a:pt x="1116" y="994"/>
                    <a:pt x="1116" y="992"/>
                    <a:pt x="1119" y="995"/>
                  </a:cubicBezTo>
                  <a:cubicBezTo>
                    <a:pt x="1120" y="996"/>
                    <a:pt x="1119" y="1002"/>
                    <a:pt x="1122" y="1001"/>
                  </a:cubicBezTo>
                  <a:cubicBezTo>
                    <a:pt x="1123" y="1001"/>
                    <a:pt x="1124" y="996"/>
                    <a:pt x="1125" y="995"/>
                  </a:cubicBezTo>
                  <a:cubicBezTo>
                    <a:pt x="1126" y="998"/>
                    <a:pt x="1126" y="1001"/>
                    <a:pt x="1127" y="1003"/>
                  </a:cubicBezTo>
                  <a:cubicBezTo>
                    <a:pt x="1128" y="1006"/>
                    <a:pt x="1131" y="1009"/>
                    <a:pt x="1134" y="1010"/>
                  </a:cubicBezTo>
                  <a:cubicBezTo>
                    <a:pt x="1136" y="1011"/>
                    <a:pt x="1141" y="1011"/>
                    <a:pt x="1142" y="1009"/>
                  </a:cubicBezTo>
                  <a:cubicBezTo>
                    <a:pt x="1144" y="1006"/>
                    <a:pt x="1142" y="1005"/>
                    <a:pt x="1140" y="1002"/>
                  </a:cubicBezTo>
                  <a:cubicBezTo>
                    <a:pt x="1142" y="1000"/>
                    <a:pt x="1142" y="997"/>
                    <a:pt x="1141" y="995"/>
                  </a:cubicBezTo>
                  <a:cubicBezTo>
                    <a:pt x="1139" y="992"/>
                    <a:pt x="1134" y="992"/>
                    <a:pt x="1131" y="990"/>
                  </a:cubicBezTo>
                  <a:cubicBezTo>
                    <a:pt x="1132" y="990"/>
                    <a:pt x="1132" y="990"/>
                    <a:pt x="1133" y="990"/>
                  </a:cubicBezTo>
                  <a:cubicBezTo>
                    <a:pt x="1134" y="983"/>
                    <a:pt x="1142" y="995"/>
                    <a:pt x="1143" y="995"/>
                  </a:cubicBezTo>
                  <a:cubicBezTo>
                    <a:pt x="1144" y="997"/>
                    <a:pt x="1145" y="997"/>
                    <a:pt x="1145" y="999"/>
                  </a:cubicBezTo>
                  <a:cubicBezTo>
                    <a:pt x="1146" y="1000"/>
                    <a:pt x="1144" y="1001"/>
                    <a:pt x="1145" y="1002"/>
                  </a:cubicBezTo>
                  <a:cubicBezTo>
                    <a:pt x="1145" y="1004"/>
                    <a:pt x="1148" y="1006"/>
                    <a:pt x="1150" y="1007"/>
                  </a:cubicBezTo>
                  <a:cubicBezTo>
                    <a:pt x="1157" y="1010"/>
                    <a:pt x="1162" y="1008"/>
                    <a:pt x="1168" y="1004"/>
                  </a:cubicBezTo>
                  <a:cubicBezTo>
                    <a:pt x="1171" y="1002"/>
                    <a:pt x="1172" y="1003"/>
                    <a:pt x="1175" y="1002"/>
                  </a:cubicBezTo>
                  <a:cubicBezTo>
                    <a:pt x="1177" y="1001"/>
                    <a:pt x="1180" y="1000"/>
                    <a:pt x="1181" y="997"/>
                  </a:cubicBezTo>
                  <a:cubicBezTo>
                    <a:pt x="1182" y="995"/>
                    <a:pt x="1180" y="993"/>
                    <a:pt x="1180" y="991"/>
                  </a:cubicBezTo>
                  <a:cubicBezTo>
                    <a:pt x="1179" y="987"/>
                    <a:pt x="1178" y="984"/>
                    <a:pt x="1176" y="980"/>
                  </a:cubicBezTo>
                  <a:cubicBezTo>
                    <a:pt x="1177" y="980"/>
                    <a:pt x="1182" y="983"/>
                    <a:pt x="1182" y="983"/>
                  </a:cubicBezTo>
                  <a:cubicBezTo>
                    <a:pt x="1184" y="983"/>
                    <a:pt x="1184" y="982"/>
                    <a:pt x="1185" y="980"/>
                  </a:cubicBezTo>
                  <a:cubicBezTo>
                    <a:pt x="1187" y="978"/>
                    <a:pt x="1189" y="974"/>
                    <a:pt x="1192" y="973"/>
                  </a:cubicBezTo>
                  <a:cubicBezTo>
                    <a:pt x="1192" y="972"/>
                    <a:pt x="1192" y="969"/>
                    <a:pt x="1192" y="968"/>
                  </a:cubicBezTo>
                  <a:cubicBezTo>
                    <a:pt x="1194" y="964"/>
                    <a:pt x="1195" y="967"/>
                    <a:pt x="1197" y="966"/>
                  </a:cubicBezTo>
                  <a:cubicBezTo>
                    <a:pt x="1200" y="964"/>
                    <a:pt x="1197" y="956"/>
                    <a:pt x="1193" y="957"/>
                  </a:cubicBezTo>
                  <a:cubicBezTo>
                    <a:pt x="1192" y="952"/>
                    <a:pt x="1202" y="955"/>
                    <a:pt x="1204" y="952"/>
                  </a:cubicBezTo>
                  <a:cubicBezTo>
                    <a:pt x="1205" y="950"/>
                    <a:pt x="1203" y="948"/>
                    <a:pt x="1203" y="946"/>
                  </a:cubicBezTo>
                  <a:cubicBezTo>
                    <a:pt x="1203" y="943"/>
                    <a:pt x="1205" y="943"/>
                    <a:pt x="1205" y="941"/>
                  </a:cubicBezTo>
                  <a:cubicBezTo>
                    <a:pt x="1206" y="938"/>
                    <a:pt x="1206" y="936"/>
                    <a:pt x="1206" y="934"/>
                  </a:cubicBezTo>
                  <a:cubicBezTo>
                    <a:pt x="1210" y="934"/>
                    <a:pt x="1213" y="932"/>
                    <a:pt x="1215" y="930"/>
                  </a:cubicBezTo>
                  <a:cubicBezTo>
                    <a:pt x="1216" y="928"/>
                    <a:pt x="1218" y="923"/>
                    <a:pt x="1220" y="928"/>
                  </a:cubicBezTo>
                  <a:cubicBezTo>
                    <a:pt x="1220" y="926"/>
                    <a:pt x="1220" y="923"/>
                    <a:pt x="1220" y="922"/>
                  </a:cubicBezTo>
                  <a:cubicBezTo>
                    <a:pt x="1221" y="919"/>
                    <a:pt x="1223" y="919"/>
                    <a:pt x="1224" y="917"/>
                  </a:cubicBezTo>
                  <a:cubicBezTo>
                    <a:pt x="1226" y="912"/>
                    <a:pt x="1220" y="905"/>
                    <a:pt x="1220" y="899"/>
                  </a:cubicBezTo>
                  <a:cubicBezTo>
                    <a:pt x="1219" y="891"/>
                    <a:pt x="1224" y="887"/>
                    <a:pt x="1228" y="880"/>
                  </a:cubicBezTo>
                  <a:cubicBezTo>
                    <a:pt x="1229" y="878"/>
                    <a:pt x="1229" y="875"/>
                    <a:pt x="1230" y="873"/>
                  </a:cubicBezTo>
                  <a:cubicBezTo>
                    <a:pt x="1232" y="871"/>
                    <a:pt x="1233" y="874"/>
                    <a:pt x="1233" y="876"/>
                  </a:cubicBezTo>
                  <a:cubicBezTo>
                    <a:pt x="1242" y="870"/>
                    <a:pt x="1222" y="855"/>
                    <a:pt x="1219" y="852"/>
                  </a:cubicBezTo>
                  <a:cubicBezTo>
                    <a:pt x="1216" y="849"/>
                    <a:pt x="1211" y="847"/>
                    <a:pt x="1209" y="844"/>
                  </a:cubicBezTo>
                  <a:cubicBezTo>
                    <a:pt x="1205" y="837"/>
                    <a:pt x="1204" y="826"/>
                    <a:pt x="1204" y="818"/>
                  </a:cubicBezTo>
                  <a:cubicBezTo>
                    <a:pt x="1205" y="818"/>
                    <a:pt x="1205" y="818"/>
                    <a:pt x="1205" y="818"/>
                  </a:cubicBezTo>
                  <a:cubicBezTo>
                    <a:pt x="1205" y="814"/>
                    <a:pt x="1210" y="814"/>
                    <a:pt x="1208" y="809"/>
                  </a:cubicBezTo>
                  <a:cubicBezTo>
                    <a:pt x="1208" y="807"/>
                    <a:pt x="1206" y="806"/>
                    <a:pt x="1206" y="804"/>
                  </a:cubicBezTo>
                  <a:cubicBezTo>
                    <a:pt x="1206" y="803"/>
                    <a:pt x="1208" y="801"/>
                    <a:pt x="1208" y="800"/>
                  </a:cubicBezTo>
                  <a:cubicBezTo>
                    <a:pt x="1210" y="794"/>
                    <a:pt x="1204" y="790"/>
                    <a:pt x="1205" y="784"/>
                  </a:cubicBezTo>
                  <a:cubicBezTo>
                    <a:pt x="1206" y="782"/>
                    <a:pt x="1208" y="780"/>
                    <a:pt x="1209" y="778"/>
                  </a:cubicBezTo>
                  <a:cubicBezTo>
                    <a:pt x="1210" y="776"/>
                    <a:pt x="1210" y="774"/>
                    <a:pt x="1210" y="772"/>
                  </a:cubicBezTo>
                  <a:cubicBezTo>
                    <a:pt x="1210" y="769"/>
                    <a:pt x="1209" y="767"/>
                    <a:pt x="1208" y="764"/>
                  </a:cubicBezTo>
                  <a:cubicBezTo>
                    <a:pt x="1207" y="762"/>
                    <a:pt x="1205" y="760"/>
                    <a:pt x="1205" y="757"/>
                  </a:cubicBezTo>
                  <a:cubicBezTo>
                    <a:pt x="1204" y="753"/>
                    <a:pt x="1208" y="751"/>
                    <a:pt x="1208" y="747"/>
                  </a:cubicBezTo>
                  <a:cubicBezTo>
                    <a:pt x="1208" y="743"/>
                    <a:pt x="1203" y="741"/>
                    <a:pt x="1203" y="737"/>
                  </a:cubicBezTo>
                  <a:cubicBezTo>
                    <a:pt x="1203" y="734"/>
                    <a:pt x="1205" y="731"/>
                    <a:pt x="1206" y="730"/>
                  </a:cubicBezTo>
                  <a:cubicBezTo>
                    <a:pt x="1208" y="727"/>
                    <a:pt x="1211" y="727"/>
                    <a:pt x="1212" y="724"/>
                  </a:cubicBezTo>
                  <a:cubicBezTo>
                    <a:pt x="1214" y="720"/>
                    <a:pt x="1211" y="714"/>
                    <a:pt x="1210" y="711"/>
                  </a:cubicBezTo>
                  <a:cubicBezTo>
                    <a:pt x="1209" y="704"/>
                    <a:pt x="1212" y="698"/>
                    <a:pt x="1212" y="691"/>
                  </a:cubicBezTo>
                  <a:cubicBezTo>
                    <a:pt x="1212" y="688"/>
                    <a:pt x="1212" y="685"/>
                    <a:pt x="1210" y="682"/>
                  </a:cubicBezTo>
                  <a:cubicBezTo>
                    <a:pt x="1209" y="681"/>
                    <a:pt x="1207" y="679"/>
                    <a:pt x="1207" y="676"/>
                  </a:cubicBezTo>
                  <a:cubicBezTo>
                    <a:pt x="1206" y="674"/>
                    <a:pt x="1209" y="674"/>
                    <a:pt x="1209" y="671"/>
                  </a:cubicBezTo>
                  <a:cubicBezTo>
                    <a:pt x="1210" y="664"/>
                    <a:pt x="1203" y="664"/>
                    <a:pt x="1199" y="661"/>
                  </a:cubicBezTo>
                  <a:cubicBezTo>
                    <a:pt x="1195" y="657"/>
                    <a:pt x="1194" y="653"/>
                    <a:pt x="1192" y="648"/>
                  </a:cubicBezTo>
                  <a:cubicBezTo>
                    <a:pt x="1190" y="644"/>
                    <a:pt x="1186" y="638"/>
                    <a:pt x="1187" y="634"/>
                  </a:cubicBezTo>
                  <a:cubicBezTo>
                    <a:pt x="1188" y="634"/>
                    <a:pt x="1189" y="633"/>
                    <a:pt x="1190" y="633"/>
                  </a:cubicBezTo>
                  <a:cubicBezTo>
                    <a:pt x="1189" y="630"/>
                    <a:pt x="1193" y="629"/>
                    <a:pt x="1195" y="627"/>
                  </a:cubicBezTo>
                  <a:cubicBezTo>
                    <a:pt x="1196" y="626"/>
                    <a:pt x="1195" y="622"/>
                    <a:pt x="1196" y="621"/>
                  </a:cubicBezTo>
                  <a:cubicBezTo>
                    <a:pt x="1198" y="618"/>
                    <a:pt x="1199" y="621"/>
                    <a:pt x="1200" y="617"/>
                  </a:cubicBezTo>
                  <a:cubicBezTo>
                    <a:pt x="1201" y="614"/>
                    <a:pt x="1200" y="611"/>
                    <a:pt x="1200" y="608"/>
                  </a:cubicBezTo>
                  <a:cubicBezTo>
                    <a:pt x="1201" y="604"/>
                    <a:pt x="1203" y="605"/>
                    <a:pt x="1204" y="602"/>
                  </a:cubicBezTo>
                  <a:cubicBezTo>
                    <a:pt x="1205" y="601"/>
                    <a:pt x="1205" y="597"/>
                    <a:pt x="1206" y="595"/>
                  </a:cubicBezTo>
                  <a:cubicBezTo>
                    <a:pt x="1206" y="592"/>
                    <a:pt x="1206" y="589"/>
                    <a:pt x="1207" y="587"/>
                  </a:cubicBezTo>
                  <a:cubicBezTo>
                    <a:pt x="1208" y="585"/>
                    <a:pt x="1209" y="584"/>
                    <a:pt x="1210" y="581"/>
                  </a:cubicBezTo>
                  <a:cubicBezTo>
                    <a:pt x="1210" y="579"/>
                    <a:pt x="1210" y="577"/>
                    <a:pt x="1210" y="575"/>
                  </a:cubicBezTo>
                  <a:cubicBezTo>
                    <a:pt x="1211" y="573"/>
                    <a:pt x="1213" y="572"/>
                    <a:pt x="1214" y="571"/>
                  </a:cubicBezTo>
                  <a:cubicBezTo>
                    <a:pt x="1215" y="568"/>
                    <a:pt x="1212" y="563"/>
                    <a:pt x="1212" y="560"/>
                  </a:cubicBezTo>
                  <a:cubicBezTo>
                    <a:pt x="1212" y="557"/>
                    <a:pt x="1213" y="553"/>
                    <a:pt x="1212" y="550"/>
                  </a:cubicBezTo>
                  <a:cubicBezTo>
                    <a:pt x="1212" y="546"/>
                    <a:pt x="1210" y="543"/>
                    <a:pt x="1213" y="539"/>
                  </a:cubicBezTo>
                  <a:cubicBezTo>
                    <a:pt x="1215" y="539"/>
                    <a:pt x="1216" y="540"/>
                    <a:pt x="1216" y="542"/>
                  </a:cubicBezTo>
                  <a:cubicBezTo>
                    <a:pt x="1216" y="540"/>
                    <a:pt x="1216" y="538"/>
                    <a:pt x="1216" y="536"/>
                  </a:cubicBezTo>
                  <a:cubicBezTo>
                    <a:pt x="1216" y="534"/>
                    <a:pt x="1219" y="534"/>
                    <a:pt x="1216" y="532"/>
                  </a:cubicBezTo>
                  <a:cubicBezTo>
                    <a:pt x="1214" y="532"/>
                    <a:pt x="1213" y="532"/>
                    <a:pt x="1212" y="534"/>
                  </a:cubicBezTo>
                  <a:cubicBezTo>
                    <a:pt x="1212" y="532"/>
                    <a:pt x="1212" y="531"/>
                    <a:pt x="1213" y="529"/>
                  </a:cubicBezTo>
                  <a:cubicBezTo>
                    <a:pt x="1210" y="527"/>
                    <a:pt x="1205" y="526"/>
                    <a:pt x="1201" y="524"/>
                  </a:cubicBezTo>
                  <a:cubicBezTo>
                    <a:pt x="1198" y="522"/>
                    <a:pt x="1194" y="520"/>
                    <a:pt x="1190" y="518"/>
                  </a:cubicBezTo>
                  <a:cubicBezTo>
                    <a:pt x="1188" y="517"/>
                    <a:pt x="1186" y="515"/>
                    <a:pt x="1183" y="514"/>
                  </a:cubicBezTo>
                  <a:cubicBezTo>
                    <a:pt x="1181" y="513"/>
                    <a:pt x="1179" y="514"/>
                    <a:pt x="1177" y="514"/>
                  </a:cubicBezTo>
                  <a:cubicBezTo>
                    <a:pt x="1169" y="515"/>
                    <a:pt x="1163" y="515"/>
                    <a:pt x="1156" y="515"/>
                  </a:cubicBezTo>
                  <a:cubicBezTo>
                    <a:pt x="1150" y="515"/>
                    <a:pt x="1144" y="515"/>
                    <a:pt x="1138" y="515"/>
                  </a:cubicBezTo>
                  <a:cubicBezTo>
                    <a:pt x="1136" y="516"/>
                    <a:pt x="1130" y="518"/>
                    <a:pt x="1128" y="517"/>
                  </a:cubicBezTo>
                  <a:cubicBezTo>
                    <a:pt x="1125" y="514"/>
                    <a:pt x="1131" y="513"/>
                    <a:pt x="1132" y="512"/>
                  </a:cubicBezTo>
                  <a:cubicBezTo>
                    <a:pt x="1137" y="506"/>
                    <a:pt x="1126" y="507"/>
                    <a:pt x="1123" y="509"/>
                  </a:cubicBezTo>
                  <a:cubicBezTo>
                    <a:pt x="1119" y="513"/>
                    <a:pt x="1119" y="518"/>
                    <a:pt x="1117" y="523"/>
                  </a:cubicBezTo>
                  <a:cubicBezTo>
                    <a:pt x="1116" y="525"/>
                    <a:pt x="1113" y="526"/>
                    <a:pt x="1112" y="528"/>
                  </a:cubicBezTo>
                  <a:cubicBezTo>
                    <a:pt x="1112" y="530"/>
                    <a:pt x="1113" y="532"/>
                    <a:pt x="1112" y="534"/>
                  </a:cubicBezTo>
                  <a:cubicBezTo>
                    <a:pt x="1112" y="535"/>
                    <a:pt x="1111" y="537"/>
                    <a:pt x="1110" y="538"/>
                  </a:cubicBezTo>
                  <a:cubicBezTo>
                    <a:pt x="1104" y="562"/>
                    <a:pt x="1105" y="588"/>
                    <a:pt x="1096" y="612"/>
                  </a:cubicBezTo>
                  <a:cubicBezTo>
                    <a:pt x="1094" y="617"/>
                    <a:pt x="1091" y="621"/>
                    <a:pt x="1088" y="625"/>
                  </a:cubicBezTo>
                  <a:cubicBezTo>
                    <a:pt x="1085" y="631"/>
                    <a:pt x="1082" y="633"/>
                    <a:pt x="1077" y="638"/>
                  </a:cubicBezTo>
                  <a:cubicBezTo>
                    <a:pt x="1073" y="641"/>
                    <a:pt x="1069" y="645"/>
                    <a:pt x="1064" y="649"/>
                  </a:cubicBezTo>
                  <a:cubicBezTo>
                    <a:pt x="1062" y="651"/>
                    <a:pt x="1057" y="653"/>
                    <a:pt x="1056" y="656"/>
                  </a:cubicBezTo>
                  <a:cubicBezTo>
                    <a:pt x="1055" y="659"/>
                    <a:pt x="1054" y="661"/>
                    <a:pt x="1052" y="664"/>
                  </a:cubicBezTo>
                  <a:cubicBezTo>
                    <a:pt x="1049" y="670"/>
                    <a:pt x="1048" y="677"/>
                    <a:pt x="1045" y="684"/>
                  </a:cubicBezTo>
                  <a:cubicBezTo>
                    <a:pt x="1042" y="691"/>
                    <a:pt x="1042" y="701"/>
                    <a:pt x="1043" y="708"/>
                  </a:cubicBezTo>
                  <a:cubicBezTo>
                    <a:pt x="1044" y="712"/>
                    <a:pt x="1045" y="715"/>
                    <a:pt x="1047" y="718"/>
                  </a:cubicBezTo>
                  <a:cubicBezTo>
                    <a:pt x="1048" y="721"/>
                    <a:pt x="1053" y="726"/>
                    <a:pt x="1056" y="726"/>
                  </a:cubicBezTo>
                  <a:cubicBezTo>
                    <a:pt x="1055" y="724"/>
                    <a:pt x="1052" y="723"/>
                    <a:pt x="1051" y="721"/>
                  </a:cubicBezTo>
                  <a:cubicBezTo>
                    <a:pt x="1049" y="718"/>
                    <a:pt x="1047" y="714"/>
                    <a:pt x="1046" y="711"/>
                  </a:cubicBezTo>
                  <a:cubicBezTo>
                    <a:pt x="1045" y="707"/>
                    <a:pt x="1044" y="705"/>
                    <a:pt x="1044" y="701"/>
                  </a:cubicBezTo>
                  <a:cubicBezTo>
                    <a:pt x="1044" y="695"/>
                    <a:pt x="1044" y="689"/>
                    <a:pt x="1047" y="684"/>
                  </a:cubicBezTo>
                  <a:cubicBezTo>
                    <a:pt x="1050" y="679"/>
                    <a:pt x="1053" y="676"/>
                    <a:pt x="1054" y="671"/>
                  </a:cubicBezTo>
                  <a:cubicBezTo>
                    <a:pt x="1057" y="671"/>
                    <a:pt x="1052" y="683"/>
                    <a:pt x="1051" y="684"/>
                  </a:cubicBezTo>
                  <a:cubicBezTo>
                    <a:pt x="1050" y="686"/>
                    <a:pt x="1048" y="686"/>
                    <a:pt x="1048" y="688"/>
                  </a:cubicBezTo>
                  <a:cubicBezTo>
                    <a:pt x="1048" y="691"/>
                    <a:pt x="1050" y="690"/>
                    <a:pt x="1051" y="692"/>
                  </a:cubicBezTo>
                  <a:cubicBezTo>
                    <a:pt x="1051" y="694"/>
                    <a:pt x="1050" y="695"/>
                    <a:pt x="1050" y="697"/>
                  </a:cubicBezTo>
                  <a:cubicBezTo>
                    <a:pt x="1053" y="694"/>
                    <a:pt x="1056" y="695"/>
                    <a:pt x="1059" y="693"/>
                  </a:cubicBezTo>
                  <a:cubicBezTo>
                    <a:pt x="1060" y="692"/>
                    <a:pt x="1059" y="691"/>
                    <a:pt x="1061" y="691"/>
                  </a:cubicBezTo>
                  <a:cubicBezTo>
                    <a:pt x="1063" y="691"/>
                    <a:pt x="1064" y="692"/>
                    <a:pt x="1065" y="693"/>
                  </a:cubicBezTo>
                  <a:cubicBezTo>
                    <a:pt x="1067" y="694"/>
                    <a:pt x="1068" y="700"/>
                    <a:pt x="1068" y="703"/>
                  </a:cubicBezTo>
                  <a:cubicBezTo>
                    <a:pt x="1067" y="707"/>
                    <a:pt x="1064" y="710"/>
                    <a:pt x="1064" y="714"/>
                  </a:cubicBezTo>
                  <a:cubicBezTo>
                    <a:pt x="1064" y="718"/>
                    <a:pt x="1067" y="719"/>
                    <a:pt x="1065" y="723"/>
                  </a:cubicBezTo>
                  <a:cubicBezTo>
                    <a:pt x="1063" y="729"/>
                    <a:pt x="1059" y="739"/>
                    <a:pt x="1064" y="744"/>
                  </a:cubicBezTo>
                  <a:cubicBezTo>
                    <a:pt x="1064" y="744"/>
                    <a:pt x="1065" y="745"/>
                    <a:pt x="1066" y="745"/>
                  </a:cubicBezTo>
                  <a:cubicBezTo>
                    <a:pt x="1067" y="746"/>
                    <a:pt x="1067" y="747"/>
                    <a:pt x="1067" y="748"/>
                  </a:cubicBezTo>
                  <a:cubicBezTo>
                    <a:pt x="1068" y="750"/>
                    <a:pt x="1068" y="750"/>
                    <a:pt x="1067" y="753"/>
                  </a:cubicBezTo>
                  <a:cubicBezTo>
                    <a:pt x="1067" y="754"/>
                    <a:pt x="1067" y="756"/>
                    <a:pt x="1066" y="757"/>
                  </a:cubicBezTo>
                  <a:cubicBezTo>
                    <a:pt x="1065" y="757"/>
                    <a:pt x="1061" y="759"/>
                    <a:pt x="1061" y="759"/>
                  </a:cubicBezTo>
                  <a:cubicBezTo>
                    <a:pt x="1055" y="761"/>
                    <a:pt x="1060" y="755"/>
                    <a:pt x="1060" y="752"/>
                  </a:cubicBezTo>
                  <a:cubicBezTo>
                    <a:pt x="1053" y="752"/>
                    <a:pt x="1056" y="762"/>
                    <a:pt x="1054" y="765"/>
                  </a:cubicBezTo>
                  <a:cubicBezTo>
                    <a:pt x="1054" y="766"/>
                    <a:pt x="1053" y="774"/>
                    <a:pt x="1053" y="776"/>
                  </a:cubicBezTo>
                  <a:cubicBezTo>
                    <a:pt x="1053" y="780"/>
                    <a:pt x="1053" y="783"/>
                    <a:pt x="1053" y="787"/>
                  </a:cubicBezTo>
                  <a:cubicBezTo>
                    <a:pt x="1053" y="791"/>
                    <a:pt x="1055" y="793"/>
                    <a:pt x="1056" y="797"/>
                  </a:cubicBezTo>
                  <a:cubicBezTo>
                    <a:pt x="1056" y="799"/>
                    <a:pt x="1056" y="800"/>
                    <a:pt x="1057" y="802"/>
                  </a:cubicBezTo>
                  <a:cubicBezTo>
                    <a:pt x="1059" y="804"/>
                    <a:pt x="1061" y="805"/>
                    <a:pt x="1063" y="806"/>
                  </a:cubicBezTo>
                  <a:cubicBezTo>
                    <a:pt x="1063" y="806"/>
                    <a:pt x="1064" y="801"/>
                    <a:pt x="1064" y="801"/>
                  </a:cubicBezTo>
                  <a:cubicBezTo>
                    <a:pt x="1066" y="801"/>
                    <a:pt x="1068" y="797"/>
                    <a:pt x="1068" y="796"/>
                  </a:cubicBezTo>
                  <a:cubicBezTo>
                    <a:pt x="1069" y="794"/>
                    <a:pt x="1068" y="791"/>
                    <a:pt x="1068" y="789"/>
                  </a:cubicBezTo>
                  <a:cubicBezTo>
                    <a:pt x="1063" y="789"/>
                    <a:pt x="1060" y="790"/>
                    <a:pt x="1059" y="795"/>
                  </a:cubicBezTo>
                  <a:cubicBezTo>
                    <a:pt x="1059" y="795"/>
                    <a:pt x="1058" y="795"/>
                    <a:pt x="1058" y="795"/>
                  </a:cubicBezTo>
                  <a:cubicBezTo>
                    <a:pt x="1058" y="794"/>
                    <a:pt x="1058" y="792"/>
                    <a:pt x="1057" y="791"/>
                  </a:cubicBezTo>
                  <a:cubicBezTo>
                    <a:pt x="1057" y="789"/>
                    <a:pt x="1055" y="788"/>
                    <a:pt x="1055" y="787"/>
                  </a:cubicBezTo>
                  <a:cubicBezTo>
                    <a:pt x="1057" y="786"/>
                    <a:pt x="1058" y="785"/>
                    <a:pt x="1060" y="784"/>
                  </a:cubicBezTo>
                  <a:cubicBezTo>
                    <a:pt x="1059" y="783"/>
                    <a:pt x="1059" y="782"/>
                    <a:pt x="1059" y="781"/>
                  </a:cubicBezTo>
                  <a:cubicBezTo>
                    <a:pt x="1061" y="782"/>
                    <a:pt x="1063" y="784"/>
                    <a:pt x="1066" y="786"/>
                  </a:cubicBezTo>
                  <a:cubicBezTo>
                    <a:pt x="1067" y="787"/>
                    <a:pt x="1068" y="786"/>
                    <a:pt x="1069" y="787"/>
                  </a:cubicBezTo>
                  <a:cubicBezTo>
                    <a:pt x="1071" y="787"/>
                    <a:pt x="1071" y="788"/>
                    <a:pt x="1072" y="788"/>
                  </a:cubicBezTo>
                  <a:cubicBezTo>
                    <a:pt x="1075" y="790"/>
                    <a:pt x="1076" y="791"/>
                    <a:pt x="1078" y="793"/>
                  </a:cubicBezTo>
                  <a:cubicBezTo>
                    <a:pt x="1080" y="795"/>
                    <a:pt x="1083" y="798"/>
                    <a:pt x="1086" y="797"/>
                  </a:cubicBezTo>
                  <a:cubicBezTo>
                    <a:pt x="1086" y="795"/>
                    <a:pt x="1086" y="794"/>
                    <a:pt x="1086" y="793"/>
                  </a:cubicBezTo>
                  <a:cubicBezTo>
                    <a:pt x="1091" y="793"/>
                    <a:pt x="1085" y="809"/>
                    <a:pt x="1086" y="812"/>
                  </a:cubicBezTo>
                  <a:cubicBezTo>
                    <a:pt x="1087" y="817"/>
                    <a:pt x="1091" y="821"/>
                    <a:pt x="1093" y="827"/>
                  </a:cubicBezTo>
                  <a:cubicBezTo>
                    <a:pt x="1095" y="832"/>
                    <a:pt x="1097" y="836"/>
                    <a:pt x="1102" y="839"/>
                  </a:cubicBezTo>
                  <a:cubicBezTo>
                    <a:pt x="1105" y="840"/>
                    <a:pt x="1106" y="840"/>
                    <a:pt x="1108" y="839"/>
                  </a:cubicBezTo>
                  <a:cubicBezTo>
                    <a:pt x="1110" y="838"/>
                    <a:pt x="1112" y="836"/>
                    <a:pt x="1115" y="838"/>
                  </a:cubicBezTo>
                  <a:cubicBezTo>
                    <a:pt x="1115" y="838"/>
                    <a:pt x="1115" y="839"/>
                    <a:pt x="1115" y="839"/>
                  </a:cubicBezTo>
                  <a:cubicBezTo>
                    <a:pt x="1113" y="839"/>
                    <a:pt x="1112" y="839"/>
                    <a:pt x="1110" y="840"/>
                  </a:cubicBezTo>
                  <a:cubicBezTo>
                    <a:pt x="1110" y="843"/>
                    <a:pt x="1114" y="842"/>
                    <a:pt x="1115" y="844"/>
                  </a:cubicBezTo>
                  <a:cubicBezTo>
                    <a:pt x="1114" y="846"/>
                    <a:pt x="1113" y="848"/>
                    <a:pt x="1112" y="850"/>
                  </a:cubicBezTo>
                  <a:cubicBezTo>
                    <a:pt x="1111" y="852"/>
                    <a:pt x="1111" y="854"/>
                    <a:pt x="1110" y="857"/>
                  </a:cubicBezTo>
                  <a:cubicBezTo>
                    <a:pt x="1109" y="863"/>
                    <a:pt x="1106" y="867"/>
                    <a:pt x="1103" y="872"/>
                  </a:cubicBezTo>
                  <a:cubicBezTo>
                    <a:pt x="1101" y="876"/>
                    <a:pt x="1101" y="880"/>
                    <a:pt x="1100" y="884"/>
                  </a:cubicBezTo>
                  <a:cubicBezTo>
                    <a:pt x="1099" y="889"/>
                    <a:pt x="1098" y="888"/>
                    <a:pt x="1095" y="890"/>
                  </a:cubicBezTo>
                  <a:cubicBezTo>
                    <a:pt x="1094" y="891"/>
                    <a:pt x="1095" y="892"/>
                    <a:pt x="1093" y="892"/>
                  </a:cubicBezTo>
                  <a:cubicBezTo>
                    <a:pt x="1093" y="892"/>
                    <a:pt x="1091" y="890"/>
                    <a:pt x="1091" y="890"/>
                  </a:cubicBezTo>
                  <a:cubicBezTo>
                    <a:pt x="1091" y="888"/>
                    <a:pt x="1090" y="885"/>
                    <a:pt x="1092" y="885"/>
                  </a:cubicBezTo>
                  <a:cubicBezTo>
                    <a:pt x="1092" y="880"/>
                    <a:pt x="1091" y="878"/>
                    <a:pt x="1088" y="875"/>
                  </a:cubicBezTo>
                  <a:cubicBezTo>
                    <a:pt x="1087" y="875"/>
                    <a:pt x="1085" y="875"/>
                    <a:pt x="1084" y="874"/>
                  </a:cubicBezTo>
                  <a:cubicBezTo>
                    <a:pt x="1084" y="874"/>
                    <a:pt x="1084" y="872"/>
                    <a:pt x="1083" y="872"/>
                  </a:cubicBezTo>
                  <a:cubicBezTo>
                    <a:pt x="1081" y="870"/>
                    <a:pt x="1080" y="870"/>
                    <a:pt x="1078" y="868"/>
                  </a:cubicBezTo>
                  <a:cubicBezTo>
                    <a:pt x="1076" y="866"/>
                    <a:pt x="1076" y="865"/>
                    <a:pt x="1074" y="862"/>
                  </a:cubicBezTo>
                  <a:cubicBezTo>
                    <a:pt x="1073" y="861"/>
                    <a:pt x="1070" y="858"/>
                    <a:pt x="1070" y="858"/>
                  </a:cubicBezTo>
                  <a:cubicBezTo>
                    <a:pt x="1068" y="857"/>
                    <a:pt x="1066" y="857"/>
                    <a:pt x="1064" y="856"/>
                  </a:cubicBezTo>
                  <a:cubicBezTo>
                    <a:pt x="1063" y="855"/>
                    <a:pt x="1060" y="847"/>
                    <a:pt x="1059" y="847"/>
                  </a:cubicBezTo>
                  <a:cubicBezTo>
                    <a:pt x="1062" y="847"/>
                    <a:pt x="1067" y="852"/>
                    <a:pt x="1069" y="851"/>
                  </a:cubicBezTo>
                  <a:cubicBezTo>
                    <a:pt x="1074" y="848"/>
                    <a:pt x="1062" y="845"/>
                    <a:pt x="1061" y="845"/>
                  </a:cubicBezTo>
                  <a:cubicBezTo>
                    <a:pt x="1057" y="844"/>
                    <a:pt x="1050" y="842"/>
                    <a:pt x="1048" y="839"/>
                  </a:cubicBezTo>
                  <a:cubicBezTo>
                    <a:pt x="1044" y="835"/>
                    <a:pt x="1042" y="831"/>
                    <a:pt x="1038" y="827"/>
                  </a:cubicBezTo>
                  <a:cubicBezTo>
                    <a:pt x="1034" y="824"/>
                    <a:pt x="1029" y="825"/>
                    <a:pt x="1024" y="823"/>
                  </a:cubicBezTo>
                  <a:cubicBezTo>
                    <a:pt x="1020" y="821"/>
                    <a:pt x="1016" y="820"/>
                    <a:pt x="1012" y="818"/>
                  </a:cubicBezTo>
                  <a:cubicBezTo>
                    <a:pt x="1012" y="818"/>
                    <a:pt x="1003" y="810"/>
                    <a:pt x="1004" y="813"/>
                  </a:cubicBezTo>
                  <a:cubicBezTo>
                    <a:pt x="1003" y="807"/>
                    <a:pt x="998" y="804"/>
                    <a:pt x="994" y="801"/>
                  </a:cubicBezTo>
                  <a:cubicBezTo>
                    <a:pt x="991" y="797"/>
                    <a:pt x="986" y="794"/>
                    <a:pt x="981" y="792"/>
                  </a:cubicBezTo>
                  <a:cubicBezTo>
                    <a:pt x="969" y="785"/>
                    <a:pt x="956" y="780"/>
                    <a:pt x="942" y="778"/>
                  </a:cubicBezTo>
                  <a:cubicBezTo>
                    <a:pt x="930" y="776"/>
                    <a:pt x="918" y="776"/>
                    <a:pt x="907" y="770"/>
                  </a:cubicBezTo>
                  <a:cubicBezTo>
                    <a:pt x="904" y="768"/>
                    <a:pt x="894" y="766"/>
                    <a:pt x="891" y="770"/>
                  </a:cubicBezTo>
                  <a:cubicBezTo>
                    <a:pt x="890" y="771"/>
                    <a:pt x="892" y="776"/>
                    <a:pt x="891" y="778"/>
                  </a:cubicBezTo>
                  <a:cubicBezTo>
                    <a:pt x="891" y="779"/>
                    <a:pt x="889" y="783"/>
                    <a:pt x="887" y="783"/>
                  </a:cubicBezTo>
                  <a:cubicBezTo>
                    <a:pt x="883" y="784"/>
                    <a:pt x="883" y="781"/>
                    <a:pt x="879" y="783"/>
                  </a:cubicBezTo>
                  <a:cubicBezTo>
                    <a:pt x="876" y="785"/>
                    <a:pt x="877" y="788"/>
                    <a:pt x="877" y="791"/>
                  </a:cubicBezTo>
                  <a:cubicBezTo>
                    <a:pt x="878" y="794"/>
                    <a:pt x="878" y="795"/>
                    <a:pt x="879" y="798"/>
                  </a:cubicBezTo>
                  <a:cubicBezTo>
                    <a:pt x="882" y="803"/>
                    <a:pt x="886" y="808"/>
                    <a:pt x="888" y="813"/>
                  </a:cubicBezTo>
                  <a:cubicBezTo>
                    <a:pt x="889" y="816"/>
                    <a:pt x="887" y="819"/>
                    <a:pt x="888" y="822"/>
                  </a:cubicBezTo>
                  <a:cubicBezTo>
                    <a:pt x="888" y="823"/>
                    <a:pt x="891" y="828"/>
                    <a:pt x="891" y="828"/>
                  </a:cubicBezTo>
                  <a:cubicBezTo>
                    <a:pt x="892" y="826"/>
                    <a:pt x="892" y="823"/>
                    <a:pt x="893" y="822"/>
                  </a:cubicBezTo>
                  <a:cubicBezTo>
                    <a:pt x="893" y="821"/>
                    <a:pt x="893" y="821"/>
                    <a:pt x="894" y="821"/>
                  </a:cubicBezTo>
                  <a:cubicBezTo>
                    <a:pt x="895" y="824"/>
                    <a:pt x="896" y="825"/>
                    <a:pt x="896" y="828"/>
                  </a:cubicBezTo>
                  <a:cubicBezTo>
                    <a:pt x="896" y="831"/>
                    <a:pt x="897" y="832"/>
                    <a:pt x="897" y="835"/>
                  </a:cubicBezTo>
                  <a:cubicBezTo>
                    <a:pt x="896" y="838"/>
                    <a:pt x="895" y="839"/>
                    <a:pt x="899" y="841"/>
                  </a:cubicBezTo>
                  <a:cubicBezTo>
                    <a:pt x="893" y="840"/>
                    <a:pt x="892" y="844"/>
                    <a:pt x="890" y="847"/>
                  </a:cubicBezTo>
                  <a:cubicBezTo>
                    <a:pt x="887" y="851"/>
                    <a:pt x="884" y="855"/>
                    <a:pt x="879" y="856"/>
                  </a:cubicBezTo>
                  <a:cubicBezTo>
                    <a:pt x="876" y="856"/>
                    <a:pt x="870" y="853"/>
                    <a:pt x="867" y="856"/>
                  </a:cubicBezTo>
                  <a:cubicBezTo>
                    <a:pt x="865" y="859"/>
                    <a:pt x="867" y="862"/>
                    <a:pt x="868" y="864"/>
                  </a:cubicBezTo>
                  <a:cubicBezTo>
                    <a:pt x="869" y="867"/>
                    <a:pt x="870" y="869"/>
                    <a:pt x="870" y="872"/>
                  </a:cubicBezTo>
                  <a:cubicBezTo>
                    <a:pt x="870" y="874"/>
                    <a:pt x="869" y="876"/>
                    <a:pt x="867" y="877"/>
                  </a:cubicBezTo>
                  <a:cubicBezTo>
                    <a:pt x="866" y="878"/>
                    <a:pt x="864" y="881"/>
                    <a:pt x="863" y="881"/>
                  </a:cubicBezTo>
                  <a:cubicBezTo>
                    <a:pt x="860" y="882"/>
                    <a:pt x="858" y="879"/>
                    <a:pt x="855" y="878"/>
                  </a:cubicBezTo>
                  <a:cubicBezTo>
                    <a:pt x="853" y="878"/>
                    <a:pt x="849" y="877"/>
                    <a:pt x="848" y="874"/>
                  </a:cubicBezTo>
                  <a:cubicBezTo>
                    <a:pt x="848" y="872"/>
                    <a:pt x="849" y="871"/>
                    <a:pt x="849" y="869"/>
                  </a:cubicBezTo>
                  <a:cubicBezTo>
                    <a:pt x="849" y="866"/>
                    <a:pt x="848" y="866"/>
                    <a:pt x="848" y="863"/>
                  </a:cubicBezTo>
                  <a:cubicBezTo>
                    <a:pt x="849" y="862"/>
                    <a:pt x="849" y="859"/>
                    <a:pt x="850" y="857"/>
                  </a:cubicBezTo>
                  <a:cubicBezTo>
                    <a:pt x="852" y="857"/>
                    <a:pt x="858" y="859"/>
                    <a:pt x="859" y="857"/>
                  </a:cubicBezTo>
                  <a:cubicBezTo>
                    <a:pt x="860" y="855"/>
                    <a:pt x="857" y="855"/>
                    <a:pt x="856" y="854"/>
                  </a:cubicBezTo>
                  <a:cubicBezTo>
                    <a:pt x="854" y="853"/>
                    <a:pt x="854" y="852"/>
                    <a:pt x="853" y="851"/>
                  </a:cubicBezTo>
                  <a:cubicBezTo>
                    <a:pt x="860" y="851"/>
                    <a:pt x="853" y="847"/>
                    <a:pt x="853" y="844"/>
                  </a:cubicBezTo>
                  <a:cubicBezTo>
                    <a:pt x="850" y="844"/>
                    <a:pt x="849" y="838"/>
                    <a:pt x="845" y="838"/>
                  </a:cubicBezTo>
                  <a:cubicBezTo>
                    <a:pt x="845" y="836"/>
                    <a:pt x="852" y="836"/>
                    <a:pt x="854" y="835"/>
                  </a:cubicBezTo>
                  <a:cubicBezTo>
                    <a:pt x="853" y="833"/>
                    <a:pt x="846" y="833"/>
                    <a:pt x="844" y="833"/>
                  </a:cubicBezTo>
                  <a:cubicBezTo>
                    <a:pt x="839" y="834"/>
                    <a:pt x="834" y="838"/>
                    <a:pt x="829" y="841"/>
                  </a:cubicBezTo>
                  <a:cubicBezTo>
                    <a:pt x="828" y="841"/>
                    <a:pt x="826" y="843"/>
                    <a:pt x="824" y="843"/>
                  </a:cubicBezTo>
                  <a:cubicBezTo>
                    <a:pt x="823" y="844"/>
                    <a:pt x="822" y="843"/>
                    <a:pt x="821" y="844"/>
                  </a:cubicBezTo>
                  <a:cubicBezTo>
                    <a:pt x="820" y="844"/>
                    <a:pt x="820" y="846"/>
                    <a:pt x="819" y="846"/>
                  </a:cubicBezTo>
                  <a:cubicBezTo>
                    <a:pt x="815" y="848"/>
                    <a:pt x="798" y="849"/>
                    <a:pt x="797" y="853"/>
                  </a:cubicBezTo>
                  <a:cubicBezTo>
                    <a:pt x="801" y="855"/>
                    <a:pt x="804" y="852"/>
                    <a:pt x="808" y="852"/>
                  </a:cubicBezTo>
                  <a:cubicBezTo>
                    <a:pt x="808" y="853"/>
                    <a:pt x="807" y="854"/>
                    <a:pt x="807" y="855"/>
                  </a:cubicBezTo>
                  <a:cubicBezTo>
                    <a:pt x="807" y="857"/>
                    <a:pt x="805" y="859"/>
                    <a:pt x="804" y="861"/>
                  </a:cubicBezTo>
                  <a:cubicBezTo>
                    <a:pt x="803" y="864"/>
                    <a:pt x="804" y="864"/>
                    <a:pt x="801" y="866"/>
                  </a:cubicBezTo>
                  <a:cubicBezTo>
                    <a:pt x="799" y="867"/>
                    <a:pt x="799" y="867"/>
                    <a:pt x="796" y="867"/>
                  </a:cubicBezTo>
                  <a:cubicBezTo>
                    <a:pt x="794" y="867"/>
                    <a:pt x="791" y="867"/>
                    <a:pt x="789" y="865"/>
                  </a:cubicBezTo>
                  <a:cubicBezTo>
                    <a:pt x="787" y="863"/>
                    <a:pt x="786" y="862"/>
                    <a:pt x="784" y="861"/>
                  </a:cubicBezTo>
                  <a:cubicBezTo>
                    <a:pt x="780" y="859"/>
                    <a:pt x="780" y="862"/>
                    <a:pt x="777" y="863"/>
                  </a:cubicBezTo>
                  <a:cubicBezTo>
                    <a:pt x="773" y="864"/>
                    <a:pt x="770" y="860"/>
                    <a:pt x="767" y="860"/>
                  </a:cubicBezTo>
                  <a:cubicBezTo>
                    <a:pt x="761" y="859"/>
                    <a:pt x="762" y="863"/>
                    <a:pt x="758" y="864"/>
                  </a:cubicBezTo>
                  <a:cubicBezTo>
                    <a:pt x="756" y="865"/>
                    <a:pt x="755" y="864"/>
                    <a:pt x="754" y="864"/>
                  </a:cubicBezTo>
                  <a:cubicBezTo>
                    <a:pt x="749" y="865"/>
                    <a:pt x="748" y="865"/>
                    <a:pt x="745" y="868"/>
                  </a:cubicBezTo>
                  <a:cubicBezTo>
                    <a:pt x="743" y="870"/>
                    <a:pt x="740" y="872"/>
                    <a:pt x="738" y="874"/>
                  </a:cubicBezTo>
                  <a:cubicBezTo>
                    <a:pt x="737" y="876"/>
                    <a:pt x="737" y="878"/>
                    <a:pt x="736" y="880"/>
                  </a:cubicBezTo>
                  <a:cubicBezTo>
                    <a:pt x="735" y="882"/>
                    <a:pt x="734" y="882"/>
                    <a:pt x="735" y="885"/>
                  </a:cubicBezTo>
                  <a:cubicBezTo>
                    <a:pt x="735" y="886"/>
                    <a:pt x="736" y="886"/>
                    <a:pt x="736" y="887"/>
                  </a:cubicBezTo>
                  <a:cubicBezTo>
                    <a:pt x="736" y="888"/>
                    <a:pt x="735" y="888"/>
                    <a:pt x="735" y="889"/>
                  </a:cubicBezTo>
                  <a:cubicBezTo>
                    <a:pt x="735" y="891"/>
                    <a:pt x="736" y="896"/>
                    <a:pt x="732" y="895"/>
                  </a:cubicBezTo>
                  <a:cubicBezTo>
                    <a:pt x="729" y="894"/>
                    <a:pt x="728" y="888"/>
                    <a:pt x="727" y="886"/>
                  </a:cubicBezTo>
                  <a:cubicBezTo>
                    <a:pt x="726" y="885"/>
                    <a:pt x="724" y="884"/>
                    <a:pt x="723" y="883"/>
                  </a:cubicBezTo>
                  <a:cubicBezTo>
                    <a:pt x="723" y="883"/>
                    <a:pt x="720" y="880"/>
                    <a:pt x="721" y="881"/>
                  </a:cubicBezTo>
                  <a:cubicBezTo>
                    <a:pt x="720" y="880"/>
                    <a:pt x="720" y="881"/>
                    <a:pt x="719" y="881"/>
                  </a:cubicBezTo>
                  <a:cubicBezTo>
                    <a:pt x="719" y="882"/>
                    <a:pt x="717" y="883"/>
                    <a:pt x="717" y="884"/>
                  </a:cubicBezTo>
                  <a:cubicBezTo>
                    <a:pt x="716" y="884"/>
                    <a:pt x="715" y="884"/>
                    <a:pt x="714" y="886"/>
                  </a:cubicBezTo>
                  <a:cubicBezTo>
                    <a:pt x="713" y="888"/>
                    <a:pt x="714" y="889"/>
                    <a:pt x="711" y="889"/>
                  </a:cubicBezTo>
                  <a:cubicBezTo>
                    <a:pt x="709" y="889"/>
                    <a:pt x="708" y="887"/>
                    <a:pt x="705" y="887"/>
                  </a:cubicBezTo>
                  <a:cubicBezTo>
                    <a:pt x="703" y="887"/>
                    <a:pt x="700" y="886"/>
                    <a:pt x="699" y="886"/>
                  </a:cubicBezTo>
                  <a:cubicBezTo>
                    <a:pt x="696" y="887"/>
                    <a:pt x="695" y="889"/>
                    <a:pt x="693" y="888"/>
                  </a:cubicBezTo>
                  <a:cubicBezTo>
                    <a:pt x="691" y="887"/>
                    <a:pt x="691" y="884"/>
                    <a:pt x="692" y="883"/>
                  </a:cubicBezTo>
                  <a:cubicBezTo>
                    <a:pt x="693" y="882"/>
                    <a:pt x="696" y="880"/>
                    <a:pt x="697" y="880"/>
                  </a:cubicBezTo>
                  <a:cubicBezTo>
                    <a:pt x="699" y="880"/>
                    <a:pt x="700" y="882"/>
                    <a:pt x="702" y="882"/>
                  </a:cubicBezTo>
                  <a:cubicBezTo>
                    <a:pt x="701" y="878"/>
                    <a:pt x="704" y="880"/>
                    <a:pt x="705" y="882"/>
                  </a:cubicBezTo>
                  <a:cubicBezTo>
                    <a:pt x="707" y="883"/>
                    <a:pt x="708" y="886"/>
                    <a:pt x="710" y="885"/>
                  </a:cubicBezTo>
                  <a:cubicBezTo>
                    <a:pt x="710" y="883"/>
                    <a:pt x="712" y="880"/>
                    <a:pt x="711" y="878"/>
                  </a:cubicBezTo>
                  <a:cubicBezTo>
                    <a:pt x="710" y="874"/>
                    <a:pt x="710" y="871"/>
                    <a:pt x="709" y="868"/>
                  </a:cubicBezTo>
                  <a:cubicBezTo>
                    <a:pt x="708" y="868"/>
                    <a:pt x="708" y="865"/>
                    <a:pt x="707" y="864"/>
                  </a:cubicBezTo>
                  <a:cubicBezTo>
                    <a:pt x="705" y="863"/>
                    <a:pt x="704" y="862"/>
                    <a:pt x="704" y="859"/>
                  </a:cubicBezTo>
                  <a:cubicBezTo>
                    <a:pt x="705" y="857"/>
                    <a:pt x="707" y="857"/>
                    <a:pt x="707" y="855"/>
                  </a:cubicBezTo>
                  <a:cubicBezTo>
                    <a:pt x="708" y="854"/>
                    <a:pt x="707" y="852"/>
                    <a:pt x="707" y="851"/>
                  </a:cubicBezTo>
                  <a:cubicBezTo>
                    <a:pt x="708" y="848"/>
                    <a:pt x="713" y="848"/>
                    <a:pt x="711" y="844"/>
                  </a:cubicBezTo>
                  <a:cubicBezTo>
                    <a:pt x="709" y="842"/>
                    <a:pt x="704" y="842"/>
                    <a:pt x="701" y="842"/>
                  </a:cubicBezTo>
                  <a:cubicBezTo>
                    <a:pt x="702" y="840"/>
                    <a:pt x="705" y="839"/>
                    <a:pt x="707" y="839"/>
                  </a:cubicBezTo>
                  <a:cubicBezTo>
                    <a:pt x="708" y="838"/>
                    <a:pt x="708" y="837"/>
                    <a:pt x="709" y="837"/>
                  </a:cubicBezTo>
                  <a:cubicBezTo>
                    <a:pt x="709" y="837"/>
                    <a:pt x="711" y="838"/>
                    <a:pt x="711" y="837"/>
                  </a:cubicBezTo>
                  <a:cubicBezTo>
                    <a:pt x="712" y="837"/>
                    <a:pt x="714" y="836"/>
                    <a:pt x="715" y="836"/>
                  </a:cubicBezTo>
                  <a:cubicBezTo>
                    <a:pt x="720" y="834"/>
                    <a:pt x="726" y="836"/>
                    <a:pt x="731" y="834"/>
                  </a:cubicBezTo>
                  <a:cubicBezTo>
                    <a:pt x="730" y="831"/>
                    <a:pt x="719" y="833"/>
                    <a:pt x="716" y="833"/>
                  </a:cubicBezTo>
                  <a:cubicBezTo>
                    <a:pt x="709" y="834"/>
                    <a:pt x="704" y="836"/>
                    <a:pt x="698" y="839"/>
                  </a:cubicBezTo>
                  <a:cubicBezTo>
                    <a:pt x="694" y="841"/>
                    <a:pt x="689" y="843"/>
                    <a:pt x="686" y="846"/>
                  </a:cubicBezTo>
                  <a:cubicBezTo>
                    <a:pt x="682" y="849"/>
                    <a:pt x="678" y="852"/>
                    <a:pt x="675" y="854"/>
                  </a:cubicBezTo>
                  <a:cubicBezTo>
                    <a:pt x="672" y="856"/>
                    <a:pt x="669" y="857"/>
                    <a:pt x="666" y="860"/>
                  </a:cubicBezTo>
                  <a:cubicBezTo>
                    <a:pt x="663" y="863"/>
                    <a:pt x="667" y="864"/>
                    <a:pt x="670" y="865"/>
                  </a:cubicBezTo>
                  <a:cubicBezTo>
                    <a:pt x="673" y="865"/>
                    <a:pt x="672" y="867"/>
                    <a:pt x="674" y="868"/>
                  </a:cubicBezTo>
                  <a:cubicBezTo>
                    <a:pt x="675" y="870"/>
                    <a:pt x="677" y="869"/>
                    <a:pt x="677" y="872"/>
                  </a:cubicBezTo>
                  <a:cubicBezTo>
                    <a:pt x="677" y="875"/>
                    <a:pt x="675" y="874"/>
                    <a:pt x="673" y="875"/>
                  </a:cubicBezTo>
                  <a:cubicBezTo>
                    <a:pt x="671" y="877"/>
                    <a:pt x="669" y="884"/>
                    <a:pt x="665" y="881"/>
                  </a:cubicBezTo>
                  <a:cubicBezTo>
                    <a:pt x="662" y="879"/>
                    <a:pt x="664" y="878"/>
                    <a:pt x="666" y="877"/>
                  </a:cubicBezTo>
                  <a:cubicBezTo>
                    <a:pt x="667" y="875"/>
                    <a:pt x="667" y="873"/>
                    <a:pt x="668" y="872"/>
                  </a:cubicBezTo>
                  <a:cubicBezTo>
                    <a:pt x="668" y="872"/>
                    <a:pt x="668" y="872"/>
                    <a:pt x="668" y="872"/>
                  </a:cubicBezTo>
                  <a:cubicBezTo>
                    <a:pt x="663" y="870"/>
                    <a:pt x="662" y="868"/>
                    <a:pt x="665" y="864"/>
                  </a:cubicBezTo>
                  <a:cubicBezTo>
                    <a:pt x="661" y="864"/>
                    <a:pt x="657" y="868"/>
                    <a:pt x="654" y="869"/>
                  </a:cubicBezTo>
                  <a:cubicBezTo>
                    <a:pt x="650" y="870"/>
                    <a:pt x="645" y="869"/>
                    <a:pt x="645" y="874"/>
                  </a:cubicBezTo>
                  <a:cubicBezTo>
                    <a:pt x="642" y="874"/>
                    <a:pt x="640" y="877"/>
                    <a:pt x="638" y="878"/>
                  </a:cubicBezTo>
                  <a:cubicBezTo>
                    <a:pt x="635" y="879"/>
                    <a:pt x="631" y="881"/>
                    <a:pt x="628" y="880"/>
                  </a:cubicBezTo>
                  <a:cubicBezTo>
                    <a:pt x="629" y="877"/>
                    <a:pt x="634" y="874"/>
                    <a:pt x="637" y="874"/>
                  </a:cubicBezTo>
                  <a:cubicBezTo>
                    <a:pt x="640" y="874"/>
                    <a:pt x="646" y="874"/>
                    <a:pt x="644" y="869"/>
                  </a:cubicBezTo>
                  <a:cubicBezTo>
                    <a:pt x="641" y="869"/>
                    <a:pt x="637" y="869"/>
                    <a:pt x="634" y="870"/>
                  </a:cubicBezTo>
                  <a:cubicBezTo>
                    <a:pt x="631" y="872"/>
                    <a:pt x="628" y="875"/>
                    <a:pt x="626" y="877"/>
                  </a:cubicBezTo>
                  <a:cubicBezTo>
                    <a:pt x="623" y="881"/>
                    <a:pt x="622" y="884"/>
                    <a:pt x="618" y="887"/>
                  </a:cubicBezTo>
                  <a:cubicBezTo>
                    <a:pt x="614" y="890"/>
                    <a:pt x="611" y="894"/>
                    <a:pt x="607" y="897"/>
                  </a:cubicBezTo>
                  <a:cubicBezTo>
                    <a:pt x="605" y="898"/>
                    <a:pt x="604" y="899"/>
                    <a:pt x="602" y="901"/>
                  </a:cubicBezTo>
                  <a:cubicBezTo>
                    <a:pt x="601" y="903"/>
                    <a:pt x="600" y="904"/>
                    <a:pt x="598" y="906"/>
                  </a:cubicBezTo>
                  <a:cubicBezTo>
                    <a:pt x="596" y="907"/>
                    <a:pt x="594" y="908"/>
                    <a:pt x="592" y="909"/>
                  </a:cubicBezTo>
                  <a:cubicBezTo>
                    <a:pt x="587" y="912"/>
                    <a:pt x="582" y="917"/>
                    <a:pt x="576" y="916"/>
                  </a:cubicBezTo>
                  <a:cubicBezTo>
                    <a:pt x="573" y="916"/>
                    <a:pt x="573" y="915"/>
                    <a:pt x="571" y="913"/>
                  </a:cubicBezTo>
                  <a:cubicBezTo>
                    <a:pt x="570" y="912"/>
                    <a:pt x="568" y="910"/>
                    <a:pt x="566" y="911"/>
                  </a:cubicBezTo>
                  <a:cubicBezTo>
                    <a:pt x="566" y="913"/>
                    <a:pt x="569" y="915"/>
                    <a:pt x="570" y="916"/>
                  </a:cubicBezTo>
                  <a:cubicBezTo>
                    <a:pt x="572" y="918"/>
                    <a:pt x="572" y="919"/>
                    <a:pt x="572" y="921"/>
                  </a:cubicBezTo>
                  <a:cubicBezTo>
                    <a:pt x="572" y="922"/>
                    <a:pt x="570" y="926"/>
                    <a:pt x="570" y="926"/>
                  </a:cubicBezTo>
                  <a:cubicBezTo>
                    <a:pt x="567" y="926"/>
                    <a:pt x="567" y="928"/>
                    <a:pt x="565" y="929"/>
                  </a:cubicBezTo>
                  <a:cubicBezTo>
                    <a:pt x="563" y="930"/>
                    <a:pt x="561" y="928"/>
                    <a:pt x="559" y="930"/>
                  </a:cubicBezTo>
                  <a:cubicBezTo>
                    <a:pt x="557" y="931"/>
                    <a:pt x="556" y="932"/>
                    <a:pt x="554" y="931"/>
                  </a:cubicBezTo>
                  <a:cubicBezTo>
                    <a:pt x="553" y="931"/>
                    <a:pt x="553" y="930"/>
                    <a:pt x="552" y="931"/>
                  </a:cubicBezTo>
                  <a:cubicBezTo>
                    <a:pt x="551" y="931"/>
                    <a:pt x="550" y="932"/>
                    <a:pt x="549" y="932"/>
                  </a:cubicBezTo>
                  <a:cubicBezTo>
                    <a:pt x="545" y="935"/>
                    <a:pt x="547" y="937"/>
                    <a:pt x="548" y="941"/>
                  </a:cubicBezTo>
                  <a:cubicBezTo>
                    <a:pt x="550" y="946"/>
                    <a:pt x="548" y="948"/>
                    <a:pt x="545" y="951"/>
                  </a:cubicBezTo>
                  <a:cubicBezTo>
                    <a:pt x="543" y="954"/>
                    <a:pt x="545" y="953"/>
                    <a:pt x="545" y="956"/>
                  </a:cubicBezTo>
                  <a:cubicBezTo>
                    <a:pt x="546" y="958"/>
                    <a:pt x="544" y="959"/>
                    <a:pt x="542" y="960"/>
                  </a:cubicBezTo>
                  <a:cubicBezTo>
                    <a:pt x="543" y="963"/>
                    <a:pt x="544" y="964"/>
                    <a:pt x="544" y="967"/>
                  </a:cubicBezTo>
                  <a:cubicBezTo>
                    <a:pt x="544" y="969"/>
                    <a:pt x="544" y="973"/>
                    <a:pt x="543" y="975"/>
                  </a:cubicBezTo>
                  <a:cubicBezTo>
                    <a:pt x="543" y="976"/>
                    <a:pt x="541" y="977"/>
                    <a:pt x="541" y="978"/>
                  </a:cubicBezTo>
                  <a:cubicBezTo>
                    <a:pt x="539" y="980"/>
                    <a:pt x="541" y="979"/>
                    <a:pt x="539" y="980"/>
                  </a:cubicBezTo>
                  <a:cubicBezTo>
                    <a:pt x="538" y="980"/>
                    <a:pt x="536" y="980"/>
                    <a:pt x="535" y="980"/>
                  </a:cubicBezTo>
                  <a:cubicBezTo>
                    <a:pt x="531" y="982"/>
                    <a:pt x="526" y="984"/>
                    <a:pt x="521" y="985"/>
                  </a:cubicBezTo>
                  <a:cubicBezTo>
                    <a:pt x="520" y="986"/>
                    <a:pt x="518" y="987"/>
                    <a:pt x="516" y="986"/>
                  </a:cubicBezTo>
                  <a:cubicBezTo>
                    <a:pt x="514" y="986"/>
                    <a:pt x="515" y="984"/>
                    <a:pt x="513" y="983"/>
                  </a:cubicBezTo>
                  <a:cubicBezTo>
                    <a:pt x="509" y="983"/>
                    <a:pt x="506" y="987"/>
                    <a:pt x="502" y="987"/>
                  </a:cubicBezTo>
                  <a:cubicBezTo>
                    <a:pt x="498" y="987"/>
                    <a:pt x="495" y="984"/>
                    <a:pt x="493" y="981"/>
                  </a:cubicBezTo>
                  <a:cubicBezTo>
                    <a:pt x="489" y="974"/>
                    <a:pt x="490" y="967"/>
                    <a:pt x="484" y="962"/>
                  </a:cubicBezTo>
                  <a:cubicBezTo>
                    <a:pt x="479" y="958"/>
                    <a:pt x="472" y="958"/>
                    <a:pt x="469" y="951"/>
                  </a:cubicBezTo>
                  <a:cubicBezTo>
                    <a:pt x="468" y="945"/>
                    <a:pt x="471" y="938"/>
                    <a:pt x="475" y="936"/>
                  </a:cubicBezTo>
                  <a:cubicBezTo>
                    <a:pt x="480" y="933"/>
                    <a:pt x="479" y="936"/>
                    <a:pt x="480" y="931"/>
                  </a:cubicBezTo>
                  <a:cubicBezTo>
                    <a:pt x="482" y="922"/>
                    <a:pt x="485" y="925"/>
                    <a:pt x="493" y="924"/>
                  </a:cubicBezTo>
                  <a:cubicBezTo>
                    <a:pt x="495" y="923"/>
                    <a:pt x="498" y="922"/>
                    <a:pt x="500" y="921"/>
                  </a:cubicBezTo>
                  <a:cubicBezTo>
                    <a:pt x="506" y="918"/>
                    <a:pt x="510" y="919"/>
                    <a:pt x="516" y="920"/>
                  </a:cubicBezTo>
                  <a:cubicBezTo>
                    <a:pt x="516" y="917"/>
                    <a:pt x="516" y="915"/>
                    <a:pt x="516" y="912"/>
                  </a:cubicBezTo>
                  <a:cubicBezTo>
                    <a:pt x="515" y="909"/>
                    <a:pt x="513" y="906"/>
                    <a:pt x="512" y="903"/>
                  </a:cubicBezTo>
                  <a:cubicBezTo>
                    <a:pt x="512" y="901"/>
                    <a:pt x="513" y="898"/>
                    <a:pt x="512" y="896"/>
                  </a:cubicBezTo>
                  <a:cubicBezTo>
                    <a:pt x="511" y="893"/>
                    <a:pt x="508" y="892"/>
                    <a:pt x="508" y="888"/>
                  </a:cubicBezTo>
                  <a:cubicBezTo>
                    <a:pt x="506" y="888"/>
                    <a:pt x="506" y="887"/>
                    <a:pt x="505" y="887"/>
                  </a:cubicBezTo>
                  <a:cubicBezTo>
                    <a:pt x="501" y="884"/>
                    <a:pt x="497" y="880"/>
                    <a:pt x="496" y="875"/>
                  </a:cubicBezTo>
                  <a:cubicBezTo>
                    <a:pt x="498" y="877"/>
                    <a:pt x="500" y="878"/>
                    <a:pt x="502" y="878"/>
                  </a:cubicBezTo>
                  <a:cubicBezTo>
                    <a:pt x="502" y="873"/>
                    <a:pt x="491" y="869"/>
                    <a:pt x="487" y="868"/>
                  </a:cubicBezTo>
                  <a:cubicBezTo>
                    <a:pt x="484" y="867"/>
                    <a:pt x="481" y="867"/>
                    <a:pt x="478" y="866"/>
                  </a:cubicBezTo>
                  <a:cubicBezTo>
                    <a:pt x="472" y="865"/>
                    <a:pt x="465" y="864"/>
                    <a:pt x="458" y="865"/>
                  </a:cubicBezTo>
                  <a:cubicBezTo>
                    <a:pt x="451" y="866"/>
                    <a:pt x="446" y="866"/>
                    <a:pt x="440" y="862"/>
                  </a:cubicBezTo>
                  <a:cubicBezTo>
                    <a:pt x="434" y="858"/>
                    <a:pt x="431" y="857"/>
                    <a:pt x="424" y="856"/>
                  </a:cubicBezTo>
                  <a:cubicBezTo>
                    <a:pt x="423" y="863"/>
                    <a:pt x="434" y="868"/>
                    <a:pt x="438" y="872"/>
                  </a:cubicBezTo>
                  <a:cubicBezTo>
                    <a:pt x="445" y="877"/>
                    <a:pt x="451" y="882"/>
                    <a:pt x="450" y="892"/>
                  </a:cubicBezTo>
                  <a:cubicBezTo>
                    <a:pt x="449" y="896"/>
                    <a:pt x="448" y="899"/>
                    <a:pt x="448" y="903"/>
                  </a:cubicBezTo>
                  <a:cubicBezTo>
                    <a:pt x="449" y="906"/>
                    <a:pt x="450" y="908"/>
                    <a:pt x="449" y="911"/>
                  </a:cubicBezTo>
                  <a:cubicBezTo>
                    <a:pt x="449" y="913"/>
                    <a:pt x="447" y="913"/>
                    <a:pt x="447" y="915"/>
                  </a:cubicBezTo>
                  <a:cubicBezTo>
                    <a:pt x="446" y="916"/>
                    <a:pt x="448" y="917"/>
                    <a:pt x="448" y="919"/>
                  </a:cubicBezTo>
                  <a:cubicBezTo>
                    <a:pt x="448" y="923"/>
                    <a:pt x="447" y="925"/>
                    <a:pt x="446" y="929"/>
                  </a:cubicBezTo>
                  <a:cubicBezTo>
                    <a:pt x="444" y="935"/>
                    <a:pt x="443" y="940"/>
                    <a:pt x="440" y="946"/>
                  </a:cubicBezTo>
                  <a:cubicBezTo>
                    <a:pt x="438" y="949"/>
                    <a:pt x="437" y="955"/>
                    <a:pt x="438" y="959"/>
                  </a:cubicBezTo>
                  <a:cubicBezTo>
                    <a:pt x="440" y="963"/>
                    <a:pt x="441" y="962"/>
                    <a:pt x="445" y="964"/>
                  </a:cubicBezTo>
                  <a:cubicBezTo>
                    <a:pt x="448" y="966"/>
                    <a:pt x="448" y="968"/>
                    <a:pt x="451" y="970"/>
                  </a:cubicBezTo>
                  <a:cubicBezTo>
                    <a:pt x="454" y="974"/>
                    <a:pt x="457" y="978"/>
                    <a:pt x="456" y="984"/>
                  </a:cubicBezTo>
                  <a:cubicBezTo>
                    <a:pt x="456" y="988"/>
                    <a:pt x="451" y="995"/>
                    <a:pt x="458" y="997"/>
                  </a:cubicBezTo>
                  <a:cubicBezTo>
                    <a:pt x="454" y="1002"/>
                    <a:pt x="454" y="1009"/>
                    <a:pt x="451" y="1014"/>
                  </a:cubicBezTo>
                  <a:cubicBezTo>
                    <a:pt x="449" y="1018"/>
                    <a:pt x="446" y="1022"/>
                    <a:pt x="446" y="1027"/>
                  </a:cubicBezTo>
                  <a:cubicBezTo>
                    <a:pt x="447" y="1030"/>
                    <a:pt x="449" y="1033"/>
                    <a:pt x="449" y="1035"/>
                  </a:cubicBezTo>
                  <a:cubicBezTo>
                    <a:pt x="449" y="1039"/>
                    <a:pt x="446" y="1039"/>
                    <a:pt x="446" y="1042"/>
                  </a:cubicBezTo>
                  <a:cubicBezTo>
                    <a:pt x="447" y="1041"/>
                    <a:pt x="447" y="1037"/>
                    <a:pt x="446" y="1036"/>
                  </a:cubicBezTo>
                  <a:cubicBezTo>
                    <a:pt x="446" y="1035"/>
                    <a:pt x="443" y="1035"/>
                    <a:pt x="442" y="1034"/>
                  </a:cubicBezTo>
                  <a:cubicBezTo>
                    <a:pt x="442" y="1033"/>
                    <a:pt x="442" y="1031"/>
                    <a:pt x="441" y="1031"/>
                  </a:cubicBezTo>
                  <a:cubicBezTo>
                    <a:pt x="438" y="1027"/>
                    <a:pt x="433" y="1030"/>
                    <a:pt x="429" y="1034"/>
                  </a:cubicBezTo>
                  <a:cubicBezTo>
                    <a:pt x="431" y="1031"/>
                    <a:pt x="438" y="1028"/>
                    <a:pt x="435" y="1023"/>
                  </a:cubicBezTo>
                  <a:cubicBezTo>
                    <a:pt x="433" y="1020"/>
                    <a:pt x="425" y="1021"/>
                    <a:pt x="426" y="1014"/>
                  </a:cubicBezTo>
                  <a:cubicBezTo>
                    <a:pt x="421" y="1013"/>
                    <a:pt x="417" y="1017"/>
                    <a:pt x="412" y="1015"/>
                  </a:cubicBezTo>
                  <a:cubicBezTo>
                    <a:pt x="407" y="1014"/>
                    <a:pt x="401" y="1006"/>
                    <a:pt x="396" y="1008"/>
                  </a:cubicBezTo>
                  <a:cubicBezTo>
                    <a:pt x="394" y="1009"/>
                    <a:pt x="393" y="1013"/>
                    <a:pt x="391" y="1016"/>
                  </a:cubicBezTo>
                  <a:cubicBezTo>
                    <a:pt x="389" y="1018"/>
                    <a:pt x="387" y="1021"/>
                    <a:pt x="386" y="1023"/>
                  </a:cubicBezTo>
                  <a:cubicBezTo>
                    <a:pt x="382" y="1028"/>
                    <a:pt x="378" y="1034"/>
                    <a:pt x="373" y="1037"/>
                  </a:cubicBezTo>
                  <a:cubicBezTo>
                    <a:pt x="370" y="1038"/>
                    <a:pt x="367" y="1040"/>
                    <a:pt x="365" y="1041"/>
                  </a:cubicBezTo>
                  <a:cubicBezTo>
                    <a:pt x="362" y="1042"/>
                    <a:pt x="359" y="1041"/>
                    <a:pt x="356" y="1043"/>
                  </a:cubicBezTo>
                  <a:cubicBezTo>
                    <a:pt x="353" y="1045"/>
                    <a:pt x="353" y="1048"/>
                    <a:pt x="352" y="1051"/>
                  </a:cubicBezTo>
                  <a:cubicBezTo>
                    <a:pt x="347" y="1059"/>
                    <a:pt x="337" y="1061"/>
                    <a:pt x="332" y="1069"/>
                  </a:cubicBezTo>
                  <a:cubicBezTo>
                    <a:pt x="329" y="1073"/>
                    <a:pt x="327" y="1081"/>
                    <a:pt x="330" y="1085"/>
                  </a:cubicBezTo>
                  <a:cubicBezTo>
                    <a:pt x="332" y="1088"/>
                    <a:pt x="335" y="1089"/>
                    <a:pt x="337" y="1093"/>
                  </a:cubicBezTo>
                  <a:cubicBezTo>
                    <a:pt x="338" y="1095"/>
                    <a:pt x="340" y="1099"/>
                    <a:pt x="340" y="1101"/>
                  </a:cubicBezTo>
                  <a:cubicBezTo>
                    <a:pt x="341" y="1106"/>
                    <a:pt x="337" y="1114"/>
                    <a:pt x="334" y="1118"/>
                  </a:cubicBezTo>
                  <a:cubicBezTo>
                    <a:pt x="331" y="1123"/>
                    <a:pt x="327" y="1126"/>
                    <a:pt x="325" y="1133"/>
                  </a:cubicBezTo>
                  <a:cubicBezTo>
                    <a:pt x="324" y="1129"/>
                    <a:pt x="318" y="1128"/>
                    <a:pt x="315" y="1126"/>
                  </a:cubicBezTo>
                  <a:cubicBezTo>
                    <a:pt x="309" y="1123"/>
                    <a:pt x="303" y="1121"/>
                    <a:pt x="296" y="1118"/>
                  </a:cubicBezTo>
                  <a:cubicBezTo>
                    <a:pt x="294" y="1117"/>
                    <a:pt x="294" y="1116"/>
                    <a:pt x="292" y="1116"/>
                  </a:cubicBezTo>
                  <a:cubicBezTo>
                    <a:pt x="286" y="1114"/>
                    <a:pt x="282" y="1113"/>
                    <a:pt x="278" y="1108"/>
                  </a:cubicBezTo>
                  <a:cubicBezTo>
                    <a:pt x="277" y="1106"/>
                    <a:pt x="276" y="1105"/>
                    <a:pt x="274" y="1103"/>
                  </a:cubicBezTo>
                  <a:cubicBezTo>
                    <a:pt x="271" y="1100"/>
                    <a:pt x="269" y="1100"/>
                    <a:pt x="265" y="1098"/>
                  </a:cubicBezTo>
                  <a:cubicBezTo>
                    <a:pt x="261" y="1096"/>
                    <a:pt x="261" y="1094"/>
                    <a:pt x="256" y="1096"/>
                  </a:cubicBezTo>
                  <a:cubicBezTo>
                    <a:pt x="252" y="1097"/>
                    <a:pt x="253" y="1096"/>
                    <a:pt x="253" y="1100"/>
                  </a:cubicBezTo>
                  <a:cubicBezTo>
                    <a:pt x="253" y="1102"/>
                    <a:pt x="254" y="1107"/>
                    <a:pt x="254" y="1108"/>
                  </a:cubicBezTo>
                  <a:cubicBezTo>
                    <a:pt x="252" y="1110"/>
                    <a:pt x="249" y="1109"/>
                    <a:pt x="248" y="1112"/>
                  </a:cubicBezTo>
                  <a:cubicBezTo>
                    <a:pt x="247" y="1111"/>
                    <a:pt x="245" y="1110"/>
                    <a:pt x="243" y="1110"/>
                  </a:cubicBezTo>
                  <a:cubicBezTo>
                    <a:pt x="243" y="1113"/>
                    <a:pt x="244" y="1115"/>
                    <a:pt x="244" y="1117"/>
                  </a:cubicBezTo>
                  <a:cubicBezTo>
                    <a:pt x="245" y="1119"/>
                    <a:pt x="244" y="1122"/>
                    <a:pt x="245" y="1124"/>
                  </a:cubicBezTo>
                  <a:cubicBezTo>
                    <a:pt x="246" y="1124"/>
                    <a:pt x="248" y="1124"/>
                    <a:pt x="248" y="1124"/>
                  </a:cubicBezTo>
                  <a:cubicBezTo>
                    <a:pt x="249" y="1125"/>
                    <a:pt x="250" y="1126"/>
                    <a:pt x="251" y="1127"/>
                  </a:cubicBezTo>
                  <a:cubicBezTo>
                    <a:pt x="252" y="1129"/>
                    <a:pt x="254" y="1131"/>
                    <a:pt x="255" y="1133"/>
                  </a:cubicBezTo>
                  <a:cubicBezTo>
                    <a:pt x="256" y="1138"/>
                    <a:pt x="258" y="1143"/>
                    <a:pt x="263" y="1145"/>
                  </a:cubicBezTo>
                  <a:cubicBezTo>
                    <a:pt x="264" y="1146"/>
                    <a:pt x="265" y="1147"/>
                    <a:pt x="266" y="1147"/>
                  </a:cubicBezTo>
                  <a:cubicBezTo>
                    <a:pt x="268" y="1147"/>
                    <a:pt x="269" y="1145"/>
                    <a:pt x="269" y="1145"/>
                  </a:cubicBezTo>
                  <a:cubicBezTo>
                    <a:pt x="272" y="1145"/>
                    <a:pt x="273" y="1148"/>
                    <a:pt x="276" y="1146"/>
                  </a:cubicBezTo>
                  <a:cubicBezTo>
                    <a:pt x="276" y="1145"/>
                    <a:pt x="276" y="1143"/>
                    <a:pt x="276" y="1142"/>
                  </a:cubicBezTo>
                  <a:cubicBezTo>
                    <a:pt x="277" y="1141"/>
                    <a:pt x="278" y="1141"/>
                    <a:pt x="278" y="1142"/>
                  </a:cubicBezTo>
                  <a:cubicBezTo>
                    <a:pt x="278" y="1143"/>
                    <a:pt x="279" y="1144"/>
                    <a:pt x="279" y="1145"/>
                  </a:cubicBezTo>
                  <a:cubicBezTo>
                    <a:pt x="279" y="1145"/>
                    <a:pt x="280" y="1145"/>
                    <a:pt x="280" y="1146"/>
                  </a:cubicBezTo>
                  <a:cubicBezTo>
                    <a:pt x="279" y="1149"/>
                    <a:pt x="282" y="1148"/>
                    <a:pt x="283" y="1150"/>
                  </a:cubicBezTo>
                  <a:cubicBezTo>
                    <a:pt x="283" y="1152"/>
                    <a:pt x="281" y="1153"/>
                    <a:pt x="281" y="1155"/>
                  </a:cubicBezTo>
                  <a:cubicBezTo>
                    <a:pt x="281" y="1158"/>
                    <a:pt x="284" y="1160"/>
                    <a:pt x="285" y="1163"/>
                  </a:cubicBezTo>
                  <a:cubicBezTo>
                    <a:pt x="286" y="1166"/>
                    <a:pt x="286" y="1169"/>
                    <a:pt x="284" y="1172"/>
                  </a:cubicBezTo>
                  <a:cubicBezTo>
                    <a:pt x="282" y="1175"/>
                    <a:pt x="279" y="1174"/>
                    <a:pt x="275" y="1174"/>
                  </a:cubicBezTo>
                  <a:cubicBezTo>
                    <a:pt x="276" y="1181"/>
                    <a:pt x="270" y="1182"/>
                    <a:pt x="266" y="1179"/>
                  </a:cubicBezTo>
                  <a:cubicBezTo>
                    <a:pt x="264" y="1178"/>
                    <a:pt x="264" y="1175"/>
                    <a:pt x="262" y="1175"/>
                  </a:cubicBezTo>
                  <a:cubicBezTo>
                    <a:pt x="260" y="1174"/>
                    <a:pt x="257" y="1175"/>
                    <a:pt x="254" y="1174"/>
                  </a:cubicBezTo>
                  <a:cubicBezTo>
                    <a:pt x="250" y="1173"/>
                    <a:pt x="246" y="1171"/>
                    <a:pt x="242" y="1169"/>
                  </a:cubicBezTo>
                  <a:cubicBezTo>
                    <a:pt x="237" y="1167"/>
                    <a:pt x="238" y="1164"/>
                    <a:pt x="238" y="1160"/>
                  </a:cubicBezTo>
                  <a:cubicBezTo>
                    <a:pt x="234" y="1159"/>
                    <a:pt x="234" y="1155"/>
                    <a:pt x="230" y="1155"/>
                  </a:cubicBezTo>
                  <a:cubicBezTo>
                    <a:pt x="229" y="1154"/>
                    <a:pt x="228" y="1152"/>
                    <a:pt x="229" y="1150"/>
                  </a:cubicBezTo>
                  <a:cubicBezTo>
                    <a:pt x="235" y="1150"/>
                    <a:pt x="228" y="1139"/>
                    <a:pt x="228" y="1148"/>
                  </a:cubicBezTo>
                  <a:cubicBezTo>
                    <a:pt x="223" y="1148"/>
                    <a:pt x="223" y="1143"/>
                    <a:pt x="218" y="1144"/>
                  </a:cubicBezTo>
                  <a:cubicBezTo>
                    <a:pt x="219" y="1146"/>
                    <a:pt x="220" y="1147"/>
                    <a:pt x="221" y="1147"/>
                  </a:cubicBezTo>
                  <a:cubicBezTo>
                    <a:pt x="219" y="1149"/>
                    <a:pt x="213" y="1150"/>
                    <a:pt x="214" y="1145"/>
                  </a:cubicBezTo>
                  <a:cubicBezTo>
                    <a:pt x="212" y="1144"/>
                    <a:pt x="211" y="1144"/>
                    <a:pt x="211" y="1146"/>
                  </a:cubicBezTo>
                  <a:cubicBezTo>
                    <a:pt x="209" y="1146"/>
                    <a:pt x="209" y="1144"/>
                    <a:pt x="208" y="1144"/>
                  </a:cubicBezTo>
                  <a:cubicBezTo>
                    <a:pt x="208" y="1143"/>
                    <a:pt x="205" y="1143"/>
                    <a:pt x="205" y="1143"/>
                  </a:cubicBezTo>
                  <a:cubicBezTo>
                    <a:pt x="204" y="1140"/>
                    <a:pt x="206" y="1139"/>
                    <a:pt x="204" y="1137"/>
                  </a:cubicBezTo>
                  <a:cubicBezTo>
                    <a:pt x="202" y="1135"/>
                    <a:pt x="200" y="1138"/>
                    <a:pt x="201" y="1134"/>
                  </a:cubicBezTo>
                  <a:cubicBezTo>
                    <a:pt x="201" y="1133"/>
                    <a:pt x="204" y="1130"/>
                    <a:pt x="205" y="1129"/>
                  </a:cubicBezTo>
                  <a:cubicBezTo>
                    <a:pt x="203" y="1128"/>
                    <a:pt x="201" y="1127"/>
                    <a:pt x="201" y="1125"/>
                  </a:cubicBezTo>
                  <a:cubicBezTo>
                    <a:pt x="204" y="1125"/>
                    <a:pt x="205" y="1123"/>
                    <a:pt x="208" y="1123"/>
                  </a:cubicBezTo>
                  <a:cubicBezTo>
                    <a:pt x="208" y="1123"/>
                    <a:pt x="207" y="1122"/>
                    <a:pt x="207" y="1122"/>
                  </a:cubicBezTo>
                  <a:cubicBezTo>
                    <a:pt x="206" y="1122"/>
                    <a:pt x="205" y="1121"/>
                    <a:pt x="204" y="1122"/>
                  </a:cubicBezTo>
                  <a:cubicBezTo>
                    <a:pt x="203" y="1120"/>
                    <a:pt x="203" y="1118"/>
                    <a:pt x="203" y="1116"/>
                  </a:cubicBezTo>
                  <a:cubicBezTo>
                    <a:pt x="203" y="1115"/>
                    <a:pt x="204" y="1113"/>
                    <a:pt x="203" y="1113"/>
                  </a:cubicBezTo>
                  <a:cubicBezTo>
                    <a:pt x="203" y="1112"/>
                    <a:pt x="201" y="1112"/>
                    <a:pt x="201" y="1111"/>
                  </a:cubicBezTo>
                  <a:cubicBezTo>
                    <a:pt x="199" y="1109"/>
                    <a:pt x="200" y="1106"/>
                    <a:pt x="200" y="1103"/>
                  </a:cubicBezTo>
                  <a:cubicBezTo>
                    <a:pt x="199" y="1101"/>
                    <a:pt x="198" y="1099"/>
                    <a:pt x="197" y="1097"/>
                  </a:cubicBezTo>
                  <a:cubicBezTo>
                    <a:pt x="197" y="1095"/>
                    <a:pt x="196" y="1096"/>
                    <a:pt x="195" y="1095"/>
                  </a:cubicBezTo>
                  <a:cubicBezTo>
                    <a:pt x="194" y="1093"/>
                    <a:pt x="194" y="1091"/>
                    <a:pt x="193" y="1088"/>
                  </a:cubicBezTo>
                  <a:cubicBezTo>
                    <a:pt x="192" y="1087"/>
                    <a:pt x="190" y="1085"/>
                    <a:pt x="191" y="1082"/>
                  </a:cubicBezTo>
                  <a:cubicBezTo>
                    <a:pt x="192" y="1080"/>
                    <a:pt x="194" y="1080"/>
                    <a:pt x="196" y="1080"/>
                  </a:cubicBezTo>
                  <a:cubicBezTo>
                    <a:pt x="194" y="1077"/>
                    <a:pt x="197" y="1075"/>
                    <a:pt x="198" y="1072"/>
                  </a:cubicBezTo>
                  <a:cubicBezTo>
                    <a:pt x="198" y="1068"/>
                    <a:pt x="198" y="1064"/>
                    <a:pt x="198" y="1060"/>
                  </a:cubicBezTo>
                  <a:cubicBezTo>
                    <a:pt x="201" y="1060"/>
                    <a:pt x="200" y="1064"/>
                    <a:pt x="203" y="1063"/>
                  </a:cubicBezTo>
                  <a:cubicBezTo>
                    <a:pt x="207" y="1063"/>
                    <a:pt x="205" y="1060"/>
                    <a:pt x="205" y="1058"/>
                  </a:cubicBezTo>
                  <a:cubicBezTo>
                    <a:pt x="203" y="1053"/>
                    <a:pt x="199" y="1050"/>
                    <a:pt x="197" y="1045"/>
                  </a:cubicBezTo>
                  <a:cubicBezTo>
                    <a:pt x="195" y="1040"/>
                    <a:pt x="193" y="1037"/>
                    <a:pt x="190" y="1033"/>
                  </a:cubicBezTo>
                  <a:cubicBezTo>
                    <a:pt x="187" y="1030"/>
                    <a:pt x="181" y="1026"/>
                    <a:pt x="176" y="1027"/>
                  </a:cubicBezTo>
                  <a:cubicBezTo>
                    <a:pt x="177" y="1024"/>
                    <a:pt x="174" y="1022"/>
                    <a:pt x="175" y="1019"/>
                  </a:cubicBezTo>
                  <a:cubicBezTo>
                    <a:pt x="172" y="1018"/>
                    <a:pt x="170" y="1021"/>
                    <a:pt x="167" y="1018"/>
                  </a:cubicBezTo>
                  <a:cubicBezTo>
                    <a:pt x="167" y="1015"/>
                    <a:pt x="172" y="1015"/>
                    <a:pt x="174" y="1014"/>
                  </a:cubicBezTo>
                  <a:cubicBezTo>
                    <a:pt x="174" y="1014"/>
                    <a:pt x="174" y="1014"/>
                    <a:pt x="174" y="1014"/>
                  </a:cubicBezTo>
                  <a:cubicBezTo>
                    <a:pt x="170" y="1012"/>
                    <a:pt x="159" y="1011"/>
                    <a:pt x="158" y="1007"/>
                  </a:cubicBezTo>
                  <a:cubicBezTo>
                    <a:pt x="161" y="1007"/>
                    <a:pt x="163" y="1008"/>
                    <a:pt x="166" y="1009"/>
                  </a:cubicBezTo>
                  <a:cubicBezTo>
                    <a:pt x="164" y="1007"/>
                    <a:pt x="162" y="1005"/>
                    <a:pt x="161" y="1003"/>
                  </a:cubicBezTo>
                  <a:cubicBezTo>
                    <a:pt x="160" y="1000"/>
                    <a:pt x="160" y="1000"/>
                    <a:pt x="157" y="998"/>
                  </a:cubicBezTo>
                  <a:cubicBezTo>
                    <a:pt x="154" y="996"/>
                    <a:pt x="152" y="996"/>
                    <a:pt x="150" y="994"/>
                  </a:cubicBezTo>
                  <a:cubicBezTo>
                    <a:pt x="150" y="993"/>
                    <a:pt x="150" y="992"/>
                    <a:pt x="149" y="990"/>
                  </a:cubicBezTo>
                  <a:cubicBezTo>
                    <a:pt x="148" y="990"/>
                    <a:pt x="147" y="990"/>
                    <a:pt x="146" y="990"/>
                  </a:cubicBezTo>
                  <a:cubicBezTo>
                    <a:pt x="144" y="989"/>
                    <a:pt x="140" y="987"/>
                    <a:pt x="140" y="985"/>
                  </a:cubicBezTo>
                  <a:cubicBezTo>
                    <a:pt x="139" y="983"/>
                    <a:pt x="140" y="981"/>
                    <a:pt x="140" y="979"/>
                  </a:cubicBezTo>
                  <a:cubicBezTo>
                    <a:pt x="141" y="977"/>
                    <a:pt x="141" y="974"/>
                    <a:pt x="140" y="973"/>
                  </a:cubicBezTo>
                  <a:cubicBezTo>
                    <a:pt x="139" y="971"/>
                    <a:pt x="135" y="972"/>
                    <a:pt x="136" y="969"/>
                  </a:cubicBezTo>
                  <a:cubicBezTo>
                    <a:pt x="136" y="969"/>
                    <a:pt x="138" y="968"/>
                    <a:pt x="139" y="967"/>
                  </a:cubicBezTo>
                  <a:cubicBezTo>
                    <a:pt x="146" y="967"/>
                    <a:pt x="146" y="974"/>
                    <a:pt x="148" y="979"/>
                  </a:cubicBezTo>
                  <a:cubicBezTo>
                    <a:pt x="149" y="980"/>
                    <a:pt x="151" y="980"/>
                    <a:pt x="153" y="982"/>
                  </a:cubicBezTo>
                  <a:cubicBezTo>
                    <a:pt x="154" y="983"/>
                    <a:pt x="154" y="984"/>
                    <a:pt x="155" y="985"/>
                  </a:cubicBezTo>
                  <a:cubicBezTo>
                    <a:pt x="156" y="987"/>
                    <a:pt x="158" y="987"/>
                    <a:pt x="160" y="988"/>
                  </a:cubicBezTo>
                  <a:cubicBezTo>
                    <a:pt x="161" y="989"/>
                    <a:pt x="160" y="990"/>
                    <a:pt x="162" y="991"/>
                  </a:cubicBezTo>
                  <a:cubicBezTo>
                    <a:pt x="162" y="994"/>
                    <a:pt x="167" y="995"/>
                    <a:pt x="169" y="994"/>
                  </a:cubicBezTo>
                  <a:cubicBezTo>
                    <a:pt x="169" y="992"/>
                    <a:pt x="167" y="991"/>
                    <a:pt x="167" y="989"/>
                  </a:cubicBezTo>
                  <a:cubicBezTo>
                    <a:pt x="170" y="989"/>
                    <a:pt x="169" y="991"/>
                    <a:pt x="171" y="992"/>
                  </a:cubicBezTo>
                  <a:cubicBezTo>
                    <a:pt x="172" y="993"/>
                    <a:pt x="173" y="993"/>
                    <a:pt x="174" y="994"/>
                  </a:cubicBezTo>
                  <a:cubicBezTo>
                    <a:pt x="177" y="996"/>
                    <a:pt x="178" y="997"/>
                    <a:pt x="182" y="998"/>
                  </a:cubicBezTo>
                  <a:cubicBezTo>
                    <a:pt x="183" y="998"/>
                    <a:pt x="185" y="997"/>
                    <a:pt x="186" y="998"/>
                  </a:cubicBezTo>
                  <a:cubicBezTo>
                    <a:pt x="186" y="999"/>
                    <a:pt x="186" y="1001"/>
                    <a:pt x="186" y="1001"/>
                  </a:cubicBezTo>
                  <a:cubicBezTo>
                    <a:pt x="187" y="1002"/>
                    <a:pt x="187" y="1004"/>
                    <a:pt x="188" y="1005"/>
                  </a:cubicBezTo>
                  <a:cubicBezTo>
                    <a:pt x="190" y="1007"/>
                    <a:pt x="189" y="1005"/>
                    <a:pt x="191" y="1005"/>
                  </a:cubicBezTo>
                  <a:cubicBezTo>
                    <a:pt x="194" y="1005"/>
                    <a:pt x="196" y="1003"/>
                    <a:pt x="198" y="1003"/>
                  </a:cubicBezTo>
                  <a:cubicBezTo>
                    <a:pt x="204" y="1002"/>
                    <a:pt x="207" y="1009"/>
                    <a:pt x="210" y="1012"/>
                  </a:cubicBezTo>
                  <a:cubicBezTo>
                    <a:pt x="213" y="1015"/>
                    <a:pt x="219" y="1017"/>
                    <a:pt x="224" y="1018"/>
                  </a:cubicBezTo>
                  <a:cubicBezTo>
                    <a:pt x="229" y="1020"/>
                    <a:pt x="235" y="1022"/>
                    <a:pt x="240" y="1023"/>
                  </a:cubicBezTo>
                  <a:cubicBezTo>
                    <a:pt x="246" y="1024"/>
                    <a:pt x="251" y="1025"/>
                    <a:pt x="256" y="1026"/>
                  </a:cubicBezTo>
                  <a:cubicBezTo>
                    <a:pt x="262" y="1027"/>
                    <a:pt x="267" y="1030"/>
                    <a:pt x="273" y="1032"/>
                  </a:cubicBezTo>
                  <a:cubicBezTo>
                    <a:pt x="279" y="1035"/>
                    <a:pt x="286" y="1037"/>
                    <a:pt x="292" y="1038"/>
                  </a:cubicBezTo>
                  <a:cubicBezTo>
                    <a:pt x="300" y="1039"/>
                    <a:pt x="307" y="1036"/>
                    <a:pt x="315" y="1034"/>
                  </a:cubicBezTo>
                  <a:cubicBezTo>
                    <a:pt x="324" y="1032"/>
                    <a:pt x="333" y="1028"/>
                    <a:pt x="341" y="1022"/>
                  </a:cubicBezTo>
                  <a:cubicBezTo>
                    <a:pt x="348" y="1018"/>
                    <a:pt x="351" y="1012"/>
                    <a:pt x="356" y="1005"/>
                  </a:cubicBezTo>
                  <a:cubicBezTo>
                    <a:pt x="363" y="996"/>
                    <a:pt x="372" y="989"/>
                    <a:pt x="374" y="978"/>
                  </a:cubicBezTo>
                  <a:cubicBezTo>
                    <a:pt x="374" y="974"/>
                    <a:pt x="376" y="963"/>
                    <a:pt x="373" y="961"/>
                  </a:cubicBezTo>
                  <a:cubicBezTo>
                    <a:pt x="370" y="958"/>
                    <a:pt x="370" y="961"/>
                    <a:pt x="369" y="956"/>
                  </a:cubicBezTo>
                  <a:cubicBezTo>
                    <a:pt x="368" y="953"/>
                    <a:pt x="369" y="951"/>
                    <a:pt x="368" y="948"/>
                  </a:cubicBezTo>
                  <a:cubicBezTo>
                    <a:pt x="368" y="945"/>
                    <a:pt x="365" y="944"/>
                    <a:pt x="365" y="940"/>
                  </a:cubicBezTo>
                  <a:cubicBezTo>
                    <a:pt x="364" y="938"/>
                    <a:pt x="366" y="935"/>
                    <a:pt x="366" y="933"/>
                  </a:cubicBezTo>
                  <a:cubicBezTo>
                    <a:pt x="365" y="931"/>
                    <a:pt x="365" y="927"/>
                    <a:pt x="364" y="925"/>
                  </a:cubicBezTo>
                  <a:cubicBezTo>
                    <a:pt x="362" y="923"/>
                    <a:pt x="360" y="924"/>
                    <a:pt x="358" y="920"/>
                  </a:cubicBezTo>
                  <a:cubicBezTo>
                    <a:pt x="355" y="920"/>
                    <a:pt x="353" y="915"/>
                    <a:pt x="349" y="918"/>
                  </a:cubicBezTo>
                  <a:cubicBezTo>
                    <a:pt x="351" y="919"/>
                    <a:pt x="352" y="921"/>
                    <a:pt x="353" y="922"/>
                  </a:cubicBezTo>
                  <a:cubicBezTo>
                    <a:pt x="353" y="922"/>
                    <a:pt x="353" y="923"/>
                    <a:pt x="353" y="923"/>
                  </a:cubicBezTo>
                  <a:cubicBezTo>
                    <a:pt x="351" y="924"/>
                    <a:pt x="346" y="918"/>
                    <a:pt x="346" y="916"/>
                  </a:cubicBezTo>
                  <a:cubicBezTo>
                    <a:pt x="350" y="917"/>
                    <a:pt x="349" y="914"/>
                    <a:pt x="347" y="912"/>
                  </a:cubicBezTo>
                  <a:cubicBezTo>
                    <a:pt x="344" y="908"/>
                    <a:pt x="339" y="908"/>
                    <a:pt x="337" y="903"/>
                  </a:cubicBezTo>
                  <a:cubicBezTo>
                    <a:pt x="336" y="900"/>
                    <a:pt x="335" y="895"/>
                    <a:pt x="331" y="894"/>
                  </a:cubicBezTo>
                  <a:cubicBezTo>
                    <a:pt x="331" y="895"/>
                    <a:pt x="332" y="897"/>
                    <a:pt x="332" y="898"/>
                  </a:cubicBezTo>
                  <a:cubicBezTo>
                    <a:pt x="333" y="900"/>
                    <a:pt x="334" y="900"/>
                    <a:pt x="333" y="902"/>
                  </a:cubicBezTo>
                  <a:cubicBezTo>
                    <a:pt x="330" y="903"/>
                    <a:pt x="327" y="900"/>
                    <a:pt x="325" y="898"/>
                  </a:cubicBezTo>
                  <a:cubicBezTo>
                    <a:pt x="322" y="896"/>
                    <a:pt x="319" y="894"/>
                    <a:pt x="316" y="892"/>
                  </a:cubicBezTo>
                  <a:cubicBezTo>
                    <a:pt x="314" y="890"/>
                    <a:pt x="314" y="888"/>
                    <a:pt x="312" y="887"/>
                  </a:cubicBezTo>
                  <a:cubicBezTo>
                    <a:pt x="311" y="886"/>
                    <a:pt x="310" y="885"/>
                    <a:pt x="309" y="884"/>
                  </a:cubicBezTo>
                  <a:cubicBezTo>
                    <a:pt x="307" y="884"/>
                    <a:pt x="306" y="882"/>
                    <a:pt x="304" y="881"/>
                  </a:cubicBezTo>
                  <a:cubicBezTo>
                    <a:pt x="302" y="879"/>
                    <a:pt x="301" y="879"/>
                    <a:pt x="298" y="878"/>
                  </a:cubicBezTo>
                  <a:cubicBezTo>
                    <a:pt x="296" y="876"/>
                    <a:pt x="294" y="875"/>
                    <a:pt x="292" y="874"/>
                  </a:cubicBezTo>
                  <a:cubicBezTo>
                    <a:pt x="291" y="872"/>
                    <a:pt x="290" y="870"/>
                    <a:pt x="289" y="869"/>
                  </a:cubicBezTo>
                  <a:cubicBezTo>
                    <a:pt x="287" y="868"/>
                    <a:pt x="286" y="867"/>
                    <a:pt x="285" y="866"/>
                  </a:cubicBezTo>
                  <a:cubicBezTo>
                    <a:pt x="283" y="864"/>
                    <a:pt x="282" y="861"/>
                    <a:pt x="280" y="859"/>
                  </a:cubicBezTo>
                  <a:cubicBezTo>
                    <a:pt x="277" y="857"/>
                    <a:pt x="275" y="855"/>
                    <a:pt x="272" y="853"/>
                  </a:cubicBezTo>
                  <a:cubicBezTo>
                    <a:pt x="268" y="850"/>
                    <a:pt x="264" y="845"/>
                    <a:pt x="260" y="842"/>
                  </a:cubicBezTo>
                  <a:cubicBezTo>
                    <a:pt x="259" y="841"/>
                    <a:pt x="257" y="841"/>
                    <a:pt x="256" y="840"/>
                  </a:cubicBezTo>
                  <a:cubicBezTo>
                    <a:pt x="256" y="840"/>
                    <a:pt x="256" y="839"/>
                    <a:pt x="256" y="838"/>
                  </a:cubicBezTo>
                  <a:cubicBezTo>
                    <a:pt x="254" y="836"/>
                    <a:pt x="250" y="834"/>
                    <a:pt x="248" y="832"/>
                  </a:cubicBezTo>
                  <a:cubicBezTo>
                    <a:pt x="245" y="830"/>
                    <a:pt x="244" y="828"/>
                    <a:pt x="241" y="826"/>
                  </a:cubicBezTo>
                  <a:cubicBezTo>
                    <a:pt x="239" y="825"/>
                    <a:pt x="237" y="824"/>
                    <a:pt x="235" y="823"/>
                  </a:cubicBezTo>
                  <a:cubicBezTo>
                    <a:pt x="233" y="822"/>
                    <a:pt x="232" y="820"/>
                    <a:pt x="230" y="819"/>
                  </a:cubicBezTo>
                  <a:cubicBezTo>
                    <a:pt x="228" y="818"/>
                    <a:pt x="225" y="818"/>
                    <a:pt x="224" y="817"/>
                  </a:cubicBezTo>
                  <a:cubicBezTo>
                    <a:pt x="222" y="816"/>
                    <a:pt x="221" y="815"/>
                    <a:pt x="218" y="815"/>
                  </a:cubicBezTo>
                  <a:cubicBezTo>
                    <a:pt x="215" y="814"/>
                    <a:pt x="211" y="813"/>
                    <a:pt x="208" y="813"/>
                  </a:cubicBezTo>
                  <a:cubicBezTo>
                    <a:pt x="208" y="814"/>
                    <a:pt x="208" y="814"/>
                    <a:pt x="208" y="814"/>
                  </a:cubicBezTo>
                  <a:cubicBezTo>
                    <a:pt x="209" y="815"/>
                    <a:pt x="212" y="815"/>
                    <a:pt x="211" y="818"/>
                  </a:cubicBezTo>
                  <a:cubicBezTo>
                    <a:pt x="209" y="818"/>
                    <a:pt x="207" y="816"/>
                    <a:pt x="205" y="816"/>
                  </a:cubicBezTo>
                  <a:cubicBezTo>
                    <a:pt x="203" y="815"/>
                    <a:pt x="201" y="815"/>
                    <a:pt x="199" y="814"/>
                  </a:cubicBezTo>
                  <a:cubicBezTo>
                    <a:pt x="198" y="814"/>
                    <a:pt x="199" y="813"/>
                    <a:pt x="198" y="812"/>
                  </a:cubicBezTo>
                  <a:cubicBezTo>
                    <a:pt x="197" y="812"/>
                    <a:pt x="195" y="812"/>
                    <a:pt x="195" y="812"/>
                  </a:cubicBezTo>
                  <a:cubicBezTo>
                    <a:pt x="193" y="812"/>
                    <a:pt x="191" y="813"/>
                    <a:pt x="189" y="812"/>
                  </a:cubicBezTo>
                  <a:cubicBezTo>
                    <a:pt x="188" y="807"/>
                    <a:pt x="189" y="804"/>
                    <a:pt x="183" y="803"/>
                  </a:cubicBezTo>
                  <a:cubicBezTo>
                    <a:pt x="182" y="803"/>
                    <a:pt x="179" y="803"/>
                    <a:pt x="178" y="804"/>
                  </a:cubicBezTo>
                  <a:cubicBezTo>
                    <a:pt x="178" y="804"/>
                    <a:pt x="176" y="807"/>
                    <a:pt x="177" y="806"/>
                  </a:cubicBezTo>
                  <a:cubicBezTo>
                    <a:pt x="178" y="806"/>
                    <a:pt x="180" y="807"/>
                    <a:pt x="180" y="809"/>
                  </a:cubicBezTo>
                  <a:cubicBezTo>
                    <a:pt x="176" y="808"/>
                    <a:pt x="168" y="811"/>
                    <a:pt x="165" y="807"/>
                  </a:cubicBezTo>
                  <a:cubicBezTo>
                    <a:pt x="165" y="807"/>
                    <a:pt x="165" y="801"/>
                    <a:pt x="164" y="801"/>
                  </a:cubicBezTo>
                  <a:cubicBezTo>
                    <a:pt x="162" y="801"/>
                    <a:pt x="161" y="801"/>
                    <a:pt x="160" y="801"/>
                  </a:cubicBezTo>
                  <a:cubicBezTo>
                    <a:pt x="160" y="799"/>
                    <a:pt x="144" y="797"/>
                    <a:pt x="141" y="795"/>
                  </a:cubicBezTo>
                  <a:cubicBezTo>
                    <a:pt x="140" y="795"/>
                    <a:pt x="139" y="794"/>
                    <a:pt x="138" y="793"/>
                  </a:cubicBezTo>
                  <a:cubicBezTo>
                    <a:pt x="136" y="792"/>
                    <a:pt x="136" y="791"/>
                    <a:pt x="134" y="790"/>
                  </a:cubicBezTo>
                  <a:cubicBezTo>
                    <a:pt x="132" y="789"/>
                    <a:pt x="129" y="787"/>
                    <a:pt x="126" y="787"/>
                  </a:cubicBezTo>
                  <a:cubicBezTo>
                    <a:pt x="126" y="787"/>
                    <a:pt x="126" y="785"/>
                    <a:pt x="126" y="784"/>
                  </a:cubicBezTo>
                  <a:cubicBezTo>
                    <a:pt x="134" y="786"/>
                    <a:pt x="141" y="790"/>
                    <a:pt x="150" y="790"/>
                  </a:cubicBezTo>
                  <a:cubicBezTo>
                    <a:pt x="152" y="786"/>
                    <a:pt x="157" y="782"/>
                    <a:pt x="155" y="777"/>
                  </a:cubicBezTo>
                  <a:cubicBezTo>
                    <a:pt x="154" y="770"/>
                    <a:pt x="144" y="775"/>
                    <a:pt x="140" y="772"/>
                  </a:cubicBezTo>
                  <a:cubicBezTo>
                    <a:pt x="139" y="771"/>
                    <a:pt x="138" y="769"/>
                    <a:pt x="136" y="767"/>
                  </a:cubicBezTo>
                  <a:cubicBezTo>
                    <a:pt x="134" y="765"/>
                    <a:pt x="132" y="763"/>
                    <a:pt x="130" y="762"/>
                  </a:cubicBezTo>
                  <a:cubicBezTo>
                    <a:pt x="129" y="761"/>
                    <a:pt x="125" y="758"/>
                    <a:pt x="122" y="759"/>
                  </a:cubicBezTo>
                  <a:cubicBezTo>
                    <a:pt x="121" y="760"/>
                    <a:pt x="119" y="764"/>
                    <a:pt x="122" y="764"/>
                  </a:cubicBezTo>
                  <a:cubicBezTo>
                    <a:pt x="123" y="766"/>
                    <a:pt x="123" y="768"/>
                    <a:pt x="124" y="769"/>
                  </a:cubicBezTo>
                  <a:cubicBezTo>
                    <a:pt x="124" y="771"/>
                    <a:pt x="126" y="771"/>
                    <a:pt x="127" y="773"/>
                  </a:cubicBezTo>
                  <a:cubicBezTo>
                    <a:pt x="123" y="773"/>
                    <a:pt x="121" y="768"/>
                    <a:pt x="117" y="769"/>
                  </a:cubicBezTo>
                  <a:cubicBezTo>
                    <a:pt x="118" y="774"/>
                    <a:pt x="114" y="778"/>
                    <a:pt x="119" y="782"/>
                  </a:cubicBezTo>
                  <a:cubicBezTo>
                    <a:pt x="113" y="782"/>
                    <a:pt x="107" y="775"/>
                    <a:pt x="102" y="773"/>
                  </a:cubicBezTo>
                  <a:cubicBezTo>
                    <a:pt x="100" y="773"/>
                    <a:pt x="98" y="773"/>
                    <a:pt x="94" y="773"/>
                  </a:cubicBezTo>
                  <a:cubicBezTo>
                    <a:pt x="95" y="778"/>
                    <a:pt x="98" y="785"/>
                    <a:pt x="95" y="790"/>
                  </a:cubicBezTo>
                  <a:cubicBezTo>
                    <a:pt x="90" y="798"/>
                    <a:pt x="82" y="785"/>
                    <a:pt x="77" y="784"/>
                  </a:cubicBezTo>
                  <a:cubicBezTo>
                    <a:pt x="77" y="788"/>
                    <a:pt x="77" y="792"/>
                    <a:pt x="75" y="796"/>
                  </a:cubicBezTo>
                  <a:cubicBezTo>
                    <a:pt x="74" y="800"/>
                    <a:pt x="70" y="805"/>
                    <a:pt x="66" y="807"/>
                  </a:cubicBezTo>
                  <a:cubicBezTo>
                    <a:pt x="61" y="809"/>
                    <a:pt x="58" y="807"/>
                    <a:pt x="55" y="812"/>
                  </a:cubicBezTo>
                  <a:cubicBezTo>
                    <a:pt x="53" y="817"/>
                    <a:pt x="54" y="835"/>
                    <a:pt x="43" y="830"/>
                  </a:cubicBezTo>
                  <a:cubicBezTo>
                    <a:pt x="43" y="830"/>
                    <a:pt x="43" y="829"/>
                    <a:pt x="42" y="829"/>
                  </a:cubicBezTo>
                  <a:cubicBezTo>
                    <a:pt x="38" y="834"/>
                    <a:pt x="30" y="836"/>
                    <a:pt x="29" y="841"/>
                  </a:cubicBezTo>
                  <a:cubicBezTo>
                    <a:pt x="38" y="842"/>
                    <a:pt x="39" y="849"/>
                    <a:pt x="36" y="857"/>
                  </a:cubicBezTo>
                  <a:cubicBezTo>
                    <a:pt x="33" y="867"/>
                    <a:pt x="29" y="865"/>
                    <a:pt x="31" y="876"/>
                  </a:cubicBezTo>
                  <a:cubicBezTo>
                    <a:pt x="34" y="895"/>
                    <a:pt x="48" y="895"/>
                    <a:pt x="58" y="908"/>
                  </a:cubicBezTo>
                  <a:cubicBezTo>
                    <a:pt x="67" y="920"/>
                    <a:pt x="75" y="931"/>
                    <a:pt x="66" y="947"/>
                  </a:cubicBezTo>
                  <a:cubicBezTo>
                    <a:pt x="61" y="955"/>
                    <a:pt x="54" y="961"/>
                    <a:pt x="49" y="969"/>
                  </a:cubicBezTo>
                  <a:cubicBezTo>
                    <a:pt x="43" y="981"/>
                    <a:pt x="45" y="984"/>
                    <a:pt x="51" y="994"/>
                  </a:cubicBezTo>
                  <a:cubicBezTo>
                    <a:pt x="53" y="997"/>
                    <a:pt x="54" y="1001"/>
                    <a:pt x="56" y="1005"/>
                  </a:cubicBezTo>
                  <a:cubicBezTo>
                    <a:pt x="58" y="1012"/>
                    <a:pt x="60" y="1019"/>
                    <a:pt x="63" y="1026"/>
                  </a:cubicBezTo>
                  <a:cubicBezTo>
                    <a:pt x="65" y="1031"/>
                    <a:pt x="81" y="1067"/>
                    <a:pt x="66" y="1064"/>
                  </a:cubicBezTo>
                  <a:cubicBezTo>
                    <a:pt x="65" y="1069"/>
                    <a:pt x="67" y="1072"/>
                    <a:pt x="66" y="1077"/>
                  </a:cubicBezTo>
                  <a:cubicBezTo>
                    <a:pt x="64" y="1082"/>
                    <a:pt x="60" y="1085"/>
                    <a:pt x="60" y="1091"/>
                  </a:cubicBezTo>
                  <a:cubicBezTo>
                    <a:pt x="72" y="1095"/>
                    <a:pt x="61" y="1101"/>
                    <a:pt x="60" y="1106"/>
                  </a:cubicBezTo>
                  <a:cubicBezTo>
                    <a:pt x="58" y="1115"/>
                    <a:pt x="65" y="1120"/>
                    <a:pt x="73" y="1119"/>
                  </a:cubicBezTo>
                  <a:cubicBezTo>
                    <a:pt x="73" y="1123"/>
                    <a:pt x="76" y="1126"/>
                    <a:pt x="76" y="1129"/>
                  </a:cubicBezTo>
                  <a:cubicBezTo>
                    <a:pt x="74" y="1140"/>
                    <a:pt x="69" y="1139"/>
                    <a:pt x="77" y="1148"/>
                  </a:cubicBezTo>
                  <a:cubicBezTo>
                    <a:pt x="85" y="1156"/>
                    <a:pt x="90" y="1164"/>
                    <a:pt x="81" y="1174"/>
                  </a:cubicBezTo>
                  <a:cubicBezTo>
                    <a:pt x="79" y="1177"/>
                    <a:pt x="72" y="1182"/>
                    <a:pt x="71" y="1184"/>
                  </a:cubicBezTo>
                  <a:cubicBezTo>
                    <a:pt x="70" y="1190"/>
                    <a:pt x="77" y="1194"/>
                    <a:pt x="81" y="1197"/>
                  </a:cubicBezTo>
                  <a:cubicBezTo>
                    <a:pt x="92" y="1206"/>
                    <a:pt x="104" y="1217"/>
                    <a:pt x="108" y="1231"/>
                  </a:cubicBezTo>
                  <a:cubicBezTo>
                    <a:pt x="113" y="1248"/>
                    <a:pt x="102" y="1264"/>
                    <a:pt x="91" y="1276"/>
                  </a:cubicBezTo>
                  <a:cubicBezTo>
                    <a:pt x="87" y="1281"/>
                    <a:pt x="81" y="1284"/>
                    <a:pt x="77" y="1289"/>
                  </a:cubicBezTo>
                  <a:cubicBezTo>
                    <a:pt x="73" y="1294"/>
                    <a:pt x="70" y="1301"/>
                    <a:pt x="66" y="1306"/>
                  </a:cubicBezTo>
                  <a:cubicBezTo>
                    <a:pt x="63" y="1311"/>
                    <a:pt x="60" y="1315"/>
                    <a:pt x="58" y="1320"/>
                  </a:cubicBezTo>
                  <a:cubicBezTo>
                    <a:pt x="54" y="1327"/>
                    <a:pt x="50" y="1328"/>
                    <a:pt x="44" y="1334"/>
                  </a:cubicBezTo>
                  <a:cubicBezTo>
                    <a:pt x="37" y="1342"/>
                    <a:pt x="27" y="1348"/>
                    <a:pt x="20" y="1356"/>
                  </a:cubicBezTo>
                  <a:cubicBezTo>
                    <a:pt x="17" y="1361"/>
                    <a:pt x="15" y="1364"/>
                    <a:pt x="12" y="1367"/>
                  </a:cubicBezTo>
                  <a:cubicBezTo>
                    <a:pt x="17" y="1365"/>
                    <a:pt x="23" y="1363"/>
                    <a:pt x="30" y="1365"/>
                  </a:cubicBezTo>
                  <a:cubicBezTo>
                    <a:pt x="22" y="1377"/>
                    <a:pt x="35" y="1380"/>
                    <a:pt x="45" y="1384"/>
                  </a:cubicBezTo>
                  <a:cubicBezTo>
                    <a:pt x="52" y="1387"/>
                    <a:pt x="64" y="1386"/>
                    <a:pt x="70" y="1389"/>
                  </a:cubicBezTo>
                  <a:cubicBezTo>
                    <a:pt x="75" y="1393"/>
                    <a:pt x="87" y="1404"/>
                    <a:pt x="71" y="1401"/>
                  </a:cubicBezTo>
                  <a:cubicBezTo>
                    <a:pt x="66" y="1400"/>
                    <a:pt x="63" y="1395"/>
                    <a:pt x="56" y="1395"/>
                  </a:cubicBezTo>
                  <a:cubicBezTo>
                    <a:pt x="51" y="1395"/>
                    <a:pt x="48" y="1399"/>
                    <a:pt x="43" y="1398"/>
                  </a:cubicBezTo>
                  <a:cubicBezTo>
                    <a:pt x="43" y="1401"/>
                    <a:pt x="43" y="1404"/>
                    <a:pt x="42" y="1407"/>
                  </a:cubicBezTo>
                  <a:cubicBezTo>
                    <a:pt x="37" y="1406"/>
                    <a:pt x="34" y="1402"/>
                    <a:pt x="29" y="1404"/>
                  </a:cubicBezTo>
                  <a:cubicBezTo>
                    <a:pt x="29" y="1408"/>
                    <a:pt x="29" y="1412"/>
                    <a:pt x="27" y="1414"/>
                  </a:cubicBezTo>
                  <a:cubicBezTo>
                    <a:pt x="25" y="1410"/>
                    <a:pt x="25" y="1404"/>
                    <a:pt x="19" y="1404"/>
                  </a:cubicBezTo>
                  <a:cubicBezTo>
                    <a:pt x="18" y="1413"/>
                    <a:pt x="22" y="1420"/>
                    <a:pt x="19" y="1424"/>
                  </a:cubicBezTo>
                  <a:cubicBezTo>
                    <a:pt x="24" y="1430"/>
                    <a:pt x="16" y="1434"/>
                    <a:pt x="13" y="1442"/>
                  </a:cubicBezTo>
                  <a:cubicBezTo>
                    <a:pt x="10" y="1450"/>
                    <a:pt x="2" y="1455"/>
                    <a:pt x="3" y="1464"/>
                  </a:cubicBezTo>
                  <a:cubicBezTo>
                    <a:pt x="3" y="1468"/>
                    <a:pt x="5" y="1472"/>
                    <a:pt x="5" y="1476"/>
                  </a:cubicBezTo>
                  <a:cubicBezTo>
                    <a:pt x="5" y="1480"/>
                    <a:pt x="4" y="1483"/>
                    <a:pt x="4" y="1487"/>
                  </a:cubicBezTo>
                  <a:cubicBezTo>
                    <a:pt x="5" y="1490"/>
                    <a:pt x="7" y="1495"/>
                    <a:pt x="8" y="1497"/>
                  </a:cubicBezTo>
                  <a:cubicBezTo>
                    <a:pt x="9" y="1498"/>
                    <a:pt x="10" y="1502"/>
                    <a:pt x="10" y="1502"/>
                  </a:cubicBezTo>
                  <a:cubicBezTo>
                    <a:pt x="11" y="1504"/>
                    <a:pt x="13" y="1503"/>
                    <a:pt x="12" y="1507"/>
                  </a:cubicBezTo>
                  <a:cubicBezTo>
                    <a:pt x="12" y="1508"/>
                    <a:pt x="7" y="1509"/>
                    <a:pt x="7" y="1510"/>
                  </a:cubicBezTo>
                  <a:cubicBezTo>
                    <a:pt x="6" y="1510"/>
                    <a:pt x="3" y="1514"/>
                    <a:pt x="2" y="1515"/>
                  </a:cubicBezTo>
                  <a:cubicBezTo>
                    <a:pt x="1" y="1517"/>
                    <a:pt x="1" y="1519"/>
                    <a:pt x="0" y="1522"/>
                  </a:cubicBezTo>
                  <a:cubicBezTo>
                    <a:pt x="0" y="1522"/>
                    <a:pt x="1" y="1522"/>
                    <a:pt x="1" y="1522"/>
                  </a:cubicBezTo>
                  <a:cubicBezTo>
                    <a:pt x="12" y="1528"/>
                    <a:pt x="13" y="1536"/>
                    <a:pt x="10" y="1547"/>
                  </a:cubicBezTo>
                  <a:cubicBezTo>
                    <a:pt x="9" y="1550"/>
                    <a:pt x="10" y="1552"/>
                    <a:pt x="8" y="1555"/>
                  </a:cubicBezTo>
                  <a:cubicBezTo>
                    <a:pt x="16" y="1556"/>
                    <a:pt x="21" y="1568"/>
                    <a:pt x="22" y="1576"/>
                  </a:cubicBezTo>
                  <a:cubicBezTo>
                    <a:pt x="23" y="1580"/>
                    <a:pt x="22" y="1583"/>
                    <a:pt x="21" y="1587"/>
                  </a:cubicBezTo>
                  <a:cubicBezTo>
                    <a:pt x="21" y="1587"/>
                    <a:pt x="21" y="1588"/>
                    <a:pt x="21" y="1589"/>
                  </a:cubicBezTo>
                  <a:cubicBezTo>
                    <a:pt x="22" y="1590"/>
                    <a:pt x="23" y="1591"/>
                    <a:pt x="25" y="1592"/>
                  </a:cubicBezTo>
                  <a:cubicBezTo>
                    <a:pt x="27" y="1593"/>
                    <a:pt x="26" y="1593"/>
                    <a:pt x="28" y="1593"/>
                  </a:cubicBezTo>
                  <a:cubicBezTo>
                    <a:pt x="30" y="1593"/>
                    <a:pt x="32" y="1591"/>
                    <a:pt x="35" y="1593"/>
                  </a:cubicBezTo>
                  <a:cubicBezTo>
                    <a:pt x="38" y="1596"/>
                    <a:pt x="34" y="1599"/>
                    <a:pt x="40" y="1599"/>
                  </a:cubicBezTo>
                  <a:cubicBezTo>
                    <a:pt x="45" y="1600"/>
                    <a:pt x="47" y="1595"/>
                    <a:pt x="53" y="1598"/>
                  </a:cubicBezTo>
                  <a:cubicBezTo>
                    <a:pt x="60" y="1602"/>
                    <a:pt x="50" y="1613"/>
                    <a:pt x="60" y="1610"/>
                  </a:cubicBezTo>
                  <a:cubicBezTo>
                    <a:pt x="69" y="1607"/>
                    <a:pt x="75" y="1601"/>
                    <a:pt x="84" y="1610"/>
                  </a:cubicBezTo>
                  <a:cubicBezTo>
                    <a:pt x="86" y="1612"/>
                    <a:pt x="92" y="1615"/>
                    <a:pt x="94" y="1617"/>
                  </a:cubicBezTo>
                  <a:cubicBezTo>
                    <a:pt x="95" y="1619"/>
                    <a:pt x="95" y="1625"/>
                    <a:pt x="95" y="1628"/>
                  </a:cubicBezTo>
                  <a:cubicBezTo>
                    <a:pt x="95" y="1632"/>
                    <a:pt x="94" y="1631"/>
                    <a:pt x="95" y="1635"/>
                  </a:cubicBezTo>
                  <a:cubicBezTo>
                    <a:pt x="96" y="1636"/>
                    <a:pt x="98" y="1638"/>
                    <a:pt x="98" y="1640"/>
                  </a:cubicBezTo>
                  <a:cubicBezTo>
                    <a:pt x="99" y="1646"/>
                    <a:pt x="96" y="1645"/>
                    <a:pt x="93" y="1649"/>
                  </a:cubicBezTo>
                  <a:cubicBezTo>
                    <a:pt x="89" y="1656"/>
                    <a:pt x="95" y="1656"/>
                    <a:pt x="99" y="1660"/>
                  </a:cubicBezTo>
                  <a:cubicBezTo>
                    <a:pt x="103" y="1664"/>
                    <a:pt x="98" y="1664"/>
                    <a:pt x="99" y="1668"/>
                  </a:cubicBezTo>
                  <a:cubicBezTo>
                    <a:pt x="100" y="1670"/>
                    <a:pt x="102" y="1670"/>
                    <a:pt x="103" y="1672"/>
                  </a:cubicBezTo>
                  <a:cubicBezTo>
                    <a:pt x="105" y="1674"/>
                    <a:pt x="105" y="1674"/>
                    <a:pt x="106" y="1676"/>
                  </a:cubicBezTo>
                  <a:cubicBezTo>
                    <a:pt x="109" y="1681"/>
                    <a:pt x="109" y="1682"/>
                    <a:pt x="114" y="1685"/>
                  </a:cubicBezTo>
                  <a:cubicBezTo>
                    <a:pt x="117" y="1687"/>
                    <a:pt x="119" y="1688"/>
                    <a:pt x="119" y="1692"/>
                  </a:cubicBezTo>
                  <a:cubicBezTo>
                    <a:pt x="120" y="1698"/>
                    <a:pt x="115" y="1698"/>
                    <a:pt x="122" y="1700"/>
                  </a:cubicBezTo>
                  <a:cubicBezTo>
                    <a:pt x="126" y="1702"/>
                    <a:pt x="130" y="1702"/>
                    <a:pt x="135" y="1704"/>
                  </a:cubicBezTo>
                  <a:cubicBezTo>
                    <a:pt x="136" y="1705"/>
                    <a:pt x="139" y="1704"/>
                    <a:pt x="140" y="1706"/>
                  </a:cubicBezTo>
                  <a:cubicBezTo>
                    <a:pt x="140" y="1708"/>
                    <a:pt x="136" y="1707"/>
                    <a:pt x="136" y="1709"/>
                  </a:cubicBezTo>
                  <a:cubicBezTo>
                    <a:pt x="136" y="1714"/>
                    <a:pt x="142" y="1712"/>
                    <a:pt x="141" y="1718"/>
                  </a:cubicBezTo>
                  <a:cubicBezTo>
                    <a:pt x="141" y="1719"/>
                    <a:pt x="134" y="1726"/>
                    <a:pt x="132" y="1727"/>
                  </a:cubicBezTo>
                  <a:cubicBezTo>
                    <a:pt x="127" y="1732"/>
                    <a:pt x="126" y="1730"/>
                    <a:pt x="120" y="1728"/>
                  </a:cubicBezTo>
                  <a:cubicBezTo>
                    <a:pt x="116" y="1727"/>
                    <a:pt x="110" y="1726"/>
                    <a:pt x="107" y="1730"/>
                  </a:cubicBezTo>
                  <a:cubicBezTo>
                    <a:pt x="103" y="1736"/>
                    <a:pt x="110" y="1737"/>
                    <a:pt x="112" y="1742"/>
                  </a:cubicBezTo>
                  <a:cubicBezTo>
                    <a:pt x="113" y="1743"/>
                    <a:pt x="112" y="1746"/>
                    <a:pt x="112" y="1747"/>
                  </a:cubicBezTo>
                  <a:cubicBezTo>
                    <a:pt x="112" y="1750"/>
                    <a:pt x="113" y="1752"/>
                    <a:pt x="114" y="1755"/>
                  </a:cubicBezTo>
                  <a:cubicBezTo>
                    <a:pt x="114" y="1756"/>
                    <a:pt x="113" y="1758"/>
                    <a:pt x="113" y="1759"/>
                  </a:cubicBezTo>
                  <a:cubicBezTo>
                    <a:pt x="113" y="1762"/>
                    <a:pt x="114" y="1764"/>
                    <a:pt x="114" y="1766"/>
                  </a:cubicBezTo>
                  <a:cubicBezTo>
                    <a:pt x="114" y="1769"/>
                    <a:pt x="114" y="1772"/>
                    <a:pt x="113" y="1775"/>
                  </a:cubicBezTo>
                  <a:cubicBezTo>
                    <a:pt x="118" y="1775"/>
                    <a:pt x="123" y="1776"/>
                    <a:pt x="127" y="1776"/>
                  </a:cubicBezTo>
                  <a:cubicBezTo>
                    <a:pt x="140" y="1776"/>
                    <a:pt x="148" y="1762"/>
                    <a:pt x="160" y="1763"/>
                  </a:cubicBezTo>
                  <a:cubicBezTo>
                    <a:pt x="173" y="1763"/>
                    <a:pt x="177" y="1772"/>
                    <a:pt x="183" y="1781"/>
                  </a:cubicBezTo>
                  <a:cubicBezTo>
                    <a:pt x="184" y="1783"/>
                    <a:pt x="188" y="1786"/>
                    <a:pt x="188" y="1788"/>
                  </a:cubicBezTo>
                  <a:cubicBezTo>
                    <a:pt x="188" y="1794"/>
                    <a:pt x="184" y="1791"/>
                    <a:pt x="183" y="1793"/>
                  </a:cubicBezTo>
                  <a:cubicBezTo>
                    <a:pt x="181" y="1797"/>
                    <a:pt x="183" y="1794"/>
                    <a:pt x="183" y="1799"/>
                  </a:cubicBezTo>
                  <a:cubicBezTo>
                    <a:pt x="186" y="1815"/>
                    <a:pt x="189" y="1809"/>
                    <a:pt x="203" y="1814"/>
                  </a:cubicBezTo>
                  <a:cubicBezTo>
                    <a:pt x="207" y="1815"/>
                    <a:pt x="207" y="1815"/>
                    <a:pt x="210" y="1818"/>
                  </a:cubicBezTo>
                  <a:cubicBezTo>
                    <a:pt x="212" y="1820"/>
                    <a:pt x="210" y="1824"/>
                    <a:pt x="216" y="1824"/>
                  </a:cubicBezTo>
                  <a:cubicBezTo>
                    <a:pt x="216" y="1833"/>
                    <a:pt x="213" y="1848"/>
                    <a:pt x="224" y="1849"/>
                  </a:cubicBezTo>
                  <a:cubicBezTo>
                    <a:pt x="227" y="1849"/>
                    <a:pt x="228" y="1846"/>
                    <a:pt x="231" y="1846"/>
                  </a:cubicBezTo>
                  <a:cubicBezTo>
                    <a:pt x="234" y="1846"/>
                    <a:pt x="236" y="1850"/>
                    <a:pt x="239" y="1852"/>
                  </a:cubicBezTo>
                  <a:cubicBezTo>
                    <a:pt x="243" y="1854"/>
                    <a:pt x="251" y="1855"/>
                    <a:pt x="255" y="1854"/>
                  </a:cubicBezTo>
                  <a:cubicBezTo>
                    <a:pt x="258" y="1853"/>
                    <a:pt x="266" y="1846"/>
                    <a:pt x="270" y="1848"/>
                  </a:cubicBezTo>
                  <a:cubicBezTo>
                    <a:pt x="274" y="1849"/>
                    <a:pt x="276" y="1857"/>
                    <a:pt x="280" y="1860"/>
                  </a:cubicBezTo>
                  <a:cubicBezTo>
                    <a:pt x="288" y="1867"/>
                    <a:pt x="303" y="1866"/>
                    <a:pt x="314" y="1870"/>
                  </a:cubicBezTo>
                  <a:cubicBezTo>
                    <a:pt x="317" y="1872"/>
                    <a:pt x="323" y="1873"/>
                    <a:pt x="327" y="1876"/>
                  </a:cubicBezTo>
                  <a:cubicBezTo>
                    <a:pt x="332" y="1879"/>
                    <a:pt x="331" y="1882"/>
                    <a:pt x="340" y="1881"/>
                  </a:cubicBezTo>
                  <a:cubicBezTo>
                    <a:pt x="340" y="1889"/>
                    <a:pt x="342" y="1892"/>
                    <a:pt x="338" y="1898"/>
                  </a:cubicBezTo>
                  <a:cubicBezTo>
                    <a:pt x="335" y="1902"/>
                    <a:pt x="322" y="1911"/>
                    <a:pt x="336" y="1910"/>
                  </a:cubicBezTo>
                  <a:cubicBezTo>
                    <a:pt x="336" y="1911"/>
                    <a:pt x="337" y="1911"/>
                    <a:pt x="336" y="1912"/>
                  </a:cubicBezTo>
                  <a:cubicBezTo>
                    <a:pt x="327" y="1915"/>
                    <a:pt x="330" y="1916"/>
                    <a:pt x="333" y="1924"/>
                  </a:cubicBezTo>
                  <a:cubicBezTo>
                    <a:pt x="335" y="1928"/>
                    <a:pt x="337" y="1930"/>
                    <a:pt x="336" y="1935"/>
                  </a:cubicBezTo>
                  <a:cubicBezTo>
                    <a:pt x="335" y="1939"/>
                    <a:pt x="334" y="1944"/>
                    <a:pt x="331" y="1948"/>
                  </a:cubicBezTo>
                  <a:cubicBezTo>
                    <a:pt x="328" y="1954"/>
                    <a:pt x="328" y="1954"/>
                    <a:pt x="320" y="1953"/>
                  </a:cubicBezTo>
                  <a:cubicBezTo>
                    <a:pt x="313" y="1953"/>
                    <a:pt x="311" y="1954"/>
                    <a:pt x="307" y="1956"/>
                  </a:cubicBezTo>
                  <a:cubicBezTo>
                    <a:pt x="304" y="1957"/>
                    <a:pt x="295" y="1960"/>
                    <a:pt x="294" y="1961"/>
                  </a:cubicBezTo>
                  <a:cubicBezTo>
                    <a:pt x="292" y="1962"/>
                    <a:pt x="290" y="1972"/>
                    <a:pt x="290" y="1973"/>
                  </a:cubicBezTo>
                  <a:cubicBezTo>
                    <a:pt x="290" y="1974"/>
                    <a:pt x="289" y="1978"/>
                    <a:pt x="288" y="1981"/>
                  </a:cubicBezTo>
                  <a:cubicBezTo>
                    <a:pt x="290" y="1981"/>
                    <a:pt x="291" y="1980"/>
                    <a:pt x="293" y="1980"/>
                  </a:cubicBezTo>
                  <a:cubicBezTo>
                    <a:pt x="296" y="1979"/>
                    <a:pt x="299" y="1981"/>
                    <a:pt x="302" y="1980"/>
                  </a:cubicBezTo>
                  <a:cubicBezTo>
                    <a:pt x="304" y="1979"/>
                    <a:pt x="308" y="1978"/>
                    <a:pt x="310" y="1977"/>
                  </a:cubicBezTo>
                  <a:cubicBezTo>
                    <a:pt x="313" y="1976"/>
                    <a:pt x="313" y="1973"/>
                    <a:pt x="317" y="1974"/>
                  </a:cubicBezTo>
                  <a:cubicBezTo>
                    <a:pt x="316" y="1977"/>
                    <a:pt x="320" y="1980"/>
                    <a:pt x="316" y="1983"/>
                  </a:cubicBezTo>
                  <a:cubicBezTo>
                    <a:pt x="315" y="1983"/>
                    <a:pt x="312" y="1983"/>
                    <a:pt x="311" y="1983"/>
                  </a:cubicBezTo>
                  <a:cubicBezTo>
                    <a:pt x="307" y="1986"/>
                    <a:pt x="307" y="1988"/>
                    <a:pt x="303" y="1989"/>
                  </a:cubicBezTo>
                  <a:cubicBezTo>
                    <a:pt x="300" y="1990"/>
                    <a:pt x="296" y="1989"/>
                    <a:pt x="296" y="1992"/>
                  </a:cubicBezTo>
                  <a:cubicBezTo>
                    <a:pt x="297" y="1995"/>
                    <a:pt x="301" y="1995"/>
                    <a:pt x="298" y="1998"/>
                  </a:cubicBezTo>
                  <a:cubicBezTo>
                    <a:pt x="294" y="1995"/>
                    <a:pt x="293" y="1995"/>
                    <a:pt x="288" y="1997"/>
                  </a:cubicBezTo>
                  <a:cubicBezTo>
                    <a:pt x="285" y="1998"/>
                    <a:pt x="282" y="1997"/>
                    <a:pt x="279" y="1999"/>
                  </a:cubicBezTo>
                  <a:cubicBezTo>
                    <a:pt x="280" y="2001"/>
                    <a:pt x="279" y="2005"/>
                    <a:pt x="282" y="2007"/>
                  </a:cubicBezTo>
                  <a:cubicBezTo>
                    <a:pt x="284" y="2009"/>
                    <a:pt x="288" y="2009"/>
                    <a:pt x="291" y="2010"/>
                  </a:cubicBezTo>
                  <a:cubicBezTo>
                    <a:pt x="291" y="2012"/>
                    <a:pt x="292" y="2016"/>
                    <a:pt x="291" y="2018"/>
                  </a:cubicBezTo>
                  <a:cubicBezTo>
                    <a:pt x="289" y="2021"/>
                    <a:pt x="286" y="2020"/>
                    <a:pt x="284" y="2022"/>
                  </a:cubicBezTo>
                  <a:cubicBezTo>
                    <a:pt x="281" y="2025"/>
                    <a:pt x="284" y="2027"/>
                    <a:pt x="282" y="2030"/>
                  </a:cubicBezTo>
                  <a:cubicBezTo>
                    <a:pt x="281" y="2033"/>
                    <a:pt x="276" y="2033"/>
                    <a:pt x="275" y="2036"/>
                  </a:cubicBezTo>
                  <a:cubicBezTo>
                    <a:pt x="273" y="2038"/>
                    <a:pt x="275" y="2042"/>
                    <a:pt x="273" y="2045"/>
                  </a:cubicBezTo>
                  <a:cubicBezTo>
                    <a:pt x="267" y="2054"/>
                    <a:pt x="259" y="2043"/>
                    <a:pt x="252" y="2045"/>
                  </a:cubicBezTo>
                  <a:cubicBezTo>
                    <a:pt x="252" y="2045"/>
                    <a:pt x="253" y="2050"/>
                    <a:pt x="253" y="2049"/>
                  </a:cubicBezTo>
                  <a:cubicBezTo>
                    <a:pt x="253" y="2049"/>
                    <a:pt x="255" y="2050"/>
                    <a:pt x="254" y="2051"/>
                  </a:cubicBezTo>
                  <a:cubicBezTo>
                    <a:pt x="254" y="2052"/>
                    <a:pt x="252" y="2051"/>
                    <a:pt x="252" y="2052"/>
                  </a:cubicBezTo>
                  <a:cubicBezTo>
                    <a:pt x="249" y="2055"/>
                    <a:pt x="246" y="2052"/>
                    <a:pt x="250" y="2056"/>
                  </a:cubicBezTo>
                  <a:cubicBezTo>
                    <a:pt x="256" y="2060"/>
                    <a:pt x="264" y="2059"/>
                    <a:pt x="268" y="2066"/>
                  </a:cubicBezTo>
                  <a:cubicBezTo>
                    <a:pt x="269" y="2068"/>
                    <a:pt x="268" y="2070"/>
                    <a:pt x="269" y="2071"/>
                  </a:cubicBezTo>
                  <a:cubicBezTo>
                    <a:pt x="272" y="2074"/>
                    <a:pt x="277" y="2073"/>
                    <a:pt x="280" y="2074"/>
                  </a:cubicBezTo>
                  <a:cubicBezTo>
                    <a:pt x="284" y="2076"/>
                    <a:pt x="285" y="2079"/>
                    <a:pt x="289" y="2081"/>
                  </a:cubicBezTo>
                  <a:cubicBezTo>
                    <a:pt x="292" y="2084"/>
                    <a:pt x="295" y="2084"/>
                    <a:pt x="299" y="2086"/>
                  </a:cubicBezTo>
                  <a:cubicBezTo>
                    <a:pt x="306" y="2089"/>
                    <a:pt x="314" y="2094"/>
                    <a:pt x="317" y="2100"/>
                  </a:cubicBezTo>
                  <a:cubicBezTo>
                    <a:pt x="320" y="2103"/>
                    <a:pt x="322" y="2106"/>
                    <a:pt x="324" y="2108"/>
                  </a:cubicBezTo>
                  <a:cubicBezTo>
                    <a:pt x="327" y="2111"/>
                    <a:pt x="330" y="2112"/>
                    <a:pt x="333" y="2116"/>
                  </a:cubicBezTo>
                  <a:cubicBezTo>
                    <a:pt x="345" y="2113"/>
                    <a:pt x="357" y="2116"/>
                    <a:pt x="370" y="2119"/>
                  </a:cubicBezTo>
                  <a:cubicBezTo>
                    <a:pt x="372" y="2130"/>
                    <a:pt x="401" y="2129"/>
                    <a:pt x="409" y="2130"/>
                  </a:cubicBezTo>
                  <a:cubicBezTo>
                    <a:pt x="413" y="2131"/>
                    <a:pt x="415" y="2131"/>
                    <a:pt x="418" y="2132"/>
                  </a:cubicBezTo>
                  <a:cubicBezTo>
                    <a:pt x="421" y="2134"/>
                    <a:pt x="423" y="2137"/>
                    <a:pt x="426" y="2139"/>
                  </a:cubicBezTo>
                  <a:cubicBezTo>
                    <a:pt x="428" y="2140"/>
                    <a:pt x="444" y="2143"/>
                    <a:pt x="438" y="2149"/>
                  </a:cubicBezTo>
                  <a:cubicBezTo>
                    <a:pt x="447" y="2155"/>
                    <a:pt x="452" y="2143"/>
                    <a:pt x="461" y="2144"/>
                  </a:cubicBezTo>
                  <a:cubicBezTo>
                    <a:pt x="463" y="2145"/>
                    <a:pt x="463" y="2147"/>
                    <a:pt x="465" y="2147"/>
                  </a:cubicBezTo>
                  <a:cubicBezTo>
                    <a:pt x="466" y="2148"/>
                    <a:pt x="468" y="2146"/>
                    <a:pt x="469" y="2146"/>
                  </a:cubicBezTo>
                  <a:cubicBezTo>
                    <a:pt x="473" y="2147"/>
                    <a:pt x="476" y="2149"/>
                    <a:pt x="480" y="2150"/>
                  </a:cubicBezTo>
                  <a:cubicBezTo>
                    <a:pt x="482" y="2155"/>
                    <a:pt x="490" y="2150"/>
                    <a:pt x="491" y="2154"/>
                  </a:cubicBezTo>
                  <a:cubicBezTo>
                    <a:pt x="492" y="2155"/>
                    <a:pt x="488" y="2165"/>
                    <a:pt x="487" y="2167"/>
                  </a:cubicBezTo>
                  <a:cubicBezTo>
                    <a:pt x="491" y="2169"/>
                    <a:pt x="494" y="2168"/>
                    <a:pt x="498" y="2170"/>
                  </a:cubicBezTo>
                  <a:cubicBezTo>
                    <a:pt x="501" y="2171"/>
                    <a:pt x="503" y="2173"/>
                    <a:pt x="507" y="2175"/>
                  </a:cubicBezTo>
                  <a:cubicBezTo>
                    <a:pt x="513" y="2177"/>
                    <a:pt x="523" y="2180"/>
                    <a:pt x="528" y="2185"/>
                  </a:cubicBezTo>
                  <a:cubicBezTo>
                    <a:pt x="530" y="2188"/>
                    <a:pt x="530" y="2192"/>
                    <a:pt x="533" y="2195"/>
                  </a:cubicBezTo>
                  <a:cubicBezTo>
                    <a:pt x="536" y="2198"/>
                    <a:pt x="541" y="2201"/>
                    <a:pt x="546" y="2200"/>
                  </a:cubicBezTo>
                  <a:cubicBezTo>
                    <a:pt x="551" y="2199"/>
                    <a:pt x="552" y="2195"/>
                    <a:pt x="555" y="2191"/>
                  </a:cubicBezTo>
                  <a:cubicBezTo>
                    <a:pt x="557" y="2189"/>
                    <a:pt x="561" y="2186"/>
                    <a:pt x="563" y="2183"/>
                  </a:cubicBezTo>
                  <a:cubicBezTo>
                    <a:pt x="565" y="2181"/>
                    <a:pt x="566" y="2179"/>
                    <a:pt x="568" y="2178"/>
                  </a:cubicBezTo>
                  <a:cubicBezTo>
                    <a:pt x="567" y="2176"/>
                    <a:pt x="566" y="2174"/>
                    <a:pt x="564" y="2173"/>
                  </a:cubicBezTo>
                  <a:cubicBezTo>
                    <a:pt x="560" y="2168"/>
                    <a:pt x="557" y="2163"/>
                    <a:pt x="553" y="2157"/>
                  </a:cubicBezTo>
                  <a:cubicBezTo>
                    <a:pt x="551" y="2155"/>
                    <a:pt x="548" y="2152"/>
                    <a:pt x="547" y="2150"/>
                  </a:cubicBezTo>
                  <a:cubicBezTo>
                    <a:pt x="546" y="2147"/>
                    <a:pt x="548" y="2144"/>
                    <a:pt x="547" y="2141"/>
                  </a:cubicBezTo>
                  <a:cubicBezTo>
                    <a:pt x="545" y="2138"/>
                    <a:pt x="542" y="2136"/>
                    <a:pt x="540" y="2134"/>
                  </a:cubicBezTo>
                  <a:cubicBezTo>
                    <a:pt x="537" y="2128"/>
                    <a:pt x="539" y="2123"/>
                    <a:pt x="539" y="2117"/>
                  </a:cubicBezTo>
                  <a:cubicBezTo>
                    <a:pt x="540" y="2115"/>
                    <a:pt x="540" y="2111"/>
                    <a:pt x="540" y="2109"/>
                  </a:cubicBezTo>
                  <a:cubicBezTo>
                    <a:pt x="542" y="2106"/>
                    <a:pt x="544" y="2105"/>
                    <a:pt x="544" y="2101"/>
                  </a:cubicBezTo>
                  <a:cubicBezTo>
                    <a:pt x="542" y="2102"/>
                    <a:pt x="540" y="2103"/>
                    <a:pt x="538" y="2104"/>
                  </a:cubicBezTo>
                  <a:cubicBezTo>
                    <a:pt x="537" y="2099"/>
                    <a:pt x="534" y="2097"/>
                    <a:pt x="530" y="2093"/>
                  </a:cubicBezTo>
                  <a:cubicBezTo>
                    <a:pt x="526" y="2088"/>
                    <a:pt x="515" y="2084"/>
                    <a:pt x="518" y="2076"/>
                  </a:cubicBezTo>
                  <a:cubicBezTo>
                    <a:pt x="520" y="2069"/>
                    <a:pt x="528" y="2066"/>
                    <a:pt x="531" y="2060"/>
                  </a:cubicBezTo>
                  <a:cubicBezTo>
                    <a:pt x="533" y="2055"/>
                    <a:pt x="534" y="2048"/>
                    <a:pt x="537" y="2044"/>
                  </a:cubicBezTo>
                  <a:cubicBezTo>
                    <a:pt x="543" y="2034"/>
                    <a:pt x="545" y="2046"/>
                    <a:pt x="553" y="2046"/>
                  </a:cubicBezTo>
                  <a:cubicBezTo>
                    <a:pt x="552" y="2041"/>
                    <a:pt x="556" y="2037"/>
                    <a:pt x="560" y="2036"/>
                  </a:cubicBezTo>
                  <a:cubicBezTo>
                    <a:pt x="562" y="2036"/>
                    <a:pt x="564" y="2039"/>
                    <a:pt x="567" y="2038"/>
                  </a:cubicBezTo>
                  <a:cubicBezTo>
                    <a:pt x="572" y="2037"/>
                    <a:pt x="569" y="2038"/>
                    <a:pt x="571" y="2035"/>
                  </a:cubicBezTo>
                  <a:cubicBezTo>
                    <a:pt x="575" y="2028"/>
                    <a:pt x="573" y="2026"/>
                    <a:pt x="582" y="2023"/>
                  </a:cubicBezTo>
                  <a:cubicBezTo>
                    <a:pt x="584" y="2022"/>
                    <a:pt x="587" y="2020"/>
                    <a:pt x="589" y="2018"/>
                  </a:cubicBezTo>
                  <a:cubicBezTo>
                    <a:pt x="588" y="2016"/>
                    <a:pt x="586" y="2013"/>
                    <a:pt x="584" y="2011"/>
                  </a:cubicBezTo>
                  <a:cubicBezTo>
                    <a:pt x="578" y="2006"/>
                    <a:pt x="567" y="2003"/>
                    <a:pt x="564" y="1994"/>
                  </a:cubicBezTo>
                  <a:cubicBezTo>
                    <a:pt x="568" y="1994"/>
                    <a:pt x="572" y="1996"/>
                    <a:pt x="576" y="1996"/>
                  </a:cubicBezTo>
                  <a:cubicBezTo>
                    <a:pt x="578" y="1990"/>
                    <a:pt x="572" y="1987"/>
                    <a:pt x="569" y="1983"/>
                  </a:cubicBezTo>
                  <a:cubicBezTo>
                    <a:pt x="567" y="1978"/>
                    <a:pt x="566" y="1973"/>
                    <a:pt x="563" y="1968"/>
                  </a:cubicBezTo>
                  <a:cubicBezTo>
                    <a:pt x="561" y="1965"/>
                    <a:pt x="558" y="1958"/>
                    <a:pt x="554" y="1956"/>
                  </a:cubicBezTo>
                  <a:cubicBezTo>
                    <a:pt x="551" y="1954"/>
                    <a:pt x="540" y="1951"/>
                    <a:pt x="537" y="1953"/>
                  </a:cubicBezTo>
                  <a:cubicBezTo>
                    <a:pt x="537" y="1954"/>
                    <a:pt x="536" y="1956"/>
                    <a:pt x="536" y="1957"/>
                  </a:cubicBezTo>
                  <a:cubicBezTo>
                    <a:pt x="522" y="1958"/>
                    <a:pt x="531" y="1948"/>
                    <a:pt x="531" y="1942"/>
                  </a:cubicBezTo>
                  <a:cubicBezTo>
                    <a:pt x="530" y="1940"/>
                    <a:pt x="526" y="1932"/>
                    <a:pt x="525" y="1931"/>
                  </a:cubicBezTo>
                  <a:cubicBezTo>
                    <a:pt x="523" y="1928"/>
                    <a:pt x="516" y="1926"/>
                    <a:pt x="512" y="1925"/>
                  </a:cubicBezTo>
                  <a:cubicBezTo>
                    <a:pt x="512" y="1916"/>
                    <a:pt x="519" y="1914"/>
                    <a:pt x="523" y="1908"/>
                  </a:cubicBezTo>
                  <a:cubicBezTo>
                    <a:pt x="528" y="1899"/>
                    <a:pt x="523" y="1898"/>
                    <a:pt x="520" y="1892"/>
                  </a:cubicBezTo>
                  <a:cubicBezTo>
                    <a:pt x="518" y="1886"/>
                    <a:pt x="519" y="1881"/>
                    <a:pt x="522" y="1875"/>
                  </a:cubicBezTo>
                  <a:cubicBezTo>
                    <a:pt x="524" y="1871"/>
                    <a:pt x="529" y="1869"/>
                    <a:pt x="531" y="1865"/>
                  </a:cubicBezTo>
                  <a:cubicBezTo>
                    <a:pt x="534" y="1861"/>
                    <a:pt x="534" y="1856"/>
                    <a:pt x="536" y="1852"/>
                  </a:cubicBezTo>
                  <a:cubicBezTo>
                    <a:pt x="539" y="1845"/>
                    <a:pt x="539" y="1847"/>
                    <a:pt x="544" y="1850"/>
                  </a:cubicBezTo>
                  <a:cubicBezTo>
                    <a:pt x="549" y="1852"/>
                    <a:pt x="550" y="1852"/>
                    <a:pt x="553" y="1857"/>
                  </a:cubicBezTo>
                  <a:cubicBezTo>
                    <a:pt x="554" y="1859"/>
                    <a:pt x="557" y="1867"/>
                    <a:pt x="559" y="1869"/>
                  </a:cubicBezTo>
                  <a:cubicBezTo>
                    <a:pt x="562" y="1871"/>
                    <a:pt x="570" y="1869"/>
                    <a:pt x="572" y="1866"/>
                  </a:cubicBezTo>
                  <a:cubicBezTo>
                    <a:pt x="574" y="1864"/>
                    <a:pt x="572" y="1860"/>
                    <a:pt x="571" y="1857"/>
                  </a:cubicBezTo>
                  <a:cubicBezTo>
                    <a:pt x="570" y="1851"/>
                    <a:pt x="567" y="1843"/>
                    <a:pt x="567" y="1837"/>
                  </a:cubicBezTo>
                  <a:cubicBezTo>
                    <a:pt x="570" y="1839"/>
                    <a:pt x="582" y="1833"/>
                    <a:pt x="585" y="1831"/>
                  </a:cubicBezTo>
                  <a:cubicBezTo>
                    <a:pt x="589" y="1827"/>
                    <a:pt x="586" y="1820"/>
                    <a:pt x="592" y="1818"/>
                  </a:cubicBezTo>
                  <a:cubicBezTo>
                    <a:pt x="595" y="1816"/>
                    <a:pt x="597" y="1818"/>
                    <a:pt x="601" y="1816"/>
                  </a:cubicBezTo>
                  <a:cubicBezTo>
                    <a:pt x="604" y="1814"/>
                    <a:pt x="608" y="1812"/>
                    <a:pt x="611" y="1810"/>
                  </a:cubicBezTo>
                  <a:cubicBezTo>
                    <a:pt x="613" y="1808"/>
                    <a:pt x="614" y="1805"/>
                    <a:pt x="617" y="1803"/>
                  </a:cubicBezTo>
                  <a:cubicBezTo>
                    <a:pt x="620" y="1801"/>
                    <a:pt x="619" y="1801"/>
                    <a:pt x="620" y="1798"/>
                  </a:cubicBezTo>
                  <a:cubicBezTo>
                    <a:pt x="621" y="1795"/>
                    <a:pt x="623" y="1796"/>
                    <a:pt x="624" y="1795"/>
                  </a:cubicBezTo>
                  <a:cubicBezTo>
                    <a:pt x="626" y="1793"/>
                    <a:pt x="624" y="1791"/>
                    <a:pt x="628" y="1792"/>
                  </a:cubicBezTo>
                  <a:cubicBezTo>
                    <a:pt x="629" y="1792"/>
                    <a:pt x="632" y="1793"/>
                    <a:pt x="634" y="1793"/>
                  </a:cubicBezTo>
                  <a:cubicBezTo>
                    <a:pt x="640" y="1794"/>
                    <a:pt x="641" y="1795"/>
                    <a:pt x="639" y="1800"/>
                  </a:cubicBezTo>
                  <a:cubicBezTo>
                    <a:pt x="639" y="1802"/>
                    <a:pt x="648" y="1799"/>
                    <a:pt x="649" y="1799"/>
                  </a:cubicBezTo>
                  <a:cubicBezTo>
                    <a:pt x="650" y="1798"/>
                    <a:pt x="652" y="1798"/>
                    <a:pt x="654" y="1796"/>
                  </a:cubicBezTo>
                  <a:cubicBezTo>
                    <a:pt x="655" y="1796"/>
                    <a:pt x="655" y="1794"/>
                    <a:pt x="656" y="1793"/>
                  </a:cubicBezTo>
                  <a:cubicBezTo>
                    <a:pt x="658" y="1792"/>
                    <a:pt x="659" y="1793"/>
                    <a:pt x="661" y="1793"/>
                  </a:cubicBezTo>
                  <a:cubicBezTo>
                    <a:pt x="665" y="1792"/>
                    <a:pt x="666" y="1791"/>
                    <a:pt x="670" y="1794"/>
                  </a:cubicBezTo>
                  <a:cubicBezTo>
                    <a:pt x="671" y="1795"/>
                    <a:pt x="672" y="1799"/>
                    <a:pt x="674" y="1801"/>
                  </a:cubicBezTo>
                  <a:cubicBezTo>
                    <a:pt x="677" y="1803"/>
                    <a:pt x="677" y="1803"/>
                    <a:pt x="680" y="1803"/>
                  </a:cubicBezTo>
                  <a:cubicBezTo>
                    <a:pt x="684" y="1804"/>
                    <a:pt x="688" y="1801"/>
                    <a:pt x="692" y="1802"/>
                  </a:cubicBezTo>
                  <a:cubicBezTo>
                    <a:pt x="698" y="1804"/>
                    <a:pt x="698" y="1808"/>
                    <a:pt x="702" y="1811"/>
                  </a:cubicBezTo>
                  <a:cubicBezTo>
                    <a:pt x="704" y="1813"/>
                    <a:pt x="708" y="1812"/>
                    <a:pt x="709" y="1814"/>
                  </a:cubicBezTo>
                  <a:cubicBezTo>
                    <a:pt x="711" y="1815"/>
                    <a:pt x="710" y="1817"/>
                    <a:pt x="712" y="1819"/>
                  </a:cubicBezTo>
                  <a:cubicBezTo>
                    <a:pt x="714" y="1822"/>
                    <a:pt x="723" y="1825"/>
                    <a:pt x="724" y="1828"/>
                  </a:cubicBezTo>
                  <a:cubicBezTo>
                    <a:pt x="726" y="1831"/>
                    <a:pt x="721" y="1834"/>
                    <a:pt x="722" y="1839"/>
                  </a:cubicBezTo>
                  <a:cubicBezTo>
                    <a:pt x="725" y="1847"/>
                    <a:pt x="728" y="1840"/>
                    <a:pt x="729" y="1835"/>
                  </a:cubicBezTo>
                  <a:cubicBezTo>
                    <a:pt x="730" y="1828"/>
                    <a:pt x="726" y="1828"/>
                    <a:pt x="725" y="1822"/>
                  </a:cubicBezTo>
                  <a:cubicBezTo>
                    <a:pt x="735" y="1820"/>
                    <a:pt x="744" y="1835"/>
                    <a:pt x="753" y="1839"/>
                  </a:cubicBezTo>
                  <a:cubicBezTo>
                    <a:pt x="759" y="1841"/>
                    <a:pt x="755" y="1841"/>
                    <a:pt x="760" y="1839"/>
                  </a:cubicBezTo>
                  <a:cubicBezTo>
                    <a:pt x="763" y="1838"/>
                    <a:pt x="765" y="1835"/>
                    <a:pt x="766" y="1833"/>
                  </a:cubicBezTo>
                  <a:cubicBezTo>
                    <a:pt x="770" y="1827"/>
                    <a:pt x="768" y="1826"/>
                    <a:pt x="776" y="1824"/>
                  </a:cubicBezTo>
                  <a:cubicBezTo>
                    <a:pt x="775" y="1817"/>
                    <a:pt x="779" y="1823"/>
                    <a:pt x="783" y="1823"/>
                  </a:cubicBezTo>
                  <a:cubicBezTo>
                    <a:pt x="789" y="1822"/>
                    <a:pt x="791" y="1816"/>
                    <a:pt x="799" y="1822"/>
                  </a:cubicBezTo>
                  <a:cubicBezTo>
                    <a:pt x="800" y="1823"/>
                    <a:pt x="799" y="1825"/>
                    <a:pt x="801" y="1826"/>
                  </a:cubicBezTo>
                  <a:cubicBezTo>
                    <a:pt x="803" y="1827"/>
                    <a:pt x="807" y="1827"/>
                    <a:pt x="809" y="1827"/>
                  </a:cubicBezTo>
                  <a:cubicBezTo>
                    <a:pt x="810" y="1824"/>
                    <a:pt x="811" y="1820"/>
                    <a:pt x="812" y="1818"/>
                  </a:cubicBezTo>
                  <a:cubicBezTo>
                    <a:pt x="817" y="1820"/>
                    <a:pt x="820" y="1817"/>
                    <a:pt x="824" y="1817"/>
                  </a:cubicBezTo>
                  <a:cubicBezTo>
                    <a:pt x="827" y="1817"/>
                    <a:pt x="830" y="1819"/>
                    <a:pt x="833" y="1819"/>
                  </a:cubicBezTo>
                  <a:cubicBezTo>
                    <a:pt x="833" y="1826"/>
                    <a:pt x="834" y="1831"/>
                    <a:pt x="842" y="1834"/>
                  </a:cubicBezTo>
                  <a:cubicBezTo>
                    <a:pt x="845" y="1835"/>
                    <a:pt x="848" y="1835"/>
                    <a:pt x="851" y="1836"/>
                  </a:cubicBezTo>
                  <a:cubicBezTo>
                    <a:pt x="854" y="1837"/>
                    <a:pt x="856" y="1840"/>
                    <a:pt x="859" y="1841"/>
                  </a:cubicBezTo>
                  <a:cubicBezTo>
                    <a:pt x="868" y="1843"/>
                    <a:pt x="864" y="1835"/>
                    <a:pt x="869" y="1831"/>
                  </a:cubicBezTo>
                  <a:cubicBezTo>
                    <a:pt x="874" y="1825"/>
                    <a:pt x="877" y="1833"/>
                    <a:pt x="882" y="1836"/>
                  </a:cubicBezTo>
                  <a:cubicBezTo>
                    <a:pt x="889" y="1839"/>
                    <a:pt x="903" y="1835"/>
                    <a:pt x="908" y="1829"/>
                  </a:cubicBezTo>
                  <a:cubicBezTo>
                    <a:pt x="910" y="1826"/>
                    <a:pt x="915" y="1810"/>
                    <a:pt x="913" y="1806"/>
                  </a:cubicBezTo>
                  <a:cubicBezTo>
                    <a:pt x="910" y="1801"/>
                    <a:pt x="903" y="1803"/>
                    <a:pt x="899" y="1801"/>
                  </a:cubicBezTo>
                  <a:cubicBezTo>
                    <a:pt x="897" y="1800"/>
                    <a:pt x="896" y="1798"/>
                    <a:pt x="894" y="1797"/>
                  </a:cubicBezTo>
                  <a:cubicBezTo>
                    <a:pt x="892" y="1796"/>
                    <a:pt x="889" y="1796"/>
                    <a:pt x="887" y="1795"/>
                  </a:cubicBezTo>
                  <a:cubicBezTo>
                    <a:pt x="879" y="1792"/>
                    <a:pt x="886" y="1792"/>
                    <a:pt x="881" y="1787"/>
                  </a:cubicBezTo>
                  <a:cubicBezTo>
                    <a:pt x="878" y="1784"/>
                    <a:pt x="870" y="1787"/>
                    <a:pt x="872" y="1779"/>
                  </a:cubicBezTo>
                  <a:cubicBezTo>
                    <a:pt x="880" y="1780"/>
                    <a:pt x="901" y="1769"/>
                    <a:pt x="898" y="1760"/>
                  </a:cubicBezTo>
                  <a:cubicBezTo>
                    <a:pt x="896" y="1753"/>
                    <a:pt x="888" y="1754"/>
                    <a:pt x="893" y="1745"/>
                  </a:cubicBezTo>
                  <a:cubicBezTo>
                    <a:pt x="896" y="1741"/>
                    <a:pt x="903" y="1740"/>
                    <a:pt x="904" y="1733"/>
                  </a:cubicBezTo>
                  <a:cubicBezTo>
                    <a:pt x="904" y="1730"/>
                    <a:pt x="902" y="1728"/>
                    <a:pt x="902" y="1725"/>
                  </a:cubicBezTo>
                  <a:cubicBezTo>
                    <a:pt x="901" y="1721"/>
                    <a:pt x="901" y="1721"/>
                    <a:pt x="902" y="1718"/>
                  </a:cubicBezTo>
                  <a:cubicBezTo>
                    <a:pt x="903" y="1711"/>
                    <a:pt x="904" y="1707"/>
                    <a:pt x="898" y="1704"/>
                  </a:cubicBezTo>
                  <a:cubicBezTo>
                    <a:pt x="903" y="1702"/>
                    <a:pt x="904" y="1697"/>
                    <a:pt x="899" y="1694"/>
                  </a:cubicBezTo>
                  <a:cubicBezTo>
                    <a:pt x="900" y="1694"/>
                    <a:pt x="903" y="1693"/>
                    <a:pt x="904" y="1694"/>
                  </a:cubicBezTo>
                  <a:cubicBezTo>
                    <a:pt x="903" y="1682"/>
                    <a:pt x="914" y="1691"/>
                    <a:pt x="918" y="1692"/>
                  </a:cubicBezTo>
                  <a:cubicBezTo>
                    <a:pt x="926" y="1694"/>
                    <a:pt x="925" y="1686"/>
                    <a:pt x="934" y="1688"/>
                  </a:cubicBezTo>
                  <a:cubicBezTo>
                    <a:pt x="934" y="1691"/>
                    <a:pt x="935" y="1694"/>
                    <a:pt x="938" y="1695"/>
                  </a:cubicBezTo>
                  <a:cubicBezTo>
                    <a:pt x="940" y="1690"/>
                    <a:pt x="940" y="1688"/>
                    <a:pt x="946" y="1687"/>
                  </a:cubicBezTo>
                  <a:cubicBezTo>
                    <a:pt x="948" y="1687"/>
                    <a:pt x="951" y="1689"/>
                    <a:pt x="953" y="1688"/>
                  </a:cubicBezTo>
                  <a:cubicBezTo>
                    <a:pt x="955" y="1687"/>
                    <a:pt x="954" y="1684"/>
                    <a:pt x="955" y="1683"/>
                  </a:cubicBezTo>
                  <a:cubicBezTo>
                    <a:pt x="958" y="1681"/>
                    <a:pt x="964" y="1680"/>
                    <a:pt x="967" y="1680"/>
                  </a:cubicBezTo>
                  <a:cubicBezTo>
                    <a:pt x="973" y="1679"/>
                    <a:pt x="973" y="1681"/>
                    <a:pt x="978" y="1678"/>
                  </a:cubicBezTo>
                  <a:cubicBezTo>
                    <a:pt x="984" y="1674"/>
                    <a:pt x="992" y="1673"/>
                    <a:pt x="1000" y="1673"/>
                  </a:cubicBezTo>
                  <a:cubicBezTo>
                    <a:pt x="1004" y="1674"/>
                    <a:pt x="1007" y="1677"/>
                    <a:pt x="1010" y="1674"/>
                  </a:cubicBezTo>
                  <a:cubicBezTo>
                    <a:pt x="1013" y="1670"/>
                    <a:pt x="1010" y="1668"/>
                    <a:pt x="1015" y="1665"/>
                  </a:cubicBezTo>
                  <a:cubicBezTo>
                    <a:pt x="1018" y="1664"/>
                    <a:pt x="1022" y="1662"/>
                    <a:pt x="1025" y="1661"/>
                  </a:cubicBezTo>
                  <a:cubicBezTo>
                    <a:pt x="1026" y="1661"/>
                    <a:pt x="1027" y="1659"/>
                    <a:pt x="1028" y="1659"/>
                  </a:cubicBezTo>
                  <a:cubicBezTo>
                    <a:pt x="1029" y="1659"/>
                    <a:pt x="1029" y="1661"/>
                    <a:pt x="1029" y="1661"/>
                  </a:cubicBezTo>
                  <a:cubicBezTo>
                    <a:pt x="1031" y="1660"/>
                    <a:pt x="1034" y="1661"/>
                    <a:pt x="1036" y="1660"/>
                  </a:cubicBezTo>
                  <a:cubicBezTo>
                    <a:pt x="1048" y="1659"/>
                    <a:pt x="1059" y="1654"/>
                    <a:pt x="1071" y="1652"/>
                  </a:cubicBezTo>
                  <a:cubicBezTo>
                    <a:pt x="1074" y="1651"/>
                    <a:pt x="1076" y="1650"/>
                    <a:pt x="1078" y="1649"/>
                  </a:cubicBezTo>
                  <a:cubicBezTo>
                    <a:pt x="1083" y="1647"/>
                    <a:pt x="1089" y="1648"/>
                    <a:pt x="1091" y="1643"/>
                  </a:cubicBezTo>
                  <a:cubicBezTo>
                    <a:pt x="1092" y="1641"/>
                    <a:pt x="1089" y="1638"/>
                    <a:pt x="1090" y="1636"/>
                  </a:cubicBezTo>
                  <a:cubicBezTo>
                    <a:pt x="1092" y="1634"/>
                    <a:pt x="1096" y="1636"/>
                    <a:pt x="1099" y="1635"/>
                  </a:cubicBezTo>
                  <a:cubicBezTo>
                    <a:pt x="1103" y="1632"/>
                    <a:pt x="1104" y="1626"/>
                    <a:pt x="1110" y="1631"/>
                  </a:cubicBezTo>
                  <a:cubicBezTo>
                    <a:pt x="1110" y="1629"/>
                    <a:pt x="1110" y="1626"/>
                    <a:pt x="1110" y="1624"/>
                  </a:cubicBezTo>
                  <a:cubicBezTo>
                    <a:pt x="1114" y="1628"/>
                    <a:pt x="1118" y="1627"/>
                    <a:pt x="1123" y="1627"/>
                  </a:cubicBezTo>
                  <a:cubicBezTo>
                    <a:pt x="1129" y="1628"/>
                    <a:pt x="1130" y="1629"/>
                    <a:pt x="1135" y="1632"/>
                  </a:cubicBezTo>
                  <a:cubicBezTo>
                    <a:pt x="1139" y="1635"/>
                    <a:pt x="1142" y="1637"/>
                    <a:pt x="1148" y="1635"/>
                  </a:cubicBezTo>
                  <a:cubicBezTo>
                    <a:pt x="1151" y="1633"/>
                    <a:pt x="1153" y="1628"/>
                    <a:pt x="1158" y="1629"/>
                  </a:cubicBezTo>
                  <a:cubicBezTo>
                    <a:pt x="1159" y="1634"/>
                    <a:pt x="1163" y="1637"/>
                    <a:pt x="1164" y="1642"/>
                  </a:cubicBezTo>
                  <a:cubicBezTo>
                    <a:pt x="1165" y="1645"/>
                    <a:pt x="1163" y="1652"/>
                    <a:pt x="1165" y="1654"/>
                  </a:cubicBezTo>
                  <a:cubicBezTo>
                    <a:pt x="1167" y="1656"/>
                    <a:pt x="1170" y="1655"/>
                    <a:pt x="1171" y="1657"/>
                  </a:cubicBezTo>
                  <a:cubicBezTo>
                    <a:pt x="1172" y="1660"/>
                    <a:pt x="1169" y="1661"/>
                    <a:pt x="1169" y="1662"/>
                  </a:cubicBezTo>
                  <a:cubicBezTo>
                    <a:pt x="1169" y="1664"/>
                    <a:pt x="1170" y="1666"/>
                    <a:pt x="1170" y="1668"/>
                  </a:cubicBezTo>
                  <a:cubicBezTo>
                    <a:pt x="1169" y="1672"/>
                    <a:pt x="1170" y="1676"/>
                    <a:pt x="1164" y="1676"/>
                  </a:cubicBezTo>
                  <a:cubicBezTo>
                    <a:pt x="1164" y="1678"/>
                    <a:pt x="1166" y="1681"/>
                    <a:pt x="1168" y="1683"/>
                  </a:cubicBezTo>
                  <a:cubicBezTo>
                    <a:pt x="1171" y="1685"/>
                    <a:pt x="1170" y="1681"/>
                    <a:pt x="1174" y="1682"/>
                  </a:cubicBezTo>
                  <a:cubicBezTo>
                    <a:pt x="1176" y="1682"/>
                    <a:pt x="1186" y="1690"/>
                    <a:pt x="1185" y="1680"/>
                  </a:cubicBezTo>
                  <a:cubicBezTo>
                    <a:pt x="1189" y="1681"/>
                    <a:pt x="1193" y="1680"/>
                    <a:pt x="1194" y="1675"/>
                  </a:cubicBezTo>
                  <a:cubicBezTo>
                    <a:pt x="1200" y="1675"/>
                    <a:pt x="1199" y="1681"/>
                    <a:pt x="1203" y="1683"/>
                  </a:cubicBezTo>
                  <a:cubicBezTo>
                    <a:pt x="1205" y="1685"/>
                    <a:pt x="1210" y="1683"/>
                    <a:pt x="1213" y="1684"/>
                  </a:cubicBezTo>
                  <a:cubicBezTo>
                    <a:pt x="1220" y="1687"/>
                    <a:pt x="1223" y="1696"/>
                    <a:pt x="1232" y="1691"/>
                  </a:cubicBezTo>
                  <a:cubicBezTo>
                    <a:pt x="1235" y="1689"/>
                    <a:pt x="1238" y="1683"/>
                    <a:pt x="1239" y="1691"/>
                  </a:cubicBezTo>
                  <a:cubicBezTo>
                    <a:pt x="1239" y="1698"/>
                    <a:pt x="1236" y="1694"/>
                    <a:pt x="1232" y="1696"/>
                  </a:cubicBezTo>
                  <a:cubicBezTo>
                    <a:pt x="1230" y="1698"/>
                    <a:pt x="1225" y="1702"/>
                    <a:pt x="1225" y="1705"/>
                  </a:cubicBezTo>
                  <a:cubicBezTo>
                    <a:pt x="1224" y="1709"/>
                    <a:pt x="1229" y="1710"/>
                    <a:pt x="1228" y="1715"/>
                  </a:cubicBezTo>
                  <a:cubicBezTo>
                    <a:pt x="1233" y="1714"/>
                    <a:pt x="1234" y="1707"/>
                    <a:pt x="1240" y="1707"/>
                  </a:cubicBezTo>
                  <a:cubicBezTo>
                    <a:pt x="1244" y="1707"/>
                    <a:pt x="1247" y="1710"/>
                    <a:pt x="1252" y="1710"/>
                  </a:cubicBezTo>
                  <a:cubicBezTo>
                    <a:pt x="1253" y="1714"/>
                    <a:pt x="1255" y="1716"/>
                    <a:pt x="1257" y="1712"/>
                  </a:cubicBezTo>
                  <a:cubicBezTo>
                    <a:pt x="1259" y="1709"/>
                    <a:pt x="1256" y="1706"/>
                    <a:pt x="1259" y="1703"/>
                  </a:cubicBezTo>
                  <a:cubicBezTo>
                    <a:pt x="1260" y="1703"/>
                    <a:pt x="1263" y="1702"/>
                    <a:pt x="1264" y="1701"/>
                  </a:cubicBezTo>
                  <a:cubicBezTo>
                    <a:pt x="1265" y="1701"/>
                    <a:pt x="1265" y="1699"/>
                    <a:pt x="1267" y="1698"/>
                  </a:cubicBezTo>
                  <a:cubicBezTo>
                    <a:pt x="1270" y="1696"/>
                    <a:pt x="1273" y="1697"/>
                    <a:pt x="1277" y="1695"/>
                  </a:cubicBezTo>
                  <a:cubicBezTo>
                    <a:pt x="1279" y="1693"/>
                    <a:pt x="1280" y="1694"/>
                    <a:pt x="1281" y="1692"/>
                  </a:cubicBezTo>
                  <a:cubicBezTo>
                    <a:pt x="1282" y="1691"/>
                    <a:pt x="1280" y="1688"/>
                    <a:pt x="1281" y="1687"/>
                  </a:cubicBezTo>
                  <a:cubicBezTo>
                    <a:pt x="1283" y="1684"/>
                    <a:pt x="1286" y="1686"/>
                    <a:pt x="1290" y="1685"/>
                  </a:cubicBezTo>
                  <a:cubicBezTo>
                    <a:pt x="1292" y="1684"/>
                    <a:pt x="1297" y="1682"/>
                    <a:pt x="1299" y="1680"/>
                  </a:cubicBezTo>
                  <a:cubicBezTo>
                    <a:pt x="1302" y="1679"/>
                    <a:pt x="1304" y="1679"/>
                    <a:pt x="1303" y="1674"/>
                  </a:cubicBezTo>
                  <a:cubicBezTo>
                    <a:pt x="1311" y="1675"/>
                    <a:pt x="1312" y="1672"/>
                    <a:pt x="1318" y="1669"/>
                  </a:cubicBezTo>
                  <a:cubicBezTo>
                    <a:pt x="1320" y="1672"/>
                    <a:pt x="1320" y="1676"/>
                    <a:pt x="1318" y="1679"/>
                  </a:cubicBezTo>
                  <a:cubicBezTo>
                    <a:pt x="1316" y="1683"/>
                    <a:pt x="1314" y="1682"/>
                    <a:pt x="1309" y="1682"/>
                  </a:cubicBezTo>
                  <a:cubicBezTo>
                    <a:pt x="1308" y="1692"/>
                    <a:pt x="1319" y="1696"/>
                    <a:pt x="1325" y="1701"/>
                  </a:cubicBezTo>
                  <a:cubicBezTo>
                    <a:pt x="1332" y="1706"/>
                    <a:pt x="1338" y="1712"/>
                    <a:pt x="1344" y="1720"/>
                  </a:cubicBezTo>
                  <a:cubicBezTo>
                    <a:pt x="1349" y="1727"/>
                    <a:pt x="1353" y="1732"/>
                    <a:pt x="1357" y="1740"/>
                  </a:cubicBezTo>
                  <a:cubicBezTo>
                    <a:pt x="1362" y="1750"/>
                    <a:pt x="1370" y="1756"/>
                    <a:pt x="1374" y="1766"/>
                  </a:cubicBezTo>
                  <a:cubicBezTo>
                    <a:pt x="1375" y="1771"/>
                    <a:pt x="1376" y="1777"/>
                    <a:pt x="1378" y="1782"/>
                  </a:cubicBezTo>
                  <a:cubicBezTo>
                    <a:pt x="1380" y="1786"/>
                    <a:pt x="1384" y="1790"/>
                    <a:pt x="1387" y="1794"/>
                  </a:cubicBezTo>
                  <a:cubicBezTo>
                    <a:pt x="1392" y="1801"/>
                    <a:pt x="1396" y="1808"/>
                    <a:pt x="1398" y="1816"/>
                  </a:cubicBezTo>
                  <a:cubicBezTo>
                    <a:pt x="1399" y="1820"/>
                    <a:pt x="1401" y="1831"/>
                    <a:pt x="1407" y="1830"/>
                  </a:cubicBezTo>
                  <a:cubicBezTo>
                    <a:pt x="1408" y="1830"/>
                    <a:pt x="1416" y="1824"/>
                    <a:pt x="1417" y="1823"/>
                  </a:cubicBezTo>
                  <a:cubicBezTo>
                    <a:pt x="1418" y="1821"/>
                    <a:pt x="1415" y="1816"/>
                    <a:pt x="1415" y="1814"/>
                  </a:cubicBezTo>
                  <a:cubicBezTo>
                    <a:pt x="1417" y="1814"/>
                    <a:pt x="1419" y="1813"/>
                    <a:pt x="1421" y="1813"/>
                  </a:cubicBezTo>
                  <a:cubicBezTo>
                    <a:pt x="1419" y="1804"/>
                    <a:pt x="1429" y="1813"/>
                    <a:pt x="1430" y="1814"/>
                  </a:cubicBezTo>
                  <a:cubicBezTo>
                    <a:pt x="1431" y="1815"/>
                    <a:pt x="1434" y="1814"/>
                    <a:pt x="1435" y="1815"/>
                  </a:cubicBezTo>
                  <a:cubicBezTo>
                    <a:pt x="1436" y="1817"/>
                    <a:pt x="1434" y="1817"/>
                    <a:pt x="1434" y="1818"/>
                  </a:cubicBezTo>
                  <a:cubicBezTo>
                    <a:pt x="1434" y="1820"/>
                    <a:pt x="1433" y="1822"/>
                    <a:pt x="1434" y="1824"/>
                  </a:cubicBezTo>
                  <a:cubicBezTo>
                    <a:pt x="1436" y="1824"/>
                    <a:pt x="1439" y="1825"/>
                    <a:pt x="1441" y="1826"/>
                  </a:cubicBezTo>
                  <a:cubicBezTo>
                    <a:pt x="1442" y="1828"/>
                    <a:pt x="1441" y="1830"/>
                    <a:pt x="1442" y="1832"/>
                  </a:cubicBezTo>
                  <a:cubicBezTo>
                    <a:pt x="1446" y="1835"/>
                    <a:pt x="1449" y="1831"/>
                    <a:pt x="1453" y="1831"/>
                  </a:cubicBezTo>
                  <a:cubicBezTo>
                    <a:pt x="1458" y="1830"/>
                    <a:pt x="1477" y="1838"/>
                    <a:pt x="1476" y="1826"/>
                  </a:cubicBezTo>
                  <a:cubicBezTo>
                    <a:pt x="1479" y="1826"/>
                    <a:pt x="1482" y="1826"/>
                    <a:pt x="1486" y="1826"/>
                  </a:cubicBezTo>
                  <a:cubicBezTo>
                    <a:pt x="1487" y="1817"/>
                    <a:pt x="1498" y="1824"/>
                    <a:pt x="1502" y="1825"/>
                  </a:cubicBezTo>
                  <a:cubicBezTo>
                    <a:pt x="1508" y="1828"/>
                    <a:pt x="1510" y="1833"/>
                    <a:pt x="1514" y="1838"/>
                  </a:cubicBezTo>
                  <a:cubicBezTo>
                    <a:pt x="1517" y="1844"/>
                    <a:pt x="1517" y="1850"/>
                    <a:pt x="1521" y="1854"/>
                  </a:cubicBezTo>
                  <a:cubicBezTo>
                    <a:pt x="1526" y="1858"/>
                    <a:pt x="1534" y="1859"/>
                    <a:pt x="1539" y="1861"/>
                  </a:cubicBezTo>
                  <a:cubicBezTo>
                    <a:pt x="1538" y="1864"/>
                    <a:pt x="1536" y="1866"/>
                    <a:pt x="1538" y="1869"/>
                  </a:cubicBezTo>
                  <a:cubicBezTo>
                    <a:pt x="1540" y="1870"/>
                    <a:pt x="1542" y="1871"/>
                    <a:pt x="1543" y="1873"/>
                  </a:cubicBezTo>
                  <a:cubicBezTo>
                    <a:pt x="1544" y="1874"/>
                    <a:pt x="1543" y="1876"/>
                    <a:pt x="1544" y="1878"/>
                  </a:cubicBezTo>
                  <a:cubicBezTo>
                    <a:pt x="1547" y="1882"/>
                    <a:pt x="1559" y="1881"/>
                    <a:pt x="1564" y="1883"/>
                  </a:cubicBezTo>
                  <a:cubicBezTo>
                    <a:pt x="1568" y="1885"/>
                    <a:pt x="1567" y="1884"/>
                    <a:pt x="1570" y="1882"/>
                  </a:cubicBezTo>
                  <a:cubicBezTo>
                    <a:pt x="1572" y="1881"/>
                    <a:pt x="1574" y="1881"/>
                    <a:pt x="1575" y="1880"/>
                  </a:cubicBezTo>
                  <a:cubicBezTo>
                    <a:pt x="1576" y="1878"/>
                    <a:pt x="1576" y="1877"/>
                    <a:pt x="1577" y="1875"/>
                  </a:cubicBezTo>
                  <a:cubicBezTo>
                    <a:pt x="1578" y="1874"/>
                    <a:pt x="1585" y="1872"/>
                    <a:pt x="1586" y="1875"/>
                  </a:cubicBezTo>
                  <a:cubicBezTo>
                    <a:pt x="1587" y="1877"/>
                    <a:pt x="1582" y="1877"/>
                    <a:pt x="1581" y="1879"/>
                  </a:cubicBezTo>
                  <a:cubicBezTo>
                    <a:pt x="1580" y="1882"/>
                    <a:pt x="1584" y="1883"/>
                    <a:pt x="1585" y="1884"/>
                  </a:cubicBezTo>
                  <a:cubicBezTo>
                    <a:pt x="1587" y="1886"/>
                    <a:pt x="1588" y="1889"/>
                    <a:pt x="1590" y="1891"/>
                  </a:cubicBezTo>
                  <a:cubicBezTo>
                    <a:pt x="1592" y="1895"/>
                    <a:pt x="1593" y="1894"/>
                    <a:pt x="1596" y="1896"/>
                  </a:cubicBezTo>
                  <a:cubicBezTo>
                    <a:pt x="1598" y="1897"/>
                    <a:pt x="1600" y="1900"/>
                    <a:pt x="1601" y="1902"/>
                  </a:cubicBezTo>
                  <a:cubicBezTo>
                    <a:pt x="1603" y="1901"/>
                    <a:pt x="1605" y="1899"/>
                    <a:pt x="1607" y="1899"/>
                  </a:cubicBezTo>
                  <a:cubicBezTo>
                    <a:pt x="1609" y="1898"/>
                    <a:pt x="1611" y="1899"/>
                    <a:pt x="1613" y="1899"/>
                  </a:cubicBezTo>
                  <a:cubicBezTo>
                    <a:pt x="1617" y="1898"/>
                    <a:pt x="1620" y="1897"/>
                    <a:pt x="1621" y="1893"/>
                  </a:cubicBezTo>
                  <a:cubicBezTo>
                    <a:pt x="1623" y="1891"/>
                    <a:pt x="1622" y="1887"/>
                    <a:pt x="1625" y="1885"/>
                  </a:cubicBezTo>
                  <a:cubicBezTo>
                    <a:pt x="1628" y="1884"/>
                    <a:pt x="1633" y="1886"/>
                    <a:pt x="1635" y="1886"/>
                  </a:cubicBezTo>
                  <a:cubicBezTo>
                    <a:pt x="1637" y="1886"/>
                    <a:pt x="1639" y="1886"/>
                    <a:pt x="1640" y="1886"/>
                  </a:cubicBezTo>
                  <a:cubicBezTo>
                    <a:pt x="1639" y="1886"/>
                    <a:pt x="1646" y="1884"/>
                    <a:pt x="1644" y="1885"/>
                  </a:cubicBezTo>
                  <a:cubicBezTo>
                    <a:pt x="1649" y="1883"/>
                    <a:pt x="1648" y="1883"/>
                    <a:pt x="1651" y="1878"/>
                  </a:cubicBezTo>
                  <a:cubicBezTo>
                    <a:pt x="1651" y="1878"/>
                    <a:pt x="1651" y="1878"/>
                    <a:pt x="1651" y="1878"/>
                  </a:cubicBezTo>
                  <a:cubicBezTo>
                    <a:pt x="1651" y="1878"/>
                    <a:pt x="1657" y="1882"/>
                    <a:pt x="1660" y="1879"/>
                  </a:cubicBezTo>
                  <a:cubicBezTo>
                    <a:pt x="1663" y="1876"/>
                    <a:pt x="1660" y="1874"/>
                    <a:pt x="1661" y="1870"/>
                  </a:cubicBezTo>
                  <a:cubicBezTo>
                    <a:pt x="1662" y="1864"/>
                    <a:pt x="1663" y="1868"/>
                    <a:pt x="1667" y="1866"/>
                  </a:cubicBezTo>
                  <a:cubicBezTo>
                    <a:pt x="1672" y="1864"/>
                    <a:pt x="1670" y="1863"/>
                    <a:pt x="1674" y="1860"/>
                  </a:cubicBezTo>
                  <a:cubicBezTo>
                    <a:pt x="1679" y="1855"/>
                    <a:pt x="1688" y="1855"/>
                    <a:pt x="1694" y="1851"/>
                  </a:cubicBezTo>
                  <a:cubicBezTo>
                    <a:pt x="1698" y="1847"/>
                    <a:pt x="1704" y="1846"/>
                    <a:pt x="1709" y="1843"/>
                  </a:cubicBezTo>
                  <a:cubicBezTo>
                    <a:pt x="1710" y="1843"/>
                    <a:pt x="1718" y="1834"/>
                    <a:pt x="1717" y="1834"/>
                  </a:cubicBezTo>
                  <a:cubicBezTo>
                    <a:pt x="1725" y="1834"/>
                    <a:pt x="1731" y="1837"/>
                    <a:pt x="1733" y="1828"/>
                  </a:cubicBezTo>
                  <a:cubicBezTo>
                    <a:pt x="1733" y="1828"/>
                    <a:pt x="1734" y="1828"/>
                    <a:pt x="1735" y="1828"/>
                  </a:cubicBezTo>
                  <a:cubicBezTo>
                    <a:pt x="1736" y="1830"/>
                    <a:pt x="1738" y="1834"/>
                    <a:pt x="1740" y="1835"/>
                  </a:cubicBezTo>
                  <a:cubicBezTo>
                    <a:pt x="1745" y="1837"/>
                    <a:pt x="1742" y="1836"/>
                    <a:pt x="1745" y="1834"/>
                  </a:cubicBezTo>
                  <a:cubicBezTo>
                    <a:pt x="1746" y="1833"/>
                    <a:pt x="1746" y="1829"/>
                    <a:pt x="1749" y="1831"/>
                  </a:cubicBezTo>
                  <a:cubicBezTo>
                    <a:pt x="1752" y="1832"/>
                    <a:pt x="1750" y="1835"/>
                    <a:pt x="1752" y="1836"/>
                  </a:cubicBezTo>
                  <a:cubicBezTo>
                    <a:pt x="1755" y="1840"/>
                    <a:pt x="1770" y="1840"/>
                    <a:pt x="1776" y="1840"/>
                  </a:cubicBezTo>
                  <a:cubicBezTo>
                    <a:pt x="1789" y="1841"/>
                    <a:pt x="1782" y="1846"/>
                    <a:pt x="1788" y="1854"/>
                  </a:cubicBezTo>
                  <a:cubicBezTo>
                    <a:pt x="1791" y="1857"/>
                    <a:pt x="1795" y="1859"/>
                    <a:pt x="1798" y="1860"/>
                  </a:cubicBezTo>
                  <a:cubicBezTo>
                    <a:pt x="1801" y="1862"/>
                    <a:pt x="1804" y="1864"/>
                    <a:pt x="1808" y="1866"/>
                  </a:cubicBezTo>
                  <a:cubicBezTo>
                    <a:pt x="1816" y="1870"/>
                    <a:pt x="1827" y="1865"/>
                    <a:pt x="1836" y="1865"/>
                  </a:cubicBezTo>
                  <a:cubicBezTo>
                    <a:pt x="1839" y="1866"/>
                    <a:pt x="1842" y="1867"/>
                    <a:pt x="1845" y="1868"/>
                  </a:cubicBezTo>
                  <a:cubicBezTo>
                    <a:pt x="1848" y="1868"/>
                    <a:pt x="1851" y="1867"/>
                    <a:pt x="1855" y="1868"/>
                  </a:cubicBezTo>
                  <a:cubicBezTo>
                    <a:pt x="1858" y="1869"/>
                    <a:pt x="1861" y="1874"/>
                    <a:pt x="1864" y="1875"/>
                  </a:cubicBezTo>
                  <a:cubicBezTo>
                    <a:pt x="1867" y="1876"/>
                    <a:pt x="1871" y="1872"/>
                    <a:pt x="1872" y="1871"/>
                  </a:cubicBezTo>
                  <a:cubicBezTo>
                    <a:pt x="1876" y="1867"/>
                    <a:pt x="1874" y="1867"/>
                    <a:pt x="1880" y="1865"/>
                  </a:cubicBezTo>
                  <a:cubicBezTo>
                    <a:pt x="1887" y="1863"/>
                    <a:pt x="1891" y="1857"/>
                    <a:pt x="1893" y="1849"/>
                  </a:cubicBezTo>
                  <a:cubicBezTo>
                    <a:pt x="1894" y="1841"/>
                    <a:pt x="1888" y="1842"/>
                    <a:pt x="1885" y="1837"/>
                  </a:cubicBezTo>
                  <a:cubicBezTo>
                    <a:pt x="1884" y="1835"/>
                    <a:pt x="1885" y="1833"/>
                    <a:pt x="1884" y="1831"/>
                  </a:cubicBezTo>
                  <a:cubicBezTo>
                    <a:pt x="1883" y="1828"/>
                    <a:pt x="1880" y="1825"/>
                    <a:pt x="1879" y="1822"/>
                  </a:cubicBezTo>
                  <a:cubicBezTo>
                    <a:pt x="1879" y="1820"/>
                    <a:pt x="1881" y="1815"/>
                    <a:pt x="1882" y="1813"/>
                  </a:cubicBezTo>
                  <a:cubicBezTo>
                    <a:pt x="1883" y="1811"/>
                    <a:pt x="1883" y="1806"/>
                    <a:pt x="1885" y="1804"/>
                  </a:cubicBezTo>
                  <a:cubicBezTo>
                    <a:pt x="1887" y="1802"/>
                    <a:pt x="1889" y="1801"/>
                    <a:pt x="1891" y="1798"/>
                  </a:cubicBezTo>
                  <a:cubicBezTo>
                    <a:pt x="1893" y="1795"/>
                    <a:pt x="1892" y="1793"/>
                    <a:pt x="1896" y="1790"/>
                  </a:cubicBezTo>
                  <a:cubicBezTo>
                    <a:pt x="1900" y="1788"/>
                    <a:pt x="1901" y="1789"/>
                    <a:pt x="1904" y="1786"/>
                  </a:cubicBezTo>
                  <a:cubicBezTo>
                    <a:pt x="1905" y="1784"/>
                    <a:pt x="1906" y="1780"/>
                    <a:pt x="1907" y="1778"/>
                  </a:cubicBezTo>
                  <a:cubicBezTo>
                    <a:pt x="1910" y="1774"/>
                    <a:pt x="1908" y="1774"/>
                    <a:pt x="1912" y="1776"/>
                  </a:cubicBezTo>
                  <a:cubicBezTo>
                    <a:pt x="1916" y="1778"/>
                    <a:pt x="1918" y="1781"/>
                    <a:pt x="1921" y="1783"/>
                  </a:cubicBezTo>
                  <a:cubicBezTo>
                    <a:pt x="1926" y="1784"/>
                    <a:pt x="1928" y="1783"/>
                    <a:pt x="1932" y="1786"/>
                  </a:cubicBezTo>
                  <a:cubicBezTo>
                    <a:pt x="1937" y="1789"/>
                    <a:pt x="1936" y="1790"/>
                    <a:pt x="1943" y="1791"/>
                  </a:cubicBezTo>
                  <a:cubicBezTo>
                    <a:pt x="1946" y="1791"/>
                    <a:pt x="1949" y="1790"/>
                    <a:pt x="1952" y="1791"/>
                  </a:cubicBezTo>
                  <a:cubicBezTo>
                    <a:pt x="1960" y="1793"/>
                    <a:pt x="1966" y="1799"/>
                    <a:pt x="1972" y="1802"/>
                  </a:cubicBezTo>
                  <a:cubicBezTo>
                    <a:pt x="1975" y="1803"/>
                    <a:pt x="1980" y="1802"/>
                    <a:pt x="1983" y="1803"/>
                  </a:cubicBezTo>
                  <a:cubicBezTo>
                    <a:pt x="1988" y="1803"/>
                    <a:pt x="1991" y="1805"/>
                    <a:pt x="1995" y="1807"/>
                  </a:cubicBezTo>
                  <a:cubicBezTo>
                    <a:pt x="1995" y="1813"/>
                    <a:pt x="1998" y="1818"/>
                    <a:pt x="1998" y="1823"/>
                  </a:cubicBezTo>
                  <a:cubicBezTo>
                    <a:pt x="1998" y="1828"/>
                    <a:pt x="1998" y="1831"/>
                    <a:pt x="1999" y="1835"/>
                  </a:cubicBezTo>
                  <a:cubicBezTo>
                    <a:pt x="2000" y="1840"/>
                    <a:pt x="1999" y="1839"/>
                    <a:pt x="2003" y="1842"/>
                  </a:cubicBezTo>
                  <a:cubicBezTo>
                    <a:pt x="2005" y="1844"/>
                    <a:pt x="2009" y="1847"/>
                    <a:pt x="2012" y="1849"/>
                  </a:cubicBezTo>
                  <a:cubicBezTo>
                    <a:pt x="2015" y="1851"/>
                    <a:pt x="2018" y="1850"/>
                    <a:pt x="2022" y="1852"/>
                  </a:cubicBezTo>
                  <a:cubicBezTo>
                    <a:pt x="2025" y="1853"/>
                    <a:pt x="2026" y="1856"/>
                    <a:pt x="2030" y="1857"/>
                  </a:cubicBezTo>
                  <a:cubicBezTo>
                    <a:pt x="2034" y="1858"/>
                    <a:pt x="2036" y="1856"/>
                    <a:pt x="2039" y="1856"/>
                  </a:cubicBezTo>
                  <a:cubicBezTo>
                    <a:pt x="2044" y="1856"/>
                    <a:pt x="2045" y="1860"/>
                    <a:pt x="2049" y="1857"/>
                  </a:cubicBezTo>
                  <a:cubicBezTo>
                    <a:pt x="2053" y="1855"/>
                    <a:pt x="2054" y="1852"/>
                    <a:pt x="2058" y="1851"/>
                  </a:cubicBezTo>
                  <a:cubicBezTo>
                    <a:pt x="2063" y="1849"/>
                    <a:pt x="2077" y="1849"/>
                    <a:pt x="2078" y="1844"/>
                  </a:cubicBezTo>
                  <a:cubicBezTo>
                    <a:pt x="2085" y="1845"/>
                    <a:pt x="2093" y="1847"/>
                    <a:pt x="2099" y="1849"/>
                  </a:cubicBezTo>
                  <a:cubicBezTo>
                    <a:pt x="2105" y="1852"/>
                    <a:pt x="2113" y="1848"/>
                    <a:pt x="2119" y="1851"/>
                  </a:cubicBezTo>
                  <a:cubicBezTo>
                    <a:pt x="2124" y="1854"/>
                    <a:pt x="2125" y="1860"/>
                    <a:pt x="2129" y="1863"/>
                  </a:cubicBezTo>
                  <a:cubicBezTo>
                    <a:pt x="2134" y="1866"/>
                    <a:pt x="2143" y="1864"/>
                    <a:pt x="2147" y="1866"/>
                  </a:cubicBezTo>
                  <a:cubicBezTo>
                    <a:pt x="2153" y="1869"/>
                    <a:pt x="2148" y="1875"/>
                    <a:pt x="2151" y="1880"/>
                  </a:cubicBezTo>
                  <a:cubicBezTo>
                    <a:pt x="2153" y="1884"/>
                    <a:pt x="2155" y="1881"/>
                    <a:pt x="2158" y="1883"/>
                  </a:cubicBezTo>
                  <a:cubicBezTo>
                    <a:pt x="2162" y="1885"/>
                    <a:pt x="2162" y="1889"/>
                    <a:pt x="2166" y="1891"/>
                  </a:cubicBezTo>
                  <a:cubicBezTo>
                    <a:pt x="2169" y="1892"/>
                    <a:pt x="2174" y="1891"/>
                    <a:pt x="2177" y="1891"/>
                  </a:cubicBezTo>
                  <a:cubicBezTo>
                    <a:pt x="2183" y="1890"/>
                    <a:pt x="2185" y="1892"/>
                    <a:pt x="2190" y="1894"/>
                  </a:cubicBezTo>
                  <a:cubicBezTo>
                    <a:pt x="2197" y="1896"/>
                    <a:pt x="2204" y="1897"/>
                    <a:pt x="2211" y="1898"/>
                  </a:cubicBezTo>
                  <a:cubicBezTo>
                    <a:pt x="2218" y="1898"/>
                    <a:pt x="2223" y="1901"/>
                    <a:pt x="2230" y="1897"/>
                  </a:cubicBezTo>
                  <a:cubicBezTo>
                    <a:pt x="2237" y="1894"/>
                    <a:pt x="2241" y="1890"/>
                    <a:pt x="2249" y="1888"/>
                  </a:cubicBezTo>
                  <a:cubicBezTo>
                    <a:pt x="2253" y="1887"/>
                    <a:pt x="2256" y="1888"/>
                    <a:pt x="2260" y="1887"/>
                  </a:cubicBezTo>
                  <a:cubicBezTo>
                    <a:pt x="2270" y="1883"/>
                    <a:pt x="2283" y="1885"/>
                    <a:pt x="2289" y="1875"/>
                  </a:cubicBezTo>
                  <a:cubicBezTo>
                    <a:pt x="2292" y="1870"/>
                    <a:pt x="2292" y="1868"/>
                    <a:pt x="2297" y="1865"/>
                  </a:cubicBezTo>
                  <a:cubicBezTo>
                    <a:pt x="2301" y="1863"/>
                    <a:pt x="2306" y="1861"/>
                    <a:pt x="2310" y="1859"/>
                  </a:cubicBezTo>
                  <a:cubicBezTo>
                    <a:pt x="2313" y="1858"/>
                    <a:pt x="2315" y="1855"/>
                    <a:pt x="2318" y="1854"/>
                  </a:cubicBezTo>
                  <a:cubicBezTo>
                    <a:pt x="2323" y="1852"/>
                    <a:pt x="2332" y="1854"/>
                    <a:pt x="2336" y="1856"/>
                  </a:cubicBezTo>
                  <a:cubicBezTo>
                    <a:pt x="2341" y="1860"/>
                    <a:pt x="2344" y="1868"/>
                    <a:pt x="2352" y="1869"/>
                  </a:cubicBezTo>
                  <a:cubicBezTo>
                    <a:pt x="2358" y="1870"/>
                    <a:pt x="2364" y="1865"/>
                    <a:pt x="2369" y="1864"/>
                  </a:cubicBezTo>
                  <a:cubicBezTo>
                    <a:pt x="2379" y="1864"/>
                    <a:pt x="2382" y="1872"/>
                    <a:pt x="2389" y="1876"/>
                  </a:cubicBezTo>
                  <a:cubicBezTo>
                    <a:pt x="2396" y="1879"/>
                    <a:pt x="2407" y="1885"/>
                    <a:pt x="2414" y="1883"/>
                  </a:cubicBezTo>
                  <a:cubicBezTo>
                    <a:pt x="2422" y="1881"/>
                    <a:pt x="2425" y="1872"/>
                    <a:pt x="2433" y="1868"/>
                  </a:cubicBezTo>
                  <a:cubicBezTo>
                    <a:pt x="2439" y="1866"/>
                    <a:pt x="2446" y="1867"/>
                    <a:pt x="2451" y="1863"/>
                  </a:cubicBezTo>
                  <a:cubicBezTo>
                    <a:pt x="2455" y="1859"/>
                    <a:pt x="2454" y="1844"/>
                    <a:pt x="2448" y="1848"/>
                  </a:cubicBezTo>
                  <a:cubicBezTo>
                    <a:pt x="2451" y="1846"/>
                    <a:pt x="2455" y="1837"/>
                    <a:pt x="2457" y="1832"/>
                  </a:cubicBezTo>
                  <a:cubicBezTo>
                    <a:pt x="2460" y="1826"/>
                    <a:pt x="2463" y="1821"/>
                    <a:pt x="2465" y="1814"/>
                  </a:cubicBezTo>
                  <a:cubicBezTo>
                    <a:pt x="2468" y="1809"/>
                    <a:pt x="2469" y="1801"/>
                    <a:pt x="2472" y="1796"/>
                  </a:cubicBezTo>
                  <a:cubicBezTo>
                    <a:pt x="2474" y="1794"/>
                    <a:pt x="2477" y="1789"/>
                    <a:pt x="2479" y="1787"/>
                  </a:cubicBezTo>
                  <a:cubicBezTo>
                    <a:pt x="2483" y="1785"/>
                    <a:pt x="2487" y="1785"/>
                    <a:pt x="2490" y="1782"/>
                  </a:cubicBezTo>
                  <a:cubicBezTo>
                    <a:pt x="2492" y="1779"/>
                    <a:pt x="2492" y="1772"/>
                    <a:pt x="2491" y="1769"/>
                  </a:cubicBezTo>
                  <a:cubicBezTo>
                    <a:pt x="2490" y="1763"/>
                    <a:pt x="2489" y="1763"/>
                    <a:pt x="2491" y="1757"/>
                  </a:cubicBezTo>
                  <a:cubicBezTo>
                    <a:pt x="2489" y="1756"/>
                    <a:pt x="2486" y="1753"/>
                    <a:pt x="2485" y="1752"/>
                  </a:cubicBezTo>
                  <a:cubicBezTo>
                    <a:pt x="2482" y="1751"/>
                    <a:pt x="2480" y="1753"/>
                    <a:pt x="2478" y="1753"/>
                  </a:cubicBezTo>
                  <a:cubicBezTo>
                    <a:pt x="2473" y="1753"/>
                    <a:pt x="2471" y="1750"/>
                    <a:pt x="2474" y="1744"/>
                  </a:cubicBezTo>
                  <a:cubicBezTo>
                    <a:pt x="2475" y="1742"/>
                    <a:pt x="2480" y="1739"/>
                    <a:pt x="2482" y="1736"/>
                  </a:cubicBezTo>
                  <a:cubicBezTo>
                    <a:pt x="2485" y="1733"/>
                    <a:pt x="2488" y="1731"/>
                    <a:pt x="2491" y="1728"/>
                  </a:cubicBezTo>
                  <a:cubicBezTo>
                    <a:pt x="2494" y="1724"/>
                    <a:pt x="2493" y="1724"/>
                    <a:pt x="2499" y="1723"/>
                  </a:cubicBezTo>
                  <a:cubicBezTo>
                    <a:pt x="2502" y="1722"/>
                    <a:pt x="2506" y="1722"/>
                    <a:pt x="2510" y="1721"/>
                  </a:cubicBezTo>
                  <a:cubicBezTo>
                    <a:pt x="2516" y="1719"/>
                    <a:pt x="2522" y="1714"/>
                    <a:pt x="2529" y="1714"/>
                  </a:cubicBezTo>
                  <a:cubicBezTo>
                    <a:pt x="2537" y="1713"/>
                    <a:pt x="2544" y="1715"/>
                    <a:pt x="2551" y="1713"/>
                  </a:cubicBezTo>
                  <a:cubicBezTo>
                    <a:pt x="2559" y="1711"/>
                    <a:pt x="2567" y="1708"/>
                    <a:pt x="2575" y="1712"/>
                  </a:cubicBezTo>
                  <a:cubicBezTo>
                    <a:pt x="2581" y="1716"/>
                    <a:pt x="2587" y="1723"/>
                    <a:pt x="2594" y="1727"/>
                  </a:cubicBezTo>
                  <a:cubicBezTo>
                    <a:pt x="2598" y="1729"/>
                    <a:pt x="2600" y="1726"/>
                    <a:pt x="2604" y="1726"/>
                  </a:cubicBezTo>
                  <a:cubicBezTo>
                    <a:pt x="2609" y="1726"/>
                    <a:pt x="2610" y="1729"/>
                    <a:pt x="2614" y="1731"/>
                  </a:cubicBezTo>
                  <a:cubicBezTo>
                    <a:pt x="2619" y="1734"/>
                    <a:pt x="2621" y="1735"/>
                    <a:pt x="2624" y="1738"/>
                  </a:cubicBezTo>
                  <a:cubicBezTo>
                    <a:pt x="2627" y="1741"/>
                    <a:pt x="2629" y="1745"/>
                    <a:pt x="2634" y="1746"/>
                  </a:cubicBezTo>
                  <a:cubicBezTo>
                    <a:pt x="2632" y="1749"/>
                    <a:pt x="2631" y="1754"/>
                    <a:pt x="2633" y="1757"/>
                  </a:cubicBezTo>
                  <a:cubicBezTo>
                    <a:pt x="2634" y="1758"/>
                    <a:pt x="2638" y="1758"/>
                    <a:pt x="2640" y="1759"/>
                  </a:cubicBezTo>
                  <a:cubicBezTo>
                    <a:pt x="2641" y="1761"/>
                    <a:pt x="2641" y="1763"/>
                    <a:pt x="2643" y="1764"/>
                  </a:cubicBezTo>
                  <a:cubicBezTo>
                    <a:pt x="2640" y="1769"/>
                    <a:pt x="2643" y="1773"/>
                    <a:pt x="2645" y="1777"/>
                  </a:cubicBezTo>
                  <a:cubicBezTo>
                    <a:pt x="2646" y="1778"/>
                    <a:pt x="2645" y="1780"/>
                    <a:pt x="2646" y="1782"/>
                  </a:cubicBezTo>
                  <a:cubicBezTo>
                    <a:pt x="2647" y="1785"/>
                    <a:pt x="2648" y="1787"/>
                    <a:pt x="2651" y="1788"/>
                  </a:cubicBezTo>
                  <a:cubicBezTo>
                    <a:pt x="2650" y="1793"/>
                    <a:pt x="2652" y="1795"/>
                    <a:pt x="2653" y="1799"/>
                  </a:cubicBezTo>
                  <a:cubicBezTo>
                    <a:pt x="2654" y="1803"/>
                    <a:pt x="2654" y="1807"/>
                    <a:pt x="2654" y="1811"/>
                  </a:cubicBezTo>
                  <a:cubicBezTo>
                    <a:pt x="2655" y="1817"/>
                    <a:pt x="2660" y="1821"/>
                    <a:pt x="2663" y="1825"/>
                  </a:cubicBezTo>
                  <a:cubicBezTo>
                    <a:pt x="2666" y="1830"/>
                    <a:pt x="2666" y="1834"/>
                    <a:pt x="2667" y="1840"/>
                  </a:cubicBezTo>
                  <a:cubicBezTo>
                    <a:pt x="2668" y="1844"/>
                    <a:pt x="2667" y="1846"/>
                    <a:pt x="2669" y="1850"/>
                  </a:cubicBezTo>
                  <a:cubicBezTo>
                    <a:pt x="2671" y="1854"/>
                    <a:pt x="2674" y="1856"/>
                    <a:pt x="2673" y="1860"/>
                  </a:cubicBezTo>
                  <a:cubicBezTo>
                    <a:pt x="2672" y="1865"/>
                    <a:pt x="2670" y="1866"/>
                    <a:pt x="2672" y="1871"/>
                  </a:cubicBezTo>
                  <a:cubicBezTo>
                    <a:pt x="2674" y="1876"/>
                    <a:pt x="2680" y="1881"/>
                    <a:pt x="2685" y="1882"/>
                  </a:cubicBezTo>
                  <a:cubicBezTo>
                    <a:pt x="2687" y="1883"/>
                    <a:pt x="2704" y="1880"/>
                    <a:pt x="2705" y="1882"/>
                  </a:cubicBezTo>
                  <a:cubicBezTo>
                    <a:pt x="2708" y="1891"/>
                    <a:pt x="2717" y="1887"/>
                    <a:pt x="2724" y="1890"/>
                  </a:cubicBezTo>
                  <a:cubicBezTo>
                    <a:pt x="2732" y="1893"/>
                    <a:pt x="2735" y="1905"/>
                    <a:pt x="2743" y="1909"/>
                  </a:cubicBezTo>
                  <a:cubicBezTo>
                    <a:pt x="2746" y="1910"/>
                    <a:pt x="2753" y="1907"/>
                    <a:pt x="2755" y="1911"/>
                  </a:cubicBezTo>
                  <a:cubicBezTo>
                    <a:pt x="2756" y="1913"/>
                    <a:pt x="2754" y="1918"/>
                    <a:pt x="2753" y="1920"/>
                  </a:cubicBezTo>
                  <a:cubicBezTo>
                    <a:pt x="2753" y="1927"/>
                    <a:pt x="2756" y="1925"/>
                    <a:pt x="2758" y="1929"/>
                  </a:cubicBezTo>
                  <a:cubicBezTo>
                    <a:pt x="2763" y="1935"/>
                    <a:pt x="2757" y="1935"/>
                    <a:pt x="2757" y="1939"/>
                  </a:cubicBezTo>
                  <a:cubicBezTo>
                    <a:pt x="2756" y="1943"/>
                    <a:pt x="2759" y="1944"/>
                    <a:pt x="2761" y="1947"/>
                  </a:cubicBezTo>
                  <a:cubicBezTo>
                    <a:pt x="2763" y="1949"/>
                    <a:pt x="2764" y="1955"/>
                    <a:pt x="2765" y="1959"/>
                  </a:cubicBezTo>
                  <a:cubicBezTo>
                    <a:pt x="2768" y="1958"/>
                    <a:pt x="2770" y="1957"/>
                    <a:pt x="2773" y="1956"/>
                  </a:cubicBezTo>
                  <a:cubicBezTo>
                    <a:pt x="2777" y="1955"/>
                    <a:pt x="2776" y="1956"/>
                    <a:pt x="2779" y="1957"/>
                  </a:cubicBezTo>
                  <a:cubicBezTo>
                    <a:pt x="2783" y="1958"/>
                    <a:pt x="2788" y="1959"/>
                    <a:pt x="2792" y="1958"/>
                  </a:cubicBezTo>
                  <a:cubicBezTo>
                    <a:pt x="2795" y="1958"/>
                    <a:pt x="2797" y="1957"/>
                    <a:pt x="2800" y="1957"/>
                  </a:cubicBezTo>
                  <a:cubicBezTo>
                    <a:pt x="2801" y="1957"/>
                    <a:pt x="2804" y="1958"/>
                    <a:pt x="2806" y="1957"/>
                  </a:cubicBezTo>
                  <a:cubicBezTo>
                    <a:pt x="2808" y="1956"/>
                    <a:pt x="2810" y="1949"/>
                    <a:pt x="2810" y="1947"/>
                  </a:cubicBezTo>
                  <a:cubicBezTo>
                    <a:pt x="2813" y="1947"/>
                    <a:pt x="2815" y="1947"/>
                    <a:pt x="2817" y="1945"/>
                  </a:cubicBezTo>
                  <a:cubicBezTo>
                    <a:pt x="2819" y="1944"/>
                    <a:pt x="2819" y="1941"/>
                    <a:pt x="2822" y="1940"/>
                  </a:cubicBezTo>
                  <a:cubicBezTo>
                    <a:pt x="2826" y="1939"/>
                    <a:pt x="2829" y="1943"/>
                    <a:pt x="2833" y="1940"/>
                  </a:cubicBezTo>
                  <a:cubicBezTo>
                    <a:pt x="2836" y="1938"/>
                    <a:pt x="2837" y="1936"/>
                    <a:pt x="2840" y="1935"/>
                  </a:cubicBezTo>
                  <a:cubicBezTo>
                    <a:pt x="2842" y="1934"/>
                    <a:pt x="2845" y="1932"/>
                    <a:pt x="2847" y="1931"/>
                  </a:cubicBezTo>
                  <a:cubicBezTo>
                    <a:pt x="2852" y="1930"/>
                    <a:pt x="2860" y="1930"/>
                    <a:pt x="2863" y="1935"/>
                  </a:cubicBezTo>
                  <a:cubicBezTo>
                    <a:pt x="2865" y="1939"/>
                    <a:pt x="2860" y="1942"/>
                    <a:pt x="2861" y="1947"/>
                  </a:cubicBezTo>
                  <a:cubicBezTo>
                    <a:pt x="2862" y="1950"/>
                    <a:pt x="2864" y="1951"/>
                    <a:pt x="2865" y="1954"/>
                  </a:cubicBezTo>
                  <a:cubicBezTo>
                    <a:pt x="2869" y="1964"/>
                    <a:pt x="2853" y="1967"/>
                    <a:pt x="2851" y="1975"/>
                  </a:cubicBezTo>
                  <a:cubicBezTo>
                    <a:pt x="2849" y="1979"/>
                    <a:pt x="2848" y="1983"/>
                    <a:pt x="2847" y="1987"/>
                  </a:cubicBezTo>
                  <a:cubicBezTo>
                    <a:pt x="2845" y="1995"/>
                    <a:pt x="2844" y="2005"/>
                    <a:pt x="2841" y="2013"/>
                  </a:cubicBezTo>
                  <a:cubicBezTo>
                    <a:pt x="2840" y="2019"/>
                    <a:pt x="2835" y="2023"/>
                    <a:pt x="2833" y="2029"/>
                  </a:cubicBezTo>
                  <a:cubicBezTo>
                    <a:pt x="2832" y="2032"/>
                    <a:pt x="2833" y="2034"/>
                    <a:pt x="2831" y="2037"/>
                  </a:cubicBezTo>
                  <a:cubicBezTo>
                    <a:pt x="2829" y="2040"/>
                    <a:pt x="2825" y="2040"/>
                    <a:pt x="2824" y="2043"/>
                  </a:cubicBezTo>
                  <a:cubicBezTo>
                    <a:pt x="2821" y="2047"/>
                    <a:pt x="2821" y="2055"/>
                    <a:pt x="2821" y="2060"/>
                  </a:cubicBezTo>
                  <a:cubicBezTo>
                    <a:pt x="2814" y="2060"/>
                    <a:pt x="2806" y="2056"/>
                    <a:pt x="2799" y="2055"/>
                  </a:cubicBezTo>
                  <a:cubicBezTo>
                    <a:pt x="2789" y="2052"/>
                    <a:pt x="2788" y="2051"/>
                    <a:pt x="2781" y="2059"/>
                  </a:cubicBezTo>
                  <a:cubicBezTo>
                    <a:pt x="2777" y="2062"/>
                    <a:pt x="2764" y="2064"/>
                    <a:pt x="2764" y="2069"/>
                  </a:cubicBezTo>
                  <a:cubicBezTo>
                    <a:pt x="2764" y="2071"/>
                    <a:pt x="2768" y="2075"/>
                    <a:pt x="2769" y="2077"/>
                  </a:cubicBezTo>
                  <a:cubicBezTo>
                    <a:pt x="2770" y="2080"/>
                    <a:pt x="2770" y="2083"/>
                    <a:pt x="2771" y="2085"/>
                  </a:cubicBezTo>
                  <a:cubicBezTo>
                    <a:pt x="2772" y="2091"/>
                    <a:pt x="2772" y="2098"/>
                    <a:pt x="2771" y="2105"/>
                  </a:cubicBezTo>
                  <a:cubicBezTo>
                    <a:pt x="2771" y="2108"/>
                    <a:pt x="2769" y="2111"/>
                    <a:pt x="2769" y="2115"/>
                  </a:cubicBezTo>
                  <a:cubicBezTo>
                    <a:pt x="2770" y="2119"/>
                    <a:pt x="2772" y="2120"/>
                    <a:pt x="2771" y="2125"/>
                  </a:cubicBezTo>
                  <a:cubicBezTo>
                    <a:pt x="2771" y="2132"/>
                    <a:pt x="2769" y="2138"/>
                    <a:pt x="2762" y="2140"/>
                  </a:cubicBezTo>
                  <a:cubicBezTo>
                    <a:pt x="2759" y="2141"/>
                    <a:pt x="2756" y="2141"/>
                    <a:pt x="2753" y="2143"/>
                  </a:cubicBezTo>
                  <a:cubicBezTo>
                    <a:pt x="2751" y="2144"/>
                    <a:pt x="2749" y="2146"/>
                    <a:pt x="2748" y="2147"/>
                  </a:cubicBezTo>
                  <a:cubicBezTo>
                    <a:pt x="2750" y="2149"/>
                    <a:pt x="2752" y="2150"/>
                    <a:pt x="2753" y="2153"/>
                  </a:cubicBezTo>
                  <a:cubicBezTo>
                    <a:pt x="2754" y="2155"/>
                    <a:pt x="2754" y="2158"/>
                    <a:pt x="2755" y="2160"/>
                  </a:cubicBezTo>
                  <a:cubicBezTo>
                    <a:pt x="2758" y="2159"/>
                    <a:pt x="2762" y="2156"/>
                    <a:pt x="2762" y="2156"/>
                  </a:cubicBezTo>
                  <a:cubicBezTo>
                    <a:pt x="2762" y="2154"/>
                    <a:pt x="2762" y="2152"/>
                    <a:pt x="2762" y="2151"/>
                  </a:cubicBezTo>
                  <a:cubicBezTo>
                    <a:pt x="2765" y="2150"/>
                    <a:pt x="2768" y="2148"/>
                    <a:pt x="2769" y="2153"/>
                  </a:cubicBezTo>
                  <a:cubicBezTo>
                    <a:pt x="2770" y="2149"/>
                    <a:pt x="2772" y="2148"/>
                    <a:pt x="2773" y="2145"/>
                  </a:cubicBezTo>
                  <a:cubicBezTo>
                    <a:pt x="2774" y="2144"/>
                    <a:pt x="2774" y="2143"/>
                    <a:pt x="2775" y="2142"/>
                  </a:cubicBezTo>
                  <a:cubicBezTo>
                    <a:pt x="2776" y="2141"/>
                    <a:pt x="2778" y="2141"/>
                    <a:pt x="2779" y="2139"/>
                  </a:cubicBezTo>
                  <a:cubicBezTo>
                    <a:pt x="2779" y="2138"/>
                    <a:pt x="2779" y="2136"/>
                    <a:pt x="2780" y="2135"/>
                  </a:cubicBezTo>
                  <a:cubicBezTo>
                    <a:pt x="2781" y="2134"/>
                    <a:pt x="2782" y="2133"/>
                    <a:pt x="2783" y="2132"/>
                  </a:cubicBezTo>
                  <a:cubicBezTo>
                    <a:pt x="2785" y="2129"/>
                    <a:pt x="2786" y="2125"/>
                    <a:pt x="2790" y="2126"/>
                  </a:cubicBezTo>
                  <a:cubicBezTo>
                    <a:pt x="2790" y="2129"/>
                    <a:pt x="2789" y="2132"/>
                    <a:pt x="2787" y="2134"/>
                  </a:cubicBezTo>
                  <a:cubicBezTo>
                    <a:pt x="2785" y="2136"/>
                    <a:pt x="2781" y="2137"/>
                    <a:pt x="2784" y="2140"/>
                  </a:cubicBezTo>
                  <a:cubicBezTo>
                    <a:pt x="2785" y="2139"/>
                    <a:pt x="2787" y="2139"/>
                    <a:pt x="2788" y="2137"/>
                  </a:cubicBezTo>
                  <a:cubicBezTo>
                    <a:pt x="2789" y="2136"/>
                    <a:pt x="2789" y="2135"/>
                    <a:pt x="2790" y="2134"/>
                  </a:cubicBezTo>
                  <a:cubicBezTo>
                    <a:pt x="2791" y="2133"/>
                    <a:pt x="2793" y="2132"/>
                    <a:pt x="2795" y="2131"/>
                  </a:cubicBezTo>
                  <a:cubicBezTo>
                    <a:pt x="2796" y="2130"/>
                    <a:pt x="2796" y="2129"/>
                    <a:pt x="2797" y="2128"/>
                  </a:cubicBezTo>
                  <a:cubicBezTo>
                    <a:pt x="2800" y="2128"/>
                    <a:pt x="2799" y="2132"/>
                    <a:pt x="2799" y="2135"/>
                  </a:cubicBezTo>
                  <a:cubicBezTo>
                    <a:pt x="2800" y="2137"/>
                    <a:pt x="2801" y="2139"/>
                    <a:pt x="2801" y="2142"/>
                  </a:cubicBezTo>
                  <a:cubicBezTo>
                    <a:pt x="2804" y="2142"/>
                    <a:pt x="2808" y="2142"/>
                    <a:pt x="2811" y="2141"/>
                  </a:cubicBezTo>
                  <a:cubicBezTo>
                    <a:pt x="2812" y="2143"/>
                    <a:pt x="2814" y="2145"/>
                    <a:pt x="2816" y="2145"/>
                  </a:cubicBezTo>
                  <a:cubicBezTo>
                    <a:pt x="2816" y="2144"/>
                    <a:pt x="2816" y="2143"/>
                    <a:pt x="2816" y="2143"/>
                  </a:cubicBezTo>
                  <a:cubicBezTo>
                    <a:pt x="2817" y="2142"/>
                    <a:pt x="2818" y="2143"/>
                    <a:pt x="2819" y="2143"/>
                  </a:cubicBezTo>
                  <a:cubicBezTo>
                    <a:pt x="2819" y="2144"/>
                    <a:pt x="2819" y="2146"/>
                    <a:pt x="2819" y="2148"/>
                  </a:cubicBezTo>
                  <a:cubicBezTo>
                    <a:pt x="2822" y="2148"/>
                    <a:pt x="2821" y="2146"/>
                    <a:pt x="2823" y="2145"/>
                  </a:cubicBezTo>
                  <a:cubicBezTo>
                    <a:pt x="2825" y="2144"/>
                    <a:pt x="2827" y="2144"/>
                    <a:pt x="2829" y="2144"/>
                  </a:cubicBezTo>
                  <a:cubicBezTo>
                    <a:pt x="2834" y="2142"/>
                    <a:pt x="2841" y="2141"/>
                    <a:pt x="2845" y="2138"/>
                  </a:cubicBezTo>
                  <a:cubicBezTo>
                    <a:pt x="2850" y="2135"/>
                    <a:pt x="2855" y="2131"/>
                    <a:pt x="2860" y="2128"/>
                  </a:cubicBezTo>
                  <a:cubicBezTo>
                    <a:pt x="2863" y="2127"/>
                    <a:pt x="2866" y="2124"/>
                    <a:pt x="2869" y="2122"/>
                  </a:cubicBezTo>
                  <a:cubicBezTo>
                    <a:pt x="2870" y="2121"/>
                    <a:pt x="2874" y="2119"/>
                    <a:pt x="2876" y="2118"/>
                  </a:cubicBezTo>
                  <a:cubicBezTo>
                    <a:pt x="2877" y="2116"/>
                    <a:pt x="2877" y="2113"/>
                    <a:pt x="2879" y="2111"/>
                  </a:cubicBezTo>
                  <a:cubicBezTo>
                    <a:pt x="2880" y="2110"/>
                    <a:pt x="2882" y="2109"/>
                    <a:pt x="2884" y="2107"/>
                  </a:cubicBezTo>
                  <a:cubicBezTo>
                    <a:pt x="2885" y="2106"/>
                    <a:pt x="2884" y="2104"/>
                    <a:pt x="2885" y="2103"/>
                  </a:cubicBezTo>
                  <a:cubicBezTo>
                    <a:pt x="2886" y="2102"/>
                    <a:pt x="2887" y="2101"/>
                    <a:pt x="2887" y="2100"/>
                  </a:cubicBezTo>
                  <a:cubicBezTo>
                    <a:pt x="2889" y="2098"/>
                    <a:pt x="2888" y="2096"/>
                    <a:pt x="2889" y="2093"/>
                  </a:cubicBezTo>
                  <a:cubicBezTo>
                    <a:pt x="2890" y="2090"/>
                    <a:pt x="2891" y="2092"/>
                    <a:pt x="2893" y="2089"/>
                  </a:cubicBezTo>
                  <a:cubicBezTo>
                    <a:pt x="2895" y="2088"/>
                    <a:pt x="2894" y="2085"/>
                    <a:pt x="2897" y="2084"/>
                  </a:cubicBezTo>
                  <a:cubicBezTo>
                    <a:pt x="2900" y="2082"/>
                    <a:pt x="2900" y="2083"/>
                    <a:pt x="2902" y="2080"/>
                  </a:cubicBezTo>
                  <a:cubicBezTo>
                    <a:pt x="2905" y="2075"/>
                    <a:pt x="2907" y="2071"/>
                    <a:pt x="2911" y="2067"/>
                  </a:cubicBezTo>
                  <a:cubicBezTo>
                    <a:pt x="2915" y="2064"/>
                    <a:pt x="2917" y="2061"/>
                    <a:pt x="2919" y="2057"/>
                  </a:cubicBezTo>
                  <a:cubicBezTo>
                    <a:pt x="2921" y="2053"/>
                    <a:pt x="2924" y="2052"/>
                    <a:pt x="2927" y="2049"/>
                  </a:cubicBezTo>
                  <a:cubicBezTo>
                    <a:pt x="2931" y="2045"/>
                    <a:pt x="2933" y="2041"/>
                    <a:pt x="2937" y="2037"/>
                  </a:cubicBezTo>
                  <a:cubicBezTo>
                    <a:pt x="2938" y="2036"/>
                    <a:pt x="2940" y="2034"/>
                    <a:pt x="2941" y="2033"/>
                  </a:cubicBezTo>
                  <a:cubicBezTo>
                    <a:pt x="2943" y="2031"/>
                    <a:pt x="2943" y="2030"/>
                    <a:pt x="2945" y="2028"/>
                  </a:cubicBezTo>
                  <a:cubicBezTo>
                    <a:pt x="2949" y="2022"/>
                    <a:pt x="2954" y="2019"/>
                    <a:pt x="2956" y="2012"/>
                  </a:cubicBezTo>
                  <a:cubicBezTo>
                    <a:pt x="2956" y="2010"/>
                    <a:pt x="2955" y="2009"/>
                    <a:pt x="2956" y="2007"/>
                  </a:cubicBezTo>
                  <a:cubicBezTo>
                    <a:pt x="2957" y="2006"/>
                    <a:pt x="2959" y="2005"/>
                    <a:pt x="2960" y="2004"/>
                  </a:cubicBezTo>
                  <a:cubicBezTo>
                    <a:pt x="2962" y="2002"/>
                    <a:pt x="2962" y="1998"/>
                    <a:pt x="2962" y="1996"/>
                  </a:cubicBezTo>
                  <a:cubicBezTo>
                    <a:pt x="2963" y="1993"/>
                    <a:pt x="2964" y="1991"/>
                    <a:pt x="2965" y="1988"/>
                  </a:cubicBezTo>
                  <a:cubicBezTo>
                    <a:pt x="2967" y="1983"/>
                    <a:pt x="2972" y="1978"/>
                    <a:pt x="2975" y="1974"/>
                  </a:cubicBezTo>
                  <a:cubicBezTo>
                    <a:pt x="2979" y="1971"/>
                    <a:pt x="2981" y="1966"/>
                    <a:pt x="2983" y="1961"/>
                  </a:cubicBezTo>
                  <a:cubicBezTo>
                    <a:pt x="2984" y="1957"/>
                    <a:pt x="2984" y="1956"/>
                    <a:pt x="2987" y="1953"/>
                  </a:cubicBezTo>
                  <a:cubicBezTo>
                    <a:pt x="2989" y="1950"/>
                    <a:pt x="2991" y="1949"/>
                    <a:pt x="2993" y="1947"/>
                  </a:cubicBezTo>
                  <a:cubicBezTo>
                    <a:pt x="2997" y="1943"/>
                    <a:pt x="3000" y="1938"/>
                    <a:pt x="3003" y="1935"/>
                  </a:cubicBezTo>
                  <a:cubicBezTo>
                    <a:pt x="3006" y="1931"/>
                    <a:pt x="3010" y="1927"/>
                    <a:pt x="3010" y="1923"/>
                  </a:cubicBezTo>
                  <a:cubicBezTo>
                    <a:pt x="3010" y="1919"/>
                    <a:pt x="3010" y="1917"/>
                    <a:pt x="3011" y="1914"/>
                  </a:cubicBezTo>
                  <a:cubicBezTo>
                    <a:pt x="3012" y="1912"/>
                    <a:pt x="3014" y="1910"/>
                    <a:pt x="3015" y="1908"/>
                  </a:cubicBezTo>
                  <a:cubicBezTo>
                    <a:pt x="3017" y="1904"/>
                    <a:pt x="3013" y="1900"/>
                    <a:pt x="3015" y="1895"/>
                  </a:cubicBezTo>
                  <a:cubicBezTo>
                    <a:pt x="3017" y="1889"/>
                    <a:pt x="3023" y="1881"/>
                    <a:pt x="3020" y="1873"/>
                  </a:cubicBezTo>
                  <a:cubicBezTo>
                    <a:pt x="3019" y="1871"/>
                    <a:pt x="3017" y="1871"/>
                    <a:pt x="3017" y="1868"/>
                  </a:cubicBezTo>
                  <a:cubicBezTo>
                    <a:pt x="3017" y="1866"/>
                    <a:pt x="3017" y="1865"/>
                    <a:pt x="3020" y="1865"/>
                  </a:cubicBezTo>
                  <a:cubicBezTo>
                    <a:pt x="3020" y="1863"/>
                    <a:pt x="3022" y="1862"/>
                    <a:pt x="3024" y="1861"/>
                  </a:cubicBezTo>
                  <a:cubicBezTo>
                    <a:pt x="3022" y="1860"/>
                    <a:pt x="3019" y="1859"/>
                    <a:pt x="3019" y="1857"/>
                  </a:cubicBezTo>
                  <a:cubicBezTo>
                    <a:pt x="3020" y="1857"/>
                    <a:pt x="3020" y="1857"/>
                    <a:pt x="3020" y="1856"/>
                  </a:cubicBezTo>
                  <a:cubicBezTo>
                    <a:pt x="3021" y="1854"/>
                    <a:pt x="3022" y="1849"/>
                    <a:pt x="3021" y="1846"/>
                  </a:cubicBezTo>
                  <a:cubicBezTo>
                    <a:pt x="3018" y="1846"/>
                    <a:pt x="3017" y="1844"/>
                    <a:pt x="3017" y="1841"/>
                  </a:cubicBezTo>
                  <a:cubicBezTo>
                    <a:pt x="3017" y="1838"/>
                    <a:pt x="3018" y="1838"/>
                    <a:pt x="3019" y="1835"/>
                  </a:cubicBezTo>
                  <a:cubicBezTo>
                    <a:pt x="3020" y="1833"/>
                    <a:pt x="3019" y="1830"/>
                    <a:pt x="3019" y="1828"/>
                  </a:cubicBezTo>
                  <a:cubicBezTo>
                    <a:pt x="3020" y="1826"/>
                    <a:pt x="3021" y="1825"/>
                    <a:pt x="3023" y="1823"/>
                  </a:cubicBezTo>
                  <a:cubicBezTo>
                    <a:pt x="3025" y="1819"/>
                    <a:pt x="3021" y="1815"/>
                    <a:pt x="3023" y="1811"/>
                  </a:cubicBezTo>
                  <a:cubicBezTo>
                    <a:pt x="3024" y="1809"/>
                    <a:pt x="3027" y="1809"/>
                    <a:pt x="3027" y="1807"/>
                  </a:cubicBezTo>
                  <a:cubicBezTo>
                    <a:pt x="3028" y="1805"/>
                    <a:pt x="3027" y="1804"/>
                    <a:pt x="3027" y="1802"/>
                  </a:cubicBezTo>
                  <a:cubicBezTo>
                    <a:pt x="3030" y="1801"/>
                    <a:pt x="3028" y="1797"/>
                    <a:pt x="3030" y="1795"/>
                  </a:cubicBezTo>
                  <a:cubicBezTo>
                    <a:pt x="3032" y="1794"/>
                    <a:pt x="3034" y="1794"/>
                    <a:pt x="3036" y="1792"/>
                  </a:cubicBezTo>
                  <a:cubicBezTo>
                    <a:pt x="3038" y="1790"/>
                    <a:pt x="3037" y="1786"/>
                    <a:pt x="3040" y="1784"/>
                  </a:cubicBezTo>
                  <a:cubicBezTo>
                    <a:pt x="3042" y="1781"/>
                    <a:pt x="3042" y="1783"/>
                    <a:pt x="3042" y="1780"/>
                  </a:cubicBezTo>
                  <a:cubicBezTo>
                    <a:pt x="3042" y="1778"/>
                    <a:pt x="3041" y="1776"/>
                    <a:pt x="3042" y="1774"/>
                  </a:cubicBezTo>
                  <a:cubicBezTo>
                    <a:pt x="3043" y="1773"/>
                    <a:pt x="3046" y="1774"/>
                    <a:pt x="3046" y="1770"/>
                  </a:cubicBezTo>
                  <a:cubicBezTo>
                    <a:pt x="3042" y="1767"/>
                    <a:pt x="3037" y="1765"/>
                    <a:pt x="3035" y="1759"/>
                  </a:cubicBezTo>
                  <a:cubicBezTo>
                    <a:pt x="3042" y="1759"/>
                    <a:pt x="3039" y="1749"/>
                    <a:pt x="3038" y="1746"/>
                  </a:cubicBezTo>
                  <a:cubicBezTo>
                    <a:pt x="3038" y="1744"/>
                    <a:pt x="3038" y="1743"/>
                    <a:pt x="3038" y="1740"/>
                  </a:cubicBezTo>
                  <a:cubicBezTo>
                    <a:pt x="3038" y="1737"/>
                    <a:pt x="3037" y="1734"/>
                    <a:pt x="3040" y="1731"/>
                  </a:cubicBezTo>
                  <a:cubicBezTo>
                    <a:pt x="3043" y="1729"/>
                    <a:pt x="3044" y="1730"/>
                    <a:pt x="3044" y="1726"/>
                  </a:cubicBezTo>
                  <a:cubicBezTo>
                    <a:pt x="3044" y="1723"/>
                    <a:pt x="3042" y="1722"/>
                    <a:pt x="3040" y="1720"/>
                  </a:cubicBezTo>
                  <a:cubicBezTo>
                    <a:pt x="3037" y="1719"/>
                    <a:pt x="3035" y="1718"/>
                    <a:pt x="3032" y="1715"/>
                  </a:cubicBezTo>
                  <a:cubicBezTo>
                    <a:pt x="3030" y="1714"/>
                    <a:pt x="3030" y="1711"/>
                    <a:pt x="3027" y="1710"/>
                  </a:cubicBezTo>
                  <a:cubicBezTo>
                    <a:pt x="3026" y="1709"/>
                    <a:pt x="3024" y="1709"/>
                    <a:pt x="3022" y="1708"/>
                  </a:cubicBezTo>
                  <a:cubicBezTo>
                    <a:pt x="3021" y="1707"/>
                    <a:pt x="3021" y="1705"/>
                    <a:pt x="3020" y="1704"/>
                  </a:cubicBezTo>
                  <a:cubicBezTo>
                    <a:pt x="3019" y="1703"/>
                    <a:pt x="3016" y="1702"/>
                    <a:pt x="3015" y="1700"/>
                  </a:cubicBezTo>
                  <a:cubicBezTo>
                    <a:pt x="3013" y="1698"/>
                    <a:pt x="3015" y="1695"/>
                    <a:pt x="3014" y="1692"/>
                  </a:cubicBezTo>
                  <a:cubicBezTo>
                    <a:pt x="3013" y="1688"/>
                    <a:pt x="3006" y="1686"/>
                    <a:pt x="3003" y="1683"/>
                  </a:cubicBezTo>
                  <a:cubicBezTo>
                    <a:pt x="3001" y="1680"/>
                    <a:pt x="3000" y="1679"/>
                    <a:pt x="2999" y="1676"/>
                  </a:cubicBezTo>
                  <a:cubicBezTo>
                    <a:pt x="2997" y="1677"/>
                    <a:pt x="2995" y="1678"/>
                    <a:pt x="2993" y="1680"/>
                  </a:cubicBezTo>
                  <a:cubicBezTo>
                    <a:pt x="2989" y="1682"/>
                    <a:pt x="2982" y="1681"/>
                    <a:pt x="2977" y="1679"/>
                  </a:cubicBezTo>
                  <a:cubicBezTo>
                    <a:pt x="2974" y="1678"/>
                    <a:pt x="2973" y="1675"/>
                    <a:pt x="2971" y="1678"/>
                  </a:cubicBezTo>
                  <a:cubicBezTo>
                    <a:pt x="2971" y="1679"/>
                    <a:pt x="2970" y="1685"/>
                    <a:pt x="2970" y="1686"/>
                  </a:cubicBezTo>
                  <a:cubicBezTo>
                    <a:pt x="2969" y="1688"/>
                    <a:pt x="2971" y="1690"/>
                    <a:pt x="2971" y="1692"/>
                  </a:cubicBezTo>
                  <a:cubicBezTo>
                    <a:pt x="2971" y="1695"/>
                    <a:pt x="2970" y="1697"/>
                    <a:pt x="2969" y="1700"/>
                  </a:cubicBezTo>
                  <a:cubicBezTo>
                    <a:pt x="2969" y="1702"/>
                    <a:pt x="2969" y="1705"/>
                    <a:pt x="2967" y="1708"/>
                  </a:cubicBezTo>
                  <a:cubicBezTo>
                    <a:pt x="2966" y="1710"/>
                    <a:pt x="2963" y="1711"/>
                    <a:pt x="2960" y="1713"/>
                  </a:cubicBezTo>
                  <a:cubicBezTo>
                    <a:pt x="2960" y="1710"/>
                    <a:pt x="2962" y="1710"/>
                    <a:pt x="2963" y="1707"/>
                  </a:cubicBezTo>
                  <a:cubicBezTo>
                    <a:pt x="2964" y="1706"/>
                    <a:pt x="2963" y="1705"/>
                    <a:pt x="2964" y="1704"/>
                  </a:cubicBezTo>
                  <a:cubicBezTo>
                    <a:pt x="2964" y="1703"/>
                    <a:pt x="2966" y="1702"/>
                    <a:pt x="2967" y="1702"/>
                  </a:cubicBezTo>
                  <a:cubicBezTo>
                    <a:pt x="2968" y="1699"/>
                    <a:pt x="2967" y="1694"/>
                    <a:pt x="2967" y="1691"/>
                  </a:cubicBezTo>
                  <a:cubicBezTo>
                    <a:pt x="2966" y="1691"/>
                    <a:pt x="2962" y="1694"/>
                    <a:pt x="2961" y="1695"/>
                  </a:cubicBezTo>
                  <a:cubicBezTo>
                    <a:pt x="2960" y="1697"/>
                    <a:pt x="2959" y="1700"/>
                    <a:pt x="2958" y="1702"/>
                  </a:cubicBezTo>
                  <a:cubicBezTo>
                    <a:pt x="2956" y="1704"/>
                    <a:pt x="2954" y="1707"/>
                    <a:pt x="2951" y="1708"/>
                  </a:cubicBezTo>
                  <a:cubicBezTo>
                    <a:pt x="2949" y="1710"/>
                    <a:pt x="2946" y="1710"/>
                    <a:pt x="2943" y="1710"/>
                  </a:cubicBezTo>
                  <a:cubicBezTo>
                    <a:pt x="2942" y="1709"/>
                    <a:pt x="2940" y="1708"/>
                    <a:pt x="2939" y="1708"/>
                  </a:cubicBezTo>
                  <a:cubicBezTo>
                    <a:pt x="2938" y="1708"/>
                    <a:pt x="2938" y="1710"/>
                    <a:pt x="2936" y="1711"/>
                  </a:cubicBezTo>
                  <a:cubicBezTo>
                    <a:pt x="2932" y="1712"/>
                    <a:pt x="2931" y="1710"/>
                    <a:pt x="2934" y="1707"/>
                  </a:cubicBezTo>
                  <a:cubicBezTo>
                    <a:pt x="2936" y="1705"/>
                    <a:pt x="2939" y="1705"/>
                    <a:pt x="2940" y="1703"/>
                  </a:cubicBezTo>
                  <a:cubicBezTo>
                    <a:pt x="2942" y="1701"/>
                    <a:pt x="2943" y="1699"/>
                    <a:pt x="2944" y="1697"/>
                  </a:cubicBezTo>
                  <a:cubicBezTo>
                    <a:pt x="2946" y="1695"/>
                    <a:pt x="2948" y="1695"/>
                    <a:pt x="2947" y="1691"/>
                  </a:cubicBezTo>
                  <a:cubicBezTo>
                    <a:pt x="2945" y="1691"/>
                    <a:pt x="2942" y="1692"/>
                    <a:pt x="2939" y="1691"/>
                  </a:cubicBezTo>
                  <a:cubicBezTo>
                    <a:pt x="2937" y="1690"/>
                    <a:pt x="2936" y="1688"/>
                    <a:pt x="2934" y="1688"/>
                  </a:cubicBezTo>
                  <a:cubicBezTo>
                    <a:pt x="2934" y="1684"/>
                    <a:pt x="2937" y="1686"/>
                    <a:pt x="2938" y="1684"/>
                  </a:cubicBezTo>
                  <a:cubicBezTo>
                    <a:pt x="2939" y="1684"/>
                    <a:pt x="2939" y="1682"/>
                    <a:pt x="2940" y="1681"/>
                  </a:cubicBezTo>
                  <a:cubicBezTo>
                    <a:pt x="2941" y="1680"/>
                    <a:pt x="2943" y="1680"/>
                    <a:pt x="2943" y="1679"/>
                  </a:cubicBezTo>
                  <a:cubicBezTo>
                    <a:pt x="2944" y="1678"/>
                    <a:pt x="2944" y="1677"/>
                    <a:pt x="2944" y="1676"/>
                  </a:cubicBezTo>
                  <a:cubicBezTo>
                    <a:pt x="2945" y="1675"/>
                    <a:pt x="2947" y="1675"/>
                    <a:pt x="2948" y="1674"/>
                  </a:cubicBezTo>
                  <a:cubicBezTo>
                    <a:pt x="2949" y="1672"/>
                    <a:pt x="2949" y="1670"/>
                    <a:pt x="2951" y="1668"/>
                  </a:cubicBezTo>
                  <a:cubicBezTo>
                    <a:pt x="2946" y="1667"/>
                    <a:pt x="2944" y="1674"/>
                    <a:pt x="2941" y="1676"/>
                  </a:cubicBezTo>
                  <a:cubicBezTo>
                    <a:pt x="2939" y="1677"/>
                    <a:pt x="2937" y="1676"/>
                    <a:pt x="2936" y="1677"/>
                  </a:cubicBezTo>
                  <a:cubicBezTo>
                    <a:pt x="2935" y="1677"/>
                    <a:pt x="2934" y="1679"/>
                    <a:pt x="2933" y="1680"/>
                  </a:cubicBezTo>
                  <a:cubicBezTo>
                    <a:pt x="2931" y="1681"/>
                    <a:pt x="2927" y="1682"/>
                    <a:pt x="2928" y="1685"/>
                  </a:cubicBezTo>
                  <a:cubicBezTo>
                    <a:pt x="2928" y="1688"/>
                    <a:pt x="2931" y="1687"/>
                    <a:pt x="2931" y="1690"/>
                  </a:cubicBezTo>
                  <a:cubicBezTo>
                    <a:pt x="2932" y="1692"/>
                    <a:pt x="2930" y="1695"/>
                    <a:pt x="2929" y="1696"/>
                  </a:cubicBezTo>
                  <a:cubicBezTo>
                    <a:pt x="2927" y="1699"/>
                    <a:pt x="2925" y="1697"/>
                    <a:pt x="2922" y="1698"/>
                  </a:cubicBezTo>
                  <a:cubicBezTo>
                    <a:pt x="2920" y="1699"/>
                    <a:pt x="2920" y="1702"/>
                    <a:pt x="2917" y="1700"/>
                  </a:cubicBezTo>
                  <a:cubicBezTo>
                    <a:pt x="2918" y="1695"/>
                    <a:pt x="2918" y="1691"/>
                    <a:pt x="2919" y="1686"/>
                  </a:cubicBezTo>
                  <a:cubicBezTo>
                    <a:pt x="2921" y="1680"/>
                    <a:pt x="2920" y="1674"/>
                    <a:pt x="2921" y="1668"/>
                  </a:cubicBezTo>
                  <a:cubicBezTo>
                    <a:pt x="2921" y="1664"/>
                    <a:pt x="2923" y="1662"/>
                    <a:pt x="2917" y="1661"/>
                  </a:cubicBezTo>
                  <a:cubicBezTo>
                    <a:pt x="2915" y="1661"/>
                    <a:pt x="2914" y="1662"/>
                    <a:pt x="2911" y="1663"/>
                  </a:cubicBezTo>
                  <a:cubicBezTo>
                    <a:pt x="2908" y="1663"/>
                    <a:pt x="2906" y="1662"/>
                    <a:pt x="2903" y="1663"/>
                  </a:cubicBezTo>
                  <a:cubicBezTo>
                    <a:pt x="2901" y="1663"/>
                    <a:pt x="2899" y="1664"/>
                    <a:pt x="2897" y="1664"/>
                  </a:cubicBezTo>
                  <a:cubicBezTo>
                    <a:pt x="2893" y="1665"/>
                    <a:pt x="2889" y="1665"/>
                    <a:pt x="2890" y="1660"/>
                  </a:cubicBezTo>
                  <a:cubicBezTo>
                    <a:pt x="2887" y="1658"/>
                    <a:pt x="2881" y="1656"/>
                    <a:pt x="2878" y="1655"/>
                  </a:cubicBezTo>
                  <a:cubicBezTo>
                    <a:pt x="2878" y="1652"/>
                    <a:pt x="2878" y="1650"/>
                    <a:pt x="2879" y="1649"/>
                  </a:cubicBezTo>
                  <a:cubicBezTo>
                    <a:pt x="2880" y="1648"/>
                    <a:pt x="2881" y="1647"/>
                    <a:pt x="2882" y="1646"/>
                  </a:cubicBezTo>
                  <a:cubicBezTo>
                    <a:pt x="2883" y="1645"/>
                    <a:pt x="2883" y="1643"/>
                    <a:pt x="2884" y="1643"/>
                  </a:cubicBezTo>
                  <a:cubicBezTo>
                    <a:pt x="2886" y="1639"/>
                    <a:pt x="2889" y="1639"/>
                    <a:pt x="2892" y="1638"/>
                  </a:cubicBezTo>
                  <a:cubicBezTo>
                    <a:pt x="2896" y="1636"/>
                    <a:pt x="2896" y="1635"/>
                    <a:pt x="2899" y="1633"/>
                  </a:cubicBezTo>
                  <a:cubicBezTo>
                    <a:pt x="2901" y="1632"/>
                    <a:pt x="2902" y="1632"/>
                    <a:pt x="2904" y="1630"/>
                  </a:cubicBezTo>
                  <a:cubicBezTo>
                    <a:pt x="2905" y="1629"/>
                    <a:pt x="2905" y="1627"/>
                    <a:pt x="2906" y="1625"/>
                  </a:cubicBezTo>
                  <a:cubicBezTo>
                    <a:pt x="2907" y="1623"/>
                    <a:pt x="2908" y="1620"/>
                    <a:pt x="2910" y="1618"/>
                  </a:cubicBezTo>
                  <a:cubicBezTo>
                    <a:pt x="2912" y="1617"/>
                    <a:pt x="2915" y="1616"/>
                    <a:pt x="2917" y="1615"/>
                  </a:cubicBezTo>
                  <a:cubicBezTo>
                    <a:pt x="2919" y="1613"/>
                    <a:pt x="2921" y="1611"/>
                    <a:pt x="2923" y="1609"/>
                  </a:cubicBezTo>
                  <a:cubicBezTo>
                    <a:pt x="2928" y="1606"/>
                    <a:pt x="2933" y="1602"/>
                    <a:pt x="2937" y="1598"/>
                  </a:cubicBezTo>
                  <a:cubicBezTo>
                    <a:pt x="2938" y="1596"/>
                    <a:pt x="2938" y="1595"/>
                    <a:pt x="2940" y="1593"/>
                  </a:cubicBezTo>
                  <a:cubicBezTo>
                    <a:pt x="2941" y="1592"/>
                    <a:pt x="2942" y="1592"/>
                    <a:pt x="2944" y="1591"/>
                  </a:cubicBezTo>
                  <a:cubicBezTo>
                    <a:pt x="2947" y="1588"/>
                    <a:pt x="2947" y="1586"/>
                    <a:pt x="2949" y="1582"/>
                  </a:cubicBezTo>
                  <a:cubicBezTo>
                    <a:pt x="2949" y="1581"/>
                    <a:pt x="2951" y="1581"/>
                    <a:pt x="2952" y="1580"/>
                  </a:cubicBezTo>
                  <a:cubicBezTo>
                    <a:pt x="2952" y="1580"/>
                    <a:pt x="2953" y="1578"/>
                    <a:pt x="2954" y="1578"/>
                  </a:cubicBezTo>
                  <a:cubicBezTo>
                    <a:pt x="2955" y="1577"/>
                    <a:pt x="2957" y="1578"/>
                    <a:pt x="2957" y="1577"/>
                  </a:cubicBezTo>
                  <a:cubicBezTo>
                    <a:pt x="2958" y="1575"/>
                    <a:pt x="2955" y="1575"/>
                    <a:pt x="2955" y="1574"/>
                  </a:cubicBezTo>
                  <a:cubicBezTo>
                    <a:pt x="2954" y="1570"/>
                    <a:pt x="2956" y="1570"/>
                    <a:pt x="2958" y="1568"/>
                  </a:cubicBezTo>
                  <a:cubicBezTo>
                    <a:pt x="2959" y="1567"/>
                    <a:pt x="2960" y="1564"/>
                    <a:pt x="2961" y="1562"/>
                  </a:cubicBezTo>
                  <a:cubicBezTo>
                    <a:pt x="2962" y="1561"/>
                    <a:pt x="2963" y="1560"/>
                    <a:pt x="2964" y="1559"/>
                  </a:cubicBezTo>
                  <a:cubicBezTo>
                    <a:pt x="2964" y="1558"/>
                    <a:pt x="2966" y="1558"/>
                    <a:pt x="2967" y="1557"/>
                  </a:cubicBezTo>
                  <a:cubicBezTo>
                    <a:pt x="2968" y="1555"/>
                    <a:pt x="2967" y="1553"/>
                    <a:pt x="2970" y="1551"/>
                  </a:cubicBezTo>
                  <a:cubicBezTo>
                    <a:pt x="2972" y="1549"/>
                    <a:pt x="2975" y="1549"/>
                    <a:pt x="2976" y="1547"/>
                  </a:cubicBezTo>
                  <a:cubicBezTo>
                    <a:pt x="2978" y="1545"/>
                    <a:pt x="2978" y="1542"/>
                    <a:pt x="2980" y="1539"/>
                  </a:cubicBezTo>
                  <a:cubicBezTo>
                    <a:pt x="2983" y="1537"/>
                    <a:pt x="2985" y="1537"/>
                    <a:pt x="2988" y="1535"/>
                  </a:cubicBezTo>
                  <a:cubicBezTo>
                    <a:pt x="2991" y="1534"/>
                    <a:pt x="2991" y="1533"/>
                    <a:pt x="2993" y="1530"/>
                  </a:cubicBezTo>
                  <a:cubicBezTo>
                    <a:pt x="2995" y="1527"/>
                    <a:pt x="2998" y="1528"/>
                    <a:pt x="3000" y="1526"/>
                  </a:cubicBezTo>
                  <a:cubicBezTo>
                    <a:pt x="3001" y="1524"/>
                    <a:pt x="3000" y="1521"/>
                    <a:pt x="3001" y="1519"/>
                  </a:cubicBezTo>
                  <a:cubicBezTo>
                    <a:pt x="3002" y="1516"/>
                    <a:pt x="3004" y="1516"/>
                    <a:pt x="3007" y="1514"/>
                  </a:cubicBezTo>
                  <a:cubicBezTo>
                    <a:pt x="3012" y="1512"/>
                    <a:pt x="3017" y="1510"/>
                    <a:pt x="3019" y="1504"/>
                  </a:cubicBezTo>
                  <a:cubicBezTo>
                    <a:pt x="3020" y="1502"/>
                    <a:pt x="3019" y="1501"/>
                    <a:pt x="3021" y="1498"/>
                  </a:cubicBezTo>
                  <a:cubicBezTo>
                    <a:pt x="3024" y="1491"/>
                    <a:pt x="3025" y="1482"/>
                    <a:pt x="3033" y="1478"/>
                  </a:cubicBezTo>
                  <a:cubicBezTo>
                    <a:pt x="3043" y="1473"/>
                    <a:pt x="3049" y="1467"/>
                    <a:pt x="3055" y="1457"/>
                  </a:cubicBezTo>
                  <a:cubicBezTo>
                    <a:pt x="3059" y="1450"/>
                    <a:pt x="3063" y="1444"/>
                    <a:pt x="3070" y="1440"/>
                  </a:cubicBezTo>
                  <a:cubicBezTo>
                    <a:pt x="3073" y="1438"/>
                    <a:pt x="3077" y="1437"/>
                    <a:pt x="3080" y="1436"/>
                  </a:cubicBezTo>
                  <a:cubicBezTo>
                    <a:pt x="3084" y="1434"/>
                    <a:pt x="3087" y="1431"/>
                    <a:pt x="3090" y="1431"/>
                  </a:cubicBezTo>
                  <a:cubicBezTo>
                    <a:pt x="3093" y="1430"/>
                    <a:pt x="3093" y="1432"/>
                    <a:pt x="3096" y="1432"/>
                  </a:cubicBezTo>
                  <a:cubicBezTo>
                    <a:pt x="3098" y="1432"/>
                    <a:pt x="3099" y="1431"/>
                    <a:pt x="3100" y="1431"/>
                  </a:cubicBezTo>
                  <a:cubicBezTo>
                    <a:pt x="3104" y="1429"/>
                    <a:pt x="3108" y="1428"/>
                    <a:pt x="3112" y="1428"/>
                  </a:cubicBezTo>
                  <a:cubicBezTo>
                    <a:pt x="3120" y="1428"/>
                    <a:pt x="3128" y="1429"/>
                    <a:pt x="3136" y="1430"/>
                  </a:cubicBezTo>
                  <a:cubicBezTo>
                    <a:pt x="3137" y="1430"/>
                    <a:pt x="3139" y="1430"/>
                    <a:pt x="3140" y="1430"/>
                  </a:cubicBezTo>
                  <a:cubicBezTo>
                    <a:pt x="3141" y="1429"/>
                    <a:pt x="3141" y="1428"/>
                    <a:pt x="3142" y="1427"/>
                  </a:cubicBezTo>
                  <a:cubicBezTo>
                    <a:pt x="3144" y="1427"/>
                    <a:pt x="3145" y="1428"/>
                    <a:pt x="3146" y="1428"/>
                  </a:cubicBezTo>
                  <a:cubicBezTo>
                    <a:pt x="3147" y="1428"/>
                    <a:pt x="3148" y="1427"/>
                    <a:pt x="3149" y="1427"/>
                  </a:cubicBezTo>
                  <a:cubicBezTo>
                    <a:pt x="3152" y="1426"/>
                    <a:pt x="3155" y="1428"/>
                    <a:pt x="3158" y="1428"/>
                  </a:cubicBezTo>
                  <a:cubicBezTo>
                    <a:pt x="3160" y="1429"/>
                    <a:pt x="3164" y="1427"/>
                    <a:pt x="3164" y="1431"/>
                  </a:cubicBezTo>
                  <a:cubicBezTo>
                    <a:pt x="3163" y="1431"/>
                    <a:pt x="3161" y="1433"/>
                    <a:pt x="3161" y="1434"/>
                  </a:cubicBezTo>
                  <a:cubicBezTo>
                    <a:pt x="3161" y="1435"/>
                    <a:pt x="3161" y="1436"/>
                    <a:pt x="3161" y="1437"/>
                  </a:cubicBezTo>
                  <a:cubicBezTo>
                    <a:pt x="3161" y="1437"/>
                    <a:pt x="3164" y="1440"/>
                    <a:pt x="3163" y="1440"/>
                  </a:cubicBezTo>
                  <a:cubicBezTo>
                    <a:pt x="3165" y="1442"/>
                    <a:pt x="3164" y="1441"/>
                    <a:pt x="3166" y="1441"/>
                  </a:cubicBezTo>
                  <a:cubicBezTo>
                    <a:pt x="3165" y="1441"/>
                    <a:pt x="3168" y="1439"/>
                    <a:pt x="3169" y="1439"/>
                  </a:cubicBezTo>
                  <a:cubicBezTo>
                    <a:pt x="3170" y="1439"/>
                    <a:pt x="3172" y="1439"/>
                    <a:pt x="3174" y="1438"/>
                  </a:cubicBezTo>
                  <a:cubicBezTo>
                    <a:pt x="3174" y="1435"/>
                    <a:pt x="3172" y="1428"/>
                    <a:pt x="3176" y="1426"/>
                  </a:cubicBezTo>
                  <a:cubicBezTo>
                    <a:pt x="3180" y="1424"/>
                    <a:pt x="3183" y="1428"/>
                    <a:pt x="3186" y="1429"/>
                  </a:cubicBezTo>
                  <a:cubicBezTo>
                    <a:pt x="3190" y="1430"/>
                    <a:pt x="3194" y="1430"/>
                    <a:pt x="3198" y="1432"/>
                  </a:cubicBezTo>
                  <a:cubicBezTo>
                    <a:pt x="3201" y="1433"/>
                    <a:pt x="3204" y="1437"/>
                    <a:pt x="3207" y="1437"/>
                  </a:cubicBezTo>
                  <a:cubicBezTo>
                    <a:pt x="3207" y="1436"/>
                    <a:pt x="3207" y="1435"/>
                    <a:pt x="3207" y="1434"/>
                  </a:cubicBezTo>
                  <a:cubicBezTo>
                    <a:pt x="3210" y="1433"/>
                    <a:pt x="3211" y="1437"/>
                    <a:pt x="3213" y="1435"/>
                  </a:cubicBezTo>
                  <a:cubicBezTo>
                    <a:pt x="3215" y="1434"/>
                    <a:pt x="3214" y="1431"/>
                    <a:pt x="3213" y="1430"/>
                  </a:cubicBezTo>
                  <a:cubicBezTo>
                    <a:pt x="3216" y="1430"/>
                    <a:pt x="3218" y="1428"/>
                    <a:pt x="3220" y="1427"/>
                  </a:cubicBezTo>
                  <a:cubicBezTo>
                    <a:pt x="3223" y="1427"/>
                    <a:pt x="3226" y="1429"/>
                    <a:pt x="3229" y="1429"/>
                  </a:cubicBezTo>
                  <a:cubicBezTo>
                    <a:pt x="3228" y="1433"/>
                    <a:pt x="3228" y="1436"/>
                    <a:pt x="3233" y="1436"/>
                  </a:cubicBezTo>
                  <a:cubicBezTo>
                    <a:pt x="3235" y="1436"/>
                    <a:pt x="3237" y="1435"/>
                    <a:pt x="3239" y="1435"/>
                  </a:cubicBezTo>
                  <a:cubicBezTo>
                    <a:pt x="3240" y="1436"/>
                    <a:pt x="3242" y="1437"/>
                    <a:pt x="3243" y="1437"/>
                  </a:cubicBezTo>
                  <a:cubicBezTo>
                    <a:pt x="3244" y="1436"/>
                    <a:pt x="3245" y="1434"/>
                    <a:pt x="3245" y="1432"/>
                  </a:cubicBezTo>
                  <a:cubicBezTo>
                    <a:pt x="3246" y="1430"/>
                    <a:pt x="3244" y="1430"/>
                    <a:pt x="3243" y="1428"/>
                  </a:cubicBezTo>
                  <a:cubicBezTo>
                    <a:pt x="3241" y="1428"/>
                    <a:pt x="3240" y="1428"/>
                    <a:pt x="3238" y="1428"/>
                  </a:cubicBezTo>
                  <a:cubicBezTo>
                    <a:pt x="3239" y="1426"/>
                    <a:pt x="3240" y="1423"/>
                    <a:pt x="3241" y="1421"/>
                  </a:cubicBezTo>
                  <a:cubicBezTo>
                    <a:pt x="3241" y="1423"/>
                    <a:pt x="3242" y="1423"/>
                    <a:pt x="3242" y="1424"/>
                  </a:cubicBezTo>
                  <a:cubicBezTo>
                    <a:pt x="3246" y="1423"/>
                    <a:pt x="3252" y="1427"/>
                    <a:pt x="3251" y="1422"/>
                  </a:cubicBezTo>
                  <a:cubicBezTo>
                    <a:pt x="3251" y="1420"/>
                    <a:pt x="3248" y="1419"/>
                    <a:pt x="3248" y="1417"/>
                  </a:cubicBezTo>
                  <a:cubicBezTo>
                    <a:pt x="3248" y="1416"/>
                    <a:pt x="3250" y="1413"/>
                    <a:pt x="3251" y="1413"/>
                  </a:cubicBezTo>
                  <a:cubicBezTo>
                    <a:pt x="3260" y="1405"/>
                    <a:pt x="3275" y="1413"/>
                    <a:pt x="3283" y="1418"/>
                  </a:cubicBezTo>
                  <a:cubicBezTo>
                    <a:pt x="3286" y="1420"/>
                    <a:pt x="3287" y="1422"/>
                    <a:pt x="3289" y="1424"/>
                  </a:cubicBezTo>
                  <a:cubicBezTo>
                    <a:pt x="3291" y="1425"/>
                    <a:pt x="3294" y="1426"/>
                    <a:pt x="3296" y="1425"/>
                  </a:cubicBezTo>
                  <a:cubicBezTo>
                    <a:pt x="3302" y="1422"/>
                    <a:pt x="3295" y="1422"/>
                    <a:pt x="3298" y="1419"/>
                  </a:cubicBezTo>
                  <a:cubicBezTo>
                    <a:pt x="3299" y="1418"/>
                    <a:pt x="3307" y="1419"/>
                    <a:pt x="3308" y="1419"/>
                  </a:cubicBezTo>
                  <a:cubicBezTo>
                    <a:pt x="3311" y="1420"/>
                    <a:pt x="3313" y="1422"/>
                    <a:pt x="3315" y="1425"/>
                  </a:cubicBezTo>
                  <a:cubicBezTo>
                    <a:pt x="3317" y="1427"/>
                    <a:pt x="3318" y="1430"/>
                    <a:pt x="3320" y="1431"/>
                  </a:cubicBezTo>
                  <a:cubicBezTo>
                    <a:pt x="3323" y="1433"/>
                    <a:pt x="3328" y="1434"/>
                    <a:pt x="3331" y="1435"/>
                  </a:cubicBezTo>
                  <a:cubicBezTo>
                    <a:pt x="3326" y="1442"/>
                    <a:pt x="3320" y="1438"/>
                    <a:pt x="3313" y="1440"/>
                  </a:cubicBezTo>
                  <a:cubicBezTo>
                    <a:pt x="3310" y="1440"/>
                    <a:pt x="3308" y="1442"/>
                    <a:pt x="3305" y="1443"/>
                  </a:cubicBezTo>
                  <a:cubicBezTo>
                    <a:pt x="3302" y="1445"/>
                    <a:pt x="3301" y="1443"/>
                    <a:pt x="3303" y="1448"/>
                  </a:cubicBezTo>
                  <a:cubicBezTo>
                    <a:pt x="3303" y="1449"/>
                    <a:pt x="3305" y="1454"/>
                    <a:pt x="3307" y="1455"/>
                  </a:cubicBezTo>
                  <a:cubicBezTo>
                    <a:pt x="3308" y="1457"/>
                    <a:pt x="3312" y="1457"/>
                    <a:pt x="3314" y="1457"/>
                  </a:cubicBezTo>
                  <a:cubicBezTo>
                    <a:pt x="3318" y="1457"/>
                    <a:pt x="3319" y="1455"/>
                    <a:pt x="3322" y="1454"/>
                  </a:cubicBezTo>
                  <a:cubicBezTo>
                    <a:pt x="3325" y="1453"/>
                    <a:pt x="3327" y="1453"/>
                    <a:pt x="3329" y="1451"/>
                  </a:cubicBezTo>
                  <a:cubicBezTo>
                    <a:pt x="3331" y="1450"/>
                    <a:pt x="3331" y="1448"/>
                    <a:pt x="3335" y="1448"/>
                  </a:cubicBezTo>
                  <a:cubicBezTo>
                    <a:pt x="3338" y="1449"/>
                    <a:pt x="3337" y="1450"/>
                    <a:pt x="3339" y="1451"/>
                  </a:cubicBezTo>
                  <a:cubicBezTo>
                    <a:pt x="3340" y="1452"/>
                    <a:pt x="3342" y="1452"/>
                    <a:pt x="3344" y="1452"/>
                  </a:cubicBezTo>
                  <a:cubicBezTo>
                    <a:pt x="3348" y="1453"/>
                    <a:pt x="3348" y="1454"/>
                    <a:pt x="3350" y="1451"/>
                  </a:cubicBezTo>
                  <a:cubicBezTo>
                    <a:pt x="3352" y="1448"/>
                    <a:pt x="3352" y="1446"/>
                    <a:pt x="3354" y="1445"/>
                  </a:cubicBezTo>
                  <a:cubicBezTo>
                    <a:pt x="3355" y="1444"/>
                    <a:pt x="3362" y="1443"/>
                    <a:pt x="3362" y="1443"/>
                  </a:cubicBezTo>
                  <a:cubicBezTo>
                    <a:pt x="3362" y="1441"/>
                    <a:pt x="3362" y="1439"/>
                    <a:pt x="3363" y="1437"/>
                  </a:cubicBezTo>
                  <a:cubicBezTo>
                    <a:pt x="3364" y="1437"/>
                    <a:pt x="3366" y="1437"/>
                    <a:pt x="3366" y="1438"/>
                  </a:cubicBezTo>
                  <a:cubicBezTo>
                    <a:pt x="3370" y="1438"/>
                    <a:pt x="3372" y="1440"/>
                    <a:pt x="3375" y="1442"/>
                  </a:cubicBezTo>
                  <a:cubicBezTo>
                    <a:pt x="3377" y="1445"/>
                    <a:pt x="3378" y="1447"/>
                    <a:pt x="3382" y="1446"/>
                  </a:cubicBezTo>
                  <a:cubicBezTo>
                    <a:pt x="3382" y="1446"/>
                    <a:pt x="3384" y="1444"/>
                    <a:pt x="3385" y="1444"/>
                  </a:cubicBezTo>
                  <a:cubicBezTo>
                    <a:pt x="3386" y="1443"/>
                    <a:pt x="3387" y="1443"/>
                    <a:pt x="3388" y="1442"/>
                  </a:cubicBezTo>
                  <a:cubicBezTo>
                    <a:pt x="3390" y="1441"/>
                    <a:pt x="3388" y="1438"/>
                    <a:pt x="3392" y="1439"/>
                  </a:cubicBezTo>
                  <a:cubicBezTo>
                    <a:pt x="3395" y="1439"/>
                    <a:pt x="3396" y="1442"/>
                    <a:pt x="3399" y="1442"/>
                  </a:cubicBezTo>
                  <a:cubicBezTo>
                    <a:pt x="3400" y="1441"/>
                    <a:pt x="3401" y="1440"/>
                    <a:pt x="3402" y="1439"/>
                  </a:cubicBezTo>
                  <a:cubicBezTo>
                    <a:pt x="3403" y="1439"/>
                    <a:pt x="3404" y="1440"/>
                    <a:pt x="3405" y="1439"/>
                  </a:cubicBezTo>
                  <a:cubicBezTo>
                    <a:pt x="3409" y="1439"/>
                    <a:pt x="3409" y="1440"/>
                    <a:pt x="3410" y="1436"/>
                  </a:cubicBezTo>
                  <a:cubicBezTo>
                    <a:pt x="3411" y="1434"/>
                    <a:pt x="3410" y="1432"/>
                    <a:pt x="3410" y="1430"/>
                  </a:cubicBezTo>
                  <a:cubicBezTo>
                    <a:pt x="3409" y="1428"/>
                    <a:pt x="3405" y="1423"/>
                    <a:pt x="3403" y="1422"/>
                  </a:cubicBezTo>
                  <a:cubicBezTo>
                    <a:pt x="3402" y="1422"/>
                    <a:pt x="3402" y="1423"/>
                    <a:pt x="3401" y="1423"/>
                  </a:cubicBezTo>
                  <a:cubicBezTo>
                    <a:pt x="3400" y="1423"/>
                    <a:pt x="3399" y="1422"/>
                    <a:pt x="3399" y="1422"/>
                  </a:cubicBezTo>
                  <a:cubicBezTo>
                    <a:pt x="3394" y="1421"/>
                    <a:pt x="3390" y="1419"/>
                    <a:pt x="3387" y="1422"/>
                  </a:cubicBezTo>
                  <a:cubicBezTo>
                    <a:pt x="3386" y="1424"/>
                    <a:pt x="3388" y="1425"/>
                    <a:pt x="3385" y="1426"/>
                  </a:cubicBezTo>
                  <a:cubicBezTo>
                    <a:pt x="3384" y="1426"/>
                    <a:pt x="3380" y="1423"/>
                    <a:pt x="3380" y="1422"/>
                  </a:cubicBezTo>
                  <a:cubicBezTo>
                    <a:pt x="3380" y="1422"/>
                    <a:pt x="3383" y="1419"/>
                    <a:pt x="3383" y="1418"/>
                  </a:cubicBezTo>
                  <a:cubicBezTo>
                    <a:pt x="3385" y="1417"/>
                    <a:pt x="3385" y="1416"/>
                    <a:pt x="3387" y="1417"/>
                  </a:cubicBezTo>
                  <a:cubicBezTo>
                    <a:pt x="3387" y="1413"/>
                    <a:pt x="3385" y="1411"/>
                    <a:pt x="3385" y="1408"/>
                  </a:cubicBezTo>
                  <a:cubicBezTo>
                    <a:pt x="3385" y="1407"/>
                    <a:pt x="3385" y="1404"/>
                    <a:pt x="3386" y="1403"/>
                  </a:cubicBezTo>
                  <a:cubicBezTo>
                    <a:pt x="3387" y="1401"/>
                    <a:pt x="3388" y="1404"/>
                    <a:pt x="3390" y="1403"/>
                  </a:cubicBezTo>
                  <a:cubicBezTo>
                    <a:pt x="3394" y="1401"/>
                    <a:pt x="3389" y="1398"/>
                    <a:pt x="3390" y="1395"/>
                  </a:cubicBezTo>
                  <a:cubicBezTo>
                    <a:pt x="3390" y="1393"/>
                    <a:pt x="3392" y="1393"/>
                    <a:pt x="3393" y="1392"/>
                  </a:cubicBezTo>
                  <a:cubicBezTo>
                    <a:pt x="3395" y="1389"/>
                    <a:pt x="3397" y="1385"/>
                    <a:pt x="3399" y="1382"/>
                  </a:cubicBezTo>
                  <a:cubicBezTo>
                    <a:pt x="3403" y="1378"/>
                    <a:pt x="3407" y="1375"/>
                    <a:pt x="3411" y="1372"/>
                  </a:cubicBezTo>
                  <a:cubicBezTo>
                    <a:pt x="3415" y="1369"/>
                    <a:pt x="3419" y="1366"/>
                    <a:pt x="3423" y="1363"/>
                  </a:cubicBezTo>
                  <a:cubicBezTo>
                    <a:pt x="3426" y="1360"/>
                    <a:pt x="3428" y="1358"/>
                    <a:pt x="3429" y="1353"/>
                  </a:cubicBezTo>
                  <a:cubicBezTo>
                    <a:pt x="3430" y="1350"/>
                    <a:pt x="3445" y="1324"/>
                    <a:pt x="3450" y="1332"/>
                  </a:cubicBezTo>
                  <a:cubicBezTo>
                    <a:pt x="3450" y="1329"/>
                    <a:pt x="3449" y="1325"/>
                    <a:pt x="3449" y="1322"/>
                  </a:cubicBezTo>
                  <a:cubicBezTo>
                    <a:pt x="3450" y="1319"/>
                    <a:pt x="3450" y="1316"/>
                    <a:pt x="3451" y="1313"/>
                  </a:cubicBezTo>
                  <a:cubicBezTo>
                    <a:pt x="3454" y="1314"/>
                    <a:pt x="3455" y="1312"/>
                    <a:pt x="3458" y="1309"/>
                  </a:cubicBezTo>
                  <a:cubicBezTo>
                    <a:pt x="3461" y="1306"/>
                    <a:pt x="3462" y="1306"/>
                    <a:pt x="3465" y="1304"/>
                  </a:cubicBezTo>
                  <a:cubicBezTo>
                    <a:pt x="3468" y="1303"/>
                    <a:pt x="3468" y="1300"/>
                    <a:pt x="3471" y="1299"/>
                  </a:cubicBezTo>
                  <a:cubicBezTo>
                    <a:pt x="3474" y="1297"/>
                    <a:pt x="3478" y="1298"/>
                    <a:pt x="3481" y="1299"/>
                  </a:cubicBezTo>
                  <a:cubicBezTo>
                    <a:pt x="3485" y="1301"/>
                    <a:pt x="3484" y="1302"/>
                    <a:pt x="3488" y="1300"/>
                  </a:cubicBezTo>
                  <a:cubicBezTo>
                    <a:pt x="3492" y="1298"/>
                    <a:pt x="3491" y="1296"/>
                    <a:pt x="3495" y="1297"/>
                  </a:cubicBezTo>
                  <a:cubicBezTo>
                    <a:pt x="3499" y="1297"/>
                    <a:pt x="3500" y="1296"/>
                    <a:pt x="3502" y="1296"/>
                  </a:cubicBezTo>
                  <a:cubicBezTo>
                    <a:pt x="3504" y="1295"/>
                    <a:pt x="3506" y="1297"/>
                    <a:pt x="3507" y="1296"/>
                  </a:cubicBezTo>
                  <a:cubicBezTo>
                    <a:pt x="3509" y="1296"/>
                    <a:pt x="3508" y="1294"/>
                    <a:pt x="3509" y="1294"/>
                  </a:cubicBezTo>
                  <a:cubicBezTo>
                    <a:pt x="3511" y="1292"/>
                    <a:pt x="3514" y="1291"/>
                    <a:pt x="3517" y="1291"/>
                  </a:cubicBezTo>
                  <a:cubicBezTo>
                    <a:pt x="3518" y="1291"/>
                    <a:pt x="3522" y="1293"/>
                    <a:pt x="3522" y="1294"/>
                  </a:cubicBezTo>
                  <a:cubicBezTo>
                    <a:pt x="3522" y="1296"/>
                    <a:pt x="3522" y="1299"/>
                    <a:pt x="3525" y="1299"/>
                  </a:cubicBezTo>
                  <a:cubicBezTo>
                    <a:pt x="3525" y="1301"/>
                    <a:pt x="3524" y="1303"/>
                    <a:pt x="3525" y="1305"/>
                  </a:cubicBezTo>
                  <a:cubicBezTo>
                    <a:pt x="3526" y="1305"/>
                    <a:pt x="3526" y="1304"/>
                    <a:pt x="3527" y="1304"/>
                  </a:cubicBezTo>
                  <a:cubicBezTo>
                    <a:pt x="3528" y="1305"/>
                    <a:pt x="3535" y="1303"/>
                    <a:pt x="3535" y="1303"/>
                  </a:cubicBezTo>
                  <a:cubicBezTo>
                    <a:pt x="3538" y="1302"/>
                    <a:pt x="3538" y="1298"/>
                    <a:pt x="3539" y="1296"/>
                  </a:cubicBezTo>
                  <a:cubicBezTo>
                    <a:pt x="3541" y="1291"/>
                    <a:pt x="3548" y="1286"/>
                    <a:pt x="3549" y="1294"/>
                  </a:cubicBezTo>
                  <a:cubicBezTo>
                    <a:pt x="3550" y="1300"/>
                    <a:pt x="3545" y="1307"/>
                    <a:pt x="3542" y="1312"/>
                  </a:cubicBezTo>
                  <a:cubicBezTo>
                    <a:pt x="3541" y="1315"/>
                    <a:pt x="3540" y="1317"/>
                    <a:pt x="3539" y="1319"/>
                  </a:cubicBezTo>
                  <a:cubicBezTo>
                    <a:pt x="3538" y="1321"/>
                    <a:pt x="3533" y="1325"/>
                    <a:pt x="3533" y="1328"/>
                  </a:cubicBezTo>
                  <a:cubicBezTo>
                    <a:pt x="3534" y="1328"/>
                    <a:pt x="3535" y="1328"/>
                    <a:pt x="3536" y="1328"/>
                  </a:cubicBezTo>
                  <a:cubicBezTo>
                    <a:pt x="3542" y="1336"/>
                    <a:pt x="3532" y="1340"/>
                    <a:pt x="3535" y="1348"/>
                  </a:cubicBezTo>
                  <a:cubicBezTo>
                    <a:pt x="3535" y="1346"/>
                    <a:pt x="3537" y="1346"/>
                    <a:pt x="3538" y="1345"/>
                  </a:cubicBezTo>
                  <a:cubicBezTo>
                    <a:pt x="3538" y="1345"/>
                    <a:pt x="3540" y="1342"/>
                    <a:pt x="3540" y="1342"/>
                  </a:cubicBezTo>
                  <a:cubicBezTo>
                    <a:pt x="3543" y="1340"/>
                    <a:pt x="3546" y="1341"/>
                    <a:pt x="3549" y="1341"/>
                  </a:cubicBezTo>
                  <a:cubicBezTo>
                    <a:pt x="3549" y="1343"/>
                    <a:pt x="3546" y="1345"/>
                    <a:pt x="3545" y="1347"/>
                  </a:cubicBezTo>
                  <a:cubicBezTo>
                    <a:pt x="3545" y="1349"/>
                    <a:pt x="3545" y="1350"/>
                    <a:pt x="3545" y="1352"/>
                  </a:cubicBezTo>
                  <a:cubicBezTo>
                    <a:pt x="3545" y="1357"/>
                    <a:pt x="3544" y="1361"/>
                    <a:pt x="3541" y="1365"/>
                  </a:cubicBezTo>
                  <a:cubicBezTo>
                    <a:pt x="3547" y="1365"/>
                    <a:pt x="3548" y="1357"/>
                    <a:pt x="3555" y="1357"/>
                  </a:cubicBezTo>
                  <a:cubicBezTo>
                    <a:pt x="3559" y="1356"/>
                    <a:pt x="3558" y="1358"/>
                    <a:pt x="3561" y="1354"/>
                  </a:cubicBezTo>
                  <a:cubicBezTo>
                    <a:pt x="3562" y="1353"/>
                    <a:pt x="3562" y="1350"/>
                    <a:pt x="3563" y="1348"/>
                  </a:cubicBezTo>
                  <a:cubicBezTo>
                    <a:pt x="3567" y="1344"/>
                    <a:pt x="3571" y="1341"/>
                    <a:pt x="3574" y="1337"/>
                  </a:cubicBezTo>
                  <a:cubicBezTo>
                    <a:pt x="3578" y="1334"/>
                    <a:pt x="3581" y="1328"/>
                    <a:pt x="3585" y="1325"/>
                  </a:cubicBezTo>
                  <a:cubicBezTo>
                    <a:pt x="3587" y="1323"/>
                    <a:pt x="3590" y="1322"/>
                    <a:pt x="3592" y="1320"/>
                  </a:cubicBezTo>
                  <a:cubicBezTo>
                    <a:pt x="3596" y="1317"/>
                    <a:pt x="3603" y="1311"/>
                    <a:pt x="3603" y="1305"/>
                  </a:cubicBezTo>
                  <a:cubicBezTo>
                    <a:pt x="3604" y="1305"/>
                    <a:pt x="3606" y="1306"/>
                    <a:pt x="3608" y="1307"/>
                  </a:cubicBezTo>
                  <a:cubicBezTo>
                    <a:pt x="3608" y="1308"/>
                    <a:pt x="3608" y="1310"/>
                    <a:pt x="3608" y="1310"/>
                  </a:cubicBezTo>
                  <a:cubicBezTo>
                    <a:pt x="3609" y="1310"/>
                    <a:pt x="3610" y="1310"/>
                    <a:pt x="3611" y="1310"/>
                  </a:cubicBezTo>
                  <a:cubicBezTo>
                    <a:pt x="3610" y="1308"/>
                    <a:pt x="3611" y="1307"/>
                    <a:pt x="3610" y="1305"/>
                  </a:cubicBezTo>
                  <a:cubicBezTo>
                    <a:pt x="3611" y="1304"/>
                    <a:pt x="3613" y="1303"/>
                    <a:pt x="3615" y="1302"/>
                  </a:cubicBezTo>
                  <a:cubicBezTo>
                    <a:pt x="3613" y="1307"/>
                    <a:pt x="3621" y="1314"/>
                    <a:pt x="3618" y="1318"/>
                  </a:cubicBezTo>
                  <a:cubicBezTo>
                    <a:pt x="3620" y="1316"/>
                    <a:pt x="3621" y="1313"/>
                    <a:pt x="3622" y="1311"/>
                  </a:cubicBezTo>
                  <a:cubicBezTo>
                    <a:pt x="3623" y="1309"/>
                    <a:pt x="3622" y="1309"/>
                    <a:pt x="3624" y="1308"/>
                  </a:cubicBezTo>
                  <a:cubicBezTo>
                    <a:pt x="3625" y="1307"/>
                    <a:pt x="3628" y="1307"/>
                    <a:pt x="3628" y="1305"/>
                  </a:cubicBezTo>
                  <a:cubicBezTo>
                    <a:pt x="3628" y="1302"/>
                    <a:pt x="3624" y="1301"/>
                    <a:pt x="3622" y="1299"/>
                  </a:cubicBezTo>
                  <a:cubicBezTo>
                    <a:pt x="3616" y="1295"/>
                    <a:pt x="3623" y="1288"/>
                    <a:pt x="3623" y="1282"/>
                  </a:cubicBezTo>
                  <a:cubicBezTo>
                    <a:pt x="3623" y="1280"/>
                    <a:pt x="3622" y="1278"/>
                    <a:pt x="3622" y="1276"/>
                  </a:cubicBezTo>
                  <a:cubicBezTo>
                    <a:pt x="3621" y="1268"/>
                    <a:pt x="3631" y="1271"/>
                    <a:pt x="3628" y="1263"/>
                  </a:cubicBezTo>
                  <a:cubicBezTo>
                    <a:pt x="3627" y="1261"/>
                    <a:pt x="3625" y="1260"/>
                    <a:pt x="3626" y="1257"/>
                  </a:cubicBezTo>
                  <a:cubicBezTo>
                    <a:pt x="3628" y="1254"/>
                    <a:pt x="3632" y="1254"/>
                    <a:pt x="3635" y="1254"/>
                  </a:cubicBezTo>
                  <a:cubicBezTo>
                    <a:pt x="3637" y="1253"/>
                    <a:pt x="3641" y="1253"/>
                    <a:pt x="3643" y="1251"/>
                  </a:cubicBezTo>
                  <a:cubicBezTo>
                    <a:pt x="3646" y="1250"/>
                    <a:pt x="3647" y="1248"/>
                    <a:pt x="3651" y="1247"/>
                  </a:cubicBezTo>
                  <a:cubicBezTo>
                    <a:pt x="3653" y="1247"/>
                    <a:pt x="3657" y="1246"/>
                    <a:pt x="3660" y="1247"/>
                  </a:cubicBezTo>
                  <a:cubicBezTo>
                    <a:pt x="3662" y="1248"/>
                    <a:pt x="3663" y="1251"/>
                    <a:pt x="3665" y="1252"/>
                  </a:cubicBezTo>
                  <a:cubicBezTo>
                    <a:pt x="3666" y="1254"/>
                    <a:pt x="3679" y="1259"/>
                    <a:pt x="3672" y="1262"/>
                  </a:cubicBezTo>
                  <a:cubicBezTo>
                    <a:pt x="3670" y="1263"/>
                    <a:pt x="3666" y="1261"/>
                    <a:pt x="3664" y="1261"/>
                  </a:cubicBezTo>
                  <a:cubicBezTo>
                    <a:pt x="3660" y="1261"/>
                    <a:pt x="3660" y="1262"/>
                    <a:pt x="3657" y="1264"/>
                  </a:cubicBezTo>
                  <a:cubicBezTo>
                    <a:pt x="3652" y="1267"/>
                    <a:pt x="3650" y="1267"/>
                    <a:pt x="3648" y="1273"/>
                  </a:cubicBezTo>
                  <a:cubicBezTo>
                    <a:pt x="3646" y="1278"/>
                    <a:pt x="3646" y="1285"/>
                    <a:pt x="3647" y="1290"/>
                  </a:cubicBezTo>
                  <a:cubicBezTo>
                    <a:pt x="3647" y="1294"/>
                    <a:pt x="3648" y="1300"/>
                    <a:pt x="3645" y="1303"/>
                  </a:cubicBezTo>
                  <a:cubicBezTo>
                    <a:pt x="3644" y="1305"/>
                    <a:pt x="3642" y="1305"/>
                    <a:pt x="3641" y="1306"/>
                  </a:cubicBezTo>
                  <a:cubicBezTo>
                    <a:pt x="3639" y="1309"/>
                    <a:pt x="3642" y="1315"/>
                    <a:pt x="3639" y="1318"/>
                  </a:cubicBezTo>
                  <a:cubicBezTo>
                    <a:pt x="3646" y="1312"/>
                    <a:pt x="3646" y="1321"/>
                    <a:pt x="3644" y="1326"/>
                  </a:cubicBezTo>
                  <a:cubicBezTo>
                    <a:pt x="3642" y="1329"/>
                    <a:pt x="3635" y="1336"/>
                    <a:pt x="3631" y="1338"/>
                  </a:cubicBezTo>
                  <a:cubicBezTo>
                    <a:pt x="3632" y="1342"/>
                    <a:pt x="3635" y="1344"/>
                    <a:pt x="3638" y="1344"/>
                  </a:cubicBezTo>
                  <a:cubicBezTo>
                    <a:pt x="3638" y="1345"/>
                    <a:pt x="3638" y="1346"/>
                    <a:pt x="3638" y="1347"/>
                  </a:cubicBezTo>
                  <a:cubicBezTo>
                    <a:pt x="3634" y="1348"/>
                    <a:pt x="3631" y="1352"/>
                    <a:pt x="3627" y="1352"/>
                  </a:cubicBezTo>
                  <a:cubicBezTo>
                    <a:pt x="3623" y="1353"/>
                    <a:pt x="3620" y="1350"/>
                    <a:pt x="3616" y="1353"/>
                  </a:cubicBezTo>
                  <a:cubicBezTo>
                    <a:pt x="3613" y="1355"/>
                    <a:pt x="3614" y="1358"/>
                    <a:pt x="3612" y="1360"/>
                  </a:cubicBezTo>
                  <a:cubicBezTo>
                    <a:pt x="3607" y="1365"/>
                    <a:pt x="3598" y="1365"/>
                    <a:pt x="3593" y="1371"/>
                  </a:cubicBezTo>
                  <a:cubicBezTo>
                    <a:pt x="3590" y="1375"/>
                    <a:pt x="3592" y="1376"/>
                    <a:pt x="3590" y="1380"/>
                  </a:cubicBezTo>
                  <a:cubicBezTo>
                    <a:pt x="3587" y="1387"/>
                    <a:pt x="3580" y="1388"/>
                    <a:pt x="3575" y="1395"/>
                  </a:cubicBezTo>
                  <a:cubicBezTo>
                    <a:pt x="3573" y="1398"/>
                    <a:pt x="3574" y="1401"/>
                    <a:pt x="3570" y="1404"/>
                  </a:cubicBezTo>
                  <a:cubicBezTo>
                    <a:pt x="3567" y="1406"/>
                    <a:pt x="3564" y="1409"/>
                    <a:pt x="3562" y="1411"/>
                  </a:cubicBezTo>
                  <a:cubicBezTo>
                    <a:pt x="3559" y="1414"/>
                    <a:pt x="3555" y="1416"/>
                    <a:pt x="3552" y="1418"/>
                  </a:cubicBezTo>
                  <a:cubicBezTo>
                    <a:pt x="3549" y="1422"/>
                    <a:pt x="3547" y="1427"/>
                    <a:pt x="3544" y="1430"/>
                  </a:cubicBezTo>
                  <a:cubicBezTo>
                    <a:pt x="3540" y="1434"/>
                    <a:pt x="3535" y="1436"/>
                    <a:pt x="3534" y="1441"/>
                  </a:cubicBezTo>
                  <a:cubicBezTo>
                    <a:pt x="3531" y="1449"/>
                    <a:pt x="3534" y="1450"/>
                    <a:pt x="3529" y="1456"/>
                  </a:cubicBezTo>
                  <a:cubicBezTo>
                    <a:pt x="3519" y="1468"/>
                    <a:pt x="3504" y="1495"/>
                    <a:pt x="3488" y="1498"/>
                  </a:cubicBezTo>
                  <a:cubicBezTo>
                    <a:pt x="3483" y="1499"/>
                    <a:pt x="3478" y="1495"/>
                    <a:pt x="3474" y="1499"/>
                  </a:cubicBezTo>
                  <a:cubicBezTo>
                    <a:pt x="3471" y="1502"/>
                    <a:pt x="3476" y="1509"/>
                    <a:pt x="3469" y="1511"/>
                  </a:cubicBezTo>
                  <a:cubicBezTo>
                    <a:pt x="3463" y="1513"/>
                    <a:pt x="3459" y="1502"/>
                    <a:pt x="3453" y="1510"/>
                  </a:cubicBezTo>
                  <a:cubicBezTo>
                    <a:pt x="3455" y="1516"/>
                    <a:pt x="3458" y="1520"/>
                    <a:pt x="3457" y="1527"/>
                  </a:cubicBezTo>
                  <a:cubicBezTo>
                    <a:pt x="3453" y="1544"/>
                    <a:pt x="3438" y="1551"/>
                    <a:pt x="3433" y="1566"/>
                  </a:cubicBezTo>
                  <a:cubicBezTo>
                    <a:pt x="3430" y="1575"/>
                    <a:pt x="3425" y="1584"/>
                    <a:pt x="3422" y="1593"/>
                  </a:cubicBezTo>
                  <a:cubicBezTo>
                    <a:pt x="3415" y="1618"/>
                    <a:pt x="3419" y="1652"/>
                    <a:pt x="3425" y="1676"/>
                  </a:cubicBezTo>
                  <a:cubicBezTo>
                    <a:pt x="3426" y="1682"/>
                    <a:pt x="3427" y="1685"/>
                    <a:pt x="3429" y="1690"/>
                  </a:cubicBezTo>
                  <a:cubicBezTo>
                    <a:pt x="3432" y="1696"/>
                    <a:pt x="3431" y="1702"/>
                    <a:pt x="3431" y="1708"/>
                  </a:cubicBezTo>
                  <a:cubicBezTo>
                    <a:pt x="3431" y="1714"/>
                    <a:pt x="3433" y="1720"/>
                    <a:pt x="3433" y="1725"/>
                  </a:cubicBezTo>
                  <a:cubicBezTo>
                    <a:pt x="3433" y="1728"/>
                    <a:pt x="3432" y="1731"/>
                    <a:pt x="3433" y="1734"/>
                  </a:cubicBezTo>
                  <a:cubicBezTo>
                    <a:pt x="3434" y="1739"/>
                    <a:pt x="3436" y="1743"/>
                    <a:pt x="3437" y="1747"/>
                  </a:cubicBezTo>
                  <a:cubicBezTo>
                    <a:pt x="3439" y="1753"/>
                    <a:pt x="3440" y="1758"/>
                    <a:pt x="3441" y="1763"/>
                  </a:cubicBezTo>
                  <a:cubicBezTo>
                    <a:pt x="3445" y="1773"/>
                    <a:pt x="3444" y="1782"/>
                    <a:pt x="3445" y="1792"/>
                  </a:cubicBezTo>
                  <a:cubicBezTo>
                    <a:pt x="3445" y="1796"/>
                    <a:pt x="3444" y="1801"/>
                    <a:pt x="3445" y="1805"/>
                  </a:cubicBezTo>
                  <a:cubicBezTo>
                    <a:pt x="3445" y="1808"/>
                    <a:pt x="3447" y="1809"/>
                    <a:pt x="3448" y="1811"/>
                  </a:cubicBezTo>
                  <a:cubicBezTo>
                    <a:pt x="3449" y="1812"/>
                    <a:pt x="3450" y="1813"/>
                    <a:pt x="3450" y="1814"/>
                  </a:cubicBezTo>
                  <a:cubicBezTo>
                    <a:pt x="3450" y="1814"/>
                    <a:pt x="3450" y="1816"/>
                    <a:pt x="3450" y="1816"/>
                  </a:cubicBezTo>
                  <a:cubicBezTo>
                    <a:pt x="3451" y="1818"/>
                    <a:pt x="3453" y="1819"/>
                    <a:pt x="3453" y="1821"/>
                  </a:cubicBezTo>
                  <a:cubicBezTo>
                    <a:pt x="3453" y="1823"/>
                    <a:pt x="3450" y="1825"/>
                    <a:pt x="3449" y="1828"/>
                  </a:cubicBezTo>
                  <a:cubicBezTo>
                    <a:pt x="3451" y="1828"/>
                    <a:pt x="3450" y="1827"/>
                    <a:pt x="3451" y="1827"/>
                  </a:cubicBezTo>
                  <a:cubicBezTo>
                    <a:pt x="3453" y="1826"/>
                    <a:pt x="3455" y="1822"/>
                    <a:pt x="3456" y="1820"/>
                  </a:cubicBezTo>
                  <a:cubicBezTo>
                    <a:pt x="3459" y="1818"/>
                    <a:pt x="3462" y="1816"/>
                    <a:pt x="3464" y="1813"/>
                  </a:cubicBezTo>
                  <a:cubicBezTo>
                    <a:pt x="3467" y="1809"/>
                    <a:pt x="3471" y="1804"/>
                    <a:pt x="3475" y="1801"/>
                  </a:cubicBezTo>
                  <a:cubicBezTo>
                    <a:pt x="3478" y="1798"/>
                    <a:pt x="3481" y="1798"/>
                    <a:pt x="3483" y="1794"/>
                  </a:cubicBezTo>
                  <a:cubicBezTo>
                    <a:pt x="3485" y="1792"/>
                    <a:pt x="3487" y="1790"/>
                    <a:pt x="3489" y="1787"/>
                  </a:cubicBezTo>
                  <a:cubicBezTo>
                    <a:pt x="3493" y="1781"/>
                    <a:pt x="3500" y="1768"/>
                    <a:pt x="3499" y="1761"/>
                  </a:cubicBezTo>
                  <a:cubicBezTo>
                    <a:pt x="3499" y="1757"/>
                    <a:pt x="3500" y="1752"/>
                    <a:pt x="3498" y="1748"/>
                  </a:cubicBezTo>
                  <a:cubicBezTo>
                    <a:pt x="3500" y="1746"/>
                    <a:pt x="3501" y="1743"/>
                    <a:pt x="3502" y="1741"/>
                  </a:cubicBezTo>
                  <a:cubicBezTo>
                    <a:pt x="3504" y="1739"/>
                    <a:pt x="3508" y="1738"/>
                    <a:pt x="3508" y="1734"/>
                  </a:cubicBezTo>
                  <a:cubicBezTo>
                    <a:pt x="3512" y="1735"/>
                    <a:pt x="3516" y="1730"/>
                    <a:pt x="3519" y="1728"/>
                  </a:cubicBezTo>
                  <a:cubicBezTo>
                    <a:pt x="3523" y="1726"/>
                    <a:pt x="3526" y="1726"/>
                    <a:pt x="3530" y="1726"/>
                  </a:cubicBezTo>
                  <a:cubicBezTo>
                    <a:pt x="3534" y="1725"/>
                    <a:pt x="3536" y="1725"/>
                    <a:pt x="3537" y="1721"/>
                  </a:cubicBezTo>
                  <a:cubicBezTo>
                    <a:pt x="3537" y="1718"/>
                    <a:pt x="3537" y="1713"/>
                    <a:pt x="3537" y="1710"/>
                  </a:cubicBezTo>
                  <a:cubicBezTo>
                    <a:pt x="3536" y="1707"/>
                    <a:pt x="3534" y="1704"/>
                    <a:pt x="3534" y="1701"/>
                  </a:cubicBezTo>
                  <a:cubicBezTo>
                    <a:pt x="3534" y="1698"/>
                    <a:pt x="3535" y="1697"/>
                    <a:pt x="3536" y="1695"/>
                  </a:cubicBezTo>
                  <a:cubicBezTo>
                    <a:pt x="3537" y="1693"/>
                    <a:pt x="3537" y="1690"/>
                    <a:pt x="3538" y="1688"/>
                  </a:cubicBezTo>
                  <a:cubicBezTo>
                    <a:pt x="3539" y="1684"/>
                    <a:pt x="3543" y="1680"/>
                    <a:pt x="3546" y="1677"/>
                  </a:cubicBezTo>
                  <a:cubicBezTo>
                    <a:pt x="3548" y="1676"/>
                    <a:pt x="3549" y="1674"/>
                    <a:pt x="3550" y="1673"/>
                  </a:cubicBezTo>
                  <a:cubicBezTo>
                    <a:pt x="3556" y="1669"/>
                    <a:pt x="3563" y="1662"/>
                    <a:pt x="3571" y="1666"/>
                  </a:cubicBezTo>
                  <a:cubicBezTo>
                    <a:pt x="3572" y="1667"/>
                    <a:pt x="3571" y="1668"/>
                    <a:pt x="3573" y="1669"/>
                  </a:cubicBezTo>
                  <a:cubicBezTo>
                    <a:pt x="3573" y="1669"/>
                    <a:pt x="3576" y="1668"/>
                    <a:pt x="3577" y="1667"/>
                  </a:cubicBezTo>
                  <a:cubicBezTo>
                    <a:pt x="3580" y="1667"/>
                    <a:pt x="3582" y="1668"/>
                    <a:pt x="3584" y="1667"/>
                  </a:cubicBezTo>
                  <a:cubicBezTo>
                    <a:pt x="3586" y="1666"/>
                    <a:pt x="3589" y="1663"/>
                    <a:pt x="3591" y="1662"/>
                  </a:cubicBezTo>
                  <a:cubicBezTo>
                    <a:pt x="3592" y="1661"/>
                    <a:pt x="3592" y="1659"/>
                    <a:pt x="3592" y="1658"/>
                  </a:cubicBezTo>
                  <a:cubicBezTo>
                    <a:pt x="3593" y="1657"/>
                    <a:pt x="3595" y="1657"/>
                    <a:pt x="3595" y="1656"/>
                  </a:cubicBezTo>
                  <a:cubicBezTo>
                    <a:pt x="3596" y="1653"/>
                    <a:pt x="3594" y="1651"/>
                    <a:pt x="3593" y="1649"/>
                  </a:cubicBezTo>
                  <a:cubicBezTo>
                    <a:pt x="3591" y="1647"/>
                    <a:pt x="3591" y="1644"/>
                    <a:pt x="3591" y="1642"/>
                  </a:cubicBezTo>
                  <a:cubicBezTo>
                    <a:pt x="3587" y="1642"/>
                    <a:pt x="3585" y="1632"/>
                    <a:pt x="3585" y="1629"/>
                  </a:cubicBezTo>
                  <a:cubicBezTo>
                    <a:pt x="3584" y="1626"/>
                    <a:pt x="3585" y="1622"/>
                    <a:pt x="3586" y="1618"/>
                  </a:cubicBezTo>
                  <a:cubicBezTo>
                    <a:pt x="3587" y="1615"/>
                    <a:pt x="3588" y="1611"/>
                    <a:pt x="3589" y="1608"/>
                  </a:cubicBezTo>
                  <a:cubicBezTo>
                    <a:pt x="3593" y="1602"/>
                    <a:pt x="3594" y="1588"/>
                    <a:pt x="3605" y="1587"/>
                  </a:cubicBezTo>
                  <a:cubicBezTo>
                    <a:pt x="3611" y="1587"/>
                    <a:pt x="3609" y="1590"/>
                    <a:pt x="3613" y="1594"/>
                  </a:cubicBezTo>
                  <a:cubicBezTo>
                    <a:pt x="3616" y="1597"/>
                    <a:pt x="3619" y="1598"/>
                    <a:pt x="3622" y="1595"/>
                  </a:cubicBezTo>
                  <a:cubicBezTo>
                    <a:pt x="3623" y="1593"/>
                    <a:pt x="3622" y="1593"/>
                    <a:pt x="3624" y="1592"/>
                  </a:cubicBezTo>
                  <a:cubicBezTo>
                    <a:pt x="3625" y="1591"/>
                    <a:pt x="3627" y="1591"/>
                    <a:pt x="3628" y="1590"/>
                  </a:cubicBezTo>
                  <a:cubicBezTo>
                    <a:pt x="3629" y="1588"/>
                    <a:pt x="3624" y="1582"/>
                    <a:pt x="3628" y="1582"/>
                  </a:cubicBezTo>
                  <a:cubicBezTo>
                    <a:pt x="3627" y="1580"/>
                    <a:pt x="3625" y="1577"/>
                    <a:pt x="3625" y="1575"/>
                  </a:cubicBezTo>
                  <a:cubicBezTo>
                    <a:pt x="3625" y="1572"/>
                    <a:pt x="3627" y="1570"/>
                    <a:pt x="3625" y="1566"/>
                  </a:cubicBezTo>
                  <a:cubicBezTo>
                    <a:pt x="3625" y="1563"/>
                    <a:pt x="3625" y="1561"/>
                    <a:pt x="3622" y="1561"/>
                  </a:cubicBezTo>
                  <a:cubicBezTo>
                    <a:pt x="3618" y="1561"/>
                    <a:pt x="3618" y="1564"/>
                    <a:pt x="3615" y="1562"/>
                  </a:cubicBezTo>
                  <a:cubicBezTo>
                    <a:pt x="3612" y="1558"/>
                    <a:pt x="3615" y="1553"/>
                    <a:pt x="3615" y="1549"/>
                  </a:cubicBezTo>
                  <a:cubicBezTo>
                    <a:pt x="3615" y="1542"/>
                    <a:pt x="3608" y="1532"/>
                    <a:pt x="3616" y="1527"/>
                  </a:cubicBezTo>
                  <a:cubicBezTo>
                    <a:pt x="3619" y="1526"/>
                    <a:pt x="3620" y="1527"/>
                    <a:pt x="3622" y="1525"/>
                  </a:cubicBezTo>
                  <a:cubicBezTo>
                    <a:pt x="3625" y="1522"/>
                    <a:pt x="3628" y="1516"/>
                    <a:pt x="3626" y="1511"/>
                  </a:cubicBezTo>
                  <a:cubicBezTo>
                    <a:pt x="3625" y="1508"/>
                    <a:pt x="3624" y="1509"/>
                    <a:pt x="3620" y="1508"/>
                  </a:cubicBezTo>
                  <a:cubicBezTo>
                    <a:pt x="3619" y="1507"/>
                    <a:pt x="3616" y="1505"/>
                    <a:pt x="3614" y="1504"/>
                  </a:cubicBezTo>
                  <a:cubicBezTo>
                    <a:pt x="3607" y="1500"/>
                    <a:pt x="3606" y="1504"/>
                    <a:pt x="3605" y="1511"/>
                  </a:cubicBezTo>
                  <a:cubicBezTo>
                    <a:pt x="3602" y="1510"/>
                    <a:pt x="3600" y="1510"/>
                    <a:pt x="3598" y="1508"/>
                  </a:cubicBezTo>
                  <a:cubicBezTo>
                    <a:pt x="3588" y="1503"/>
                    <a:pt x="3593" y="1488"/>
                    <a:pt x="3597" y="1480"/>
                  </a:cubicBezTo>
                  <a:cubicBezTo>
                    <a:pt x="3599" y="1475"/>
                    <a:pt x="3602" y="1471"/>
                    <a:pt x="3604" y="1466"/>
                  </a:cubicBezTo>
                  <a:cubicBezTo>
                    <a:pt x="3605" y="1465"/>
                    <a:pt x="3606" y="1463"/>
                    <a:pt x="3606" y="1462"/>
                  </a:cubicBezTo>
                  <a:cubicBezTo>
                    <a:pt x="3607" y="1461"/>
                    <a:pt x="3609" y="1462"/>
                    <a:pt x="3610" y="1461"/>
                  </a:cubicBezTo>
                  <a:cubicBezTo>
                    <a:pt x="3613" y="1458"/>
                    <a:pt x="3614" y="1455"/>
                    <a:pt x="3617" y="1453"/>
                  </a:cubicBezTo>
                  <a:cubicBezTo>
                    <a:pt x="3619" y="1450"/>
                    <a:pt x="3622" y="1450"/>
                    <a:pt x="3620" y="1446"/>
                  </a:cubicBezTo>
                  <a:cubicBezTo>
                    <a:pt x="3618" y="1444"/>
                    <a:pt x="3614" y="1441"/>
                    <a:pt x="3619" y="1441"/>
                  </a:cubicBezTo>
                  <a:cubicBezTo>
                    <a:pt x="3622" y="1441"/>
                    <a:pt x="3625" y="1445"/>
                    <a:pt x="3625" y="1447"/>
                  </a:cubicBezTo>
                  <a:cubicBezTo>
                    <a:pt x="3631" y="1441"/>
                    <a:pt x="3619" y="1440"/>
                    <a:pt x="3620" y="1435"/>
                  </a:cubicBezTo>
                  <a:cubicBezTo>
                    <a:pt x="3623" y="1435"/>
                    <a:pt x="3625" y="1434"/>
                    <a:pt x="3627" y="1435"/>
                  </a:cubicBezTo>
                  <a:cubicBezTo>
                    <a:pt x="3627" y="1432"/>
                    <a:pt x="3628" y="1430"/>
                    <a:pt x="3627" y="1427"/>
                  </a:cubicBezTo>
                  <a:cubicBezTo>
                    <a:pt x="3626" y="1424"/>
                    <a:pt x="3623" y="1422"/>
                    <a:pt x="3625" y="1419"/>
                  </a:cubicBezTo>
                  <a:cubicBezTo>
                    <a:pt x="3626" y="1419"/>
                    <a:pt x="3628" y="1419"/>
                    <a:pt x="3629" y="1419"/>
                  </a:cubicBezTo>
                  <a:cubicBezTo>
                    <a:pt x="3630" y="1414"/>
                    <a:pt x="3627" y="1411"/>
                    <a:pt x="3629" y="1407"/>
                  </a:cubicBezTo>
                  <a:cubicBezTo>
                    <a:pt x="3631" y="1402"/>
                    <a:pt x="3633" y="1403"/>
                    <a:pt x="3638" y="1402"/>
                  </a:cubicBezTo>
                  <a:cubicBezTo>
                    <a:pt x="3638" y="1401"/>
                    <a:pt x="3640" y="1399"/>
                    <a:pt x="3640" y="1398"/>
                  </a:cubicBezTo>
                  <a:cubicBezTo>
                    <a:pt x="3639" y="1397"/>
                    <a:pt x="3637" y="1396"/>
                    <a:pt x="3636" y="1395"/>
                  </a:cubicBezTo>
                  <a:cubicBezTo>
                    <a:pt x="3638" y="1395"/>
                    <a:pt x="3640" y="1395"/>
                    <a:pt x="3642" y="1395"/>
                  </a:cubicBezTo>
                  <a:cubicBezTo>
                    <a:pt x="3644" y="1396"/>
                    <a:pt x="3645" y="1397"/>
                    <a:pt x="3647" y="1397"/>
                  </a:cubicBezTo>
                  <a:cubicBezTo>
                    <a:pt x="3648" y="1398"/>
                    <a:pt x="3652" y="1398"/>
                    <a:pt x="3653" y="1397"/>
                  </a:cubicBezTo>
                  <a:cubicBezTo>
                    <a:pt x="3654" y="1395"/>
                    <a:pt x="3653" y="1393"/>
                    <a:pt x="3655" y="1392"/>
                  </a:cubicBezTo>
                  <a:cubicBezTo>
                    <a:pt x="3657" y="1391"/>
                    <a:pt x="3660" y="1393"/>
                    <a:pt x="3661" y="1394"/>
                  </a:cubicBezTo>
                  <a:cubicBezTo>
                    <a:pt x="3665" y="1398"/>
                    <a:pt x="3665" y="1403"/>
                    <a:pt x="3667" y="1408"/>
                  </a:cubicBezTo>
                  <a:cubicBezTo>
                    <a:pt x="3671" y="1406"/>
                    <a:pt x="3676" y="1404"/>
                    <a:pt x="3677" y="1398"/>
                  </a:cubicBezTo>
                  <a:cubicBezTo>
                    <a:pt x="3677" y="1394"/>
                    <a:pt x="3676" y="1390"/>
                    <a:pt x="3681" y="1387"/>
                  </a:cubicBezTo>
                  <a:cubicBezTo>
                    <a:pt x="3683" y="1385"/>
                    <a:pt x="3687" y="1385"/>
                    <a:pt x="3689" y="1384"/>
                  </a:cubicBezTo>
                  <a:cubicBezTo>
                    <a:pt x="3691" y="1382"/>
                    <a:pt x="3694" y="1380"/>
                    <a:pt x="3696" y="1379"/>
                  </a:cubicBezTo>
                  <a:cubicBezTo>
                    <a:pt x="3700" y="1375"/>
                    <a:pt x="3703" y="1370"/>
                    <a:pt x="3709" y="1372"/>
                  </a:cubicBezTo>
                  <a:cubicBezTo>
                    <a:pt x="3709" y="1374"/>
                    <a:pt x="3707" y="1375"/>
                    <a:pt x="3705" y="1376"/>
                  </a:cubicBezTo>
                  <a:cubicBezTo>
                    <a:pt x="3709" y="1383"/>
                    <a:pt x="3704" y="1387"/>
                    <a:pt x="3703" y="1393"/>
                  </a:cubicBezTo>
                  <a:cubicBezTo>
                    <a:pt x="3703" y="1395"/>
                    <a:pt x="3703" y="1396"/>
                    <a:pt x="3703" y="1397"/>
                  </a:cubicBezTo>
                  <a:cubicBezTo>
                    <a:pt x="3702" y="1399"/>
                    <a:pt x="3700" y="1400"/>
                    <a:pt x="3700" y="1402"/>
                  </a:cubicBezTo>
                  <a:cubicBezTo>
                    <a:pt x="3699" y="1405"/>
                    <a:pt x="3702" y="1407"/>
                    <a:pt x="3705" y="1407"/>
                  </a:cubicBezTo>
                  <a:cubicBezTo>
                    <a:pt x="3708" y="1406"/>
                    <a:pt x="3709" y="1402"/>
                    <a:pt x="3711" y="1400"/>
                  </a:cubicBezTo>
                  <a:cubicBezTo>
                    <a:pt x="3713" y="1397"/>
                    <a:pt x="3717" y="1395"/>
                    <a:pt x="3718" y="1392"/>
                  </a:cubicBezTo>
                  <a:cubicBezTo>
                    <a:pt x="3720" y="1388"/>
                    <a:pt x="3721" y="1386"/>
                    <a:pt x="3724" y="1383"/>
                  </a:cubicBezTo>
                  <a:cubicBezTo>
                    <a:pt x="3728" y="1378"/>
                    <a:pt x="3731" y="1377"/>
                    <a:pt x="3737" y="1375"/>
                  </a:cubicBezTo>
                  <a:cubicBezTo>
                    <a:pt x="3742" y="1373"/>
                    <a:pt x="3747" y="1370"/>
                    <a:pt x="3751" y="1367"/>
                  </a:cubicBezTo>
                  <a:cubicBezTo>
                    <a:pt x="3757" y="1364"/>
                    <a:pt x="3761" y="1364"/>
                    <a:pt x="3767" y="1365"/>
                  </a:cubicBezTo>
                  <a:cubicBezTo>
                    <a:pt x="3775" y="1367"/>
                    <a:pt x="3785" y="1365"/>
                    <a:pt x="3791" y="1370"/>
                  </a:cubicBezTo>
                  <a:cubicBezTo>
                    <a:pt x="3792" y="1370"/>
                    <a:pt x="3795" y="1372"/>
                    <a:pt x="3796" y="1373"/>
                  </a:cubicBezTo>
                  <a:cubicBezTo>
                    <a:pt x="3797" y="1374"/>
                    <a:pt x="3798" y="1377"/>
                    <a:pt x="3799" y="1379"/>
                  </a:cubicBezTo>
                  <a:cubicBezTo>
                    <a:pt x="3800" y="1381"/>
                    <a:pt x="3800" y="1382"/>
                    <a:pt x="3801" y="1384"/>
                  </a:cubicBezTo>
                  <a:cubicBezTo>
                    <a:pt x="3802" y="1389"/>
                    <a:pt x="3803" y="1392"/>
                    <a:pt x="3807" y="1395"/>
                  </a:cubicBezTo>
                  <a:cubicBezTo>
                    <a:pt x="3810" y="1398"/>
                    <a:pt x="3811" y="1400"/>
                    <a:pt x="3816" y="1400"/>
                  </a:cubicBezTo>
                  <a:cubicBezTo>
                    <a:pt x="3816" y="1397"/>
                    <a:pt x="3816" y="1393"/>
                    <a:pt x="3817" y="1390"/>
                  </a:cubicBezTo>
                  <a:cubicBezTo>
                    <a:pt x="3817" y="1389"/>
                    <a:pt x="3818" y="1384"/>
                    <a:pt x="3818" y="1383"/>
                  </a:cubicBezTo>
                  <a:cubicBezTo>
                    <a:pt x="3820" y="1381"/>
                    <a:pt x="3822" y="1382"/>
                    <a:pt x="3823" y="1378"/>
                  </a:cubicBezTo>
                  <a:cubicBezTo>
                    <a:pt x="3823" y="1378"/>
                    <a:pt x="3822" y="1376"/>
                    <a:pt x="3823" y="1375"/>
                  </a:cubicBezTo>
                  <a:cubicBezTo>
                    <a:pt x="3823" y="1375"/>
                    <a:pt x="3825" y="1374"/>
                    <a:pt x="3825" y="1374"/>
                  </a:cubicBezTo>
                  <a:cubicBezTo>
                    <a:pt x="3827" y="1372"/>
                    <a:pt x="3828" y="1370"/>
                    <a:pt x="3831" y="1369"/>
                  </a:cubicBezTo>
                  <a:cubicBezTo>
                    <a:pt x="3835" y="1367"/>
                    <a:pt x="3841" y="1365"/>
                    <a:pt x="3844" y="1361"/>
                  </a:cubicBezTo>
                  <a:cubicBezTo>
                    <a:pt x="3844" y="1360"/>
                    <a:pt x="3844" y="1359"/>
                    <a:pt x="3845" y="1358"/>
                  </a:cubicBezTo>
                  <a:cubicBezTo>
                    <a:pt x="3846" y="1357"/>
                    <a:pt x="3848" y="1358"/>
                    <a:pt x="3849" y="1358"/>
                  </a:cubicBezTo>
                  <a:cubicBezTo>
                    <a:pt x="3850" y="1356"/>
                    <a:pt x="3850" y="1353"/>
                    <a:pt x="3851" y="1351"/>
                  </a:cubicBezTo>
                  <a:cubicBezTo>
                    <a:pt x="3855" y="1354"/>
                    <a:pt x="3862" y="1352"/>
                    <a:pt x="3862" y="1346"/>
                  </a:cubicBezTo>
                  <a:cubicBezTo>
                    <a:pt x="3866" y="1346"/>
                    <a:pt x="3863" y="1343"/>
                    <a:pt x="3864" y="1340"/>
                  </a:cubicBezTo>
                  <a:cubicBezTo>
                    <a:pt x="3867" y="1342"/>
                    <a:pt x="3870" y="1342"/>
                    <a:pt x="3872" y="1339"/>
                  </a:cubicBezTo>
                  <a:cubicBezTo>
                    <a:pt x="3873" y="1335"/>
                    <a:pt x="3868" y="1334"/>
                    <a:pt x="3869" y="1331"/>
                  </a:cubicBezTo>
                  <a:cubicBezTo>
                    <a:pt x="3871" y="1332"/>
                    <a:pt x="3874" y="1334"/>
                    <a:pt x="3876" y="1333"/>
                  </a:cubicBezTo>
                  <a:cubicBezTo>
                    <a:pt x="3876" y="1330"/>
                    <a:pt x="3879" y="1330"/>
                    <a:pt x="3880" y="1327"/>
                  </a:cubicBezTo>
                  <a:cubicBezTo>
                    <a:pt x="3891" y="1331"/>
                    <a:pt x="3879" y="1318"/>
                    <a:pt x="3880" y="1317"/>
                  </a:cubicBezTo>
                  <a:cubicBezTo>
                    <a:pt x="3883" y="1315"/>
                    <a:pt x="3887" y="1320"/>
                    <a:pt x="3889" y="1320"/>
                  </a:cubicBezTo>
                  <a:cubicBezTo>
                    <a:pt x="3890" y="1318"/>
                    <a:pt x="3896" y="1317"/>
                    <a:pt x="3894" y="1313"/>
                  </a:cubicBezTo>
                  <a:cubicBezTo>
                    <a:pt x="3903" y="1314"/>
                    <a:pt x="3896" y="1308"/>
                    <a:pt x="3899" y="1303"/>
                  </a:cubicBezTo>
                  <a:cubicBezTo>
                    <a:pt x="3901" y="1300"/>
                    <a:pt x="3904" y="1304"/>
                    <a:pt x="3907" y="1304"/>
                  </a:cubicBezTo>
                  <a:cubicBezTo>
                    <a:pt x="3910" y="1305"/>
                    <a:pt x="3910" y="1303"/>
                    <a:pt x="3913" y="1300"/>
                  </a:cubicBezTo>
                  <a:cubicBezTo>
                    <a:pt x="3918" y="1295"/>
                    <a:pt x="3925" y="1298"/>
                    <a:pt x="3930" y="1295"/>
                  </a:cubicBezTo>
                  <a:cubicBezTo>
                    <a:pt x="3932" y="1293"/>
                    <a:pt x="3934" y="1290"/>
                    <a:pt x="3936" y="1289"/>
                  </a:cubicBezTo>
                  <a:cubicBezTo>
                    <a:pt x="3939" y="1288"/>
                    <a:pt x="3942" y="1287"/>
                    <a:pt x="3944" y="1286"/>
                  </a:cubicBezTo>
                  <a:cubicBezTo>
                    <a:pt x="3946" y="1285"/>
                    <a:pt x="3946" y="1283"/>
                    <a:pt x="3947" y="1282"/>
                  </a:cubicBezTo>
                  <a:cubicBezTo>
                    <a:pt x="3949" y="1281"/>
                    <a:pt x="3950" y="1281"/>
                    <a:pt x="3951" y="1280"/>
                  </a:cubicBezTo>
                  <a:cubicBezTo>
                    <a:pt x="3954" y="1279"/>
                    <a:pt x="3955" y="1276"/>
                    <a:pt x="3957" y="1275"/>
                  </a:cubicBezTo>
                  <a:cubicBezTo>
                    <a:pt x="3960" y="1273"/>
                    <a:pt x="3963" y="1273"/>
                    <a:pt x="3965" y="1271"/>
                  </a:cubicBezTo>
                  <a:cubicBezTo>
                    <a:pt x="3967" y="1271"/>
                    <a:pt x="3970" y="1271"/>
                    <a:pt x="3972" y="1270"/>
                  </a:cubicBezTo>
                  <a:cubicBezTo>
                    <a:pt x="3974" y="1269"/>
                    <a:pt x="3975" y="1267"/>
                    <a:pt x="3977" y="1265"/>
                  </a:cubicBezTo>
                  <a:cubicBezTo>
                    <a:pt x="3979" y="1263"/>
                    <a:pt x="3980" y="1262"/>
                    <a:pt x="3983" y="1260"/>
                  </a:cubicBezTo>
                  <a:cubicBezTo>
                    <a:pt x="3989" y="1258"/>
                    <a:pt x="3993" y="1255"/>
                    <a:pt x="3999" y="1254"/>
                  </a:cubicBezTo>
                  <a:cubicBezTo>
                    <a:pt x="4007" y="1253"/>
                    <a:pt x="4018" y="1254"/>
                    <a:pt x="4025" y="1258"/>
                  </a:cubicBezTo>
                  <a:cubicBezTo>
                    <a:pt x="4028" y="1259"/>
                    <a:pt x="4029" y="1261"/>
                    <a:pt x="4032" y="1262"/>
                  </a:cubicBezTo>
                  <a:cubicBezTo>
                    <a:pt x="4035" y="1263"/>
                    <a:pt x="4047" y="1267"/>
                    <a:pt x="4047" y="1270"/>
                  </a:cubicBezTo>
                  <a:cubicBezTo>
                    <a:pt x="4053" y="1271"/>
                    <a:pt x="4049" y="1261"/>
                    <a:pt x="4049" y="1258"/>
                  </a:cubicBezTo>
                  <a:cubicBezTo>
                    <a:pt x="4051" y="1259"/>
                    <a:pt x="4056" y="1260"/>
                    <a:pt x="4057" y="1257"/>
                  </a:cubicBezTo>
                  <a:cubicBezTo>
                    <a:pt x="4058" y="1255"/>
                    <a:pt x="4056" y="1252"/>
                    <a:pt x="4059" y="1252"/>
                  </a:cubicBezTo>
                  <a:cubicBezTo>
                    <a:pt x="4061" y="1249"/>
                    <a:pt x="4063" y="1247"/>
                    <a:pt x="4062" y="1243"/>
                  </a:cubicBezTo>
                  <a:cubicBezTo>
                    <a:pt x="4062" y="1243"/>
                    <a:pt x="4061" y="1239"/>
                    <a:pt x="4061" y="1239"/>
                  </a:cubicBezTo>
                  <a:cubicBezTo>
                    <a:pt x="4060" y="1237"/>
                    <a:pt x="4060" y="1238"/>
                    <a:pt x="4058" y="1236"/>
                  </a:cubicBezTo>
                  <a:cubicBezTo>
                    <a:pt x="4056" y="1234"/>
                    <a:pt x="4053" y="1234"/>
                    <a:pt x="4053" y="1230"/>
                  </a:cubicBezTo>
                  <a:cubicBezTo>
                    <a:pt x="4053" y="1227"/>
                    <a:pt x="4055" y="1225"/>
                    <a:pt x="4058" y="1226"/>
                  </a:cubicBezTo>
                  <a:cubicBezTo>
                    <a:pt x="4058" y="1221"/>
                    <a:pt x="4055" y="1217"/>
                    <a:pt x="4052" y="1214"/>
                  </a:cubicBezTo>
                  <a:cubicBezTo>
                    <a:pt x="4047" y="1210"/>
                    <a:pt x="4044" y="1207"/>
                    <a:pt x="4042" y="1201"/>
                  </a:cubicBezTo>
                  <a:cubicBezTo>
                    <a:pt x="4040" y="1196"/>
                    <a:pt x="4041" y="1192"/>
                    <a:pt x="4040" y="1186"/>
                  </a:cubicBezTo>
                  <a:cubicBezTo>
                    <a:pt x="4040" y="1181"/>
                    <a:pt x="4039" y="1175"/>
                    <a:pt x="4038" y="1171"/>
                  </a:cubicBezTo>
                  <a:cubicBezTo>
                    <a:pt x="4036" y="1165"/>
                    <a:pt x="4033" y="1161"/>
                    <a:pt x="4032" y="1156"/>
                  </a:cubicBezTo>
                  <a:cubicBezTo>
                    <a:pt x="4031" y="1152"/>
                    <a:pt x="4029" y="1145"/>
                    <a:pt x="4026" y="1143"/>
                  </a:cubicBezTo>
                  <a:cubicBezTo>
                    <a:pt x="4026" y="1144"/>
                    <a:pt x="4027" y="1148"/>
                    <a:pt x="4026" y="1150"/>
                  </a:cubicBezTo>
                  <a:cubicBezTo>
                    <a:pt x="4025" y="1153"/>
                    <a:pt x="4021" y="1152"/>
                    <a:pt x="4021" y="1156"/>
                  </a:cubicBezTo>
                  <a:cubicBezTo>
                    <a:pt x="4019" y="1156"/>
                    <a:pt x="4015" y="1152"/>
                    <a:pt x="4013" y="1151"/>
                  </a:cubicBezTo>
                  <a:cubicBezTo>
                    <a:pt x="4010" y="1149"/>
                    <a:pt x="4010" y="1148"/>
                    <a:pt x="4008" y="1145"/>
                  </a:cubicBezTo>
                  <a:cubicBezTo>
                    <a:pt x="4005" y="1140"/>
                    <a:pt x="4004" y="1138"/>
                    <a:pt x="4005" y="1132"/>
                  </a:cubicBezTo>
                  <a:cubicBezTo>
                    <a:pt x="4005" y="1130"/>
                    <a:pt x="4006" y="1126"/>
                    <a:pt x="4005" y="1125"/>
                  </a:cubicBezTo>
                  <a:cubicBezTo>
                    <a:pt x="4003" y="1121"/>
                    <a:pt x="4002" y="1122"/>
                    <a:pt x="3999" y="1124"/>
                  </a:cubicBezTo>
                  <a:cubicBezTo>
                    <a:pt x="3993" y="1126"/>
                    <a:pt x="3990" y="1128"/>
                    <a:pt x="3987" y="1134"/>
                  </a:cubicBezTo>
                  <a:cubicBezTo>
                    <a:pt x="3983" y="1132"/>
                    <a:pt x="3983" y="1126"/>
                    <a:pt x="3977" y="1126"/>
                  </a:cubicBezTo>
                  <a:cubicBezTo>
                    <a:pt x="3977" y="1122"/>
                    <a:pt x="3971" y="1121"/>
                    <a:pt x="3973" y="1116"/>
                  </a:cubicBezTo>
                  <a:cubicBezTo>
                    <a:pt x="3978" y="1115"/>
                    <a:pt x="3976" y="1120"/>
                    <a:pt x="3981" y="1118"/>
                  </a:cubicBezTo>
                  <a:cubicBezTo>
                    <a:pt x="3985" y="1117"/>
                    <a:pt x="3984" y="1116"/>
                    <a:pt x="3988" y="1118"/>
                  </a:cubicBezTo>
                  <a:cubicBezTo>
                    <a:pt x="3989" y="1118"/>
                    <a:pt x="3990" y="1118"/>
                    <a:pt x="3990" y="1118"/>
                  </a:cubicBezTo>
                  <a:cubicBezTo>
                    <a:pt x="3991" y="1118"/>
                    <a:pt x="3992" y="1120"/>
                    <a:pt x="3992" y="1120"/>
                  </a:cubicBezTo>
                  <a:cubicBezTo>
                    <a:pt x="3993" y="1120"/>
                    <a:pt x="3993" y="1121"/>
                    <a:pt x="3995" y="1121"/>
                  </a:cubicBezTo>
                  <a:cubicBezTo>
                    <a:pt x="3996" y="1122"/>
                    <a:pt x="4001" y="1120"/>
                    <a:pt x="4001" y="1119"/>
                  </a:cubicBezTo>
                  <a:cubicBezTo>
                    <a:pt x="4001" y="1118"/>
                    <a:pt x="3999" y="1113"/>
                    <a:pt x="3999" y="1112"/>
                  </a:cubicBezTo>
                  <a:cubicBezTo>
                    <a:pt x="3998" y="1110"/>
                    <a:pt x="3995" y="1109"/>
                    <a:pt x="3993" y="1108"/>
                  </a:cubicBezTo>
                  <a:cubicBezTo>
                    <a:pt x="3991" y="1106"/>
                    <a:pt x="3992" y="1106"/>
                    <a:pt x="3989" y="1105"/>
                  </a:cubicBezTo>
                  <a:cubicBezTo>
                    <a:pt x="3988" y="1105"/>
                    <a:pt x="3987" y="1106"/>
                    <a:pt x="3986" y="1106"/>
                  </a:cubicBezTo>
                  <a:cubicBezTo>
                    <a:pt x="3983" y="1107"/>
                    <a:pt x="3976" y="1107"/>
                    <a:pt x="3978" y="1103"/>
                  </a:cubicBezTo>
                  <a:cubicBezTo>
                    <a:pt x="3983" y="1106"/>
                    <a:pt x="3988" y="1102"/>
                    <a:pt x="3994" y="1104"/>
                  </a:cubicBezTo>
                  <a:cubicBezTo>
                    <a:pt x="4000" y="1106"/>
                    <a:pt x="3998" y="1111"/>
                    <a:pt x="4004" y="1113"/>
                  </a:cubicBezTo>
                  <a:cubicBezTo>
                    <a:pt x="4003" y="1117"/>
                    <a:pt x="4005" y="1119"/>
                    <a:pt x="4007" y="1122"/>
                  </a:cubicBezTo>
                  <a:cubicBezTo>
                    <a:pt x="4010" y="1126"/>
                    <a:pt x="4012" y="1125"/>
                    <a:pt x="4016" y="1126"/>
                  </a:cubicBezTo>
                  <a:cubicBezTo>
                    <a:pt x="4020" y="1127"/>
                    <a:pt x="4023" y="1128"/>
                    <a:pt x="4027" y="1128"/>
                  </a:cubicBezTo>
                  <a:cubicBezTo>
                    <a:pt x="4032" y="1128"/>
                    <a:pt x="4035" y="1125"/>
                    <a:pt x="4039" y="1127"/>
                  </a:cubicBezTo>
                  <a:cubicBezTo>
                    <a:pt x="4039" y="1130"/>
                    <a:pt x="4036" y="1130"/>
                    <a:pt x="4035" y="1133"/>
                  </a:cubicBezTo>
                  <a:cubicBezTo>
                    <a:pt x="4040" y="1131"/>
                    <a:pt x="4041" y="1126"/>
                    <a:pt x="4045" y="1124"/>
                  </a:cubicBezTo>
                  <a:cubicBezTo>
                    <a:pt x="4046" y="1123"/>
                    <a:pt x="4047" y="1123"/>
                    <a:pt x="4049" y="1122"/>
                  </a:cubicBezTo>
                  <a:cubicBezTo>
                    <a:pt x="4049" y="1122"/>
                    <a:pt x="4050" y="1120"/>
                    <a:pt x="4051" y="1120"/>
                  </a:cubicBezTo>
                  <a:cubicBezTo>
                    <a:pt x="4053" y="1119"/>
                    <a:pt x="4056" y="1120"/>
                    <a:pt x="4058" y="1119"/>
                  </a:cubicBezTo>
                  <a:cubicBezTo>
                    <a:pt x="4059" y="1118"/>
                    <a:pt x="4061" y="1117"/>
                    <a:pt x="4062" y="1115"/>
                  </a:cubicBezTo>
                  <a:cubicBezTo>
                    <a:pt x="4063" y="1114"/>
                    <a:pt x="4063" y="1112"/>
                    <a:pt x="4065" y="1110"/>
                  </a:cubicBezTo>
                  <a:cubicBezTo>
                    <a:pt x="4067" y="1107"/>
                    <a:pt x="4071" y="1104"/>
                    <a:pt x="4074" y="1101"/>
                  </a:cubicBezTo>
                  <a:cubicBezTo>
                    <a:pt x="4078" y="1099"/>
                    <a:pt x="4081" y="1097"/>
                    <a:pt x="4083" y="1093"/>
                  </a:cubicBezTo>
                  <a:cubicBezTo>
                    <a:pt x="4086" y="1090"/>
                    <a:pt x="4086" y="1086"/>
                    <a:pt x="4087" y="1082"/>
                  </a:cubicBezTo>
                  <a:cubicBezTo>
                    <a:pt x="4088" y="1079"/>
                    <a:pt x="4090" y="1077"/>
                    <a:pt x="4091" y="1074"/>
                  </a:cubicBezTo>
                  <a:cubicBezTo>
                    <a:pt x="4091" y="1072"/>
                    <a:pt x="4092" y="1068"/>
                    <a:pt x="4092" y="1066"/>
                  </a:cubicBezTo>
                  <a:cubicBezTo>
                    <a:pt x="4090" y="1066"/>
                    <a:pt x="4085" y="1062"/>
                    <a:pt x="4084" y="1061"/>
                  </a:cubicBezTo>
                  <a:cubicBezTo>
                    <a:pt x="4082" y="1059"/>
                    <a:pt x="4080" y="1054"/>
                    <a:pt x="4079" y="1052"/>
                  </a:cubicBezTo>
                  <a:cubicBezTo>
                    <a:pt x="4076" y="1046"/>
                    <a:pt x="4078" y="1039"/>
                    <a:pt x="4080" y="1034"/>
                  </a:cubicBezTo>
                  <a:cubicBezTo>
                    <a:pt x="4084" y="1033"/>
                    <a:pt x="4089" y="1037"/>
                    <a:pt x="4092" y="1034"/>
                  </a:cubicBezTo>
                  <a:cubicBezTo>
                    <a:pt x="4095" y="1030"/>
                    <a:pt x="4090" y="1026"/>
                    <a:pt x="4089" y="1022"/>
                  </a:cubicBezTo>
                  <a:cubicBezTo>
                    <a:pt x="4091" y="1024"/>
                    <a:pt x="4094" y="1025"/>
                    <a:pt x="4096" y="1022"/>
                  </a:cubicBezTo>
                  <a:cubicBezTo>
                    <a:pt x="4095" y="1027"/>
                    <a:pt x="4099" y="1034"/>
                    <a:pt x="4104" y="1031"/>
                  </a:cubicBezTo>
                  <a:cubicBezTo>
                    <a:pt x="4108" y="1029"/>
                    <a:pt x="4108" y="1020"/>
                    <a:pt x="4111" y="1018"/>
                  </a:cubicBezTo>
                  <a:cubicBezTo>
                    <a:pt x="4113" y="1023"/>
                    <a:pt x="4114" y="1028"/>
                    <a:pt x="4111" y="1033"/>
                  </a:cubicBezTo>
                  <a:cubicBezTo>
                    <a:pt x="4111" y="1034"/>
                    <a:pt x="4109" y="1034"/>
                    <a:pt x="4109" y="1035"/>
                  </a:cubicBezTo>
                  <a:cubicBezTo>
                    <a:pt x="4108" y="1036"/>
                    <a:pt x="4109" y="1037"/>
                    <a:pt x="4108" y="1038"/>
                  </a:cubicBezTo>
                  <a:cubicBezTo>
                    <a:pt x="4107" y="1040"/>
                    <a:pt x="4105" y="1042"/>
                    <a:pt x="4102" y="1041"/>
                  </a:cubicBezTo>
                  <a:cubicBezTo>
                    <a:pt x="4103" y="1043"/>
                    <a:pt x="4101" y="1045"/>
                    <a:pt x="4102" y="1046"/>
                  </a:cubicBezTo>
                  <a:cubicBezTo>
                    <a:pt x="4102" y="1049"/>
                    <a:pt x="4103" y="1049"/>
                    <a:pt x="4104" y="1050"/>
                  </a:cubicBezTo>
                  <a:cubicBezTo>
                    <a:pt x="4106" y="1053"/>
                    <a:pt x="4107" y="1057"/>
                    <a:pt x="4110" y="1059"/>
                  </a:cubicBezTo>
                  <a:cubicBezTo>
                    <a:pt x="4111" y="1061"/>
                    <a:pt x="4112" y="1059"/>
                    <a:pt x="4113" y="1062"/>
                  </a:cubicBezTo>
                  <a:cubicBezTo>
                    <a:pt x="4113" y="1063"/>
                    <a:pt x="4113" y="1066"/>
                    <a:pt x="4113" y="1066"/>
                  </a:cubicBezTo>
                  <a:cubicBezTo>
                    <a:pt x="4113" y="1067"/>
                    <a:pt x="4113" y="1068"/>
                    <a:pt x="4113" y="1069"/>
                  </a:cubicBezTo>
                  <a:cubicBezTo>
                    <a:pt x="4113" y="1070"/>
                    <a:pt x="4111" y="1070"/>
                    <a:pt x="4110" y="1071"/>
                  </a:cubicBezTo>
                  <a:cubicBezTo>
                    <a:pt x="4110" y="1073"/>
                    <a:pt x="4110" y="1075"/>
                    <a:pt x="4110" y="1077"/>
                  </a:cubicBezTo>
                  <a:cubicBezTo>
                    <a:pt x="4116" y="1079"/>
                    <a:pt x="4127" y="1078"/>
                    <a:pt x="4134" y="1078"/>
                  </a:cubicBezTo>
                  <a:cubicBezTo>
                    <a:pt x="4141" y="1077"/>
                    <a:pt x="4147" y="1076"/>
                    <a:pt x="4148" y="1069"/>
                  </a:cubicBezTo>
                  <a:cubicBezTo>
                    <a:pt x="4152" y="1068"/>
                    <a:pt x="4157" y="1070"/>
                    <a:pt x="4161" y="1072"/>
                  </a:cubicBezTo>
                  <a:cubicBezTo>
                    <a:pt x="4164" y="1073"/>
                    <a:pt x="4166" y="1074"/>
                    <a:pt x="4168" y="1075"/>
                  </a:cubicBezTo>
                  <a:cubicBezTo>
                    <a:pt x="4171" y="1076"/>
                    <a:pt x="4174" y="1077"/>
                    <a:pt x="4177" y="1079"/>
                  </a:cubicBezTo>
                  <a:cubicBezTo>
                    <a:pt x="4178" y="1079"/>
                    <a:pt x="4181" y="1079"/>
                    <a:pt x="4181" y="1081"/>
                  </a:cubicBezTo>
                  <a:cubicBezTo>
                    <a:pt x="4181" y="1081"/>
                    <a:pt x="4180" y="1083"/>
                    <a:pt x="4179" y="1083"/>
                  </a:cubicBezTo>
                  <a:cubicBezTo>
                    <a:pt x="4181" y="1086"/>
                    <a:pt x="4181" y="1090"/>
                    <a:pt x="4183" y="1093"/>
                  </a:cubicBezTo>
                  <a:cubicBezTo>
                    <a:pt x="4185" y="1096"/>
                    <a:pt x="4186" y="1094"/>
                    <a:pt x="4185" y="1098"/>
                  </a:cubicBezTo>
                  <a:cubicBezTo>
                    <a:pt x="4184" y="1100"/>
                    <a:pt x="4183" y="1102"/>
                    <a:pt x="4183" y="1104"/>
                  </a:cubicBezTo>
                  <a:cubicBezTo>
                    <a:pt x="4182" y="1110"/>
                    <a:pt x="4185" y="1109"/>
                    <a:pt x="4189" y="1113"/>
                  </a:cubicBezTo>
                  <a:cubicBezTo>
                    <a:pt x="4191" y="1114"/>
                    <a:pt x="4191" y="1115"/>
                    <a:pt x="4192" y="1117"/>
                  </a:cubicBezTo>
                  <a:cubicBezTo>
                    <a:pt x="4192" y="1118"/>
                    <a:pt x="4192" y="1118"/>
                    <a:pt x="4193" y="1119"/>
                  </a:cubicBezTo>
                  <a:cubicBezTo>
                    <a:pt x="4193" y="1120"/>
                    <a:pt x="4196" y="1120"/>
                    <a:pt x="4196" y="1120"/>
                  </a:cubicBezTo>
                  <a:cubicBezTo>
                    <a:pt x="4200" y="1121"/>
                    <a:pt x="4202" y="1121"/>
                    <a:pt x="4205" y="1121"/>
                  </a:cubicBezTo>
                  <a:cubicBezTo>
                    <a:pt x="4208" y="1121"/>
                    <a:pt x="4208" y="1121"/>
                    <a:pt x="4211" y="1123"/>
                  </a:cubicBezTo>
                  <a:cubicBezTo>
                    <a:pt x="4217" y="1125"/>
                    <a:pt x="4226" y="1129"/>
                    <a:pt x="4229" y="1134"/>
                  </a:cubicBezTo>
                  <a:cubicBezTo>
                    <a:pt x="4230" y="1136"/>
                    <a:pt x="4230" y="1139"/>
                    <a:pt x="4231" y="1141"/>
                  </a:cubicBezTo>
                  <a:cubicBezTo>
                    <a:pt x="4232" y="1144"/>
                    <a:pt x="4234" y="1145"/>
                    <a:pt x="4237" y="1146"/>
                  </a:cubicBezTo>
                  <a:cubicBezTo>
                    <a:pt x="4238" y="1147"/>
                    <a:pt x="4241" y="1148"/>
                    <a:pt x="4242" y="1148"/>
                  </a:cubicBezTo>
                  <a:cubicBezTo>
                    <a:pt x="4246" y="1148"/>
                    <a:pt x="4243" y="1148"/>
                    <a:pt x="4245" y="1147"/>
                  </a:cubicBezTo>
                  <a:cubicBezTo>
                    <a:pt x="4247" y="1145"/>
                    <a:pt x="4249" y="1142"/>
                    <a:pt x="4252" y="1142"/>
                  </a:cubicBezTo>
                  <a:cubicBezTo>
                    <a:pt x="4250" y="1145"/>
                    <a:pt x="4250" y="1148"/>
                    <a:pt x="4250" y="1151"/>
                  </a:cubicBezTo>
                  <a:cubicBezTo>
                    <a:pt x="4254" y="1153"/>
                    <a:pt x="4259" y="1156"/>
                    <a:pt x="4262" y="1151"/>
                  </a:cubicBezTo>
                  <a:cubicBezTo>
                    <a:pt x="4264" y="1149"/>
                    <a:pt x="4265" y="1139"/>
                    <a:pt x="4261" y="1139"/>
                  </a:cubicBezTo>
                  <a:cubicBezTo>
                    <a:pt x="4265" y="1135"/>
                    <a:pt x="4265" y="1144"/>
                    <a:pt x="4268" y="1145"/>
                  </a:cubicBezTo>
                  <a:cubicBezTo>
                    <a:pt x="4272" y="1147"/>
                    <a:pt x="4271" y="1145"/>
                    <a:pt x="4273" y="1144"/>
                  </a:cubicBezTo>
                  <a:cubicBezTo>
                    <a:pt x="4275" y="1143"/>
                    <a:pt x="4277" y="1143"/>
                    <a:pt x="4279" y="1143"/>
                  </a:cubicBezTo>
                  <a:cubicBezTo>
                    <a:pt x="4278" y="1142"/>
                    <a:pt x="4277" y="1137"/>
                    <a:pt x="4276" y="1136"/>
                  </a:cubicBezTo>
                  <a:cubicBezTo>
                    <a:pt x="4274" y="1134"/>
                    <a:pt x="4272" y="1134"/>
                    <a:pt x="4270" y="1133"/>
                  </a:cubicBezTo>
                  <a:cubicBezTo>
                    <a:pt x="4273" y="1133"/>
                    <a:pt x="4273" y="1131"/>
                    <a:pt x="4272" y="1128"/>
                  </a:cubicBezTo>
                  <a:cubicBezTo>
                    <a:pt x="4270" y="1128"/>
                    <a:pt x="4265" y="1127"/>
                    <a:pt x="4265" y="1130"/>
                  </a:cubicBezTo>
                  <a:cubicBezTo>
                    <a:pt x="4264" y="1129"/>
                    <a:pt x="4262" y="1128"/>
                    <a:pt x="4261" y="1127"/>
                  </a:cubicBezTo>
                  <a:cubicBezTo>
                    <a:pt x="4263" y="1125"/>
                    <a:pt x="4267" y="1124"/>
                    <a:pt x="4266" y="1121"/>
                  </a:cubicBezTo>
                  <a:cubicBezTo>
                    <a:pt x="4265" y="1118"/>
                    <a:pt x="4260" y="1118"/>
                    <a:pt x="4258" y="1118"/>
                  </a:cubicBezTo>
                  <a:cubicBezTo>
                    <a:pt x="4258" y="1115"/>
                    <a:pt x="4260" y="1116"/>
                    <a:pt x="4262" y="1116"/>
                  </a:cubicBezTo>
                  <a:cubicBezTo>
                    <a:pt x="4264" y="1116"/>
                    <a:pt x="4265" y="1117"/>
                    <a:pt x="4267" y="1115"/>
                  </a:cubicBezTo>
                  <a:cubicBezTo>
                    <a:pt x="4271" y="1113"/>
                    <a:pt x="4276" y="1112"/>
                    <a:pt x="4279" y="1108"/>
                  </a:cubicBezTo>
                  <a:cubicBezTo>
                    <a:pt x="4282" y="1105"/>
                    <a:pt x="4283" y="1102"/>
                    <a:pt x="4282" y="1099"/>
                  </a:cubicBezTo>
                  <a:cubicBezTo>
                    <a:pt x="4281" y="1094"/>
                    <a:pt x="4277" y="1081"/>
                    <a:pt x="4283" y="1078"/>
                  </a:cubicBezTo>
                  <a:cubicBezTo>
                    <a:pt x="4281" y="1078"/>
                    <a:pt x="4274" y="1081"/>
                    <a:pt x="4275" y="1076"/>
                  </a:cubicBezTo>
                  <a:cubicBezTo>
                    <a:pt x="4276" y="1076"/>
                    <a:pt x="4278" y="1076"/>
                    <a:pt x="4279" y="1076"/>
                  </a:cubicBezTo>
                  <a:cubicBezTo>
                    <a:pt x="4277" y="1074"/>
                    <a:pt x="4277" y="1073"/>
                    <a:pt x="4275" y="1070"/>
                  </a:cubicBezTo>
                  <a:cubicBezTo>
                    <a:pt x="4274" y="1068"/>
                    <a:pt x="4269" y="1066"/>
                    <a:pt x="4268" y="1064"/>
                  </a:cubicBezTo>
                  <a:cubicBezTo>
                    <a:pt x="4271" y="1064"/>
                    <a:pt x="4273" y="1064"/>
                    <a:pt x="4275" y="1064"/>
                  </a:cubicBezTo>
                  <a:cubicBezTo>
                    <a:pt x="4276" y="1065"/>
                    <a:pt x="4276" y="1065"/>
                    <a:pt x="4276" y="1066"/>
                  </a:cubicBezTo>
                  <a:cubicBezTo>
                    <a:pt x="4278" y="1068"/>
                    <a:pt x="4278" y="1071"/>
                    <a:pt x="4280" y="1072"/>
                  </a:cubicBezTo>
                  <a:cubicBezTo>
                    <a:pt x="4281" y="1073"/>
                    <a:pt x="4283" y="1071"/>
                    <a:pt x="4284" y="1072"/>
                  </a:cubicBezTo>
                  <a:cubicBezTo>
                    <a:pt x="4285" y="1072"/>
                    <a:pt x="4285" y="1074"/>
                    <a:pt x="4287" y="1074"/>
                  </a:cubicBezTo>
                  <a:cubicBezTo>
                    <a:pt x="4292" y="1076"/>
                    <a:pt x="4298" y="1073"/>
                    <a:pt x="4303" y="1074"/>
                  </a:cubicBezTo>
                  <a:cubicBezTo>
                    <a:pt x="4308" y="1075"/>
                    <a:pt x="4316" y="1079"/>
                    <a:pt x="4312" y="1070"/>
                  </a:cubicBezTo>
                  <a:cubicBezTo>
                    <a:pt x="4310" y="1065"/>
                    <a:pt x="4303" y="1062"/>
                    <a:pt x="4302" y="1056"/>
                  </a:cubicBezTo>
                  <a:cubicBezTo>
                    <a:pt x="4305" y="1058"/>
                    <a:pt x="4306" y="1061"/>
                    <a:pt x="4309" y="1062"/>
                  </a:cubicBezTo>
                  <a:cubicBezTo>
                    <a:pt x="4313" y="1065"/>
                    <a:pt x="4325" y="1073"/>
                    <a:pt x="4325" y="1063"/>
                  </a:cubicBezTo>
                  <a:cubicBezTo>
                    <a:pt x="4325" y="1059"/>
                    <a:pt x="4326" y="1058"/>
                    <a:pt x="4327" y="1054"/>
                  </a:cubicBezTo>
                  <a:cubicBezTo>
                    <a:pt x="4328" y="1052"/>
                    <a:pt x="4326" y="1050"/>
                    <a:pt x="4328" y="1047"/>
                  </a:cubicBezTo>
                  <a:cubicBezTo>
                    <a:pt x="4330" y="1045"/>
                    <a:pt x="4334" y="1044"/>
                    <a:pt x="4336" y="1042"/>
                  </a:cubicBezTo>
                  <a:cubicBezTo>
                    <a:pt x="4340" y="1040"/>
                    <a:pt x="4339" y="1040"/>
                    <a:pt x="4343" y="1041"/>
                  </a:cubicBezTo>
                  <a:cubicBezTo>
                    <a:pt x="4344" y="1042"/>
                    <a:pt x="4343" y="1043"/>
                    <a:pt x="4346" y="1042"/>
                  </a:cubicBezTo>
                  <a:cubicBezTo>
                    <a:pt x="4347" y="1042"/>
                    <a:pt x="4348" y="1039"/>
                    <a:pt x="4348" y="1038"/>
                  </a:cubicBezTo>
                  <a:cubicBezTo>
                    <a:pt x="4349" y="1030"/>
                    <a:pt x="4341" y="1032"/>
                    <a:pt x="4337" y="1029"/>
                  </a:cubicBezTo>
                  <a:close/>
                </a:path>
              </a:pathLst>
            </a:custGeom>
            <a:solidFill>
              <a:schemeClr val="accent6"/>
            </a:solidFill>
            <a:ln w="9525" cap="rnd">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grpSp>
      <p:sp>
        <p:nvSpPr>
          <p:cNvPr id="637" name="正方形/長方形 636"/>
          <p:cNvSpPr/>
          <p:nvPr/>
        </p:nvSpPr>
        <p:spPr>
          <a:xfrm>
            <a:off x="5561374" y="3641227"/>
            <a:ext cx="3209982" cy="1200329"/>
          </a:xfrm>
          <a:prstGeom prst="rect">
            <a:avLst/>
          </a:prstGeom>
        </p:spPr>
        <p:txBody>
          <a:bodyPr wrap="square">
            <a:spAutoFit/>
          </a:bodyPr>
          <a:lstStyle/>
          <a:p>
            <a:r>
              <a:rPr lang="ja-JP" altLang="en-US" sz="1200" dirty="0">
                <a:solidFill>
                  <a:schemeClr val="accent6"/>
                </a:solidFill>
                <a:latin typeface="Arial Rounded MT Bold" panose="020F0704030504030204" pitchFamily="34" charset="0"/>
              </a:rPr>
              <a:t>●</a:t>
            </a:r>
            <a:r>
              <a:rPr lang="ja-JP" altLang="en-US" sz="1200" dirty="0">
                <a:solidFill>
                  <a:srgbClr val="006BCB"/>
                </a:solidFill>
                <a:latin typeface="Arial Rounded MT Bold" panose="020F0704030504030204" pitchFamily="34" charset="0"/>
              </a:rPr>
              <a:t> </a:t>
            </a:r>
            <a:r>
              <a:rPr lang="en-US" altLang="ja-JP" sz="1200" dirty="0">
                <a:solidFill>
                  <a:srgbClr val="006BCB"/>
                </a:solidFill>
                <a:latin typeface="Arial Rounded MT Bold" panose="020F0704030504030204" pitchFamily="34" charset="0"/>
              </a:rPr>
              <a:t>Tax treaty</a:t>
            </a:r>
          </a:p>
          <a:p>
            <a:r>
              <a:rPr lang="ja-JP" altLang="en-US" sz="1200" dirty="0">
                <a:solidFill>
                  <a:srgbClr val="CC99FF"/>
                </a:solidFill>
                <a:latin typeface="Arial Rounded MT Bold" panose="020F0704030504030204" pitchFamily="34" charset="0"/>
              </a:rPr>
              <a:t>●</a:t>
            </a:r>
            <a:r>
              <a:rPr lang="ja-JP" altLang="en-US" sz="1200" dirty="0">
                <a:solidFill>
                  <a:srgbClr val="006BCB"/>
                </a:solidFill>
                <a:latin typeface="Arial Rounded MT Bold" panose="020F0704030504030204" pitchFamily="34" charset="0"/>
              </a:rPr>
              <a:t> </a:t>
            </a:r>
            <a:r>
              <a:rPr lang="en-US" altLang="ja-JP" sz="1200" dirty="0">
                <a:solidFill>
                  <a:srgbClr val="006BCB"/>
                </a:solidFill>
                <a:latin typeface="Arial Rounded MT Bold" panose="020F0704030504030204" pitchFamily="34" charset="0"/>
              </a:rPr>
              <a:t>Information exchange agreement</a:t>
            </a:r>
          </a:p>
          <a:p>
            <a:r>
              <a:rPr lang="ja-JP" altLang="en-US" sz="1200" dirty="0">
                <a:solidFill>
                  <a:schemeClr val="accent4"/>
                </a:solidFill>
                <a:latin typeface="Arial Rounded MT Bold" panose="020F0704030504030204" pitchFamily="34" charset="0"/>
              </a:rPr>
              <a:t>●</a:t>
            </a:r>
            <a:r>
              <a:rPr lang="ja-JP" altLang="en-US" sz="1200" dirty="0">
                <a:solidFill>
                  <a:srgbClr val="006BCB"/>
                </a:solidFill>
                <a:latin typeface="Arial Rounded MT Bold" panose="020F0704030504030204" pitchFamily="34" charset="0"/>
              </a:rPr>
              <a:t> </a:t>
            </a:r>
            <a:r>
              <a:rPr lang="en-US" altLang="ja-JP" sz="1200" dirty="0">
                <a:solidFill>
                  <a:srgbClr val="006BCB"/>
                </a:solidFill>
                <a:latin typeface="Arial Rounded MT Bold" panose="020F0704030504030204" pitchFamily="34" charset="0"/>
              </a:rPr>
              <a:t>Tax Administration Enforcement </a:t>
            </a:r>
          </a:p>
          <a:p>
            <a:r>
              <a:rPr lang="en-US" altLang="ja-JP" sz="1200" dirty="0">
                <a:solidFill>
                  <a:srgbClr val="006BCB"/>
                </a:solidFill>
                <a:latin typeface="Arial Rounded MT Bold" panose="020F0704030504030204" pitchFamily="34" charset="0"/>
              </a:rPr>
              <a:t>      Mutual Aid Treaty only</a:t>
            </a:r>
          </a:p>
          <a:p>
            <a:r>
              <a:rPr lang="ja-JP" altLang="en-US" sz="1200" dirty="0">
                <a:solidFill>
                  <a:srgbClr val="006BCB"/>
                </a:solidFill>
                <a:latin typeface="Arial Rounded MT Bold" panose="020F0704030504030204" pitchFamily="34" charset="0"/>
              </a:rPr>
              <a:t>● </a:t>
            </a:r>
            <a:r>
              <a:rPr lang="en-US" altLang="ja-JP" sz="1200" dirty="0">
                <a:solidFill>
                  <a:srgbClr val="006BCB"/>
                </a:solidFill>
                <a:latin typeface="Arial Rounded MT Bold" panose="020F0704030504030204" pitchFamily="34" charset="0"/>
              </a:rPr>
              <a:t>Taiwan-Japan Private Sector Tax</a:t>
            </a:r>
          </a:p>
          <a:p>
            <a:r>
              <a:rPr lang="ja-JP" altLang="en-US" sz="1200" dirty="0">
                <a:solidFill>
                  <a:srgbClr val="006BCB"/>
                </a:solidFill>
                <a:latin typeface="Arial Rounded MT Bold" panose="020F0704030504030204" pitchFamily="34" charset="0"/>
              </a:rPr>
              <a:t>　</a:t>
            </a:r>
            <a:r>
              <a:rPr lang="en-US" altLang="ja-JP" sz="1200" dirty="0">
                <a:solidFill>
                  <a:srgbClr val="006BCB"/>
                </a:solidFill>
                <a:latin typeface="Arial Rounded MT Bold" panose="020F0704030504030204" pitchFamily="34" charset="0"/>
              </a:rPr>
              <a:t> Arrangement</a:t>
            </a:r>
          </a:p>
        </p:txBody>
      </p:sp>
      <p:sp>
        <p:nvSpPr>
          <p:cNvPr id="638" name="正方形/長方形 637"/>
          <p:cNvSpPr/>
          <p:nvPr/>
        </p:nvSpPr>
        <p:spPr>
          <a:xfrm>
            <a:off x="3585362" y="647368"/>
            <a:ext cx="3961070" cy="972000"/>
          </a:xfrm>
          <a:prstGeom prst="rect">
            <a:avLst/>
          </a:prstGeom>
          <a:noFill/>
        </p:spPr>
        <p:txBody>
          <a:bodyPr wrap="square">
            <a:spAutoFit/>
          </a:bodyPr>
          <a:lstStyle/>
          <a:p>
            <a:r>
              <a:rPr lang="en-US" altLang="ja-JP" sz="1400" u="sng" dirty="0">
                <a:solidFill>
                  <a:srgbClr val="006BCB"/>
                </a:solidFill>
                <a:latin typeface="Arial Rounded MT Bold" panose="020F0704030504030204" pitchFamily="34" charset="0"/>
              </a:rPr>
              <a:t>Russian</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NIS countries</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12</a:t>
            </a:r>
            <a:r>
              <a:rPr lang="ja-JP" altLang="en-US" sz="1400" u="sng" dirty="0">
                <a:solidFill>
                  <a:srgbClr val="006BCB"/>
                </a:solidFill>
                <a:latin typeface="Arial Rounded MT Bold" panose="020F0704030504030204" pitchFamily="34" charset="0"/>
              </a:rPr>
              <a:t>）</a:t>
            </a:r>
            <a:endParaRPr lang="en-US" altLang="ja-JP" sz="1400" u="sng"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Azerbaijan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Armenia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Ukraine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Uzbekistan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Kazakhstan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Kyrgyzstan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Georgia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Tajikistan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Turkmenistan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Belarus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Republic of Moldova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Russian Federation</a:t>
            </a:r>
          </a:p>
        </p:txBody>
      </p:sp>
      <p:sp>
        <p:nvSpPr>
          <p:cNvPr id="640" name="正方形/長方形 639"/>
          <p:cNvSpPr/>
          <p:nvPr/>
        </p:nvSpPr>
        <p:spPr>
          <a:xfrm>
            <a:off x="66353" y="669296"/>
            <a:ext cx="2880000" cy="3524042"/>
          </a:xfrm>
          <a:prstGeom prst="rect">
            <a:avLst/>
          </a:prstGeom>
          <a:noFill/>
          <a:ln>
            <a:noFill/>
          </a:ln>
        </p:spPr>
        <p:txBody>
          <a:bodyPr wrap="square">
            <a:spAutoFit/>
          </a:bodyPr>
          <a:lstStyle/>
          <a:p>
            <a:r>
              <a:rPr lang="en-US" altLang="ja-JP" sz="1400" u="sng" dirty="0">
                <a:solidFill>
                  <a:srgbClr val="006BCB"/>
                </a:solidFill>
                <a:latin typeface="Arial Rounded MT Bold" panose="020F0704030504030204" pitchFamily="34" charset="0"/>
              </a:rPr>
              <a:t>Europe</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46</a:t>
            </a:r>
            <a:r>
              <a:rPr lang="ja-JP" altLang="en-US" sz="1400" u="sng" dirty="0">
                <a:solidFill>
                  <a:srgbClr val="006BCB"/>
                </a:solidFill>
                <a:latin typeface="Arial Rounded MT Bold" panose="020F0704030504030204" pitchFamily="34" charset="0"/>
              </a:rPr>
              <a:t>）</a:t>
            </a:r>
            <a:endParaRPr lang="en-US" altLang="ja-JP" sz="1400" u="sng"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Iceland</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Ireland</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United Kingdom</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Italy</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Estonia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Austria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Netherlands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Croatia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Switzerland</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Sweden</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Spain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Slovakia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Serbia</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Czech Republic</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Denmark</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Germany</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Norway</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Hungary</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Finland</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France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Bulgaria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Belgium</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Portugal</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Poland</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Latvia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Lithuania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Luxembourg</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Romania</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Bailiwick of Guernsey</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Bailiwick of Jersey</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Isle of Man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Liechtenstein</a:t>
            </a:r>
          </a:p>
          <a:p>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Execution Deduction Treaty only</a:t>
            </a:r>
            <a:r>
              <a:rPr lang="ja-JP" altLang="en-US" sz="1100" dirty="0">
                <a:solidFill>
                  <a:srgbClr val="006BCB"/>
                </a:solidFill>
                <a:latin typeface="Arial Rounded MT Bold" panose="020F0704030504030204" pitchFamily="34" charset="0"/>
              </a:rPr>
              <a:t>＞</a:t>
            </a:r>
          </a:p>
          <a:p>
            <a:r>
              <a:rPr lang="en-US" altLang="ja-JP" sz="1100" dirty="0">
                <a:solidFill>
                  <a:srgbClr val="006BCB"/>
                </a:solidFill>
                <a:latin typeface="Arial Rounded MT Bold" panose="020F0704030504030204" pitchFamily="34" charset="0"/>
              </a:rPr>
              <a:t>Albania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Andorra</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North Macedonia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Cyprus</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Greece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Greenland</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San Marino</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Gibraltar</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Faroe Islands</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Bosnia and Herzegovina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Malta</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Monaco</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Montenegro</a:t>
            </a:r>
          </a:p>
        </p:txBody>
      </p:sp>
      <p:sp>
        <p:nvSpPr>
          <p:cNvPr id="641" name="正方形/長方形 640"/>
          <p:cNvSpPr/>
          <p:nvPr/>
        </p:nvSpPr>
        <p:spPr>
          <a:xfrm>
            <a:off x="53859" y="4252675"/>
            <a:ext cx="2988000" cy="1492716"/>
          </a:xfrm>
          <a:prstGeom prst="rect">
            <a:avLst/>
          </a:prstGeom>
          <a:noFill/>
          <a:ln>
            <a:noFill/>
          </a:ln>
        </p:spPr>
        <p:txBody>
          <a:bodyPr wrap="square">
            <a:spAutoFit/>
          </a:bodyPr>
          <a:lstStyle/>
          <a:p>
            <a:r>
              <a:rPr lang="en-US" altLang="ja-JP" sz="1400" u="sng" dirty="0">
                <a:solidFill>
                  <a:srgbClr val="006BCB"/>
                </a:solidFill>
                <a:latin typeface="Arial Rounded MT Bold" panose="020F0704030504030204" pitchFamily="34" charset="0"/>
              </a:rPr>
              <a:t>Africa</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18</a:t>
            </a:r>
            <a:r>
              <a:rPr lang="ja-JP" altLang="en-US" sz="1400" u="sng" dirty="0">
                <a:solidFill>
                  <a:srgbClr val="006BCB"/>
                </a:solidFill>
                <a:latin typeface="Arial Rounded MT Bold" panose="020F0704030504030204" pitchFamily="34" charset="0"/>
              </a:rPr>
              <a:t>）</a:t>
            </a:r>
            <a:endParaRPr lang="en-US" altLang="ja-JP" sz="1400" u="sng"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Egypt</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Zambia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South Africa</a:t>
            </a:r>
          </a:p>
          <a:p>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Execution Deduction Treaty only</a:t>
            </a:r>
            <a:r>
              <a:rPr lang="ja-JP" altLang="en-US" sz="1100" dirty="0">
                <a:solidFill>
                  <a:srgbClr val="006BCB"/>
                </a:solidFill>
                <a:latin typeface="Arial Rounded MT Bold" panose="020F0704030504030204" pitchFamily="34" charset="0"/>
              </a:rPr>
              <a:t>＞</a:t>
            </a:r>
          </a:p>
          <a:p>
            <a:r>
              <a:rPr lang="en-US" altLang="ja-JP" sz="1100" dirty="0">
                <a:solidFill>
                  <a:srgbClr val="006BCB"/>
                </a:solidFill>
                <a:latin typeface="Arial Rounded MT Bold" panose="020F0704030504030204" pitchFamily="34" charset="0"/>
              </a:rPr>
              <a:t>Uganda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Eswatini</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Ghana</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Cabo Verde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Cameroon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Kenya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Seychelles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Senegal</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Tunisia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Nigeria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Namibia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Botswana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Mauritius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Morocco</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Liberia</a:t>
            </a:r>
          </a:p>
        </p:txBody>
      </p:sp>
      <p:sp>
        <p:nvSpPr>
          <p:cNvPr id="642" name="正方形/長方形 641"/>
          <p:cNvSpPr/>
          <p:nvPr/>
        </p:nvSpPr>
        <p:spPr>
          <a:xfrm>
            <a:off x="44403" y="5869507"/>
            <a:ext cx="2988000" cy="936000"/>
          </a:xfrm>
          <a:prstGeom prst="rect">
            <a:avLst/>
          </a:prstGeom>
          <a:noFill/>
          <a:ln>
            <a:noFill/>
          </a:ln>
        </p:spPr>
        <p:txBody>
          <a:bodyPr wrap="square">
            <a:spAutoFit/>
          </a:bodyPr>
          <a:lstStyle/>
          <a:p>
            <a:r>
              <a:rPr lang="en-US" altLang="ja-JP" sz="1400" u="sng" dirty="0">
                <a:solidFill>
                  <a:srgbClr val="006BCB"/>
                </a:solidFill>
                <a:latin typeface="Arial Rounded MT Bold" panose="020F0704030504030204" pitchFamily="34" charset="0"/>
              </a:rPr>
              <a:t>Middle East</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10</a:t>
            </a:r>
            <a:r>
              <a:rPr lang="ja-JP" altLang="en-US" sz="1400" u="sng" dirty="0">
                <a:solidFill>
                  <a:srgbClr val="006BCB"/>
                </a:solidFill>
                <a:latin typeface="Arial Rounded MT Bold" panose="020F0704030504030204" pitchFamily="34" charset="0"/>
              </a:rPr>
              <a:t>）</a:t>
            </a:r>
            <a:endParaRPr lang="en-US" altLang="ja-JP" sz="1400" u="sng"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United Arab Emirates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Israel</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Oman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Qatar</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Kuwait</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Saudi Arabia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Turkey</a:t>
            </a:r>
          </a:p>
          <a:p>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Execution Deduction Treaty only</a:t>
            </a:r>
            <a:r>
              <a:rPr lang="ja-JP" altLang="en-US" sz="1100" dirty="0">
                <a:solidFill>
                  <a:srgbClr val="006BCB"/>
                </a:solidFill>
                <a:latin typeface="Arial Rounded MT Bold" panose="020F0704030504030204" pitchFamily="34" charset="0"/>
              </a:rPr>
              <a:t>＞</a:t>
            </a:r>
          </a:p>
          <a:p>
            <a:r>
              <a:rPr lang="en-US" altLang="ja-JP" sz="1100" dirty="0">
                <a:solidFill>
                  <a:srgbClr val="006BCB"/>
                </a:solidFill>
                <a:latin typeface="Arial Rounded MT Bold" panose="020F0704030504030204" pitchFamily="34" charset="0"/>
              </a:rPr>
              <a:t>Bahrain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Jordan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Lebanon</a:t>
            </a:r>
          </a:p>
        </p:txBody>
      </p:sp>
      <p:sp>
        <p:nvSpPr>
          <p:cNvPr id="643" name="正方形/長方形 642"/>
          <p:cNvSpPr/>
          <p:nvPr/>
        </p:nvSpPr>
        <p:spPr>
          <a:xfrm>
            <a:off x="3131457" y="5378098"/>
            <a:ext cx="5580000" cy="1492716"/>
          </a:xfrm>
          <a:prstGeom prst="rect">
            <a:avLst/>
          </a:prstGeom>
          <a:noFill/>
          <a:ln>
            <a:noFill/>
          </a:ln>
        </p:spPr>
        <p:txBody>
          <a:bodyPr wrap="square">
            <a:spAutoFit/>
          </a:bodyPr>
          <a:lstStyle/>
          <a:p>
            <a:r>
              <a:rPr lang="en-US" altLang="ja-JP" sz="1400" u="sng" dirty="0">
                <a:solidFill>
                  <a:srgbClr val="006BCB"/>
                </a:solidFill>
                <a:latin typeface="Arial Rounded MT Bold" panose="020F0704030504030204" pitchFamily="34" charset="0"/>
              </a:rPr>
              <a:t>Asia &amp; Oceania</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28</a:t>
            </a:r>
            <a:r>
              <a:rPr lang="ja-JP" altLang="en-US" sz="1400" u="sng" dirty="0">
                <a:solidFill>
                  <a:srgbClr val="006BCB"/>
                </a:solidFill>
                <a:latin typeface="Arial Rounded MT Bold" panose="020F0704030504030204" pitchFamily="34" charset="0"/>
              </a:rPr>
              <a:t>）</a:t>
            </a:r>
            <a:endParaRPr lang="en-US" altLang="ja-JP" sz="1400" u="sng"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India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Indonesia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Australia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Republic of Korea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Singapore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Sri Lanka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Thailand</a:t>
            </a:r>
            <a:r>
              <a:rPr lang="ja-JP" altLang="en-US" sz="1100" dirty="0">
                <a:solidFill>
                  <a:srgbClr val="006BCB"/>
                </a:solidFill>
                <a:latin typeface="Arial Rounded MT Bold" panose="020F0704030504030204" pitchFamily="34" charset="0"/>
              </a:rPr>
              <a:t>／　</a:t>
            </a:r>
            <a:r>
              <a:rPr lang="en-US" altLang="ja-JP" sz="1100" dirty="0">
                <a:solidFill>
                  <a:srgbClr val="006BCB"/>
                </a:solidFill>
                <a:latin typeface="Arial Rounded MT Bold" panose="020F0704030504030204" pitchFamily="34" charset="0"/>
              </a:rPr>
              <a:t>China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New Zealand</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Pakistan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Bangladesh</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Fiji</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Philippines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Brunei Darussalam</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Viet Nam</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Hong Kong</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Malaysia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Samoa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Macau</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Taiwan</a:t>
            </a:r>
          </a:p>
          <a:p>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Execution Deduction Treaty only</a:t>
            </a:r>
            <a:r>
              <a:rPr lang="ja-JP" altLang="en-US" sz="1100" dirty="0">
                <a:solidFill>
                  <a:srgbClr val="006BCB"/>
                </a:solidFill>
                <a:latin typeface="Arial Rounded MT Bold" panose="020F0704030504030204" pitchFamily="34" charset="0"/>
              </a:rPr>
              <a:t>＞</a:t>
            </a:r>
          </a:p>
          <a:p>
            <a:r>
              <a:rPr lang="en-US" altLang="ja-JP" sz="1100" dirty="0">
                <a:solidFill>
                  <a:srgbClr val="006BCB"/>
                </a:solidFill>
                <a:latin typeface="Arial Rounded MT Bold" panose="020F0704030504030204" pitchFamily="34" charset="0"/>
              </a:rPr>
              <a:t>Cook Islands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Nauru</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Niue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New Caledonia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Vanuatu</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Marshall Islands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Maldives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Mongolia</a:t>
            </a:r>
          </a:p>
        </p:txBody>
      </p:sp>
      <p:sp>
        <p:nvSpPr>
          <p:cNvPr id="644" name="正方形/長方形 643"/>
          <p:cNvSpPr/>
          <p:nvPr/>
        </p:nvSpPr>
        <p:spPr>
          <a:xfrm>
            <a:off x="9455569" y="669362"/>
            <a:ext cx="2700000" cy="3570208"/>
          </a:xfrm>
          <a:prstGeom prst="rect">
            <a:avLst/>
          </a:prstGeom>
          <a:noFill/>
          <a:ln>
            <a:noFill/>
          </a:ln>
        </p:spPr>
        <p:txBody>
          <a:bodyPr wrap="square">
            <a:spAutoFit/>
          </a:bodyPr>
          <a:lstStyle/>
          <a:p>
            <a:r>
              <a:rPr lang="en-US" altLang="ja-JP" sz="1400" u="sng" dirty="0">
                <a:solidFill>
                  <a:srgbClr val="006BCB"/>
                </a:solidFill>
                <a:latin typeface="Arial Rounded MT Bold" panose="020F0704030504030204" pitchFamily="34" charset="0"/>
              </a:rPr>
              <a:t>North America</a:t>
            </a:r>
          </a:p>
          <a:p>
            <a:r>
              <a:rPr lang="en-US" altLang="ja-JP" sz="1400" u="sng" dirty="0">
                <a:solidFill>
                  <a:srgbClr val="006BCB"/>
                </a:solidFill>
                <a:latin typeface="Arial Rounded MT Bold" panose="020F0704030504030204" pitchFamily="34" charset="0"/>
              </a:rPr>
              <a:t>&amp;Latin America</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35</a:t>
            </a:r>
            <a:r>
              <a:rPr lang="ja-JP" altLang="en-US" sz="1400" u="sng" dirty="0">
                <a:solidFill>
                  <a:srgbClr val="006BCB"/>
                </a:solidFill>
                <a:latin typeface="Arial Rounded MT Bold" panose="020F0704030504030204" pitchFamily="34" charset="0"/>
              </a:rPr>
              <a:t>）</a:t>
            </a:r>
            <a:endParaRPr lang="en-US" altLang="ja-JP" sz="1400" u="sng"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United States of America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Uruguay</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Ecuador</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Canada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Jamaica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Chile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Brazil</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Peru</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Mexico</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Cayman Islands</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British Virgin Islands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Panama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Bahamas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Bermuda</a:t>
            </a:r>
          </a:p>
          <a:p>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Execution Deduction Treaty only</a:t>
            </a:r>
            <a:r>
              <a:rPr lang="ja-JP" altLang="en-US" sz="1100" dirty="0">
                <a:solidFill>
                  <a:srgbClr val="006BCB"/>
                </a:solidFill>
                <a:latin typeface="Arial Rounded MT Bold" panose="020F0704030504030204" pitchFamily="34" charset="0"/>
              </a:rPr>
              <a:t>＞</a:t>
            </a:r>
          </a:p>
          <a:p>
            <a:r>
              <a:rPr lang="en-US" altLang="ja-JP" sz="1100" dirty="0">
                <a:solidFill>
                  <a:srgbClr val="006BCB"/>
                </a:solidFill>
                <a:latin typeface="Arial Rounded MT Bold" panose="020F0704030504030204" pitchFamily="34" charset="0"/>
              </a:rPr>
              <a:t>Argentina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Aruba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Anguilla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Antigua and Barbuda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El Salvador</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Curacao</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Guatemala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Grenada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Costa Rica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Colombia</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Saint Kitts and Nevis</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Saint Vincent and the Grenadines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Saint Martin</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Saint Lucia</a:t>
            </a:r>
            <a:r>
              <a:rPr lang="ja-JP" altLang="en-US" sz="1100" dirty="0">
                <a:solidFill>
                  <a:srgbClr val="006BCB"/>
                </a:solidFill>
                <a:latin typeface="Arial Rounded MT Bold" panose="020F0704030504030204" pitchFamily="34" charset="0"/>
              </a:rPr>
              <a:t>／</a:t>
            </a:r>
            <a:endParaRPr lang="en-US" altLang="ja-JP" sz="1100" dirty="0">
              <a:solidFill>
                <a:srgbClr val="006BCB"/>
              </a:solidFill>
              <a:latin typeface="Arial Rounded MT Bold" panose="020F0704030504030204" pitchFamily="34" charset="0"/>
            </a:endParaRPr>
          </a:p>
          <a:p>
            <a:r>
              <a:rPr lang="en-US" altLang="ja-JP" sz="1100" dirty="0">
                <a:solidFill>
                  <a:srgbClr val="006BCB"/>
                </a:solidFill>
                <a:latin typeface="Arial Rounded MT Bold" panose="020F0704030504030204" pitchFamily="34" charset="0"/>
              </a:rPr>
              <a:t>Turks and Caicos Islands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Dominican Republic</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Dominica</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Paraguay</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Barbados</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Belize</a:t>
            </a:r>
            <a:r>
              <a:rPr lang="ja-JP" altLang="en-US" sz="1100" dirty="0">
                <a:solidFill>
                  <a:srgbClr val="006BCB"/>
                </a:solidFill>
                <a:latin typeface="Arial Rounded MT Bold" panose="020F0704030504030204" pitchFamily="34" charset="0"/>
              </a:rPr>
              <a:t>／</a:t>
            </a:r>
            <a:r>
              <a:rPr lang="en-US" altLang="ja-JP" sz="1100" dirty="0">
                <a:solidFill>
                  <a:srgbClr val="006BCB"/>
                </a:solidFill>
                <a:latin typeface="Arial Rounded MT Bold" panose="020F0704030504030204" pitchFamily="34" charset="0"/>
              </a:rPr>
              <a:t>Montserrat</a:t>
            </a:r>
          </a:p>
        </p:txBody>
      </p:sp>
      <p:sp>
        <p:nvSpPr>
          <p:cNvPr id="2" name="スライド番号プレースホルダー 1">
            <a:extLst>
              <a:ext uri="{FF2B5EF4-FFF2-40B4-BE49-F238E27FC236}">
                <a16:creationId xmlns:a16="http://schemas.microsoft.com/office/drawing/2014/main" xmlns="" id="{356642ED-A2EA-857F-7822-49963B343E9B}"/>
              </a:ext>
            </a:extLst>
          </p:cNvPr>
          <p:cNvSpPr>
            <a:spLocks noGrp="1"/>
          </p:cNvSpPr>
          <p:nvPr>
            <p:ph type="sldNum" sz="quarter" idx="12"/>
          </p:nvPr>
        </p:nvSpPr>
        <p:spPr/>
        <p:txBody>
          <a:bodyPr/>
          <a:lstStyle/>
          <a:p>
            <a:fld id="{B6E46250-C8C6-443E-9C69-850A3D6C753C}" type="slidenum">
              <a:rPr kumimoji="1" lang="ja-JP" altLang="en-US" smtClean="0"/>
              <a:t>17</a:t>
            </a:fld>
            <a:endParaRPr kumimoji="1" lang="ja-JP" altLang="en-US"/>
          </a:p>
        </p:txBody>
      </p:sp>
    </p:spTree>
    <p:extLst>
      <p:ext uri="{BB962C8B-B14F-4D97-AF65-F5344CB8AC3E}">
        <p14:creationId xmlns:p14="http://schemas.microsoft.com/office/powerpoint/2010/main" val="50235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331076" y="1570402"/>
            <a:ext cx="7294800" cy="4534183"/>
            <a:chOff x="-14079538" y="-8231188"/>
            <a:chExt cx="37315776" cy="23328314"/>
          </a:xfrm>
        </p:grpSpPr>
        <p:sp>
          <p:nvSpPr>
            <p:cNvPr id="6" name="Freeform 10"/>
            <p:cNvSpPr>
              <a:spLocks/>
            </p:cNvSpPr>
            <p:nvPr/>
          </p:nvSpPr>
          <p:spPr bwMode="auto">
            <a:xfrm>
              <a:off x="1320800" y="3775075"/>
              <a:ext cx="1268413" cy="1309688"/>
            </a:xfrm>
            <a:custGeom>
              <a:avLst/>
              <a:gdLst>
                <a:gd name="T0" fmla="*/ 107 w 338"/>
                <a:gd name="T1" fmla="*/ 275 h 349"/>
                <a:gd name="T2" fmla="*/ 87 w 338"/>
                <a:gd name="T3" fmla="*/ 291 h 349"/>
                <a:gd name="T4" fmla="*/ 86 w 338"/>
                <a:gd name="T5" fmla="*/ 264 h 349"/>
                <a:gd name="T6" fmla="*/ 103 w 338"/>
                <a:gd name="T7" fmla="*/ 251 h 349"/>
                <a:gd name="T8" fmla="*/ 97 w 338"/>
                <a:gd name="T9" fmla="*/ 247 h 349"/>
                <a:gd name="T10" fmla="*/ 66 w 338"/>
                <a:gd name="T11" fmla="*/ 277 h 349"/>
                <a:gd name="T12" fmla="*/ 54 w 338"/>
                <a:gd name="T13" fmla="*/ 329 h 349"/>
                <a:gd name="T14" fmla="*/ 34 w 338"/>
                <a:gd name="T15" fmla="*/ 348 h 349"/>
                <a:gd name="T16" fmla="*/ 23 w 338"/>
                <a:gd name="T17" fmla="*/ 343 h 349"/>
                <a:gd name="T18" fmla="*/ 20 w 338"/>
                <a:gd name="T19" fmla="*/ 323 h 349"/>
                <a:gd name="T20" fmla="*/ 23 w 338"/>
                <a:gd name="T21" fmla="*/ 285 h 349"/>
                <a:gd name="T22" fmla="*/ 9 w 338"/>
                <a:gd name="T23" fmla="*/ 303 h 349"/>
                <a:gd name="T24" fmla="*/ 6 w 338"/>
                <a:gd name="T25" fmla="*/ 290 h 349"/>
                <a:gd name="T26" fmla="*/ 15 w 338"/>
                <a:gd name="T27" fmla="*/ 273 h 349"/>
                <a:gd name="T28" fmla="*/ 27 w 338"/>
                <a:gd name="T29" fmla="*/ 262 h 349"/>
                <a:gd name="T30" fmla="*/ 78 w 338"/>
                <a:gd name="T31" fmla="*/ 219 h 349"/>
                <a:gd name="T32" fmla="*/ 104 w 338"/>
                <a:gd name="T33" fmla="*/ 208 h 349"/>
                <a:gd name="T34" fmla="*/ 133 w 338"/>
                <a:gd name="T35" fmla="*/ 202 h 349"/>
                <a:gd name="T36" fmla="*/ 155 w 338"/>
                <a:gd name="T37" fmla="*/ 204 h 349"/>
                <a:gd name="T38" fmla="*/ 189 w 338"/>
                <a:gd name="T39" fmla="*/ 172 h 349"/>
                <a:gd name="T40" fmla="*/ 204 w 338"/>
                <a:gd name="T41" fmla="*/ 141 h 349"/>
                <a:gd name="T42" fmla="*/ 208 w 338"/>
                <a:gd name="T43" fmla="*/ 147 h 349"/>
                <a:gd name="T44" fmla="*/ 212 w 338"/>
                <a:gd name="T45" fmla="*/ 162 h 349"/>
                <a:gd name="T46" fmla="*/ 228 w 338"/>
                <a:gd name="T47" fmla="*/ 152 h 349"/>
                <a:gd name="T48" fmla="*/ 249 w 338"/>
                <a:gd name="T49" fmla="*/ 131 h 349"/>
                <a:gd name="T50" fmla="*/ 273 w 338"/>
                <a:gd name="T51" fmla="*/ 97 h 349"/>
                <a:gd name="T52" fmla="*/ 284 w 338"/>
                <a:gd name="T53" fmla="*/ 67 h 349"/>
                <a:gd name="T54" fmla="*/ 279 w 338"/>
                <a:gd name="T55" fmla="*/ 34 h 349"/>
                <a:gd name="T56" fmla="*/ 289 w 338"/>
                <a:gd name="T57" fmla="*/ 23 h 349"/>
                <a:gd name="T58" fmla="*/ 290 w 338"/>
                <a:gd name="T59" fmla="*/ 11 h 349"/>
                <a:gd name="T60" fmla="*/ 303 w 338"/>
                <a:gd name="T61" fmla="*/ 23 h 349"/>
                <a:gd name="T62" fmla="*/ 304 w 338"/>
                <a:gd name="T63" fmla="*/ 7 h 349"/>
                <a:gd name="T64" fmla="*/ 321 w 338"/>
                <a:gd name="T65" fmla="*/ 5 h 349"/>
                <a:gd name="T66" fmla="*/ 321 w 338"/>
                <a:gd name="T67" fmla="*/ 26 h 349"/>
                <a:gd name="T68" fmla="*/ 337 w 338"/>
                <a:gd name="T69" fmla="*/ 68 h 349"/>
                <a:gd name="T70" fmla="*/ 313 w 338"/>
                <a:gd name="T71" fmla="*/ 110 h 349"/>
                <a:gd name="T72" fmla="*/ 311 w 338"/>
                <a:gd name="T73" fmla="*/ 135 h 349"/>
                <a:gd name="T74" fmla="*/ 301 w 338"/>
                <a:gd name="T75" fmla="*/ 192 h 349"/>
                <a:gd name="T76" fmla="*/ 282 w 338"/>
                <a:gd name="T77" fmla="*/ 202 h 349"/>
                <a:gd name="T78" fmla="*/ 260 w 338"/>
                <a:gd name="T79" fmla="*/ 228 h 349"/>
                <a:gd name="T80" fmla="*/ 239 w 338"/>
                <a:gd name="T81" fmla="*/ 228 h 349"/>
                <a:gd name="T82" fmla="*/ 221 w 338"/>
                <a:gd name="T83" fmla="*/ 235 h 349"/>
                <a:gd name="T84" fmla="*/ 186 w 338"/>
                <a:gd name="T85" fmla="*/ 250 h 349"/>
                <a:gd name="T86" fmla="*/ 152 w 338"/>
                <a:gd name="T87" fmla="*/ 256 h 349"/>
                <a:gd name="T88" fmla="*/ 145 w 338"/>
                <a:gd name="T89" fmla="*/ 235 h 349"/>
                <a:gd name="T90" fmla="*/ 131 w 338"/>
                <a:gd name="T91" fmla="*/ 242 h 349"/>
                <a:gd name="T92" fmla="*/ 151 w 338"/>
                <a:gd name="T93" fmla="*/ 240 h 349"/>
                <a:gd name="T94" fmla="*/ 127 w 338"/>
                <a:gd name="T95" fmla="*/ 28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349">
                  <a:moveTo>
                    <a:pt x="127" y="280"/>
                  </a:moveTo>
                  <a:cubicBezTo>
                    <a:pt x="123" y="279"/>
                    <a:pt x="124" y="274"/>
                    <a:pt x="119" y="273"/>
                  </a:cubicBezTo>
                  <a:cubicBezTo>
                    <a:pt x="116" y="272"/>
                    <a:pt x="109" y="273"/>
                    <a:pt x="107" y="275"/>
                  </a:cubicBezTo>
                  <a:cubicBezTo>
                    <a:pt x="102" y="278"/>
                    <a:pt x="101" y="281"/>
                    <a:pt x="100" y="286"/>
                  </a:cubicBezTo>
                  <a:cubicBezTo>
                    <a:pt x="99" y="290"/>
                    <a:pt x="98" y="298"/>
                    <a:pt x="92" y="297"/>
                  </a:cubicBezTo>
                  <a:cubicBezTo>
                    <a:pt x="89" y="296"/>
                    <a:pt x="89" y="293"/>
                    <a:pt x="87" y="291"/>
                  </a:cubicBezTo>
                  <a:cubicBezTo>
                    <a:pt x="85" y="290"/>
                    <a:pt x="81" y="290"/>
                    <a:pt x="79" y="289"/>
                  </a:cubicBezTo>
                  <a:cubicBezTo>
                    <a:pt x="74" y="287"/>
                    <a:pt x="71" y="286"/>
                    <a:pt x="71" y="281"/>
                  </a:cubicBezTo>
                  <a:cubicBezTo>
                    <a:pt x="70" y="270"/>
                    <a:pt x="81" y="269"/>
                    <a:pt x="86" y="264"/>
                  </a:cubicBezTo>
                  <a:cubicBezTo>
                    <a:pt x="88" y="261"/>
                    <a:pt x="87" y="259"/>
                    <a:pt x="90" y="257"/>
                  </a:cubicBezTo>
                  <a:cubicBezTo>
                    <a:pt x="95" y="253"/>
                    <a:pt x="94" y="257"/>
                    <a:pt x="98" y="257"/>
                  </a:cubicBezTo>
                  <a:cubicBezTo>
                    <a:pt x="104" y="256"/>
                    <a:pt x="99" y="254"/>
                    <a:pt x="103" y="251"/>
                  </a:cubicBezTo>
                  <a:cubicBezTo>
                    <a:pt x="106" y="249"/>
                    <a:pt x="109" y="250"/>
                    <a:pt x="112" y="250"/>
                  </a:cubicBezTo>
                  <a:cubicBezTo>
                    <a:pt x="119" y="249"/>
                    <a:pt x="120" y="245"/>
                    <a:pt x="113" y="243"/>
                  </a:cubicBezTo>
                  <a:cubicBezTo>
                    <a:pt x="107" y="243"/>
                    <a:pt x="102" y="246"/>
                    <a:pt x="97" y="247"/>
                  </a:cubicBezTo>
                  <a:cubicBezTo>
                    <a:pt x="92" y="248"/>
                    <a:pt x="87" y="249"/>
                    <a:pt x="83" y="251"/>
                  </a:cubicBezTo>
                  <a:cubicBezTo>
                    <a:pt x="78" y="254"/>
                    <a:pt x="76" y="260"/>
                    <a:pt x="72" y="264"/>
                  </a:cubicBezTo>
                  <a:cubicBezTo>
                    <a:pt x="65" y="269"/>
                    <a:pt x="62" y="268"/>
                    <a:pt x="66" y="277"/>
                  </a:cubicBezTo>
                  <a:cubicBezTo>
                    <a:pt x="70" y="286"/>
                    <a:pt x="70" y="294"/>
                    <a:pt x="65" y="302"/>
                  </a:cubicBezTo>
                  <a:cubicBezTo>
                    <a:pt x="61" y="309"/>
                    <a:pt x="61" y="312"/>
                    <a:pt x="59" y="319"/>
                  </a:cubicBezTo>
                  <a:cubicBezTo>
                    <a:pt x="58" y="323"/>
                    <a:pt x="55" y="325"/>
                    <a:pt x="54" y="329"/>
                  </a:cubicBezTo>
                  <a:cubicBezTo>
                    <a:pt x="52" y="332"/>
                    <a:pt x="53" y="335"/>
                    <a:pt x="52" y="338"/>
                  </a:cubicBezTo>
                  <a:cubicBezTo>
                    <a:pt x="50" y="346"/>
                    <a:pt x="47" y="345"/>
                    <a:pt x="43" y="349"/>
                  </a:cubicBezTo>
                  <a:cubicBezTo>
                    <a:pt x="40" y="349"/>
                    <a:pt x="37" y="349"/>
                    <a:pt x="34" y="348"/>
                  </a:cubicBezTo>
                  <a:cubicBezTo>
                    <a:pt x="36" y="343"/>
                    <a:pt x="34" y="339"/>
                    <a:pt x="31" y="336"/>
                  </a:cubicBezTo>
                  <a:cubicBezTo>
                    <a:pt x="31" y="339"/>
                    <a:pt x="33" y="342"/>
                    <a:pt x="32" y="346"/>
                  </a:cubicBezTo>
                  <a:cubicBezTo>
                    <a:pt x="29" y="346"/>
                    <a:pt x="25" y="345"/>
                    <a:pt x="23" y="343"/>
                  </a:cubicBezTo>
                  <a:cubicBezTo>
                    <a:pt x="20" y="339"/>
                    <a:pt x="23" y="340"/>
                    <a:pt x="23" y="337"/>
                  </a:cubicBezTo>
                  <a:cubicBezTo>
                    <a:pt x="23" y="334"/>
                    <a:pt x="22" y="333"/>
                    <a:pt x="21" y="329"/>
                  </a:cubicBezTo>
                  <a:cubicBezTo>
                    <a:pt x="20" y="327"/>
                    <a:pt x="21" y="325"/>
                    <a:pt x="20" y="323"/>
                  </a:cubicBezTo>
                  <a:cubicBezTo>
                    <a:pt x="19" y="318"/>
                    <a:pt x="13" y="313"/>
                    <a:pt x="15" y="307"/>
                  </a:cubicBezTo>
                  <a:cubicBezTo>
                    <a:pt x="17" y="301"/>
                    <a:pt x="22" y="303"/>
                    <a:pt x="28" y="303"/>
                  </a:cubicBezTo>
                  <a:cubicBezTo>
                    <a:pt x="28" y="296"/>
                    <a:pt x="28" y="291"/>
                    <a:pt x="23" y="285"/>
                  </a:cubicBezTo>
                  <a:cubicBezTo>
                    <a:pt x="21" y="288"/>
                    <a:pt x="29" y="297"/>
                    <a:pt x="22" y="300"/>
                  </a:cubicBezTo>
                  <a:cubicBezTo>
                    <a:pt x="18" y="301"/>
                    <a:pt x="20" y="295"/>
                    <a:pt x="15" y="296"/>
                  </a:cubicBezTo>
                  <a:cubicBezTo>
                    <a:pt x="12" y="296"/>
                    <a:pt x="10" y="301"/>
                    <a:pt x="9" y="303"/>
                  </a:cubicBezTo>
                  <a:cubicBezTo>
                    <a:pt x="9" y="301"/>
                    <a:pt x="10" y="298"/>
                    <a:pt x="9" y="296"/>
                  </a:cubicBezTo>
                  <a:cubicBezTo>
                    <a:pt x="9" y="296"/>
                    <a:pt x="6" y="295"/>
                    <a:pt x="6" y="294"/>
                  </a:cubicBezTo>
                  <a:cubicBezTo>
                    <a:pt x="6" y="293"/>
                    <a:pt x="6" y="291"/>
                    <a:pt x="6" y="290"/>
                  </a:cubicBezTo>
                  <a:cubicBezTo>
                    <a:pt x="4" y="283"/>
                    <a:pt x="0" y="281"/>
                    <a:pt x="0" y="274"/>
                  </a:cubicBezTo>
                  <a:cubicBezTo>
                    <a:pt x="6" y="277"/>
                    <a:pt x="5" y="272"/>
                    <a:pt x="7" y="271"/>
                  </a:cubicBezTo>
                  <a:cubicBezTo>
                    <a:pt x="10" y="271"/>
                    <a:pt x="13" y="273"/>
                    <a:pt x="15" y="273"/>
                  </a:cubicBezTo>
                  <a:cubicBezTo>
                    <a:pt x="18" y="271"/>
                    <a:pt x="15" y="270"/>
                    <a:pt x="17" y="269"/>
                  </a:cubicBezTo>
                  <a:cubicBezTo>
                    <a:pt x="18" y="268"/>
                    <a:pt x="19" y="267"/>
                    <a:pt x="21" y="266"/>
                  </a:cubicBezTo>
                  <a:cubicBezTo>
                    <a:pt x="23" y="264"/>
                    <a:pt x="25" y="263"/>
                    <a:pt x="27" y="262"/>
                  </a:cubicBezTo>
                  <a:cubicBezTo>
                    <a:pt x="33" y="257"/>
                    <a:pt x="36" y="254"/>
                    <a:pt x="38" y="248"/>
                  </a:cubicBezTo>
                  <a:cubicBezTo>
                    <a:pt x="42" y="240"/>
                    <a:pt x="47" y="243"/>
                    <a:pt x="53" y="240"/>
                  </a:cubicBezTo>
                  <a:cubicBezTo>
                    <a:pt x="62" y="235"/>
                    <a:pt x="70" y="226"/>
                    <a:pt x="78" y="219"/>
                  </a:cubicBezTo>
                  <a:cubicBezTo>
                    <a:pt x="80" y="218"/>
                    <a:pt x="84" y="214"/>
                    <a:pt x="86" y="212"/>
                  </a:cubicBezTo>
                  <a:cubicBezTo>
                    <a:pt x="88" y="209"/>
                    <a:pt x="85" y="208"/>
                    <a:pt x="89" y="206"/>
                  </a:cubicBezTo>
                  <a:cubicBezTo>
                    <a:pt x="96" y="201"/>
                    <a:pt x="103" y="200"/>
                    <a:pt x="104" y="208"/>
                  </a:cubicBezTo>
                  <a:cubicBezTo>
                    <a:pt x="109" y="207"/>
                    <a:pt x="113" y="205"/>
                    <a:pt x="118" y="204"/>
                  </a:cubicBezTo>
                  <a:cubicBezTo>
                    <a:pt x="122" y="204"/>
                    <a:pt x="125" y="206"/>
                    <a:pt x="128" y="205"/>
                  </a:cubicBezTo>
                  <a:cubicBezTo>
                    <a:pt x="131" y="205"/>
                    <a:pt x="131" y="202"/>
                    <a:pt x="133" y="202"/>
                  </a:cubicBezTo>
                  <a:cubicBezTo>
                    <a:pt x="137" y="200"/>
                    <a:pt x="142" y="202"/>
                    <a:pt x="147" y="201"/>
                  </a:cubicBezTo>
                  <a:cubicBezTo>
                    <a:pt x="149" y="200"/>
                    <a:pt x="153" y="196"/>
                    <a:pt x="155" y="197"/>
                  </a:cubicBezTo>
                  <a:cubicBezTo>
                    <a:pt x="157" y="198"/>
                    <a:pt x="155" y="202"/>
                    <a:pt x="155" y="204"/>
                  </a:cubicBezTo>
                  <a:cubicBezTo>
                    <a:pt x="161" y="201"/>
                    <a:pt x="163" y="208"/>
                    <a:pt x="169" y="205"/>
                  </a:cubicBezTo>
                  <a:cubicBezTo>
                    <a:pt x="176" y="201"/>
                    <a:pt x="174" y="198"/>
                    <a:pt x="174" y="192"/>
                  </a:cubicBezTo>
                  <a:cubicBezTo>
                    <a:pt x="174" y="183"/>
                    <a:pt x="183" y="178"/>
                    <a:pt x="189" y="172"/>
                  </a:cubicBezTo>
                  <a:cubicBezTo>
                    <a:pt x="196" y="164"/>
                    <a:pt x="195" y="160"/>
                    <a:pt x="193" y="150"/>
                  </a:cubicBezTo>
                  <a:cubicBezTo>
                    <a:pt x="193" y="146"/>
                    <a:pt x="195" y="143"/>
                    <a:pt x="199" y="141"/>
                  </a:cubicBezTo>
                  <a:cubicBezTo>
                    <a:pt x="200" y="141"/>
                    <a:pt x="203" y="141"/>
                    <a:pt x="204" y="141"/>
                  </a:cubicBezTo>
                  <a:cubicBezTo>
                    <a:pt x="206" y="140"/>
                    <a:pt x="206" y="138"/>
                    <a:pt x="209" y="138"/>
                  </a:cubicBezTo>
                  <a:cubicBezTo>
                    <a:pt x="209" y="140"/>
                    <a:pt x="211" y="140"/>
                    <a:pt x="211" y="142"/>
                  </a:cubicBezTo>
                  <a:cubicBezTo>
                    <a:pt x="208" y="142"/>
                    <a:pt x="210" y="145"/>
                    <a:pt x="208" y="147"/>
                  </a:cubicBezTo>
                  <a:cubicBezTo>
                    <a:pt x="206" y="149"/>
                    <a:pt x="204" y="148"/>
                    <a:pt x="203" y="152"/>
                  </a:cubicBezTo>
                  <a:cubicBezTo>
                    <a:pt x="203" y="156"/>
                    <a:pt x="203" y="163"/>
                    <a:pt x="208" y="164"/>
                  </a:cubicBezTo>
                  <a:cubicBezTo>
                    <a:pt x="211" y="165"/>
                    <a:pt x="211" y="164"/>
                    <a:pt x="212" y="162"/>
                  </a:cubicBezTo>
                  <a:cubicBezTo>
                    <a:pt x="213" y="161"/>
                    <a:pt x="212" y="159"/>
                    <a:pt x="213" y="159"/>
                  </a:cubicBezTo>
                  <a:cubicBezTo>
                    <a:pt x="214" y="158"/>
                    <a:pt x="215" y="159"/>
                    <a:pt x="217" y="158"/>
                  </a:cubicBezTo>
                  <a:cubicBezTo>
                    <a:pt x="221" y="157"/>
                    <a:pt x="224" y="153"/>
                    <a:pt x="228" y="152"/>
                  </a:cubicBezTo>
                  <a:cubicBezTo>
                    <a:pt x="233" y="150"/>
                    <a:pt x="237" y="147"/>
                    <a:pt x="241" y="144"/>
                  </a:cubicBezTo>
                  <a:cubicBezTo>
                    <a:pt x="243" y="142"/>
                    <a:pt x="245" y="140"/>
                    <a:pt x="246" y="138"/>
                  </a:cubicBezTo>
                  <a:cubicBezTo>
                    <a:pt x="248" y="135"/>
                    <a:pt x="247" y="133"/>
                    <a:pt x="249" y="131"/>
                  </a:cubicBezTo>
                  <a:cubicBezTo>
                    <a:pt x="251" y="127"/>
                    <a:pt x="257" y="127"/>
                    <a:pt x="261" y="123"/>
                  </a:cubicBezTo>
                  <a:cubicBezTo>
                    <a:pt x="265" y="120"/>
                    <a:pt x="266" y="116"/>
                    <a:pt x="267" y="111"/>
                  </a:cubicBezTo>
                  <a:cubicBezTo>
                    <a:pt x="268" y="106"/>
                    <a:pt x="270" y="101"/>
                    <a:pt x="273" y="97"/>
                  </a:cubicBezTo>
                  <a:cubicBezTo>
                    <a:pt x="274" y="94"/>
                    <a:pt x="276" y="93"/>
                    <a:pt x="277" y="90"/>
                  </a:cubicBezTo>
                  <a:cubicBezTo>
                    <a:pt x="278" y="88"/>
                    <a:pt x="278" y="85"/>
                    <a:pt x="278" y="82"/>
                  </a:cubicBezTo>
                  <a:cubicBezTo>
                    <a:pt x="280" y="77"/>
                    <a:pt x="284" y="73"/>
                    <a:pt x="284" y="67"/>
                  </a:cubicBezTo>
                  <a:cubicBezTo>
                    <a:pt x="285" y="59"/>
                    <a:pt x="282" y="58"/>
                    <a:pt x="275" y="58"/>
                  </a:cubicBezTo>
                  <a:cubicBezTo>
                    <a:pt x="273" y="58"/>
                    <a:pt x="280" y="49"/>
                    <a:pt x="281" y="49"/>
                  </a:cubicBezTo>
                  <a:cubicBezTo>
                    <a:pt x="284" y="44"/>
                    <a:pt x="281" y="39"/>
                    <a:pt x="279" y="34"/>
                  </a:cubicBezTo>
                  <a:cubicBezTo>
                    <a:pt x="278" y="32"/>
                    <a:pt x="277" y="34"/>
                    <a:pt x="279" y="31"/>
                  </a:cubicBezTo>
                  <a:cubicBezTo>
                    <a:pt x="279" y="30"/>
                    <a:pt x="281" y="27"/>
                    <a:pt x="282" y="27"/>
                  </a:cubicBezTo>
                  <a:cubicBezTo>
                    <a:pt x="286" y="25"/>
                    <a:pt x="288" y="29"/>
                    <a:pt x="289" y="23"/>
                  </a:cubicBezTo>
                  <a:cubicBezTo>
                    <a:pt x="290" y="21"/>
                    <a:pt x="290" y="20"/>
                    <a:pt x="290" y="18"/>
                  </a:cubicBezTo>
                  <a:cubicBezTo>
                    <a:pt x="290" y="17"/>
                    <a:pt x="289" y="16"/>
                    <a:pt x="289" y="14"/>
                  </a:cubicBezTo>
                  <a:cubicBezTo>
                    <a:pt x="289" y="15"/>
                    <a:pt x="290" y="11"/>
                    <a:pt x="290" y="11"/>
                  </a:cubicBezTo>
                  <a:cubicBezTo>
                    <a:pt x="291" y="9"/>
                    <a:pt x="292" y="10"/>
                    <a:pt x="294" y="10"/>
                  </a:cubicBezTo>
                  <a:cubicBezTo>
                    <a:pt x="298" y="11"/>
                    <a:pt x="300" y="13"/>
                    <a:pt x="300" y="17"/>
                  </a:cubicBezTo>
                  <a:cubicBezTo>
                    <a:pt x="300" y="20"/>
                    <a:pt x="299" y="24"/>
                    <a:pt x="303" y="23"/>
                  </a:cubicBezTo>
                  <a:cubicBezTo>
                    <a:pt x="305" y="23"/>
                    <a:pt x="307" y="17"/>
                    <a:pt x="307" y="14"/>
                  </a:cubicBezTo>
                  <a:cubicBezTo>
                    <a:pt x="306" y="14"/>
                    <a:pt x="305" y="14"/>
                    <a:pt x="304" y="14"/>
                  </a:cubicBezTo>
                  <a:cubicBezTo>
                    <a:pt x="302" y="11"/>
                    <a:pt x="303" y="9"/>
                    <a:pt x="304" y="7"/>
                  </a:cubicBezTo>
                  <a:cubicBezTo>
                    <a:pt x="304" y="5"/>
                    <a:pt x="305" y="2"/>
                    <a:pt x="306" y="1"/>
                  </a:cubicBezTo>
                  <a:cubicBezTo>
                    <a:pt x="309" y="0"/>
                    <a:pt x="312" y="4"/>
                    <a:pt x="314" y="5"/>
                  </a:cubicBezTo>
                  <a:cubicBezTo>
                    <a:pt x="316" y="6"/>
                    <a:pt x="319" y="6"/>
                    <a:pt x="321" y="5"/>
                  </a:cubicBezTo>
                  <a:cubicBezTo>
                    <a:pt x="321" y="7"/>
                    <a:pt x="320" y="8"/>
                    <a:pt x="320" y="10"/>
                  </a:cubicBezTo>
                  <a:cubicBezTo>
                    <a:pt x="319" y="12"/>
                    <a:pt x="320" y="13"/>
                    <a:pt x="321" y="15"/>
                  </a:cubicBezTo>
                  <a:cubicBezTo>
                    <a:pt x="322" y="18"/>
                    <a:pt x="322" y="22"/>
                    <a:pt x="321" y="26"/>
                  </a:cubicBezTo>
                  <a:cubicBezTo>
                    <a:pt x="320" y="30"/>
                    <a:pt x="321" y="32"/>
                    <a:pt x="324" y="35"/>
                  </a:cubicBezTo>
                  <a:cubicBezTo>
                    <a:pt x="327" y="39"/>
                    <a:pt x="329" y="42"/>
                    <a:pt x="331" y="46"/>
                  </a:cubicBezTo>
                  <a:cubicBezTo>
                    <a:pt x="334" y="52"/>
                    <a:pt x="337" y="60"/>
                    <a:pt x="337" y="68"/>
                  </a:cubicBezTo>
                  <a:cubicBezTo>
                    <a:pt x="338" y="77"/>
                    <a:pt x="333" y="83"/>
                    <a:pt x="329" y="91"/>
                  </a:cubicBezTo>
                  <a:cubicBezTo>
                    <a:pt x="326" y="95"/>
                    <a:pt x="322" y="99"/>
                    <a:pt x="319" y="104"/>
                  </a:cubicBezTo>
                  <a:cubicBezTo>
                    <a:pt x="317" y="107"/>
                    <a:pt x="317" y="108"/>
                    <a:pt x="313" y="110"/>
                  </a:cubicBezTo>
                  <a:cubicBezTo>
                    <a:pt x="310" y="112"/>
                    <a:pt x="310" y="114"/>
                    <a:pt x="309" y="118"/>
                  </a:cubicBezTo>
                  <a:cubicBezTo>
                    <a:pt x="308" y="120"/>
                    <a:pt x="307" y="123"/>
                    <a:pt x="308" y="125"/>
                  </a:cubicBezTo>
                  <a:cubicBezTo>
                    <a:pt x="308" y="128"/>
                    <a:pt x="311" y="132"/>
                    <a:pt x="311" y="135"/>
                  </a:cubicBezTo>
                  <a:cubicBezTo>
                    <a:pt x="314" y="150"/>
                    <a:pt x="303" y="160"/>
                    <a:pt x="299" y="173"/>
                  </a:cubicBezTo>
                  <a:cubicBezTo>
                    <a:pt x="298" y="176"/>
                    <a:pt x="297" y="179"/>
                    <a:pt x="298" y="183"/>
                  </a:cubicBezTo>
                  <a:cubicBezTo>
                    <a:pt x="298" y="186"/>
                    <a:pt x="301" y="189"/>
                    <a:pt x="301" y="192"/>
                  </a:cubicBezTo>
                  <a:cubicBezTo>
                    <a:pt x="296" y="202"/>
                    <a:pt x="292" y="211"/>
                    <a:pt x="285" y="220"/>
                  </a:cubicBezTo>
                  <a:cubicBezTo>
                    <a:pt x="281" y="226"/>
                    <a:pt x="274" y="227"/>
                    <a:pt x="275" y="218"/>
                  </a:cubicBezTo>
                  <a:cubicBezTo>
                    <a:pt x="275" y="212"/>
                    <a:pt x="280" y="207"/>
                    <a:pt x="282" y="202"/>
                  </a:cubicBezTo>
                  <a:cubicBezTo>
                    <a:pt x="275" y="201"/>
                    <a:pt x="272" y="211"/>
                    <a:pt x="273" y="217"/>
                  </a:cubicBezTo>
                  <a:cubicBezTo>
                    <a:pt x="267" y="219"/>
                    <a:pt x="260" y="208"/>
                    <a:pt x="258" y="219"/>
                  </a:cubicBezTo>
                  <a:cubicBezTo>
                    <a:pt x="258" y="222"/>
                    <a:pt x="260" y="226"/>
                    <a:pt x="260" y="228"/>
                  </a:cubicBezTo>
                  <a:cubicBezTo>
                    <a:pt x="258" y="232"/>
                    <a:pt x="251" y="230"/>
                    <a:pt x="252" y="237"/>
                  </a:cubicBezTo>
                  <a:cubicBezTo>
                    <a:pt x="243" y="241"/>
                    <a:pt x="250" y="223"/>
                    <a:pt x="250" y="219"/>
                  </a:cubicBezTo>
                  <a:cubicBezTo>
                    <a:pt x="241" y="217"/>
                    <a:pt x="243" y="224"/>
                    <a:pt x="239" y="228"/>
                  </a:cubicBezTo>
                  <a:cubicBezTo>
                    <a:pt x="237" y="230"/>
                    <a:pt x="236" y="227"/>
                    <a:pt x="233" y="230"/>
                  </a:cubicBezTo>
                  <a:cubicBezTo>
                    <a:pt x="232" y="232"/>
                    <a:pt x="235" y="234"/>
                    <a:pt x="233" y="236"/>
                  </a:cubicBezTo>
                  <a:cubicBezTo>
                    <a:pt x="232" y="237"/>
                    <a:pt x="223" y="235"/>
                    <a:pt x="221" y="235"/>
                  </a:cubicBezTo>
                  <a:cubicBezTo>
                    <a:pt x="212" y="234"/>
                    <a:pt x="203" y="233"/>
                    <a:pt x="193" y="233"/>
                  </a:cubicBezTo>
                  <a:cubicBezTo>
                    <a:pt x="191" y="239"/>
                    <a:pt x="199" y="238"/>
                    <a:pt x="198" y="243"/>
                  </a:cubicBezTo>
                  <a:cubicBezTo>
                    <a:pt x="197" y="248"/>
                    <a:pt x="188" y="248"/>
                    <a:pt x="186" y="250"/>
                  </a:cubicBezTo>
                  <a:cubicBezTo>
                    <a:pt x="183" y="252"/>
                    <a:pt x="180" y="258"/>
                    <a:pt x="177" y="261"/>
                  </a:cubicBezTo>
                  <a:cubicBezTo>
                    <a:pt x="176" y="263"/>
                    <a:pt x="174" y="270"/>
                    <a:pt x="173" y="271"/>
                  </a:cubicBezTo>
                  <a:cubicBezTo>
                    <a:pt x="167" y="276"/>
                    <a:pt x="154" y="261"/>
                    <a:pt x="152" y="256"/>
                  </a:cubicBezTo>
                  <a:cubicBezTo>
                    <a:pt x="151" y="254"/>
                    <a:pt x="151" y="248"/>
                    <a:pt x="152" y="246"/>
                  </a:cubicBezTo>
                  <a:cubicBezTo>
                    <a:pt x="153" y="243"/>
                    <a:pt x="160" y="240"/>
                    <a:pt x="160" y="237"/>
                  </a:cubicBezTo>
                  <a:cubicBezTo>
                    <a:pt x="159" y="232"/>
                    <a:pt x="149" y="235"/>
                    <a:pt x="145" y="235"/>
                  </a:cubicBezTo>
                  <a:cubicBezTo>
                    <a:pt x="139" y="234"/>
                    <a:pt x="134" y="232"/>
                    <a:pt x="128" y="232"/>
                  </a:cubicBezTo>
                  <a:cubicBezTo>
                    <a:pt x="126" y="238"/>
                    <a:pt x="135" y="236"/>
                    <a:pt x="133" y="241"/>
                  </a:cubicBezTo>
                  <a:cubicBezTo>
                    <a:pt x="133" y="242"/>
                    <a:pt x="132" y="241"/>
                    <a:pt x="131" y="242"/>
                  </a:cubicBezTo>
                  <a:cubicBezTo>
                    <a:pt x="130" y="246"/>
                    <a:pt x="134" y="248"/>
                    <a:pt x="138" y="248"/>
                  </a:cubicBezTo>
                  <a:cubicBezTo>
                    <a:pt x="141" y="241"/>
                    <a:pt x="141" y="239"/>
                    <a:pt x="151" y="239"/>
                  </a:cubicBezTo>
                  <a:cubicBezTo>
                    <a:pt x="151" y="239"/>
                    <a:pt x="151" y="240"/>
                    <a:pt x="151" y="240"/>
                  </a:cubicBezTo>
                  <a:cubicBezTo>
                    <a:pt x="146" y="241"/>
                    <a:pt x="146" y="244"/>
                    <a:pt x="146" y="248"/>
                  </a:cubicBezTo>
                  <a:cubicBezTo>
                    <a:pt x="135" y="248"/>
                    <a:pt x="141" y="256"/>
                    <a:pt x="142" y="263"/>
                  </a:cubicBezTo>
                  <a:cubicBezTo>
                    <a:pt x="135" y="265"/>
                    <a:pt x="127" y="272"/>
                    <a:pt x="127" y="280"/>
                  </a:cubicBezTo>
                </a:path>
              </a:pathLst>
            </a:custGeom>
            <a:solidFill>
              <a:srgbClr val="FF0000"/>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11"/>
            <p:cNvSpPr>
              <a:spLocks/>
            </p:cNvSpPr>
            <p:nvPr/>
          </p:nvSpPr>
          <p:spPr bwMode="auto">
            <a:xfrm>
              <a:off x="2198688" y="4192588"/>
              <a:ext cx="49213" cy="74613"/>
            </a:xfrm>
            <a:custGeom>
              <a:avLst/>
              <a:gdLst>
                <a:gd name="T0" fmla="*/ 3 w 13"/>
                <a:gd name="T1" fmla="*/ 19 h 20"/>
                <a:gd name="T2" fmla="*/ 0 w 13"/>
                <a:gd name="T3" fmla="*/ 17 h 20"/>
                <a:gd name="T4" fmla="*/ 2 w 13"/>
                <a:gd name="T5" fmla="*/ 13 h 20"/>
                <a:gd name="T6" fmla="*/ 0 w 13"/>
                <a:gd name="T7" fmla="*/ 12 h 20"/>
                <a:gd name="T8" fmla="*/ 5 w 13"/>
                <a:gd name="T9" fmla="*/ 4 h 20"/>
                <a:gd name="T10" fmla="*/ 8 w 13"/>
                <a:gd name="T11" fmla="*/ 8 h 20"/>
                <a:gd name="T12" fmla="*/ 9 w 13"/>
                <a:gd name="T13" fmla="*/ 14 h 20"/>
                <a:gd name="T14" fmla="*/ 3 w 13"/>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3" y="19"/>
                  </a:moveTo>
                  <a:cubicBezTo>
                    <a:pt x="2" y="20"/>
                    <a:pt x="0" y="19"/>
                    <a:pt x="0" y="17"/>
                  </a:cubicBezTo>
                  <a:cubicBezTo>
                    <a:pt x="0" y="15"/>
                    <a:pt x="2" y="14"/>
                    <a:pt x="2" y="13"/>
                  </a:cubicBezTo>
                  <a:cubicBezTo>
                    <a:pt x="2" y="13"/>
                    <a:pt x="1" y="12"/>
                    <a:pt x="0" y="12"/>
                  </a:cubicBezTo>
                  <a:cubicBezTo>
                    <a:pt x="0" y="9"/>
                    <a:pt x="2" y="5"/>
                    <a:pt x="5" y="4"/>
                  </a:cubicBezTo>
                  <a:cubicBezTo>
                    <a:pt x="9" y="0"/>
                    <a:pt x="8" y="5"/>
                    <a:pt x="8" y="8"/>
                  </a:cubicBezTo>
                  <a:cubicBezTo>
                    <a:pt x="13" y="7"/>
                    <a:pt x="11" y="12"/>
                    <a:pt x="9" y="14"/>
                  </a:cubicBezTo>
                  <a:cubicBezTo>
                    <a:pt x="7" y="16"/>
                    <a:pt x="6" y="18"/>
                    <a:pt x="3" y="19"/>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12"/>
            <p:cNvSpPr>
              <a:spLocks/>
            </p:cNvSpPr>
            <p:nvPr/>
          </p:nvSpPr>
          <p:spPr bwMode="auto">
            <a:xfrm>
              <a:off x="2352675" y="3228975"/>
              <a:ext cx="603250" cy="569913"/>
            </a:xfrm>
            <a:custGeom>
              <a:avLst/>
              <a:gdLst>
                <a:gd name="T0" fmla="*/ 18 w 161"/>
                <a:gd name="T1" fmla="*/ 80 h 152"/>
                <a:gd name="T2" fmla="*/ 24 w 161"/>
                <a:gd name="T3" fmla="*/ 84 h 152"/>
                <a:gd name="T4" fmla="*/ 32 w 161"/>
                <a:gd name="T5" fmla="*/ 85 h 152"/>
                <a:gd name="T6" fmla="*/ 32 w 161"/>
                <a:gd name="T7" fmla="*/ 84 h 152"/>
                <a:gd name="T8" fmla="*/ 36 w 161"/>
                <a:gd name="T9" fmla="*/ 86 h 152"/>
                <a:gd name="T10" fmla="*/ 41 w 161"/>
                <a:gd name="T11" fmla="*/ 85 h 152"/>
                <a:gd name="T12" fmla="*/ 44 w 161"/>
                <a:gd name="T13" fmla="*/ 76 h 152"/>
                <a:gd name="T14" fmla="*/ 43 w 161"/>
                <a:gd name="T15" fmla="*/ 69 h 152"/>
                <a:gd name="T16" fmla="*/ 50 w 161"/>
                <a:gd name="T17" fmla="*/ 57 h 152"/>
                <a:gd name="T18" fmla="*/ 50 w 161"/>
                <a:gd name="T19" fmla="*/ 47 h 152"/>
                <a:gd name="T20" fmla="*/ 53 w 161"/>
                <a:gd name="T21" fmla="*/ 38 h 152"/>
                <a:gd name="T22" fmla="*/ 53 w 161"/>
                <a:gd name="T23" fmla="*/ 21 h 152"/>
                <a:gd name="T24" fmla="*/ 50 w 161"/>
                <a:gd name="T25" fmla="*/ 6 h 152"/>
                <a:gd name="T26" fmla="*/ 54 w 161"/>
                <a:gd name="T27" fmla="*/ 3 h 152"/>
                <a:gd name="T28" fmla="*/ 55 w 161"/>
                <a:gd name="T29" fmla="*/ 3 h 152"/>
                <a:gd name="T30" fmla="*/ 57 w 161"/>
                <a:gd name="T31" fmla="*/ 2 h 152"/>
                <a:gd name="T32" fmla="*/ 60 w 161"/>
                <a:gd name="T33" fmla="*/ 1 h 152"/>
                <a:gd name="T34" fmla="*/ 66 w 161"/>
                <a:gd name="T35" fmla="*/ 9 h 152"/>
                <a:gd name="T36" fmla="*/ 72 w 161"/>
                <a:gd name="T37" fmla="*/ 16 h 152"/>
                <a:gd name="T38" fmla="*/ 85 w 161"/>
                <a:gd name="T39" fmla="*/ 32 h 152"/>
                <a:gd name="T40" fmla="*/ 91 w 161"/>
                <a:gd name="T41" fmla="*/ 40 h 152"/>
                <a:gd name="T42" fmla="*/ 99 w 161"/>
                <a:gd name="T43" fmla="*/ 45 h 152"/>
                <a:gd name="T44" fmla="*/ 112 w 161"/>
                <a:gd name="T45" fmla="*/ 51 h 152"/>
                <a:gd name="T46" fmla="*/ 120 w 161"/>
                <a:gd name="T47" fmla="*/ 53 h 152"/>
                <a:gd name="T48" fmla="*/ 124 w 161"/>
                <a:gd name="T49" fmla="*/ 58 h 152"/>
                <a:gd name="T50" fmla="*/ 149 w 161"/>
                <a:gd name="T51" fmla="*/ 45 h 152"/>
                <a:gd name="T52" fmla="*/ 145 w 161"/>
                <a:gd name="T53" fmla="*/ 60 h 152"/>
                <a:gd name="T54" fmla="*/ 149 w 161"/>
                <a:gd name="T55" fmla="*/ 71 h 152"/>
                <a:gd name="T56" fmla="*/ 151 w 161"/>
                <a:gd name="T57" fmla="*/ 82 h 152"/>
                <a:gd name="T58" fmla="*/ 161 w 161"/>
                <a:gd name="T59" fmla="*/ 79 h 152"/>
                <a:gd name="T60" fmla="*/ 159 w 161"/>
                <a:gd name="T61" fmla="*/ 83 h 152"/>
                <a:gd name="T62" fmla="*/ 156 w 161"/>
                <a:gd name="T63" fmla="*/ 86 h 152"/>
                <a:gd name="T64" fmla="*/ 149 w 161"/>
                <a:gd name="T65" fmla="*/ 88 h 152"/>
                <a:gd name="T66" fmla="*/ 135 w 161"/>
                <a:gd name="T67" fmla="*/ 93 h 152"/>
                <a:gd name="T68" fmla="*/ 134 w 161"/>
                <a:gd name="T69" fmla="*/ 93 h 152"/>
                <a:gd name="T70" fmla="*/ 134 w 161"/>
                <a:gd name="T71" fmla="*/ 96 h 152"/>
                <a:gd name="T72" fmla="*/ 116 w 161"/>
                <a:gd name="T73" fmla="*/ 97 h 152"/>
                <a:gd name="T74" fmla="*/ 101 w 161"/>
                <a:gd name="T75" fmla="*/ 109 h 152"/>
                <a:gd name="T76" fmla="*/ 96 w 161"/>
                <a:gd name="T77" fmla="*/ 124 h 152"/>
                <a:gd name="T78" fmla="*/ 94 w 161"/>
                <a:gd name="T79" fmla="*/ 131 h 152"/>
                <a:gd name="T80" fmla="*/ 88 w 161"/>
                <a:gd name="T81" fmla="*/ 128 h 152"/>
                <a:gd name="T82" fmla="*/ 79 w 161"/>
                <a:gd name="T83" fmla="*/ 123 h 152"/>
                <a:gd name="T84" fmla="*/ 71 w 161"/>
                <a:gd name="T85" fmla="*/ 119 h 152"/>
                <a:gd name="T86" fmla="*/ 53 w 161"/>
                <a:gd name="T87" fmla="*/ 108 h 152"/>
                <a:gd name="T88" fmla="*/ 38 w 161"/>
                <a:gd name="T89" fmla="*/ 114 h 152"/>
                <a:gd name="T90" fmla="*/ 33 w 161"/>
                <a:gd name="T91" fmla="*/ 119 h 152"/>
                <a:gd name="T92" fmla="*/ 27 w 161"/>
                <a:gd name="T93" fmla="*/ 112 h 152"/>
                <a:gd name="T94" fmla="*/ 17 w 161"/>
                <a:gd name="T95" fmla="*/ 113 h 152"/>
                <a:gd name="T96" fmla="*/ 19 w 161"/>
                <a:gd name="T97" fmla="*/ 124 h 152"/>
                <a:gd name="T98" fmla="*/ 28 w 161"/>
                <a:gd name="T99" fmla="*/ 126 h 152"/>
                <a:gd name="T100" fmla="*/ 31 w 161"/>
                <a:gd name="T101" fmla="*/ 131 h 152"/>
                <a:gd name="T102" fmla="*/ 38 w 161"/>
                <a:gd name="T103" fmla="*/ 139 h 152"/>
                <a:gd name="T104" fmla="*/ 21 w 161"/>
                <a:gd name="T105" fmla="*/ 140 h 152"/>
                <a:gd name="T106" fmla="*/ 10 w 161"/>
                <a:gd name="T107" fmla="*/ 151 h 152"/>
                <a:gd name="T108" fmla="*/ 9 w 161"/>
                <a:gd name="T109" fmla="*/ 135 h 152"/>
                <a:gd name="T110" fmla="*/ 4 w 161"/>
                <a:gd name="T111" fmla="*/ 125 h 152"/>
                <a:gd name="T112" fmla="*/ 2 w 161"/>
                <a:gd name="T113" fmla="*/ 114 h 152"/>
                <a:gd name="T114" fmla="*/ 2 w 161"/>
                <a:gd name="T115" fmla="*/ 109 h 152"/>
                <a:gd name="T116" fmla="*/ 7 w 161"/>
                <a:gd name="T117" fmla="*/ 103 h 152"/>
                <a:gd name="T118" fmla="*/ 20 w 161"/>
                <a:gd name="T119" fmla="*/ 92 h 152"/>
                <a:gd name="T120" fmla="*/ 18 w 161"/>
                <a:gd name="T121"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52">
                  <a:moveTo>
                    <a:pt x="18" y="80"/>
                  </a:moveTo>
                  <a:cubicBezTo>
                    <a:pt x="23" y="77"/>
                    <a:pt x="22" y="82"/>
                    <a:pt x="24" y="84"/>
                  </a:cubicBezTo>
                  <a:cubicBezTo>
                    <a:pt x="26" y="85"/>
                    <a:pt x="30" y="86"/>
                    <a:pt x="32" y="85"/>
                  </a:cubicBezTo>
                  <a:cubicBezTo>
                    <a:pt x="32" y="85"/>
                    <a:pt x="32" y="85"/>
                    <a:pt x="32" y="84"/>
                  </a:cubicBezTo>
                  <a:cubicBezTo>
                    <a:pt x="34" y="84"/>
                    <a:pt x="35" y="85"/>
                    <a:pt x="36" y="86"/>
                  </a:cubicBezTo>
                  <a:cubicBezTo>
                    <a:pt x="39" y="87"/>
                    <a:pt x="38" y="86"/>
                    <a:pt x="41" y="85"/>
                  </a:cubicBezTo>
                  <a:cubicBezTo>
                    <a:pt x="45" y="82"/>
                    <a:pt x="43" y="80"/>
                    <a:pt x="44" y="76"/>
                  </a:cubicBezTo>
                  <a:cubicBezTo>
                    <a:pt x="42" y="73"/>
                    <a:pt x="45" y="71"/>
                    <a:pt x="43" y="69"/>
                  </a:cubicBezTo>
                  <a:cubicBezTo>
                    <a:pt x="43" y="62"/>
                    <a:pt x="48" y="63"/>
                    <a:pt x="50" y="57"/>
                  </a:cubicBezTo>
                  <a:cubicBezTo>
                    <a:pt x="52" y="53"/>
                    <a:pt x="50" y="51"/>
                    <a:pt x="50" y="47"/>
                  </a:cubicBezTo>
                  <a:cubicBezTo>
                    <a:pt x="50" y="44"/>
                    <a:pt x="52" y="40"/>
                    <a:pt x="53" y="38"/>
                  </a:cubicBezTo>
                  <a:cubicBezTo>
                    <a:pt x="55" y="32"/>
                    <a:pt x="55" y="27"/>
                    <a:pt x="53" y="21"/>
                  </a:cubicBezTo>
                  <a:cubicBezTo>
                    <a:pt x="50" y="16"/>
                    <a:pt x="47" y="12"/>
                    <a:pt x="50" y="6"/>
                  </a:cubicBezTo>
                  <a:cubicBezTo>
                    <a:pt x="52" y="2"/>
                    <a:pt x="50" y="4"/>
                    <a:pt x="54" y="3"/>
                  </a:cubicBezTo>
                  <a:cubicBezTo>
                    <a:pt x="54" y="3"/>
                    <a:pt x="55" y="4"/>
                    <a:pt x="55" y="3"/>
                  </a:cubicBezTo>
                  <a:cubicBezTo>
                    <a:pt x="56" y="3"/>
                    <a:pt x="56" y="2"/>
                    <a:pt x="57" y="2"/>
                  </a:cubicBezTo>
                  <a:cubicBezTo>
                    <a:pt x="59" y="1"/>
                    <a:pt x="57" y="0"/>
                    <a:pt x="60" y="1"/>
                  </a:cubicBezTo>
                  <a:cubicBezTo>
                    <a:pt x="62" y="1"/>
                    <a:pt x="64" y="7"/>
                    <a:pt x="66" y="9"/>
                  </a:cubicBezTo>
                  <a:cubicBezTo>
                    <a:pt x="68" y="11"/>
                    <a:pt x="70" y="13"/>
                    <a:pt x="72" y="16"/>
                  </a:cubicBezTo>
                  <a:cubicBezTo>
                    <a:pt x="76" y="22"/>
                    <a:pt x="80" y="27"/>
                    <a:pt x="85" y="32"/>
                  </a:cubicBezTo>
                  <a:cubicBezTo>
                    <a:pt x="87" y="34"/>
                    <a:pt x="88" y="38"/>
                    <a:pt x="91" y="40"/>
                  </a:cubicBezTo>
                  <a:cubicBezTo>
                    <a:pt x="94" y="42"/>
                    <a:pt x="97" y="43"/>
                    <a:pt x="99" y="45"/>
                  </a:cubicBezTo>
                  <a:cubicBezTo>
                    <a:pt x="104" y="48"/>
                    <a:pt x="107" y="50"/>
                    <a:pt x="112" y="51"/>
                  </a:cubicBezTo>
                  <a:cubicBezTo>
                    <a:pt x="115" y="51"/>
                    <a:pt x="118" y="51"/>
                    <a:pt x="120" y="53"/>
                  </a:cubicBezTo>
                  <a:cubicBezTo>
                    <a:pt x="122" y="54"/>
                    <a:pt x="122" y="57"/>
                    <a:pt x="124" y="58"/>
                  </a:cubicBezTo>
                  <a:cubicBezTo>
                    <a:pt x="135" y="64"/>
                    <a:pt x="141" y="48"/>
                    <a:pt x="149" y="45"/>
                  </a:cubicBezTo>
                  <a:cubicBezTo>
                    <a:pt x="152" y="51"/>
                    <a:pt x="147" y="54"/>
                    <a:pt x="145" y="60"/>
                  </a:cubicBezTo>
                  <a:cubicBezTo>
                    <a:pt x="143" y="64"/>
                    <a:pt x="143" y="71"/>
                    <a:pt x="149" y="71"/>
                  </a:cubicBezTo>
                  <a:cubicBezTo>
                    <a:pt x="149" y="75"/>
                    <a:pt x="147" y="80"/>
                    <a:pt x="151" y="82"/>
                  </a:cubicBezTo>
                  <a:cubicBezTo>
                    <a:pt x="155" y="84"/>
                    <a:pt x="156" y="78"/>
                    <a:pt x="161" y="79"/>
                  </a:cubicBezTo>
                  <a:cubicBezTo>
                    <a:pt x="161" y="82"/>
                    <a:pt x="160" y="82"/>
                    <a:pt x="159" y="83"/>
                  </a:cubicBezTo>
                  <a:cubicBezTo>
                    <a:pt x="159" y="83"/>
                    <a:pt x="156" y="86"/>
                    <a:pt x="156" y="86"/>
                  </a:cubicBezTo>
                  <a:cubicBezTo>
                    <a:pt x="154" y="87"/>
                    <a:pt x="151" y="87"/>
                    <a:pt x="149" y="88"/>
                  </a:cubicBezTo>
                  <a:cubicBezTo>
                    <a:pt x="147" y="89"/>
                    <a:pt x="136" y="101"/>
                    <a:pt x="135" y="93"/>
                  </a:cubicBezTo>
                  <a:cubicBezTo>
                    <a:pt x="135" y="93"/>
                    <a:pt x="134" y="93"/>
                    <a:pt x="134" y="93"/>
                  </a:cubicBezTo>
                  <a:cubicBezTo>
                    <a:pt x="134" y="94"/>
                    <a:pt x="134" y="95"/>
                    <a:pt x="134" y="96"/>
                  </a:cubicBezTo>
                  <a:cubicBezTo>
                    <a:pt x="127" y="97"/>
                    <a:pt x="122" y="93"/>
                    <a:pt x="116" y="97"/>
                  </a:cubicBezTo>
                  <a:cubicBezTo>
                    <a:pt x="111" y="100"/>
                    <a:pt x="104" y="104"/>
                    <a:pt x="101" y="109"/>
                  </a:cubicBezTo>
                  <a:cubicBezTo>
                    <a:pt x="98" y="114"/>
                    <a:pt x="97" y="119"/>
                    <a:pt x="96" y="124"/>
                  </a:cubicBezTo>
                  <a:cubicBezTo>
                    <a:pt x="96" y="126"/>
                    <a:pt x="96" y="130"/>
                    <a:pt x="94" y="131"/>
                  </a:cubicBezTo>
                  <a:cubicBezTo>
                    <a:pt x="91" y="134"/>
                    <a:pt x="90" y="129"/>
                    <a:pt x="88" y="128"/>
                  </a:cubicBezTo>
                  <a:cubicBezTo>
                    <a:pt x="86" y="126"/>
                    <a:pt x="81" y="125"/>
                    <a:pt x="79" y="123"/>
                  </a:cubicBezTo>
                  <a:cubicBezTo>
                    <a:pt x="76" y="122"/>
                    <a:pt x="73" y="120"/>
                    <a:pt x="71" y="119"/>
                  </a:cubicBezTo>
                  <a:cubicBezTo>
                    <a:pt x="64" y="116"/>
                    <a:pt x="60" y="111"/>
                    <a:pt x="53" y="108"/>
                  </a:cubicBezTo>
                  <a:cubicBezTo>
                    <a:pt x="48" y="106"/>
                    <a:pt x="42" y="110"/>
                    <a:pt x="38" y="114"/>
                  </a:cubicBezTo>
                  <a:cubicBezTo>
                    <a:pt x="36" y="115"/>
                    <a:pt x="34" y="120"/>
                    <a:pt x="33" y="119"/>
                  </a:cubicBezTo>
                  <a:cubicBezTo>
                    <a:pt x="31" y="119"/>
                    <a:pt x="29" y="113"/>
                    <a:pt x="27" y="112"/>
                  </a:cubicBezTo>
                  <a:cubicBezTo>
                    <a:pt x="24" y="109"/>
                    <a:pt x="19" y="109"/>
                    <a:pt x="17" y="113"/>
                  </a:cubicBezTo>
                  <a:cubicBezTo>
                    <a:pt x="16" y="117"/>
                    <a:pt x="15" y="121"/>
                    <a:pt x="19" y="124"/>
                  </a:cubicBezTo>
                  <a:cubicBezTo>
                    <a:pt x="22" y="125"/>
                    <a:pt x="26" y="124"/>
                    <a:pt x="28" y="126"/>
                  </a:cubicBezTo>
                  <a:cubicBezTo>
                    <a:pt x="30" y="128"/>
                    <a:pt x="30" y="129"/>
                    <a:pt x="31" y="131"/>
                  </a:cubicBezTo>
                  <a:cubicBezTo>
                    <a:pt x="33" y="133"/>
                    <a:pt x="42" y="135"/>
                    <a:pt x="38" y="139"/>
                  </a:cubicBezTo>
                  <a:cubicBezTo>
                    <a:pt x="33" y="143"/>
                    <a:pt x="26" y="135"/>
                    <a:pt x="21" y="140"/>
                  </a:cubicBezTo>
                  <a:cubicBezTo>
                    <a:pt x="18" y="143"/>
                    <a:pt x="17" y="152"/>
                    <a:pt x="10" y="151"/>
                  </a:cubicBezTo>
                  <a:cubicBezTo>
                    <a:pt x="4" y="149"/>
                    <a:pt x="8" y="139"/>
                    <a:pt x="9" y="135"/>
                  </a:cubicBezTo>
                  <a:cubicBezTo>
                    <a:pt x="10" y="129"/>
                    <a:pt x="9" y="128"/>
                    <a:pt x="4" y="125"/>
                  </a:cubicBezTo>
                  <a:cubicBezTo>
                    <a:pt x="0" y="122"/>
                    <a:pt x="0" y="119"/>
                    <a:pt x="2" y="114"/>
                  </a:cubicBezTo>
                  <a:cubicBezTo>
                    <a:pt x="2" y="112"/>
                    <a:pt x="2" y="111"/>
                    <a:pt x="2" y="109"/>
                  </a:cubicBezTo>
                  <a:cubicBezTo>
                    <a:pt x="2" y="105"/>
                    <a:pt x="4" y="105"/>
                    <a:pt x="7" y="103"/>
                  </a:cubicBezTo>
                  <a:cubicBezTo>
                    <a:pt x="12" y="101"/>
                    <a:pt x="21" y="98"/>
                    <a:pt x="20" y="92"/>
                  </a:cubicBezTo>
                  <a:cubicBezTo>
                    <a:pt x="19" y="87"/>
                    <a:pt x="11" y="84"/>
                    <a:pt x="18" y="80"/>
                  </a:cubicBezTo>
                  <a:close/>
                </a:path>
              </a:pathLst>
            </a:custGeom>
            <a:solidFill>
              <a:srgbClr val="FF0000"/>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3"/>
            <p:cNvSpPr>
              <a:spLocks/>
            </p:cNvSpPr>
            <p:nvPr/>
          </p:nvSpPr>
          <p:spPr bwMode="auto">
            <a:xfrm>
              <a:off x="1452563" y="5110163"/>
              <a:ext cx="38100" cy="52388"/>
            </a:xfrm>
            <a:custGeom>
              <a:avLst/>
              <a:gdLst>
                <a:gd name="T0" fmla="*/ 6 w 10"/>
                <a:gd name="T1" fmla="*/ 14 h 14"/>
                <a:gd name="T2" fmla="*/ 5 w 10"/>
                <a:gd name="T3" fmla="*/ 7 h 14"/>
                <a:gd name="T4" fmla="*/ 8 w 10"/>
                <a:gd name="T5" fmla="*/ 0 h 14"/>
                <a:gd name="T6" fmla="*/ 6 w 10"/>
                <a:gd name="T7" fmla="*/ 14 h 14"/>
              </a:gdLst>
              <a:ahLst/>
              <a:cxnLst>
                <a:cxn ang="0">
                  <a:pos x="T0" y="T1"/>
                </a:cxn>
                <a:cxn ang="0">
                  <a:pos x="T2" y="T3"/>
                </a:cxn>
                <a:cxn ang="0">
                  <a:pos x="T4" y="T5"/>
                </a:cxn>
                <a:cxn ang="0">
                  <a:pos x="T6" y="T7"/>
                </a:cxn>
              </a:cxnLst>
              <a:rect l="0" t="0" r="r" b="b"/>
              <a:pathLst>
                <a:path w="10" h="14">
                  <a:moveTo>
                    <a:pt x="6" y="14"/>
                  </a:moveTo>
                  <a:cubicBezTo>
                    <a:pt x="0" y="14"/>
                    <a:pt x="5" y="9"/>
                    <a:pt x="5" y="7"/>
                  </a:cubicBezTo>
                  <a:cubicBezTo>
                    <a:pt x="6" y="4"/>
                    <a:pt x="4" y="0"/>
                    <a:pt x="8" y="0"/>
                  </a:cubicBezTo>
                  <a:cubicBezTo>
                    <a:pt x="10" y="3"/>
                    <a:pt x="9" y="12"/>
                    <a:pt x="6" y="14"/>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4"/>
            <p:cNvSpPr>
              <a:spLocks/>
            </p:cNvSpPr>
            <p:nvPr/>
          </p:nvSpPr>
          <p:spPr bwMode="auto">
            <a:xfrm>
              <a:off x="1408113" y="5148263"/>
              <a:ext cx="47625" cy="38100"/>
            </a:xfrm>
            <a:custGeom>
              <a:avLst/>
              <a:gdLst>
                <a:gd name="T0" fmla="*/ 7 w 13"/>
                <a:gd name="T1" fmla="*/ 1 h 10"/>
                <a:gd name="T2" fmla="*/ 12 w 13"/>
                <a:gd name="T3" fmla="*/ 6 h 10"/>
                <a:gd name="T4" fmla="*/ 2 w 13"/>
                <a:gd name="T5" fmla="*/ 6 h 10"/>
                <a:gd name="T6" fmla="*/ 7 w 13"/>
                <a:gd name="T7" fmla="*/ 1 h 10"/>
              </a:gdLst>
              <a:ahLst/>
              <a:cxnLst>
                <a:cxn ang="0">
                  <a:pos x="T0" y="T1"/>
                </a:cxn>
                <a:cxn ang="0">
                  <a:pos x="T2" y="T3"/>
                </a:cxn>
                <a:cxn ang="0">
                  <a:pos x="T4" y="T5"/>
                </a:cxn>
                <a:cxn ang="0">
                  <a:pos x="T6" y="T7"/>
                </a:cxn>
              </a:cxnLst>
              <a:rect l="0" t="0" r="r" b="b"/>
              <a:pathLst>
                <a:path w="13" h="10">
                  <a:moveTo>
                    <a:pt x="7" y="1"/>
                  </a:moveTo>
                  <a:cubicBezTo>
                    <a:pt x="10" y="1"/>
                    <a:pt x="13" y="3"/>
                    <a:pt x="12" y="6"/>
                  </a:cubicBezTo>
                  <a:cubicBezTo>
                    <a:pt x="10" y="10"/>
                    <a:pt x="4" y="9"/>
                    <a:pt x="2" y="6"/>
                  </a:cubicBezTo>
                  <a:cubicBezTo>
                    <a:pt x="0" y="2"/>
                    <a:pt x="4" y="0"/>
                    <a:pt x="7"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5"/>
            <p:cNvSpPr>
              <a:spLocks/>
            </p:cNvSpPr>
            <p:nvPr/>
          </p:nvSpPr>
          <p:spPr bwMode="auto">
            <a:xfrm>
              <a:off x="1223963" y="4833938"/>
              <a:ext cx="82550" cy="77788"/>
            </a:xfrm>
            <a:custGeom>
              <a:avLst/>
              <a:gdLst>
                <a:gd name="T0" fmla="*/ 6 w 22"/>
                <a:gd name="T1" fmla="*/ 12 h 21"/>
                <a:gd name="T2" fmla="*/ 9 w 22"/>
                <a:gd name="T3" fmla="*/ 12 h 21"/>
                <a:gd name="T4" fmla="*/ 12 w 22"/>
                <a:gd name="T5" fmla="*/ 8 h 21"/>
                <a:gd name="T6" fmla="*/ 14 w 22"/>
                <a:gd name="T7" fmla="*/ 5 h 21"/>
                <a:gd name="T8" fmla="*/ 16 w 22"/>
                <a:gd name="T9" fmla="*/ 3 h 21"/>
                <a:gd name="T10" fmla="*/ 19 w 22"/>
                <a:gd name="T11" fmla="*/ 4 h 21"/>
                <a:gd name="T12" fmla="*/ 22 w 22"/>
                <a:gd name="T13" fmla="*/ 5 h 21"/>
                <a:gd name="T14" fmla="*/ 16 w 22"/>
                <a:gd name="T15" fmla="*/ 9 h 21"/>
                <a:gd name="T16" fmla="*/ 14 w 22"/>
                <a:gd name="T17" fmla="*/ 14 h 21"/>
                <a:gd name="T18" fmla="*/ 12 w 22"/>
                <a:gd name="T19" fmla="*/ 14 h 21"/>
                <a:gd name="T20" fmla="*/ 11 w 22"/>
                <a:gd name="T21" fmla="*/ 17 h 21"/>
                <a:gd name="T22" fmla="*/ 6 w 22"/>
                <a:gd name="T23"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6" y="12"/>
                  </a:moveTo>
                  <a:cubicBezTo>
                    <a:pt x="7" y="12"/>
                    <a:pt x="8" y="12"/>
                    <a:pt x="9" y="12"/>
                  </a:cubicBezTo>
                  <a:cubicBezTo>
                    <a:pt x="10" y="11"/>
                    <a:pt x="11" y="10"/>
                    <a:pt x="12" y="8"/>
                  </a:cubicBezTo>
                  <a:cubicBezTo>
                    <a:pt x="12" y="8"/>
                    <a:pt x="14" y="6"/>
                    <a:pt x="14" y="5"/>
                  </a:cubicBezTo>
                  <a:cubicBezTo>
                    <a:pt x="14" y="5"/>
                    <a:pt x="16" y="3"/>
                    <a:pt x="16" y="3"/>
                  </a:cubicBezTo>
                  <a:cubicBezTo>
                    <a:pt x="17" y="1"/>
                    <a:pt x="20" y="0"/>
                    <a:pt x="19" y="4"/>
                  </a:cubicBezTo>
                  <a:cubicBezTo>
                    <a:pt x="20" y="4"/>
                    <a:pt x="21" y="5"/>
                    <a:pt x="22" y="5"/>
                  </a:cubicBezTo>
                  <a:cubicBezTo>
                    <a:pt x="21" y="7"/>
                    <a:pt x="18" y="8"/>
                    <a:pt x="16" y="9"/>
                  </a:cubicBezTo>
                  <a:cubicBezTo>
                    <a:pt x="15" y="11"/>
                    <a:pt x="15" y="12"/>
                    <a:pt x="14" y="14"/>
                  </a:cubicBezTo>
                  <a:cubicBezTo>
                    <a:pt x="14" y="14"/>
                    <a:pt x="12" y="14"/>
                    <a:pt x="12" y="14"/>
                  </a:cubicBezTo>
                  <a:cubicBezTo>
                    <a:pt x="11" y="15"/>
                    <a:pt x="12" y="16"/>
                    <a:pt x="11" y="17"/>
                  </a:cubicBezTo>
                  <a:cubicBezTo>
                    <a:pt x="7" y="21"/>
                    <a:pt x="0" y="17"/>
                    <a:pt x="6"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6"/>
            <p:cNvSpPr>
              <a:spLocks/>
            </p:cNvSpPr>
            <p:nvPr/>
          </p:nvSpPr>
          <p:spPr bwMode="auto">
            <a:xfrm>
              <a:off x="1336675" y="4983163"/>
              <a:ext cx="36513" cy="38100"/>
            </a:xfrm>
            <a:custGeom>
              <a:avLst/>
              <a:gdLst>
                <a:gd name="T0" fmla="*/ 5 w 10"/>
                <a:gd name="T1" fmla="*/ 3 h 10"/>
                <a:gd name="T2" fmla="*/ 10 w 10"/>
                <a:gd name="T3" fmla="*/ 1 h 10"/>
                <a:gd name="T4" fmla="*/ 6 w 10"/>
                <a:gd name="T5" fmla="*/ 5 h 10"/>
                <a:gd name="T6" fmla="*/ 2 w 10"/>
                <a:gd name="T7" fmla="*/ 8 h 10"/>
                <a:gd name="T8" fmla="*/ 5 w 10"/>
                <a:gd name="T9" fmla="*/ 3 h 10"/>
              </a:gdLst>
              <a:ahLst/>
              <a:cxnLst>
                <a:cxn ang="0">
                  <a:pos x="T0" y="T1"/>
                </a:cxn>
                <a:cxn ang="0">
                  <a:pos x="T2" y="T3"/>
                </a:cxn>
                <a:cxn ang="0">
                  <a:pos x="T4" y="T5"/>
                </a:cxn>
                <a:cxn ang="0">
                  <a:pos x="T6" y="T7"/>
                </a:cxn>
                <a:cxn ang="0">
                  <a:pos x="T8" y="T9"/>
                </a:cxn>
              </a:cxnLst>
              <a:rect l="0" t="0" r="r" b="b"/>
              <a:pathLst>
                <a:path w="10" h="10">
                  <a:moveTo>
                    <a:pt x="5" y="3"/>
                  </a:moveTo>
                  <a:cubicBezTo>
                    <a:pt x="7" y="1"/>
                    <a:pt x="7" y="0"/>
                    <a:pt x="10" y="1"/>
                  </a:cubicBezTo>
                  <a:cubicBezTo>
                    <a:pt x="10" y="3"/>
                    <a:pt x="7" y="4"/>
                    <a:pt x="6" y="5"/>
                  </a:cubicBezTo>
                  <a:cubicBezTo>
                    <a:pt x="6" y="6"/>
                    <a:pt x="5" y="10"/>
                    <a:pt x="2" y="8"/>
                  </a:cubicBezTo>
                  <a:cubicBezTo>
                    <a:pt x="0" y="7"/>
                    <a:pt x="4" y="4"/>
                    <a:pt x="5"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7"/>
            <p:cNvSpPr>
              <a:spLocks/>
            </p:cNvSpPr>
            <p:nvPr/>
          </p:nvSpPr>
          <p:spPr bwMode="auto">
            <a:xfrm>
              <a:off x="1273175" y="4641850"/>
              <a:ext cx="63500" cy="79375"/>
            </a:xfrm>
            <a:custGeom>
              <a:avLst/>
              <a:gdLst>
                <a:gd name="T0" fmla="*/ 15 w 17"/>
                <a:gd name="T1" fmla="*/ 3 h 21"/>
                <a:gd name="T2" fmla="*/ 13 w 17"/>
                <a:gd name="T3" fmla="*/ 9 h 21"/>
                <a:gd name="T4" fmla="*/ 12 w 17"/>
                <a:gd name="T5" fmla="*/ 16 h 21"/>
                <a:gd name="T6" fmla="*/ 10 w 17"/>
                <a:gd name="T7" fmla="*/ 21 h 21"/>
                <a:gd name="T8" fmla="*/ 15 w 17"/>
                <a:gd name="T9" fmla="*/ 3 h 21"/>
              </a:gdLst>
              <a:ahLst/>
              <a:cxnLst>
                <a:cxn ang="0">
                  <a:pos x="T0" y="T1"/>
                </a:cxn>
                <a:cxn ang="0">
                  <a:pos x="T2" y="T3"/>
                </a:cxn>
                <a:cxn ang="0">
                  <a:pos x="T4" y="T5"/>
                </a:cxn>
                <a:cxn ang="0">
                  <a:pos x="T6" y="T7"/>
                </a:cxn>
                <a:cxn ang="0">
                  <a:pos x="T8" y="T9"/>
                </a:cxn>
              </a:cxnLst>
              <a:rect l="0" t="0" r="r" b="b"/>
              <a:pathLst>
                <a:path w="17" h="21">
                  <a:moveTo>
                    <a:pt x="15" y="3"/>
                  </a:moveTo>
                  <a:cubicBezTo>
                    <a:pt x="17" y="6"/>
                    <a:pt x="13" y="7"/>
                    <a:pt x="13" y="9"/>
                  </a:cubicBezTo>
                  <a:cubicBezTo>
                    <a:pt x="12" y="11"/>
                    <a:pt x="13" y="13"/>
                    <a:pt x="12" y="16"/>
                  </a:cubicBezTo>
                  <a:cubicBezTo>
                    <a:pt x="11" y="18"/>
                    <a:pt x="9" y="18"/>
                    <a:pt x="10" y="21"/>
                  </a:cubicBezTo>
                  <a:cubicBezTo>
                    <a:pt x="0" y="18"/>
                    <a:pt x="12" y="0"/>
                    <a:pt x="15"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8"/>
            <p:cNvSpPr>
              <a:spLocks/>
            </p:cNvSpPr>
            <p:nvPr/>
          </p:nvSpPr>
          <p:spPr bwMode="auto">
            <a:xfrm>
              <a:off x="987425" y="4776788"/>
              <a:ext cx="93663" cy="49213"/>
            </a:xfrm>
            <a:custGeom>
              <a:avLst/>
              <a:gdLst>
                <a:gd name="T0" fmla="*/ 5 w 25"/>
                <a:gd name="T1" fmla="*/ 6 h 13"/>
                <a:gd name="T2" fmla="*/ 11 w 25"/>
                <a:gd name="T3" fmla="*/ 4 h 13"/>
                <a:gd name="T4" fmla="*/ 18 w 25"/>
                <a:gd name="T5" fmla="*/ 0 h 13"/>
                <a:gd name="T6" fmla="*/ 21 w 25"/>
                <a:gd name="T7" fmla="*/ 7 h 13"/>
                <a:gd name="T8" fmla="*/ 9 w 25"/>
                <a:gd name="T9" fmla="*/ 12 h 13"/>
                <a:gd name="T10" fmla="*/ 5 w 25"/>
                <a:gd name="T11" fmla="*/ 6 h 13"/>
              </a:gdLst>
              <a:ahLst/>
              <a:cxnLst>
                <a:cxn ang="0">
                  <a:pos x="T0" y="T1"/>
                </a:cxn>
                <a:cxn ang="0">
                  <a:pos x="T2" y="T3"/>
                </a:cxn>
                <a:cxn ang="0">
                  <a:pos x="T4" y="T5"/>
                </a:cxn>
                <a:cxn ang="0">
                  <a:pos x="T6" y="T7"/>
                </a:cxn>
                <a:cxn ang="0">
                  <a:pos x="T8" y="T9"/>
                </a:cxn>
                <a:cxn ang="0">
                  <a:pos x="T10" y="T11"/>
                </a:cxn>
              </a:cxnLst>
              <a:rect l="0" t="0" r="r" b="b"/>
              <a:pathLst>
                <a:path w="25" h="13">
                  <a:moveTo>
                    <a:pt x="5" y="6"/>
                  </a:moveTo>
                  <a:cubicBezTo>
                    <a:pt x="7" y="5"/>
                    <a:pt x="9" y="5"/>
                    <a:pt x="11" y="4"/>
                  </a:cubicBezTo>
                  <a:cubicBezTo>
                    <a:pt x="13" y="2"/>
                    <a:pt x="14" y="0"/>
                    <a:pt x="18" y="0"/>
                  </a:cubicBezTo>
                  <a:cubicBezTo>
                    <a:pt x="23" y="1"/>
                    <a:pt x="25" y="4"/>
                    <a:pt x="21" y="7"/>
                  </a:cubicBezTo>
                  <a:cubicBezTo>
                    <a:pt x="17" y="10"/>
                    <a:pt x="14" y="13"/>
                    <a:pt x="9" y="12"/>
                  </a:cubicBezTo>
                  <a:cubicBezTo>
                    <a:pt x="5" y="12"/>
                    <a:pt x="0" y="9"/>
                    <a:pt x="5"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9"/>
            <p:cNvSpPr>
              <a:spLocks/>
            </p:cNvSpPr>
            <p:nvPr/>
          </p:nvSpPr>
          <p:spPr bwMode="auto">
            <a:xfrm>
              <a:off x="1292225" y="5373688"/>
              <a:ext cx="58738" cy="63500"/>
            </a:xfrm>
            <a:custGeom>
              <a:avLst/>
              <a:gdLst>
                <a:gd name="T0" fmla="*/ 2 w 16"/>
                <a:gd name="T1" fmla="*/ 6 h 17"/>
                <a:gd name="T2" fmla="*/ 15 w 16"/>
                <a:gd name="T3" fmla="*/ 0 h 17"/>
                <a:gd name="T4" fmla="*/ 9 w 16"/>
                <a:gd name="T5" fmla="*/ 9 h 17"/>
                <a:gd name="T6" fmla="*/ 2 w 16"/>
                <a:gd name="T7" fmla="*/ 15 h 17"/>
                <a:gd name="T8" fmla="*/ 2 w 16"/>
                <a:gd name="T9" fmla="*/ 6 h 17"/>
              </a:gdLst>
              <a:ahLst/>
              <a:cxnLst>
                <a:cxn ang="0">
                  <a:pos x="T0" y="T1"/>
                </a:cxn>
                <a:cxn ang="0">
                  <a:pos x="T2" y="T3"/>
                </a:cxn>
                <a:cxn ang="0">
                  <a:pos x="T4" y="T5"/>
                </a:cxn>
                <a:cxn ang="0">
                  <a:pos x="T6" y="T7"/>
                </a:cxn>
                <a:cxn ang="0">
                  <a:pos x="T8" y="T9"/>
                </a:cxn>
              </a:cxnLst>
              <a:rect l="0" t="0" r="r" b="b"/>
              <a:pathLst>
                <a:path w="16" h="17">
                  <a:moveTo>
                    <a:pt x="2" y="6"/>
                  </a:moveTo>
                  <a:cubicBezTo>
                    <a:pt x="4" y="4"/>
                    <a:pt x="11" y="0"/>
                    <a:pt x="15" y="0"/>
                  </a:cubicBezTo>
                  <a:cubicBezTo>
                    <a:pt x="16" y="3"/>
                    <a:pt x="10" y="6"/>
                    <a:pt x="9" y="9"/>
                  </a:cubicBezTo>
                  <a:cubicBezTo>
                    <a:pt x="7" y="11"/>
                    <a:pt x="6" y="17"/>
                    <a:pt x="2" y="15"/>
                  </a:cubicBezTo>
                  <a:cubicBezTo>
                    <a:pt x="0" y="13"/>
                    <a:pt x="1" y="8"/>
                    <a:pt x="2" y="6"/>
                  </a:cubicBezTo>
                  <a:close/>
                </a:path>
              </a:pathLst>
            </a:custGeom>
            <a:solidFill>
              <a:srgbClr val="FF0000"/>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20"/>
            <p:cNvSpPr>
              <a:spLocks/>
            </p:cNvSpPr>
            <p:nvPr/>
          </p:nvSpPr>
          <p:spPr bwMode="auto">
            <a:xfrm>
              <a:off x="1262063" y="5440363"/>
              <a:ext cx="33338" cy="46038"/>
            </a:xfrm>
            <a:custGeom>
              <a:avLst/>
              <a:gdLst>
                <a:gd name="T0" fmla="*/ 2 w 9"/>
                <a:gd name="T1" fmla="*/ 0 h 12"/>
                <a:gd name="T2" fmla="*/ 5 w 9"/>
                <a:gd name="T3" fmla="*/ 8 h 12"/>
                <a:gd name="T4" fmla="*/ 2 w 9"/>
                <a:gd name="T5" fmla="*/ 0 h 12"/>
              </a:gdLst>
              <a:ahLst/>
              <a:cxnLst>
                <a:cxn ang="0">
                  <a:pos x="T0" y="T1"/>
                </a:cxn>
                <a:cxn ang="0">
                  <a:pos x="T2" y="T3"/>
                </a:cxn>
                <a:cxn ang="0">
                  <a:pos x="T4" y="T5"/>
                </a:cxn>
              </a:cxnLst>
              <a:rect l="0" t="0" r="r" b="b"/>
              <a:pathLst>
                <a:path w="9" h="12">
                  <a:moveTo>
                    <a:pt x="2" y="0"/>
                  </a:moveTo>
                  <a:cubicBezTo>
                    <a:pt x="2" y="0"/>
                    <a:pt x="9" y="5"/>
                    <a:pt x="5" y="8"/>
                  </a:cubicBezTo>
                  <a:cubicBezTo>
                    <a:pt x="0" y="12"/>
                    <a:pt x="1" y="2"/>
                    <a:pt x="2"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21"/>
            <p:cNvSpPr>
              <a:spLocks/>
            </p:cNvSpPr>
            <p:nvPr/>
          </p:nvSpPr>
          <p:spPr bwMode="auto">
            <a:xfrm>
              <a:off x="1227138" y="5497513"/>
              <a:ext cx="19050" cy="22225"/>
            </a:xfrm>
            <a:custGeom>
              <a:avLst/>
              <a:gdLst>
                <a:gd name="T0" fmla="*/ 5 w 5"/>
                <a:gd name="T1" fmla="*/ 0 h 6"/>
                <a:gd name="T2" fmla="*/ 1 w 5"/>
                <a:gd name="T3" fmla="*/ 3 h 6"/>
                <a:gd name="T4" fmla="*/ 5 w 5"/>
                <a:gd name="T5" fmla="*/ 0 h 6"/>
              </a:gdLst>
              <a:ahLst/>
              <a:cxnLst>
                <a:cxn ang="0">
                  <a:pos x="T0" y="T1"/>
                </a:cxn>
                <a:cxn ang="0">
                  <a:pos x="T2" y="T3"/>
                </a:cxn>
                <a:cxn ang="0">
                  <a:pos x="T4" y="T5"/>
                </a:cxn>
              </a:cxnLst>
              <a:rect l="0" t="0" r="r" b="b"/>
              <a:pathLst>
                <a:path w="5" h="6">
                  <a:moveTo>
                    <a:pt x="5" y="0"/>
                  </a:moveTo>
                  <a:cubicBezTo>
                    <a:pt x="5" y="0"/>
                    <a:pt x="4" y="6"/>
                    <a:pt x="1" y="3"/>
                  </a:cubicBezTo>
                  <a:cubicBezTo>
                    <a:pt x="0" y="1"/>
                    <a:pt x="3" y="0"/>
                    <a:pt x="5"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2"/>
            <p:cNvSpPr>
              <a:spLocks/>
            </p:cNvSpPr>
            <p:nvPr/>
          </p:nvSpPr>
          <p:spPr bwMode="auto">
            <a:xfrm>
              <a:off x="1152525" y="5561013"/>
              <a:ext cx="52388" cy="66675"/>
            </a:xfrm>
            <a:custGeom>
              <a:avLst/>
              <a:gdLst>
                <a:gd name="T0" fmla="*/ 3 w 14"/>
                <a:gd name="T1" fmla="*/ 9 h 18"/>
                <a:gd name="T2" fmla="*/ 14 w 14"/>
                <a:gd name="T3" fmla="*/ 0 h 18"/>
                <a:gd name="T4" fmla="*/ 13 w 14"/>
                <a:gd name="T5" fmla="*/ 8 h 18"/>
                <a:gd name="T6" fmla="*/ 8 w 14"/>
                <a:gd name="T7" fmla="*/ 15 h 18"/>
                <a:gd name="T8" fmla="*/ 3 w 14"/>
                <a:gd name="T9" fmla="*/ 9 h 18"/>
              </a:gdLst>
              <a:ahLst/>
              <a:cxnLst>
                <a:cxn ang="0">
                  <a:pos x="T0" y="T1"/>
                </a:cxn>
                <a:cxn ang="0">
                  <a:pos x="T2" y="T3"/>
                </a:cxn>
                <a:cxn ang="0">
                  <a:pos x="T4" y="T5"/>
                </a:cxn>
                <a:cxn ang="0">
                  <a:pos x="T6" y="T7"/>
                </a:cxn>
                <a:cxn ang="0">
                  <a:pos x="T8" y="T9"/>
                </a:cxn>
              </a:cxnLst>
              <a:rect l="0" t="0" r="r" b="b"/>
              <a:pathLst>
                <a:path w="14" h="18">
                  <a:moveTo>
                    <a:pt x="3" y="9"/>
                  </a:moveTo>
                  <a:cubicBezTo>
                    <a:pt x="7" y="4"/>
                    <a:pt x="9" y="3"/>
                    <a:pt x="14" y="0"/>
                  </a:cubicBezTo>
                  <a:cubicBezTo>
                    <a:pt x="14" y="0"/>
                    <a:pt x="14" y="7"/>
                    <a:pt x="13" y="8"/>
                  </a:cubicBezTo>
                  <a:cubicBezTo>
                    <a:pt x="12" y="11"/>
                    <a:pt x="11" y="14"/>
                    <a:pt x="8" y="15"/>
                  </a:cubicBezTo>
                  <a:cubicBezTo>
                    <a:pt x="3" y="18"/>
                    <a:pt x="0" y="14"/>
                    <a:pt x="3"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3"/>
            <p:cNvSpPr>
              <a:spLocks/>
            </p:cNvSpPr>
            <p:nvPr/>
          </p:nvSpPr>
          <p:spPr bwMode="auto">
            <a:xfrm>
              <a:off x="739775" y="5822950"/>
              <a:ext cx="46038" cy="41275"/>
            </a:xfrm>
            <a:custGeom>
              <a:avLst/>
              <a:gdLst>
                <a:gd name="T0" fmla="*/ 0 w 12"/>
                <a:gd name="T1" fmla="*/ 7 h 11"/>
                <a:gd name="T2" fmla="*/ 4 w 12"/>
                <a:gd name="T3" fmla="*/ 2 h 11"/>
                <a:gd name="T4" fmla="*/ 0 w 12"/>
                <a:gd name="T5" fmla="*/ 7 h 11"/>
              </a:gdLst>
              <a:ahLst/>
              <a:cxnLst>
                <a:cxn ang="0">
                  <a:pos x="T0" y="T1"/>
                </a:cxn>
                <a:cxn ang="0">
                  <a:pos x="T2" y="T3"/>
                </a:cxn>
                <a:cxn ang="0">
                  <a:pos x="T4" y="T5"/>
                </a:cxn>
              </a:cxnLst>
              <a:rect l="0" t="0" r="r" b="b"/>
              <a:pathLst>
                <a:path w="12" h="11">
                  <a:moveTo>
                    <a:pt x="0" y="7"/>
                  </a:moveTo>
                  <a:cubicBezTo>
                    <a:pt x="0" y="4"/>
                    <a:pt x="2" y="2"/>
                    <a:pt x="4" y="2"/>
                  </a:cubicBezTo>
                  <a:cubicBezTo>
                    <a:pt x="11" y="0"/>
                    <a:pt x="12" y="11"/>
                    <a:pt x="0"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4"/>
            <p:cNvSpPr>
              <a:spLocks/>
            </p:cNvSpPr>
            <p:nvPr/>
          </p:nvSpPr>
          <p:spPr bwMode="auto">
            <a:xfrm>
              <a:off x="384175" y="5729288"/>
              <a:ext cx="206375" cy="371475"/>
            </a:xfrm>
            <a:custGeom>
              <a:avLst/>
              <a:gdLst>
                <a:gd name="T0" fmla="*/ 19 w 55"/>
                <a:gd name="T1" fmla="*/ 99 h 99"/>
                <a:gd name="T2" fmla="*/ 18 w 55"/>
                <a:gd name="T3" fmla="*/ 99 h 99"/>
                <a:gd name="T4" fmla="*/ 17 w 55"/>
                <a:gd name="T5" fmla="*/ 88 h 99"/>
                <a:gd name="T6" fmla="*/ 13 w 55"/>
                <a:gd name="T7" fmla="*/ 87 h 99"/>
                <a:gd name="T8" fmla="*/ 5 w 55"/>
                <a:gd name="T9" fmla="*/ 73 h 99"/>
                <a:gd name="T10" fmla="*/ 1 w 55"/>
                <a:gd name="T11" fmla="*/ 56 h 99"/>
                <a:gd name="T12" fmla="*/ 8 w 55"/>
                <a:gd name="T13" fmla="*/ 39 h 99"/>
                <a:gd name="T14" fmla="*/ 29 w 55"/>
                <a:gd name="T15" fmla="*/ 6 h 99"/>
                <a:gd name="T16" fmla="*/ 52 w 55"/>
                <a:gd name="T17" fmla="*/ 15 h 99"/>
                <a:gd name="T18" fmla="*/ 46 w 55"/>
                <a:gd name="T19" fmla="*/ 26 h 99"/>
                <a:gd name="T20" fmla="*/ 45 w 55"/>
                <a:gd name="T21" fmla="*/ 36 h 99"/>
                <a:gd name="T22" fmla="*/ 37 w 55"/>
                <a:gd name="T23" fmla="*/ 60 h 99"/>
                <a:gd name="T24" fmla="*/ 26 w 55"/>
                <a:gd name="T25" fmla="*/ 80 h 99"/>
                <a:gd name="T26" fmla="*/ 24 w 55"/>
                <a:gd name="T27" fmla="*/ 92 h 99"/>
                <a:gd name="T28" fmla="*/ 19 w 55"/>
                <a:gd name="T2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9">
                  <a:moveTo>
                    <a:pt x="19" y="99"/>
                  </a:moveTo>
                  <a:cubicBezTo>
                    <a:pt x="18" y="99"/>
                    <a:pt x="18" y="99"/>
                    <a:pt x="18" y="99"/>
                  </a:cubicBezTo>
                  <a:cubicBezTo>
                    <a:pt x="17" y="95"/>
                    <a:pt x="17" y="91"/>
                    <a:pt x="17" y="88"/>
                  </a:cubicBezTo>
                  <a:cubicBezTo>
                    <a:pt x="16" y="87"/>
                    <a:pt x="13" y="88"/>
                    <a:pt x="13" y="87"/>
                  </a:cubicBezTo>
                  <a:cubicBezTo>
                    <a:pt x="10" y="83"/>
                    <a:pt x="8" y="78"/>
                    <a:pt x="5" y="73"/>
                  </a:cubicBezTo>
                  <a:cubicBezTo>
                    <a:pt x="3" y="67"/>
                    <a:pt x="0" y="63"/>
                    <a:pt x="1" y="56"/>
                  </a:cubicBezTo>
                  <a:cubicBezTo>
                    <a:pt x="1" y="47"/>
                    <a:pt x="5" y="46"/>
                    <a:pt x="8" y="39"/>
                  </a:cubicBezTo>
                  <a:cubicBezTo>
                    <a:pt x="14" y="27"/>
                    <a:pt x="18" y="13"/>
                    <a:pt x="29" y="6"/>
                  </a:cubicBezTo>
                  <a:cubicBezTo>
                    <a:pt x="38" y="0"/>
                    <a:pt x="55" y="1"/>
                    <a:pt x="52" y="15"/>
                  </a:cubicBezTo>
                  <a:cubicBezTo>
                    <a:pt x="52" y="19"/>
                    <a:pt x="47" y="22"/>
                    <a:pt x="46" y="26"/>
                  </a:cubicBezTo>
                  <a:cubicBezTo>
                    <a:pt x="45" y="29"/>
                    <a:pt x="46" y="33"/>
                    <a:pt x="45" y="36"/>
                  </a:cubicBezTo>
                  <a:cubicBezTo>
                    <a:pt x="43" y="44"/>
                    <a:pt x="39" y="52"/>
                    <a:pt x="37" y="60"/>
                  </a:cubicBezTo>
                  <a:cubicBezTo>
                    <a:pt x="34" y="67"/>
                    <a:pt x="29" y="73"/>
                    <a:pt x="26" y="80"/>
                  </a:cubicBezTo>
                  <a:cubicBezTo>
                    <a:pt x="24" y="84"/>
                    <a:pt x="25" y="88"/>
                    <a:pt x="24" y="92"/>
                  </a:cubicBezTo>
                  <a:cubicBezTo>
                    <a:pt x="24" y="92"/>
                    <a:pt x="21" y="97"/>
                    <a:pt x="19" y="99"/>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5"/>
            <p:cNvSpPr>
              <a:spLocks/>
            </p:cNvSpPr>
            <p:nvPr/>
          </p:nvSpPr>
          <p:spPr bwMode="auto">
            <a:xfrm>
              <a:off x="2922588" y="3370262"/>
              <a:ext cx="112713" cy="123825"/>
            </a:xfrm>
            <a:custGeom>
              <a:avLst/>
              <a:gdLst>
                <a:gd name="T0" fmla="*/ 3 w 30"/>
                <a:gd name="T1" fmla="*/ 32 h 33"/>
                <a:gd name="T2" fmla="*/ 0 w 30"/>
                <a:gd name="T3" fmla="*/ 29 h 33"/>
                <a:gd name="T4" fmla="*/ 3 w 30"/>
                <a:gd name="T5" fmla="*/ 20 h 33"/>
                <a:gd name="T6" fmla="*/ 9 w 30"/>
                <a:gd name="T7" fmla="*/ 13 h 33"/>
                <a:gd name="T8" fmla="*/ 22 w 30"/>
                <a:gd name="T9" fmla="*/ 0 h 33"/>
                <a:gd name="T10" fmla="*/ 30 w 30"/>
                <a:gd name="T11" fmla="*/ 4 h 33"/>
                <a:gd name="T12" fmla="*/ 24 w 30"/>
                <a:gd name="T13" fmla="*/ 10 h 33"/>
                <a:gd name="T14" fmla="*/ 15 w 30"/>
                <a:gd name="T15" fmla="*/ 13 h 33"/>
                <a:gd name="T16" fmla="*/ 10 w 30"/>
                <a:gd name="T17" fmla="*/ 20 h 33"/>
                <a:gd name="T18" fmla="*/ 5 w 30"/>
                <a:gd name="T19" fmla="*/ 25 h 33"/>
                <a:gd name="T20" fmla="*/ 4 w 30"/>
                <a:gd name="T21" fmla="*/ 33 h 33"/>
                <a:gd name="T22" fmla="*/ 3 w 30"/>
                <a:gd name="T23" fmla="*/ 32 h 33"/>
                <a:gd name="T24" fmla="*/ 2 w 30"/>
                <a:gd name="T25"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3">
                  <a:moveTo>
                    <a:pt x="3" y="32"/>
                  </a:moveTo>
                  <a:cubicBezTo>
                    <a:pt x="3" y="30"/>
                    <a:pt x="2" y="28"/>
                    <a:pt x="0" y="29"/>
                  </a:cubicBezTo>
                  <a:cubicBezTo>
                    <a:pt x="0" y="24"/>
                    <a:pt x="0" y="23"/>
                    <a:pt x="3" y="20"/>
                  </a:cubicBezTo>
                  <a:cubicBezTo>
                    <a:pt x="6" y="18"/>
                    <a:pt x="7" y="15"/>
                    <a:pt x="9" y="13"/>
                  </a:cubicBezTo>
                  <a:cubicBezTo>
                    <a:pt x="12" y="9"/>
                    <a:pt x="16" y="0"/>
                    <a:pt x="22" y="0"/>
                  </a:cubicBezTo>
                  <a:cubicBezTo>
                    <a:pt x="23" y="5"/>
                    <a:pt x="30" y="1"/>
                    <a:pt x="30" y="4"/>
                  </a:cubicBezTo>
                  <a:cubicBezTo>
                    <a:pt x="28" y="6"/>
                    <a:pt x="23" y="5"/>
                    <a:pt x="24" y="10"/>
                  </a:cubicBezTo>
                  <a:cubicBezTo>
                    <a:pt x="19" y="10"/>
                    <a:pt x="18" y="11"/>
                    <a:pt x="15" y="13"/>
                  </a:cubicBezTo>
                  <a:cubicBezTo>
                    <a:pt x="13" y="16"/>
                    <a:pt x="12" y="18"/>
                    <a:pt x="10" y="20"/>
                  </a:cubicBezTo>
                  <a:cubicBezTo>
                    <a:pt x="9" y="22"/>
                    <a:pt x="6" y="23"/>
                    <a:pt x="5" y="25"/>
                  </a:cubicBezTo>
                  <a:cubicBezTo>
                    <a:pt x="3" y="27"/>
                    <a:pt x="4" y="30"/>
                    <a:pt x="4" y="33"/>
                  </a:cubicBezTo>
                  <a:cubicBezTo>
                    <a:pt x="3" y="33"/>
                    <a:pt x="3" y="32"/>
                    <a:pt x="3" y="32"/>
                  </a:cubicBezTo>
                  <a:cubicBezTo>
                    <a:pt x="2" y="32"/>
                    <a:pt x="2" y="31"/>
                    <a:pt x="2" y="30"/>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6"/>
            <p:cNvSpPr>
              <a:spLocks/>
            </p:cNvSpPr>
            <p:nvPr/>
          </p:nvSpPr>
          <p:spPr bwMode="auto">
            <a:xfrm>
              <a:off x="3054350" y="3217862"/>
              <a:ext cx="217488" cy="163513"/>
            </a:xfrm>
            <a:custGeom>
              <a:avLst/>
              <a:gdLst>
                <a:gd name="T0" fmla="*/ 11 w 58"/>
                <a:gd name="T1" fmla="*/ 34 h 44"/>
                <a:gd name="T2" fmla="*/ 12 w 58"/>
                <a:gd name="T3" fmla="*/ 28 h 44"/>
                <a:gd name="T4" fmla="*/ 18 w 58"/>
                <a:gd name="T5" fmla="*/ 23 h 44"/>
                <a:gd name="T6" fmla="*/ 22 w 58"/>
                <a:gd name="T7" fmla="*/ 18 h 44"/>
                <a:gd name="T8" fmla="*/ 28 w 58"/>
                <a:gd name="T9" fmla="*/ 14 h 44"/>
                <a:gd name="T10" fmla="*/ 33 w 58"/>
                <a:gd name="T11" fmla="*/ 8 h 44"/>
                <a:gd name="T12" fmla="*/ 47 w 58"/>
                <a:gd name="T13" fmla="*/ 5 h 44"/>
                <a:gd name="T14" fmla="*/ 55 w 58"/>
                <a:gd name="T15" fmla="*/ 2 h 44"/>
                <a:gd name="T16" fmla="*/ 56 w 58"/>
                <a:gd name="T17" fmla="*/ 9 h 44"/>
                <a:gd name="T18" fmla="*/ 49 w 58"/>
                <a:gd name="T19" fmla="*/ 11 h 44"/>
                <a:gd name="T20" fmla="*/ 43 w 58"/>
                <a:gd name="T21" fmla="*/ 15 h 44"/>
                <a:gd name="T22" fmla="*/ 37 w 58"/>
                <a:gd name="T23" fmla="*/ 19 h 44"/>
                <a:gd name="T24" fmla="*/ 30 w 58"/>
                <a:gd name="T25" fmla="*/ 25 h 44"/>
                <a:gd name="T26" fmla="*/ 27 w 58"/>
                <a:gd name="T27" fmla="*/ 25 h 44"/>
                <a:gd name="T28" fmla="*/ 25 w 58"/>
                <a:gd name="T29" fmla="*/ 23 h 44"/>
                <a:gd name="T30" fmla="*/ 24 w 58"/>
                <a:gd name="T31" fmla="*/ 28 h 44"/>
                <a:gd name="T32" fmla="*/ 18 w 58"/>
                <a:gd name="T33" fmla="*/ 32 h 44"/>
                <a:gd name="T34" fmla="*/ 14 w 58"/>
                <a:gd name="T35" fmla="*/ 38 h 44"/>
                <a:gd name="T36" fmla="*/ 8 w 58"/>
                <a:gd name="T37" fmla="*/ 40 h 44"/>
                <a:gd name="T38" fmla="*/ 4 w 58"/>
                <a:gd name="T39" fmla="*/ 44 h 44"/>
                <a:gd name="T40" fmla="*/ 11 w 58"/>
                <a:gd name="T4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44">
                  <a:moveTo>
                    <a:pt x="11" y="34"/>
                  </a:moveTo>
                  <a:cubicBezTo>
                    <a:pt x="12" y="31"/>
                    <a:pt x="10" y="30"/>
                    <a:pt x="12" y="28"/>
                  </a:cubicBezTo>
                  <a:cubicBezTo>
                    <a:pt x="15" y="26"/>
                    <a:pt x="16" y="26"/>
                    <a:pt x="18" y="23"/>
                  </a:cubicBezTo>
                  <a:cubicBezTo>
                    <a:pt x="19" y="21"/>
                    <a:pt x="20" y="19"/>
                    <a:pt x="22" y="18"/>
                  </a:cubicBezTo>
                  <a:cubicBezTo>
                    <a:pt x="24" y="16"/>
                    <a:pt x="26" y="16"/>
                    <a:pt x="28" y="14"/>
                  </a:cubicBezTo>
                  <a:cubicBezTo>
                    <a:pt x="30" y="11"/>
                    <a:pt x="29" y="1"/>
                    <a:pt x="33" y="8"/>
                  </a:cubicBezTo>
                  <a:cubicBezTo>
                    <a:pt x="38" y="16"/>
                    <a:pt x="41" y="9"/>
                    <a:pt x="47" y="5"/>
                  </a:cubicBezTo>
                  <a:cubicBezTo>
                    <a:pt x="49" y="4"/>
                    <a:pt x="52" y="0"/>
                    <a:pt x="55" y="2"/>
                  </a:cubicBezTo>
                  <a:cubicBezTo>
                    <a:pt x="58" y="4"/>
                    <a:pt x="56" y="7"/>
                    <a:pt x="56" y="9"/>
                  </a:cubicBezTo>
                  <a:cubicBezTo>
                    <a:pt x="54" y="11"/>
                    <a:pt x="51" y="11"/>
                    <a:pt x="49" y="11"/>
                  </a:cubicBezTo>
                  <a:cubicBezTo>
                    <a:pt x="47" y="12"/>
                    <a:pt x="45" y="14"/>
                    <a:pt x="43" y="15"/>
                  </a:cubicBezTo>
                  <a:cubicBezTo>
                    <a:pt x="40" y="16"/>
                    <a:pt x="39" y="17"/>
                    <a:pt x="37" y="19"/>
                  </a:cubicBezTo>
                  <a:cubicBezTo>
                    <a:pt x="35" y="21"/>
                    <a:pt x="32" y="24"/>
                    <a:pt x="30" y="25"/>
                  </a:cubicBezTo>
                  <a:cubicBezTo>
                    <a:pt x="30" y="25"/>
                    <a:pt x="28" y="25"/>
                    <a:pt x="27" y="25"/>
                  </a:cubicBezTo>
                  <a:cubicBezTo>
                    <a:pt x="26" y="25"/>
                    <a:pt x="26" y="23"/>
                    <a:pt x="25" y="23"/>
                  </a:cubicBezTo>
                  <a:cubicBezTo>
                    <a:pt x="22" y="23"/>
                    <a:pt x="24" y="27"/>
                    <a:pt x="24" y="28"/>
                  </a:cubicBezTo>
                  <a:cubicBezTo>
                    <a:pt x="23" y="31"/>
                    <a:pt x="20" y="31"/>
                    <a:pt x="18" y="32"/>
                  </a:cubicBezTo>
                  <a:cubicBezTo>
                    <a:pt x="16" y="34"/>
                    <a:pt x="15" y="36"/>
                    <a:pt x="14" y="38"/>
                  </a:cubicBezTo>
                  <a:cubicBezTo>
                    <a:pt x="11" y="40"/>
                    <a:pt x="11" y="38"/>
                    <a:pt x="8" y="40"/>
                  </a:cubicBezTo>
                  <a:cubicBezTo>
                    <a:pt x="6" y="41"/>
                    <a:pt x="6" y="43"/>
                    <a:pt x="4" y="44"/>
                  </a:cubicBezTo>
                  <a:cubicBezTo>
                    <a:pt x="0" y="40"/>
                    <a:pt x="9" y="36"/>
                    <a:pt x="11" y="3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7"/>
            <p:cNvSpPr>
              <a:spLocks/>
            </p:cNvSpPr>
            <p:nvPr/>
          </p:nvSpPr>
          <p:spPr bwMode="auto">
            <a:xfrm>
              <a:off x="3032125" y="3449637"/>
              <a:ext cx="41275" cy="41275"/>
            </a:xfrm>
            <a:custGeom>
              <a:avLst/>
              <a:gdLst>
                <a:gd name="T0" fmla="*/ 2 w 11"/>
                <a:gd name="T1" fmla="*/ 7 h 11"/>
                <a:gd name="T2" fmla="*/ 5 w 11"/>
                <a:gd name="T3" fmla="*/ 3 h 11"/>
                <a:gd name="T4" fmla="*/ 10 w 11"/>
                <a:gd name="T5" fmla="*/ 3 h 11"/>
                <a:gd name="T6" fmla="*/ 2 w 11"/>
                <a:gd name="T7" fmla="*/ 7 h 11"/>
              </a:gdLst>
              <a:ahLst/>
              <a:cxnLst>
                <a:cxn ang="0">
                  <a:pos x="T0" y="T1"/>
                </a:cxn>
                <a:cxn ang="0">
                  <a:pos x="T2" y="T3"/>
                </a:cxn>
                <a:cxn ang="0">
                  <a:pos x="T4" y="T5"/>
                </a:cxn>
                <a:cxn ang="0">
                  <a:pos x="T6" y="T7"/>
                </a:cxn>
              </a:cxnLst>
              <a:rect l="0" t="0" r="r" b="b"/>
              <a:pathLst>
                <a:path w="11" h="11">
                  <a:moveTo>
                    <a:pt x="2" y="7"/>
                  </a:moveTo>
                  <a:cubicBezTo>
                    <a:pt x="0" y="4"/>
                    <a:pt x="3" y="4"/>
                    <a:pt x="5" y="3"/>
                  </a:cubicBezTo>
                  <a:cubicBezTo>
                    <a:pt x="7" y="3"/>
                    <a:pt x="9" y="0"/>
                    <a:pt x="10" y="3"/>
                  </a:cubicBezTo>
                  <a:cubicBezTo>
                    <a:pt x="11" y="7"/>
                    <a:pt x="3" y="11"/>
                    <a:pt x="2"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8"/>
            <p:cNvSpPr>
              <a:spLocks/>
            </p:cNvSpPr>
            <p:nvPr/>
          </p:nvSpPr>
          <p:spPr bwMode="auto">
            <a:xfrm>
              <a:off x="3316288" y="3119437"/>
              <a:ext cx="115888" cy="112713"/>
            </a:xfrm>
            <a:custGeom>
              <a:avLst/>
              <a:gdLst>
                <a:gd name="T0" fmla="*/ 10 w 31"/>
                <a:gd name="T1" fmla="*/ 14 h 30"/>
                <a:gd name="T2" fmla="*/ 25 w 31"/>
                <a:gd name="T3" fmla="*/ 2 h 30"/>
                <a:gd name="T4" fmla="*/ 30 w 31"/>
                <a:gd name="T5" fmla="*/ 4 h 30"/>
                <a:gd name="T6" fmla="*/ 27 w 31"/>
                <a:gd name="T7" fmla="*/ 6 h 30"/>
                <a:gd name="T8" fmla="*/ 23 w 31"/>
                <a:gd name="T9" fmla="*/ 11 h 30"/>
                <a:gd name="T10" fmla="*/ 9 w 31"/>
                <a:gd name="T11" fmla="*/ 24 h 30"/>
                <a:gd name="T12" fmla="*/ 3 w 31"/>
                <a:gd name="T13" fmla="*/ 23 h 30"/>
                <a:gd name="T14" fmla="*/ 10 w 31"/>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10" y="14"/>
                  </a:moveTo>
                  <a:cubicBezTo>
                    <a:pt x="15" y="10"/>
                    <a:pt x="19" y="5"/>
                    <a:pt x="25" y="2"/>
                  </a:cubicBezTo>
                  <a:cubicBezTo>
                    <a:pt x="27" y="2"/>
                    <a:pt x="31" y="0"/>
                    <a:pt x="30" y="4"/>
                  </a:cubicBezTo>
                  <a:cubicBezTo>
                    <a:pt x="30" y="5"/>
                    <a:pt x="27" y="6"/>
                    <a:pt x="27" y="6"/>
                  </a:cubicBezTo>
                  <a:cubicBezTo>
                    <a:pt x="25" y="8"/>
                    <a:pt x="25" y="9"/>
                    <a:pt x="23" y="11"/>
                  </a:cubicBezTo>
                  <a:cubicBezTo>
                    <a:pt x="20" y="16"/>
                    <a:pt x="14" y="20"/>
                    <a:pt x="9" y="24"/>
                  </a:cubicBezTo>
                  <a:cubicBezTo>
                    <a:pt x="6" y="26"/>
                    <a:pt x="0" y="30"/>
                    <a:pt x="3" y="23"/>
                  </a:cubicBezTo>
                  <a:cubicBezTo>
                    <a:pt x="4" y="20"/>
                    <a:pt x="7" y="16"/>
                    <a:pt x="10"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9"/>
            <p:cNvSpPr>
              <a:spLocks/>
            </p:cNvSpPr>
            <p:nvPr/>
          </p:nvSpPr>
          <p:spPr bwMode="auto">
            <a:xfrm>
              <a:off x="3544888" y="2981325"/>
              <a:ext cx="74613" cy="85725"/>
            </a:xfrm>
            <a:custGeom>
              <a:avLst/>
              <a:gdLst>
                <a:gd name="T0" fmla="*/ 1 w 20"/>
                <a:gd name="T1" fmla="*/ 16 h 23"/>
                <a:gd name="T2" fmla="*/ 3 w 20"/>
                <a:gd name="T3" fmla="*/ 14 h 23"/>
                <a:gd name="T4" fmla="*/ 5 w 20"/>
                <a:gd name="T5" fmla="*/ 11 h 23"/>
                <a:gd name="T6" fmla="*/ 10 w 20"/>
                <a:gd name="T7" fmla="*/ 7 h 23"/>
                <a:gd name="T8" fmla="*/ 13 w 20"/>
                <a:gd name="T9" fmla="*/ 2 h 23"/>
                <a:gd name="T10" fmla="*/ 13 w 20"/>
                <a:gd name="T11" fmla="*/ 9 h 23"/>
                <a:gd name="T12" fmla="*/ 1 w 20"/>
                <a:gd name="T13" fmla="*/ 16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 y="16"/>
                  </a:moveTo>
                  <a:cubicBezTo>
                    <a:pt x="1" y="14"/>
                    <a:pt x="3" y="15"/>
                    <a:pt x="3" y="14"/>
                  </a:cubicBezTo>
                  <a:cubicBezTo>
                    <a:pt x="4" y="13"/>
                    <a:pt x="5" y="12"/>
                    <a:pt x="5" y="11"/>
                  </a:cubicBezTo>
                  <a:cubicBezTo>
                    <a:pt x="6" y="10"/>
                    <a:pt x="9" y="9"/>
                    <a:pt x="10" y="7"/>
                  </a:cubicBezTo>
                  <a:cubicBezTo>
                    <a:pt x="11" y="6"/>
                    <a:pt x="10" y="3"/>
                    <a:pt x="13" y="2"/>
                  </a:cubicBezTo>
                  <a:cubicBezTo>
                    <a:pt x="20" y="0"/>
                    <a:pt x="14" y="7"/>
                    <a:pt x="13" y="9"/>
                  </a:cubicBezTo>
                  <a:cubicBezTo>
                    <a:pt x="12" y="10"/>
                    <a:pt x="0" y="23"/>
                    <a:pt x="1"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0"/>
            <p:cNvSpPr>
              <a:spLocks/>
            </p:cNvSpPr>
            <p:nvPr/>
          </p:nvSpPr>
          <p:spPr bwMode="auto">
            <a:xfrm>
              <a:off x="3819525" y="2601912"/>
              <a:ext cx="52388" cy="134938"/>
            </a:xfrm>
            <a:custGeom>
              <a:avLst/>
              <a:gdLst>
                <a:gd name="T0" fmla="*/ 13 w 14"/>
                <a:gd name="T1" fmla="*/ 4 h 36"/>
                <a:gd name="T2" fmla="*/ 12 w 14"/>
                <a:gd name="T3" fmla="*/ 9 h 36"/>
                <a:gd name="T4" fmla="*/ 12 w 14"/>
                <a:gd name="T5" fmla="*/ 13 h 36"/>
                <a:gd name="T6" fmla="*/ 13 w 14"/>
                <a:gd name="T7" fmla="*/ 4 h 36"/>
              </a:gdLst>
              <a:ahLst/>
              <a:cxnLst>
                <a:cxn ang="0">
                  <a:pos x="T0" y="T1"/>
                </a:cxn>
                <a:cxn ang="0">
                  <a:pos x="T2" y="T3"/>
                </a:cxn>
                <a:cxn ang="0">
                  <a:pos x="T4" y="T5"/>
                </a:cxn>
                <a:cxn ang="0">
                  <a:pos x="T6" y="T7"/>
                </a:cxn>
              </a:cxnLst>
              <a:rect l="0" t="0" r="r" b="b"/>
              <a:pathLst>
                <a:path w="14" h="36">
                  <a:moveTo>
                    <a:pt x="13" y="4"/>
                  </a:moveTo>
                  <a:cubicBezTo>
                    <a:pt x="14" y="6"/>
                    <a:pt x="12" y="8"/>
                    <a:pt x="12" y="9"/>
                  </a:cubicBezTo>
                  <a:cubicBezTo>
                    <a:pt x="12" y="9"/>
                    <a:pt x="12" y="13"/>
                    <a:pt x="12" y="13"/>
                  </a:cubicBezTo>
                  <a:cubicBezTo>
                    <a:pt x="8" y="36"/>
                    <a:pt x="0" y="0"/>
                    <a:pt x="13"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1"/>
            <p:cNvSpPr>
              <a:spLocks/>
            </p:cNvSpPr>
            <p:nvPr/>
          </p:nvSpPr>
          <p:spPr bwMode="auto">
            <a:xfrm>
              <a:off x="3897313" y="2417762"/>
              <a:ext cx="134938" cy="150813"/>
            </a:xfrm>
            <a:custGeom>
              <a:avLst/>
              <a:gdLst>
                <a:gd name="T0" fmla="*/ 1 w 36"/>
                <a:gd name="T1" fmla="*/ 35 h 40"/>
                <a:gd name="T2" fmla="*/ 0 w 36"/>
                <a:gd name="T3" fmla="*/ 27 h 40"/>
                <a:gd name="T4" fmla="*/ 7 w 36"/>
                <a:gd name="T5" fmla="*/ 24 h 40"/>
                <a:gd name="T6" fmla="*/ 18 w 36"/>
                <a:gd name="T7" fmla="*/ 9 h 40"/>
                <a:gd name="T8" fmla="*/ 34 w 36"/>
                <a:gd name="T9" fmla="*/ 2 h 40"/>
                <a:gd name="T10" fmla="*/ 35 w 36"/>
                <a:gd name="T11" fmla="*/ 9 h 40"/>
                <a:gd name="T12" fmla="*/ 27 w 36"/>
                <a:gd name="T13" fmla="*/ 12 h 40"/>
                <a:gd name="T14" fmla="*/ 26 w 36"/>
                <a:gd name="T15" fmla="*/ 16 h 40"/>
                <a:gd name="T16" fmla="*/ 22 w 36"/>
                <a:gd name="T17" fmla="*/ 19 h 40"/>
                <a:gd name="T18" fmla="*/ 20 w 36"/>
                <a:gd name="T19" fmla="*/ 26 h 40"/>
                <a:gd name="T20" fmla="*/ 13 w 36"/>
                <a:gd name="T21" fmla="*/ 30 h 40"/>
                <a:gd name="T22" fmla="*/ 1 w 36"/>
                <a:gd name="T23"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1" y="35"/>
                  </a:moveTo>
                  <a:cubicBezTo>
                    <a:pt x="1" y="34"/>
                    <a:pt x="0" y="28"/>
                    <a:pt x="0" y="27"/>
                  </a:cubicBezTo>
                  <a:cubicBezTo>
                    <a:pt x="2" y="23"/>
                    <a:pt x="3" y="25"/>
                    <a:pt x="7" y="24"/>
                  </a:cubicBezTo>
                  <a:cubicBezTo>
                    <a:pt x="14" y="20"/>
                    <a:pt x="14" y="15"/>
                    <a:pt x="18" y="9"/>
                  </a:cubicBezTo>
                  <a:cubicBezTo>
                    <a:pt x="19" y="7"/>
                    <a:pt x="32" y="0"/>
                    <a:pt x="34" y="2"/>
                  </a:cubicBezTo>
                  <a:cubicBezTo>
                    <a:pt x="36" y="3"/>
                    <a:pt x="36" y="7"/>
                    <a:pt x="35" y="9"/>
                  </a:cubicBezTo>
                  <a:cubicBezTo>
                    <a:pt x="33" y="12"/>
                    <a:pt x="30" y="11"/>
                    <a:pt x="27" y="12"/>
                  </a:cubicBezTo>
                  <a:cubicBezTo>
                    <a:pt x="27" y="12"/>
                    <a:pt x="26" y="16"/>
                    <a:pt x="26" y="16"/>
                  </a:cubicBezTo>
                  <a:cubicBezTo>
                    <a:pt x="26" y="16"/>
                    <a:pt x="23" y="18"/>
                    <a:pt x="22" y="19"/>
                  </a:cubicBezTo>
                  <a:cubicBezTo>
                    <a:pt x="21" y="21"/>
                    <a:pt x="22" y="24"/>
                    <a:pt x="20" y="26"/>
                  </a:cubicBezTo>
                  <a:cubicBezTo>
                    <a:pt x="18" y="30"/>
                    <a:pt x="15" y="29"/>
                    <a:pt x="13" y="30"/>
                  </a:cubicBezTo>
                  <a:cubicBezTo>
                    <a:pt x="12" y="30"/>
                    <a:pt x="1" y="40"/>
                    <a:pt x="1" y="3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2"/>
            <p:cNvSpPr>
              <a:spLocks/>
            </p:cNvSpPr>
            <p:nvPr/>
          </p:nvSpPr>
          <p:spPr bwMode="auto">
            <a:xfrm>
              <a:off x="2528888" y="1822450"/>
              <a:ext cx="327025" cy="1349375"/>
            </a:xfrm>
            <a:custGeom>
              <a:avLst/>
              <a:gdLst>
                <a:gd name="T0" fmla="*/ 26 w 87"/>
                <a:gd name="T1" fmla="*/ 332 h 360"/>
                <a:gd name="T2" fmla="*/ 17 w 87"/>
                <a:gd name="T3" fmla="*/ 352 h 360"/>
                <a:gd name="T4" fmla="*/ 11 w 87"/>
                <a:gd name="T5" fmla="*/ 349 h 360"/>
                <a:gd name="T6" fmla="*/ 13 w 87"/>
                <a:gd name="T7" fmla="*/ 310 h 360"/>
                <a:gd name="T8" fmla="*/ 15 w 87"/>
                <a:gd name="T9" fmla="*/ 266 h 360"/>
                <a:gd name="T10" fmla="*/ 14 w 87"/>
                <a:gd name="T11" fmla="*/ 216 h 360"/>
                <a:gd name="T12" fmla="*/ 18 w 87"/>
                <a:gd name="T13" fmla="*/ 179 h 360"/>
                <a:gd name="T14" fmla="*/ 20 w 87"/>
                <a:gd name="T15" fmla="*/ 146 h 360"/>
                <a:gd name="T16" fmla="*/ 9 w 87"/>
                <a:gd name="T17" fmla="*/ 80 h 360"/>
                <a:gd name="T18" fmla="*/ 7 w 87"/>
                <a:gd name="T19" fmla="*/ 56 h 360"/>
                <a:gd name="T20" fmla="*/ 23 w 87"/>
                <a:gd name="T21" fmla="*/ 49 h 360"/>
                <a:gd name="T22" fmla="*/ 25 w 87"/>
                <a:gd name="T23" fmla="*/ 49 h 360"/>
                <a:gd name="T24" fmla="*/ 31 w 87"/>
                <a:gd name="T25" fmla="*/ 23 h 360"/>
                <a:gd name="T26" fmla="*/ 28 w 87"/>
                <a:gd name="T27" fmla="*/ 8 h 360"/>
                <a:gd name="T28" fmla="*/ 41 w 87"/>
                <a:gd name="T29" fmla="*/ 25 h 360"/>
                <a:gd name="T30" fmla="*/ 43 w 87"/>
                <a:gd name="T31" fmla="*/ 42 h 360"/>
                <a:gd name="T32" fmla="*/ 46 w 87"/>
                <a:gd name="T33" fmla="*/ 98 h 360"/>
                <a:gd name="T34" fmla="*/ 57 w 87"/>
                <a:gd name="T35" fmla="*/ 152 h 360"/>
                <a:gd name="T36" fmla="*/ 66 w 87"/>
                <a:gd name="T37" fmla="*/ 202 h 360"/>
                <a:gd name="T38" fmla="*/ 75 w 87"/>
                <a:gd name="T39" fmla="*/ 227 h 360"/>
                <a:gd name="T40" fmla="*/ 86 w 87"/>
                <a:gd name="T41" fmla="*/ 247 h 360"/>
                <a:gd name="T42" fmla="*/ 86 w 87"/>
                <a:gd name="T43" fmla="*/ 249 h 360"/>
                <a:gd name="T44" fmla="*/ 51 w 87"/>
                <a:gd name="T45" fmla="*/ 225 h 360"/>
                <a:gd name="T46" fmla="*/ 39 w 87"/>
                <a:gd name="T47" fmla="*/ 240 h 360"/>
                <a:gd name="T48" fmla="*/ 29 w 87"/>
                <a:gd name="T49" fmla="*/ 263 h 360"/>
                <a:gd name="T50" fmla="*/ 46 w 87"/>
                <a:gd name="T51" fmla="*/ 313 h 360"/>
                <a:gd name="T52" fmla="*/ 49 w 87"/>
                <a:gd name="T53" fmla="*/ 350 h 360"/>
                <a:gd name="T54" fmla="*/ 29 w 87"/>
                <a:gd name="T55" fmla="*/ 329 h 360"/>
                <a:gd name="T56" fmla="*/ 26 w 87"/>
                <a:gd name="T57" fmla="*/ 3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360">
                  <a:moveTo>
                    <a:pt x="26" y="332"/>
                  </a:moveTo>
                  <a:cubicBezTo>
                    <a:pt x="22" y="339"/>
                    <a:pt x="22" y="347"/>
                    <a:pt x="17" y="352"/>
                  </a:cubicBezTo>
                  <a:cubicBezTo>
                    <a:pt x="11" y="359"/>
                    <a:pt x="15" y="360"/>
                    <a:pt x="11" y="349"/>
                  </a:cubicBezTo>
                  <a:cubicBezTo>
                    <a:pt x="7" y="335"/>
                    <a:pt x="11" y="325"/>
                    <a:pt x="13" y="310"/>
                  </a:cubicBezTo>
                  <a:cubicBezTo>
                    <a:pt x="15" y="296"/>
                    <a:pt x="17" y="279"/>
                    <a:pt x="15" y="266"/>
                  </a:cubicBezTo>
                  <a:cubicBezTo>
                    <a:pt x="12" y="248"/>
                    <a:pt x="12" y="235"/>
                    <a:pt x="14" y="216"/>
                  </a:cubicBezTo>
                  <a:cubicBezTo>
                    <a:pt x="16" y="204"/>
                    <a:pt x="19" y="191"/>
                    <a:pt x="18" y="179"/>
                  </a:cubicBezTo>
                  <a:cubicBezTo>
                    <a:pt x="17" y="166"/>
                    <a:pt x="18" y="159"/>
                    <a:pt x="20" y="146"/>
                  </a:cubicBezTo>
                  <a:cubicBezTo>
                    <a:pt x="0" y="133"/>
                    <a:pt x="5" y="99"/>
                    <a:pt x="9" y="80"/>
                  </a:cubicBezTo>
                  <a:cubicBezTo>
                    <a:pt x="11" y="72"/>
                    <a:pt x="6" y="64"/>
                    <a:pt x="7" y="56"/>
                  </a:cubicBezTo>
                  <a:cubicBezTo>
                    <a:pt x="8" y="49"/>
                    <a:pt x="20" y="35"/>
                    <a:pt x="23" y="49"/>
                  </a:cubicBezTo>
                  <a:cubicBezTo>
                    <a:pt x="23" y="49"/>
                    <a:pt x="24" y="49"/>
                    <a:pt x="25" y="49"/>
                  </a:cubicBezTo>
                  <a:cubicBezTo>
                    <a:pt x="27" y="43"/>
                    <a:pt x="32" y="29"/>
                    <a:pt x="31" y="23"/>
                  </a:cubicBezTo>
                  <a:cubicBezTo>
                    <a:pt x="31" y="20"/>
                    <a:pt x="25" y="11"/>
                    <a:pt x="28" y="8"/>
                  </a:cubicBezTo>
                  <a:cubicBezTo>
                    <a:pt x="36" y="0"/>
                    <a:pt x="42" y="18"/>
                    <a:pt x="41" y="25"/>
                  </a:cubicBezTo>
                  <a:cubicBezTo>
                    <a:pt x="41" y="30"/>
                    <a:pt x="40" y="36"/>
                    <a:pt x="43" y="42"/>
                  </a:cubicBezTo>
                  <a:cubicBezTo>
                    <a:pt x="50" y="62"/>
                    <a:pt x="50" y="77"/>
                    <a:pt x="46" y="98"/>
                  </a:cubicBezTo>
                  <a:cubicBezTo>
                    <a:pt x="42" y="118"/>
                    <a:pt x="52" y="131"/>
                    <a:pt x="57" y="152"/>
                  </a:cubicBezTo>
                  <a:cubicBezTo>
                    <a:pt x="60" y="168"/>
                    <a:pt x="61" y="186"/>
                    <a:pt x="66" y="202"/>
                  </a:cubicBezTo>
                  <a:cubicBezTo>
                    <a:pt x="68" y="209"/>
                    <a:pt x="72" y="219"/>
                    <a:pt x="75" y="227"/>
                  </a:cubicBezTo>
                  <a:cubicBezTo>
                    <a:pt x="77" y="232"/>
                    <a:pt x="87" y="241"/>
                    <a:pt x="86" y="247"/>
                  </a:cubicBezTo>
                  <a:cubicBezTo>
                    <a:pt x="86" y="247"/>
                    <a:pt x="86" y="248"/>
                    <a:pt x="86" y="249"/>
                  </a:cubicBezTo>
                  <a:cubicBezTo>
                    <a:pt x="75" y="252"/>
                    <a:pt x="72" y="220"/>
                    <a:pt x="51" y="225"/>
                  </a:cubicBezTo>
                  <a:cubicBezTo>
                    <a:pt x="39" y="228"/>
                    <a:pt x="42" y="230"/>
                    <a:pt x="39" y="240"/>
                  </a:cubicBezTo>
                  <a:cubicBezTo>
                    <a:pt x="37" y="249"/>
                    <a:pt x="31" y="254"/>
                    <a:pt x="29" y="263"/>
                  </a:cubicBezTo>
                  <a:cubicBezTo>
                    <a:pt x="23" y="283"/>
                    <a:pt x="37" y="296"/>
                    <a:pt x="46" y="313"/>
                  </a:cubicBezTo>
                  <a:cubicBezTo>
                    <a:pt x="49" y="320"/>
                    <a:pt x="63" y="346"/>
                    <a:pt x="49" y="350"/>
                  </a:cubicBezTo>
                  <a:cubicBezTo>
                    <a:pt x="48" y="342"/>
                    <a:pt x="37" y="322"/>
                    <a:pt x="29" y="329"/>
                  </a:cubicBezTo>
                  <a:cubicBezTo>
                    <a:pt x="29" y="329"/>
                    <a:pt x="27" y="332"/>
                    <a:pt x="26" y="3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33"/>
            <p:cNvSpPr>
              <a:spLocks/>
            </p:cNvSpPr>
            <p:nvPr/>
          </p:nvSpPr>
          <p:spPr bwMode="auto">
            <a:xfrm>
              <a:off x="354013" y="6453188"/>
              <a:ext cx="457200" cy="638175"/>
            </a:xfrm>
            <a:custGeom>
              <a:avLst/>
              <a:gdLst>
                <a:gd name="T0" fmla="*/ 22 w 122"/>
                <a:gd name="T1" fmla="*/ 108 h 170"/>
                <a:gd name="T2" fmla="*/ 21 w 122"/>
                <a:gd name="T3" fmla="*/ 119 h 170"/>
                <a:gd name="T4" fmla="*/ 10 w 122"/>
                <a:gd name="T5" fmla="*/ 109 h 170"/>
                <a:gd name="T6" fmla="*/ 7 w 122"/>
                <a:gd name="T7" fmla="*/ 94 h 170"/>
                <a:gd name="T8" fmla="*/ 3 w 122"/>
                <a:gd name="T9" fmla="*/ 78 h 170"/>
                <a:gd name="T10" fmla="*/ 0 w 122"/>
                <a:gd name="T11" fmla="*/ 72 h 170"/>
                <a:gd name="T12" fmla="*/ 7 w 122"/>
                <a:gd name="T13" fmla="*/ 65 h 170"/>
                <a:gd name="T14" fmla="*/ 17 w 122"/>
                <a:gd name="T15" fmla="*/ 69 h 170"/>
                <a:gd name="T16" fmla="*/ 14 w 122"/>
                <a:gd name="T17" fmla="*/ 55 h 170"/>
                <a:gd name="T18" fmla="*/ 16 w 122"/>
                <a:gd name="T19" fmla="*/ 30 h 170"/>
                <a:gd name="T20" fmla="*/ 19 w 122"/>
                <a:gd name="T21" fmla="*/ 14 h 170"/>
                <a:gd name="T22" fmla="*/ 27 w 122"/>
                <a:gd name="T23" fmla="*/ 2 h 170"/>
                <a:gd name="T24" fmla="*/ 52 w 122"/>
                <a:gd name="T25" fmla="*/ 8 h 170"/>
                <a:gd name="T26" fmla="*/ 69 w 122"/>
                <a:gd name="T27" fmla="*/ 7 h 170"/>
                <a:gd name="T28" fmla="*/ 65 w 122"/>
                <a:gd name="T29" fmla="*/ 22 h 170"/>
                <a:gd name="T30" fmla="*/ 71 w 122"/>
                <a:gd name="T31" fmla="*/ 39 h 170"/>
                <a:gd name="T32" fmla="*/ 74 w 122"/>
                <a:gd name="T33" fmla="*/ 45 h 170"/>
                <a:gd name="T34" fmla="*/ 66 w 122"/>
                <a:gd name="T35" fmla="*/ 63 h 170"/>
                <a:gd name="T36" fmla="*/ 50 w 122"/>
                <a:gd name="T37" fmla="*/ 75 h 170"/>
                <a:gd name="T38" fmla="*/ 45 w 122"/>
                <a:gd name="T39" fmla="*/ 91 h 170"/>
                <a:gd name="T40" fmla="*/ 52 w 122"/>
                <a:gd name="T41" fmla="*/ 103 h 170"/>
                <a:gd name="T42" fmla="*/ 62 w 122"/>
                <a:gd name="T43" fmla="*/ 101 h 170"/>
                <a:gd name="T44" fmla="*/ 78 w 122"/>
                <a:gd name="T45" fmla="*/ 109 h 170"/>
                <a:gd name="T46" fmla="*/ 86 w 122"/>
                <a:gd name="T47" fmla="*/ 117 h 170"/>
                <a:gd name="T48" fmla="*/ 89 w 122"/>
                <a:gd name="T49" fmla="*/ 134 h 170"/>
                <a:gd name="T50" fmla="*/ 95 w 122"/>
                <a:gd name="T51" fmla="*/ 127 h 170"/>
                <a:gd name="T52" fmla="*/ 111 w 122"/>
                <a:gd name="T53" fmla="*/ 134 h 170"/>
                <a:gd name="T54" fmla="*/ 103 w 122"/>
                <a:gd name="T55" fmla="*/ 142 h 170"/>
                <a:gd name="T56" fmla="*/ 118 w 122"/>
                <a:gd name="T57" fmla="*/ 151 h 170"/>
                <a:gd name="T58" fmla="*/ 114 w 122"/>
                <a:gd name="T59" fmla="*/ 170 h 170"/>
                <a:gd name="T60" fmla="*/ 107 w 122"/>
                <a:gd name="T61" fmla="*/ 162 h 170"/>
                <a:gd name="T62" fmla="*/ 93 w 122"/>
                <a:gd name="T63" fmla="*/ 150 h 170"/>
                <a:gd name="T64" fmla="*/ 80 w 122"/>
                <a:gd name="T65" fmla="*/ 135 h 170"/>
                <a:gd name="T66" fmla="*/ 79 w 122"/>
                <a:gd name="T67" fmla="*/ 147 h 170"/>
                <a:gd name="T68" fmla="*/ 73 w 122"/>
                <a:gd name="T69" fmla="*/ 145 h 170"/>
                <a:gd name="T70" fmla="*/ 65 w 122"/>
                <a:gd name="T71" fmla="*/ 139 h 170"/>
                <a:gd name="T72" fmla="*/ 49 w 122"/>
                <a:gd name="T73" fmla="*/ 132 h 170"/>
                <a:gd name="T74" fmla="*/ 34 w 122"/>
                <a:gd name="T75" fmla="*/ 138 h 170"/>
                <a:gd name="T76" fmla="*/ 22 w 122"/>
                <a:gd name="T77" fmla="*/ 134 h 170"/>
                <a:gd name="T78" fmla="*/ 23 w 122"/>
                <a:gd name="T79" fmla="*/ 122 h 170"/>
                <a:gd name="T80" fmla="*/ 29 w 122"/>
                <a:gd name="T81" fmla="*/ 10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70">
                  <a:moveTo>
                    <a:pt x="29" y="109"/>
                  </a:moveTo>
                  <a:cubicBezTo>
                    <a:pt x="27" y="107"/>
                    <a:pt x="23" y="106"/>
                    <a:pt x="22" y="108"/>
                  </a:cubicBezTo>
                  <a:cubicBezTo>
                    <a:pt x="21" y="110"/>
                    <a:pt x="24" y="113"/>
                    <a:pt x="24" y="114"/>
                  </a:cubicBezTo>
                  <a:cubicBezTo>
                    <a:pt x="24" y="116"/>
                    <a:pt x="23" y="119"/>
                    <a:pt x="21" y="119"/>
                  </a:cubicBezTo>
                  <a:cubicBezTo>
                    <a:pt x="19" y="119"/>
                    <a:pt x="19" y="114"/>
                    <a:pt x="16" y="114"/>
                  </a:cubicBezTo>
                  <a:cubicBezTo>
                    <a:pt x="15" y="110"/>
                    <a:pt x="13" y="111"/>
                    <a:pt x="10" y="109"/>
                  </a:cubicBezTo>
                  <a:cubicBezTo>
                    <a:pt x="7" y="107"/>
                    <a:pt x="9" y="106"/>
                    <a:pt x="9" y="102"/>
                  </a:cubicBezTo>
                  <a:cubicBezTo>
                    <a:pt x="9" y="100"/>
                    <a:pt x="8" y="96"/>
                    <a:pt x="7" y="94"/>
                  </a:cubicBezTo>
                  <a:cubicBezTo>
                    <a:pt x="6" y="91"/>
                    <a:pt x="4" y="89"/>
                    <a:pt x="3" y="86"/>
                  </a:cubicBezTo>
                  <a:cubicBezTo>
                    <a:pt x="2" y="84"/>
                    <a:pt x="4" y="81"/>
                    <a:pt x="3" y="78"/>
                  </a:cubicBezTo>
                  <a:cubicBezTo>
                    <a:pt x="3" y="77"/>
                    <a:pt x="1" y="77"/>
                    <a:pt x="0" y="76"/>
                  </a:cubicBezTo>
                  <a:cubicBezTo>
                    <a:pt x="0" y="75"/>
                    <a:pt x="0" y="74"/>
                    <a:pt x="0" y="72"/>
                  </a:cubicBezTo>
                  <a:cubicBezTo>
                    <a:pt x="0" y="70"/>
                    <a:pt x="0" y="66"/>
                    <a:pt x="1" y="64"/>
                  </a:cubicBezTo>
                  <a:cubicBezTo>
                    <a:pt x="4" y="61"/>
                    <a:pt x="6" y="63"/>
                    <a:pt x="7" y="65"/>
                  </a:cubicBezTo>
                  <a:cubicBezTo>
                    <a:pt x="9" y="68"/>
                    <a:pt x="8" y="71"/>
                    <a:pt x="11" y="72"/>
                  </a:cubicBezTo>
                  <a:cubicBezTo>
                    <a:pt x="13" y="73"/>
                    <a:pt x="17" y="72"/>
                    <a:pt x="17" y="69"/>
                  </a:cubicBezTo>
                  <a:cubicBezTo>
                    <a:pt x="17" y="68"/>
                    <a:pt x="15" y="65"/>
                    <a:pt x="15" y="63"/>
                  </a:cubicBezTo>
                  <a:cubicBezTo>
                    <a:pt x="14" y="60"/>
                    <a:pt x="14" y="57"/>
                    <a:pt x="14" y="55"/>
                  </a:cubicBezTo>
                  <a:cubicBezTo>
                    <a:pt x="15" y="49"/>
                    <a:pt x="18" y="44"/>
                    <a:pt x="18" y="37"/>
                  </a:cubicBezTo>
                  <a:cubicBezTo>
                    <a:pt x="18" y="34"/>
                    <a:pt x="16" y="33"/>
                    <a:pt x="16" y="30"/>
                  </a:cubicBezTo>
                  <a:cubicBezTo>
                    <a:pt x="15" y="27"/>
                    <a:pt x="17" y="25"/>
                    <a:pt x="18" y="22"/>
                  </a:cubicBezTo>
                  <a:cubicBezTo>
                    <a:pt x="19" y="19"/>
                    <a:pt x="18" y="17"/>
                    <a:pt x="19" y="14"/>
                  </a:cubicBezTo>
                  <a:cubicBezTo>
                    <a:pt x="20" y="12"/>
                    <a:pt x="21" y="9"/>
                    <a:pt x="22" y="6"/>
                  </a:cubicBezTo>
                  <a:cubicBezTo>
                    <a:pt x="23" y="3"/>
                    <a:pt x="23" y="3"/>
                    <a:pt x="27" y="2"/>
                  </a:cubicBezTo>
                  <a:cubicBezTo>
                    <a:pt x="30" y="2"/>
                    <a:pt x="33" y="1"/>
                    <a:pt x="36" y="1"/>
                  </a:cubicBezTo>
                  <a:cubicBezTo>
                    <a:pt x="44" y="0"/>
                    <a:pt x="46" y="6"/>
                    <a:pt x="52" y="8"/>
                  </a:cubicBezTo>
                  <a:cubicBezTo>
                    <a:pt x="58" y="9"/>
                    <a:pt x="63" y="9"/>
                    <a:pt x="62" y="2"/>
                  </a:cubicBezTo>
                  <a:cubicBezTo>
                    <a:pt x="64" y="2"/>
                    <a:pt x="68" y="6"/>
                    <a:pt x="69" y="7"/>
                  </a:cubicBezTo>
                  <a:cubicBezTo>
                    <a:pt x="71" y="9"/>
                    <a:pt x="72" y="9"/>
                    <a:pt x="72" y="13"/>
                  </a:cubicBezTo>
                  <a:cubicBezTo>
                    <a:pt x="72" y="18"/>
                    <a:pt x="71" y="23"/>
                    <a:pt x="65" y="22"/>
                  </a:cubicBezTo>
                  <a:cubicBezTo>
                    <a:pt x="65" y="27"/>
                    <a:pt x="64" y="33"/>
                    <a:pt x="68" y="37"/>
                  </a:cubicBezTo>
                  <a:cubicBezTo>
                    <a:pt x="69" y="38"/>
                    <a:pt x="70" y="37"/>
                    <a:pt x="71" y="39"/>
                  </a:cubicBezTo>
                  <a:cubicBezTo>
                    <a:pt x="72" y="39"/>
                    <a:pt x="72" y="41"/>
                    <a:pt x="72" y="42"/>
                  </a:cubicBezTo>
                  <a:cubicBezTo>
                    <a:pt x="73" y="43"/>
                    <a:pt x="73" y="43"/>
                    <a:pt x="74" y="45"/>
                  </a:cubicBezTo>
                  <a:cubicBezTo>
                    <a:pt x="74" y="46"/>
                    <a:pt x="73" y="47"/>
                    <a:pt x="73" y="48"/>
                  </a:cubicBezTo>
                  <a:cubicBezTo>
                    <a:pt x="71" y="54"/>
                    <a:pt x="70" y="58"/>
                    <a:pt x="66" y="63"/>
                  </a:cubicBezTo>
                  <a:cubicBezTo>
                    <a:pt x="64" y="66"/>
                    <a:pt x="62" y="67"/>
                    <a:pt x="59" y="69"/>
                  </a:cubicBezTo>
                  <a:cubicBezTo>
                    <a:pt x="56" y="71"/>
                    <a:pt x="51" y="73"/>
                    <a:pt x="50" y="75"/>
                  </a:cubicBezTo>
                  <a:cubicBezTo>
                    <a:pt x="46" y="79"/>
                    <a:pt x="50" y="78"/>
                    <a:pt x="50" y="82"/>
                  </a:cubicBezTo>
                  <a:cubicBezTo>
                    <a:pt x="50" y="85"/>
                    <a:pt x="45" y="88"/>
                    <a:pt x="45" y="91"/>
                  </a:cubicBezTo>
                  <a:cubicBezTo>
                    <a:pt x="43" y="96"/>
                    <a:pt x="49" y="103"/>
                    <a:pt x="52" y="105"/>
                  </a:cubicBezTo>
                  <a:cubicBezTo>
                    <a:pt x="52" y="105"/>
                    <a:pt x="52" y="104"/>
                    <a:pt x="52" y="103"/>
                  </a:cubicBezTo>
                  <a:cubicBezTo>
                    <a:pt x="53" y="103"/>
                    <a:pt x="55" y="104"/>
                    <a:pt x="56" y="105"/>
                  </a:cubicBezTo>
                  <a:cubicBezTo>
                    <a:pt x="56" y="102"/>
                    <a:pt x="59" y="101"/>
                    <a:pt x="62" y="101"/>
                  </a:cubicBezTo>
                  <a:cubicBezTo>
                    <a:pt x="65" y="102"/>
                    <a:pt x="66" y="107"/>
                    <a:pt x="68" y="109"/>
                  </a:cubicBezTo>
                  <a:cubicBezTo>
                    <a:pt x="71" y="110"/>
                    <a:pt x="75" y="109"/>
                    <a:pt x="78" y="109"/>
                  </a:cubicBezTo>
                  <a:cubicBezTo>
                    <a:pt x="81" y="110"/>
                    <a:pt x="84" y="110"/>
                    <a:pt x="87" y="111"/>
                  </a:cubicBezTo>
                  <a:cubicBezTo>
                    <a:pt x="89" y="115"/>
                    <a:pt x="87" y="114"/>
                    <a:pt x="86" y="117"/>
                  </a:cubicBezTo>
                  <a:cubicBezTo>
                    <a:pt x="83" y="121"/>
                    <a:pt x="86" y="122"/>
                    <a:pt x="88" y="125"/>
                  </a:cubicBezTo>
                  <a:cubicBezTo>
                    <a:pt x="89" y="128"/>
                    <a:pt x="88" y="131"/>
                    <a:pt x="89" y="134"/>
                  </a:cubicBezTo>
                  <a:cubicBezTo>
                    <a:pt x="91" y="136"/>
                    <a:pt x="95" y="137"/>
                    <a:pt x="96" y="133"/>
                  </a:cubicBezTo>
                  <a:cubicBezTo>
                    <a:pt x="96" y="131"/>
                    <a:pt x="90" y="128"/>
                    <a:pt x="95" y="127"/>
                  </a:cubicBezTo>
                  <a:cubicBezTo>
                    <a:pt x="99" y="125"/>
                    <a:pt x="100" y="130"/>
                    <a:pt x="102" y="131"/>
                  </a:cubicBezTo>
                  <a:cubicBezTo>
                    <a:pt x="105" y="133"/>
                    <a:pt x="109" y="130"/>
                    <a:pt x="111" y="134"/>
                  </a:cubicBezTo>
                  <a:cubicBezTo>
                    <a:pt x="113" y="136"/>
                    <a:pt x="111" y="137"/>
                    <a:pt x="108" y="138"/>
                  </a:cubicBezTo>
                  <a:cubicBezTo>
                    <a:pt x="105" y="139"/>
                    <a:pt x="103" y="138"/>
                    <a:pt x="103" y="142"/>
                  </a:cubicBezTo>
                  <a:cubicBezTo>
                    <a:pt x="103" y="146"/>
                    <a:pt x="107" y="147"/>
                    <a:pt x="110" y="148"/>
                  </a:cubicBezTo>
                  <a:cubicBezTo>
                    <a:pt x="113" y="148"/>
                    <a:pt x="115" y="149"/>
                    <a:pt x="118" y="151"/>
                  </a:cubicBezTo>
                  <a:cubicBezTo>
                    <a:pt x="122" y="154"/>
                    <a:pt x="120" y="155"/>
                    <a:pt x="119" y="160"/>
                  </a:cubicBezTo>
                  <a:cubicBezTo>
                    <a:pt x="118" y="163"/>
                    <a:pt x="118" y="169"/>
                    <a:pt x="114" y="170"/>
                  </a:cubicBezTo>
                  <a:cubicBezTo>
                    <a:pt x="112" y="170"/>
                    <a:pt x="109" y="167"/>
                    <a:pt x="108" y="166"/>
                  </a:cubicBezTo>
                  <a:cubicBezTo>
                    <a:pt x="107" y="165"/>
                    <a:pt x="108" y="163"/>
                    <a:pt x="107" y="162"/>
                  </a:cubicBezTo>
                  <a:cubicBezTo>
                    <a:pt x="105" y="160"/>
                    <a:pt x="100" y="160"/>
                    <a:pt x="97" y="158"/>
                  </a:cubicBezTo>
                  <a:cubicBezTo>
                    <a:pt x="94" y="155"/>
                    <a:pt x="94" y="153"/>
                    <a:pt x="93" y="150"/>
                  </a:cubicBezTo>
                  <a:cubicBezTo>
                    <a:pt x="92" y="143"/>
                    <a:pt x="86" y="146"/>
                    <a:pt x="82" y="142"/>
                  </a:cubicBezTo>
                  <a:cubicBezTo>
                    <a:pt x="81" y="139"/>
                    <a:pt x="82" y="136"/>
                    <a:pt x="80" y="135"/>
                  </a:cubicBezTo>
                  <a:cubicBezTo>
                    <a:pt x="79" y="133"/>
                    <a:pt x="75" y="133"/>
                    <a:pt x="74" y="132"/>
                  </a:cubicBezTo>
                  <a:cubicBezTo>
                    <a:pt x="69" y="137"/>
                    <a:pt x="78" y="143"/>
                    <a:pt x="79" y="147"/>
                  </a:cubicBezTo>
                  <a:cubicBezTo>
                    <a:pt x="79" y="150"/>
                    <a:pt x="76" y="154"/>
                    <a:pt x="73" y="151"/>
                  </a:cubicBezTo>
                  <a:cubicBezTo>
                    <a:pt x="72" y="150"/>
                    <a:pt x="74" y="146"/>
                    <a:pt x="73" y="145"/>
                  </a:cubicBezTo>
                  <a:cubicBezTo>
                    <a:pt x="71" y="143"/>
                    <a:pt x="69" y="144"/>
                    <a:pt x="68" y="142"/>
                  </a:cubicBezTo>
                  <a:cubicBezTo>
                    <a:pt x="67" y="142"/>
                    <a:pt x="66" y="140"/>
                    <a:pt x="65" y="139"/>
                  </a:cubicBezTo>
                  <a:cubicBezTo>
                    <a:pt x="63" y="137"/>
                    <a:pt x="61" y="136"/>
                    <a:pt x="59" y="135"/>
                  </a:cubicBezTo>
                  <a:cubicBezTo>
                    <a:pt x="56" y="134"/>
                    <a:pt x="51" y="131"/>
                    <a:pt x="49" y="132"/>
                  </a:cubicBezTo>
                  <a:cubicBezTo>
                    <a:pt x="46" y="134"/>
                    <a:pt x="47" y="138"/>
                    <a:pt x="44" y="140"/>
                  </a:cubicBezTo>
                  <a:cubicBezTo>
                    <a:pt x="42" y="141"/>
                    <a:pt x="36" y="140"/>
                    <a:pt x="34" y="138"/>
                  </a:cubicBezTo>
                  <a:cubicBezTo>
                    <a:pt x="31" y="136"/>
                    <a:pt x="31" y="132"/>
                    <a:pt x="26" y="133"/>
                  </a:cubicBezTo>
                  <a:cubicBezTo>
                    <a:pt x="24" y="133"/>
                    <a:pt x="24" y="135"/>
                    <a:pt x="22" y="134"/>
                  </a:cubicBezTo>
                  <a:cubicBezTo>
                    <a:pt x="20" y="133"/>
                    <a:pt x="22" y="129"/>
                    <a:pt x="22" y="127"/>
                  </a:cubicBezTo>
                  <a:cubicBezTo>
                    <a:pt x="22" y="126"/>
                    <a:pt x="23" y="123"/>
                    <a:pt x="23" y="122"/>
                  </a:cubicBezTo>
                  <a:cubicBezTo>
                    <a:pt x="25" y="120"/>
                    <a:pt x="27" y="120"/>
                    <a:pt x="29" y="118"/>
                  </a:cubicBezTo>
                  <a:cubicBezTo>
                    <a:pt x="31" y="115"/>
                    <a:pt x="33" y="111"/>
                    <a:pt x="29" y="108"/>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34"/>
            <p:cNvSpPr>
              <a:spLocks/>
            </p:cNvSpPr>
            <p:nvPr/>
          </p:nvSpPr>
          <p:spPr bwMode="auto">
            <a:xfrm>
              <a:off x="785813" y="6926263"/>
              <a:ext cx="44450" cy="63500"/>
            </a:xfrm>
            <a:custGeom>
              <a:avLst/>
              <a:gdLst>
                <a:gd name="T0" fmla="*/ 0 w 12"/>
                <a:gd name="T1" fmla="*/ 10 h 17"/>
                <a:gd name="T2" fmla="*/ 4 w 12"/>
                <a:gd name="T3" fmla="*/ 1 h 17"/>
                <a:gd name="T4" fmla="*/ 11 w 12"/>
                <a:gd name="T5" fmla="*/ 8 h 17"/>
                <a:gd name="T6" fmla="*/ 4 w 12"/>
                <a:gd name="T7" fmla="*/ 16 h 17"/>
                <a:gd name="T8" fmla="*/ 1 w 12"/>
                <a:gd name="T9" fmla="*/ 15 h 17"/>
                <a:gd name="T10" fmla="*/ 0 w 12"/>
                <a:gd name="T11" fmla="*/ 10 h 17"/>
              </a:gdLst>
              <a:ahLst/>
              <a:cxnLst>
                <a:cxn ang="0">
                  <a:pos x="T0" y="T1"/>
                </a:cxn>
                <a:cxn ang="0">
                  <a:pos x="T2" y="T3"/>
                </a:cxn>
                <a:cxn ang="0">
                  <a:pos x="T4" y="T5"/>
                </a:cxn>
                <a:cxn ang="0">
                  <a:pos x="T6" y="T7"/>
                </a:cxn>
                <a:cxn ang="0">
                  <a:pos x="T8" y="T9"/>
                </a:cxn>
                <a:cxn ang="0">
                  <a:pos x="T10" y="T11"/>
                </a:cxn>
              </a:cxnLst>
              <a:rect l="0" t="0" r="r" b="b"/>
              <a:pathLst>
                <a:path w="12" h="17">
                  <a:moveTo>
                    <a:pt x="0" y="10"/>
                  </a:moveTo>
                  <a:cubicBezTo>
                    <a:pt x="2" y="7"/>
                    <a:pt x="0" y="1"/>
                    <a:pt x="4" y="1"/>
                  </a:cubicBezTo>
                  <a:cubicBezTo>
                    <a:pt x="8" y="0"/>
                    <a:pt x="7" y="7"/>
                    <a:pt x="11" y="8"/>
                  </a:cubicBezTo>
                  <a:cubicBezTo>
                    <a:pt x="12" y="11"/>
                    <a:pt x="7" y="16"/>
                    <a:pt x="4" y="16"/>
                  </a:cubicBezTo>
                  <a:cubicBezTo>
                    <a:pt x="1" y="16"/>
                    <a:pt x="2" y="17"/>
                    <a:pt x="1" y="15"/>
                  </a:cubicBezTo>
                  <a:cubicBezTo>
                    <a:pt x="1" y="14"/>
                    <a:pt x="0" y="10"/>
                    <a:pt x="0"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5"/>
            <p:cNvSpPr>
              <a:spLocks/>
            </p:cNvSpPr>
            <p:nvPr/>
          </p:nvSpPr>
          <p:spPr bwMode="auto">
            <a:xfrm>
              <a:off x="406400" y="6973888"/>
              <a:ext cx="131763" cy="153988"/>
            </a:xfrm>
            <a:custGeom>
              <a:avLst/>
              <a:gdLst>
                <a:gd name="T0" fmla="*/ 1 w 35"/>
                <a:gd name="T1" fmla="*/ 8 h 41"/>
                <a:gd name="T2" fmla="*/ 0 w 35"/>
                <a:gd name="T3" fmla="*/ 5 h 41"/>
                <a:gd name="T4" fmla="*/ 24 w 35"/>
                <a:gd name="T5" fmla="*/ 6 h 41"/>
                <a:gd name="T6" fmla="*/ 32 w 35"/>
                <a:gd name="T7" fmla="*/ 22 h 41"/>
                <a:gd name="T8" fmla="*/ 33 w 35"/>
                <a:gd name="T9" fmla="*/ 32 h 41"/>
                <a:gd name="T10" fmla="*/ 23 w 35"/>
                <a:gd name="T11" fmla="*/ 40 h 41"/>
                <a:gd name="T12" fmla="*/ 20 w 35"/>
                <a:gd name="T13" fmla="*/ 34 h 41"/>
                <a:gd name="T14" fmla="*/ 14 w 35"/>
                <a:gd name="T15" fmla="*/ 23 h 41"/>
                <a:gd name="T16" fmla="*/ 11 w 35"/>
                <a:gd name="T17" fmla="*/ 13 h 41"/>
                <a:gd name="T18" fmla="*/ 1 w 35"/>
                <a:gd name="T1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1">
                  <a:moveTo>
                    <a:pt x="1" y="8"/>
                  </a:moveTo>
                  <a:cubicBezTo>
                    <a:pt x="1" y="7"/>
                    <a:pt x="0" y="6"/>
                    <a:pt x="0" y="5"/>
                  </a:cubicBezTo>
                  <a:cubicBezTo>
                    <a:pt x="1" y="0"/>
                    <a:pt x="21" y="4"/>
                    <a:pt x="24" y="6"/>
                  </a:cubicBezTo>
                  <a:cubicBezTo>
                    <a:pt x="33" y="10"/>
                    <a:pt x="31" y="14"/>
                    <a:pt x="32" y="22"/>
                  </a:cubicBezTo>
                  <a:cubicBezTo>
                    <a:pt x="34" y="27"/>
                    <a:pt x="35" y="27"/>
                    <a:pt x="33" y="32"/>
                  </a:cubicBezTo>
                  <a:cubicBezTo>
                    <a:pt x="31" y="35"/>
                    <a:pt x="27" y="40"/>
                    <a:pt x="23" y="40"/>
                  </a:cubicBezTo>
                  <a:cubicBezTo>
                    <a:pt x="17" y="41"/>
                    <a:pt x="21" y="38"/>
                    <a:pt x="20" y="34"/>
                  </a:cubicBezTo>
                  <a:cubicBezTo>
                    <a:pt x="19" y="30"/>
                    <a:pt x="16" y="26"/>
                    <a:pt x="14" y="23"/>
                  </a:cubicBezTo>
                  <a:cubicBezTo>
                    <a:pt x="13" y="20"/>
                    <a:pt x="13" y="16"/>
                    <a:pt x="11" y="13"/>
                  </a:cubicBezTo>
                  <a:cubicBezTo>
                    <a:pt x="10" y="11"/>
                    <a:pt x="4" y="10"/>
                    <a:pt x="1"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36"/>
            <p:cNvSpPr>
              <a:spLocks/>
            </p:cNvSpPr>
            <p:nvPr/>
          </p:nvSpPr>
          <p:spPr bwMode="auto">
            <a:xfrm>
              <a:off x="552450" y="6981825"/>
              <a:ext cx="52388" cy="38100"/>
            </a:xfrm>
            <a:custGeom>
              <a:avLst/>
              <a:gdLst>
                <a:gd name="T0" fmla="*/ 7 w 14"/>
                <a:gd name="T1" fmla="*/ 0 h 10"/>
                <a:gd name="T2" fmla="*/ 7 w 14"/>
                <a:gd name="T3" fmla="*/ 9 h 10"/>
                <a:gd name="T4" fmla="*/ 7 w 14"/>
                <a:gd name="T5" fmla="*/ 0 h 10"/>
              </a:gdLst>
              <a:ahLst/>
              <a:cxnLst>
                <a:cxn ang="0">
                  <a:pos x="T0" y="T1"/>
                </a:cxn>
                <a:cxn ang="0">
                  <a:pos x="T2" y="T3"/>
                </a:cxn>
                <a:cxn ang="0">
                  <a:pos x="T4" y="T5"/>
                </a:cxn>
              </a:cxnLst>
              <a:rect l="0" t="0" r="r" b="b"/>
              <a:pathLst>
                <a:path w="14" h="10">
                  <a:moveTo>
                    <a:pt x="7" y="0"/>
                  </a:moveTo>
                  <a:cubicBezTo>
                    <a:pt x="14" y="0"/>
                    <a:pt x="13" y="9"/>
                    <a:pt x="7" y="9"/>
                  </a:cubicBezTo>
                  <a:cubicBezTo>
                    <a:pt x="1" y="10"/>
                    <a:pt x="0" y="0"/>
                    <a:pt x="7"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37"/>
            <p:cNvSpPr>
              <a:spLocks/>
            </p:cNvSpPr>
            <p:nvPr/>
          </p:nvSpPr>
          <p:spPr bwMode="auto">
            <a:xfrm>
              <a:off x="549275" y="7067550"/>
              <a:ext cx="157163" cy="247650"/>
            </a:xfrm>
            <a:custGeom>
              <a:avLst/>
              <a:gdLst>
                <a:gd name="T0" fmla="*/ 9 w 42"/>
                <a:gd name="T1" fmla="*/ 18 h 66"/>
                <a:gd name="T2" fmla="*/ 13 w 42"/>
                <a:gd name="T3" fmla="*/ 24 h 66"/>
                <a:gd name="T4" fmla="*/ 23 w 42"/>
                <a:gd name="T5" fmla="*/ 29 h 66"/>
                <a:gd name="T6" fmla="*/ 32 w 42"/>
                <a:gd name="T7" fmla="*/ 32 h 66"/>
                <a:gd name="T8" fmla="*/ 40 w 42"/>
                <a:gd name="T9" fmla="*/ 32 h 66"/>
                <a:gd name="T10" fmla="*/ 39 w 42"/>
                <a:gd name="T11" fmla="*/ 41 h 66"/>
                <a:gd name="T12" fmla="*/ 32 w 42"/>
                <a:gd name="T13" fmla="*/ 45 h 66"/>
                <a:gd name="T14" fmla="*/ 28 w 42"/>
                <a:gd name="T15" fmla="*/ 51 h 66"/>
                <a:gd name="T16" fmla="*/ 27 w 42"/>
                <a:gd name="T17" fmla="*/ 59 h 66"/>
                <a:gd name="T18" fmla="*/ 20 w 42"/>
                <a:gd name="T19" fmla="*/ 57 h 66"/>
                <a:gd name="T20" fmla="*/ 13 w 42"/>
                <a:gd name="T21" fmla="*/ 60 h 66"/>
                <a:gd name="T22" fmla="*/ 6 w 42"/>
                <a:gd name="T23" fmla="*/ 64 h 66"/>
                <a:gd name="T24" fmla="*/ 7 w 42"/>
                <a:gd name="T25" fmla="*/ 48 h 66"/>
                <a:gd name="T26" fmla="*/ 10 w 42"/>
                <a:gd name="T27" fmla="*/ 34 h 66"/>
                <a:gd name="T28" fmla="*/ 10 w 42"/>
                <a:gd name="T29" fmla="*/ 28 h 66"/>
                <a:gd name="T30" fmla="*/ 4 w 42"/>
                <a:gd name="T31" fmla="*/ 27 h 66"/>
                <a:gd name="T32" fmla="*/ 12 w 42"/>
                <a:gd name="T33" fmla="*/ 0 h 66"/>
                <a:gd name="T34" fmla="*/ 9 w 42"/>
                <a:gd name="T35"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6">
                  <a:moveTo>
                    <a:pt x="9" y="18"/>
                  </a:moveTo>
                  <a:cubicBezTo>
                    <a:pt x="9" y="23"/>
                    <a:pt x="8" y="21"/>
                    <a:pt x="13" y="24"/>
                  </a:cubicBezTo>
                  <a:cubicBezTo>
                    <a:pt x="17" y="27"/>
                    <a:pt x="18" y="28"/>
                    <a:pt x="23" y="29"/>
                  </a:cubicBezTo>
                  <a:cubicBezTo>
                    <a:pt x="25" y="30"/>
                    <a:pt x="29" y="32"/>
                    <a:pt x="32" y="32"/>
                  </a:cubicBezTo>
                  <a:cubicBezTo>
                    <a:pt x="33" y="32"/>
                    <a:pt x="39" y="32"/>
                    <a:pt x="40" y="32"/>
                  </a:cubicBezTo>
                  <a:cubicBezTo>
                    <a:pt x="42" y="34"/>
                    <a:pt x="40" y="39"/>
                    <a:pt x="39" y="41"/>
                  </a:cubicBezTo>
                  <a:cubicBezTo>
                    <a:pt x="37" y="45"/>
                    <a:pt x="37" y="45"/>
                    <a:pt x="32" y="45"/>
                  </a:cubicBezTo>
                  <a:cubicBezTo>
                    <a:pt x="32" y="48"/>
                    <a:pt x="29" y="49"/>
                    <a:pt x="28" y="51"/>
                  </a:cubicBezTo>
                  <a:cubicBezTo>
                    <a:pt x="27" y="54"/>
                    <a:pt x="28" y="57"/>
                    <a:pt x="27" y="59"/>
                  </a:cubicBezTo>
                  <a:cubicBezTo>
                    <a:pt x="24" y="66"/>
                    <a:pt x="19" y="64"/>
                    <a:pt x="20" y="57"/>
                  </a:cubicBezTo>
                  <a:cubicBezTo>
                    <a:pt x="17" y="56"/>
                    <a:pt x="15" y="58"/>
                    <a:pt x="13" y="60"/>
                  </a:cubicBezTo>
                  <a:cubicBezTo>
                    <a:pt x="11" y="60"/>
                    <a:pt x="7" y="64"/>
                    <a:pt x="6" y="64"/>
                  </a:cubicBezTo>
                  <a:cubicBezTo>
                    <a:pt x="1" y="64"/>
                    <a:pt x="8" y="52"/>
                    <a:pt x="7" y="48"/>
                  </a:cubicBezTo>
                  <a:cubicBezTo>
                    <a:pt x="11" y="45"/>
                    <a:pt x="10" y="38"/>
                    <a:pt x="10" y="34"/>
                  </a:cubicBezTo>
                  <a:cubicBezTo>
                    <a:pt x="11" y="32"/>
                    <a:pt x="12" y="30"/>
                    <a:pt x="10" y="28"/>
                  </a:cubicBezTo>
                  <a:cubicBezTo>
                    <a:pt x="8" y="26"/>
                    <a:pt x="6" y="28"/>
                    <a:pt x="4" y="27"/>
                  </a:cubicBezTo>
                  <a:cubicBezTo>
                    <a:pt x="0" y="23"/>
                    <a:pt x="8" y="2"/>
                    <a:pt x="12" y="0"/>
                  </a:cubicBezTo>
                  <a:cubicBezTo>
                    <a:pt x="12" y="6"/>
                    <a:pt x="10" y="12"/>
                    <a:pt x="9"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8"/>
            <p:cNvSpPr>
              <a:spLocks/>
            </p:cNvSpPr>
            <p:nvPr/>
          </p:nvSpPr>
          <p:spPr bwMode="auto">
            <a:xfrm>
              <a:off x="684213" y="7072313"/>
              <a:ext cx="104775" cy="104775"/>
            </a:xfrm>
            <a:custGeom>
              <a:avLst/>
              <a:gdLst>
                <a:gd name="T0" fmla="*/ 4 w 28"/>
                <a:gd name="T1" fmla="*/ 11 h 28"/>
                <a:gd name="T2" fmla="*/ 12 w 28"/>
                <a:gd name="T3" fmla="*/ 4 h 28"/>
                <a:gd name="T4" fmla="*/ 27 w 28"/>
                <a:gd name="T5" fmla="*/ 28 h 28"/>
                <a:gd name="T6" fmla="*/ 20 w 28"/>
                <a:gd name="T7" fmla="*/ 20 h 28"/>
                <a:gd name="T8" fmla="*/ 15 w 28"/>
                <a:gd name="T9" fmla="*/ 18 h 28"/>
                <a:gd name="T10" fmla="*/ 11 w 28"/>
                <a:gd name="T11" fmla="*/ 14 h 28"/>
                <a:gd name="T12" fmla="*/ 2 w 28"/>
                <a:gd name="T13" fmla="*/ 20 h 28"/>
                <a:gd name="T14" fmla="*/ 4 w 28"/>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4" y="11"/>
                  </a:moveTo>
                  <a:cubicBezTo>
                    <a:pt x="6" y="7"/>
                    <a:pt x="4" y="0"/>
                    <a:pt x="12" y="4"/>
                  </a:cubicBezTo>
                  <a:cubicBezTo>
                    <a:pt x="19" y="8"/>
                    <a:pt x="28" y="19"/>
                    <a:pt x="27" y="28"/>
                  </a:cubicBezTo>
                  <a:cubicBezTo>
                    <a:pt x="24" y="28"/>
                    <a:pt x="23" y="22"/>
                    <a:pt x="20" y="20"/>
                  </a:cubicBezTo>
                  <a:cubicBezTo>
                    <a:pt x="19" y="19"/>
                    <a:pt x="17" y="19"/>
                    <a:pt x="15" y="18"/>
                  </a:cubicBezTo>
                  <a:cubicBezTo>
                    <a:pt x="14" y="17"/>
                    <a:pt x="14" y="15"/>
                    <a:pt x="11" y="14"/>
                  </a:cubicBezTo>
                  <a:cubicBezTo>
                    <a:pt x="9" y="16"/>
                    <a:pt x="4" y="23"/>
                    <a:pt x="2" y="20"/>
                  </a:cubicBezTo>
                  <a:cubicBezTo>
                    <a:pt x="0" y="18"/>
                    <a:pt x="4" y="13"/>
                    <a:pt x="4"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39"/>
            <p:cNvSpPr>
              <a:spLocks/>
            </p:cNvSpPr>
            <p:nvPr/>
          </p:nvSpPr>
          <p:spPr bwMode="auto">
            <a:xfrm>
              <a:off x="808038" y="7067550"/>
              <a:ext cx="153988" cy="277813"/>
            </a:xfrm>
            <a:custGeom>
              <a:avLst/>
              <a:gdLst>
                <a:gd name="T0" fmla="*/ 0 w 41"/>
                <a:gd name="T1" fmla="*/ 2 h 74"/>
                <a:gd name="T2" fmla="*/ 9 w 41"/>
                <a:gd name="T3" fmla="*/ 5 h 74"/>
                <a:gd name="T4" fmla="*/ 17 w 41"/>
                <a:gd name="T5" fmla="*/ 3 h 74"/>
                <a:gd name="T6" fmla="*/ 25 w 41"/>
                <a:gd name="T7" fmla="*/ 4 h 74"/>
                <a:gd name="T8" fmla="*/ 27 w 41"/>
                <a:gd name="T9" fmla="*/ 10 h 74"/>
                <a:gd name="T10" fmla="*/ 31 w 41"/>
                <a:gd name="T11" fmla="*/ 13 h 74"/>
                <a:gd name="T12" fmla="*/ 34 w 41"/>
                <a:gd name="T13" fmla="*/ 31 h 74"/>
                <a:gd name="T14" fmla="*/ 36 w 41"/>
                <a:gd name="T15" fmla="*/ 40 h 74"/>
                <a:gd name="T16" fmla="*/ 41 w 41"/>
                <a:gd name="T17" fmla="*/ 48 h 74"/>
                <a:gd name="T18" fmla="*/ 31 w 41"/>
                <a:gd name="T19" fmla="*/ 44 h 74"/>
                <a:gd name="T20" fmla="*/ 22 w 41"/>
                <a:gd name="T21" fmla="*/ 40 h 74"/>
                <a:gd name="T22" fmla="*/ 28 w 41"/>
                <a:gd name="T23" fmla="*/ 71 h 74"/>
                <a:gd name="T24" fmla="*/ 18 w 41"/>
                <a:gd name="T25" fmla="*/ 72 h 74"/>
                <a:gd name="T26" fmla="*/ 15 w 41"/>
                <a:gd name="T27" fmla="*/ 61 h 74"/>
                <a:gd name="T28" fmla="*/ 10 w 41"/>
                <a:gd name="T29" fmla="*/ 57 h 74"/>
                <a:gd name="T30" fmla="*/ 11 w 41"/>
                <a:gd name="T31" fmla="*/ 48 h 74"/>
                <a:gd name="T32" fmla="*/ 2 w 41"/>
                <a:gd name="T33" fmla="*/ 44 h 74"/>
                <a:gd name="T34" fmla="*/ 4 w 41"/>
                <a:gd name="T35" fmla="*/ 36 h 74"/>
                <a:gd name="T36" fmla="*/ 3 w 41"/>
                <a:gd name="T37" fmla="*/ 28 h 74"/>
                <a:gd name="T38" fmla="*/ 12 w 41"/>
                <a:gd name="T39" fmla="*/ 39 h 74"/>
                <a:gd name="T40" fmla="*/ 16 w 41"/>
                <a:gd name="T41" fmla="*/ 32 h 74"/>
                <a:gd name="T42" fmla="*/ 16 w 41"/>
                <a:gd name="T43" fmla="*/ 27 h 74"/>
                <a:gd name="T44" fmla="*/ 14 w 41"/>
                <a:gd name="T45" fmla="*/ 21 h 74"/>
                <a:gd name="T46" fmla="*/ 6 w 41"/>
                <a:gd name="T47" fmla="*/ 16 h 74"/>
                <a:gd name="T48" fmla="*/ 0 w 41"/>
                <a:gd name="T49"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74">
                  <a:moveTo>
                    <a:pt x="0" y="2"/>
                  </a:moveTo>
                  <a:cubicBezTo>
                    <a:pt x="5" y="1"/>
                    <a:pt x="5" y="4"/>
                    <a:pt x="9" y="5"/>
                  </a:cubicBezTo>
                  <a:cubicBezTo>
                    <a:pt x="12" y="6"/>
                    <a:pt x="15" y="4"/>
                    <a:pt x="17" y="3"/>
                  </a:cubicBezTo>
                  <a:cubicBezTo>
                    <a:pt x="22" y="1"/>
                    <a:pt x="22" y="0"/>
                    <a:pt x="25" y="4"/>
                  </a:cubicBezTo>
                  <a:cubicBezTo>
                    <a:pt x="26" y="6"/>
                    <a:pt x="25" y="8"/>
                    <a:pt x="27" y="10"/>
                  </a:cubicBezTo>
                  <a:cubicBezTo>
                    <a:pt x="28" y="11"/>
                    <a:pt x="30" y="11"/>
                    <a:pt x="31" y="13"/>
                  </a:cubicBezTo>
                  <a:cubicBezTo>
                    <a:pt x="35" y="17"/>
                    <a:pt x="33" y="26"/>
                    <a:pt x="34" y="31"/>
                  </a:cubicBezTo>
                  <a:cubicBezTo>
                    <a:pt x="35" y="34"/>
                    <a:pt x="35" y="38"/>
                    <a:pt x="36" y="40"/>
                  </a:cubicBezTo>
                  <a:cubicBezTo>
                    <a:pt x="37" y="44"/>
                    <a:pt x="41" y="44"/>
                    <a:pt x="41" y="48"/>
                  </a:cubicBezTo>
                  <a:cubicBezTo>
                    <a:pt x="37" y="49"/>
                    <a:pt x="34" y="45"/>
                    <a:pt x="31" y="44"/>
                  </a:cubicBezTo>
                  <a:cubicBezTo>
                    <a:pt x="27" y="44"/>
                    <a:pt x="24" y="45"/>
                    <a:pt x="22" y="40"/>
                  </a:cubicBezTo>
                  <a:cubicBezTo>
                    <a:pt x="11" y="50"/>
                    <a:pt x="34" y="62"/>
                    <a:pt x="28" y="71"/>
                  </a:cubicBezTo>
                  <a:cubicBezTo>
                    <a:pt x="27" y="73"/>
                    <a:pt x="20" y="74"/>
                    <a:pt x="18" y="72"/>
                  </a:cubicBezTo>
                  <a:cubicBezTo>
                    <a:pt x="15" y="69"/>
                    <a:pt x="17" y="64"/>
                    <a:pt x="15" y="61"/>
                  </a:cubicBezTo>
                  <a:cubicBezTo>
                    <a:pt x="12" y="58"/>
                    <a:pt x="11" y="63"/>
                    <a:pt x="10" y="57"/>
                  </a:cubicBezTo>
                  <a:cubicBezTo>
                    <a:pt x="10" y="54"/>
                    <a:pt x="12" y="52"/>
                    <a:pt x="11" y="48"/>
                  </a:cubicBezTo>
                  <a:cubicBezTo>
                    <a:pt x="6" y="47"/>
                    <a:pt x="1" y="54"/>
                    <a:pt x="2" y="44"/>
                  </a:cubicBezTo>
                  <a:cubicBezTo>
                    <a:pt x="2" y="41"/>
                    <a:pt x="4" y="38"/>
                    <a:pt x="4" y="36"/>
                  </a:cubicBezTo>
                  <a:cubicBezTo>
                    <a:pt x="4" y="33"/>
                    <a:pt x="0" y="30"/>
                    <a:pt x="3" y="28"/>
                  </a:cubicBezTo>
                  <a:cubicBezTo>
                    <a:pt x="9" y="22"/>
                    <a:pt x="9" y="38"/>
                    <a:pt x="12" y="39"/>
                  </a:cubicBezTo>
                  <a:cubicBezTo>
                    <a:pt x="14" y="39"/>
                    <a:pt x="16" y="33"/>
                    <a:pt x="16" y="32"/>
                  </a:cubicBezTo>
                  <a:cubicBezTo>
                    <a:pt x="16" y="30"/>
                    <a:pt x="11" y="27"/>
                    <a:pt x="16" y="27"/>
                  </a:cubicBezTo>
                  <a:cubicBezTo>
                    <a:pt x="18" y="27"/>
                    <a:pt x="14" y="21"/>
                    <a:pt x="14" y="21"/>
                  </a:cubicBezTo>
                  <a:cubicBezTo>
                    <a:pt x="12" y="19"/>
                    <a:pt x="9" y="18"/>
                    <a:pt x="6" y="16"/>
                  </a:cubicBezTo>
                  <a:cubicBezTo>
                    <a:pt x="1" y="13"/>
                    <a:pt x="0" y="9"/>
                    <a:pt x="0"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40"/>
            <p:cNvSpPr>
              <a:spLocks/>
            </p:cNvSpPr>
            <p:nvPr/>
          </p:nvSpPr>
          <p:spPr bwMode="auto">
            <a:xfrm>
              <a:off x="755650" y="7278688"/>
              <a:ext cx="82550" cy="119063"/>
            </a:xfrm>
            <a:custGeom>
              <a:avLst/>
              <a:gdLst>
                <a:gd name="T0" fmla="*/ 11 w 22"/>
                <a:gd name="T1" fmla="*/ 11 h 32"/>
                <a:gd name="T2" fmla="*/ 19 w 22"/>
                <a:gd name="T3" fmla="*/ 0 h 32"/>
                <a:gd name="T4" fmla="*/ 17 w 22"/>
                <a:gd name="T5" fmla="*/ 11 h 32"/>
                <a:gd name="T6" fmla="*/ 22 w 22"/>
                <a:gd name="T7" fmla="*/ 19 h 32"/>
                <a:gd name="T8" fmla="*/ 8 w 22"/>
                <a:gd name="T9" fmla="*/ 30 h 32"/>
                <a:gd name="T10" fmla="*/ 1 w 22"/>
                <a:gd name="T11" fmla="*/ 27 h 32"/>
                <a:gd name="T12" fmla="*/ 4 w 22"/>
                <a:gd name="T13" fmla="*/ 19 h 32"/>
                <a:gd name="T14" fmla="*/ 12 w 22"/>
                <a:gd name="T15" fmla="*/ 6 h 32"/>
                <a:gd name="T16" fmla="*/ 11 w 22"/>
                <a:gd name="T1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1" y="11"/>
                  </a:moveTo>
                  <a:cubicBezTo>
                    <a:pt x="12" y="6"/>
                    <a:pt x="12" y="0"/>
                    <a:pt x="19" y="0"/>
                  </a:cubicBezTo>
                  <a:cubicBezTo>
                    <a:pt x="17" y="3"/>
                    <a:pt x="16" y="8"/>
                    <a:pt x="17" y="11"/>
                  </a:cubicBezTo>
                  <a:cubicBezTo>
                    <a:pt x="18" y="14"/>
                    <a:pt x="22" y="15"/>
                    <a:pt x="22" y="19"/>
                  </a:cubicBezTo>
                  <a:cubicBezTo>
                    <a:pt x="22" y="27"/>
                    <a:pt x="14" y="29"/>
                    <a:pt x="8" y="30"/>
                  </a:cubicBezTo>
                  <a:cubicBezTo>
                    <a:pt x="4" y="31"/>
                    <a:pt x="3" y="32"/>
                    <a:pt x="1" y="27"/>
                  </a:cubicBezTo>
                  <a:cubicBezTo>
                    <a:pt x="0" y="23"/>
                    <a:pt x="2" y="21"/>
                    <a:pt x="4" y="19"/>
                  </a:cubicBezTo>
                  <a:cubicBezTo>
                    <a:pt x="8" y="15"/>
                    <a:pt x="11" y="13"/>
                    <a:pt x="12" y="6"/>
                  </a:cubicBezTo>
                  <a:lnTo>
                    <a:pt x="11" y="11"/>
                  </a:ln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1"/>
            <p:cNvSpPr>
              <a:spLocks/>
            </p:cNvSpPr>
            <p:nvPr/>
          </p:nvSpPr>
          <p:spPr bwMode="auto">
            <a:xfrm>
              <a:off x="706438" y="7218363"/>
              <a:ext cx="82550" cy="184150"/>
            </a:xfrm>
            <a:custGeom>
              <a:avLst/>
              <a:gdLst>
                <a:gd name="T0" fmla="*/ 13 w 22"/>
                <a:gd name="T1" fmla="*/ 18 h 49"/>
                <a:gd name="T2" fmla="*/ 15 w 22"/>
                <a:gd name="T3" fmla="*/ 7 h 49"/>
                <a:gd name="T4" fmla="*/ 20 w 22"/>
                <a:gd name="T5" fmla="*/ 1 h 49"/>
                <a:gd name="T6" fmla="*/ 19 w 22"/>
                <a:gd name="T7" fmla="*/ 19 h 49"/>
                <a:gd name="T8" fmla="*/ 17 w 22"/>
                <a:gd name="T9" fmla="*/ 30 h 49"/>
                <a:gd name="T10" fmla="*/ 12 w 22"/>
                <a:gd name="T11" fmla="*/ 32 h 49"/>
                <a:gd name="T12" fmla="*/ 9 w 22"/>
                <a:gd name="T13" fmla="*/ 38 h 49"/>
                <a:gd name="T14" fmla="*/ 1 w 22"/>
                <a:gd name="T15" fmla="*/ 49 h 49"/>
                <a:gd name="T16" fmla="*/ 6 w 22"/>
                <a:gd name="T17" fmla="*/ 28 h 49"/>
                <a:gd name="T18" fmla="*/ 13 w 22"/>
                <a:gd name="T19" fmla="*/ 19 h 49"/>
                <a:gd name="T20" fmla="*/ 13 w 22"/>
                <a:gd name="T21"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9">
                  <a:moveTo>
                    <a:pt x="13" y="18"/>
                  </a:moveTo>
                  <a:cubicBezTo>
                    <a:pt x="15" y="15"/>
                    <a:pt x="14" y="11"/>
                    <a:pt x="15" y="7"/>
                  </a:cubicBezTo>
                  <a:cubicBezTo>
                    <a:pt x="15" y="6"/>
                    <a:pt x="20" y="0"/>
                    <a:pt x="20" y="1"/>
                  </a:cubicBezTo>
                  <a:cubicBezTo>
                    <a:pt x="22" y="6"/>
                    <a:pt x="19" y="13"/>
                    <a:pt x="19" y="19"/>
                  </a:cubicBezTo>
                  <a:cubicBezTo>
                    <a:pt x="19" y="24"/>
                    <a:pt x="20" y="27"/>
                    <a:pt x="17" y="30"/>
                  </a:cubicBezTo>
                  <a:cubicBezTo>
                    <a:pt x="16" y="31"/>
                    <a:pt x="13" y="31"/>
                    <a:pt x="12" y="32"/>
                  </a:cubicBezTo>
                  <a:cubicBezTo>
                    <a:pt x="11" y="33"/>
                    <a:pt x="10" y="37"/>
                    <a:pt x="9" y="38"/>
                  </a:cubicBezTo>
                  <a:cubicBezTo>
                    <a:pt x="8" y="41"/>
                    <a:pt x="5" y="49"/>
                    <a:pt x="1" y="49"/>
                  </a:cubicBezTo>
                  <a:cubicBezTo>
                    <a:pt x="0" y="42"/>
                    <a:pt x="3" y="33"/>
                    <a:pt x="6" y="28"/>
                  </a:cubicBezTo>
                  <a:cubicBezTo>
                    <a:pt x="8" y="24"/>
                    <a:pt x="12" y="22"/>
                    <a:pt x="13" y="19"/>
                  </a:cubicBezTo>
                  <a:cubicBezTo>
                    <a:pt x="13" y="18"/>
                    <a:pt x="13" y="18"/>
                    <a:pt x="13"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42"/>
            <p:cNvSpPr>
              <a:spLocks/>
            </p:cNvSpPr>
            <p:nvPr/>
          </p:nvSpPr>
          <p:spPr bwMode="auto">
            <a:xfrm>
              <a:off x="612775" y="7251700"/>
              <a:ext cx="127000" cy="206375"/>
            </a:xfrm>
            <a:custGeom>
              <a:avLst/>
              <a:gdLst>
                <a:gd name="T0" fmla="*/ 29 w 34"/>
                <a:gd name="T1" fmla="*/ 0 h 55"/>
                <a:gd name="T2" fmla="*/ 20 w 34"/>
                <a:gd name="T3" fmla="*/ 1 h 55"/>
                <a:gd name="T4" fmla="*/ 15 w 34"/>
                <a:gd name="T5" fmla="*/ 11 h 55"/>
                <a:gd name="T6" fmla="*/ 12 w 34"/>
                <a:gd name="T7" fmla="*/ 15 h 55"/>
                <a:gd name="T8" fmla="*/ 12 w 34"/>
                <a:gd name="T9" fmla="*/ 20 h 55"/>
                <a:gd name="T10" fmla="*/ 6 w 34"/>
                <a:gd name="T11" fmla="*/ 25 h 55"/>
                <a:gd name="T12" fmla="*/ 2 w 34"/>
                <a:gd name="T13" fmla="*/ 35 h 55"/>
                <a:gd name="T14" fmla="*/ 10 w 34"/>
                <a:gd name="T15" fmla="*/ 41 h 55"/>
                <a:gd name="T16" fmla="*/ 23 w 34"/>
                <a:gd name="T17" fmla="*/ 51 h 55"/>
                <a:gd name="T18" fmla="*/ 24 w 34"/>
                <a:gd name="T19" fmla="*/ 39 h 55"/>
                <a:gd name="T20" fmla="*/ 24 w 34"/>
                <a:gd name="T21" fmla="*/ 26 h 55"/>
                <a:gd name="T22" fmla="*/ 27 w 34"/>
                <a:gd name="T23" fmla="*/ 14 h 55"/>
                <a:gd name="T24" fmla="*/ 32 w 34"/>
                <a:gd name="T25" fmla="*/ 1 h 55"/>
                <a:gd name="T26" fmla="*/ 29 w 34"/>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5">
                  <a:moveTo>
                    <a:pt x="29" y="0"/>
                  </a:moveTo>
                  <a:cubicBezTo>
                    <a:pt x="26" y="0"/>
                    <a:pt x="21" y="0"/>
                    <a:pt x="20" y="1"/>
                  </a:cubicBezTo>
                  <a:cubicBezTo>
                    <a:pt x="17" y="3"/>
                    <a:pt x="16" y="8"/>
                    <a:pt x="15" y="11"/>
                  </a:cubicBezTo>
                  <a:cubicBezTo>
                    <a:pt x="14" y="12"/>
                    <a:pt x="13" y="13"/>
                    <a:pt x="12" y="15"/>
                  </a:cubicBezTo>
                  <a:cubicBezTo>
                    <a:pt x="12" y="16"/>
                    <a:pt x="13" y="18"/>
                    <a:pt x="12" y="20"/>
                  </a:cubicBezTo>
                  <a:cubicBezTo>
                    <a:pt x="11" y="24"/>
                    <a:pt x="9" y="23"/>
                    <a:pt x="6" y="25"/>
                  </a:cubicBezTo>
                  <a:cubicBezTo>
                    <a:pt x="2" y="28"/>
                    <a:pt x="0" y="30"/>
                    <a:pt x="2" y="35"/>
                  </a:cubicBezTo>
                  <a:cubicBezTo>
                    <a:pt x="4" y="39"/>
                    <a:pt x="7" y="39"/>
                    <a:pt x="10" y="41"/>
                  </a:cubicBezTo>
                  <a:cubicBezTo>
                    <a:pt x="14" y="44"/>
                    <a:pt x="16" y="55"/>
                    <a:pt x="23" y="51"/>
                  </a:cubicBezTo>
                  <a:cubicBezTo>
                    <a:pt x="28" y="47"/>
                    <a:pt x="25" y="43"/>
                    <a:pt x="24" y="39"/>
                  </a:cubicBezTo>
                  <a:cubicBezTo>
                    <a:pt x="22" y="34"/>
                    <a:pt x="22" y="30"/>
                    <a:pt x="24" y="26"/>
                  </a:cubicBezTo>
                  <a:cubicBezTo>
                    <a:pt x="25" y="22"/>
                    <a:pt x="26" y="17"/>
                    <a:pt x="27" y="14"/>
                  </a:cubicBezTo>
                  <a:cubicBezTo>
                    <a:pt x="29" y="11"/>
                    <a:pt x="34" y="5"/>
                    <a:pt x="32" y="1"/>
                  </a:cubicBezTo>
                  <a:cubicBezTo>
                    <a:pt x="32" y="1"/>
                    <a:pt x="30" y="0"/>
                    <a:pt x="29"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43"/>
            <p:cNvSpPr>
              <a:spLocks/>
            </p:cNvSpPr>
            <p:nvPr/>
          </p:nvSpPr>
          <p:spPr bwMode="auto">
            <a:xfrm>
              <a:off x="560388" y="7672388"/>
              <a:ext cx="49213" cy="47625"/>
            </a:xfrm>
            <a:custGeom>
              <a:avLst/>
              <a:gdLst>
                <a:gd name="T0" fmla="*/ 5 w 13"/>
                <a:gd name="T1" fmla="*/ 12 h 13"/>
                <a:gd name="T2" fmla="*/ 0 w 13"/>
                <a:gd name="T3" fmla="*/ 3 h 13"/>
                <a:gd name="T4" fmla="*/ 13 w 13"/>
                <a:gd name="T5" fmla="*/ 5 h 13"/>
                <a:gd name="T6" fmla="*/ 5 w 13"/>
                <a:gd name="T7" fmla="*/ 12 h 13"/>
              </a:gdLst>
              <a:ahLst/>
              <a:cxnLst>
                <a:cxn ang="0">
                  <a:pos x="T0" y="T1"/>
                </a:cxn>
                <a:cxn ang="0">
                  <a:pos x="T2" y="T3"/>
                </a:cxn>
                <a:cxn ang="0">
                  <a:pos x="T4" y="T5"/>
                </a:cxn>
                <a:cxn ang="0">
                  <a:pos x="T6" y="T7"/>
                </a:cxn>
              </a:cxnLst>
              <a:rect l="0" t="0" r="r" b="b"/>
              <a:pathLst>
                <a:path w="13" h="13">
                  <a:moveTo>
                    <a:pt x="5" y="12"/>
                  </a:moveTo>
                  <a:cubicBezTo>
                    <a:pt x="2" y="11"/>
                    <a:pt x="1" y="5"/>
                    <a:pt x="0" y="3"/>
                  </a:cubicBezTo>
                  <a:cubicBezTo>
                    <a:pt x="4" y="2"/>
                    <a:pt x="9" y="0"/>
                    <a:pt x="13" y="5"/>
                  </a:cubicBezTo>
                  <a:cubicBezTo>
                    <a:pt x="12" y="7"/>
                    <a:pt x="8" y="13"/>
                    <a:pt x="5"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44"/>
            <p:cNvSpPr>
              <a:spLocks/>
            </p:cNvSpPr>
            <p:nvPr/>
          </p:nvSpPr>
          <p:spPr bwMode="auto">
            <a:xfrm>
              <a:off x="568325" y="7350125"/>
              <a:ext cx="471488" cy="449263"/>
            </a:xfrm>
            <a:custGeom>
              <a:avLst/>
              <a:gdLst>
                <a:gd name="T0" fmla="*/ 7 w 126"/>
                <a:gd name="T1" fmla="*/ 60 h 120"/>
                <a:gd name="T2" fmla="*/ 8 w 126"/>
                <a:gd name="T3" fmla="*/ 56 h 120"/>
                <a:gd name="T4" fmla="*/ 16 w 126"/>
                <a:gd name="T5" fmla="*/ 52 h 120"/>
                <a:gd name="T6" fmla="*/ 28 w 126"/>
                <a:gd name="T7" fmla="*/ 46 h 120"/>
                <a:gd name="T8" fmla="*/ 30 w 126"/>
                <a:gd name="T9" fmla="*/ 41 h 120"/>
                <a:gd name="T10" fmla="*/ 37 w 126"/>
                <a:gd name="T11" fmla="*/ 37 h 120"/>
                <a:gd name="T12" fmla="*/ 48 w 126"/>
                <a:gd name="T13" fmla="*/ 35 h 120"/>
                <a:gd name="T14" fmla="*/ 53 w 126"/>
                <a:gd name="T15" fmla="*/ 46 h 120"/>
                <a:gd name="T16" fmla="*/ 62 w 126"/>
                <a:gd name="T17" fmla="*/ 44 h 120"/>
                <a:gd name="T18" fmla="*/ 65 w 126"/>
                <a:gd name="T19" fmla="*/ 38 h 120"/>
                <a:gd name="T20" fmla="*/ 75 w 126"/>
                <a:gd name="T21" fmla="*/ 39 h 120"/>
                <a:gd name="T22" fmla="*/ 86 w 126"/>
                <a:gd name="T23" fmla="*/ 31 h 120"/>
                <a:gd name="T24" fmla="*/ 93 w 126"/>
                <a:gd name="T25" fmla="*/ 27 h 120"/>
                <a:gd name="T26" fmla="*/ 97 w 126"/>
                <a:gd name="T27" fmla="*/ 19 h 120"/>
                <a:gd name="T28" fmla="*/ 94 w 126"/>
                <a:gd name="T29" fmla="*/ 7 h 120"/>
                <a:gd name="T30" fmla="*/ 102 w 126"/>
                <a:gd name="T31" fmla="*/ 8 h 120"/>
                <a:gd name="T32" fmla="*/ 119 w 126"/>
                <a:gd name="T33" fmla="*/ 33 h 120"/>
                <a:gd name="T34" fmla="*/ 121 w 126"/>
                <a:gd name="T35" fmla="*/ 57 h 120"/>
                <a:gd name="T36" fmla="*/ 124 w 126"/>
                <a:gd name="T37" fmla="*/ 79 h 120"/>
                <a:gd name="T38" fmla="*/ 117 w 126"/>
                <a:gd name="T39" fmla="*/ 89 h 120"/>
                <a:gd name="T40" fmla="*/ 113 w 126"/>
                <a:gd name="T41" fmla="*/ 101 h 120"/>
                <a:gd name="T42" fmla="*/ 110 w 126"/>
                <a:gd name="T43" fmla="*/ 85 h 120"/>
                <a:gd name="T44" fmla="*/ 103 w 126"/>
                <a:gd name="T45" fmla="*/ 73 h 120"/>
                <a:gd name="T46" fmla="*/ 98 w 126"/>
                <a:gd name="T47" fmla="*/ 84 h 120"/>
                <a:gd name="T48" fmla="*/ 94 w 126"/>
                <a:gd name="T49" fmla="*/ 87 h 120"/>
                <a:gd name="T50" fmla="*/ 102 w 126"/>
                <a:gd name="T51" fmla="*/ 110 h 120"/>
                <a:gd name="T52" fmla="*/ 97 w 126"/>
                <a:gd name="T53" fmla="*/ 113 h 120"/>
                <a:gd name="T54" fmla="*/ 94 w 126"/>
                <a:gd name="T55" fmla="*/ 119 h 120"/>
                <a:gd name="T56" fmla="*/ 83 w 126"/>
                <a:gd name="T57" fmla="*/ 111 h 120"/>
                <a:gd name="T58" fmla="*/ 70 w 126"/>
                <a:gd name="T59" fmla="*/ 107 h 120"/>
                <a:gd name="T60" fmla="*/ 55 w 126"/>
                <a:gd name="T61" fmla="*/ 84 h 120"/>
                <a:gd name="T62" fmla="*/ 57 w 126"/>
                <a:gd name="T63" fmla="*/ 76 h 120"/>
                <a:gd name="T64" fmla="*/ 64 w 126"/>
                <a:gd name="T65" fmla="*/ 72 h 120"/>
                <a:gd name="T66" fmla="*/ 52 w 126"/>
                <a:gd name="T67" fmla="*/ 67 h 120"/>
                <a:gd name="T68" fmla="*/ 39 w 126"/>
                <a:gd name="T69" fmla="*/ 65 h 120"/>
                <a:gd name="T70" fmla="*/ 26 w 126"/>
                <a:gd name="T71" fmla="*/ 69 h 120"/>
                <a:gd name="T72" fmla="*/ 24 w 126"/>
                <a:gd name="T73" fmla="*/ 73 h 120"/>
                <a:gd name="T74" fmla="*/ 22 w 126"/>
                <a:gd name="T75" fmla="*/ 60 h 120"/>
                <a:gd name="T76" fmla="*/ 13 w 126"/>
                <a:gd name="T77" fmla="*/ 73 h 120"/>
                <a:gd name="T78" fmla="*/ 1 w 126"/>
                <a:gd name="T79" fmla="*/ 78 h 120"/>
                <a:gd name="T80" fmla="*/ 7 w 126"/>
                <a:gd name="T81"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20">
                  <a:moveTo>
                    <a:pt x="7" y="60"/>
                  </a:moveTo>
                  <a:cubicBezTo>
                    <a:pt x="8" y="59"/>
                    <a:pt x="7" y="57"/>
                    <a:pt x="8" y="56"/>
                  </a:cubicBezTo>
                  <a:cubicBezTo>
                    <a:pt x="10" y="53"/>
                    <a:pt x="13" y="53"/>
                    <a:pt x="16" y="52"/>
                  </a:cubicBezTo>
                  <a:cubicBezTo>
                    <a:pt x="20" y="51"/>
                    <a:pt x="26" y="49"/>
                    <a:pt x="28" y="46"/>
                  </a:cubicBezTo>
                  <a:cubicBezTo>
                    <a:pt x="30" y="45"/>
                    <a:pt x="29" y="42"/>
                    <a:pt x="30" y="41"/>
                  </a:cubicBezTo>
                  <a:cubicBezTo>
                    <a:pt x="32" y="38"/>
                    <a:pt x="34" y="39"/>
                    <a:pt x="37" y="37"/>
                  </a:cubicBezTo>
                  <a:cubicBezTo>
                    <a:pt x="41" y="35"/>
                    <a:pt x="44" y="33"/>
                    <a:pt x="48" y="35"/>
                  </a:cubicBezTo>
                  <a:cubicBezTo>
                    <a:pt x="53" y="38"/>
                    <a:pt x="52" y="41"/>
                    <a:pt x="53" y="46"/>
                  </a:cubicBezTo>
                  <a:cubicBezTo>
                    <a:pt x="56" y="52"/>
                    <a:pt x="60" y="49"/>
                    <a:pt x="62" y="44"/>
                  </a:cubicBezTo>
                  <a:cubicBezTo>
                    <a:pt x="64" y="42"/>
                    <a:pt x="62" y="40"/>
                    <a:pt x="65" y="38"/>
                  </a:cubicBezTo>
                  <a:cubicBezTo>
                    <a:pt x="70" y="35"/>
                    <a:pt x="72" y="40"/>
                    <a:pt x="75" y="39"/>
                  </a:cubicBezTo>
                  <a:cubicBezTo>
                    <a:pt x="78" y="37"/>
                    <a:pt x="78" y="18"/>
                    <a:pt x="86" y="31"/>
                  </a:cubicBezTo>
                  <a:cubicBezTo>
                    <a:pt x="89" y="24"/>
                    <a:pt x="88" y="29"/>
                    <a:pt x="93" y="27"/>
                  </a:cubicBezTo>
                  <a:cubicBezTo>
                    <a:pt x="97" y="26"/>
                    <a:pt x="98" y="22"/>
                    <a:pt x="97" y="19"/>
                  </a:cubicBezTo>
                  <a:cubicBezTo>
                    <a:pt x="97" y="15"/>
                    <a:pt x="93" y="11"/>
                    <a:pt x="94" y="7"/>
                  </a:cubicBezTo>
                  <a:cubicBezTo>
                    <a:pt x="95" y="0"/>
                    <a:pt x="99" y="6"/>
                    <a:pt x="102" y="8"/>
                  </a:cubicBezTo>
                  <a:cubicBezTo>
                    <a:pt x="109" y="13"/>
                    <a:pt x="119" y="22"/>
                    <a:pt x="119" y="33"/>
                  </a:cubicBezTo>
                  <a:cubicBezTo>
                    <a:pt x="120" y="41"/>
                    <a:pt x="119" y="48"/>
                    <a:pt x="121" y="57"/>
                  </a:cubicBezTo>
                  <a:cubicBezTo>
                    <a:pt x="122" y="63"/>
                    <a:pt x="126" y="73"/>
                    <a:pt x="124" y="79"/>
                  </a:cubicBezTo>
                  <a:cubicBezTo>
                    <a:pt x="122" y="83"/>
                    <a:pt x="118" y="84"/>
                    <a:pt x="117" y="89"/>
                  </a:cubicBezTo>
                  <a:cubicBezTo>
                    <a:pt x="116" y="94"/>
                    <a:pt x="117" y="97"/>
                    <a:pt x="113" y="101"/>
                  </a:cubicBezTo>
                  <a:cubicBezTo>
                    <a:pt x="110" y="96"/>
                    <a:pt x="112" y="90"/>
                    <a:pt x="110" y="85"/>
                  </a:cubicBezTo>
                  <a:cubicBezTo>
                    <a:pt x="109" y="83"/>
                    <a:pt x="104" y="74"/>
                    <a:pt x="103" y="73"/>
                  </a:cubicBezTo>
                  <a:cubicBezTo>
                    <a:pt x="100" y="73"/>
                    <a:pt x="99" y="82"/>
                    <a:pt x="98" y="84"/>
                  </a:cubicBezTo>
                  <a:cubicBezTo>
                    <a:pt x="96" y="86"/>
                    <a:pt x="95" y="83"/>
                    <a:pt x="94" y="87"/>
                  </a:cubicBezTo>
                  <a:cubicBezTo>
                    <a:pt x="93" y="95"/>
                    <a:pt x="106" y="101"/>
                    <a:pt x="102" y="110"/>
                  </a:cubicBezTo>
                  <a:cubicBezTo>
                    <a:pt x="101" y="111"/>
                    <a:pt x="98" y="112"/>
                    <a:pt x="97" y="113"/>
                  </a:cubicBezTo>
                  <a:cubicBezTo>
                    <a:pt x="96" y="116"/>
                    <a:pt x="98" y="118"/>
                    <a:pt x="94" y="119"/>
                  </a:cubicBezTo>
                  <a:cubicBezTo>
                    <a:pt x="90" y="120"/>
                    <a:pt x="86" y="113"/>
                    <a:pt x="83" y="111"/>
                  </a:cubicBezTo>
                  <a:cubicBezTo>
                    <a:pt x="79" y="108"/>
                    <a:pt x="74" y="109"/>
                    <a:pt x="70" y="107"/>
                  </a:cubicBezTo>
                  <a:cubicBezTo>
                    <a:pt x="62" y="102"/>
                    <a:pt x="55" y="94"/>
                    <a:pt x="55" y="84"/>
                  </a:cubicBezTo>
                  <a:cubicBezTo>
                    <a:pt x="55" y="83"/>
                    <a:pt x="56" y="77"/>
                    <a:pt x="57" y="76"/>
                  </a:cubicBezTo>
                  <a:cubicBezTo>
                    <a:pt x="58" y="74"/>
                    <a:pt x="63" y="75"/>
                    <a:pt x="64" y="72"/>
                  </a:cubicBezTo>
                  <a:cubicBezTo>
                    <a:pt x="66" y="67"/>
                    <a:pt x="55" y="68"/>
                    <a:pt x="52" y="67"/>
                  </a:cubicBezTo>
                  <a:cubicBezTo>
                    <a:pt x="48" y="66"/>
                    <a:pt x="44" y="64"/>
                    <a:pt x="39" y="65"/>
                  </a:cubicBezTo>
                  <a:cubicBezTo>
                    <a:pt x="34" y="67"/>
                    <a:pt x="34" y="70"/>
                    <a:pt x="26" y="69"/>
                  </a:cubicBezTo>
                  <a:cubicBezTo>
                    <a:pt x="26" y="71"/>
                    <a:pt x="25" y="71"/>
                    <a:pt x="24" y="73"/>
                  </a:cubicBezTo>
                  <a:cubicBezTo>
                    <a:pt x="21" y="69"/>
                    <a:pt x="22" y="64"/>
                    <a:pt x="22" y="60"/>
                  </a:cubicBezTo>
                  <a:cubicBezTo>
                    <a:pt x="13" y="59"/>
                    <a:pt x="15" y="69"/>
                    <a:pt x="13" y="73"/>
                  </a:cubicBezTo>
                  <a:cubicBezTo>
                    <a:pt x="11" y="78"/>
                    <a:pt x="2" y="87"/>
                    <a:pt x="1" y="78"/>
                  </a:cubicBezTo>
                  <a:cubicBezTo>
                    <a:pt x="0" y="72"/>
                    <a:pt x="5" y="65"/>
                    <a:pt x="7" y="6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45"/>
            <p:cNvSpPr>
              <a:spLocks/>
            </p:cNvSpPr>
            <p:nvPr/>
          </p:nvSpPr>
          <p:spPr bwMode="auto">
            <a:xfrm>
              <a:off x="61913" y="7191375"/>
              <a:ext cx="303213" cy="379413"/>
            </a:xfrm>
            <a:custGeom>
              <a:avLst/>
              <a:gdLst>
                <a:gd name="T0" fmla="*/ 2 w 81"/>
                <a:gd name="T1" fmla="*/ 98 h 101"/>
                <a:gd name="T2" fmla="*/ 7 w 81"/>
                <a:gd name="T3" fmla="*/ 85 h 101"/>
                <a:gd name="T4" fmla="*/ 14 w 81"/>
                <a:gd name="T5" fmla="*/ 72 h 101"/>
                <a:gd name="T6" fmla="*/ 26 w 81"/>
                <a:gd name="T7" fmla="*/ 64 h 101"/>
                <a:gd name="T8" fmla="*/ 31 w 81"/>
                <a:gd name="T9" fmla="*/ 56 h 101"/>
                <a:gd name="T10" fmla="*/ 38 w 81"/>
                <a:gd name="T11" fmla="*/ 50 h 101"/>
                <a:gd name="T12" fmla="*/ 62 w 81"/>
                <a:gd name="T13" fmla="*/ 25 h 101"/>
                <a:gd name="T14" fmla="*/ 77 w 81"/>
                <a:gd name="T15" fmla="*/ 1 h 101"/>
                <a:gd name="T16" fmla="*/ 76 w 81"/>
                <a:gd name="T17" fmla="*/ 16 h 101"/>
                <a:gd name="T18" fmla="*/ 81 w 81"/>
                <a:gd name="T19" fmla="*/ 29 h 101"/>
                <a:gd name="T20" fmla="*/ 61 w 81"/>
                <a:gd name="T21" fmla="*/ 40 h 101"/>
                <a:gd name="T22" fmla="*/ 53 w 81"/>
                <a:gd name="T23" fmla="*/ 44 h 101"/>
                <a:gd name="T24" fmla="*/ 48 w 81"/>
                <a:gd name="T25" fmla="*/ 55 h 101"/>
                <a:gd name="T26" fmla="*/ 32 w 81"/>
                <a:gd name="T27" fmla="*/ 69 h 101"/>
                <a:gd name="T28" fmla="*/ 13 w 81"/>
                <a:gd name="T29" fmla="*/ 85 h 101"/>
                <a:gd name="T30" fmla="*/ 2 w 81"/>
                <a:gd name="T31"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2" y="98"/>
                  </a:moveTo>
                  <a:cubicBezTo>
                    <a:pt x="0" y="91"/>
                    <a:pt x="4" y="89"/>
                    <a:pt x="7" y="85"/>
                  </a:cubicBezTo>
                  <a:cubicBezTo>
                    <a:pt x="11" y="81"/>
                    <a:pt x="12" y="75"/>
                    <a:pt x="14" y="72"/>
                  </a:cubicBezTo>
                  <a:cubicBezTo>
                    <a:pt x="18" y="67"/>
                    <a:pt x="22" y="68"/>
                    <a:pt x="26" y="64"/>
                  </a:cubicBezTo>
                  <a:cubicBezTo>
                    <a:pt x="27" y="63"/>
                    <a:pt x="29" y="58"/>
                    <a:pt x="31" y="56"/>
                  </a:cubicBezTo>
                  <a:cubicBezTo>
                    <a:pt x="33" y="54"/>
                    <a:pt x="36" y="52"/>
                    <a:pt x="38" y="50"/>
                  </a:cubicBezTo>
                  <a:cubicBezTo>
                    <a:pt x="46" y="41"/>
                    <a:pt x="54" y="35"/>
                    <a:pt x="62" y="25"/>
                  </a:cubicBezTo>
                  <a:cubicBezTo>
                    <a:pt x="67" y="18"/>
                    <a:pt x="65" y="0"/>
                    <a:pt x="77" y="1"/>
                  </a:cubicBezTo>
                  <a:cubicBezTo>
                    <a:pt x="77" y="6"/>
                    <a:pt x="75" y="11"/>
                    <a:pt x="76" y="16"/>
                  </a:cubicBezTo>
                  <a:cubicBezTo>
                    <a:pt x="76" y="22"/>
                    <a:pt x="80" y="24"/>
                    <a:pt x="81" y="29"/>
                  </a:cubicBezTo>
                  <a:cubicBezTo>
                    <a:pt x="71" y="30"/>
                    <a:pt x="70" y="36"/>
                    <a:pt x="61" y="40"/>
                  </a:cubicBezTo>
                  <a:cubicBezTo>
                    <a:pt x="58" y="42"/>
                    <a:pt x="55" y="41"/>
                    <a:pt x="53" y="44"/>
                  </a:cubicBezTo>
                  <a:cubicBezTo>
                    <a:pt x="51" y="46"/>
                    <a:pt x="50" y="52"/>
                    <a:pt x="48" y="55"/>
                  </a:cubicBezTo>
                  <a:cubicBezTo>
                    <a:pt x="44" y="62"/>
                    <a:pt x="37" y="64"/>
                    <a:pt x="32" y="69"/>
                  </a:cubicBezTo>
                  <a:cubicBezTo>
                    <a:pt x="26" y="74"/>
                    <a:pt x="18" y="80"/>
                    <a:pt x="13" y="85"/>
                  </a:cubicBezTo>
                  <a:cubicBezTo>
                    <a:pt x="13" y="85"/>
                    <a:pt x="2" y="101"/>
                    <a:pt x="2" y="9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6"/>
            <p:cNvSpPr>
              <a:spLocks/>
            </p:cNvSpPr>
            <p:nvPr/>
          </p:nvSpPr>
          <p:spPr bwMode="auto">
            <a:xfrm>
              <a:off x="361950" y="7105650"/>
              <a:ext cx="47625" cy="74613"/>
            </a:xfrm>
            <a:custGeom>
              <a:avLst/>
              <a:gdLst>
                <a:gd name="T0" fmla="*/ 4 w 13"/>
                <a:gd name="T1" fmla="*/ 20 h 20"/>
                <a:gd name="T2" fmla="*/ 0 w 13"/>
                <a:gd name="T3" fmla="*/ 10 h 20"/>
                <a:gd name="T4" fmla="*/ 6 w 13"/>
                <a:gd name="T5" fmla="*/ 1 h 20"/>
                <a:gd name="T6" fmla="*/ 12 w 13"/>
                <a:gd name="T7" fmla="*/ 11 h 20"/>
                <a:gd name="T8" fmla="*/ 4 w 13"/>
                <a:gd name="T9" fmla="*/ 20 h 20"/>
              </a:gdLst>
              <a:ahLst/>
              <a:cxnLst>
                <a:cxn ang="0">
                  <a:pos x="T0" y="T1"/>
                </a:cxn>
                <a:cxn ang="0">
                  <a:pos x="T2" y="T3"/>
                </a:cxn>
                <a:cxn ang="0">
                  <a:pos x="T4" y="T5"/>
                </a:cxn>
                <a:cxn ang="0">
                  <a:pos x="T6" y="T7"/>
                </a:cxn>
                <a:cxn ang="0">
                  <a:pos x="T8" y="T9"/>
                </a:cxn>
              </a:cxnLst>
              <a:rect l="0" t="0" r="r" b="b"/>
              <a:pathLst>
                <a:path w="13" h="20">
                  <a:moveTo>
                    <a:pt x="4" y="20"/>
                  </a:moveTo>
                  <a:cubicBezTo>
                    <a:pt x="4" y="20"/>
                    <a:pt x="0" y="13"/>
                    <a:pt x="0" y="10"/>
                  </a:cubicBezTo>
                  <a:cubicBezTo>
                    <a:pt x="1" y="6"/>
                    <a:pt x="0" y="0"/>
                    <a:pt x="6" y="1"/>
                  </a:cubicBezTo>
                  <a:cubicBezTo>
                    <a:pt x="9" y="2"/>
                    <a:pt x="13" y="8"/>
                    <a:pt x="12" y="11"/>
                  </a:cubicBezTo>
                  <a:cubicBezTo>
                    <a:pt x="11" y="15"/>
                    <a:pt x="5" y="15"/>
                    <a:pt x="4"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7"/>
            <p:cNvSpPr>
              <a:spLocks/>
            </p:cNvSpPr>
            <p:nvPr/>
          </p:nvSpPr>
          <p:spPr bwMode="auto">
            <a:xfrm>
              <a:off x="244475" y="8178800"/>
              <a:ext cx="682625" cy="760413"/>
            </a:xfrm>
            <a:custGeom>
              <a:avLst/>
              <a:gdLst>
                <a:gd name="T0" fmla="*/ 16 w 182"/>
                <a:gd name="T1" fmla="*/ 96 h 203"/>
                <a:gd name="T2" fmla="*/ 35 w 182"/>
                <a:gd name="T3" fmla="*/ 30 h 203"/>
                <a:gd name="T4" fmla="*/ 59 w 182"/>
                <a:gd name="T5" fmla="*/ 22 h 203"/>
                <a:gd name="T6" fmla="*/ 117 w 182"/>
                <a:gd name="T7" fmla="*/ 19 h 203"/>
                <a:gd name="T8" fmla="*/ 146 w 182"/>
                <a:gd name="T9" fmla="*/ 20 h 203"/>
                <a:gd name="T10" fmla="*/ 174 w 182"/>
                <a:gd name="T11" fmla="*/ 0 h 203"/>
                <a:gd name="T12" fmla="*/ 161 w 182"/>
                <a:gd name="T13" fmla="*/ 29 h 203"/>
                <a:gd name="T14" fmla="*/ 146 w 182"/>
                <a:gd name="T15" fmla="*/ 36 h 203"/>
                <a:gd name="T16" fmla="*/ 124 w 182"/>
                <a:gd name="T17" fmla="*/ 38 h 203"/>
                <a:gd name="T18" fmla="*/ 42 w 182"/>
                <a:gd name="T19" fmla="*/ 37 h 203"/>
                <a:gd name="T20" fmla="*/ 41 w 182"/>
                <a:gd name="T21" fmla="*/ 71 h 203"/>
                <a:gd name="T22" fmla="*/ 57 w 182"/>
                <a:gd name="T23" fmla="*/ 83 h 203"/>
                <a:gd name="T24" fmla="*/ 70 w 182"/>
                <a:gd name="T25" fmla="*/ 75 h 203"/>
                <a:gd name="T26" fmla="*/ 101 w 182"/>
                <a:gd name="T27" fmla="*/ 67 h 203"/>
                <a:gd name="T28" fmla="*/ 127 w 182"/>
                <a:gd name="T29" fmla="*/ 73 h 203"/>
                <a:gd name="T30" fmla="*/ 93 w 182"/>
                <a:gd name="T31" fmla="*/ 91 h 203"/>
                <a:gd name="T32" fmla="*/ 89 w 182"/>
                <a:gd name="T33" fmla="*/ 112 h 203"/>
                <a:gd name="T34" fmla="*/ 99 w 182"/>
                <a:gd name="T35" fmla="*/ 142 h 203"/>
                <a:gd name="T36" fmla="*/ 115 w 182"/>
                <a:gd name="T37" fmla="*/ 166 h 203"/>
                <a:gd name="T38" fmla="*/ 90 w 182"/>
                <a:gd name="T39" fmla="*/ 169 h 203"/>
                <a:gd name="T40" fmla="*/ 89 w 182"/>
                <a:gd name="T41" fmla="*/ 179 h 203"/>
                <a:gd name="T42" fmla="*/ 75 w 182"/>
                <a:gd name="T43" fmla="*/ 155 h 203"/>
                <a:gd name="T44" fmla="*/ 61 w 182"/>
                <a:gd name="T45" fmla="*/ 120 h 203"/>
                <a:gd name="T46" fmla="*/ 46 w 182"/>
                <a:gd name="T47" fmla="*/ 149 h 203"/>
                <a:gd name="T48" fmla="*/ 47 w 182"/>
                <a:gd name="T49" fmla="*/ 195 h 203"/>
                <a:gd name="T50" fmla="*/ 17 w 182"/>
                <a:gd name="T51" fmla="*/ 179 h 203"/>
                <a:gd name="T52" fmla="*/ 21 w 182"/>
                <a:gd name="T53" fmla="*/ 151 h 203"/>
                <a:gd name="T54" fmla="*/ 7 w 182"/>
                <a:gd name="T55" fmla="*/ 141 h 203"/>
                <a:gd name="T56" fmla="*/ 3 w 182"/>
                <a:gd name="T57" fmla="*/ 120 h 203"/>
                <a:gd name="T58" fmla="*/ 15 w 182"/>
                <a:gd name="T59" fmla="*/ 109 h 203"/>
                <a:gd name="T60" fmla="*/ 16 w 182"/>
                <a:gd name="T61" fmla="*/ 9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2" h="203">
                  <a:moveTo>
                    <a:pt x="16" y="96"/>
                  </a:moveTo>
                  <a:cubicBezTo>
                    <a:pt x="19" y="76"/>
                    <a:pt x="24" y="47"/>
                    <a:pt x="35" y="30"/>
                  </a:cubicBezTo>
                  <a:cubicBezTo>
                    <a:pt x="45" y="16"/>
                    <a:pt x="42" y="22"/>
                    <a:pt x="59" y="22"/>
                  </a:cubicBezTo>
                  <a:cubicBezTo>
                    <a:pt x="56" y="6"/>
                    <a:pt x="106" y="18"/>
                    <a:pt x="117" y="19"/>
                  </a:cubicBezTo>
                  <a:cubicBezTo>
                    <a:pt x="125" y="21"/>
                    <a:pt x="139" y="23"/>
                    <a:pt x="146" y="20"/>
                  </a:cubicBezTo>
                  <a:cubicBezTo>
                    <a:pt x="156" y="15"/>
                    <a:pt x="162" y="5"/>
                    <a:pt x="174" y="0"/>
                  </a:cubicBezTo>
                  <a:cubicBezTo>
                    <a:pt x="182" y="12"/>
                    <a:pt x="169" y="19"/>
                    <a:pt x="161" y="29"/>
                  </a:cubicBezTo>
                  <a:cubicBezTo>
                    <a:pt x="154" y="36"/>
                    <a:pt x="156" y="35"/>
                    <a:pt x="146" y="36"/>
                  </a:cubicBezTo>
                  <a:cubicBezTo>
                    <a:pt x="139" y="37"/>
                    <a:pt x="131" y="38"/>
                    <a:pt x="124" y="38"/>
                  </a:cubicBezTo>
                  <a:cubicBezTo>
                    <a:pt x="97" y="38"/>
                    <a:pt x="69" y="36"/>
                    <a:pt x="42" y="37"/>
                  </a:cubicBezTo>
                  <a:cubicBezTo>
                    <a:pt x="35" y="49"/>
                    <a:pt x="33" y="60"/>
                    <a:pt x="41" y="71"/>
                  </a:cubicBezTo>
                  <a:cubicBezTo>
                    <a:pt x="45" y="76"/>
                    <a:pt x="51" y="81"/>
                    <a:pt x="57" y="83"/>
                  </a:cubicBezTo>
                  <a:cubicBezTo>
                    <a:pt x="67" y="86"/>
                    <a:pt x="63" y="82"/>
                    <a:pt x="70" y="75"/>
                  </a:cubicBezTo>
                  <a:cubicBezTo>
                    <a:pt x="81" y="64"/>
                    <a:pt x="86" y="72"/>
                    <a:pt x="101" y="67"/>
                  </a:cubicBezTo>
                  <a:cubicBezTo>
                    <a:pt x="109" y="64"/>
                    <a:pt x="132" y="54"/>
                    <a:pt x="127" y="73"/>
                  </a:cubicBezTo>
                  <a:cubicBezTo>
                    <a:pt x="110" y="73"/>
                    <a:pt x="108" y="83"/>
                    <a:pt x="93" y="91"/>
                  </a:cubicBezTo>
                  <a:cubicBezTo>
                    <a:pt x="73" y="101"/>
                    <a:pt x="78" y="97"/>
                    <a:pt x="89" y="112"/>
                  </a:cubicBezTo>
                  <a:cubicBezTo>
                    <a:pt x="95" y="121"/>
                    <a:pt x="94" y="133"/>
                    <a:pt x="99" y="142"/>
                  </a:cubicBezTo>
                  <a:cubicBezTo>
                    <a:pt x="103" y="150"/>
                    <a:pt x="114" y="155"/>
                    <a:pt x="115" y="166"/>
                  </a:cubicBezTo>
                  <a:cubicBezTo>
                    <a:pt x="107" y="169"/>
                    <a:pt x="98" y="168"/>
                    <a:pt x="90" y="169"/>
                  </a:cubicBezTo>
                  <a:cubicBezTo>
                    <a:pt x="91" y="172"/>
                    <a:pt x="89" y="176"/>
                    <a:pt x="89" y="179"/>
                  </a:cubicBezTo>
                  <a:cubicBezTo>
                    <a:pt x="75" y="176"/>
                    <a:pt x="71" y="169"/>
                    <a:pt x="75" y="155"/>
                  </a:cubicBezTo>
                  <a:cubicBezTo>
                    <a:pt x="59" y="153"/>
                    <a:pt x="61" y="132"/>
                    <a:pt x="61" y="120"/>
                  </a:cubicBezTo>
                  <a:cubicBezTo>
                    <a:pt x="41" y="110"/>
                    <a:pt x="44" y="137"/>
                    <a:pt x="46" y="149"/>
                  </a:cubicBezTo>
                  <a:cubicBezTo>
                    <a:pt x="47" y="165"/>
                    <a:pt x="47" y="180"/>
                    <a:pt x="47" y="195"/>
                  </a:cubicBezTo>
                  <a:cubicBezTo>
                    <a:pt x="27" y="199"/>
                    <a:pt x="12" y="203"/>
                    <a:pt x="17" y="179"/>
                  </a:cubicBezTo>
                  <a:cubicBezTo>
                    <a:pt x="19" y="171"/>
                    <a:pt x="22" y="160"/>
                    <a:pt x="21" y="151"/>
                  </a:cubicBezTo>
                  <a:cubicBezTo>
                    <a:pt x="18" y="137"/>
                    <a:pt x="16" y="148"/>
                    <a:pt x="7" y="141"/>
                  </a:cubicBezTo>
                  <a:cubicBezTo>
                    <a:pt x="2" y="138"/>
                    <a:pt x="0" y="126"/>
                    <a:pt x="3" y="120"/>
                  </a:cubicBezTo>
                  <a:cubicBezTo>
                    <a:pt x="6" y="114"/>
                    <a:pt x="13" y="113"/>
                    <a:pt x="15" y="109"/>
                  </a:cubicBezTo>
                  <a:cubicBezTo>
                    <a:pt x="17" y="105"/>
                    <a:pt x="16" y="101"/>
                    <a:pt x="16" y="96"/>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48"/>
            <p:cNvSpPr>
              <a:spLocks/>
            </p:cNvSpPr>
            <p:nvPr/>
          </p:nvSpPr>
          <p:spPr bwMode="auto">
            <a:xfrm>
              <a:off x="781050" y="8496300"/>
              <a:ext cx="228600" cy="57150"/>
            </a:xfrm>
            <a:custGeom>
              <a:avLst/>
              <a:gdLst>
                <a:gd name="T0" fmla="*/ 61 w 61"/>
                <a:gd name="T1" fmla="*/ 12 h 15"/>
                <a:gd name="T2" fmla="*/ 22 w 61"/>
                <a:gd name="T3" fmla="*/ 14 h 15"/>
                <a:gd name="T4" fmla="*/ 12 w 61"/>
                <a:gd name="T5" fmla="*/ 4 h 15"/>
                <a:gd name="T6" fmla="*/ 31 w 61"/>
                <a:gd name="T7" fmla="*/ 7 h 15"/>
                <a:gd name="T8" fmla="*/ 61 w 61"/>
                <a:gd name="T9" fmla="*/ 12 h 15"/>
              </a:gdLst>
              <a:ahLst/>
              <a:cxnLst>
                <a:cxn ang="0">
                  <a:pos x="T0" y="T1"/>
                </a:cxn>
                <a:cxn ang="0">
                  <a:pos x="T2" y="T3"/>
                </a:cxn>
                <a:cxn ang="0">
                  <a:pos x="T4" y="T5"/>
                </a:cxn>
                <a:cxn ang="0">
                  <a:pos x="T6" y="T7"/>
                </a:cxn>
                <a:cxn ang="0">
                  <a:pos x="T8" y="T9"/>
                </a:cxn>
              </a:cxnLst>
              <a:rect l="0" t="0" r="r" b="b"/>
              <a:pathLst>
                <a:path w="61" h="15">
                  <a:moveTo>
                    <a:pt x="61" y="12"/>
                  </a:moveTo>
                  <a:cubicBezTo>
                    <a:pt x="49" y="12"/>
                    <a:pt x="34" y="15"/>
                    <a:pt x="22" y="14"/>
                  </a:cubicBezTo>
                  <a:cubicBezTo>
                    <a:pt x="16" y="14"/>
                    <a:pt x="0" y="11"/>
                    <a:pt x="12" y="4"/>
                  </a:cubicBezTo>
                  <a:cubicBezTo>
                    <a:pt x="16" y="0"/>
                    <a:pt x="26" y="6"/>
                    <a:pt x="31" y="7"/>
                  </a:cubicBezTo>
                  <a:cubicBezTo>
                    <a:pt x="39" y="8"/>
                    <a:pt x="58" y="0"/>
                    <a:pt x="61" y="12"/>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49"/>
            <p:cNvSpPr>
              <a:spLocks/>
            </p:cNvSpPr>
            <p:nvPr/>
          </p:nvSpPr>
          <p:spPr bwMode="auto">
            <a:xfrm>
              <a:off x="954088" y="8639175"/>
              <a:ext cx="179388" cy="98425"/>
            </a:xfrm>
            <a:custGeom>
              <a:avLst/>
              <a:gdLst>
                <a:gd name="T0" fmla="*/ 30 w 48"/>
                <a:gd name="T1" fmla="*/ 24 h 26"/>
                <a:gd name="T2" fmla="*/ 6 w 48"/>
                <a:gd name="T3" fmla="*/ 15 h 26"/>
                <a:gd name="T4" fmla="*/ 35 w 48"/>
                <a:gd name="T5" fmla="*/ 4 h 26"/>
                <a:gd name="T6" fmla="*/ 30 w 48"/>
                <a:gd name="T7" fmla="*/ 24 h 26"/>
              </a:gdLst>
              <a:ahLst/>
              <a:cxnLst>
                <a:cxn ang="0">
                  <a:pos x="T0" y="T1"/>
                </a:cxn>
                <a:cxn ang="0">
                  <a:pos x="T2" y="T3"/>
                </a:cxn>
                <a:cxn ang="0">
                  <a:pos x="T4" y="T5"/>
                </a:cxn>
                <a:cxn ang="0">
                  <a:pos x="T6" y="T7"/>
                </a:cxn>
              </a:cxnLst>
              <a:rect l="0" t="0" r="r" b="b"/>
              <a:pathLst>
                <a:path w="48" h="26">
                  <a:moveTo>
                    <a:pt x="30" y="24"/>
                  </a:moveTo>
                  <a:cubicBezTo>
                    <a:pt x="25" y="26"/>
                    <a:pt x="8" y="21"/>
                    <a:pt x="6" y="15"/>
                  </a:cubicBezTo>
                  <a:cubicBezTo>
                    <a:pt x="0" y="0"/>
                    <a:pt x="27" y="3"/>
                    <a:pt x="35" y="4"/>
                  </a:cubicBezTo>
                  <a:cubicBezTo>
                    <a:pt x="35" y="15"/>
                    <a:pt x="48" y="20"/>
                    <a:pt x="30"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50"/>
            <p:cNvSpPr>
              <a:spLocks/>
            </p:cNvSpPr>
            <p:nvPr/>
          </p:nvSpPr>
          <p:spPr bwMode="auto">
            <a:xfrm>
              <a:off x="1100138" y="8118475"/>
              <a:ext cx="153988" cy="325438"/>
            </a:xfrm>
            <a:custGeom>
              <a:avLst/>
              <a:gdLst>
                <a:gd name="T0" fmla="*/ 16 w 41"/>
                <a:gd name="T1" fmla="*/ 71 h 87"/>
                <a:gd name="T2" fmla="*/ 9 w 41"/>
                <a:gd name="T3" fmla="*/ 11 h 87"/>
                <a:gd name="T4" fmla="*/ 24 w 41"/>
                <a:gd name="T5" fmla="*/ 4 h 87"/>
                <a:gd name="T6" fmla="*/ 18 w 41"/>
                <a:gd name="T7" fmla="*/ 35 h 87"/>
                <a:gd name="T8" fmla="*/ 39 w 41"/>
                <a:gd name="T9" fmla="*/ 23 h 87"/>
                <a:gd name="T10" fmla="*/ 30 w 41"/>
                <a:gd name="T11" fmla="*/ 46 h 87"/>
                <a:gd name="T12" fmla="*/ 41 w 41"/>
                <a:gd name="T13" fmla="*/ 55 h 87"/>
                <a:gd name="T14" fmla="*/ 21 w 41"/>
                <a:gd name="T15" fmla="*/ 49 h 87"/>
                <a:gd name="T16" fmla="*/ 28 w 41"/>
                <a:gd name="T17" fmla="*/ 87 h 87"/>
                <a:gd name="T18" fmla="*/ 16 w 41"/>
                <a:gd name="T19"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7">
                  <a:moveTo>
                    <a:pt x="16" y="71"/>
                  </a:moveTo>
                  <a:cubicBezTo>
                    <a:pt x="6" y="52"/>
                    <a:pt x="0" y="25"/>
                    <a:pt x="9" y="11"/>
                  </a:cubicBezTo>
                  <a:cubicBezTo>
                    <a:pt x="11" y="9"/>
                    <a:pt x="25" y="0"/>
                    <a:pt x="24" y="4"/>
                  </a:cubicBezTo>
                  <a:cubicBezTo>
                    <a:pt x="24" y="13"/>
                    <a:pt x="23" y="27"/>
                    <a:pt x="18" y="35"/>
                  </a:cubicBezTo>
                  <a:cubicBezTo>
                    <a:pt x="28" y="32"/>
                    <a:pt x="26" y="19"/>
                    <a:pt x="39" y="23"/>
                  </a:cubicBezTo>
                  <a:cubicBezTo>
                    <a:pt x="40" y="32"/>
                    <a:pt x="29" y="37"/>
                    <a:pt x="30" y="46"/>
                  </a:cubicBezTo>
                  <a:cubicBezTo>
                    <a:pt x="36" y="47"/>
                    <a:pt x="40" y="50"/>
                    <a:pt x="41" y="55"/>
                  </a:cubicBezTo>
                  <a:cubicBezTo>
                    <a:pt x="35" y="54"/>
                    <a:pt x="28" y="51"/>
                    <a:pt x="21" y="49"/>
                  </a:cubicBezTo>
                  <a:cubicBezTo>
                    <a:pt x="20" y="49"/>
                    <a:pt x="28" y="84"/>
                    <a:pt x="28" y="87"/>
                  </a:cubicBezTo>
                  <a:cubicBezTo>
                    <a:pt x="24" y="84"/>
                    <a:pt x="20" y="78"/>
                    <a:pt x="16" y="7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51"/>
            <p:cNvSpPr>
              <a:spLocks/>
            </p:cNvSpPr>
            <p:nvPr/>
          </p:nvSpPr>
          <p:spPr bwMode="auto">
            <a:xfrm>
              <a:off x="1096963" y="8467725"/>
              <a:ext cx="119063" cy="58738"/>
            </a:xfrm>
            <a:custGeom>
              <a:avLst/>
              <a:gdLst>
                <a:gd name="T0" fmla="*/ 8 w 32"/>
                <a:gd name="T1" fmla="*/ 4 h 16"/>
                <a:gd name="T2" fmla="*/ 30 w 32"/>
                <a:gd name="T3" fmla="*/ 9 h 16"/>
                <a:gd name="T4" fmla="*/ 17 w 32"/>
                <a:gd name="T5" fmla="*/ 16 h 16"/>
                <a:gd name="T6" fmla="*/ 8 w 32"/>
                <a:gd name="T7" fmla="*/ 4 h 16"/>
              </a:gdLst>
              <a:ahLst/>
              <a:cxnLst>
                <a:cxn ang="0">
                  <a:pos x="T0" y="T1"/>
                </a:cxn>
                <a:cxn ang="0">
                  <a:pos x="T2" y="T3"/>
                </a:cxn>
                <a:cxn ang="0">
                  <a:pos x="T4" y="T5"/>
                </a:cxn>
                <a:cxn ang="0">
                  <a:pos x="T6" y="T7"/>
                </a:cxn>
              </a:cxnLst>
              <a:rect l="0" t="0" r="r" b="b"/>
              <a:pathLst>
                <a:path w="32" h="16">
                  <a:moveTo>
                    <a:pt x="8" y="4"/>
                  </a:moveTo>
                  <a:cubicBezTo>
                    <a:pt x="13" y="0"/>
                    <a:pt x="25" y="8"/>
                    <a:pt x="30" y="9"/>
                  </a:cubicBezTo>
                  <a:cubicBezTo>
                    <a:pt x="32" y="10"/>
                    <a:pt x="20" y="16"/>
                    <a:pt x="17" y="16"/>
                  </a:cubicBezTo>
                  <a:cubicBezTo>
                    <a:pt x="11" y="15"/>
                    <a:pt x="0" y="10"/>
                    <a:pt x="8"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52"/>
            <p:cNvSpPr>
              <a:spLocks/>
            </p:cNvSpPr>
            <p:nvPr/>
          </p:nvSpPr>
          <p:spPr bwMode="auto">
            <a:xfrm>
              <a:off x="1355725" y="8526463"/>
              <a:ext cx="77788" cy="63500"/>
            </a:xfrm>
            <a:custGeom>
              <a:avLst/>
              <a:gdLst>
                <a:gd name="T0" fmla="*/ 0 w 21"/>
                <a:gd name="T1" fmla="*/ 2 h 17"/>
                <a:gd name="T2" fmla="*/ 9 w 21"/>
                <a:gd name="T3" fmla="*/ 0 h 17"/>
                <a:gd name="T4" fmla="*/ 0 w 21"/>
                <a:gd name="T5" fmla="*/ 2 h 17"/>
              </a:gdLst>
              <a:ahLst/>
              <a:cxnLst>
                <a:cxn ang="0">
                  <a:pos x="T0" y="T1"/>
                </a:cxn>
                <a:cxn ang="0">
                  <a:pos x="T2" y="T3"/>
                </a:cxn>
                <a:cxn ang="0">
                  <a:pos x="T4" y="T5"/>
                </a:cxn>
              </a:cxnLst>
              <a:rect l="0" t="0" r="r" b="b"/>
              <a:pathLst>
                <a:path w="21" h="17">
                  <a:moveTo>
                    <a:pt x="0" y="2"/>
                  </a:moveTo>
                  <a:cubicBezTo>
                    <a:pt x="4" y="1"/>
                    <a:pt x="7" y="0"/>
                    <a:pt x="9" y="0"/>
                  </a:cubicBezTo>
                  <a:cubicBezTo>
                    <a:pt x="21" y="0"/>
                    <a:pt x="8" y="17"/>
                    <a:pt x="0"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53"/>
            <p:cNvSpPr>
              <a:spLocks/>
            </p:cNvSpPr>
            <p:nvPr/>
          </p:nvSpPr>
          <p:spPr bwMode="auto">
            <a:xfrm>
              <a:off x="1403350" y="8343900"/>
              <a:ext cx="139700" cy="88900"/>
            </a:xfrm>
            <a:custGeom>
              <a:avLst/>
              <a:gdLst>
                <a:gd name="T0" fmla="*/ 3 w 37"/>
                <a:gd name="T1" fmla="*/ 8 h 24"/>
                <a:gd name="T2" fmla="*/ 1 w 37"/>
                <a:gd name="T3" fmla="*/ 5 h 24"/>
                <a:gd name="T4" fmla="*/ 28 w 37"/>
                <a:gd name="T5" fmla="*/ 5 h 24"/>
                <a:gd name="T6" fmla="*/ 3 w 37"/>
                <a:gd name="T7" fmla="*/ 8 h 24"/>
              </a:gdLst>
              <a:ahLst/>
              <a:cxnLst>
                <a:cxn ang="0">
                  <a:pos x="T0" y="T1"/>
                </a:cxn>
                <a:cxn ang="0">
                  <a:pos x="T2" y="T3"/>
                </a:cxn>
                <a:cxn ang="0">
                  <a:pos x="T4" y="T5"/>
                </a:cxn>
                <a:cxn ang="0">
                  <a:pos x="T6" y="T7"/>
                </a:cxn>
              </a:cxnLst>
              <a:rect l="0" t="0" r="r" b="b"/>
              <a:pathLst>
                <a:path w="37" h="24">
                  <a:moveTo>
                    <a:pt x="3" y="8"/>
                  </a:moveTo>
                  <a:cubicBezTo>
                    <a:pt x="1" y="7"/>
                    <a:pt x="1" y="8"/>
                    <a:pt x="1" y="5"/>
                  </a:cubicBezTo>
                  <a:cubicBezTo>
                    <a:pt x="6" y="4"/>
                    <a:pt x="23" y="0"/>
                    <a:pt x="28" y="5"/>
                  </a:cubicBezTo>
                  <a:cubicBezTo>
                    <a:pt x="37" y="14"/>
                    <a:pt x="0" y="24"/>
                    <a:pt x="3"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54"/>
            <p:cNvSpPr>
              <a:spLocks/>
            </p:cNvSpPr>
            <p:nvPr/>
          </p:nvSpPr>
          <p:spPr bwMode="auto">
            <a:xfrm>
              <a:off x="1152525" y="8628063"/>
              <a:ext cx="333375" cy="115888"/>
            </a:xfrm>
            <a:custGeom>
              <a:avLst/>
              <a:gdLst>
                <a:gd name="T0" fmla="*/ 36 w 89"/>
                <a:gd name="T1" fmla="*/ 0 h 31"/>
                <a:gd name="T2" fmla="*/ 82 w 89"/>
                <a:gd name="T3" fmla="*/ 12 h 31"/>
                <a:gd name="T4" fmla="*/ 85 w 89"/>
                <a:gd name="T5" fmla="*/ 27 h 31"/>
                <a:gd name="T6" fmla="*/ 72 w 89"/>
                <a:gd name="T7" fmla="*/ 26 h 31"/>
                <a:gd name="T8" fmla="*/ 41 w 89"/>
                <a:gd name="T9" fmla="*/ 17 h 31"/>
                <a:gd name="T10" fmla="*/ 9 w 89"/>
                <a:gd name="T11" fmla="*/ 14 h 31"/>
                <a:gd name="T12" fmla="*/ 36 w 8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89" h="31">
                  <a:moveTo>
                    <a:pt x="36" y="0"/>
                  </a:moveTo>
                  <a:cubicBezTo>
                    <a:pt x="50" y="0"/>
                    <a:pt x="74" y="3"/>
                    <a:pt x="82" y="12"/>
                  </a:cubicBezTo>
                  <a:cubicBezTo>
                    <a:pt x="85" y="16"/>
                    <a:pt x="89" y="22"/>
                    <a:pt x="85" y="27"/>
                  </a:cubicBezTo>
                  <a:cubicBezTo>
                    <a:pt x="81" y="31"/>
                    <a:pt x="77" y="27"/>
                    <a:pt x="72" y="26"/>
                  </a:cubicBezTo>
                  <a:cubicBezTo>
                    <a:pt x="62" y="22"/>
                    <a:pt x="52" y="17"/>
                    <a:pt x="41" y="17"/>
                  </a:cubicBezTo>
                  <a:cubicBezTo>
                    <a:pt x="32" y="16"/>
                    <a:pt x="14" y="23"/>
                    <a:pt x="9" y="14"/>
                  </a:cubicBezTo>
                  <a:cubicBezTo>
                    <a:pt x="0" y="1"/>
                    <a:pt x="30" y="0"/>
                    <a:pt x="36" y="0"/>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55"/>
            <p:cNvSpPr>
              <a:spLocks/>
            </p:cNvSpPr>
            <p:nvPr/>
          </p:nvSpPr>
          <p:spPr bwMode="auto">
            <a:xfrm>
              <a:off x="1785938" y="8845550"/>
              <a:ext cx="82550" cy="233363"/>
            </a:xfrm>
            <a:custGeom>
              <a:avLst/>
              <a:gdLst>
                <a:gd name="T0" fmla="*/ 2 w 22"/>
                <a:gd name="T1" fmla="*/ 55 h 62"/>
                <a:gd name="T2" fmla="*/ 18 w 22"/>
                <a:gd name="T3" fmla="*/ 19 h 62"/>
                <a:gd name="T4" fmla="*/ 20 w 22"/>
                <a:gd name="T5" fmla="*/ 44 h 62"/>
                <a:gd name="T6" fmla="*/ 2 w 22"/>
                <a:gd name="T7" fmla="*/ 55 h 62"/>
              </a:gdLst>
              <a:ahLst/>
              <a:cxnLst>
                <a:cxn ang="0">
                  <a:pos x="T0" y="T1"/>
                </a:cxn>
                <a:cxn ang="0">
                  <a:pos x="T2" y="T3"/>
                </a:cxn>
                <a:cxn ang="0">
                  <a:pos x="T4" y="T5"/>
                </a:cxn>
                <a:cxn ang="0">
                  <a:pos x="T6" y="T7"/>
                </a:cxn>
              </a:cxnLst>
              <a:rect l="0" t="0" r="r" b="b"/>
              <a:pathLst>
                <a:path w="22" h="62">
                  <a:moveTo>
                    <a:pt x="2" y="55"/>
                  </a:moveTo>
                  <a:cubicBezTo>
                    <a:pt x="0" y="44"/>
                    <a:pt x="2" y="0"/>
                    <a:pt x="18" y="19"/>
                  </a:cubicBezTo>
                  <a:cubicBezTo>
                    <a:pt x="22" y="23"/>
                    <a:pt x="22" y="39"/>
                    <a:pt x="20" y="44"/>
                  </a:cubicBezTo>
                  <a:cubicBezTo>
                    <a:pt x="19" y="46"/>
                    <a:pt x="3" y="62"/>
                    <a:pt x="2" y="5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56"/>
            <p:cNvSpPr>
              <a:spLocks/>
            </p:cNvSpPr>
            <p:nvPr/>
          </p:nvSpPr>
          <p:spPr bwMode="auto">
            <a:xfrm>
              <a:off x="3211513" y="8770938"/>
              <a:ext cx="401638" cy="254000"/>
            </a:xfrm>
            <a:custGeom>
              <a:avLst/>
              <a:gdLst>
                <a:gd name="T0" fmla="*/ 7 w 107"/>
                <a:gd name="T1" fmla="*/ 34 h 68"/>
                <a:gd name="T2" fmla="*/ 76 w 107"/>
                <a:gd name="T3" fmla="*/ 19 h 68"/>
                <a:gd name="T4" fmla="*/ 89 w 107"/>
                <a:gd name="T5" fmla="*/ 11 h 68"/>
                <a:gd name="T6" fmla="*/ 104 w 107"/>
                <a:gd name="T7" fmla="*/ 4 h 68"/>
                <a:gd name="T8" fmla="*/ 106 w 107"/>
                <a:gd name="T9" fmla="*/ 19 h 68"/>
                <a:gd name="T10" fmla="*/ 7 w 107"/>
                <a:gd name="T11" fmla="*/ 34 h 68"/>
              </a:gdLst>
              <a:ahLst/>
              <a:cxnLst>
                <a:cxn ang="0">
                  <a:pos x="T0" y="T1"/>
                </a:cxn>
                <a:cxn ang="0">
                  <a:pos x="T2" y="T3"/>
                </a:cxn>
                <a:cxn ang="0">
                  <a:pos x="T4" y="T5"/>
                </a:cxn>
                <a:cxn ang="0">
                  <a:pos x="T6" y="T7"/>
                </a:cxn>
                <a:cxn ang="0">
                  <a:pos x="T8" y="T9"/>
                </a:cxn>
                <a:cxn ang="0">
                  <a:pos x="T10" y="T11"/>
                </a:cxn>
              </a:cxnLst>
              <a:rect l="0" t="0" r="r" b="b"/>
              <a:pathLst>
                <a:path w="107" h="68">
                  <a:moveTo>
                    <a:pt x="7" y="34"/>
                  </a:moveTo>
                  <a:cubicBezTo>
                    <a:pt x="27" y="29"/>
                    <a:pt x="68" y="46"/>
                    <a:pt x="76" y="19"/>
                  </a:cubicBezTo>
                  <a:cubicBezTo>
                    <a:pt x="74" y="25"/>
                    <a:pt x="91" y="10"/>
                    <a:pt x="89" y="11"/>
                  </a:cubicBezTo>
                  <a:cubicBezTo>
                    <a:pt x="96" y="7"/>
                    <a:pt x="92" y="0"/>
                    <a:pt x="104" y="4"/>
                  </a:cubicBezTo>
                  <a:cubicBezTo>
                    <a:pt x="106" y="9"/>
                    <a:pt x="107" y="14"/>
                    <a:pt x="106" y="19"/>
                  </a:cubicBezTo>
                  <a:cubicBezTo>
                    <a:pt x="97" y="58"/>
                    <a:pt x="0" y="68"/>
                    <a:pt x="7" y="3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57"/>
            <p:cNvSpPr>
              <a:spLocks/>
            </p:cNvSpPr>
            <p:nvPr/>
          </p:nvSpPr>
          <p:spPr bwMode="auto">
            <a:xfrm>
              <a:off x="3467100" y="8620125"/>
              <a:ext cx="258763" cy="228600"/>
            </a:xfrm>
            <a:custGeom>
              <a:avLst/>
              <a:gdLst>
                <a:gd name="T0" fmla="*/ 48 w 69"/>
                <a:gd name="T1" fmla="*/ 25 h 61"/>
                <a:gd name="T2" fmla="*/ 59 w 69"/>
                <a:gd name="T3" fmla="*/ 56 h 61"/>
                <a:gd name="T4" fmla="*/ 34 w 69"/>
                <a:gd name="T5" fmla="*/ 23 h 61"/>
                <a:gd name="T6" fmla="*/ 0 w 69"/>
                <a:gd name="T7" fmla="*/ 2 h 61"/>
                <a:gd name="T8" fmla="*/ 48 w 69"/>
                <a:gd name="T9" fmla="*/ 25 h 61"/>
              </a:gdLst>
              <a:ahLst/>
              <a:cxnLst>
                <a:cxn ang="0">
                  <a:pos x="T0" y="T1"/>
                </a:cxn>
                <a:cxn ang="0">
                  <a:pos x="T2" y="T3"/>
                </a:cxn>
                <a:cxn ang="0">
                  <a:pos x="T4" y="T5"/>
                </a:cxn>
                <a:cxn ang="0">
                  <a:pos x="T6" y="T7"/>
                </a:cxn>
                <a:cxn ang="0">
                  <a:pos x="T8" y="T9"/>
                </a:cxn>
              </a:cxnLst>
              <a:rect l="0" t="0" r="r" b="b"/>
              <a:pathLst>
                <a:path w="69" h="61">
                  <a:moveTo>
                    <a:pt x="48" y="25"/>
                  </a:moveTo>
                  <a:cubicBezTo>
                    <a:pt x="53" y="30"/>
                    <a:pt x="69" y="50"/>
                    <a:pt x="59" y="56"/>
                  </a:cubicBezTo>
                  <a:cubicBezTo>
                    <a:pt x="51" y="61"/>
                    <a:pt x="41" y="29"/>
                    <a:pt x="34" y="23"/>
                  </a:cubicBezTo>
                  <a:cubicBezTo>
                    <a:pt x="29" y="20"/>
                    <a:pt x="6" y="1"/>
                    <a:pt x="0" y="2"/>
                  </a:cubicBezTo>
                  <a:cubicBezTo>
                    <a:pt x="13" y="0"/>
                    <a:pt x="39" y="18"/>
                    <a:pt x="48" y="2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58"/>
            <p:cNvSpPr>
              <a:spLocks/>
            </p:cNvSpPr>
            <p:nvPr/>
          </p:nvSpPr>
          <p:spPr bwMode="auto">
            <a:xfrm>
              <a:off x="3825875" y="8867775"/>
              <a:ext cx="169863" cy="255588"/>
            </a:xfrm>
            <a:custGeom>
              <a:avLst/>
              <a:gdLst>
                <a:gd name="T0" fmla="*/ 41 w 45"/>
                <a:gd name="T1" fmla="*/ 45 h 68"/>
                <a:gd name="T2" fmla="*/ 0 w 45"/>
                <a:gd name="T3" fmla="*/ 0 h 68"/>
                <a:gd name="T4" fmla="*/ 41 w 45"/>
                <a:gd name="T5" fmla="*/ 45 h 68"/>
              </a:gdLst>
              <a:ahLst/>
              <a:cxnLst>
                <a:cxn ang="0">
                  <a:pos x="T0" y="T1"/>
                </a:cxn>
                <a:cxn ang="0">
                  <a:pos x="T2" y="T3"/>
                </a:cxn>
                <a:cxn ang="0">
                  <a:pos x="T4" y="T5"/>
                </a:cxn>
              </a:cxnLst>
              <a:rect l="0" t="0" r="r" b="b"/>
              <a:pathLst>
                <a:path w="45" h="68">
                  <a:moveTo>
                    <a:pt x="41" y="45"/>
                  </a:moveTo>
                  <a:cubicBezTo>
                    <a:pt x="32" y="68"/>
                    <a:pt x="2" y="1"/>
                    <a:pt x="0" y="0"/>
                  </a:cubicBezTo>
                  <a:cubicBezTo>
                    <a:pt x="8" y="7"/>
                    <a:pt x="45" y="31"/>
                    <a:pt x="41" y="4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59"/>
            <p:cNvSpPr>
              <a:spLocks/>
            </p:cNvSpPr>
            <p:nvPr/>
          </p:nvSpPr>
          <p:spPr bwMode="auto">
            <a:xfrm>
              <a:off x="4017963" y="9007475"/>
              <a:ext cx="142875" cy="165100"/>
            </a:xfrm>
            <a:custGeom>
              <a:avLst/>
              <a:gdLst>
                <a:gd name="T0" fmla="*/ 38 w 38"/>
                <a:gd name="T1" fmla="*/ 24 h 44"/>
                <a:gd name="T2" fmla="*/ 0 w 38"/>
                <a:gd name="T3" fmla="*/ 0 h 44"/>
                <a:gd name="T4" fmla="*/ 38 w 38"/>
                <a:gd name="T5" fmla="*/ 24 h 44"/>
              </a:gdLst>
              <a:ahLst/>
              <a:cxnLst>
                <a:cxn ang="0">
                  <a:pos x="T0" y="T1"/>
                </a:cxn>
                <a:cxn ang="0">
                  <a:pos x="T2" y="T3"/>
                </a:cxn>
                <a:cxn ang="0">
                  <a:pos x="T4" y="T5"/>
                </a:cxn>
              </a:cxnLst>
              <a:rect l="0" t="0" r="r" b="b"/>
              <a:pathLst>
                <a:path w="38" h="44">
                  <a:moveTo>
                    <a:pt x="38" y="24"/>
                  </a:moveTo>
                  <a:cubicBezTo>
                    <a:pt x="24" y="44"/>
                    <a:pt x="3" y="1"/>
                    <a:pt x="0" y="0"/>
                  </a:cubicBezTo>
                  <a:cubicBezTo>
                    <a:pt x="13" y="5"/>
                    <a:pt x="23" y="23"/>
                    <a:pt x="38"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60"/>
            <p:cNvSpPr>
              <a:spLocks/>
            </p:cNvSpPr>
            <p:nvPr/>
          </p:nvSpPr>
          <p:spPr bwMode="auto">
            <a:xfrm>
              <a:off x="4167188" y="9090025"/>
              <a:ext cx="206375" cy="130175"/>
            </a:xfrm>
            <a:custGeom>
              <a:avLst/>
              <a:gdLst>
                <a:gd name="T0" fmla="*/ 52 w 55"/>
                <a:gd name="T1" fmla="*/ 35 h 35"/>
                <a:gd name="T2" fmla="*/ 25 w 55"/>
                <a:gd name="T3" fmla="*/ 19 h 35"/>
                <a:gd name="T4" fmla="*/ 6 w 55"/>
                <a:gd name="T5" fmla="*/ 2 h 35"/>
                <a:gd name="T6" fmla="*/ 52 w 55"/>
                <a:gd name="T7" fmla="*/ 35 h 35"/>
              </a:gdLst>
              <a:ahLst/>
              <a:cxnLst>
                <a:cxn ang="0">
                  <a:pos x="T0" y="T1"/>
                </a:cxn>
                <a:cxn ang="0">
                  <a:pos x="T2" y="T3"/>
                </a:cxn>
                <a:cxn ang="0">
                  <a:pos x="T4" y="T5"/>
                </a:cxn>
                <a:cxn ang="0">
                  <a:pos x="T6" y="T7"/>
                </a:cxn>
              </a:cxnLst>
              <a:rect l="0" t="0" r="r" b="b"/>
              <a:pathLst>
                <a:path w="55" h="35">
                  <a:moveTo>
                    <a:pt x="52" y="35"/>
                  </a:moveTo>
                  <a:cubicBezTo>
                    <a:pt x="42" y="34"/>
                    <a:pt x="32" y="24"/>
                    <a:pt x="25" y="19"/>
                  </a:cubicBezTo>
                  <a:cubicBezTo>
                    <a:pt x="24" y="19"/>
                    <a:pt x="0" y="2"/>
                    <a:pt x="6" y="2"/>
                  </a:cubicBezTo>
                  <a:cubicBezTo>
                    <a:pt x="20" y="0"/>
                    <a:pt x="55" y="17"/>
                    <a:pt x="52" y="3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61"/>
            <p:cNvSpPr>
              <a:spLocks/>
            </p:cNvSpPr>
            <p:nvPr/>
          </p:nvSpPr>
          <p:spPr bwMode="auto">
            <a:xfrm>
              <a:off x="4340225" y="9186863"/>
              <a:ext cx="187325" cy="157163"/>
            </a:xfrm>
            <a:custGeom>
              <a:avLst/>
              <a:gdLst>
                <a:gd name="T0" fmla="*/ 38 w 50"/>
                <a:gd name="T1" fmla="*/ 36 h 42"/>
                <a:gd name="T2" fmla="*/ 15 w 50"/>
                <a:gd name="T3" fmla="*/ 42 h 42"/>
                <a:gd name="T4" fmla="*/ 2 w 50"/>
                <a:gd name="T5" fmla="*/ 35 h 42"/>
                <a:gd name="T6" fmla="*/ 4 w 50"/>
                <a:gd name="T7" fmla="*/ 26 h 42"/>
                <a:gd name="T8" fmla="*/ 15 w 50"/>
                <a:gd name="T9" fmla="*/ 27 h 42"/>
                <a:gd name="T10" fmla="*/ 13 w 50"/>
                <a:gd name="T11" fmla="*/ 20 h 42"/>
                <a:gd name="T12" fmla="*/ 22 w 50"/>
                <a:gd name="T13" fmla="*/ 22 h 42"/>
                <a:gd name="T14" fmla="*/ 28 w 50"/>
                <a:gd name="T15" fmla="*/ 26 h 42"/>
                <a:gd name="T16" fmla="*/ 34 w 50"/>
                <a:gd name="T17" fmla="*/ 24 h 42"/>
                <a:gd name="T18" fmla="*/ 29 w 50"/>
                <a:gd name="T19" fmla="*/ 14 h 42"/>
                <a:gd name="T20" fmla="*/ 28 w 50"/>
                <a:gd name="T21" fmla="*/ 1 h 42"/>
                <a:gd name="T22" fmla="*/ 40 w 50"/>
                <a:gd name="T23" fmla="*/ 13 h 42"/>
                <a:gd name="T24" fmla="*/ 48 w 50"/>
                <a:gd name="T25" fmla="*/ 23 h 42"/>
                <a:gd name="T26" fmla="*/ 48 w 50"/>
                <a:gd name="T27" fmla="*/ 34 h 42"/>
                <a:gd name="T28" fmla="*/ 38 w 50"/>
                <a:gd name="T2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42">
                  <a:moveTo>
                    <a:pt x="38" y="36"/>
                  </a:moveTo>
                  <a:cubicBezTo>
                    <a:pt x="31" y="38"/>
                    <a:pt x="23" y="42"/>
                    <a:pt x="15" y="42"/>
                  </a:cubicBezTo>
                  <a:cubicBezTo>
                    <a:pt x="11" y="41"/>
                    <a:pt x="4" y="39"/>
                    <a:pt x="2" y="35"/>
                  </a:cubicBezTo>
                  <a:cubicBezTo>
                    <a:pt x="0" y="32"/>
                    <a:pt x="0" y="26"/>
                    <a:pt x="4" y="26"/>
                  </a:cubicBezTo>
                  <a:cubicBezTo>
                    <a:pt x="8" y="26"/>
                    <a:pt x="12" y="28"/>
                    <a:pt x="15" y="27"/>
                  </a:cubicBezTo>
                  <a:cubicBezTo>
                    <a:pt x="16" y="25"/>
                    <a:pt x="13" y="22"/>
                    <a:pt x="13" y="20"/>
                  </a:cubicBezTo>
                  <a:cubicBezTo>
                    <a:pt x="15" y="16"/>
                    <a:pt x="20" y="20"/>
                    <a:pt x="22" y="22"/>
                  </a:cubicBezTo>
                  <a:cubicBezTo>
                    <a:pt x="24" y="24"/>
                    <a:pt x="25" y="26"/>
                    <a:pt x="28" y="26"/>
                  </a:cubicBezTo>
                  <a:cubicBezTo>
                    <a:pt x="32" y="27"/>
                    <a:pt x="35" y="28"/>
                    <a:pt x="34" y="24"/>
                  </a:cubicBezTo>
                  <a:cubicBezTo>
                    <a:pt x="34" y="21"/>
                    <a:pt x="31" y="17"/>
                    <a:pt x="29" y="14"/>
                  </a:cubicBezTo>
                  <a:cubicBezTo>
                    <a:pt x="28" y="11"/>
                    <a:pt x="27" y="4"/>
                    <a:pt x="28" y="1"/>
                  </a:cubicBezTo>
                  <a:cubicBezTo>
                    <a:pt x="35" y="0"/>
                    <a:pt x="38" y="7"/>
                    <a:pt x="40" y="13"/>
                  </a:cubicBezTo>
                  <a:cubicBezTo>
                    <a:pt x="42" y="18"/>
                    <a:pt x="46" y="19"/>
                    <a:pt x="48" y="23"/>
                  </a:cubicBezTo>
                  <a:cubicBezTo>
                    <a:pt x="49" y="26"/>
                    <a:pt x="50" y="31"/>
                    <a:pt x="48" y="34"/>
                  </a:cubicBezTo>
                  <a:cubicBezTo>
                    <a:pt x="46" y="36"/>
                    <a:pt x="42" y="36"/>
                    <a:pt x="38" y="3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62"/>
            <p:cNvSpPr>
              <a:spLocks/>
            </p:cNvSpPr>
            <p:nvPr/>
          </p:nvSpPr>
          <p:spPr bwMode="auto">
            <a:xfrm>
              <a:off x="4508500" y="9382125"/>
              <a:ext cx="101600" cy="66675"/>
            </a:xfrm>
            <a:custGeom>
              <a:avLst/>
              <a:gdLst>
                <a:gd name="T0" fmla="*/ 27 w 27"/>
                <a:gd name="T1" fmla="*/ 16 h 18"/>
                <a:gd name="T2" fmla="*/ 9 w 27"/>
                <a:gd name="T3" fmla="*/ 12 h 18"/>
                <a:gd name="T4" fmla="*/ 0 w 27"/>
                <a:gd name="T5" fmla="*/ 0 h 18"/>
                <a:gd name="T6" fmla="*/ 27 w 27"/>
                <a:gd name="T7" fmla="*/ 16 h 18"/>
              </a:gdLst>
              <a:ahLst/>
              <a:cxnLst>
                <a:cxn ang="0">
                  <a:pos x="T0" y="T1"/>
                </a:cxn>
                <a:cxn ang="0">
                  <a:pos x="T2" y="T3"/>
                </a:cxn>
                <a:cxn ang="0">
                  <a:pos x="T4" y="T5"/>
                </a:cxn>
                <a:cxn ang="0">
                  <a:pos x="T6" y="T7"/>
                </a:cxn>
              </a:cxnLst>
              <a:rect l="0" t="0" r="r" b="b"/>
              <a:pathLst>
                <a:path w="27" h="18">
                  <a:moveTo>
                    <a:pt x="27" y="16"/>
                  </a:moveTo>
                  <a:cubicBezTo>
                    <a:pt x="22" y="18"/>
                    <a:pt x="13" y="15"/>
                    <a:pt x="9" y="12"/>
                  </a:cubicBezTo>
                  <a:cubicBezTo>
                    <a:pt x="7" y="11"/>
                    <a:pt x="0" y="0"/>
                    <a:pt x="0" y="0"/>
                  </a:cubicBezTo>
                  <a:cubicBezTo>
                    <a:pt x="12" y="0"/>
                    <a:pt x="26" y="3"/>
                    <a:pt x="27"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63"/>
            <p:cNvSpPr>
              <a:spLocks/>
            </p:cNvSpPr>
            <p:nvPr/>
          </p:nvSpPr>
          <p:spPr bwMode="auto">
            <a:xfrm>
              <a:off x="5033963" y="9836150"/>
              <a:ext cx="74613" cy="107950"/>
            </a:xfrm>
            <a:custGeom>
              <a:avLst/>
              <a:gdLst>
                <a:gd name="T0" fmla="*/ 0 w 20"/>
                <a:gd name="T1" fmla="*/ 2 h 29"/>
                <a:gd name="T2" fmla="*/ 9 w 20"/>
                <a:gd name="T3" fmla="*/ 11 h 29"/>
                <a:gd name="T4" fmla="*/ 20 w 20"/>
                <a:gd name="T5" fmla="*/ 28 h 29"/>
                <a:gd name="T6" fmla="*/ 5 w 20"/>
                <a:gd name="T7" fmla="*/ 22 h 29"/>
                <a:gd name="T8" fmla="*/ 0 w 20"/>
                <a:gd name="T9" fmla="*/ 2 h 29"/>
              </a:gdLst>
              <a:ahLst/>
              <a:cxnLst>
                <a:cxn ang="0">
                  <a:pos x="T0" y="T1"/>
                </a:cxn>
                <a:cxn ang="0">
                  <a:pos x="T2" y="T3"/>
                </a:cxn>
                <a:cxn ang="0">
                  <a:pos x="T4" y="T5"/>
                </a:cxn>
                <a:cxn ang="0">
                  <a:pos x="T6" y="T7"/>
                </a:cxn>
                <a:cxn ang="0">
                  <a:pos x="T8" y="T9"/>
                </a:cxn>
              </a:cxnLst>
              <a:rect l="0" t="0" r="r" b="b"/>
              <a:pathLst>
                <a:path w="20" h="29">
                  <a:moveTo>
                    <a:pt x="0" y="2"/>
                  </a:moveTo>
                  <a:cubicBezTo>
                    <a:pt x="4" y="2"/>
                    <a:pt x="6" y="8"/>
                    <a:pt x="9" y="11"/>
                  </a:cubicBezTo>
                  <a:cubicBezTo>
                    <a:pt x="14" y="0"/>
                    <a:pt x="20" y="24"/>
                    <a:pt x="20" y="28"/>
                  </a:cubicBezTo>
                  <a:cubicBezTo>
                    <a:pt x="20" y="29"/>
                    <a:pt x="6" y="24"/>
                    <a:pt x="5" y="22"/>
                  </a:cubicBezTo>
                  <a:cubicBezTo>
                    <a:pt x="0" y="18"/>
                    <a:pt x="1" y="8"/>
                    <a:pt x="0" y="2"/>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64"/>
            <p:cNvSpPr>
              <a:spLocks/>
            </p:cNvSpPr>
            <p:nvPr/>
          </p:nvSpPr>
          <p:spPr bwMode="auto">
            <a:xfrm>
              <a:off x="4756150" y="10390188"/>
              <a:ext cx="393700" cy="285750"/>
            </a:xfrm>
            <a:custGeom>
              <a:avLst/>
              <a:gdLst>
                <a:gd name="T0" fmla="*/ 21 w 105"/>
                <a:gd name="T1" fmla="*/ 26 h 76"/>
                <a:gd name="T2" fmla="*/ 5 w 105"/>
                <a:gd name="T3" fmla="*/ 2 h 76"/>
                <a:gd name="T4" fmla="*/ 45 w 105"/>
                <a:gd name="T5" fmla="*/ 25 h 76"/>
                <a:gd name="T6" fmla="*/ 77 w 105"/>
                <a:gd name="T7" fmla="*/ 54 h 76"/>
                <a:gd name="T8" fmla="*/ 96 w 105"/>
                <a:gd name="T9" fmla="*/ 65 h 76"/>
                <a:gd name="T10" fmla="*/ 89 w 105"/>
                <a:gd name="T11" fmla="*/ 74 h 76"/>
                <a:gd name="T12" fmla="*/ 47 w 105"/>
                <a:gd name="T13" fmla="*/ 51 h 76"/>
                <a:gd name="T14" fmla="*/ 21 w 105"/>
                <a:gd name="T15" fmla="*/ 2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21" y="26"/>
                  </a:moveTo>
                  <a:cubicBezTo>
                    <a:pt x="20" y="25"/>
                    <a:pt x="0" y="3"/>
                    <a:pt x="5" y="2"/>
                  </a:cubicBezTo>
                  <a:cubicBezTo>
                    <a:pt x="19" y="0"/>
                    <a:pt x="34" y="18"/>
                    <a:pt x="45" y="25"/>
                  </a:cubicBezTo>
                  <a:cubicBezTo>
                    <a:pt x="58" y="34"/>
                    <a:pt x="66" y="44"/>
                    <a:pt x="77" y="54"/>
                  </a:cubicBezTo>
                  <a:cubicBezTo>
                    <a:pt x="82" y="60"/>
                    <a:pt x="91" y="60"/>
                    <a:pt x="96" y="65"/>
                  </a:cubicBezTo>
                  <a:cubicBezTo>
                    <a:pt x="105" y="74"/>
                    <a:pt x="97" y="76"/>
                    <a:pt x="89" y="74"/>
                  </a:cubicBezTo>
                  <a:cubicBezTo>
                    <a:pt x="73" y="71"/>
                    <a:pt x="60" y="60"/>
                    <a:pt x="47" y="51"/>
                  </a:cubicBezTo>
                  <a:cubicBezTo>
                    <a:pt x="35" y="44"/>
                    <a:pt x="28" y="39"/>
                    <a:pt x="21" y="26"/>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5"/>
            <p:cNvSpPr>
              <a:spLocks/>
            </p:cNvSpPr>
            <p:nvPr/>
          </p:nvSpPr>
          <p:spPr bwMode="auto">
            <a:xfrm>
              <a:off x="5183188" y="10120313"/>
              <a:ext cx="65088" cy="46038"/>
            </a:xfrm>
            <a:custGeom>
              <a:avLst/>
              <a:gdLst>
                <a:gd name="T0" fmla="*/ 11 w 17"/>
                <a:gd name="T1" fmla="*/ 12 h 12"/>
                <a:gd name="T2" fmla="*/ 4 w 17"/>
                <a:gd name="T3" fmla="*/ 3 h 12"/>
                <a:gd name="T4" fmla="*/ 15 w 17"/>
                <a:gd name="T5" fmla="*/ 5 h 12"/>
                <a:gd name="T6" fmla="*/ 11 w 17"/>
                <a:gd name="T7" fmla="*/ 12 h 12"/>
              </a:gdLst>
              <a:ahLst/>
              <a:cxnLst>
                <a:cxn ang="0">
                  <a:pos x="T0" y="T1"/>
                </a:cxn>
                <a:cxn ang="0">
                  <a:pos x="T2" y="T3"/>
                </a:cxn>
                <a:cxn ang="0">
                  <a:pos x="T4" y="T5"/>
                </a:cxn>
                <a:cxn ang="0">
                  <a:pos x="T6" y="T7"/>
                </a:cxn>
              </a:cxnLst>
              <a:rect l="0" t="0" r="r" b="b"/>
              <a:pathLst>
                <a:path w="17" h="12">
                  <a:moveTo>
                    <a:pt x="11" y="12"/>
                  </a:moveTo>
                  <a:cubicBezTo>
                    <a:pt x="8" y="12"/>
                    <a:pt x="0" y="7"/>
                    <a:pt x="4" y="3"/>
                  </a:cubicBezTo>
                  <a:cubicBezTo>
                    <a:pt x="7" y="0"/>
                    <a:pt x="13" y="3"/>
                    <a:pt x="15" y="5"/>
                  </a:cubicBezTo>
                  <a:cubicBezTo>
                    <a:pt x="17" y="9"/>
                    <a:pt x="16" y="12"/>
                    <a:pt x="11"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6"/>
            <p:cNvSpPr>
              <a:spLocks/>
            </p:cNvSpPr>
            <p:nvPr/>
          </p:nvSpPr>
          <p:spPr bwMode="auto">
            <a:xfrm>
              <a:off x="5089525" y="9955213"/>
              <a:ext cx="82550" cy="87313"/>
            </a:xfrm>
            <a:custGeom>
              <a:avLst/>
              <a:gdLst>
                <a:gd name="T0" fmla="*/ 8 w 22"/>
                <a:gd name="T1" fmla="*/ 19 h 23"/>
                <a:gd name="T2" fmla="*/ 6 w 22"/>
                <a:gd name="T3" fmla="*/ 10 h 23"/>
                <a:gd name="T4" fmla="*/ 1 w 22"/>
                <a:gd name="T5" fmla="*/ 7 h 23"/>
                <a:gd name="T6" fmla="*/ 8 w 22"/>
                <a:gd name="T7" fmla="*/ 5 h 23"/>
                <a:gd name="T8" fmla="*/ 12 w 22"/>
                <a:gd name="T9" fmla="*/ 9 h 23"/>
                <a:gd name="T10" fmla="*/ 16 w 22"/>
                <a:gd name="T11" fmla="*/ 12 h 23"/>
                <a:gd name="T12" fmla="*/ 21 w 22"/>
                <a:gd name="T13" fmla="*/ 20 h 23"/>
                <a:gd name="T14" fmla="*/ 14 w 22"/>
                <a:gd name="T15" fmla="*/ 20 h 23"/>
                <a:gd name="T16" fmla="*/ 8 w 22"/>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8" y="19"/>
                  </a:moveTo>
                  <a:cubicBezTo>
                    <a:pt x="7" y="17"/>
                    <a:pt x="9" y="12"/>
                    <a:pt x="6" y="10"/>
                  </a:cubicBezTo>
                  <a:cubicBezTo>
                    <a:pt x="4" y="9"/>
                    <a:pt x="1" y="11"/>
                    <a:pt x="1" y="7"/>
                  </a:cubicBezTo>
                  <a:cubicBezTo>
                    <a:pt x="0" y="1"/>
                    <a:pt x="6" y="0"/>
                    <a:pt x="8" y="5"/>
                  </a:cubicBezTo>
                  <a:cubicBezTo>
                    <a:pt x="10" y="8"/>
                    <a:pt x="9" y="8"/>
                    <a:pt x="12" y="9"/>
                  </a:cubicBezTo>
                  <a:cubicBezTo>
                    <a:pt x="15" y="10"/>
                    <a:pt x="15" y="10"/>
                    <a:pt x="16" y="12"/>
                  </a:cubicBezTo>
                  <a:cubicBezTo>
                    <a:pt x="18" y="14"/>
                    <a:pt x="22" y="18"/>
                    <a:pt x="21" y="20"/>
                  </a:cubicBezTo>
                  <a:cubicBezTo>
                    <a:pt x="19" y="20"/>
                    <a:pt x="16" y="19"/>
                    <a:pt x="14" y="20"/>
                  </a:cubicBezTo>
                  <a:cubicBezTo>
                    <a:pt x="11" y="20"/>
                    <a:pt x="10" y="23"/>
                    <a:pt x="8" y="19"/>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67"/>
            <p:cNvSpPr>
              <a:spLocks/>
            </p:cNvSpPr>
            <p:nvPr/>
          </p:nvSpPr>
          <p:spPr bwMode="auto">
            <a:xfrm>
              <a:off x="6094413" y="10106025"/>
              <a:ext cx="147638" cy="107950"/>
            </a:xfrm>
            <a:custGeom>
              <a:avLst/>
              <a:gdLst>
                <a:gd name="T0" fmla="*/ 30 w 39"/>
                <a:gd name="T1" fmla="*/ 27 h 29"/>
                <a:gd name="T2" fmla="*/ 5 w 39"/>
                <a:gd name="T3" fmla="*/ 21 h 29"/>
                <a:gd name="T4" fmla="*/ 10 w 39"/>
                <a:gd name="T5" fmla="*/ 5 h 29"/>
                <a:gd name="T6" fmla="*/ 37 w 39"/>
                <a:gd name="T7" fmla="*/ 15 h 29"/>
                <a:gd name="T8" fmla="*/ 30 w 39"/>
                <a:gd name="T9" fmla="*/ 27 h 29"/>
              </a:gdLst>
              <a:ahLst/>
              <a:cxnLst>
                <a:cxn ang="0">
                  <a:pos x="T0" y="T1"/>
                </a:cxn>
                <a:cxn ang="0">
                  <a:pos x="T2" y="T3"/>
                </a:cxn>
                <a:cxn ang="0">
                  <a:pos x="T4" y="T5"/>
                </a:cxn>
                <a:cxn ang="0">
                  <a:pos x="T6" y="T7"/>
                </a:cxn>
                <a:cxn ang="0">
                  <a:pos x="T8" y="T9"/>
                </a:cxn>
              </a:cxnLst>
              <a:rect l="0" t="0" r="r" b="b"/>
              <a:pathLst>
                <a:path w="39" h="29">
                  <a:moveTo>
                    <a:pt x="30" y="27"/>
                  </a:moveTo>
                  <a:cubicBezTo>
                    <a:pt x="22" y="29"/>
                    <a:pt x="9" y="29"/>
                    <a:pt x="5" y="21"/>
                  </a:cubicBezTo>
                  <a:cubicBezTo>
                    <a:pt x="0" y="11"/>
                    <a:pt x="11" y="13"/>
                    <a:pt x="10" y="5"/>
                  </a:cubicBezTo>
                  <a:cubicBezTo>
                    <a:pt x="21" y="0"/>
                    <a:pt x="35" y="2"/>
                    <a:pt x="37" y="15"/>
                  </a:cubicBezTo>
                  <a:cubicBezTo>
                    <a:pt x="39" y="23"/>
                    <a:pt x="38" y="24"/>
                    <a:pt x="30" y="27"/>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68"/>
            <p:cNvSpPr>
              <a:spLocks/>
            </p:cNvSpPr>
            <p:nvPr/>
          </p:nvSpPr>
          <p:spPr bwMode="auto">
            <a:xfrm>
              <a:off x="6223000" y="9982200"/>
              <a:ext cx="157163" cy="104775"/>
            </a:xfrm>
            <a:custGeom>
              <a:avLst/>
              <a:gdLst>
                <a:gd name="T0" fmla="*/ 10 w 42"/>
                <a:gd name="T1" fmla="*/ 25 h 28"/>
                <a:gd name="T2" fmla="*/ 3 w 42"/>
                <a:gd name="T3" fmla="*/ 15 h 28"/>
                <a:gd name="T4" fmla="*/ 41 w 42"/>
                <a:gd name="T5" fmla="*/ 2 h 28"/>
                <a:gd name="T6" fmla="*/ 32 w 42"/>
                <a:gd name="T7" fmla="*/ 9 h 28"/>
                <a:gd name="T8" fmla="*/ 28 w 42"/>
                <a:gd name="T9" fmla="*/ 20 h 28"/>
                <a:gd name="T10" fmla="*/ 17 w 42"/>
                <a:gd name="T11" fmla="*/ 20 h 28"/>
                <a:gd name="T12" fmla="*/ 6 w 42"/>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42" h="28">
                  <a:moveTo>
                    <a:pt x="10" y="25"/>
                  </a:moveTo>
                  <a:cubicBezTo>
                    <a:pt x="4" y="25"/>
                    <a:pt x="0" y="15"/>
                    <a:pt x="3" y="15"/>
                  </a:cubicBezTo>
                  <a:cubicBezTo>
                    <a:pt x="15" y="12"/>
                    <a:pt x="29" y="0"/>
                    <a:pt x="41" y="2"/>
                  </a:cubicBezTo>
                  <a:cubicBezTo>
                    <a:pt x="42" y="9"/>
                    <a:pt x="36" y="6"/>
                    <a:pt x="32" y="9"/>
                  </a:cubicBezTo>
                  <a:cubicBezTo>
                    <a:pt x="29" y="12"/>
                    <a:pt x="31" y="17"/>
                    <a:pt x="28" y="20"/>
                  </a:cubicBezTo>
                  <a:cubicBezTo>
                    <a:pt x="25" y="21"/>
                    <a:pt x="20" y="20"/>
                    <a:pt x="17" y="20"/>
                  </a:cubicBezTo>
                  <a:cubicBezTo>
                    <a:pt x="13" y="21"/>
                    <a:pt x="11" y="28"/>
                    <a:pt x="6" y="23"/>
                  </a:cubicBezTo>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69"/>
            <p:cNvSpPr>
              <a:spLocks/>
            </p:cNvSpPr>
            <p:nvPr/>
          </p:nvSpPr>
          <p:spPr bwMode="auto">
            <a:xfrm>
              <a:off x="7104063" y="9707563"/>
              <a:ext cx="63500" cy="38100"/>
            </a:xfrm>
            <a:custGeom>
              <a:avLst/>
              <a:gdLst>
                <a:gd name="T0" fmla="*/ 10 w 17"/>
                <a:gd name="T1" fmla="*/ 10 h 10"/>
                <a:gd name="T2" fmla="*/ 0 w 17"/>
                <a:gd name="T3" fmla="*/ 2 h 10"/>
                <a:gd name="T4" fmla="*/ 14 w 17"/>
                <a:gd name="T5" fmla="*/ 1 h 10"/>
                <a:gd name="T6" fmla="*/ 16 w 17"/>
                <a:gd name="T7" fmla="*/ 8 h 10"/>
                <a:gd name="T8" fmla="*/ 7 w 17"/>
                <a:gd name="T9" fmla="*/ 10 h 10"/>
              </a:gdLst>
              <a:ahLst/>
              <a:cxnLst>
                <a:cxn ang="0">
                  <a:pos x="T0" y="T1"/>
                </a:cxn>
                <a:cxn ang="0">
                  <a:pos x="T2" y="T3"/>
                </a:cxn>
                <a:cxn ang="0">
                  <a:pos x="T4" y="T5"/>
                </a:cxn>
                <a:cxn ang="0">
                  <a:pos x="T6" y="T7"/>
                </a:cxn>
                <a:cxn ang="0">
                  <a:pos x="T8" y="T9"/>
                </a:cxn>
              </a:cxnLst>
              <a:rect l="0" t="0" r="r" b="b"/>
              <a:pathLst>
                <a:path w="17" h="10">
                  <a:moveTo>
                    <a:pt x="10" y="10"/>
                  </a:moveTo>
                  <a:cubicBezTo>
                    <a:pt x="6" y="10"/>
                    <a:pt x="2" y="6"/>
                    <a:pt x="0" y="2"/>
                  </a:cubicBezTo>
                  <a:cubicBezTo>
                    <a:pt x="1" y="1"/>
                    <a:pt x="12" y="0"/>
                    <a:pt x="14" y="1"/>
                  </a:cubicBezTo>
                  <a:cubicBezTo>
                    <a:pt x="16" y="1"/>
                    <a:pt x="17" y="7"/>
                    <a:pt x="16" y="8"/>
                  </a:cubicBezTo>
                  <a:cubicBezTo>
                    <a:pt x="14" y="10"/>
                    <a:pt x="9" y="10"/>
                    <a:pt x="7" y="10"/>
                  </a:cubicBezTo>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70"/>
            <p:cNvSpPr>
              <a:spLocks/>
            </p:cNvSpPr>
            <p:nvPr/>
          </p:nvSpPr>
          <p:spPr bwMode="auto">
            <a:xfrm>
              <a:off x="7170738" y="9742488"/>
              <a:ext cx="76200" cy="33338"/>
            </a:xfrm>
            <a:custGeom>
              <a:avLst/>
              <a:gdLst>
                <a:gd name="T0" fmla="*/ 20 w 20"/>
                <a:gd name="T1" fmla="*/ 8 h 9"/>
                <a:gd name="T2" fmla="*/ 3 w 20"/>
                <a:gd name="T3" fmla="*/ 6 h 9"/>
                <a:gd name="T4" fmla="*/ 9 w 20"/>
                <a:gd name="T5" fmla="*/ 0 h 9"/>
                <a:gd name="T6" fmla="*/ 16 w 20"/>
                <a:gd name="T7" fmla="*/ 3 h 9"/>
                <a:gd name="T8" fmla="*/ 20 w 20"/>
                <a:gd name="T9" fmla="*/ 7 h 9"/>
                <a:gd name="T10" fmla="*/ 20 w 20"/>
                <a:gd name="T11" fmla="*/ 8 h 9"/>
              </a:gdLst>
              <a:ahLst/>
              <a:cxnLst>
                <a:cxn ang="0">
                  <a:pos x="T0" y="T1"/>
                </a:cxn>
                <a:cxn ang="0">
                  <a:pos x="T2" y="T3"/>
                </a:cxn>
                <a:cxn ang="0">
                  <a:pos x="T4" y="T5"/>
                </a:cxn>
                <a:cxn ang="0">
                  <a:pos x="T6" y="T7"/>
                </a:cxn>
                <a:cxn ang="0">
                  <a:pos x="T8" y="T9"/>
                </a:cxn>
                <a:cxn ang="0">
                  <a:pos x="T10" y="T11"/>
                </a:cxn>
              </a:cxnLst>
              <a:rect l="0" t="0" r="r" b="b"/>
              <a:pathLst>
                <a:path w="20" h="9">
                  <a:moveTo>
                    <a:pt x="20" y="8"/>
                  </a:moveTo>
                  <a:cubicBezTo>
                    <a:pt x="16" y="8"/>
                    <a:pt x="6" y="9"/>
                    <a:pt x="3" y="6"/>
                  </a:cubicBezTo>
                  <a:cubicBezTo>
                    <a:pt x="0" y="2"/>
                    <a:pt x="5" y="0"/>
                    <a:pt x="9" y="0"/>
                  </a:cubicBezTo>
                  <a:cubicBezTo>
                    <a:pt x="11" y="1"/>
                    <a:pt x="14" y="2"/>
                    <a:pt x="16" y="3"/>
                  </a:cubicBezTo>
                  <a:cubicBezTo>
                    <a:pt x="18" y="4"/>
                    <a:pt x="17" y="7"/>
                    <a:pt x="20" y="7"/>
                  </a:cubicBezTo>
                  <a:cubicBezTo>
                    <a:pt x="20" y="7"/>
                    <a:pt x="20" y="8"/>
                    <a:pt x="20"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71"/>
            <p:cNvSpPr>
              <a:spLocks/>
            </p:cNvSpPr>
            <p:nvPr/>
          </p:nvSpPr>
          <p:spPr bwMode="auto">
            <a:xfrm>
              <a:off x="5626100" y="12003088"/>
              <a:ext cx="615950" cy="933450"/>
            </a:xfrm>
            <a:custGeom>
              <a:avLst/>
              <a:gdLst>
                <a:gd name="T0" fmla="*/ 39 w 164"/>
                <a:gd name="T1" fmla="*/ 162 h 249"/>
                <a:gd name="T2" fmla="*/ 49 w 164"/>
                <a:gd name="T3" fmla="*/ 158 h 249"/>
                <a:gd name="T4" fmla="*/ 54 w 164"/>
                <a:gd name="T5" fmla="*/ 150 h 249"/>
                <a:gd name="T6" fmla="*/ 59 w 164"/>
                <a:gd name="T7" fmla="*/ 131 h 249"/>
                <a:gd name="T8" fmla="*/ 62 w 164"/>
                <a:gd name="T9" fmla="*/ 114 h 249"/>
                <a:gd name="T10" fmla="*/ 55 w 164"/>
                <a:gd name="T11" fmla="*/ 91 h 249"/>
                <a:gd name="T12" fmla="*/ 43 w 164"/>
                <a:gd name="T13" fmla="*/ 67 h 249"/>
                <a:gd name="T14" fmla="*/ 27 w 164"/>
                <a:gd name="T15" fmla="*/ 44 h 249"/>
                <a:gd name="T16" fmla="*/ 19 w 164"/>
                <a:gd name="T17" fmla="*/ 34 h 249"/>
                <a:gd name="T18" fmla="*/ 16 w 164"/>
                <a:gd name="T19" fmla="*/ 21 h 249"/>
                <a:gd name="T20" fmla="*/ 13 w 164"/>
                <a:gd name="T21" fmla="*/ 3 h 249"/>
                <a:gd name="T22" fmla="*/ 22 w 164"/>
                <a:gd name="T23" fmla="*/ 17 h 249"/>
                <a:gd name="T24" fmla="*/ 37 w 164"/>
                <a:gd name="T25" fmla="*/ 25 h 249"/>
                <a:gd name="T26" fmla="*/ 55 w 164"/>
                <a:gd name="T27" fmla="*/ 49 h 249"/>
                <a:gd name="T28" fmla="*/ 64 w 164"/>
                <a:gd name="T29" fmla="*/ 75 h 249"/>
                <a:gd name="T30" fmla="*/ 71 w 164"/>
                <a:gd name="T31" fmla="*/ 85 h 249"/>
                <a:gd name="T32" fmla="*/ 82 w 164"/>
                <a:gd name="T33" fmla="*/ 89 h 249"/>
                <a:gd name="T34" fmla="*/ 80 w 164"/>
                <a:gd name="T35" fmla="*/ 75 h 249"/>
                <a:gd name="T36" fmla="*/ 94 w 164"/>
                <a:gd name="T37" fmla="*/ 99 h 249"/>
                <a:gd name="T38" fmla="*/ 113 w 164"/>
                <a:gd name="T39" fmla="*/ 121 h 249"/>
                <a:gd name="T40" fmla="*/ 139 w 164"/>
                <a:gd name="T41" fmla="*/ 116 h 249"/>
                <a:gd name="T42" fmla="*/ 149 w 164"/>
                <a:gd name="T43" fmla="*/ 108 h 249"/>
                <a:gd name="T44" fmla="*/ 160 w 164"/>
                <a:gd name="T45" fmla="*/ 114 h 249"/>
                <a:gd name="T46" fmla="*/ 163 w 164"/>
                <a:gd name="T47" fmla="*/ 114 h 249"/>
                <a:gd name="T48" fmla="*/ 160 w 164"/>
                <a:gd name="T49" fmla="*/ 134 h 249"/>
                <a:gd name="T50" fmla="*/ 151 w 164"/>
                <a:gd name="T51" fmla="*/ 143 h 249"/>
                <a:gd name="T52" fmla="*/ 145 w 164"/>
                <a:gd name="T53" fmla="*/ 150 h 249"/>
                <a:gd name="T54" fmla="*/ 148 w 164"/>
                <a:gd name="T55" fmla="*/ 164 h 249"/>
                <a:gd name="T56" fmla="*/ 119 w 164"/>
                <a:gd name="T57" fmla="*/ 169 h 249"/>
                <a:gd name="T58" fmla="*/ 119 w 164"/>
                <a:gd name="T59" fmla="*/ 186 h 249"/>
                <a:gd name="T60" fmla="*/ 113 w 164"/>
                <a:gd name="T61" fmla="*/ 203 h 249"/>
                <a:gd name="T62" fmla="*/ 102 w 164"/>
                <a:gd name="T63" fmla="*/ 217 h 249"/>
                <a:gd name="T64" fmla="*/ 93 w 164"/>
                <a:gd name="T65" fmla="*/ 236 h 249"/>
                <a:gd name="T66" fmla="*/ 79 w 164"/>
                <a:gd name="T67" fmla="*/ 243 h 249"/>
                <a:gd name="T68" fmla="*/ 71 w 164"/>
                <a:gd name="T69" fmla="*/ 248 h 249"/>
                <a:gd name="T70" fmla="*/ 64 w 164"/>
                <a:gd name="T71" fmla="*/ 241 h 249"/>
                <a:gd name="T72" fmla="*/ 59 w 164"/>
                <a:gd name="T73" fmla="*/ 232 h 249"/>
                <a:gd name="T74" fmla="*/ 65 w 164"/>
                <a:gd name="T75" fmla="*/ 226 h 249"/>
                <a:gd name="T76" fmla="*/ 68 w 164"/>
                <a:gd name="T77" fmla="*/ 219 h 249"/>
                <a:gd name="T78" fmla="*/ 67 w 164"/>
                <a:gd name="T79" fmla="*/ 191 h 249"/>
                <a:gd name="T80" fmla="*/ 39 w 164"/>
                <a:gd name="T81" fmla="*/ 177 h 249"/>
                <a:gd name="T82" fmla="*/ 47 w 164"/>
                <a:gd name="T83"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249">
                  <a:moveTo>
                    <a:pt x="39" y="162"/>
                  </a:moveTo>
                  <a:cubicBezTo>
                    <a:pt x="42" y="159"/>
                    <a:pt x="46" y="160"/>
                    <a:pt x="49" y="158"/>
                  </a:cubicBezTo>
                  <a:cubicBezTo>
                    <a:pt x="52" y="156"/>
                    <a:pt x="52" y="153"/>
                    <a:pt x="54" y="150"/>
                  </a:cubicBezTo>
                  <a:cubicBezTo>
                    <a:pt x="57" y="143"/>
                    <a:pt x="58" y="138"/>
                    <a:pt x="59" y="131"/>
                  </a:cubicBezTo>
                  <a:cubicBezTo>
                    <a:pt x="61" y="125"/>
                    <a:pt x="63" y="120"/>
                    <a:pt x="62" y="114"/>
                  </a:cubicBezTo>
                  <a:cubicBezTo>
                    <a:pt x="62" y="106"/>
                    <a:pt x="57" y="98"/>
                    <a:pt x="55" y="91"/>
                  </a:cubicBezTo>
                  <a:cubicBezTo>
                    <a:pt x="52" y="81"/>
                    <a:pt x="50" y="74"/>
                    <a:pt x="43" y="67"/>
                  </a:cubicBezTo>
                  <a:cubicBezTo>
                    <a:pt x="36" y="60"/>
                    <a:pt x="33" y="52"/>
                    <a:pt x="27" y="44"/>
                  </a:cubicBezTo>
                  <a:cubicBezTo>
                    <a:pt x="24" y="40"/>
                    <a:pt x="20" y="39"/>
                    <a:pt x="19" y="34"/>
                  </a:cubicBezTo>
                  <a:cubicBezTo>
                    <a:pt x="17" y="30"/>
                    <a:pt x="18" y="25"/>
                    <a:pt x="16" y="21"/>
                  </a:cubicBezTo>
                  <a:cubicBezTo>
                    <a:pt x="14" y="18"/>
                    <a:pt x="0" y="0"/>
                    <a:pt x="13" y="3"/>
                  </a:cubicBezTo>
                  <a:cubicBezTo>
                    <a:pt x="18" y="4"/>
                    <a:pt x="19" y="13"/>
                    <a:pt x="22" y="17"/>
                  </a:cubicBezTo>
                  <a:cubicBezTo>
                    <a:pt x="26" y="20"/>
                    <a:pt x="33" y="22"/>
                    <a:pt x="37" y="25"/>
                  </a:cubicBezTo>
                  <a:cubicBezTo>
                    <a:pt x="46" y="29"/>
                    <a:pt x="52" y="40"/>
                    <a:pt x="55" y="49"/>
                  </a:cubicBezTo>
                  <a:cubicBezTo>
                    <a:pt x="58" y="58"/>
                    <a:pt x="61" y="66"/>
                    <a:pt x="64" y="75"/>
                  </a:cubicBezTo>
                  <a:cubicBezTo>
                    <a:pt x="66" y="82"/>
                    <a:pt x="65" y="82"/>
                    <a:pt x="71" y="85"/>
                  </a:cubicBezTo>
                  <a:cubicBezTo>
                    <a:pt x="74" y="87"/>
                    <a:pt x="79" y="88"/>
                    <a:pt x="82" y="89"/>
                  </a:cubicBezTo>
                  <a:cubicBezTo>
                    <a:pt x="82" y="84"/>
                    <a:pt x="75" y="78"/>
                    <a:pt x="80" y="75"/>
                  </a:cubicBezTo>
                  <a:cubicBezTo>
                    <a:pt x="90" y="79"/>
                    <a:pt x="92" y="90"/>
                    <a:pt x="94" y="99"/>
                  </a:cubicBezTo>
                  <a:cubicBezTo>
                    <a:pt x="97" y="108"/>
                    <a:pt x="103" y="117"/>
                    <a:pt x="113" y="121"/>
                  </a:cubicBezTo>
                  <a:cubicBezTo>
                    <a:pt x="124" y="127"/>
                    <a:pt x="132" y="124"/>
                    <a:pt x="139" y="116"/>
                  </a:cubicBezTo>
                  <a:cubicBezTo>
                    <a:pt x="143" y="111"/>
                    <a:pt x="142" y="109"/>
                    <a:pt x="149" y="108"/>
                  </a:cubicBezTo>
                  <a:cubicBezTo>
                    <a:pt x="154" y="108"/>
                    <a:pt x="159" y="107"/>
                    <a:pt x="160" y="114"/>
                  </a:cubicBezTo>
                  <a:cubicBezTo>
                    <a:pt x="161" y="114"/>
                    <a:pt x="162" y="113"/>
                    <a:pt x="163" y="114"/>
                  </a:cubicBezTo>
                  <a:cubicBezTo>
                    <a:pt x="164" y="118"/>
                    <a:pt x="161" y="129"/>
                    <a:pt x="160" y="134"/>
                  </a:cubicBezTo>
                  <a:cubicBezTo>
                    <a:pt x="158" y="139"/>
                    <a:pt x="155" y="139"/>
                    <a:pt x="151" y="143"/>
                  </a:cubicBezTo>
                  <a:cubicBezTo>
                    <a:pt x="148" y="146"/>
                    <a:pt x="153" y="151"/>
                    <a:pt x="145" y="150"/>
                  </a:cubicBezTo>
                  <a:cubicBezTo>
                    <a:pt x="143" y="156"/>
                    <a:pt x="148" y="159"/>
                    <a:pt x="148" y="164"/>
                  </a:cubicBezTo>
                  <a:cubicBezTo>
                    <a:pt x="139" y="160"/>
                    <a:pt x="123" y="155"/>
                    <a:pt x="119" y="169"/>
                  </a:cubicBezTo>
                  <a:cubicBezTo>
                    <a:pt x="117" y="175"/>
                    <a:pt x="120" y="180"/>
                    <a:pt x="119" y="186"/>
                  </a:cubicBezTo>
                  <a:cubicBezTo>
                    <a:pt x="119" y="192"/>
                    <a:pt x="115" y="197"/>
                    <a:pt x="113" y="203"/>
                  </a:cubicBezTo>
                  <a:cubicBezTo>
                    <a:pt x="110" y="208"/>
                    <a:pt x="105" y="211"/>
                    <a:pt x="102" y="217"/>
                  </a:cubicBezTo>
                  <a:cubicBezTo>
                    <a:pt x="98" y="223"/>
                    <a:pt x="97" y="230"/>
                    <a:pt x="93" y="236"/>
                  </a:cubicBezTo>
                  <a:cubicBezTo>
                    <a:pt x="88" y="243"/>
                    <a:pt x="86" y="240"/>
                    <a:pt x="79" y="243"/>
                  </a:cubicBezTo>
                  <a:cubicBezTo>
                    <a:pt x="75" y="245"/>
                    <a:pt x="76" y="249"/>
                    <a:pt x="71" y="248"/>
                  </a:cubicBezTo>
                  <a:cubicBezTo>
                    <a:pt x="70" y="248"/>
                    <a:pt x="65" y="242"/>
                    <a:pt x="64" y="241"/>
                  </a:cubicBezTo>
                  <a:cubicBezTo>
                    <a:pt x="60" y="237"/>
                    <a:pt x="56" y="239"/>
                    <a:pt x="59" y="232"/>
                  </a:cubicBezTo>
                  <a:cubicBezTo>
                    <a:pt x="59" y="232"/>
                    <a:pt x="64" y="228"/>
                    <a:pt x="65" y="226"/>
                  </a:cubicBezTo>
                  <a:cubicBezTo>
                    <a:pt x="66" y="224"/>
                    <a:pt x="67" y="221"/>
                    <a:pt x="68" y="219"/>
                  </a:cubicBezTo>
                  <a:cubicBezTo>
                    <a:pt x="73" y="208"/>
                    <a:pt x="78" y="199"/>
                    <a:pt x="67" y="191"/>
                  </a:cubicBezTo>
                  <a:cubicBezTo>
                    <a:pt x="57" y="185"/>
                    <a:pt x="46" y="184"/>
                    <a:pt x="39" y="177"/>
                  </a:cubicBezTo>
                  <a:cubicBezTo>
                    <a:pt x="30" y="166"/>
                    <a:pt x="37" y="163"/>
                    <a:pt x="47" y="156"/>
                  </a:cubicBezTo>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72"/>
            <p:cNvSpPr>
              <a:spLocks/>
            </p:cNvSpPr>
            <p:nvPr/>
          </p:nvSpPr>
          <p:spPr bwMode="auto">
            <a:xfrm>
              <a:off x="-342900" y="9412288"/>
              <a:ext cx="4068763" cy="3213100"/>
            </a:xfrm>
            <a:custGeom>
              <a:avLst/>
              <a:gdLst>
                <a:gd name="T0" fmla="*/ 205 w 1085"/>
                <a:gd name="T1" fmla="*/ 254 h 857"/>
                <a:gd name="T2" fmla="*/ 261 w 1085"/>
                <a:gd name="T3" fmla="*/ 161 h 857"/>
                <a:gd name="T4" fmla="*/ 293 w 1085"/>
                <a:gd name="T5" fmla="*/ 166 h 857"/>
                <a:gd name="T6" fmla="*/ 315 w 1085"/>
                <a:gd name="T7" fmla="*/ 127 h 857"/>
                <a:gd name="T8" fmla="*/ 383 w 1085"/>
                <a:gd name="T9" fmla="*/ 91 h 857"/>
                <a:gd name="T10" fmla="*/ 405 w 1085"/>
                <a:gd name="T11" fmla="*/ 107 h 857"/>
                <a:gd name="T12" fmla="*/ 450 w 1085"/>
                <a:gd name="T13" fmla="*/ 107 h 857"/>
                <a:gd name="T14" fmla="*/ 472 w 1085"/>
                <a:gd name="T15" fmla="*/ 66 h 857"/>
                <a:gd name="T16" fmla="*/ 506 w 1085"/>
                <a:gd name="T17" fmla="*/ 21 h 857"/>
                <a:gd name="T18" fmla="*/ 565 w 1085"/>
                <a:gd name="T19" fmla="*/ 34 h 857"/>
                <a:gd name="T20" fmla="*/ 638 w 1085"/>
                <a:gd name="T21" fmla="*/ 37 h 857"/>
                <a:gd name="T22" fmla="*/ 623 w 1085"/>
                <a:gd name="T23" fmla="*/ 131 h 857"/>
                <a:gd name="T24" fmla="*/ 739 w 1085"/>
                <a:gd name="T25" fmla="*/ 192 h 857"/>
                <a:gd name="T26" fmla="*/ 769 w 1085"/>
                <a:gd name="T27" fmla="*/ 65 h 857"/>
                <a:gd name="T28" fmla="*/ 837 w 1085"/>
                <a:gd name="T29" fmla="*/ 113 h 857"/>
                <a:gd name="T30" fmla="*/ 868 w 1085"/>
                <a:gd name="T31" fmla="*/ 126 h 857"/>
                <a:gd name="T32" fmla="*/ 892 w 1085"/>
                <a:gd name="T33" fmla="*/ 216 h 857"/>
                <a:gd name="T34" fmla="*/ 987 w 1085"/>
                <a:gd name="T35" fmla="*/ 329 h 857"/>
                <a:gd name="T36" fmla="*/ 1015 w 1085"/>
                <a:gd name="T37" fmla="*/ 355 h 857"/>
                <a:gd name="T38" fmla="*/ 1080 w 1085"/>
                <a:gd name="T39" fmla="*/ 410 h 857"/>
                <a:gd name="T40" fmla="*/ 1081 w 1085"/>
                <a:gd name="T41" fmla="*/ 501 h 857"/>
                <a:gd name="T42" fmla="*/ 1040 w 1085"/>
                <a:gd name="T43" fmla="*/ 657 h 857"/>
                <a:gd name="T44" fmla="*/ 997 w 1085"/>
                <a:gd name="T45" fmla="*/ 737 h 857"/>
                <a:gd name="T46" fmla="*/ 950 w 1085"/>
                <a:gd name="T47" fmla="*/ 809 h 857"/>
                <a:gd name="T48" fmla="*/ 857 w 1085"/>
                <a:gd name="T49" fmla="*/ 827 h 857"/>
                <a:gd name="T50" fmla="*/ 815 w 1085"/>
                <a:gd name="T51" fmla="*/ 844 h 857"/>
                <a:gd name="T52" fmla="*/ 727 w 1085"/>
                <a:gd name="T53" fmla="*/ 800 h 857"/>
                <a:gd name="T54" fmla="*/ 676 w 1085"/>
                <a:gd name="T55" fmla="*/ 733 h 857"/>
                <a:gd name="T56" fmla="*/ 649 w 1085"/>
                <a:gd name="T57" fmla="*/ 720 h 857"/>
                <a:gd name="T58" fmla="*/ 632 w 1085"/>
                <a:gd name="T59" fmla="*/ 684 h 857"/>
                <a:gd name="T60" fmla="*/ 586 w 1085"/>
                <a:gd name="T61" fmla="*/ 669 h 857"/>
                <a:gd name="T62" fmla="*/ 464 w 1085"/>
                <a:gd name="T63" fmla="*/ 602 h 857"/>
                <a:gd name="T64" fmla="*/ 305 w 1085"/>
                <a:gd name="T65" fmla="*/ 650 h 857"/>
                <a:gd name="T66" fmla="*/ 150 w 1085"/>
                <a:gd name="T67" fmla="*/ 707 h 857"/>
                <a:gd name="T68" fmla="*/ 71 w 1085"/>
                <a:gd name="T69" fmla="*/ 659 h 857"/>
                <a:gd name="T70" fmla="*/ 51 w 1085"/>
                <a:gd name="T71" fmla="*/ 521 h 857"/>
                <a:gd name="T72" fmla="*/ 1 w 1085"/>
                <a:gd name="T73" fmla="*/ 433 h 857"/>
                <a:gd name="T74" fmla="*/ 31 w 1085"/>
                <a:gd name="T75" fmla="*/ 413 h 857"/>
                <a:gd name="T76" fmla="*/ 26 w 1085"/>
                <a:gd name="T77" fmla="*/ 364 h 857"/>
                <a:gd name="T78" fmla="*/ 35 w 1085"/>
                <a:gd name="T79" fmla="*/ 316 h 857"/>
                <a:gd name="T80" fmla="*/ 49 w 1085"/>
                <a:gd name="T81" fmla="*/ 322 h 857"/>
                <a:gd name="T82" fmla="*/ 61 w 1085"/>
                <a:gd name="T83" fmla="*/ 306 h 857"/>
                <a:gd name="T84" fmla="*/ 121 w 1085"/>
                <a:gd name="T85" fmla="*/ 27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5" h="857">
                  <a:moveTo>
                    <a:pt x="121" y="276"/>
                  </a:moveTo>
                  <a:cubicBezTo>
                    <a:pt x="149" y="271"/>
                    <a:pt x="179" y="266"/>
                    <a:pt x="205" y="254"/>
                  </a:cubicBezTo>
                  <a:cubicBezTo>
                    <a:pt x="228" y="244"/>
                    <a:pt x="246" y="216"/>
                    <a:pt x="251" y="192"/>
                  </a:cubicBezTo>
                  <a:cubicBezTo>
                    <a:pt x="253" y="181"/>
                    <a:pt x="247" y="166"/>
                    <a:pt x="261" y="161"/>
                  </a:cubicBezTo>
                  <a:cubicBezTo>
                    <a:pt x="275" y="155"/>
                    <a:pt x="277" y="175"/>
                    <a:pt x="285" y="182"/>
                  </a:cubicBezTo>
                  <a:cubicBezTo>
                    <a:pt x="288" y="177"/>
                    <a:pt x="290" y="170"/>
                    <a:pt x="293" y="166"/>
                  </a:cubicBezTo>
                  <a:cubicBezTo>
                    <a:pt x="294" y="166"/>
                    <a:pt x="304" y="155"/>
                    <a:pt x="305" y="155"/>
                  </a:cubicBezTo>
                  <a:cubicBezTo>
                    <a:pt x="310" y="145"/>
                    <a:pt x="310" y="136"/>
                    <a:pt x="315" y="127"/>
                  </a:cubicBezTo>
                  <a:cubicBezTo>
                    <a:pt x="322" y="113"/>
                    <a:pt x="338" y="103"/>
                    <a:pt x="351" y="97"/>
                  </a:cubicBezTo>
                  <a:cubicBezTo>
                    <a:pt x="361" y="92"/>
                    <a:pt x="372" y="88"/>
                    <a:pt x="383" y="91"/>
                  </a:cubicBezTo>
                  <a:cubicBezTo>
                    <a:pt x="389" y="92"/>
                    <a:pt x="396" y="94"/>
                    <a:pt x="399" y="100"/>
                  </a:cubicBezTo>
                  <a:cubicBezTo>
                    <a:pt x="400" y="101"/>
                    <a:pt x="402" y="105"/>
                    <a:pt x="405" y="107"/>
                  </a:cubicBezTo>
                  <a:cubicBezTo>
                    <a:pt x="408" y="110"/>
                    <a:pt x="431" y="122"/>
                    <a:pt x="435" y="121"/>
                  </a:cubicBezTo>
                  <a:cubicBezTo>
                    <a:pt x="450" y="120"/>
                    <a:pt x="445" y="121"/>
                    <a:pt x="450" y="107"/>
                  </a:cubicBezTo>
                  <a:cubicBezTo>
                    <a:pt x="453" y="101"/>
                    <a:pt x="448" y="95"/>
                    <a:pt x="454" y="85"/>
                  </a:cubicBezTo>
                  <a:cubicBezTo>
                    <a:pt x="457" y="78"/>
                    <a:pt x="467" y="72"/>
                    <a:pt x="472" y="66"/>
                  </a:cubicBezTo>
                  <a:cubicBezTo>
                    <a:pt x="454" y="41"/>
                    <a:pt x="517" y="44"/>
                    <a:pt x="528" y="42"/>
                  </a:cubicBezTo>
                  <a:cubicBezTo>
                    <a:pt x="535" y="24"/>
                    <a:pt x="519" y="25"/>
                    <a:pt x="506" y="21"/>
                  </a:cubicBezTo>
                  <a:cubicBezTo>
                    <a:pt x="506" y="21"/>
                    <a:pt x="506" y="18"/>
                    <a:pt x="506" y="18"/>
                  </a:cubicBezTo>
                  <a:cubicBezTo>
                    <a:pt x="533" y="10"/>
                    <a:pt x="540" y="28"/>
                    <a:pt x="565" y="34"/>
                  </a:cubicBezTo>
                  <a:cubicBezTo>
                    <a:pt x="582" y="38"/>
                    <a:pt x="610" y="36"/>
                    <a:pt x="621" y="45"/>
                  </a:cubicBezTo>
                  <a:cubicBezTo>
                    <a:pt x="626" y="39"/>
                    <a:pt x="631" y="40"/>
                    <a:pt x="638" y="37"/>
                  </a:cubicBezTo>
                  <a:cubicBezTo>
                    <a:pt x="650" y="58"/>
                    <a:pt x="622" y="83"/>
                    <a:pt x="614" y="104"/>
                  </a:cubicBezTo>
                  <a:cubicBezTo>
                    <a:pt x="607" y="125"/>
                    <a:pt x="605" y="118"/>
                    <a:pt x="623" y="131"/>
                  </a:cubicBezTo>
                  <a:cubicBezTo>
                    <a:pt x="634" y="140"/>
                    <a:pt x="648" y="151"/>
                    <a:pt x="661" y="158"/>
                  </a:cubicBezTo>
                  <a:cubicBezTo>
                    <a:pt x="675" y="167"/>
                    <a:pt x="723" y="201"/>
                    <a:pt x="739" y="192"/>
                  </a:cubicBezTo>
                  <a:cubicBezTo>
                    <a:pt x="755" y="185"/>
                    <a:pt x="764" y="139"/>
                    <a:pt x="765" y="120"/>
                  </a:cubicBezTo>
                  <a:cubicBezTo>
                    <a:pt x="767" y="102"/>
                    <a:pt x="766" y="82"/>
                    <a:pt x="769" y="65"/>
                  </a:cubicBezTo>
                  <a:cubicBezTo>
                    <a:pt x="771" y="57"/>
                    <a:pt x="781" y="12"/>
                    <a:pt x="786" y="10"/>
                  </a:cubicBezTo>
                  <a:cubicBezTo>
                    <a:pt x="809" y="0"/>
                    <a:pt x="822" y="109"/>
                    <a:pt x="837" y="113"/>
                  </a:cubicBezTo>
                  <a:cubicBezTo>
                    <a:pt x="838" y="109"/>
                    <a:pt x="841" y="108"/>
                    <a:pt x="842" y="103"/>
                  </a:cubicBezTo>
                  <a:cubicBezTo>
                    <a:pt x="850" y="113"/>
                    <a:pt x="862" y="115"/>
                    <a:pt x="868" y="126"/>
                  </a:cubicBezTo>
                  <a:cubicBezTo>
                    <a:pt x="872" y="135"/>
                    <a:pt x="870" y="147"/>
                    <a:pt x="872" y="157"/>
                  </a:cubicBezTo>
                  <a:cubicBezTo>
                    <a:pt x="877" y="176"/>
                    <a:pt x="885" y="198"/>
                    <a:pt x="892" y="216"/>
                  </a:cubicBezTo>
                  <a:cubicBezTo>
                    <a:pt x="904" y="246"/>
                    <a:pt x="927" y="246"/>
                    <a:pt x="950" y="265"/>
                  </a:cubicBezTo>
                  <a:cubicBezTo>
                    <a:pt x="969" y="280"/>
                    <a:pt x="969" y="313"/>
                    <a:pt x="987" y="329"/>
                  </a:cubicBezTo>
                  <a:cubicBezTo>
                    <a:pt x="997" y="321"/>
                    <a:pt x="1008" y="327"/>
                    <a:pt x="1014" y="337"/>
                  </a:cubicBezTo>
                  <a:cubicBezTo>
                    <a:pt x="1018" y="343"/>
                    <a:pt x="1012" y="350"/>
                    <a:pt x="1015" y="355"/>
                  </a:cubicBezTo>
                  <a:cubicBezTo>
                    <a:pt x="1019" y="361"/>
                    <a:pt x="1025" y="363"/>
                    <a:pt x="1030" y="369"/>
                  </a:cubicBezTo>
                  <a:cubicBezTo>
                    <a:pt x="1044" y="385"/>
                    <a:pt x="1055" y="413"/>
                    <a:pt x="1080" y="410"/>
                  </a:cubicBezTo>
                  <a:cubicBezTo>
                    <a:pt x="1083" y="423"/>
                    <a:pt x="1075" y="436"/>
                    <a:pt x="1075" y="451"/>
                  </a:cubicBezTo>
                  <a:cubicBezTo>
                    <a:pt x="1075" y="467"/>
                    <a:pt x="1079" y="485"/>
                    <a:pt x="1081" y="501"/>
                  </a:cubicBezTo>
                  <a:cubicBezTo>
                    <a:pt x="1085" y="526"/>
                    <a:pt x="1081" y="554"/>
                    <a:pt x="1077" y="581"/>
                  </a:cubicBezTo>
                  <a:cubicBezTo>
                    <a:pt x="1074" y="608"/>
                    <a:pt x="1054" y="637"/>
                    <a:pt x="1040" y="657"/>
                  </a:cubicBezTo>
                  <a:cubicBezTo>
                    <a:pt x="1031" y="669"/>
                    <a:pt x="1024" y="677"/>
                    <a:pt x="1019" y="693"/>
                  </a:cubicBezTo>
                  <a:cubicBezTo>
                    <a:pt x="1013" y="710"/>
                    <a:pt x="1003" y="721"/>
                    <a:pt x="997" y="737"/>
                  </a:cubicBezTo>
                  <a:cubicBezTo>
                    <a:pt x="992" y="753"/>
                    <a:pt x="998" y="777"/>
                    <a:pt x="991" y="792"/>
                  </a:cubicBezTo>
                  <a:cubicBezTo>
                    <a:pt x="983" y="810"/>
                    <a:pt x="968" y="803"/>
                    <a:pt x="950" y="809"/>
                  </a:cubicBezTo>
                  <a:cubicBezTo>
                    <a:pt x="928" y="816"/>
                    <a:pt x="922" y="834"/>
                    <a:pt x="904" y="843"/>
                  </a:cubicBezTo>
                  <a:cubicBezTo>
                    <a:pt x="878" y="857"/>
                    <a:pt x="879" y="828"/>
                    <a:pt x="857" y="827"/>
                  </a:cubicBezTo>
                  <a:cubicBezTo>
                    <a:pt x="858" y="824"/>
                    <a:pt x="858" y="819"/>
                    <a:pt x="859" y="816"/>
                  </a:cubicBezTo>
                  <a:cubicBezTo>
                    <a:pt x="853" y="816"/>
                    <a:pt x="817" y="839"/>
                    <a:pt x="815" y="844"/>
                  </a:cubicBezTo>
                  <a:cubicBezTo>
                    <a:pt x="803" y="844"/>
                    <a:pt x="781" y="831"/>
                    <a:pt x="767" y="825"/>
                  </a:cubicBezTo>
                  <a:cubicBezTo>
                    <a:pt x="755" y="820"/>
                    <a:pt x="737" y="813"/>
                    <a:pt x="727" y="800"/>
                  </a:cubicBezTo>
                  <a:cubicBezTo>
                    <a:pt x="717" y="786"/>
                    <a:pt x="724" y="769"/>
                    <a:pt x="715" y="756"/>
                  </a:cubicBezTo>
                  <a:cubicBezTo>
                    <a:pt x="709" y="746"/>
                    <a:pt x="687" y="734"/>
                    <a:pt x="676" y="733"/>
                  </a:cubicBezTo>
                  <a:cubicBezTo>
                    <a:pt x="683" y="718"/>
                    <a:pt x="692" y="708"/>
                    <a:pt x="679" y="692"/>
                  </a:cubicBezTo>
                  <a:cubicBezTo>
                    <a:pt x="661" y="695"/>
                    <a:pt x="668" y="721"/>
                    <a:pt x="649" y="720"/>
                  </a:cubicBezTo>
                  <a:cubicBezTo>
                    <a:pt x="651" y="713"/>
                    <a:pt x="680" y="655"/>
                    <a:pt x="664" y="654"/>
                  </a:cubicBezTo>
                  <a:cubicBezTo>
                    <a:pt x="656" y="654"/>
                    <a:pt x="638" y="678"/>
                    <a:pt x="632" y="684"/>
                  </a:cubicBezTo>
                  <a:cubicBezTo>
                    <a:pt x="622" y="693"/>
                    <a:pt x="613" y="718"/>
                    <a:pt x="605" y="711"/>
                  </a:cubicBezTo>
                  <a:cubicBezTo>
                    <a:pt x="599" y="707"/>
                    <a:pt x="594" y="678"/>
                    <a:pt x="586" y="669"/>
                  </a:cubicBezTo>
                  <a:cubicBezTo>
                    <a:pt x="577" y="658"/>
                    <a:pt x="572" y="647"/>
                    <a:pt x="563" y="637"/>
                  </a:cubicBezTo>
                  <a:cubicBezTo>
                    <a:pt x="542" y="611"/>
                    <a:pt x="495" y="602"/>
                    <a:pt x="464" y="602"/>
                  </a:cubicBezTo>
                  <a:cubicBezTo>
                    <a:pt x="429" y="602"/>
                    <a:pt x="402" y="626"/>
                    <a:pt x="365" y="628"/>
                  </a:cubicBezTo>
                  <a:cubicBezTo>
                    <a:pt x="343" y="630"/>
                    <a:pt x="325" y="651"/>
                    <a:pt x="305" y="650"/>
                  </a:cubicBezTo>
                  <a:cubicBezTo>
                    <a:pt x="299" y="688"/>
                    <a:pt x="274" y="683"/>
                    <a:pt x="244" y="679"/>
                  </a:cubicBezTo>
                  <a:cubicBezTo>
                    <a:pt x="202" y="673"/>
                    <a:pt x="183" y="688"/>
                    <a:pt x="150" y="707"/>
                  </a:cubicBezTo>
                  <a:cubicBezTo>
                    <a:pt x="119" y="726"/>
                    <a:pt x="91" y="710"/>
                    <a:pt x="67" y="689"/>
                  </a:cubicBezTo>
                  <a:cubicBezTo>
                    <a:pt x="43" y="670"/>
                    <a:pt x="60" y="677"/>
                    <a:pt x="71" y="659"/>
                  </a:cubicBezTo>
                  <a:cubicBezTo>
                    <a:pt x="76" y="652"/>
                    <a:pt x="79" y="631"/>
                    <a:pt x="79" y="622"/>
                  </a:cubicBezTo>
                  <a:cubicBezTo>
                    <a:pt x="78" y="595"/>
                    <a:pt x="61" y="550"/>
                    <a:pt x="51" y="521"/>
                  </a:cubicBezTo>
                  <a:cubicBezTo>
                    <a:pt x="46" y="506"/>
                    <a:pt x="34" y="488"/>
                    <a:pt x="26" y="475"/>
                  </a:cubicBezTo>
                  <a:cubicBezTo>
                    <a:pt x="19" y="463"/>
                    <a:pt x="0" y="449"/>
                    <a:pt x="1" y="433"/>
                  </a:cubicBezTo>
                  <a:cubicBezTo>
                    <a:pt x="15" y="427"/>
                    <a:pt x="21" y="443"/>
                    <a:pt x="34" y="444"/>
                  </a:cubicBezTo>
                  <a:cubicBezTo>
                    <a:pt x="34" y="434"/>
                    <a:pt x="35" y="422"/>
                    <a:pt x="31" y="413"/>
                  </a:cubicBezTo>
                  <a:cubicBezTo>
                    <a:pt x="26" y="400"/>
                    <a:pt x="15" y="401"/>
                    <a:pt x="17" y="383"/>
                  </a:cubicBezTo>
                  <a:cubicBezTo>
                    <a:pt x="18" y="375"/>
                    <a:pt x="23" y="370"/>
                    <a:pt x="26" y="364"/>
                  </a:cubicBezTo>
                  <a:cubicBezTo>
                    <a:pt x="28" y="356"/>
                    <a:pt x="27" y="346"/>
                    <a:pt x="26" y="339"/>
                  </a:cubicBezTo>
                  <a:cubicBezTo>
                    <a:pt x="25" y="330"/>
                    <a:pt x="28" y="321"/>
                    <a:pt x="35" y="316"/>
                  </a:cubicBezTo>
                  <a:cubicBezTo>
                    <a:pt x="36" y="318"/>
                    <a:pt x="38" y="339"/>
                    <a:pt x="45" y="333"/>
                  </a:cubicBezTo>
                  <a:cubicBezTo>
                    <a:pt x="48" y="330"/>
                    <a:pt x="44" y="325"/>
                    <a:pt x="49" y="322"/>
                  </a:cubicBezTo>
                  <a:cubicBezTo>
                    <a:pt x="52" y="319"/>
                    <a:pt x="54" y="318"/>
                    <a:pt x="55" y="314"/>
                  </a:cubicBezTo>
                  <a:cubicBezTo>
                    <a:pt x="57" y="311"/>
                    <a:pt x="59" y="309"/>
                    <a:pt x="61" y="306"/>
                  </a:cubicBezTo>
                  <a:cubicBezTo>
                    <a:pt x="67" y="301"/>
                    <a:pt x="73" y="296"/>
                    <a:pt x="80" y="292"/>
                  </a:cubicBezTo>
                  <a:cubicBezTo>
                    <a:pt x="93" y="285"/>
                    <a:pt x="107" y="279"/>
                    <a:pt x="121" y="276"/>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73"/>
            <p:cNvSpPr>
              <a:spLocks/>
            </p:cNvSpPr>
            <p:nvPr/>
          </p:nvSpPr>
          <p:spPr bwMode="auto">
            <a:xfrm>
              <a:off x="5011738" y="12779375"/>
              <a:ext cx="795338" cy="877888"/>
            </a:xfrm>
            <a:custGeom>
              <a:avLst/>
              <a:gdLst>
                <a:gd name="T0" fmla="*/ 159 w 212"/>
                <a:gd name="T1" fmla="*/ 9 h 234"/>
                <a:gd name="T2" fmla="*/ 181 w 212"/>
                <a:gd name="T3" fmla="*/ 30 h 234"/>
                <a:gd name="T4" fmla="*/ 186 w 212"/>
                <a:gd name="T5" fmla="*/ 30 h 234"/>
                <a:gd name="T6" fmla="*/ 196 w 212"/>
                <a:gd name="T7" fmla="*/ 15 h 234"/>
                <a:gd name="T8" fmla="*/ 212 w 212"/>
                <a:gd name="T9" fmla="*/ 24 h 234"/>
                <a:gd name="T10" fmla="*/ 208 w 212"/>
                <a:gd name="T11" fmla="*/ 35 h 234"/>
                <a:gd name="T12" fmla="*/ 211 w 212"/>
                <a:gd name="T13" fmla="*/ 51 h 234"/>
                <a:gd name="T14" fmla="*/ 193 w 212"/>
                <a:gd name="T15" fmla="*/ 76 h 234"/>
                <a:gd name="T16" fmla="*/ 173 w 212"/>
                <a:gd name="T17" fmla="*/ 100 h 234"/>
                <a:gd name="T18" fmla="*/ 160 w 212"/>
                <a:gd name="T19" fmla="*/ 124 h 234"/>
                <a:gd name="T20" fmla="*/ 161 w 212"/>
                <a:gd name="T21" fmla="*/ 125 h 234"/>
                <a:gd name="T22" fmla="*/ 130 w 212"/>
                <a:gd name="T23" fmla="*/ 151 h 234"/>
                <a:gd name="T24" fmla="*/ 117 w 212"/>
                <a:gd name="T25" fmla="*/ 191 h 234"/>
                <a:gd name="T26" fmla="*/ 98 w 212"/>
                <a:gd name="T27" fmla="*/ 209 h 234"/>
                <a:gd name="T28" fmla="*/ 85 w 212"/>
                <a:gd name="T29" fmla="*/ 226 h 234"/>
                <a:gd name="T30" fmla="*/ 42 w 212"/>
                <a:gd name="T31" fmla="*/ 216 h 234"/>
                <a:gd name="T32" fmla="*/ 30 w 212"/>
                <a:gd name="T33" fmla="*/ 214 h 234"/>
                <a:gd name="T34" fmla="*/ 17 w 212"/>
                <a:gd name="T35" fmla="*/ 213 h 234"/>
                <a:gd name="T36" fmla="*/ 1 w 212"/>
                <a:gd name="T37" fmla="*/ 195 h 234"/>
                <a:gd name="T38" fmla="*/ 35 w 212"/>
                <a:gd name="T39" fmla="*/ 149 h 234"/>
                <a:gd name="T40" fmla="*/ 85 w 212"/>
                <a:gd name="T41" fmla="*/ 111 h 234"/>
                <a:gd name="T42" fmla="*/ 126 w 212"/>
                <a:gd name="T43" fmla="*/ 70 h 234"/>
                <a:gd name="T44" fmla="*/ 136 w 212"/>
                <a:gd name="T45" fmla="*/ 52 h 234"/>
                <a:gd name="T46" fmla="*/ 148 w 212"/>
                <a:gd name="T47" fmla="*/ 43 h 234"/>
                <a:gd name="T48" fmla="*/ 159 w 212"/>
                <a:gd name="T49"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34">
                  <a:moveTo>
                    <a:pt x="159" y="9"/>
                  </a:moveTo>
                  <a:cubicBezTo>
                    <a:pt x="172" y="0"/>
                    <a:pt x="183" y="17"/>
                    <a:pt x="181" y="30"/>
                  </a:cubicBezTo>
                  <a:cubicBezTo>
                    <a:pt x="183" y="30"/>
                    <a:pt x="184" y="30"/>
                    <a:pt x="186" y="30"/>
                  </a:cubicBezTo>
                  <a:cubicBezTo>
                    <a:pt x="188" y="26"/>
                    <a:pt x="191" y="17"/>
                    <a:pt x="196" y="15"/>
                  </a:cubicBezTo>
                  <a:cubicBezTo>
                    <a:pt x="205" y="12"/>
                    <a:pt x="205" y="21"/>
                    <a:pt x="212" y="24"/>
                  </a:cubicBezTo>
                  <a:cubicBezTo>
                    <a:pt x="212" y="29"/>
                    <a:pt x="208" y="31"/>
                    <a:pt x="208" y="35"/>
                  </a:cubicBezTo>
                  <a:cubicBezTo>
                    <a:pt x="208" y="41"/>
                    <a:pt x="212" y="47"/>
                    <a:pt x="211" y="51"/>
                  </a:cubicBezTo>
                  <a:cubicBezTo>
                    <a:pt x="209" y="57"/>
                    <a:pt x="197" y="69"/>
                    <a:pt x="193" y="76"/>
                  </a:cubicBezTo>
                  <a:cubicBezTo>
                    <a:pt x="188" y="86"/>
                    <a:pt x="177" y="92"/>
                    <a:pt x="173" y="100"/>
                  </a:cubicBezTo>
                  <a:cubicBezTo>
                    <a:pt x="168" y="109"/>
                    <a:pt x="175" y="122"/>
                    <a:pt x="160" y="124"/>
                  </a:cubicBezTo>
                  <a:cubicBezTo>
                    <a:pt x="160" y="125"/>
                    <a:pt x="161" y="125"/>
                    <a:pt x="161" y="125"/>
                  </a:cubicBezTo>
                  <a:cubicBezTo>
                    <a:pt x="146" y="132"/>
                    <a:pt x="135" y="134"/>
                    <a:pt x="130" y="151"/>
                  </a:cubicBezTo>
                  <a:cubicBezTo>
                    <a:pt x="126" y="165"/>
                    <a:pt x="127" y="179"/>
                    <a:pt x="117" y="191"/>
                  </a:cubicBezTo>
                  <a:cubicBezTo>
                    <a:pt x="112" y="198"/>
                    <a:pt x="103" y="201"/>
                    <a:pt x="98" y="209"/>
                  </a:cubicBezTo>
                  <a:cubicBezTo>
                    <a:pt x="93" y="216"/>
                    <a:pt x="91" y="222"/>
                    <a:pt x="85" y="226"/>
                  </a:cubicBezTo>
                  <a:cubicBezTo>
                    <a:pt x="73" y="234"/>
                    <a:pt x="46" y="231"/>
                    <a:pt x="42" y="216"/>
                  </a:cubicBezTo>
                  <a:cubicBezTo>
                    <a:pt x="37" y="217"/>
                    <a:pt x="34" y="214"/>
                    <a:pt x="30" y="214"/>
                  </a:cubicBezTo>
                  <a:cubicBezTo>
                    <a:pt x="28" y="213"/>
                    <a:pt x="18" y="213"/>
                    <a:pt x="17" y="213"/>
                  </a:cubicBezTo>
                  <a:cubicBezTo>
                    <a:pt x="12" y="211"/>
                    <a:pt x="2" y="201"/>
                    <a:pt x="1" y="195"/>
                  </a:cubicBezTo>
                  <a:cubicBezTo>
                    <a:pt x="0" y="183"/>
                    <a:pt x="26" y="157"/>
                    <a:pt x="35" y="149"/>
                  </a:cubicBezTo>
                  <a:cubicBezTo>
                    <a:pt x="51" y="135"/>
                    <a:pt x="68" y="123"/>
                    <a:pt x="85" y="111"/>
                  </a:cubicBezTo>
                  <a:cubicBezTo>
                    <a:pt x="104" y="98"/>
                    <a:pt x="115" y="90"/>
                    <a:pt x="126" y="70"/>
                  </a:cubicBezTo>
                  <a:cubicBezTo>
                    <a:pt x="129" y="65"/>
                    <a:pt x="133" y="56"/>
                    <a:pt x="136" y="52"/>
                  </a:cubicBezTo>
                  <a:cubicBezTo>
                    <a:pt x="139" y="48"/>
                    <a:pt x="145" y="47"/>
                    <a:pt x="148" y="43"/>
                  </a:cubicBezTo>
                  <a:cubicBezTo>
                    <a:pt x="155" y="33"/>
                    <a:pt x="148" y="16"/>
                    <a:pt x="159"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74"/>
            <p:cNvSpPr>
              <a:spLocks/>
            </p:cNvSpPr>
            <p:nvPr/>
          </p:nvSpPr>
          <p:spPr bwMode="auto">
            <a:xfrm>
              <a:off x="2817813" y="12757150"/>
              <a:ext cx="396875" cy="498475"/>
            </a:xfrm>
            <a:custGeom>
              <a:avLst/>
              <a:gdLst>
                <a:gd name="T0" fmla="*/ 56 w 106"/>
                <a:gd name="T1" fmla="*/ 30 h 133"/>
                <a:gd name="T2" fmla="*/ 4 w 106"/>
                <a:gd name="T3" fmla="*/ 23 h 133"/>
                <a:gd name="T4" fmla="*/ 24 w 106"/>
                <a:gd name="T5" fmla="*/ 66 h 133"/>
                <a:gd name="T6" fmla="*/ 51 w 106"/>
                <a:gd name="T7" fmla="*/ 118 h 133"/>
                <a:gd name="T8" fmla="*/ 106 w 106"/>
                <a:gd name="T9" fmla="*/ 23 h 133"/>
                <a:gd name="T10" fmla="*/ 56 w 106"/>
                <a:gd name="T11" fmla="*/ 30 h 133"/>
              </a:gdLst>
              <a:ahLst/>
              <a:cxnLst>
                <a:cxn ang="0">
                  <a:pos x="T0" y="T1"/>
                </a:cxn>
                <a:cxn ang="0">
                  <a:pos x="T2" y="T3"/>
                </a:cxn>
                <a:cxn ang="0">
                  <a:pos x="T4" y="T5"/>
                </a:cxn>
                <a:cxn ang="0">
                  <a:pos x="T6" y="T7"/>
                </a:cxn>
                <a:cxn ang="0">
                  <a:pos x="T8" y="T9"/>
                </a:cxn>
                <a:cxn ang="0">
                  <a:pos x="T10" y="T11"/>
                </a:cxn>
              </a:cxnLst>
              <a:rect l="0" t="0" r="r" b="b"/>
              <a:pathLst>
                <a:path w="106" h="133">
                  <a:moveTo>
                    <a:pt x="56" y="30"/>
                  </a:moveTo>
                  <a:cubicBezTo>
                    <a:pt x="37" y="28"/>
                    <a:pt x="13" y="0"/>
                    <a:pt x="4" y="23"/>
                  </a:cubicBezTo>
                  <a:cubicBezTo>
                    <a:pt x="0" y="34"/>
                    <a:pt x="19" y="57"/>
                    <a:pt x="24" y="66"/>
                  </a:cubicBezTo>
                  <a:cubicBezTo>
                    <a:pt x="31" y="82"/>
                    <a:pt x="32" y="109"/>
                    <a:pt x="51" y="118"/>
                  </a:cubicBezTo>
                  <a:cubicBezTo>
                    <a:pt x="82" y="133"/>
                    <a:pt x="104" y="52"/>
                    <a:pt x="106" y="23"/>
                  </a:cubicBezTo>
                  <a:cubicBezTo>
                    <a:pt x="87" y="19"/>
                    <a:pt x="75" y="31"/>
                    <a:pt x="56" y="3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75"/>
            <p:cNvSpPr>
              <a:spLocks/>
            </p:cNvSpPr>
            <p:nvPr/>
          </p:nvSpPr>
          <p:spPr bwMode="auto">
            <a:xfrm>
              <a:off x="2022475" y="12168188"/>
              <a:ext cx="161925" cy="52388"/>
            </a:xfrm>
            <a:custGeom>
              <a:avLst/>
              <a:gdLst>
                <a:gd name="T0" fmla="*/ 30 w 43"/>
                <a:gd name="T1" fmla="*/ 0 h 14"/>
                <a:gd name="T2" fmla="*/ 42 w 43"/>
                <a:gd name="T3" fmla="*/ 5 h 14"/>
                <a:gd name="T4" fmla="*/ 42 w 43"/>
                <a:gd name="T5" fmla="*/ 7 h 14"/>
                <a:gd name="T6" fmla="*/ 21 w 43"/>
                <a:gd name="T7" fmla="*/ 13 h 14"/>
                <a:gd name="T8" fmla="*/ 2 w 43"/>
                <a:gd name="T9" fmla="*/ 12 h 14"/>
                <a:gd name="T10" fmla="*/ 5 w 43"/>
                <a:gd name="T11" fmla="*/ 3 h 14"/>
                <a:gd name="T12" fmla="*/ 17 w 43"/>
                <a:gd name="T13" fmla="*/ 2 h 14"/>
                <a:gd name="T14" fmla="*/ 30 w 4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4">
                  <a:moveTo>
                    <a:pt x="30" y="0"/>
                  </a:moveTo>
                  <a:cubicBezTo>
                    <a:pt x="34" y="1"/>
                    <a:pt x="36" y="6"/>
                    <a:pt x="42" y="5"/>
                  </a:cubicBezTo>
                  <a:cubicBezTo>
                    <a:pt x="42" y="5"/>
                    <a:pt x="43" y="7"/>
                    <a:pt x="42" y="7"/>
                  </a:cubicBezTo>
                  <a:cubicBezTo>
                    <a:pt x="34" y="8"/>
                    <a:pt x="30" y="12"/>
                    <a:pt x="21" y="13"/>
                  </a:cubicBezTo>
                  <a:cubicBezTo>
                    <a:pt x="17" y="14"/>
                    <a:pt x="7" y="12"/>
                    <a:pt x="2" y="12"/>
                  </a:cubicBezTo>
                  <a:cubicBezTo>
                    <a:pt x="0" y="11"/>
                    <a:pt x="4" y="4"/>
                    <a:pt x="5" y="3"/>
                  </a:cubicBezTo>
                  <a:cubicBezTo>
                    <a:pt x="9" y="1"/>
                    <a:pt x="14" y="3"/>
                    <a:pt x="17" y="2"/>
                  </a:cubicBezTo>
                  <a:cubicBezTo>
                    <a:pt x="21" y="1"/>
                    <a:pt x="25" y="0"/>
                    <a:pt x="30"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76"/>
            <p:cNvSpPr>
              <a:spLocks/>
            </p:cNvSpPr>
            <p:nvPr/>
          </p:nvSpPr>
          <p:spPr bwMode="auto">
            <a:xfrm>
              <a:off x="1373188" y="9472613"/>
              <a:ext cx="153988" cy="85725"/>
            </a:xfrm>
            <a:custGeom>
              <a:avLst/>
              <a:gdLst>
                <a:gd name="T0" fmla="*/ 39 w 41"/>
                <a:gd name="T1" fmla="*/ 4 h 23"/>
                <a:gd name="T2" fmla="*/ 36 w 41"/>
                <a:gd name="T3" fmla="*/ 15 h 23"/>
                <a:gd name="T4" fmla="*/ 26 w 41"/>
                <a:gd name="T5" fmla="*/ 21 h 23"/>
                <a:gd name="T6" fmla="*/ 0 w 41"/>
                <a:gd name="T7" fmla="*/ 16 h 23"/>
                <a:gd name="T8" fmla="*/ 39 w 41"/>
                <a:gd name="T9" fmla="*/ 4 h 23"/>
              </a:gdLst>
              <a:ahLst/>
              <a:cxnLst>
                <a:cxn ang="0">
                  <a:pos x="T0" y="T1"/>
                </a:cxn>
                <a:cxn ang="0">
                  <a:pos x="T2" y="T3"/>
                </a:cxn>
                <a:cxn ang="0">
                  <a:pos x="T4" y="T5"/>
                </a:cxn>
                <a:cxn ang="0">
                  <a:pos x="T6" y="T7"/>
                </a:cxn>
                <a:cxn ang="0">
                  <a:pos x="T8" y="T9"/>
                </a:cxn>
              </a:cxnLst>
              <a:rect l="0" t="0" r="r" b="b"/>
              <a:pathLst>
                <a:path w="41" h="23">
                  <a:moveTo>
                    <a:pt x="39" y="4"/>
                  </a:moveTo>
                  <a:cubicBezTo>
                    <a:pt x="41" y="4"/>
                    <a:pt x="37" y="14"/>
                    <a:pt x="36" y="15"/>
                  </a:cubicBezTo>
                  <a:cubicBezTo>
                    <a:pt x="34" y="17"/>
                    <a:pt x="29" y="20"/>
                    <a:pt x="26" y="21"/>
                  </a:cubicBezTo>
                  <a:cubicBezTo>
                    <a:pt x="18" y="23"/>
                    <a:pt x="7" y="19"/>
                    <a:pt x="0" y="16"/>
                  </a:cubicBezTo>
                  <a:cubicBezTo>
                    <a:pt x="4" y="0"/>
                    <a:pt x="24" y="4"/>
                    <a:pt x="39"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7"/>
            <p:cNvSpPr>
              <a:spLocks/>
            </p:cNvSpPr>
            <p:nvPr/>
          </p:nvSpPr>
          <p:spPr bwMode="auto">
            <a:xfrm>
              <a:off x="263525" y="9272588"/>
              <a:ext cx="187325" cy="106363"/>
            </a:xfrm>
            <a:custGeom>
              <a:avLst/>
              <a:gdLst>
                <a:gd name="T0" fmla="*/ 0 w 50"/>
                <a:gd name="T1" fmla="*/ 13 h 28"/>
                <a:gd name="T2" fmla="*/ 50 w 50"/>
                <a:gd name="T3" fmla="*/ 19 h 28"/>
                <a:gd name="T4" fmla="*/ 41 w 50"/>
                <a:gd name="T5" fmla="*/ 28 h 28"/>
                <a:gd name="T6" fmla="*/ 34 w 50"/>
                <a:gd name="T7" fmla="*/ 27 h 28"/>
                <a:gd name="T8" fmla="*/ 28 w 50"/>
                <a:gd name="T9" fmla="*/ 21 h 28"/>
                <a:gd name="T10" fmla="*/ 23 w 50"/>
                <a:gd name="T11" fmla="*/ 18 h 28"/>
                <a:gd name="T12" fmla="*/ 10 w 50"/>
                <a:gd name="T13" fmla="*/ 16 h 28"/>
                <a:gd name="T14" fmla="*/ 0 w 50"/>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8">
                  <a:moveTo>
                    <a:pt x="0" y="13"/>
                  </a:moveTo>
                  <a:cubicBezTo>
                    <a:pt x="7" y="0"/>
                    <a:pt x="49" y="2"/>
                    <a:pt x="50" y="19"/>
                  </a:cubicBezTo>
                  <a:cubicBezTo>
                    <a:pt x="50" y="24"/>
                    <a:pt x="47" y="28"/>
                    <a:pt x="41" y="28"/>
                  </a:cubicBezTo>
                  <a:cubicBezTo>
                    <a:pt x="39" y="28"/>
                    <a:pt x="36" y="28"/>
                    <a:pt x="34" y="27"/>
                  </a:cubicBezTo>
                  <a:cubicBezTo>
                    <a:pt x="30" y="25"/>
                    <a:pt x="31" y="23"/>
                    <a:pt x="28" y="21"/>
                  </a:cubicBezTo>
                  <a:cubicBezTo>
                    <a:pt x="27" y="20"/>
                    <a:pt x="25" y="19"/>
                    <a:pt x="23" y="18"/>
                  </a:cubicBezTo>
                  <a:cubicBezTo>
                    <a:pt x="19" y="17"/>
                    <a:pt x="14" y="18"/>
                    <a:pt x="10" y="16"/>
                  </a:cubicBezTo>
                  <a:cubicBezTo>
                    <a:pt x="9" y="16"/>
                    <a:pt x="1" y="12"/>
                    <a:pt x="0" y="13"/>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78"/>
            <p:cNvSpPr>
              <a:spLocks/>
            </p:cNvSpPr>
            <p:nvPr/>
          </p:nvSpPr>
          <p:spPr bwMode="auto">
            <a:xfrm>
              <a:off x="654050" y="9404350"/>
              <a:ext cx="71438" cy="52388"/>
            </a:xfrm>
            <a:custGeom>
              <a:avLst/>
              <a:gdLst>
                <a:gd name="T0" fmla="*/ 16 w 19"/>
                <a:gd name="T1" fmla="*/ 0 h 14"/>
                <a:gd name="T2" fmla="*/ 17 w 19"/>
                <a:gd name="T3" fmla="*/ 3 h 14"/>
                <a:gd name="T4" fmla="*/ 0 w 19"/>
                <a:gd name="T5" fmla="*/ 14 h 14"/>
                <a:gd name="T6" fmla="*/ 16 w 19"/>
                <a:gd name="T7" fmla="*/ 0 h 14"/>
              </a:gdLst>
              <a:ahLst/>
              <a:cxnLst>
                <a:cxn ang="0">
                  <a:pos x="T0" y="T1"/>
                </a:cxn>
                <a:cxn ang="0">
                  <a:pos x="T2" y="T3"/>
                </a:cxn>
                <a:cxn ang="0">
                  <a:pos x="T4" y="T5"/>
                </a:cxn>
                <a:cxn ang="0">
                  <a:pos x="T6" y="T7"/>
                </a:cxn>
              </a:cxnLst>
              <a:rect l="0" t="0" r="r" b="b"/>
              <a:pathLst>
                <a:path w="19" h="14">
                  <a:moveTo>
                    <a:pt x="16" y="0"/>
                  </a:moveTo>
                  <a:cubicBezTo>
                    <a:pt x="16" y="1"/>
                    <a:pt x="17" y="2"/>
                    <a:pt x="17" y="3"/>
                  </a:cubicBezTo>
                  <a:cubicBezTo>
                    <a:pt x="19" y="8"/>
                    <a:pt x="3" y="14"/>
                    <a:pt x="0" y="14"/>
                  </a:cubicBezTo>
                  <a:cubicBezTo>
                    <a:pt x="0" y="6"/>
                    <a:pt x="10" y="3"/>
                    <a:pt x="16"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79"/>
            <p:cNvSpPr>
              <a:spLocks/>
            </p:cNvSpPr>
            <p:nvPr/>
          </p:nvSpPr>
          <p:spPr bwMode="auto">
            <a:xfrm>
              <a:off x="703263" y="9183688"/>
              <a:ext cx="434975" cy="231775"/>
            </a:xfrm>
            <a:custGeom>
              <a:avLst/>
              <a:gdLst>
                <a:gd name="T0" fmla="*/ 23 w 116"/>
                <a:gd name="T1" fmla="*/ 56 h 62"/>
                <a:gd name="T2" fmla="*/ 21 w 116"/>
                <a:gd name="T3" fmla="*/ 29 h 62"/>
                <a:gd name="T4" fmla="*/ 37 w 116"/>
                <a:gd name="T5" fmla="*/ 21 h 62"/>
                <a:gd name="T6" fmla="*/ 51 w 116"/>
                <a:gd name="T7" fmla="*/ 10 h 62"/>
                <a:gd name="T8" fmla="*/ 68 w 116"/>
                <a:gd name="T9" fmla="*/ 6 h 62"/>
                <a:gd name="T10" fmla="*/ 85 w 116"/>
                <a:gd name="T11" fmla="*/ 1 h 62"/>
                <a:gd name="T12" fmla="*/ 102 w 116"/>
                <a:gd name="T13" fmla="*/ 10 h 62"/>
                <a:gd name="T14" fmla="*/ 88 w 116"/>
                <a:gd name="T15" fmla="*/ 16 h 62"/>
                <a:gd name="T16" fmla="*/ 76 w 116"/>
                <a:gd name="T17" fmla="*/ 21 h 62"/>
                <a:gd name="T18" fmla="*/ 47 w 116"/>
                <a:gd name="T19" fmla="*/ 36 h 62"/>
                <a:gd name="T20" fmla="*/ 23 w 116"/>
                <a:gd name="T21"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62">
                  <a:moveTo>
                    <a:pt x="23" y="56"/>
                  </a:moveTo>
                  <a:cubicBezTo>
                    <a:pt x="0" y="62"/>
                    <a:pt x="8" y="37"/>
                    <a:pt x="21" y="29"/>
                  </a:cubicBezTo>
                  <a:cubicBezTo>
                    <a:pt x="26" y="26"/>
                    <a:pt x="32" y="24"/>
                    <a:pt x="37" y="21"/>
                  </a:cubicBezTo>
                  <a:cubicBezTo>
                    <a:pt x="42" y="18"/>
                    <a:pt x="46" y="13"/>
                    <a:pt x="51" y="10"/>
                  </a:cubicBezTo>
                  <a:cubicBezTo>
                    <a:pt x="55" y="8"/>
                    <a:pt x="63" y="8"/>
                    <a:pt x="68" y="6"/>
                  </a:cubicBezTo>
                  <a:cubicBezTo>
                    <a:pt x="74" y="5"/>
                    <a:pt x="79" y="2"/>
                    <a:pt x="85" y="1"/>
                  </a:cubicBezTo>
                  <a:cubicBezTo>
                    <a:pt x="92" y="0"/>
                    <a:pt x="116" y="1"/>
                    <a:pt x="102" y="10"/>
                  </a:cubicBezTo>
                  <a:cubicBezTo>
                    <a:pt x="99" y="12"/>
                    <a:pt x="92" y="14"/>
                    <a:pt x="88" y="16"/>
                  </a:cubicBezTo>
                  <a:cubicBezTo>
                    <a:pt x="84" y="18"/>
                    <a:pt x="81" y="19"/>
                    <a:pt x="76" y="21"/>
                  </a:cubicBezTo>
                  <a:cubicBezTo>
                    <a:pt x="66" y="24"/>
                    <a:pt x="55" y="29"/>
                    <a:pt x="47" y="36"/>
                  </a:cubicBezTo>
                  <a:cubicBezTo>
                    <a:pt x="39" y="43"/>
                    <a:pt x="33" y="54"/>
                    <a:pt x="23" y="56"/>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80"/>
            <p:cNvSpPr>
              <a:spLocks/>
            </p:cNvSpPr>
            <p:nvPr/>
          </p:nvSpPr>
          <p:spPr bwMode="auto">
            <a:xfrm>
              <a:off x="1449388" y="9059863"/>
              <a:ext cx="107950" cy="134938"/>
            </a:xfrm>
            <a:custGeom>
              <a:avLst/>
              <a:gdLst>
                <a:gd name="T0" fmla="*/ 25 w 29"/>
                <a:gd name="T1" fmla="*/ 12 h 36"/>
                <a:gd name="T2" fmla="*/ 10 w 29"/>
                <a:gd name="T3" fmla="*/ 33 h 36"/>
                <a:gd name="T4" fmla="*/ 10 w 29"/>
                <a:gd name="T5" fmla="*/ 22 h 36"/>
                <a:gd name="T6" fmla="*/ 12 w 29"/>
                <a:gd name="T7" fmla="*/ 11 h 36"/>
                <a:gd name="T8" fmla="*/ 29 w 29"/>
                <a:gd name="T9" fmla="*/ 1 h 36"/>
                <a:gd name="T10" fmla="*/ 25 w 29"/>
                <a:gd name="T11" fmla="*/ 12 h 36"/>
              </a:gdLst>
              <a:ahLst/>
              <a:cxnLst>
                <a:cxn ang="0">
                  <a:pos x="T0" y="T1"/>
                </a:cxn>
                <a:cxn ang="0">
                  <a:pos x="T2" y="T3"/>
                </a:cxn>
                <a:cxn ang="0">
                  <a:pos x="T4" y="T5"/>
                </a:cxn>
                <a:cxn ang="0">
                  <a:pos x="T6" y="T7"/>
                </a:cxn>
                <a:cxn ang="0">
                  <a:pos x="T8" y="T9"/>
                </a:cxn>
                <a:cxn ang="0">
                  <a:pos x="T10" y="T11"/>
                </a:cxn>
              </a:cxnLst>
              <a:rect l="0" t="0" r="r" b="b"/>
              <a:pathLst>
                <a:path w="29" h="36">
                  <a:moveTo>
                    <a:pt x="25" y="12"/>
                  </a:moveTo>
                  <a:cubicBezTo>
                    <a:pt x="24" y="18"/>
                    <a:pt x="15" y="31"/>
                    <a:pt x="10" y="33"/>
                  </a:cubicBezTo>
                  <a:cubicBezTo>
                    <a:pt x="0" y="36"/>
                    <a:pt x="8" y="27"/>
                    <a:pt x="10" y="22"/>
                  </a:cubicBezTo>
                  <a:cubicBezTo>
                    <a:pt x="11" y="18"/>
                    <a:pt x="10" y="15"/>
                    <a:pt x="12" y="11"/>
                  </a:cubicBezTo>
                  <a:cubicBezTo>
                    <a:pt x="15" y="6"/>
                    <a:pt x="22" y="0"/>
                    <a:pt x="29" y="1"/>
                  </a:cubicBezTo>
                  <a:cubicBezTo>
                    <a:pt x="25" y="5"/>
                    <a:pt x="27" y="8"/>
                    <a:pt x="25"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81"/>
            <p:cNvSpPr>
              <a:spLocks/>
            </p:cNvSpPr>
            <p:nvPr/>
          </p:nvSpPr>
          <p:spPr bwMode="auto">
            <a:xfrm>
              <a:off x="946150" y="9101138"/>
              <a:ext cx="123825" cy="77788"/>
            </a:xfrm>
            <a:custGeom>
              <a:avLst/>
              <a:gdLst>
                <a:gd name="T0" fmla="*/ 32 w 33"/>
                <a:gd name="T1" fmla="*/ 5 h 21"/>
                <a:gd name="T2" fmla="*/ 6 w 33"/>
                <a:gd name="T3" fmla="*/ 8 h 21"/>
                <a:gd name="T4" fmla="*/ 32 w 33"/>
                <a:gd name="T5" fmla="*/ 5 h 21"/>
              </a:gdLst>
              <a:ahLst/>
              <a:cxnLst>
                <a:cxn ang="0">
                  <a:pos x="T0" y="T1"/>
                </a:cxn>
                <a:cxn ang="0">
                  <a:pos x="T2" y="T3"/>
                </a:cxn>
                <a:cxn ang="0">
                  <a:pos x="T4" y="T5"/>
                </a:cxn>
              </a:cxnLst>
              <a:rect l="0" t="0" r="r" b="b"/>
              <a:pathLst>
                <a:path w="33" h="21">
                  <a:moveTo>
                    <a:pt x="32" y="5"/>
                  </a:moveTo>
                  <a:cubicBezTo>
                    <a:pt x="33" y="7"/>
                    <a:pt x="0" y="21"/>
                    <a:pt x="6" y="8"/>
                  </a:cubicBezTo>
                  <a:cubicBezTo>
                    <a:pt x="8" y="2"/>
                    <a:pt x="28" y="0"/>
                    <a:pt x="32"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82"/>
            <p:cNvSpPr>
              <a:spLocks/>
            </p:cNvSpPr>
            <p:nvPr/>
          </p:nvSpPr>
          <p:spPr bwMode="auto">
            <a:xfrm>
              <a:off x="346075" y="9161463"/>
              <a:ext cx="539750" cy="93663"/>
            </a:xfrm>
            <a:custGeom>
              <a:avLst/>
              <a:gdLst>
                <a:gd name="T0" fmla="*/ 144 w 144"/>
                <a:gd name="T1" fmla="*/ 4 h 25"/>
                <a:gd name="T2" fmla="*/ 109 w 144"/>
                <a:gd name="T3" fmla="*/ 3 h 25"/>
                <a:gd name="T4" fmla="*/ 90 w 144"/>
                <a:gd name="T5" fmla="*/ 3 h 25"/>
                <a:gd name="T6" fmla="*/ 60 w 144"/>
                <a:gd name="T7" fmla="*/ 12 h 25"/>
                <a:gd name="T8" fmla="*/ 46 w 144"/>
                <a:gd name="T9" fmla="*/ 12 h 25"/>
                <a:gd name="T10" fmla="*/ 27 w 144"/>
                <a:gd name="T11" fmla="*/ 7 h 25"/>
                <a:gd name="T12" fmla="*/ 0 w 144"/>
                <a:gd name="T13" fmla="*/ 20 h 25"/>
                <a:gd name="T14" fmla="*/ 22 w 144"/>
                <a:gd name="T15" fmla="*/ 22 h 25"/>
                <a:gd name="T16" fmla="*/ 42 w 144"/>
                <a:gd name="T17" fmla="*/ 25 h 25"/>
                <a:gd name="T18" fmla="*/ 80 w 144"/>
                <a:gd name="T19" fmla="*/ 16 h 25"/>
                <a:gd name="T20" fmla="*/ 144 w 144"/>
                <a:gd name="T21"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5">
                  <a:moveTo>
                    <a:pt x="144" y="4"/>
                  </a:moveTo>
                  <a:cubicBezTo>
                    <a:pt x="144" y="0"/>
                    <a:pt x="112" y="2"/>
                    <a:pt x="109" y="3"/>
                  </a:cubicBezTo>
                  <a:cubicBezTo>
                    <a:pt x="103" y="4"/>
                    <a:pt x="96" y="3"/>
                    <a:pt x="90" y="3"/>
                  </a:cubicBezTo>
                  <a:cubicBezTo>
                    <a:pt x="77" y="4"/>
                    <a:pt x="72" y="13"/>
                    <a:pt x="60" y="12"/>
                  </a:cubicBezTo>
                  <a:cubicBezTo>
                    <a:pt x="55" y="11"/>
                    <a:pt x="51" y="12"/>
                    <a:pt x="46" y="12"/>
                  </a:cubicBezTo>
                  <a:cubicBezTo>
                    <a:pt x="39" y="12"/>
                    <a:pt x="34" y="8"/>
                    <a:pt x="27" y="7"/>
                  </a:cubicBezTo>
                  <a:cubicBezTo>
                    <a:pt x="13" y="5"/>
                    <a:pt x="7" y="9"/>
                    <a:pt x="0" y="20"/>
                  </a:cubicBezTo>
                  <a:cubicBezTo>
                    <a:pt x="7" y="23"/>
                    <a:pt x="15" y="21"/>
                    <a:pt x="22" y="22"/>
                  </a:cubicBezTo>
                  <a:cubicBezTo>
                    <a:pt x="29" y="22"/>
                    <a:pt x="35" y="25"/>
                    <a:pt x="42" y="25"/>
                  </a:cubicBezTo>
                  <a:cubicBezTo>
                    <a:pt x="55" y="24"/>
                    <a:pt x="68" y="20"/>
                    <a:pt x="80" y="16"/>
                  </a:cubicBezTo>
                  <a:cubicBezTo>
                    <a:pt x="88" y="13"/>
                    <a:pt x="144" y="11"/>
                    <a:pt x="144" y="4"/>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83"/>
            <p:cNvSpPr>
              <a:spLocks/>
            </p:cNvSpPr>
            <p:nvPr/>
          </p:nvSpPr>
          <p:spPr bwMode="auto">
            <a:xfrm>
              <a:off x="-174625" y="9153525"/>
              <a:ext cx="460375" cy="112713"/>
            </a:xfrm>
            <a:custGeom>
              <a:avLst/>
              <a:gdLst>
                <a:gd name="T0" fmla="*/ 50 w 123"/>
                <a:gd name="T1" fmla="*/ 25 h 30"/>
                <a:gd name="T2" fmla="*/ 44 w 123"/>
                <a:gd name="T3" fmla="*/ 24 h 30"/>
                <a:gd name="T4" fmla="*/ 20 w 123"/>
                <a:gd name="T5" fmla="*/ 17 h 30"/>
                <a:gd name="T6" fmla="*/ 0 w 123"/>
                <a:gd name="T7" fmla="*/ 8 h 30"/>
                <a:gd name="T8" fmla="*/ 8 w 123"/>
                <a:gd name="T9" fmla="*/ 4 h 30"/>
                <a:gd name="T10" fmla="*/ 14 w 123"/>
                <a:gd name="T11" fmla="*/ 5 h 30"/>
                <a:gd name="T12" fmla="*/ 19 w 123"/>
                <a:gd name="T13" fmla="*/ 3 h 30"/>
                <a:gd name="T14" fmla="*/ 43 w 123"/>
                <a:gd name="T15" fmla="*/ 11 h 30"/>
                <a:gd name="T16" fmla="*/ 59 w 123"/>
                <a:gd name="T17" fmla="*/ 13 h 30"/>
                <a:gd name="T18" fmla="*/ 97 w 123"/>
                <a:gd name="T19" fmla="*/ 5 h 30"/>
                <a:gd name="T20" fmla="*/ 112 w 123"/>
                <a:gd name="T21" fmla="*/ 10 h 30"/>
                <a:gd name="T22" fmla="*/ 123 w 123"/>
                <a:gd name="T23" fmla="*/ 19 h 30"/>
                <a:gd name="T24" fmla="*/ 84 w 123"/>
                <a:gd name="T25" fmla="*/ 27 h 30"/>
                <a:gd name="T26" fmla="*/ 50 w 123"/>
                <a:gd name="T2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30">
                  <a:moveTo>
                    <a:pt x="50" y="25"/>
                  </a:moveTo>
                  <a:cubicBezTo>
                    <a:pt x="48" y="25"/>
                    <a:pt x="46" y="24"/>
                    <a:pt x="44" y="24"/>
                  </a:cubicBezTo>
                  <a:cubicBezTo>
                    <a:pt x="39" y="24"/>
                    <a:pt x="20" y="26"/>
                    <a:pt x="20" y="17"/>
                  </a:cubicBezTo>
                  <a:cubicBezTo>
                    <a:pt x="17" y="19"/>
                    <a:pt x="1" y="12"/>
                    <a:pt x="0" y="8"/>
                  </a:cubicBezTo>
                  <a:cubicBezTo>
                    <a:pt x="0" y="3"/>
                    <a:pt x="5" y="5"/>
                    <a:pt x="8" y="4"/>
                  </a:cubicBezTo>
                  <a:cubicBezTo>
                    <a:pt x="9" y="4"/>
                    <a:pt x="12" y="5"/>
                    <a:pt x="14" y="5"/>
                  </a:cubicBezTo>
                  <a:cubicBezTo>
                    <a:pt x="15" y="5"/>
                    <a:pt x="17" y="3"/>
                    <a:pt x="19" y="3"/>
                  </a:cubicBezTo>
                  <a:cubicBezTo>
                    <a:pt x="30" y="3"/>
                    <a:pt x="32" y="13"/>
                    <a:pt x="43" y="11"/>
                  </a:cubicBezTo>
                  <a:cubicBezTo>
                    <a:pt x="46" y="10"/>
                    <a:pt x="62" y="0"/>
                    <a:pt x="59" y="13"/>
                  </a:cubicBezTo>
                  <a:cubicBezTo>
                    <a:pt x="74" y="16"/>
                    <a:pt x="82" y="2"/>
                    <a:pt x="97" y="5"/>
                  </a:cubicBezTo>
                  <a:cubicBezTo>
                    <a:pt x="102" y="6"/>
                    <a:pt x="106" y="9"/>
                    <a:pt x="112" y="10"/>
                  </a:cubicBezTo>
                  <a:cubicBezTo>
                    <a:pt x="122" y="11"/>
                    <a:pt x="120" y="10"/>
                    <a:pt x="123" y="19"/>
                  </a:cubicBezTo>
                  <a:cubicBezTo>
                    <a:pt x="110" y="22"/>
                    <a:pt x="97" y="24"/>
                    <a:pt x="84" y="27"/>
                  </a:cubicBezTo>
                  <a:cubicBezTo>
                    <a:pt x="72" y="30"/>
                    <a:pt x="61" y="26"/>
                    <a:pt x="50" y="25"/>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84"/>
            <p:cNvSpPr>
              <a:spLocks/>
            </p:cNvSpPr>
            <p:nvPr/>
          </p:nvSpPr>
          <p:spPr bwMode="auto">
            <a:xfrm>
              <a:off x="-1093787" y="8939213"/>
              <a:ext cx="974725" cy="300038"/>
            </a:xfrm>
            <a:custGeom>
              <a:avLst/>
              <a:gdLst>
                <a:gd name="T0" fmla="*/ 247 w 260"/>
                <a:gd name="T1" fmla="*/ 80 h 80"/>
                <a:gd name="T2" fmla="*/ 224 w 260"/>
                <a:gd name="T3" fmla="*/ 69 h 80"/>
                <a:gd name="T4" fmla="*/ 201 w 260"/>
                <a:gd name="T5" fmla="*/ 67 h 80"/>
                <a:gd name="T6" fmla="*/ 182 w 260"/>
                <a:gd name="T7" fmla="*/ 67 h 80"/>
                <a:gd name="T8" fmla="*/ 160 w 260"/>
                <a:gd name="T9" fmla="*/ 66 h 80"/>
                <a:gd name="T10" fmla="*/ 124 w 260"/>
                <a:gd name="T11" fmla="*/ 57 h 80"/>
                <a:gd name="T12" fmla="*/ 108 w 260"/>
                <a:gd name="T13" fmla="*/ 55 h 80"/>
                <a:gd name="T14" fmla="*/ 95 w 260"/>
                <a:gd name="T15" fmla="*/ 52 h 80"/>
                <a:gd name="T16" fmla="*/ 76 w 260"/>
                <a:gd name="T17" fmla="*/ 52 h 80"/>
                <a:gd name="T18" fmla="*/ 56 w 260"/>
                <a:gd name="T19" fmla="*/ 46 h 80"/>
                <a:gd name="T20" fmla="*/ 32 w 260"/>
                <a:gd name="T21" fmla="*/ 31 h 80"/>
                <a:gd name="T22" fmla="*/ 24 w 260"/>
                <a:gd name="T23" fmla="*/ 30 h 80"/>
                <a:gd name="T24" fmla="*/ 18 w 260"/>
                <a:gd name="T25" fmla="*/ 24 h 80"/>
                <a:gd name="T26" fmla="*/ 0 w 260"/>
                <a:gd name="T27" fmla="*/ 24 h 80"/>
                <a:gd name="T28" fmla="*/ 11 w 260"/>
                <a:gd name="T29" fmla="*/ 16 h 80"/>
                <a:gd name="T30" fmla="*/ 17 w 260"/>
                <a:gd name="T31" fmla="*/ 6 h 80"/>
                <a:gd name="T32" fmla="*/ 34 w 260"/>
                <a:gd name="T33" fmla="*/ 4 h 80"/>
                <a:gd name="T34" fmla="*/ 48 w 260"/>
                <a:gd name="T35" fmla="*/ 2 h 80"/>
                <a:gd name="T36" fmla="*/ 80 w 260"/>
                <a:gd name="T37" fmla="*/ 7 h 80"/>
                <a:gd name="T38" fmla="*/ 91 w 260"/>
                <a:gd name="T39" fmla="*/ 24 h 80"/>
                <a:gd name="T40" fmla="*/ 131 w 260"/>
                <a:gd name="T41" fmla="*/ 28 h 80"/>
                <a:gd name="T42" fmla="*/ 156 w 260"/>
                <a:gd name="T43" fmla="*/ 15 h 80"/>
                <a:gd name="T44" fmla="*/ 169 w 260"/>
                <a:gd name="T45" fmla="*/ 21 h 80"/>
                <a:gd name="T46" fmla="*/ 188 w 260"/>
                <a:gd name="T47" fmla="*/ 27 h 80"/>
                <a:gd name="T48" fmla="*/ 225 w 260"/>
                <a:gd name="T49" fmla="*/ 29 h 80"/>
                <a:gd name="T50" fmla="*/ 255 w 260"/>
                <a:gd name="T51" fmla="*/ 35 h 80"/>
                <a:gd name="T52" fmla="*/ 214 w 260"/>
                <a:gd name="T53" fmla="*/ 37 h 80"/>
                <a:gd name="T54" fmla="*/ 201 w 260"/>
                <a:gd name="T55" fmla="*/ 39 h 80"/>
                <a:gd name="T56" fmla="*/ 207 w 260"/>
                <a:gd name="T57" fmla="*/ 47 h 80"/>
                <a:gd name="T58" fmla="*/ 231 w 260"/>
                <a:gd name="T59" fmla="*/ 48 h 80"/>
                <a:gd name="T60" fmla="*/ 241 w 260"/>
                <a:gd name="T61" fmla="*/ 51 h 80"/>
                <a:gd name="T62" fmla="*/ 241 w 260"/>
                <a:gd name="T63" fmla="*/ 60 h 80"/>
                <a:gd name="T64" fmla="*/ 241 w 260"/>
                <a:gd name="T65" fmla="*/ 71 h 80"/>
                <a:gd name="T66" fmla="*/ 247 w 260"/>
                <a:gd name="T6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80">
                  <a:moveTo>
                    <a:pt x="247" y="80"/>
                  </a:moveTo>
                  <a:cubicBezTo>
                    <a:pt x="237" y="79"/>
                    <a:pt x="233" y="72"/>
                    <a:pt x="224" y="69"/>
                  </a:cubicBezTo>
                  <a:cubicBezTo>
                    <a:pt x="217" y="67"/>
                    <a:pt x="208" y="67"/>
                    <a:pt x="201" y="67"/>
                  </a:cubicBezTo>
                  <a:cubicBezTo>
                    <a:pt x="194" y="68"/>
                    <a:pt x="188" y="68"/>
                    <a:pt x="182" y="67"/>
                  </a:cubicBezTo>
                  <a:cubicBezTo>
                    <a:pt x="174" y="65"/>
                    <a:pt x="167" y="67"/>
                    <a:pt x="160" y="66"/>
                  </a:cubicBezTo>
                  <a:cubicBezTo>
                    <a:pt x="147" y="64"/>
                    <a:pt x="137" y="59"/>
                    <a:pt x="124" y="57"/>
                  </a:cubicBezTo>
                  <a:cubicBezTo>
                    <a:pt x="119" y="57"/>
                    <a:pt x="113" y="56"/>
                    <a:pt x="108" y="55"/>
                  </a:cubicBezTo>
                  <a:cubicBezTo>
                    <a:pt x="103" y="54"/>
                    <a:pt x="101" y="52"/>
                    <a:pt x="95" y="52"/>
                  </a:cubicBezTo>
                  <a:cubicBezTo>
                    <a:pt x="88" y="52"/>
                    <a:pt x="83" y="53"/>
                    <a:pt x="76" y="52"/>
                  </a:cubicBezTo>
                  <a:cubicBezTo>
                    <a:pt x="68" y="51"/>
                    <a:pt x="63" y="48"/>
                    <a:pt x="56" y="46"/>
                  </a:cubicBezTo>
                  <a:cubicBezTo>
                    <a:pt x="47" y="43"/>
                    <a:pt x="23" y="45"/>
                    <a:pt x="32" y="31"/>
                  </a:cubicBezTo>
                  <a:cubicBezTo>
                    <a:pt x="30" y="30"/>
                    <a:pt x="26" y="31"/>
                    <a:pt x="24" y="30"/>
                  </a:cubicBezTo>
                  <a:cubicBezTo>
                    <a:pt x="22" y="29"/>
                    <a:pt x="20" y="25"/>
                    <a:pt x="18" y="24"/>
                  </a:cubicBezTo>
                  <a:cubicBezTo>
                    <a:pt x="13" y="22"/>
                    <a:pt x="5" y="24"/>
                    <a:pt x="0" y="24"/>
                  </a:cubicBezTo>
                  <a:cubicBezTo>
                    <a:pt x="6" y="21"/>
                    <a:pt x="7" y="21"/>
                    <a:pt x="11" y="16"/>
                  </a:cubicBezTo>
                  <a:cubicBezTo>
                    <a:pt x="13" y="13"/>
                    <a:pt x="15" y="9"/>
                    <a:pt x="17" y="6"/>
                  </a:cubicBezTo>
                  <a:cubicBezTo>
                    <a:pt x="23" y="0"/>
                    <a:pt x="27" y="4"/>
                    <a:pt x="34" y="4"/>
                  </a:cubicBezTo>
                  <a:cubicBezTo>
                    <a:pt x="39" y="5"/>
                    <a:pt x="43" y="3"/>
                    <a:pt x="48" y="2"/>
                  </a:cubicBezTo>
                  <a:cubicBezTo>
                    <a:pt x="58" y="1"/>
                    <a:pt x="70" y="5"/>
                    <a:pt x="80" y="7"/>
                  </a:cubicBezTo>
                  <a:cubicBezTo>
                    <a:pt x="90" y="9"/>
                    <a:pt x="90" y="13"/>
                    <a:pt x="91" y="24"/>
                  </a:cubicBezTo>
                  <a:cubicBezTo>
                    <a:pt x="104" y="26"/>
                    <a:pt x="118" y="27"/>
                    <a:pt x="131" y="28"/>
                  </a:cubicBezTo>
                  <a:cubicBezTo>
                    <a:pt x="146" y="29"/>
                    <a:pt x="142" y="14"/>
                    <a:pt x="156" y="15"/>
                  </a:cubicBezTo>
                  <a:cubicBezTo>
                    <a:pt x="155" y="23"/>
                    <a:pt x="164" y="20"/>
                    <a:pt x="169" y="21"/>
                  </a:cubicBezTo>
                  <a:cubicBezTo>
                    <a:pt x="175" y="22"/>
                    <a:pt x="182" y="26"/>
                    <a:pt x="188" y="27"/>
                  </a:cubicBezTo>
                  <a:cubicBezTo>
                    <a:pt x="200" y="30"/>
                    <a:pt x="212" y="28"/>
                    <a:pt x="225" y="29"/>
                  </a:cubicBezTo>
                  <a:cubicBezTo>
                    <a:pt x="229" y="30"/>
                    <a:pt x="253" y="32"/>
                    <a:pt x="255" y="35"/>
                  </a:cubicBezTo>
                  <a:cubicBezTo>
                    <a:pt x="260" y="42"/>
                    <a:pt x="219" y="38"/>
                    <a:pt x="214" y="37"/>
                  </a:cubicBezTo>
                  <a:cubicBezTo>
                    <a:pt x="210" y="37"/>
                    <a:pt x="203" y="35"/>
                    <a:pt x="201" y="39"/>
                  </a:cubicBezTo>
                  <a:cubicBezTo>
                    <a:pt x="199" y="44"/>
                    <a:pt x="204" y="46"/>
                    <a:pt x="207" y="47"/>
                  </a:cubicBezTo>
                  <a:cubicBezTo>
                    <a:pt x="215" y="51"/>
                    <a:pt x="223" y="48"/>
                    <a:pt x="231" y="48"/>
                  </a:cubicBezTo>
                  <a:cubicBezTo>
                    <a:pt x="235" y="48"/>
                    <a:pt x="239" y="48"/>
                    <a:pt x="241" y="51"/>
                  </a:cubicBezTo>
                  <a:cubicBezTo>
                    <a:pt x="246" y="56"/>
                    <a:pt x="242" y="55"/>
                    <a:pt x="241" y="60"/>
                  </a:cubicBezTo>
                  <a:cubicBezTo>
                    <a:pt x="241" y="63"/>
                    <a:pt x="240" y="68"/>
                    <a:pt x="241" y="71"/>
                  </a:cubicBezTo>
                  <a:cubicBezTo>
                    <a:pt x="243" y="75"/>
                    <a:pt x="247" y="76"/>
                    <a:pt x="247" y="80"/>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85"/>
            <p:cNvSpPr>
              <a:spLocks/>
            </p:cNvSpPr>
            <p:nvPr/>
          </p:nvSpPr>
          <p:spPr bwMode="auto">
            <a:xfrm>
              <a:off x="-906462" y="8548688"/>
              <a:ext cx="134938" cy="161925"/>
            </a:xfrm>
            <a:custGeom>
              <a:avLst/>
              <a:gdLst>
                <a:gd name="T0" fmla="*/ 29 w 36"/>
                <a:gd name="T1" fmla="*/ 22 h 43"/>
                <a:gd name="T2" fmla="*/ 17 w 36"/>
                <a:gd name="T3" fmla="*/ 31 h 43"/>
                <a:gd name="T4" fmla="*/ 29 w 36"/>
                <a:gd name="T5" fmla="*/ 22 h 43"/>
              </a:gdLst>
              <a:ahLst/>
              <a:cxnLst>
                <a:cxn ang="0">
                  <a:pos x="T0" y="T1"/>
                </a:cxn>
                <a:cxn ang="0">
                  <a:pos x="T2" y="T3"/>
                </a:cxn>
                <a:cxn ang="0">
                  <a:pos x="T4" y="T5"/>
                </a:cxn>
              </a:cxnLst>
              <a:rect l="0" t="0" r="r" b="b"/>
              <a:pathLst>
                <a:path w="36" h="43">
                  <a:moveTo>
                    <a:pt x="29" y="22"/>
                  </a:moveTo>
                  <a:cubicBezTo>
                    <a:pt x="36" y="34"/>
                    <a:pt x="18" y="43"/>
                    <a:pt x="17" y="31"/>
                  </a:cubicBezTo>
                  <a:cubicBezTo>
                    <a:pt x="0" y="35"/>
                    <a:pt x="17" y="0"/>
                    <a:pt x="29"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86"/>
            <p:cNvSpPr>
              <a:spLocks/>
            </p:cNvSpPr>
            <p:nvPr/>
          </p:nvSpPr>
          <p:spPr bwMode="auto">
            <a:xfrm>
              <a:off x="-1123950" y="8489950"/>
              <a:ext cx="187325" cy="179388"/>
            </a:xfrm>
            <a:custGeom>
              <a:avLst/>
              <a:gdLst>
                <a:gd name="T0" fmla="*/ 38 w 50"/>
                <a:gd name="T1" fmla="*/ 47 h 48"/>
                <a:gd name="T2" fmla="*/ 24 w 50"/>
                <a:gd name="T3" fmla="*/ 35 h 48"/>
                <a:gd name="T4" fmla="*/ 21 w 50"/>
                <a:gd name="T5" fmla="*/ 27 h 48"/>
                <a:gd name="T6" fmla="*/ 20 w 50"/>
                <a:gd name="T7" fmla="*/ 20 h 48"/>
                <a:gd name="T8" fmla="*/ 14 w 50"/>
                <a:gd name="T9" fmla="*/ 18 h 48"/>
                <a:gd name="T10" fmla="*/ 3 w 50"/>
                <a:gd name="T11" fmla="*/ 14 h 48"/>
                <a:gd name="T12" fmla="*/ 11 w 50"/>
                <a:gd name="T13" fmla="*/ 11 h 48"/>
                <a:gd name="T14" fmla="*/ 29 w 50"/>
                <a:gd name="T15" fmla="*/ 7 h 48"/>
                <a:gd name="T16" fmla="*/ 29 w 50"/>
                <a:gd name="T17" fmla="*/ 12 h 48"/>
                <a:gd name="T18" fmla="*/ 34 w 50"/>
                <a:gd name="T19" fmla="*/ 18 h 48"/>
                <a:gd name="T20" fmla="*/ 37 w 50"/>
                <a:gd name="T21" fmla="*/ 28 h 48"/>
                <a:gd name="T22" fmla="*/ 49 w 50"/>
                <a:gd name="T23" fmla="*/ 39 h 48"/>
                <a:gd name="T24" fmla="*/ 38 w 50"/>
                <a:gd name="T2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8">
                  <a:moveTo>
                    <a:pt x="38" y="47"/>
                  </a:moveTo>
                  <a:cubicBezTo>
                    <a:pt x="32" y="45"/>
                    <a:pt x="27" y="40"/>
                    <a:pt x="24" y="35"/>
                  </a:cubicBezTo>
                  <a:cubicBezTo>
                    <a:pt x="23" y="33"/>
                    <a:pt x="21" y="30"/>
                    <a:pt x="21" y="27"/>
                  </a:cubicBezTo>
                  <a:cubicBezTo>
                    <a:pt x="21" y="25"/>
                    <a:pt x="22" y="23"/>
                    <a:pt x="20" y="20"/>
                  </a:cubicBezTo>
                  <a:cubicBezTo>
                    <a:pt x="18" y="19"/>
                    <a:pt x="16" y="18"/>
                    <a:pt x="14" y="18"/>
                  </a:cubicBezTo>
                  <a:cubicBezTo>
                    <a:pt x="14" y="18"/>
                    <a:pt x="0" y="17"/>
                    <a:pt x="3" y="14"/>
                  </a:cubicBezTo>
                  <a:cubicBezTo>
                    <a:pt x="5" y="12"/>
                    <a:pt x="8" y="11"/>
                    <a:pt x="11" y="11"/>
                  </a:cubicBezTo>
                  <a:cubicBezTo>
                    <a:pt x="9" y="0"/>
                    <a:pt x="25" y="2"/>
                    <a:pt x="29" y="7"/>
                  </a:cubicBezTo>
                  <a:cubicBezTo>
                    <a:pt x="30" y="9"/>
                    <a:pt x="28" y="11"/>
                    <a:pt x="29" y="12"/>
                  </a:cubicBezTo>
                  <a:cubicBezTo>
                    <a:pt x="30" y="14"/>
                    <a:pt x="33" y="16"/>
                    <a:pt x="34" y="18"/>
                  </a:cubicBezTo>
                  <a:cubicBezTo>
                    <a:pt x="35" y="21"/>
                    <a:pt x="36" y="23"/>
                    <a:pt x="37" y="28"/>
                  </a:cubicBezTo>
                  <a:cubicBezTo>
                    <a:pt x="44" y="29"/>
                    <a:pt x="50" y="31"/>
                    <a:pt x="49" y="39"/>
                  </a:cubicBezTo>
                  <a:cubicBezTo>
                    <a:pt x="49" y="46"/>
                    <a:pt x="46" y="48"/>
                    <a:pt x="38" y="4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87"/>
            <p:cNvSpPr>
              <a:spLocks/>
            </p:cNvSpPr>
            <p:nvPr/>
          </p:nvSpPr>
          <p:spPr bwMode="auto">
            <a:xfrm>
              <a:off x="-1633537" y="8602663"/>
              <a:ext cx="71438" cy="96838"/>
            </a:xfrm>
            <a:custGeom>
              <a:avLst/>
              <a:gdLst>
                <a:gd name="T0" fmla="*/ 18 w 19"/>
                <a:gd name="T1" fmla="*/ 24 h 26"/>
                <a:gd name="T2" fmla="*/ 7 w 19"/>
                <a:gd name="T3" fmla="*/ 16 h 26"/>
                <a:gd name="T4" fmla="*/ 9 w 19"/>
                <a:gd name="T5" fmla="*/ 10 h 26"/>
                <a:gd name="T6" fmla="*/ 3 w 19"/>
                <a:gd name="T7" fmla="*/ 0 h 26"/>
                <a:gd name="T8" fmla="*/ 15 w 19"/>
                <a:gd name="T9" fmla="*/ 10 h 26"/>
                <a:gd name="T10" fmla="*/ 18 w 19"/>
                <a:gd name="T11" fmla="*/ 24 h 26"/>
              </a:gdLst>
              <a:ahLst/>
              <a:cxnLst>
                <a:cxn ang="0">
                  <a:pos x="T0" y="T1"/>
                </a:cxn>
                <a:cxn ang="0">
                  <a:pos x="T2" y="T3"/>
                </a:cxn>
                <a:cxn ang="0">
                  <a:pos x="T4" y="T5"/>
                </a:cxn>
                <a:cxn ang="0">
                  <a:pos x="T6" y="T7"/>
                </a:cxn>
                <a:cxn ang="0">
                  <a:pos x="T8" y="T9"/>
                </a:cxn>
                <a:cxn ang="0">
                  <a:pos x="T10" y="T11"/>
                </a:cxn>
              </a:cxnLst>
              <a:rect l="0" t="0" r="r" b="b"/>
              <a:pathLst>
                <a:path w="19" h="26">
                  <a:moveTo>
                    <a:pt x="18" y="24"/>
                  </a:moveTo>
                  <a:cubicBezTo>
                    <a:pt x="19" y="26"/>
                    <a:pt x="8" y="19"/>
                    <a:pt x="7" y="16"/>
                  </a:cubicBezTo>
                  <a:cubicBezTo>
                    <a:pt x="7" y="14"/>
                    <a:pt x="9" y="12"/>
                    <a:pt x="9" y="10"/>
                  </a:cubicBezTo>
                  <a:cubicBezTo>
                    <a:pt x="6" y="7"/>
                    <a:pt x="0" y="5"/>
                    <a:pt x="3" y="0"/>
                  </a:cubicBezTo>
                  <a:cubicBezTo>
                    <a:pt x="8" y="2"/>
                    <a:pt x="10" y="8"/>
                    <a:pt x="15" y="10"/>
                  </a:cubicBezTo>
                  <a:cubicBezTo>
                    <a:pt x="16" y="15"/>
                    <a:pt x="18" y="19"/>
                    <a:pt x="18"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88"/>
            <p:cNvSpPr>
              <a:spLocks/>
            </p:cNvSpPr>
            <p:nvPr/>
          </p:nvSpPr>
          <p:spPr bwMode="auto">
            <a:xfrm>
              <a:off x="-1685925" y="8545513"/>
              <a:ext cx="60325" cy="60325"/>
            </a:xfrm>
            <a:custGeom>
              <a:avLst/>
              <a:gdLst>
                <a:gd name="T0" fmla="*/ 5 w 16"/>
                <a:gd name="T1" fmla="*/ 1 h 16"/>
                <a:gd name="T2" fmla="*/ 12 w 16"/>
                <a:gd name="T3" fmla="*/ 13 h 16"/>
                <a:gd name="T4" fmla="*/ 5 w 16"/>
                <a:gd name="T5" fmla="*/ 1 h 16"/>
              </a:gdLst>
              <a:ahLst/>
              <a:cxnLst>
                <a:cxn ang="0">
                  <a:pos x="T0" y="T1"/>
                </a:cxn>
                <a:cxn ang="0">
                  <a:pos x="T2" y="T3"/>
                </a:cxn>
                <a:cxn ang="0">
                  <a:pos x="T4" y="T5"/>
                </a:cxn>
              </a:cxnLst>
              <a:rect l="0" t="0" r="r" b="b"/>
              <a:pathLst>
                <a:path w="16" h="16">
                  <a:moveTo>
                    <a:pt x="5" y="1"/>
                  </a:moveTo>
                  <a:cubicBezTo>
                    <a:pt x="11" y="0"/>
                    <a:pt x="16" y="11"/>
                    <a:pt x="12" y="13"/>
                  </a:cubicBezTo>
                  <a:cubicBezTo>
                    <a:pt x="8" y="16"/>
                    <a:pt x="0" y="3"/>
                    <a:pt x="5"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89"/>
            <p:cNvSpPr>
              <a:spLocks/>
            </p:cNvSpPr>
            <p:nvPr/>
          </p:nvSpPr>
          <p:spPr bwMode="auto">
            <a:xfrm>
              <a:off x="-1768475" y="8443913"/>
              <a:ext cx="79375" cy="93663"/>
            </a:xfrm>
            <a:custGeom>
              <a:avLst/>
              <a:gdLst>
                <a:gd name="T0" fmla="*/ 19 w 21"/>
                <a:gd name="T1" fmla="*/ 18 h 25"/>
                <a:gd name="T2" fmla="*/ 20 w 21"/>
                <a:gd name="T3" fmla="*/ 25 h 25"/>
                <a:gd name="T4" fmla="*/ 6 w 21"/>
                <a:gd name="T5" fmla="*/ 18 h 25"/>
                <a:gd name="T6" fmla="*/ 3 w 21"/>
                <a:gd name="T7" fmla="*/ 2 h 25"/>
                <a:gd name="T8" fmla="*/ 19 w 21"/>
                <a:gd name="T9" fmla="*/ 18 h 25"/>
              </a:gdLst>
              <a:ahLst/>
              <a:cxnLst>
                <a:cxn ang="0">
                  <a:pos x="T0" y="T1"/>
                </a:cxn>
                <a:cxn ang="0">
                  <a:pos x="T2" y="T3"/>
                </a:cxn>
                <a:cxn ang="0">
                  <a:pos x="T4" y="T5"/>
                </a:cxn>
                <a:cxn ang="0">
                  <a:pos x="T6" y="T7"/>
                </a:cxn>
                <a:cxn ang="0">
                  <a:pos x="T8" y="T9"/>
                </a:cxn>
              </a:cxnLst>
              <a:rect l="0" t="0" r="r" b="b"/>
              <a:pathLst>
                <a:path w="21" h="25">
                  <a:moveTo>
                    <a:pt x="19" y="18"/>
                  </a:moveTo>
                  <a:cubicBezTo>
                    <a:pt x="20" y="21"/>
                    <a:pt x="21" y="23"/>
                    <a:pt x="20" y="25"/>
                  </a:cubicBezTo>
                  <a:cubicBezTo>
                    <a:pt x="16" y="24"/>
                    <a:pt x="9" y="22"/>
                    <a:pt x="6" y="18"/>
                  </a:cubicBezTo>
                  <a:cubicBezTo>
                    <a:pt x="4" y="16"/>
                    <a:pt x="0" y="2"/>
                    <a:pt x="3" y="2"/>
                  </a:cubicBezTo>
                  <a:cubicBezTo>
                    <a:pt x="13" y="0"/>
                    <a:pt x="16" y="10"/>
                    <a:pt x="19"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90"/>
            <p:cNvSpPr>
              <a:spLocks/>
            </p:cNvSpPr>
            <p:nvPr/>
          </p:nvSpPr>
          <p:spPr bwMode="auto">
            <a:xfrm>
              <a:off x="-1793875" y="8355013"/>
              <a:ext cx="44450" cy="77788"/>
            </a:xfrm>
            <a:custGeom>
              <a:avLst/>
              <a:gdLst>
                <a:gd name="T0" fmla="*/ 1 w 12"/>
                <a:gd name="T1" fmla="*/ 0 h 21"/>
                <a:gd name="T2" fmla="*/ 7 w 12"/>
                <a:gd name="T3" fmla="*/ 15 h 21"/>
                <a:gd name="T4" fmla="*/ 1 w 12"/>
                <a:gd name="T5" fmla="*/ 0 h 21"/>
              </a:gdLst>
              <a:ahLst/>
              <a:cxnLst>
                <a:cxn ang="0">
                  <a:pos x="T0" y="T1"/>
                </a:cxn>
                <a:cxn ang="0">
                  <a:pos x="T2" y="T3"/>
                </a:cxn>
                <a:cxn ang="0">
                  <a:pos x="T4" y="T5"/>
                </a:cxn>
              </a:cxnLst>
              <a:rect l="0" t="0" r="r" b="b"/>
              <a:pathLst>
                <a:path w="12" h="21">
                  <a:moveTo>
                    <a:pt x="1" y="0"/>
                  </a:moveTo>
                  <a:cubicBezTo>
                    <a:pt x="6" y="2"/>
                    <a:pt x="12" y="11"/>
                    <a:pt x="7" y="15"/>
                  </a:cubicBezTo>
                  <a:cubicBezTo>
                    <a:pt x="0" y="21"/>
                    <a:pt x="1" y="2"/>
                    <a:pt x="1"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91"/>
            <p:cNvSpPr>
              <a:spLocks/>
            </p:cNvSpPr>
            <p:nvPr/>
          </p:nvSpPr>
          <p:spPr bwMode="auto">
            <a:xfrm>
              <a:off x="-1914525" y="8196263"/>
              <a:ext cx="90488" cy="106363"/>
            </a:xfrm>
            <a:custGeom>
              <a:avLst/>
              <a:gdLst>
                <a:gd name="T0" fmla="*/ 17 w 24"/>
                <a:gd name="T1" fmla="*/ 27 h 28"/>
                <a:gd name="T2" fmla="*/ 14 w 24"/>
                <a:gd name="T3" fmla="*/ 19 h 28"/>
                <a:gd name="T4" fmla="*/ 9 w 24"/>
                <a:gd name="T5" fmla="*/ 15 h 28"/>
                <a:gd name="T6" fmla="*/ 7 w 24"/>
                <a:gd name="T7" fmla="*/ 8 h 28"/>
                <a:gd name="T8" fmla="*/ 0 w 24"/>
                <a:gd name="T9" fmla="*/ 2 h 28"/>
                <a:gd name="T10" fmla="*/ 12 w 24"/>
                <a:gd name="T11" fmla="*/ 1 h 28"/>
                <a:gd name="T12" fmla="*/ 20 w 24"/>
                <a:gd name="T13" fmla="*/ 9 h 28"/>
                <a:gd name="T14" fmla="*/ 23 w 24"/>
                <a:gd name="T15" fmla="*/ 17 h 28"/>
                <a:gd name="T16" fmla="*/ 21 w 24"/>
                <a:gd name="T17" fmla="*/ 27 h 28"/>
                <a:gd name="T18" fmla="*/ 16 w 24"/>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8">
                  <a:moveTo>
                    <a:pt x="17" y="27"/>
                  </a:moveTo>
                  <a:cubicBezTo>
                    <a:pt x="16" y="25"/>
                    <a:pt x="16" y="21"/>
                    <a:pt x="14" y="19"/>
                  </a:cubicBezTo>
                  <a:cubicBezTo>
                    <a:pt x="13" y="17"/>
                    <a:pt x="10" y="16"/>
                    <a:pt x="9" y="15"/>
                  </a:cubicBezTo>
                  <a:cubicBezTo>
                    <a:pt x="8" y="13"/>
                    <a:pt x="8" y="10"/>
                    <a:pt x="7" y="8"/>
                  </a:cubicBezTo>
                  <a:cubicBezTo>
                    <a:pt x="5" y="5"/>
                    <a:pt x="1" y="6"/>
                    <a:pt x="0" y="2"/>
                  </a:cubicBezTo>
                  <a:cubicBezTo>
                    <a:pt x="3" y="2"/>
                    <a:pt x="10" y="0"/>
                    <a:pt x="12" y="1"/>
                  </a:cubicBezTo>
                  <a:cubicBezTo>
                    <a:pt x="14" y="1"/>
                    <a:pt x="19" y="8"/>
                    <a:pt x="20" y="9"/>
                  </a:cubicBezTo>
                  <a:cubicBezTo>
                    <a:pt x="23" y="13"/>
                    <a:pt x="24" y="9"/>
                    <a:pt x="23" y="17"/>
                  </a:cubicBezTo>
                  <a:cubicBezTo>
                    <a:pt x="23" y="21"/>
                    <a:pt x="21" y="23"/>
                    <a:pt x="21" y="27"/>
                  </a:cubicBezTo>
                  <a:cubicBezTo>
                    <a:pt x="17" y="28"/>
                    <a:pt x="17" y="26"/>
                    <a:pt x="16" y="24"/>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92"/>
            <p:cNvSpPr>
              <a:spLocks/>
            </p:cNvSpPr>
            <p:nvPr/>
          </p:nvSpPr>
          <p:spPr bwMode="auto">
            <a:xfrm>
              <a:off x="-2068512" y="8061325"/>
              <a:ext cx="101600" cy="68263"/>
            </a:xfrm>
            <a:custGeom>
              <a:avLst/>
              <a:gdLst>
                <a:gd name="T0" fmla="*/ 15 w 27"/>
                <a:gd name="T1" fmla="*/ 2 h 18"/>
                <a:gd name="T2" fmla="*/ 26 w 27"/>
                <a:gd name="T3" fmla="*/ 15 h 18"/>
                <a:gd name="T4" fmla="*/ 4 w 27"/>
                <a:gd name="T5" fmla="*/ 2 h 18"/>
                <a:gd name="T6" fmla="*/ 15 w 27"/>
                <a:gd name="T7" fmla="*/ 2 h 18"/>
              </a:gdLst>
              <a:ahLst/>
              <a:cxnLst>
                <a:cxn ang="0">
                  <a:pos x="T0" y="T1"/>
                </a:cxn>
                <a:cxn ang="0">
                  <a:pos x="T2" y="T3"/>
                </a:cxn>
                <a:cxn ang="0">
                  <a:pos x="T4" y="T5"/>
                </a:cxn>
                <a:cxn ang="0">
                  <a:pos x="T6" y="T7"/>
                </a:cxn>
              </a:cxnLst>
              <a:rect l="0" t="0" r="r" b="b"/>
              <a:pathLst>
                <a:path w="27" h="18">
                  <a:moveTo>
                    <a:pt x="15" y="2"/>
                  </a:moveTo>
                  <a:cubicBezTo>
                    <a:pt x="20" y="5"/>
                    <a:pt x="26" y="10"/>
                    <a:pt x="26" y="15"/>
                  </a:cubicBezTo>
                  <a:cubicBezTo>
                    <a:pt x="27" y="18"/>
                    <a:pt x="0" y="5"/>
                    <a:pt x="4" y="2"/>
                  </a:cubicBezTo>
                  <a:cubicBezTo>
                    <a:pt x="7" y="0"/>
                    <a:pt x="11" y="1"/>
                    <a:pt x="15"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93"/>
            <p:cNvSpPr>
              <a:spLocks/>
            </p:cNvSpPr>
            <p:nvPr/>
          </p:nvSpPr>
          <p:spPr bwMode="auto">
            <a:xfrm>
              <a:off x="-2106612" y="7761288"/>
              <a:ext cx="1084263" cy="1189038"/>
            </a:xfrm>
            <a:custGeom>
              <a:avLst/>
              <a:gdLst>
                <a:gd name="T0" fmla="*/ 230 w 289"/>
                <a:gd name="T1" fmla="*/ 158 h 317"/>
                <a:gd name="T2" fmla="*/ 222 w 289"/>
                <a:gd name="T3" fmla="*/ 178 h 317"/>
                <a:gd name="T4" fmla="*/ 247 w 289"/>
                <a:gd name="T5" fmla="*/ 188 h 317"/>
                <a:gd name="T6" fmla="*/ 259 w 289"/>
                <a:gd name="T7" fmla="*/ 215 h 317"/>
                <a:gd name="T8" fmla="*/ 289 w 289"/>
                <a:gd name="T9" fmla="*/ 244 h 317"/>
                <a:gd name="T10" fmla="*/ 287 w 289"/>
                <a:gd name="T11" fmla="*/ 267 h 317"/>
                <a:gd name="T12" fmla="*/ 284 w 289"/>
                <a:gd name="T13" fmla="*/ 312 h 317"/>
                <a:gd name="T14" fmla="*/ 277 w 289"/>
                <a:gd name="T15" fmla="*/ 310 h 317"/>
                <a:gd name="T16" fmla="*/ 268 w 289"/>
                <a:gd name="T17" fmla="*/ 303 h 317"/>
                <a:gd name="T18" fmla="*/ 265 w 289"/>
                <a:gd name="T19" fmla="*/ 310 h 317"/>
                <a:gd name="T20" fmla="*/ 255 w 289"/>
                <a:gd name="T21" fmla="*/ 317 h 317"/>
                <a:gd name="T22" fmla="*/ 235 w 289"/>
                <a:gd name="T23" fmla="*/ 301 h 317"/>
                <a:gd name="T24" fmla="*/ 217 w 289"/>
                <a:gd name="T25" fmla="*/ 287 h 317"/>
                <a:gd name="T26" fmla="*/ 190 w 289"/>
                <a:gd name="T27" fmla="*/ 263 h 317"/>
                <a:gd name="T28" fmla="*/ 175 w 289"/>
                <a:gd name="T29" fmla="*/ 246 h 317"/>
                <a:gd name="T30" fmla="*/ 159 w 289"/>
                <a:gd name="T31" fmla="*/ 227 h 317"/>
                <a:gd name="T32" fmla="*/ 125 w 289"/>
                <a:gd name="T33" fmla="*/ 164 h 317"/>
                <a:gd name="T34" fmla="*/ 99 w 289"/>
                <a:gd name="T35" fmla="*/ 129 h 317"/>
                <a:gd name="T36" fmla="*/ 72 w 289"/>
                <a:gd name="T37" fmla="*/ 97 h 317"/>
                <a:gd name="T38" fmla="*/ 64 w 289"/>
                <a:gd name="T39" fmla="*/ 79 h 317"/>
                <a:gd name="T40" fmla="*/ 41 w 289"/>
                <a:gd name="T41" fmla="*/ 57 h 317"/>
                <a:gd name="T42" fmla="*/ 16 w 289"/>
                <a:gd name="T43" fmla="*/ 35 h 317"/>
                <a:gd name="T44" fmla="*/ 1 w 289"/>
                <a:gd name="T45" fmla="*/ 8 h 317"/>
                <a:gd name="T46" fmla="*/ 31 w 289"/>
                <a:gd name="T47" fmla="*/ 16 h 317"/>
                <a:gd name="T48" fmla="*/ 70 w 289"/>
                <a:gd name="T49" fmla="*/ 26 h 317"/>
                <a:gd name="T50" fmla="*/ 85 w 289"/>
                <a:gd name="T51" fmla="*/ 44 h 317"/>
                <a:gd name="T52" fmla="*/ 95 w 289"/>
                <a:gd name="T53" fmla="*/ 56 h 317"/>
                <a:gd name="T54" fmla="*/ 117 w 289"/>
                <a:gd name="T55" fmla="*/ 72 h 317"/>
                <a:gd name="T56" fmla="*/ 135 w 289"/>
                <a:gd name="T57" fmla="*/ 90 h 317"/>
                <a:gd name="T58" fmla="*/ 166 w 289"/>
                <a:gd name="T59" fmla="*/ 105 h 317"/>
                <a:gd name="T60" fmla="*/ 182 w 289"/>
                <a:gd name="T61" fmla="*/ 117 h 317"/>
                <a:gd name="T62" fmla="*/ 200 w 289"/>
                <a:gd name="T63" fmla="*/ 130 h 317"/>
                <a:gd name="T64" fmla="*/ 213 w 289"/>
                <a:gd name="T65" fmla="*/ 13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17">
                  <a:moveTo>
                    <a:pt x="213" y="138"/>
                  </a:moveTo>
                  <a:cubicBezTo>
                    <a:pt x="225" y="141"/>
                    <a:pt x="229" y="148"/>
                    <a:pt x="230" y="158"/>
                  </a:cubicBezTo>
                  <a:cubicBezTo>
                    <a:pt x="221" y="157"/>
                    <a:pt x="227" y="165"/>
                    <a:pt x="230" y="168"/>
                  </a:cubicBezTo>
                  <a:cubicBezTo>
                    <a:pt x="225" y="168"/>
                    <a:pt x="220" y="172"/>
                    <a:pt x="222" y="178"/>
                  </a:cubicBezTo>
                  <a:cubicBezTo>
                    <a:pt x="223" y="181"/>
                    <a:pt x="233" y="184"/>
                    <a:pt x="236" y="184"/>
                  </a:cubicBezTo>
                  <a:cubicBezTo>
                    <a:pt x="242" y="185"/>
                    <a:pt x="244" y="182"/>
                    <a:pt x="247" y="188"/>
                  </a:cubicBezTo>
                  <a:cubicBezTo>
                    <a:pt x="249" y="191"/>
                    <a:pt x="248" y="197"/>
                    <a:pt x="250" y="201"/>
                  </a:cubicBezTo>
                  <a:cubicBezTo>
                    <a:pt x="251" y="206"/>
                    <a:pt x="255" y="212"/>
                    <a:pt x="259" y="215"/>
                  </a:cubicBezTo>
                  <a:cubicBezTo>
                    <a:pt x="264" y="220"/>
                    <a:pt x="266" y="218"/>
                    <a:pt x="272" y="221"/>
                  </a:cubicBezTo>
                  <a:cubicBezTo>
                    <a:pt x="279" y="224"/>
                    <a:pt x="289" y="235"/>
                    <a:pt x="289" y="244"/>
                  </a:cubicBezTo>
                  <a:cubicBezTo>
                    <a:pt x="289" y="248"/>
                    <a:pt x="287" y="249"/>
                    <a:pt x="286" y="253"/>
                  </a:cubicBezTo>
                  <a:cubicBezTo>
                    <a:pt x="286" y="258"/>
                    <a:pt x="288" y="261"/>
                    <a:pt x="287" y="267"/>
                  </a:cubicBezTo>
                  <a:cubicBezTo>
                    <a:pt x="285" y="271"/>
                    <a:pt x="288" y="285"/>
                    <a:pt x="286" y="291"/>
                  </a:cubicBezTo>
                  <a:cubicBezTo>
                    <a:pt x="285" y="295"/>
                    <a:pt x="285" y="308"/>
                    <a:pt x="284" y="312"/>
                  </a:cubicBezTo>
                  <a:cubicBezTo>
                    <a:pt x="284" y="316"/>
                    <a:pt x="282" y="315"/>
                    <a:pt x="280" y="314"/>
                  </a:cubicBezTo>
                  <a:cubicBezTo>
                    <a:pt x="278" y="313"/>
                    <a:pt x="278" y="311"/>
                    <a:pt x="277" y="310"/>
                  </a:cubicBezTo>
                  <a:cubicBezTo>
                    <a:pt x="276" y="309"/>
                    <a:pt x="273" y="307"/>
                    <a:pt x="272" y="305"/>
                  </a:cubicBezTo>
                  <a:cubicBezTo>
                    <a:pt x="271" y="303"/>
                    <a:pt x="268" y="303"/>
                    <a:pt x="268" y="303"/>
                  </a:cubicBezTo>
                  <a:cubicBezTo>
                    <a:pt x="268" y="304"/>
                    <a:pt x="270" y="310"/>
                    <a:pt x="269" y="310"/>
                  </a:cubicBezTo>
                  <a:cubicBezTo>
                    <a:pt x="266" y="315"/>
                    <a:pt x="268" y="311"/>
                    <a:pt x="265" y="310"/>
                  </a:cubicBezTo>
                  <a:cubicBezTo>
                    <a:pt x="261" y="310"/>
                    <a:pt x="257" y="306"/>
                    <a:pt x="253" y="306"/>
                  </a:cubicBezTo>
                  <a:cubicBezTo>
                    <a:pt x="253" y="310"/>
                    <a:pt x="255" y="313"/>
                    <a:pt x="255" y="317"/>
                  </a:cubicBezTo>
                  <a:cubicBezTo>
                    <a:pt x="248" y="316"/>
                    <a:pt x="247" y="309"/>
                    <a:pt x="243" y="305"/>
                  </a:cubicBezTo>
                  <a:cubicBezTo>
                    <a:pt x="241" y="303"/>
                    <a:pt x="237" y="303"/>
                    <a:pt x="235" y="301"/>
                  </a:cubicBezTo>
                  <a:cubicBezTo>
                    <a:pt x="234" y="299"/>
                    <a:pt x="233" y="297"/>
                    <a:pt x="232" y="295"/>
                  </a:cubicBezTo>
                  <a:cubicBezTo>
                    <a:pt x="227" y="291"/>
                    <a:pt x="221" y="290"/>
                    <a:pt x="217" y="287"/>
                  </a:cubicBezTo>
                  <a:cubicBezTo>
                    <a:pt x="212" y="283"/>
                    <a:pt x="209" y="278"/>
                    <a:pt x="204" y="274"/>
                  </a:cubicBezTo>
                  <a:cubicBezTo>
                    <a:pt x="199" y="270"/>
                    <a:pt x="194" y="269"/>
                    <a:pt x="190" y="263"/>
                  </a:cubicBezTo>
                  <a:cubicBezTo>
                    <a:pt x="187" y="258"/>
                    <a:pt x="187" y="256"/>
                    <a:pt x="181" y="251"/>
                  </a:cubicBezTo>
                  <a:cubicBezTo>
                    <a:pt x="179" y="250"/>
                    <a:pt x="177" y="247"/>
                    <a:pt x="175" y="246"/>
                  </a:cubicBezTo>
                  <a:cubicBezTo>
                    <a:pt x="171" y="243"/>
                    <a:pt x="171" y="244"/>
                    <a:pt x="168" y="239"/>
                  </a:cubicBezTo>
                  <a:cubicBezTo>
                    <a:pt x="165" y="235"/>
                    <a:pt x="163" y="232"/>
                    <a:pt x="159" y="227"/>
                  </a:cubicBezTo>
                  <a:cubicBezTo>
                    <a:pt x="151" y="216"/>
                    <a:pt x="144" y="199"/>
                    <a:pt x="138" y="186"/>
                  </a:cubicBezTo>
                  <a:cubicBezTo>
                    <a:pt x="135" y="179"/>
                    <a:pt x="131" y="170"/>
                    <a:pt x="125" y="164"/>
                  </a:cubicBezTo>
                  <a:cubicBezTo>
                    <a:pt x="121" y="159"/>
                    <a:pt x="112" y="151"/>
                    <a:pt x="104" y="149"/>
                  </a:cubicBezTo>
                  <a:cubicBezTo>
                    <a:pt x="103" y="142"/>
                    <a:pt x="102" y="136"/>
                    <a:pt x="99" y="129"/>
                  </a:cubicBezTo>
                  <a:cubicBezTo>
                    <a:pt x="97" y="123"/>
                    <a:pt x="97" y="116"/>
                    <a:pt x="94" y="111"/>
                  </a:cubicBezTo>
                  <a:cubicBezTo>
                    <a:pt x="90" y="103"/>
                    <a:pt x="78" y="101"/>
                    <a:pt x="72" y="97"/>
                  </a:cubicBezTo>
                  <a:cubicBezTo>
                    <a:pt x="69" y="94"/>
                    <a:pt x="68" y="97"/>
                    <a:pt x="66" y="91"/>
                  </a:cubicBezTo>
                  <a:cubicBezTo>
                    <a:pt x="64" y="87"/>
                    <a:pt x="66" y="83"/>
                    <a:pt x="64" y="79"/>
                  </a:cubicBezTo>
                  <a:cubicBezTo>
                    <a:pt x="62" y="75"/>
                    <a:pt x="57" y="73"/>
                    <a:pt x="54" y="69"/>
                  </a:cubicBezTo>
                  <a:cubicBezTo>
                    <a:pt x="50" y="64"/>
                    <a:pt x="47" y="61"/>
                    <a:pt x="41" y="57"/>
                  </a:cubicBezTo>
                  <a:cubicBezTo>
                    <a:pt x="35" y="54"/>
                    <a:pt x="33" y="53"/>
                    <a:pt x="28" y="49"/>
                  </a:cubicBezTo>
                  <a:cubicBezTo>
                    <a:pt x="23" y="44"/>
                    <a:pt x="20" y="39"/>
                    <a:pt x="16" y="35"/>
                  </a:cubicBezTo>
                  <a:cubicBezTo>
                    <a:pt x="11" y="30"/>
                    <a:pt x="9" y="31"/>
                    <a:pt x="6" y="24"/>
                  </a:cubicBezTo>
                  <a:cubicBezTo>
                    <a:pt x="4" y="20"/>
                    <a:pt x="0" y="13"/>
                    <a:pt x="1" y="8"/>
                  </a:cubicBezTo>
                  <a:cubicBezTo>
                    <a:pt x="3" y="0"/>
                    <a:pt x="8" y="6"/>
                    <a:pt x="13" y="9"/>
                  </a:cubicBezTo>
                  <a:cubicBezTo>
                    <a:pt x="18" y="12"/>
                    <a:pt x="26" y="14"/>
                    <a:pt x="31" y="16"/>
                  </a:cubicBezTo>
                  <a:cubicBezTo>
                    <a:pt x="40" y="18"/>
                    <a:pt x="56" y="14"/>
                    <a:pt x="64" y="18"/>
                  </a:cubicBezTo>
                  <a:cubicBezTo>
                    <a:pt x="67" y="20"/>
                    <a:pt x="68" y="24"/>
                    <a:pt x="70" y="26"/>
                  </a:cubicBezTo>
                  <a:cubicBezTo>
                    <a:pt x="72" y="29"/>
                    <a:pt x="75" y="29"/>
                    <a:pt x="77" y="31"/>
                  </a:cubicBezTo>
                  <a:cubicBezTo>
                    <a:pt x="80" y="35"/>
                    <a:pt x="83" y="39"/>
                    <a:pt x="85" y="44"/>
                  </a:cubicBezTo>
                  <a:cubicBezTo>
                    <a:pt x="86" y="46"/>
                    <a:pt x="84" y="48"/>
                    <a:pt x="86" y="51"/>
                  </a:cubicBezTo>
                  <a:cubicBezTo>
                    <a:pt x="87" y="51"/>
                    <a:pt x="93" y="55"/>
                    <a:pt x="95" y="56"/>
                  </a:cubicBezTo>
                  <a:cubicBezTo>
                    <a:pt x="100" y="61"/>
                    <a:pt x="106" y="61"/>
                    <a:pt x="112" y="65"/>
                  </a:cubicBezTo>
                  <a:cubicBezTo>
                    <a:pt x="114" y="66"/>
                    <a:pt x="115" y="70"/>
                    <a:pt x="117" y="72"/>
                  </a:cubicBezTo>
                  <a:cubicBezTo>
                    <a:pt x="120" y="74"/>
                    <a:pt x="123" y="75"/>
                    <a:pt x="126" y="77"/>
                  </a:cubicBezTo>
                  <a:cubicBezTo>
                    <a:pt x="131" y="81"/>
                    <a:pt x="132" y="85"/>
                    <a:pt x="135" y="90"/>
                  </a:cubicBezTo>
                  <a:cubicBezTo>
                    <a:pt x="140" y="99"/>
                    <a:pt x="141" y="99"/>
                    <a:pt x="149" y="97"/>
                  </a:cubicBezTo>
                  <a:cubicBezTo>
                    <a:pt x="158" y="95"/>
                    <a:pt x="163" y="95"/>
                    <a:pt x="166" y="105"/>
                  </a:cubicBezTo>
                  <a:cubicBezTo>
                    <a:pt x="169" y="104"/>
                    <a:pt x="172" y="104"/>
                    <a:pt x="174" y="102"/>
                  </a:cubicBezTo>
                  <a:cubicBezTo>
                    <a:pt x="177" y="108"/>
                    <a:pt x="174" y="115"/>
                    <a:pt x="182" y="117"/>
                  </a:cubicBezTo>
                  <a:cubicBezTo>
                    <a:pt x="192" y="113"/>
                    <a:pt x="201" y="117"/>
                    <a:pt x="197" y="128"/>
                  </a:cubicBezTo>
                  <a:cubicBezTo>
                    <a:pt x="200" y="130"/>
                    <a:pt x="200" y="130"/>
                    <a:pt x="200" y="130"/>
                  </a:cubicBezTo>
                  <a:cubicBezTo>
                    <a:pt x="201" y="126"/>
                    <a:pt x="206" y="125"/>
                    <a:pt x="209" y="127"/>
                  </a:cubicBezTo>
                  <a:cubicBezTo>
                    <a:pt x="212" y="129"/>
                    <a:pt x="216" y="133"/>
                    <a:pt x="213" y="138"/>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94"/>
            <p:cNvSpPr>
              <a:spLocks/>
            </p:cNvSpPr>
            <p:nvPr/>
          </p:nvSpPr>
          <p:spPr bwMode="auto">
            <a:xfrm>
              <a:off x="604838" y="8815388"/>
              <a:ext cx="49213" cy="74613"/>
            </a:xfrm>
            <a:custGeom>
              <a:avLst/>
              <a:gdLst>
                <a:gd name="T0" fmla="*/ 3 w 13"/>
                <a:gd name="T1" fmla="*/ 13 h 20"/>
                <a:gd name="T2" fmla="*/ 2 w 13"/>
                <a:gd name="T3" fmla="*/ 7 h 20"/>
                <a:gd name="T4" fmla="*/ 12 w 13"/>
                <a:gd name="T5" fmla="*/ 0 h 20"/>
                <a:gd name="T6" fmla="*/ 12 w 13"/>
                <a:gd name="T7" fmla="*/ 8 h 20"/>
                <a:gd name="T8" fmla="*/ 10 w 13"/>
                <a:gd name="T9" fmla="*/ 14 h 20"/>
                <a:gd name="T10" fmla="*/ 9 w 13"/>
                <a:gd name="T11" fmla="*/ 19 h 20"/>
                <a:gd name="T12" fmla="*/ 2 w 13"/>
                <a:gd name="T13" fmla="*/ 19 h 20"/>
                <a:gd name="T14" fmla="*/ 3 w 13"/>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3" y="13"/>
                  </a:moveTo>
                  <a:cubicBezTo>
                    <a:pt x="3" y="11"/>
                    <a:pt x="2" y="9"/>
                    <a:pt x="2" y="7"/>
                  </a:cubicBezTo>
                  <a:cubicBezTo>
                    <a:pt x="2" y="3"/>
                    <a:pt x="8" y="1"/>
                    <a:pt x="12" y="0"/>
                  </a:cubicBezTo>
                  <a:cubicBezTo>
                    <a:pt x="12" y="3"/>
                    <a:pt x="13" y="5"/>
                    <a:pt x="12" y="8"/>
                  </a:cubicBezTo>
                  <a:cubicBezTo>
                    <a:pt x="12" y="10"/>
                    <a:pt x="10" y="11"/>
                    <a:pt x="10" y="14"/>
                  </a:cubicBezTo>
                  <a:cubicBezTo>
                    <a:pt x="10" y="16"/>
                    <a:pt x="11" y="17"/>
                    <a:pt x="9" y="19"/>
                  </a:cubicBezTo>
                  <a:cubicBezTo>
                    <a:pt x="7" y="20"/>
                    <a:pt x="3" y="20"/>
                    <a:pt x="2" y="19"/>
                  </a:cubicBezTo>
                  <a:cubicBezTo>
                    <a:pt x="0" y="17"/>
                    <a:pt x="2" y="15"/>
                    <a:pt x="3"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95"/>
            <p:cNvSpPr>
              <a:spLocks/>
            </p:cNvSpPr>
            <p:nvPr/>
          </p:nvSpPr>
          <p:spPr bwMode="auto">
            <a:xfrm>
              <a:off x="563563" y="8864600"/>
              <a:ext cx="26988" cy="41275"/>
            </a:xfrm>
            <a:custGeom>
              <a:avLst/>
              <a:gdLst>
                <a:gd name="T0" fmla="*/ 7 w 7"/>
                <a:gd name="T1" fmla="*/ 4 h 11"/>
                <a:gd name="T2" fmla="*/ 5 w 7"/>
                <a:gd name="T3" fmla="*/ 10 h 11"/>
                <a:gd name="T4" fmla="*/ 1 w 7"/>
                <a:gd name="T5" fmla="*/ 2 h 11"/>
                <a:gd name="T6" fmla="*/ 7 w 7"/>
                <a:gd name="T7" fmla="*/ 4 h 11"/>
              </a:gdLst>
              <a:ahLst/>
              <a:cxnLst>
                <a:cxn ang="0">
                  <a:pos x="T0" y="T1"/>
                </a:cxn>
                <a:cxn ang="0">
                  <a:pos x="T2" y="T3"/>
                </a:cxn>
                <a:cxn ang="0">
                  <a:pos x="T4" y="T5"/>
                </a:cxn>
                <a:cxn ang="0">
                  <a:pos x="T6" y="T7"/>
                </a:cxn>
              </a:cxnLst>
              <a:rect l="0" t="0" r="r" b="b"/>
              <a:pathLst>
                <a:path w="7" h="11">
                  <a:moveTo>
                    <a:pt x="7" y="4"/>
                  </a:moveTo>
                  <a:cubicBezTo>
                    <a:pt x="7" y="5"/>
                    <a:pt x="7" y="10"/>
                    <a:pt x="5" y="10"/>
                  </a:cubicBezTo>
                  <a:cubicBezTo>
                    <a:pt x="2" y="11"/>
                    <a:pt x="0" y="5"/>
                    <a:pt x="1" y="2"/>
                  </a:cubicBezTo>
                  <a:cubicBezTo>
                    <a:pt x="3" y="0"/>
                    <a:pt x="6" y="0"/>
                    <a:pt x="7"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96"/>
            <p:cNvSpPr>
              <a:spLocks/>
            </p:cNvSpPr>
            <p:nvPr/>
          </p:nvSpPr>
          <p:spPr bwMode="auto">
            <a:xfrm>
              <a:off x="635000" y="8801100"/>
              <a:ext cx="68263" cy="119063"/>
            </a:xfrm>
            <a:custGeom>
              <a:avLst/>
              <a:gdLst>
                <a:gd name="T0" fmla="*/ 11 w 18"/>
                <a:gd name="T1" fmla="*/ 20 h 32"/>
                <a:gd name="T2" fmla="*/ 4 w 18"/>
                <a:gd name="T3" fmla="*/ 32 h 32"/>
                <a:gd name="T4" fmla="*/ 1 w 18"/>
                <a:gd name="T5" fmla="*/ 27 h 32"/>
                <a:gd name="T6" fmla="*/ 4 w 18"/>
                <a:gd name="T7" fmla="*/ 25 h 32"/>
                <a:gd name="T8" fmla="*/ 4 w 18"/>
                <a:gd name="T9" fmla="*/ 21 h 32"/>
                <a:gd name="T10" fmla="*/ 5 w 18"/>
                <a:gd name="T11" fmla="*/ 17 h 32"/>
                <a:gd name="T12" fmla="*/ 9 w 18"/>
                <a:gd name="T13" fmla="*/ 4 h 32"/>
                <a:gd name="T14" fmla="*/ 15 w 18"/>
                <a:gd name="T15" fmla="*/ 0 h 32"/>
                <a:gd name="T16" fmla="*/ 17 w 18"/>
                <a:gd name="T17" fmla="*/ 7 h 32"/>
                <a:gd name="T18" fmla="*/ 13 w 18"/>
                <a:gd name="T19" fmla="*/ 12 h 32"/>
                <a:gd name="T20" fmla="*/ 11 w 18"/>
                <a:gd name="T21"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11" y="20"/>
                  </a:moveTo>
                  <a:cubicBezTo>
                    <a:pt x="11" y="24"/>
                    <a:pt x="9" y="32"/>
                    <a:pt x="4" y="32"/>
                  </a:cubicBezTo>
                  <a:cubicBezTo>
                    <a:pt x="2" y="32"/>
                    <a:pt x="0" y="30"/>
                    <a:pt x="1" y="27"/>
                  </a:cubicBezTo>
                  <a:cubicBezTo>
                    <a:pt x="1" y="26"/>
                    <a:pt x="3" y="26"/>
                    <a:pt x="4" y="25"/>
                  </a:cubicBezTo>
                  <a:cubicBezTo>
                    <a:pt x="4" y="23"/>
                    <a:pt x="3" y="22"/>
                    <a:pt x="4" y="21"/>
                  </a:cubicBezTo>
                  <a:cubicBezTo>
                    <a:pt x="4" y="19"/>
                    <a:pt x="5" y="18"/>
                    <a:pt x="5" y="17"/>
                  </a:cubicBezTo>
                  <a:cubicBezTo>
                    <a:pt x="7" y="13"/>
                    <a:pt x="6" y="8"/>
                    <a:pt x="9" y="4"/>
                  </a:cubicBezTo>
                  <a:cubicBezTo>
                    <a:pt x="10" y="3"/>
                    <a:pt x="13" y="0"/>
                    <a:pt x="15" y="0"/>
                  </a:cubicBezTo>
                  <a:cubicBezTo>
                    <a:pt x="18" y="1"/>
                    <a:pt x="18" y="5"/>
                    <a:pt x="17" y="7"/>
                  </a:cubicBezTo>
                  <a:cubicBezTo>
                    <a:pt x="16" y="11"/>
                    <a:pt x="14" y="9"/>
                    <a:pt x="13" y="12"/>
                  </a:cubicBezTo>
                  <a:cubicBezTo>
                    <a:pt x="11" y="14"/>
                    <a:pt x="12" y="18"/>
                    <a:pt x="11"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97"/>
            <p:cNvSpPr>
              <a:spLocks/>
            </p:cNvSpPr>
            <p:nvPr/>
          </p:nvSpPr>
          <p:spPr bwMode="auto">
            <a:xfrm>
              <a:off x="-830262" y="7926388"/>
              <a:ext cx="80963" cy="90488"/>
            </a:xfrm>
            <a:custGeom>
              <a:avLst/>
              <a:gdLst>
                <a:gd name="T0" fmla="*/ 4 w 22"/>
                <a:gd name="T1" fmla="*/ 1 h 24"/>
                <a:gd name="T2" fmla="*/ 11 w 22"/>
                <a:gd name="T3" fmla="*/ 16 h 24"/>
                <a:gd name="T4" fmla="*/ 4 w 22"/>
                <a:gd name="T5" fmla="*/ 1 h 24"/>
              </a:gdLst>
              <a:ahLst/>
              <a:cxnLst>
                <a:cxn ang="0">
                  <a:pos x="T0" y="T1"/>
                </a:cxn>
                <a:cxn ang="0">
                  <a:pos x="T2" y="T3"/>
                </a:cxn>
                <a:cxn ang="0">
                  <a:pos x="T4" y="T5"/>
                </a:cxn>
              </a:cxnLst>
              <a:rect l="0" t="0" r="r" b="b"/>
              <a:pathLst>
                <a:path w="22" h="24">
                  <a:moveTo>
                    <a:pt x="4" y="1"/>
                  </a:moveTo>
                  <a:cubicBezTo>
                    <a:pt x="5" y="0"/>
                    <a:pt x="22" y="8"/>
                    <a:pt x="11" y="16"/>
                  </a:cubicBezTo>
                  <a:cubicBezTo>
                    <a:pt x="0" y="24"/>
                    <a:pt x="0" y="8"/>
                    <a:pt x="4"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98"/>
            <p:cNvSpPr>
              <a:spLocks/>
            </p:cNvSpPr>
            <p:nvPr/>
          </p:nvSpPr>
          <p:spPr bwMode="auto">
            <a:xfrm>
              <a:off x="-2263775" y="7600950"/>
              <a:ext cx="68263" cy="71438"/>
            </a:xfrm>
            <a:custGeom>
              <a:avLst/>
              <a:gdLst>
                <a:gd name="T0" fmla="*/ 7 w 18"/>
                <a:gd name="T1" fmla="*/ 19 h 19"/>
                <a:gd name="T2" fmla="*/ 1 w 18"/>
                <a:gd name="T3" fmla="*/ 0 h 19"/>
                <a:gd name="T4" fmla="*/ 7 w 18"/>
                <a:gd name="T5" fmla="*/ 19 h 19"/>
              </a:gdLst>
              <a:ahLst/>
              <a:cxnLst>
                <a:cxn ang="0">
                  <a:pos x="T0" y="T1"/>
                </a:cxn>
                <a:cxn ang="0">
                  <a:pos x="T2" y="T3"/>
                </a:cxn>
                <a:cxn ang="0">
                  <a:pos x="T4" y="T5"/>
                </a:cxn>
              </a:cxnLst>
              <a:rect l="0" t="0" r="r" b="b"/>
              <a:pathLst>
                <a:path w="18" h="19">
                  <a:moveTo>
                    <a:pt x="7" y="19"/>
                  </a:moveTo>
                  <a:cubicBezTo>
                    <a:pt x="3" y="14"/>
                    <a:pt x="0" y="6"/>
                    <a:pt x="1" y="0"/>
                  </a:cubicBezTo>
                  <a:cubicBezTo>
                    <a:pt x="0" y="3"/>
                    <a:pt x="18" y="10"/>
                    <a:pt x="7"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99"/>
            <p:cNvSpPr>
              <a:spLocks/>
            </p:cNvSpPr>
            <p:nvPr/>
          </p:nvSpPr>
          <p:spPr bwMode="auto">
            <a:xfrm>
              <a:off x="-2398712" y="7243763"/>
              <a:ext cx="41275" cy="60325"/>
            </a:xfrm>
            <a:custGeom>
              <a:avLst/>
              <a:gdLst>
                <a:gd name="T0" fmla="*/ 1 w 11"/>
                <a:gd name="T1" fmla="*/ 3 h 16"/>
                <a:gd name="T2" fmla="*/ 11 w 11"/>
                <a:gd name="T3" fmla="*/ 9 h 16"/>
                <a:gd name="T4" fmla="*/ 1 w 11"/>
                <a:gd name="T5" fmla="*/ 3 h 16"/>
              </a:gdLst>
              <a:ahLst/>
              <a:cxnLst>
                <a:cxn ang="0">
                  <a:pos x="T0" y="T1"/>
                </a:cxn>
                <a:cxn ang="0">
                  <a:pos x="T2" y="T3"/>
                </a:cxn>
                <a:cxn ang="0">
                  <a:pos x="T4" y="T5"/>
                </a:cxn>
              </a:cxnLst>
              <a:rect l="0" t="0" r="r" b="b"/>
              <a:pathLst>
                <a:path w="11" h="16">
                  <a:moveTo>
                    <a:pt x="1" y="3"/>
                  </a:moveTo>
                  <a:cubicBezTo>
                    <a:pt x="2" y="0"/>
                    <a:pt x="11" y="5"/>
                    <a:pt x="11" y="9"/>
                  </a:cubicBezTo>
                  <a:cubicBezTo>
                    <a:pt x="11" y="16"/>
                    <a:pt x="0" y="11"/>
                    <a:pt x="1"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100"/>
            <p:cNvSpPr>
              <a:spLocks/>
            </p:cNvSpPr>
            <p:nvPr/>
          </p:nvSpPr>
          <p:spPr bwMode="auto">
            <a:xfrm>
              <a:off x="-2379662" y="6985000"/>
              <a:ext cx="55563" cy="244475"/>
            </a:xfrm>
            <a:custGeom>
              <a:avLst/>
              <a:gdLst>
                <a:gd name="T0" fmla="*/ 7 w 15"/>
                <a:gd name="T1" fmla="*/ 62 h 65"/>
                <a:gd name="T2" fmla="*/ 4 w 15"/>
                <a:gd name="T3" fmla="*/ 65 h 65"/>
                <a:gd name="T4" fmla="*/ 2 w 15"/>
                <a:gd name="T5" fmla="*/ 29 h 65"/>
                <a:gd name="T6" fmla="*/ 13 w 15"/>
                <a:gd name="T7" fmla="*/ 0 h 65"/>
                <a:gd name="T8" fmla="*/ 14 w 15"/>
                <a:gd name="T9" fmla="*/ 33 h 65"/>
                <a:gd name="T10" fmla="*/ 7 w 15"/>
                <a:gd name="T11" fmla="*/ 62 h 65"/>
              </a:gdLst>
              <a:ahLst/>
              <a:cxnLst>
                <a:cxn ang="0">
                  <a:pos x="T0" y="T1"/>
                </a:cxn>
                <a:cxn ang="0">
                  <a:pos x="T2" y="T3"/>
                </a:cxn>
                <a:cxn ang="0">
                  <a:pos x="T4" y="T5"/>
                </a:cxn>
                <a:cxn ang="0">
                  <a:pos x="T6" y="T7"/>
                </a:cxn>
                <a:cxn ang="0">
                  <a:pos x="T8" y="T9"/>
                </a:cxn>
                <a:cxn ang="0">
                  <a:pos x="T10" y="T11"/>
                </a:cxn>
              </a:cxnLst>
              <a:rect l="0" t="0" r="r" b="b"/>
              <a:pathLst>
                <a:path w="15" h="65">
                  <a:moveTo>
                    <a:pt x="7" y="62"/>
                  </a:moveTo>
                  <a:cubicBezTo>
                    <a:pt x="7" y="64"/>
                    <a:pt x="5" y="64"/>
                    <a:pt x="4" y="65"/>
                  </a:cubicBezTo>
                  <a:cubicBezTo>
                    <a:pt x="1" y="55"/>
                    <a:pt x="0" y="39"/>
                    <a:pt x="2" y="29"/>
                  </a:cubicBezTo>
                  <a:cubicBezTo>
                    <a:pt x="4" y="23"/>
                    <a:pt x="9" y="3"/>
                    <a:pt x="13" y="0"/>
                  </a:cubicBezTo>
                  <a:cubicBezTo>
                    <a:pt x="15" y="11"/>
                    <a:pt x="14" y="22"/>
                    <a:pt x="14" y="33"/>
                  </a:cubicBezTo>
                  <a:cubicBezTo>
                    <a:pt x="14" y="41"/>
                    <a:pt x="13" y="55"/>
                    <a:pt x="7" y="6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101"/>
            <p:cNvSpPr>
              <a:spLocks/>
            </p:cNvSpPr>
            <p:nvPr/>
          </p:nvSpPr>
          <p:spPr bwMode="auto">
            <a:xfrm>
              <a:off x="-1209675" y="8308975"/>
              <a:ext cx="90488" cy="117475"/>
            </a:xfrm>
            <a:custGeom>
              <a:avLst/>
              <a:gdLst>
                <a:gd name="T0" fmla="*/ 13 w 24"/>
                <a:gd name="T1" fmla="*/ 27 h 31"/>
                <a:gd name="T2" fmla="*/ 3 w 24"/>
                <a:gd name="T3" fmla="*/ 23 h 31"/>
                <a:gd name="T4" fmla="*/ 6 w 24"/>
                <a:gd name="T5" fmla="*/ 19 h 31"/>
                <a:gd name="T6" fmla="*/ 9 w 24"/>
                <a:gd name="T7" fmla="*/ 11 h 31"/>
                <a:gd name="T8" fmla="*/ 7 w 24"/>
                <a:gd name="T9" fmla="*/ 5 h 31"/>
                <a:gd name="T10" fmla="*/ 7 w 24"/>
                <a:gd name="T11" fmla="*/ 1 h 31"/>
                <a:gd name="T12" fmla="*/ 14 w 24"/>
                <a:gd name="T13" fmla="*/ 7 h 31"/>
                <a:gd name="T14" fmla="*/ 20 w 24"/>
                <a:gd name="T15" fmla="*/ 12 h 31"/>
                <a:gd name="T16" fmla="*/ 18 w 24"/>
                <a:gd name="T17" fmla="*/ 14 h 31"/>
                <a:gd name="T18" fmla="*/ 24 w 24"/>
                <a:gd name="T19" fmla="*/ 19 h 31"/>
                <a:gd name="T20" fmla="*/ 13 w 24"/>
                <a:gd name="T21" fmla="*/ 18 h 31"/>
                <a:gd name="T22" fmla="*/ 13 w 24"/>
                <a:gd name="T23"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1">
                  <a:moveTo>
                    <a:pt x="13" y="27"/>
                  </a:moveTo>
                  <a:cubicBezTo>
                    <a:pt x="11" y="31"/>
                    <a:pt x="3" y="27"/>
                    <a:pt x="3" y="23"/>
                  </a:cubicBezTo>
                  <a:cubicBezTo>
                    <a:pt x="2" y="20"/>
                    <a:pt x="6" y="20"/>
                    <a:pt x="6" y="19"/>
                  </a:cubicBezTo>
                  <a:cubicBezTo>
                    <a:pt x="7" y="16"/>
                    <a:pt x="10" y="14"/>
                    <a:pt x="9" y="11"/>
                  </a:cubicBezTo>
                  <a:cubicBezTo>
                    <a:pt x="9" y="10"/>
                    <a:pt x="0" y="6"/>
                    <a:pt x="7" y="5"/>
                  </a:cubicBezTo>
                  <a:cubicBezTo>
                    <a:pt x="7" y="4"/>
                    <a:pt x="8" y="2"/>
                    <a:pt x="7" y="1"/>
                  </a:cubicBezTo>
                  <a:cubicBezTo>
                    <a:pt x="13" y="0"/>
                    <a:pt x="11" y="4"/>
                    <a:pt x="14" y="7"/>
                  </a:cubicBezTo>
                  <a:cubicBezTo>
                    <a:pt x="16" y="9"/>
                    <a:pt x="19" y="10"/>
                    <a:pt x="20" y="12"/>
                  </a:cubicBezTo>
                  <a:cubicBezTo>
                    <a:pt x="19" y="12"/>
                    <a:pt x="19" y="13"/>
                    <a:pt x="18" y="14"/>
                  </a:cubicBezTo>
                  <a:cubicBezTo>
                    <a:pt x="21" y="15"/>
                    <a:pt x="23" y="16"/>
                    <a:pt x="24" y="19"/>
                  </a:cubicBezTo>
                  <a:cubicBezTo>
                    <a:pt x="20" y="20"/>
                    <a:pt x="16" y="19"/>
                    <a:pt x="13" y="18"/>
                  </a:cubicBezTo>
                  <a:cubicBezTo>
                    <a:pt x="12" y="20"/>
                    <a:pt x="14" y="25"/>
                    <a:pt x="13"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102"/>
            <p:cNvSpPr>
              <a:spLocks/>
            </p:cNvSpPr>
            <p:nvPr/>
          </p:nvSpPr>
          <p:spPr bwMode="auto">
            <a:xfrm>
              <a:off x="-7296150" y="9577388"/>
              <a:ext cx="739775" cy="1431925"/>
            </a:xfrm>
            <a:custGeom>
              <a:avLst/>
              <a:gdLst>
                <a:gd name="T0" fmla="*/ 26 w 197"/>
                <a:gd name="T1" fmla="*/ 132 h 382"/>
                <a:gd name="T2" fmla="*/ 71 w 197"/>
                <a:gd name="T3" fmla="*/ 95 h 382"/>
                <a:gd name="T4" fmla="*/ 120 w 197"/>
                <a:gd name="T5" fmla="*/ 54 h 382"/>
                <a:gd name="T6" fmla="*/ 141 w 197"/>
                <a:gd name="T7" fmla="*/ 31 h 382"/>
                <a:gd name="T8" fmla="*/ 154 w 197"/>
                <a:gd name="T9" fmla="*/ 0 h 382"/>
                <a:gd name="T10" fmla="*/ 160 w 197"/>
                <a:gd name="T11" fmla="*/ 0 h 382"/>
                <a:gd name="T12" fmla="*/ 180 w 197"/>
                <a:gd name="T13" fmla="*/ 46 h 382"/>
                <a:gd name="T14" fmla="*/ 188 w 197"/>
                <a:gd name="T15" fmla="*/ 104 h 382"/>
                <a:gd name="T16" fmla="*/ 173 w 197"/>
                <a:gd name="T17" fmla="*/ 93 h 382"/>
                <a:gd name="T18" fmla="*/ 136 w 197"/>
                <a:gd name="T19" fmla="*/ 242 h 382"/>
                <a:gd name="T20" fmla="*/ 127 w 197"/>
                <a:gd name="T21" fmla="*/ 278 h 382"/>
                <a:gd name="T22" fmla="*/ 102 w 197"/>
                <a:gd name="T23" fmla="*/ 350 h 382"/>
                <a:gd name="T24" fmla="*/ 83 w 197"/>
                <a:gd name="T25" fmla="*/ 370 h 382"/>
                <a:gd name="T26" fmla="*/ 51 w 197"/>
                <a:gd name="T27" fmla="*/ 382 h 382"/>
                <a:gd name="T28" fmla="*/ 9 w 197"/>
                <a:gd name="T29" fmla="*/ 329 h 382"/>
                <a:gd name="T30" fmla="*/ 10 w 197"/>
                <a:gd name="T31" fmla="*/ 311 h 382"/>
                <a:gd name="T32" fmla="*/ 3 w 197"/>
                <a:gd name="T33" fmla="*/ 293 h 382"/>
                <a:gd name="T34" fmla="*/ 6 w 197"/>
                <a:gd name="T35" fmla="*/ 259 h 382"/>
                <a:gd name="T36" fmla="*/ 22 w 197"/>
                <a:gd name="T37" fmla="*/ 244 h 382"/>
                <a:gd name="T38" fmla="*/ 28 w 197"/>
                <a:gd name="T39" fmla="*/ 222 h 382"/>
                <a:gd name="T40" fmla="*/ 21 w 197"/>
                <a:gd name="T41" fmla="*/ 186 h 382"/>
                <a:gd name="T42" fmla="*/ 26 w 197"/>
                <a:gd name="T43" fmla="*/ 13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382">
                  <a:moveTo>
                    <a:pt x="26" y="132"/>
                  </a:moveTo>
                  <a:cubicBezTo>
                    <a:pt x="38" y="111"/>
                    <a:pt x="48" y="104"/>
                    <a:pt x="71" y="95"/>
                  </a:cubicBezTo>
                  <a:cubicBezTo>
                    <a:pt x="99" y="86"/>
                    <a:pt x="107" y="79"/>
                    <a:pt x="120" y="54"/>
                  </a:cubicBezTo>
                  <a:cubicBezTo>
                    <a:pt x="126" y="43"/>
                    <a:pt x="133" y="40"/>
                    <a:pt x="141" y="31"/>
                  </a:cubicBezTo>
                  <a:cubicBezTo>
                    <a:pt x="146" y="26"/>
                    <a:pt x="150" y="2"/>
                    <a:pt x="154" y="0"/>
                  </a:cubicBezTo>
                  <a:cubicBezTo>
                    <a:pt x="156" y="0"/>
                    <a:pt x="158" y="0"/>
                    <a:pt x="160" y="0"/>
                  </a:cubicBezTo>
                  <a:cubicBezTo>
                    <a:pt x="163" y="1"/>
                    <a:pt x="178" y="42"/>
                    <a:pt x="180" y="46"/>
                  </a:cubicBezTo>
                  <a:cubicBezTo>
                    <a:pt x="188" y="64"/>
                    <a:pt x="197" y="86"/>
                    <a:pt x="188" y="104"/>
                  </a:cubicBezTo>
                  <a:cubicBezTo>
                    <a:pt x="183" y="100"/>
                    <a:pt x="179" y="95"/>
                    <a:pt x="173" y="93"/>
                  </a:cubicBezTo>
                  <a:cubicBezTo>
                    <a:pt x="185" y="96"/>
                    <a:pt x="140" y="229"/>
                    <a:pt x="136" y="242"/>
                  </a:cubicBezTo>
                  <a:cubicBezTo>
                    <a:pt x="133" y="254"/>
                    <a:pt x="132" y="266"/>
                    <a:pt x="127" y="278"/>
                  </a:cubicBezTo>
                  <a:cubicBezTo>
                    <a:pt x="118" y="300"/>
                    <a:pt x="110" y="326"/>
                    <a:pt x="102" y="350"/>
                  </a:cubicBezTo>
                  <a:cubicBezTo>
                    <a:pt x="95" y="366"/>
                    <a:pt x="97" y="364"/>
                    <a:pt x="83" y="370"/>
                  </a:cubicBezTo>
                  <a:cubicBezTo>
                    <a:pt x="75" y="373"/>
                    <a:pt x="59" y="382"/>
                    <a:pt x="51" y="382"/>
                  </a:cubicBezTo>
                  <a:cubicBezTo>
                    <a:pt x="26" y="381"/>
                    <a:pt x="11" y="351"/>
                    <a:pt x="9" y="329"/>
                  </a:cubicBezTo>
                  <a:cubicBezTo>
                    <a:pt x="8" y="323"/>
                    <a:pt x="10" y="317"/>
                    <a:pt x="10" y="311"/>
                  </a:cubicBezTo>
                  <a:cubicBezTo>
                    <a:pt x="9" y="303"/>
                    <a:pt x="5" y="301"/>
                    <a:pt x="3" y="293"/>
                  </a:cubicBezTo>
                  <a:cubicBezTo>
                    <a:pt x="0" y="283"/>
                    <a:pt x="0" y="268"/>
                    <a:pt x="6" y="259"/>
                  </a:cubicBezTo>
                  <a:cubicBezTo>
                    <a:pt x="10" y="253"/>
                    <a:pt x="18" y="251"/>
                    <a:pt x="22" y="244"/>
                  </a:cubicBezTo>
                  <a:cubicBezTo>
                    <a:pt x="25" y="237"/>
                    <a:pt x="26" y="229"/>
                    <a:pt x="28" y="222"/>
                  </a:cubicBezTo>
                  <a:cubicBezTo>
                    <a:pt x="32" y="206"/>
                    <a:pt x="27" y="200"/>
                    <a:pt x="21" y="186"/>
                  </a:cubicBezTo>
                  <a:cubicBezTo>
                    <a:pt x="15" y="167"/>
                    <a:pt x="16" y="150"/>
                    <a:pt x="26" y="1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103"/>
            <p:cNvSpPr>
              <a:spLocks/>
            </p:cNvSpPr>
            <p:nvPr/>
          </p:nvSpPr>
          <p:spPr bwMode="auto">
            <a:xfrm>
              <a:off x="-3659187" y="7361238"/>
              <a:ext cx="236538" cy="419100"/>
            </a:xfrm>
            <a:custGeom>
              <a:avLst/>
              <a:gdLst>
                <a:gd name="T0" fmla="*/ 5 w 63"/>
                <a:gd name="T1" fmla="*/ 70 h 112"/>
                <a:gd name="T2" fmla="*/ 0 w 63"/>
                <a:gd name="T3" fmla="*/ 57 h 112"/>
                <a:gd name="T4" fmla="*/ 8 w 63"/>
                <a:gd name="T5" fmla="*/ 29 h 112"/>
                <a:gd name="T6" fmla="*/ 11 w 63"/>
                <a:gd name="T7" fmla="*/ 9 h 112"/>
                <a:gd name="T8" fmla="*/ 4 w 63"/>
                <a:gd name="T9" fmla="*/ 8 h 112"/>
                <a:gd name="T10" fmla="*/ 15 w 63"/>
                <a:gd name="T11" fmla="*/ 1 h 112"/>
                <a:gd name="T12" fmla="*/ 26 w 63"/>
                <a:gd name="T13" fmla="*/ 11 h 112"/>
                <a:gd name="T14" fmla="*/ 47 w 63"/>
                <a:gd name="T15" fmla="*/ 39 h 112"/>
                <a:gd name="T16" fmla="*/ 57 w 63"/>
                <a:gd name="T17" fmla="*/ 85 h 112"/>
                <a:gd name="T18" fmla="*/ 51 w 63"/>
                <a:gd name="T19" fmla="*/ 96 h 112"/>
                <a:gd name="T20" fmla="*/ 43 w 63"/>
                <a:gd name="T21" fmla="*/ 99 h 112"/>
                <a:gd name="T22" fmla="*/ 40 w 63"/>
                <a:gd name="T23" fmla="*/ 103 h 112"/>
                <a:gd name="T24" fmla="*/ 15 w 63"/>
                <a:gd name="T25" fmla="*/ 104 h 112"/>
                <a:gd name="T26" fmla="*/ 5 w 63"/>
                <a:gd name="T27"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12">
                  <a:moveTo>
                    <a:pt x="5" y="70"/>
                  </a:moveTo>
                  <a:cubicBezTo>
                    <a:pt x="5" y="66"/>
                    <a:pt x="4" y="59"/>
                    <a:pt x="0" y="57"/>
                  </a:cubicBezTo>
                  <a:cubicBezTo>
                    <a:pt x="0" y="47"/>
                    <a:pt x="6" y="38"/>
                    <a:pt x="8" y="29"/>
                  </a:cubicBezTo>
                  <a:cubicBezTo>
                    <a:pt x="9" y="23"/>
                    <a:pt x="12" y="16"/>
                    <a:pt x="11" y="9"/>
                  </a:cubicBezTo>
                  <a:cubicBezTo>
                    <a:pt x="9" y="9"/>
                    <a:pt x="6" y="8"/>
                    <a:pt x="4" y="8"/>
                  </a:cubicBezTo>
                  <a:cubicBezTo>
                    <a:pt x="3" y="2"/>
                    <a:pt x="10" y="0"/>
                    <a:pt x="15" y="1"/>
                  </a:cubicBezTo>
                  <a:cubicBezTo>
                    <a:pt x="22" y="2"/>
                    <a:pt x="22" y="6"/>
                    <a:pt x="26" y="11"/>
                  </a:cubicBezTo>
                  <a:cubicBezTo>
                    <a:pt x="33" y="21"/>
                    <a:pt x="40" y="29"/>
                    <a:pt x="47" y="39"/>
                  </a:cubicBezTo>
                  <a:cubicBezTo>
                    <a:pt x="56" y="51"/>
                    <a:pt x="63" y="70"/>
                    <a:pt x="57" y="85"/>
                  </a:cubicBezTo>
                  <a:cubicBezTo>
                    <a:pt x="55" y="89"/>
                    <a:pt x="54" y="94"/>
                    <a:pt x="51" y="96"/>
                  </a:cubicBezTo>
                  <a:cubicBezTo>
                    <a:pt x="49" y="97"/>
                    <a:pt x="46" y="97"/>
                    <a:pt x="43" y="99"/>
                  </a:cubicBezTo>
                  <a:cubicBezTo>
                    <a:pt x="42" y="100"/>
                    <a:pt x="42" y="102"/>
                    <a:pt x="40" y="103"/>
                  </a:cubicBezTo>
                  <a:cubicBezTo>
                    <a:pt x="30" y="112"/>
                    <a:pt x="25" y="103"/>
                    <a:pt x="15" y="104"/>
                  </a:cubicBezTo>
                  <a:cubicBezTo>
                    <a:pt x="10" y="91"/>
                    <a:pt x="5" y="83"/>
                    <a:pt x="5" y="7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104"/>
            <p:cNvSpPr>
              <a:spLocks/>
            </p:cNvSpPr>
            <p:nvPr/>
          </p:nvSpPr>
          <p:spPr bwMode="auto">
            <a:xfrm>
              <a:off x="-5903912" y="10387013"/>
              <a:ext cx="104775" cy="74613"/>
            </a:xfrm>
            <a:custGeom>
              <a:avLst/>
              <a:gdLst>
                <a:gd name="T0" fmla="*/ 17 w 28"/>
                <a:gd name="T1" fmla="*/ 0 h 20"/>
                <a:gd name="T2" fmla="*/ 9 w 28"/>
                <a:gd name="T3" fmla="*/ 17 h 20"/>
                <a:gd name="T4" fmla="*/ 17 w 28"/>
                <a:gd name="T5" fmla="*/ 0 h 20"/>
              </a:gdLst>
              <a:ahLst/>
              <a:cxnLst>
                <a:cxn ang="0">
                  <a:pos x="T0" y="T1"/>
                </a:cxn>
                <a:cxn ang="0">
                  <a:pos x="T2" y="T3"/>
                </a:cxn>
                <a:cxn ang="0">
                  <a:pos x="T4" y="T5"/>
                </a:cxn>
              </a:cxnLst>
              <a:rect l="0" t="0" r="r" b="b"/>
              <a:pathLst>
                <a:path w="28" h="20">
                  <a:moveTo>
                    <a:pt x="17" y="0"/>
                  </a:moveTo>
                  <a:cubicBezTo>
                    <a:pt x="28" y="1"/>
                    <a:pt x="17" y="20"/>
                    <a:pt x="9" y="17"/>
                  </a:cubicBezTo>
                  <a:cubicBezTo>
                    <a:pt x="0" y="13"/>
                    <a:pt x="9" y="0"/>
                    <a:pt x="17"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105"/>
            <p:cNvSpPr>
              <a:spLocks/>
            </p:cNvSpPr>
            <p:nvPr/>
          </p:nvSpPr>
          <p:spPr bwMode="auto">
            <a:xfrm>
              <a:off x="-6099175" y="10477500"/>
              <a:ext cx="71438" cy="69850"/>
            </a:xfrm>
            <a:custGeom>
              <a:avLst/>
              <a:gdLst>
                <a:gd name="T0" fmla="*/ 8 w 19"/>
                <a:gd name="T1" fmla="*/ 17 h 19"/>
                <a:gd name="T2" fmla="*/ 13 w 19"/>
                <a:gd name="T3" fmla="*/ 6 h 19"/>
                <a:gd name="T4" fmla="*/ 1 w 19"/>
                <a:gd name="T5" fmla="*/ 8 h 19"/>
                <a:gd name="T6" fmla="*/ 8 w 19"/>
                <a:gd name="T7" fmla="*/ 17 h 19"/>
              </a:gdLst>
              <a:ahLst/>
              <a:cxnLst>
                <a:cxn ang="0">
                  <a:pos x="T0" y="T1"/>
                </a:cxn>
                <a:cxn ang="0">
                  <a:pos x="T2" y="T3"/>
                </a:cxn>
                <a:cxn ang="0">
                  <a:pos x="T4" y="T5"/>
                </a:cxn>
                <a:cxn ang="0">
                  <a:pos x="T6" y="T7"/>
                </a:cxn>
              </a:cxnLst>
              <a:rect l="0" t="0" r="r" b="b"/>
              <a:pathLst>
                <a:path w="19" h="19">
                  <a:moveTo>
                    <a:pt x="8" y="17"/>
                  </a:moveTo>
                  <a:cubicBezTo>
                    <a:pt x="16" y="19"/>
                    <a:pt x="19" y="10"/>
                    <a:pt x="13" y="6"/>
                  </a:cubicBezTo>
                  <a:cubicBezTo>
                    <a:pt x="9" y="2"/>
                    <a:pt x="1" y="0"/>
                    <a:pt x="1" y="8"/>
                  </a:cubicBezTo>
                  <a:cubicBezTo>
                    <a:pt x="0" y="12"/>
                    <a:pt x="5" y="15"/>
                    <a:pt x="8"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106"/>
            <p:cNvSpPr>
              <a:spLocks/>
            </p:cNvSpPr>
            <p:nvPr/>
          </p:nvSpPr>
          <p:spPr bwMode="auto">
            <a:xfrm>
              <a:off x="-6291262" y="7064375"/>
              <a:ext cx="112713" cy="52388"/>
            </a:xfrm>
            <a:custGeom>
              <a:avLst/>
              <a:gdLst>
                <a:gd name="T0" fmla="*/ 30 w 30"/>
                <a:gd name="T1" fmla="*/ 6 h 14"/>
                <a:gd name="T2" fmla="*/ 15 w 30"/>
                <a:gd name="T3" fmla="*/ 13 h 14"/>
                <a:gd name="T4" fmla="*/ 8 w 30"/>
                <a:gd name="T5" fmla="*/ 13 h 14"/>
                <a:gd name="T6" fmla="*/ 6 w 30"/>
                <a:gd name="T7" fmla="*/ 9 h 14"/>
                <a:gd name="T8" fmla="*/ 2 w 30"/>
                <a:gd name="T9" fmla="*/ 9 h 14"/>
                <a:gd name="T10" fmla="*/ 5 w 30"/>
                <a:gd name="T11" fmla="*/ 2 h 14"/>
                <a:gd name="T12" fmla="*/ 13 w 30"/>
                <a:gd name="T13" fmla="*/ 4 h 14"/>
                <a:gd name="T14" fmla="*/ 22 w 30"/>
                <a:gd name="T15" fmla="*/ 3 h 14"/>
                <a:gd name="T16" fmla="*/ 30 w 30"/>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4">
                  <a:moveTo>
                    <a:pt x="30" y="6"/>
                  </a:moveTo>
                  <a:cubicBezTo>
                    <a:pt x="29" y="11"/>
                    <a:pt x="19" y="12"/>
                    <a:pt x="15" y="13"/>
                  </a:cubicBezTo>
                  <a:cubicBezTo>
                    <a:pt x="13" y="13"/>
                    <a:pt x="10" y="14"/>
                    <a:pt x="8" y="13"/>
                  </a:cubicBezTo>
                  <a:cubicBezTo>
                    <a:pt x="6" y="12"/>
                    <a:pt x="7" y="10"/>
                    <a:pt x="6" y="9"/>
                  </a:cubicBezTo>
                  <a:cubicBezTo>
                    <a:pt x="5" y="9"/>
                    <a:pt x="2" y="10"/>
                    <a:pt x="2" y="9"/>
                  </a:cubicBezTo>
                  <a:cubicBezTo>
                    <a:pt x="0" y="6"/>
                    <a:pt x="2" y="3"/>
                    <a:pt x="5" y="2"/>
                  </a:cubicBezTo>
                  <a:cubicBezTo>
                    <a:pt x="9" y="0"/>
                    <a:pt x="10" y="3"/>
                    <a:pt x="13" y="4"/>
                  </a:cubicBezTo>
                  <a:cubicBezTo>
                    <a:pt x="17" y="5"/>
                    <a:pt x="20" y="2"/>
                    <a:pt x="22" y="3"/>
                  </a:cubicBezTo>
                  <a:cubicBezTo>
                    <a:pt x="26" y="3"/>
                    <a:pt x="27" y="5"/>
                    <a:pt x="30"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107"/>
            <p:cNvSpPr>
              <a:spLocks/>
            </p:cNvSpPr>
            <p:nvPr/>
          </p:nvSpPr>
          <p:spPr bwMode="auto">
            <a:xfrm>
              <a:off x="-8859837" y="4424363"/>
              <a:ext cx="63500" cy="85725"/>
            </a:xfrm>
            <a:custGeom>
              <a:avLst/>
              <a:gdLst>
                <a:gd name="T0" fmla="*/ 15 w 17"/>
                <a:gd name="T1" fmla="*/ 7 h 23"/>
                <a:gd name="T2" fmla="*/ 14 w 17"/>
                <a:gd name="T3" fmla="*/ 11 h 23"/>
                <a:gd name="T4" fmla="*/ 12 w 17"/>
                <a:gd name="T5" fmla="*/ 15 h 23"/>
                <a:gd name="T6" fmla="*/ 8 w 17"/>
                <a:gd name="T7" fmla="*/ 15 h 23"/>
                <a:gd name="T8" fmla="*/ 4 w 17"/>
                <a:gd name="T9" fmla="*/ 23 h 23"/>
                <a:gd name="T10" fmla="*/ 3 w 17"/>
                <a:gd name="T11" fmla="*/ 15 h 23"/>
                <a:gd name="T12" fmla="*/ 5 w 17"/>
                <a:gd name="T13" fmla="*/ 8 h 23"/>
                <a:gd name="T14" fmla="*/ 16 w 17"/>
                <a:gd name="T15" fmla="*/ 3 h 23"/>
                <a:gd name="T16" fmla="*/ 15 w 17"/>
                <a:gd name="T17" fmla="*/ 7 h 23"/>
                <a:gd name="T18" fmla="*/ 15 w 17"/>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3">
                  <a:moveTo>
                    <a:pt x="15" y="7"/>
                  </a:moveTo>
                  <a:cubicBezTo>
                    <a:pt x="15" y="9"/>
                    <a:pt x="15" y="10"/>
                    <a:pt x="14" y="11"/>
                  </a:cubicBezTo>
                  <a:cubicBezTo>
                    <a:pt x="14" y="13"/>
                    <a:pt x="12" y="14"/>
                    <a:pt x="12" y="15"/>
                  </a:cubicBezTo>
                  <a:cubicBezTo>
                    <a:pt x="11" y="15"/>
                    <a:pt x="9" y="15"/>
                    <a:pt x="8" y="15"/>
                  </a:cubicBezTo>
                  <a:cubicBezTo>
                    <a:pt x="8" y="17"/>
                    <a:pt x="6" y="22"/>
                    <a:pt x="4" y="23"/>
                  </a:cubicBezTo>
                  <a:cubicBezTo>
                    <a:pt x="0" y="23"/>
                    <a:pt x="3" y="17"/>
                    <a:pt x="3" y="15"/>
                  </a:cubicBezTo>
                  <a:cubicBezTo>
                    <a:pt x="3" y="12"/>
                    <a:pt x="2" y="10"/>
                    <a:pt x="5" y="8"/>
                  </a:cubicBezTo>
                  <a:cubicBezTo>
                    <a:pt x="6" y="6"/>
                    <a:pt x="14" y="0"/>
                    <a:pt x="16" y="3"/>
                  </a:cubicBezTo>
                  <a:cubicBezTo>
                    <a:pt x="17" y="5"/>
                    <a:pt x="15" y="5"/>
                    <a:pt x="15" y="7"/>
                  </a:cubicBezTo>
                  <a:cubicBezTo>
                    <a:pt x="15" y="7"/>
                    <a:pt x="15" y="7"/>
                    <a:pt x="15"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108"/>
            <p:cNvSpPr>
              <a:spLocks/>
            </p:cNvSpPr>
            <p:nvPr/>
          </p:nvSpPr>
          <p:spPr bwMode="auto">
            <a:xfrm>
              <a:off x="-9275762" y="4537075"/>
              <a:ext cx="280988" cy="85725"/>
            </a:xfrm>
            <a:custGeom>
              <a:avLst/>
              <a:gdLst>
                <a:gd name="T0" fmla="*/ 32 w 75"/>
                <a:gd name="T1" fmla="*/ 19 h 23"/>
                <a:gd name="T2" fmla="*/ 12 w 75"/>
                <a:gd name="T3" fmla="*/ 13 h 23"/>
                <a:gd name="T4" fmla="*/ 1 w 75"/>
                <a:gd name="T5" fmla="*/ 9 h 23"/>
                <a:gd name="T6" fmla="*/ 4 w 75"/>
                <a:gd name="T7" fmla="*/ 4 h 23"/>
                <a:gd name="T8" fmla="*/ 5 w 75"/>
                <a:gd name="T9" fmla="*/ 1 h 23"/>
                <a:gd name="T10" fmla="*/ 9 w 75"/>
                <a:gd name="T11" fmla="*/ 1 h 23"/>
                <a:gd name="T12" fmla="*/ 13 w 75"/>
                <a:gd name="T13" fmla="*/ 2 h 23"/>
                <a:gd name="T14" fmla="*/ 15 w 75"/>
                <a:gd name="T15" fmla="*/ 1 h 23"/>
                <a:gd name="T16" fmla="*/ 21 w 75"/>
                <a:gd name="T17" fmla="*/ 3 h 23"/>
                <a:gd name="T18" fmla="*/ 22 w 75"/>
                <a:gd name="T19" fmla="*/ 6 h 23"/>
                <a:gd name="T20" fmla="*/ 25 w 75"/>
                <a:gd name="T21" fmla="*/ 7 h 23"/>
                <a:gd name="T22" fmla="*/ 33 w 75"/>
                <a:gd name="T23" fmla="*/ 6 h 23"/>
                <a:gd name="T24" fmla="*/ 39 w 75"/>
                <a:gd name="T25" fmla="*/ 7 h 23"/>
                <a:gd name="T26" fmla="*/ 47 w 75"/>
                <a:gd name="T27" fmla="*/ 6 h 23"/>
                <a:gd name="T28" fmla="*/ 55 w 75"/>
                <a:gd name="T29" fmla="*/ 9 h 23"/>
                <a:gd name="T30" fmla="*/ 61 w 75"/>
                <a:gd name="T31" fmla="*/ 6 h 23"/>
                <a:gd name="T32" fmla="*/ 67 w 75"/>
                <a:gd name="T33" fmla="*/ 13 h 23"/>
                <a:gd name="T34" fmla="*/ 75 w 75"/>
                <a:gd name="T35" fmla="*/ 12 h 23"/>
                <a:gd name="T36" fmla="*/ 73 w 75"/>
                <a:gd name="T37" fmla="*/ 18 h 23"/>
                <a:gd name="T38" fmla="*/ 66 w 75"/>
                <a:gd name="T39" fmla="*/ 20 h 23"/>
                <a:gd name="T40" fmla="*/ 58 w 75"/>
                <a:gd name="T41" fmla="*/ 19 h 23"/>
                <a:gd name="T42" fmla="*/ 52 w 75"/>
                <a:gd name="T43" fmla="*/ 21 h 23"/>
                <a:gd name="T44" fmla="*/ 44 w 75"/>
                <a:gd name="T45" fmla="*/ 23 h 23"/>
                <a:gd name="T46" fmla="*/ 36 w 75"/>
                <a:gd name="T47" fmla="*/ 22 h 23"/>
                <a:gd name="T48" fmla="*/ 32 w 75"/>
                <a:gd name="T4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23">
                  <a:moveTo>
                    <a:pt x="32" y="19"/>
                  </a:moveTo>
                  <a:cubicBezTo>
                    <a:pt x="28" y="12"/>
                    <a:pt x="19" y="14"/>
                    <a:pt x="12" y="13"/>
                  </a:cubicBezTo>
                  <a:cubicBezTo>
                    <a:pt x="8" y="12"/>
                    <a:pt x="2" y="14"/>
                    <a:pt x="1" y="9"/>
                  </a:cubicBezTo>
                  <a:cubicBezTo>
                    <a:pt x="0" y="6"/>
                    <a:pt x="2" y="5"/>
                    <a:pt x="4" y="4"/>
                  </a:cubicBezTo>
                  <a:cubicBezTo>
                    <a:pt x="4" y="3"/>
                    <a:pt x="3" y="2"/>
                    <a:pt x="5" y="1"/>
                  </a:cubicBezTo>
                  <a:cubicBezTo>
                    <a:pt x="6" y="1"/>
                    <a:pt x="8" y="1"/>
                    <a:pt x="9" y="1"/>
                  </a:cubicBezTo>
                  <a:cubicBezTo>
                    <a:pt x="10" y="2"/>
                    <a:pt x="12" y="2"/>
                    <a:pt x="13" y="2"/>
                  </a:cubicBezTo>
                  <a:cubicBezTo>
                    <a:pt x="14" y="2"/>
                    <a:pt x="14" y="1"/>
                    <a:pt x="15" y="1"/>
                  </a:cubicBezTo>
                  <a:cubicBezTo>
                    <a:pt x="18" y="0"/>
                    <a:pt x="19" y="0"/>
                    <a:pt x="21" y="3"/>
                  </a:cubicBezTo>
                  <a:cubicBezTo>
                    <a:pt x="21" y="4"/>
                    <a:pt x="21" y="5"/>
                    <a:pt x="22" y="6"/>
                  </a:cubicBezTo>
                  <a:cubicBezTo>
                    <a:pt x="22" y="6"/>
                    <a:pt x="25" y="7"/>
                    <a:pt x="25" y="7"/>
                  </a:cubicBezTo>
                  <a:cubicBezTo>
                    <a:pt x="28" y="8"/>
                    <a:pt x="31" y="6"/>
                    <a:pt x="33" y="6"/>
                  </a:cubicBezTo>
                  <a:cubicBezTo>
                    <a:pt x="35" y="6"/>
                    <a:pt x="37" y="7"/>
                    <a:pt x="39" y="7"/>
                  </a:cubicBezTo>
                  <a:cubicBezTo>
                    <a:pt x="42" y="7"/>
                    <a:pt x="45" y="5"/>
                    <a:pt x="47" y="6"/>
                  </a:cubicBezTo>
                  <a:cubicBezTo>
                    <a:pt x="50" y="7"/>
                    <a:pt x="52" y="9"/>
                    <a:pt x="55" y="9"/>
                  </a:cubicBezTo>
                  <a:cubicBezTo>
                    <a:pt x="57" y="9"/>
                    <a:pt x="58" y="6"/>
                    <a:pt x="61" y="6"/>
                  </a:cubicBezTo>
                  <a:cubicBezTo>
                    <a:pt x="68" y="7"/>
                    <a:pt x="57" y="15"/>
                    <a:pt x="67" y="13"/>
                  </a:cubicBezTo>
                  <a:cubicBezTo>
                    <a:pt x="69" y="13"/>
                    <a:pt x="72" y="11"/>
                    <a:pt x="75" y="12"/>
                  </a:cubicBezTo>
                  <a:cubicBezTo>
                    <a:pt x="74" y="14"/>
                    <a:pt x="74" y="16"/>
                    <a:pt x="73" y="18"/>
                  </a:cubicBezTo>
                  <a:cubicBezTo>
                    <a:pt x="72" y="21"/>
                    <a:pt x="70" y="20"/>
                    <a:pt x="66" y="20"/>
                  </a:cubicBezTo>
                  <a:cubicBezTo>
                    <a:pt x="64" y="19"/>
                    <a:pt x="61" y="19"/>
                    <a:pt x="58" y="19"/>
                  </a:cubicBezTo>
                  <a:cubicBezTo>
                    <a:pt x="56" y="20"/>
                    <a:pt x="54" y="21"/>
                    <a:pt x="52" y="21"/>
                  </a:cubicBezTo>
                  <a:cubicBezTo>
                    <a:pt x="49" y="21"/>
                    <a:pt x="47" y="22"/>
                    <a:pt x="44" y="23"/>
                  </a:cubicBezTo>
                  <a:cubicBezTo>
                    <a:pt x="42" y="23"/>
                    <a:pt x="39" y="22"/>
                    <a:pt x="36" y="22"/>
                  </a:cubicBezTo>
                  <a:cubicBezTo>
                    <a:pt x="33" y="22"/>
                    <a:pt x="34" y="22"/>
                    <a:pt x="32"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109"/>
            <p:cNvSpPr>
              <a:spLocks/>
            </p:cNvSpPr>
            <p:nvPr/>
          </p:nvSpPr>
          <p:spPr bwMode="auto">
            <a:xfrm>
              <a:off x="-9043987" y="4157663"/>
              <a:ext cx="41275" cy="68263"/>
            </a:xfrm>
            <a:custGeom>
              <a:avLst/>
              <a:gdLst>
                <a:gd name="T0" fmla="*/ 3 w 11"/>
                <a:gd name="T1" fmla="*/ 10 h 18"/>
                <a:gd name="T2" fmla="*/ 0 w 11"/>
                <a:gd name="T3" fmla="*/ 3 h 18"/>
                <a:gd name="T4" fmla="*/ 7 w 11"/>
                <a:gd name="T5" fmla="*/ 0 h 18"/>
                <a:gd name="T6" fmla="*/ 9 w 11"/>
                <a:gd name="T7" fmla="*/ 7 h 18"/>
                <a:gd name="T8" fmla="*/ 9 w 11"/>
                <a:gd name="T9" fmla="*/ 15 h 18"/>
                <a:gd name="T10" fmla="*/ 2 w 11"/>
                <a:gd name="T11" fmla="*/ 15 h 18"/>
                <a:gd name="T12" fmla="*/ 3 w 1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3" y="10"/>
                  </a:moveTo>
                  <a:cubicBezTo>
                    <a:pt x="4" y="7"/>
                    <a:pt x="0" y="5"/>
                    <a:pt x="0" y="3"/>
                  </a:cubicBezTo>
                  <a:cubicBezTo>
                    <a:pt x="0" y="1"/>
                    <a:pt x="5" y="0"/>
                    <a:pt x="7" y="0"/>
                  </a:cubicBezTo>
                  <a:cubicBezTo>
                    <a:pt x="11" y="2"/>
                    <a:pt x="9" y="3"/>
                    <a:pt x="9" y="7"/>
                  </a:cubicBezTo>
                  <a:cubicBezTo>
                    <a:pt x="9" y="10"/>
                    <a:pt x="11" y="12"/>
                    <a:pt x="9" y="15"/>
                  </a:cubicBezTo>
                  <a:cubicBezTo>
                    <a:pt x="8" y="17"/>
                    <a:pt x="4" y="18"/>
                    <a:pt x="2" y="15"/>
                  </a:cubicBezTo>
                  <a:cubicBezTo>
                    <a:pt x="0" y="13"/>
                    <a:pt x="3" y="12"/>
                    <a:pt x="3"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110"/>
            <p:cNvSpPr>
              <a:spLocks/>
            </p:cNvSpPr>
            <p:nvPr/>
          </p:nvSpPr>
          <p:spPr bwMode="auto">
            <a:xfrm>
              <a:off x="-9039225" y="4057650"/>
              <a:ext cx="82550" cy="66675"/>
            </a:xfrm>
            <a:custGeom>
              <a:avLst/>
              <a:gdLst>
                <a:gd name="T0" fmla="*/ 21 w 22"/>
                <a:gd name="T1" fmla="*/ 12 h 18"/>
                <a:gd name="T2" fmla="*/ 8 w 22"/>
                <a:gd name="T3" fmla="*/ 14 h 18"/>
                <a:gd name="T4" fmla="*/ 0 w 22"/>
                <a:gd name="T5" fmla="*/ 7 h 18"/>
                <a:gd name="T6" fmla="*/ 6 w 22"/>
                <a:gd name="T7" fmla="*/ 4 h 18"/>
                <a:gd name="T8" fmla="*/ 13 w 22"/>
                <a:gd name="T9" fmla="*/ 0 h 18"/>
                <a:gd name="T10" fmla="*/ 21 w 22"/>
                <a:gd name="T11" fmla="*/ 12 h 18"/>
              </a:gdLst>
              <a:ahLst/>
              <a:cxnLst>
                <a:cxn ang="0">
                  <a:pos x="T0" y="T1"/>
                </a:cxn>
                <a:cxn ang="0">
                  <a:pos x="T2" y="T3"/>
                </a:cxn>
                <a:cxn ang="0">
                  <a:pos x="T4" y="T5"/>
                </a:cxn>
                <a:cxn ang="0">
                  <a:pos x="T6" y="T7"/>
                </a:cxn>
                <a:cxn ang="0">
                  <a:pos x="T8" y="T9"/>
                </a:cxn>
                <a:cxn ang="0">
                  <a:pos x="T10" y="T11"/>
                </a:cxn>
              </a:cxnLst>
              <a:rect l="0" t="0" r="r" b="b"/>
              <a:pathLst>
                <a:path w="22" h="18">
                  <a:moveTo>
                    <a:pt x="21" y="12"/>
                  </a:moveTo>
                  <a:cubicBezTo>
                    <a:pt x="22" y="18"/>
                    <a:pt x="11" y="15"/>
                    <a:pt x="8" y="14"/>
                  </a:cubicBezTo>
                  <a:cubicBezTo>
                    <a:pt x="9" y="10"/>
                    <a:pt x="1" y="12"/>
                    <a:pt x="0" y="7"/>
                  </a:cubicBezTo>
                  <a:cubicBezTo>
                    <a:pt x="0" y="3"/>
                    <a:pt x="4" y="5"/>
                    <a:pt x="6" y="4"/>
                  </a:cubicBezTo>
                  <a:cubicBezTo>
                    <a:pt x="9" y="2"/>
                    <a:pt x="9" y="0"/>
                    <a:pt x="13" y="0"/>
                  </a:cubicBezTo>
                  <a:cubicBezTo>
                    <a:pt x="13" y="5"/>
                    <a:pt x="20" y="7"/>
                    <a:pt x="21"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111"/>
            <p:cNvSpPr>
              <a:spLocks/>
            </p:cNvSpPr>
            <p:nvPr/>
          </p:nvSpPr>
          <p:spPr bwMode="auto">
            <a:xfrm>
              <a:off x="-9121775" y="3970338"/>
              <a:ext cx="49213" cy="41275"/>
            </a:xfrm>
            <a:custGeom>
              <a:avLst/>
              <a:gdLst>
                <a:gd name="T0" fmla="*/ 10 w 13"/>
                <a:gd name="T1" fmla="*/ 10 h 11"/>
                <a:gd name="T2" fmla="*/ 1 w 13"/>
                <a:gd name="T3" fmla="*/ 7 h 11"/>
                <a:gd name="T4" fmla="*/ 4 w 13"/>
                <a:gd name="T5" fmla="*/ 2 h 11"/>
                <a:gd name="T6" fmla="*/ 8 w 13"/>
                <a:gd name="T7" fmla="*/ 3 h 11"/>
                <a:gd name="T8" fmla="*/ 13 w 13"/>
                <a:gd name="T9" fmla="*/ 1 h 11"/>
                <a:gd name="T10" fmla="*/ 10 w 13"/>
                <a:gd name="T11" fmla="*/ 5 h 11"/>
                <a:gd name="T12" fmla="*/ 10 w 13"/>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0" y="10"/>
                  </a:moveTo>
                  <a:cubicBezTo>
                    <a:pt x="7" y="10"/>
                    <a:pt x="3" y="11"/>
                    <a:pt x="1" y="7"/>
                  </a:cubicBezTo>
                  <a:cubicBezTo>
                    <a:pt x="0" y="5"/>
                    <a:pt x="1" y="3"/>
                    <a:pt x="4" y="2"/>
                  </a:cubicBezTo>
                  <a:cubicBezTo>
                    <a:pt x="5" y="2"/>
                    <a:pt x="6" y="3"/>
                    <a:pt x="8" y="3"/>
                  </a:cubicBezTo>
                  <a:cubicBezTo>
                    <a:pt x="10" y="2"/>
                    <a:pt x="10" y="0"/>
                    <a:pt x="13" y="1"/>
                  </a:cubicBezTo>
                  <a:cubicBezTo>
                    <a:pt x="13" y="3"/>
                    <a:pt x="11" y="3"/>
                    <a:pt x="10" y="5"/>
                  </a:cubicBezTo>
                  <a:cubicBezTo>
                    <a:pt x="10" y="6"/>
                    <a:pt x="10" y="8"/>
                    <a:pt x="10"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112"/>
            <p:cNvSpPr>
              <a:spLocks/>
            </p:cNvSpPr>
            <p:nvPr/>
          </p:nvSpPr>
          <p:spPr bwMode="auto">
            <a:xfrm>
              <a:off x="-9028112" y="4270375"/>
              <a:ext cx="52388" cy="46038"/>
            </a:xfrm>
            <a:custGeom>
              <a:avLst/>
              <a:gdLst>
                <a:gd name="T0" fmla="*/ 11 w 14"/>
                <a:gd name="T1" fmla="*/ 1 h 12"/>
                <a:gd name="T2" fmla="*/ 0 w 14"/>
                <a:gd name="T3" fmla="*/ 7 h 12"/>
                <a:gd name="T4" fmla="*/ 0 w 14"/>
                <a:gd name="T5" fmla="*/ 5 h 12"/>
                <a:gd name="T6" fmla="*/ 11 w 14"/>
                <a:gd name="T7" fmla="*/ 1 h 12"/>
              </a:gdLst>
              <a:ahLst/>
              <a:cxnLst>
                <a:cxn ang="0">
                  <a:pos x="T0" y="T1"/>
                </a:cxn>
                <a:cxn ang="0">
                  <a:pos x="T2" y="T3"/>
                </a:cxn>
                <a:cxn ang="0">
                  <a:pos x="T4" y="T5"/>
                </a:cxn>
                <a:cxn ang="0">
                  <a:pos x="T6" y="T7"/>
                </a:cxn>
              </a:cxnLst>
              <a:rect l="0" t="0" r="r" b="b"/>
              <a:pathLst>
                <a:path w="14" h="12">
                  <a:moveTo>
                    <a:pt x="11" y="1"/>
                  </a:moveTo>
                  <a:cubicBezTo>
                    <a:pt x="14" y="2"/>
                    <a:pt x="1" y="12"/>
                    <a:pt x="0" y="7"/>
                  </a:cubicBezTo>
                  <a:cubicBezTo>
                    <a:pt x="0" y="6"/>
                    <a:pt x="0" y="5"/>
                    <a:pt x="0" y="5"/>
                  </a:cubicBezTo>
                  <a:cubicBezTo>
                    <a:pt x="3" y="4"/>
                    <a:pt x="9" y="0"/>
                    <a:pt x="11"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13"/>
            <p:cNvSpPr>
              <a:spLocks/>
            </p:cNvSpPr>
            <p:nvPr/>
          </p:nvSpPr>
          <p:spPr bwMode="auto">
            <a:xfrm>
              <a:off x="-8950325" y="4338638"/>
              <a:ext cx="34925" cy="36513"/>
            </a:xfrm>
            <a:custGeom>
              <a:avLst/>
              <a:gdLst>
                <a:gd name="T0" fmla="*/ 9 w 9"/>
                <a:gd name="T1" fmla="*/ 9 h 10"/>
                <a:gd name="T2" fmla="*/ 1 w 9"/>
                <a:gd name="T3" fmla="*/ 0 h 10"/>
                <a:gd name="T4" fmla="*/ 9 w 9"/>
                <a:gd name="T5" fmla="*/ 9 h 10"/>
              </a:gdLst>
              <a:ahLst/>
              <a:cxnLst>
                <a:cxn ang="0">
                  <a:pos x="T0" y="T1"/>
                </a:cxn>
                <a:cxn ang="0">
                  <a:pos x="T2" y="T3"/>
                </a:cxn>
                <a:cxn ang="0">
                  <a:pos x="T4" y="T5"/>
                </a:cxn>
              </a:cxnLst>
              <a:rect l="0" t="0" r="r" b="b"/>
              <a:pathLst>
                <a:path w="9" h="10">
                  <a:moveTo>
                    <a:pt x="9" y="9"/>
                  </a:moveTo>
                  <a:cubicBezTo>
                    <a:pt x="6" y="10"/>
                    <a:pt x="0" y="3"/>
                    <a:pt x="1" y="0"/>
                  </a:cubicBezTo>
                  <a:cubicBezTo>
                    <a:pt x="5" y="1"/>
                    <a:pt x="9" y="5"/>
                    <a:pt x="9"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14"/>
            <p:cNvSpPr>
              <a:spLocks/>
            </p:cNvSpPr>
            <p:nvPr/>
          </p:nvSpPr>
          <p:spPr bwMode="auto">
            <a:xfrm>
              <a:off x="-8934450" y="4375150"/>
              <a:ext cx="52388" cy="26988"/>
            </a:xfrm>
            <a:custGeom>
              <a:avLst/>
              <a:gdLst>
                <a:gd name="T0" fmla="*/ 9 w 14"/>
                <a:gd name="T1" fmla="*/ 4 h 7"/>
                <a:gd name="T2" fmla="*/ 2 w 14"/>
                <a:gd name="T3" fmla="*/ 7 h 7"/>
                <a:gd name="T4" fmla="*/ 0 w 14"/>
                <a:gd name="T5" fmla="*/ 5 h 7"/>
                <a:gd name="T6" fmla="*/ 6 w 14"/>
                <a:gd name="T7" fmla="*/ 0 h 7"/>
                <a:gd name="T8" fmla="*/ 14 w 14"/>
                <a:gd name="T9" fmla="*/ 1 h 7"/>
                <a:gd name="T10" fmla="*/ 9 w 14"/>
                <a:gd name="T11" fmla="*/ 4 h 7"/>
              </a:gdLst>
              <a:ahLst/>
              <a:cxnLst>
                <a:cxn ang="0">
                  <a:pos x="T0" y="T1"/>
                </a:cxn>
                <a:cxn ang="0">
                  <a:pos x="T2" y="T3"/>
                </a:cxn>
                <a:cxn ang="0">
                  <a:pos x="T4" y="T5"/>
                </a:cxn>
                <a:cxn ang="0">
                  <a:pos x="T6" y="T7"/>
                </a:cxn>
                <a:cxn ang="0">
                  <a:pos x="T8" y="T9"/>
                </a:cxn>
                <a:cxn ang="0">
                  <a:pos x="T10" y="T11"/>
                </a:cxn>
              </a:cxnLst>
              <a:rect l="0" t="0" r="r" b="b"/>
              <a:pathLst>
                <a:path w="14" h="7">
                  <a:moveTo>
                    <a:pt x="9" y="4"/>
                  </a:moveTo>
                  <a:cubicBezTo>
                    <a:pt x="9" y="5"/>
                    <a:pt x="2" y="7"/>
                    <a:pt x="2" y="7"/>
                  </a:cubicBezTo>
                  <a:cubicBezTo>
                    <a:pt x="0" y="7"/>
                    <a:pt x="0" y="6"/>
                    <a:pt x="0" y="5"/>
                  </a:cubicBezTo>
                  <a:cubicBezTo>
                    <a:pt x="3" y="4"/>
                    <a:pt x="4" y="1"/>
                    <a:pt x="6" y="0"/>
                  </a:cubicBezTo>
                  <a:cubicBezTo>
                    <a:pt x="8" y="0"/>
                    <a:pt x="12" y="0"/>
                    <a:pt x="14" y="1"/>
                  </a:cubicBezTo>
                  <a:cubicBezTo>
                    <a:pt x="11" y="1"/>
                    <a:pt x="11" y="3"/>
                    <a:pt x="9"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15"/>
            <p:cNvSpPr>
              <a:spLocks/>
            </p:cNvSpPr>
            <p:nvPr/>
          </p:nvSpPr>
          <p:spPr bwMode="auto">
            <a:xfrm>
              <a:off x="-9159875" y="4233863"/>
              <a:ext cx="68263" cy="71438"/>
            </a:xfrm>
            <a:custGeom>
              <a:avLst/>
              <a:gdLst>
                <a:gd name="T0" fmla="*/ 8 w 18"/>
                <a:gd name="T1" fmla="*/ 11 h 19"/>
                <a:gd name="T2" fmla="*/ 2 w 18"/>
                <a:gd name="T3" fmla="*/ 5 h 19"/>
                <a:gd name="T4" fmla="*/ 6 w 18"/>
                <a:gd name="T5" fmla="*/ 2 h 19"/>
                <a:gd name="T6" fmla="*/ 8 w 18"/>
                <a:gd name="T7" fmla="*/ 5 h 19"/>
                <a:gd name="T8" fmla="*/ 11 w 18"/>
                <a:gd name="T9" fmla="*/ 7 h 19"/>
                <a:gd name="T10" fmla="*/ 11 w 18"/>
                <a:gd name="T11" fmla="*/ 12 h 19"/>
                <a:gd name="T12" fmla="*/ 17 w 18"/>
                <a:gd name="T13" fmla="*/ 14 h 19"/>
                <a:gd name="T14" fmla="*/ 12 w 18"/>
                <a:gd name="T15" fmla="*/ 17 h 19"/>
                <a:gd name="T16" fmla="*/ 8 w 18"/>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8" y="11"/>
                  </a:moveTo>
                  <a:cubicBezTo>
                    <a:pt x="7" y="9"/>
                    <a:pt x="4" y="5"/>
                    <a:pt x="2" y="5"/>
                  </a:cubicBezTo>
                  <a:cubicBezTo>
                    <a:pt x="0" y="2"/>
                    <a:pt x="3" y="0"/>
                    <a:pt x="6" y="2"/>
                  </a:cubicBezTo>
                  <a:cubicBezTo>
                    <a:pt x="7" y="2"/>
                    <a:pt x="7" y="4"/>
                    <a:pt x="8" y="5"/>
                  </a:cubicBezTo>
                  <a:cubicBezTo>
                    <a:pt x="8" y="5"/>
                    <a:pt x="10" y="6"/>
                    <a:pt x="11" y="7"/>
                  </a:cubicBezTo>
                  <a:cubicBezTo>
                    <a:pt x="12" y="8"/>
                    <a:pt x="10" y="11"/>
                    <a:pt x="11" y="12"/>
                  </a:cubicBezTo>
                  <a:cubicBezTo>
                    <a:pt x="12" y="14"/>
                    <a:pt x="15" y="14"/>
                    <a:pt x="17" y="14"/>
                  </a:cubicBezTo>
                  <a:cubicBezTo>
                    <a:pt x="18" y="18"/>
                    <a:pt x="15" y="19"/>
                    <a:pt x="12" y="17"/>
                  </a:cubicBezTo>
                  <a:cubicBezTo>
                    <a:pt x="12" y="14"/>
                    <a:pt x="11" y="14"/>
                    <a:pt x="8"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16"/>
            <p:cNvSpPr>
              <a:spLocks/>
            </p:cNvSpPr>
            <p:nvPr/>
          </p:nvSpPr>
          <p:spPr bwMode="auto">
            <a:xfrm>
              <a:off x="-9102725" y="4297363"/>
              <a:ext cx="41275" cy="22225"/>
            </a:xfrm>
            <a:custGeom>
              <a:avLst/>
              <a:gdLst>
                <a:gd name="T0" fmla="*/ 2 w 11"/>
                <a:gd name="T1" fmla="*/ 1 h 6"/>
                <a:gd name="T2" fmla="*/ 0 w 11"/>
                <a:gd name="T3" fmla="*/ 5 h 6"/>
                <a:gd name="T4" fmla="*/ 2 w 11"/>
                <a:gd name="T5" fmla="*/ 1 h 6"/>
              </a:gdLst>
              <a:ahLst/>
              <a:cxnLst>
                <a:cxn ang="0">
                  <a:pos x="T0" y="T1"/>
                </a:cxn>
                <a:cxn ang="0">
                  <a:pos x="T2" y="T3"/>
                </a:cxn>
                <a:cxn ang="0">
                  <a:pos x="T4" y="T5"/>
                </a:cxn>
              </a:cxnLst>
              <a:rect l="0" t="0" r="r" b="b"/>
              <a:pathLst>
                <a:path w="11" h="6">
                  <a:moveTo>
                    <a:pt x="2" y="1"/>
                  </a:moveTo>
                  <a:cubicBezTo>
                    <a:pt x="11" y="0"/>
                    <a:pt x="6" y="6"/>
                    <a:pt x="0" y="5"/>
                  </a:cubicBezTo>
                  <a:cubicBezTo>
                    <a:pt x="0" y="4"/>
                    <a:pt x="2" y="1"/>
                    <a:pt x="2"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17"/>
            <p:cNvSpPr>
              <a:spLocks/>
            </p:cNvSpPr>
            <p:nvPr/>
          </p:nvSpPr>
          <p:spPr bwMode="auto">
            <a:xfrm>
              <a:off x="-9085262" y="4333875"/>
              <a:ext cx="26988" cy="46038"/>
            </a:xfrm>
            <a:custGeom>
              <a:avLst/>
              <a:gdLst>
                <a:gd name="T0" fmla="*/ 4 w 7"/>
                <a:gd name="T1" fmla="*/ 11 h 12"/>
                <a:gd name="T2" fmla="*/ 0 w 7"/>
                <a:gd name="T3" fmla="*/ 7 h 12"/>
                <a:gd name="T4" fmla="*/ 4 w 7"/>
                <a:gd name="T5" fmla="*/ 0 h 12"/>
                <a:gd name="T6" fmla="*/ 4 w 7"/>
                <a:gd name="T7" fmla="*/ 11 h 12"/>
              </a:gdLst>
              <a:ahLst/>
              <a:cxnLst>
                <a:cxn ang="0">
                  <a:pos x="T0" y="T1"/>
                </a:cxn>
                <a:cxn ang="0">
                  <a:pos x="T2" y="T3"/>
                </a:cxn>
                <a:cxn ang="0">
                  <a:pos x="T4" y="T5"/>
                </a:cxn>
                <a:cxn ang="0">
                  <a:pos x="T6" y="T7"/>
                </a:cxn>
              </a:cxnLst>
              <a:rect l="0" t="0" r="r" b="b"/>
              <a:pathLst>
                <a:path w="7" h="12">
                  <a:moveTo>
                    <a:pt x="4" y="11"/>
                  </a:moveTo>
                  <a:cubicBezTo>
                    <a:pt x="1" y="12"/>
                    <a:pt x="0" y="9"/>
                    <a:pt x="0" y="7"/>
                  </a:cubicBezTo>
                  <a:cubicBezTo>
                    <a:pt x="0" y="4"/>
                    <a:pt x="2" y="2"/>
                    <a:pt x="4" y="0"/>
                  </a:cubicBezTo>
                  <a:cubicBezTo>
                    <a:pt x="7" y="1"/>
                    <a:pt x="7" y="9"/>
                    <a:pt x="4"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18"/>
            <p:cNvSpPr>
              <a:spLocks/>
            </p:cNvSpPr>
            <p:nvPr/>
          </p:nvSpPr>
          <p:spPr bwMode="auto">
            <a:xfrm>
              <a:off x="-9129712" y="4341813"/>
              <a:ext cx="41275" cy="30163"/>
            </a:xfrm>
            <a:custGeom>
              <a:avLst/>
              <a:gdLst>
                <a:gd name="T0" fmla="*/ 0 w 11"/>
                <a:gd name="T1" fmla="*/ 8 h 8"/>
                <a:gd name="T2" fmla="*/ 6 w 11"/>
                <a:gd name="T3" fmla="*/ 1 h 8"/>
                <a:gd name="T4" fmla="*/ 9 w 11"/>
                <a:gd name="T5" fmla="*/ 5 h 8"/>
                <a:gd name="T6" fmla="*/ 0 w 11"/>
                <a:gd name="T7" fmla="*/ 8 h 8"/>
              </a:gdLst>
              <a:ahLst/>
              <a:cxnLst>
                <a:cxn ang="0">
                  <a:pos x="T0" y="T1"/>
                </a:cxn>
                <a:cxn ang="0">
                  <a:pos x="T2" y="T3"/>
                </a:cxn>
                <a:cxn ang="0">
                  <a:pos x="T4" y="T5"/>
                </a:cxn>
                <a:cxn ang="0">
                  <a:pos x="T6" y="T7"/>
                </a:cxn>
              </a:cxnLst>
              <a:rect l="0" t="0" r="r" b="b"/>
              <a:pathLst>
                <a:path w="11" h="8">
                  <a:moveTo>
                    <a:pt x="0" y="8"/>
                  </a:moveTo>
                  <a:cubicBezTo>
                    <a:pt x="0" y="7"/>
                    <a:pt x="5" y="2"/>
                    <a:pt x="6" y="1"/>
                  </a:cubicBezTo>
                  <a:cubicBezTo>
                    <a:pt x="8" y="0"/>
                    <a:pt x="11" y="2"/>
                    <a:pt x="9" y="5"/>
                  </a:cubicBezTo>
                  <a:cubicBezTo>
                    <a:pt x="8" y="7"/>
                    <a:pt x="3" y="8"/>
                    <a:pt x="0"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119"/>
            <p:cNvSpPr>
              <a:spLocks/>
            </p:cNvSpPr>
            <p:nvPr/>
          </p:nvSpPr>
          <p:spPr bwMode="auto">
            <a:xfrm>
              <a:off x="-9126537" y="4394200"/>
              <a:ext cx="26988" cy="19050"/>
            </a:xfrm>
            <a:custGeom>
              <a:avLst/>
              <a:gdLst>
                <a:gd name="T0" fmla="*/ 2 w 7"/>
                <a:gd name="T1" fmla="*/ 5 h 5"/>
                <a:gd name="T2" fmla="*/ 1 w 7"/>
                <a:gd name="T3" fmla="*/ 4 h 5"/>
                <a:gd name="T4" fmla="*/ 5 w 7"/>
                <a:gd name="T5" fmla="*/ 0 h 5"/>
                <a:gd name="T6" fmla="*/ 2 w 7"/>
                <a:gd name="T7" fmla="*/ 5 h 5"/>
              </a:gdLst>
              <a:ahLst/>
              <a:cxnLst>
                <a:cxn ang="0">
                  <a:pos x="T0" y="T1"/>
                </a:cxn>
                <a:cxn ang="0">
                  <a:pos x="T2" y="T3"/>
                </a:cxn>
                <a:cxn ang="0">
                  <a:pos x="T4" y="T5"/>
                </a:cxn>
                <a:cxn ang="0">
                  <a:pos x="T6" y="T7"/>
                </a:cxn>
              </a:cxnLst>
              <a:rect l="0" t="0" r="r" b="b"/>
              <a:pathLst>
                <a:path w="7" h="5">
                  <a:moveTo>
                    <a:pt x="2" y="5"/>
                  </a:moveTo>
                  <a:cubicBezTo>
                    <a:pt x="2" y="5"/>
                    <a:pt x="1" y="5"/>
                    <a:pt x="1" y="4"/>
                  </a:cubicBezTo>
                  <a:cubicBezTo>
                    <a:pt x="0" y="3"/>
                    <a:pt x="4" y="0"/>
                    <a:pt x="5" y="0"/>
                  </a:cubicBezTo>
                  <a:cubicBezTo>
                    <a:pt x="7" y="2"/>
                    <a:pt x="5" y="5"/>
                    <a:pt x="2"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120"/>
            <p:cNvSpPr>
              <a:spLocks/>
            </p:cNvSpPr>
            <p:nvPr/>
          </p:nvSpPr>
          <p:spPr bwMode="auto">
            <a:xfrm>
              <a:off x="-9102725" y="4383088"/>
              <a:ext cx="25400" cy="30163"/>
            </a:xfrm>
            <a:custGeom>
              <a:avLst/>
              <a:gdLst>
                <a:gd name="T0" fmla="*/ 1 w 7"/>
                <a:gd name="T1" fmla="*/ 1 h 8"/>
                <a:gd name="T2" fmla="*/ 4 w 7"/>
                <a:gd name="T3" fmla="*/ 7 h 8"/>
                <a:gd name="T4" fmla="*/ 1 w 7"/>
                <a:gd name="T5" fmla="*/ 1 h 8"/>
              </a:gdLst>
              <a:ahLst/>
              <a:cxnLst>
                <a:cxn ang="0">
                  <a:pos x="T0" y="T1"/>
                </a:cxn>
                <a:cxn ang="0">
                  <a:pos x="T2" y="T3"/>
                </a:cxn>
                <a:cxn ang="0">
                  <a:pos x="T4" y="T5"/>
                </a:cxn>
              </a:cxnLst>
              <a:rect l="0" t="0" r="r" b="b"/>
              <a:pathLst>
                <a:path w="7" h="8">
                  <a:moveTo>
                    <a:pt x="1" y="1"/>
                  </a:moveTo>
                  <a:cubicBezTo>
                    <a:pt x="5" y="0"/>
                    <a:pt x="7" y="6"/>
                    <a:pt x="4" y="7"/>
                  </a:cubicBezTo>
                  <a:cubicBezTo>
                    <a:pt x="2" y="8"/>
                    <a:pt x="0" y="2"/>
                    <a:pt x="1"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121"/>
            <p:cNvSpPr>
              <a:spLocks/>
            </p:cNvSpPr>
            <p:nvPr/>
          </p:nvSpPr>
          <p:spPr bwMode="auto">
            <a:xfrm>
              <a:off x="-9096375" y="4421188"/>
              <a:ext cx="34925" cy="33338"/>
            </a:xfrm>
            <a:custGeom>
              <a:avLst/>
              <a:gdLst>
                <a:gd name="T0" fmla="*/ 5 w 9"/>
                <a:gd name="T1" fmla="*/ 8 h 9"/>
                <a:gd name="T2" fmla="*/ 1 w 9"/>
                <a:gd name="T3" fmla="*/ 3 h 9"/>
                <a:gd name="T4" fmla="*/ 5 w 9"/>
                <a:gd name="T5" fmla="*/ 8 h 9"/>
              </a:gdLst>
              <a:ahLst/>
              <a:cxnLst>
                <a:cxn ang="0">
                  <a:pos x="T0" y="T1"/>
                </a:cxn>
                <a:cxn ang="0">
                  <a:pos x="T2" y="T3"/>
                </a:cxn>
                <a:cxn ang="0">
                  <a:pos x="T4" y="T5"/>
                </a:cxn>
              </a:cxnLst>
              <a:rect l="0" t="0" r="r" b="b"/>
              <a:pathLst>
                <a:path w="9" h="9">
                  <a:moveTo>
                    <a:pt x="5" y="8"/>
                  </a:moveTo>
                  <a:cubicBezTo>
                    <a:pt x="9" y="7"/>
                    <a:pt x="4" y="0"/>
                    <a:pt x="1" y="3"/>
                  </a:cubicBezTo>
                  <a:cubicBezTo>
                    <a:pt x="0" y="4"/>
                    <a:pt x="2" y="9"/>
                    <a:pt x="5"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122"/>
            <p:cNvSpPr>
              <a:spLocks/>
            </p:cNvSpPr>
            <p:nvPr/>
          </p:nvSpPr>
          <p:spPr bwMode="auto">
            <a:xfrm>
              <a:off x="-9185275" y="4094163"/>
              <a:ext cx="41275" cy="52388"/>
            </a:xfrm>
            <a:custGeom>
              <a:avLst/>
              <a:gdLst>
                <a:gd name="T0" fmla="*/ 9 w 11"/>
                <a:gd name="T1" fmla="*/ 10 h 14"/>
                <a:gd name="T2" fmla="*/ 5 w 11"/>
                <a:gd name="T3" fmla="*/ 14 h 14"/>
                <a:gd name="T4" fmla="*/ 1 w 11"/>
                <a:gd name="T5" fmla="*/ 8 h 14"/>
                <a:gd name="T6" fmla="*/ 9 w 11"/>
                <a:gd name="T7" fmla="*/ 10 h 14"/>
              </a:gdLst>
              <a:ahLst/>
              <a:cxnLst>
                <a:cxn ang="0">
                  <a:pos x="T0" y="T1"/>
                </a:cxn>
                <a:cxn ang="0">
                  <a:pos x="T2" y="T3"/>
                </a:cxn>
                <a:cxn ang="0">
                  <a:pos x="T4" y="T5"/>
                </a:cxn>
                <a:cxn ang="0">
                  <a:pos x="T6" y="T7"/>
                </a:cxn>
              </a:cxnLst>
              <a:rect l="0" t="0" r="r" b="b"/>
              <a:pathLst>
                <a:path w="11" h="14">
                  <a:moveTo>
                    <a:pt x="9" y="10"/>
                  </a:moveTo>
                  <a:cubicBezTo>
                    <a:pt x="11" y="11"/>
                    <a:pt x="7" y="14"/>
                    <a:pt x="5" y="14"/>
                  </a:cubicBezTo>
                  <a:cubicBezTo>
                    <a:pt x="3" y="13"/>
                    <a:pt x="1" y="10"/>
                    <a:pt x="1" y="8"/>
                  </a:cubicBezTo>
                  <a:cubicBezTo>
                    <a:pt x="0" y="0"/>
                    <a:pt x="9" y="10"/>
                    <a:pt x="9"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123"/>
            <p:cNvSpPr>
              <a:spLocks/>
            </p:cNvSpPr>
            <p:nvPr/>
          </p:nvSpPr>
          <p:spPr bwMode="auto">
            <a:xfrm>
              <a:off x="-9347200" y="4098925"/>
              <a:ext cx="198438" cy="152400"/>
            </a:xfrm>
            <a:custGeom>
              <a:avLst/>
              <a:gdLst>
                <a:gd name="T0" fmla="*/ 25 w 53"/>
                <a:gd name="T1" fmla="*/ 20 h 41"/>
                <a:gd name="T2" fmla="*/ 11 w 53"/>
                <a:gd name="T3" fmla="*/ 0 h 41"/>
                <a:gd name="T4" fmla="*/ 18 w 53"/>
                <a:gd name="T5" fmla="*/ 2 h 41"/>
                <a:gd name="T6" fmla="*/ 18 w 53"/>
                <a:gd name="T7" fmla="*/ 6 h 41"/>
                <a:gd name="T8" fmla="*/ 22 w 53"/>
                <a:gd name="T9" fmla="*/ 9 h 41"/>
                <a:gd name="T10" fmla="*/ 28 w 53"/>
                <a:gd name="T11" fmla="*/ 12 h 41"/>
                <a:gd name="T12" fmla="*/ 32 w 53"/>
                <a:gd name="T13" fmla="*/ 14 h 41"/>
                <a:gd name="T14" fmla="*/ 36 w 53"/>
                <a:gd name="T15" fmla="*/ 14 h 41"/>
                <a:gd name="T16" fmla="*/ 40 w 53"/>
                <a:gd name="T17" fmla="*/ 28 h 41"/>
                <a:gd name="T18" fmla="*/ 48 w 53"/>
                <a:gd name="T19" fmla="*/ 38 h 41"/>
                <a:gd name="T20" fmla="*/ 41 w 53"/>
                <a:gd name="T21" fmla="*/ 37 h 41"/>
                <a:gd name="T22" fmla="*/ 36 w 53"/>
                <a:gd name="T23" fmla="*/ 29 h 41"/>
                <a:gd name="T24" fmla="*/ 31 w 53"/>
                <a:gd name="T25" fmla="*/ 24 h 41"/>
                <a:gd name="T26" fmla="*/ 25 w 53"/>
                <a:gd name="T2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1">
                  <a:moveTo>
                    <a:pt x="25" y="20"/>
                  </a:moveTo>
                  <a:cubicBezTo>
                    <a:pt x="22" y="19"/>
                    <a:pt x="0" y="3"/>
                    <a:pt x="11" y="0"/>
                  </a:cubicBezTo>
                  <a:cubicBezTo>
                    <a:pt x="14" y="0"/>
                    <a:pt x="16" y="0"/>
                    <a:pt x="18" y="2"/>
                  </a:cubicBezTo>
                  <a:cubicBezTo>
                    <a:pt x="18" y="3"/>
                    <a:pt x="17" y="5"/>
                    <a:pt x="18" y="6"/>
                  </a:cubicBezTo>
                  <a:cubicBezTo>
                    <a:pt x="18" y="7"/>
                    <a:pt x="21" y="8"/>
                    <a:pt x="22" y="9"/>
                  </a:cubicBezTo>
                  <a:cubicBezTo>
                    <a:pt x="25" y="11"/>
                    <a:pt x="25" y="11"/>
                    <a:pt x="28" y="12"/>
                  </a:cubicBezTo>
                  <a:cubicBezTo>
                    <a:pt x="30" y="13"/>
                    <a:pt x="30" y="14"/>
                    <a:pt x="32" y="14"/>
                  </a:cubicBezTo>
                  <a:cubicBezTo>
                    <a:pt x="33" y="15"/>
                    <a:pt x="35" y="14"/>
                    <a:pt x="36" y="14"/>
                  </a:cubicBezTo>
                  <a:cubicBezTo>
                    <a:pt x="40" y="17"/>
                    <a:pt x="38" y="24"/>
                    <a:pt x="40" y="28"/>
                  </a:cubicBezTo>
                  <a:cubicBezTo>
                    <a:pt x="42" y="31"/>
                    <a:pt x="53" y="31"/>
                    <a:pt x="48" y="38"/>
                  </a:cubicBezTo>
                  <a:cubicBezTo>
                    <a:pt x="46" y="41"/>
                    <a:pt x="43" y="39"/>
                    <a:pt x="41" y="37"/>
                  </a:cubicBezTo>
                  <a:cubicBezTo>
                    <a:pt x="37" y="35"/>
                    <a:pt x="37" y="33"/>
                    <a:pt x="36" y="29"/>
                  </a:cubicBezTo>
                  <a:cubicBezTo>
                    <a:pt x="35" y="26"/>
                    <a:pt x="33" y="25"/>
                    <a:pt x="31" y="24"/>
                  </a:cubicBezTo>
                  <a:cubicBezTo>
                    <a:pt x="29" y="23"/>
                    <a:pt x="27" y="21"/>
                    <a:pt x="25"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124"/>
            <p:cNvSpPr>
              <a:spLocks/>
            </p:cNvSpPr>
            <p:nvPr/>
          </p:nvSpPr>
          <p:spPr bwMode="auto">
            <a:xfrm>
              <a:off x="-9347200" y="4440238"/>
              <a:ext cx="49213" cy="41275"/>
            </a:xfrm>
            <a:custGeom>
              <a:avLst/>
              <a:gdLst>
                <a:gd name="T0" fmla="*/ 3 w 13"/>
                <a:gd name="T1" fmla="*/ 1 h 11"/>
                <a:gd name="T2" fmla="*/ 9 w 13"/>
                <a:gd name="T3" fmla="*/ 8 h 11"/>
                <a:gd name="T4" fmla="*/ 3 w 13"/>
                <a:gd name="T5" fmla="*/ 1 h 11"/>
              </a:gdLst>
              <a:ahLst/>
              <a:cxnLst>
                <a:cxn ang="0">
                  <a:pos x="T0" y="T1"/>
                </a:cxn>
                <a:cxn ang="0">
                  <a:pos x="T2" y="T3"/>
                </a:cxn>
                <a:cxn ang="0">
                  <a:pos x="T4" y="T5"/>
                </a:cxn>
              </a:cxnLst>
              <a:rect l="0" t="0" r="r" b="b"/>
              <a:pathLst>
                <a:path w="13" h="11">
                  <a:moveTo>
                    <a:pt x="3" y="1"/>
                  </a:moveTo>
                  <a:cubicBezTo>
                    <a:pt x="6" y="0"/>
                    <a:pt x="13" y="4"/>
                    <a:pt x="9" y="8"/>
                  </a:cubicBezTo>
                  <a:cubicBezTo>
                    <a:pt x="5" y="11"/>
                    <a:pt x="0" y="2"/>
                    <a:pt x="3"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125"/>
            <p:cNvSpPr>
              <a:spLocks/>
            </p:cNvSpPr>
            <p:nvPr/>
          </p:nvSpPr>
          <p:spPr bwMode="auto">
            <a:xfrm>
              <a:off x="-9567862" y="4240213"/>
              <a:ext cx="47625" cy="46038"/>
            </a:xfrm>
            <a:custGeom>
              <a:avLst/>
              <a:gdLst>
                <a:gd name="T0" fmla="*/ 8 w 13"/>
                <a:gd name="T1" fmla="*/ 12 h 12"/>
                <a:gd name="T2" fmla="*/ 1 w 13"/>
                <a:gd name="T3" fmla="*/ 3 h 12"/>
                <a:gd name="T4" fmla="*/ 4 w 13"/>
                <a:gd name="T5" fmla="*/ 1 h 12"/>
                <a:gd name="T6" fmla="*/ 12 w 13"/>
                <a:gd name="T7" fmla="*/ 10 h 12"/>
                <a:gd name="T8" fmla="*/ 9 w 13"/>
                <a:gd name="T9" fmla="*/ 9 h 12"/>
                <a:gd name="T10" fmla="*/ 8 w 13"/>
                <a:gd name="T11" fmla="*/ 12 h 12"/>
              </a:gdLst>
              <a:ahLst/>
              <a:cxnLst>
                <a:cxn ang="0">
                  <a:pos x="T0" y="T1"/>
                </a:cxn>
                <a:cxn ang="0">
                  <a:pos x="T2" y="T3"/>
                </a:cxn>
                <a:cxn ang="0">
                  <a:pos x="T4" y="T5"/>
                </a:cxn>
                <a:cxn ang="0">
                  <a:pos x="T6" y="T7"/>
                </a:cxn>
                <a:cxn ang="0">
                  <a:pos x="T8" y="T9"/>
                </a:cxn>
                <a:cxn ang="0">
                  <a:pos x="T10" y="T11"/>
                </a:cxn>
              </a:cxnLst>
              <a:rect l="0" t="0" r="r" b="b"/>
              <a:pathLst>
                <a:path w="13" h="12">
                  <a:moveTo>
                    <a:pt x="8" y="12"/>
                  </a:moveTo>
                  <a:cubicBezTo>
                    <a:pt x="6" y="11"/>
                    <a:pt x="0" y="5"/>
                    <a:pt x="1" y="3"/>
                  </a:cubicBezTo>
                  <a:cubicBezTo>
                    <a:pt x="2" y="2"/>
                    <a:pt x="4" y="0"/>
                    <a:pt x="4" y="1"/>
                  </a:cubicBezTo>
                  <a:cubicBezTo>
                    <a:pt x="5" y="5"/>
                    <a:pt x="13" y="5"/>
                    <a:pt x="12" y="10"/>
                  </a:cubicBezTo>
                  <a:cubicBezTo>
                    <a:pt x="11" y="9"/>
                    <a:pt x="10" y="9"/>
                    <a:pt x="9" y="9"/>
                  </a:cubicBezTo>
                  <a:cubicBezTo>
                    <a:pt x="9" y="10"/>
                    <a:pt x="8" y="11"/>
                    <a:pt x="8"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126"/>
            <p:cNvSpPr>
              <a:spLocks/>
            </p:cNvSpPr>
            <p:nvPr/>
          </p:nvSpPr>
          <p:spPr bwMode="auto">
            <a:xfrm>
              <a:off x="-9605962" y="4173538"/>
              <a:ext cx="74613" cy="60325"/>
            </a:xfrm>
            <a:custGeom>
              <a:avLst/>
              <a:gdLst>
                <a:gd name="T0" fmla="*/ 15 w 20"/>
                <a:gd name="T1" fmla="*/ 7 h 16"/>
                <a:gd name="T2" fmla="*/ 17 w 20"/>
                <a:gd name="T3" fmla="*/ 15 h 16"/>
                <a:gd name="T4" fmla="*/ 8 w 20"/>
                <a:gd name="T5" fmla="*/ 12 h 16"/>
                <a:gd name="T6" fmla="*/ 11 w 20"/>
                <a:gd name="T7" fmla="*/ 2 h 16"/>
                <a:gd name="T8" fmla="*/ 15 w 20"/>
                <a:gd name="T9" fmla="*/ 7 h 16"/>
              </a:gdLst>
              <a:ahLst/>
              <a:cxnLst>
                <a:cxn ang="0">
                  <a:pos x="T0" y="T1"/>
                </a:cxn>
                <a:cxn ang="0">
                  <a:pos x="T2" y="T3"/>
                </a:cxn>
                <a:cxn ang="0">
                  <a:pos x="T4" y="T5"/>
                </a:cxn>
                <a:cxn ang="0">
                  <a:pos x="T6" y="T7"/>
                </a:cxn>
                <a:cxn ang="0">
                  <a:pos x="T8" y="T9"/>
                </a:cxn>
              </a:cxnLst>
              <a:rect l="0" t="0" r="r" b="b"/>
              <a:pathLst>
                <a:path w="20" h="16">
                  <a:moveTo>
                    <a:pt x="15" y="7"/>
                  </a:moveTo>
                  <a:cubicBezTo>
                    <a:pt x="15" y="11"/>
                    <a:pt x="20" y="13"/>
                    <a:pt x="17" y="15"/>
                  </a:cubicBezTo>
                  <a:cubicBezTo>
                    <a:pt x="15" y="16"/>
                    <a:pt x="8" y="15"/>
                    <a:pt x="8" y="12"/>
                  </a:cubicBezTo>
                  <a:cubicBezTo>
                    <a:pt x="0" y="13"/>
                    <a:pt x="9" y="3"/>
                    <a:pt x="11" y="2"/>
                  </a:cubicBezTo>
                  <a:cubicBezTo>
                    <a:pt x="17" y="0"/>
                    <a:pt x="15" y="4"/>
                    <a:pt x="15"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127"/>
            <p:cNvSpPr>
              <a:spLocks/>
            </p:cNvSpPr>
            <p:nvPr/>
          </p:nvSpPr>
          <p:spPr bwMode="auto">
            <a:xfrm>
              <a:off x="-9658350" y="3992563"/>
              <a:ext cx="52388" cy="79375"/>
            </a:xfrm>
            <a:custGeom>
              <a:avLst/>
              <a:gdLst>
                <a:gd name="T0" fmla="*/ 13 w 14"/>
                <a:gd name="T1" fmla="*/ 20 h 21"/>
                <a:gd name="T2" fmla="*/ 13 w 14"/>
                <a:gd name="T3" fmla="*/ 21 h 21"/>
                <a:gd name="T4" fmla="*/ 2 w 14"/>
                <a:gd name="T5" fmla="*/ 8 h 21"/>
                <a:gd name="T6" fmla="*/ 5 w 14"/>
                <a:gd name="T7" fmla="*/ 3 h 21"/>
                <a:gd name="T8" fmla="*/ 8 w 14"/>
                <a:gd name="T9" fmla="*/ 11 h 21"/>
                <a:gd name="T10" fmla="*/ 13 w 14"/>
                <a:gd name="T11" fmla="*/ 20 h 21"/>
              </a:gdLst>
              <a:ahLst/>
              <a:cxnLst>
                <a:cxn ang="0">
                  <a:pos x="T0" y="T1"/>
                </a:cxn>
                <a:cxn ang="0">
                  <a:pos x="T2" y="T3"/>
                </a:cxn>
                <a:cxn ang="0">
                  <a:pos x="T4" y="T5"/>
                </a:cxn>
                <a:cxn ang="0">
                  <a:pos x="T6" y="T7"/>
                </a:cxn>
                <a:cxn ang="0">
                  <a:pos x="T8" y="T9"/>
                </a:cxn>
                <a:cxn ang="0">
                  <a:pos x="T10" y="T11"/>
                </a:cxn>
              </a:cxnLst>
              <a:rect l="0" t="0" r="r" b="b"/>
              <a:pathLst>
                <a:path w="14" h="21">
                  <a:moveTo>
                    <a:pt x="13" y="20"/>
                  </a:moveTo>
                  <a:cubicBezTo>
                    <a:pt x="13" y="20"/>
                    <a:pt x="13" y="21"/>
                    <a:pt x="13" y="21"/>
                  </a:cubicBezTo>
                  <a:cubicBezTo>
                    <a:pt x="9" y="19"/>
                    <a:pt x="3" y="11"/>
                    <a:pt x="2" y="8"/>
                  </a:cubicBezTo>
                  <a:cubicBezTo>
                    <a:pt x="1" y="5"/>
                    <a:pt x="0" y="0"/>
                    <a:pt x="5" y="3"/>
                  </a:cubicBezTo>
                  <a:cubicBezTo>
                    <a:pt x="6" y="3"/>
                    <a:pt x="7" y="9"/>
                    <a:pt x="8" y="11"/>
                  </a:cubicBezTo>
                  <a:cubicBezTo>
                    <a:pt x="9" y="14"/>
                    <a:pt x="14" y="17"/>
                    <a:pt x="13"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128"/>
            <p:cNvSpPr>
              <a:spLocks/>
            </p:cNvSpPr>
            <p:nvPr/>
          </p:nvSpPr>
          <p:spPr bwMode="auto">
            <a:xfrm>
              <a:off x="-10817225" y="3813175"/>
              <a:ext cx="176213" cy="344488"/>
            </a:xfrm>
            <a:custGeom>
              <a:avLst/>
              <a:gdLst>
                <a:gd name="T0" fmla="*/ 10 w 47"/>
                <a:gd name="T1" fmla="*/ 42 h 92"/>
                <a:gd name="T2" fmla="*/ 9 w 47"/>
                <a:gd name="T3" fmla="*/ 32 h 92"/>
                <a:gd name="T4" fmla="*/ 1 w 47"/>
                <a:gd name="T5" fmla="*/ 19 h 92"/>
                <a:gd name="T6" fmla="*/ 4 w 47"/>
                <a:gd name="T7" fmla="*/ 7 h 92"/>
                <a:gd name="T8" fmla="*/ 29 w 47"/>
                <a:gd name="T9" fmla="*/ 3 h 92"/>
                <a:gd name="T10" fmla="*/ 37 w 47"/>
                <a:gd name="T11" fmla="*/ 2 h 92"/>
                <a:gd name="T12" fmla="*/ 40 w 47"/>
                <a:gd name="T13" fmla="*/ 8 h 92"/>
                <a:gd name="T14" fmla="*/ 46 w 47"/>
                <a:gd name="T15" fmla="*/ 22 h 92"/>
                <a:gd name="T16" fmla="*/ 42 w 47"/>
                <a:gd name="T17" fmla="*/ 50 h 92"/>
                <a:gd name="T18" fmla="*/ 36 w 47"/>
                <a:gd name="T19" fmla="*/ 73 h 92"/>
                <a:gd name="T20" fmla="*/ 28 w 47"/>
                <a:gd name="T21" fmla="*/ 71 h 92"/>
                <a:gd name="T22" fmla="*/ 8 w 47"/>
                <a:gd name="T23" fmla="*/ 62 h 92"/>
                <a:gd name="T24" fmla="*/ 10 w 47"/>
                <a:gd name="T2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2">
                  <a:moveTo>
                    <a:pt x="10" y="42"/>
                  </a:moveTo>
                  <a:cubicBezTo>
                    <a:pt x="10" y="39"/>
                    <a:pt x="10" y="36"/>
                    <a:pt x="9" y="32"/>
                  </a:cubicBezTo>
                  <a:cubicBezTo>
                    <a:pt x="7" y="27"/>
                    <a:pt x="2" y="24"/>
                    <a:pt x="1" y="19"/>
                  </a:cubicBezTo>
                  <a:cubicBezTo>
                    <a:pt x="0" y="15"/>
                    <a:pt x="4" y="7"/>
                    <a:pt x="4" y="7"/>
                  </a:cubicBezTo>
                  <a:cubicBezTo>
                    <a:pt x="9" y="22"/>
                    <a:pt x="21" y="5"/>
                    <a:pt x="29" y="3"/>
                  </a:cubicBezTo>
                  <a:cubicBezTo>
                    <a:pt x="31" y="2"/>
                    <a:pt x="34" y="0"/>
                    <a:pt x="37" y="2"/>
                  </a:cubicBezTo>
                  <a:cubicBezTo>
                    <a:pt x="41" y="4"/>
                    <a:pt x="38" y="6"/>
                    <a:pt x="40" y="8"/>
                  </a:cubicBezTo>
                  <a:cubicBezTo>
                    <a:pt x="43" y="14"/>
                    <a:pt x="46" y="15"/>
                    <a:pt x="46" y="22"/>
                  </a:cubicBezTo>
                  <a:cubicBezTo>
                    <a:pt x="47" y="31"/>
                    <a:pt x="44" y="41"/>
                    <a:pt x="42" y="50"/>
                  </a:cubicBezTo>
                  <a:cubicBezTo>
                    <a:pt x="41" y="58"/>
                    <a:pt x="45" y="71"/>
                    <a:pt x="36" y="73"/>
                  </a:cubicBezTo>
                  <a:cubicBezTo>
                    <a:pt x="33" y="73"/>
                    <a:pt x="30" y="72"/>
                    <a:pt x="28" y="71"/>
                  </a:cubicBezTo>
                  <a:cubicBezTo>
                    <a:pt x="25" y="92"/>
                    <a:pt x="3" y="78"/>
                    <a:pt x="8" y="62"/>
                  </a:cubicBezTo>
                  <a:cubicBezTo>
                    <a:pt x="9" y="55"/>
                    <a:pt x="11" y="49"/>
                    <a:pt x="10" y="4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129"/>
            <p:cNvSpPr>
              <a:spLocks/>
            </p:cNvSpPr>
            <p:nvPr/>
          </p:nvSpPr>
          <p:spPr bwMode="auto">
            <a:xfrm>
              <a:off x="-10772775" y="3576637"/>
              <a:ext cx="109538" cy="228600"/>
            </a:xfrm>
            <a:custGeom>
              <a:avLst/>
              <a:gdLst>
                <a:gd name="T0" fmla="*/ 28 w 29"/>
                <a:gd name="T1" fmla="*/ 34 h 61"/>
                <a:gd name="T2" fmla="*/ 14 w 29"/>
                <a:gd name="T3" fmla="*/ 59 h 61"/>
                <a:gd name="T4" fmla="*/ 5 w 29"/>
                <a:gd name="T5" fmla="*/ 41 h 61"/>
                <a:gd name="T6" fmla="*/ 2 w 29"/>
                <a:gd name="T7" fmla="*/ 24 h 61"/>
                <a:gd name="T8" fmla="*/ 14 w 29"/>
                <a:gd name="T9" fmla="*/ 11 h 61"/>
                <a:gd name="T10" fmla="*/ 21 w 29"/>
                <a:gd name="T11" fmla="*/ 4 h 61"/>
                <a:gd name="T12" fmla="*/ 26 w 29"/>
                <a:gd name="T13" fmla="*/ 0 h 61"/>
                <a:gd name="T14" fmla="*/ 25 w 29"/>
                <a:gd name="T15" fmla="*/ 15 h 61"/>
                <a:gd name="T16" fmla="*/ 28 w 29"/>
                <a:gd name="T1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1">
                  <a:moveTo>
                    <a:pt x="28" y="34"/>
                  </a:moveTo>
                  <a:cubicBezTo>
                    <a:pt x="28" y="40"/>
                    <a:pt x="21" y="61"/>
                    <a:pt x="14" y="59"/>
                  </a:cubicBezTo>
                  <a:cubicBezTo>
                    <a:pt x="10" y="57"/>
                    <a:pt x="6" y="45"/>
                    <a:pt x="5" y="41"/>
                  </a:cubicBezTo>
                  <a:cubicBezTo>
                    <a:pt x="5" y="36"/>
                    <a:pt x="0" y="30"/>
                    <a:pt x="2" y="24"/>
                  </a:cubicBezTo>
                  <a:cubicBezTo>
                    <a:pt x="3" y="19"/>
                    <a:pt x="10" y="14"/>
                    <a:pt x="14" y="11"/>
                  </a:cubicBezTo>
                  <a:cubicBezTo>
                    <a:pt x="17" y="8"/>
                    <a:pt x="18" y="7"/>
                    <a:pt x="21" y="4"/>
                  </a:cubicBezTo>
                  <a:cubicBezTo>
                    <a:pt x="23" y="2"/>
                    <a:pt x="22" y="0"/>
                    <a:pt x="26" y="0"/>
                  </a:cubicBezTo>
                  <a:cubicBezTo>
                    <a:pt x="28" y="5"/>
                    <a:pt x="25" y="9"/>
                    <a:pt x="25" y="15"/>
                  </a:cubicBezTo>
                  <a:cubicBezTo>
                    <a:pt x="25" y="21"/>
                    <a:pt x="29" y="27"/>
                    <a:pt x="28" y="3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130"/>
            <p:cNvSpPr>
              <a:spLocks/>
            </p:cNvSpPr>
            <p:nvPr/>
          </p:nvSpPr>
          <p:spPr bwMode="auto">
            <a:xfrm>
              <a:off x="-11510962" y="4071938"/>
              <a:ext cx="71438" cy="60325"/>
            </a:xfrm>
            <a:custGeom>
              <a:avLst/>
              <a:gdLst>
                <a:gd name="T0" fmla="*/ 8 w 19"/>
                <a:gd name="T1" fmla="*/ 4 h 16"/>
                <a:gd name="T2" fmla="*/ 7 w 19"/>
                <a:gd name="T3" fmla="*/ 15 h 16"/>
                <a:gd name="T4" fmla="*/ 8 w 19"/>
                <a:gd name="T5" fmla="*/ 4 h 16"/>
              </a:gdLst>
              <a:ahLst/>
              <a:cxnLst>
                <a:cxn ang="0">
                  <a:pos x="T0" y="T1"/>
                </a:cxn>
                <a:cxn ang="0">
                  <a:pos x="T2" y="T3"/>
                </a:cxn>
                <a:cxn ang="0">
                  <a:pos x="T4" y="T5"/>
                </a:cxn>
              </a:cxnLst>
              <a:rect l="0" t="0" r="r" b="b"/>
              <a:pathLst>
                <a:path w="19" h="16">
                  <a:moveTo>
                    <a:pt x="8" y="4"/>
                  </a:moveTo>
                  <a:cubicBezTo>
                    <a:pt x="19" y="0"/>
                    <a:pt x="12" y="16"/>
                    <a:pt x="7" y="15"/>
                  </a:cubicBezTo>
                  <a:cubicBezTo>
                    <a:pt x="0" y="15"/>
                    <a:pt x="3" y="5"/>
                    <a:pt x="8"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31"/>
            <p:cNvSpPr>
              <a:spLocks/>
            </p:cNvSpPr>
            <p:nvPr/>
          </p:nvSpPr>
          <p:spPr bwMode="auto">
            <a:xfrm>
              <a:off x="-11387137" y="3986213"/>
              <a:ext cx="109538" cy="96838"/>
            </a:xfrm>
            <a:custGeom>
              <a:avLst/>
              <a:gdLst>
                <a:gd name="T0" fmla="*/ 28 w 29"/>
                <a:gd name="T1" fmla="*/ 6 h 26"/>
                <a:gd name="T2" fmla="*/ 25 w 29"/>
                <a:gd name="T3" fmla="*/ 17 h 26"/>
                <a:gd name="T4" fmla="*/ 12 w 29"/>
                <a:gd name="T5" fmla="*/ 21 h 26"/>
                <a:gd name="T6" fmla="*/ 9 w 29"/>
                <a:gd name="T7" fmla="*/ 17 h 26"/>
                <a:gd name="T8" fmla="*/ 1 w 29"/>
                <a:gd name="T9" fmla="*/ 13 h 26"/>
                <a:gd name="T10" fmla="*/ 5 w 29"/>
                <a:gd name="T11" fmla="*/ 7 h 26"/>
                <a:gd name="T12" fmla="*/ 23 w 29"/>
                <a:gd name="T13" fmla="*/ 0 h 26"/>
                <a:gd name="T14" fmla="*/ 22 w 29"/>
                <a:gd name="T15" fmla="*/ 6 h 26"/>
                <a:gd name="T16" fmla="*/ 28 w 29"/>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28" y="6"/>
                  </a:moveTo>
                  <a:cubicBezTo>
                    <a:pt x="29" y="5"/>
                    <a:pt x="26" y="16"/>
                    <a:pt x="25" y="17"/>
                  </a:cubicBezTo>
                  <a:cubicBezTo>
                    <a:pt x="22" y="23"/>
                    <a:pt x="18" y="26"/>
                    <a:pt x="12" y="21"/>
                  </a:cubicBezTo>
                  <a:cubicBezTo>
                    <a:pt x="11" y="20"/>
                    <a:pt x="9" y="17"/>
                    <a:pt x="9" y="17"/>
                  </a:cubicBezTo>
                  <a:cubicBezTo>
                    <a:pt x="6" y="16"/>
                    <a:pt x="1" y="19"/>
                    <a:pt x="1" y="13"/>
                  </a:cubicBezTo>
                  <a:cubicBezTo>
                    <a:pt x="0" y="9"/>
                    <a:pt x="3" y="9"/>
                    <a:pt x="5" y="7"/>
                  </a:cubicBezTo>
                  <a:cubicBezTo>
                    <a:pt x="10" y="2"/>
                    <a:pt x="16" y="1"/>
                    <a:pt x="23" y="0"/>
                  </a:cubicBezTo>
                  <a:cubicBezTo>
                    <a:pt x="22" y="2"/>
                    <a:pt x="23" y="4"/>
                    <a:pt x="22" y="6"/>
                  </a:cubicBezTo>
                  <a:cubicBezTo>
                    <a:pt x="24" y="5"/>
                    <a:pt x="26" y="6"/>
                    <a:pt x="28"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32"/>
            <p:cNvSpPr>
              <a:spLocks/>
            </p:cNvSpPr>
            <p:nvPr/>
          </p:nvSpPr>
          <p:spPr bwMode="auto">
            <a:xfrm>
              <a:off x="-11260137" y="3967163"/>
              <a:ext cx="87313" cy="44450"/>
            </a:xfrm>
            <a:custGeom>
              <a:avLst/>
              <a:gdLst>
                <a:gd name="T0" fmla="*/ 19 w 23"/>
                <a:gd name="T1" fmla="*/ 9 h 12"/>
                <a:gd name="T2" fmla="*/ 8 w 23"/>
                <a:gd name="T3" fmla="*/ 1 h 12"/>
                <a:gd name="T4" fmla="*/ 19 w 23"/>
                <a:gd name="T5" fmla="*/ 9 h 12"/>
              </a:gdLst>
              <a:ahLst/>
              <a:cxnLst>
                <a:cxn ang="0">
                  <a:pos x="T0" y="T1"/>
                </a:cxn>
                <a:cxn ang="0">
                  <a:pos x="T2" y="T3"/>
                </a:cxn>
                <a:cxn ang="0">
                  <a:pos x="T4" y="T5"/>
                </a:cxn>
              </a:cxnLst>
              <a:rect l="0" t="0" r="r" b="b"/>
              <a:pathLst>
                <a:path w="23" h="12">
                  <a:moveTo>
                    <a:pt x="19" y="9"/>
                  </a:moveTo>
                  <a:cubicBezTo>
                    <a:pt x="14" y="12"/>
                    <a:pt x="0" y="4"/>
                    <a:pt x="8" y="1"/>
                  </a:cubicBezTo>
                  <a:cubicBezTo>
                    <a:pt x="11" y="0"/>
                    <a:pt x="23" y="7"/>
                    <a:pt x="19"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33"/>
            <p:cNvSpPr>
              <a:spLocks/>
            </p:cNvSpPr>
            <p:nvPr/>
          </p:nvSpPr>
          <p:spPr bwMode="auto">
            <a:xfrm>
              <a:off x="-766762" y="6296025"/>
              <a:ext cx="258763" cy="209550"/>
            </a:xfrm>
            <a:custGeom>
              <a:avLst/>
              <a:gdLst>
                <a:gd name="T0" fmla="*/ 5 w 69"/>
                <a:gd name="T1" fmla="*/ 46 h 56"/>
                <a:gd name="T2" fmla="*/ 5 w 69"/>
                <a:gd name="T3" fmla="*/ 20 h 56"/>
                <a:gd name="T4" fmla="*/ 18 w 69"/>
                <a:gd name="T5" fmla="*/ 14 h 56"/>
                <a:gd name="T6" fmla="*/ 25 w 69"/>
                <a:gd name="T7" fmla="*/ 7 h 56"/>
                <a:gd name="T8" fmla="*/ 40 w 69"/>
                <a:gd name="T9" fmla="*/ 3 h 56"/>
                <a:gd name="T10" fmla="*/ 55 w 69"/>
                <a:gd name="T11" fmla="*/ 1 h 56"/>
                <a:gd name="T12" fmla="*/ 62 w 69"/>
                <a:gd name="T13" fmla="*/ 4 h 56"/>
                <a:gd name="T14" fmla="*/ 69 w 69"/>
                <a:gd name="T15" fmla="*/ 7 h 56"/>
                <a:gd name="T16" fmla="*/ 67 w 69"/>
                <a:gd name="T17" fmla="*/ 10 h 56"/>
                <a:gd name="T18" fmla="*/ 62 w 69"/>
                <a:gd name="T19" fmla="*/ 15 h 56"/>
                <a:gd name="T20" fmla="*/ 58 w 69"/>
                <a:gd name="T21" fmla="*/ 23 h 56"/>
                <a:gd name="T22" fmla="*/ 54 w 69"/>
                <a:gd name="T23" fmla="*/ 26 h 56"/>
                <a:gd name="T24" fmla="*/ 52 w 69"/>
                <a:gd name="T25" fmla="*/ 32 h 56"/>
                <a:gd name="T26" fmla="*/ 51 w 69"/>
                <a:gd name="T27" fmla="*/ 42 h 56"/>
                <a:gd name="T28" fmla="*/ 40 w 69"/>
                <a:gd name="T29" fmla="*/ 48 h 56"/>
                <a:gd name="T30" fmla="*/ 40 w 69"/>
                <a:gd name="T31" fmla="*/ 50 h 56"/>
                <a:gd name="T32" fmla="*/ 34 w 69"/>
                <a:gd name="T33" fmla="*/ 50 h 56"/>
                <a:gd name="T34" fmla="*/ 28 w 69"/>
                <a:gd name="T35" fmla="*/ 55 h 56"/>
                <a:gd name="T36" fmla="*/ 22 w 69"/>
                <a:gd name="T37" fmla="*/ 51 h 56"/>
                <a:gd name="T38" fmla="*/ 5 w 69"/>
                <a:gd name="T3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56">
                  <a:moveTo>
                    <a:pt x="5" y="46"/>
                  </a:moveTo>
                  <a:cubicBezTo>
                    <a:pt x="0" y="42"/>
                    <a:pt x="1" y="25"/>
                    <a:pt x="5" y="20"/>
                  </a:cubicBezTo>
                  <a:cubicBezTo>
                    <a:pt x="6" y="19"/>
                    <a:pt x="18" y="13"/>
                    <a:pt x="18" y="14"/>
                  </a:cubicBezTo>
                  <a:cubicBezTo>
                    <a:pt x="17" y="6"/>
                    <a:pt x="19" y="9"/>
                    <a:pt x="25" y="7"/>
                  </a:cubicBezTo>
                  <a:cubicBezTo>
                    <a:pt x="30" y="5"/>
                    <a:pt x="35" y="5"/>
                    <a:pt x="40" y="3"/>
                  </a:cubicBezTo>
                  <a:cubicBezTo>
                    <a:pt x="46" y="2"/>
                    <a:pt x="49" y="0"/>
                    <a:pt x="55" y="1"/>
                  </a:cubicBezTo>
                  <a:cubicBezTo>
                    <a:pt x="59" y="2"/>
                    <a:pt x="59" y="2"/>
                    <a:pt x="62" y="4"/>
                  </a:cubicBezTo>
                  <a:cubicBezTo>
                    <a:pt x="65" y="5"/>
                    <a:pt x="65" y="8"/>
                    <a:pt x="69" y="7"/>
                  </a:cubicBezTo>
                  <a:cubicBezTo>
                    <a:pt x="69" y="10"/>
                    <a:pt x="68" y="9"/>
                    <a:pt x="67" y="10"/>
                  </a:cubicBezTo>
                  <a:cubicBezTo>
                    <a:pt x="66" y="11"/>
                    <a:pt x="63" y="14"/>
                    <a:pt x="62" y="15"/>
                  </a:cubicBezTo>
                  <a:cubicBezTo>
                    <a:pt x="60" y="18"/>
                    <a:pt x="60" y="21"/>
                    <a:pt x="58" y="23"/>
                  </a:cubicBezTo>
                  <a:cubicBezTo>
                    <a:pt x="57" y="25"/>
                    <a:pt x="55" y="24"/>
                    <a:pt x="54" y="26"/>
                  </a:cubicBezTo>
                  <a:cubicBezTo>
                    <a:pt x="53" y="27"/>
                    <a:pt x="53" y="30"/>
                    <a:pt x="52" y="32"/>
                  </a:cubicBezTo>
                  <a:cubicBezTo>
                    <a:pt x="52" y="35"/>
                    <a:pt x="52" y="38"/>
                    <a:pt x="51" y="42"/>
                  </a:cubicBezTo>
                  <a:cubicBezTo>
                    <a:pt x="45" y="40"/>
                    <a:pt x="45" y="48"/>
                    <a:pt x="40" y="48"/>
                  </a:cubicBezTo>
                  <a:cubicBezTo>
                    <a:pt x="40" y="49"/>
                    <a:pt x="40" y="49"/>
                    <a:pt x="40" y="50"/>
                  </a:cubicBezTo>
                  <a:cubicBezTo>
                    <a:pt x="38" y="50"/>
                    <a:pt x="36" y="50"/>
                    <a:pt x="34" y="50"/>
                  </a:cubicBezTo>
                  <a:cubicBezTo>
                    <a:pt x="32" y="53"/>
                    <a:pt x="32" y="55"/>
                    <a:pt x="28" y="55"/>
                  </a:cubicBezTo>
                  <a:cubicBezTo>
                    <a:pt x="25" y="56"/>
                    <a:pt x="22" y="54"/>
                    <a:pt x="22" y="51"/>
                  </a:cubicBezTo>
                  <a:cubicBezTo>
                    <a:pt x="17" y="51"/>
                    <a:pt x="8" y="51"/>
                    <a:pt x="5" y="4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4"/>
            <p:cNvSpPr>
              <a:spLocks/>
            </p:cNvSpPr>
            <p:nvPr/>
          </p:nvSpPr>
          <p:spPr bwMode="auto">
            <a:xfrm>
              <a:off x="-10783887" y="7975600"/>
              <a:ext cx="65088" cy="71438"/>
            </a:xfrm>
            <a:custGeom>
              <a:avLst/>
              <a:gdLst>
                <a:gd name="T0" fmla="*/ 6 w 17"/>
                <a:gd name="T1" fmla="*/ 15 h 19"/>
                <a:gd name="T2" fmla="*/ 0 w 17"/>
                <a:gd name="T3" fmla="*/ 11 h 19"/>
                <a:gd name="T4" fmla="*/ 3 w 17"/>
                <a:gd name="T5" fmla="*/ 8 h 19"/>
                <a:gd name="T6" fmla="*/ 11 w 17"/>
                <a:gd name="T7" fmla="*/ 0 h 19"/>
                <a:gd name="T8" fmla="*/ 12 w 17"/>
                <a:gd name="T9" fmla="*/ 8 h 19"/>
                <a:gd name="T10" fmla="*/ 5 w 17"/>
                <a:gd name="T11" fmla="*/ 15 h 19"/>
              </a:gdLst>
              <a:ahLst/>
              <a:cxnLst>
                <a:cxn ang="0">
                  <a:pos x="T0" y="T1"/>
                </a:cxn>
                <a:cxn ang="0">
                  <a:pos x="T2" y="T3"/>
                </a:cxn>
                <a:cxn ang="0">
                  <a:pos x="T4" y="T5"/>
                </a:cxn>
                <a:cxn ang="0">
                  <a:pos x="T6" y="T7"/>
                </a:cxn>
                <a:cxn ang="0">
                  <a:pos x="T8" y="T9"/>
                </a:cxn>
                <a:cxn ang="0">
                  <a:pos x="T10" y="T11"/>
                </a:cxn>
              </a:cxnLst>
              <a:rect l="0" t="0" r="r" b="b"/>
              <a:pathLst>
                <a:path w="17" h="19">
                  <a:moveTo>
                    <a:pt x="6" y="15"/>
                  </a:moveTo>
                  <a:cubicBezTo>
                    <a:pt x="5" y="15"/>
                    <a:pt x="1" y="12"/>
                    <a:pt x="0" y="11"/>
                  </a:cubicBezTo>
                  <a:cubicBezTo>
                    <a:pt x="0" y="9"/>
                    <a:pt x="2" y="9"/>
                    <a:pt x="3" y="8"/>
                  </a:cubicBezTo>
                  <a:cubicBezTo>
                    <a:pt x="5" y="5"/>
                    <a:pt x="7" y="1"/>
                    <a:pt x="11" y="0"/>
                  </a:cubicBezTo>
                  <a:cubicBezTo>
                    <a:pt x="17" y="0"/>
                    <a:pt x="13" y="5"/>
                    <a:pt x="12" y="8"/>
                  </a:cubicBezTo>
                  <a:cubicBezTo>
                    <a:pt x="11" y="10"/>
                    <a:pt x="9" y="19"/>
                    <a:pt x="5" y="15"/>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35"/>
            <p:cNvSpPr>
              <a:spLocks/>
            </p:cNvSpPr>
            <p:nvPr/>
          </p:nvSpPr>
          <p:spPr bwMode="auto">
            <a:xfrm>
              <a:off x="-10896600" y="8178800"/>
              <a:ext cx="19050" cy="22225"/>
            </a:xfrm>
            <a:custGeom>
              <a:avLst/>
              <a:gdLst>
                <a:gd name="T0" fmla="*/ 2 w 5"/>
                <a:gd name="T1" fmla="*/ 5 h 6"/>
                <a:gd name="T2" fmla="*/ 3 w 5"/>
                <a:gd name="T3" fmla="*/ 0 h 6"/>
                <a:gd name="T4" fmla="*/ 5 w 5"/>
                <a:gd name="T5" fmla="*/ 5 h 6"/>
                <a:gd name="T6" fmla="*/ 2 w 5"/>
                <a:gd name="T7" fmla="*/ 5 h 6"/>
              </a:gdLst>
              <a:ahLst/>
              <a:cxnLst>
                <a:cxn ang="0">
                  <a:pos x="T0" y="T1"/>
                </a:cxn>
                <a:cxn ang="0">
                  <a:pos x="T2" y="T3"/>
                </a:cxn>
                <a:cxn ang="0">
                  <a:pos x="T4" y="T5"/>
                </a:cxn>
                <a:cxn ang="0">
                  <a:pos x="T6" y="T7"/>
                </a:cxn>
              </a:cxnLst>
              <a:rect l="0" t="0" r="r" b="b"/>
              <a:pathLst>
                <a:path w="5" h="6">
                  <a:moveTo>
                    <a:pt x="2" y="5"/>
                  </a:moveTo>
                  <a:cubicBezTo>
                    <a:pt x="1" y="3"/>
                    <a:pt x="0" y="0"/>
                    <a:pt x="3" y="0"/>
                  </a:cubicBezTo>
                  <a:cubicBezTo>
                    <a:pt x="4" y="2"/>
                    <a:pt x="5" y="3"/>
                    <a:pt x="5" y="5"/>
                  </a:cubicBezTo>
                  <a:cubicBezTo>
                    <a:pt x="4" y="6"/>
                    <a:pt x="3" y="5"/>
                    <a:pt x="2" y="5"/>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36"/>
            <p:cNvSpPr>
              <a:spLocks/>
            </p:cNvSpPr>
            <p:nvPr/>
          </p:nvSpPr>
          <p:spPr bwMode="auto">
            <a:xfrm>
              <a:off x="-10977562" y="8297863"/>
              <a:ext cx="36513" cy="60325"/>
            </a:xfrm>
            <a:custGeom>
              <a:avLst/>
              <a:gdLst>
                <a:gd name="T0" fmla="*/ 1 w 10"/>
                <a:gd name="T1" fmla="*/ 16 h 16"/>
                <a:gd name="T2" fmla="*/ 1 w 10"/>
                <a:gd name="T3" fmla="*/ 5 h 16"/>
                <a:gd name="T4" fmla="*/ 8 w 10"/>
                <a:gd name="T5" fmla="*/ 8 h 16"/>
                <a:gd name="T6" fmla="*/ 3 w 10"/>
                <a:gd name="T7" fmla="*/ 15 h 16"/>
                <a:gd name="T8" fmla="*/ 1 w 10"/>
                <a:gd name="T9" fmla="*/ 16 h 16"/>
              </a:gdLst>
              <a:ahLst/>
              <a:cxnLst>
                <a:cxn ang="0">
                  <a:pos x="T0" y="T1"/>
                </a:cxn>
                <a:cxn ang="0">
                  <a:pos x="T2" y="T3"/>
                </a:cxn>
                <a:cxn ang="0">
                  <a:pos x="T4" y="T5"/>
                </a:cxn>
                <a:cxn ang="0">
                  <a:pos x="T6" y="T7"/>
                </a:cxn>
                <a:cxn ang="0">
                  <a:pos x="T8" y="T9"/>
                </a:cxn>
              </a:cxnLst>
              <a:rect l="0" t="0" r="r" b="b"/>
              <a:pathLst>
                <a:path w="10" h="16">
                  <a:moveTo>
                    <a:pt x="1" y="16"/>
                  </a:moveTo>
                  <a:cubicBezTo>
                    <a:pt x="0" y="15"/>
                    <a:pt x="0" y="6"/>
                    <a:pt x="1" y="5"/>
                  </a:cubicBezTo>
                  <a:cubicBezTo>
                    <a:pt x="4" y="0"/>
                    <a:pt x="10" y="3"/>
                    <a:pt x="8" y="8"/>
                  </a:cubicBezTo>
                  <a:cubicBezTo>
                    <a:pt x="7" y="9"/>
                    <a:pt x="4" y="15"/>
                    <a:pt x="3" y="15"/>
                  </a:cubicBezTo>
                  <a:cubicBezTo>
                    <a:pt x="2" y="16"/>
                    <a:pt x="2" y="16"/>
                    <a:pt x="1"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37"/>
            <p:cNvSpPr>
              <a:spLocks/>
            </p:cNvSpPr>
            <p:nvPr/>
          </p:nvSpPr>
          <p:spPr bwMode="auto">
            <a:xfrm>
              <a:off x="-12680950" y="1657350"/>
              <a:ext cx="517525" cy="674688"/>
            </a:xfrm>
            <a:custGeom>
              <a:avLst/>
              <a:gdLst>
                <a:gd name="T0" fmla="*/ 42 w 138"/>
                <a:gd name="T1" fmla="*/ 176 h 180"/>
                <a:gd name="T2" fmla="*/ 27 w 138"/>
                <a:gd name="T3" fmla="*/ 178 h 180"/>
                <a:gd name="T4" fmla="*/ 22 w 138"/>
                <a:gd name="T5" fmla="*/ 172 h 180"/>
                <a:gd name="T6" fmla="*/ 15 w 138"/>
                <a:gd name="T7" fmla="*/ 168 h 180"/>
                <a:gd name="T8" fmla="*/ 3 w 138"/>
                <a:gd name="T9" fmla="*/ 161 h 180"/>
                <a:gd name="T10" fmla="*/ 16 w 138"/>
                <a:gd name="T11" fmla="*/ 152 h 180"/>
                <a:gd name="T12" fmla="*/ 11 w 138"/>
                <a:gd name="T13" fmla="*/ 143 h 180"/>
                <a:gd name="T14" fmla="*/ 17 w 138"/>
                <a:gd name="T15" fmla="*/ 139 h 180"/>
                <a:gd name="T16" fmla="*/ 24 w 138"/>
                <a:gd name="T17" fmla="*/ 132 h 180"/>
                <a:gd name="T18" fmla="*/ 22 w 138"/>
                <a:gd name="T19" fmla="*/ 130 h 180"/>
                <a:gd name="T20" fmla="*/ 26 w 138"/>
                <a:gd name="T21" fmla="*/ 122 h 180"/>
                <a:gd name="T22" fmla="*/ 32 w 138"/>
                <a:gd name="T23" fmla="*/ 111 h 180"/>
                <a:gd name="T24" fmla="*/ 40 w 138"/>
                <a:gd name="T25" fmla="*/ 103 h 180"/>
                <a:gd name="T26" fmla="*/ 17 w 138"/>
                <a:gd name="T27" fmla="*/ 97 h 180"/>
                <a:gd name="T28" fmla="*/ 12 w 138"/>
                <a:gd name="T29" fmla="*/ 86 h 180"/>
                <a:gd name="T30" fmla="*/ 25 w 138"/>
                <a:gd name="T31" fmla="*/ 75 h 180"/>
                <a:gd name="T32" fmla="*/ 9 w 138"/>
                <a:gd name="T33" fmla="*/ 69 h 180"/>
                <a:gd name="T34" fmla="*/ 10 w 138"/>
                <a:gd name="T35" fmla="*/ 59 h 180"/>
                <a:gd name="T36" fmla="*/ 38 w 138"/>
                <a:gd name="T37" fmla="*/ 57 h 180"/>
                <a:gd name="T38" fmla="*/ 51 w 138"/>
                <a:gd name="T39" fmla="*/ 55 h 180"/>
                <a:gd name="T40" fmla="*/ 57 w 138"/>
                <a:gd name="T41" fmla="*/ 44 h 180"/>
                <a:gd name="T42" fmla="*/ 49 w 138"/>
                <a:gd name="T43" fmla="*/ 35 h 180"/>
                <a:gd name="T44" fmla="*/ 57 w 138"/>
                <a:gd name="T45" fmla="*/ 27 h 180"/>
                <a:gd name="T46" fmla="*/ 60 w 138"/>
                <a:gd name="T47" fmla="*/ 17 h 180"/>
                <a:gd name="T48" fmla="*/ 80 w 138"/>
                <a:gd name="T49" fmla="*/ 12 h 180"/>
                <a:gd name="T50" fmla="*/ 97 w 138"/>
                <a:gd name="T51" fmla="*/ 13 h 180"/>
                <a:gd name="T52" fmla="*/ 116 w 138"/>
                <a:gd name="T53" fmla="*/ 11 h 180"/>
                <a:gd name="T54" fmla="*/ 126 w 138"/>
                <a:gd name="T55" fmla="*/ 25 h 180"/>
                <a:gd name="T56" fmla="*/ 129 w 138"/>
                <a:gd name="T57" fmla="*/ 29 h 180"/>
                <a:gd name="T58" fmla="*/ 133 w 138"/>
                <a:gd name="T59" fmla="*/ 36 h 180"/>
                <a:gd name="T60" fmla="*/ 137 w 138"/>
                <a:gd name="T61" fmla="*/ 46 h 180"/>
                <a:gd name="T62" fmla="*/ 133 w 138"/>
                <a:gd name="T63" fmla="*/ 58 h 180"/>
                <a:gd name="T64" fmla="*/ 118 w 138"/>
                <a:gd name="T65" fmla="*/ 69 h 180"/>
                <a:gd name="T66" fmla="*/ 116 w 138"/>
                <a:gd name="T67" fmla="*/ 76 h 180"/>
                <a:gd name="T68" fmla="*/ 120 w 138"/>
                <a:gd name="T69" fmla="*/ 94 h 180"/>
                <a:gd name="T70" fmla="*/ 121 w 138"/>
                <a:gd name="T71" fmla="*/ 112 h 180"/>
                <a:gd name="T72" fmla="*/ 116 w 138"/>
                <a:gd name="T73" fmla="*/ 130 h 180"/>
                <a:gd name="T74" fmla="*/ 111 w 138"/>
                <a:gd name="T75" fmla="*/ 141 h 180"/>
                <a:gd name="T76" fmla="*/ 109 w 138"/>
                <a:gd name="T77" fmla="*/ 151 h 180"/>
                <a:gd name="T78" fmla="*/ 97 w 138"/>
                <a:gd name="T79" fmla="*/ 151 h 180"/>
                <a:gd name="T80" fmla="*/ 78 w 138"/>
                <a:gd name="T81" fmla="*/ 155 h 180"/>
                <a:gd name="T82" fmla="*/ 62 w 138"/>
                <a:gd name="T83" fmla="*/ 1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80">
                  <a:moveTo>
                    <a:pt x="50" y="173"/>
                  </a:moveTo>
                  <a:cubicBezTo>
                    <a:pt x="47" y="174"/>
                    <a:pt x="46" y="176"/>
                    <a:pt x="42" y="176"/>
                  </a:cubicBezTo>
                  <a:cubicBezTo>
                    <a:pt x="37" y="178"/>
                    <a:pt x="31" y="180"/>
                    <a:pt x="26" y="180"/>
                  </a:cubicBezTo>
                  <a:cubicBezTo>
                    <a:pt x="26" y="179"/>
                    <a:pt x="26" y="178"/>
                    <a:pt x="27" y="178"/>
                  </a:cubicBezTo>
                  <a:cubicBezTo>
                    <a:pt x="24" y="177"/>
                    <a:pt x="21" y="179"/>
                    <a:pt x="19" y="177"/>
                  </a:cubicBezTo>
                  <a:cubicBezTo>
                    <a:pt x="20" y="175"/>
                    <a:pt x="22" y="174"/>
                    <a:pt x="22" y="172"/>
                  </a:cubicBezTo>
                  <a:cubicBezTo>
                    <a:pt x="18" y="172"/>
                    <a:pt x="14" y="174"/>
                    <a:pt x="9" y="174"/>
                  </a:cubicBezTo>
                  <a:cubicBezTo>
                    <a:pt x="10" y="171"/>
                    <a:pt x="17" y="170"/>
                    <a:pt x="15" y="168"/>
                  </a:cubicBezTo>
                  <a:cubicBezTo>
                    <a:pt x="14" y="165"/>
                    <a:pt x="6" y="170"/>
                    <a:pt x="10" y="164"/>
                  </a:cubicBezTo>
                  <a:cubicBezTo>
                    <a:pt x="7" y="163"/>
                    <a:pt x="6" y="164"/>
                    <a:pt x="3" y="161"/>
                  </a:cubicBezTo>
                  <a:cubicBezTo>
                    <a:pt x="4" y="159"/>
                    <a:pt x="7" y="157"/>
                    <a:pt x="9" y="156"/>
                  </a:cubicBezTo>
                  <a:cubicBezTo>
                    <a:pt x="12" y="155"/>
                    <a:pt x="14" y="153"/>
                    <a:pt x="16" y="152"/>
                  </a:cubicBezTo>
                  <a:cubicBezTo>
                    <a:pt x="11" y="149"/>
                    <a:pt x="4" y="155"/>
                    <a:pt x="0" y="151"/>
                  </a:cubicBezTo>
                  <a:cubicBezTo>
                    <a:pt x="1" y="147"/>
                    <a:pt x="7" y="144"/>
                    <a:pt x="11" y="143"/>
                  </a:cubicBezTo>
                  <a:cubicBezTo>
                    <a:pt x="15" y="143"/>
                    <a:pt x="19" y="145"/>
                    <a:pt x="19" y="139"/>
                  </a:cubicBezTo>
                  <a:cubicBezTo>
                    <a:pt x="18" y="139"/>
                    <a:pt x="18" y="139"/>
                    <a:pt x="17" y="139"/>
                  </a:cubicBezTo>
                  <a:cubicBezTo>
                    <a:pt x="18" y="137"/>
                    <a:pt x="21" y="136"/>
                    <a:pt x="23" y="135"/>
                  </a:cubicBezTo>
                  <a:cubicBezTo>
                    <a:pt x="23" y="134"/>
                    <a:pt x="23" y="133"/>
                    <a:pt x="24" y="132"/>
                  </a:cubicBezTo>
                  <a:cubicBezTo>
                    <a:pt x="23" y="132"/>
                    <a:pt x="19" y="133"/>
                    <a:pt x="19" y="132"/>
                  </a:cubicBezTo>
                  <a:cubicBezTo>
                    <a:pt x="17" y="130"/>
                    <a:pt x="20" y="130"/>
                    <a:pt x="22" y="130"/>
                  </a:cubicBezTo>
                  <a:cubicBezTo>
                    <a:pt x="21" y="130"/>
                    <a:pt x="20" y="130"/>
                    <a:pt x="20" y="130"/>
                  </a:cubicBezTo>
                  <a:cubicBezTo>
                    <a:pt x="22" y="127"/>
                    <a:pt x="24" y="125"/>
                    <a:pt x="26" y="122"/>
                  </a:cubicBezTo>
                  <a:cubicBezTo>
                    <a:pt x="28" y="120"/>
                    <a:pt x="28" y="118"/>
                    <a:pt x="29" y="116"/>
                  </a:cubicBezTo>
                  <a:cubicBezTo>
                    <a:pt x="30" y="114"/>
                    <a:pt x="32" y="113"/>
                    <a:pt x="32" y="111"/>
                  </a:cubicBezTo>
                  <a:cubicBezTo>
                    <a:pt x="33" y="110"/>
                    <a:pt x="31" y="109"/>
                    <a:pt x="32" y="107"/>
                  </a:cubicBezTo>
                  <a:cubicBezTo>
                    <a:pt x="33" y="105"/>
                    <a:pt x="38" y="105"/>
                    <a:pt x="40" y="103"/>
                  </a:cubicBezTo>
                  <a:cubicBezTo>
                    <a:pt x="39" y="105"/>
                    <a:pt x="25" y="103"/>
                    <a:pt x="23" y="102"/>
                  </a:cubicBezTo>
                  <a:cubicBezTo>
                    <a:pt x="19" y="101"/>
                    <a:pt x="19" y="99"/>
                    <a:pt x="17" y="97"/>
                  </a:cubicBezTo>
                  <a:cubicBezTo>
                    <a:pt x="16" y="96"/>
                    <a:pt x="13" y="95"/>
                    <a:pt x="12" y="93"/>
                  </a:cubicBezTo>
                  <a:cubicBezTo>
                    <a:pt x="9" y="89"/>
                    <a:pt x="14" y="89"/>
                    <a:pt x="12" y="86"/>
                  </a:cubicBezTo>
                  <a:cubicBezTo>
                    <a:pt x="19" y="85"/>
                    <a:pt x="15" y="82"/>
                    <a:pt x="17" y="79"/>
                  </a:cubicBezTo>
                  <a:cubicBezTo>
                    <a:pt x="18" y="77"/>
                    <a:pt x="23" y="76"/>
                    <a:pt x="25" y="75"/>
                  </a:cubicBezTo>
                  <a:cubicBezTo>
                    <a:pt x="26" y="70"/>
                    <a:pt x="18" y="74"/>
                    <a:pt x="16" y="73"/>
                  </a:cubicBezTo>
                  <a:cubicBezTo>
                    <a:pt x="13" y="72"/>
                    <a:pt x="13" y="69"/>
                    <a:pt x="9" y="69"/>
                  </a:cubicBezTo>
                  <a:cubicBezTo>
                    <a:pt x="7" y="65"/>
                    <a:pt x="17" y="68"/>
                    <a:pt x="16" y="61"/>
                  </a:cubicBezTo>
                  <a:cubicBezTo>
                    <a:pt x="13" y="62"/>
                    <a:pt x="8" y="64"/>
                    <a:pt x="10" y="59"/>
                  </a:cubicBezTo>
                  <a:cubicBezTo>
                    <a:pt x="11" y="57"/>
                    <a:pt x="15" y="54"/>
                    <a:pt x="17" y="53"/>
                  </a:cubicBezTo>
                  <a:cubicBezTo>
                    <a:pt x="21" y="52"/>
                    <a:pt x="39" y="50"/>
                    <a:pt x="38" y="57"/>
                  </a:cubicBezTo>
                  <a:cubicBezTo>
                    <a:pt x="41" y="56"/>
                    <a:pt x="42" y="54"/>
                    <a:pt x="44" y="54"/>
                  </a:cubicBezTo>
                  <a:cubicBezTo>
                    <a:pt x="46" y="53"/>
                    <a:pt x="49" y="54"/>
                    <a:pt x="51" y="55"/>
                  </a:cubicBezTo>
                  <a:cubicBezTo>
                    <a:pt x="52" y="53"/>
                    <a:pt x="52" y="51"/>
                    <a:pt x="50" y="50"/>
                  </a:cubicBezTo>
                  <a:cubicBezTo>
                    <a:pt x="52" y="48"/>
                    <a:pt x="55" y="45"/>
                    <a:pt x="57" y="44"/>
                  </a:cubicBezTo>
                  <a:cubicBezTo>
                    <a:pt x="60" y="42"/>
                    <a:pt x="61" y="43"/>
                    <a:pt x="62" y="39"/>
                  </a:cubicBezTo>
                  <a:cubicBezTo>
                    <a:pt x="60" y="39"/>
                    <a:pt x="45" y="42"/>
                    <a:pt x="49" y="35"/>
                  </a:cubicBezTo>
                  <a:cubicBezTo>
                    <a:pt x="48" y="35"/>
                    <a:pt x="48" y="35"/>
                    <a:pt x="48" y="35"/>
                  </a:cubicBezTo>
                  <a:cubicBezTo>
                    <a:pt x="47" y="30"/>
                    <a:pt x="56" y="31"/>
                    <a:pt x="57" y="27"/>
                  </a:cubicBezTo>
                  <a:cubicBezTo>
                    <a:pt x="57" y="25"/>
                    <a:pt x="55" y="24"/>
                    <a:pt x="55" y="22"/>
                  </a:cubicBezTo>
                  <a:cubicBezTo>
                    <a:pt x="55" y="19"/>
                    <a:pt x="57" y="18"/>
                    <a:pt x="60" y="17"/>
                  </a:cubicBezTo>
                  <a:cubicBezTo>
                    <a:pt x="65" y="13"/>
                    <a:pt x="72" y="10"/>
                    <a:pt x="78" y="8"/>
                  </a:cubicBezTo>
                  <a:cubicBezTo>
                    <a:pt x="78" y="10"/>
                    <a:pt x="79" y="11"/>
                    <a:pt x="80" y="12"/>
                  </a:cubicBezTo>
                  <a:cubicBezTo>
                    <a:pt x="80" y="8"/>
                    <a:pt x="81" y="7"/>
                    <a:pt x="85" y="7"/>
                  </a:cubicBezTo>
                  <a:cubicBezTo>
                    <a:pt x="83" y="0"/>
                    <a:pt x="101" y="8"/>
                    <a:pt x="97" y="13"/>
                  </a:cubicBezTo>
                  <a:cubicBezTo>
                    <a:pt x="100" y="13"/>
                    <a:pt x="102" y="13"/>
                    <a:pt x="105" y="13"/>
                  </a:cubicBezTo>
                  <a:cubicBezTo>
                    <a:pt x="107" y="7"/>
                    <a:pt x="111" y="9"/>
                    <a:pt x="116" y="11"/>
                  </a:cubicBezTo>
                  <a:cubicBezTo>
                    <a:pt x="123" y="13"/>
                    <a:pt x="120" y="14"/>
                    <a:pt x="123" y="19"/>
                  </a:cubicBezTo>
                  <a:cubicBezTo>
                    <a:pt x="123" y="21"/>
                    <a:pt x="125" y="23"/>
                    <a:pt x="126" y="25"/>
                  </a:cubicBezTo>
                  <a:cubicBezTo>
                    <a:pt x="126" y="25"/>
                    <a:pt x="126" y="27"/>
                    <a:pt x="127" y="27"/>
                  </a:cubicBezTo>
                  <a:cubicBezTo>
                    <a:pt x="127" y="28"/>
                    <a:pt x="129" y="28"/>
                    <a:pt x="129" y="29"/>
                  </a:cubicBezTo>
                  <a:cubicBezTo>
                    <a:pt x="132" y="33"/>
                    <a:pt x="129" y="34"/>
                    <a:pt x="127" y="37"/>
                  </a:cubicBezTo>
                  <a:cubicBezTo>
                    <a:pt x="128" y="36"/>
                    <a:pt x="132" y="35"/>
                    <a:pt x="133" y="36"/>
                  </a:cubicBezTo>
                  <a:cubicBezTo>
                    <a:pt x="134" y="37"/>
                    <a:pt x="133" y="38"/>
                    <a:pt x="134" y="39"/>
                  </a:cubicBezTo>
                  <a:cubicBezTo>
                    <a:pt x="135" y="42"/>
                    <a:pt x="137" y="44"/>
                    <a:pt x="137" y="46"/>
                  </a:cubicBezTo>
                  <a:cubicBezTo>
                    <a:pt x="138" y="49"/>
                    <a:pt x="135" y="52"/>
                    <a:pt x="134" y="55"/>
                  </a:cubicBezTo>
                  <a:cubicBezTo>
                    <a:pt x="133" y="56"/>
                    <a:pt x="134" y="57"/>
                    <a:pt x="133" y="58"/>
                  </a:cubicBezTo>
                  <a:cubicBezTo>
                    <a:pt x="131" y="59"/>
                    <a:pt x="128" y="57"/>
                    <a:pt x="127" y="57"/>
                  </a:cubicBezTo>
                  <a:cubicBezTo>
                    <a:pt x="125" y="61"/>
                    <a:pt x="124" y="68"/>
                    <a:pt x="118" y="69"/>
                  </a:cubicBezTo>
                  <a:cubicBezTo>
                    <a:pt x="115" y="70"/>
                    <a:pt x="113" y="67"/>
                    <a:pt x="112" y="70"/>
                  </a:cubicBezTo>
                  <a:cubicBezTo>
                    <a:pt x="111" y="72"/>
                    <a:pt x="115" y="74"/>
                    <a:pt x="116" y="76"/>
                  </a:cubicBezTo>
                  <a:cubicBezTo>
                    <a:pt x="117" y="79"/>
                    <a:pt x="116" y="82"/>
                    <a:pt x="117" y="85"/>
                  </a:cubicBezTo>
                  <a:cubicBezTo>
                    <a:pt x="118" y="88"/>
                    <a:pt x="120" y="90"/>
                    <a:pt x="120" y="94"/>
                  </a:cubicBezTo>
                  <a:cubicBezTo>
                    <a:pt x="119" y="98"/>
                    <a:pt x="119" y="100"/>
                    <a:pt x="120" y="103"/>
                  </a:cubicBezTo>
                  <a:cubicBezTo>
                    <a:pt x="121" y="106"/>
                    <a:pt x="121" y="110"/>
                    <a:pt x="121" y="112"/>
                  </a:cubicBezTo>
                  <a:cubicBezTo>
                    <a:pt x="124" y="116"/>
                    <a:pt x="119" y="119"/>
                    <a:pt x="118" y="122"/>
                  </a:cubicBezTo>
                  <a:cubicBezTo>
                    <a:pt x="117" y="125"/>
                    <a:pt x="117" y="127"/>
                    <a:pt x="116" y="130"/>
                  </a:cubicBezTo>
                  <a:cubicBezTo>
                    <a:pt x="115" y="133"/>
                    <a:pt x="115" y="136"/>
                    <a:pt x="113" y="139"/>
                  </a:cubicBezTo>
                  <a:cubicBezTo>
                    <a:pt x="112" y="141"/>
                    <a:pt x="111" y="139"/>
                    <a:pt x="111" y="141"/>
                  </a:cubicBezTo>
                  <a:cubicBezTo>
                    <a:pt x="110" y="143"/>
                    <a:pt x="112" y="144"/>
                    <a:pt x="112" y="145"/>
                  </a:cubicBezTo>
                  <a:cubicBezTo>
                    <a:pt x="113" y="148"/>
                    <a:pt x="112" y="150"/>
                    <a:pt x="109" y="151"/>
                  </a:cubicBezTo>
                  <a:cubicBezTo>
                    <a:pt x="107" y="151"/>
                    <a:pt x="105" y="149"/>
                    <a:pt x="103" y="149"/>
                  </a:cubicBezTo>
                  <a:cubicBezTo>
                    <a:pt x="101" y="149"/>
                    <a:pt x="99" y="150"/>
                    <a:pt x="97" y="151"/>
                  </a:cubicBezTo>
                  <a:cubicBezTo>
                    <a:pt x="94" y="152"/>
                    <a:pt x="90" y="151"/>
                    <a:pt x="86" y="152"/>
                  </a:cubicBezTo>
                  <a:cubicBezTo>
                    <a:pt x="84" y="153"/>
                    <a:pt x="81" y="155"/>
                    <a:pt x="78" y="155"/>
                  </a:cubicBezTo>
                  <a:cubicBezTo>
                    <a:pt x="74" y="157"/>
                    <a:pt x="67" y="157"/>
                    <a:pt x="63" y="162"/>
                  </a:cubicBezTo>
                  <a:cubicBezTo>
                    <a:pt x="62" y="163"/>
                    <a:pt x="63" y="165"/>
                    <a:pt x="62" y="167"/>
                  </a:cubicBezTo>
                  <a:cubicBezTo>
                    <a:pt x="59" y="171"/>
                    <a:pt x="54" y="171"/>
                    <a:pt x="50" y="173"/>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38"/>
            <p:cNvSpPr>
              <a:spLocks/>
            </p:cNvSpPr>
            <p:nvPr/>
          </p:nvSpPr>
          <p:spPr bwMode="auto">
            <a:xfrm>
              <a:off x="-12325350" y="1068387"/>
              <a:ext cx="882650" cy="1508125"/>
            </a:xfrm>
            <a:custGeom>
              <a:avLst/>
              <a:gdLst>
                <a:gd name="T0" fmla="*/ 54 w 235"/>
                <a:gd name="T1" fmla="*/ 144 h 402"/>
                <a:gd name="T2" fmla="*/ 41 w 235"/>
                <a:gd name="T3" fmla="*/ 155 h 402"/>
                <a:gd name="T4" fmla="*/ 37 w 235"/>
                <a:gd name="T5" fmla="*/ 141 h 402"/>
                <a:gd name="T6" fmla="*/ 25 w 235"/>
                <a:gd name="T7" fmla="*/ 146 h 402"/>
                <a:gd name="T8" fmla="*/ 25 w 235"/>
                <a:gd name="T9" fmla="*/ 130 h 402"/>
                <a:gd name="T10" fmla="*/ 18 w 235"/>
                <a:gd name="T11" fmla="*/ 112 h 402"/>
                <a:gd name="T12" fmla="*/ 20 w 235"/>
                <a:gd name="T13" fmla="*/ 95 h 402"/>
                <a:gd name="T14" fmla="*/ 32 w 235"/>
                <a:gd name="T15" fmla="*/ 77 h 402"/>
                <a:gd name="T16" fmla="*/ 14 w 235"/>
                <a:gd name="T17" fmla="*/ 69 h 402"/>
                <a:gd name="T18" fmla="*/ 28 w 235"/>
                <a:gd name="T19" fmla="*/ 59 h 402"/>
                <a:gd name="T20" fmla="*/ 41 w 235"/>
                <a:gd name="T21" fmla="*/ 38 h 402"/>
                <a:gd name="T22" fmla="*/ 44 w 235"/>
                <a:gd name="T23" fmla="*/ 23 h 402"/>
                <a:gd name="T24" fmla="*/ 61 w 235"/>
                <a:gd name="T25" fmla="*/ 4 h 402"/>
                <a:gd name="T26" fmla="*/ 105 w 235"/>
                <a:gd name="T27" fmla="*/ 8 h 402"/>
                <a:gd name="T28" fmla="*/ 86 w 235"/>
                <a:gd name="T29" fmla="*/ 32 h 402"/>
                <a:gd name="T30" fmla="*/ 87 w 235"/>
                <a:gd name="T31" fmla="*/ 50 h 402"/>
                <a:gd name="T32" fmla="*/ 115 w 235"/>
                <a:gd name="T33" fmla="*/ 49 h 402"/>
                <a:gd name="T34" fmla="*/ 133 w 235"/>
                <a:gd name="T35" fmla="*/ 78 h 402"/>
                <a:gd name="T36" fmla="*/ 119 w 235"/>
                <a:gd name="T37" fmla="*/ 106 h 402"/>
                <a:gd name="T38" fmla="*/ 115 w 235"/>
                <a:gd name="T39" fmla="*/ 123 h 402"/>
                <a:gd name="T40" fmla="*/ 105 w 235"/>
                <a:gd name="T41" fmla="*/ 132 h 402"/>
                <a:gd name="T42" fmla="*/ 142 w 235"/>
                <a:gd name="T43" fmla="*/ 151 h 402"/>
                <a:gd name="T44" fmla="*/ 154 w 235"/>
                <a:gd name="T45" fmla="*/ 189 h 402"/>
                <a:gd name="T46" fmla="*/ 182 w 235"/>
                <a:gd name="T47" fmla="*/ 222 h 402"/>
                <a:gd name="T48" fmla="*/ 193 w 235"/>
                <a:gd name="T49" fmla="*/ 246 h 402"/>
                <a:gd name="T50" fmla="*/ 190 w 235"/>
                <a:gd name="T51" fmla="*/ 273 h 402"/>
                <a:gd name="T52" fmla="*/ 232 w 235"/>
                <a:gd name="T53" fmla="*/ 281 h 402"/>
                <a:gd name="T54" fmla="*/ 225 w 235"/>
                <a:gd name="T55" fmla="*/ 314 h 402"/>
                <a:gd name="T56" fmla="*/ 204 w 235"/>
                <a:gd name="T57" fmla="*/ 335 h 402"/>
                <a:gd name="T58" fmla="*/ 224 w 235"/>
                <a:gd name="T59" fmla="*/ 347 h 402"/>
                <a:gd name="T60" fmla="*/ 203 w 235"/>
                <a:gd name="T61" fmla="*/ 362 h 402"/>
                <a:gd name="T62" fmla="*/ 163 w 235"/>
                <a:gd name="T63" fmla="*/ 367 h 402"/>
                <a:gd name="T64" fmla="*/ 146 w 235"/>
                <a:gd name="T65" fmla="*/ 368 h 402"/>
                <a:gd name="T66" fmla="*/ 120 w 235"/>
                <a:gd name="T67" fmla="*/ 376 h 402"/>
                <a:gd name="T68" fmla="*/ 92 w 235"/>
                <a:gd name="T69" fmla="*/ 374 h 402"/>
                <a:gd name="T70" fmla="*/ 81 w 235"/>
                <a:gd name="T71" fmla="*/ 384 h 402"/>
                <a:gd name="T72" fmla="*/ 45 w 235"/>
                <a:gd name="T73" fmla="*/ 397 h 402"/>
                <a:gd name="T74" fmla="*/ 47 w 235"/>
                <a:gd name="T75" fmla="*/ 384 h 402"/>
                <a:gd name="T76" fmla="*/ 61 w 235"/>
                <a:gd name="T77" fmla="*/ 369 h 402"/>
                <a:gd name="T78" fmla="*/ 66 w 235"/>
                <a:gd name="T79" fmla="*/ 358 h 402"/>
                <a:gd name="T80" fmla="*/ 102 w 235"/>
                <a:gd name="T81" fmla="*/ 347 h 402"/>
                <a:gd name="T82" fmla="*/ 91 w 235"/>
                <a:gd name="T83" fmla="*/ 338 h 402"/>
                <a:gd name="T84" fmla="*/ 67 w 235"/>
                <a:gd name="T85" fmla="*/ 324 h 402"/>
                <a:gd name="T86" fmla="*/ 46 w 235"/>
                <a:gd name="T87" fmla="*/ 326 h 402"/>
                <a:gd name="T88" fmla="*/ 65 w 235"/>
                <a:gd name="T89" fmla="*/ 306 h 402"/>
                <a:gd name="T90" fmla="*/ 68 w 235"/>
                <a:gd name="T91" fmla="*/ 277 h 402"/>
                <a:gd name="T92" fmla="*/ 64 w 235"/>
                <a:gd name="T93" fmla="*/ 271 h 402"/>
                <a:gd name="T94" fmla="*/ 65 w 235"/>
                <a:gd name="T95" fmla="*/ 252 h 402"/>
                <a:gd name="T96" fmla="*/ 79 w 235"/>
                <a:gd name="T97" fmla="*/ 258 h 402"/>
                <a:gd name="T98" fmla="*/ 96 w 235"/>
                <a:gd name="T99" fmla="*/ 253 h 402"/>
                <a:gd name="T100" fmla="*/ 104 w 235"/>
                <a:gd name="T101" fmla="*/ 249 h 402"/>
                <a:gd name="T102" fmla="*/ 107 w 235"/>
                <a:gd name="T103" fmla="*/ 235 h 402"/>
                <a:gd name="T104" fmla="*/ 92 w 235"/>
                <a:gd name="T105" fmla="*/ 209 h 402"/>
                <a:gd name="T106" fmla="*/ 92 w 235"/>
                <a:gd name="T107" fmla="*/ 182 h 402"/>
                <a:gd name="T108" fmla="*/ 78 w 235"/>
                <a:gd name="T109" fmla="*/ 189 h 402"/>
                <a:gd name="T110" fmla="*/ 63 w 235"/>
                <a:gd name="T111" fmla="*/ 190 h 402"/>
                <a:gd name="T112" fmla="*/ 53 w 235"/>
                <a:gd name="T113" fmla="*/ 187 h 402"/>
                <a:gd name="T114" fmla="*/ 60 w 235"/>
                <a:gd name="T115" fmla="*/ 15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 h="402">
                  <a:moveTo>
                    <a:pt x="60" y="158"/>
                  </a:moveTo>
                  <a:cubicBezTo>
                    <a:pt x="61" y="156"/>
                    <a:pt x="65" y="153"/>
                    <a:pt x="62" y="150"/>
                  </a:cubicBezTo>
                  <a:cubicBezTo>
                    <a:pt x="60" y="148"/>
                    <a:pt x="58" y="149"/>
                    <a:pt x="56" y="148"/>
                  </a:cubicBezTo>
                  <a:cubicBezTo>
                    <a:pt x="54" y="146"/>
                    <a:pt x="55" y="145"/>
                    <a:pt x="54" y="144"/>
                  </a:cubicBezTo>
                  <a:cubicBezTo>
                    <a:pt x="53" y="142"/>
                    <a:pt x="51" y="143"/>
                    <a:pt x="50" y="142"/>
                  </a:cubicBezTo>
                  <a:cubicBezTo>
                    <a:pt x="48" y="141"/>
                    <a:pt x="48" y="140"/>
                    <a:pt x="46" y="139"/>
                  </a:cubicBezTo>
                  <a:cubicBezTo>
                    <a:pt x="46" y="143"/>
                    <a:pt x="43" y="143"/>
                    <a:pt x="42" y="145"/>
                  </a:cubicBezTo>
                  <a:cubicBezTo>
                    <a:pt x="41" y="148"/>
                    <a:pt x="42" y="152"/>
                    <a:pt x="41" y="155"/>
                  </a:cubicBezTo>
                  <a:cubicBezTo>
                    <a:pt x="40" y="157"/>
                    <a:pt x="40" y="162"/>
                    <a:pt x="39" y="163"/>
                  </a:cubicBezTo>
                  <a:cubicBezTo>
                    <a:pt x="37" y="167"/>
                    <a:pt x="34" y="163"/>
                    <a:pt x="31" y="163"/>
                  </a:cubicBezTo>
                  <a:cubicBezTo>
                    <a:pt x="35" y="158"/>
                    <a:pt x="34" y="149"/>
                    <a:pt x="36" y="144"/>
                  </a:cubicBezTo>
                  <a:cubicBezTo>
                    <a:pt x="36" y="142"/>
                    <a:pt x="37" y="143"/>
                    <a:pt x="37" y="141"/>
                  </a:cubicBezTo>
                  <a:cubicBezTo>
                    <a:pt x="37" y="140"/>
                    <a:pt x="35" y="137"/>
                    <a:pt x="35" y="136"/>
                  </a:cubicBezTo>
                  <a:cubicBezTo>
                    <a:pt x="34" y="133"/>
                    <a:pt x="35" y="129"/>
                    <a:pt x="37" y="127"/>
                  </a:cubicBezTo>
                  <a:cubicBezTo>
                    <a:pt x="33" y="127"/>
                    <a:pt x="32" y="133"/>
                    <a:pt x="31" y="135"/>
                  </a:cubicBezTo>
                  <a:cubicBezTo>
                    <a:pt x="29" y="140"/>
                    <a:pt x="27" y="142"/>
                    <a:pt x="25" y="146"/>
                  </a:cubicBezTo>
                  <a:cubicBezTo>
                    <a:pt x="23" y="149"/>
                    <a:pt x="25" y="152"/>
                    <a:pt x="20" y="152"/>
                  </a:cubicBezTo>
                  <a:cubicBezTo>
                    <a:pt x="15" y="151"/>
                    <a:pt x="18" y="148"/>
                    <a:pt x="18" y="144"/>
                  </a:cubicBezTo>
                  <a:cubicBezTo>
                    <a:pt x="16" y="145"/>
                    <a:pt x="14" y="145"/>
                    <a:pt x="13" y="145"/>
                  </a:cubicBezTo>
                  <a:cubicBezTo>
                    <a:pt x="12" y="138"/>
                    <a:pt x="21" y="134"/>
                    <a:pt x="25" y="130"/>
                  </a:cubicBezTo>
                  <a:cubicBezTo>
                    <a:pt x="28" y="127"/>
                    <a:pt x="31" y="126"/>
                    <a:pt x="32" y="122"/>
                  </a:cubicBezTo>
                  <a:cubicBezTo>
                    <a:pt x="33" y="120"/>
                    <a:pt x="33" y="117"/>
                    <a:pt x="35" y="114"/>
                  </a:cubicBezTo>
                  <a:cubicBezTo>
                    <a:pt x="29" y="115"/>
                    <a:pt x="22" y="119"/>
                    <a:pt x="16" y="118"/>
                  </a:cubicBezTo>
                  <a:cubicBezTo>
                    <a:pt x="9" y="115"/>
                    <a:pt x="16" y="114"/>
                    <a:pt x="18" y="112"/>
                  </a:cubicBezTo>
                  <a:cubicBezTo>
                    <a:pt x="21" y="108"/>
                    <a:pt x="18" y="107"/>
                    <a:pt x="17" y="104"/>
                  </a:cubicBezTo>
                  <a:cubicBezTo>
                    <a:pt x="19" y="103"/>
                    <a:pt x="19" y="101"/>
                    <a:pt x="21" y="100"/>
                  </a:cubicBezTo>
                  <a:cubicBezTo>
                    <a:pt x="22" y="99"/>
                    <a:pt x="23" y="98"/>
                    <a:pt x="25" y="98"/>
                  </a:cubicBezTo>
                  <a:cubicBezTo>
                    <a:pt x="23" y="97"/>
                    <a:pt x="21" y="97"/>
                    <a:pt x="20" y="95"/>
                  </a:cubicBezTo>
                  <a:cubicBezTo>
                    <a:pt x="22" y="94"/>
                    <a:pt x="23" y="94"/>
                    <a:pt x="25" y="93"/>
                  </a:cubicBezTo>
                  <a:cubicBezTo>
                    <a:pt x="27" y="92"/>
                    <a:pt x="29" y="91"/>
                    <a:pt x="31" y="91"/>
                  </a:cubicBezTo>
                  <a:cubicBezTo>
                    <a:pt x="29" y="89"/>
                    <a:pt x="28" y="87"/>
                    <a:pt x="27" y="86"/>
                  </a:cubicBezTo>
                  <a:cubicBezTo>
                    <a:pt x="31" y="84"/>
                    <a:pt x="30" y="79"/>
                    <a:pt x="32" y="77"/>
                  </a:cubicBezTo>
                  <a:cubicBezTo>
                    <a:pt x="30" y="76"/>
                    <a:pt x="28" y="78"/>
                    <a:pt x="27" y="79"/>
                  </a:cubicBezTo>
                  <a:cubicBezTo>
                    <a:pt x="25" y="78"/>
                    <a:pt x="24" y="76"/>
                    <a:pt x="25" y="75"/>
                  </a:cubicBezTo>
                  <a:cubicBezTo>
                    <a:pt x="22" y="75"/>
                    <a:pt x="20" y="76"/>
                    <a:pt x="17" y="74"/>
                  </a:cubicBezTo>
                  <a:cubicBezTo>
                    <a:pt x="14" y="73"/>
                    <a:pt x="15" y="71"/>
                    <a:pt x="14" y="69"/>
                  </a:cubicBezTo>
                  <a:cubicBezTo>
                    <a:pt x="11" y="66"/>
                    <a:pt x="0" y="61"/>
                    <a:pt x="8" y="56"/>
                  </a:cubicBezTo>
                  <a:cubicBezTo>
                    <a:pt x="10" y="55"/>
                    <a:pt x="13" y="55"/>
                    <a:pt x="14" y="53"/>
                  </a:cubicBezTo>
                  <a:cubicBezTo>
                    <a:pt x="17" y="51"/>
                    <a:pt x="17" y="46"/>
                    <a:pt x="21" y="51"/>
                  </a:cubicBezTo>
                  <a:cubicBezTo>
                    <a:pt x="23" y="53"/>
                    <a:pt x="28" y="56"/>
                    <a:pt x="28" y="59"/>
                  </a:cubicBezTo>
                  <a:cubicBezTo>
                    <a:pt x="29" y="63"/>
                    <a:pt x="26" y="65"/>
                    <a:pt x="32" y="68"/>
                  </a:cubicBezTo>
                  <a:cubicBezTo>
                    <a:pt x="29" y="64"/>
                    <a:pt x="30" y="59"/>
                    <a:pt x="31" y="54"/>
                  </a:cubicBezTo>
                  <a:cubicBezTo>
                    <a:pt x="32" y="49"/>
                    <a:pt x="30" y="41"/>
                    <a:pt x="36" y="39"/>
                  </a:cubicBezTo>
                  <a:cubicBezTo>
                    <a:pt x="38" y="38"/>
                    <a:pt x="40" y="38"/>
                    <a:pt x="41" y="38"/>
                  </a:cubicBezTo>
                  <a:cubicBezTo>
                    <a:pt x="44" y="36"/>
                    <a:pt x="44" y="34"/>
                    <a:pt x="47" y="35"/>
                  </a:cubicBezTo>
                  <a:cubicBezTo>
                    <a:pt x="46" y="32"/>
                    <a:pt x="44" y="31"/>
                    <a:pt x="44" y="28"/>
                  </a:cubicBezTo>
                  <a:cubicBezTo>
                    <a:pt x="44" y="27"/>
                    <a:pt x="45" y="26"/>
                    <a:pt x="45" y="25"/>
                  </a:cubicBezTo>
                  <a:cubicBezTo>
                    <a:pt x="45" y="25"/>
                    <a:pt x="44" y="23"/>
                    <a:pt x="44" y="23"/>
                  </a:cubicBezTo>
                  <a:cubicBezTo>
                    <a:pt x="46" y="18"/>
                    <a:pt x="50" y="20"/>
                    <a:pt x="48" y="14"/>
                  </a:cubicBezTo>
                  <a:cubicBezTo>
                    <a:pt x="52" y="13"/>
                    <a:pt x="49" y="10"/>
                    <a:pt x="50" y="7"/>
                  </a:cubicBezTo>
                  <a:cubicBezTo>
                    <a:pt x="50" y="7"/>
                    <a:pt x="53" y="2"/>
                    <a:pt x="53" y="2"/>
                  </a:cubicBezTo>
                  <a:cubicBezTo>
                    <a:pt x="55" y="1"/>
                    <a:pt x="59" y="3"/>
                    <a:pt x="61" y="4"/>
                  </a:cubicBezTo>
                  <a:cubicBezTo>
                    <a:pt x="64" y="4"/>
                    <a:pt x="68" y="4"/>
                    <a:pt x="72" y="4"/>
                  </a:cubicBezTo>
                  <a:cubicBezTo>
                    <a:pt x="78" y="5"/>
                    <a:pt x="84" y="3"/>
                    <a:pt x="91" y="2"/>
                  </a:cubicBezTo>
                  <a:cubicBezTo>
                    <a:pt x="96" y="2"/>
                    <a:pt x="101" y="0"/>
                    <a:pt x="106" y="0"/>
                  </a:cubicBezTo>
                  <a:cubicBezTo>
                    <a:pt x="106" y="3"/>
                    <a:pt x="104" y="5"/>
                    <a:pt x="105" y="8"/>
                  </a:cubicBezTo>
                  <a:cubicBezTo>
                    <a:pt x="105" y="10"/>
                    <a:pt x="107" y="11"/>
                    <a:pt x="106" y="13"/>
                  </a:cubicBezTo>
                  <a:cubicBezTo>
                    <a:pt x="105" y="17"/>
                    <a:pt x="100" y="20"/>
                    <a:pt x="97" y="23"/>
                  </a:cubicBezTo>
                  <a:cubicBezTo>
                    <a:pt x="95" y="24"/>
                    <a:pt x="93" y="25"/>
                    <a:pt x="91" y="27"/>
                  </a:cubicBezTo>
                  <a:cubicBezTo>
                    <a:pt x="89" y="29"/>
                    <a:pt x="88" y="31"/>
                    <a:pt x="86" y="32"/>
                  </a:cubicBezTo>
                  <a:cubicBezTo>
                    <a:pt x="82" y="36"/>
                    <a:pt x="77" y="39"/>
                    <a:pt x="85" y="41"/>
                  </a:cubicBezTo>
                  <a:cubicBezTo>
                    <a:pt x="84" y="43"/>
                    <a:pt x="83" y="47"/>
                    <a:pt x="82" y="49"/>
                  </a:cubicBezTo>
                  <a:cubicBezTo>
                    <a:pt x="81" y="51"/>
                    <a:pt x="78" y="52"/>
                    <a:pt x="78" y="55"/>
                  </a:cubicBezTo>
                  <a:cubicBezTo>
                    <a:pt x="81" y="54"/>
                    <a:pt x="84" y="52"/>
                    <a:pt x="87" y="50"/>
                  </a:cubicBezTo>
                  <a:cubicBezTo>
                    <a:pt x="88" y="50"/>
                    <a:pt x="88" y="48"/>
                    <a:pt x="90" y="48"/>
                  </a:cubicBezTo>
                  <a:cubicBezTo>
                    <a:pt x="92" y="47"/>
                    <a:pt x="93" y="49"/>
                    <a:pt x="95" y="49"/>
                  </a:cubicBezTo>
                  <a:cubicBezTo>
                    <a:pt x="98" y="49"/>
                    <a:pt x="101" y="48"/>
                    <a:pt x="105" y="49"/>
                  </a:cubicBezTo>
                  <a:cubicBezTo>
                    <a:pt x="109" y="50"/>
                    <a:pt x="111" y="50"/>
                    <a:pt x="115" y="49"/>
                  </a:cubicBezTo>
                  <a:cubicBezTo>
                    <a:pt x="118" y="49"/>
                    <a:pt x="121" y="50"/>
                    <a:pt x="124" y="50"/>
                  </a:cubicBezTo>
                  <a:cubicBezTo>
                    <a:pt x="127" y="50"/>
                    <a:pt x="130" y="48"/>
                    <a:pt x="133" y="49"/>
                  </a:cubicBezTo>
                  <a:cubicBezTo>
                    <a:pt x="139" y="52"/>
                    <a:pt x="137" y="59"/>
                    <a:pt x="140" y="63"/>
                  </a:cubicBezTo>
                  <a:cubicBezTo>
                    <a:pt x="133" y="65"/>
                    <a:pt x="134" y="73"/>
                    <a:pt x="133" y="78"/>
                  </a:cubicBezTo>
                  <a:cubicBezTo>
                    <a:pt x="131" y="81"/>
                    <a:pt x="128" y="84"/>
                    <a:pt x="128" y="87"/>
                  </a:cubicBezTo>
                  <a:cubicBezTo>
                    <a:pt x="126" y="91"/>
                    <a:pt x="126" y="91"/>
                    <a:pt x="124" y="95"/>
                  </a:cubicBezTo>
                  <a:cubicBezTo>
                    <a:pt x="123" y="97"/>
                    <a:pt x="121" y="99"/>
                    <a:pt x="120" y="102"/>
                  </a:cubicBezTo>
                  <a:cubicBezTo>
                    <a:pt x="120" y="102"/>
                    <a:pt x="119" y="106"/>
                    <a:pt x="119" y="106"/>
                  </a:cubicBezTo>
                  <a:cubicBezTo>
                    <a:pt x="118" y="107"/>
                    <a:pt x="116" y="107"/>
                    <a:pt x="115" y="108"/>
                  </a:cubicBezTo>
                  <a:cubicBezTo>
                    <a:pt x="114" y="109"/>
                    <a:pt x="113" y="112"/>
                    <a:pt x="113" y="112"/>
                  </a:cubicBezTo>
                  <a:cubicBezTo>
                    <a:pt x="113" y="116"/>
                    <a:pt x="114" y="113"/>
                    <a:pt x="116" y="115"/>
                  </a:cubicBezTo>
                  <a:cubicBezTo>
                    <a:pt x="117" y="117"/>
                    <a:pt x="117" y="121"/>
                    <a:pt x="115" y="123"/>
                  </a:cubicBezTo>
                  <a:cubicBezTo>
                    <a:pt x="113" y="124"/>
                    <a:pt x="111" y="124"/>
                    <a:pt x="109" y="125"/>
                  </a:cubicBezTo>
                  <a:cubicBezTo>
                    <a:pt x="107" y="125"/>
                    <a:pt x="107" y="125"/>
                    <a:pt x="105" y="127"/>
                  </a:cubicBezTo>
                  <a:cubicBezTo>
                    <a:pt x="102" y="128"/>
                    <a:pt x="99" y="131"/>
                    <a:pt x="95" y="131"/>
                  </a:cubicBezTo>
                  <a:cubicBezTo>
                    <a:pt x="98" y="132"/>
                    <a:pt x="102" y="133"/>
                    <a:pt x="105" y="132"/>
                  </a:cubicBezTo>
                  <a:cubicBezTo>
                    <a:pt x="110" y="132"/>
                    <a:pt x="115" y="125"/>
                    <a:pt x="121" y="129"/>
                  </a:cubicBezTo>
                  <a:cubicBezTo>
                    <a:pt x="122" y="130"/>
                    <a:pt x="122" y="132"/>
                    <a:pt x="123" y="133"/>
                  </a:cubicBezTo>
                  <a:cubicBezTo>
                    <a:pt x="125" y="134"/>
                    <a:pt x="126" y="133"/>
                    <a:pt x="128" y="134"/>
                  </a:cubicBezTo>
                  <a:cubicBezTo>
                    <a:pt x="135" y="138"/>
                    <a:pt x="140" y="143"/>
                    <a:pt x="142" y="151"/>
                  </a:cubicBezTo>
                  <a:cubicBezTo>
                    <a:pt x="143" y="154"/>
                    <a:pt x="145" y="156"/>
                    <a:pt x="145" y="159"/>
                  </a:cubicBezTo>
                  <a:cubicBezTo>
                    <a:pt x="146" y="162"/>
                    <a:pt x="145" y="164"/>
                    <a:pt x="146" y="168"/>
                  </a:cubicBezTo>
                  <a:cubicBezTo>
                    <a:pt x="148" y="171"/>
                    <a:pt x="148" y="174"/>
                    <a:pt x="149" y="178"/>
                  </a:cubicBezTo>
                  <a:cubicBezTo>
                    <a:pt x="150" y="181"/>
                    <a:pt x="153" y="185"/>
                    <a:pt x="154" y="189"/>
                  </a:cubicBezTo>
                  <a:cubicBezTo>
                    <a:pt x="156" y="194"/>
                    <a:pt x="159" y="196"/>
                    <a:pt x="164" y="198"/>
                  </a:cubicBezTo>
                  <a:cubicBezTo>
                    <a:pt x="166" y="200"/>
                    <a:pt x="169" y="201"/>
                    <a:pt x="172" y="202"/>
                  </a:cubicBezTo>
                  <a:cubicBezTo>
                    <a:pt x="176" y="205"/>
                    <a:pt x="181" y="211"/>
                    <a:pt x="182" y="215"/>
                  </a:cubicBezTo>
                  <a:cubicBezTo>
                    <a:pt x="183" y="218"/>
                    <a:pt x="182" y="220"/>
                    <a:pt x="182" y="222"/>
                  </a:cubicBezTo>
                  <a:cubicBezTo>
                    <a:pt x="182" y="225"/>
                    <a:pt x="183" y="225"/>
                    <a:pt x="184" y="228"/>
                  </a:cubicBezTo>
                  <a:cubicBezTo>
                    <a:pt x="186" y="233"/>
                    <a:pt x="187" y="238"/>
                    <a:pt x="190" y="242"/>
                  </a:cubicBezTo>
                  <a:cubicBezTo>
                    <a:pt x="187" y="241"/>
                    <a:pt x="185" y="240"/>
                    <a:pt x="183" y="240"/>
                  </a:cubicBezTo>
                  <a:cubicBezTo>
                    <a:pt x="184" y="242"/>
                    <a:pt x="191" y="246"/>
                    <a:pt x="193" y="246"/>
                  </a:cubicBezTo>
                  <a:cubicBezTo>
                    <a:pt x="194" y="248"/>
                    <a:pt x="194" y="251"/>
                    <a:pt x="194" y="253"/>
                  </a:cubicBezTo>
                  <a:cubicBezTo>
                    <a:pt x="195" y="256"/>
                    <a:pt x="196" y="259"/>
                    <a:pt x="197" y="262"/>
                  </a:cubicBezTo>
                  <a:cubicBezTo>
                    <a:pt x="197" y="267"/>
                    <a:pt x="195" y="264"/>
                    <a:pt x="193" y="267"/>
                  </a:cubicBezTo>
                  <a:cubicBezTo>
                    <a:pt x="193" y="267"/>
                    <a:pt x="190" y="273"/>
                    <a:pt x="190" y="273"/>
                  </a:cubicBezTo>
                  <a:cubicBezTo>
                    <a:pt x="190" y="274"/>
                    <a:pt x="194" y="277"/>
                    <a:pt x="195" y="277"/>
                  </a:cubicBezTo>
                  <a:cubicBezTo>
                    <a:pt x="199" y="277"/>
                    <a:pt x="197" y="275"/>
                    <a:pt x="199" y="272"/>
                  </a:cubicBezTo>
                  <a:cubicBezTo>
                    <a:pt x="203" y="266"/>
                    <a:pt x="223" y="271"/>
                    <a:pt x="227" y="274"/>
                  </a:cubicBezTo>
                  <a:cubicBezTo>
                    <a:pt x="230" y="276"/>
                    <a:pt x="230" y="279"/>
                    <a:pt x="232" y="281"/>
                  </a:cubicBezTo>
                  <a:cubicBezTo>
                    <a:pt x="234" y="284"/>
                    <a:pt x="235" y="284"/>
                    <a:pt x="235" y="287"/>
                  </a:cubicBezTo>
                  <a:cubicBezTo>
                    <a:pt x="234" y="291"/>
                    <a:pt x="232" y="295"/>
                    <a:pt x="231" y="298"/>
                  </a:cubicBezTo>
                  <a:cubicBezTo>
                    <a:pt x="230" y="301"/>
                    <a:pt x="231" y="304"/>
                    <a:pt x="231" y="307"/>
                  </a:cubicBezTo>
                  <a:cubicBezTo>
                    <a:pt x="230" y="311"/>
                    <a:pt x="228" y="311"/>
                    <a:pt x="225" y="314"/>
                  </a:cubicBezTo>
                  <a:cubicBezTo>
                    <a:pt x="222" y="316"/>
                    <a:pt x="223" y="319"/>
                    <a:pt x="221" y="321"/>
                  </a:cubicBezTo>
                  <a:cubicBezTo>
                    <a:pt x="219" y="322"/>
                    <a:pt x="213" y="322"/>
                    <a:pt x="212" y="324"/>
                  </a:cubicBezTo>
                  <a:cubicBezTo>
                    <a:pt x="212" y="328"/>
                    <a:pt x="215" y="329"/>
                    <a:pt x="212" y="332"/>
                  </a:cubicBezTo>
                  <a:cubicBezTo>
                    <a:pt x="210" y="334"/>
                    <a:pt x="206" y="335"/>
                    <a:pt x="204" y="335"/>
                  </a:cubicBezTo>
                  <a:cubicBezTo>
                    <a:pt x="208" y="338"/>
                    <a:pt x="216" y="339"/>
                    <a:pt x="221" y="339"/>
                  </a:cubicBezTo>
                  <a:cubicBezTo>
                    <a:pt x="222" y="339"/>
                    <a:pt x="223" y="338"/>
                    <a:pt x="224" y="339"/>
                  </a:cubicBezTo>
                  <a:cubicBezTo>
                    <a:pt x="227" y="341"/>
                    <a:pt x="223" y="340"/>
                    <a:pt x="224" y="341"/>
                  </a:cubicBezTo>
                  <a:cubicBezTo>
                    <a:pt x="224" y="342"/>
                    <a:pt x="224" y="346"/>
                    <a:pt x="224" y="347"/>
                  </a:cubicBezTo>
                  <a:cubicBezTo>
                    <a:pt x="225" y="352"/>
                    <a:pt x="220" y="350"/>
                    <a:pt x="218" y="352"/>
                  </a:cubicBezTo>
                  <a:cubicBezTo>
                    <a:pt x="216" y="353"/>
                    <a:pt x="217" y="354"/>
                    <a:pt x="216" y="355"/>
                  </a:cubicBezTo>
                  <a:cubicBezTo>
                    <a:pt x="215" y="355"/>
                    <a:pt x="213" y="356"/>
                    <a:pt x="213" y="356"/>
                  </a:cubicBezTo>
                  <a:cubicBezTo>
                    <a:pt x="210" y="359"/>
                    <a:pt x="206" y="361"/>
                    <a:pt x="203" y="362"/>
                  </a:cubicBezTo>
                  <a:cubicBezTo>
                    <a:pt x="200" y="364"/>
                    <a:pt x="198" y="365"/>
                    <a:pt x="195" y="366"/>
                  </a:cubicBezTo>
                  <a:cubicBezTo>
                    <a:pt x="191" y="368"/>
                    <a:pt x="192" y="368"/>
                    <a:pt x="188" y="366"/>
                  </a:cubicBezTo>
                  <a:cubicBezTo>
                    <a:pt x="185" y="365"/>
                    <a:pt x="181" y="365"/>
                    <a:pt x="177" y="365"/>
                  </a:cubicBezTo>
                  <a:cubicBezTo>
                    <a:pt x="173" y="365"/>
                    <a:pt x="168" y="367"/>
                    <a:pt x="163" y="367"/>
                  </a:cubicBezTo>
                  <a:cubicBezTo>
                    <a:pt x="162" y="367"/>
                    <a:pt x="160" y="365"/>
                    <a:pt x="158" y="365"/>
                  </a:cubicBezTo>
                  <a:cubicBezTo>
                    <a:pt x="156" y="365"/>
                    <a:pt x="155" y="366"/>
                    <a:pt x="153" y="365"/>
                  </a:cubicBezTo>
                  <a:cubicBezTo>
                    <a:pt x="158" y="364"/>
                    <a:pt x="159" y="370"/>
                    <a:pt x="155" y="372"/>
                  </a:cubicBezTo>
                  <a:cubicBezTo>
                    <a:pt x="152" y="374"/>
                    <a:pt x="147" y="371"/>
                    <a:pt x="146" y="368"/>
                  </a:cubicBezTo>
                  <a:cubicBezTo>
                    <a:pt x="143" y="368"/>
                    <a:pt x="139" y="368"/>
                    <a:pt x="137" y="369"/>
                  </a:cubicBezTo>
                  <a:cubicBezTo>
                    <a:pt x="133" y="371"/>
                    <a:pt x="135" y="373"/>
                    <a:pt x="132" y="375"/>
                  </a:cubicBezTo>
                  <a:cubicBezTo>
                    <a:pt x="130" y="376"/>
                    <a:pt x="126" y="373"/>
                    <a:pt x="123" y="374"/>
                  </a:cubicBezTo>
                  <a:cubicBezTo>
                    <a:pt x="122" y="374"/>
                    <a:pt x="122" y="376"/>
                    <a:pt x="120" y="376"/>
                  </a:cubicBezTo>
                  <a:cubicBezTo>
                    <a:pt x="119" y="376"/>
                    <a:pt x="118" y="372"/>
                    <a:pt x="117" y="372"/>
                  </a:cubicBezTo>
                  <a:cubicBezTo>
                    <a:pt x="115" y="370"/>
                    <a:pt x="108" y="368"/>
                    <a:pt x="106" y="368"/>
                  </a:cubicBezTo>
                  <a:cubicBezTo>
                    <a:pt x="102" y="369"/>
                    <a:pt x="100" y="371"/>
                    <a:pt x="97" y="373"/>
                  </a:cubicBezTo>
                  <a:cubicBezTo>
                    <a:pt x="95" y="373"/>
                    <a:pt x="94" y="372"/>
                    <a:pt x="92" y="374"/>
                  </a:cubicBezTo>
                  <a:cubicBezTo>
                    <a:pt x="91" y="375"/>
                    <a:pt x="89" y="377"/>
                    <a:pt x="88" y="378"/>
                  </a:cubicBezTo>
                  <a:cubicBezTo>
                    <a:pt x="87" y="378"/>
                    <a:pt x="86" y="378"/>
                    <a:pt x="85" y="379"/>
                  </a:cubicBezTo>
                  <a:cubicBezTo>
                    <a:pt x="85" y="379"/>
                    <a:pt x="85" y="380"/>
                    <a:pt x="85" y="381"/>
                  </a:cubicBezTo>
                  <a:cubicBezTo>
                    <a:pt x="83" y="383"/>
                    <a:pt x="83" y="383"/>
                    <a:pt x="81" y="384"/>
                  </a:cubicBezTo>
                  <a:cubicBezTo>
                    <a:pt x="75" y="385"/>
                    <a:pt x="69" y="383"/>
                    <a:pt x="64" y="384"/>
                  </a:cubicBezTo>
                  <a:cubicBezTo>
                    <a:pt x="58" y="386"/>
                    <a:pt x="56" y="393"/>
                    <a:pt x="50" y="393"/>
                  </a:cubicBezTo>
                  <a:cubicBezTo>
                    <a:pt x="50" y="395"/>
                    <a:pt x="53" y="398"/>
                    <a:pt x="51" y="400"/>
                  </a:cubicBezTo>
                  <a:cubicBezTo>
                    <a:pt x="49" y="402"/>
                    <a:pt x="46" y="399"/>
                    <a:pt x="45" y="397"/>
                  </a:cubicBezTo>
                  <a:cubicBezTo>
                    <a:pt x="44" y="396"/>
                    <a:pt x="45" y="394"/>
                    <a:pt x="41" y="394"/>
                  </a:cubicBezTo>
                  <a:cubicBezTo>
                    <a:pt x="39" y="394"/>
                    <a:pt x="37" y="396"/>
                    <a:pt x="35" y="396"/>
                  </a:cubicBezTo>
                  <a:cubicBezTo>
                    <a:pt x="34" y="392"/>
                    <a:pt x="35" y="390"/>
                    <a:pt x="38" y="389"/>
                  </a:cubicBezTo>
                  <a:cubicBezTo>
                    <a:pt x="43" y="387"/>
                    <a:pt x="43" y="388"/>
                    <a:pt x="47" y="384"/>
                  </a:cubicBezTo>
                  <a:cubicBezTo>
                    <a:pt x="49" y="381"/>
                    <a:pt x="52" y="381"/>
                    <a:pt x="53" y="378"/>
                  </a:cubicBezTo>
                  <a:cubicBezTo>
                    <a:pt x="53" y="377"/>
                    <a:pt x="53" y="375"/>
                    <a:pt x="53" y="374"/>
                  </a:cubicBezTo>
                  <a:cubicBezTo>
                    <a:pt x="55" y="372"/>
                    <a:pt x="57" y="373"/>
                    <a:pt x="59" y="371"/>
                  </a:cubicBezTo>
                  <a:cubicBezTo>
                    <a:pt x="60" y="370"/>
                    <a:pt x="60" y="370"/>
                    <a:pt x="61" y="369"/>
                  </a:cubicBezTo>
                  <a:cubicBezTo>
                    <a:pt x="62" y="368"/>
                    <a:pt x="61" y="367"/>
                    <a:pt x="61" y="367"/>
                  </a:cubicBezTo>
                  <a:cubicBezTo>
                    <a:pt x="62" y="366"/>
                    <a:pt x="63" y="366"/>
                    <a:pt x="64" y="366"/>
                  </a:cubicBezTo>
                  <a:cubicBezTo>
                    <a:pt x="65" y="364"/>
                    <a:pt x="65" y="365"/>
                    <a:pt x="66" y="363"/>
                  </a:cubicBezTo>
                  <a:cubicBezTo>
                    <a:pt x="66" y="362"/>
                    <a:pt x="66" y="360"/>
                    <a:pt x="66" y="358"/>
                  </a:cubicBezTo>
                  <a:cubicBezTo>
                    <a:pt x="67" y="354"/>
                    <a:pt x="67" y="355"/>
                    <a:pt x="71" y="354"/>
                  </a:cubicBezTo>
                  <a:cubicBezTo>
                    <a:pt x="73" y="354"/>
                    <a:pt x="75" y="354"/>
                    <a:pt x="76" y="352"/>
                  </a:cubicBezTo>
                  <a:cubicBezTo>
                    <a:pt x="77" y="350"/>
                    <a:pt x="74" y="348"/>
                    <a:pt x="76" y="346"/>
                  </a:cubicBezTo>
                  <a:cubicBezTo>
                    <a:pt x="80" y="341"/>
                    <a:pt x="97" y="347"/>
                    <a:pt x="102" y="347"/>
                  </a:cubicBezTo>
                  <a:cubicBezTo>
                    <a:pt x="104" y="347"/>
                    <a:pt x="105" y="347"/>
                    <a:pt x="107" y="345"/>
                  </a:cubicBezTo>
                  <a:cubicBezTo>
                    <a:pt x="109" y="343"/>
                    <a:pt x="107" y="342"/>
                    <a:pt x="108" y="340"/>
                  </a:cubicBezTo>
                  <a:cubicBezTo>
                    <a:pt x="110" y="337"/>
                    <a:pt x="114" y="335"/>
                    <a:pt x="115" y="331"/>
                  </a:cubicBezTo>
                  <a:cubicBezTo>
                    <a:pt x="106" y="330"/>
                    <a:pt x="101" y="344"/>
                    <a:pt x="91" y="338"/>
                  </a:cubicBezTo>
                  <a:cubicBezTo>
                    <a:pt x="87" y="336"/>
                    <a:pt x="88" y="330"/>
                    <a:pt x="81" y="331"/>
                  </a:cubicBezTo>
                  <a:cubicBezTo>
                    <a:pt x="78" y="331"/>
                    <a:pt x="72" y="335"/>
                    <a:pt x="71" y="330"/>
                  </a:cubicBezTo>
                  <a:cubicBezTo>
                    <a:pt x="72" y="329"/>
                    <a:pt x="74" y="329"/>
                    <a:pt x="74" y="328"/>
                  </a:cubicBezTo>
                  <a:cubicBezTo>
                    <a:pt x="72" y="326"/>
                    <a:pt x="69" y="325"/>
                    <a:pt x="67" y="324"/>
                  </a:cubicBezTo>
                  <a:cubicBezTo>
                    <a:pt x="62" y="323"/>
                    <a:pt x="62" y="325"/>
                    <a:pt x="60" y="328"/>
                  </a:cubicBezTo>
                  <a:cubicBezTo>
                    <a:pt x="59" y="330"/>
                    <a:pt x="55" y="332"/>
                    <a:pt x="52" y="330"/>
                  </a:cubicBezTo>
                  <a:cubicBezTo>
                    <a:pt x="50" y="329"/>
                    <a:pt x="51" y="328"/>
                    <a:pt x="50" y="327"/>
                  </a:cubicBezTo>
                  <a:cubicBezTo>
                    <a:pt x="49" y="326"/>
                    <a:pt x="47" y="326"/>
                    <a:pt x="46" y="326"/>
                  </a:cubicBezTo>
                  <a:cubicBezTo>
                    <a:pt x="45" y="326"/>
                    <a:pt x="45" y="324"/>
                    <a:pt x="45" y="324"/>
                  </a:cubicBezTo>
                  <a:cubicBezTo>
                    <a:pt x="47" y="323"/>
                    <a:pt x="51" y="323"/>
                    <a:pt x="50" y="320"/>
                  </a:cubicBezTo>
                  <a:cubicBezTo>
                    <a:pt x="50" y="318"/>
                    <a:pt x="46" y="318"/>
                    <a:pt x="45" y="318"/>
                  </a:cubicBezTo>
                  <a:cubicBezTo>
                    <a:pt x="43" y="313"/>
                    <a:pt x="62" y="307"/>
                    <a:pt x="65" y="306"/>
                  </a:cubicBezTo>
                  <a:cubicBezTo>
                    <a:pt x="70" y="304"/>
                    <a:pt x="74" y="304"/>
                    <a:pt x="76" y="299"/>
                  </a:cubicBezTo>
                  <a:cubicBezTo>
                    <a:pt x="78" y="293"/>
                    <a:pt x="79" y="285"/>
                    <a:pt x="78" y="279"/>
                  </a:cubicBezTo>
                  <a:cubicBezTo>
                    <a:pt x="77" y="274"/>
                    <a:pt x="73" y="272"/>
                    <a:pt x="68" y="274"/>
                  </a:cubicBezTo>
                  <a:cubicBezTo>
                    <a:pt x="68" y="275"/>
                    <a:pt x="68" y="276"/>
                    <a:pt x="68" y="277"/>
                  </a:cubicBezTo>
                  <a:cubicBezTo>
                    <a:pt x="66" y="277"/>
                    <a:pt x="65" y="277"/>
                    <a:pt x="64" y="277"/>
                  </a:cubicBezTo>
                  <a:cubicBezTo>
                    <a:pt x="62" y="278"/>
                    <a:pt x="61" y="278"/>
                    <a:pt x="59" y="280"/>
                  </a:cubicBezTo>
                  <a:cubicBezTo>
                    <a:pt x="58" y="279"/>
                    <a:pt x="58" y="277"/>
                    <a:pt x="58" y="276"/>
                  </a:cubicBezTo>
                  <a:cubicBezTo>
                    <a:pt x="61" y="276"/>
                    <a:pt x="62" y="274"/>
                    <a:pt x="64" y="271"/>
                  </a:cubicBezTo>
                  <a:cubicBezTo>
                    <a:pt x="66" y="269"/>
                    <a:pt x="68" y="268"/>
                    <a:pt x="69" y="267"/>
                  </a:cubicBezTo>
                  <a:cubicBezTo>
                    <a:pt x="73" y="263"/>
                    <a:pt x="65" y="257"/>
                    <a:pt x="62" y="256"/>
                  </a:cubicBezTo>
                  <a:cubicBezTo>
                    <a:pt x="63" y="255"/>
                    <a:pt x="63" y="255"/>
                    <a:pt x="63" y="254"/>
                  </a:cubicBezTo>
                  <a:cubicBezTo>
                    <a:pt x="63" y="256"/>
                    <a:pt x="66" y="251"/>
                    <a:pt x="65" y="252"/>
                  </a:cubicBezTo>
                  <a:cubicBezTo>
                    <a:pt x="69" y="249"/>
                    <a:pt x="72" y="249"/>
                    <a:pt x="76" y="251"/>
                  </a:cubicBezTo>
                  <a:cubicBezTo>
                    <a:pt x="76" y="252"/>
                    <a:pt x="76" y="254"/>
                    <a:pt x="76" y="255"/>
                  </a:cubicBezTo>
                  <a:cubicBezTo>
                    <a:pt x="77" y="255"/>
                    <a:pt x="78" y="255"/>
                    <a:pt x="79" y="255"/>
                  </a:cubicBezTo>
                  <a:cubicBezTo>
                    <a:pt x="79" y="256"/>
                    <a:pt x="79" y="257"/>
                    <a:pt x="79" y="258"/>
                  </a:cubicBezTo>
                  <a:cubicBezTo>
                    <a:pt x="80" y="258"/>
                    <a:pt x="81" y="258"/>
                    <a:pt x="81" y="258"/>
                  </a:cubicBezTo>
                  <a:cubicBezTo>
                    <a:pt x="82" y="257"/>
                    <a:pt x="83" y="255"/>
                    <a:pt x="83" y="254"/>
                  </a:cubicBezTo>
                  <a:cubicBezTo>
                    <a:pt x="85" y="253"/>
                    <a:pt x="85" y="255"/>
                    <a:pt x="87" y="255"/>
                  </a:cubicBezTo>
                  <a:cubicBezTo>
                    <a:pt x="90" y="255"/>
                    <a:pt x="95" y="256"/>
                    <a:pt x="96" y="253"/>
                  </a:cubicBezTo>
                  <a:cubicBezTo>
                    <a:pt x="101" y="252"/>
                    <a:pt x="100" y="256"/>
                    <a:pt x="104" y="256"/>
                  </a:cubicBezTo>
                  <a:cubicBezTo>
                    <a:pt x="103" y="255"/>
                    <a:pt x="102" y="253"/>
                    <a:pt x="102" y="252"/>
                  </a:cubicBezTo>
                  <a:cubicBezTo>
                    <a:pt x="103" y="252"/>
                    <a:pt x="103" y="251"/>
                    <a:pt x="104" y="251"/>
                  </a:cubicBezTo>
                  <a:cubicBezTo>
                    <a:pt x="104" y="250"/>
                    <a:pt x="104" y="250"/>
                    <a:pt x="104" y="249"/>
                  </a:cubicBezTo>
                  <a:cubicBezTo>
                    <a:pt x="105" y="249"/>
                    <a:pt x="106" y="249"/>
                    <a:pt x="106" y="249"/>
                  </a:cubicBezTo>
                  <a:cubicBezTo>
                    <a:pt x="107" y="246"/>
                    <a:pt x="104" y="245"/>
                    <a:pt x="105" y="242"/>
                  </a:cubicBezTo>
                  <a:cubicBezTo>
                    <a:pt x="105" y="240"/>
                    <a:pt x="108" y="240"/>
                    <a:pt x="108" y="238"/>
                  </a:cubicBezTo>
                  <a:cubicBezTo>
                    <a:pt x="108" y="236"/>
                    <a:pt x="107" y="236"/>
                    <a:pt x="107" y="235"/>
                  </a:cubicBezTo>
                  <a:cubicBezTo>
                    <a:pt x="106" y="229"/>
                    <a:pt x="109" y="224"/>
                    <a:pt x="111" y="219"/>
                  </a:cubicBezTo>
                  <a:cubicBezTo>
                    <a:pt x="109" y="219"/>
                    <a:pt x="105" y="219"/>
                    <a:pt x="103" y="218"/>
                  </a:cubicBezTo>
                  <a:cubicBezTo>
                    <a:pt x="100" y="217"/>
                    <a:pt x="100" y="215"/>
                    <a:pt x="98" y="214"/>
                  </a:cubicBezTo>
                  <a:cubicBezTo>
                    <a:pt x="96" y="212"/>
                    <a:pt x="93" y="213"/>
                    <a:pt x="92" y="209"/>
                  </a:cubicBezTo>
                  <a:cubicBezTo>
                    <a:pt x="91" y="208"/>
                    <a:pt x="91" y="204"/>
                    <a:pt x="91" y="203"/>
                  </a:cubicBezTo>
                  <a:cubicBezTo>
                    <a:pt x="91" y="198"/>
                    <a:pt x="92" y="194"/>
                    <a:pt x="94" y="191"/>
                  </a:cubicBezTo>
                  <a:cubicBezTo>
                    <a:pt x="96" y="187"/>
                    <a:pt x="97" y="184"/>
                    <a:pt x="100" y="181"/>
                  </a:cubicBezTo>
                  <a:cubicBezTo>
                    <a:pt x="98" y="181"/>
                    <a:pt x="94" y="181"/>
                    <a:pt x="92" y="182"/>
                  </a:cubicBezTo>
                  <a:cubicBezTo>
                    <a:pt x="91" y="182"/>
                    <a:pt x="91" y="184"/>
                    <a:pt x="90" y="184"/>
                  </a:cubicBezTo>
                  <a:cubicBezTo>
                    <a:pt x="88" y="185"/>
                    <a:pt x="86" y="184"/>
                    <a:pt x="85" y="185"/>
                  </a:cubicBezTo>
                  <a:cubicBezTo>
                    <a:pt x="83" y="186"/>
                    <a:pt x="84" y="187"/>
                    <a:pt x="83" y="188"/>
                  </a:cubicBezTo>
                  <a:cubicBezTo>
                    <a:pt x="82" y="189"/>
                    <a:pt x="79" y="189"/>
                    <a:pt x="78" y="189"/>
                  </a:cubicBezTo>
                  <a:cubicBezTo>
                    <a:pt x="74" y="188"/>
                    <a:pt x="74" y="185"/>
                    <a:pt x="69" y="186"/>
                  </a:cubicBezTo>
                  <a:cubicBezTo>
                    <a:pt x="74" y="188"/>
                    <a:pt x="70" y="191"/>
                    <a:pt x="70" y="194"/>
                  </a:cubicBezTo>
                  <a:cubicBezTo>
                    <a:pt x="69" y="193"/>
                    <a:pt x="68" y="192"/>
                    <a:pt x="67" y="191"/>
                  </a:cubicBezTo>
                  <a:cubicBezTo>
                    <a:pt x="66" y="190"/>
                    <a:pt x="64" y="190"/>
                    <a:pt x="63" y="190"/>
                  </a:cubicBezTo>
                  <a:cubicBezTo>
                    <a:pt x="60" y="188"/>
                    <a:pt x="60" y="186"/>
                    <a:pt x="56" y="186"/>
                  </a:cubicBezTo>
                  <a:cubicBezTo>
                    <a:pt x="56" y="190"/>
                    <a:pt x="58" y="193"/>
                    <a:pt x="58" y="197"/>
                  </a:cubicBezTo>
                  <a:cubicBezTo>
                    <a:pt x="57" y="195"/>
                    <a:pt x="54" y="194"/>
                    <a:pt x="54" y="192"/>
                  </a:cubicBezTo>
                  <a:cubicBezTo>
                    <a:pt x="53" y="190"/>
                    <a:pt x="54" y="189"/>
                    <a:pt x="53" y="187"/>
                  </a:cubicBezTo>
                  <a:cubicBezTo>
                    <a:pt x="52" y="186"/>
                    <a:pt x="50" y="185"/>
                    <a:pt x="50" y="183"/>
                  </a:cubicBezTo>
                  <a:cubicBezTo>
                    <a:pt x="48" y="180"/>
                    <a:pt x="49" y="182"/>
                    <a:pt x="49" y="179"/>
                  </a:cubicBezTo>
                  <a:cubicBezTo>
                    <a:pt x="50" y="176"/>
                    <a:pt x="52" y="173"/>
                    <a:pt x="54" y="170"/>
                  </a:cubicBezTo>
                  <a:cubicBezTo>
                    <a:pt x="57" y="166"/>
                    <a:pt x="57" y="162"/>
                    <a:pt x="60" y="158"/>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39"/>
            <p:cNvSpPr>
              <a:spLocks/>
            </p:cNvSpPr>
            <p:nvPr/>
          </p:nvSpPr>
          <p:spPr bwMode="auto">
            <a:xfrm>
              <a:off x="-12163425" y="1612900"/>
              <a:ext cx="38100" cy="52388"/>
            </a:xfrm>
            <a:custGeom>
              <a:avLst/>
              <a:gdLst>
                <a:gd name="T0" fmla="*/ 2 w 10"/>
                <a:gd name="T1" fmla="*/ 0 h 14"/>
                <a:gd name="T2" fmla="*/ 8 w 10"/>
                <a:gd name="T3" fmla="*/ 8 h 14"/>
                <a:gd name="T4" fmla="*/ 5 w 10"/>
                <a:gd name="T5" fmla="*/ 12 h 14"/>
                <a:gd name="T6" fmla="*/ 2 w 10"/>
                <a:gd name="T7" fmla="*/ 0 h 14"/>
              </a:gdLst>
              <a:ahLst/>
              <a:cxnLst>
                <a:cxn ang="0">
                  <a:pos x="T0" y="T1"/>
                </a:cxn>
                <a:cxn ang="0">
                  <a:pos x="T2" y="T3"/>
                </a:cxn>
                <a:cxn ang="0">
                  <a:pos x="T4" y="T5"/>
                </a:cxn>
                <a:cxn ang="0">
                  <a:pos x="T6" y="T7"/>
                </a:cxn>
              </a:cxnLst>
              <a:rect l="0" t="0" r="r" b="b"/>
              <a:pathLst>
                <a:path w="10" h="14">
                  <a:moveTo>
                    <a:pt x="2" y="0"/>
                  </a:moveTo>
                  <a:cubicBezTo>
                    <a:pt x="7" y="0"/>
                    <a:pt x="7" y="3"/>
                    <a:pt x="8" y="8"/>
                  </a:cubicBezTo>
                  <a:cubicBezTo>
                    <a:pt x="10" y="11"/>
                    <a:pt x="9" y="14"/>
                    <a:pt x="5" y="12"/>
                  </a:cubicBezTo>
                  <a:cubicBezTo>
                    <a:pt x="0" y="11"/>
                    <a:pt x="0" y="5"/>
                    <a:pt x="2"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40"/>
            <p:cNvSpPr>
              <a:spLocks/>
            </p:cNvSpPr>
            <p:nvPr/>
          </p:nvSpPr>
          <p:spPr bwMode="auto">
            <a:xfrm>
              <a:off x="-12342812" y="1098550"/>
              <a:ext cx="104775" cy="149225"/>
            </a:xfrm>
            <a:custGeom>
              <a:avLst/>
              <a:gdLst>
                <a:gd name="T0" fmla="*/ 4 w 28"/>
                <a:gd name="T1" fmla="*/ 39 h 40"/>
                <a:gd name="T2" fmla="*/ 2 w 28"/>
                <a:gd name="T3" fmla="*/ 36 h 40"/>
                <a:gd name="T4" fmla="*/ 2 w 28"/>
                <a:gd name="T5" fmla="*/ 29 h 40"/>
                <a:gd name="T6" fmla="*/ 1 w 28"/>
                <a:gd name="T7" fmla="*/ 19 h 40"/>
                <a:gd name="T8" fmla="*/ 7 w 28"/>
                <a:gd name="T9" fmla="*/ 11 h 40"/>
                <a:gd name="T10" fmla="*/ 27 w 28"/>
                <a:gd name="T11" fmla="*/ 0 h 40"/>
                <a:gd name="T12" fmla="*/ 24 w 28"/>
                <a:gd name="T13" fmla="*/ 13 h 40"/>
                <a:gd name="T14" fmla="*/ 22 w 28"/>
                <a:gd name="T15" fmla="*/ 23 h 40"/>
                <a:gd name="T16" fmla="*/ 4 w 28"/>
                <a:gd name="T1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0">
                  <a:moveTo>
                    <a:pt x="4" y="39"/>
                  </a:moveTo>
                  <a:cubicBezTo>
                    <a:pt x="3" y="38"/>
                    <a:pt x="2" y="37"/>
                    <a:pt x="2" y="36"/>
                  </a:cubicBezTo>
                  <a:cubicBezTo>
                    <a:pt x="1" y="33"/>
                    <a:pt x="7" y="29"/>
                    <a:pt x="2" y="29"/>
                  </a:cubicBezTo>
                  <a:cubicBezTo>
                    <a:pt x="2" y="26"/>
                    <a:pt x="0" y="22"/>
                    <a:pt x="1" y="19"/>
                  </a:cubicBezTo>
                  <a:cubicBezTo>
                    <a:pt x="1" y="16"/>
                    <a:pt x="4" y="14"/>
                    <a:pt x="7" y="11"/>
                  </a:cubicBezTo>
                  <a:cubicBezTo>
                    <a:pt x="12" y="7"/>
                    <a:pt x="21" y="3"/>
                    <a:pt x="27" y="0"/>
                  </a:cubicBezTo>
                  <a:cubicBezTo>
                    <a:pt x="28" y="6"/>
                    <a:pt x="25" y="8"/>
                    <a:pt x="24" y="13"/>
                  </a:cubicBezTo>
                  <a:cubicBezTo>
                    <a:pt x="23" y="16"/>
                    <a:pt x="24" y="20"/>
                    <a:pt x="22" y="23"/>
                  </a:cubicBezTo>
                  <a:cubicBezTo>
                    <a:pt x="21" y="27"/>
                    <a:pt x="9" y="40"/>
                    <a:pt x="4" y="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141"/>
            <p:cNvSpPr>
              <a:spLocks/>
            </p:cNvSpPr>
            <p:nvPr/>
          </p:nvSpPr>
          <p:spPr bwMode="auto">
            <a:xfrm>
              <a:off x="-12392025" y="1252537"/>
              <a:ext cx="60325" cy="168275"/>
            </a:xfrm>
            <a:custGeom>
              <a:avLst/>
              <a:gdLst>
                <a:gd name="T0" fmla="*/ 7 w 16"/>
                <a:gd name="T1" fmla="*/ 7 h 45"/>
                <a:gd name="T2" fmla="*/ 4 w 16"/>
                <a:gd name="T3" fmla="*/ 2 h 45"/>
                <a:gd name="T4" fmla="*/ 11 w 16"/>
                <a:gd name="T5" fmla="*/ 0 h 45"/>
                <a:gd name="T6" fmla="*/ 15 w 16"/>
                <a:gd name="T7" fmla="*/ 5 h 45"/>
                <a:gd name="T8" fmla="*/ 14 w 16"/>
                <a:gd name="T9" fmla="*/ 20 h 45"/>
                <a:gd name="T10" fmla="*/ 13 w 16"/>
                <a:gd name="T11" fmla="*/ 27 h 45"/>
                <a:gd name="T12" fmla="*/ 11 w 16"/>
                <a:gd name="T13" fmla="*/ 33 h 45"/>
                <a:gd name="T14" fmla="*/ 6 w 16"/>
                <a:gd name="T15" fmla="*/ 39 h 45"/>
                <a:gd name="T16" fmla="*/ 0 w 16"/>
                <a:gd name="T17" fmla="*/ 45 h 45"/>
                <a:gd name="T18" fmla="*/ 3 w 16"/>
                <a:gd name="T19" fmla="*/ 37 h 45"/>
                <a:gd name="T20" fmla="*/ 4 w 16"/>
                <a:gd name="T21" fmla="*/ 34 h 45"/>
                <a:gd name="T22" fmla="*/ 7 w 16"/>
                <a:gd name="T23" fmla="*/ 31 h 45"/>
                <a:gd name="T24" fmla="*/ 6 w 16"/>
                <a:gd name="T25" fmla="*/ 18 h 45"/>
                <a:gd name="T26" fmla="*/ 7 w 16"/>
                <a:gd name="T2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7" y="7"/>
                  </a:moveTo>
                  <a:cubicBezTo>
                    <a:pt x="5" y="5"/>
                    <a:pt x="2" y="6"/>
                    <a:pt x="4" y="2"/>
                  </a:cubicBezTo>
                  <a:cubicBezTo>
                    <a:pt x="5" y="0"/>
                    <a:pt x="9" y="0"/>
                    <a:pt x="11" y="0"/>
                  </a:cubicBezTo>
                  <a:cubicBezTo>
                    <a:pt x="16" y="0"/>
                    <a:pt x="16" y="1"/>
                    <a:pt x="15" y="5"/>
                  </a:cubicBezTo>
                  <a:cubicBezTo>
                    <a:pt x="15" y="10"/>
                    <a:pt x="14" y="15"/>
                    <a:pt x="14" y="20"/>
                  </a:cubicBezTo>
                  <a:cubicBezTo>
                    <a:pt x="13" y="23"/>
                    <a:pt x="13" y="25"/>
                    <a:pt x="13" y="27"/>
                  </a:cubicBezTo>
                  <a:cubicBezTo>
                    <a:pt x="13" y="30"/>
                    <a:pt x="13" y="31"/>
                    <a:pt x="11" y="33"/>
                  </a:cubicBezTo>
                  <a:cubicBezTo>
                    <a:pt x="9" y="35"/>
                    <a:pt x="7" y="37"/>
                    <a:pt x="6" y="39"/>
                  </a:cubicBezTo>
                  <a:cubicBezTo>
                    <a:pt x="4" y="42"/>
                    <a:pt x="2" y="42"/>
                    <a:pt x="0" y="45"/>
                  </a:cubicBezTo>
                  <a:cubicBezTo>
                    <a:pt x="0" y="42"/>
                    <a:pt x="2" y="40"/>
                    <a:pt x="3" y="37"/>
                  </a:cubicBezTo>
                  <a:cubicBezTo>
                    <a:pt x="3" y="36"/>
                    <a:pt x="3" y="36"/>
                    <a:pt x="4" y="34"/>
                  </a:cubicBezTo>
                  <a:cubicBezTo>
                    <a:pt x="5" y="33"/>
                    <a:pt x="7" y="32"/>
                    <a:pt x="7" y="31"/>
                  </a:cubicBezTo>
                  <a:cubicBezTo>
                    <a:pt x="10" y="27"/>
                    <a:pt x="7" y="22"/>
                    <a:pt x="6" y="18"/>
                  </a:cubicBezTo>
                  <a:cubicBezTo>
                    <a:pt x="6" y="14"/>
                    <a:pt x="9" y="10"/>
                    <a:pt x="7"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142"/>
            <p:cNvSpPr>
              <a:spLocks/>
            </p:cNvSpPr>
            <p:nvPr/>
          </p:nvSpPr>
          <p:spPr bwMode="auto">
            <a:xfrm>
              <a:off x="-12325350" y="1436687"/>
              <a:ext cx="65088" cy="52388"/>
            </a:xfrm>
            <a:custGeom>
              <a:avLst/>
              <a:gdLst>
                <a:gd name="T0" fmla="*/ 15 w 17"/>
                <a:gd name="T1" fmla="*/ 0 h 14"/>
                <a:gd name="T2" fmla="*/ 0 w 17"/>
                <a:gd name="T3" fmla="*/ 12 h 14"/>
                <a:gd name="T4" fmla="*/ 1 w 17"/>
                <a:gd name="T5" fmla="*/ 7 h 14"/>
                <a:gd name="T6" fmla="*/ 8 w 17"/>
                <a:gd name="T7" fmla="*/ 3 h 14"/>
                <a:gd name="T8" fmla="*/ 15 w 17"/>
                <a:gd name="T9" fmla="*/ 0 h 14"/>
              </a:gdLst>
              <a:ahLst/>
              <a:cxnLst>
                <a:cxn ang="0">
                  <a:pos x="T0" y="T1"/>
                </a:cxn>
                <a:cxn ang="0">
                  <a:pos x="T2" y="T3"/>
                </a:cxn>
                <a:cxn ang="0">
                  <a:pos x="T4" y="T5"/>
                </a:cxn>
                <a:cxn ang="0">
                  <a:pos x="T6" y="T7"/>
                </a:cxn>
                <a:cxn ang="0">
                  <a:pos x="T8" y="T9"/>
                </a:cxn>
              </a:cxnLst>
              <a:rect l="0" t="0" r="r" b="b"/>
              <a:pathLst>
                <a:path w="17" h="14">
                  <a:moveTo>
                    <a:pt x="15" y="0"/>
                  </a:moveTo>
                  <a:cubicBezTo>
                    <a:pt x="17" y="5"/>
                    <a:pt x="2" y="14"/>
                    <a:pt x="0" y="12"/>
                  </a:cubicBezTo>
                  <a:cubicBezTo>
                    <a:pt x="0" y="11"/>
                    <a:pt x="1" y="8"/>
                    <a:pt x="1" y="7"/>
                  </a:cubicBezTo>
                  <a:cubicBezTo>
                    <a:pt x="4" y="7"/>
                    <a:pt x="6" y="4"/>
                    <a:pt x="8" y="3"/>
                  </a:cubicBezTo>
                  <a:cubicBezTo>
                    <a:pt x="10" y="2"/>
                    <a:pt x="13" y="1"/>
                    <a:pt x="15"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143"/>
            <p:cNvSpPr>
              <a:spLocks/>
            </p:cNvSpPr>
            <p:nvPr/>
          </p:nvSpPr>
          <p:spPr bwMode="auto">
            <a:xfrm>
              <a:off x="-12287250" y="1360487"/>
              <a:ext cx="44450" cy="34925"/>
            </a:xfrm>
            <a:custGeom>
              <a:avLst/>
              <a:gdLst>
                <a:gd name="T0" fmla="*/ 11 w 12"/>
                <a:gd name="T1" fmla="*/ 3 h 9"/>
                <a:gd name="T2" fmla="*/ 8 w 12"/>
                <a:gd name="T3" fmla="*/ 9 h 9"/>
                <a:gd name="T4" fmla="*/ 4 w 12"/>
                <a:gd name="T5" fmla="*/ 4 h 9"/>
                <a:gd name="T6" fmla="*/ 0 w 12"/>
                <a:gd name="T7" fmla="*/ 2 h 9"/>
                <a:gd name="T8" fmla="*/ 11 w 12"/>
                <a:gd name="T9" fmla="*/ 3 h 9"/>
              </a:gdLst>
              <a:ahLst/>
              <a:cxnLst>
                <a:cxn ang="0">
                  <a:pos x="T0" y="T1"/>
                </a:cxn>
                <a:cxn ang="0">
                  <a:pos x="T2" y="T3"/>
                </a:cxn>
                <a:cxn ang="0">
                  <a:pos x="T4" y="T5"/>
                </a:cxn>
                <a:cxn ang="0">
                  <a:pos x="T6" y="T7"/>
                </a:cxn>
                <a:cxn ang="0">
                  <a:pos x="T8" y="T9"/>
                </a:cxn>
              </a:cxnLst>
              <a:rect l="0" t="0" r="r" b="b"/>
              <a:pathLst>
                <a:path w="12" h="9">
                  <a:moveTo>
                    <a:pt x="11" y="3"/>
                  </a:moveTo>
                  <a:cubicBezTo>
                    <a:pt x="12" y="5"/>
                    <a:pt x="11" y="9"/>
                    <a:pt x="8" y="9"/>
                  </a:cubicBezTo>
                  <a:cubicBezTo>
                    <a:pt x="6" y="9"/>
                    <a:pt x="5" y="4"/>
                    <a:pt x="4" y="4"/>
                  </a:cubicBezTo>
                  <a:cubicBezTo>
                    <a:pt x="2" y="4"/>
                    <a:pt x="0" y="4"/>
                    <a:pt x="0" y="2"/>
                  </a:cubicBezTo>
                  <a:cubicBezTo>
                    <a:pt x="2" y="0"/>
                    <a:pt x="9" y="1"/>
                    <a:pt x="11"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144"/>
            <p:cNvSpPr>
              <a:spLocks/>
            </p:cNvSpPr>
            <p:nvPr/>
          </p:nvSpPr>
          <p:spPr bwMode="auto">
            <a:xfrm>
              <a:off x="-11971337" y="963612"/>
              <a:ext cx="82550" cy="107950"/>
            </a:xfrm>
            <a:custGeom>
              <a:avLst/>
              <a:gdLst>
                <a:gd name="T0" fmla="*/ 8 w 22"/>
                <a:gd name="T1" fmla="*/ 15 h 29"/>
                <a:gd name="T2" fmla="*/ 2 w 22"/>
                <a:gd name="T3" fmla="*/ 14 h 29"/>
                <a:gd name="T4" fmla="*/ 0 w 22"/>
                <a:gd name="T5" fmla="*/ 13 h 29"/>
                <a:gd name="T6" fmla="*/ 5 w 22"/>
                <a:gd name="T7" fmla="*/ 3 h 29"/>
                <a:gd name="T8" fmla="*/ 14 w 22"/>
                <a:gd name="T9" fmla="*/ 0 h 29"/>
                <a:gd name="T10" fmla="*/ 16 w 22"/>
                <a:gd name="T11" fmla="*/ 5 h 29"/>
                <a:gd name="T12" fmla="*/ 20 w 22"/>
                <a:gd name="T13" fmla="*/ 10 h 29"/>
                <a:gd name="T14" fmla="*/ 17 w 22"/>
                <a:gd name="T15" fmla="*/ 10 h 29"/>
                <a:gd name="T16" fmla="*/ 21 w 22"/>
                <a:gd name="T17" fmla="*/ 17 h 29"/>
                <a:gd name="T18" fmla="*/ 13 w 22"/>
                <a:gd name="T19" fmla="*/ 25 h 29"/>
                <a:gd name="T20" fmla="*/ 13 w 22"/>
                <a:gd name="T21" fmla="*/ 15 h 29"/>
                <a:gd name="T22" fmla="*/ 9 w 22"/>
                <a:gd name="T2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9">
                  <a:moveTo>
                    <a:pt x="8" y="15"/>
                  </a:moveTo>
                  <a:cubicBezTo>
                    <a:pt x="16" y="18"/>
                    <a:pt x="1" y="29"/>
                    <a:pt x="2" y="14"/>
                  </a:cubicBezTo>
                  <a:cubicBezTo>
                    <a:pt x="1" y="14"/>
                    <a:pt x="1" y="14"/>
                    <a:pt x="0" y="13"/>
                  </a:cubicBezTo>
                  <a:cubicBezTo>
                    <a:pt x="3" y="10"/>
                    <a:pt x="2" y="6"/>
                    <a:pt x="5" y="3"/>
                  </a:cubicBezTo>
                  <a:cubicBezTo>
                    <a:pt x="6" y="3"/>
                    <a:pt x="13" y="0"/>
                    <a:pt x="14" y="0"/>
                  </a:cubicBezTo>
                  <a:cubicBezTo>
                    <a:pt x="18" y="1"/>
                    <a:pt x="19" y="3"/>
                    <a:pt x="16" y="5"/>
                  </a:cubicBezTo>
                  <a:cubicBezTo>
                    <a:pt x="19" y="6"/>
                    <a:pt x="20" y="7"/>
                    <a:pt x="20" y="10"/>
                  </a:cubicBezTo>
                  <a:cubicBezTo>
                    <a:pt x="19" y="9"/>
                    <a:pt x="18" y="10"/>
                    <a:pt x="17" y="10"/>
                  </a:cubicBezTo>
                  <a:cubicBezTo>
                    <a:pt x="19" y="11"/>
                    <a:pt x="22" y="13"/>
                    <a:pt x="21" y="17"/>
                  </a:cubicBezTo>
                  <a:cubicBezTo>
                    <a:pt x="16" y="16"/>
                    <a:pt x="18" y="24"/>
                    <a:pt x="13" y="25"/>
                  </a:cubicBezTo>
                  <a:cubicBezTo>
                    <a:pt x="12" y="22"/>
                    <a:pt x="12" y="18"/>
                    <a:pt x="13" y="15"/>
                  </a:cubicBezTo>
                  <a:cubicBezTo>
                    <a:pt x="12" y="14"/>
                    <a:pt x="10" y="15"/>
                    <a:pt x="9" y="16"/>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45"/>
            <p:cNvSpPr>
              <a:spLocks/>
            </p:cNvSpPr>
            <p:nvPr/>
          </p:nvSpPr>
          <p:spPr bwMode="auto">
            <a:xfrm>
              <a:off x="-11799887" y="644525"/>
              <a:ext cx="98425" cy="195263"/>
            </a:xfrm>
            <a:custGeom>
              <a:avLst/>
              <a:gdLst>
                <a:gd name="T0" fmla="*/ 17 w 26"/>
                <a:gd name="T1" fmla="*/ 40 h 52"/>
                <a:gd name="T2" fmla="*/ 11 w 26"/>
                <a:gd name="T3" fmla="*/ 52 h 52"/>
                <a:gd name="T4" fmla="*/ 8 w 26"/>
                <a:gd name="T5" fmla="*/ 41 h 52"/>
                <a:gd name="T6" fmla="*/ 9 w 26"/>
                <a:gd name="T7" fmla="*/ 32 h 52"/>
                <a:gd name="T8" fmla="*/ 0 w 26"/>
                <a:gd name="T9" fmla="*/ 26 h 52"/>
                <a:gd name="T10" fmla="*/ 3 w 26"/>
                <a:gd name="T11" fmla="*/ 15 h 52"/>
                <a:gd name="T12" fmla="*/ 17 w 26"/>
                <a:gd name="T13" fmla="*/ 9 h 52"/>
                <a:gd name="T14" fmla="*/ 18 w 26"/>
                <a:gd name="T15" fmla="*/ 2 h 52"/>
                <a:gd name="T16" fmla="*/ 26 w 26"/>
                <a:gd name="T17" fmla="*/ 1 h 52"/>
                <a:gd name="T18" fmla="*/ 25 w 26"/>
                <a:gd name="T19" fmla="*/ 9 h 52"/>
                <a:gd name="T20" fmla="*/ 21 w 26"/>
                <a:gd name="T21" fmla="*/ 15 h 52"/>
                <a:gd name="T22" fmla="*/ 22 w 26"/>
                <a:gd name="T23" fmla="*/ 18 h 52"/>
                <a:gd name="T24" fmla="*/ 19 w 26"/>
                <a:gd name="T25" fmla="*/ 21 h 52"/>
                <a:gd name="T26" fmla="*/ 20 w 26"/>
                <a:gd name="T27" fmla="*/ 28 h 52"/>
                <a:gd name="T28" fmla="*/ 17 w 26"/>
                <a:gd name="T29"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2">
                  <a:moveTo>
                    <a:pt x="17" y="40"/>
                  </a:moveTo>
                  <a:cubicBezTo>
                    <a:pt x="17" y="44"/>
                    <a:pt x="15" y="50"/>
                    <a:pt x="11" y="52"/>
                  </a:cubicBezTo>
                  <a:cubicBezTo>
                    <a:pt x="10" y="48"/>
                    <a:pt x="9" y="44"/>
                    <a:pt x="8" y="41"/>
                  </a:cubicBezTo>
                  <a:cubicBezTo>
                    <a:pt x="8" y="38"/>
                    <a:pt x="9" y="35"/>
                    <a:pt x="9" y="32"/>
                  </a:cubicBezTo>
                  <a:cubicBezTo>
                    <a:pt x="3" y="38"/>
                    <a:pt x="3" y="27"/>
                    <a:pt x="0" y="26"/>
                  </a:cubicBezTo>
                  <a:cubicBezTo>
                    <a:pt x="5" y="25"/>
                    <a:pt x="7" y="18"/>
                    <a:pt x="3" y="15"/>
                  </a:cubicBezTo>
                  <a:cubicBezTo>
                    <a:pt x="5" y="7"/>
                    <a:pt x="14" y="12"/>
                    <a:pt x="17" y="9"/>
                  </a:cubicBezTo>
                  <a:cubicBezTo>
                    <a:pt x="19" y="6"/>
                    <a:pt x="16" y="4"/>
                    <a:pt x="18" y="2"/>
                  </a:cubicBezTo>
                  <a:cubicBezTo>
                    <a:pt x="20" y="0"/>
                    <a:pt x="24" y="0"/>
                    <a:pt x="26" y="1"/>
                  </a:cubicBezTo>
                  <a:cubicBezTo>
                    <a:pt x="25" y="3"/>
                    <a:pt x="26" y="6"/>
                    <a:pt x="25" y="9"/>
                  </a:cubicBezTo>
                  <a:cubicBezTo>
                    <a:pt x="24" y="11"/>
                    <a:pt x="23" y="12"/>
                    <a:pt x="21" y="15"/>
                  </a:cubicBezTo>
                  <a:cubicBezTo>
                    <a:pt x="21" y="15"/>
                    <a:pt x="22" y="17"/>
                    <a:pt x="22" y="18"/>
                  </a:cubicBezTo>
                  <a:cubicBezTo>
                    <a:pt x="21" y="19"/>
                    <a:pt x="19" y="20"/>
                    <a:pt x="19" y="21"/>
                  </a:cubicBezTo>
                  <a:cubicBezTo>
                    <a:pt x="18" y="23"/>
                    <a:pt x="20" y="25"/>
                    <a:pt x="20" y="28"/>
                  </a:cubicBezTo>
                  <a:cubicBezTo>
                    <a:pt x="19" y="31"/>
                    <a:pt x="18" y="35"/>
                    <a:pt x="17" y="4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46"/>
            <p:cNvSpPr>
              <a:spLocks/>
            </p:cNvSpPr>
            <p:nvPr/>
          </p:nvSpPr>
          <p:spPr bwMode="auto">
            <a:xfrm>
              <a:off x="-12380912" y="277812"/>
              <a:ext cx="123825" cy="168275"/>
            </a:xfrm>
            <a:custGeom>
              <a:avLst/>
              <a:gdLst>
                <a:gd name="T0" fmla="*/ 8 w 33"/>
                <a:gd name="T1" fmla="*/ 16 h 45"/>
                <a:gd name="T2" fmla="*/ 33 w 33"/>
                <a:gd name="T3" fmla="*/ 12 h 45"/>
                <a:gd name="T4" fmla="*/ 24 w 33"/>
                <a:gd name="T5" fmla="*/ 26 h 45"/>
                <a:gd name="T6" fmla="*/ 22 w 33"/>
                <a:gd name="T7" fmla="*/ 45 h 45"/>
                <a:gd name="T8" fmla="*/ 14 w 33"/>
                <a:gd name="T9" fmla="*/ 33 h 45"/>
                <a:gd name="T10" fmla="*/ 12 w 33"/>
                <a:gd name="T11" fmla="*/ 27 h 45"/>
                <a:gd name="T12" fmla="*/ 4 w 33"/>
                <a:gd name="T13" fmla="*/ 26 h 45"/>
                <a:gd name="T14" fmla="*/ 8 w 33"/>
                <a:gd name="T15" fmla="*/ 16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5">
                  <a:moveTo>
                    <a:pt x="8" y="16"/>
                  </a:moveTo>
                  <a:cubicBezTo>
                    <a:pt x="11" y="13"/>
                    <a:pt x="31" y="0"/>
                    <a:pt x="33" y="12"/>
                  </a:cubicBezTo>
                  <a:cubicBezTo>
                    <a:pt x="33" y="13"/>
                    <a:pt x="25" y="23"/>
                    <a:pt x="24" y="26"/>
                  </a:cubicBezTo>
                  <a:cubicBezTo>
                    <a:pt x="22" y="32"/>
                    <a:pt x="22" y="39"/>
                    <a:pt x="22" y="45"/>
                  </a:cubicBezTo>
                  <a:cubicBezTo>
                    <a:pt x="17" y="43"/>
                    <a:pt x="20" y="35"/>
                    <a:pt x="14" y="33"/>
                  </a:cubicBezTo>
                  <a:cubicBezTo>
                    <a:pt x="15" y="33"/>
                    <a:pt x="13" y="28"/>
                    <a:pt x="12" y="27"/>
                  </a:cubicBezTo>
                  <a:cubicBezTo>
                    <a:pt x="10" y="26"/>
                    <a:pt x="6" y="28"/>
                    <a:pt x="4" y="26"/>
                  </a:cubicBezTo>
                  <a:cubicBezTo>
                    <a:pt x="0" y="22"/>
                    <a:pt x="4" y="19"/>
                    <a:pt x="8"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147"/>
            <p:cNvSpPr>
              <a:spLocks/>
            </p:cNvSpPr>
            <p:nvPr/>
          </p:nvSpPr>
          <p:spPr bwMode="auto">
            <a:xfrm>
              <a:off x="-12325350" y="460375"/>
              <a:ext cx="41275" cy="76200"/>
            </a:xfrm>
            <a:custGeom>
              <a:avLst/>
              <a:gdLst>
                <a:gd name="T0" fmla="*/ 10 w 11"/>
                <a:gd name="T1" fmla="*/ 20 h 20"/>
                <a:gd name="T2" fmla="*/ 0 w 11"/>
                <a:gd name="T3" fmla="*/ 8 h 20"/>
                <a:gd name="T4" fmla="*/ 3 w 11"/>
                <a:gd name="T5" fmla="*/ 0 h 20"/>
                <a:gd name="T6" fmla="*/ 10 w 11"/>
                <a:gd name="T7" fmla="*/ 20 h 20"/>
              </a:gdLst>
              <a:ahLst/>
              <a:cxnLst>
                <a:cxn ang="0">
                  <a:pos x="T0" y="T1"/>
                </a:cxn>
                <a:cxn ang="0">
                  <a:pos x="T2" y="T3"/>
                </a:cxn>
                <a:cxn ang="0">
                  <a:pos x="T4" y="T5"/>
                </a:cxn>
                <a:cxn ang="0">
                  <a:pos x="T6" y="T7"/>
                </a:cxn>
              </a:cxnLst>
              <a:rect l="0" t="0" r="r" b="b"/>
              <a:pathLst>
                <a:path w="11" h="20">
                  <a:moveTo>
                    <a:pt x="10" y="20"/>
                  </a:moveTo>
                  <a:cubicBezTo>
                    <a:pt x="5" y="20"/>
                    <a:pt x="1" y="11"/>
                    <a:pt x="0" y="8"/>
                  </a:cubicBezTo>
                  <a:cubicBezTo>
                    <a:pt x="0" y="5"/>
                    <a:pt x="0" y="2"/>
                    <a:pt x="3" y="0"/>
                  </a:cubicBezTo>
                  <a:cubicBezTo>
                    <a:pt x="8" y="4"/>
                    <a:pt x="11" y="13"/>
                    <a:pt x="10"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48"/>
            <p:cNvSpPr>
              <a:spLocks/>
            </p:cNvSpPr>
            <p:nvPr/>
          </p:nvSpPr>
          <p:spPr bwMode="auto">
            <a:xfrm>
              <a:off x="-13077825" y="5335588"/>
              <a:ext cx="74613" cy="101600"/>
            </a:xfrm>
            <a:custGeom>
              <a:avLst/>
              <a:gdLst>
                <a:gd name="T0" fmla="*/ 19 w 20"/>
                <a:gd name="T1" fmla="*/ 16 h 27"/>
                <a:gd name="T2" fmla="*/ 0 w 20"/>
                <a:gd name="T3" fmla="*/ 24 h 27"/>
                <a:gd name="T4" fmla="*/ 7 w 20"/>
                <a:gd name="T5" fmla="*/ 19 h 27"/>
                <a:gd name="T6" fmla="*/ 9 w 20"/>
                <a:gd name="T7" fmla="*/ 12 h 27"/>
                <a:gd name="T8" fmla="*/ 19 w 20"/>
                <a:gd name="T9" fmla="*/ 2 h 27"/>
                <a:gd name="T10" fmla="*/ 19 w 20"/>
                <a:gd name="T11" fmla="*/ 16 h 27"/>
              </a:gdLst>
              <a:ahLst/>
              <a:cxnLst>
                <a:cxn ang="0">
                  <a:pos x="T0" y="T1"/>
                </a:cxn>
                <a:cxn ang="0">
                  <a:pos x="T2" y="T3"/>
                </a:cxn>
                <a:cxn ang="0">
                  <a:pos x="T4" y="T5"/>
                </a:cxn>
                <a:cxn ang="0">
                  <a:pos x="T6" y="T7"/>
                </a:cxn>
                <a:cxn ang="0">
                  <a:pos x="T8" y="T9"/>
                </a:cxn>
                <a:cxn ang="0">
                  <a:pos x="T10" y="T11"/>
                </a:cxn>
              </a:cxnLst>
              <a:rect l="0" t="0" r="r" b="b"/>
              <a:pathLst>
                <a:path w="20" h="27">
                  <a:moveTo>
                    <a:pt x="19" y="16"/>
                  </a:moveTo>
                  <a:cubicBezTo>
                    <a:pt x="17" y="22"/>
                    <a:pt x="4" y="27"/>
                    <a:pt x="0" y="24"/>
                  </a:cubicBezTo>
                  <a:cubicBezTo>
                    <a:pt x="1" y="21"/>
                    <a:pt x="4" y="22"/>
                    <a:pt x="7" y="19"/>
                  </a:cubicBezTo>
                  <a:cubicBezTo>
                    <a:pt x="9" y="17"/>
                    <a:pt x="8" y="14"/>
                    <a:pt x="9" y="12"/>
                  </a:cubicBezTo>
                  <a:cubicBezTo>
                    <a:pt x="11" y="8"/>
                    <a:pt x="14" y="0"/>
                    <a:pt x="19" y="2"/>
                  </a:cubicBezTo>
                  <a:cubicBezTo>
                    <a:pt x="20" y="7"/>
                    <a:pt x="20" y="12"/>
                    <a:pt x="19"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49"/>
            <p:cNvSpPr>
              <a:spLocks/>
            </p:cNvSpPr>
            <p:nvPr/>
          </p:nvSpPr>
          <p:spPr bwMode="auto">
            <a:xfrm>
              <a:off x="-13025437" y="5283200"/>
              <a:ext cx="63500" cy="60325"/>
            </a:xfrm>
            <a:custGeom>
              <a:avLst/>
              <a:gdLst>
                <a:gd name="T0" fmla="*/ 11 w 17"/>
                <a:gd name="T1" fmla="*/ 4 h 16"/>
                <a:gd name="T2" fmla="*/ 15 w 17"/>
                <a:gd name="T3" fmla="*/ 0 h 16"/>
                <a:gd name="T4" fmla="*/ 15 w 17"/>
                <a:gd name="T5" fmla="*/ 8 h 16"/>
                <a:gd name="T6" fmla="*/ 5 w 17"/>
                <a:gd name="T7" fmla="*/ 13 h 16"/>
                <a:gd name="T8" fmla="*/ 11 w 17"/>
                <a:gd name="T9" fmla="*/ 4 h 16"/>
              </a:gdLst>
              <a:ahLst/>
              <a:cxnLst>
                <a:cxn ang="0">
                  <a:pos x="T0" y="T1"/>
                </a:cxn>
                <a:cxn ang="0">
                  <a:pos x="T2" y="T3"/>
                </a:cxn>
                <a:cxn ang="0">
                  <a:pos x="T4" y="T5"/>
                </a:cxn>
                <a:cxn ang="0">
                  <a:pos x="T6" y="T7"/>
                </a:cxn>
                <a:cxn ang="0">
                  <a:pos x="T8" y="T9"/>
                </a:cxn>
              </a:cxnLst>
              <a:rect l="0" t="0" r="r" b="b"/>
              <a:pathLst>
                <a:path w="17" h="16">
                  <a:moveTo>
                    <a:pt x="11" y="4"/>
                  </a:moveTo>
                  <a:cubicBezTo>
                    <a:pt x="12" y="1"/>
                    <a:pt x="12" y="1"/>
                    <a:pt x="15" y="0"/>
                  </a:cubicBezTo>
                  <a:cubicBezTo>
                    <a:pt x="17" y="3"/>
                    <a:pt x="17" y="5"/>
                    <a:pt x="15" y="8"/>
                  </a:cubicBezTo>
                  <a:cubicBezTo>
                    <a:pt x="14" y="11"/>
                    <a:pt x="8" y="16"/>
                    <a:pt x="5" y="13"/>
                  </a:cubicBezTo>
                  <a:cubicBezTo>
                    <a:pt x="0" y="7"/>
                    <a:pt x="11" y="6"/>
                    <a:pt x="11"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150"/>
            <p:cNvSpPr>
              <a:spLocks/>
            </p:cNvSpPr>
            <p:nvPr/>
          </p:nvSpPr>
          <p:spPr bwMode="auto">
            <a:xfrm>
              <a:off x="-13217525" y="5392738"/>
              <a:ext cx="98425" cy="77788"/>
            </a:xfrm>
            <a:custGeom>
              <a:avLst/>
              <a:gdLst>
                <a:gd name="T0" fmla="*/ 13 w 26"/>
                <a:gd name="T1" fmla="*/ 18 h 21"/>
                <a:gd name="T2" fmla="*/ 2 w 26"/>
                <a:gd name="T3" fmla="*/ 14 h 21"/>
                <a:gd name="T4" fmla="*/ 13 w 26"/>
                <a:gd name="T5" fmla="*/ 18 h 21"/>
              </a:gdLst>
              <a:ahLst/>
              <a:cxnLst>
                <a:cxn ang="0">
                  <a:pos x="T0" y="T1"/>
                </a:cxn>
                <a:cxn ang="0">
                  <a:pos x="T2" y="T3"/>
                </a:cxn>
                <a:cxn ang="0">
                  <a:pos x="T4" y="T5"/>
                </a:cxn>
              </a:cxnLst>
              <a:rect l="0" t="0" r="r" b="b"/>
              <a:pathLst>
                <a:path w="26" h="21">
                  <a:moveTo>
                    <a:pt x="13" y="18"/>
                  </a:moveTo>
                  <a:cubicBezTo>
                    <a:pt x="9" y="21"/>
                    <a:pt x="3" y="19"/>
                    <a:pt x="2" y="14"/>
                  </a:cubicBezTo>
                  <a:cubicBezTo>
                    <a:pt x="0" y="0"/>
                    <a:pt x="26" y="7"/>
                    <a:pt x="13"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151"/>
            <p:cNvSpPr>
              <a:spLocks/>
            </p:cNvSpPr>
            <p:nvPr/>
          </p:nvSpPr>
          <p:spPr bwMode="auto">
            <a:xfrm>
              <a:off x="-13314362" y="5365750"/>
              <a:ext cx="82550" cy="63500"/>
            </a:xfrm>
            <a:custGeom>
              <a:avLst/>
              <a:gdLst>
                <a:gd name="T0" fmla="*/ 16 w 22"/>
                <a:gd name="T1" fmla="*/ 8 h 17"/>
                <a:gd name="T2" fmla="*/ 8 w 22"/>
                <a:gd name="T3" fmla="*/ 17 h 17"/>
                <a:gd name="T4" fmla="*/ 0 w 22"/>
                <a:gd name="T5" fmla="*/ 10 h 17"/>
                <a:gd name="T6" fmla="*/ 8 w 22"/>
                <a:gd name="T7" fmla="*/ 6 h 17"/>
                <a:gd name="T8" fmla="*/ 14 w 22"/>
                <a:gd name="T9" fmla="*/ 1 h 17"/>
                <a:gd name="T10" fmla="*/ 20 w 22"/>
                <a:gd name="T11" fmla="*/ 0 h 17"/>
                <a:gd name="T12" fmla="*/ 16 w 22"/>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22" h="17">
                  <a:moveTo>
                    <a:pt x="16" y="8"/>
                  </a:moveTo>
                  <a:cubicBezTo>
                    <a:pt x="13" y="12"/>
                    <a:pt x="15" y="17"/>
                    <a:pt x="8" y="17"/>
                  </a:cubicBezTo>
                  <a:cubicBezTo>
                    <a:pt x="4" y="17"/>
                    <a:pt x="0" y="13"/>
                    <a:pt x="0" y="10"/>
                  </a:cubicBezTo>
                  <a:cubicBezTo>
                    <a:pt x="0" y="4"/>
                    <a:pt x="3" y="7"/>
                    <a:pt x="8" y="6"/>
                  </a:cubicBezTo>
                  <a:cubicBezTo>
                    <a:pt x="10" y="5"/>
                    <a:pt x="12" y="2"/>
                    <a:pt x="14" y="1"/>
                  </a:cubicBezTo>
                  <a:cubicBezTo>
                    <a:pt x="16" y="0"/>
                    <a:pt x="18" y="0"/>
                    <a:pt x="20" y="0"/>
                  </a:cubicBezTo>
                  <a:cubicBezTo>
                    <a:pt x="22" y="3"/>
                    <a:pt x="17" y="5"/>
                    <a:pt x="16"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152"/>
            <p:cNvSpPr>
              <a:spLocks/>
            </p:cNvSpPr>
            <p:nvPr/>
          </p:nvSpPr>
          <p:spPr bwMode="auto">
            <a:xfrm>
              <a:off x="-13363575" y="5403850"/>
              <a:ext cx="41275" cy="41275"/>
            </a:xfrm>
            <a:custGeom>
              <a:avLst/>
              <a:gdLst>
                <a:gd name="T0" fmla="*/ 6 w 11"/>
                <a:gd name="T1" fmla="*/ 1 h 11"/>
                <a:gd name="T2" fmla="*/ 2 w 11"/>
                <a:gd name="T3" fmla="*/ 6 h 11"/>
                <a:gd name="T4" fmla="*/ 6 w 11"/>
                <a:gd name="T5" fmla="*/ 1 h 11"/>
              </a:gdLst>
              <a:ahLst/>
              <a:cxnLst>
                <a:cxn ang="0">
                  <a:pos x="T0" y="T1"/>
                </a:cxn>
                <a:cxn ang="0">
                  <a:pos x="T2" y="T3"/>
                </a:cxn>
                <a:cxn ang="0">
                  <a:pos x="T4" y="T5"/>
                </a:cxn>
              </a:cxnLst>
              <a:rect l="0" t="0" r="r" b="b"/>
              <a:pathLst>
                <a:path w="11" h="11">
                  <a:moveTo>
                    <a:pt x="6" y="1"/>
                  </a:moveTo>
                  <a:cubicBezTo>
                    <a:pt x="11" y="4"/>
                    <a:pt x="6" y="11"/>
                    <a:pt x="2" y="6"/>
                  </a:cubicBezTo>
                  <a:cubicBezTo>
                    <a:pt x="0" y="3"/>
                    <a:pt x="2" y="0"/>
                    <a:pt x="6"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153"/>
            <p:cNvSpPr>
              <a:spLocks/>
            </p:cNvSpPr>
            <p:nvPr/>
          </p:nvSpPr>
          <p:spPr bwMode="auto">
            <a:xfrm>
              <a:off x="-13471525" y="5437188"/>
              <a:ext cx="58738" cy="41275"/>
            </a:xfrm>
            <a:custGeom>
              <a:avLst/>
              <a:gdLst>
                <a:gd name="T0" fmla="*/ 12 w 16"/>
                <a:gd name="T1" fmla="*/ 10 h 11"/>
                <a:gd name="T2" fmla="*/ 16 w 16"/>
                <a:gd name="T3" fmla="*/ 2 h 11"/>
                <a:gd name="T4" fmla="*/ 12 w 16"/>
                <a:gd name="T5" fmla="*/ 10 h 11"/>
              </a:gdLst>
              <a:ahLst/>
              <a:cxnLst>
                <a:cxn ang="0">
                  <a:pos x="T0" y="T1"/>
                </a:cxn>
                <a:cxn ang="0">
                  <a:pos x="T2" y="T3"/>
                </a:cxn>
                <a:cxn ang="0">
                  <a:pos x="T4" y="T5"/>
                </a:cxn>
              </a:cxnLst>
              <a:rect l="0" t="0" r="r" b="b"/>
              <a:pathLst>
                <a:path w="16" h="11">
                  <a:moveTo>
                    <a:pt x="12" y="10"/>
                  </a:moveTo>
                  <a:cubicBezTo>
                    <a:pt x="0" y="11"/>
                    <a:pt x="15" y="0"/>
                    <a:pt x="16" y="2"/>
                  </a:cubicBezTo>
                  <a:cubicBezTo>
                    <a:pt x="16" y="6"/>
                    <a:pt x="16" y="9"/>
                    <a:pt x="12"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154"/>
            <p:cNvSpPr>
              <a:spLocks/>
            </p:cNvSpPr>
            <p:nvPr/>
          </p:nvSpPr>
          <p:spPr bwMode="auto">
            <a:xfrm>
              <a:off x="-13430250" y="5332413"/>
              <a:ext cx="36513" cy="52388"/>
            </a:xfrm>
            <a:custGeom>
              <a:avLst/>
              <a:gdLst>
                <a:gd name="T0" fmla="*/ 9 w 10"/>
                <a:gd name="T1" fmla="*/ 4 h 14"/>
                <a:gd name="T2" fmla="*/ 6 w 10"/>
                <a:gd name="T3" fmla="*/ 14 h 14"/>
                <a:gd name="T4" fmla="*/ 1 w 10"/>
                <a:gd name="T5" fmla="*/ 1 h 14"/>
                <a:gd name="T6" fmla="*/ 9 w 10"/>
                <a:gd name="T7" fmla="*/ 4 h 14"/>
              </a:gdLst>
              <a:ahLst/>
              <a:cxnLst>
                <a:cxn ang="0">
                  <a:pos x="T0" y="T1"/>
                </a:cxn>
                <a:cxn ang="0">
                  <a:pos x="T2" y="T3"/>
                </a:cxn>
                <a:cxn ang="0">
                  <a:pos x="T4" y="T5"/>
                </a:cxn>
                <a:cxn ang="0">
                  <a:pos x="T6" y="T7"/>
                </a:cxn>
              </a:cxnLst>
              <a:rect l="0" t="0" r="r" b="b"/>
              <a:pathLst>
                <a:path w="10" h="14">
                  <a:moveTo>
                    <a:pt x="9" y="4"/>
                  </a:moveTo>
                  <a:cubicBezTo>
                    <a:pt x="10" y="8"/>
                    <a:pt x="9" y="12"/>
                    <a:pt x="6" y="14"/>
                  </a:cubicBezTo>
                  <a:cubicBezTo>
                    <a:pt x="6" y="13"/>
                    <a:pt x="0" y="2"/>
                    <a:pt x="1" y="1"/>
                  </a:cubicBezTo>
                  <a:cubicBezTo>
                    <a:pt x="5" y="0"/>
                    <a:pt x="8" y="0"/>
                    <a:pt x="9"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155"/>
            <p:cNvSpPr>
              <a:spLocks/>
            </p:cNvSpPr>
            <p:nvPr/>
          </p:nvSpPr>
          <p:spPr bwMode="auto">
            <a:xfrm>
              <a:off x="-10161587" y="1682750"/>
              <a:ext cx="71438" cy="76200"/>
            </a:xfrm>
            <a:custGeom>
              <a:avLst/>
              <a:gdLst>
                <a:gd name="T0" fmla="*/ 7 w 19"/>
                <a:gd name="T1" fmla="*/ 14 h 20"/>
                <a:gd name="T2" fmla="*/ 2 w 19"/>
                <a:gd name="T3" fmla="*/ 10 h 20"/>
                <a:gd name="T4" fmla="*/ 2 w 19"/>
                <a:gd name="T5" fmla="*/ 2 h 20"/>
                <a:gd name="T6" fmla="*/ 10 w 19"/>
                <a:gd name="T7" fmla="*/ 5 h 20"/>
                <a:gd name="T8" fmla="*/ 5 w 19"/>
                <a:gd name="T9" fmla="*/ 13 h 20"/>
              </a:gdLst>
              <a:ahLst/>
              <a:cxnLst>
                <a:cxn ang="0">
                  <a:pos x="T0" y="T1"/>
                </a:cxn>
                <a:cxn ang="0">
                  <a:pos x="T2" y="T3"/>
                </a:cxn>
                <a:cxn ang="0">
                  <a:pos x="T4" y="T5"/>
                </a:cxn>
                <a:cxn ang="0">
                  <a:pos x="T6" y="T7"/>
                </a:cxn>
                <a:cxn ang="0">
                  <a:pos x="T8" y="T9"/>
                </a:cxn>
              </a:cxnLst>
              <a:rect l="0" t="0" r="r" b="b"/>
              <a:pathLst>
                <a:path w="19" h="20">
                  <a:moveTo>
                    <a:pt x="7" y="14"/>
                  </a:moveTo>
                  <a:cubicBezTo>
                    <a:pt x="5" y="14"/>
                    <a:pt x="3" y="12"/>
                    <a:pt x="2" y="10"/>
                  </a:cubicBezTo>
                  <a:cubicBezTo>
                    <a:pt x="1" y="8"/>
                    <a:pt x="0" y="4"/>
                    <a:pt x="2" y="2"/>
                  </a:cubicBezTo>
                  <a:cubicBezTo>
                    <a:pt x="5" y="0"/>
                    <a:pt x="9" y="2"/>
                    <a:pt x="10" y="5"/>
                  </a:cubicBezTo>
                  <a:cubicBezTo>
                    <a:pt x="19" y="5"/>
                    <a:pt x="16" y="20"/>
                    <a:pt x="5" y="13"/>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156"/>
            <p:cNvSpPr>
              <a:spLocks/>
            </p:cNvSpPr>
            <p:nvPr/>
          </p:nvSpPr>
          <p:spPr bwMode="auto">
            <a:xfrm>
              <a:off x="-9991725" y="1316037"/>
              <a:ext cx="88900" cy="209550"/>
            </a:xfrm>
            <a:custGeom>
              <a:avLst/>
              <a:gdLst>
                <a:gd name="T0" fmla="*/ 12 w 24"/>
                <a:gd name="T1" fmla="*/ 32 h 56"/>
                <a:gd name="T2" fmla="*/ 5 w 24"/>
                <a:gd name="T3" fmla="*/ 56 h 56"/>
                <a:gd name="T4" fmla="*/ 3 w 24"/>
                <a:gd name="T5" fmla="*/ 32 h 56"/>
                <a:gd name="T6" fmla="*/ 14 w 24"/>
                <a:gd name="T7" fmla="*/ 9 h 56"/>
                <a:gd name="T8" fmla="*/ 19 w 24"/>
                <a:gd name="T9" fmla="*/ 0 h 56"/>
                <a:gd name="T10" fmla="*/ 20 w 24"/>
                <a:gd name="T11" fmla="*/ 9 h 56"/>
                <a:gd name="T12" fmla="*/ 12 w 24"/>
                <a:gd name="T13" fmla="*/ 32 h 56"/>
              </a:gdLst>
              <a:ahLst/>
              <a:cxnLst>
                <a:cxn ang="0">
                  <a:pos x="T0" y="T1"/>
                </a:cxn>
                <a:cxn ang="0">
                  <a:pos x="T2" y="T3"/>
                </a:cxn>
                <a:cxn ang="0">
                  <a:pos x="T4" y="T5"/>
                </a:cxn>
                <a:cxn ang="0">
                  <a:pos x="T6" y="T7"/>
                </a:cxn>
                <a:cxn ang="0">
                  <a:pos x="T8" y="T9"/>
                </a:cxn>
                <a:cxn ang="0">
                  <a:pos x="T10" y="T11"/>
                </a:cxn>
                <a:cxn ang="0">
                  <a:pos x="T12" y="T13"/>
                </a:cxn>
              </a:cxnLst>
              <a:rect l="0" t="0" r="r" b="b"/>
              <a:pathLst>
                <a:path w="24" h="56">
                  <a:moveTo>
                    <a:pt x="12" y="32"/>
                  </a:moveTo>
                  <a:cubicBezTo>
                    <a:pt x="9" y="40"/>
                    <a:pt x="9" y="48"/>
                    <a:pt x="5" y="56"/>
                  </a:cubicBezTo>
                  <a:cubicBezTo>
                    <a:pt x="2" y="47"/>
                    <a:pt x="0" y="42"/>
                    <a:pt x="3" y="32"/>
                  </a:cubicBezTo>
                  <a:cubicBezTo>
                    <a:pt x="6" y="24"/>
                    <a:pt x="11" y="17"/>
                    <a:pt x="14" y="9"/>
                  </a:cubicBezTo>
                  <a:cubicBezTo>
                    <a:pt x="15" y="7"/>
                    <a:pt x="16" y="0"/>
                    <a:pt x="19" y="0"/>
                  </a:cubicBezTo>
                  <a:cubicBezTo>
                    <a:pt x="24" y="0"/>
                    <a:pt x="21" y="6"/>
                    <a:pt x="20" y="9"/>
                  </a:cubicBezTo>
                  <a:cubicBezTo>
                    <a:pt x="19" y="17"/>
                    <a:pt x="16" y="24"/>
                    <a:pt x="12" y="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157"/>
            <p:cNvSpPr>
              <a:spLocks/>
            </p:cNvSpPr>
            <p:nvPr/>
          </p:nvSpPr>
          <p:spPr bwMode="auto">
            <a:xfrm>
              <a:off x="-9820275" y="1192212"/>
              <a:ext cx="134938" cy="220663"/>
            </a:xfrm>
            <a:custGeom>
              <a:avLst/>
              <a:gdLst>
                <a:gd name="T0" fmla="*/ 9 w 36"/>
                <a:gd name="T1" fmla="*/ 48 h 59"/>
                <a:gd name="T2" fmla="*/ 3 w 36"/>
                <a:gd name="T3" fmla="*/ 54 h 59"/>
                <a:gd name="T4" fmla="*/ 4 w 36"/>
                <a:gd name="T5" fmla="*/ 45 h 59"/>
                <a:gd name="T6" fmla="*/ 0 w 36"/>
                <a:gd name="T7" fmla="*/ 35 h 59"/>
                <a:gd name="T8" fmla="*/ 2 w 36"/>
                <a:gd name="T9" fmla="*/ 23 h 59"/>
                <a:gd name="T10" fmla="*/ 6 w 36"/>
                <a:gd name="T11" fmla="*/ 18 h 59"/>
                <a:gd name="T12" fmla="*/ 8 w 36"/>
                <a:gd name="T13" fmla="*/ 12 h 59"/>
                <a:gd name="T14" fmla="*/ 11 w 36"/>
                <a:gd name="T15" fmla="*/ 9 h 59"/>
                <a:gd name="T16" fmla="*/ 14 w 36"/>
                <a:gd name="T17" fmla="*/ 6 h 59"/>
                <a:gd name="T18" fmla="*/ 17 w 36"/>
                <a:gd name="T19" fmla="*/ 5 h 59"/>
                <a:gd name="T20" fmla="*/ 24 w 36"/>
                <a:gd name="T21" fmla="*/ 4 h 59"/>
                <a:gd name="T22" fmla="*/ 30 w 36"/>
                <a:gd name="T23" fmla="*/ 1 h 59"/>
                <a:gd name="T24" fmla="*/ 36 w 36"/>
                <a:gd name="T25" fmla="*/ 3 h 59"/>
                <a:gd name="T26" fmla="*/ 30 w 36"/>
                <a:gd name="T27" fmla="*/ 8 h 59"/>
                <a:gd name="T28" fmla="*/ 24 w 36"/>
                <a:gd name="T29" fmla="*/ 13 h 59"/>
                <a:gd name="T30" fmla="*/ 21 w 36"/>
                <a:gd name="T31" fmla="*/ 27 h 59"/>
                <a:gd name="T32" fmla="*/ 24 w 36"/>
                <a:gd name="T33" fmla="*/ 31 h 59"/>
                <a:gd name="T34" fmla="*/ 18 w 36"/>
                <a:gd name="T35" fmla="*/ 34 h 59"/>
                <a:gd name="T36" fmla="*/ 18 w 36"/>
                <a:gd name="T37" fmla="*/ 41 h 59"/>
                <a:gd name="T38" fmla="*/ 11 w 36"/>
                <a:gd name="T39" fmla="*/ 43 h 59"/>
                <a:gd name="T40" fmla="*/ 9 w 36"/>
                <a:gd name="T4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9">
                  <a:moveTo>
                    <a:pt x="9" y="48"/>
                  </a:moveTo>
                  <a:cubicBezTo>
                    <a:pt x="8" y="51"/>
                    <a:pt x="6" y="59"/>
                    <a:pt x="3" y="54"/>
                  </a:cubicBezTo>
                  <a:cubicBezTo>
                    <a:pt x="1" y="51"/>
                    <a:pt x="4" y="47"/>
                    <a:pt x="4" y="45"/>
                  </a:cubicBezTo>
                  <a:cubicBezTo>
                    <a:pt x="4" y="41"/>
                    <a:pt x="1" y="38"/>
                    <a:pt x="0" y="35"/>
                  </a:cubicBezTo>
                  <a:cubicBezTo>
                    <a:pt x="5" y="34"/>
                    <a:pt x="1" y="26"/>
                    <a:pt x="2" y="23"/>
                  </a:cubicBezTo>
                  <a:cubicBezTo>
                    <a:pt x="3" y="21"/>
                    <a:pt x="5" y="20"/>
                    <a:pt x="6" y="18"/>
                  </a:cubicBezTo>
                  <a:cubicBezTo>
                    <a:pt x="7" y="16"/>
                    <a:pt x="7" y="14"/>
                    <a:pt x="8" y="12"/>
                  </a:cubicBezTo>
                  <a:cubicBezTo>
                    <a:pt x="9" y="10"/>
                    <a:pt x="10" y="10"/>
                    <a:pt x="11" y="9"/>
                  </a:cubicBezTo>
                  <a:cubicBezTo>
                    <a:pt x="12" y="8"/>
                    <a:pt x="12" y="7"/>
                    <a:pt x="14" y="6"/>
                  </a:cubicBezTo>
                  <a:cubicBezTo>
                    <a:pt x="14" y="6"/>
                    <a:pt x="16" y="5"/>
                    <a:pt x="17" y="5"/>
                  </a:cubicBezTo>
                  <a:cubicBezTo>
                    <a:pt x="21" y="4"/>
                    <a:pt x="21" y="4"/>
                    <a:pt x="24" y="4"/>
                  </a:cubicBezTo>
                  <a:cubicBezTo>
                    <a:pt x="27" y="4"/>
                    <a:pt x="28" y="1"/>
                    <a:pt x="30" y="1"/>
                  </a:cubicBezTo>
                  <a:cubicBezTo>
                    <a:pt x="32" y="0"/>
                    <a:pt x="35" y="2"/>
                    <a:pt x="36" y="3"/>
                  </a:cubicBezTo>
                  <a:cubicBezTo>
                    <a:pt x="33" y="4"/>
                    <a:pt x="32" y="5"/>
                    <a:pt x="30" y="8"/>
                  </a:cubicBezTo>
                  <a:cubicBezTo>
                    <a:pt x="28" y="12"/>
                    <a:pt x="28" y="12"/>
                    <a:pt x="24" y="13"/>
                  </a:cubicBezTo>
                  <a:cubicBezTo>
                    <a:pt x="19" y="15"/>
                    <a:pt x="20" y="22"/>
                    <a:pt x="21" y="27"/>
                  </a:cubicBezTo>
                  <a:cubicBezTo>
                    <a:pt x="23" y="28"/>
                    <a:pt x="25" y="28"/>
                    <a:pt x="24" y="31"/>
                  </a:cubicBezTo>
                  <a:cubicBezTo>
                    <a:pt x="23" y="31"/>
                    <a:pt x="19" y="33"/>
                    <a:pt x="18" y="34"/>
                  </a:cubicBezTo>
                  <a:cubicBezTo>
                    <a:pt x="16" y="36"/>
                    <a:pt x="19" y="38"/>
                    <a:pt x="18" y="41"/>
                  </a:cubicBezTo>
                  <a:cubicBezTo>
                    <a:pt x="14" y="41"/>
                    <a:pt x="14" y="41"/>
                    <a:pt x="11" y="43"/>
                  </a:cubicBezTo>
                  <a:cubicBezTo>
                    <a:pt x="10" y="45"/>
                    <a:pt x="9" y="46"/>
                    <a:pt x="9" y="4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158"/>
            <p:cNvSpPr>
              <a:spLocks/>
            </p:cNvSpPr>
            <p:nvPr/>
          </p:nvSpPr>
          <p:spPr bwMode="auto">
            <a:xfrm>
              <a:off x="-9421812" y="977900"/>
              <a:ext cx="112713" cy="90488"/>
            </a:xfrm>
            <a:custGeom>
              <a:avLst/>
              <a:gdLst>
                <a:gd name="T0" fmla="*/ 13 w 30"/>
                <a:gd name="T1" fmla="*/ 21 h 24"/>
                <a:gd name="T2" fmla="*/ 11 w 30"/>
                <a:gd name="T3" fmla="*/ 14 h 24"/>
                <a:gd name="T4" fmla="*/ 2 w 30"/>
                <a:gd name="T5" fmla="*/ 12 h 24"/>
                <a:gd name="T6" fmla="*/ 4 w 30"/>
                <a:gd name="T7" fmla="*/ 8 h 24"/>
                <a:gd name="T8" fmla="*/ 10 w 30"/>
                <a:gd name="T9" fmla="*/ 8 h 24"/>
                <a:gd name="T10" fmla="*/ 14 w 30"/>
                <a:gd name="T11" fmla="*/ 4 h 24"/>
                <a:gd name="T12" fmla="*/ 20 w 30"/>
                <a:gd name="T13" fmla="*/ 2 h 24"/>
                <a:gd name="T14" fmla="*/ 20 w 30"/>
                <a:gd name="T15" fmla="*/ 5 h 24"/>
                <a:gd name="T16" fmla="*/ 27 w 30"/>
                <a:gd name="T17" fmla="*/ 11 h 24"/>
                <a:gd name="T18" fmla="*/ 29 w 30"/>
                <a:gd name="T19" fmla="*/ 11 h 24"/>
                <a:gd name="T20" fmla="*/ 28 w 30"/>
                <a:gd name="T21" fmla="*/ 18 h 24"/>
                <a:gd name="T22" fmla="*/ 20 w 30"/>
                <a:gd name="T23" fmla="*/ 18 h 24"/>
                <a:gd name="T24" fmla="*/ 17 w 30"/>
                <a:gd name="T25" fmla="*/ 23 h 24"/>
                <a:gd name="T26" fmla="*/ 13 w 30"/>
                <a:gd name="T2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4">
                  <a:moveTo>
                    <a:pt x="13" y="21"/>
                  </a:moveTo>
                  <a:cubicBezTo>
                    <a:pt x="9" y="21"/>
                    <a:pt x="12" y="16"/>
                    <a:pt x="11" y="14"/>
                  </a:cubicBezTo>
                  <a:cubicBezTo>
                    <a:pt x="9" y="10"/>
                    <a:pt x="4" y="15"/>
                    <a:pt x="2" y="12"/>
                  </a:cubicBezTo>
                  <a:cubicBezTo>
                    <a:pt x="0" y="9"/>
                    <a:pt x="2" y="9"/>
                    <a:pt x="4" y="8"/>
                  </a:cubicBezTo>
                  <a:cubicBezTo>
                    <a:pt x="6" y="8"/>
                    <a:pt x="9" y="9"/>
                    <a:pt x="10" y="8"/>
                  </a:cubicBezTo>
                  <a:cubicBezTo>
                    <a:pt x="12" y="7"/>
                    <a:pt x="11" y="4"/>
                    <a:pt x="14" y="4"/>
                  </a:cubicBezTo>
                  <a:cubicBezTo>
                    <a:pt x="13" y="0"/>
                    <a:pt x="17" y="1"/>
                    <a:pt x="20" y="2"/>
                  </a:cubicBezTo>
                  <a:cubicBezTo>
                    <a:pt x="19" y="3"/>
                    <a:pt x="20" y="4"/>
                    <a:pt x="20" y="5"/>
                  </a:cubicBezTo>
                  <a:cubicBezTo>
                    <a:pt x="22" y="6"/>
                    <a:pt x="27" y="8"/>
                    <a:pt x="27" y="11"/>
                  </a:cubicBezTo>
                  <a:cubicBezTo>
                    <a:pt x="28" y="10"/>
                    <a:pt x="29" y="11"/>
                    <a:pt x="29" y="11"/>
                  </a:cubicBezTo>
                  <a:cubicBezTo>
                    <a:pt x="30" y="14"/>
                    <a:pt x="27" y="15"/>
                    <a:pt x="28" y="18"/>
                  </a:cubicBezTo>
                  <a:cubicBezTo>
                    <a:pt x="25" y="16"/>
                    <a:pt x="22" y="22"/>
                    <a:pt x="20" y="18"/>
                  </a:cubicBezTo>
                  <a:cubicBezTo>
                    <a:pt x="19" y="19"/>
                    <a:pt x="18" y="22"/>
                    <a:pt x="17" y="23"/>
                  </a:cubicBezTo>
                  <a:cubicBezTo>
                    <a:pt x="15" y="24"/>
                    <a:pt x="12" y="24"/>
                    <a:pt x="13" y="2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159"/>
            <p:cNvSpPr>
              <a:spLocks/>
            </p:cNvSpPr>
            <p:nvPr/>
          </p:nvSpPr>
          <p:spPr bwMode="auto">
            <a:xfrm>
              <a:off x="-9448800" y="1060450"/>
              <a:ext cx="169863" cy="165100"/>
            </a:xfrm>
            <a:custGeom>
              <a:avLst/>
              <a:gdLst>
                <a:gd name="T0" fmla="*/ 5 w 45"/>
                <a:gd name="T1" fmla="*/ 16 h 44"/>
                <a:gd name="T2" fmla="*/ 0 w 45"/>
                <a:gd name="T3" fmla="*/ 18 h 44"/>
                <a:gd name="T4" fmla="*/ 3 w 45"/>
                <a:gd name="T5" fmla="*/ 23 h 44"/>
                <a:gd name="T6" fmla="*/ 11 w 45"/>
                <a:gd name="T7" fmla="*/ 30 h 44"/>
                <a:gd name="T8" fmla="*/ 7 w 45"/>
                <a:gd name="T9" fmla="*/ 34 h 44"/>
                <a:gd name="T10" fmla="*/ 6 w 45"/>
                <a:gd name="T11" fmla="*/ 40 h 44"/>
                <a:gd name="T12" fmla="*/ 13 w 45"/>
                <a:gd name="T13" fmla="*/ 31 h 44"/>
                <a:gd name="T14" fmla="*/ 15 w 45"/>
                <a:gd name="T15" fmla="*/ 27 h 44"/>
                <a:gd name="T16" fmla="*/ 17 w 45"/>
                <a:gd name="T17" fmla="*/ 25 h 44"/>
                <a:gd name="T18" fmla="*/ 24 w 45"/>
                <a:gd name="T19" fmla="*/ 25 h 44"/>
                <a:gd name="T20" fmla="*/ 29 w 45"/>
                <a:gd name="T21" fmla="*/ 21 h 44"/>
                <a:gd name="T22" fmla="*/ 35 w 45"/>
                <a:gd name="T23" fmla="*/ 17 h 44"/>
                <a:gd name="T24" fmla="*/ 38 w 45"/>
                <a:gd name="T25" fmla="*/ 15 h 44"/>
                <a:gd name="T26" fmla="*/ 41 w 45"/>
                <a:gd name="T27" fmla="*/ 14 h 44"/>
                <a:gd name="T28" fmla="*/ 41 w 45"/>
                <a:gd name="T29" fmla="*/ 8 h 44"/>
                <a:gd name="T30" fmla="*/ 43 w 45"/>
                <a:gd name="T31" fmla="*/ 3 h 44"/>
                <a:gd name="T32" fmla="*/ 34 w 45"/>
                <a:gd name="T33" fmla="*/ 0 h 44"/>
                <a:gd name="T34" fmla="*/ 29 w 45"/>
                <a:gd name="T35" fmla="*/ 4 h 44"/>
                <a:gd name="T36" fmla="*/ 22 w 45"/>
                <a:gd name="T37" fmla="*/ 5 h 44"/>
                <a:gd name="T38" fmla="*/ 19 w 45"/>
                <a:gd name="T39" fmla="*/ 4 h 44"/>
                <a:gd name="T40" fmla="*/ 14 w 45"/>
                <a:gd name="T41" fmla="*/ 6 h 44"/>
                <a:gd name="T42" fmla="*/ 13 w 45"/>
                <a:gd name="T43" fmla="*/ 9 h 44"/>
                <a:gd name="T44" fmla="*/ 7 w 45"/>
                <a:gd name="T45" fmla="*/ 10 h 44"/>
                <a:gd name="T46" fmla="*/ 5 w 45"/>
                <a:gd name="T47" fmla="*/ 9 h 44"/>
                <a:gd name="T48" fmla="*/ 5 w 45"/>
                <a:gd name="T4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4">
                  <a:moveTo>
                    <a:pt x="5" y="16"/>
                  </a:moveTo>
                  <a:cubicBezTo>
                    <a:pt x="4" y="17"/>
                    <a:pt x="1" y="16"/>
                    <a:pt x="0" y="18"/>
                  </a:cubicBezTo>
                  <a:cubicBezTo>
                    <a:pt x="0" y="20"/>
                    <a:pt x="2" y="21"/>
                    <a:pt x="3" y="23"/>
                  </a:cubicBezTo>
                  <a:cubicBezTo>
                    <a:pt x="5" y="24"/>
                    <a:pt x="11" y="27"/>
                    <a:pt x="11" y="30"/>
                  </a:cubicBezTo>
                  <a:cubicBezTo>
                    <a:pt x="10" y="32"/>
                    <a:pt x="7" y="33"/>
                    <a:pt x="7" y="34"/>
                  </a:cubicBezTo>
                  <a:cubicBezTo>
                    <a:pt x="6" y="36"/>
                    <a:pt x="6" y="39"/>
                    <a:pt x="6" y="40"/>
                  </a:cubicBezTo>
                  <a:cubicBezTo>
                    <a:pt x="12" y="44"/>
                    <a:pt x="12" y="34"/>
                    <a:pt x="13" y="31"/>
                  </a:cubicBezTo>
                  <a:cubicBezTo>
                    <a:pt x="14" y="31"/>
                    <a:pt x="15" y="27"/>
                    <a:pt x="15" y="27"/>
                  </a:cubicBezTo>
                  <a:cubicBezTo>
                    <a:pt x="16" y="26"/>
                    <a:pt x="15" y="25"/>
                    <a:pt x="17" y="25"/>
                  </a:cubicBezTo>
                  <a:cubicBezTo>
                    <a:pt x="19" y="24"/>
                    <a:pt x="22" y="25"/>
                    <a:pt x="24" y="25"/>
                  </a:cubicBezTo>
                  <a:cubicBezTo>
                    <a:pt x="25" y="24"/>
                    <a:pt x="28" y="22"/>
                    <a:pt x="29" y="21"/>
                  </a:cubicBezTo>
                  <a:cubicBezTo>
                    <a:pt x="31" y="20"/>
                    <a:pt x="33" y="19"/>
                    <a:pt x="35" y="17"/>
                  </a:cubicBezTo>
                  <a:cubicBezTo>
                    <a:pt x="36" y="17"/>
                    <a:pt x="37" y="15"/>
                    <a:pt x="38" y="15"/>
                  </a:cubicBezTo>
                  <a:cubicBezTo>
                    <a:pt x="38" y="15"/>
                    <a:pt x="41" y="14"/>
                    <a:pt x="41" y="14"/>
                  </a:cubicBezTo>
                  <a:cubicBezTo>
                    <a:pt x="43" y="12"/>
                    <a:pt x="44" y="10"/>
                    <a:pt x="41" y="8"/>
                  </a:cubicBezTo>
                  <a:cubicBezTo>
                    <a:pt x="44" y="8"/>
                    <a:pt x="45" y="5"/>
                    <a:pt x="43" y="3"/>
                  </a:cubicBezTo>
                  <a:cubicBezTo>
                    <a:pt x="42" y="0"/>
                    <a:pt x="37" y="0"/>
                    <a:pt x="34" y="0"/>
                  </a:cubicBezTo>
                  <a:cubicBezTo>
                    <a:pt x="35" y="3"/>
                    <a:pt x="31" y="4"/>
                    <a:pt x="29" y="4"/>
                  </a:cubicBezTo>
                  <a:cubicBezTo>
                    <a:pt x="27" y="4"/>
                    <a:pt x="25" y="5"/>
                    <a:pt x="22" y="5"/>
                  </a:cubicBezTo>
                  <a:cubicBezTo>
                    <a:pt x="21" y="4"/>
                    <a:pt x="21" y="4"/>
                    <a:pt x="19" y="4"/>
                  </a:cubicBezTo>
                  <a:cubicBezTo>
                    <a:pt x="19" y="8"/>
                    <a:pt x="16" y="6"/>
                    <a:pt x="14" y="6"/>
                  </a:cubicBezTo>
                  <a:cubicBezTo>
                    <a:pt x="14" y="7"/>
                    <a:pt x="14" y="8"/>
                    <a:pt x="13" y="9"/>
                  </a:cubicBezTo>
                  <a:cubicBezTo>
                    <a:pt x="12" y="9"/>
                    <a:pt x="9" y="9"/>
                    <a:pt x="7" y="10"/>
                  </a:cubicBezTo>
                  <a:cubicBezTo>
                    <a:pt x="6" y="10"/>
                    <a:pt x="7" y="8"/>
                    <a:pt x="5" y="9"/>
                  </a:cubicBezTo>
                  <a:cubicBezTo>
                    <a:pt x="4" y="11"/>
                    <a:pt x="6" y="14"/>
                    <a:pt x="5"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160"/>
            <p:cNvSpPr>
              <a:spLocks/>
            </p:cNvSpPr>
            <p:nvPr/>
          </p:nvSpPr>
          <p:spPr bwMode="auto">
            <a:xfrm>
              <a:off x="-9677400" y="708025"/>
              <a:ext cx="112713" cy="112713"/>
            </a:xfrm>
            <a:custGeom>
              <a:avLst/>
              <a:gdLst>
                <a:gd name="T0" fmla="*/ 24 w 30"/>
                <a:gd name="T1" fmla="*/ 2 h 30"/>
                <a:gd name="T2" fmla="*/ 30 w 30"/>
                <a:gd name="T3" fmla="*/ 23 h 30"/>
                <a:gd name="T4" fmla="*/ 17 w 30"/>
                <a:gd name="T5" fmla="*/ 25 h 30"/>
                <a:gd name="T6" fmla="*/ 14 w 30"/>
                <a:gd name="T7" fmla="*/ 23 h 30"/>
                <a:gd name="T8" fmla="*/ 10 w 30"/>
                <a:gd name="T9" fmla="*/ 22 h 30"/>
                <a:gd name="T10" fmla="*/ 6 w 30"/>
                <a:gd name="T11" fmla="*/ 18 h 30"/>
                <a:gd name="T12" fmla="*/ 1 w 30"/>
                <a:gd name="T13" fmla="*/ 17 h 30"/>
                <a:gd name="T14" fmla="*/ 4 w 30"/>
                <a:gd name="T15" fmla="*/ 8 h 30"/>
                <a:gd name="T16" fmla="*/ 7 w 30"/>
                <a:gd name="T17" fmla="*/ 4 h 30"/>
                <a:gd name="T18" fmla="*/ 24 w 30"/>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24" y="2"/>
                  </a:moveTo>
                  <a:cubicBezTo>
                    <a:pt x="24" y="2"/>
                    <a:pt x="30" y="21"/>
                    <a:pt x="30" y="23"/>
                  </a:cubicBezTo>
                  <a:cubicBezTo>
                    <a:pt x="30" y="30"/>
                    <a:pt x="21" y="27"/>
                    <a:pt x="17" y="25"/>
                  </a:cubicBezTo>
                  <a:cubicBezTo>
                    <a:pt x="16" y="25"/>
                    <a:pt x="15" y="23"/>
                    <a:pt x="14" y="23"/>
                  </a:cubicBezTo>
                  <a:cubicBezTo>
                    <a:pt x="13" y="22"/>
                    <a:pt x="11" y="22"/>
                    <a:pt x="10" y="22"/>
                  </a:cubicBezTo>
                  <a:cubicBezTo>
                    <a:pt x="8" y="21"/>
                    <a:pt x="8" y="19"/>
                    <a:pt x="6" y="18"/>
                  </a:cubicBezTo>
                  <a:cubicBezTo>
                    <a:pt x="5" y="18"/>
                    <a:pt x="1" y="17"/>
                    <a:pt x="1" y="17"/>
                  </a:cubicBezTo>
                  <a:cubicBezTo>
                    <a:pt x="0" y="13"/>
                    <a:pt x="3" y="10"/>
                    <a:pt x="4" y="8"/>
                  </a:cubicBezTo>
                  <a:cubicBezTo>
                    <a:pt x="5" y="6"/>
                    <a:pt x="6" y="5"/>
                    <a:pt x="7" y="4"/>
                  </a:cubicBezTo>
                  <a:cubicBezTo>
                    <a:pt x="12" y="0"/>
                    <a:pt x="18" y="1"/>
                    <a:pt x="24"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161"/>
            <p:cNvSpPr>
              <a:spLocks/>
            </p:cNvSpPr>
            <p:nvPr/>
          </p:nvSpPr>
          <p:spPr bwMode="auto">
            <a:xfrm>
              <a:off x="-6808787" y="-1450975"/>
              <a:ext cx="217488" cy="228600"/>
            </a:xfrm>
            <a:custGeom>
              <a:avLst/>
              <a:gdLst>
                <a:gd name="T0" fmla="*/ 26 w 58"/>
                <a:gd name="T1" fmla="*/ 59 h 61"/>
                <a:gd name="T2" fmla="*/ 7 w 58"/>
                <a:gd name="T3" fmla="*/ 55 h 61"/>
                <a:gd name="T4" fmla="*/ 2 w 58"/>
                <a:gd name="T5" fmla="*/ 48 h 61"/>
                <a:gd name="T6" fmla="*/ 3 w 58"/>
                <a:gd name="T7" fmla="*/ 26 h 61"/>
                <a:gd name="T8" fmla="*/ 25 w 58"/>
                <a:gd name="T9" fmla="*/ 0 h 61"/>
                <a:gd name="T10" fmla="*/ 35 w 58"/>
                <a:gd name="T11" fmla="*/ 3 h 61"/>
                <a:gd name="T12" fmla="*/ 36 w 58"/>
                <a:gd name="T13" fmla="*/ 6 h 61"/>
                <a:gd name="T14" fmla="*/ 41 w 58"/>
                <a:gd name="T15" fmla="*/ 8 h 61"/>
                <a:gd name="T16" fmla="*/ 54 w 58"/>
                <a:gd name="T17" fmla="*/ 21 h 61"/>
                <a:gd name="T18" fmla="*/ 57 w 58"/>
                <a:gd name="T19" fmla="*/ 29 h 61"/>
                <a:gd name="T20" fmla="*/ 50 w 58"/>
                <a:gd name="T21" fmla="*/ 34 h 61"/>
                <a:gd name="T22" fmla="*/ 39 w 58"/>
                <a:gd name="T23" fmla="*/ 51 h 61"/>
                <a:gd name="T24" fmla="*/ 32 w 58"/>
                <a:gd name="T25" fmla="*/ 55 h 61"/>
                <a:gd name="T26" fmla="*/ 26 w 58"/>
                <a:gd name="T27"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61">
                  <a:moveTo>
                    <a:pt x="26" y="59"/>
                  </a:moveTo>
                  <a:cubicBezTo>
                    <a:pt x="18" y="61"/>
                    <a:pt x="13" y="59"/>
                    <a:pt x="7" y="55"/>
                  </a:cubicBezTo>
                  <a:cubicBezTo>
                    <a:pt x="3" y="53"/>
                    <a:pt x="3" y="53"/>
                    <a:pt x="2" y="48"/>
                  </a:cubicBezTo>
                  <a:cubicBezTo>
                    <a:pt x="0" y="40"/>
                    <a:pt x="2" y="33"/>
                    <a:pt x="3" y="26"/>
                  </a:cubicBezTo>
                  <a:cubicBezTo>
                    <a:pt x="4" y="14"/>
                    <a:pt x="12" y="1"/>
                    <a:pt x="25" y="0"/>
                  </a:cubicBezTo>
                  <a:cubicBezTo>
                    <a:pt x="29" y="0"/>
                    <a:pt x="32" y="0"/>
                    <a:pt x="35" y="3"/>
                  </a:cubicBezTo>
                  <a:cubicBezTo>
                    <a:pt x="36" y="4"/>
                    <a:pt x="35" y="6"/>
                    <a:pt x="36" y="6"/>
                  </a:cubicBezTo>
                  <a:cubicBezTo>
                    <a:pt x="37" y="7"/>
                    <a:pt x="40" y="7"/>
                    <a:pt x="41" y="8"/>
                  </a:cubicBezTo>
                  <a:cubicBezTo>
                    <a:pt x="45" y="11"/>
                    <a:pt x="52" y="16"/>
                    <a:pt x="54" y="21"/>
                  </a:cubicBezTo>
                  <a:cubicBezTo>
                    <a:pt x="56" y="22"/>
                    <a:pt x="58" y="27"/>
                    <a:pt x="57" y="29"/>
                  </a:cubicBezTo>
                  <a:cubicBezTo>
                    <a:pt x="56" y="33"/>
                    <a:pt x="53" y="31"/>
                    <a:pt x="50" y="34"/>
                  </a:cubicBezTo>
                  <a:cubicBezTo>
                    <a:pt x="45" y="39"/>
                    <a:pt x="45" y="47"/>
                    <a:pt x="39" y="51"/>
                  </a:cubicBezTo>
                  <a:cubicBezTo>
                    <a:pt x="37" y="53"/>
                    <a:pt x="34" y="53"/>
                    <a:pt x="32" y="55"/>
                  </a:cubicBezTo>
                  <a:cubicBezTo>
                    <a:pt x="29" y="56"/>
                    <a:pt x="29" y="58"/>
                    <a:pt x="26" y="5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162"/>
            <p:cNvSpPr>
              <a:spLocks/>
            </p:cNvSpPr>
            <p:nvPr/>
          </p:nvSpPr>
          <p:spPr bwMode="auto">
            <a:xfrm>
              <a:off x="-5792787" y="-1731963"/>
              <a:ext cx="225425" cy="242888"/>
            </a:xfrm>
            <a:custGeom>
              <a:avLst/>
              <a:gdLst>
                <a:gd name="T0" fmla="*/ 21 w 60"/>
                <a:gd name="T1" fmla="*/ 47 h 65"/>
                <a:gd name="T2" fmla="*/ 3 w 60"/>
                <a:gd name="T3" fmla="*/ 18 h 65"/>
                <a:gd name="T4" fmla="*/ 10 w 60"/>
                <a:gd name="T5" fmla="*/ 18 h 65"/>
                <a:gd name="T6" fmla="*/ 12 w 60"/>
                <a:gd name="T7" fmla="*/ 4 h 65"/>
                <a:gd name="T8" fmla="*/ 28 w 60"/>
                <a:gd name="T9" fmla="*/ 4 h 65"/>
                <a:gd name="T10" fmla="*/ 55 w 60"/>
                <a:gd name="T11" fmla="*/ 41 h 65"/>
                <a:gd name="T12" fmla="*/ 54 w 60"/>
                <a:gd name="T13" fmla="*/ 59 h 65"/>
                <a:gd name="T14" fmla="*/ 31 w 60"/>
                <a:gd name="T15" fmla="*/ 58 h 65"/>
                <a:gd name="T16" fmla="*/ 22 w 60"/>
                <a:gd name="T17" fmla="*/ 45 h 65"/>
                <a:gd name="T18" fmla="*/ 21 w 60"/>
                <a:gd name="T19"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5">
                  <a:moveTo>
                    <a:pt x="21" y="47"/>
                  </a:moveTo>
                  <a:cubicBezTo>
                    <a:pt x="18" y="53"/>
                    <a:pt x="0" y="18"/>
                    <a:pt x="3" y="18"/>
                  </a:cubicBezTo>
                  <a:cubicBezTo>
                    <a:pt x="5" y="18"/>
                    <a:pt x="8" y="17"/>
                    <a:pt x="10" y="18"/>
                  </a:cubicBezTo>
                  <a:cubicBezTo>
                    <a:pt x="7" y="14"/>
                    <a:pt x="10" y="6"/>
                    <a:pt x="12" y="4"/>
                  </a:cubicBezTo>
                  <a:cubicBezTo>
                    <a:pt x="18" y="0"/>
                    <a:pt x="22" y="3"/>
                    <a:pt x="28" y="4"/>
                  </a:cubicBezTo>
                  <a:cubicBezTo>
                    <a:pt x="27" y="20"/>
                    <a:pt x="47" y="28"/>
                    <a:pt x="55" y="41"/>
                  </a:cubicBezTo>
                  <a:cubicBezTo>
                    <a:pt x="60" y="48"/>
                    <a:pt x="60" y="54"/>
                    <a:pt x="54" y="59"/>
                  </a:cubicBezTo>
                  <a:cubicBezTo>
                    <a:pt x="46" y="65"/>
                    <a:pt x="39" y="62"/>
                    <a:pt x="31" y="58"/>
                  </a:cubicBezTo>
                  <a:cubicBezTo>
                    <a:pt x="39" y="51"/>
                    <a:pt x="29" y="44"/>
                    <a:pt x="22" y="45"/>
                  </a:cubicBezTo>
                  <a:cubicBezTo>
                    <a:pt x="21" y="46"/>
                    <a:pt x="22" y="46"/>
                    <a:pt x="21" y="4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163"/>
            <p:cNvSpPr>
              <a:spLocks/>
            </p:cNvSpPr>
            <p:nvPr/>
          </p:nvSpPr>
          <p:spPr bwMode="auto">
            <a:xfrm>
              <a:off x="-6478587" y="-4106863"/>
              <a:ext cx="1766888" cy="2389188"/>
            </a:xfrm>
            <a:custGeom>
              <a:avLst/>
              <a:gdLst>
                <a:gd name="T0" fmla="*/ 115 w 471"/>
                <a:gd name="T1" fmla="*/ 623 h 637"/>
                <a:gd name="T2" fmla="*/ 65 w 471"/>
                <a:gd name="T3" fmla="*/ 609 h 637"/>
                <a:gd name="T4" fmla="*/ 60 w 471"/>
                <a:gd name="T5" fmla="*/ 593 h 637"/>
                <a:gd name="T6" fmla="*/ 44 w 471"/>
                <a:gd name="T7" fmla="*/ 597 h 637"/>
                <a:gd name="T8" fmla="*/ 6 w 471"/>
                <a:gd name="T9" fmla="*/ 547 h 637"/>
                <a:gd name="T10" fmla="*/ 19 w 471"/>
                <a:gd name="T11" fmla="*/ 498 h 637"/>
                <a:gd name="T12" fmla="*/ 35 w 471"/>
                <a:gd name="T13" fmla="*/ 457 h 637"/>
                <a:gd name="T14" fmla="*/ 50 w 471"/>
                <a:gd name="T15" fmla="*/ 411 h 637"/>
                <a:gd name="T16" fmla="*/ 77 w 471"/>
                <a:gd name="T17" fmla="*/ 388 h 637"/>
                <a:gd name="T18" fmla="*/ 94 w 471"/>
                <a:gd name="T19" fmla="*/ 354 h 637"/>
                <a:gd name="T20" fmla="*/ 71 w 471"/>
                <a:gd name="T21" fmla="*/ 336 h 637"/>
                <a:gd name="T22" fmla="*/ 101 w 471"/>
                <a:gd name="T23" fmla="*/ 295 h 637"/>
                <a:gd name="T24" fmla="*/ 116 w 471"/>
                <a:gd name="T25" fmla="*/ 274 h 637"/>
                <a:gd name="T26" fmla="*/ 141 w 471"/>
                <a:gd name="T27" fmla="*/ 256 h 637"/>
                <a:gd name="T28" fmla="*/ 117 w 471"/>
                <a:gd name="T29" fmla="*/ 227 h 637"/>
                <a:gd name="T30" fmla="*/ 133 w 471"/>
                <a:gd name="T31" fmla="*/ 218 h 637"/>
                <a:gd name="T32" fmla="*/ 159 w 471"/>
                <a:gd name="T33" fmla="*/ 185 h 637"/>
                <a:gd name="T34" fmla="*/ 183 w 471"/>
                <a:gd name="T35" fmla="*/ 161 h 637"/>
                <a:gd name="T36" fmla="*/ 206 w 471"/>
                <a:gd name="T37" fmla="*/ 133 h 637"/>
                <a:gd name="T38" fmla="*/ 223 w 471"/>
                <a:gd name="T39" fmla="*/ 124 h 637"/>
                <a:gd name="T40" fmla="*/ 228 w 471"/>
                <a:gd name="T41" fmla="*/ 105 h 637"/>
                <a:gd name="T42" fmla="*/ 250 w 471"/>
                <a:gd name="T43" fmla="*/ 107 h 637"/>
                <a:gd name="T44" fmla="*/ 257 w 471"/>
                <a:gd name="T45" fmla="*/ 92 h 637"/>
                <a:gd name="T46" fmla="*/ 296 w 471"/>
                <a:gd name="T47" fmla="*/ 94 h 637"/>
                <a:gd name="T48" fmla="*/ 325 w 471"/>
                <a:gd name="T49" fmla="*/ 82 h 637"/>
                <a:gd name="T50" fmla="*/ 357 w 471"/>
                <a:gd name="T51" fmla="*/ 77 h 637"/>
                <a:gd name="T52" fmla="*/ 389 w 471"/>
                <a:gd name="T53" fmla="*/ 60 h 637"/>
                <a:gd name="T54" fmla="*/ 394 w 471"/>
                <a:gd name="T55" fmla="*/ 29 h 637"/>
                <a:gd name="T56" fmla="*/ 416 w 471"/>
                <a:gd name="T57" fmla="*/ 10 h 637"/>
                <a:gd name="T58" fmla="*/ 456 w 471"/>
                <a:gd name="T59" fmla="*/ 12 h 637"/>
                <a:gd name="T60" fmla="*/ 467 w 471"/>
                <a:gd name="T61" fmla="*/ 57 h 637"/>
                <a:gd name="T62" fmla="*/ 450 w 471"/>
                <a:gd name="T63" fmla="*/ 81 h 637"/>
                <a:gd name="T64" fmla="*/ 384 w 471"/>
                <a:gd name="T65" fmla="*/ 127 h 637"/>
                <a:gd name="T66" fmla="*/ 344 w 471"/>
                <a:gd name="T67" fmla="*/ 148 h 637"/>
                <a:gd name="T68" fmla="*/ 321 w 471"/>
                <a:gd name="T69" fmla="*/ 161 h 637"/>
                <a:gd name="T70" fmla="*/ 287 w 471"/>
                <a:gd name="T71" fmla="*/ 179 h 637"/>
                <a:gd name="T72" fmla="*/ 264 w 471"/>
                <a:gd name="T73" fmla="*/ 202 h 637"/>
                <a:gd name="T74" fmla="*/ 250 w 471"/>
                <a:gd name="T75" fmla="*/ 214 h 637"/>
                <a:gd name="T76" fmla="*/ 238 w 471"/>
                <a:gd name="T77" fmla="*/ 224 h 637"/>
                <a:gd name="T78" fmla="*/ 234 w 471"/>
                <a:gd name="T79" fmla="*/ 240 h 637"/>
                <a:gd name="T80" fmla="*/ 217 w 471"/>
                <a:gd name="T81" fmla="*/ 267 h 637"/>
                <a:gd name="T82" fmla="*/ 210 w 471"/>
                <a:gd name="T83" fmla="*/ 277 h 637"/>
                <a:gd name="T84" fmla="*/ 197 w 471"/>
                <a:gd name="T85" fmla="*/ 280 h 637"/>
                <a:gd name="T86" fmla="*/ 187 w 471"/>
                <a:gd name="T87" fmla="*/ 309 h 637"/>
                <a:gd name="T88" fmla="*/ 184 w 471"/>
                <a:gd name="T89" fmla="*/ 318 h 637"/>
                <a:gd name="T90" fmla="*/ 166 w 471"/>
                <a:gd name="T91" fmla="*/ 315 h 637"/>
                <a:gd name="T92" fmla="*/ 166 w 471"/>
                <a:gd name="T93" fmla="*/ 351 h 637"/>
                <a:gd name="T94" fmla="*/ 161 w 471"/>
                <a:gd name="T95" fmla="*/ 364 h 637"/>
                <a:gd name="T96" fmla="*/ 152 w 471"/>
                <a:gd name="T97" fmla="*/ 381 h 637"/>
                <a:gd name="T98" fmla="*/ 118 w 471"/>
                <a:gd name="T99" fmla="*/ 390 h 637"/>
                <a:gd name="T100" fmla="*/ 122 w 471"/>
                <a:gd name="T101" fmla="*/ 421 h 637"/>
                <a:gd name="T102" fmla="*/ 126 w 471"/>
                <a:gd name="T103" fmla="*/ 435 h 637"/>
                <a:gd name="T104" fmla="*/ 111 w 471"/>
                <a:gd name="T105" fmla="*/ 461 h 637"/>
                <a:gd name="T106" fmla="*/ 108 w 471"/>
                <a:gd name="T107" fmla="*/ 495 h 637"/>
                <a:gd name="T108" fmla="*/ 121 w 471"/>
                <a:gd name="T109" fmla="*/ 559 h 637"/>
                <a:gd name="T110" fmla="*/ 145 w 471"/>
                <a:gd name="T111" fmla="*/ 59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1" h="637">
                  <a:moveTo>
                    <a:pt x="159" y="606"/>
                  </a:moveTo>
                  <a:cubicBezTo>
                    <a:pt x="166" y="611"/>
                    <a:pt x="162" y="629"/>
                    <a:pt x="155" y="627"/>
                  </a:cubicBezTo>
                  <a:cubicBezTo>
                    <a:pt x="154" y="637"/>
                    <a:pt x="133" y="627"/>
                    <a:pt x="128" y="626"/>
                  </a:cubicBezTo>
                  <a:cubicBezTo>
                    <a:pt x="126" y="626"/>
                    <a:pt x="124" y="626"/>
                    <a:pt x="122" y="626"/>
                  </a:cubicBezTo>
                  <a:cubicBezTo>
                    <a:pt x="119" y="625"/>
                    <a:pt x="118" y="624"/>
                    <a:pt x="115" y="623"/>
                  </a:cubicBezTo>
                  <a:cubicBezTo>
                    <a:pt x="111" y="620"/>
                    <a:pt x="107" y="621"/>
                    <a:pt x="102" y="620"/>
                  </a:cubicBezTo>
                  <a:cubicBezTo>
                    <a:pt x="105" y="629"/>
                    <a:pt x="95" y="624"/>
                    <a:pt x="92" y="622"/>
                  </a:cubicBezTo>
                  <a:cubicBezTo>
                    <a:pt x="88" y="620"/>
                    <a:pt x="83" y="616"/>
                    <a:pt x="78" y="614"/>
                  </a:cubicBezTo>
                  <a:cubicBezTo>
                    <a:pt x="76" y="613"/>
                    <a:pt x="73" y="614"/>
                    <a:pt x="71" y="614"/>
                  </a:cubicBezTo>
                  <a:cubicBezTo>
                    <a:pt x="69" y="613"/>
                    <a:pt x="68" y="611"/>
                    <a:pt x="65" y="609"/>
                  </a:cubicBezTo>
                  <a:cubicBezTo>
                    <a:pt x="63" y="608"/>
                    <a:pt x="59" y="608"/>
                    <a:pt x="56" y="607"/>
                  </a:cubicBezTo>
                  <a:cubicBezTo>
                    <a:pt x="54" y="606"/>
                    <a:pt x="54" y="604"/>
                    <a:pt x="51" y="603"/>
                  </a:cubicBezTo>
                  <a:cubicBezTo>
                    <a:pt x="51" y="603"/>
                    <a:pt x="51" y="602"/>
                    <a:pt x="51" y="602"/>
                  </a:cubicBezTo>
                  <a:cubicBezTo>
                    <a:pt x="53" y="601"/>
                    <a:pt x="57" y="600"/>
                    <a:pt x="59" y="599"/>
                  </a:cubicBezTo>
                  <a:cubicBezTo>
                    <a:pt x="65" y="596"/>
                    <a:pt x="64" y="598"/>
                    <a:pt x="60" y="593"/>
                  </a:cubicBezTo>
                  <a:cubicBezTo>
                    <a:pt x="58" y="591"/>
                    <a:pt x="49" y="580"/>
                    <a:pt x="58" y="580"/>
                  </a:cubicBezTo>
                  <a:cubicBezTo>
                    <a:pt x="60" y="575"/>
                    <a:pt x="53" y="572"/>
                    <a:pt x="48" y="573"/>
                  </a:cubicBezTo>
                  <a:cubicBezTo>
                    <a:pt x="46" y="577"/>
                    <a:pt x="48" y="578"/>
                    <a:pt x="47" y="582"/>
                  </a:cubicBezTo>
                  <a:cubicBezTo>
                    <a:pt x="46" y="585"/>
                    <a:pt x="44" y="585"/>
                    <a:pt x="44" y="589"/>
                  </a:cubicBezTo>
                  <a:cubicBezTo>
                    <a:pt x="44" y="591"/>
                    <a:pt x="47" y="596"/>
                    <a:pt x="44" y="597"/>
                  </a:cubicBezTo>
                  <a:cubicBezTo>
                    <a:pt x="43" y="597"/>
                    <a:pt x="39" y="590"/>
                    <a:pt x="38" y="588"/>
                  </a:cubicBezTo>
                  <a:cubicBezTo>
                    <a:pt x="36" y="583"/>
                    <a:pt x="36" y="576"/>
                    <a:pt x="30" y="573"/>
                  </a:cubicBezTo>
                  <a:cubicBezTo>
                    <a:pt x="25" y="570"/>
                    <a:pt x="19" y="572"/>
                    <a:pt x="21" y="563"/>
                  </a:cubicBezTo>
                  <a:cubicBezTo>
                    <a:pt x="30" y="562"/>
                    <a:pt x="26" y="556"/>
                    <a:pt x="29" y="550"/>
                  </a:cubicBezTo>
                  <a:cubicBezTo>
                    <a:pt x="22" y="550"/>
                    <a:pt x="11" y="554"/>
                    <a:pt x="6" y="547"/>
                  </a:cubicBezTo>
                  <a:cubicBezTo>
                    <a:pt x="5" y="547"/>
                    <a:pt x="4" y="547"/>
                    <a:pt x="3" y="547"/>
                  </a:cubicBezTo>
                  <a:cubicBezTo>
                    <a:pt x="1" y="542"/>
                    <a:pt x="1" y="536"/>
                    <a:pt x="0" y="531"/>
                  </a:cubicBezTo>
                  <a:cubicBezTo>
                    <a:pt x="0" y="524"/>
                    <a:pt x="2" y="515"/>
                    <a:pt x="0" y="509"/>
                  </a:cubicBezTo>
                  <a:cubicBezTo>
                    <a:pt x="6" y="506"/>
                    <a:pt x="1" y="497"/>
                    <a:pt x="10" y="495"/>
                  </a:cubicBezTo>
                  <a:cubicBezTo>
                    <a:pt x="15" y="494"/>
                    <a:pt x="14" y="498"/>
                    <a:pt x="19" y="498"/>
                  </a:cubicBezTo>
                  <a:cubicBezTo>
                    <a:pt x="23" y="498"/>
                    <a:pt x="23" y="495"/>
                    <a:pt x="25" y="493"/>
                  </a:cubicBezTo>
                  <a:cubicBezTo>
                    <a:pt x="27" y="491"/>
                    <a:pt x="32" y="486"/>
                    <a:pt x="32" y="482"/>
                  </a:cubicBezTo>
                  <a:cubicBezTo>
                    <a:pt x="32" y="478"/>
                    <a:pt x="30" y="479"/>
                    <a:pt x="30" y="475"/>
                  </a:cubicBezTo>
                  <a:cubicBezTo>
                    <a:pt x="31" y="473"/>
                    <a:pt x="35" y="468"/>
                    <a:pt x="35" y="464"/>
                  </a:cubicBezTo>
                  <a:cubicBezTo>
                    <a:pt x="36" y="462"/>
                    <a:pt x="36" y="460"/>
                    <a:pt x="35" y="457"/>
                  </a:cubicBezTo>
                  <a:cubicBezTo>
                    <a:pt x="35" y="456"/>
                    <a:pt x="36" y="456"/>
                    <a:pt x="36" y="456"/>
                  </a:cubicBezTo>
                  <a:cubicBezTo>
                    <a:pt x="35" y="452"/>
                    <a:pt x="31" y="453"/>
                    <a:pt x="32" y="447"/>
                  </a:cubicBezTo>
                  <a:cubicBezTo>
                    <a:pt x="17" y="445"/>
                    <a:pt x="34" y="424"/>
                    <a:pt x="45" y="427"/>
                  </a:cubicBezTo>
                  <a:cubicBezTo>
                    <a:pt x="44" y="425"/>
                    <a:pt x="44" y="424"/>
                    <a:pt x="42" y="422"/>
                  </a:cubicBezTo>
                  <a:cubicBezTo>
                    <a:pt x="45" y="420"/>
                    <a:pt x="50" y="415"/>
                    <a:pt x="50" y="411"/>
                  </a:cubicBezTo>
                  <a:cubicBezTo>
                    <a:pt x="44" y="411"/>
                    <a:pt x="45" y="406"/>
                    <a:pt x="47" y="402"/>
                  </a:cubicBezTo>
                  <a:cubicBezTo>
                    <a:pt x="48" y="400"/>
                    <a:pt x="49" y="399"/>
                    <a:pt x="51" y="397"/>
                  </a:cubicBezTo>
                  <a:cubicBezTo>
                    <a:pt x="54" y="394"/>
                    <a:pt x="54" y="396"/>
                    <a:pt x="57" y="394"/>
                  </a:cubicBezTo>
                  <a:cubicBezTo>
                    <a:pt x="62" y="391"/>
                    <a:pt x="63" y="389"/>
                    <a:pt x="69" y="390"/>
                  </a:cubicBezTo>
                  <a:cubicBezTo>
                    <a:pt x="72" y="391"/>
                    <a:pt x="78" y="395"/>
                    <a:pt x="77" y="388"/>
                  </a:cubicBezTo>
                  <a:cubicBezTo>
                    <a:pt x="73" y="388"/>
                    <a:pt x="71" y="385"/>
                    <a:pt x="70" y="382"/>
                  </a:cubicBezTo>
                  <a:cubicBezTo>
                    <a:pt x="75" y="381"/>
                    <a:pt x="76" y="380"/>
                    <a:pt x="77" y="377"/>
                  </a:cubicBezTo>
                  <a:cubicBezTo>
                    <a:pt x="77" y="374"/>
                    <a:pt x="74" y="374"/>
                    <a:pt x="74" y="371"/>
                  </a:cubicBezTo>
                  <a:cubicBezTo>
                    <a:pt x="75" y="371"/>
                    <a:pt x="77" y="368"/>
                    <a:pt x="77" y="368"/>
                  </a:cubicBezTo>
                  <a:cubicBezTo>
                    <a:pt x="82" y="361"/>
                    <a:pt x="87" y="358"/>
                    <a:pt x="94" y="354"/>
                  </a:cubicBezTo>
                  <a:cubicBezTo>
                    <a:pt x="86" y="353"/>
                    <a:pt x="78" y="361"/>
                    <a:pt x="71" y="359"/>
                  </a:cubicBezTo>
                  <a:cubicBezTo>
                    <a:pt x="69" y="359"/>
                    <a:pt x="64" y="355"/>
                    <a:pt x="64" y="352"/>
                  </a:cubicBezTo>
                  <a:cubicBezTo>
                    <a:pt x="59" y="353"/>
                    <a:pt x="59" y="347"/>
                    <a:pt x="58" y="344"/>
                  </a:cubicBezTo>
                  <a:cubicBezTo>
                    <a:pt x="60" y="344"/>
                    <a:pt x="66" y="345"/>
                    <a:pt x="68" y="344"/>
                  </a:cubicBezTo>
                  <a:cubicBezTo>
                    <a:pt x="69" y="343"/>
                    <a:pt x="69" y="338"/>
                    <a:pt x="71" y="336"/>
                  </a:cubicBezTo>
                  <a:cubicBezTo>
                    <a:pt x="75" y="329"/>
                    <a:pt x="83" y="330"/>
                    <a:pt x="89" y="327"/>
                  </a:cubicBezTo>
                  <a:cubicBezTo>
                    <a:pt x="80" y="322"/>
                    <a:pt x="87" y="316"/>
                    <a:pt x="93" y="311"/>
                  </a:cubicBezTo>
                  <a:cubicBezTo>
                    <a:pt x="99" y="305"/>
                    <a:pt x="105" y="313"/>
                    <a:pt x="112" y="311"/>
                  </a:cubicBezTo>
                  <a:cubicBezTo>
                    <a:pt x="111" y="302"/>
                    <a:pt x="100" y="306"/>
                    <a:pt x="96" y="301"/>
                  </a:cubicBezTo>
                  <a:cubicBezTo>
                    <a:pt x="94" y="298"/>
                    <a:pt x="97" y="296"/>
                    <a:pt x="101" y="295"/>
                  </a:cubicBezTo>
                  <a:cubicBezTo>
                    <a:pt x="105" y="295"/>
                    <a:pt x="107" y="298"/>
                    <a:pt x="111" y="298"/>
                  </a:cubicBezTo>
                  <a:cubicBezTo>
                    <a:pt x="115" y="297"/>
                    <a:pt x="118" y="294"/>
                    <a:pt x="113" y="291"/>
                  </a:cubicBezTo>
                  <a:cubicBezTo>
                    <a:pt x="109" y="288"/>
                    <a:pt x="99" y="292"/>
                    <a:pt x="105" y="284"/>
                  </a:cubicBezTo>
                  <a:cubicBezTo>
                    <a:pt x="109" y="278"/>
                    <a:pt x="121" y="282"/>
                    <a:pt x="123" y="275"/>
                  </a:cubicBezTo>
                  <a:cubicBezTo>
                    <a:pt x="121" y="272"/>
                    <a:pt x="118" y="272"/>
                    <a:pt x="116" y="274"/>
                  </a:cubicBezTo>
                  <a:cubicBezTo>
                    <a:pt x="115" y="273"/>
                    <a:pt x="110" y="269"/>
                    <a:pt x="109" y="267"/>
                  </a:cubicBezTo>
                  <a:cubicBezTo>
                    <a:pt x="109" y="267"/>
                    <a:pt x="113" y="259"/>
                    <a:pt x="113" y="259"/>
                  </a:cubicBezTo>
                  <a:cubicBezTo>
                    <a:pt x="117" y="256"/>
                    <a:pt x="119" y="259"/>
                    <a:pt x="123" y="259"/>
                  </a:cubicBezTo>
                  <a:cubicBezTo>
                    <a:pt x="126" y="259"/>
                    <a:pt x="131" y="256"/>
                    <a:pt x="133" y="255"/>
                  </a:cubicBezTo>
                  <a:cubicBezTo>
                    <a:pt x="135" y="258"/>
                    <a:pt x="139" y="258"/>
                    <a:pt x="141" y="256"/>
                  </a:cubicBezTo>
                  <a:cubicBezTo>
                    <a:pt x="138" y="254"/>
                    <a:pt x="134" y="251"/>
                    <a:pt x="131" y="250"/>
                  </a:cubicBezTo>
                  <a:cubicBezTo>
                    <a:pt x="127" y="248"/>
                    <a:pt x="121" y="250"/>
                    <a:pt x="118" y="248"/>
                  </a:cubicBezTo>
                  <a:cubicBezTo>
                    <a:pt x="108" y="242"/>
                    <a:pt x="129" y="237"/>
                    <a:pt x="132" y="235"/>
                  </a:cubicBezTo>
                  <a:cubicBezTo>
                    <a:pt x="127" y="233"/>
                    <a:pt x="130" y="228"/>
                    <a:pt x="129" y="224"/>
                  </a:cubicBezTo>
                  <a:cubicBezTo>
                    <a:pt x="126" y="226"/>
                    <a:pt x="119" y="230"/>
                    <a:pt x="117" y="227"/>
                  </a:cubicBezTo>
                  <a:cubicBezTo>
                    <a:pt x="115" y="223"/>
                    <a:pt x="124" y="216"/>
                    <a:pt x="115" y="218"/>
                  </a:cubicBezTo>
                  <a:cubicBezTo>
                    <a:pt x="113" y="212"/>
                    <a:pt x="117" y="202"/>
                    <a:pt x="125" y="204"/>
                  </a:cubicBezTo>
                  <a:cubicBezTo>
                    <a:pt x="125" y="206"/>
                    <a:pt x="126" y="207"/>
                    <a:pt x="126" y="209"/>
                  </a:cubicBezTo>
                  <a:cubicBezTo>
                    <a:pt x="126" y="208"/>
                    <a:pt x="128" y="208"/>
                    <a:pt x="129" y="207"/>
                  </a:cubicBezTo>
                  <a:cubicBezTo>
                    <a:pt x="131" y="210"/>
                    <a:pt x="132" y="214"/>
                    <a:pt x="133" y="218"/>
                  </a:cubicBezTo>
                  <a:cubicBezTo>
                    <a:pt x="133" y="218"/>
                    <a:pt x="135" y="218"/>
                    <a:pt x="135" y="218"/>
                  </a:cubicBezTo>
                  <a:cubicBezTo>
                    <a:pt x="137" y="214"/>
                    <a:pt x="136" y="211"/>
                    <a:pt x="138" y="207"/>
                  </a:cubicBezTo>
                  <a:cubicBezTo>
                    <a:pt x="140" y="204"/>
                    <a:pt x="146" y="202"/>
                    <a:pt x="147" y="198"/>
                  </a:cubicBezTo>
                  <a:cubicBezTo>
                    <a:pt x="140" y="196"/>
                    <a:pt x="140" y="193"/>
                    <a:pt x="144" y="188"/>
                  </a:cubicBezTo>
                  <a:cubicBezTo>
                    <a:pt x="150" y="182"/>
                    <a:pt x="153" y="187"/>
                    <a:pt x="159" y="185"/>
                  </a:cubicBezTo>
                  <a:cubicBezTo>
                    <a:pt x="162" y="191"/>
                    <a:pt x="166" y="190"/>
                    <a:pt x="172" y="192"/>
                  </a:cubicBezTo>
                  <a:cubicBezTo>
                    <a:pt x="172" y="189"/>
                    <a:pt x="171" y="188"/>
                    <a:pt x="168" y="188"/>
                  </a:cubicBezTo>
                  <a:cubicBezTo>
                    <a:pt x="168" y="186"/>
                    <a:pt x="167" y="185"/>
                    <a:pt x="166" y="184"/>
                  </a:cubicBezTo>
                  <a:cubicBezTo>
                    <a:pt x="168" y="182"/>
                    <a:pt x="167" y="178"/>
                    <a:pt x="164" y="177"/>
                  </a:cubicBezTo>
                  <a:cubicBezTo>
                    <a:pt x="158" y="166"/>
                    <a:pt x="180" y="167"/>
                    <a:pt x="183" y="161"/>
                  </a:cubicBezTo>
                  <a:cubicBezTo>
                    <a:pt x="184" y="158"/>
                    <a:pt x="178" y="159"/>
                    <a:pt x="176" y="159"/>
                  </a:cubicBezTo>
                  <a:cubicBezTo>
                    <a:pt x="175" y="157"/>
                    <a:pt x="175" y="157"/>
                    <a:pt x="173" y="156"/>
                  </a:cubicBezTo>
                  <a:cubicBezTo>
                    <a:pt x="176" y="151"/>
                    <a:pt x="188" y="150"/>
                    <a:pt x="193" y="147"/>
                  </a:cubicBezTo>
                  <a:cubicBezTo>
                    <a:pt x="199" y="143"/>
                    <a:pt x="193" y="143"/>
                    <a:pt x="194" y="139"/>
                  </a:cubicBezTo>
                  <a:cubicBezTo>
                    <a:pt x="195" y="134"/>
                    <a:pt x="202" y="133"/>
                    <a:pt x="206" y="133"/>
                  </a:cubicBezTo>
                  <a:cubicBezTo>
                    <a:pt x="206" y="133"/>
                    <a:pt x="206" y="132"/>
                    <a:pt x="206" y="131"/>
                  </a:cubicBezTo>
                  <a:cubicBezTo>
                    <a:pt x="205" y="131"/>
                    <a:pt x="204" y="131"/>
                    <a:pt x="203" y="130"/>
                  </a:cubicBezTo>
                  <a:cubicBezTo>
                    <a:pt x="203" y="126"/>
                    <a:pt x="209" y="126"/>
                    <a:pt x="212" y="125"/>
                  </a:cubicBezTo>
                  <a:cubicBezTo>
                    <a:pt x="217" y="125"/>
                    <a:pt x="219" y="128"/>
                    <a:pt x="223" y="128"/>
                  </a:cubicBezTo>
                  <a:cubicBezTo>
                    <a:pt x="223" y="127"/>
                    <a:pt x="224" y="126"/>
                    <a:pt x="223" y="124"/>
                  </a:cubicBezTo>
                  <a:cubicBezTo>
                    <a:pt x="228" y="124"/>
                    <a:pt x="229" y="120"/>
                    <a:pt x="235" y="121"/>
                  </a:cubicBezTo>
                  <a:cubicBezTo>
                    <a:pt x="236" y="119"/>
                    <a:pt x="237" y="117"/>
                    <a:pt x="237" y="115"/>
                  </a:cubicBezTo>
                  <a:cubicBezTo>
                    <a:pt x="234" y="115"/>
                    <a:pt x="231" y="114"/>
                    <a:pt x="229" y="113"/>
                  </a:cubicBezTo>
                  <a:cubicBezTo>
                    <a:pt x="230" y="112"/>
                    <a:pt x="231" y="110"/>
                    <a:pt x="232" y="109"/>
                  </a:cubicBezTo>
                  <a:cubicBezTo>
                    <a:pt x="230" y="109"/>
                    <a:pt x="229" y="107"/>
                    <a:pt x="228" y="105"/>
                  </a:cubicBezTo>
                  <a:cubicBezTo>
                    <a:pt x="221" y="104"/>
                    <a:pt x="228" y="101"/>
                    <a:pt x="231" y="100"/>
                  </a:cubicBezTo>
                  <a:cubicBezTo>
                    <a:pt x="235" y="100"/>
                    <a:pt x="238" y="99"/>
                    <a:pt x="242" y="99"/>
                  </a:cubicBezTo>
                  <a:cubicBezTo>
                    <a:pt x="241" y="101"/>
                    <a:pt x="233" y="104"/>
                    <a:pt x="238" y="106"/>
                  </a:cubicBezTo>
                  <a:cubicBezTo>
                    <a:pt x="240" y="107"/>
                    <a:pt x="241" y="104"/>
                    <a:pt x="243" y="104"/>
                  </a:cubicBezTo>
                  <a:cubicBezTo>
                    <a:pt x="245" y="105"/>
                    <a:pt x="247" y="106"/>
                    <a:pt x="250" y="107"/>
                  </a:cubicBezTo>
                  <a:cubicBezTo>
                    <a:pt x="248" y="108"/>
                    <a:pt x="246" y="108"/>
                    <a:pt x="244" y="108"/>
                  </a:cubicBezTo>
                  <a:cubicBezTo>
                    <a:pt x="244" y="112"/>
                    <a:pt x="244" y="115"/>
                    <a:pt x="242" y="117"/>
                  </a:cubicBezTo>
                  <a:cubicBezTo>
                    <a:pt x="244" y="117"/>
                    <a:pt x="252" y="114"/>
                    <a:pt x="253" y="113"/>
                  </a:cubicBezTo>
                  <a:cubicBezTo>
                    <a:pt x="255" y="111"/>
                    <a:pt x="259" y="106"/>
                    <a:pt x="260" y="102"/>
                  </a:cubicBezTo>
                  <a:cubicBezTo>
                    <a:pt x="251" y="101"/>
                    <a:pt x="254" y="98"/>
                    <a:pt x="257" y="92"/>
                  </a:cubicBezTo>
                  <a:cubicBezTo>
                    <a:pt x="259" y="88"/>
                    <a:pt x="256" y="88"/>
                    <a:pt x="261" y="85"/>
                  </a:cubicBezTo>
                  <a:cubicBezTo>
                    <a:pt x="264" y="84"/>
                    <a:pt x="267" y="84"/>
                    <a:pt x="270" y="84"/>
                  </a:cubicBezTo>
                  <a:cubicBezTo>
                    <a:pt x="276" y="85"/>
                    <a:pt x="281" y="88"/>
                    <a:pt x="288" y="89"/>
                  </a:cubicBezTo>
                  <a:cubicBezTo>
                    <a:pt x="296" y="90"/>
                    <a:pt x="292" y="90"/>
                    <a:pt x="292" y="98"/>
                  </a:cubicBezTo>
                  <a:cubicBezTo>
                    <a:pt x="299" y="101"/>
                    <a:pt x="296" y="94"/>
                    <a:pt x="296" y="94"/>
                  </a:cubicBezTo>
                  <a:cubicBezTo>
                    <a:pt x="298" y="91"/>
                    <a:pt x="302" y="89"/>
                    <a:pt x="305" y="88"/>
                  </a:cubicBezTo>
                  <a:cubicBezTo>
                    <a:pt x="306" y="91"/>
                    <a:pt x="306" y="95"/>
                    <a:pt x="309" y="95"/>
                  </a:cubicBezTo>
                  <a:cubicBezTo>
                    <a:pt x="313" y="96"/>
                    <a:pt x="311" y="93"/>
                    <a:pt x="313" y="91"/>
                  </a:cubicBezTo>
                  <a:cubicBezTo>
                    <a:pt x="315" y="90"/>
                    <a:pt x="319" y="89"/>
                    <a:pt x="321" y="87"/>
                  </a:cubicBezTo>
                  <a:cubicBezTo>
                    <a:pt x="324" y="85"/>
                    <a:pt x="323" y="83"/>
                    <a:pt x="325" y="82"/>
                  </a:cubicBezTo>
                  <a:cubicBezTo>
                    <a:pt x="329" y="80"/>
                    <a:pt x="336" y="80"/>
                    <a:pt x="337" y="85"/>
                  </a:cubicBezTo>
                  <a:cubicBezTo>
                    <a:pt x="340" y="85"/>
                    <a:pt x="342" y="83"/>
                    <a:pt x="341" y="80"/>
                  </a:cubicBezTo>
                  <a:cubicBezTo>
                    <a:pt x="343" y="79"/>
                    <a:pt x="345" y="78"/>
                    <a:pt x="348" y="78"/>
                  </a:cubicBezTo>
                  <a:cubicBezTo>
                    <a:pt x="347" y="77"/>
                    <a:pt x="348" y="76"/>
                    <a:pt x="348" y="75"/>
                  </a:cubicBezTo>
                  <a:cubicBezTo>
                    <a:pt x="352" y="74"/>
                    <a:pt x="354" y="77"/>
                    <a:pt x="357" y="77"/>
                  </a:cubicBezTo>
                  <a:cubicBezTo>
                    <a:pt x="356" y="76"/>
                    <a:pt x="356" y="74"/>
                    <a:pt x="355" y="73"/>
                  </a:cubicBezTo>
                  <a:cubicBezTo>
                    <a:pt x="357" y="69"/>
                    <a:pt x="356" y="65"/>
                    <a:pt x="361" y="64"/>
                  </a:cubicBezTo>
                  <a:cubicBezTo>
                    <a:pt x="366" y="62"/>
                    <a:pt x="367" y="65"/>
                    <a:pt x="371" y="61"/>
                  </a:cubicBezTo>
                  <a:cubicBezTo>
                    <a:pt x="374" y="57"/>
                    <a:pt x="373" y="55"/>
                    <a:pt x="379" y="55"/>
                  </a:cubicBezTo>
                  <a:cubicBezTo>
                    <a:pt x="383" y="55"/>
                    <a:pt x="386" y="58"/>
                    <a:pt x="389" y="60"/>
                  </a:cubicBezTo>
                  <a:cubicBezTo>
                    <a:pt x="393" y="53"/>
                    <a:pt x="380" y="45"/>
                    <a:pt x="385" y="38"/>
                  </a:cubicBezTo>
                  <a:cubicBezTo>
                    <a:pt x="385" y="38"/>
                    <a:pt x="384" y="39"/>
                    <a:pt x="384" y="38"/>
                  </a:cubicBezTo>
                  <a:cubicBezTo>
                    <a:pt x="385" y="37"/>
                    <a:pt x="387" y="34"/>
                    <a:pt x="389" y="34"/>
                  </a:cubicBezTo>
                  <a:cubicBezTo>
                    <a:pt x="392" y="33"/>
                    <a:pt x="391" y="36"/>
                    <a:pt x="393" y="37"/>
                  </a:cubicBezTo>
                  <a:cubicBezTo>
                    <a:pt x="402" y="38"/>
                    <a:pt x="395" y="33"/>
                    <a:pt x="394" y="29"/>
                  </a:cubicBezTo>
                  <a:cubicBezTo>
                    <a:pt x="393" y="30"/>
                    <a:pt x="398" y="28"/>
                    <a:pt x="397" y="28"/>
                  </a:cubicBezTo>
                  <a:cubicBezTo>
                    <a:pt x="397" y="29"/>
                    <a:pt x="400" y="25"/>
                    <a:pt x="399" y="26"/>
                  </a:cubicBezTo>
                  <a:cubicBezTo>
                    <a:pt x="401" y="24"/>
                    <a:pt x="402" y="22"/>
                    <a:pt x="405" y="23"/>
                  </a:cubicBezTo>
                  <a:cubicBezTo>
                    <a:pt x="405" y="21"/>
                    <a:pt x="406" y="20"/>
                    <a:pt x="406" y="18"/>
                  </a:cubicBezTo>
                  <a:cubicBezTo>
                    <a:pt x="410" y="16"/>
                    <a:pt x="417" y="16"/>
                    <a:pt x="416" y="10"/>
                  </a:cubicBezTo>
                  <a:cubicBezTo>
                    <a:pt x="419" y="9"/>
                    <a:pt x="421" y="9"/>
                    <a:pt x="424" y="8"/>
                  </a:cubicBezTo>
                  <a:cubicBezTo>
                    <a:pt x="426" y="7"/>
                    <a:pt x="428" y="5"/>
                    <a:pt x="431" y="5"/>
                  </a:cubicBezTo>
                  <a:cubicBezTo>
                    <a:pt x="435" y="4"/>
                    <a:pt x="447" y="0"/>
                    <a:pt x="447" y="7"/>
                  </a:cubicBezTo>
                  <a:cubicBezTo>
                    <a:pt x="451" y="7"/>
                    <a:pt x="456" y="6"/>
                    <a:pt x="458" y="9"/>
                  </a:cubicBezTo>
                  <a:cubicBezTo>
                    <a:pt x="457" y="10"/>
                    <a:pt x="456" y="11"/>
                    <a:pt x="456" y="12"/>
                  </a:cubicBezTo>
                  <a:cubicBezTo>
                    <a:pt x="458" y="13"/>
                    <a:pt x="460" y="14"/>
                    <a:pt x="461" y="16"/>
                  </a:cubicBezTo>
                  <a:cubicBezTo>
                    <a:pt x="463" y="18"/>
                    <a:pt x="461" y="19"/>
                    <a:pt x="462" y="21"/>
                  </a:cubicBezTo>
                  <a:cubicBezTo>
                    <a:pt x="464" y="25"/>
                    <a:pt x="465" y="28"/>
                    <a:pt x="469" y="28"/>
                  </a:cubicBezTo>
                  <a:cubicBezTo>
                    <a:pt x="466" y="34"/>
                    <a:pt x="469" y="34"/>
                    <a:pt x="471" y="39"/>
                  </a:cubicBezTo>
                  <a:cubicBezTo>
                    <a:pt x="467" y="41"/>
                    <a:pt x="459" y="56"/>
                    <a:pt x="467" y="57"/>
                  </a:cubicBezTo>
                  <a:cubicBezTo>
                    <a:pt x="467" y="58"/>
                    <a:pt x="467" y="59"/>
                    <a:pt x="467" y="59"/>
                  </a:cubicBezTo>
                  <a:cubicBezTo>
                    <a:pt x="460" y="60"/>
                    <a:pt x="463" y="67"/>
                    <a:pt x="460" y="71"/>
                  </a:cubicBezTo>
                  <a:cubicBezTo>
                    <a:pt x="459" y="72"/>
                    <a:pt x="456" y="72"/>
                    <a:pt x="456" y="73"/>
                  </a:cubicBezTo>
                  <a:cubicBezTo>
                    <a:pt x="456" y="73"/>
                    <a:pt x="454" y="75"/>
                    <a:pt x="454" y="76"/>
                  </a:cubicBezTo>
                  <a:cubicBezTo>
                    <a:pt x="452" y="78"/>
                    <a:pt x="455" y="80"/>
                    <a:pt x="450" y="81"/>
                  </a:cubicBezTo>
                  <a:cubicBezTo>
                    <a:pt x="450" y="83"/>
                    <a:pt x="450" y="84"/>
                    <a:pt x="448" y="84"/>
                  </a:cubicBezTo>
                  <a:cubicBezTo>
                    <a:pt x="450" y="86"/>
                    <a:pt x="451" y="88"/>
                    <a:pt x="451" y="90"/>
                  </a:cubicBezTo>
                  <a:cubicBezTo>
                    <a:pt x="440" y="90"/>
                    <a:pt x="430" y="100"/>
                    <a:pt x="423" y="106"/>
                  </a:cubicBezTo>
                  <a:cubicBezTo>
                    <a:pt x="413" y="114"/>
                    <a:pt x="398" y="119"/>
                    <a:pt x="387" y="121"/>
                  </a:cubicBezTo>
                  <a:cubicBezTo>
                    <a:pt x="388" y="125"/>
                    <a:pt x="386" y="125"/>
                    <a:pt x="384" y="127"/>
                  </a:cubicBezTo>
                  <a:cubicBezTo>
                    <a:pt x="383" y="127"/>
                    <a:pt x="381" y="126"/>
                    <a:pt x="380" y="127"/>
                  </a:cubicBezTo>
                  <a:cubicBezTo>
                    <a:pt x="379" y="127"/>
                    <a:pt x="379" y="129"/>
                    <a:pt x="378" y="129"/>
                  </a:cubicBezTo>
                  <a:cubicBezTo>
                    <a:pt x="374" y="132"/>
                    <a:pt x="371" y="134"/>
                    <a:pt x="368" y="137"/>
                  </a:cubicBezTo>
                  <a:cubicBezTo>
                    <a:pt x="364" y="139"/>
                    <a:pt x="363" y="139"/>
                    <a:pt x="359" y="141"/>
                  </a:cubicBezTo>
                  <a:cubicBezTo>
                    <a:pt x="353" y="143"/>
                    <a:pt x="349" y="146"/>
                    <a:pt x="344" y="148"/>
                  </a:cubicBezTo>
                  <a:cubicBezTo>
                    <a:pt x="342" y="149"/>
                    <a:pt x="341" y="148"/>
                    <a:pt x="339" y="150"/>
                  </a:cubicBezTo>
                  <a:cubicBezTo>
                    <a:pt x="337" y="151"/>
                    <a:pt x="333" y="153"/>
                    <a:pt x="331" y="155"/>
                  </a:cubicBezTo>
                  <a:cubicBezTo>
                    <a:pt x="330" y="157"/>
                    <a:pt x="330" y="161"/>
                    <a:pt x="327" y="160"/>
                  </a:cubicBezTo>
                  <a:cubicBezTo>
                    <a:pt x="328" y="158"/>
                    <a:pt x="328" y="154"/>
                    <a:pt x="328" y="151"/>
                  </a:cubicBezTo>
                  <a:cubicBezTo>
                    <a:pt x="325" y="154"/>
                    <a:pt x="324" y="159"/>
                    <a:pt x="321" y="161"/>
                  </a:cubicBezTo>
                  <a:cubicBezTo>
                    <a:pt x="319" y="163"/>
                    <a:pt x="317" y="164"/>
                    <a:pt x="314" y="164"/>
                  </a:cubicBezTo>
                  <a:cubicBezTo>
                    <a:pt x="313" y="165"/>
                    <a:pt x="309" y="165"/>
                    <a:pt x="308" y="165"/>
                  </a:cubicBezTo>
                  <a:cubicBezTo>
                    <a:pt x="306" y="166"/>
                    <a:pt x="306" y="168"/>
                    <a:pt x="305" y="170"/>
                  </a:cubicBezTo>
                  <a:cubicBezTo>
                    <a:pt x="302" y="173"/>
                    <a:pt x="298" y="173"/>
                    <a:pt x="295" y="176"/>
                  </a:cubicBezTo>
                  <a:cubicBezTo>
                    <a:pt x="293" y="177"/>
                    <a:pt x="289" y="184"/>
                    <a:pt x="287" y="179"/>
                  </a:cubicBezTo>
                  <a:cubicBezTo>
                    <a:pt x="285" y="179"/>
                    <a:pt x="279" y="177"/>
                    <a:pt x="280" y="181"/>
                  </a:cubicBezTo>
                  <a:cubicBezTo>
                    <a:pt x="283" y="183"/>
                    <a:pt x="277" y="189"/>
                    <a:pt x="275" y="188"/>
                  </a:cubicBezTo>
                  <a:cubicBezTo>
                    <a:pt x="274" y="190"/>
                    <a:pt x="274" y="191"/>
                    <a:pt x="274" y="192"/>
                  </a:cubicBezTo>
                  <a:cubicBezTo>
                    <a:pt x="274" y="192"/>
                    <a:pt x="275" y="193"/>
                    <a:pt x="275" y="193"/>
                  </a:cubicBezTo>
                  <a:cubicBezTo>
                    <a:pt x="272" y="196"/>
                    <a:pt x="270" y="204"/>
                    <a:pt x="264" y="202"/>
                  </a:cubicBezTo>
                  <a:cubicBezTo>
                    <a:pt x="263" y="202"/>
                    <a:pt x="266" y="197"/>
                    <a:pt x="266" y="197"/>
                  </a:cubicBezTo>
                  <a:cubicBezTo>
                    <a:pt x="266" y="195"/>
                    <a:pt x="264" y="193"/>
                    <a:pt x="262" y="193"/>
                  </a:cubicBezTo>
                  <a:cubicBezTo>
                    <a:pt x="264" y="193"/>
                    <a:pt x="257" y="207"/>
                    <a:pt x="256" y="208"/>
                  </a:cubicBezTo>
                  <a:cubicBezTo>
                    <a:pt x="255" y="209"/>
                    <a:pt x="252" y="208"/>
                    <a:pt x="251" y="210"/>
                  </a:cubicBezTo>
                  <a:cubicBezTo>
                    <a:pt x="250" y="211"/>
                    <a:pt x="250" y="212"/>
                    <a:pt x="250" y="214"/>
                  </a:cubicBezTo>
                  <a:cubicBezTo>
                    <a:pt x="250" y="216"/>
                    <a:pt x="251" y="222"/>
                    <a:pt x="248" y="223"/>
                  </a:cubicBezTo>
                  <a:cubicBezTo>
                    <a:pt x="247" y="224"/>
                    <a:pt x="244" y="222"/>
                    <a:pt x="244" y="220"/>
                  </a:cubicBezTo>
                  <a:cubicBezTo>
                    <a:pt x="243" y="219"/>
                    <a:pt x="244" y="217"/>
                    <a:pt x="245" y="216"/>
                  </a:cubicBezTo>
                  <a:cubicBezTo>
                    <a:pt x="242" y="215"/>
                    <a:pt x="242" y="217"/>
                    <a:pt x="241" y="219"/>
                  </a:cubicBezTo>
                  <a:cubicBezTo>
                    <a:pt x="240" y="222"/>
                    <a:pt x="240" y="223"/>
                    <a:pt x="238" y="224"/>
                  </a:cubicBezTo>
                  <a:cubicBezTo>
                    <a:pt x="235" y="227"/>
                    <a:pt x="232" y="225"/>
                    <a:pt x="228" y="225"/>
                  </a:cubicBezTo>
                  <a:cubicBezTo>
                    <a:pt x="228" y="225"/>
                    <a:pt x="232" y="228"/>
                    <a:pt x="233" y="229"/>
                  </a:cubicBezTo>
                  <a:cubicBezTo>
                    <a:pt x="235" y="230"/>
                    <a:pt x="237" y="229"/>
                    <a:pt x="240" y="229"/>
                  </a:cubicBezTo>
                  <a:cubicBezTo>
                    <a:pt x="245" y="230"/>
                    <a:pt x="246" y="231"/>
                    <a:pt x="245" y="236"/>
                  </a:cubicBezTo>
                  <a:cubicBezTo>
                    <a:pt x="244" y="240"/>
                    <a:pt x="239" y="243"/>
                    <a:pt x="234" y="240"/>
                  </a:cubicBezTo>
                  <a:cubicBezTo>
                    <a:pt x="233" y="241"/>
                    <a:pt x="234" y="243"/>
                    <a:pt x="235" y="244"/>
                  </a:cubicBezTo>
                  <a:cubicBezTo>
                    <a:pt x="241" y="244"/>
                    <a:pt x="235" y="253"/>
                    <a:pt x="232" y="254"/>
                  </a:cubicBezTo>
                  <a:cubicBezTo>
                    <a:pt x="227" y="255"/>
                    <a:pt x="222" y="252"/>
                    <a:pt x="217" y="252"/>
                  </a:cubicBezTo>
                  <a:cubicBezTo>
                    <a:pt x="221" y="252"/>
                    <a:pt x="225" y="259"/>
                    <a:pt x="225" y="263"/>
                  </a:cubicBezTo>
                  <a:cubicBezTo>
                    <a:pt x="225" y="266"/>
                    <a:pt x="220" y="268"/>
                    <a:pt x="217" y="267"/>
                  </a:cubicBezTo>
                  <a:cubicBezTo>
                    <a:pt x="215" y="266"/>
                    <a:pt x="213" y="262"/>
                    <a:pt x="211" y="260"/>
                  </a:cubicBezTo>
                  <a:cubicBezTo>
                    <a:pt x="210" y="258"/>
                    <a:pt x="207" y="254"/>
                    <a:pt x="204" y="253"/>
                  </a:cubicBezTo>
                  <a:cubicBezTo>
                    <a:pt x="206" y="259"/>
                    <a:pt x="208" y="261"/>
                    <a:pt x="207" y="268"/>
                  </a:cubicBezTo>
                  <a:cubicBezTo>
                    <a:pt x="206" y="269"/>
                    <a:pt x="204" y="271"/>
                    <a:pt x="205" y="273"/>
                  </a:cubicBezTo>
                  <a:cubicBezTo>
                    <a:pt x="206" y="275"/>
                    <a:pt x="210" y="273"/>
                    <a:pt x="210" y="277"/>
                  </a:cubicBezTo>
                  <a:cubicBezTo>
                    <a:pt x="208" y="277"/>
                    <a:pt x="206" y="277"/>
                    <a:pt x="205" y="276"/>
                  </a:cubicBezTo>
                  <a:cubicBezTo>
                    <a:pt x="204" y="278"/>
                    <a:pt x="205" y="281"/>
                    <a:pt x="205" y="284"/>
                  </a:cubicBezTo>
                  <a:cubicBezTo>
                    <a:pt x="205" y="287"/>
                    <a:pt x="203" y="290"/>
                    <a:pt x="203" y="293"/>
                  </a:cubicBezTo>
                  <a:cubicBezTo>
                    <a:pt x="199" y="295"/>
                    <a:pt x="203" y="285"/>
                    <a:pt x="203" y="282"/>
                  </a:cubicBezTo>
                  <a:cubicBezTo>
                    <a:pt x="200" y="281"/>
                    <a:pt x="200" y="281"/>
                    <a:pt x="197" y="280"/>
                  </a:cubicBezTo>
                  <a:cubicBezTo>
                    <a:pt x="195" y="279"/>
                    <a:pt x="194" y="276"/>
                    <a:pt x="192" y="275"/>
                  </a:cubicBezTo>
                  <a:cubicBezTo>
                    <a:pt x="190" y="274"/>
                    <a:pt x="182" y="269"/>
                    <a:pt x="182" y="272"/>
                  </a:cubicBezTo>
                  <a:cubicBezTo>
                    <a:pt x="192" y="276"/>
                    <a:pt x="199" y="295"/>
                    <a:pt x="192" y="304"/>
                  </a:cubicBezTo>
                  <a:cubicBezTo>
                    <a:pt x="192" y="304"/>
                    <a:pt x="191" y="306"/>
                    <a:pt x="191" y="306"/>
                  </a:cubicBezTo>
                  <a:cubicBezTo>
                    <a:pt x="189" y="307"/>
                    <a:pt x="186" y="306"/>
                    <a:pt x="187" y="309"/>
                  </a:cubicBezTo>
                  <a:cubicBezTo>
                    <a:pt x="186" y="309"/>
                    <a:pt x="185" y="309"/>
                    <a:pt x="185" y="309"/>
                  </a:cubicBezTo>
                  <a:cubicBezTo>
                    <a:pt x="185" y="309"/>
                    <a:pt x="185" y="310"/>
                    <a:pt x="185" y="310"/>
                  </a:cubicBezTo>
                  <a:cubicBezTo>
                    <a:pt x="187" y="310"/>
                    <a:pt x="188" y="311"/>
                    <a:pt x="188" y="313"/>
                  </a:cubicBezTo>
                  <a:cubicBezTo>
                    <a:pt x="187" y="313"/>
                    <a:pt x="186" y="313"/>
                    <a:pt x="185" y="313"/>
                  </a:cubicBezTo>
                  <a:cubicBezTo>
                    <a:pt x="185" y="314"/>
                    <a:pt x="184" y="316"/>
                    <a:pt x="184" y="318"/>
                  </a:cubicBezTo>
                  <a:cubicBezTo>
                    <a:pt x="181" y="317"/>
                    <a:pt x="182" y="315"/>
                    <a:pt x="181" y="314"/>
                  </a:cubicBezTo>
                  <a:cubicBezTo>
                    <a:pt x="179" y="317"/>
                    <a:pt x="182" y="321"/>
                    <a:pt x="181" y="324"/>
                  </a:cubicBezTo>
                  <a:cubicBezTo>
                    <a:pt x="181" y="324"/>
                    <a:pt x="177" y="327"/>
                    <a:pt x="177" y="327"/>
                  </a:cubicBezTo>
                  <a:cubicBezTo>
                    <a:pt x="175" y="327"/>
                    <a:pt x="173" y="324"/>
                    <a:pt x="172" y="323"/>
                  </a:cubicBezTo>
                  <a:cubicBezTo>
                    <a:pt x="168" y="320"/>
                    <a:pt x="168" y="319"/>
                    <a:pt x="166" y="315"/>
                  </a:cubicBezTo>
                  <a:cubicBezTo>
                    <a:pt x="165" y="311"/>
                    <a:pt x="163" y="307"/>
                    <a:pt x="159" y="305"/>
                  </a:cubicBezTo>
                  <a:cubicBezTo>
                    <a:pt x="160" y="308"/>
                    <a:pt x="162" y="310"/>
                    <a:pt x="163" y="313"/>
                  </a:cubicBezTo>
                  <a:cubicBezTo>
                    <a:pt x="164" y="316"/>
                    <a:pt x="163" y="317"/>
                    <a:pt x="165" y="320"/>
                  </a:cubicBezTo>
                  <a:cubicBezTo>
                    <a:pt x="166" y="322"/>
                    <a:pt x="173" y="333"/>
                    <a:pt x="171" y="335"/>
                  </a:cubicBezTo>
                  <a:cubicBezTo>
                    <a:pt x="171" y="342"/>
                    <a:pt x="174" y="348"/>
                    <a:pt x="166" y="351"/>
                  </a:cubicBezTo>
                  <a:cubicBezTo>
                    <a:pt x="165" y="348"/>
                    <a:pt x="162" y="341"/>
                    <a:pt x="160" y="340"/>
                  </a:cubicBezTo>
                  <a:cubicBezTo>
                    <a:pt x="157" y="338"/>
                    <a:pt x="149" y="338"/>
                    <a:pt x="145" y="338"/>
                  </a:cubicBezTo>
                  <a:cubicBezTo>
                    <a:pt x="153" y="338"/>
                    <a:pt x="160" y="344"/>
                    <a:pt x="162" y="350"/>
                  </a:cubicBezTo>
                  <a:cubicBezTo>
                    <a:pt x="163" y="352"/>
                    <a:pt x="165" y="355"/>
                    <a:pt x="165" y="357"/>
                  </a:cubicBezTo>
                  <a:cubicBezTo>
                    <a:pt x="165" y="362"/>
                    <a:pt x="163" y="361"/>
                    <a:pt x="161" y="364"/>
                  </a:cubicBezTo>
                  <a:cubicBezTo>
                    <a:pt x="157" y="363"/>
                    <a:pt x="157" y="368"/>
                    <a:pt x="152" y="366"/>
                  </a:cubicBezTo>
                  <a:cubicBezTo>
                    <a:pt x="149" y="364"/>
                    <a:pt x="147" y="361"/>
                    <a:pt x="144" y="360"/>
                  </a:cubicBezTo>
                  <a:cubicBezTo>
                    <a:pt x="144" y="363"/>
                    <a:pt x="147" y="365"/>
                    <a:pt x="149" y="367"/>
                  </a:cubicBezTo>
                  <a:cubicBezTo>
                    <a:pt x="151" y="369"/>
                    <a:pt x="155" y="372"/>
                    <a:pt x="155" y="374"/>
                  </a:cubicBezTo>
                  <a:cubicBezTo>
                    <a:pt x="155" y="377"/>
                    <a:pt x="153" y="379"/>
                    <a:pt x="152" y="381"/>
                  </a:cubicBezTo>
                  <a:cubicBezTo>
                    <a:pt x="151" y="384"/>
                    <a:pt x="147" y="393"/>
                    <a:pt x="143" y="388"/>
                  </a:cubicBezTo>
                  <a:cubicBezTo>
                    <a:pt x="143" y="390"/>
                    <a:pt x="142" y="394"/>
                    <a:pt x="141" y="395"/>
                  </a:cubicBezTo>
                  <a:cubicBezTo>
                    <a:pt x="139" y="397"/>
                    <a:pt x="138" y="395"/>
                    <a:pt x="135" y="394"/>
                  </a:cubicBezTo>
                  <a:cubicBezTo>
                    <a:pt x="129" y="393"/>
                    <a:pt x="124" y="395"/>
                    <a:pt x="122" y="389"/>
                  </a:cubicBezTo>
                  <a:cubicBezTo>
                    <a:pt x="121" y="392"/>
                    <a:pt x="119" y="391"/>
                    <a:pt x="118" y="390"/>
                  </a:cubicBezTo>
                  <a:cubicBezTo>
                    <a:pt x="120" y="392"/>
                    <a:pt x="122" y="394"/>
                    <a:pt x="125" y="395"/>
                  </a:cubicBezTo>
                  <a:cubicBezTo>
                    <a:pt x="128" y="396"/>
                    <a:pt x="132" y="396"/>
                    <a:pt x="134" y="399"/>
                  </a:cubicBezTo>
                  <a:cubicBezTo>
                    <a:pt x="144" y="408"/>
                    <a:pt x="126" y="409"/>
                    <a:pt x="122" y="412"/>
                  </a:cubicBezTo>
                  <a:cubicBezTo>
                    <a:pt x="127" y="413"/>
                    <a:pt x="138" y="414"/>
                    <a:pt x="129" y="419"/>
                  </a:cubicBezTo>
                  <a:cubicBezTo>
                    <a:pt x="127" y="420"/>
                    <a:pt x="124" y="420"/>
                    <a:pt x="122" y="421"/>
                  </a:cubicBezTo>
                  <a:cubicBezTo>
                    <a:pt x="121" y="421"/>
                    <a:pt x="115" y="422"/>
                    <a:pt x="115" y="423"/>
                  </a:cubicBezTo>
                  <a:cubicBezTo>
                    <a:pt x="120" y="424"/>
                    <a:pt x="124" y="422"/>
                    <a:pt x="129" y="422"/>
                  </a:cubicBezTo>
                  <a:cubicBezTo>
                    <a:pt x="129" y="422"/>
                    <a:pt x="129" y="423"/>
                    <a:pt x="129" y="423"/>
                  </a:cubicBezTo>
                  <a:cubicBezTo>
                    <a:pt x="127" y="424"/>
                    <a:pt x="127" y="428"/>
                    <a:pt x="127" y="430"/>
                  </a:cubicBezTo>
                  <a:cubicBezTo>
                    <a:pt x="127" y="433"/>
                    <a:pt x="127" y="434"/>
                    <a:pt x="126" y="435"/>
                  </a:cubicBezTo>
                  <a:cubicBezTo>
                    <a:pt x="125" y="437"/>
                    <a:pt x="123" y="436"/>
                    <a:pt x="123" y="439"/>
                  </a:cubicBezTo>
                  <a:cubicBezTo>
                    <a:pt x="120" y="439"/>
                    <a:pt x="113" y="440"/>
                    <a:pt x="110" y="438"/>
                  </a:cubicBezTo>
                  <a:cubicBezTo>
                    <a:pt x="116" y="440"/>
                    <a:pt x="121" y="443"/>
                    <a:pt x="121" y="450"/>
                  </a:cubicBezTo>
                  <a:cubicBezTo>
                    <a:pt x="118" y="451"/>
                    <a:pt x="116" y="450"/>
                    <a:pt x="114" y="450"/>
                  </a:cubicBezTo>
                  <a:cubicBezTo>
                    <a:pt x="116" y="450"/>
                    <a:pt x="113" y="461"/>
                    <a:pt x="111" y="461"/>
                  </a:cubicBezTo>
                  <a:cubicBezTo>
                    <a:pt x="111" y="465"/>
                    <a:pt x="111" y="467"/>
                    <a:pt x="107" y="469"/>
                  </a:cubicBezTo>
                  <a:cubicBezTo>
                    <a:pt x="109" y="471"/>
                    <a:pt x="107" y="477"/>
                    <a:pt x="107" y="480"/>
                  </a:cubicBezTo>
                  <a:cubicBezTo>
                    <a:pt x="106" y="480"/>
                    <a:pt x="106" y="481"/>
                    <a:pt x="105" y="481"/>
                  </a:cubicBezTo>
                  <a:cubicBezTo>
                    <a:pt x="108" y="483"/>
                    <a:pt x="109" y="484"/>
                    <a:pt x="110" y="488"/>
                  </a:cubicBezTo>
                  <a:cubicBezTo>
                    <a:pt x="111" y="492"/>
                    <a:pt x="109" y="492"/>
                    <a:pt x="108" y="495"/>
                  </a:cubicBezTo>
                  <a:cubicBezTo>
                    <a:pt x="107" y="498"/>
                    <a:pt x="107" y="501"/>
                    <a:pt x="106" y="505"/>
                  </a:cubicBezTo>
                  <a:cubicBezTo>
                    <a:pt x="106" y="509"/>
                    <a:pt x="106" y="510"/>
                    <a:pt x="108" y="514"/>
                  </a:cubicBezTo>
                  <a:cubicBezTo>
                    <a:pt x="111" y="520"/>
                    <a:pt x="110" y="526"/>
                    <a:pt x="111" y="532"/>
                  </a:cubicBezTo>
                  <a:cubicBezTo>
                    <a:pt x="112" y="537"/>
                    <a:pt x="116" y="542"/>
                    <a:pt x="116" y="547"/>
                  </a:cubicBezTo>
                  <a:cubicBezTo>
                    <a:pt x="119" y="549"/>
                    <a:pt x="120" y="555"/>
                    <a:pt x="121" y="559"/>
                  </a:cubicBezTo>
                  <a:cubicBezTo>
                    <a:pt x="122" y="564"/>
                    <a:pt x="124" y="567"/>
                    <a:pt x="126" y="571"/>
                  </a:cubicBezTo>
                  <a:cubicBezTo>
                    <a:pt x="127" y="572"/>
                    <a:pt x="128" y="573"/>
                    <a:pt x="128" y="573"/>
                  </a:cubicBezTo>
                  <a:cubicBezTo>
                    <a:pt x="129" y="574"/>
                    <a:pt x="128" y="576"/>
                    <a:pt x="129" y="577"/>
                  </a:cubicBezTo>
                  <a:cubicBezTo>
                    <a:pt x="130" y="579"/>
                    <a:pt x="131" y="580"/>
                    <a:pt x="133" y="581"/>
                  </a:cubicBezTo>
                  <a:cubicBezTo>
                    <a:pt x="139" y="585"/>
                    <a:pt x="139" y="592"/>
                    <a:pt x="145" y="597"/>
                  </a:cubicBezTo>
                  <a:cubicBezTo>
                    <a:pt x="149" y="601"/>
                    <a:pt x="154" y="603"/>
                    <a:pt x="159" y="606"/>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164"/>
            <p:cNvSpPr>
              <a:spLocks/>
            </p:cNvSpPr>
            <p:nvPr/>
          </p:nvSpPr>
          <p:spPr bwMode="auto">
            <a:xfrm>
              <a:off x="-4633912" y="-2708275"/>
              <a:ext cx="180975" cy="173038"/>
            </a:xfrm>
            <a:custGeom>
              <a:avLst/>
              <a:gdLst>
                <a:gd name="T0" fmla="*/ 15 w 48"/>
                <a:gd name="T1" fmla="*/ 44 h 46"/>
                <a:gd name="T2" fmla="*/ 1 w 48"/>
                <a:gd name="T3" fmla="*/ 40 h 46"/>
                <a:gd name="T4" fmla="*/ 4 w 48"/>
                <a:gd name="T5" fmla="*/ 30 h 46"/>
                <a:gd name="T6" fmla="*/ 4 w 48"/>
                <a:gd name="T7" fmla="*/ 10 h 46"/>
                <a:gd name="T8" fmla="*/ 25 w 48"/>
                <a:gd name="T9" fmla="*/ 1 h 46"/>
                <a:gd name="T10" fmla="*/ 40 w 48"/>
                <a:gd name="T11" fmla="*/ 12 h 46"/>
                <a:gd name="T12" fmla="*/ 48 w 48"/>
                <a:gd name="T13" fmla="*/ 33 h 46"/>
                <a:gd name="T14" fmla="*/ 37 w 48"/>
                <a:gd name="T15" fmla="*/ 34 h 46"/>
                <a:gd name="T16" fmla="*/ 25 w 48"/>
                <a:gd name="T17" fmla="*/ 36 h 46"/>
                <a:gd name="T18" fmla="*/ 15 w 48"/>
                <a:gd name="T19"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6">
                  <a:moveTo>
                    <a:pt x="15" y="44"/>
                  </a:moveTo>
                  <a:cubicBezTo>
                    <a:pt x="11" y="46"/>
                    <a:pt x="1" y="46"/>
                    <a:pt x="1" y="40"/>
                  </a:cubicBezTo>
                  <a:cubicBezTo>
                    <a:pt x="0" y="37"/>
                    <a:pt x="4" y="33"/>
                    <a:pt x="4" y="30"/>
                  </a:cubicBezTo>
                  <a:cubicBezTo>
                    <a:pt x="5" y="24"/>
                    <a:pt x="2" y="15"/>
                    <a:pt x="4" y="10"/>
                  </a:cubicBezTo>
                  <a:cubicBezTo>
                    <a:pt x="7" y="3"/>
                    <a:pt x="18" y="1"/>
                    <a:pt x="25" y="1"/>
                  </a:cubicBezTo>
                  <a:cubicBezTo>
                    <a:pt x="34" y="0"/>
                    <a:pt x="36" y="5"/>
                    <a:pt x="40" y="12"/>
                  </a:cubicBezTo>
                  <a:cubicBezTo>
                    <a:pt x="43" y="18"/>
                    <a:pt x="48" y="25"/>
                    <a:pt x="48" y="33"/>
                  </a:cubicBezTo>
                  <a:cubicBezTo>
                    <a:pt x="42" y="33"/>
                    <a:pt x="42" y="31"/>
                    <a:pt x="37" y="34"/>
                  </a:cubicBezTo>
                  <a:cubicBezTo>
                    <a:pt x="32" y="37"/>
                    <a:pt x="29" y="35"/>
                    <a:pt x="25" y="36"/>
                  </a:cubicBezTo>
                  <a:cubicBezTo>
                    <a:pt x="21" y="37"/>
                    <a:pt x="19" y="43"/>
                    <a:pt x="15" y="4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165"/>
            <p:cNvSpPr>
              <a:spLocks/>
            </p:cNvSpPr>
            <p:nvPr/>
          </p:nvSpPr>
          <p:spPr bwMode="auto">
            <a:xfrm>
              <a:off x="-4224337" y="-2584450"/>
              <a:ext cx="82550" cy="93663"/>
            </a:xfrm>
            <a:custGeom>
              <a:avLst/>
              <a:gdLst>
                <a:gd name="T0" fmla="*/ 5 w 22"/>
                <a:gd name="T1" fmla="*/ 15 h 25"/>
                <a:gd name="T2" fmla="*/ 15 w 22"/>
                <a:gd name="T3" fmla="*/ 1 h 25"/>
                <a:gd name="T4" fmla="*/ 19 w 22"/>
                <a:gd name="T5" fmla="*/ 8 h 25"/>
                <a:gd name="T6" fmla="*/ 19 w 22"/>
                <a:gd name="T7" fmla="*/ 19 h 25"/>
                <a:gd name="T8" fmla="*/ 15 w 22"/>
                <a:gd name="T9" fmla="*/ 25 h 25"/>
                <a:gd name="T10" fmla="*/ 5 w 22"/>
                <a:gd name="T11" fmla="*/ 15 h 25"/>
              </a:gdLst>
              <a:ahLst/>
              <a:cxnLst>
                <a:cxn ang="0">
                  <a:pos x="T0" y="T1"/>
                </a:cxn>
                <a:cxn ang="0">
                  <a:pos x="T2" y="T3"/>
                </a:cxn>
                <a:cxn ang="0">
                  <a:pos x="T4" y="T5"/>
                </a:cxn>
                <a:cxn ang="0">
                  <a:pos x="T6" y="T7"/>
                </a:cxn>
                <a:cxn ang="0">
                  <a:pos x="T8" y="T9"/>
                </a:cxn>
                <a:cxn ang="0">
                  <a:pos x="T10" y="T11"/>
                </a:cxn>
              </a:cxnLst>
              <a:rect l="0" t="0" r="r" b="b"/>
              <a:pathLst>
                <a:path w="22" h="25">
                  <a:moveTo>
                    <a:pt x="5" y="15"/>
                  </a:moveTo>
                  <a:cubicBezTo>
                    <a:pt x="0" y="8"/>
                    <a:pt x="8" y="0"/>
                    <a:pt x="15" y="1"/>
                  </a:cubicBezTo>
                  <a:cubicBezTo>
                    <a:pt x="21" y="2"/>
                    <a:pt x="20" y="4"/>
                    <a:pt x="19" y="8"/>
                  </a:cubicBezTo>
                  <a:cubicBezTo>
                    <a:pt x="19" y="12"/>
                    <a:pt x="18" y="16"/>
                    <a:pt x="19" y="19"/>
                  </a:cubicBezTo>
                  <a:cubicBezTo>
                    <a:pt x="21" y="25"/>
                    <a:pt x="22" y="25"/>
                    <a:pt x="15" y="25"/>
                  </a:cubicBezTo>
                  <a:cubicBezTo>
                    <a:pt x="13" y="21"/>
                    <a:pt x="7" y="19"/>
                    <a:pt x="5"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166"/>
            <p:cNvSpPr>
              <a:spLocks/>
            </p:cNvSpPr>
            <p:nvPr/>
          </p:nvSpPr>
          <p:spPr bwMode="auto">
            <a:xfrm>
              <a:off x="-4064000" y="-2730500"/>
              <a:ext cx="38100" cy="49213"/>
            </a:xfrm>
            <a:custGeom>
              <a:avLst/>
              <a:gdLst>
                <a:gd name="T0" fmla="*/ 5 w 10"/>
                <a:gd name="T1" fmla="*/ 2 h 13"/>
                <a:gd name="T2" fmla="*/ 9 w 10"/>
                <a:gd name="T3" fmla="*/ 11 h 13"/>
                <a:gd name="T4" fmla="*/ 0 w 10"/>
                <a:gd name="T5" fmla="*/ 7 h 13"/>
                <a:gd name="T6" fmla="*/ 5 w 10"/>
                <a:gd name="T7" fmla="*/ 2 h 13"/>
              </a:gdLst>
              <a:ahLst/>
              <a:cxnLst>
                <a:cxn ang="0">
                  <a:pos x="T0" y="T1"/>
                </a:cxn>
                <a:cxn ang="0">
                  <a:pos x="T2" y="T3"/>
                </a:cxn>
                <a:cxn ang="0">
                  <a:pos x="T4" y="T5"/>
                </a:cxn>
                <a:cxn ang="0">
                  <a:pos x="T6" y="T7"/>
                </a:cxn>
              </a:cxnLst>
              <a:rect l="0" t="0" r="r" b="b"/>
              <a:pathLst>
                <a:path w="10" h="13">
                  <a:moveTo>
                    <a:pt x="5" y="2"/>
                  </a:moveTo>
                  <a:cubicBezTo>
                    <a:pt x="8" y="3"/>
                    <a:pt x="10" y="9"/>
                    <a:pt x="9" y="11"/>
                  </a:cubicBezTo>
                  <a:cubicBezTo>
                    <a:pt x="5" y="11"/>
                    <a:pt x="1" y="13"/>
                    <a:pt x="0" y="7"/>
                  </a:cubicBezTo>
                  <a:cubicBezTo>
                    <a:pt x="0" y="4"/>
                    <a:pt x="1" y="0"/>
                    <a:pt x="5"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167"/>
            <p:cNvSpPr>
              <a:spLocks/>
            </p:cNvSpPr>
            <p:nvPr/>
          </p:nvSpPr>
          <p:spPr bwMode="auto">
            <a:xfrm>
              <a:off x="-4017962" y="-2614613"/>
              <a:ext cx="82550" cy="41275"/>
            </a:xfrm>
            <a:custGeom>
              <a:avLst/>
              <a:gdLst>
                <a:gd name="T0" fmla="*/ 6 w 22"/>
                <a:gd name="T1" fmla="*/ 8 h 11"/>
                <a:gd name="T2" fmla="*/ 4 w 22"/>
                <a:gd name="T3" fmla="*/ 0 h 11"/>
                <a:gd name="T4" fmla="*/ 11 w 22"/>
                <a:gd name="T5" fmla="*/ 2 h 11"/>
                <a:gd name="T6" fmla="*/ 18 w 22"/>
                <a:gd name="T7" fmla="*/ 9 h 11"/>
                <a:gd name="T8" fmla="*/ 6 w 22"/>
                <a:gd name="T9" fmla="*/ 8 h 11"/>
              </a:gdLst>
              <a:ahLst/>
              <a:cxnLst>
                <a:cxn ang="0">
                  <a:pos x="T0" y="T1"/>
                </a:cxn>
                <a:cxn ang="0">
                  <a:pos x="T2" y="T3"/>
                </a:cxn>
                <a:cxn ang="0">
                  <a:pos x="T4" y="T5"/>
                </a:cxn>
                <a:cxn ang="0">
                  <a:pos x="T6" y="T7"/>
                </a:cxn>
                <a:cxn ang="0">
                  <a:pos x="T8" y="T9"/>
                </a:cxn>
              </a:cxnLst>
              <a:rect l="0" t="0" r="r" b="b"/>
              <a:pathLst>
                <a:path w="22" h="11">
                  <a:moveTo>
                    <a:pt x="6" y="8"/>
                  </a:moveTo>
                  <a:cubicBezTo>
                    <a:pt x="3" y="6"/>
                    <a:pt x="0" y="2"/>
                    <a:pt x="4" y="0"/>
                  </a:cubicBezTo>
                  <a:cubicBezTo>
                    <a:pt x="5" y="0"/>
                    <a:pt x="9" y="1"/>
                    <a:pt x="11" y="2"/>
                  </a:cubicBezTo>
                  <a:cubicBezTo>
                    <a:pt x="13" y="2"/>
                    <a:pt x="22" y="6"/>
                    <a:pt x="18" y="9"/>
                  </a:cubicBezTo>
                  <a:cubicBezTo>
                    <a:pt x="15" y="11"/>
                    <a:pt x="8" y="8"/>
                    <a:pt x="6"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168"/>
            <p:cNvSpPr>
              <a:spLocks/>
            </p:cNvSpPr>
            <p:nvPr/>
          </p:nvSpPr>
          <p:spPr bwMode="auto">
            <a:xfrm>
              <a:off x="-3767137" y="-2579688"/>
              <a:ext cx="107950" cy="160338"/>
            </a:xfrm>
            <a:custGeom>
              <a:avLst/>
              <a:gdLst>
                <a:gd name="T0" fmla="*/ 27 w 29"/>
                <a:gd name="T1" fmla="*/ 35 h 43"/>
                <a:gd name="T2" fmla="*/ 2 w 29"/>
                <a:gd name="T3" fmla="*/ 27 h 43"/>
                <a:gd name="T4" fmla="*/ 10 w 29"/>
                <a:gd name="T5" fmla="*/ 13 h 43"/>
                <a:gd name="T6" fmla="*/ 19 w 29"/>
                <a:gd name="T7" fmla="*/ 4 h 43"/>
                <a:gd name="T8" fmla="*/ 26 w 29"/>
                <a:gd name="T9" fmla="*/ 18 h 43"/>
                <a:gd name="T10" fmla="*/ 27 w 29"/>
                <a:gd name="T11" fmla="*/ 35 h 43"/>
              </a:gdLst>
              <a:ahLst/>
              <a:cxnLst>
                <a:cxn ang="0">
                  <a:pos x="T0" y="T1"/>
                </a:cxn>
                <a:cxn ang="0">
                  <a:pos x="T2" y="T3"/>
                </a:cxn>
                <a:cxn ang="0">
                  <a:pos x="T4" y="T5"/>
                </a:cxn>
                <a:cxn ang="0">
                  <a:pos x="T6" y="T7"/>
                </a:cxn>
                <a:cxn ang="0">
                  <a:pos x="T8" y="T9"/>
                </a:cxn>
                <a:cxn ang="0">
                  <a:pos x="T10" y="T11"/>
                </a:cxn>
              </a:cxnLst>
              <a:rect l="0" t="0" r="r" b="b"/>
              <a:pathLst>
                <a:path w="29" h="43">
                  <a:moveTo>
                    <a:pt x="27" y="35"/>
                  </a:moveTo>
                  <a:cubicBezTo>
                    <a:pt x="21" y="43"/>
                    <a:pt x="4" y="34"/>
                    <a:pt x="2" y="27"/>
                  </a:cubicBezTo>
                  <a:cubicBezTo>
                    <a:pt x="0" y="22"/>
                    <a:pt x="8" y="17"/>
                    <a:pt x="10" y="13"/>
                  </a:cubicBezTo>
                  <a:cubicBezTo>
                    <a:pt x="12" y="9"/>
                    <a:pt x="13" y="0"/>
                    <a:pt x="19" y="4"/>
                  </a:cubicBezTo>
                  <a:cubicBezTo>
                    <a:pt x="24" y="6"/>
                    <a:pt x="25" y="13"/>
                    <a:pt x="26" y="18"/>
                  </a:cubicBezTo>
                  <a:cubicBezTo>
                    <a:pt x="26" y="21"/>
                    <a:pt x="29" y="32"/>
                    <a:pt x="27" y="3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69"/>
            <p:cNvSpPr>
              <a:spLocks/>
            </p:cNvSpPr>
            <p:nvPr/>
          </p:nvSpPr>
          <p:spPr bwMode="auto">
            <a:xfrm>
              <a:off x="-3954462" y="-2411413"/>
              <a:ext cx="173038" cy="120650"/>
            </a:xfrm>
            <a:custGeom>
              <a:avLst/>
              <a:gdLst>
                <a:gd name="T0" fmla="*/ 11 w 46"/>
                <a:gd name="T1" fmla="*/ 18 h 32"/>
                <a:gd name="T2" fmla="*/ 32 w 46"/>
                <a:gd name="T3" fmla="*/ 1 h 32"/>
                <a:gd name="T4" fmla="*/ 43 w 46"/>
                <a:gd name="T5" fmla="*/ 6 h 32"/>
                <a:gd name="T6" fmla="*/ 45 w 46"/>
                <a:gd name="T7" fmla="*/ 14 h 32"/>
                <a:gd name="T8" fmla="*/ 39 w 46"/>
                <a:gd name="T9" fmla="*/ 19 h 32"/>
                <a:gd name="T10" fmla="*/ 26 w 46"/>
                <a:gd name="T11" fmla="*/ 30 h 32"/>
                <a:gd name="T12" fmla="*/ 8 w 46"/>
                <a:gd name="T13" fmla="*/ 31 h 32"/>
                <a:gd name="T14" fmla="*/ 11 w 46"/>
                <a:gd name="T15" fmla="*/ 1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2">
                  <a:moveTo>
                    <a:pt x="11" y="18"/>
                  </a:moveTo>
                  <a:cubicBezTo>
                    <a:pt x="17" y="14"/>
                    <a:pt x="22" y="0"/>
                    <a:pt x="32" y="1"/>
                  </a:cubicBezTo>
                  <a:cubicBezTo>
                    <a:pt x="36" y="2"/>
                    <a:pt x="39" y="4"/>
                    <a:pt x="43" y="6"/>
                  </a:cubicBezTo>
                  <a:cubicBezTo>
                    <a:pt x="43" y="9"/>
                    <a:pt x="46" y="11"/>
                    <a:pt x="45" y="14"/>
                  </a:cubicBezTo>
                  <a:cubicBezTo>
                    <a:pt x="44" y="16"/>
                    <a:pt x="41" y="18"/>
                    <a:pt x="39" y="19"/>
                  </a:cubicBezTo>
                  <a:cubicBezTo>
                    <a:pt x="35" y="22"/>
                    <a:pt x="30" y="29"/>
                    <a:pt x="26" y="30"/>
                  </a:cubicBezTo>
                  <a:cubicBezTo>
                    <a:pt x="22" y="31"/>
                    <a:pt x="12" y="32"/>
                    <a:pt x="8" y="31"/>
                  </a:cubicBezTo>
                  <a:cubicBezTo>
                    <a:pt x="0" y="29"/>
                    <a:pt x="8" y="21"/>
                    <a:pt x="11"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70"/>
            <p:cNvSpPr>
              <a:spLocks/>
            </p:cNvSpPr>
            <p:nvPr/>
          </p:nvSpPr>
          <p:spPr bwMode="auto">
            <a:xfrm>
              <a:off x="6237288" y="-2084388"/>
              <a:ext cx="398463" cy="269875"/>
            </a:xfrm>
            <a:custGeom>
              <a:avLst/>
              <a:gdLst>
                <a:gd name="T0" fmla="*/ 16 w 106"/>
                <a:gd name="T1" fmla="*/ 62 h 72"/>
                <a:gd name="T2" fmla="*/ 5 w 106"/>
                <a:gd name="T3" fmla="*/ 68 h 72"/>
                <a:gd name="T4" fmla="*/ 4 w 106"/>
                <a:gd name="T5" fmla="*/ 57 h 72"/>
                <a:gd name="T6" fmla="*/ 1 w 106"/>
                <a:gd name="T7" fmla="*/ 45 h 72"/>
                <a:gd name="T8" fmla="*/ 4 w 106"/>
                <a:gd name="T9" fmla="*/ 40 h 72"/>
                <a:gd name="T10" fmla="*/ 7 w 106"/>
                <a:gd name="T11" fmla="*/ 35 h 72"/>
                <a:gd name="T12" fmla="*/ 18 w 106"/>
                <a:gd name="T13" fmla="*/ 28 h 72"/>
                <a:gd name="T14" fmla="*/ 27 w 106"/>
                <a:gd name="T15" fmla="*/ 15 h 72"/>
                <a:gd name="T16" fmla="*/ 45 w 106"/>
                <a:gd name="T17" fmla="*/ 5 h 72"/>
                <a:gd name="T18" fmla="*/ 84 w 106"/>
                <a:gd name="T19" fmla="*/ 8 h 72"/>
                <a:gd name="T20" fmla="*/ 96 w 106"/>
                <a:gd name="T21" fmla="*/ 21 h 72"/>
                <a:gd name="T22" fmla="*/ 105 w 106"/>
                <a:gd name="T23" fmla="*/ 35 h 72"/>
                <a:gd name="T24" fmla="*/ 76 w 106"/>
                <a:gd name="T25" fmla="*/ 54 h 72"/>
                <a:gd name="T26" fmla="*/ 67 w 106"/>
                <a:gd name="T27" fmla="*/ 56 h 72"/>
                <a:gd name="T28" fmla="*/ 57 w 106"/>
                <a:gd name="T29" fmla="*/ 61 h 72"/>
                <a:gd name="T30" fmla="*/ 40 w 106"/>
                <a:gd name="T31" fmla="*/ 55 h 72"/>
                <a:gd name="T32" fmla="*/ 25 w 106"/>
                <a:gd name="T33" fmla="*/ 63 h 72"/>
                <a:gd name="T34" fmla="*/ 16 w 106"/>
                <a:gd name="T3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72">
                  <a:moveTo>
                    <a:pt x="16" y="62"/>
                  </a:moveTo>
                  <a:cubicBezTo>
                    <a:pt x="12" y="63"/>
                    <a:pt x="9" y="72"/>
                    <a:pt x="5" y="68"/>
                  </a:cubicBezTo>
                  <a:cubicBezTo>
                    <a:pt x="3" y="66"/>
                    <a:pt x="5" y="60"/>
                    <a:pt x="4" y="57"/>
                  </a:cubicBezTo>
                  <a:cubicBezTo>
                    <a:pt x="2" y="53"/>
                    <a:pt x="0" y="49"/>
                    <a:pt x="1" y="45"/>
                  </a:cubicBezTo>
                  <a:cubicBezTo>
                    <a:pt x="2" y="43"/>
                    <a:pt x="3" y="42"/>
                    <a:pt x="4" y="40"/>
                  </a:cubicBezTo>
                  <a:cubicBezTo>
                    <a:pt x="6" y="38"/>
                    <a:pt x="6" y="37"/>
                    <a:pt x="7" y="35"/>
                  </a:cubicBezTo>
                  <a:cubicBezTo>
                    <a:pt x="9" y="32"/>
                    <a:pt x="13" y="28"/>
                    <a:pt x="18" y="28"/>
                  </a:cubicBezTo>
                  <a:cubicBezTo>
                    <a:pt x="18" y="23"/>
                    <a:pt x="22" y="18"/>
                    <a:pt x="27" y="15"/>
                  </a:cubicBezTo>
                  <a:cubicBezTo>
                    <a:pt x="33" y="12"/>
                    <a:pt x="38" y="8"/>
                    <a:pt x="45" y="5"/>
                  </a:cubicBezTo>
                  <a:cubicBezTo>
                    <a:pt x="57" y="0"/>
                    <a:pt x="73" y="1"/>
                    <a:pt x="84" y="8"/>
                  </a:cubicBezTo>
                  <a:cubicBezTo>
                    <a:pt x="90" y="12"/>
                    <a:pt x="92" y="15"/>
                    <a:pt x="96" y="21"/>
                  </a:cubicBezTo>
                  <a:cubicBezTo>
                    <a:pt x="99" y="26"/>
                    <a:pt x="105" y="28"/>
                    <a:pt x="105" y="35"/>
                  </a:cubicBezTo>
                  <a:cubicBezTo>
                    <a:pt x="106" y="49"/>
                    <a:pt x="85" y="50"/>
                    <a:pt x="76" y="54"/>
                  </a:cubicBezTo>
                  <a:cubicBezTo>
                    <a:pt x="73" y="55"/>
                    <a:pt x="70" y="56"/>
                    <a:pt x="67" y="56"/>
                  </a:cubicBezTo>
                  <a:cubicBezTo>
                    <a:pt x="63" y="57"/>
                    <a:pt x="61" y="61"/>
                    <a:pt x="57" y="61"/>
                  </a:cubicBezTo>
                  <a:cubicBezTo>
                    <a:pt x="49" y="63"/>
                    <a:pt x="47" y="55"/>
                    <a:pt x="40" y="55"/>
                  </a:cubicBezTo>
                  <a:cubicBezTo>
                    <a:pt x="33" y="55"/>
                    <a:pt x="31" y="61"/>
                    <a:pt x="25" y="63"/>
                  </a:cubicBezTo>
                  <a:cubicBezTo>
                    <a:pt x="22" y="63"/>
                    <a:pt x="19" y="61"/>
                    <a:pt x="16" y="6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71"/>
            <p:cNvSpPr>
              <a:spLocks/>
            </p:cNvSpPr>
            <p:nvPr/>
          </p:nvSpPr>
          <p:spPr bwMode="auto">
            <a:xfrm>
              <a:off x="2390775" y="-2995613"/>
              <a:ext cx="104775" cy="141288"/>
            </a:xfrm>
            <a:custGeom>
              <a:avLst/>
              <a:gdLst>
                <a:gd name="T0" fmla="*/ 22 w 28"/>
                <a:gd name="T1" fmla="*/ 30 h 38"/>
                <a:gd name="T2" fmla="*/ 15 w 28"/>
                <a:gd name="T3" fmla="*/ 34 h 38"/>
                <a:gd name="T4" fmla="*/ 13 w 28"/>
                <a:gd name="T5" fmla="*/ 37 h 38"/>
                <a:gd name="T6" fmla="*/ 6 w 28"/>
                <a:gd name="T7" fmla="*/ 31 h 38"/>
                <a:gd name="T8" fmla="*/ 1 w 28"/>
                <a:gd name="T9" fmla="*/ 23 h 38"/>
                <a:gd name="T10" fmla="*/ 4 w 28"/>
                <a:gd name="T11" fmla="*/ 7 h 38"/>
                <a:gd name="T12" fmla="*/ 21 w 28"/>
                <a:gd name="T13" fmla="*/ 2 h 38"/>
                <a:gd name="T14" fmla="*/ 25 w 28"/>
                <a:gd name="T15" fmla="*/ 18 h 38"/>
                <a:gd name="T16" fmla="*/ 22 w 28"/>
                <a:gd name="T1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22" y="30"/>
                  </a:moveTo>
                  <a:cubicBezTo>
                    <a:pt x="20" y="32"/>
                    <a:pt x="17" y="32"/>
                    <a:pt x="15" y="34"/>
                  </a:cubicBezTo>
                  <a:cubicBezTo>
                    <a:pt x="14" y="34"/>
                    <a:pt x="14" y="37"/>
                    <a:pt x="13" y="37"/>
                  </a:cubicBezTo>
                  <a:cubicBezTo>
                    <a:pt x="9" y="38"/>
                    <a:pt x="7" y="34"/>
                    <a:pt x="6" y="31"/>
                  </a:cubicBezTo>
                  <a:cubicBezTo>
                    <a:pt x="5" y="29"/>
                    <a:pt x="2" y="26"/>
                    <a:pt x="1" y="23"/>
                  </a:cubicBezTo>
                  <a:cubicBezTo>
                    <a:pt x="0" y="18"/>
                    <a:pt x="2" y="11"/>
                    <a:pt x="4" y="7"/>
                  </a:cubicBezTo>
                  <a:cubicBezTo>
                    <a:pt x="6" y="2"/>
                    <a:pt x="15" y="0"/>
                    <a:pt x="21" y="2"/>
                  </a:cubicBezTo>
                  <a:cubicBezTo>
                    <a:pt x="28" y="4"/>
                    <a:pt x="26" y="12"/>
                    <a:pt x="25" y="18"/>
                  </a:cubicBezTo>
                  <a:cubicBezTo>
                    <a:pt x="24" y="22"/>
                    <a:pt x="25" y="27"/>
                    <a:pt x="22" y="3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72"/>
            <p:cNvSpPr>
              <a:spLocks/>
            </p:cNvSpPr>
            <p:nvPr/>
          </p:nvSpPr>
          <p:spPr bwMode="auto">
            <a:xfrm>
              <a:off x="2355850" y="-2860675"/>
              <a:ext cx="387350" cy="269875"/>
            </a:xfrm>
            <a:custGeom>
              <a:avLst/>
              <a:gdLst>
                <a:gd name="T0" fmla="*/ 41 w 103"/>
                <a:gd name="T1" fmla="*/ 56 h 72"/>
                <a:gd name="T2" fmla="*/ 17 w 103"/>
                <a:gd name="T3" fmla="*/ 47 h 72"/>
                <a:gd name="T4" fmla="*/ 11 w 103"/>
                <a:gd name="T5" fmla="*/ 51 h 72"/>
                <a:gd name="T6" fmla="*/ 3 w 103"/>
                <a:gd name="T7" fmla="*/ 53 h 72"/>
                <a:gd name="T8" fmla="*/ 2 w 103"/>
                <a:gd name="T9" fmla="*/ 46 h 72"/>
                <a:gd name="T10" fmla="*/ 10 w 103"/>
                <a:gd name="T11" fmla="*/ 45 h 72"/>
                <a:gd name="T12" fmla="*/ 17 w 103"/>
                <a:gd name="T13" fmla="*/ 42 h 72"/>
                <a:gd name="T14" fmla="*/ 26 w 103"/>
                <a:gd name="T15" fmla="*/ 27 h 72"/>
                <a:gd name="T16" fmla="*/ 42 w 103"/>
                <a:gd name="T17" fmla="*/ 7 h 72"/>
                <a:gd name="T18" fmla="*/ 60 w 103"/>
                <a:gd name="T19" fmla="*/ 1 h 72"/>
                <a:gd name="T20" fmla="*/ 67 w 103"/>
                <a:gd name="T21" fmla="*/ 5 h 72"/>
                <a:gd name="T22" fmla="*/ 75 w 103"/>
                <a:gd name="T23" fmla="*/ 9 h 72"/>
                <a:gd name="T24" fmla="*/ 88 w 103"/>
                <a:gd name="T25" fmla="*/ 25 h 72"/>
                <a:gd name="T26" fmla="*/ 98 w 103"/>
                <a:gd name="T27" fmla="*/ 38 h 72"/>
                <a:gd name="T28" fmla="*/ 99 w 103"/>
                <a:gd name="T29" fmla="*/ 53 h 72"/>
                <a:gd name="T30" fmla="*/ 99 w 103"/>
                <a:gd name="T31" fmla="*/ 68 h 72"/>
                <a:gd name="T32" fmla="*/ 82 w 103"/>
                <a:gd name="T33" fmla="*/ 67 h 72"/>
                <a:gd name="T34" fmla="*/ 74 w 103"/>
                <a:gd name="T35" fmla="*/ 66 h 72"/>
                <a:gd name="T36" fmla="*/ 64 w 103"/>
                <a:gd name="T37" fmla="*/ 63 h 72"/>
                <a:gd name="T38" fmla="*/ 41 w 103"/>
                <a:gd name="T3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72">
                  <a:moveTo>
                    <a:pt x="41" y="56"/>
                  </a:moveTo>
                  <a:cubicBezTo>
                    <a:pt x="32" y="51"/>
                    <a:pt x="28" y="44"/>
                    <a:pt x="17" y="47"/>
                  </a:cubicBezTo>
                  <a:cubicBezTo>
                    <a:pt x="15" y="48"/>
                    <a:pt x="13" y="50"/>
                    <a:pt x="11" y="51"/>
                  </a:cubicBezTo>
                  <a:cubicBezTo>
                    <a:pt x="9" y="52"/>
                    <a:pt x="5" y="54"/>
                    <a:pt x="3" y="53"/>
                  </a:cubicBezTo>
                  <a:cubicBezTo>
                    <a:pt x="1" y="52"/>
                    <a:pt x="0" y="47"/>
                    <a:pt x="2" y="46"/>
                  </a:cubicBezTo>
                  <a:cubicBezTo>
                    <a:pt x="3" y="44"/>
                    <a:pt x="8" y="45"/>
                    <a:pt x="10" y="45"/>
                  </a:cubicBezTo>
                  <a:cubicBezTo>
                    <a:pt x="13" y="45"/>
                    <a:pt x="15" y="44"/>
                    <a:pt x="17" y="42"/>
                  </a:cubicBezTo>
                  <a:cubicBezTo>
                    <a:pt x="22" y="39"/>
                    <a:pt x="24" y="33"/>
                    <a:pt x="26" y="27"/>
                  </a:cubicBezTo>
                  <a:cubicBezTo>
                    <a:pt x="29" y="21"/>
                    <a:pt x="32" y="0"/>
                    <a:pt x="42" y="7"/>
                  </a:cubicBezTo>
                  <a:cubicBezTo>
                    <a:pt x="46" y="3"/>
                    <a:pt x="54" y="0"/>
                    <a:pt x="60" y="1"/>
                  </a:cubicBezTo>
                  <a:cubicBezTo>
                    <a:pt x="63" y="1"/>
                    <a:pt x="64" y="3"/>
                    <a:pt x="67" y="5"/>
                  </a:cubicBezTo>
                  <a:cubicBezTo>
                    <a:pt x="70" y="6"/>
                    <a:pt x="73" y="6"/>
                    <a:pt x="75" y="9"/>
                  </a:cubicBezTo>
                  <a:cubicBezTo>
                    <a:pt x="80" y="14"/>
                    <a:pt x="84" y="20"/>
                    <a:pt x="88" y="25"/>
                  </a:cubicBezTo>
                  <a:cubicBezTo>
                    <a:pt x="92" y="29"/>
                    <a:pt x="96" y="33"/>
                    <a:pt x="98" y="38"/>
                  </a:cubicBezTo>
                  <a:cubicBezTo>
                    <a:pt x="101" y="44"/>
                    <a:pt x="99" y="47"/>
                    <a:pt x="99" y="53"/>
                  </a:cubicBezTo>
                  <a:cubicBezTo>
                    <a:pt x="99" y="59"/>
                    <a:pt x="103" y="64"/>
                    <a:pt x="99" y="68"/>
                  </a:cubicBezTo>
                  <a:cubicBezTo>
                    <a:pt x="93" y="72"/>
                    <a:pt x="87" y="68"/>
                    <a:pt x="82" y="67"/>
                  </a:cubicBezTo>
                  <a:cubicBezTo>
                    <a:pt x="79" y="66"/>
                    <a:pt x="76" y="66"/>
                    <a:pt x="74" y="66"/>
                  </a:cubicBezTo>
                  <a:cubicBezTo>
                    <a:pt x="70" y="66"/>
                    <a:pt x="67" y="64"/>
                    <a:pt x="64" y="63"/>
                  </a:cubicBezTo>
                  <a:cubicBezTo>
                    <a:pt x="56" y="62"/>
                    <a:pt x="47" y="60"/>
                    <a:pt x="41" y="5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73"/>
            <p:cNvSpPr>
              <a:spLocks/>
            </p:cNvSpPr>
            <p:nvPr/>
          </p:nvSpPr>
          <p:spPr bwMode="auto">
            <a:xfrm>
              <a:off x="1914525" y="-3014663"/>
              <a:ext cx="112713" cy="176213"/>
            </a:xfrm>
            <a:custGeom>
              <a:avLst/>
              <a:gdLst>
                <a:gd name="T0" fmla="*/ 19 w 30"/>
                <a:gd name="T1" fmla="*/ 24 h 47"/>
                <a:gd name="T2" fmla="*/ 26 w 30"/>
                <a:gd name="T3" fmla="*/ 43 h 47"/>
                <a:gd name="T4" fmla="*/ 12 w 30"/>
                <a:gd name="T5" fmla="*/ 31 h 47"/>
                <a:gd name="T6" fmla="*/ 2 w 30"/>
                <a:gd name="T7" fmla="*/ 19 h 47"/>
                <a:gd name="T8" fmla="*/ 19 w 30"/>
                <a:gd name="T9" fmla="*/ 24 h 47"/>
              </a:gdLst>
              <a:ahLst/>
              <a:cxnLst>
                <a:cxn ang="0">
                  <a:pos x="T0" y="T1"/>
                </a:cxn>
                <a:cxn ang="0">
                  <a:pos x="T2" y="T3"/>
                </a:cxn>
                <a:cxn ang="0">
                  <a:pos x="T4" y="T5"/>
                </a:cxn>
                <a:cxn ang="0">
                  <a:pos x="T6" y="T7"/>
                </a:cxn>
                <a:cxn ang="0">
                  <a:pos x="T8" y="T9"/>
                </a:cxn>
              </a:cxnLst>
              <a:rect l="0" t="0" r="r" b="b"/>
              <a:pathLst>
                <a:path w="30" h="47">
                  <a:moveTo>
                    <a:pt x="19" y="24"/>
                  </a:moveTo>
                  <a:cubicBezTo>
                    <a:pt x="21" y="28"/>
                    <a:pt x="30" y="38"/>
                    <a:pt x="26" y="43"/>
                  </a:cubicBezTo>
                  <a:cubicBezTo>
                    <a:pt x="21" y="47"/>
                    <a:pt x="14" y="34"/>
                    <a:pt x="12" y="31"/>
                  </a:cubicBezTo>
                  <a:cubicBezTo>
                    <a:pt x="8" y="25"/>
                    <a:pt x="10" y="22"/>
                    <a:pt x="2" y="19"/>
                  </a:cubicBezTo>
                  <a:cubicBezTo>
                    <a:pt x="0" y="0"/>
                    <a:pt x="15" y="17"/>
                    <a:pt x="19"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74"/>
            <p:cNvSpPr>
              <a:spLocks/>
            </p:cNvSpPr>
            <p:nvPr/>
          </p:nvSpPr>
          <p:spPr bwMode="auto">
            <a:xfrm>
              <a:off x="1920875" y="-3606800"/>
              <a:ext cx="82550" cy="201613"/>
            </a:xfrm>
            <a:custGeom>
              <a:avLst/>
              <a:gdLst>
                <a:gd name="T0" fmla="*/ 4 w 22"/>
                <a:gd name="T1" fmla="*/ 53 h 54"/>
                <a:gd name="T2" fmla="*/ 17 w 22"/>
                <a:gd name="T3" fmla="*/ 47 h 54"/>
                <a:gd name="T4" fmla="*/ 16 w 22"/>
                <a:gd name="T5" fmla="*/ 42 h 54"/>
                <a:gd name="T6" fmla="*/ 16 w 22"/>
                <a:gd name="T7" fmla="*/ 36 h 54"/>
                <a:gd name="T8" fmla="*/ 18 w 22"/>
                <a:gd name="T9" fmla="*/ 30 h 54"/>
                <a:gd name="T10" fmla="*/ 22 w 22"/>
                <a:gd name="T11" fmla="*/ 25 h 54"/>
                <a:gd name="T12" fmla="*/ 16 w 22"/>
                <a:gd name="T13" fmla="*/ 19 h 54"/>
                <a:gd name="T14" fmla="*/ 10 w 22"/>
                <a:gd name="T15" fmla="*/ 8 h 54"/>
                <a:gd name="T16" fmla="*/ 7 w 22"/>
                <a:gd name="T17" fmla="*/ 0 h 54"/>
                <a:gd name="T18" fmla="*/ 6 w 22"/>
                <a:gd name="T19" fmla="*/ 20 h 54"/>
                <a:gd name="T20" fmla="*/ 3 w 22"/>
                <a:gd name="T21" fmla="*/ 41 h 54"/>
                <a:gd name="T22" fmla="*/ 4 w 22"/>
                <a:gd name="T23" fmla="*/ 52 h 54"/>
                <a:gd name="T24" fmla="*/ 4 w 22"/>
                <a:gd name="T2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4">
                  <a:moveTo>
                    <a:pt x="4" y="53"/>
                  </a:moveTo>
                  <a:cubicBezTo>
                    <a:pt x="7" y="54"/>
                    <a:pt x="16" y="50"/>
                    <a:pt x="17" y="47"/>
                  </a:cubicBezTo>
                  <a:cubicBezTo>
                    <a:pt x="18" y="45"/>
                    <a:pt x="16" y="44"/>
                    <a:pt x="16" y="42"/>
                  </a:cubicBezTo>
                  <a:cubicBezTo>
                    <a:pt x="15" y="39"/>
                    <a:pt x="15" y="39"/>
                    <a:pt x="16" y="36"/>
                  </a:cubicBezTo>
                  <a:cubicBezTo>
                    <a:pt x="17" y="34"/>
                    <a:pt x="17" y="31"/>
                    <a:pt x="18" y="30"/>
                  </a:cubicBezTo>
                  <a:cubicBezTo>
                    <a:pt x="20" y="28"/>
                    <a:pt x="22" y="28"/>
                    <a:pt x="22" y="25"/>
                  </a:cubicBezTo>
                  <a:cubicBezTo>
                    <a:pt x="22" y="24"/>
                    <a:pt x="17" y="20"/>
                    <a:pt x="16" y="19"/>
                  </a:cubicBezTo>
                  <a:cubicBezTo>
                    <a:pt x="13" y="16"/>
                    <a:pt x="11" y="13"/>
                    <a:pt x="10" y="8"/>
                  </a:cubicBezTo>
                  <a:cubicBezTo>
                    <a:pt x="9" y="5"/>
                    <a:pt x="11" y="1"/>
                    <a:pt x="7" y="0"/>
                  </a:cubicBezTo>
                  <a:cubicBezTo>
                    <a:pt x="7" y="7"/>
                    <a:pt x="7" y="13"/>
                    <a:pt x="6" y="20"/>
                  </a:cubicBezTo>
                  <a:cubicBezTo>
                    <a:pt x="5" y="27"/>
                    <a:pt x="5" y="34"/>
                    <a:pt x="3" y="41"/>
                  </a:cubicBezTo>
                  <a:cubicBezTo>
                    <a:pt x="2" y="44"/>
                    <a:pt x="0" y="50"/>
                    <a:pt x="4" y="52"/>
                  </a:cubicBezTo>
                  <a:cubicBezTo>
                    <a:pt x="4" y="52"/>
                    <a:pt x="4" y="53"/>
                    <a:pt x="4" y="5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75"/>
            <p:cNvSpPr>
              <a:spLocks/>
            </p:cNvSpPr>
            <p:nvPr/>
          </p:nvSpPr>
          <p:spPr bwMode="auto">
            <a:xfrm>
              <a:off x="2038350" y="-3757613"/>
              <a:ext cx="884238" cy="633413"/>
            </a:xfrm>
            <a:custGeom>
              <a:avLst/>
              <a:gdLst>
                <a:gd name="T0" fmla="*/ 23 w 236"/>
                <a:gd name="T1" fmla="*/ 37 h 169"/>
                <a:gd name="T2" fmla="*/ 41 w 236"/>
                <a:gd name="T3" fmla="*/ 18 h 169"/>
                <a:gd name="T4" fmla="*/ 68 w 236"/>
                <a:gd name="T5" fmla="*/ 1 h 169"/>
                <a:gd name="T6" fmla="*/ 77 w 236"/>
                <a:gd name="T7" fmla="*/ 19 h 169"/>
                <a:gd name="T8" fmla="*/ 91 w 236"/>
                <a:gd name="T9" fmla="*/ 29 h 169"/>
                <a:gd name="T10" fmla="*/ 90 w 236"/>
                <a:gd name="T11" fmla="*/ 40 h 169"/>
                <a:gd name="T12" fmla="*/ 103 w 236"/>
                <a:gd name="T13" fmla="*/ 47 h 169"/>
                <a:gd name="T14" fmla="*/ 110 w 236"/>
                <a:gd name="T15" fmla="*/ 64 h 169"/>
                <a:gd name="T16" fmla="*/ 119 w 236"/>
                <a:gd name="T17" fmla="*/ 51 h 169"/>
                <a:gd name="T18" fmla="*/ 118 w 236"/>
                <a:gd name="T19" fmla="*/ 25 h 169"/>
                <a:gd name="T20" fmla="*/ 133 w 236"/>
                <a:gd name="T21" fmla="*/ 18 h 169"/>
                <a:gd name="T22" fmla="*/ 135 w 236"/>
                <a:gd name="T23" fmla="*/ 10 h 169"/>
                <a:gd name="T24" fmla="*/ 171 w 236"/>
                <a:gd name="T25" fmla="*/ 44 h 169"/>
                <a:gd name="T26" fmla="*/ 203 w 236"/>
                <a:gd name="T27" fmla="*/ 49 h 169"/>
                <a:gd name="T28" fmla="*/ 220 w 236"/>
                <a:gd name="T29" fmla="*/ 62 h 169"/>
                <a:gd name="T30" fmla="*/ 236 w 236"/>
                <a:gd name="T31" fmla="*/ 79 h 169"/>
                <a:gd name="T32" fmla="*/ 224 w 236"/>
                <a:gd name="T33" fmla="*/ 104 h 169"/>
                <a:gd name="T34" fmla="*/ 209 w 236"/>
                <a:gd name="T35" fmla="*/ 127 h 169"/>
                <a:gd name="T36" fmla="*/ 199 w 236"/>
                <a:gd name="T37" fmla="*/ 130 h 169"/>
                <a:gd name="T38" fmla="*/ 187 w 236"/>
                <a:gd name="T39" fmla="*/ 125 h 169"/>
                <a:gd name="T40" fmla="*/ 174 w 236"/>
                <a:gd name="T41" fmla="*/ 119 h 169"/>
                <a:gd name="T42" fmla="*/ 160 w 236"/>
                <a:gd name="T43" fmla="*/ 98 h 169"/>
                <a:gd name="T44" fmla="*/ 168 w 236"/>
                <a:gd name="T45" fmla="*/ 72 h 169"/>
                <a:gd name="T46" fmla="*/ 155 w 236"/>
                <a:gd name="T47" fmla="*/ 60 h 169"/>
                <a:gd name="T48" fmla="*/ 154 w 236"/>
                <a:gd name="T49" fmla="*/ 102 h 169"/>
                <a:gd name="T50" fmla="*/ 183 w 236"/>
                <a:gd name="T51" fmla="*/ 130 h 169"/>
                <a:gd name="T52" fmla="*/ 188 w 236"/>
                <a:gd name="T53" fmla="*/ 142 h 169"/>
                <a:gd name="T54" fmla="*/ 163 w 236"/>
                <a:gd name="T55" fmla="*/ 147 h 169"/>
                <a:gd name="T56" fmla="*/ 145 w 236"/>
                <a:gd name="T57" fmla="*/ 141 h 169"/>
                <a:gd name="T58" fmla="*/ 150 w 236"/>
                <a:gd name="T59" fmla="*/ 131 h 169"/>
                <a:gd name="T60" fmla="*/ 130 w 236"/>
                <a:gd name="T61" fmla="*/ 140 h 169"/>
                <a:gd name="T62" fmla="*/ 105 w 236"/>
                <a:gd name="T63" fmla="*/ 147 h 169"/>
                <a:gd name="T64" fmla="*/ 89 w 236"/>
                <a:gd name="T65" fmla="*/ 141 h 169"/>
                <a:gd name="T66" fmla="*/ 78 w 236"/>
                <a:gd name="T67" fmla="*/ 143 h 169"/>
                <a:gd name="T68" fmla="*/ 79 w 236"/>
                <a:gd name="T69" fmla="*/ 155 h 169"/>
                <a:gd name="T70" fmla="*/ 63 w 236"/>
                <a:gd name="T71" fmla="*/ 165 h 169"/>
                <a:gd name="T72" fmla="*/ 39 w 236"/>
                <a:gd name="T73" fmla="*/ 152 h 169"/>
                <a:gd name="T74" fmla="*/ 20 w 236"/>
                <a:gd name="T75" fmla="*/ 122 h 169"/>
                <a:gd name="T76" fmla="*/ 25 w 236"/>
                <a:gd name="T77" fmla="*/ 94 h 169"/>
                <a:gd name="T78" fmla="*/ 18 w 236"/>
                <a:gd name="T79" fmla="*/ 79 h 169"/>
                <a:gd name="T80" fmla="*/ 17 w 236"/>
                <a:gd name="T81" fmla="*/ 62 h 169"/>
                <a:gd name="T82" fmla="*/ 27 w 236"/>
                <a:gd name="T83" fmla="*/ 4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69">
                  <a:moveTo>
                    <a:pt x="26" y="44"/>
                  </a:moveTo>
                  <a:cubicBezTo>
                    <a:pt x="25" y="42"/>
                    <a:pt x="23" y="39"/>
                    <a:pt x="23" y="37"/>
                  </a:cubicBezTo>
                  <a:cubicBezTo>
                    <a:pt x="21" y="32"/>
                    <a:pt x="24" y="26"/>
                    <a:pt x="29" y="24"/>
                  </a:cubicBezTo>
                  <a:cubicBezTo>
                    <a:pt x="35" y="22"/>
                    <a:pt x="39" y="26"/>
                    <a:pt x="41" y="18"/>
                  </a:cubicBezTo>
                  <a:cubicBezTo>
                    <a:pt x="42" y="13"/>
                    <a:pt x="44" y="11"/>
                    <a:pt x="47" y="8"/>
                  </a:cubicBezTo>
                  <a:cubicBezTo>
                    <a:pt x="54" y="4"/>
                    <a:pt x="60" y="0"/>
                    <a:pt x="68" y="1"/>
                  </a:cubicBezTo>
                  <a:cubicBezTo>
                    <a:pt x="66" y="6"/>
                    <a:pt x="66" y="11"/>
                    <a:pt x="70" y="15"/>
                  </a:cubicBezTo>
                  <a:cubicBezTo>
                    <a:pt x="72" y="17"/>
                    <a:pt x="75" y="17"/>
                    <a:pt x="77" y="19"/>
                  </a:cubicBezTo>
                  <a:cubicBezTo>
                    <a:pt x="80" y="22"/>
                    <a:pt x="80" y="25"/>
                    <a:pt x="82" y="26"/>
                  </a:cubicBezTo>
                  <a:cubicBezTo>
                    <a:pt x="84" y="27"/>
                    <a:pt x="90" y="27"/>
                    <a:pt x="91" y="29"/>
                  </a:cubicBezTo>
                  <a:cubicBezTo>
                    <a:pt x="93" y="32"/>
                    <a:pt x="90" y="33"/>
                    <a:pt x="89" y="35"/>
                  </a:cubicBezTo>
                  <a:cubicBezTo>
                    <a:pt x="87" y="38"/>
                    <a:pt x="88" y="37"/>
                    <a:pt x="90" y="40"/>
                  </a:cubicBezTo>
                  <a:cubicBezTo>
                    <a:pt x="91" y="43"/>
                    <a:pt x="92" y="44"/>
                    <a:pt x="96" y="46"/>
                  </a:cubicBezTo>
                  <a:cubicBezTo>
                    <a:pt x="98" y="46"/>
                    <a:pt x="102" y="45"/>
                    <a:pt x="103" y="47"/>
                  </a:cubicBezTo>
                  <a:cubicBezTo>
                    <a:pt x="106" y="49"/>
                    <a:pt x="103" y="51"/>
                    <a:pt x="102" y="54"/>
                  </a:cubicBezTo>
                  <a:cubicBezTo>
                    <a:pt x="101" y="60"/>
                    <a:pt x="105" y="63"/>
                    <a:pt x="110" y="64"/>
                  </a:cubicBezTo>
                  <a:cubicBezTo>
                    <a:pt x="116" y="66"/>
                    <a:pt x="123" y="66"/>
                    <a:pt x="122" y="58"/>
                  </a:cubicBezTo>
                  <a:cubicBezTo>
                    <a:pt x="122" y="56"/>
                    <a:pt x="120" y="53"/>
                    <a:pt x="119" y="51"/>
                  </a:cubicBezTo>
                  <a:cubicBezTo>
                    <a:pt x="118" y="48"/>
                    <a:pt x="119" y="45"/>
                    <a:pt x="118" y="42"/>
                  </a:cubicBezTo>
                  <a:cubicBezTo>
                    <a:pt x="118" y="37"/>
                    <a:pt x="115" y="30"/>
                    <a:pt x="118" y="25"/>
                  </a:cubicBezTo>
                  <a:cubicBezTo>
                    <a:pt x="120" y="23"/>
                    <a:pt x="124" y="21"/>
                    <a:pt x="126" y="21"/>
                  </a:cubicBezTo>
                  <a:cubicBezTo>
                    <a:pt x="129" y="20"/>
                    <a:pt x="132" y="21"/>
                    <a:pt x="133" y="18"/>
                  </a:cubicBezTo>
                  <a:cubicBezTo>
                    <a:pt x="135" y="14"/>
                    <a:pt x="126" y="6"/>
                    <a:pt x="129" y="5"/>
                  </a:cubicBezTo>
                  <a:cubicBezTo>
                    <a:pt x="131" y="4"/>
                    <a:pt x="134" y="8"/>
                    <a:pt x="135" y="10"/>
                  </a:cubicBezTo>
                  <a:cubicBezTo>
                    <a:pt x="143" y="17"/>
                    <a:pt x="150" y="23"/>
                    <a:pt x="156" y="32"/>
                  </a:cubicBezTo>
                  <a:cubicBezTo>
                    <a:pt x="160" y="38"/>
                    <a:pt x="164" y="40"/>
                    <a:pt x="171" y="44"/>
                  </a:cubicBezTo>
                  <a:cubicBezTo>
                    <a:pt x="178" y="47"/>
                    <a:pt x="179" y="41"/>
                    <a:pt x="185" y="41"/>
                  </a:cubicBezTo>
                  <a:cubicBezTo>
                    <a:pt x="193" y="40"/>
                    <a:pt x="197" y="44"/>
                    <a:pt x="203" y="49"/>
                  </a:cubicBezTo>
                  <a:cubicBezTo>
                    <a:pt x="206" y="52"/>
                    <a:pt x="207" y="55"/>
                    <a:pt x="212" y="56"/>
                  </a:cubicBezTo>
                  <a:cubicBezTo>
                    <a:pt x="217" y="57"/>
                    <a:pt x="217" y="59"/>
                    <a:pt x="220" y="62"/>
                  </a:cubicBezTo>
                  <a:cubicBezTo>
                    <a:pt x="223" y="65"/>
                    <a:pt x="227" y="66"/>
                    <a:pt x="230" y="69"/>
                  </a:cubicBezTo>
                  <a:cubicBezTo>
                    <a:pt x="232" y="71"/>
                    <a:pt x="235" y="76"/>
                    <a:pt x="236" y="79"/>
                  </a:cubicBezTo>
                  <a:cubicBezTo>
                    <a:pt x="230" y="74"/>
                    <a:pt x="221" y="87"/>
                    <a:pt x="220" y="92"/>
                  </a:cubicBezTo>
                  <a:cubicBezTo>
                    <a:pt x="219" y="96"/>
                    <a:pt x="221" y="99"/>
                    <a:pt x="224" y="104"/>
                  </a:cubicBezTo>
                  <a:cubicBezTo>
                    <a:pt x="220" y="106"/>
                    <a:pt x="218" y="109"/>
                    <a:pt x="218" y="112"/>
                  </a:cubicBezTo>
                  <a:cubicBezTo>
                    <a:pt x="217" y="116"/>
                    <a:pt x="213" y="125"/>
                    <a:pt x="209" y="127"/>
                  </a:cubicBezTo>
                  <a:cubicBezTo>
                    <a:pt x="208" y="128"/>
                    <a:pt x="204" y="128"/>
                    <a:pt x="202" y="128"/>
                  </a:cubicBezTo>
                  <a:cubicBezTo>
                    <a:pt x="201" y="128"/>
                    <a:pt x="201" y="129"/>
                    <a:pt x="199" y="130"/>
                  </a:cubicBezTo>
                  <a:cubicBezTo>
                    <a:pt x="197" y="130"/>
                    <a:pt x="197" y="128"/>
                    <a:pt x="195" y="127"/>
                  </a:cubicBezTo>
                  <a:cubicBezTo>
                    <a:pt x="192" y="126"/>
                    <a:pt x="191" y="125"/>
                    <a:pt x="187" y="125"/>
                  </a:cubicBezTo>
                  <a:cubicBezTo>
                    <a:pt x="183" y="126"/>
                    <a:pt x="184" y="127"/>
                    <a:pt x="180" y="124"/>
                  </a:cubicBezTo>
                  <a:cubicBezTo>
                    <a:pt x="178" y="122"/>
                    <a:pt x="176" y="121"/>
                    <a:pt x="174" y="119"/>
                  </a:cubicBezTo>
                  <a:cubicBezTo>
                    <a:pt x="170" y="116"/>
                    <a:pt x="166" y="110"/>
                    <a:pt x="165" y="104"/>
                  </a:cubicBezTo>
                  <a:cubicBezTo>
                    <a:pt x="163" y="101"/>
                    <a:pt x="162" y="100"/>
                    <a:pt x="160" y="98"/>
                  </a:cubicBezTo>
                  <a:cubicBezTo>
                    <a:pt x="159" y="96"/>
                    <a:pt x="159" y="92"/>
                    <a:pt x="159" y="90"/>
                  </a:cubicBezTo>
                  <a:cubicBezTo>
                    <a:pt x="158" y="82"/>
                    <a:pt x="162" y="77"/>
                    <a:pt x="168" y="72"/>
                  </a:cubicBezTo>
                  <a:cubicBezTo>
                    <a:pt x="172" y="68"/>
                    <a:pt x="175" y="61"/>
                    <a:pt x="170" y="57"/>
                  </a:cubicBezTo>
                  <a:cubicBezTo>
                    <a:pt x="165" y="53"/>
                    <a:pt x="158" y="55"/>
                    <a:pt x="155" y="60"/>
                  </a:cubicBezTo>
                  <a:cubicBezTo>
                    <a:pt x="151" y="65"/>
                    <a:pt x="148" y="69"/>
                    <a:pt x="148" y="76"/>
                  </a:cubicBezTo>
                  <a:cubicBezTo>
                    <a:pt x="148" y="85"/>
                    <a:pt x="151" y="94"/>
                    <a:pt x="154" y="102"/>
                  </a:cubicBezTo>
                  <a:cubicBezTo>
                    <a:pt x="156" y="107"/>
                    <a:pt x="158" y="111"/>
                    <a:pt x="160" y="116"/>
                  </a:cubicBezTo>
                  <a:cubicBezTo>
                    <a:pt x="164" y="124"/>
                    <a:pt x="175" y="127"/>
                    <a:pt x="183" y="130"/>
                  </a:cubicBezTo>
                  <a:cubicBezTo>
                    <a:pt x="187" y="131"/>
                    <a:pt x="188" y="131"/>
                    <a:pt x="190" y="135"/>
                  </a:cubicBezTo>
                  <a:cubicBezTo>
                    <a:pt x="191" y="138"/>
                    <a:pt x="190" y="140"/>
                    <a:pt x="188" y="142"/>
                  </a:cubicBezTo>
                  <a:cubicBezTo>
                    <a:pt x="182" y="146"/>
                    <a:pt x="175" y="144"/>
                    <a:pt x="168" y="144"/>
                  </a:cubicBezTo>
                  <a:cubicBezTo>
                    <a:pt x="165" y="144"/>
                    <a:pt x="165" y="143"/>
                    <a:pt x="163" y="147"/>
                  </a:cubicBezTo>
                  <a:cubicBezTo>
                    <a:pt x="162" y="149"/>
                    <a:pt x="162" y="152"/>
                    <a:pt x="158" y="152"/>
                  </a:cubicBezTo>
                  <a:cubicBezTo>
                    <a:pt x="154" y="152"/>
                    <a:pt x="146" y="145"/>
                    <a:pt x="145" y="141"/>
                  </a:cubicBezTo>
                  <a:cubicBezTo>
                    <a:pt x="144" y="139"/>
                    <a:pt x="143" y="136"/>
                    <a:pt x="145" y="134"/>
                  </a:cubicBezTo>
                  <a:cubicBezTo>
                    <a:pt x="146" y="132"/>
                    <a:pt x="149" y="134"/>
                    <a:pt x="150" y="131"/>
                  </a:cubicBezTo>
                  <a:cubicBezTo>
                    <a:pt x="147" y="131"/>
                    <a:pt x="143" y="131"/>
                    <a:pt x="141" y="132"/>
                  </a:cubicBezTo>
                  <a:cubicBezTo>
                    <a:pt x="137" y="133"/>
                    <a:pt x="134" y="138"/>
                    <a:pt x="130" y="140"/>
                  </a:cubicBezTo>
                  <a:cubicBezTo>
                    <a:pt x="125" y="142"/>
                    <a:pt x="119" y="142"/>
                    <a:pt x="114" y="143"/>
                  </a:cubicBezTo>
                  <a:cubicBezTo>
                    <a:pt x="110" y="144"/>
                    <a:pt x="108" y="145"/>
                    <a:pt x="105" y="147"/>
                  </a:cubicBezTo>
                  <a:cubicBezTo>
                    <a:pt x="103" y="148"/>
                    <a:pt x="100" y="150"/>
                    <a:pt x="98" y="151"/>
                  </a:cubicBezTo>
                  <a:cubicBezTo>
                    <a:pt x="91" y="154"/>
                    <a:pt x="92" y="144"/>
                    <a:pt x="89" y="141"/>
                  </a:cubicBezTo>
                  <a:cubicBezTo>
                    <a:pt x="88" y="140"/>
                    <a:pt x="84" y="137"/>
                    <a:pt x="82" y="137"/>
                  </a:cubicBezTo>
                  <a:cubicBezTo>
                    <a:pt x="81" y="137"/>
                    <a:pt x="77" y="141"/>
                    <a:pt x="78" y="143"/>
                  </a:cubicBezTo>
                  <a:cubicBezTo>
                    <a:pt x="78" y="146"/>
                    <a:pt x="81" y="144"/>
                    <a:pt x="82" y="146"/>
                  </a:cubicBezTo>
                  <a:cubicBezTo>
                    <a:pt x="83" y="148"/>
                    <a:pt x="80" y="153"/>
                    <a:pt x="79" y="155"/>
                  </a:cubicBezTo>
                  <a:cubicBezTo>
                    <a:pt x="78" y="159"/>
                    <a:pt x="75" y="167"/>
                    <a:pt x="71" y="168"/>
                  </a:cubicBezTo>
                  <a:cubicBezTo>
                    <a:pt x="67" y="169"/>
                    <a:pt x="65" y="167"/>
                    <a:pt x="63" y="165"/>
                  </a:cubicBezTo>
                  <a:cubicBezTo>
                    <a:pt x="60" y="163"/>
                    <a:pt x="59" y="162"/>
                    <a:pt x="55" y="160"/>
                  </a:cubicBezTo>
                  <a:cubicBezTo>
                    <a:pt x="49" y="158"/>
                    <a:pt x="42" y="158"/>
                    <a:pt x="39" y="152"/>
                  </a:cubicBezTo>
                  <a:cubicBezTo>
                    <a:pt x="36" y="147"/>
                    <a:pt x="37" y="140"/>
                    <a:pt x="33" y="136"/>
                  </a:cubicBezTo>
                  <a:cubicBezTo>
                    <a:pt x="28" y="131"/>
                    <a:pt x="24" y="127"/>
                    <a:pt x="20" y="122"/>
                  </a:cubicBezTo>
                  <a:cubicBezTo>
                    <a:pt x="15" y="116"/>
                    <a:pt x="0" y="95"/>
                    <a:pt x="15" y="92"/>
                  </a:cubicBezTo>
                  <a:cubicBezTo>
                    <a:pt x="16" y="96"/>
                    <a:pt x="23" y="101"/>
                    <a:pt x="25" y="94"/>
                  </a:cubicBezTo>
                  <a:cubicBezTo>
                    <a:pt x="25" y="90"/>
                    <a:pt x="21" y="87"/>
                    <a:pt x="18" y="90"/>
                  </a:cubicBezTo>
                  <a:cubicBezTo>
                    <a:pt x="12" y="86"/>
                    <a:pt x="19" y="84"/>
                    <a:pt x="18" y="79"/>
                  </a:cubicBezTo>
                  <a:cubicBezTo>
                    <a:pt x="16" y="73"/>
                    <a:pt x="8" y="74"/>
                    <a:pt x="13" y="68"/>
                  </a:cubicBezTo>
                  <a:cubicBezTo>
                    <a:pt x="14" y="66"/>
                    <a:pt x="17" y="64"/>
                    <a:pt x="17" y="62"/>
                  </a:cubicBezTo>
                  <a:cubicBezTo>
                    <a:pt x="18" y="59"/>
                    <a:pt x="15" y="58"/>
                    <a:pt x="15" y="55"/>
                  </a:cubicBezTo>
                  <a:cubicBezTo>
                    <a:pt x="14" y="47"/>
                    <a:pt x="25" y="54"/>
                    <a:pt x="27" y="49"/>
                  </a:cubicBezTo>
                  <a:cubicBezTo>
                    <a:pt x="27" y="47"/>
                    <a:pt x="27" y="46"/>
                    <a:pt x="26" y="4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76"/>
            <p:cNvSpPr>
              <a:spLocks/>
            </p:cNvSpPr>
            <p:nvPr/>
          </p:nvSpPr>
          <p:spPr bwMode="auto">
            <a:xfrm>
              <a:off x="2994025" y="-3513138"/>
              <a:ext cx="487363" cy="355600"/>
            </a:xfrm>
            <a:custGeom>
              <a:avLst/>
              <a:gdLst>
                <a:gd name="T0" fmla="*/ 122 w 130"/>
                <a:gd name="T1" fmla="*/ 71 h 95"/>
                <a:gd name="T2" fmla="*/ 108 w 130"/>
                <a:gd name="T3" fmla="*/ 84 h 95"/>
                <a:gd name="T4" fmla="*/ 100 w 130"/>
                <a:gd name="T5" fmla="*/ 87 h 95"/>
                <a:gd name="T6" fmla="*/ 93 w 130"/>
                <a:gd name="T7" fmla="*/ 91 h 95"/>
                <a:gd name="T8" fmla="*/ 62 w 130"/>
                <a:gd name="T9" fmla="*/ 91 h 95"/>
                <a:gd name="T10" fmla="*/ 48 w 130"/>
                <a:gd name="T11" fmla="*/ 80 h 95"/>
                <a:gd name="T12" fmla="*/ 43 w 130"/>
                <a:gd name="T13" fmla="*/ 73 h 95"/>
                <a:gd name="T14" fmla="*/ 36 w 130"/>
                <a:gd name="T15" fmla="*/ 70 h 95"/>
                <a:gd name="T16" fmla="*/ 22 w 130"/>
                <a:gd name="T17" fmla="*/ 60 h 95"/>
                <a:gd name="T18" fmla="*/ 11 w 130"/>
                <a:gd name="T19" fmla="*/ 53 h 95"/>
                <a:gd name="T20" fmla="*/ 1 w 130"/>
                <a:gd name="T21" fmla="*/ 46 h 95"/>
                <a:gd name="T22" fmla="*/ 2 w 130"/>
                <a:gd name="T23" fmla="*/ 38 h 95"/>
                <a:gd name="T24" fmla="*/ 4 w 130"/>
                <a:gd name="T25" fmla="*/ 35 h 95"/>
                <a:gd name="T26" fmla="*/ 2 w 130"/>
                <a:gd name="T27" fmla="*/ 31 h 95"/>
                <a:gd name="T28" fmla="*/ 3 w 130"/>
                <a:gd name="T29" fmla="*/ 23 h 95"/>
                <a:gd name="T30" fmla="*/ 6 w 130"/>
                <a:gd name="T31" fmla="*/ 15 h 95"/>
                <a:gd name="T32" fmla="*/ 6 w 130"/>
                <a:gd name="T33" fmla="*/ 7 h 95"/>
                <a:gd name="T34" fmla="*/ 15 w 130"/>
                <a:gd name="T35" fmla="*/ 12 h 95"/>
                <a:gd name="T36" fmla="*/ 13 w 130"/>
                <a:gd name="T37" fmla="*/ 19 h 95"/>
                <a:gd name="T38" fmla="*/ 24 w 130"/>
                <a:gd name="T39" fmla="*/ 32 h 95"/>
                <a:gd name="T40" fmla="*/ 27 w 130"/>
                <a:gd name="T41" fmla="*/ 28 h 95"/>
                <a:gd name="T42" fmla="*/ 29 w 130"/>
                <a:gd name="T43" fmla="*/ 25 h 95"/>
                <a:gd name="T44" fmla="*/ 31 w 130"/>
                <a:gd name="T45" fmla="*/ 25 h 95"/>
                <a:gd name="T46" fmla="*/ 31 w 130"/>
                <a:gd name="T47" fmla="*/ 22 h 95"/>
                <a:gd name="T48" fmla="*/ 34 w 130"/>
                <a:gd name="T49" fmla="*/ 21 h 95"/>
                <a:gd name="T50" fmla="*/ 39 w 130"/>
                <a:gd name="T51" fmla="*/ 21 h 95"/>
                <a:gd name="T52" fmla="*/ 47 w 130"/>
                <a:gd name="T53" fmla="*/ 22 h 95"/>
                <a:gd name="T54" fmla="*/ 65 w 130"/>
                <a:gd name="T55" fmla="*/ 28 h 95"/>
                <a:gd name="T56" fmla="*/ 64 w 130"/>
                <a:gd name="T57" fmla="*/ 32 h 95"/>
                <a:gd name="T58" fmla="*/ 65 w 130"/>
                <a:gd name="T59" fmla="*/ 37 h 95"/>
                <a:gd name="T60" fmla="*/ 59 w 130"/>
                <a:gd name="T61" fmla="*/ 42 h 95"/>
                <a:gd name="T62" fmla="*/ 73 w 130"/>
                <a:gd name="T63" fmla="*/ 44 h 95"/>
                <a:gd name="T64" fmla="*/ 90 w 130"/>
                <a:gd name="T65" fmla="*/ 39 h 95"/>
                <a:gd name="T66" fmla="*/ 99 w 130"/>
                <a:gd name="T67" fmla="*/ 42 h 95"/>
                <a:gd name="T68" fmla="*/ 106 w 130"/>
                <a:gd name="T69" fmla="*/ 45 h 95"/>
                <a:gd name="T70" fmla="*/ 113 w 130"/>
                <a:gd name="T71" fmla="*/ 50 h 95"/>
                <a:gd name="T72" fmla="*/ 119 w 130"/>
                <a:gd name="T73" fmla="*/ 55 h 95"/>
                <a:gd name="T74" fmla="*/ 128 w 130"/>
                <a:gd name="T75" fmla="*/ 51 h 95"/>
                <a:gd name="T76" fmla="*/ 125 w 130"/>
                <a:gd name="T77" fmla="*/ 60 h 95"/>
                <a:gd name="T78" fmla="*/ 122 w 130"/>
                <a:gd name="T79" fmla="*/ 7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95">
                  <a:moveTo>
                    <a:pt x="122" y="71"/>
                  </a:moveTo>
                  <a:cubicBezTo>
                    <a:pt x="121" y="80"/>
                    <a:pt x="115" y="81"/>
                    <a:pt x="108" y="84"/>
                  </a:cubicBezTo>
                  <a:cubicBezTo>
                    <a:pt x="105" y="85"/>
                    <a:pt x="102" y="86"/>
                    <a:pt x="100" y="87"/>
                  </a:cubicBezTo>
                  <a:cubicBezTo>
                    <a:pt x="97" y="88"/>
                    <a:pt x="96" y="90"/>
                    <a:pt x="93" y="91"/>
                  </a:cubicBezTo>
                  <a:cubicBezTo>
                    <a:pt x="84" y="95"/>
                    <a:pt x="71" y="95"/>
                    <a:pt x="62" y="91"/>
                  </a:cubicBezTo>
                  <a:cubicBezTo>
                    <a:pt x="57" y="89"/>
                    <a:pt x="52" y="84"/>
                    <a:pt x="48" y="80"/>
                  </a:cubicBezTo>
                  <a:cubicBezTo>
                    <a:pt x="46" y="78"/>
                    <a:pt x="45" y="75"/>
                    <a:pt x="43" y="73"/>
                  </a:cubicBezTo>
                  <a:cubicBezTo>
                    <a:pt x="40" y="70"/>
                    <a:pt x="39" y="71"/>
                    <a:pt x="36" y="70"/>
                  </a:cubicBezTo>
                  <a:cubicBezTo>
                    <a:pt x="30" y="69"/>
                    <a:pt x="26" y="65"/>
                    <a:pt x="22" y="60"/>
                  </a:cubicBezTo>
                  <a:cubicBezTo>
                    <a:pt x="19" y="57"/>
                    <a:pt x="15" y="55"/>
                    <a:pt x="11" y="53"/>
                  </a:cubicBezTo>
                  <a:cubicBezTo>
                    <a:pt x="8" y="51"/>
                    <a:pt x="3" y="49"/>
                    <a:pt x="1" y="46"/>
                  </a:cubicBezTo>
                  <a:cubicBezTo>
                    <a:pt x="0" y="43"/>
                    <a:pt x="1" y="41"/>
                    <a:pt x="2" y="38"/>
                  </a:cubicBezTo>
                  <a:cubicBezTo>
                    <a:pt x="2" y="37"/>
                    <a:pt x="4" y="37"/>
                    <a:pt x="4" y="35"/>
                  </a:cubicBezTo>
                  <a:cubicBezTo>
                    <a:pt x="4" y="34"/>
                    <a:pt x="3" y="32"/>
                    <a:pt x="2" y="31"/>
                  </a:cubicBezTo>
                  <a:cubicBezTo>
                    <a:pt x="2" y="28"/>
                    <a:pt x="2" y="26"/>
                    <a:pt x="3" y="23"/>
                  </a:cubicBezTo>
                  <a:cubicBezTo>
                    <a:pt x="4" y="20"/>
                    <a:pt x="5" y="18"/>
                    <a:pt x="6" y="15"/>
                  </a:cubicBezTo>
                  <a:cubicBezTo>
                    <a:pt x="6" y="13"/>
                    <a:pt x="5" y="9"/>
                    <a:pt x="6" y="7"/>
                  </a:cubicBezTo>
                  <a:cubicBezTo>
                    <a:pt x="10" y="0"/>
                    <a:pt x="15" y="8"/>
                    <a:pt x="15" y="12"/>
                  </a:cubicBezTo>
                  <a:cubicBezTo>
                    <a:pt x="15" y="15"/>
                    <a:pt x="14" y="16"/>
                    <a:pt x="13" y="19"/>
                  </a:cubicBezTo>
                  <a:cubicBezTo>
                    <a:pt x="12" y="24"/>
                    <a:pt x="19" y="32"/>
                    <a:pt x="24" y="32"/>
                  </a:cubicBezTo>
                  <a:cubicBezTo>
                    <a:pt x="28" y="33"/>
                    <a:pt x="26" y="32"/>
                    <a:pt x="27" y="28"/>
                  </a:cubicBezTo>
                  <a:cubicBezTo>
                    <a:pt x="28" y="27"/>
                    <a:pt x="28" y="27"/>
                    <a:pt x="29" y="25"/>
                  </a:cubicBezTo>
                  <a:cubicBezTo>
                    <a:pt x="29" y="25"/>
                    <a:pt x="30" y="25"/>
                    <a:pt x="31" y="25"/>
                  </a:cubicBezTo>
                  <a:cubicBezTo>
                    <a:pt x="31" y="24"/>
                    <a:pt x="30" y="23"/>
                    <a:pt x="31" y="22"/>
                  </a:cubicBezTo>
                  <a:cubicBezTo>
                    <a:pt x="32" y="21"/>
                    <a:pt x="31" y="21"/>
                    <a:pt x="34" y="21"/>
                  </a:cubicBezTo>
                  <a:cubicBezTo>
                    <a:pt x="35" y="20"/>
                    <a:pt x="38" y="21"/>
                    <a:pt x="39" y="21"/>
                  </a:cubicBezTo>
                  <a:cubicBezTo>
                    <a:pt x="42" y="21"/>
                    <a:pt x="44" y="21"/>
                    <a:pt x="47" y="22"/>
                  </a:cubicBezTo>
                  <a:cubicBezTo>
                    <a:pt x="52" y="24"/>
                    <a:pt x="64" y="21"/>
                    <a:pt x="65" y="28"/>
                  </a:cubicBezTo>
                  <a:cubicBezTo>
                    <a:pt x="65" y="29"/>
                    <a:pt x="64" y="31"/>
                    <a:pt x="64" y="32"/>
                  </a:cubicBezTo>
                  <a:cubicBezTo>
                    <a:pt x="64" y="34"/>
                    <a:pt x="65" y="36"/>
                    <a:pt x="65" y="37"/>
                  </a:cubicBezTo>
                  <a:cubicBezTo>
                    <a:pt x="65" y="42"/>
                    <a:pt x="62" y="40"/>
                    <a:pt x="59" y="42"/>
                  </a:cubicBezTo>
                  <a:cubicBezTo>
                    <a:pt x="62" y="44"/>
                    <a:pt x="70" y="45"/>
                    <a:pt x="73" y="44"/>
                  </a:cubicBezTo>
                  <a:cubicBezTo>
                    <a:pt x="79" y="43"/>
                    <a:pt x="84" y="38"/>
                    <a:pt x="90" y="39"/>
                  </a:cubicBezTo>
                  <a:cubicBezTo>
                    <a:pt x="93" y="40"/>
                    <a:pt x="96" y="42"/>
                    <a:pt x="99" y="42"/>
                  </a:cubicBezTo>
                  <a:cubicBezTo>
                    <a:pt x="102" y="43"/>
                    <a:pt x="104" y="44"/>
                    <a:pt x="106" y="45"/>
                  </a:cubicBezTo>
                  <a:cubicBezTo>
                    <a:pt x="110" y="46"/>
                    <a:pt x="111" y="47"/>
                    <a:pt x="113" y="50"/>
                  </a:cubicBezTo>
                  <a:cubicBezTo>
                    <a:pt x="114" y="52"/>
                    <a:pt x="116" y="56"/>
                    <a:pt x="119" y="55"/>
                  </a:cubicBezTo>
                  <a:cubicBezTo>
                    <a:pt x="122" y="55"/>
                    <a:pt x="123" y="48"/>
                    <a:pt x="128" y="51"/>
                  </a:cubicBezTo>
                  <a:cubicBezTo>
                    <a:pt x="130" y="53"/>
                    <a:pt x="126" y="58"/>
                    <a:pt x="125" y="60"/>
                  </a:cubicBezTo>
                  <a:cubicBezTo>
                    <a:pt x="123" y="64"/>
                    <a:pt x="122" y="66"/>
                    <a:pt x="122" y="7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77"/>
            <p:cNvSpPr>
              <a:spLocks/>
            </p:cNvSpPr>
            <p:nvPr/>
          </p:nvSpPr>
          <p:spPr bwMode="auto">
            <a:xfrm>
              <a:off x="3222625" y="-3989388"/>
              <a:ext cx="101600" cy="63500"/>
            </a:xfrm>
            <a:custGeom>
              <a:avLst/>
              <a:gdLst>
                <a:gd name="T0" fmla="*/ 23 w 27"/>
                <a:gd name="T1" fmla="*/ 13 h 17"/>
                <a:gd name="T2" fmla="*/ 10 w 27"/>
                <a:gd name="T3" fmla="*/ 14 h 17"/>
                <a:gd name="T4" fmla="*/ 1 w 27"/>
                <a:gd name="T5" fmla="*/ 13 h 17"/>
                <a:gd name="T6" fmla="*/ 8 w 27"/>
                <a:gd name="T7" fmla="*/ 7 h 17"/>
                <a:gd name="T8" fmla="*/ 17 w 27"/>
                <a:gd name="T9" fmla="*/ 2 h 17"/>
                <a:gd name="T10" fmla="*/ 27 w 27"/>
                <a:gd name="T11" fmla="*/ 0 h 17"/>
                <a:gd name="T12" fmla="*/ 23 w 27"/>
                <a:gd name="T13" fmla="*/ 7 h 17"/>
                <a:gd name="T14" fmla="*/ 23 w 27"/>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7">
                  <a:moveTo>
                    <a:pt x="23" y="13"/>
                  </a:moveTo>
                  <a:cubicBezTo>
                    <a:pt x="21" y="16"/>
                    <a:pt x="13" y="13"/>
                    <a:pt x="10" y="14"/>
                  </a:cubicBezTo>
                  <a:cubicBezTo>
                    <a:pt x="8" y="14"/>
                    <a:pt x="1" y="17"/>
                    <a:pt x="1" y="13"/>
                  </a:cubicBezTo>
                  <a:cubicBezTo>
                    <a:pt x="0" y="12"/>
                    <a:pt x="7" y="8"/>
                    <a:pt x="8" y="7"/>
                  </a:cubicBezTo>
                  <a:cubicBezTo>
                    <a:pt x="11" y="4"/>
                    <a:pt x="13" y="2"/>
                    <a:pt x="17" y="2"/>
                  </a:cubicBezTo>
                  <a:cubicBezTo>
                    <a:pt x="20" y="1"/>
                    <a:pt x="23" y="2"/>
                    <a:pt x="27" y="0"/>
                  </a:cubicBezTo>
                  <a:cubicBezTo>
                    <a:pt x="26" y="2"/>
                    <a:pt x="23" y="3"/>
                    <a:pt x="23" y="7"/>
                  </a:cubicBezTo>
                  <a:cubicBezTo>
                    <a:pt x="22" y="9"/>
                    <a:pt x="24" y="11"/>
                    <a:pt x="23"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78"/>
            <p:cNvSpPr>
              <a:spLocks/>
            </p:cNvSpPr>
            <p:nvPr/>
          </p:nvSpPr>
          <p:spPr bwMode="auto">
            <a:xfrm>
              <a:off x="3635375" y="-3749675"/>
              <a:ext cx="30163" cy="47625"/>
            </a:xfrm>
            <a:custGeom>
              <a:avLst/>
              <a:gdLst>
                <a:gd name="T0" fmla="*/ 7 w 8"/>
                <a:gd name="T1" fmla="*/ 9 h 13"/>
                <a:gd name="T2" fmla="*/ 4 w 8"/>
                <a:gd name="T3" fmla="*/ 11 h 13"/>
                <a:gd name="T4" fmla="*/ 0 w 8"/>
                <a:gd name="T5" fmla="*/ 5 h 13"/>
                <a:gd name="T6" fmla="*/ 8 w 8"/>
                <a:gd name="T7" fmla="*/ 1 h 13"/>
                <a:gd name="T8" fmla="*/ 7 w 8"/>
                <a:gd name="T9" fmla="*/ 9 h 13"/>
              </a:gdLst>
              <a:ahLst/>
              <a:cxnLst>
                <a:cxn ang="0">
                  <a:pos x="T0" y="T1"/>
                </a:cxn>
                <a:cxn ang="0">
                  <a:pos x="T2" y="T3"/>
                </a:cxn>
                <a:cxn ang="0">
                  <a:pos x="T4" y="T5"/>
                </a:cxn>
                <a:cxn ang="0">
                  <a:pos x="T6" y="T7"/>
                </a:cxn>
                <a:cxn ang="0">
                  <a:pos x="T8" y="T9"/>
                </a:cxn>
              </a:cxnLst>
              <a:rect l="0" t="0" r="r" b="b"/>
              <a:pathLst>
                <a:path w="8" h="13">
                  <a:moveTo>
                    <a:pt x="7" y="9"/>
                  </a:moveTo>
                  <a:cubicBezTo>
                    <a:pt x="6" y="13"/>
                    <a:pt x="7" y="13"/>
                    <a:pt x="4" y="11"/>
                  </a:cubicBezTo>
                  <a:cubicBezTo>
                    <a:pt x="3" y="10"/>
                    <a:pt x="0" y="6"/>
                    <a:pt x="0" y="5"/>
                  </a:cubicBezTo>
                  <a:cubicBezTo>
                    <a:pt x="0" y="0"/>
                    <a:pt x="4" y="1"/>
                    <a:pt x="8" y="1"/>
                  </a:cubicBezTo>
                  <a:cubicBezTo>
                    <a:pt x="7" y="4"/>
                    <a:pt x="8" y="7"/>
                    <a:pt x="7"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79"/>
            <p:cNvSpPr>
              <a:spLocks/>
            </p:cNvSpPr>
            <p:nvPr/>
          </p:nvSpPr>
          <p:spPr bwMode="auto">
            <a:xfrm>
              <a:off x="-493712" y="-3101975"/>
              <a:ext cx="217488" cy="188913"/>
            </a:xfrm>
            <a:custGeom>
              <a:avLst/>
              <a:gdLst>
                <a:gd name="T0" fmla="*/ 17 w 58"/>
                <a:gd name="T1" fmla="*/ 35 h 50"/>
                <a:gd name="T2" fmla="*/ 8 w 58"/>
                <a:gd name="T3" fmla="*/ 21 h 50"/>
                <a:gd name="T4" fmla="*/ 21 w 58"/>
                <a:gd name="T5" fmla="*/ 16 h 50"/>
                <a:gd name="T6" fmla="*/ 22 w 58"/>
                <a:gd name="T7" fmla="*/ 2 h 50"/>
                <a:gd name="T8" fmla="*/ 31 w 58"/>
                <a:gd name="T9" fmla="*/ 3 h 50"/>
                <a:gd name="T10" fmla="*/ 41 w 58"/>
                <a:gd name="T11" fmla="*/ 5 h 50"/>
                <a:gd name="T12" fmla="*/ 57 w 58"/>
                <a:gd name="T13" fmla="*/ 14 h 50"/>
                <a:gd name="T14" fmla="*/ 58 w 58"/>
                <a:gd name="T15" fmla="*/ 22 h 50"/>
                <a:gd name="T16" fmla="*/ 55 w 58"/>
                <a:gd name="T17" fmla="*/ 30 h 50"/>
                <a:gd name="T18" fmla="*/ 51 w 58"/>
                <a:gd name="T19" fmla="*/ 37 h 50"/>
                <a:gd name="T20" fmla="*/ 44 w 58"/>
                <a:gd name="T21" fmla="*/ 41 h 50"/>
                <a:gd name="T22" fmla="*/ 41 w 58"/>
                <a:gd name="T23" fmla="*/ 48 h 50"/>
                <a:gd name="T24" fmla="*/ 30 w 58"/>
                <a:gd name="T25" fmla="*/ 45 h 50"/>
                <a:gd name="T26" fmla="*/ 21 w 58"/>
                <a:gd name="T27" fmla="*/ 39 h 50"/>
                <a:gd name="T28" fmla="*/ 17 w 58"/>
                <a:gd name="T2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0">
                  <a:moveTo>
                    <a:pt x="17" y="35"/>
                  </a:moveTo>
                  <a:cubicBezTo>
                    <a:pt x="14" y="33"/>
                    <a:pt x="0" y="27"/>
                    <a:pt x="8" y="21"/>
                  </a:cubicBezTo>
                  <a:cubicBezTo>
                    <a:pt x="13" y="17"/>
                    <a:pt x="18" y="26"/>
                    <a:pt x="21" y="16"/>
                  </a:cubicBezTo>
                  <a:cubicBezTo>
                    <a:pt x="22" y="12"/>
                    <a:pt x="17" y="6"/>
                    <a:pt x="22" y="2"/>
                  </a:cubicBezTo>
                  <a:cubicBezTo>
                    <a:pt x="25" y="0"/>
                    <a:pt x="28" y="2"/>
                    <a:pt x="31" y="3"/>
                  </a:cubicBezTo>
                  <a:cubicBezTo>
                    <a:pt x="35" y="4"/>
                    <a:pt x="38" y="4"/>
                    <a:pt x="41" y="5"/>
                  </a:cubicBezTo>
                  <a:cubicBezTo>
                    <a:pt x="48" y="5"/>
                    <a:pt x="56" y="7"/>
                    <a:pt x="57" y="14"/>
                  </a:cubicBezTo>
                  <a:cubicBezTo>
                    <a:pt x="58" y="16"/>
                    <a:pt x="58" y="20"/>
                    <a:pt x="58" y="22"/>
                  </a:cubicBezTo>
                  <a:cubicBezTo>
                    <a:pt x="58" y="26"/>
                    <a:pt x="56" y="27"/>
                    <a:pt x="55" y="30"/>
                  </a:cubicBezTo>
                  <a:cubicBezTo>
                    <a:pt x="53" y="32"/>
                    <a:pt x="54" y="35"/>
                    <a:pt x="51" y="37"/>
                  </a:cubicBezTo>
                  <a:cubicBezTo>
                    <a:pt x="48" y="39"/>
                    <a:pt x="47" y="37"/>
                    <a:pt x="44" y="41"/>
                  </a:cubicBezTo>
                  <a:cubicBezTo>
                    <a:pt x="43" y="43"/>
                    <a:pt x="43" y="47"/>
                    <a:pt x="41" y="48"/>
                  </a:cubicBezTo>
                  <a:cubicBezTo>
                    <a:pt x="38" y="50"/>
                    <a:pt x="32" y="46"/>
                    <a:pt x="30" y="45"/>
                  </a:cubicBezTo>
                  <a:cubicBezTo>
                    <a:pt x="26" y="43"/>
                    <a:pt x="23" y="42"/>
                    <a:pt x="21" y="39"/>
                  </a:cubicBezTo>
                  <a:cubicBezTo>
                    <a:pt x="19" y="37"/>
                    <a:pt x="20" y="36"/>
                    <a:pt x="17" y="3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80"/>
            <p:cNvSpPr>
              <a:spLocks/>
            </p:cNvSpPr>
            <p:nvPr/>
          </p:nvSpPr>
          <p:spPr bwMode="auto">
            <a:xfrm>
              <a:off x="-419100" y="-3933825"/>
              <a:ext cx="79375" cy="101600"/>
            </a:xfrm>
            <a:custGeom>
              <a:avLst/>
              <a:gdLst>
                <a:gd name="T0" fmla="*/ 19 w 21"/>
                <a:gd name="T1" fmla="*/ 23 h 27"/>
                <a:gd name="T2" fmla="*/ 11 w 21"/>
                <a:gd name="T3" fmla="*/ 18 h 27"/>
                <a:gd name="T4" fmla="*/ 7 w 21"/>
                <a:gd name="T5" fmla="*/ 13 h 27"/>
                <a:gd name="T6" fmla="*/ 2 w 21"/>
                <a:gd name="T7" fmla="*/ 11 h 27"/>
                <a:gd name="T8" fmla="*/ 0 w 21"/>
                <a:gd name="T9" fmla="*/ 3 h 27"/>
                <a:gd name="T10" fmla="*/ 6 w 21"/>
                <a:gd name="T11" fmla="*/ 1 h 27"/>
                <a:gd name="T12" fmla="*/ 11 w 21"/>
                <a:gd name="T13" fmla="*/ 5 h 27"/>
                <a:gd name="T14" fmla="*/ 19 w 21"/>
                <a:gd name="T15" fmla="*/ 2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19" y="23"/>
                  </a:moveTo>
                  <a:cubicBezTo>
                    <a:pt x="17" y="27"/>
                    <a:pt x="12" y="20"/>
                    <a:pt x="11" y="18"/>
                  </a:cubicBezTo>
                  <a:cubicBezTo>
                    <a:pt x="9" y="16"/>
                    <a:pt x="9" y="14"/>
                    <a:pt x="7" y="13"/>
                  </a:cubicBezTo>
                  <a:cubicBezTo>
                    <a:pt x="5" y="12"/>
                    <a:pt x="3" y="12"/>
                    <a:pt x="2" y="11"/>
                  </a:cubicBezTo>
                  <a:cubicBezTo>
                    <a:pt x="1" y="10"/>
                    <a:pt x="0" y="4"/>
                    <a:pt x="0" y="3"/>
                  </a:cubicBezTo>
                  <a:cubicBezTo>
                    <a:pt x="0" y="0"/>
                    <a:pt x="3" y="1"/>
                    <a:pt x="6" y="1"/>
                  </a:cubicBezTo>
                  <a:cubicBezTo>
                    <a:pt x="10" y="2"/>
                    <a:pt x="10" y="2"/>
                    <a:pt x="11" y="5"/>
                  </a:cubicBezTo>
                  <a:cubicBezTo>
                    <a:pt x="13" y="9"/>
                    <a:pt x="21" y="18"/>
                    <a:pt x="19"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1"/>
            <p:cNvSpPr>
              <a:spLocks/>
            </p:cNvSpPr>
            <p:nvPr/>
          </p:nvSpPr>
          <p:spPr bwMode="auto">
            <a:xfrm>
              <a:off x="-895350" y="-4248150"/>
              <a:ext cx="52388" cy="74613"/>
            </a:xfrm>
            <a:custGeom>
              <a:avLst/>
              <a:gdLst>
                <a:gd name="T0" fmla="*/ 10 w 14"/>
                <a:gd name="T1" fmla="*/ 13 h 20"/>
                <a:gd name="T2" fmla="*/ 2 w 14"/>
                <a:gd name="T3" fmla="*/ 16 h 20"/>
                <a:gd name="T4" fmla="*/ 6 w 14"/>
                <a:gd name="T5" fmla="*/ 11 h 20"/>
                <a:gd name="T6" fmla="*/ 2 w 14"/>
                <a:gd name="T7" fmla="*/ 7 h 20"/>
                <a:gd name="T8" fmla="*/ 10 w 14"/>
                <a:gd name="T9" fmla="*/ 2 h 20"/>
                <a:gd name="T10" fmla="*/ 10 w 14"/>
                <a:gd name="T11" fmla="*/ 13 h 20"/>
              </a:gdLst>
              <a:ahLst/>
              <a:cxnLst>
                <a:cxn ang="0">
                  <a:pos x="T0" y="T1"/>
                </a:cxn>
                <a:cxn ang="0">
                  <a:pos x="T2" y="T3"/>
                </a:cxn>
                <a:cxn ang="0">
                  <a:pos x="T4" y="T5"/>
                </a:cxn>
                <a:cxn ang="0">
                  <a:pos x="T6" y="T7"/>
                </a:cxn>
                <a:cxn ang="0">
                  <a:pos x="T8" y="T9"/>
                </a:cxn>
                <a:cxn ang="0">
                  <a:pos x="T10" y="T11"/>
                </a:cxn>
              </a:cxnLst>
              <a:rect l="0" t="0" r="r" b="b"/>
              <a:pathLst>
                <a:path w="14" h="20">
                  <a:moveTo>
                    <a:pt x="10" y="13"/>
                  </a:moveTo>
                  <a:cubicBezTo>
                    <a:pt x="9" y="15"/>
                    <a:pt x="2" y="20"/>
                    <a:pt x="2" y="16"/>
                  </a:cubicBezTo>
                  <a:cubicBezTo>
                    <a:pt x="1" y="14"/>
                    <a:pt x="6" y="13"/>
                    <a:pt x="6" y="11"/>
                  </a:cubicBezTo>
                  <a:cubicBezTo>
                    <a:pt x="6" y="9"/>
                    <a:pt x="3" y="8"/>
                    <a:pt x="2" y="7"/>
                  </a:cubicBezTo>
                  <a:cubicBezTo>
                    <a:pt x="0" y="2"/>
                    <a:pt x="5" y="0"/>
                    <a:pt x="10" y="2"/>
                  </a:cubicBezTo>
                  <a:cubicBezTo>
                    <a:pt x="14" y="5"/>
                    <a:pt x="12" y="9"/>
                    <a:pt x="10"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82"/>
            <p:cNvSpPr>
              <a:spLocks/>
            </p:cNvSpPr>
            <p:nvPr/>
          </p:nvSpPr>
          <p:spPr bwMode="auto">
            <a:xfrm>
              <a:off x="-969962" y="-4305300"/>
              <a:ext cx="57150" cy="52388"/>
            </a:xfrm>
            <a:custGeom>
              <a:avLst/>
              <a:gdLst>
                <a:gd name="T0" fmla="*/ 3 w 15"/>
                <a:gd name="T1" fmla="*/ 4 h 14"/>
                <a:gd name="T2" fmla="*/ 5 w 15"/>
                <a:gd name="T3" fmla="*/ 1 h 14"/>
                <a:gd name="T4" fmla="*/ 13 w 15"/>
                <a:gd name="T5" fmla="*/ 1 h 14"/>
                <a:gd name="T6" fmla="*/ 8 w 15"/>
                <a:gd name="T7" fmla="*/ 7 h 14"/>
                <a:gd name="T8" fmla="*/ 3 w 15"/>
                <a:gd name="T9" fmla="*/ 12 h 14"/>
                <a:gd name="T10" fmla="*/ 3 w 15"/>
                <a:gd name="T11" fmla="*/ 4 h 14"/>
              </a:gdLst>
              <a:ahLst/>
              <a:cxnLst>
                <a:cxn ang="0">
                  <a:pos x="T0" y="T1"/>
                </a:cxn>
                <a:cxn ang="0">
                  <a:pos x="T2" y="T3"/>
                </a:cxn>
                <a:cxn ang="0">
                  <a:pos x="T4" y="T5"/>
                </a:cxn>
                <a:cxn ang="0">
                  <a:pos x="T6" y="T7"/>
                </a:cxn>
                <a:cxn ang="0">
                  <a:pos x="T8" y="T9"/>
                </a:cxn>
                <a:cxn ang="0">
                  <a:pos x="T10" y="T11"/>
                </a:cxn>
              </a:cxnLst>
              <a:rect l="0" t="0" r="r" b="b"/>
              <a:pathLst>
                <a:path w="15" h="14">
                  <a:moveTo>
                    <a:pt x="3" y="4"/>
                  </a:moveTo>
                  <a:cubicBezTo>
                    <a:pt x="4" y="3"/>
                    <a:pt x="4" y="2"/>
                    <a:pt x="5" y="1"/>
                  </a:cubicBezTo>
                  <a:cubicBezTo>
                    <a:pt x="7" y="0"/>
                    <a:pt x="11" y="1"/>
                    <a:pt x="13" y="1"/>
                  </a:cubicBezTo>
                  <a:cubicBezTo>
                    <a:pt x="15" y="5"/>
                    <a:pt x="10" y="5"/>
                    <a:pt x="8" y="7"/>
                  </a:cubicBezTo>
                  <a:cubicBezTo>
                    <a:pt x="7" y="8"/>
                    <a:pt x="6" y="14"/>
                    <a:pt x="3" y="12"/>
                  </a:cubicBezTo>
                  <a:cubicBezTo>
                    <a:pt x="0" y="11"/>
                    <a:pt x="2" y="6"/>
                    <a:pt x="3"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83"/>
            <p:cNvSpPr>
              <a:spLocks/>
            </p:cNvSpPr>
            <p:nvPr/>
          </p:nvSpPr>
          <p:spPr bwMode="auto">
            <a:xfrm>
              <a:off x="-977900" y="-4654550"/>
              <a:ext cx="147638" cy="87313"/>
            </a:xfrm>
            <a:custGeom>
              <a:avLst/>
              <a:gdLst>
                <a:gd name="T0" fmla="*/ 16 w 39"/>
                <a:gd name="T1" fmla="*/ 4 h 23"/>
                <a:gd name="T2" fmla="*/ 36 w 39"/>
                <a:gd name="T3" fmla="*/ 6 h 23"/>
                <a:gd name="T4" fmla="*/ 32 w 39"/>
                <a:gd name="T5" fmla="*/ 20 h 23"/>
                <a:gd name="T6" fmla="*/ 4 w 39"/>
                <a:gd name="T7" fmla="*/ 6 h 23"/>
                <a:gd name="T8" fmla="*/ 16 w 39"/>
                <a:gd name="T9" fmla="*/ 4 h 23"/>
              </a:gdLst>
              <a:ahLst/>
              <a:cxnLst>
                <a:cxn ang="0">
                  <a:pos x="T0" y="T1"/>
                </a:cxn>
                <a:cxn ang="0">
                  <a:pos x="T2" y="T3"/>
                </a:cxn>
                <a:cxn ang="0">
                  <a:pos x="T4" y="T5"/>
                </a:cxn>
                <a:cxn ang="0">
                  <a:pos x="T6" y="T7"/>
                </a:cxn>
                <a:cxn ang="0">
                  <a:pos x="T8" y="T9"/>
                </a:cxn>
              </a:cxnLst>
              <a:rect l="0" t="0" r="r" b="b"/>
              <a:pathLst>
                <a:path w="39" h="23">
                  <a:moveTo>
                    <a:pt x="16" y="4"/>
                  </a:moveTo>
                  <a:cubicBezTo>
                    <a:pt x="22" y="4"/>
                    <a:pt x="32" y="0"/>
                    <a:pt x="36" y="6"/>
                  </a:cubicBezTo>
                  <a:cubicBezTo>
                    <a:pt x="39" y="10"/>
                    <a:pt x="37" y="18"/>
                    <a:pt x="32" y="20"/>
                  </a:cubicBezTo>
                  <a:cubicBezTo>
                    <a:pt x="27" y="23"/>
                    <a:pt x="0" y="13"/>
                    <a:pt x="4" y="6"/>
                  </a:cubicBezTo>
                  <a:cubicBezTo>
                    <a:pt x="5" y="4"/>
                    <a:pt x="14" y="4"/>
                    <a:pt x="16"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84"/>
            <p:cNvSpPr>
              <a:spLocks/>
            </p:cNvSpPr>
            <p:nvPr/>
          </p:nvSpPr>
          <p:spPr bwMode="auto">
            <a:xfrm>
              <a:off x="-1019175" y="-4732338"/>
              <a:ext cx="90488" cy="115888"/>
            </a:xfrm>
            <a:custGeom>
              <a:avLst/>
              <a:gdLst>
                <a:gd name="T0" fmla="*/ 17 w 24"/>
                <a:gd name="T1" fmla="*/ 15 h 31"/>
                <a:gd name="T2" fmla="*/ 3 w 24"/>
                <a:gd name="T3" fmla="*/ 17 h 31"/>
                <a:gd name="T4" fmla="*/ 9 w 24"/>
                <a:gd name="T5" fmla="*/ 14 h 31"/>
                <a:gd name="T6" fmla="*/ 20 w 24"/>
                <a:gd name="T7" fmla="*/ 4 h 31"/>
                <a:gd name="T8" fmla="*/ 23 w 24"/>
                <a:gd name="T9" fmla="*/ 12 h 31"/>
                <a:gd name="T10" fmla="*/ 17 w 24"/>
                <a:gd name="T11" fmla="*/ 15 h 31"/>
              </a:gdLst>
              <a:ahLst/>
              <a:cxnLst>
                <a:cxn ang="0">
                  <a:pos x="T0" y="T1"/>
                </a:cxn>
                <a:cxn ang="0">
                  <a:pos x="T2" y="T3"/>
                </a:cxn>
                <a:cxn ang="0">
                  <a:pos x="T4" y="T5"/>
                </a:cxn>
                <a:cxn ang="0">
                  <a:pos x="T6" y="T7"/>
                </a:cxn>
                <a:cxn ang="0">
                  <a:pos x="T8" y="T9"/>
                </a:cxn>
                <a:cxn ang="0">
                  <a:pos x="T10" y="T11"/>
                </a:cxn>
              </a:cxnLst>
              <a:rect l="0" t="0" r="r" b="b"/>
              <a:pathLst>
                <a:path w="24" h="31">
                  <a:moveTo>
                    <a:pt x="17" y="15"/>
                  </a:moveTo>
                  <a:cubicBezTo>
                    <a:pt x="15" y="17"/>
                    <a:pt x="0" y="31"/>
                    <a:pt x="3" y="17"/>
                  </a:cubicBezTo>
                  <a:cubicBezTo>
                    <a:pt x="4" y="13"/>
                    <a:pt x="7" y="16"/>
                    <a:pt x="9" y="14"/>
                  </a:cubicBezTo>
                  <a:cubicBezTo>
                    <a:pt x="11" y="10"/>
                    <a:pt x="12" y="0"/>
                    <a:pt x="20" y="4"/>
                  </a:cubicBezTo>
                  <a:cubicBezTo>
                    <a:pt x="22" y="5"/>
                    <a:pt x="24" y="9"/>
                    <a:pt x="23" y="12"/>
                  </a:cubicBezTo>
                  <a:cubicBezTo>
                    <a:pt x="22" y="16"/>
                    <a:pt x="20" y="13"/>
                    <a:pt x="17"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85"/>
            <p:cNvSpPr>
              <a:spLocks/>
            </p:cNvSpPr>
            <p:nvPr/>
          </p:nvSpPr>
          <p:spPr bwMode="auto">
            <a:xfrm>
              <a:off x="-1682750" y="-5332413"/>
              <a:ext cx="604838" cy="817563"/>
            </a:xfrm>
            <a:custGeom>
              <a:avLst/>
              <a:gdLst>
                <a:gd name="T0" fmla="*/ 12 w 161"/>
                <a:gd name="T1" fmla="*/ 215 h 218"/>
                <a:gd name="T2" fmla="*/ 2 w 161"/>
                <a:gd name="T3" fmla="*/ 210 h 218"/>
                <a:gd name="T4" fmla="*/ 7 w 161"/>
                <a:gd name="T5" fmla="*/ 184 h 218"/>
                <a:gd name="T6" fmla="*/ 18 w 161"/>
                <a:gd name="T7" fmla="*/ 162 h 218"/>
                <a:gd name="T8" fmla="*/ 19 w 161"/>
                <a:gd name="T9" fmla="*/ 151 h 218"/>
                <a:gd name="T10" fmla="*/ 22 w 161"/>
                <a:gd name="T11" fmla="*/ 140 h 218"/>
                <a:gd name="T12" fmla="*/ 26 w 161"/>
                <a:gd name="T13" fmla="*/ 121 h 218"/>
                <a:gd name="T14" fmla="*/ 34 w 161"/>
                <a:gd name="T15" fmla="*/ 101 h 218"/>
                <a:gd name="T16" fmla="*/ 45 w 161"/>
                <a:gd name="T17" fmla="*/ 105 h 218"/>
                <a:gd name="T18" fmla="*/ 44 w 161"/>
                <a:gd name="T19" fmla="*/ 71 h 218"/>
                <a:gd name="T20" fmla="*/ 55 w 161"/>
                <a:gd name="T21" fmla="*/ 74 h 218"/>
                <a:gd name="T22" fmla="*/ 43 w 161"/>
                <a:gd name="T23" fmla="*/ 66 h 218"/>
                <a:gd name="T24" fmla="*/ 52 w 161"/>
                <a:gd name="T25" fmla="*/ 55 h 218"/>
                <a:gd name="T26" fmla="*/ 49 w 161"/>
                <a:gd name="T27" fmla="*/ 53 h 218"/>
                <a:gd name="T28" fmla="*/ 60 w 161"/>
                <a:gd name="T29" fmla="*/ 38 h 218"/>
                <a:gd name="T30" fmla="*/ 67 w 161"/>
                <a:gd name="T31" fmla="*/ 22 h 218"/>
                <a:gd name="T32" fmla="*/ 69 w 161"/>
                <a:gd name="T33" fmla="*/ 32 h 218"/>
                <a:gd name="T34" fmla="*/ 79 w 161"/>
                <a:gd name="T35" fmla="*/ 42 h 218"/>
                <a:gd name="T36" fmla="*/ 90 w 161"/>
                <a:gd name="T37" fmla="*/ 16 h 218"/>
                <a:gd name="T38" fmla="*/ 96 w 161"/>
                <a:gd name="T39" fmla="*/ 22 h 218"/>
                <a:gd name="T40" fmla="*/ 100 w 161"/>
                <a:gd name="T41" fmla="*/ 26 h 218"/>
                <a:gd name="T42" fmla="*/ 95 w 161"/>
                <a:gd name="T43" fmla="*/ 44 h 218"/>
                <a:gd name="T44" fmla="*/ 92 w 161"/>
                <a:gd name="T45" fmla="*/ 62 h 218"/>
                <a:gd name="T46" fmla="*/ 89 w 161"/>
                <a:gd name="T47" fmla="*/ 77 h 218"/>
                <a:gd name="T48" fmla="*/ 83 w 161"/>
                <a:gd name="T49" fmla="*/ 100 h 218"/>
                <a:gd name="T50" fmla="*/ 94 w 161"/>
                <a:gd name="T51" fmla="*/ 76 h 218"/>
                <a:gd name="T52" fmla="*/ 97 w 161"/>
                <a:gd name="T53" fmla="*/ 67 h 218"/>
                <a:gd name="T54" fmla="*/ 105 w 161"/>
                <a:gd name="T55" fmla="*/ 63 h 218"/>
                <a:gd name="T56" fmla="*/ 108 w 161"/>
                <a:gd name="T57" fmla="*/ 56 h 218"/>
                <a:gd name="T58" fmla="*/ 113 w 161"/>
                <a:gd name="T59" fmla="*/ 47 h 218"/>
                <a:gd name="T60" fmla="*/ 114 w 161"/>
                <a:gd name="T61" fmla="*/ 49 h 218"/>
                <a:gd name="T62" fmla="*/ 127 w 161"/>
                <a:gd name="T63" fmla="*/ 73 h 218"/>
                <a:gd name="T64" fmla="*/ 129 w 161"/>
                <a:gd name="T65" fmla="*/ 70 h 218"/>
                <a:gd name="T66" fmla="*/ 139 w 161"/>
                <a:gd name="T67" fmla="*/ 90 h 218"/>
                <a:gd name="T68" fmla="*/ 142 w 161"/>
                <a:gd name="T69" fmla="*/ 90 h 218"/>
                <a:gd name="T70" fmla="*/ 142 w 161"/>
                <a:gd name="T71" fmla="*/ 102 h 218"/>
                <a:gd name="T72" fmla="*/ 146 w 161"/>
                <a:gd name="T73" fmla="*/ 94 h 218"/>
                <a:gd name="T74" fmla="*/ 158 w 161"/>
                <a:gd name="T75" fmla="*/ 103 h 218"/>
                <a:gd name="T76" fmla="*/ 160 w 161"/>
                <a:gd name="T77" fmla="*/ 121 h 218"/>
                <a:gd name="T78" fmla="*/ 151 w 161"/>
                <a:gd name="T79" fmla="*/ 162 h 218"/>
                <a:gd name="T80" fmla="*/ 141 w 161"/>
                <a:gd name="T81" fmla="*/ 167 h 218"/>
                <a:gd name="T82" fmla="*/ 129 w 161"/>
                <a:gd name="T83" fmla="*/ 170 h 218"/>
                <a:gd name="T84" fmla="*/ 117 w 161"/>
                <a:gd name="T85" fmla="*/ 178 h 218"/>
                <a:gd name="T86" fmla="*/ 111 w 161"/>
                <a:gd name="T87" fmla="*/ 178 h 218"/>
                <a:gd name="T88" fmla="*/ 105 w 161"/>
                <a:gd name="T89" fmla="*/ 180 h 218"/>
                <a:gd name="T90" fmla="*/ 96 w 161"/>
                <a:gd name="T91" fmla="*/ 184 h 218"/>
                <a:gd name="T92" fmla="*/ 90 w 161"/>
                <a:gd name="T93" fmla="*/ 189 h 218"/>
                <a:gd name="T94" fmla="*/ 83 w 161"/>
                <a:gd name="T95" fmla="*/ 182 h 218"/>
                <a:gd name="T96" fmla="*/ 72 w 161"/>
                <a:gd name="T97" fmla="*/ 186 h 218"/>
                <a:gd name="T98" fmla="*/ 48 w 161"/>
                <a:gd name="T99" fmla="*/ 187 h 218"/>
                <a:gd name="T100" fmla="*/ 37 w 161"/>
                <a:gd name="T101" fmla="*/ 199 h 218"/>
                <a:gd name="T102" fmla="*/ 26 w 161"/>
                <a:gd name="T103" fmla="*/ 207 h 218"/>
                <a:gd name="T104" fmla="*/ 12 w 161"/>
                <a:gd name="T105" fmla="*/ 21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218">
                  <a:moveTo>
                    <a:pt x="12" y="215"/>
                  </a:moveTo>
                  <a:cubicBezTo>
                    <a:pt x="4" y="216"/>
                    <a:pt x="3" y="218"/>
                    <a:pt x="2" y="210"/>
                  </a:cubicBezTo>
                  <a:cubicBezTo>
                    <a:pt x="0" y="201"/>
                    <a:pt x="4" y="193"/>
                    <a:pt x="7" y="184"/>
                  </a:cubicBezTo>
                  <a:cubicBezTo>
                    <a:pt x="10" y="176"/>
                    <a:pt x="16" y="170"/>
                    <a:pt x="18" y="162"/>
                  </a:cubicBezTo>
                  <a:cubicBezTo>
                    <a:pt x="19" y="158"/>
                    <a:pt x="18" y="154"/>
                    <a:pt x="19" y="151"/>
                  </a:cubicBezTo>
                  <a:cubicBezTo>
                    <a:pt x="20" y="147"/>
                    <a:pt x="22" y="143"/>
                    <a:pt x="22" y="140"/>
                  </a:cubicBezTo>
                  <a:cubicBezTo>
                    <a:pt x="24" y="133"/>
                    <a:pt x="25" y="127"/>
                    <a:pt x="26" y="121"/>
                  </a:cubicBezTo>
                  <a:cubicBezTo>
                    <a:pt x="28" y="113"/>
                    <a:pt x="31" y="108"/>
                    <a:pt x="34" y="101"/>
                  </a:cubicBezTo>
                  <a:cubicBezTo>
                    <a:pt x="37" y="102"/>
                    <a:pt x="41" y="104"/>
                    <a:pt x="45" y="105"/>
                  </a:cubicBezTo>
                  <a:cubicBezTo>
                    <a:pt x="36" y="100"/>
                    <a:pt x="37" y="76"/>
                    <a:pt x="44" y="71"/>
                  </a:cubicBezTo>
                  <a:cubicBezTo>
                    <a:pt x="47" y="74"/>
                    <a:pt x="51" y="75"/>
                    <a:pt x="55" y="74"/>
                  </a:cubicBezTo>
                  <a:cubicBezTo>
                    <a:pt x="53" y="71"/>
                    <a:pt x="47" y="69"/>
                    <a:pt x="43" y="66"/>
                  </a:cubicBezTo>
                  <a:cubicBezTo>
                    <a:pt x="46" y="60"/>
                    <a:pt x="47" y="59"/>
                    <a:pt x="52" y="55"/>
                  </a:cubicBezTo>
                  <a:cubicBezTo>
                    <a:pt x="51" y="55"/>
                    <a:pt x="50" y="53"/>
                    <a:pt x="49" y="53"/>
                  </a:cubicBezTo>
                  <a:cubicBezTo>
                    <a:pt x="51" y="47"/>
                    <a:pt x="52" y="39"/>
                    <a:pt x="60" y="38"/>
                  </a:cubicBezTo>
                  <a:cubicBezTo>
                    <a:pt x="58" y="35"/>
                    <a:pt x="59" y="15"/>
                    <a:pt x="67" y="22"/>
                  </a:cubicBezTo>
                  <a:cubicBezTo>
                    <a:pt x="68" y="23"/>
                    <a:pt x="68" y="31"/>
                    <a:pt x="69" y="32"/>
                  </a:cubicBezTo>
                  <a:cubicBezTo>
                    <a:pt x="71" y="37"/>
                    <a:pt x="74" y="41"/>
                    <a:pt x="79" y="42"/>
                  </a:cubicBezTo>
                  <a:cubicBezTo>
                    <a:pt x="78" y="41"/>
                    <a:pt x="64" y="0"/>
                    <a:pt x="90" y="16"/>
                  </a:cubicBezTo>
                  <a:cubicBezTo>
                    <a:pt x="92" y="18"/>
                    <a:pt x="94" y="21"/>
                    <a:pt x="96" y="22"/>
                  </a:cubicBezTo>
                  <a:cubicBezTo>
                    <a:pt x="96" y="23"/>
                    <a:pt x="100" y="26"/>
                    <a:pt x="100" y="26"/>
                  </a:cubicBezTo>
                  <a:cubicBezTo>
                    <a:pt x="103" y="32"/>
                    <a:pt x="97" y="38"/>
                    <a:pt x="95" y="44"/>
                  </a:cubicBezTo>
                  <a:cubicBezTo>
                    <a:pt x="93" y="50"/>
                    <a:pt x="94" y="56"/>
                    <a:pt x="92" y="62"/>
                  </a:cubicBezTo>
                  <a:cubicBezTo>
                    <a:pt x="91" y="68"/>
                    <a:pt x="90" y="71"/>
                    <a:pt x="89" y="77"/>
                  </a:cubicBezTo>
                  <a:cubicBezTo>
                    <a:pt x="88" y="85"/>
                    <a:pt x="82" y="91"/>
                    <a:pt x="83" y="100"/>
                  </a:cubicBezTo>
                  <a:cubicBezTo>
                    <a:pt x="86" y="92"/>
                    <a:pt x="91" y="85"/>
                    <a:pt x="94" y="76"/>
                  </a:cubicBezTo>
                  <a:cubicBezTo>
                    <a:pt x="95" y="73"/>
                    <a:pt x="94" y="69"/>
                    <a:pt x="97" y="67"/>
                  </a:cubicBezTo>
                  <a:cubicBezTo>
                    <a:pt x="99" y="64"/>
                    <a:pt x="102" y="67"/>
                    <a:pt x="105" y="63"/>
                  </a:cubicBezTo>
                  <a:cubicBezTo>
                    <a:pt x="106" y="60"/>
                    <a:pt x="104" y="57"/>
                    <a:pt x="108" y="56"/>
                  </a:cubicBezTo>
                  <a:cubicBezTo>
                    <a:pt x="109" y="53"/>
                    <a:pt x="110" y="48"/>
                    <a:pt x="113" y="47"/>
                  </a:cubicBezTo>
                  <a:cubicBezTo>
                    <a:pt x="113" y="48"/>
                    <a:pt x="113" y="49"/>
                    <a:pt x="114" y="49"/>
                  </a:cubicBezTo>
                  <a:cubicBezTo>
                    <a:pt x="127" y="50"/>
                    <a:pt x="126" y="63"/>
                    <a:pt x="127" y="73"/>
                  </a:cubicBezTo>
                  <a:cubicBezTo>
                    <a:pt x="127" y="72"/>
                    <a:pt x="129" y="71"/>
                    <a:pt x="129" y="70"/>
                  </a:cubicBezTo>
                  <a:cubicBezTo>
                    <a:pt x="137" y="68"/>
                    <a:pt x="140" y="85"/>
                    <a:pt x="139" y="90"/>
                  </a:cubicBezTo>
                  <a:cubicBezTo>
                    <a:pt x="140" y="90"/>
                    <a:pt x="141" y="91"/>
                    <a:pt x="142" y="90"/>
                  </a:cubicBezTo>
                  <a:cubicBezTo>
                    <a:pt x="142" y="94"/>
                    <a:pt x="141" y="98"/>
                    <a:pt x="142" y="102"/>
                  </a:cubicBezTo>
                  <a:cubicBezTo>
                    <a:pt x="144" y="100"/>
                    <a:pt x="145" y="96"/>
                    <a:pt x="146" y="94"/>
                  </a:cubicBezTo>
                  <a:cubicBezTo>
                    <a:pt x="147" y="90"/>
                    <a:pt x="157" y="102"/>
                    <a:pt x="158" y="103"/>
                  </a:cubicBezTo>
                  <a:cubicBezTo>
                    <a:pt x="161" y="109"/>
                    <a:pt x="160" y="115"/>
                    <a:pt x="160" y="121"/>
                  </a:cubicBezTo>
                  <a:cubicBezTo>
                    <a:pt x="160" y="136"/>
                    <a:pt x="160" y="150"/>
                    <a:pt x="151" y="162"/>
                  </a:cubicBezTo>
                  <a:cubicBezTo>
                    <a:pt x="146" y="168"/>
                    <a:pt x="148" y="168"/>
                    <a:pt x="141" y="167"/>
                  </a:cubicBezTo>
                  <a:cubicBezTo>
                    <a:pt x="136" y="167"/>
                    <a:pt x="134" y="168"/>
                    <a:pt x="129" y="170"/>
                  </a:cubicBezTo>
                  <a:cubicBezTo>
                    <a:pt x="125" y="172"/>
                    <a:pt x="121" y="177"/>
                    <a:pt x="117" y="178"/>
                  </a:cubicBezTo>
                  <a:cubicBezTo>
                    <a:pt x="115" y="179"/>
                    <a:pt x="113" y="177"/>
                    <a:pt x="111" y="178"/>
                  </a:cubicBezTo>
                  <a:cubicBezTo>
                    <a:pt x="109" y="178"/>
                    <a:pt x="107" y="179"/>
                    <a:pt x="105" y="180"/>
                  </a:cubicBezTo>
                  <a:cubicBezTo>
                    <a:pt x="100" y="181"/>
                    <a:pt x="99" y="179"/>
                    <a:pt x="96" y="184"/>
                  </a:cubicBezTo>
                  <a:cubicBezTo>
                    <a:pt x="95" y="186"/>
                    <a:pt x="96" y="192"/>
                    <a:pt x="90" y="189"/>
                  </a:cubicBezTo>
                  <a:cubicBezTo>
                    <a:pt x="87" y="187"/>
                    <a:pt x="91" y="181"/>
                    <a:pt x="83" y="182"/>
                  </a:cubicBezTo>
                  <a:cubicBezTo>
                    <a:pt x="80" y="182"/>
                    <a:pt x="75" y="186"/>
                    <a:pt x="72" y="186"/>
                  </a:cubicBezTo>
                  <a:cubicBezTo>
                    <a:pt x="64" y="185"/>
                    <a:pt x="56" y="181"/>
                    <a:pt x="48" y="187"/>
                  </a:cubicBezTo>
                  <a:cubicBezTo>
                    <a:pt x="43" y="190"/>
                    <a:pt x="41" y="196"/>
                    <a:pt x="37" y="199"/>
                  </a:cubicBezTo>
                  <a:cubicBezTo>
                    <a:pt x="32" y="202"/>
                    <a:pt x="30" y="204"/>
                    <a:pt x="26" y="207"/>
                  </a:cubicBezTo>
                  <a:cubicBezTo>
                    <a:pt x="22" y="212"/>
                    <a:pt x="18" y="214"/>
                    <a:pt x="12" y="2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86"/>
            <p:cNvSpPr>
              <a:spLocks/>
            </p:cNvSpPr>
            <p:nvPr/>
          </p:nvSpPr>
          <p:spPr bwMode="auto">
            <a:xfrm>
              <a:off x="-2308225" y="-5703888"/>
              <a:ext cx="693738" cy="765175"/>
            </a:xfrm>
            <a:custGeom>
              <a:avLst/>
              <a:gdLst>
                <a:gd name="T0" fmla="*/ 120 w 185"/>
                <a:gd name="T1" fmla="*/ 197 h 204"/>
                <a:gd name="T2" fmla="*/ 108 w 185"/>
                <a:gd name="T3" fmla="*/ 184 h 204"/>
                <a:gd name="T4" fmla="*/ 77 w 185"/>
                <a:gd name="T5" fmla="*/ 172 h 204"/>
                <a:gd name="T6" fmla="*/ 70 w 185"/>
                <a:gd name="T7" fmla="*/ 169 h 204"/>
                <a:gd name="T8" fmla="*/ 66 w 185"/>
                <a:gd name="T9" fmla="*/ 161 h 204"/>
                <a:gd name="T10" fmla="*/ 52 w 185"/>
                <a:gd name="T11" fmla="*/ 166 h 204"/>
                <a:gd name="T12" fmla="*/ 43 w 185"/>
                <a:gd name="T13" fmla="*/ 153 h 204"/>
                <a:gd name="T14" fmla="*/ 32 w 185"/>
                <a:gd name="T15" fmla="*/ 129 h 204"/>
                <a:gd name="T16" fmla="*/ 30 w 185"/>
                <a:gd name="T17" fmla="*/ 117 h 204"/>
                <a:gd name="T18" fmla="*/ 32 w 185"/>
                <a:gd name="T19" fmla="*/ 105 h 204"/>
                <a:gd name="T20" fmla="*/ 20 w 185"/>
                <a:gd name="T21" fmla="*/ 107 h 204"/>
                <a:gd name="T22" fmla="*/ 17 w 185"/>
                <a:gd name="T23" fmla="*/ 95 h 204"/>
                <a:gd name="T24" fmla="*/ 10 w 185"/>
                <a:gd name="T25" fmla="*/ 101 h 204"/>
                <a:gd name="T26" fmla="*/ 2 w 185"/>
                <a:gd name="T27" fmla="*/ 106 h 204"/>
                <a:gd name="T28" fmla="*/ 18 w 185"/>
                <a:gd name="T29" fmla="*/ 75 h 204"/>
                <a:gd name="T30" fmla="*/ 26 w 185"/>
                <a:gd name="T31" fmla="*/ 61 h 204"/>
                <a:gd name="T32" fmla="*/ 40 w 185"/>
                <a:gd name="T33" fmla="*/ 53 h 204"/>
                <a:gd name="T34" fmla="*/ 31 w 185"/>
                <a:gd name="T35" fmla="*/ 34 h 204"/>
                <a:gd name="T36" fmla="*/ 46 w 185"/>
                <a:gd name="T37" fmla="*/ 22 h 204"/>
                <a:gd name="T38" fmla="*/ 47 w 185"/>
                <a:gd name="T39" fmla="*/ 10 h 204"/>
                <a:gd name="T40" fmla="*/ 52 w 185"/>
                <a:gd name="T41" fmla="*/ 16 h 204"/>
                <a:gd name="T42" fmla="*/ 61 w 185"/>
                <a:gd name="T43" fmla="*/ 19 h 204"/>
                <a:gd name="T44" fmla="*/ 86 w 185"/>
                <a:gd name="T45" fmla="*/ 8 h 204"/>
                <a:gd name="T46" fmla="*/ 102 w 185"/>
                <a:gd name="T47" fmla="*/ 5 h 204"/>
                <a:gd name="T48" fmla="*/ 115 w 185"/>
                <a:gd name="T49" fmla="*/ 0 h 204"/>
                <a:gd name="T50" fmla="*/ 128 w 185"/>
                <a:gd name="T51" fmla="*/ 9 h 204"/>
                <a:gd name="T52" fmla="*/ 132 w 185"/>
                <a:gd name="T53" fmla="*/ 14 h 204"/>
                <a:gd name="T54" fmla="*/ 130 w 185"/>
                <a:gd name="T55" fmla="*/ 20 h 204"/>
                <a:gd name="T56" fmla="*/ 129 w 185"/>
                <a:gd name="T57" fmla="*/ 34 h 204"/>
                <a:gd name="T58" fmla="*/ 124 w 185"/>
                <a:gd name="T59" fmla="*/ 49 h 204"/>
                <a:gd name="T60" fmla="*/ 144 w 185"/>
                <a:gd name="T61" fmla="*/ 35 h 204"/>
                <a:gd name="T62" fmla="*/ 151 w 185"/>
                <a:gd name="T63" fmla="*/ 15 h 204"/>
                <a:gd name="T64" fmla="*/ 152 w 185"/>
                <a:gd name="T65" fmla="*/ 20 h 204"/>
                <a:gd name="T66" fmla="*/ 160 w 185"/>
                <a:gd name="T67" fmla="*/ 18 h 204"/>
                <a:gd name="T68" fmla="*/ 165 w 185"/>
                <a:gd name="T69" fmla="*/ 23 h 204"/>
                <a:gd name="T70" fmla="*/ 173 w 185"/>
                <a:gd name="T71" fmla="*/ 27 h 204"/>
                <a:gd name="T72" fmla="*/ 174 w 185"/>
                <a:gd name="T73" fmla="*/ 35 h 204"/>
                <a:gd name="T74" fmla="*/ 180 w 185"/>
                <a:gd name="T75" fmla="*/ 41 h 204"/>
                <a:gd name="T76" fmla="*/ 182 w 185"/>
                <a:gd name="T77" fmla="*/ 51 h 204"/>
                <a:gd name="T78" fmla="*/ 183 w 185"/>
                <a:gd name="T79" fmla="*/ 65 h 204"/>
                <a:gd name="T80" fmla="*/ 179 w 185"/>
                <a:gd name="T81" fmla="*/ 94 h 204"/>
                <a:gd name="T82" fmla="*/ 179 w 185"/>
                <a:gd name="T83" fmla="*/ 112 h 204"/>
                <a:gd name="T84" fmla="*/ 177 w 185"/>
                <a:gd name="T85" fmla="*/ 127 h 204"/>
                <a:gd name="T86" fmla="*/ 173 w 185"/>
                <a:gd name="T87" fmla="*/ 139 h 204"/>
                <a:gd name="T88" fmla="*/ 162 w 185"/>
                <a:gd name="T89" fmla="*/ 131 h 204"/>
                <a:gd name="T90" fmla="*/ 167 w 185"/>
                <a:gd name="T91" fmla="*/ 144 h 204"/>
                <a:gd name="T92" fmla="*/ 176 w 185"/>
                <a:gd name="T93" fmla="*/ 153 h 204"/>
                <a:gd name="T94" fmla="*/ 172 w 185"/>
                <a:gd name="T95" fmla="*/ 156 h 204"/>
                <a:gd name="T96" fmla="*/ 182 w 185"/>
                <a:gd name="T97" fmla="*/ 161 h 204"/>
                <a:gd name="T98" fmla="*/ 180 w 185"/>
                <a:gd name="T99" fmla="*/ 171 h 204"/>
                <a:gd name="T100" fmla="*/ 183 w 185"/>
                <a:gd name="T101" fmla="*/ 181 h 204"/>
                <a:gd name="T102" fmla="*/ 175 w 185"/>
                <a:gd name="T103" fmla="*/ 191 h 204"/>
                <a:gd name="T104" fmla="*/ 168 w 185"/>
                <a:gd name="T105" fmla="*/ 198 h 204"/>
                <a:gd name="T106" fmla="*/ 158 w 185"/>
                <a:gd name="T107" fmla="*/ 198 h 204"/>
                <a:gd name="T108" fmla="*/ 147 w 185"/>
                <a:gd name="T109" fmla="*/ 202 h 204"/>
                <a:gd name="T110" fmla="*/ 120 w 185"/>
                <a:gd name="T111"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204">
                  <a:moveTo>
                    <a:pt x="120" y="197"/>
                  </a:moveTo>
                  <a:cubicBezTo>
                    <a:pt x="113" y="194"/>
                    <a:pt x="112" y="189"/>
                    <a:pt x="108" y="184"/>
                  </a:cubicBezTo>
                  <a:cubicBezTo>
                    <a:pt x="100" y="171"/>
                    <a:pt x="90" y="176"/>
                    <a:pt x="77" y="172"/>
                  </a:cubicBezTo>
                  <a:cubicBezTo>
                    <a:pt x="74" y="171"/>
                    <a:pt x="73" y="172"/>
                    <a:pt x="70" y="169"/>
                  </a:cubicBezTo>
                  <a:cubicBezTo>
                    <a:pt x="68" y="167"/>
                    <a:pt x="68" y="162"/>
                    <a:pt x="66" y="161"/>
                  </a:cubicBezTo>
                  <a:cubicBezTo>
                    <a:pt x="61" y="159"/>
                    <a:pt x="59" y="167"/>
                    <a:pt x="52" y="166"/>
                  </a:cubicBezTo>
                  <a:cubicBezTo>
                    <a:pt x="43" y="165"/>
                    <a:pt x="44" y="160"/>
                    <a:pt x="43" y="153"/>
                  </a:cubicBezTo>
                  <a:cubicBezTo>
                    <a:pt x="41" y="144"/>
                    <a:pt x="34" y="138"/>
                    <a:pt x="32" y="129"/>
                  </a:cubicBezTo>
                  <a:cubicBezTo>
                    <a:pt x="31" y="126"/>
                    <a:pt x="30" y="120"/>
                    <a:pt x="30" y="117"/>
                  </a:cubicBezTo>
                  <a:cubicBezTo>
                    <a:pt x="31" y="113"/>
                    <a:pt x="36" y="110"/>
                    <a:pt x="32" y="105"/>
                  </a:cubicBezTo>
                  <a:cubicBezTo>
                    <a:pt x="26" y="99"/>
                    <a:pt x="24" y="108"/>
                    <a:pt x="20" y="107"/>
                  </a:cubicBezTo>
                  <a:cubicBezTo>
                    <a:pt x="13" y="106"/>
                    <a:pt x="21" y="99"/>
                    <a:pt x="17" y="95"/>
                  </a:cubicBezTo>
                  <a:cubicBezTo>
                    <a:pt x="10" y="88"/>
                    <a:pt x="10" y="100"/>
                    <a:pt x="10" y="101"/>
                  </a:cubicBezTo>
                  <a:cubicBezTo>
                    <a:pt x="8" y="104"/>
                    <a:pt x="9" y="108"/>
                    <a:pt x="2" y="106"/>
                  </a:cubicBezTo>
                  <a:cubicBezTo>
                    <a:pt x="0" y="90"/>
                    <a:pt x="14" y="89"/>
                    <a:pt x="18" y="75"/>
                  </a:cubicBezTo>
                  <a:cubicBezTo>
                    <a:pt x="20" y="68"/>
                    <a:pt x="19" y="66"/>
                    <a:pt x="26" y="61"/>
                  </a:cubicBezTo>
                  <a:cubicBezTo>
                    <a:pt x="30" y="59"/>
                    <a:pt x="36" y="55"/>
                    <a:pt x="40" y="53"/>
                  </a:cubicBezTo>
                  <a:cubicBezTo>
                    <a:pt x="37" y="45"/>
                    <a:pt x="29" y="45"/>
                    <a:pt x="31" y="34"/>
                  </a:cubicBezTo>
                  <a:cubicBezTo>
                    <a:pt x="33" y="25"/>
                    <a:pt x="39" y="25"/>
                    <a:pt x="46" y="22"/>
                  </a:cubicBezTo>
                  <a:cubicBezTo>
                    <a:pt x="46" y="18"/>
                    <a:pt x="46" y="14"/>
                    <a:pt x="47" y="10"/>
                  </a:cubicBezTo>
                  <a:cubicBezTo>
                    <a:pt x="53" y="8"/>
                    <a:pt x="49" y="13"/>
                    <a:pt x="52" y="16"/>
                  </a:cubicBezTo>
                  <a:cubicBezTo>
                    <a:pt x="55" y="17"/>
                    <a:pt x="59" y="18"/>
                    <a:pt x="61" y="19"/>
                  </a:cubicBezTo>
                  <a:cubicBezTo>
                    <a:pt x="50" y="7"/>
                    <a:pt x="80" y="9"/>
                    <a:pt x="86" y="8"/>
                  </a:cubicBezTo>
                  <a:cubicBezTo>
                    <a:pt x="91" y="8"/>
                    <a:pt x="97" y="7"/>
                    <a:pt x="102" y="5"/>
                  </a:cubicBezTo>
                  <a:cubicBezTo>
                    <a:pt x="107" y="3"/>
                    <a:pt x="110" y="0"/>
                    <a:pt x="115" y="0"/>
                  </a:cubicBezTo>
                  <a:cubicBezTo>
                    <a:pt x="123" y="0"/>
                    <a:pt x="124" y="3"/>
                    <a:pt x="128" y="9"/>
                  </a:cubicBezTo>
                  <a:cubicBezTo>
                    <a:pt x="130" y="12"/>
                    <a:pt x="131" y="9"/>
                    <a:pt x="132" y="14"/>
                  </a:cubicBezTo>
                  <a:cubicBezTo>
                    <a:pt x="133" y="16"/>
                    <a:pt x="130" y="18"/>
                    <a:pt x="130" y="20"/>
                  </a:cubicBezTo>
                  <a:cubicBezTo>
                    <a:pt x="129" y="25"/>
                    <a:pt x="130" y="29"/>
                    <a:pt x="129" y="34"/>
                  </a:cubicBezTo>
                  <a:cubicBezTo>
                    <a:pt x="128" y="39"/>
                    <a:pt x="124" y="44"/>
                    <a:pt x="124" y="49"/>
                  </a:cubicBezTo>
                  <a:cubicBezTo>
                    <a:pt x="137" y="52"/>
                    <a:pt x="141" y="48"/>
                    <a:pt x="144" y="35"/>
                  </a:cubicBezTo>
                  <a:cubicBezTo>
                    <a:pt x="145" y="30"/>
                    <a:pt x="140" y="13"/>
                    <a:pt x="151" y="15"/>
                  </a:cubicBezTo>
                  <a:cubicBezTo>
                    <a:pt x="150" y="17"/>
                    <a:pt x="152" y="18"/>
                    <a:pt x="152" y="20"/>
                  </a:cubicBezTo>
                  <a:cubicBezTo>
                    <a:pt x="155" y="19"/>
                    <a:pt x="157" y="18"/>
                    <a:pt x="160" y="18"/>
                  </a:cubicBezTo>
                  <a:cubicBezTo>
                    <a:pt x="166" y="20"/>
                    <a:pt x="163" y="22"/>
                    <a:pt x="165" y="23"/>
                  </a:cubicBezTo>
                  <a:cubicBezTo>
                    <a:pt x="167" y="24"/>
                    <a:pt x="171" y="25"/>
                    <a:pt x="173" y="27"/>
                  </a:cubicBezTo>
                  <a:cubicBezTo>
                    <a:pt x="174" y="29"/>
                    <a:pt x="172" y="33"/>
                    <a:pt x="174" y="35"/>
                  </a:cubicBezTo>
                  <a:cubicBezTo>
                    <a:pt x="175" y="38"/>
                    <a:pt x="179" y="38"/>
                    <a:pt x="180" y="41"/>
                  </a:cubicBezTo>
                  <a:cubicBezTo>
                    <a:pt x="182" y="44"/>
                    <a:pt x="181" y="47"/>
                    <a:pt x="182" y="51"/>
                  </a:cubicBezTo>
                  <a:cubicBezTo>
                    <a:pt x="185" y="59"/>
                    <a:pt x="185" y="57"/>
                    <a:pt x="183" y="65"/>
                  </a:cubicBezTo>
                  <a:cubicBezTo>
                    <a:pt x="180" y="73"/>
                    <a:pt x="179" y="84"/>
                    <a:pt x="179" y="94"/>
                  </a:cubicBezTo>
                  <a:cubicBezTo>
                    <a:pt x="179" y="100"/>
                    <a:pt x="181" y="105"/>
                    <a:pt x="179" y="112"/>
                  </a:cubicBezTo>
                  <a:cubicBezTo>
                    <a:pt x="177" y="119"/>
                    <a:pt x="177" y="121"/>
                    <a:pt x="177" y="127"/>
                  </a:cubicBezTo>
                  <a:cubicBezTo>
                    <a:pt x="177" y="131"/>
                    <a:pt x="178" y="138"/>
                    <a:pt x="173" y="139"/>
                  </a:cubicBezTo>
                  <a:cubicBezTo>
                    <a:pt x="166" y="140"/>
                    <a:pt x="170" y="129"/>
                    <a:pt x="162" y="131"/>
                  </a:cubicBezTo>
                  <a:cubicBezTo>
                    <a:pt x="163" y="135"/>
                    <a:pt x="164" y="141"/>
                    <a:pt x="167" y="144"/>
                  </a:cubicBezTo>
                  <a:cubicBezTo>
                    <a:pt x="170" y="148"/>
                    <a:pt x="175" y="148"/>
                    <a:pt x="176" y="153"/>
                  </a:cubicBezTo>
                  <a:cubicBezTo>
                    <a:pt x="175" y="153"/>
                    <a:pt x="174" y="155"/>
                    <a:pt x="172" y="156"/>
                  </a:cubicBezTo>
                  <a:cubicBezTo>
                    <a:pt x="174" y="157"/>
                    <a:pt x="181" y="159"/>
                    <a:pt x="182" y="161"/>
                  </a:cubicBezTo>
                  <a:cubicBezTo>
                    <a:pt x="184" y="165"/>
                    <a:pt x="180" y="168"/>
                    <a:pt x="180" y="171"/>
                  </a:cubicBezTo>
                  <a:cubicBezTo>
                    <a:pt x="180" y="174"/>
                    <a:pt x="184" y="178"/>
                    <a:pt x="183" y="181"/>
                  </a:cubicBezTo>
                  <a:cubicBezTo>
                    <a:pt x="183" y="185"/>
                    <a:pt x="177" y="189"/>
                    <a:pt x="175" y="191"/>
                  </a:cubicBezTo>
                  <a:cubicBezTo>
                    <a:pt x="172" y="196"/>
                    <a:pt x="174" y="196"/>
                    <a:pt x="168" y="198"/>
                  </a:cubicBezTo>
                  <a:cubicBezTo>
                    <a:pt x="165" y="199"/>
                    <a:pt x="161" y="198"/>
                    <a:pt x="158" y="198"/>
                  </a:cubicBezTo>
                  <a:cubicBezTo>
                    <a:pt x="154" y="199"/>
                    <a:pt x="150" y="202"/>
                    <a:pt x="147" y="202"/>
                  </a:cubicBezTo>
                  <a:cubicBezTo>
                    <a:pt x="139" y="204"/>
                    <a:pt x="127" y="200"/>
                    <a:pt x="120" y="19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87"/>
            <p:cNvSpPr>
              <a:spLocks/>
            </p:cNvSpPr>
            <p:nvPr/>
          </p:nvSpPr>
          <p:spPr bwMode="auto">
            <a:xfrm>
              <a:off x="-2528887" y="-5651500"/>
              <a:ext cx="295275" cy="250825"/>
            </a:xfrm>
            <a:custGeom>
              <a:avLst/>
              <a:gdLst>
                <a:gd name="T0" fmla="*/ 10 w 79"/>
                <a:gd name="T1" fmla="*/ 11 h 67"/>
                <a:gd name="T2" fmla="*/ 1 w 79"/>
                <a:gd name="T3" fmla="*/ 4 h 67"/>
                <a:gd name="T4" fmla="*/ 1 w 79"/>
                <a:gd name="T5" fmla="*/ 2 h 67"/>
                <a:gd name="T6" fmla="*/ 34 w 79"/>
                <a:gd name="T7" fmla="*/ 2 h 67"/>
                <a:gd name="T8" fmla="*/ 50 w 79"/>
                <a:gd name="T9" fmla="*/ 5 h 67"/>
                <a:gd name="T10" fmla="*/ 64 w 79"/>
                <a:gd name="T11" fmla="*/ 11 h 67"/>
                <a:gd name="T12" fmla="*/ 76 w 79"/>
                <a:gd name="T13" fmla="*/ 32 h 67"/>
                <a:gd name="T14" fmla="*/ 58 w 79"/>
                <a:gd name="T15" fmla="*/ 56 h 67"/>
                <a:gd name="T16" fmla="*/ 44 w 79"/>
                <a:gd name="T17" fmla="*/ 62 h 67"/>
                <a:gd name="T18" fmla="*/ 29 w 79"/>
                <a:gd name="T19" fmla="*/ 61 h 67"/>
                <a:gd name="T20" fmla="*/ 13 w 79"/>
                <a:gd name="T21" fmla="*/ 64 h 67"/>
                <a:gd name="T22" fmla="*/ 7 w 79"/>
                <a:gd name="T23" fmla="*/ 52 h 67"/>
                <a:gd name="T24" fmla="*/ 35 w 79"/>
                <a:gd name="T25" fmla="*/ 50 h 67"/>
                <a:gd name="T26" fmla="*/ 33 w 79"/>
                <a:gd name="T27" fmla="*/ 44 h 67"/>
                <a:gd name="T28" fmla="*/ 17 w 79"/>
                <a:gd name="T29" fmla="*/ 40 h 67"/>
                <a:gd name="T30" fmla="*/ 6 w 79"/>
                <a:gd name="T31" fmla="*/ 31 h 67"/>
                <a:gd name="T32" fmla="*/ 11 w 79"/>
                <a:gd name="T33" fmla="*/ 27 h 67"/>
                <a:gd name="T34" fmla="*/ 9 w 79"/>
                <a:gd name="T35" fmla="*/ 22 h 67"/>
                <a:gd name="T36" fmla="*/ 7 w 79"/>
                <a:gd name="T37" fmla="*/ 17 h 67"/>
                <a:gd name="T38" fmla="*/ 10 w 79"/>
                <a:gd name="T39"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7">
                  <a:moveTo>
                    <a:pt x="10" y="11"/>
                  </a:moveTo>
                  <a:cubicBezTo>
                    <a:pt x="9" y="7"/>
                    <a:pt x="6" y="3"/>
                    <a:pt x="1" y="4"/>
                  </a:cubicBezTo>
                  <a:cubicBezTo>
                    <a:pt x="1" y="4"/>
                    <a:pt x="1" y="2"/>
                    <a:pt x="1" y="2"/>
                  </a:cubicBezTo>
                  <a:cubicBezTo>
                    <a:pt x="0" y="0"/>
                    <a:pt x="32" y="2"/>
                    <a:pt x="34" y="2"/>
                  </a:cubicBezTo>
                  <a:cubicBezTo>
                    <a:pt x="39" y="4"/>
                    <a:pt x="45" y="3"/>
                    <a:pt x="50" y="5"/>
                  </a:cubicBezTo>
                  <a:cubicBezTo>
                    <a:pt x="56" y="7"/>
                    <a:pt x="59" y="8"/>
                    <a:pt x="64" y="11"/>
                  </a:cubicBezTo>
                  <a:cubicBezTo>
                    <a:pt x="72" y="16"/>
                    <a:pt x="79" y="20"/>
                    <a:pt x="76" y="32"/>
                  </a:cubicBezTo>
                  <a:cubicBezTo>
                    <a:pt x="73" y="41"/>
                    <a:pt x="65" y="52"/>
                    <a:pt x="58" y="56"/>
                  </a:cubicBezTo>
                  <a:cubicBezTo>
                    <a:pt x="54" y="59"/>
                    <a:pt x="48" y="61"/>
                    <a:pt x="44" y="62"/>
                  </a:cubicBezTo>
                  <a:cubicBezTo>
                    <a:pt x="39" y="63"/>
                    <a:pt x="34" y="61"/>
                    <a:pt x="29" y="61"/>
                  </a:cubicBezTo>
                  <a:cubicBezTo>
                    <a:pt x="25" y="62"/>
                    <a:pt x="19" y="67"/>
                    <a:pt x="13" y="64"/>
                  </a:cubicBezTo>
                  <a:cubicBezTo>
                    <a:pt x="11" y="63"/>
                    <a:pt x="6" y="54"/>
                    <a:pt x="7" y="52"/>
                  </a:cubicBezTo>
                  <a:cubicBezTo>
                    <a:pt x="16" y="52"/>
                    <a:pt x="27" y="56"/>
                    <a:pt x="35" y="50"/>
                  </a:cubicBezTo>
                  <a:cubicBezTo>
                    <a:pt x="41" y="45"/>
                    <a:pt x="39" y="46"/>
                    <a:pt x="33" y="44"/>
                  </a:cubicBezTo>
                  <a:cubicBezTo>
                    <a:pt x="27" y="42"/>
                    <a:pt x="22" y="41"/>
                    <a:pt x="17" y="40"/>
                  </a:cubicBezTo>
                  <a:cubicBezTo>
                    <a:pt x="12" y="38"/>
                    <a:pt x="6" y="37"/>
                    <a:pt x="6" y="31"/>
                  </a:cubicBezTo>
                  <a:cubicBezTo>
                    <a:pt x="7" y="27"/>
                    <a:pt x="11" y="29"/>
                    <a:pt x="11" y="27"/>
                  </a:cubicBezTo>
                  <a:cubicBezTo>
                    <a:pt x="12" y="23"/>
                    <a:pt x="9" y="24"/>
                    <a:pt x="9" y="22"/>
                  </a:cubicBezTo>
                  <a:cubicBezTo>
                    <a:pt x="9" y="21"/>
                    <a:pt x="7" y="19"/>
                    <a:pt x="7" y="17"/>
                  </a:cubicBezTo>
                  <a:cubicBezTo>
                    <a:pt x="7" y="16"/>
                    <a:pt x="10" y="14"/>
                    <a:pt x="10"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88"/>
            <p:cNvSpPr>
              <a:spLocks/>
            </p:cNvSpPr>
            <p:nvPr/>
          </p:nvSpPr>
          <p:spPr bwMode="auto">
            <a:xfrm>
              <a:off x="-2487612" y="-6386513"/>
              <a:ext cx="674688" cy="784225"/>
            </a:xfrm>
            <a:custGeom>
              <a:avLst/>
              <a:gdLst>
                <a:gd name="T0" fmla="*/ 113 w 180"/>
                <a:gd name="T1" fmla="*/ 176 h 209"/>
                <a:gd name="T2" fmla="*/ 90 w 180"/>
                <a:gd name="T3" fmla="*/ 191 h 209"/>
                <a:gd name="T4" fmla="*/ 66 w 180"/>
                <a:gd name="T5" fmla="*/ 207 h 209"/>
                <a:gd name="T6" fmla="*/ 49 w 180"/>
                <a:gd name="T7" fmla="*/ 194 h 209"/>
                <a:gd name="T8" fmla="*/ 29 w 180"/>
                <a:gd name="T9" fmla="*/ 184 h 209"/>
                <a:gd name="T10" fmla="*/ 34 w 180"/>
                <a:gd name="T11" fmla="*/ 176 h 209"/>
                <a:gd name="T12" fmla="*/ 26 w 180"/>
                <a:gd name="T13" fmla="*/ 166 h 209"/>
                <a:gd name="T14" fmla="*/ 11 w 180"/>
                <a:gd name="T15" fmla="*/ 164 h 209"/>
                <a:gd name="T16" fmla="*/ 7 w 180"/>
                <a:gd name="T17" fmla="*/ 165 h 209"/>
                <a:gd name="T18" fmla="*/ 35 w 180"/>
                <a:gd name="T19" fmla="*/ 151 h 209"/>
                <a:gd name="T20" fmla="*/ 22 w 180"/>
                <a:gd name="T21" fmla="*/ 141 h 209"/>
                <a:gd name="T22" fmla="*/ 41 w 180"/>
                <a:gd name="T23" fmla="*/ 131 h 209"/>
                <a:gd name="T24" fmla="*/ 43 w 180"/>
                <a:gd name="T25" fmla="*/ 105 h 209"/>
                <a:gd name="T26" fmla="*/ 53 w 180"/>
                <a:gd name="T27" fmla="*/ 87 h 209"/>
                <a:gd name="T28" fmla="*/ 42 w 180"/>
                <a:gd name="T29" fmla="*/ 93 h 209"/>
                <a:gd name="T30" fmla="*/ 34 w 180"/>
                <a:gd name="T31" fmla="*/ 93 h 209"/>
                <a:gd name="T32" fmla="*/ 37 w 180"/>
                <a:gd name="T33" fmla="*/ 84 h 209"/>
                <a:gd name="T34" fmla="*/ 39 w 180"/>
                <a:gd name="T35" fmla="*/ 76 h 209"/>
                <a:gd name="T36" fmla="*/ 47 w 180"/>
                <a:gd name="T37" fmla="*/ 63 h 209"/>
                <a:gd name="T38" fmla="*/ 51 w 180"/>
                <a:gd name="T39" fmla="*/ 50 h 209"/>
                <a:gd name="T40" fmla="*/ 73 w 180"/>
                <a:gd name="T41" fmla="*/ 41 h 209"/>
                <a:gd name="T42" fmla="*/ 87 w 180"/>
                <a:gd name="T43" fmla="*/ 32 h 209"/>
                <a:gd name="T44" fmla="*/ 101 w 180"/>
                <a:gd name="T45" fmla="*/ 23 h 209"/>
                <a:gd name="T46" fmla="*/ 115 w 180"/>
                <a:gd name="T47" fmla="*/ 0 h 209"/>
                <a:gd name="T48" fmla="*/ 123 w 180"/>
                <a:gd name="T49" fmla="*/ 9 h 209"/>
                <a:gd name="T50" fmla="*/ 133 w 180"/>
                <a:gd name="T51" fmla="*/ 23 h 209"/>
                <a:gd name="T52" fmla="*/ 146 w 180"/>
                <a:gd name="T53" fmla="*/ 50 h 209"/>
                <a:gd name="T54" fmla="*/ 146 w 180"/>
                <a:gd name="T55" fmla="*/ 57 h 209"/>
                <a:gd name="T56" fmla="*/ 153 w 180"/>
                <a:gd name="T57" fmla="*/ 62 h 209"/>
                <a:gd name="T58" fmla="*/ 164 w 180"/>
                <a:gd name="T59" fmla="*/ 74 h 209"/>
                <a:gd name="T60" fmla="*/ 178 w 180"/>
                <a:gd name="T61" fmla="*/ 99 h 209"/>
                <a:gd name="T62" fmla="*/ 180 w 180"/>
                <a:gd name="T63" fmla="*/ 105 h 209"/>
                <a:gd name="T64" fmla="*/ 156 w 180"/>
                <a:gd name="T65" fmla="*/ 121 h 209"/>
                <a:gd name="T66" fmla="*/ 156 w 180"/>
                <a:gd name="T67" fmla="*/ 137 h 209"/>
                <a:gd name="T68" fmla="*/ 159 w 180"/>
                <a:gd name="T69" fmla="*/ 151 h 209"/>
                <a:gd name="T70" fmla="*/ 163 w 180"/>
                <a:gd name="T71" fmla="*/ 168 h 209"/>
                <a:gd name="T72" fmla="*/ 148 w 180"/>
                <a:gd name="T73" fmla="*/ 172 h 209"/>
                <a:gd name="T74" fmla="*/ 113 w 180"/>
                <a:gd name="T75" fmla="*/ 17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209">
                  <a:moveTo>
                    <a:pt x="113" y="176"/>
                  </a:moveTo>
                  <a:cubicBezTo>
                    <a:pt x="105" y="179"/>
                    <a:pt x="97" y="186"/>
                    <a:pt x="90" y="191"/>
                  </a:cubicBezTo>
                  <a:cubicBezTo>
                    <a:pt x="82" y="195"/>
                    <a:pt x="75" y="205"/>
                    <a:pt x="66" y="207"/>
                  </a:cubicBezTo>
                  <a:cubicBezTo>
                    <a:pt x="57" y="209"/>
                    <a:pt x="54" y="199"/>
                    <a:pt x="49" y="194"/>
                  </a:cubicBezTo>
                  <a:cubicBezTo>
                    <a:pt x="43" y="188"/>
                    <a:pt x="36" y="188"/>
                    <a:pt x="29" y="184"/>
                  </a:cubicBezTo>
                  <a:cubicBezTo>
                    <a:pt x="17" y="177"/>
                    <a:pt x="30" y="179"/>
                    <a:pt x="34" y="176"/>
                  </a:cubicBezTo>
                  <a:cubicBezTo>
                    <a:pt x="31" y="173"/>
                    <a:pt x="25" y="172"/>
                    <a:pt x="26" y="166"/>
                  </a:cubicBezTo>
                  <a:cubicBezTo>
                    <a:pt x="21" y="165"/>
                    <a:pt x="14" y="167"/>
                    <a:pt x="11" y="164"/>
                  </a:cubicBezTo>
                  <a:cubicBezTo>
                    <a:pt x="10" y="165"/>
                    <a:pt x="8" y="165"/>
                    <a:pt x="7" y="165"/>
                  </a:cubicBezTo>
                  <a:cubicBezTo>
                    <a:pt x="0" y="147"/>
                    <a:pt x="28" y="153"/>
                    <a:pt x="35" y="151"/>
                  </a:cubicBezTo>
                  <a:cubicBezTo>
                    <a:pt x="34" y="144"/>
                    <a:pt x="22" y="151"/>
                    <a:pt x="22" y="141"/>
                  </a:cubicBezTo>
                  <a:cubicBezTo>
                    <a:pt x="23" y="135"/>
                    <a:pt x="36" y="131"/>
                    <a:pt x="41" y="131"/>
                  </a:cubicBezTo>
                  <a:cubicBezTo>
                    <a:pt x="42" y="122"/>
                    <a:pt x="40" y="112"/>
                    <a:pt x="43" y="105"/>
                  </a:cubicBezTo>
                  <a:cubicBezTo>
                    <a:pt x="45" y="98"/>
                    <a:pt x="54" y="95"/>
                    <a:pt x="53" y="87"/>
                  </a:cubicBezTo>
                  <a:cubicBezTo>
                    <a:pt x="47" y="90"/>
                    <a:pt x="48" y="92"/>
                    <a:pt x="42" y="93"/>
                  </a:cubicBezTo>
                  <a:cubicBezTo>
                    <a:pt x="39" y="93"/>
                    <a:pt x="36" y="93"/>
                    <a:pt x="34" y="93"/>
                  </a:cubicBezTo>
                  <a:cubicBezTo>
                    <a:pt x="33" y="88"/>
                    <a:pt x="36" y="88"/>
                    <a:pt x="37" y="84"/>
                  </a:cubicBezTo>
                  <a:cubicBezTo>
                    <a:pt x="38" y="82"/>
                    <a:pt x="38" y="78"/>
                    <a:pt x="39" y="76"/>
                  </a:cubicBezTo>
                  <a:cubicBezTo>
                    <a:pt x="41" y="72"/>
                    <a:pt x="45" y="68"/>
                    <a:pt x="47" y="63"/>
                  </a:cubicBezTo>
                  <a:cubicBezTo>
                    <a:pt x="49" y="58"/>
                    <a:pt x="47" y="54"/>
                    <a:pt x="51" y="50"/>
                  </a:cubicBezTo>
                  <a:cubicBezTo>
                    <a:pt x="56" y="44"/>
                    <a:pt x="65" y="42"/>
                    <a:pt x="73" y="41"/>
                  </a:cubicBezTo>
                  <a:cubicBezTo>
                    <a:pt x="81" y="39"/>
                    <a:pt x="81" y="36"/>
                    <a:pt x="87" y="32"/>
                  </a:cubicBezTo>
                  <a:cubicBezTo>
                    <a:pt x="93" y="28"/>
                    <a:pt x="98" y="30"/>
                    <a:pt x="101" y="23"/>
                  </a:cubicBezTo>
                  <a:cubicBezTo>
                    <a:pt x="105" y="12"/>
                    <a:pt x="99" y="1"/>
                    <a:pt x="115" y="0"/>
                  </a:cubicBezTo>
                  <a:cubicBezTo>
                    <a:pt x="124" y="0"/>
                    <a:pt x="120" y="2"/>
                    <a:pt x="123" y="9"/>
                  </a:cubicBezTo>
                  <a:cubicBezTo>
                    <a:pt x="126" y="14"/>
                    <a:pt x="131" y="18"/>
                    <a:pt x="133" y="23"/>
                  </a:cubicBezTo>
                  <a:cubicBezTo>
                    <a:pt x="138" y="32"/>
                    <a:pt x="142" y="42"/>
                    <a:pt x="146" y="50"/>
                  </a:cubicBezTo>
                  <a:cubicBezTo>
                    <a:pt x="147" y="52"/>
                    <a:pt x="146" y="55"/>
                    <a:pt x="146" y="57"/>
                  </a:cubicBezTo>
                  <a:cubicBezTo>
                    <a:pt x="147" y="58"/>
                    <a:pt x="152" y="61"/>
                    <a:pt x="153" y="62"/>
                  </a:cubicBezTo>
                  <a:cubicBezTo>
                    <a:pt x="157" y="67"/>
                    <a:pt x="159" y="70"/>
                    <a:pt x="164" y="74"/>
                  </a:cubicBezTo>
                  <a:cubicBezTo>
                    <a:pt x="172" y="81"/>
                    <a:pt x="177" y="88"/>
                    <a:pt x="178" y="99"/>
                  </a:cubicBezTo>
                  <a:cubicBezTo>
                    <a:pt x="178" y="101"/>
                    <a:pt x="179" y="103"/>
                    <a:pt x="180" y="105"/>
                  </a:cubicBezTo>
                  <a:cubicBezTo>
                    <a:pt x="169" y="106"/>
                    <a:pt x="157" y="109"/>
                    <a:pt x="156" y="121"/>
                  </a:cubicBezTo>
                  <a:cubicBezTo>
                    <a:pt x="156" y="125"/>
                    <a:pt x="156" y="133"/>
                    <a:pt x="156" y="137"/>
                  </a:cubicBezTo>
                  <a:cubicBezTo>
                    <a:pt x="156" y="141"/>
                    <a:pt x="158" y="148"/>
                    <a:pt x="159" y="151"/>
                  </a:cubicBezTo>
                  <a:cubicBezTo>
                    <a:pt x="160" y="156"/>
                    <a:pt x="166" y="162"/>
                    <a:pt x="163" y="168"/>
                  </a:cubicBezTo>
                  <a:cubicBezTo>
                    <a:pt x="160" y="174"/>
                    <a:pt x="155" y="171"/>
                    <a:pt x="148" y="172"/>
                  </a:cubicBezTo>
                  <a:cubicBezTo>
                    <a:pt x="138" y="173"/>
                    <a:pt x="122" y="173"/>
                    <a:pt x="113" y="17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89"/>
            <p:cNvSpPr>
              <a:spLocks/>
            </p:cNvSpPr>
            <p:nvPr/>
          </p:nvSpPr>
          <p:spPr bwMode="auto">
            <a:xfrm>
              <a:off x="-2641600" y="-6381750"/>
              <a:ext cx="247650" cy="152400"/>
            </a:xfrm>
            <a:custGeom>
              <a:avLst/>
              <a:gdLst>
                <a:gd name="T0" fmla="*/ 46 w 66"/>
                <a:gd name="T1" fmla="*/ 31 h 41"/>
                <a:gd name="T2" fmla="*/ 8 w 66"/>
                <a:gd name="T3" fmla="*/ 25 h 41"/>
                <a:gd name="T4" fmla="*/ 19 w 66"/>
                <a:gd name="T5" fmla="*/ 34 h 41"/>
                <a:gd name="T6" fmla="*/ 46 w 66"/>
                <a:gd name="T7" fmla="*/ 31 h 41"/>
              </a:gdLst>
              <a:ahLst/>
              <a:cxnLst>
                <a:cxn ang="0">
                  <a:pos x="T0" y="T1"/>
                </a:cxn>
                <a:cxn ang="0">
                  <a:pos x="T2" y="T3"/>
                </a:cxn>
                <a:cxn ang="0">
                  <a:pos x="T4" y="T5"/>
                </a:cxn>
                <a:cxn ang="0">
                  <a:pos x="T6" y="T7"/>
                </a:cxn>
              </a:cxnLst>
              <a:rect l="0" t="0" r="r" b="b"/>
              <a:pathLst>
                <a:path w="66" h="41">
                  <a:moveTo>
                    <a:pt x="46" y="31"/>
                  </a:moveTo>
                  <a:cubicBezTo>
                    <a:pt x="66" y="1"/>
                    <a:pt x="0" y="0"/>
                    <a:pt x="8" y="25"/>
                  </a:cubicBezTo>
                  <a:cubicBezTo>
                    <a:pt x="10" y="30"/>
                    <a:pt x="14" y="31"/>
                    <a:pt x="19" y="34"/>
                  </a:cubicBezTo>
                  <a:cubicBezTo>
                    <a:pt x="28" y="39"/>
                    <a:pt x="39" y="41"/>
                    <a:pt x="46" y="3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90"/>
            <p:cNvSpPr>
              <a:spLocks/>
            </p:cNvSpPr>
            <p:nvPr/>
          </p:nvSpPr>
          <p:spPr bwMode="auto">
            <a:xfrm>
              <a:off x="-2082800" y="-4178300"/>
              <a:ext cx="119063" cy="150813"/>
            </a:xfrm>
            <a:custGeom>
              <a:avLst/>
              <a:gdLst>
                <a:gd name="T0" fmla="*/ 13 w 32"/>
                <a:gd name="T1" fmla="*/ 24 h 40"/>
                <a:gd name="T2" fmla="*/ 2 w 32"/>
                <a:gd name="T3" fmla="*/ 23 h 40"/>
                <a:gd name="T4" fmla="*/ 9 w 32"/>
                <a:gd name="T5" fmla="*/ 15 h 40"/>
                <a:gd name="T6" fmla="*/ 22 w 32"/>
                <a:gd name="T7" fmla="*/ 7 h 40"/>
                <a:gd name="T8" fmla="*/ 32 w 32"/>
                <a:gd name="T9" fmla="*/ 2 h 40"/>
                <a:gd name="T10" fmla="*/ 28 w 32"/>
                <a:gd name="T11" fmla="*/ 18 h 40"/>
                <a:gd name="T12" fmla="*/ 16 w 32"/>
                <a:gd name="T13" fmla="*/ 31 h 40"/>
                <a:gd name="T14" fmla="*/ 23 w 32"/>
                <a:gd name="T15" fmla="*/ 30 h 40"/>
                <a:gd name="T16" fmla="*/ 24 w 32"/>
                <a:gd name="T17" fmla="*/ 39 h 40"/>
                <a:gd name="T18" fmla="*/ 11 w 32"/>
                <a:gd name="T19" fmla="*/ 34 h 40"/>
                <a:gd name="T20" fmla="*/ 13 w 32"/>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0">
                  <a:moveTo>
                    <a:pt x="13" y="24"/>
                  </a:moveTo>
                  <a:cubicBezTo>
                    <a:pt x="11" y="24"/>
                    <a:pt x="3" y="27"/>
                    <a:pt x="2" y="23"/>
                  </a:cubicBezTo>
                  <a:cubicBezTo>
                    <a:pt x="0" y="20"/>
                    <a:pt x="7" y="17"/>
                    <a:pt x="9" y="15"/>
                  </a:cubicBezTo>
                  <a:cubicBezTo>
                    <a:pt x="14" y="13"/>
                    <a:pt x="18" y="11"/>
                    <a:pt x="22" y="7"/>
                  </a:cubicBezTo>
                  <a:cubicBezTo>
                    <a:pt x="25" y="5"/>
                    <a:pt x="27" y="0"/>
                    <a:pt x="32" y="2"/>
                  </a:cubicBezTo>
                  <a:cubicBezTo>
                    <a:pt x="32" y="7"/>
                    <a:pt x="31" y="13"/>
                    <a:pt x="28" y="18"/>
                  </a:cubicBezTo>
                  <a:cubicBezTo>
                    <a:pt x="25" y="24"/>
                    <a:pt x="17" y="23"/>
                    <a:pt x="16" y="31"/>
                  </a:cubicBezTo>
                  <a:cubicBezTo>
                    <a:pt x="19" y="31"/>
                    <a:pt x="21" y="30"/>
                    <a:pt x="23" y="30"/>
                  </a:cubicBezTo>
                  <a:cubicBezTo>
                    <a:pt x="24" y="33"/>
                    <a:pt x="25" y="35"/>
                    <a:pt x="24" y="39"/>
                  </a:cubicBezTo>
                  <a:cubicBezTo>
                    <a:pt x="20" y="40"/>
                    <a:pt x="13" y="38"/>
                    <a:pt x="11" y="34"/>
                  </a:cubicBezTo>
                  <a:cubicBezTo>
                    <a:pt x="10" y="31"/>
                    <a:pt x="9" y="24"/>
                    <a:pt x="13"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91"/>
            <p:cNvSpPr>
              <a:spLocks/>
            </p:cNvSpPr>
            <p:nvPr/>
          </p:nvSpPr>
          <p:spPr bwMode="auto">
            <a:xfrm>
              <a:off x="-3763962" y="-6164263"/>
              <a:ext cx="153988" cy="138113"/>
            </a:xfrm>
            <a:custGeom>
              <a:avLst/>
              <a:gdLst>
                <a:gd name="T0" fmla="*/ 40 w 41"/>
                <a:gd name="T1" fmla="*/ 19 h 37"/>
                <a:gd name="T2" fmla="*/ 7 w 41"/>
                <a:gd name="T3" fmla="*/ 16 h 37"/>
                <a:gd name="T4" fmla="*/ 28 w 41"/>
                <a:gd name="T5" fmla="*/ 1 h 37"/>
                <a:gd name="T6" fmla="*/ 40 w 41"/>
                <a:gd name="T7" fmla="*/ 19 h 37"/>
              </a:gdLst>
              <a:ahLst/>
              <a:cxnLst>
                <a:cxn ang="0">
                  <a:pos x="T0" y="T1"/>
                </a:cxn>
                <a:cxn ang="0">
                  <a:pos x="T2" y="T3"/>
                </a:cxn>
                <a:cxn ang="0">
                  <a:pos x="T4" y="T5"/>
                </a:cxn>
                <a:cxn ang="0">
                  <a:pos x="T6" y="T7"/>
                </a:cxn>
              </a:cxnLst>
              <a:rect l="0" t="0" r="r" b="b"/>
              <a:pathLst>
                <a:path w="41" h="37">
                  <a:moveTo>
                    <a:pt x="40" y="19"/>
                  </a:moveTo>
                  <a:cubicBezTo>
                    <a:pt x="38" y="37"/>
                    <a:pt x="0" y="34"/>
                    <a:pt x="7" y="16"/>
                  </a:cubicBezTo>
                  <a:cubicBezTo>
                    <a:pt x="9" y="10"/>
                    <a:pt x="22" y="0"/>
                    <a:pt x="28" y="1"/>
                  </a:cubicBezTo>
                  <a:cubicBezTo>
                    <a:pt x="34" y="2"/>
                    <a:pt x="41" y="12"/>
                    <a:pt x="40"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92"/>
            <p:cNvSpPr>
              <a:spLocks/>
            </p:cNvSpPr>
            <p:nvPr/>
          </p:nvSpPr>
          <p:spPr bwMode="auto">
            <a:xfrm>
              <a:off x="-4022725" y="-5434013"/>
              <a:ext cx="180975" cy="120650"/>
            </a:xfrm>
            <a:custGeom>
              <a:avLst/>
              <a:gdLst>
                <a:gd name="T0" fmla="*/ 14 w 48"/>
                <a:gd name="T1" fmla="*/ 23 h 32"/>
                <a:gd name="T2" fmla="*/ 12 w 48"/>
                <a:gd name="T3" fmla="*/ 22 h 32"/>
                <a:gd name="T4" fmla="*/ 8 w 48"/>
                <a:gd name="T5" fmla="*/ 17 h 32"/>
                <a:gd name="T6" fmla="*/ 4 w 48"/>
                <a:gd name="T7" fmla="*/ 10 h 32"/>
                <a:gd name="T8" fmla="*/ 7 w 48"/>
                <a:gd name="T9" fmla="*/ 2 h 32"/>
                <a:gd name="T10" fmla="*/ 21 w 48"/>
                <a:gd name="T11" fmla="*/ 10 h 32"/>
                <a:gd name="T12" fmla="*/ 35 w 48"/>
                <a:gd name="T13" fmla="*/ 23 h 32"/>
                <a:gd name="T14" fmla="*/ 38 w 48"/>
                <a:gd name="T15" fmla="*/ 31 h 32"/>
                <a:gd name="T16" fmla="*/ 26 w 48"/>
                <a:gd name="T17" fmla="*/ 31 h 32"/>
                <a:gd name="T18" fmla="*/ 19 w 48"/>
                <a:gd name="T19" fmla="*/ 27 h 32"/>
                <a:gd name="T20" fmla="*/ 14 w 48"/>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2">
                  <a:moveTo>
                    <a:pt x="14" y="23"/>
                  </a:moveTo>
                  <a:cubicBezTo>
                    <a:pt x="14" y="23"/>
                    <a:pt x="13" y="23"/>
                    <a:pt x="12" y="22"/>
                  </a:cubicBezTo>
                  <a:cubicBezTo>
                    <a:pt x="11" y="21"/>
                    <a:pt x="9" y="19"/>
                    <a:pt x="8" y="17"/>
                  </a:cubicBezTo>
                  <a:cubicBezTo>
                    <a:pt x="7" y="15"/>
                    <a:pt x="5" y="13"/>
                    <a:pt x="4" y="10"/>
                  </a:cubicBezTo>
                  <a:cubicBezTo>
                    <a:pt x="3" y="7"/>
                    <a:pt x="0" y="0"/>
                    <a:pt x="7" y="2"/>
                  </a:cubicBezTo>
                  <a:cubicBezTo>
                    <a:pt x="7" y="8"/>
                    <a:pt x="16" y="8"/>
                    <a:pt x="21" y="10"/>
                  </a:cubicBezTo>
                  <a:cubicBezTo>
                    <a:pt x="26" y="14"/>
                    <a:pt x="29" y="19"/>
                    <a:pt x="35" y="23"/>
                  </a:cubicBezTo>
                  <a:cubicBezTo>
                    <a:pt x="39" y="25"/>
                    <a:pt x="48" y="27"/>
                    <a:pt x="38" y="31"/>
                  </a:cubicBezTo>
                  <a:cubicBezTo>
                    <a:pt x="34" y="32"/>
                    <a:pt x="30" y="31"/>
                    <a:pt x="26" y="31"/>
                  </a:cubicBezTo>
                  <a:cubicBezTo>
                    <a:pt x="22" y="30"/>
                    <a:pt x="22" y="30"/>
                    <a:pt x="19" y="27"/>
                  </a:cubicBezTo>
                  <a:cubicBezTo>
                    <a:pt x="18" y="24"/>
                    <a:pt x="16" y="24"/>
                    <a:pt x="14"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93"/>
            <p:cNvSpPr>
              <a:spLocks/>
            </p:cNvSpPr>
            <p:nvPr/>
          </p:nvSpPr>
          <p:spPr bwMode="auto">
            <a:xfrm>
              <a:off x="-2720975" y="-4237038"/>
              <a:ext cx="93663" cy="93663"/>
            </a:xfrm>
            <a:custGeom>
              <a:avLst/>
              <a:gdLst>
                <a:gd name="T0" fmla="*/ 15 w 25"/>
                <a:gd name="T1" fmla="*/ 2 h 25"/>
                <a:gd name="T2" fmla="*/ 8 w 25"/>
                <a:gd name="T3" fmla="*/ 19 h 25"/>
                <a:gd name="T4" fmla="*/ 15 w 25"/>
                <a:gd name="T5" fmla="*/ 2 h 25"/>
              </a:gdLst>
              <a:ahLst/>
              <a:cxnLst>
                <a:cxn ang="0">
                  <a:pos x="T0" y="T1"/>
                </a:cxn>
                <a:cxn ang="0">
                  <a:pos x="T2" y="T3"/>
                </a:cxn>
                <a:cxn ang="0">
                  <a:pos x="T4" y="T5"/>
                </a:cxn>
              </a:cxnLst>
              <a:rect l="0" t="0" r="r" b="b"/>
              <a:pathLst>
                <a:path w="25" h="25">
                  <a:moveTo>
                    <a:pt x="15" y="2"/>
                  </a:moveTo>
                  <a:cubicBezTo>
                    <a:pt x="25" y="4"/>
                    <a:pt x="16" y="25"/>
                    <a:pt x="8" y="19"/>
                  </a:cubicBezTo>
                  <a:cubicBezTo>
                    <a:pt x="0" y="15"/>
                    <a:pt x="6" y="0"/>
                    <a:pt x="15"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94"/>
            <p:cNvSpPr>
              <a:spLocks/>
            </p:cNvSpPr>
            <p:nvPr/>
          </p:nvSpPr>
          <p:spPr bwMode="auto">
            <a:xfrm>
              <a:off x="-3455987" y="-3660775"/>
              <a:ext cx="82550" cy="60325"/>
            </a:xfrm>
            <a:custGeom>
              <a:avLst/>
              <a:gdLst>
                <a:gd name="T0" fmla="*/ 15 w 22"/>
                <a:gd name="T1" fmla="*/ 16 h 16"/>
                <a:gd name="T2" fmla="*/ 1 w 22"/>
                <a:gd name="T3" fmla="*/ 8 h 16"/>
                <a:gd name="T4" fmla="*/ 9 w 22"/>
                <a:gd name="T5" fmla="*/ 2 h 16"/>
                <a:gd name="T6" fmla="*/ 11 w 22"/>
                <a:gd name="T7" fmla="*/ 7 h 16"/>
                <a:gd name="T8" fmla="*/ 17 w 22"/>
                <a:gd name="T9" fmla="*/ 10 h 16"/>
                <a:gd name="T10" fmla="*/ 15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5" y="16"/>
                  </a:moveTo>
                  <a:cubicBezTo>
                    <a:pt x="11" y="16"/>
                    <a:pt x="2" y="13"/>
                    <a:pt x="1" y="8"/>
                  </a:cubicBezTo>
                  <a:cubicBezTo>
                    <a:pt x="0" y="3"/>
                    <a:pt x="6" y="0"/>
                    <a:pt x="9" y="2"/>
                  </a:cubicBezTo>
                  <a:cubicBezTo>
                    <a:pt x="12" y="4"/>
                    <a:pt x="10" y="5"/>
                    <a:pt x="11" y="7"/>
                  </a:cubicBezTo>
                  <a:cubicBezTo>
                    <a:pt x="13" y="9"/>
                    <a:pt x="13" y="8"/>
                    <a:pt x="17" y="10"/>
                  </a:cubicBezTo>
                  <a:cubicBezTo>
                    <a:pt x="22" y="13"/>
                    <a:pt x="22" y="16"/>
                    <a:pt x="15"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195"/>
            <p:cNvSpPr>
              <a:spLocks/>
            </p:cNvSpPr>
            <p:nvPr/>
          </p:nvSpPr>
          <p:spPr bwMode="auto">
            <a:xfrm>
              <a:off x="-3395662" y="-3667125"/>
              <a:ext cx="112713" cy="41275"/>
            </a:xfrm>
            <a:custGeom>
              <a:avLst/>
              <a:gdLst>
                <a:gd name="T0" fmla="*/ 25 w 30"/>
                <a:gd name="T1" fmla="*/ 5 h 11"/>
                <a:gd name="T2" fmla="*/ 22 w 30"/>
                <a:gd name="T3" fmla="*/ 10 h 11"/>
                <a:gd name="T4" fmla="*/ 1 w 30"/>
                <a:gd name="T5" fmla="*/ 8 h 11"/>
                <a:gd name="T6" fmla="*/ 16 w 30"/>
                <a:gd name="T7" fmla="*/ 1 h 11"/>
                <a:gd name="T8" fmla="*/ 25 w 30"/>
                <a:gd name="T9" fmla="*/ 5 h 11"/>
              </a:gdLst>
              <a:ahLst/>
              <a:cxnLst>
                <a:cxn ang="0">
                  <a:pos x="T0" y="T1"/>
                </a:cxn>
                <a:cxn ang="0">
                  <a:pos x="T2" y="T3"/>
                </a:cxn>
                <a:cxn ang="0">
                  <a:pos x="T4" y="T5"/>
                </a:cxn>
                <a:cxn ang="0">
                  <a:pos x="T6" y="T7"/>
                </a:cxn>
                <a:cxn ang="0">
                  <a:pos x="T8" y="T9"/>
                </a:cxn>
              </a:cxnLst>
              <a:rect l="0" t="0" r="r" b="b"/>
              <a:pathLst>
                <a:path w="30" h="11">
                  <a:moveTo>
                    <a:pt x="25" y="5"/>
                  </a:moveTo>
                  <a:cubicBezTo>
                    <a:pt x="29" y="7"/>
                    <a:pt x="30" y="10"/>
                    <a:pt x="22" y="10"/>
                  </a:cubicBezTo>
                  <a:cubicBezTo>
                    <a:pt x="21" y="11"/>
                    <a:pt x="1" y="10"/>
                    <a:pt x="1" y="8"/>
                  </a:cubicBezTo>
                  <a:cubicBezTo>
                    <a:pt x="0" y="0"/>
                    <a:pt x="11" y="1"/>
                    <a:pt x="16" y="1"/>
                  </a:cubicBezTo>
                  <a:cubicBezTo>
                    <a:pt x="18" y="2"/>
                    <a:pt x="22" y="3"/>
                    <a:pt x="25"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196"/>
            <p:cNvSpPr>
              <a:spLocks/>
            </p:cNvSpPr>
            <p:nvPr/>
          </p:nvSpPr>
          <p:spPr bwMode="auto">
            <a:xfrm>
              <a:off x="-3489325" y="-3484563"/>
              <a:ext cx="112713" cy="200025"/>
            </a:xfrm>
            <a:custGeom>
              <a:avLst/>
              <a:gdLst>
                <a:gd name="T0" fmla="*/ 16 w 30"/>
                <a:gd name="T1" fmla="*/ 46 h 53"/>
                <a:gd name="T2" fmla="*/ 12 w 30"/>
                <a:gd name="T3" fmla="*/ 9 h 53"/>
                <a:gd name="T4" fmla="*/ 28 w 30"/>
                <a:gd name="T5" fmla="*/ 3 h 53"/>
                <a:gd name="T6" fmla="*/ 26 w 30"/>
                <a:gd name="T7" fmla="*/ 6 h 53"/>
                <a:gd name="T8" fmla="*/ 24 w 30"/>
                <a:gd name="T9" fmla="*/ 7 h 53"/>
                <a:gd name="T10" fmla="*/ 25 w 30"/>
                <a:gd name="T11" fmla="*/ 10 h 53"/>
                <a:gd name="T12" fmla="*/ 29 w 30"/>
                <a:gd name="T13" fmla="*/ 20 h 53"/>
                <a:gd name="T14" fmla="*/ 29 w 30"/>
                <a:gd name="T15" fmla="*/ 25 h 53"/>
                <a:gd name="T16" fmla="*/ 25 w 30"/>
                <a:gd name="T17" fmla="*/ 28 h 53"/>
                <a:gd name="T18" fmla="*/ 26 w 30"/>
                <a:gd name="T19" fmla="*/ 38 h 53"/>
                <a:gd name="T20" fmla="*/ 23 w 30"/>
                <a:gd name="T21" fmla="*/ 48 h 53"/>
                <a:gd name="T22" fmla="*/ 16 w 30"/>
                <a:gd name="T23"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3">
                  <a:moveTo>
                    <a:pt x="16" y="46"/>
                  </a:moveTo>
                  <a:cubicBezTo>
                    <a:pt x="9" y="34"/>
                    <a:pt x="0" y="22"/>
                    <a:pt x="12" y="9"/>
                  </a:cubicBezTo>
                  <a:cubicBezTo>
                    <a:pt x="13" y="8"/>
                    <a:pt x="28" y="0"/>
                    <a:pt x="28" y="3"/>
                  </a:cubicBezTo>
                  <a:cubicBezTo>
                    <a:pt x="29" y="6"/>
                    <a:pt x="26" y="5"/>
                    <a:pt x="26" y="6"/>
                  </a:cubicBezTo>
                  <a:cubicBezTo>
                    <a:pt x="26" y="6"/>
                    <a:pt x="24" y="6"/>
                    <a:pt x="24" y="7"/>
                  </a:cubicBezTo>
                  <a:cubicBezTo>
                    <a:pt x="23" y="9"/>
                    <a:pt x="25" y="9"/>
                    <a:pt x="25" y="10"/>
                  </a:cubicBezTo>
                  <a:cubicBezTo>
                    <a:pt x="25" y="13"/>
                    <a:pt x="28" y="16"/>
                    <a:pt x="29" y="20"/>
                  </a:cubicBezTo>
                  <a:cubicBezTo>
                    <a:pt x="29" y="21"/>
                    <a:pt x="30" y="23"/>
                    <a:pt x="29" y="25"/>
                  </a:cubicBezTo>
                  <a:cubicBezTo>
                    <a:pt x="29" y="27"/>
                    <a:pt x="26" y="26"/>
                    <a:pt x="25" y="28"/>
                  </a:cubicBezTo>
                  <a:cubicBezTo>
                    <a:pt x="23" y="32"/>
                    <a:pt x="26" y="34"/>
                    <a:pt x="26" y="38"/>
                  </a:cubicBezTo>
                  <a:cubicBezTo>
                    <a:pt x="26" y="40"/>
                    <a:pt x="24" y="45"/>
                    <a:pt x="23" y="48"/>
                  </a:cubicBezTo>
                  <a:cubicBezTo>
                    <a:pt x="21" y="53"/>
                    <a:pt x="20" y="53"/>
                    <a:pt x="16" y="4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197"/>
            <p:cNvSpPr>
              <a:spLocks/>
            </p:cNvSpPr>
            <p:nvPr/>
          </p:nvSpPr>
          <p:spPr bwMode="auto">
            <a:xfrm>
              <a:off x="-5375275" y="-6348413"/>
              <a:ext cx="314325" cy="366713"/>
            </a:xfrm>
            <a:custGeom>
              <a:avLst/>
              <a:gdLst>
                <a:gd name="T0" fmla="*/ 8 w 84"/>
                <a:gd name="T1" fmla="*/ 59 h 98"/>
                <a:gd name="T2" fmla="*/ 15 w 84"/>
                <a:gd name="T3" fmla="*/ 51 h 98"/>
                <a:gd name="T4" fmla="*/ 17 w 84"/>
                <a:gd name="T5" fmla="*/ 44 h 98"/>
                <a:gd name="T6" fmla="*/ 26 w 84"/>
                <a:gd name="T7" fmla="*/ 42 h 98"/>
                <a:gd name="T8" fmla="*/ 43 w 84"/>
                <a:gd name="T9" fmla="*/ 42 h 98"/>
                <a:gd name="T10" fmla="*/ 45 w 84"/>
                <a:gd name="T11" fmla="*/ 24 h 98"/>
                <a:gd name="T12" fmla="*/ 57 w 84"/>
                <a:gd name="T13" fmla="*/ 2 h 98"/>
                <a:gd name="T14" fmla="*/ 75 w 84"/>
                <a:gd name="T15" fmla="*/ 21 h 98"/>
                <a:gd name="T16" fmla="*/ 78 w 84"/>
                <a:gd name="T17" fmla="*/ 34 h 98"/>
                <a:gd name="T18" fmla="*/ 73 w 84"/>
                <a:gd name="T19" fmla="*/ 38 h 98"/>
                <a:gd name="T20" fmla="*/ 75 w 84"/>
                <a:gd name="T21" fmla="*/ 43 h 98"/>
                <a:gd name="T22" fmla="*/ 66 w 84"/>
                <a:gd name="T23" fmla="*/ 73 h 98"/>
                <a:gd name="T24" fmla="*/ 52 w 84"/>
                <a:gd name="T25" fmla="*/ 84 h 98"/>
                <a:gd name="T26" fmla="*/ 36 w 84"/>
                <a:gd name="T27" fmla="*/ 89 h 98"/>
                <a:gd name="T28" fmla="*/ 25 w 84"/>
                <a:gd name="T29" fmla="*/ 92 h 98"/>
                <a:gd name="T30" fmla="*/ 14 w 84"/>
                <a:gd name="T31" fmla="*/ 95 h 98"/>
                <a:gd name="T32" fmla="*/ 13 w 84"/>
                <a:gd name="T33" fmla="*/ 90 h 98"/>
                <a:gd name="T34" fmla="*/ 10 w 84"/>
                <a:gd name="T35" fmla="*/ 84 h 98"/>
                <a:gd name="T36" fmla="*/ 7 w 84"/>
                <a:gd name="T37" fmla="*/ 78 h 98"/>
                <a:gd name="T38" fmla="*/ 1 w 84"/>
                <a:gd name="T39" fmla="*/ 69 h 98"/>
                <a:gd name="T40" fmla="*/ 8 w 84"/>
                <a:gd name="T41" fmla="*/ 5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8" y="59"/>
                  </a:moveTo>
                  <a:cubicBezTo>
                    <a:pt x="11" y="56"/>
                    <a:pt x="14" y="54"/>
                    <a:pt x="15" y="51"/>
                  </a:cubicBezTo>
                  <a:cubicBezTo>
                    <a:pt x="16" y="49"/>
                    <a:pt x="15" y="46"/>
                    <a:pt x="17" y="44"/>
                  </a:cubicBezTo>
                  <a:cubicBezTo>
                    <a:pt x="18" y="42"/>
                    <a:pt x="24" y="42"/>
                    <a:pt x="26" y="42"/>
                  </a:cubicBezTo>
                  <a:cubicBezTo>
                    <a:pt x="31" y="41"/>
                    <a:pt x="37" y="41"/>
                    <a:pt x="43" y="42"/>
                  </a:cubicBezTo>
                  <a:cubicBezTo>
                    <a:pt x="47" y="37"/>
                    <a:pt x="46" y="29"/>
                    <a:pt x="45" y="24"/>
                  </a:cubicBezTo>
                  <a:cubicBezTo>
                    <a:pt x="43" y="15"/>
                    <a:pt x="47" y="3"/>
                    <a:pt x="57" y="2"/>
                  </a:cubicBezTo>
                  <a:cubicBezTo>
                    <a:pt x="67" y="0"/>
                    <a:pt x="74" y="13"/>
                    <a:pt x="75" y="21"/>
                  </a:cubicBezTo>
                  <a:cubicBezTo>
                    <a:pt x="76" y="24"/>
                    <a:pt x="78" y="30"/>
                    <a:pt x="78" y="34"/>
                  </a:cubicBezTo>
                  <a:cubicBezTo>
                    <a:pt x="77" y="37"/>
                    <a:pt x="74" y="36"/>
                    <a:pt x="73" y="38"/>
                  </a:cubicBezTo>
                  <a:cubicBezTo>
                    <a:pt x="73" y="39"/>
                    <a:pt x="76" y="41"/>
                    <a:pt x="75" y="43"/>
                  </a:cubicBezTo>
                  <a:cubicBezTo>
                    <a:pt x="84" y="46"/>
                    <a:pt x="68" y="70"/>
                    <a:pt x="66" y="73"/>
                  </a:cubicBezTo>
                  <a:cubicBezTo>
                    <a:pt x="62" y="77"/>
                    <a:pt x="57" y="81"/>
                    <a:pt x="52" y="84"/>
                  </a:cubicBezTo>
                  <a:cubicBezTo>
                    <a:pt x="47" y="86"/>
                    <a:pt x="42" y="87"/>
                    <a:pt x="36" y="89"/>
                  </a:cubicBezTo>
                  <a:cubicBezTo>
                    <a:pt x="32" y="90"/>
                    <a:pt x="29" y="90"/>
                    <a:pt x="25" y="92"/>
                  </a:cubicBezTo>
                  <a:cubicBezTo>
                    <a:pt x="23" y="93"/>
                    <a:pt x="17" y="98"/>
                    <a:pt x="14" y="95"/>
                  </a:cubicBezTo>
                  <a:cubicBezTo>
                    <a:pt x="14" y="95"/>
                    <a:pt x="14" y="91"/>
                    <a:pt x="13" y="90"/>
                  </a:cubicBezTo>
                  <a:cubicBezTo>
                    <a:pt x="12" y="88"/>
                    <a:pt x="11" y="86"/>
                    <a:pt x="10" y="84"/>
                  </a:cubicBezTo>
                  <a:cubicBezTo>
                    <a:pt x="9" y="82"/>
                    <a:pt x="8" y="79"/>
                    <a:pt x="7" y="78"/>
                  </a:cubicBezTo>
                  <a:cubicBezTo>
                    <a:pt x="4" y="74"/>
                    <a:pt x="0" y="75"/>
                    <a:pt x="1" y="69"/>
                  </a:cubicBezTo>
                  <a:cubicBezTo>
                    <a:pt x="2" y="65"/>
                    <a:pt x="6" y="62"/>
                    <a:pt x="8" y="5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198"/>
            <p:cNvSpPr>
              <a:spLocks/>
            </p:cNvSpPr>
            <p:nvPr/>
          </p:nvSpPr>
          <p:spPr bwMode="auto">
            <a:xfrm>
              <a:off x="-5627687" y="-6299200"/>
              <a:ext cx="176213" cy="152400"/>
            </a:xfrm>
            <a:custGeom>
              <a:avLst/>
              <a:gdLst>
                <a:gd name="T0" fmla="*/ 26 w 47"/>
                <a:gd name="T1" fmla="*/ 39 h 41"/>
                <a:gd name="T2" fmla="*/ 5 w 47"/>
                <a:gd name="T3" fmla="*/ 31 h 41"/>
                <a:gd name="T4" fmla="*/ 2 w 47"/>
                <a:gd name="T5" fmla="*/ 25 h 41"/>
                <a:gd name="T6" fmla="*/ 5 w 47"/>
                <a:gd name="T7" fmla="*/ 24 h 41"/>
                <a:gd name="T8" fmla="*/ 8 w 47"/>
                <a:gd name="T9" fmla="*/ 21 h 41"/>
                <a:gd name="T10" fmla="*/ 12 w 47"/>
                <a:gd name="T11" fmla="*/ 15 h 41"/>
                <a:gd name="T12" fmla="*/ 28 w 47"/>
                <a:gd name="T13" fmla="*/ 5 h 41"/>
                <a:gd name="T14" fmla="*/ 45 w 47"/>
                <a:gd name="T15" fmla="*/ 4 h 41"/>
                <a:gd name="T16" fmla="*/ 43 w 47"/>
                <a:gd name="T17" fmla="*/ 9 h 41"/>
                <a:gd name="T18" fmla="*/ 43 w 47"/>
                <a:gd name="T19" fmla="*/ 16 h 41"/>
                <a:gd name="T20" fmla="*/ 36 w 47"/>
                <a:gd name="T21" fmla="*/ 28 h 41"/>
                <a:gd name="T22" fmla="*/ 26 w 47"/>
                <a:gd name="T23"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1">
                  <a:moveTo>
                    <a:pt x="26" y="39"/>
                  </a:moveTo>
                  <a:cubicBezTo>
                    <a:pt x="19" y="41"/>
                    <a:pt x="11" y="36"/>
                    <a:pt x="5" y="31"/>
                  </a:cubicBezTo>
                  <a:cubicBezTo>
                    <a:pt x="3" y="30"/>
                    <a:pt x="0" y="29"/>
                    <a:pt x="2" y="25"/>
                  </a:cubicBezTo>
                  <a:cubicBezTo>
                    <a:pt x="3" y="24"/>
                    <a:pt x="4" y="25"/>
                    <a:pt x="5" y="24"/>
                  </a:cubicBezTo>
                  <a:cubicBezTo>
                    <a:pt x="6" y="23"/>
                    <a:pt x="7" y="22"/>
                    <a:pt x="8" y="21"/>
                  </a:cubicBezTo>
                  <a:cubicBezTo>
                    <a:pt x="9" y="19"/>
                    <a:pt x="10" y="17"/>
                    <a:pt x="12" y="15"/>
                  </a:cubicBezTo>
                  <a:cubicBezTo>
                    <a:pt x="17" y="11"/>
                    <a:pt x="23" y="9"/>
                    <a:pt x="28" y="5"/>
                  </a:cubicBezTo>
                  <a:cubicBezTo>
                    <a:pt x="32" y="2"/>
                    <a:pt x="42" y="0"/>
                    <a:pt x="45" y="4"/>
                  </a:cubicBezTo>
                  <a:cubicBezTo>
                    <a:pt x="47" y="8"/>
                    <a:pt x="44" y="7"/>
                    <a:pt x="43" y="9"/>
                  </a:cubicBezTo>
                  <a:cubicBezTo>
                    <a:pt x="42" y="11"/>
                    <a:pt x="43" y="14"/>
                    <a:pt x="43" y="16"/>
                  </a:cubicBezTo>
                  <a:cubicBezTo>
                    <a:pt x="43" y="22"/>
                    <a:pt x="39" y="24"/>
                    <a:pt x="36" y="28"/>
                  </a:cubicBezTo>
                  <a:cubicBezTo>
                    <a:pt x="33" y="33"/>
                    <a:pt x="32" y="37"/>
                    <a:pt x="26" y="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199"/>
            <p:cNvSpPr>
              <a:spLocks/>
            </p:cNvSpPr>
            <p:nvPr/>
          </p:nvSpPr>
          <p:spPr bwMode="auto">
            <a:xfrm>
              <a:off x="-5686425" y="-6135688"/>
              <a:ext cx="284163" cy="319088"/>
            </a:xfrm>
            <a:custGeom>
              <a:avLst/>
              <a:gdLst>
                <a:gd name="T0" fmla="*/ 5 w 76"/>
                <a:gd name="T1" fmla="*/ 27 h 85"/>
                <a:gd name="T2" fmla="*/ 9 w 76"/>
                <a:gd name="T3" fmla="*/ 15 h 85"/>
                <a:gd name="T4" fmla="*/ 15 w 76"/>
                <a:gd name="T5" fmla="*/ 9 h 85"/>
                <a:gd name="T6" fmla="*/ 23 w 76"/>
                <a:gd name="T7" fmla="*/ 7 h 85"/>
                <a:gd name="T8" fmla="*/ 27 w 76"/>
                <a:gd name="T9" fmla="*/ 13 h 85"/>
                <a:gd name="T10" fmla="*/ 44 w 76"/>
                <a:gd name="T11" fmla="*/ 10 h 85"/>
                <a:gd name="T12" fmla="*/ 53 w 76"/>
                <a:gd name="T13" fmla="*/ 7 h 85"/>
                <a:gd name="T14" fmla="*/ 61 w 76"/>
                <a:gd name="T15" fmla="*/ 3 h 85"/>
                <a:gd name="T16" fmla="*/ 74 w 76"/>
                <a:gd name="T17" fmla="*/ 8 h 85"/>
                <a:gd name="T18" fmla="*/ 74 w 76"/>
                <a:gd name="T19" fmla="*/ 23 h 85"/>
                <a:gd name="T20" fmla="*/ 73 w 76"/>
                <a:gd name="T21" fmla="*/ 37 h 85"/>
                <a:gd name="T22" fmla="*/ 71 w 76"/>
                <a:gd name="T23" fmla="*/ 43 h 85"/>
                <a:gd name="T24" fmla="*/ 70 w 76"/>
                <a:gd name="T25" fmla="*/ 50 h 85"/>
                <a:gd name="T26" fmla="*/ 62 w 76"/>
                <a:gd name="T27" fmla="*/ 55 h 85"/>
                <a:gd name="T28" fmla="*/ 57 w 76"/>
                <a:gd name="T29" fmla="*/ 61 h 85"/>
                <a:gd name="T30" fmla="*/ 57 w 76"/>
                <a:gd name="T31" fmla="*/ 70 h 85"/>
                <a:gd name="T32" fmla="*/ 52 w 76"/>
                <a:gd name="T33" fmla="*/ 77 h 85"/>
                <a:gd name="T34" fmla="*/ 36 w 76"/>
                <a:gd name="T35" fmla="*/ 79 h 85"/>
                <a:gd name="T36" fmla="*/ 30 w 76"/>
                <a:gd name="T37" fmla="*/ 74 h 85"/>
                <a:gd name="T38" fmla="*/ 25 w 76"/>
                <a:gd name="T39" fmla="*/ 70 h 85"/>
                <a:gd name="T40" fmla="*/ 13 w 76"/>
                <a:gd name="T41" fmla="*/ 77 h 85"/>
                <a:gd name="T42" fmla="*/ 10 w 76"/>
                <a:gd name="T43" fmla="*/ 81 h 85"/>
                <a:gd name="T44" fmla="*/ 7 w 76"/>
                <a:gd name="T45" fmla="*/ 73 h 85"/>
                <a:gd name="T46" fmla="*/ 4 w 76"/>
                <a:gd name="T47" fmla="*/ 71 h 85"/>
                <a:gd name="T48" fmla="*/ 2 w 76"/>
                <a:gd name="T49" fmla="*/ 67 h 85"/>
                <a:gd name="T50" fmla="*/ 0 w 76"/>
                <a:gd name="T51" fmla="*/ 65 h 85"/>
                <a:gd name="T52" fmla="*/ 2 w 76"/>
                <a:gd name="T53" fmla="*/ 61 h 85"/>
                <a:gd name="T54" fmla="*/ 2 w 76"/>
                <a:gd name="T55" fmla="*/ 54 h 85"/>
                <a:gd name="T56" fmla="*/ 4 w 76"/>
                <a:gd name="T57" fmla="*/ 36 h 85"/>
                <a:gd name="T58" fmla="*/ 5 w 76"/>
                <a:gd name="T59"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85">
                  <a:moveTo>
                    <a:pt x="5" y="27"/>
                  </a:moveTo>
                  <a:cubicBezTo>
                    <a:pt x="6" y="23"/>
                    <a:pt x="7" y="18"/>
                    <a:pt x="9" y="15"/>
                  </a:cubicBezTo>
                  <a:cubicBezTo>
                    <a:pt x="10" y="11"/>
                    <a:pt x="11" y="11"/>
                    <a:pt x="15" y="9"/>
                  </a:cubicBezTo>
                  <a:cubicBezTo>
                    <a:pt x="17" y="9"/>
                    <a:pt x="20" y="7"/>
                    <a:pt x="23" y="7"/>
                  </a:cubicBezTo>
                  <a:cubicBezTo>
                    <a:pt x="26" y="8"/>
                    <a:pt x="24" y="12"/>
                    <a:pt x="27" y="13"/>
                  </a:cubicBezTo>
                  <a:cubicBezTo>
                    <a:pt x="31" y="16"/>
                    <a:pt x="39" y="11"/>
                    <a:pt x="44" y="10"/>
                  </a:cubicBezTo>
                  <a:cubicBezTo>
                    <a:pt x="48" y="9"/>
                    <a:pt x="50" y="9"/>
                    <a:pt x="53" y="7"/>
                  </a:cubicBezTo>
                  <a:cubicBezTo>
                    <a:pt x="56" y="6"/>
                    <a:pt x="58" y="4"/>
                    <a:pt x="61" y="3"/>
                  </a:cubicBezTo>
                  <a:cubicBezTo>
                    <a:pt x="67" y="1"/>
                    <a:pt x="73" y="0"/>
                    <a:pt x="74" y="8"/>
                  </a:cubicBezTo>
                  <a:cubicBezTo>
                    <a:pt x="74" y="13"/>
                    <a:pt x="73" y="18"/>
                    <a:pt x="74" y="23"/>
                  </a:cubicBezTo>
                  <a:cubicBezTo>
                    <a:pt x="75" y="28"/>
                    <a:pt x="76" y="33"/>
                    <a:pt x="73" y="37"/>
                  </a:cubicBezTo>
                  <a:cubicBezTo>
                    <a:pt x="70" y="41"/>
                    <a:pt x="70" y="39"/>
                    <a:pt x="71" y="43"/>
                  </a:cubicBezTo>
                  <a:cubicBezTo>
                    <a:pt x="71" y="46"/>
                    <a:pt x="72" y="48"/>
                    <a:pt x="70" y="50"/>
                  </a:cubicBezTo>
                  <a:cubicBezTo>
                    <a:pt x="67" y="52"/>
                    <a:pt x="64" y="52"/>
                    <a:pt x="62" y="55"/>
                  </a:cubicBezTo>
                  <a:cubicBezTo>
                    <a:pt x="59" y="57"/>
                    <a:pt x="58" y="58"/>
                    <a:pt x="57" y="61"/>
                  </a:cubicBezTo>
                  <a:cubicBezTo>
                    <a:pt x="57" y="64"/>
                    <a:pt x="58" y="67"/>
                    <a:pt x="57" y="70"/>
                  </a:cubicBezTo>
                  <a:cubicBezTo>
                    <a:pt x="56" y="72"/>
                    <a:pt x="54" y="75"/>
                    <a:pt x="52" y="77"/>
                  </a:cubicBezTo>
                  <a:cubicBezTo>
                    <a:pt x="48" y="85"/>
                    <a:pt x="43" y="83"/>
                    <a:pt x="36" y="79"/>
                  </a:cubicBezTo>
                  <a:cubicBezTo>
                    <a:pt x="32" y="77"/>
                    <a:pt x="32" y="77"/>
                    <a:pt x="30" y="74"/>
                  </a:cubicBezTo>
                  <a:cubicBezTo>
                    <a:pt x="29" y="72"/>
                    <a:pt x="28" y="70"/>
                    <a:pt x="25" y="70"/>
                  </a:cubicBezTo>
                  <a:cubicBezTo>
                    <a:pt x="20" y="71"/>
                    <a:pt x="20" y="78"/>
                    <a:pt x="13" y="77"/>
                  </a:cubicBezTo>
                  <a:cubicBezTo>
                    <a:pt x="13" y="79"/>
                    <a:pt x="11" y="80"/>
                    <a:pt x="10" y="81"/>
                  </a:cubicBezTo>
                  <a:cubicBezTo>
                    <a:pt x="6" y="79"/>
                    <a:pt x="9" y="76"/>
                    <a:pt x="7" y="73"/>
                  </a:cubicBezTo>
                  <a:cubicBezTo>
                    <a:pt x="7" y="72"/>
                    <a:pt x="5" y="72"/>
                    <a:pt x="4" y="71"/>
                  </a:cubicBezTo>
                  <a:cubicBezTo>
                    <a:pt x="3" y="70"/>
                    <a:pt x="3" y="68"/>
                    <a:pt x="2" y="67"/>
                  </a:cubicBezTo>
                  <a:cubicBezTo>
                    <a:pt x="2" y="65"/>
                    <a:pt x="1" y="67"/>
                    <a:pt x="0" y="65"/>
                  </a:cubicBezTo>
                  <a:cubicBezTo>
                    <a:pt x="0" y="63"/>
                    <a:pt x="2" y="62"/>
                    <a:pt x="2" y="61"/>
                  </a:cubicBezTo>
                  <a:cubicBezTo>
                    <a:pt x="3" y="57"/>
                    <a:pt x="3" y="57"/>
                    <a:pt x="2" y="54"/>
                  </a:cubicBezTo>
                  <a:cubicBezTo>
                    <a:pt x="1" y="47"/>
                    <a:pt x="3" y="42"/>
                    <a:pt x="4" y="36"/>
                  </a:cubicBezTo>
                  <a:cubicBezTo>
                    <a:pt x="4" y="33"/>
                    <a:pt x="4" y="30"/>
                    <a:pt x="5"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200"/>
            <p:cNvSpPr>
              <a:spLocks/>
            </p:cNvSpPr>
            <p:nvPr/>
          </p:nvSpPr>
          <p:spPr bwMode="auto">
            <a:xfrm>
              <a:off x="-5634037" y="-5729288"/>
              <a:ext cx="41275" cy="44450"/>
            </a:xfrm>
            <a:custGeom>
              <a:avLst/>
              <a:gdLst>
                <a:gd name="T0" fmla="*/ 3 w 11"/>
                <a:gd name="T1" fmla="*/ 9 h 12"/>
                <a:gd name="T2" fmla="*/ 3 w 11"/>
                <a:gd name="T3" fmla="*/ 2 h 12"/>
                <a:gd name="T4" fmla="*/ 9 w 11"/>
                <a:gd name="T5" fmla="*/ 3 h 12"/>
                <a:gd name="T6" fmla="*/ 10 w 11"/>
                <a:gd name="T7" fmla="*/ 10 h 12"/>
                <a:gd name="T8" fmla="*/ 3 w 11"/>
                <a:gd name="T9" fmla="*/ 9 h 12"/>
              </a:gdLst>
              <a:ahLst/>
              <a:cxnLst>
                <a:cxn ang="0">
                  <a:pos x="T0" y="T1"/>
                </a:cxn>
                <a:cxn ang="0">
                  <a:pos x="T2" y="T3"/>
                </a:cxn>
                <a:cxn ang="0">
                  <a:pos x="T4" y="T5"/>
                </a:cxn>
                <a:cxn ang="0">
                  <a:pos x="T6" y="T7"/>
                </a:cxn>
                <a:cxn ang="0">
                  <a:pos x="T8" y="T9"/>
                </a:cxn>
              </a:cxnLst>
              <a:rect l="0" t="0" r="r" b="b"/>
              <a:pathLst>
                <a:path w="11" h="12">
                  <a:moveTo>
                    <a:pt x="3" y="9"/>
                  </a:moveTo>
                  <a:cubicBezTo>
                    <a:pt x="1" y="6"/>
                    <a:pt x="0" y="3"/>
                    <a:pt x="3" y="2"/>
                  </a:cubicBezTo>
                  <a:cubicBezTo>
                    <a:pt x="5" y="0"/>
                    <a:pt x="8" y="1"/>
                    <a:pt x="9" y="3"/>
                  </a:cubicBezTo>
                  <a:cubicBezTo>
                    <a:pt x="10" y="4"/>
                    <a:pt x="11" y="9"/>
                    <a:pt x="10" y="10"/>
                  </a:cubicBezTo>
                  <a:cubicBezTo>
                    <a:pt x="8" y="12"/>
                    <a:pt x="5" y="11"/>
                    <a:pt x="3"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201"/>
            <p:cNvSpPr>
              <a:spLocks/>
            </p:cNvSpPr>
            <p:nvPr/>
          </p:nvSpPr>
          <p:spPr bwMode="auto">
            <a:xfrm>
              <a:off x="-5743575" y="-5676900"/>
              <a:ext cx="112713" cy="123825"/>
            </a:xfrm>
            <a:custGeom>
              <a:avLst/>
              <a:gdLst>
                <a:gd name="T0" fmla="*/ 8 w 30"/>
                <a:gd name="T1" fmla="*/ 10 h 33"/>
                <a:gd name="T2" fmla="*/ 27 w 30"/>
                <a:gd name="T3" fmla="*/ 8 h 33"/>
                <a:gd name="T4" fmla="*/ 27 w 30"/>
                <a:gd name="T5" fmla="*/ 20 h 33"/>
                <a:gd name="T6" fmla="*/ 18 w 30"/>
                <a:gd name="T7" fmla="*/ 30 h 33"/>
                <a:gd name="T8" fmla="*/ 13 w 30"/>
                <a:gd name="T9" fmla="*/ 30 h 33"/>
                <a:gd name="T10" fmla="*/ 12 w 30"/>
                <a:gd name="T11" fmla="*/ 27 h 33"/>
                <a:gd name="T12" fmla="*/ 8 w 30"/>
                <a:gd name="T13" fmla="*/ 25 h 33"/>
                <a:gd name="T14" fmla="*/ 1 w 30"/>
                <a:gd name="T15" fmla="*/ 14 h 33"/>
                <a:gd name="T16" fmla="*/ 8 w 30"/>
                <a:gd name="T1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3">
                  <a:moveTo>
                    <a:pt x="8" y="10"/>
                  </a:moveTo>
                  <a:cubicBezTo>
                    <a:pt x="15" y="6"/>
                    <a:pt x="20" y="0"/>
                    <a:pt x="27" y="8"/>
                  </a:cubicBezTo>
                  <a:cubicBezTo>
                    <a:pt x="30" y="12"/>
                    <a:pt x="28" y="15"/>
                    <a:pt x="27" y="20"/>
                  </a:cubicBezTo>
                  <a:cubicBezTo>
                    <a:pt x="26" y="25"/>
                    <a:pt x="23" y="28"/>
                    <a:pt x="18" y="30"/>
                  </a:cubicBezTo>
                  <a:cubicBezTo>
                    <a:pt x="16" y="31"/>
                    <a:pt x="15" y="33"/>
                    <a:pt x="13" y="30"/>
                  </a:cubicBezTo>
                  <a:cubicBezTo>
                    <a:pt x="12" y="29"/>
                    <a:pt x="12" y="28"/>
                    <a:pt x="12" y="27"/>
                  </a:cubicBezTo>
                  <a:cubicBezTo>
                    <a:pt x="11" y="26"/>
                    <a:pt x="9" y="25"/>
                    <a:pt x="8" y="25"/>
                  </a:cubicBezTo>
                  <a:cubicBezTo>
                    <a:pt x="6" y="22"/>
                    <a:pt x="0" y="18"/>
                    <a:pt x="1" y="14"/>
                  </a:cubicBezTo>
                  <a:cubicBezTo>
                    <a:pt x="2" y="12"/>
                    <a:pt x="6" y="11"/>
                    <a:pt x="8"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202"/>
            <p:cNvSpPr>
              <a:spLocks/>
            </p:cNvSpPr>
            <p:nvPr/>
          </p:nvSpPr>
          <p:spPr bwMode="auto">
            <a:xfrm>
              <a:off x="-5927725" y="-5888038"/>
              <a:ext cx="233363" cy="225425"/>
            </a:xfrm>
            <a:custGeom>
              <a:avLst/>
              <a:gdLst>
                <a:gd name="T0" fmla="*/ 9 w 62"/>
                <a:gd name="T1" fmla="*/ 37 h 60"/>
                <a:gd name="T2" fmla="*/ 9 w 62"/>
                <a:gd name="T3" fmla="*/ 24 h 60"/>
                <a:gd name="T4" fmla="*/ 7 w 62"/>
                <a:gd name="T5" fmla="*/ 12 h 60"/>
                <a:gd name="T6" fmla="*/ 1 w 62"/>
                <a:gd name="T7" fmla="*/ 3 h 60"/>
                <a:gd name="T8" fmla="*/ 13 w 62"/>
                <a:gd name="T9" fmla="*/ 1 h 60"/>
                <a:gd name="T10" fmla="*/ 31 w 62"/>
                <a:gd name="T11" fmla="*/ 1 h 60"/>
                <a:gd name="T12" fmla="*/ 50 w 62"/>
                <a:gd name="T13" fmla="*/ 6 h 60"/>
                <a:gd name="T14" fmla="*/ 60 w 62"/>
                <a:gd name="T15" fmla="*/ 18 h 60"/>
                <a:gd name="T16" fmla="*/ 61 w 62"/>
                <a:gd name="T17" fmla="*/ 25 h 60"/>
                <a:gd name="T18" fmla="*/ 52 w 62"/>
                <a:gd name="T19" fmla="*/ 30 h 60"/>
                <a:gd name="T20" fmla="*/ 49 w 62"/>
                <a:gd name="T21" fmla="*/ 25 h 60"/>
                <a:gd name="T22" fmla="*/ 38 w 62"/>
                <a:gd name="T23" fmla="*/ 29 h 60"/>
                <a:gd name="T24" fmla="*/ 31 w 62"/>
                <a:gd name="T25" fmla="*/ 38 h 60"/>
                <a:gd name="T26" fmla="*/ 41 w 62"/>
                <a:gd name="T27" fmla="*/ 41 h 60"/>
                <a:gd name="T28" fmla="*/ 39 w 62"/>
                <a:gd name="T29" fmla="*/ 46 h 60"/>
                <a:gd name="T30" fmla="*/ 39 w 62"/>
                <a:gd name="T31" fmla="*/ 52 h 60"/>
                <a:gd name="T32" fmla="*/ 31 w 62"/>
                <a:gd name="T33" fmla="*/ 50 h 60"/>
                <a:gd name="T34" fmla="*/ 27 w 62"/>
                <a:gd name="T35" fmla="*/ 48 h 60"/>
                <a:gd name="T36" fmla="*/ 25 w 62"/>
                <a:gd name="T37" fmla="*/ 47 h 60"/>
                <a:gd name="T38" fmla="*/ 28 w 62"/>
                <a:gd name="T39" fmla="*/ 53 h 60"/>
                <a:gd name="T40" fmla="*/ 28 w 62"/>
                <a:gd name="T41" fmla="*/ 60 h 60"/>
                <a:gd name="T42" fmla="*/ 19 w 62"/>
                <a:gd name="T43" fmla="*/ 56 h 60"/>
                <a:gd name="T44" fmla="*/ 14 w 62"/>
                <a:gd name="T45" fmla="*/ 54 h 60"/>
                <a:gd name="T46" fmla="*/ 10 w 62"/>
                <a:gd name="T47" fmla="*/ 51 h 60"/>
                <a:gd name="T48" fmla="*/ 9 w 62"/>
                <a:gd name="T49"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60">
                  <a:moveTo>
                    <a:pt x="9" y="37"/>
                  </a:moveTo>
                  <a:cubicBezTo>
                    <a:pt x="8" y="33"/>
                    <a:pt x="10" y="28"/>
                    <a:pt x="9" y="24"/>
                  </a:cubicBezTo>
                  <a:cubicBezTo>
                    <a:pt x="9" y="20"/>
                    <a:pt x="8" y="16"/>
                    <a:pt x="7" y="12"/>
                  </a:cubicBezTo>
                  <a:cubicBezTo>
                    <a:pt x="6" y="10"/>
                    <a:pt x="0" y="6"/>
                    <a:pt x="1" y="3"/>
                  </a:cubicBezTo>
                  <a:cubicBezTo>
                    <a:pt x="2" y="0"/>
                    <a:pt x="10" y="1"/>
                    <a:pt x="13" y="1"/>
                  </a:cubicBezTo>
                  <a:cubicBezTo>
                    <a:pt x="19" y="0"/>
                    <a:pt x="25" y="1"/>
                    <a:pt x="31" y="1"/>
                  </a:cubicBezTo>
                  <a:cubicBezTo>
                    <a:pt x="37" y="1"/>
                    <a:pt x="44" y="4"/>
                    <a:pt x="50" y="6"/>
                  </a:cubicBezTo>
                  <a:cubicBezTo>
                    <a:pt x="54" y="9"/>
                    <a:pt x="57" y="14"/>
                    <a:pt x="60" y="18"/>
                  </a:cubicBezTo>
                  <a:cubicBezTo>
                    <a:pt x="61" y="20"/>
                    <a:pt x="62" y="23"/>
                    <a:pt x="61" y="25"/>
                  </a:cubicBezTo>
                  <a:cubicBezTo>
                    <a:pt x="57" y="26"/>
                    <a:pt x="50" y="24"/>
                    <a:pt x="52" y="30"/>
                  </a:cubicBezTo>
                  <a:cubicBezTo>
                    <a:pt x="49" y="32"/>
                    <a:pt x="49" y="27"/>
                    <a:pt x="49" y="25"/>
                  </a:cubicBezTo>
                  <a:cubicBezTo>
                    <a:pt x="45" y="23"/>
                    <a:pt x="42" y="26"/>
                    <a:pt x="38" y="29"/>
                  </a:cubicBezTo>
                  <a:cubicBezTo>
                    <a:pt x="34" y="32"/>
                    <a:pt x="31" y="33"/>
                    <a:pt x="31" y="38"/>
                  </a:cubicBezTo>
                  <a:cubicBezTo>
                    <a:pt x="34" y="39"/>
                    <a:pt x="39" y="39"/>
                    <a:pt x="41" y="41"/>
                  </a:cubicBezTo>
                  <a:cubicBezTo>
                    <a:pt x="41" y="44"/>
                    <a:pt x="40" y="44"/>
                    <a:pt x="39" y="46"/>
                  </a:cubicBezTo>
                  <a:cubicBezTo>
                    <a:pt x="39" y="48"/>
                    <a:pt x="39" y="50"/>
                    <a:pt x="39" y="52"/>
                  </a:cubicBezTo>
                  <a:cubicBezTo>
                    <a:pt x="35" y="53"/>
                    <a:pt x="35" y="51"/>
                    <a:pt x="31" y="50"/>
                  </a:cubicBezTo>
                  <a:cubicBezTo>
                    <a:pt x="30" y="49"/>
                    <a:pt x="28" y="49"/>
                    <a:pt x="27" y="48"/>
                  </a:cubicBezTo>
                  <a:cubicBezTo>
                    <a:pt x="27" y="48"/>
                    <a:pt x="27" y="46"/>
                    <a:pt x="25" y="47"/>
                  </a:cubicBezTo>
                  <a:cubicBezTo>
                    <a:pt x="22" y="49"/>
                    <a:pt x="28" y="52"/>
                    <a:pt x="28" y="53"/>
                  </a:cubicBezTo>
                  <a:cubicBezTo>
                    <a:pt x="29" y="55"/>
                    <a:pt x="29" y="58"/>
                    <a:pt x="28" y="60"/>
                  </a:cubicBezTo>
                  <a:cubicBezTo>
                    <a:pt x="23" y="60"/>
                    <a:pt x="22" y="58"/>
                    <a:pt x="19" y="56"/>
                  </a:cubicBezTo>
                  <a:cubicBezTo>
                    <a:pt x="17" y="55"/>
                    <a:pt x="15" y="55"/>
                    <a:pt x="14" y="54"/>
                  </a:cubicBezTo>
                  <a:cubicBezTo>
                    <a:pt x="13" y="53"/>
                    <a:pt x="12" y="51"/>
                    <a:pt x="10" y="51"/>
                  </a:cubicBezTo>
                  <a:cubicBezTo>
                    <a:pt x="9" y="46"/>
                    <a:pt x="9" y="42"/>
                    <a:pt x="9" y="3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203"/>
            <p:cNvSpPr>
              <a:spLocks/>
            </p:cNvSpPr>
            <p:nvPr/>
          </p:nvSpPr>
          <p:spPr bwMode="auto">
            <a:xfrm>
              <a:off x="-6043612" y="-5816600"/>
              <a:ext cx="153988" cy="173038"/>
            </a:xfrm>
            <a:custGeom>
              <a:avLst/>
              <a:gdLst>
                <a:gd name="T0" fmla="*/ 28 w 41"/>
                <a:gd name="T1" fmla="*/ 0 h 46"/>
                <a:gd name="T2" fmla="*/ 33 w 41"/>
                <a:gd name="T3" fmla="*/ 3 h 46"/>
                <a:gd name="T4" fmla="*/ 36 w 41"/>
                <a:gd name="T5" fmla="*/ 15 h 46"/>
                <a:gd name="T6" fmla="*/ 36 w 41"/>
                <a:gd name="T7" fmla="*/ 22 h 46"/>
                <a:gd name="T8" fmla="*/ 38 w 41"/>
                <a:gd name="T9" fmla="*/ 25 h 46"/>
                <a:gd name="T10" fmla="*/ 34 w 41"/>
                <a:gd name="T11" fmla="*/ 30 h 46"/>
                <a:gd name="T12" fmla="*/ 34 w 41"/>
                <a:gd name="T13" fmla="*/ 37 h 46"/>
                <a:gd name="T14" fmla="*/ 27 w 41"/>
                <a:gd name="T15" fmla="*/ 45 h 46"/>
                <a:gd name="T16" fmla="*/ 12 w 41"/>
                <a:gd name="T17" fmla="*/ 46 h 46"/>
                <a:gd name="T18" fmla="*/ 5 w 41"/>
                <a:gd name="T19" fmla="*/ 45 h 46"/>
                <a:gd name="T20" fmla="*/ 0 w 41"/>
                <a:gd name="T21" fmla="*/ 41 h 46"/>
                <a:gd name="T22" fmla="*/ 7 w 41"/>
                <a:gd name="T23" fmla="*/ 30 h 46"/>
                <a:gd name="T24" fmla="*/ 7 w 41"/>
                <a:gd name="T25" fmla="*/ 18 h 46"/>
                <a:gd name="T26" fmla="*/ 6 w 41"/>
                <a:gd name="T27" fmla="*/ 12 h 46"/>
                <a:gd name="T28" fmla="*/ 4 w 41"/>
                <a:gd name="T29" fmla="*/ 7 h 46"/>
                <a:gd name="T30" fmla="*/ 10 w 41"/>
                <a:gd name="T31" fmla="*/ 5 h 46"/>
                <a:gd name="T32" fmla="*/ 15 w 41"/>
                <a:gd name="T33" fmla="*/ 4 h 46"/>
                <a:gd name="T34" fmla="*/ 21 w 41"/>
                <a:gd name="T35" fmla="*/ 7 h 46"/>
                <a:gd name="T36" fmla="*/ 23 w 41"/>
                <a:gd name="T37" fmla="*/ 8 h 46"/>
                <a:gd name="T38" fmla="*/ 24 w 41"/>
                <a:gd name="T39" fmla="*/ 2 h 46"/>
                <a:gd name="T40" fmla="*/ 28 w 41"/>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6">
                  <a:moveTo>
                    <a:pt x="28" y="0"/>
                  </a:moveTo>
                  <a:cubicBezTo>
                    <a:pt x="31" y="0"/>
                    <a:pt x="34" y="0"/>
                    <a:pt x="33" y="3"/>
                  </a:cubicBezTo>
                  <a:cubicBezTo>
                    <a:pt x="41" y="3"/>
                    <a:pt x="36" y="11"/>
                    <a:pt x="36" y="15"/>
                  </a:cubicBezTo>
                  <a:cubicBezTo>
                    <a:pt x="35" y="18"/>
                    <a:pt x="35" y="20"/>
                    <a:pt x="36" y="22"/>
                  </a:cubicBezTo>
                  <a:cubicBezTo>
                    <a:pt x="36" y="24"/>
                    <a:pt x="39" y="23"/>
                    <a:pt x="38" y="25"/>
                  </a:cubicBezTo>
                  <a:cubicBezTo>
                    <a:pt x="37" y="27"/>
                    <a:pt x="35" y="28"/>
                    <a:pt x="34" y="30"/>
                  </a:cubicBezTo>
                  <a:cubicBezTo>
                    <a:pt x="33" y="32"/>
                    <a:pt x="34" y="35"/>
                    <a:pt x="34" y="37"/>
                  </a:cubicBezTo>
                  <a:cubicBezTo>
                    <a:pt x="35" y="44"/>
                    <a:pt x="32" y="45"/>
                    <a:pt x="27" y="45"/>
                  </a:cubicBezTo>
                  <a:cubicBezTo>
                    <a:pt x="22" y="46"/>
                    <a:pt x="17" y="46"/>
                    <a:pt x="12" y="46"/>
                  </a:cubicBezTo>
                  <a:cubicBezTo>
                    <a:pt x="10" y="46"/>
                    <a:pt x="7" y="46"/>
                    <a:pt x="5" y="45"/>
                  </a:cubicBezTo>
                  <a:cubicBezTo>
                    <a:pt x="3" y="44"/>
                    <a:pt x="2" y="41"/>
                    <a:pt x="0" y="41"/>
                  </a:cubicBezTo>
                  <a:cubicBezTo>
                    <a:pt x="1" y="37"/>
                    <a:pt x="5" y="33"/>
                    <a:pt x="7" y="30"/>
                  </a:cubicBezTo>
                  <a:cubicBezTo>
                    <a:pt x="11" y="25"/>
                    <a:pt x="8" y="24"/>
                    <a:pt x="7" y="18"/>
                  </a:cubicBezTo>
                  <a:cubicBezTo>
                    <a:pt x="7" y="15"/>
                    <a:pt x="7" y="14"/>
                    <a:pt x="6" y="12"/>
                  </a:cubicBezTo>
                  <a:cubicBezTo>
                    <a:pt x="5" y="11"/>
                    <a:pt x="2" y="9"/>
                    <a:pt x="4" y="7"/>
                  </a:cubicBezTo>
                  <a:cubicBezTo>
                    <a:pt x="4" y="6"/>
                    <a:pt x="9" y="5"/>
                    <a:pt x="10" y="5"/>
                  </a:cubicBezTo>
                  <a:cubicBezTo>
                    <a:pt x="11" y="4"/>
                    <a:pt x="12" y="3"/>
                    <a:pt x="15" y="4"/>
                  </a:cubicBezTo>
                  <a:cubicBezTo>
                    <a:pt x="17" y="4"/>
                    <a:pt x="21" y="4"/>
                    <a:pt x="21" y="7"/>
                  </a:cubicBezTo>
                  <a:cubicBezTo>
                    <a:pt x="22" y="8"/>
                    <a:pt x="23" y="8"/>
                    <a:pt x="23" y="8"/>
                  </a:cubicBezTo>
                  <a:cubicBezTo>
                    <a:pt x="23" y="8"/>
                    <a:pt x="24" y="3"/>
                    <a:pt x="24" y="2"/>
                  </a:cubicBezTo>
                  <a:cubicBezTo>
                    <a:pt x="25" y="1"/>
                    <a:pt x="27" y="1"/>
                    <a:pt x="28"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204"/>
            <p:cNvSpPr>
              <a:spLocks/>
            </p:cNvSpPr>
            <p:nvPr/>
          </p:nvSpPr>
          <p:spPr bwMode="auto">
            <a:xfrm>
              <a:off x="-6054725" y="-5857875"/>
              <a:ext cx="63500" cy="52388"/>
            </a:xfrm>
            <a:custGeom>
              <a:avLst/>
              <a:gdLst>
                <a:gd name="T0" fmla="*/ 15 w 17"/>
                <a:gd name="T1" fmla="*/ 11 h 14"/>
                <a:gd name="T2" fmla="*/ 8 w 17"/>
                <a:gd name="T3" fmla="*/ 7 h 14"/>
                <a:gd name="T4" fmla="*/ 2 w 17"/>
                <a:gd name="T5" fmla="*/ 6 h 14"/>
                <a:gd name="T6" fmla="*/ 8 w 17"/>
                <a:gd name="T7" fmla="*/ 1 h 14"/>
                <a:gd name="T8" fmla="*/ 16 w 17"/>
                <a:gd name="T9" fmla="*/ 7 h 14"/>
                <a:gd name="T10" fmla="*/ 15 w 17"/>
                <a:gd name="T11" fmla="*/ 11 h 14"/>
              </a:gdLst>
              <a:ahLst/>
              <a:cxnLst>
                <a:cxn ang="0">
                  <a:pos x="T0" y="T1"/>
                </a:cxn>
                <a:cxn ang="0">
                  <a:pos x="T2" y="T3"/>
                </a:cxn>
                <a:cxn ang="0">
                  <a:pos x="T4" y="T5"/>
                </a:cxn>
                <a:cxn ang="0">
                  <a:pos x="T6" y="T7"/>
                </a:cxn>
                <a:cxn ang="0">
                  <a:pos x="T8" y="T9"/>
                </a:cxn>
                <a:cxn ang="0">
                  <a:pos x="T10" y="T11"/>
                </a:cxn>
              </a:cxnLst>
              <a:rect l="0" t="0" r="r" b="b"/>
              <a:pathLst>
                <a:path w="17" h="14">
                  <a:moveTo>
                    <a:pt x="15" y="11"/>
                  </a:moveTo>
                  <a:cubicBezTo>
                    <a:pt x="12" y="14"/>
                    <a:pt x="10" y="8"/>
                    <a:pt x="8" y="7"/>
                  </a:cubicBezTo>
                  <a:cubicBezTo>
                    <a:pt x="6" y="7"/>
                    <a:pt x="3" y="8"/>
                    <a:pt x="2" y="6"/>
                  </a:cubicBezTo>
                  <a:cubicBezTo>
                    <a:pt x="0" y="2"/>
                    <a:pt x="6" y="0"/>
                    <a:pt x="8" y="1"/>
                  </a:cubicBezTo>
                  <a:cubicBezTo>
                    <a:pt x="11" y="2"/>
                    <a:pt x="15" y="4"/>
                    <a:pt x="16" y="7"/>
                  </a:cubicBezTo>
                  <a:cubicBezTo>
                    <a:pt x="17" y="8"/>
                    <a:pt x="17" y="10"/>
                    <a:pt x="15"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205"/>
            <p:cNvSpPr>
              <a:spLocks/>
            </p:cNvSpPr>
            <p:nvPr/>
          </p:nvSpPr>
          <p:spPr bwMode="auto">
            <a:xfrm>
              <a:off x="-5975350" y="-5905500"/>
              <a:ext cx="25400" cy="25400"/>
            </a:xfrm>
            <a:custGeom>
              <a:avLst/>
              <a:gdLst>
                <a:gd name="T0" fmla="*/ 6 w 7"/>
                <a:gd name="T1" fmla="*/ 1 h 7"/>
                <a:gd name="T2" fmla="*/ 1 w 7"/>
                <a:gd name="T3" fmla="*/ 5 h 7"/>
                <a:gd name="T4" fmla="*/ 0 w 7"/>
                <a:gd name="T5" fmla="*/ 0 h 7"/>
                <a:gd name="T6" fmla="*/ 6 w 7"/>
                <a:gd name="T7" fmla="*/ 1 h 7"/>
              </a:gdLst>
              <a:ahLst/>
              <a:cxnLst>
                <a:cxn ang="0">
                  <a:pos x="T0" y="T1"/>
                </a:cxn>
                <a:cxn ang="0">
                  <a:pos x="T2" y="T3"/>
                </a:cxn>
                <a:cxn ang="0">
                  <a:pos x="T4" y="T5"/>
                </a:cxn>
                <a:cxn ang="0">
                  <a:pos x="T6" y="T7"/>
                </a:cxn>
              </a:cxnLst>
              <a:rect l="0" t="0" r="r" b="b"/>
              <a:pathLst>
                <a:path w="7" h="7">
                  <a:moveTo>
                    <a:pt x="6" y="1"/>
                  </a:moveTo>
                  <a:cubicBezTo>
                    <a:pt x="7" y="4"/>
                    <a:pt x="3" y="7"/>
                    <a:pt x="1" y="5"/>
                  </a:cubicBezTo>
                  <a:cubicBezTo>
                    <a:pt x="0" y="5"/>
                    <a:pt x="0" y="0"/>
                    <a:pt x="0" y="0"/>
                  </a:cubicBezTo>
                  <a:cubicBezTo>
                    <a:pt x="2" y="0"/>
                    <a:pt x="4" y="1"/>
                    <a:pt x="6"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206"/>
            <p:cNvSpPr>
              <a:spLocks/>
            </p:cNvSpPr>
            <p:nvPr/>
          </p:nvSpPr>
          <p:spPr bwMode="auto">
            <a:xfrm>
              <a:off x="-5900737" y="-5981700"/>
              <a:ext cx="85725" cy="60325"/>
            </a:xfrm>
            <a:custGeom>
              <a:avLst/>
              <a:gdLst>
                <a:gd name="T0" fmla="*/ 19 w 23"/>
                <a:gd name="T1" fmla="*/ 15 h 16"/>
                <a:gd name="T2" fmla="*/ 7 w 23"/>
                <a:gd name="T3" fmla="*/ 14 h 16"/>
                <a:gd name="T4" fmla="*/ 6 w 23"/>
                <a:gd name="T5" fmla="*/ 2 h 16"/>
                <a:gd name="T6" fmla="*/ 14 w 23"/>
                <a:gd name="T7" fmla="*/ 1 h 16"/>
                <a:gd name="T8" fmla="*/ 22 w 23"/>
                <a:gd name="T9" fmla="*/ 0 h 16"/>
                <a:gd name="T10" fmla="*/ 19 w 23"/>
                <a:gd name="T11" fmla="*/ 15 h 16"/>
              </a:gdLst>
              <a:ahLst/>
              <a:cxnLst>
                <a:cxn ang="0">
                  <a:pos x="T0" y="T1"/>
                </a:cxn>
                <a:cxn ang="0">
                  <a:pos x="T2" y="T3"/>
                </a:cxn>
                <a:cxn ang="0">
                  <a:pos x="T4" y="T5"/>
                </a:cxn>
                <a:cxn ang="0">
                  <a:pos x="T6" y="T7"/>
                </a:cxn>
                <a:cxn ang="0">
                  <a:pos x="T8" y="T9"/>
                </a:cxn>
                <a:cxn ang="0">
                  <a:pos x="T10" y="T11"/>
                </a:cxn>
              </a:cxnLst>
              <a:rect l="0" t="0" r="r" b="b"/>
              <a:pathLst>
                <a:path w="23" h="16">
                  <a:moveTo>
                    <a:pt x="19" y="15"/>
                  </a:moveTo>
                  <a:cubicBezTo>
                    <a:pt x="17" y="16"/>
                    <a:pt x="9" y="15"/>
                    <a:pt x="7" y="14"/>
                  </a:cubicBezTo>
                  <a:cubicBezTo>
                    <a:pt x="1" y="11"/>
                    <a:pt x="0" y="4"/>
                    <a:pt x="6" y="2"/>
                  </a:cubicBezTo>
                  <a:cubicBezTo>
                    <a:pt x="9" y="1"/>
                    <a:pt x="12" y="1"/>
                    <a:pt x="14" y="1"/>
                  </a:cubicBezTo>
                  <a:cubicBezTo>
                    <a:pt x="17" y="1"/>
                    <a:pt x="20" y="0"/>
                    <a:pt x="22" y="0"/>
                  </a:cubicBezTo>
                  <a:cubicBezTo>
                    <a:pt x="23" y="4"/>
                    <a:pt x="23" y="12"/>
                    <a:pt x="19"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207"/>
            <p:cNvSpPr>
              <a:spLocks/>
            </p:cNvSpPr>
            <p:nvPr/>
          </p:nvSpPr>
          <p:spPr bwMode="auto">
            <a:xfrm>
              <a:off x="-5776912" y="-5976938"/>
              <a:ext cx="41275" cy="36513"/>
            </a:xfrm>
            <a:custGeom>
              <a:avLst/>
              <a:gdLst>
                <a:gd name="T0" fmla="*/ 11 w 11"/>
                <a:gd name="T1" fmla="*/ 0 h 10"/>
                <a:gd name="T2" fmla="*/ 5 w 11"/>
                <a:gd name="T3" fmla="*/ 9 h 10"/>
                <a:gd name="T4" fmla="*/ 4 w 11"/>
                <a:gd name="T5" fmla="*/ 2 h 10"/>
                <a:gd name="T6" fmla="*/ 11 w 11"/>
                <a:gd name="T7" fmla="*/ 0 h 10"/>
              </a:gdLst>
              <a:ahLst/>
              <a:cxnLst>
                <a:cxn ang="0">
                  <a:pos x="T0" y="T1"/>
                </a:cxn>
                <a:cxn ang="0">
                  <a:pos x="T2" y="T3"/>
                </a:cxn>
                <a:cxn ang="0">
                  <a:pos x="T4" y="T5"/>
                </a:cxn>
                <a:cxn ang="0">
                  <a:pos x="T6" y="T7"/>
                </a:cxn>
              </a:cxnLst>
              <a:rect l="0" t="0" r="r" b="b"/>
              <a:pathLst>
                <a:path w="11" h="10">
                  <a:moveTo>
                    <a:pt x="11" y="0"/>
                  </a:moveTo>
                  <a:cubicBezTo>
                    <a:pt x="10" y="4"/>
                    <a:pt x="10" y="10"/>
                    <a:pt x="5" y="9"/>
                  </a:cubicBezTo>
                  <a:cubicBezTo>
                    <a:pt x="1" y="8"/>
                    <a:pt x="0" y="4"/>
                    <a:pt x="4" y="2"/>
                  </a:cubicBezTo>
                  <a:cubicBezTo>
                    <a:pt x="6" y="1"/>
                    <a:pt x="9" y="2"/>
                    <a:pt x="11"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208"/>
            <p:cNvSpPr>
              <a:spLocks/>
            </p:cNvSpPr>
            <p:nvPr/>
          </p:nvSpPr>
          <p:spPr bwMode="auto">
            <a:xfrm>
              <a:off x="-5840412" y="-6157913"/>
              <a:ext cx="119063" cy="117475"/>
            </a:xfrm>
            <a:custGeom>
              <a:avLst/>
              <a:gdLst>
                <a:gd name="T0" fmla="*/ 11 w 32"/>
                <a:gd name="T1" fmla="*/ 27 h 31"/>
                <a:gd name="T2" fmla="*/ 1 w 32"/>
                <a:gd name="T3" fmla="*/ 21 h 31"/>
                <a:gd name="T4" fmla="*/ 6 w 32"/>
                <a:gd name="T5" fmla="*/ 18 h 31"/>
                <a:gd name="T6" fmla="*/ 31 w 32"/>
                <a:gd name="T7" fmla="*/ 10 h 31"/>
                <a:gd name="T8" fmla="*/ 30 w 32"/>
                <a:gd name="T9" fmla="*/ 23 h 31"/>
                <a:gd name="T10" fmla="*/ 24 w 32"/>
                <a:gd name="T11" fmla="*/ 26 h 31"/>
                <a:gd name="T12" fmla="*/ 19 w 32"/>
                <a:gd name="T13" fmla="*/ 30 h 31"/>
                <a:gd name="T14" fmla="*/ 11 w 32"/>
                <a:gd name="T15" fmla="*/ 2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11" y="27"/>
                  </a:moveTo>
                  <a:cubicBezTo>
                    <a:pt x="8" y="26"/>
                    <a:pt x="0" y="26"/>
                    <a:pt x="1" y="21"/>
                  </a:cubicBezTo>
                  <a:cubicBezTo>
                    <a:pt x="1" y="19"/>
                    <a:pt x="6" y="17"/>
                    <a:pt x="6" y="18"/>
                  </a:cubicBezTo>
                  <a:cubicBezTo>
                    <a:pt x="6" y="7"/>
                    <a:pt x="27" y="0"/>
                    <a:pt x="31" y="10"/>
                  </a:cubicBezTo>
                  <a:cubicBezTo>
                    <a:pt x="32" y="13"/>
                    <a:pt x="32" y="21"/>
                    <a:pt x="30" y="23"/>
                  </a:cubicBezTo>
                  <a:cubicBezTo>
                    <a:pt x="28" y="25"/>
                    <a:pt x="26" y="24"/>
                    <a:pt x="24" y="26"/>
                  </a:cubicBezTo>
                  <a:cubicBezTo>
                    <a:pt x="22" y="27"/>
                    <a:pt x="22" y="30"/>
                    <a:pt x="19" y="30"/>
                  </a:cubicBezTo>
                  <a:cubicBezTo>
                    <a:pt x="15" y="31"/>
                    <a:pt x="14" y="28"/>
                    <a:pt x="11"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209"/>
            <p:cNvSpPr>
              <a:spLocks/>
            </p:cNvSpPr>
            <p:nvPr/>
          </p:nvSpPr>
          <p:spPr bwMode="auto">
            <a:xfrm>
              <a:off x="-5732462" y="-6359525"/>
              <a:ext cx="98425" cy="41275"/>
            </a:xfrm>
            <a:custGeom>
              <a:avLst/>
              <a:gdLst>
                <a:gd name="T0" fmla="*/ 19 w 26"/>
                <a:gd name="T1" fmla="*/ 10 h 11"/>
                <a:gd name="T2" fmla="*/ 11 w 26"/>
                <a:gd name="T3" fmla="*/ 7 h 11"/>
                <a:gd name="T4" fmla="*/ 3 w 26"/>
                <a:gd name="T5" fmla="*/ 5 h 11"/>
                <a:gd name="T6" fmla="*/ 5 w 26"/>
                <a:gd name="T7" fmla="*/ 1 h 11"/>
                <a:gd name="T8" fmla="*/ 20 w 26"/>
                <a:gd name="T9" fmla="*/ 2 h 11"/>
                <a:gd name="T10" fmla="*/ 19 w 26"/>
                <a:gd name="T11" fmla="*/ 10 h 11"/>
              </a:gdLst>
              <a:ahLst/>
              <a:cxnLst>
                <a:cxn ang="0">
                  <a:pos x="T0" y="T1"/>
                </a:cxn>
                <a:cxn ang="0">
                  <a:pos x="T2" y="T3"/>
                </a:cxn>
                <a:cxn ang="0">
                  <a:pos x="T4" y="T5"/>
                </a:cxn>
                <a:cxn ang="0">
                  <a:pos x="T6" y="T7"/>
                </a:cxn>
                <a:cxn ang="0">
                  <a:pos x="T8" y="T9"/>
                </a:cxn>
                <a:cxn ang="0">
                  <a:pos x="T10" y="T11"/>
                </a:cxn>
              </a:cxnLst>
              <a:rect l="0" t="0" r="r" b="b"/>
              <a:pathLst>
                <a:path w="26" h="11">
                  <a:moveTo>
                    <a:pt x="19" y="10"/>
                  </a:moveTo>
                  <a:cubicBezTo>
                    <a:pt x="16" y="9"/>
                    <a:pt x="14" y="7"/>
                    <a:pt x="11" y="7"/>
                  </a:cubicBezTo>
                  <a:cubicBezTo>
                    <a:pt x="8" y="6"/>
                    <a:pt x="4" y="7"/>
                    <a:pt x="3" y="5"/>
                  </a:cubicBezTo>
                  <a:cubicBezTo>
                    <a:pt x="0" y="3"/>
                    <a:pt x="2" y="1"/>
                    <a:pt x="5" y="1"/>
                  </a:cubicBezTo>
                  <a:cubicBezTo>
                    <a:pt x="10" y="0"/>
                    <a:pt x="16" y="0"/>
                    <a:pt x="20" y="2"/>
                  </a:cubicBezTo>
                  <a:cubicBezTo>
                    <a:pt x="24" y="4"/>
                    <a:pt x="26" y="11"/>
                    <a:pt x="19"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211"/>
            <p:cNvSpPr>
              <a:spLocks/>
            </p:cNvSpPr>
            <p:nvPr/>
          </p:nvSpPr>
          <p:spPr bwMode="auto">
            <a:xfrm>
              <a:off x="-5657850" y="-6423025"/>
              <a:ext cx="98425" cy="55563"/>
            </a:xfrm>
            <a:custGeom>
              <a:avLst/>
              <a:gdLst>
                <a:gd name="T0" fmla="*/ 14 w 26"/>
                <a:gd name="T1" fmla="*/ 10 h 15"/>
                <a:gd name="T2" fmla="*/ 6 w 26"/>
                <a:gd name="T3" fmla="*/ 3 h 15"/>
                <a:gd name="T4" fmla="*/ 21 w 26"/>
                <a:gd name="T5" fmla="*/ 2 h 15"/>
                <a:gd name="T6" fmla="*/ 26 w 26"/>
                <a:gd name="T7" fmla="*/ 8 h 15"/>
                <a:gd name="T8" fmla="*/ 22 w 26"/>
                <a:gd name="T9" fmla="*/ 14 h 15"/>
                <a:gd name="T10" fmla="*/ 14 w 26"/>
                <a:gd name="T11" fmla="*/ 10 h 15"/>
              </a:gdLst>
              <a:ahLst/>
              <a:cxnLst>
                <a:cxn ang="0">
                  <a:pos x="T0" y="T1"/>
                </a:cxn>
                <a:cxn ang="0">
                  <a:pos x="T2" y="T3"/>
                </a:cxn>
                <a:cxn ang="0">
                  <a:pos x="T4" y="T5"/>
                </a:cxn>
                <a:cxn ang="0">
                  <a:pos x="T6" y="T7"/>
                </a:cxn>
                <a:cxn ang="0">
                  <a:pos x="T8" y="T9"/>
                </a:cxn>
                <a:cxn ang="0">
                  <a:pos x="T10" y="T11"/>
                </a:cxn>
              </a:cxnLst>
              <a:rect l="0" t="0" r="r" b="b"/>
              <a:pathLst>
                <a:path w="26" h="15">
                  <a:moveTo>
                    <a:pt x="14" y="10"/>
                  </a:moveTo>
                  <a:cubicBezTo>
                    <a:pt x="11" y="9"/>
                    <a:pt x="0" y="7"/>
                    <a:pt x="6" y="3"/>
                  </a:cubicBezTo>
                  <a:cubicBezTo>
                    <a:pt x="10" y="0"/>
                    <a:pt x="16" y="1"/>
                    <a:pt x="21" y="2"/>
                  </a:cubicBezTo>
                  <a:cubicBezTo>
                    <a:pt x="23" y="3"/>
                    <a:pt x="26" y="5"/>
                    <a:pt x="26" y="8"/>
                  </a:cubicBezTo>
                  <a:cubicBezTo>
                    <a:pt x="26" y="9"/>
                    <a:pt x="23" y="14"/>
                    <a:pt x="22" y="14"/>
                  </a:cubicBezTo>
                  <a:cubicBezTo>
                    <a:pt x="19" y="15"/>
                    <a:pt x="16" y="11"/>
                    <a:pt x="14"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212"/>
            <p:cNvSpPr>
              <a:spLocks/>
            </p:cNvSpPr>
            <p:nvPr/>
          </p:nvSpPr>
          <p:spPr bwMode="auto">
            <a:xfrm>
              <a:off x="-5773738" y="-6502400"/>
              <a:ext cx="90488" cy="96838"/>
            </a:xfrm>
            <a:custGeom>
              <a:avLst/>
              <a:gdLst>
                <a:gd name="T0" fmla="*/ 11 w 24"/>
                <a:gd name="T1" fmla="*/ 25 h 26"/>
                <a:gd name="T2" fmla="*/ 1 w 24"/>
                <a:gd name="T3" fmla="*/ 16 h 26"/>
                <a:gd name="T4" fmla="*/ 3 w 24"/>
                <a:gd name="T5" fmla="*/ 9 h 26"/>
                <a:gd name="T6" fmla="*/ 18 w 24"/>
                <a:gd name="T7" fmla="*/ 6 h 26"/>
                <a:gd name="T8" fmla="*/ 23 w 24"/>
                <a:gd name="T9" fmla="*/ 19 h 26"/>
                <a:gd name="T10" fmla="*/ 11 w 24"/>
                <a:gd name="T11" fmla="*/ 25 h 26"/>
              </a:gdLst>
              <a:ahLst/>
              <a:cxnLst>
                <a:cxn ang="0">
                  <a:pos x="T0" y="T1"/>
                </a:cxn>
                <a:cxn ang="0">
                  <a:pos x="T2" y="T3"/>
                </a:cxn>
                <a:cxn ang="0">
                  <a:pos x="T4" y="T5"/>
                </a:cxn>
                <a:cxn ang="0">
                  <a:pos x="T6" y="T7"/>
                </a:cxn>
                <a:cxn ang="0">
                  <a:pos x="T8" y="T9"/>
                </a:cxn>
                <a:cxn ang="0">
                  <a:pos x="T10" y="T11"/>
                </a:cxn>
              </a:cxnLst>
              <a:rect l="0" t="0" r="r" b="b"/>
              <a:pathLst>
                <a:path w="24" h="26">
                  <a:moveTo>
                    <a:pt x="11" y="25"/>
                  </a:moveTo>
                  <a:cubicBezTo>
                    <a:pt x="6" y="24"/>
                    <a:pt x="2" y="21"/>
                    <a:pt x="1" y="16"/>
                  </a:cubicBezTo>
                  <a:cubicBezTo>
                    <a:pt x="0" y="13"/>
                    <a:pt x="1" y="11"/>
                    <a:pt x="3" y="9"/>
                  </a:cubicBezTo>
                  <a:cubicBezTo>
                    <a:pt x="6" y="5"/>
                    <a:pt x="14" y="0"/>
                    <a:pt x="18" y="6"/>
                  </a:cubicBezTo>
                  <a:cubicBezTo>
                    <a:pt x="20" y="8"/>
                    <a:pt x="24" y="15"/>
                    <a:pt x="23" y="19"/>
                  </a:cubicBezTo>
                  <a:cubicBezTo>
                    <a:pt x="22" y="24"/>
                    <a:pt x="16" y="26"/>
                    <a:pt x="11" y="2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13"/>
            <p:cNvSpPr>
              <a:spLocks/>
            </p:cNvSpPr>
            <p:nvPr/>
          </p:nvSpPr>
          <p:spPr bwMode="auto">
            <a:xfrm>
              <a:off x="-5945188" y="-6588125"/>
              <a:ext cx="190500" cy="130175"/>
            </a:xfrm>
            <a:custGeom>
              <a:avLst/>
              <a:gdLst>
                <a:gd name="T0" fmla="*/ 46 w 51"/>
                <a:gd name="T1" fmla="*/ 21 h 35"/>
                <a:gd name="T2" fmla="*/ 35 w 51"/>
                <a:gd name="T3" fmla="*/ 35 h 35"/>
                <a:gd name="T4" fmla="*/ 24 w 51"/>
                <a:gd name="T5" fmla="*/ 31 h 35"/>
                <a:gd name="T6" fmla="*/ 19 w 51"/>
                <a:gd name="T7" fmla="*/ 25 h 35"/>
                <a:gd name="T8" fmla="*/ 1 w 51"/>
                <a:gd name="T9" fmla="*/ 19 h 35"/>
                <a:gd name="T10" fmla="*/ 4 w 51"/>
                <a:gd name="T11" fmla="*/ 12 h 35"/>
                <a:gd name="T12" fmla="*/ 6 w 51"/>
                <a:gd name="T13" fmla="*/ 10 h 35"/>
                <a:gd name="T14" fmla="*/ 6 w 51"/>
                <a:gd name="T15" fmla="*/ 6 h 35"/>
                <a:gd name="T16" fmla="*/ 15 w 51"/>
                <a:gd name="T17" fmla="*/ 6 h 35"/>
                <a:gd name="T18" fmla="*/ 18 w 51"/>
                <a:gd name="T19" fmla="*/ 2 h 35"/>
                <a:gd name="T20" fmla="*/ 26 w 51"/>
                <a:gd name="T21" fmla="*/ 1 h 35"/>
                <a:gd name="T22" fmla="*/ 28 w 51"/>
                <a:gd name="T23" fmla="*/ 7 h 35"/>
                <a:gd name="T24" fmla="*/ 33 w 51"/>
                <a:gd name="T25" fmla="*/ 12 h 35"/>
                <a:gd name="T26" fmla="*/ 46 w 51"/>
                <a:gd name="T2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5">
                  <a:moveTo>
                    <a:pt x="46" y="21"/>
                  </a:moveTo>
                  <a:cubicBezTo>
                    <a:pt x="51" y="30"/>
                    <a:pt x="42" y="34"/>
                    <a:pt x="35" y="35"/>
                  </a:cubicBezTo>
                  <a:cubicBezTo>
                    <a:pt x="32" y="35"/>
                    <a:pt x="26" y="33"/>
                    <a:pt x="24" y="31"/>
                  </a:cubicBezTo>
                  <a:cubicBezTo>
                    <a:pt x="22" y="29"/>
                    <a:pt x="21" y="27"/>
                    <a:pt x="19" y="25"/>
                  </a:cubicBezTo>
                  <a:cubicBezTo>
                    <a:pt x="14" y="22"/>
                    <a:pt x="4" y="25"/>
                    <a:pt x="1" y="19"/>
                  </a:cubicBezTo>
                  <a:cubicBezTo>
                    <a:pt x="0" y="17"/>
                    <a:pt x="3" y="14"/>
                    <a:pt x="4" y="12"/>
                  </a:cubicBezTo>
                  <a:cubicBezTo>
                    <a:pt x="5" y="11"/>
                    <a:pt x="5" y="12"/>
                    <a:pt x="6" y="10"/>
                  </a:cubicBezTo>
                  <a:cubicBezTo>
                    <a:pt x="7" y="9"/>
                    <a:pt x="5" y="7"/>
                    <a:pt x="6" y="6"/>
                  </a:cubicBezTo>
                  <a:cubicBezTo>
                    <a:pt x="8" y="3"/>
                    <a:pt x="12" y="6"/>
                    <a:pt x="15" y="6"/>
                  </a:cubicBezTo>
                  <a:cubicBezTo>
                    <a:pt x="19" y="6"/>
                    <a:pt x="16" y="4"/>
                    <a:pt x="18" y="2"/>
                  </a:cubicBezTo>
                  <a:cubicBezTo>
                    <a:pt x="20" y="1"/>
                    <a:pt x="24" y="0"/>
                    <a:pt x="26" y="1"/>
                  </a:cubicBezTo>
                  <a:cubicBezTo>
                    <a:pt x="29" y="3"/>
                    <a:pt x="28" y="5"/>
                    <a:pt x="28" y="7"/>
                  </a:cubicBezTo>
                  <a:cubicBezTo>
                    <a:pt x="29" y="10"/>
                    <a:pt x="31" y="11"/>
                    <a:pt x="33" y="12"/>
                  </a:cubicBezTo>
                  <a:cubicBezTo>
                    <a:pt x="39" y="15"/>
                    <a:pt x="43" y="15"/>
                    <a:pt x="46" y="2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4"/>
            <p:cNvSpPr>
              <a:spLocks/>
            </p:cNvSpPr>
            <p:nvPr/>
          </p:nvSpPr>
          <p:spPr bwMode="auto">
            <a:xfrm>
              <a:off x="-5818188" y="-6637338"/>
              <a:ext cx="104775" cy="60325"/>
            </a:xfrm>
            <a:custGeom>
              <a:avLst/>
              <a:gdLst>
                <a:gd name="T0" fmla="*/ 15 w 28"/>
                <a:gd name="T1" fmla="*/ 1 h 16"/>
                <a:gd name="T2" fmla="*/ 6 w 28"/>
                <a:gd name="T3" fmla="*/ 4 h 16"/>
                <a:gd name="T4" fmla="*/ 15 w 28"/>
                <a:gd name="T5" fmla="*/ 1 h 16"/>
              </a:gdLst>
              <a:ahLst/>
              <a:cxnLst>
                <a:cxn ang="0">
                  <a:pos x="T0" y="T1"/>
                </a:cxn>
                <a:cxn ang="0">
                  <a:pos x="T2" y="T3"/>
                </a:cxn>
                <a:cxn ang="0">
                  <a:pos x="T4" y="T5"/>
                </a:cxn>
              </a:cxnLst>
              <a:rect l="0" t="0" r="r" b="b"/>
              <a:pathLst>
                <a:path w="28" h="16">
                  <a:moveTo>
                    <a:pt x="15" y="1"/>
                  </a:moveTo>
                  <a:cubicBezTo>
                    <a:pt x="28" y="7"/>
                    <a:pt x="0" y="16"/>
                    <a:pt x="6" y="4"/>
                  </a:cubicBezTo>
                  <a:cubicBezTo>
                    <a:pt x="8" y="2"/>
                    <a:pt x="13" y="0"/>
                    <a:pt x="15"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15"/>
            <p:cNvSpPr>
              <a:spLocks/>
            </p:cNvSpPr>
            <p:nvPr/>
          </p:nvSpPr>
          <p:spPr bwMode="auto">
            <a:xfrm>
              <a:off x="-5837238" y="-6802438"/>
              <a:ext cx="150813" cy="134938"/>
            </a:xfrm>
            <a:custGeom>
              <a:avLst/>
              <a:gdLst>
                <a:gd name="T0" fmla="*/ 21 w 40"/>
                <a:gd name="T1" fmla="*/ 28 h 36"/>
                <a:gd name="T2" fmla="*/ 6 w 40"/>
                <a:gd name="T3" fmla="*/ 33 h 36"/>
                <a:gd name="T4" fmla="*/ 2 w 40"/>
                <a:gd name="T5" fmla="*/ 25 h 36"/>
                <a:gd name="T6" fmla="*/ 5 w 40"/>
                <a:gd name="T7" fmla="*/ 19 h 36"/>
                <a:gd name="T8" fmla="*/ 2 w 40"/>
                <a:gd name="T9" fmla="*/ 14 h 36"/>
                <a:gd name="T10" fmla="*/ 13 w 40"/>
                <a:gd name="T11" fmla="*/ 8 h 36"/>
                <a:gd name="T12" fmla="*/ 20 w 40"/>
                <a:gd name="T13" fmla="*/ 7 h 36"/>
                <a:gd name="T14" fmla="*/ 26 w 40"/>
                <a:gd name="T15" fmla="*/ 3 h 36"/>
                <a:gd name="T16" fmla="*/ 39 w 40"/>
                <a:gd name="T17" fmla="*/ 21 h 36"/>
                <a:gd name="T18" fmla="*/ 28 w 40"/>
                <a:gd name="T19" fmla="*/ 28 h 36"/>
                <a:gd name="T20" fmla="*/ 25 w 40"/>
                <a:gd name="T21" fmla="*/ 29 h 36"/>
                <a:gd name="T22" fmla="*/ 21 w 40"/>
                <a:gd name="T2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6">
                  <a:moveTo>
                    <a:pt x="21" y="28"/>
                  </a:moveTo>
                  <a:cubicBezTo>
                    <a:pt x="16" y="27"/>
                    <a:pt x="10" y="36"/>
                    <a:pt x="6" y="33"/>
                  </a:cubicBezTo>
                  <a:cubicBezTo>
                    <a:pt x="4" y="32"/>
                    <a:pt x="2" y="27"/>
                    <a:pt x="2" y="25"/>
                  </a:cubicBezTo>
                  <a:cubicBezTo>
                    <a:pt x="2" y="22"/>
                    <a:pt x="5" y="22"/>
                    <a:pt x="5" y="19"/>
                  </a:cubicBezTo>
                  <a:cubicBezTo>
                    <a:pt x="7" y="15"/>
                    <a:pt x="3" y="17"/>
                    <a:pt x="2" y="14"/>
                  </a:cubicBezTo>
                  <a:cubicBezTo>
                    <a:pt x="0" y="9"/>
                    <a:pt x="9" y="8"/>
                    <a:pt x="13" y="8"/>
                  </a:cubicBezTo>
                  <a:cubicBezTo>
                    <a:pt x="15" y="8"/>
                    <a:pt x="18" y="9"/>
                    <a:pt x="20" y="7"/>
                  </a:cubicBezTo>
                  <a:cubicBezTo>
                    <a:pt x="22" y="6"/>
                    <a:pt x="23" y="4"/>
                    <a:pt x="26" y="3"/>
                  </a:cubicBezTo>
                  <a:cubicBezTo>
                    <a:pt x="39" y="0"/>
                    <a:pt x="40" y="11"/>
                    <a:pt x="39" y="21"/>
                  </a:cubicBezTo>
                  <a:cubicBezTo>
                    <a:pt x="38" y="28"/>
                    <a:pt x="34" y="27"/>
                    <a:pt x="28" y="28"/>
                  </a:cubicBezTo>
                  <a:cubicBezTo>
                    <a:pt x="28" y="28"/>
                    <a:pt x="25" y="29"/>
                    <a:pt x="25" y="29"/>
                  </a:cubicBezTo>
                  <a:cubicBezTo>
                    <a:pt x="23" y="29"/>
                    <a:pt x="23" y="28"/>
                    <a:pt x="21" y="2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16"/>
            <p:cNvSpPr>
              <a:spLocks/>
            </p:cNvSpPr>
            <p:nvPr/>
          </p:nvSpPr>
          <p:spPr bwMode="auto">
            <a:xfrm>
              <a:off x="-5451475" y="-6623050"/>
              <a:ext cx="76200" cy="68263"/>
            </a:xfrm>
            <a:custGeom>
              <a:avLst/>
              <a:gdLst>
                <a:gd name="T0" fmla="*/ 14 w 20"/>
                <a:gd name="T1" fmla="*/ 15 h 18"/>
                <a:gd name="T2" fmla="*/ 5 w 20"/>
                <a:gd name="T3" fmla="*/ 14 h 18"/>
                <a:gd name="T4" fmla="*/ 1 w 20"/>
                <a:gd name="T5" fmla="*/ 5 h 18"/>
                <a:gd name="T6" fmla="*/ 14 w 20"/>
                <a:gd name="T7" fmla="*/ 15 h 18"/>
              </a:gdLst>
              <a:ahLst/>
              <a:cxnLst>
                <a:cxn ang="0">
                  <a:pos x="T0" y="T1"/>
                </a:cxn>
                <a:cxn ang="0">
                  <a:pos x="T2" y="T3"/>
                </a:cxn>
                <a:cxn ang="0">
                  <a:pos x="T4" y="T5"/>
                </a:cxn>
                <a:cxn ang="0">
                  <a:pos x="T6" y="T7"/>
                </a:cxn>
              </a:cxnLst>
              <a:rect l="0" t="0" r="r" b="b"/>
              <a:pathLst>
                <a:path w="20" h="18">
                  <a:moveTo>
                    <a:pt x="14" y="15"/>
                  </a:moveTo>
                  <a:cubicBezTo>
                    <a:pt x="11" y="18"/>
                    <a:pt x="8" y="17"/>
                    <a:pt x="5" y="14"/>
                  </a:cubicBezTo>
                  <a:cubicBezTo>
                    <a:pt x="4" y="13"/>
                    <a:pt x="0" y="7"/>
                    <a:pt x="1" y="5"/>
                  </a:cubicBezTo>
                  <a:cubicBezTo>
                    <a:pt x="3" y="0"/>
                    <a:pt x="20" y="8"/>
                    <a:pt x="14"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17"/>
            <p:cNvSpPr>
              <a:spLocks/>
            </p:cNvSpPr>
            <p:nvPr/>
          </p:nvSpPr>
          <p:spPr bwMode="auto">
            <a:xfrm>
              <a:off x="-5410200" y="-6689725"/>
              <a:ext cx="176213" cy="93663"/>
            </a:xfrm>
            <a:custGeom>
              <a:avLst/>
              <a:gdLst>
                <a:gd name="T0" fmla="*/ 18 w 47"/>
                <a:gd name="T1" fmla="*/ 22 h 25"/>
                <a:gd name="T2" fmla="*/ 8 w 47"/>
                <a:gd name="T3" fmla="*/ 12 h 25"/>
                <a:gd name="T4" fmla="*/ 1 w 47"/>
                <a:gd name="T5" fmla="*/ 8 h 25"/>
                <a:gd name="T6" fmla="*/ 15 w 47"/>
                <a:gd name="T7" fmla="*/ 4 h 25"/>
                <a:gd name="T8" fmla="*/ 29 w 47"/>
                <a:gd name="T9" fmla="*/ 1 h 25"/>
                <a:gd name="T10" fmla="*/ 43 w 47"/>
                <a:gd name="T11" fmla="*/ 8 h 25"/>
                <a:gd name="T12" fmla="*/ 32 w 47"/>
                <a:gd name="T13" fmla="*/ 25 h 25"/>
                <a:gd name="T14" fmla="*/ 18 w 47"/>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5">
                  <a:moveTo>
                    <a:pt x="18" y="22"/>
                  </a:moveTo>
                  <a:cubicBezTo>
                    <a:pt x="13" y="20"/>
                    <a:pt x="13" y="14"/>
                    <a:pt x="8" y="12"/>
                  </a:cubicBezTo>
                  <a:cubicBezTo>
                    <a:pt x="5" y="11"/>
                    <a:pt x="2" y="12"/>
                    <a:pt x="1" y="8"/>
                  </a:cubicBezTo>
                  <a:cubicBezTo>
                    <a:pt x="0" y="1"/>
                    <a:pt x="11" y="3"/>
                    <a:pt x="15" y="4"/>
                  </a:cubicBezTo>
                  <a:cubicBezTo>
                    <a:pt x="20" y="5"/>
                    <a:pt x="24" y="1"/>
                    <a:pt x="29" y="1"/>
                  </a:cubicBezTo>
                  <a:cubicBezTo>
                    <a:pt x="35" y="0"/>
                    <a:pt x="41" y="2"/>
                    <a:pt x="43" y="8"/>
                  </a:cubicBezTo>
                  <a:cubicBezTo>
                    <a:pt x="47" y="16"/>
                    <a:pt x="40" y="25"/>
                    <a:pt x="32" y="25"/>
                  </a:cubicBezTo>
                  <a:cubicBezTo>
                    <a:pt x="28" y="25"/>
                    <a:pt x="22" y="24"/>
                    <a:pt x="18"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18"/>
            <p:cNvSpPr>
              <a:spLocks/>
            </p:cNvSpPr>
            <p:nvPr/>
          </p:nvSpPr>
          <p:spPr bwMode="auto">
            <a:xfrm>
              <a:off x="-6080125" y="-6483350"/>
              <a:ext cx="258763" cy="176213"/>
            </a:xfrm>
            <a:custGeom>
              <a:avLst/>
              <a:gdLst>
                <a:gd name="T0" fmla="*/ 21 w 69"/>
                <a:gd name="T1" fmla="*/ 34 h 47"/>
                <a:gd name="T2" fmla="*/ 12 w 69"/>
                <a:gd name="T3" fmla="*/ 40 h 47"/>
                <a:gd name="T4" fmla="*/ 7 w 69"/>
                <a:gd name="T5" fmla="*/ 38 h 47"/>
                <a:gd name="T6" fmla="*/ 4 w 69"/>
                <a:gd name="T7" fmla="*/ 38 h 47"/>
                <a:gd name="T8" fmla="*/ 5 w 69"/>
                <a:gd name="T9" fmla="*/ 27 h 47"/>
                <a:gd name="T10" fmla="*/ 2 w 69"/>
                <a:gd name="T11" fmla="*/ 19 h 47"/>
                <a:gd name="T12" fmla="*/ 6 w 69"/>
                <a:gd name="T13" fmla="*/ 15 h 47"/>
                <a:gd name="T14" fmla="*/ 11 w 69"/>
                <a:gd name="T15" fmla="*/ 17 h 47"/>
                <a:gd name="T16" fmla="*/ 17 w 69"/>
                <a:gd name="T17" fmla="*/ 20 h 47"/>
                <a:gd name="T18" fmla="*/ 22 w 69"/>
                <a:gd name="T19" fmla="*/ 22 h 47"/>
                <a:gd name="T20" fmla="*/ 26 w 69"/>
                <a:gd name="T21" fmla="*/ 25 h 47"/>
                <a:gd name="T22" fmla="*/ 32 w 69"/>
                <a:gd name="T23" fmla="*/ 27 h 47"/>
                <a:gd name="T24" fmla="*/ 29 w 69"/>
                <a:gd name="T25" fmla="*/ 21 h 47"/>
                <a:gd name="T26" fmla="*/ 28 w 69"/>
                <a:gd name="T27" fmla="*/ 15 h 47"/>
                <a:gd name="T28" fmla="*/ 25 w 69"/>
                <a:gd name="T29" fmla="*/ 2 h 47"/>
                <a:gd name="T30" fmla="*/ 38 w 69"/>
                <a:gd name="T31" fmla="*/ 5 h 47"/>
                <a:gd name="T32" fmla="*/ 52 w 69"/>
                <a:gd name="T33" fmla="*/ 10 h 47"/>
                <a:gd name="T34" fmla="*/ 54 w 69"/>
                <a:gd name="T35" fmla="*/ 16 h 47"/>
                <a:gd name="T36" fmla="*/ 61 w 69"/>
                <a:gd name="T37" fmla="*/ 14 h 47"/>
                <a:gd name="T38" fmla="*/ 67 w 69"/>
                <a:gd name="T39" fmla="*/ 19 h 47"/>
                <a:gd name="T40" fmla="*/ 63 w 69"/>
                <a:gd name="T41" fmla="*/ 22 h 47"/>
                <a:gd name="T42" fmla="*/ 47 w 69"/>
                <a:gd name="T43" fmla="*/ 27 h 47"/>
                <a:gd name="T44" fmla="*/ 39 w 69"/>
                <a:gd name="T45" fmla="*/ 36 h 47"/>
                <a:gd name="T46" fmla="*/ 32 w 69"/>
                <a:gd name="T47" fmla="*/ 45 h 47"/>
                <a:gd name="T48" fmla="*/ 25 w 69"/>
                <a:gd name="T49" fmla="*/ 41 h 47"/>
                <a:gd name="T50" fmla="*/ 21 w 69"/>
                <a:gd name="T51"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47">
                  <a:moveTo>
                    <a:pt x="21" y="34"/>
                  </a:moveTo>
                  <a:cubicBezTo>
                    <a:pt x="21" y="37"/>
                    <a:pt x="15" y="40"/>
                    <a:pt x="12" y="40"/>
                  </a:cubicBezTo>
                  <a:cubicBezTo>
                    <a:pt x="9" y="41"/>
                    <a:pt x="10" y="40"/>
                    <a:pt x="7" y="38"/>
                  </a:cubicBezTo>
                  <a:cubicBezTo>
                    <a:pt x="7" y="38"/>
                    <a:pt x="5" y="38"/>
                    <a:pt x="4" y="38"/>
                  </a:cubicBezTo>
                  <a:cubicBezTo>
                    <a:pt x="2" y="35"/>
                    <a:pt x="4" y="31"/>
                    <a:pt x="5" y="27"/>
                  </a:cubicBezTo>
                  <a:cubicBezTo>
                    <a:pt x="0" y="25"/>
                    <a:pt x="0" y="23"/>
                    <a:pt x="2" y="19"/>
                  </a:cubicBezTo>
                  <a:cubicBezTo>
                    <a:pt x="3" y="17"/>
                    <a:pt x="3" y="15"/>
                    <a:pt x="6" y="15"/>
                  </a:cubicBezTo>
                  <a:cubicBezTo>
                    <a:pt x="9" y="15"/>
                    <a:pt x="9" y="17"/>
                    <a:pt x="11" y="17"/>
                  </a:cubicBezTo>
                  <a:cubicBezTo>
                    <a:pt x="13" y="18"/>
                    <a:pt x="15" y="19"/>
                    <a:pt x="17" y="20"/>
                  </a:cubicBezTo>
                  <a:cubicBezTo>
                    <a:pt x="19" y="21"/>
                    <a:pt x="20" y="21"/>
                    <a:pt x="22" y="22"/>
                  </a:cubicBezTo>
                  <a:cubicBezTo>
                    <a:pt x="25" y="23"/>
                    <a:pt x="24" y="23"/>
                    <a:pt x="26" y="25"/>
                  </a:cubicBezTo>
                  <a:cubicBezTo>
                    <a:pt x="28" y="26"/>
                    <a:pt x="29" y="27"/>
                    <a:pt x="32" y="27"/>
                  </a:cubicBezTo>
                  <a:cubicBezTo>
                    <a:pt x="33" y="24"/>
                    <a:pt x="30" y="23"/>
                    <a:pt x="29" y="21"/>
                  </a:cubicBezTo>
                  <a:cubicBezTo>
                    <a:pt x="27" y="18"/>
                    <a:pt x="28" y="18"/>
                    <a:pt x="28" y="15"/>
                  </a:cubicBezTo>
                  <a:cubicBezTo>
                    <a:pt x="28" y="10"/>
                    <a:pt x="24" y="7"/>
                    <a:pt x="25" y="2"/>
                  </a:cubicBezTo>
                  <a:cubicBezTo>
                    <a:pt x="28" y="1"/>
                    <a:pt x="39" y="0"/>
                    <a:pt x="38" y="5"/>
                  </a:cubicBezTo>
                  <a:cubicBezTo>
                    <a:pt x="41" y="3"/>
                    <a:pt x="50" y="8"/>
                    <a:pt x="52" y="10"/>
                  </a:cubicBezTo>
                  <a:cubicBezTo>
                    <a:pt x="53" y="11"/>
                    <a:pt x="53" y="15"/>
                    <a:pt x="54" y="16"/>
                  </a:cubicBezTo>
                  <a:cubicBezTo>
                    <a:pt x="57" y="18"/>
                    <a:pt x="57" y="13"/>
                    <a:pt x="61" y="14"/>
                  </a:cubicBezTo>
                  <a:cubicBezTo>
                    <a:pt x="61" y="14"/>
                    <a:pt x="67" y="19"/>
                    <a:pt x="67" y="19"/>
                  </a:cubicBezTo>
                  <a:cubicBezTo>
                    <a:pt x="69" y="23"/>
                    <a:pt x="65" y="22"/>
                    <a:pt x="63" y="22"/>
                  </a:cubicBezTo>
                  <a:cubicBezTo>
                    <a:pt x="58" y="23"/>
                    <a:pt x="52" y="25"/>
                    <a:pt x="47" y="27"/>
                  </a:cubicBezTo>
                  <a:cubicBezTo>
                    <a:pt x="44" y="29"/>
                    <a:pt x="41" y="33"/>
                    <a:pt x="39" y="36"/>
                  </a:cubicBezTo>
                  <a:cubicBezTo>
                    <a:pt x="37" y="38"/>
                    <a:pt x="35" y="43"/>
                    <a:pt x="32" y="45"/>
                  </a:cubicBezTo>
                  <a:cubicBezTo>
                    <a:pt x="28" y="47"/>
                    <a:pt x="25" y="44"/>
                    <a:pt x="25" y="41"/>
                  </a:cubicBezTo>
                  <a:cubicBezTo>
                    <a:pt x="24" y="38"/>
                    <a:pt x="27" y="33"/>
                    <a:pt x="21" y="3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19"/>
            <p:cNvSpPr>
              <a:spLocks/>
            </p:cNvSpPr>
            <p:nvPr/>
          </p:nvSpPr>
          <p:spPr bwMode="auto">
            <a:xfrm>
              <a:off x="-5930900" y="-6367463"/>
              <a:ext cx="115888" cy="96838"/>
            </a:xfrm>
            <a:custGeom>
              <a:avLst/>
              <a:gdLst>
                <a:gd name="T0" fmla="*/ 21 w 31"/>
                <a:gd name="T1" fmla="*/ 22 h 26"/>
                <a:gd name="T2" fmla="*/ 4 w 31"/>
                <a:gd name="T3" fmla="*/ 19 h 26"/>
                <a:gd name="T4" fmla="*/ 8 w 31"/>
                <a:gd name="T5" fmla="*/ 9 h 26"/>
                <a:gd name="T6" fmla="*/ 23 w 31"/>
                <a:gd name="T7" fmla="*/ 2 h 26"/>
                <a:gd name="T8" fmla="*/ 30 w 31"/>
                <a:gd name="T9" fmla="*/ 4 h 26"/>
                <a:gd name="T10" fmla="*/ 27 w 31"/>
                <a:gd name="T11" fmla="*/ 9 h 26"/>
                <a:gd name="T12" fmla="*/ 24 w 31"/>
                <a:gd name="T13" fmla="*/ 16 h 26"/>
                <a:gd name="T14" fmla="*/ 21 w 31"/>
                <a:gd name="T15" fmla="*/ 2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21" y="22"/>
                  </a:moveTo>
                  <a:cubicBezTo>
                    <a:pt x="16" y="26"/>
                    <a:pt x="9" y="23"/>
                    <a:pt x="4" y="19"/>
                  </a:cubicBezTo>
                  <a:cubicBezTo>
                    <a:pt x="0" y="14"/>
                    <a:pt x="4" y="13"/>
                    <a:pt x="8" y="9"/>
                  </a:cubicBezTo>
                  <a:cubicBezTo>
                    <a:pt x="12" y="5"/>
                    <a:pt x="16" y="3"/>
                    <a:pt x="23" y="2"/>
                  </a:cubicBezTo>
                  <a:cubicBezTo>
                    <a:pt x="25" y="2"/>
                    <a:pt x="28" y="0"/>
                    <a:pt x="30" y="4"/>
                  </a:cubicBezTo>
                  <a:cubicBezTo>
                    <a:pt x="31" y="7"/>
                    <a:pt x="29" y="7"/>
                    <a:pt x="27" y="9"/>
                  </a:cubicBezTo>
                  <a:cubicBezTo>
                    <a:pt x="26" y="11"/>
                    <a:pt x="24" y="14"/>
                    <a:pt x="24" y="16"/>
                  </a:cubicBezTo>
                  <a:cubicBezTo>
                    <a:pt x="23" y="19"/>
                    <a:pt x="24" y="21"/>
                    <a:pt x="21"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20"/>
            <p:cNvSpPr>
              <a:spLocks/>
            </p:cNvSpPr>
            <p:nvPr/>
          </p:nvSpPr>
          <p:spPr bwMode="auto">
            <a:xfrm>
              <a:off x="-5821363" y="-6318250"/>
              <a:ext cx="58738" cy="44450"/>
            </a:xfrm>
            <a:custGeom>
              <a:avLst/>
              <a:gdLst>
                <a:gd name="T0" fmla="*/ 16 w 16"/>
                <a:gd name="T1" fmla="*/ 6 h 12"/>
                <a:gd name="T2" fmla="*/ 5 w 16"/>
                <a:gd name="T3" fmla="*/ 4 h 12"/>
                <a:gd name="T4" fmla="*/ 16 w 16"/>
                <a:gd name="T5" fmla="*/ 6 h 12"/>
              </a:gdLst>
              <a:ahLst/>
              <a:cxnLst>
                <a:cxn ang="0">
                  <a:pos x="T0" y="T1"/>
                </a:cxn>
                <a:cxn ang="0">
                  <a:pos x="T2" y="T3"/>
                </a:cxn>
                <a:cxn ang="0">
                  <a:pos x="T4" y="T5"/>
                </a:cxn>
              </a:cxnLst>
              <a:rect l="0" t="0" r="r" b="b"/>
              <a:pathLst>
                <a:path w="16" h="12">
                  <a:moveTo>
                    <a:pt x="16" y="6"/>
                  </a:moveTo>
                  <a:cubicBezTo>
                    <a:pt x="16" y="12"/>
                    <a:pt x="0" y="11"/>
                    <a:pt x="5" y="4"/>
                  </a:cubicBezTo>
                  <a:cubicBezTo>
                    <a:pt x="7" y="1"/>
                    <a:pt x="16" y="0"/>
                    <a:pt x="16"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21"/>
            <p:cNvSpPr>
              <a:spLocks/>
            </p:cNvSpPr>
            <p:nvPr/>
          </p:nvSpPr>
          <p:spPr bwMode="auto">
            <a:xfrm>
              <a:off x="-5803900" y="-6303963"/>
              <a:ext cx="71438" cy="63500"/>
            </a:xfrm>
            <a:custGeom>
              <a:avLst/>
              <a:gdLst>
                <a:gd name="T0" fmla="*/ 10 w 19"/>
                <a:gd name="T1" fmla="*/ 15 h 17"/>
                <a:gd name="T2" fmla="*/ 16 w 19"/>
                <a:gd name="T3" fmla="*/ 11 h 17"/>
                <a:gd name="T4" fmla="*/ 10 w 19"/>
                <a:gd name="T5" fmla="*/ 15 h 17"/>
              </a:gdLst>
              <a:ahLst/>
              <a:cxnLst>
                <a:cxn ang="0">
                  <a:pos x="T0" y="T1"/>
                </a:cxn>
                <a:cxn ang="0">
                  <a:pos x="T2" y="T3"/>
                </a:cxn>
                <a:cxn ang="0">
                  <a:pos x="T4" y="T5"/>
                </a:cxn>
              </a:cxnLst>
              <a:rect l="0" t="0" r="r" b="b"/>
              <a:pathLst>
                <a:path w="19" h="17">
                  <a:moveTo>
                    <a:pt x="10" y="15"/>
                  </a:moveTo>
                  <a:cubicBezTo>
                    <a:pt x="0" y="10"/>
                    <a:pt x="19" y="0"/>
                    <a:pt x="16" y="11"/>
                  </a:cubicBezTo>
                  <a:cubicBezTo>
                    <a:pt x="15" y="14"/>
                    <a:pt x="14" y="17"/>
                    <a:pt x="10"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22"/>
            <p:cNvSpPr>
              <a:spLocks/>
            </p:cNvSpPr>
            <p:nvPr/>
          </p:nvSpPr>
          <p:spPr bwMode="auto">
            <a:xfrm>
              <a:off x="-5840413" y="-6273800"/>
              <a:ext cx="93663" cy="109538"/>
            </a:xfrm>
            <a:custGeom>
              <a:avLst/>
              <a:gdLst>
                <a:gd name="T0" fmla="*/ 9 w 25"/>
                <a:gd name="T1" fmla="*/ 21 h 29"/>
                <a:gd name="T2" fmla="*/ 8 w 25"/>
                <a:gd name="T3" fmla="*/ 16 h 29"/>
                <a:gd name="T4" fmla="*/ 1 w 25"/>
                <a:gd name="T5" fmla="*/ 10 h 29"/>
                <a:gd name="T6" fmla="*/ 6 w 25"/>
                <a:gd name="T7" fmla="*/ 6 h 29"/>
                <a:gd name="T8" fmla="*/ 10 w 25"/>
                <a:gd name="T9" fmla="*/ 0 h 29"/>
                <a:gd name="T10" fmla="*/ 16 w 25"/>
                <a:gd name="T11" fmla="*/ 5 h 29"/>
                <a:gd name="T12" fmla="*/ 23 w 25"/>
                <a:gd name="T13" fmla="*/ 17 h 29"/>
                <a:gd name="T14" fmla="*/ 21 w 25"/>
                <a:gd name="T15" fmla="*/ 23 h 29"/>
                <a:gd name="T16" fmla="*/ 18 w 25"/>
                <a:gd name="T17" fmla="*/ 27 h 29"/>
                <a:gd name="T18" fmla="*/ 9 w 25"/>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9" y="21"/>
                  </a:moveTo>
                  <a:cubicBezTo>
                    <a:pt x="9" y="19"/>
                    <a:pt x="8" y="18"/>
                    <a:pt x="8" y="16"/>
                  </a:cubicBezTo>
                  <a:cubicBezTo>
                    <a:pt x="6" y="14"/>
                    <a:pt x="2" y="13"/>
                    <a:pt x="1" y="10"/>
                  </a:cubicBezTo>
                  <a:cubicBezTo>
                    <a:pt x="0" y="5"/>
                    <a:pt x="4" y="8"/>
                    <a:pt x="6" y="6"/>
                  </a:cubicBezTo>
                  <a:cubicBezTo>
                    <a:pt x="9" y="3"/>
                    <a:pt x="4" y="0"/>
                    <a:pt x="10" y="0"/>
                  </a:cubicBezTo>
                  <a:cubicBezTo>
                    <a:pt x="14" y="0"/>
                    <a:pt x="14" y="3"/>
                    <a:pt x="16" y="5"/>
                  </a:cubicBezTo>
                  <a:cubicBezTo>
                    <a:pt x="20" y="9"/>
                    <a:pt x="25" y="10"/>
                    <a:pt x="23" y="17"/>
                  </a:cubicBezTo>
                  <a:cubicBezTo>
                    <a:pt x="23" y="19"/>
                    <a:pt x="22" y="21"/>
                    <a:pt x="21" y="23"/>
                  </a:cubicBezTo>
                  <a:cubicBezTo>
                    <a:pt x="20" y="26"/>
                    <a:pt x="22" y="27"/>
                    <a:pt x="18" y="27"/>
                  </a:cubicBezTo>
                  <a:cubicBezTo>
                    <a:pt x="14" y="29"/>
                    <a:pt x="11" y="25"/>
                    <a:pt x="9" y="2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223"/>
            <p:cNvSpPr>
              <a:spLocks/>
            </p:cNvSpPr>
            <p:nvPr/>
          </p:nvSpPr>
          <p:spPr bwMode="auto">
            <a:xfrm>
              <a:off x="-6013450" y="-6288088"/>
              <a:ext cx="236538" cy="190500"/>
            </a:xfrm>
            <a:custGeom>
              <a:avLst/>
              <a:gdLst>
                <a:gd name="T0" fmla="*/ 21 w 63"/>
                <a:gd name="T1" fmla="*/ 20 h 51"/>
                <a:gd name="T2" fmla="*/ 12 w 63"/>
                <a:gd name="T3" fmla="*/ 12 h 51"/>
                <a:gd name="T4" fmla="*/ 6 w 63"/>
                <a:gd name="T5" fmla="*/ 8 h 51"/>
                <a:gd name="T6" fmla="*/ 0 w 63"/>
                <a:gd name="T7" fmla="*/ 4 h 51"/>
                <a:gd name="T8" fmla="*/ 5 w 63"/>
                <a:gd name="T9" fmla="*/ 2 h 51"/>
                <a:gd name="T10" fmla="*/ 12 w 63"/>
                <a:gd name="T11" fmla="*/ 5 h 51"/>
                <a:gd name="T12" fmla="*/ 20 w 63"/>
                <a:gd name="T13" fmla="*/ 5 h 51"/>
                <a:gd name="T14" fmla="*/ 24 w 63"/>
                <a:gd name="T15" fmla="*/ 11 h 51"/>
                <a:gd name="T16" fmla="*/ 31 w 63"/>
                <a:gd name="T17" fmla="*/ 12 h 51"/>
                <a:gd name="T18" fmla="*/ 38 w 63"/>
                <a:gd name="T19" fmla="*/ 13 h 51"/>
                <a:gd name="T20" fmla="*/ 41 w 63"/>
                <a:gd name="T21" fmla="*/ 19 h 51"/>
                <a:gd name="T22" fmla="*/ 46 w 63"/>
                <a:gd name="T23" fmla="*/ 25 h 51"/>
                <a:gd name="T24" fmla="*/ 51 w 63"/>
                <a:gd name="T25" fmla="*/ 30 h 51"/>
                <a:gd name="T26" fmla="*/ 58 w 63"/>
                <a:gd name="T27" fmla="*/ 38 h 51"/>
                <a:gd name="T28" fmla="*/ 51 w 63"/>
                <a:gd name="T29" fmla="*/ 42 h 51"/>
                <a:gd name="T30" fmla="*/ 49 w 63"/>
                <a:gd name="T31" fmla="*/ 49 h 51"/>
                <a:gd name="T32" fmla="*/ 42 w 63"/>
                <a:gd name="T33" fmla="*/ 50 h 51"/>
                <a:gd name="T34" fmla="*/ 35 w 63"/>
                <a:gd name="T35" fmla="*/ 45 h 51"/>
                <a:gd name="T36" fmla="*/ 31 w 63"/>
                <a:gd name="T37" fmla="*/ 40 h 51"/>
                <a:gd name="T38" fmla="*/ 33 w 63"/>
                <a:gd name="T39" fmla="*/ 33 h 51"/>
                <a:gd name="T40" fmla="*/ 27 w 63"/>
                <a:gd name="T41" fmla="*/ 31 h 51"/>
                <a:gd name="T42" fmla="*/ 24 w 63"/>
                <a:gd name="T43" fmla="*/ 25 h 51"/>
                <a:gd name="T44" fmla="*/ 21 w 63"/>
                <a:gd name="T45"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1">
                  <a:moveTo>
                    <a:pt x="21" y="20"/>
                  </a:moveTo>
                  <a:cubicBezTo>
                    <a:pt x="19" y="16"/>
                    <a:pt x="16" y="14"/>
                    <a:pt x="12" y="12"/>
                  </a:cubicBezTo>
                  <a:cubicBezTo>
                    <a:pt x="10" y="11"/>
                    <a:pt x="8" y="10"/>
                    <a:pt x="6" y="8"/>
                  </a:cubicBezTo>
                  <a:cubicBezTo>
                    <a:pt x="4" y="7"/>
                    <a:pt x="0" y="6"/>
                    <a:pt x="0" y="4"/>
                  </a:cubicBezTo>
                  <a:cubicBezTo>
                    <a:pt x="0" y="0"/>
                    <a:pt x="2" y="1"/>
                    <a:pt x="5" y="2"/>
                  </a:cubicBezTo>
                  <a:cubicBezTo>
                    <a:pt x="7" y="4"/>
                    <a:pt x="9" y="5"/>
                    <a:pt x="12" y="5"/>
                  </a:cubicBezTo>
                  <a:cubicBezTo>
                    <a:pt x="15" y="4"/>
                    <a:pt x="17" y="3"/>
                    <a:pt x="20" y="5"/>
                  </a:cubicBezTo>
                  <a:cubicBezTo>
                    <a:pt x="23" y="6"/>
                    <a:pt x="22" y="9"/>
                    <a:pt x="24" y="11"/>
                  </a:cubicBezTo>
                  <a:cubicBezTo>
                    <a:pt x="26" y="12"/>
                    <a:pt x="29" y="12"/>
                    <a:pt x="31" y="12"/>
                  </a:cubicBezTo>
                  <a:cubicBezTo>
                    <a:pt x="33" y="12"/>
                    <a:pt x="37" y="12"/>
                    <a:pt x="38" y="13"/>
                  </a:cubicBezTo>
                  <a:cubicBezTo>
                    <a:pt x="41" y="15"/>
                    <a:pt x="39" y="17"/>
                    <a:pt x="41" y="19"/>
                  </a:cubicBezTo>
                  <a:cubicBezTo>
                    <a:pt x="42" y="21"/>
                    <a:pt x="44" y="23"/>
                    <a:pt x="46" y="25"/>
                  </a:cubicBezTo>
                  <a:cubicBezTo>
                    <a:pt x="47" y="27"/>
                    <a:pt x="48" y="29"/>
                    <a:pt x="51" y="30"/>
                  </a:cubicBezTo>
                  <a:cubicBezTo>
                    <a:pt x="55" y="31"/>
                    <a:pt x="63" y="31"/>
                    <a:pt x="58" y="38"/>
                  </a:cubicBezTo>
                  <a:cubicBezTo>
                    <a:pt x="56" y="40"/>
                    <a:pt x="54" y="40"/>
                    <a:pt x="51" y="42"/>
                  </a:cubicBezTo>
                  <a:cubicBezTo>
                    <a:pt x="49" y="44"/>
                    <a:pt x="50" y="46"/>
                    <a:pt x="49" y="49"/>
                  </a:cubicBezTo>
                  <a:cubicBezTo>
                    <a:pt x="47" y="49"/>
                    <a:pt x="44" y="51"/>
                    <a:pt x="42" y="50"/>
                  </a:cubicBezTo>
                  <a:cubicBezTo>
                    <a:pt x="38" y="50"/>
                    <a:pt x="37" y="47"/>
                    <a:pt x="35" y="45"/>
                  </a:cubicBezTo>
                  <a:cubicBezTo>
                    <a:pt x="32" y="43"/>
                    <a:pt x="31" y="44"/>
                    <a:pt x="31" y="40"/>
                  </a:cubicBezTo>
                  <a:cubicBezTo>
                    <a:pt x="31" y="38"/>
                    <a:pt x="34" y="36"/>
                    <a:pt x="33" y="33"/>
                  </a:cubicBezTo>
                  <a:cubicBezTo>
                    <a:pt x="32" y="30"/>
                    <a:pt x="29" y="31"/>
                    <a:pt x="27" y="31"/>
                  </a:cubicBezTo>
                  <a:cubicBezTo>
                    <a:pt x="24" y="29"/>
                    <a:pt x="25" y="29"/>
                    <a:pt x="24" y="25"/>
                  </a:cubicBezTo>
                  <a:cubicBezTo>
                    <a:pt x="24" y="22"/>
                    <a:pt x="23" y="22"/>
                    <a:pt x="21"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224"/>
            <p:cNvSpPr>
              <a:spLocks/>
            </p:cNvSpPr>
            <p:nvPr/>
          </p:nvSpPr>
          <p:spPr bwMode="auto">
            <a:xfrm>
              <a:off x="-6181725" y="-6292850"/>
              <a:ext cx="333375" cy="296863"/>
            </a:xfrm>
            <a:custGeom>
              <a:avLst/>
              <a:gdLst>
                <a:gd name="T0" fmla="*/ 31 w 89"/>
                <a:gd name="T1" fmla="*/ 39 h 79"/>
                <a:gd name="T2" fmla="*/ 31 w 89"/>
                <a:gd name="T3" fmla="*/ 37 h 79"/>
                <a:gd name="T4" fmla="*/ 28 w 89"/>
                <a:gd name="T5" fmla="*/ 29 h 79"/>
                <a:gd name="T6" fmla="*/ 16 w 89"/>
                <a:gd name="T7" fmla="*/ 31 h 79"/>
                <a:gd name="T8" fmla="*/ 10 w 89"/>
                <a:gd name="T9" fmla="*/ 22 h 79"/>
                <a:gd name="T10" fmla="*/ 3 w 89"/>
                <a:gd name="T11" fmla="*/ 23 h 79"/>
                <a:gd name="T12" fmla="*/ 0 w 89"/>
                <a:gd name="T13" fmla="*/ 16 h 79"/>
                <a:gd name="T14" fmla="*/ 5 w 89"/>
                <a:gd name="T15" fmla="*/ 10 h 79"/>
                <a:gd name="T16" fmla="*/ 5 w 89"/>
                <a:gd name="T17" fmla="*/ 3 h 79"/>
                <a:gd name="T18" fmla="*/ 12 w 89"/>
                <a:gd name="T19" fmla="*/ 4 h 79"/>
                <a:gd name="T20" fmla="*/ 13 w 89"/>
                <a:gd name="T21" fmla="*/ 6 h 79"/>
                <a:gd name="T22" fmla="*/ 17 w 89"/>
                <a:gd name="T23" fmla="*/ 7 h 79"/>
                <a:gd name="T24" fmla="*/ 29 w 89"/>
                <a:gd name="T25" fmla="*/ 19 h 79"/>
                <a:gd name="T26" fmla="*/ 35 w 89"/>
                <a:gd name="T27" fmla="*/ 19 h 79"/>
                <a:gd name="T28" fmla="*/ 42 w 89"/>
                <a:gd name="T29" fmla="*/ 19 h 79"/>
                <a:gd name="T30" fmla="*/ 59 w 89"/>
                <a:gd name="T31" fmla="*/ 26 h 79"/>
                <a:gd name="T32" fmla="*/ 66 w 89"/>
                <a:gd name="T33" fmla="*/ 41 h 79"/>
                <a:gd name="T34" fmla="*/ 80 w 89"/>
                <a:gd name="T35" fmla="*/ 49 h 79"/>
                <a:gd name="T36" fmla="*/ 89 w 89"/>
                <a:gd name="T37" fmla="*/ 61 h 79"/>
                <a:gd name="T38" fmla="*/ 81 w 89"/>
                <a:gd name="T39" fmla="*/ 73 h 79"/>
                <a:gd name="T40" fmla="*/ 68 w 89"/>
                <a:gd name="T41" fmla="*/ 71 h 79"/>
                <a:gd name="T42" fmla="*/ 63 w 89"/>
                <a:gd name="T43" fmla="*/ 64 h 79"/>
                <a:gd name="T44" fmla="*/ 60 w 89"/>
                <a:gd name="T45" fmla="*/ 57 h 79"/>
                <a:gd name="T46" fmla="*/ 51 w 89"/>
                <a:gd name="T47" fmla="*/ 55 h 79"/>
                <a:gd name="T48" fmla="*/ 48 w 89"/>
                <a:gd name="T49" fmla="*/ 51 h 79"/>
                <a:gd name="T50" fmla="*/ 44 w 89"/>
                <a:gd name="T51" fmla="*/ 53 h 79"/>
                <a:gd name="T52" fmla="*/ 36 w 89"/>
                <a:gd name="T53" fmla="*/ 48 h 79"/>
                <a:gd name="T54" fmla="*/ 39 w 89"/>
                <a:gd name="T55" fmla="*/ 41 h 79"/>
                <a:gd name="T56" fmla="*/ 31 w 89"/>
                <a:gd name="T57"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 h="79">
                  <a:moveTo>
                    <a:pt x="31" y="39"/>
                  </a:moveTo>
                  <a:cubicBezTo>
                    <a:pt x="31" y="38"/>
                    <a:pt x="31" y="38"/>
                    <a:pt x="31" y="37"/>
                  </a:cubicBezTo>
                  <a:cubicBezTo>
                    <a:pt x="24" y="36"/>
                    <a:pt x="31" y="31"/>
                    <a:pt x="28" y="29"/>
                  </a:cubicBezTo>
                  <a:cubicBezTo>
                    <a:pt x="24" y="26"/>
                    <a:pt x="21" y="33"/>
                    <a:pt x="16" y="31"/>
                  </a:cubicBezTo>
                  <a:cubicBezTo>
                    <a:pt x="12" y="29"/>
                    <a:pt x="14" y="22"/>
                    <a:pt x="10" y="22"/>
                  </a:cubicBezTo>
                  <a:cubicBezTo>
                    <a:pt x="6" y="22"/>
                    <a:pt x="7" y="25"/>
                    <a:pt x="3" y="23"/>
                  </a:cubicBezTo>
                  <a:cubicBezTo>
                    <a:pt x="1" y="21"/>
                    <a:pt x="0" y="18"/>
                    <a:pt x="0" y="16"/>
                  </a:cubicBezTo>
                  <a:cubicBezTo>
                    <a:pt x="1" y="12"/>
                    <a:pt x="4" y="13"/>
                    <a:pt x="5" y="10"/>
                  </a:cubicBezTo>
                  <a:cubicBezTo>
                    <a:pt x="6" y="7"/>
                    <a:pt x="4" y="6"/>
                    <a:pt x="5" y="3"/>
                  </a:cubicBezTo>
                  <a:cubicBezTo>
                    <a:pt x="7" y="0"/>
                    <a:pt x="10" y="2"/>
                    <a:pt x="12" y="4"/>
                  </a:cubicBezTo>
                  <a:cubicBezTo>
                    <a:pt x="12" y="4"/>
                    <a:pt x="12" y="6"/>
                    <a:pt x="13" y="6"/>
                  </a:cubicBezTo>
                  <a:cubicBezTo>
                    <a:pt x="14" y="7"/>
                    <a:pt x="16" y="7"/>
                    <a:pt x="17" y="7"/>
                  </a:cubicBezTo>
                  <a:cubicBezTo>
                    <a:pt x="22" y="10"/>
                    <a:pt x="24" y="16"/>
                    <a:pt x="29" y="19"/>
                  </a:cubicBezTo>
                  <a:cubicBezTo>
                    <a:pt x="31" y="19"/>
                    <a:pt x="32" y="19"/>
                    <a:pt x="35" y="19"/>
                  </a:cubicBezTo>
                  <a:cubicBezTo>
                    <a:pt x="37" y="19"/>
                    <a:pt x="40" y="18"/>
                    <a:pt x="42" y="19"/>
                  </a:cubicBezTo>
                  <a:cubicBezTo>
                    <a:pt x="49" y="19"/>
                    <a:pt x="54" y="22"/>
                    <a:pt x="59" y="26"/>
                  </a:cubicBezTo>
                  <a:cubicBezTo>
                    <a:pt x="63" y="30"/>
                    <a:pt x="64" y="36"/>
                    <a:pt x="66" y="41"/>
                  </a:cubicBezTo>
                  <a:cubicBezTo>
                    <a:pt x="69" y="47"/>
                    <a:pt x="74" y="46"/>
                    <a:pt x="80" y="49"/>
                  </a:cubicBezTo>
                  <a:cubicBezTo>
                    <a:pt x="84" y="51"/>
                    <a:pt x="88" y="56"/>
                    <a:pt x="89" y="61"/>
                  </a:cubicBezTo>
                  <a:cubicBezTo>
                    <a:pt x="89" y="66"/>
                    <a:pt x="85" y="70"/>
                    <a:pt x="81" y="73"/>
                  </a:cubicBezTo>
                  <a:cubicBezTo>
                    <a:pt x="76" y="76"/>
                    <a:pt x="71" y="79"/>
                    <a:pt x="68" y="71"/>
                  </a:cubicBezTo>
                  <a:cubicBezTo>
                    <a:pt x="67" y="66"/>
                    <a:pt x="67" y="66"/>
                    <a:pt x="63" y="64"/>
                  </a:cubicBezTo>
                  <a:cubicBezTo>
                    <a:pt x="60" y="62"/>
                    <a:pt x="60" y="61"/>
                    <a:pt x="60" y="57"/>
                  </a:cubicBezTo>
                  <a:cubicBezTo>
                    <a:pt x="58" y="56"/>
                    <a:pt x="53" y="56"/>
                    <a:pt x="51" y="55"/>
                  </a:cubicBezTo>
                  <a:cubicBezTo>
                    <a:pt x="49" y="54"/>
                    <a:pt x="50" y="52"/>
                    <a:pt x="48" y="51"/>
                  </a:cubicBezTo>
                  <a:cubicBezTo>
                    <a:pt x="46" y="51"/>
                    <a:pt x="45" y="53"/>
                    <a:pt x="44" y="53"/>
                  </a:cubicBezTo>
                  <a:cubicBezTo>
                    <a:pt x="43" y="53"/>
                    <a:pt x="37" y="50"/>
                    <a:pt x="36" y="48"/>
                  </a:cubicBezTo>
                  <a:cubicBezTo>
                    <a:pt x="34" y="45"/>
                    <a:pt x="38" y="44"/>
                    <a:pt x="39" y="41"/>
                  </a:cubicBezTo>
                  <a:cubicBezTo>
                    <a:pt x="37" y="41"/>
                    <a:pt x="31" y="42"/>
                    <a:pt x="31" y="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225"/>
            <p:cNvSpPr>
              <a:spLocks/>
            </p:cNvSpPr>
            <p:nvPr/>
          </p:nvSpPr>
          <p:spPr bwMode="auto">
            <a:xfrm>
              <a:off x="-6227763" y="-6142038"/>
              <a:ext cx="206375" cy="112713"/>
            </a:xfrm>
            <a:custGeom>
              <a:avLst/>
              <a:gdLst>
                <a:gd name="T0" fmla="*/ 20 w 55"/>
                <a:gd name="T1" fmla="*/ 17 h 30"/>
                <a:gd name="T2" fmla="*/ 4 w 55"/>
                <a:gd name="T3" fmla="*/ 15 h 30"/>
                <a:gd name="T4" fmla="*/ 5 w 55"/>
                <a:gd name="T5" fmla="*/ 5 h 30"/>
                <a:gd name="T6" fmla="*/ 18 w 55"/>
                <a:gd name="T7" fmla="*/ 5 h 30"/>
                <a:gd name="T8" fmla="*/ 23 w 55"/>
                <a:gd name="T9" fmla="*/ 2 h 30"/>
                <a:gd name="T10" fmla="*/ 24 w 55"/>
                <a:gd name="T11" fmla="*/ 7 h 30"/>
                <a:gd name="T12" fmla="*/ 28 w 55"/>
                <a:gd name="T13" fmla="*/ 1 h 30"/>
                <a:gd name="T14" fmla="*/ 35 w 55"/>
                <a:gd name="T15" fmla="*/ 3 h 30"/>
                <a:gd name="T16" fmla="*/ 36 w 55"/>
                <a:gd name="T17" fmla="*/ 9 h 30"/>
                <a:gd name="T18" fmla="*/ 39 w 55"/>
                <a:gd name="T19" fmla="*/ 10 h 30"/>
                <a:gd name="T20" fmla="*/ 41 w 55"/>
                <a:gd name="T21" fmla="*/ 9 h 30"/>
                <a:gd name="T22" fmla="*/ 43 w 55"/>
                <a:gd name="T23" fmla="*/ 11 h 30"/>
                <a:gd name="T24" fmla="*/ 52 w 55"/>
                <a:gd name="T25" fmla="*/ 20 h 30"/>
                <a:gd name="T26" fmla="*/ 43 w 55"/>
                <a:gd name="T27" fmla="*/ 22 h 30"/>
                <a:gd name="T28" fmla="*/ 35 w 55"/>
                <a:gd name="T29" fmla="*/ 25 h 30"/>
                <a:gd name="T30" fmla="*/ 29 w 55"/>
                <a:gd name="T31" fmla="*/ 26 h 30"/>
                <a:gd name="T32" fmla="*/ 24 w 55"/>
                <a:gd name="T33" fmla="*/ 28 h 30"/>
                <a:gd name="T34" fmla="*/ 20 w 55"/>
                <a:gd name="T35" fmla="*/ 25 h 30"/>
                <a:gd name="T36" fmla="*/ 20 w 55"/>
                <a:gd name="T37"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30">
                  <a:moveTo>
                    <a:pt x="20" y="17"/>
                  </a:moveTo>
                  <a:cubicBezTo>
                    <a:pt x="15" y="17"/>
                    <a:pt x="9" y="18"/>
                    <a:pt x="4" y="15"/>
                  </a:cubicBezTo>
                  <a:cubicBezTo>
                    <a:pt x="0" y="12"/>
                    <a:pt x="1" y="8"/>
                    <a:pt x="5" y="5"/>
                  </a:cubicBezTo>
                  <a:cubicBezTo>
                    <a:pt x="10" y="2"/>
                    <a:pt x="13" y="6"/>
                    <a:pt x="18" y="5"/>
                  </a:cubicBezTo>
                  <a:cubicBezTo>
                    <a:pt x="18" y="3"/>
                    <a:pt x="21" y="1"/>
                    <a:pt x="23" y="2"/>
                  </a:cubicBezTo>
                  <a:cubicBezTo>
                    <a:pt x="24" y="3"/>
                    <a:pt x="21" y="8"/>
                    <a:pt x="24" y="7"/>
                  </a:cubicBezTo>
                  <a:cubicBezTo>
                    <a:pt x="26" y="7"/>
                    <a:pt x="25" y="2"/>
                    <a:pt x="28" y="1"/>
                  </a:cubicBezTo>
                  <a:cubicBezTo>
                    <a:pt x="31" y="0"/>
                    <a:pt x="33" y="2"/>
                    <a:pt x="35" y="3"/>
                  </a:cubicBezTo>
                  <a:cubicBezTo>
                    <a:pt x="35" y="5"/>
                    <a:pt x="35" y="9"/>
                    <a:pt x="36" y="9"/>
                  </a:cubicBezTo>
                  <a:cubicBezTo>
                    <a:pt x="38" y="10"/>
                    <a:pt x="38" y="9"/>
                    <a:pt x="39" y="10"/>
                  </a:cubicBezTo>
                  <a:cubicBezTo>
                    <a:pt x="40" y="10"/>
                    <a:pt x="41" y="9"/>
                    <a:pt x="41" y="9"/>
                  </a:cubicBezTo>
                  <a:cubicBezTo>
                    <a:pt x="42" y="9"/>
                    <a:pt x="43" y="10"/>
                    <a:pt x="43" y="11"/>
                  </a:cubicBezTo>
                  <a:cubicBezTo>
                    <a:pt x="46" y="12"/>
                    <a:pt x="55" y="16"/>
                    <a:pt x="52" y="20"/>
                  </a:cubicBezTo>
                  <a:cubicBezTo>
                    <a:pt x="50" y="22"/>
                    <a:pt x="45" y="22"/>
                    <a:pt x="43" y="22"/>
                  </a:cubicBezTo>
                  <a:cubicBezTo>
                    <a:pt x="41" y="23"/>
                    <a:pt x="38" y="25"/>
                    <a:pt x="35" y="25"/>
                  </a:cubicBezTo>
                  <a:cubicBezTo>
                    <a:pt x="32" y="25"/>
                    <a:pt x="32" y="23"/>
                    <a:pt x="29" y="26"/>
                  </a:cubicBezTo>
                  <a:cubicBezTo>
                    <a:pt x="28" y="27"/>
                    <a:pt x="29" y="30"/>
                    <a:pt x="24" y="28"/>
                  </a:cubicBezTo>
                  <a:cubicBezTo>
                    <a:pt x="22" y="27"/>
                    <a:pt x="23" y="25"/>
                    <a:pt x="20" y="25"/>
                  </a:cubicBezTo>
                  <a:cubicBezTo>
                    <a:pt x="20" y="23"/>
                    <a:pt x="20" y="20"/>
                    <a:pt x="20"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226"/>
            <p:cNvSpPr>
              <a:spLocks/>
            </p:cNvSpPr>
            <p:nvPr/>
          </p:nvSpPr>
          <p:spPr bwMode="auto">
            <a:xfrm>
              <a:off x="-6088063" y="-6064250"/>
              <a:ext cx="168275" cy="101600"/>
            </a:xfrm>
            <a:custGeom>
              <a:avLst/>
              <a:gdLst>
                <a:gd name="T0" fmla="*/ 6 w 45"/>
                <a:gd name="T1" fmla="*/ 20 h 27"/>
                <a:gd name="T2" fmla="*/ 11 w 45"/>
                <a:gd name="T3" fmla="*/ 13 h 27"/>
                <a:gd name="T4" fmla="*/ 1 w 45"/>
                <a:gd name="T5" fmla="*/ 12 h 27"/>
                <a:gd name="T6" fmla="*/ 13 w 45"/>
                <a:gd name="T7" fmla="*/ 5 h 27"/>
                <a:gd name="T8" fmla="*/ 29 w 45"/>
                <a:gd name="T9" fmla="*/ 1 h 27"/>
                <a:gd name="T10" fmla="*/ 41 w 45"/>
                <a:gd name="T11" fmla="*/ 8 h 27"/>
                <a:gd name="T12" fmla="*/ 42 w 45"/>
                <a:gd name="T13" fmla="*/ 22 h 27"/>
                <a:gd name="T14" fmla="*/ 36 w 45"/>
                <a:gd name="T15" fmla="*/ 23 h 27"/>
                <a:gd name="T16" fmla="*/ 33 w 45"/>
                <a:gd name="T17" fmla="*/ 24 h 27"/>
                <a:gd name="T18" fmla="*/ 30 w 45"/>
                <a:gd name="T19" fmla="*/ 26 h 27"/>
                <a:gd name="T20" fmla="*/ 25 w 45"/>
                <a:gd name="T21" fmla="*/ 22 h 27"/>
                <a:gd name="T22" fmla="*/ 21 w 45"/>
                <a:gd name="T23" fmla="*/ 26 h 27"/>
                <a:gd name="T24" fmla="*/ 6 w 45"/>
                <a:gd name="T2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7">
                  <a:moveTo>
                    <a:pt x="6" y="20"/>
                  </a:moveTo>
                  <a:cubicBezTo>
                    <a:pt x="6" y="17"/>
                    <a:pt x="12" y="16"/>
                    <a:pt x="11" y="13"/>
                  </a:cubicBezTo>
                  <a:cubicBezTo>
                    <a:pt x="9" y="10"/>
                    <a:pt x="2" y="15"/>
                    <a:pt x="1" y="12"/>
                  </a:cubicBezTo>
                  <a:cubicBezTo>
                    <a:pt x="0" y="8"/>
                    <a:pt x="10" y="7"/>
                    <a:pt x="13" y="5"/>
                  </a:cubicBezTo>
                  <a:cubicBezTo>
                    <a:pt x="18" y="3"/>
                    <a:pt x="23" y="0"/>
                    <a:pt x="29" y="1"/>
                  </a:cubicBezTo>
                  <a:cubicBezTo>
                    <a:pt x="34" y="1"/>
                    <a:pt x="38" y="4"/>
                    <a:pt x="41" y="8"/>
                  </a:cubicBezTo>
                  <a:cubicBezTo>
                    <a:pt x="43" y="11"/>
                    <a:pt x="45" y="19"/>
                    <a:pt x="42" y="22"/>
                  </a:cubicBezTo>
                  <a:cubicBezTo>
                    <a:pt x="42" y="23"/>
                    <a:pt x="38" y="23"/>
                    <a:pt x="36" y="23"/>
                  </a:cubicBezTo>
                  <a:cubicBezTo>
                    <a:pt x="35" y="24"/>
                    <a:pt x="34" y="23"/>
                    <a:pt x="33" y="24"/>
                  </a:cubicBezTo>
                  <a:cubicBezTo>
                    <a:pt x="32" y="24"/>
                    <a:pt x="31" y="26"/>
                    <a:pt x="30" y="26"/>
                  </a:cubicBezTo>
                  <a:cubicBezTo>
                    <a:pt x="26" y="27"/>
                    <a:pt x="28" y="24"/>
                    <a:pt x="25" y="22"/>
                  </a:cubicBezTo>
                  <a:cubicBezTo>
                    <a:pt x="23" y="21"/>
                    <a:pt x="21" y="23"/>
                    <a:pt x="21" y="26"/>
                  </a:cubicBezTo>
                  <a:cubicBezTo>
                    <a:pt x="17" y="26"/>
                    <a:pt x="6" y="25"/>
                    <a:pt x="6"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227"/>
            <p:cNvSpPr>
              <a:spLocks/>
            </p:cNvSpPr>
            <p:nvPr/>
          </p:nvSpPr>
          <p:spPr bwMode="auto">
            <a:xfrm>
              <a:off x="-6313488" y="-6000750"/>
              <a:ext cx="49213" cy="142875"/>
            </a:xfrm>
            <a:custGeom>
              <a:avLst/>
              <a:gdLst>
                <a:gd name="T0" fmla="*/ 3 w 13"/>
                <a:gd name="T1" fmla="*/ 17 h 38"/>
                <a:gd name="T2" fmla="*/ 4 w 13"/>
                <a:gd name="T3" fmla="*/ 11 h 38"/>
                <a:gd name="T4" fmla="*/ 0 w 13"/>
                <a:gd name="T5" fmla="*/ 6 h 38"/>
                <a:gd name="T6" fmla="*/ 9 w 13"/>
                <a:gd name="T7" fmla="*/ 6 h 38"/>
                <a:gd name="T8" fmla="*/ 10 w 13"/>
                <a:gd name="T9" fmla="*/ 18 h 38"/>
                <a:gd name="T10" fmla="*/ 13 w 13"/>
                <a:gd name="T11" fmla="*/ 26 h 38"/>
                <a:gd name="T12" fmla="*/ 3 w 13"/>
                <a:gd name="T13" fmla="*/ 17 h 38"/>
              </a:gdLst>
              <a:ahLst/>
              <a:cxnLst>
                <a:cxn ang="0">
                  <a:pos x="T0" y="T1"/>
                </a:cxn>
                <a:cxn ang="0">
                  <a:pos x="T2" y="T3"/>
                </a:cxn>
                <a:cxn ang="0">
                  <a:pos x="T4" y="T5"/>
                </a:cxn>
                <a:cxn ang="0">
                  <a:pos x="T6" y="T7"/>
                </a:cxn>
                <a:cxn ang="0">
                  <a:pos x="T8" y="T9"/>
                </a:cxn>
                <a:cxn ang="0">
                  <a:pos x="T10" y="T11"/>
                </a:cxn>
                <a:cxn ang="0">
                  <a:pos x="T12" y="T13"/>
                </a:cxn>
              </a:cxnLst>
              <a:rect l="0" t="0" r="r" b="b"/>
              <a:pathLst>
                <a:path w="13" h="38">
                  <a:moveTo>
                    <a:pt x="3" y="17"/>
                  </a:moveTo>
                  <a:cubicBezTo>
                    <a:pt x="3" y="16"/>
                    <a:pt x="5" y="13"/>
                    <a:pt x="4" y="11"/>
                  </a:cubicBezTo>
                  <a:cubicBezTo>
                    <a:pt x="4" y="9"/>
                    <a:pt x="0" y="8"/>
                    <a:pt x="0" y="6"/>
                  </a:cubicBezTo>
                  <a:cubicBezTo>
                    <a:pt x="0" y="0"/>
                    <a:pt x="7" y="2"/>
                    <a:pt x="9" y="6"/>
                  </a:cubicBezTo>
                  <a:cubicBezTo>
                    <a:pt x="11" y="9"/>
                    <a:pt x="9" y="14"/>
                    <a:pt x="10" y="18"/>
                  </a:cubicBezTo>
                  <a:cubicBezTo>
                    <a:pt x="11" y="21"/>
                    <a:pt x="13" y="23"/>
                    <a:pt x="13" y="26"/>
                  </a:cubicBezTo>
                  <a:cubicBezTo>
                    <a:pt x="11" y="38"/>
                    <a:pt x="2" y="23"/>
                    <a:pt x="3"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228"/>
            <p:cNvSpPr>
              <a:spLocks/>
            </p:cNvSpPr>
            <p:nvPr/>
          </p:nvSpPr>
          <p:spPr bwMode="auto">
            <a:xfrm>
              <a:off x="-6245225" y="-5970588"/>
              <a:ext cx="77788" cy="120650"/>
            </a:xfrm>
            <a:custGeom>
              <a:avLst/>
              <a:gdLst>
                <a:gd name="T0" fmla="*/ 6 w 21"/>
                <a:gd name="T1" fmla="*/ 26 h 32"/>
                <a:gd name="T2" fmla="*/ 2 w 21"/>
                <a:gd name="T3" fmla="*/ 20 h 32"/>
                <a:gd name="T4" fmla="*/ 3 w 21"/>
                <a:gd name="T5" fmla="*/ 10 h 32"/>
                <a:gd name="T6" fmla="*/ 3 w 21"/>
                <a:gd name="T7" fmla="*/ 2 h 32"/>
                <a:gd name="T8" fmla="*/ 19 w 21"/>
                <a:gd name="T9" fmla="*/ 8 h 32"/>
                <a:gd name="T10" fmla="*/ 9 w 21"/>
                <a:gd name="T11" fmla="*/ 11 h 32"/>
                <a:gd name="T12" fmla="*/ 15 w 21"/>
                <a:gd name="T13" fmla="*/ 18 h 32"/>
                <a:gd name="T14" fmla="*/ 17 w 21"/>
                <a:gd name="T15" fmla="*/ 27 h 32"/>
                <a:gd name="T16" fmla="*/ 16 w 21"/>
                <a:gd name="T17" fmla="*/ 31 h 32"/>
                <a:gd name="T18" fmla="*/ 11 w 21"/>
                <a:gd name="T19" fmla="*/ 29 h 32"/>
                <a:gd name="T20" fmla="*/ 6 w 21"/>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6" y="26"/>
                  </a:moveTo>
                  <a:cubicBezTo>
                    <a:pt x="3" y="25"/>
                    <a:pt x="1" y="24"/>
                    <a:pt x="2" y="20"/>
                  </a:cubicBezTo>
                  <a:cubicBezTo>
                    <a:pt x="4" y="15"/>
                    <a:pt x="5" y="15"/>
                    <a:pt x="3" y="10"/>
                  </a:cubicBezTo>
                  <a:cubicBezTo>
                    <a:pt x="2" y="7"/>
                    <a:pt x="0" y="4"/>
                    <a:pt x="3" y="2"/>
                  </a:cubicBezTo>
                  <a:cubicBezTo>
                    <a:pt x="6" y="0"/>
                    <a:pt x="19" y="4"/>
                    <a:pt x="19" y="8"/>
                  </a:cubicBezTo>
                  <a:cubicBezTo>
                    <a:pt x="18" y="8"/>
                    <a:pt x="6" y="6"/>
                    <a:pt x="9" y="11"/>
                  </a:cubicBezTo>
                  <a:cubicBezTo>
                    <a:pt x="11" y="13"/>
                    <a:pt x="20" y="12"/>
                    <a:pt x="15" y="18"/>
                  </a:cubicBezTo>
                  <a:cubicBezTo>
                    <a:pt x="21" y="18"/>
                    <a:pt x="18" y="24"/>
                    <a:pt x="17" y="27"/>
                  </a:cubicBezTo>
                  <a:cubicBezTo>
                    <a:pt x="16" y="29"/>
                    <a:pt x="18" y="30"/>
                    <a:pt x="16" y="31"/>
                  </a:cubicBezTo>
                  <a:cubicBezTo>
                    <a:pt x="13" y="32"/>
                    <a:pt x="12" y="30"/>
                    <a:pt x="11" y="29"/>
                  </a:cubicBezTo>
                  <a:cubicBezTo>
                    <a:pt x="9" y="28"/>
                    <a:pt x="9" y="27"/>
                    <a:pt x="6" y="2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229"/>
            <p:cNvSpPr>
              <a:spLocks/>
            </p:cNvSpPr>
            <p:nvPr/>
          </p:nvSpPr>
          <p:spPr bwMode="auto">
            <a:xfrm>
              <a:off x="-6162675" y="-5932488"/>
              <a:ext cx="47625" cy="79375"/>
            </a:xfrm>
            <a:custGeom>
              <a:avLst/>
              <a:gdLst>
                <a:gd name="T0" fmla="*/ 13 w 13"/>
                <a:gd name="T1" fmla="*/ 12 h 21"/>
                <a:gd name="T2" fmla="*/ 0 w 13"/>
                <a:gd name="T3" fmla="*/ 5 h 21"/>
                <a:gd name="T4" fmla="*/ 9 w 13"/>
                <a:gd name="T5" fmla="*/ 3 h 21"/>
                <a:gd name="T6" fmla="*/ 13 w 13"/>
                <a:gd name="T7" fmla="*/ 12 h 21"/>
              </a:gdLst>
              <a:ahLst/>
              <a:cxnLst>
                <a:cxn ang="0">
                  <a:pos x="T0" y="T1"/>
                </a:cxn>
                <a:cxn ang="0">
                  <a:pos x="T2" y="T3"/>
                </a:cxn>
                <a:cxn ang="0">
                  <a:pos x="T4" y="T5"/>
                </a:cxn>
                <a:cxn ang="0">
                  <a:pos x="T6" y="T7"/>
                </a:cxn>
              </a:cxnLst>
              <a:rect l="0" t="0" r="r" b="b"/>
              <a:pathLst>
                <a:path w="13" h="21">
                  <a:moveTo>
                    <a:pt x="13" y="12"/>
                  </a:moveTo>
                  <a:cubicBezTo>
                    <a:pt x="13" y="21"/>
                    <a:pt x="0" y="11"/>
                    <a:pt x="0" y="5"/>
                  </a:cubicBezTo>
                  <a:cubicBezTo>
                    <a:pt x="3" y="4"/>
                    <a:pt x="5" y="0"/>
                    <a:pt x="9" y="3"/>
                  </a:cubicBezTo>
                  <a:cubicBezTo>
                    <a:pt x="12" y="4"/>
                    <a:pt x="13" y="9"/>
                    <a:pt x="13"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230"/>
            <p:cNvSpPr>
              <a:spLocks/>
            </p:cNvSpPr>
            <p:nvPr/>
          </p:nvSpPr>
          <p:spPr bwMode="auto">
            <a:xfrm>
              <a:off x="-6186488" y="-5888038"/>
              <a:ext cx="57150" cy="79375"/>
            </a:xfrm>
            <a:custGeom>
              <a:avLst/>
              <a:gdLst>
                <a:gd name="T0" fmla="*/ 4 w 15"/>
                <a:gd name="T1" fmla="*/ 15 h 21"/>
                <a:gd name="T2" fmla="*/ 7 w 15"/>
                <a:gd name="T3" fmla="*/ 1 h 21"/>
                <a:gd name="T4" fmla="*/ 12 w 15"/>
                <a:gd name="T5" fmla="*/ 12 h 21"/>
                <a:gd name="T6" fmla="*/ 9 w 15"/>
                <a:gd name="T7" fmla="*/ 13 h 21"/>
                <a:gd name="T8" fmla="*/ 14 w 15"/>
                <a:gd name="T9" fmla="*/ 15 h 21"/>
                <a:gd name="T10" fmla="*/ 11 w 15"/>
                <a:gd name="T11" fmla="*/ 19 h 21"/>
                <a:gd name="T12" fmla="*/ 4 w 15"/>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4" y="15"/>
                  </a:moveTo>
                  <a:cubicBezTo>
                    <a:pt x="0" y="16"/>
                    <a:pt x="1" y="0"/>
                    <a:pt x="7" y="1"/>
                  </a:cubicBezTo>
                  <a:cubicBezTo>
                    <a:pt x="9" y="2"/>
                    <a:pt x="15" y="11"/>
                    <a:pt x="12" y="12"/>
                  </a:cubicBezTo>
                  <a:cubicBezTo>
                    <a:pt x="10" y="12"/>
                    <a:pt x="10" y="12"/>
                    <a:pt x="9" y="13"/>
                  </a:cubicBezTo>
                  <a:cubicBezTo>
                    <a:pt x="10" y="13"/>
                    <a:pt x="13" y="14"/>
                    <a:pt x="14" y="15"/>
                  </a:cubicBezTo>
                  <a:cubicBezTo>
                    <a:pt x="14" y="16"/>
                    <a:pt x="12" y="19"/>
                    <a:pt x="11" y="19"/>
                  </a:cubicBezTo>
                  <a:cubicBezTo>
                    <a:pt x="7" y="21"/>
                    <a:pt x="4" y="18"/>
                    <a:pt x="4"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231"/>
            <p:cNvSpPr>
              <a:spLocks/>
            </p:cNvSpPr>
            <p:nvPr/>
          </p:nvSpPr>
          <p:spPr bwMode="auto">
            <a:xfrm>
              <a:off x="-6129338" y="-5876925"/>
              <a:ext cx="41275" cy="57150"/>
            </a:xfrm>
            <a:custGeom>
              <a:avLst/>
              <a:gdLst>
                <a:gd name="T0" fmla="*/ 11 w 11"/>
                <a:gd name="T1" fmla="*/ 9 h 15"/>
                <a:gd name="T2" fmla="*/ 9 w 11"/>
                <a:gd name="T3" fmla="*/ 13 h 15"/>
                <a:gd name="T4" fmla="*/ 2 w 11"/>
                <a:gd name="T5" fmla="*/ 9 h 15"/>
                <a:gd name="T6" fmla="*/ 7 w 11"/>
                <a:gd name="T7" fmla="*/ 5 h 15"/>
                <a:gd name="T8" fmla="*/ 11 w 11"/>
                <a:gd name="T9" fmla="*/ 6 h 15"/>
                <a:gd name="T10" fmla="*/ 11 w 11"/>
                <a:gd name="T11" fmla="*/ 9 h 15"/>
              </a:gdLst>
              <a:ahLst/>
              <a:cxnLst>
                <a:cxn ang="0">
                  <a:pos x="T0" y="T1"/>
                </a:cxn>
                <a:cxn ang="0">
                  <a:pos x="T2" y="T3"/>
                </a:cxn>
                <a:cxn ang="0">
                  <a:pos x="T4" y="T5"/>
                </a:cxn>
                <a:cxn ang="0">
                  <a:pos x="T6" y="T7"/>
                </a:cxn>
                <a:cxn ang="0">
                  <a:pos x="T8" y="T9"/>
                </a:cxn>
                <a:cxn ang="0">
                  <a:pos x="T10" y="T11"/>
                </a:cxn>
              </a:cxnLst>
              <a:rect l="0" t="0" r="r" b="b"/>
              <a:pathLst>
                <a:path w="11" h="15">
                  <a:moveTo>
                    <a:pt x="11" y="9"/>
                  </a:moveTo>
                  <a:cubicBezTo>
                    <a:pt x="11" y="11"/>
                    <a:pt x="10" y="13"/>
                    <a:pt x="9" y="13"/>
                  </a:cubicBezTo>
                  <a:cubicBezTo>
                    <a:pt x="6" y="15"/>
                    <a:pt x="2" y="11"/>
                    <a:pt x="2" y="9"/>
                  </a:cubicBezTo>
                  <a:cubicBezTo>
                    <a:pt x="0" y="4"/>
                    <a:pt x="7" y="4"/>
                    <a:pt x="7" y="5"/>
                  </a:cubicBezTo>
                  <a:cubicBezTo>
                    <a:pt x="6" y="0"/>
                    <a:pt x="10" y="2"/>
                    <a:pt x="11" y="6"/>
                  </a:cubicBezTo>
                  <a:cubicBezTo>
                    <a:pt x="11" y="6"/>
                    <a:pt x="11" y="7"/>
                    <a:pt x="11"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232"/>
            <p:cNvSpPr>
              <a:spLocks/>
            </p:cNvSpPr>
            <p:nvPr/>
          </p:nvSpPr>
          <p:spPr bwMode="auto">
            <a:xfrm>
              <a:off x="-6140450" y="-5816600"/>
              <a:ext cx="74613" cy="87313"/>
            </a:xfrm>
            <a:custGeom>
              <a:avLst/>
              <a:gdLst>
                <a:gd name="T0" fmla="*/ 6 w 20"/>
                <a:gd name="T1" fmla="*/ 20 h 23"/>
                <a:gd name="T2" fmla="*/ 10 w 20"/>
                <a:gd name="T3" fmla="*/ 13 h 23"/>
                <a:gd name="T4" fmla="*/ 17 w 20"/>
                <a:gd name="T5" fmla="*/ 5 h 23"/>
                <a:gd name="T6" fmla="*/ 18 w 20"/>
                <a:gd name="T7" fmla="*/ 16 h 23"/>
                <a:gd name="T8" fmla="*/ 6 w 20"/>
                <a:gd name="T9" fmla="*/ 20 h 23"/>
              </a:gdLst>
              <a:ahLst/>
              <a:cxnLst>
                <a:cxn ang="0">
                  <a:pos x="T0" y="T1"/>
                </a:cxn>
                <a:cxn ang="0">
                  <a:pos x="T2" y="T3"/>
                </a:cxn>
                <a:cxn ang="0">
                  <a:pos x="T4" y="T5"/>
                </a:cxn>
                <a:cxn ang="0">
                  <a:pos x="T6" y="T7"/>
                </a:cxn>
                <a:cxn ang="0">
                  <a:pos x="T8" y="T9"/>
                </a:cxn>
              </a:cxnLst>
              <a:rect l="0" t="0" r="r" b="b"/>
              <a:pathLst>
                <a:path w="20" h="23">
                  <a:moveTo>
                    <a:pt x="6" y="20"/>
                  </a:moveTo>
                  <a:cubicBezTo>
                    <a:pt x="0" y="16"/>
                    <a:pt x="6" y="14"/>
                    <a:pt x="10" y="13"/>
                  </a:cubicBezTo>
                  <a:cubicBezTo>
                    <a:pt x="8" y="9"/>
                    <a:pt x="12" y="0"/>
                    <a:pt x="17" y="5"/>
                  </a:cubicBezTo>
                  <a:cubicBezTo>
                    <a:pt x="20" y="8"/>
                    <a:pt x="20" y="13"/>
                    <a:pt x="18" y="16"/>
                  </a:cubicBezTo>
                  <a:cubicBezTo>
                    <a:pt x="15" y="19"/>
                    <a:pt x="9" y="23"/>
                    <a:pt x="6"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233"/>
            <p:cNvSpPr>
              <a:spLocks/>
            </p:cNvSpPr>
            <p:nvPr/>
          </p:nvSpPr>
          <p:spPr bwMode="auto">
            <a:xfrm>
              <a:off x="-6216650" y="-5794375"/>
              <a:ext cx="41275" cy="82550"/>
            </a:xfrm>
            <a:custGeom>
              <a:avLst/>
              <a:gdLst>
                <a:gd name="T0" fmla="*/ 2 w 11"/>
                <a:gd name="T1" fmla="*/ 15 h 22"/>
                <a:gd name="T2" fmla="*/ 4 w 11"/>
                <a:gd name="T3" fmla="*/ 0 h 22"/>
                <a:gd name="T4" fmla="*/ 10 w 11"/>
                <a:gd name="T5" fmla="*/ 4 h 22"/>
                <a:gd name="T6" fmla="*/ 9 w 11"/>
                <a:gd name="T7" fmla="*/ 17 h 22"/>
                <a:gd name="T8" fmla="*/ 2 w 11"/>
                <a:gd name="T9" fmla="*/ 15 h 22"/>
              </a:gdLst>
              <a:ahLst/>
              <a:cxnLst>
                <a:cxn ang="0">
                  <a:pos x="T0" y="T1"/>
                </a:cxn>
                <a:cxn ang="0">
                  <a:pos x="T2" y="T3"/>
                </a:cxn>
                <a:cxn ang="0">
                  <a:pos x="T4" y="T5"/>
                </a:cxn>
                <a:cxn ang="0">
                  <a:pos x="T6" y="T7"/>
                </a:cxn>
                <a:cxn ang="0">
                  <a:pos x="T8" y="T9"/>
                </a:cxn>
              </a:cxnLst>
              <a:rect l="0" t="0" r="r" b="b"/>
              <a:pathLst>
                <a:path w="11" h="22">
                  <a:moveTo>
                    <a:pt x="2" y="15"/>
                  </a:moveTo>
                  <a:cubicBezTo>
                    <a:pt x="2" y="12"/>
                    <a:pt x="0" y="2"/>
                    <a:pt x="4" y="0"/>
                  </a:cubicBezTo>
                  <a:cubicBezTo>
                    <a:pt x="7" y="0"/>
                    <a:pt x="9" y="2"/>
                    <a:pt x="10" y="4"/>
                  </a:cubicBezTo>
                  <a:cubicBezTo>
                    <a:pt x="11" y="7"/>
                    <a:pt x="11" y="14"/>
                    <a:pt x="9" y="17"/>
                  </a:cubicBezTo>
                  <a:cubicBezTo>
                    <a:pt x="6" y="22"/>
                    <a:pt x="2" y="22"/>
                    <a:pt x="2"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234"/>
            <p:cNvSpPr>
              <a:spLocks/>
            </p:cNvSpPr>
            <p:nvPr/>
          </p:nvSpPr>
          <p:spPr bwMode="auto">
            <a:xfrm>
              <a:off x="-6410325" y="-5842000"/>
              <a:ext cx="182563" cy="160338"/>
            </a:xfrm>
            <a:custGeom>
              <a:avLst/>
              <a:gdLst>
                <a:gd name="T0" fmla="*/ 20 w 49"/>
                <a:gd name="T1" fmla="*/ 14 h 43"/>
                <a:gd name="T2" fmla="*/ 18 w 49"/>
                <a:gd name="T3" fmla="*/ 6 h 43"/>
                <a:gd name="T4" fmla="*/ 27 w 49"/>
                <a:gd name="T5" fmla="*/ 1 h 43"/>
                <a:gd name="T6" fmla="*/ 27 w 49"/>
                <a:gd name="T7" fmla="*/ 2 h 43"/>
                <a:gd name="T8" fmla="*/ 34 w 49"/>
                <a:gd name="T9" fmla="*/ 6 h 43"/>
                <a:gd name="T10" fmla="*/ 33 w 49"/>
                <a:gd name="T11" fmla="*/ 11 h 43"/>
                <a:gd name="T12" fmla="*/ 37 w 49"/>
                <a:gd name="T13" fmla="*/ 15 h 43"/>
                <a:gd name="T14" fmla="*/ 46 w 49"/>
                <a:gd name="T15" fmla="*/ 25 h 43"/>
                <a:gd name="T16" fmla="*/ 43 w 49"/>
                <a:gd name="T17" fmla="*/ 34 h 43"/>
                <a:gd name="T18" fmla="*/ 39 w 49"/>
                <a:gd name="T19" fmla="*/ 31 h 43"/>
                <a:gd name="T20" fmla="*/ 38 w 49"/>
                <a:gd name="T21" fmla="*/ 38 h 43"/>
                <a:gd name="T22" fmla="*/ 34 w 49"/>
                <a:gd name="T23" fmla="*/ 42 h 43"/>
                <a:gd name="T24" fmla="*/ 27 w 49"/>
                <a:gd name="T25" fmla="*/ 39 h 43"/>
                <a:gd name="T26" fmla="*/ 19 w 49"/>
                <a:gd name="T27" fmla="*/ 40 h 43"/>
                <a:gd name="T28" fmla="*/ 10 w 49"/>
                <a:gd name="T29" fmla="*/ 35 h 43"/>
                <a:gd name="T30" fmla="*/ 3 w 49"/>
                <a:gd name="T31" fmla="*/ 23 h 43"/>
                <a:gd name="T32" fmla="*/ 8 w 49"/>
                <a:gd name="T33" fmla="*/ 19 h 43"/>
                <a:gd name="T34" fmla="*/ 12 w 49"/>
                <a:gd name="T35" fmla="*/ 19 h 43"/>
                <a:gd name="T36" fmla="*/ 15 w 49"/>
                <a:gd name="T37" fmla="*/ 16 h 43"/>
                <a:gd name="T38" fmla="*/ 20 w 49"/>
                <a:gd name="T3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43">
                  <a:moveTo>
                    <a:pt x="20" y="14"/>
                  </a:moveTo>
                  <a:cubicBezTo>
                    <a:pt x="21" y="10"/>
                    <a:pt x="16" y="10"/>
                    <a:pt x="18" y="6"/>
                  </a:cubicBezTo>
                  <a:cubicBezTo>
                    <a:pt x="19" y="3"/>
                    <a:pt x="24" y="1"/>
                    <a:pt x="27" y="1"/>
                  </a:cubicBezTo>
                  <a:cubicBezTo>
                    <a:pt x="27" y="2"/>
                    <a:pt x="27" y="2"/>
                    <a:pt x="27" y="2"/>
                  </a:cubicBezTo>
                  <a:cubicBezTo>
                    <a:pt x="31" y="3"/>
                    <a:pt x="35" y="0"/>
                    <a:pt x="34" y="6"/>
                  </a:cubicBezTo>
                  <a:cubicBezTo>
                    <a:pt x="34" y="8"/>
                    <a:pt x="33" y="9"/>
                    <a:pt x="33" y="11"/>
                  </a:cubicBezTo>
                  <a:cubicBezTo>
                    <a:pt x="34" y="13"/>
                    <a:pt x="35" y="13"/>
                    <a:pt x="37" y="15"/>
                  </a:cubicBezTo>
                  <a:cubicBezTo>
                    <a:pt x="40" y="18"/>
                    <a:pt x="44" y="21"/>
                    <a:pt x="46" y="25"/>
                  </a:cubicBezTo>
                  <a:cubicBezTo>
                    <a:pt x="48" y="28"/>
                    <a:pt x="49" y="34"/>
                    <a:pt x="43" y="34"/>
                  </a:cubicBezTo>
                  <a:cubicBezTo>
                    <a:pt x="43" y="32"/>
                    <a:pt x="42" y="28"/>
                    <a:pt x="39" y="31"/>
                  </a:cubicBezTo>
                  <a:cubicBezTo>
                    <a:pt x="38" y="32"/>
                    <a:pt x="38" y="37"/>
                    <a:pt x="38" y="38"/>
                  </a:cubicBezTo>
                  <a:cubicBezTo>
                    <a:pt x="38" y="40"/>
                    <a:pt x="37" y="43"/>
                    <a:pt x="34" y="42"/>
                  </a:cubicBezTo>
                  <a:cubicBezTo>
                    <a:pt x="31" y="41"/>
                    <a:pt x="32" y="38"/>
                    <a:pt x="27" y="39"/>
                  </a:cubicBezTo>
                  <a:cubicBezTo>
                    <a:pt x="25" y="39"/>
                    <a:pt x="22" y="41"/>
                    <a:pt x="19" y="40"/>
                  </a:cubicBezTo>
                  <a:cubicBezTo>
                    <a:pt x="16" y="39"/>
                    <a:pt x="13" y="36"/>
                    <a:pt x="10" y="35"/>
                  </a:cubicBezTo>
                  <a:cubicBezTo>
                    <a:pt x="6" y="34"/>
                    <a:pt x="0" y="28"/>
                    <a:pt x="3" y="23"/>
                  </a:cubicBezTo>
                  <a:cubicBezTo>
                    <a:pt x="4" y="21"/>
                    <a:pt x="6" y="19"/>
                    <a:pt x="8" y="19"/>
                  </a:cubicBezTo>
                  <a:cubicBezTo>
                    <a:pt x="10" y="19"/>
                    <a:pt x="11" y="19"/>
                    <a:pt x="12" y="19"/>
                  </a:cubicBezTo>
                  <a:cubicBezTo>
                    <a:pt x="14" y="18"/>
                    <a:pt x="14" y="17"/>
                    <a:pt x="15" y="16"/>
                  </a:cubicBezTo>
                  <a:cubicBezTo>
                    <a:pt x="18" y="15"/>
                    <a:pt x="20" y="17"/>
                    <a:pt x="20"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1" name="Freeform 235"/>
            <p:cNvSpPr>
              <a:spLocks/>
            </p:cNvSpPr>
            <p:nvPr/>
          </p:nvSpPr>
          <p:spPr bwMode="auto">
            <a:xfrm>
              <a:off x="-6407150" y="-5816600"/>
              <a:ext cx="68263" cy="30163"/>
            </a:xfrm>
            <a:custGeom>
              <a:avLst/>
              <a:gdLst>
                <a:gd name="T0" fmla="*/ 9 w 18"/>
                <a:gd name="T1" fmla="*/ 1 h 8"/>
                <a:gd name="T2" fmla="*/ 2 w 18"/>
                <a:gd name="T3" fmla="*/ 2 h 8"/>
                <a:gd name="T4" fmla="*/ 9 w 18"/>
                <a:gd name="T5" fmla="*/ 1 h 8"/>
              </a:gdLst>
              <a:ahLst/>
              <a:cxnLst>
                <a:cxn ang="0">
                  <a:pos x="T0" y="T1"/>
                </a:cxn>
                <a:cxn ang="0">
                  <a:pos x="T2" y="T3"/>
                </a:cxn>
                <a:cxn ang="0">
                  <a:pos x="T4" y="T5"/>
                </a:cxn>
              </a:cxnLst>
              <a:rect l="0" t="0" r="r" b="b"/>
              <a:pathLst>
                <a:path w="18" h="8">
                  <a:moveTo>
                    <a:pt x="9" y="1"/>
                  </a:moveTo>
                  <a:cubicBezTo>
                    <a:pt x="18" y="6"/>
                    <a:pt x="0" y="8"/>
                    <a:pt x="2" y="2"/>
                  </a:cubicBezTo>
                  <a:cubicBezTo>
                    <a:pt x="3" y="0"/>
                    <a:pt x="7" y="0"/>
                    <a:pt x="9"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236"/>
            <p:cNvSpPr>
              <a:spLocks/>
            </p:cNvSpPr>
            <p:nvPr/>
          </p:nvSpPr>
          <p:spPr bwMode="auto">
            <a:xfrm>
              <a:off x="-6624638" y="-5665788"/>
              <a:ext cx="165100" cy="115888"/>
            </a:xfrm>
            <a:custGeom>
              <a:avLst/>
              <a:gdLst>
                <a:gd name="T0" fmla="*/ 34 w 44"/>
                <a:gd name="T1" fmla="*/ 8 h 31"/>
                <a:gd name="T2" fmla="*/ 32 w 44"/>
                <a:gd name="T3" fmla="*/ 19 h 31"/>
                <a:gd name="T4" fmla="*/ 37 w 44"/>
                <a:gd name="T5" fmla="*/ 29 h 31"/>
                <a:gd name="T6" fmla="*/ 22 w 44"/>
                <a:gd name="T7" fmla="*/ 27 h 31"/>
                <a:gd name="T8" fmla="*/ 9 w 44"/>
                <a:gd name="T9" fmla="*/ 24 h 31"/>
                <a:gd name="T10" fmla="*/ 2 w 44"/>
                <a:gd name="T11" fmla="*/ 20 h 31"/>
                <a:gd name="T12" fmla="*/ 11 w 44"/>
                <a:gd name="T13" fmla="*/ 19 h 31"/>
                <a:gd name="T14" fmla="*/ 17 w 44"/>
                <a:gd name="T15" fmla="*/ 11 h 31"/>
                <a:gd name="T16" fmla="*/ 23 w 44"/>
                <a:gd name="T17" fmla="*/ 6 h 31"/>
                <a:gd name="T18" fmla="*/ 26 w 44"/>
                <a:gd name="T19" fmla="*/ 5 h 31"/>
                <a:gd name="T20" fmla="*/ 26 w 44"/>
                <a:gd name="T21" fmla="*/ 2 h 31"/>
                <a:gd name="T22" fmla="*/ 28 w 44"/>
                <a:gd name="T23" fmla="*/ 0 h 31"/>
                <a:gd name="T24" fmla="*/ 30 w 44"/>
                <a:gd name="T25" fmla="*/ 4 h 31"/>
                <a:gd name="T26" fmla="*/ 31 w 44"/>
                <a:gd name="T27" fmla="*/ 6 h 31"/>
                <a:gd name="T28" fmla="*/ 34 w 44"/>
                <a:gd name="T29" fmla="*/ 8 h 31"/>
                <a:gd name="T30" fmla="*/ 34 w 4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1">
                  <a:moveTo>
                    <a:pt x="34" y="8"/>
                  </a:moveTo>
                  <a:cubicBezTo>
                    <a:pt x="35" y="12"/>
                    <a:pt x="30" y="15"/>
                    <a:pt x="32" y="19"/>
                  </a:cubicBezTo>
                  <a:cubicBezTo>
                    <a:pt x="33" y="22"/>
                    <a:pt x="44" y="26"/>
                    <a:pt x="37" y="29"/>
                  </a:cubicBezTo>
                  <a:cubicBezTo>
                    <a:pt x="32" y="31"/>
                    <a:pt x="26" y="28"/>
                    <a:pt x="22" y="27"/>
                  </a:cubicBezTo>
                  <a:cubicBezTo>
                    <a:pt x="19" y="26"/>
                    <a:pt x="8" y="28"/>
                    <a:pt x="9" y="24"/>
                  </a:cubicBezTo>
                  <a:cubicBezTo>
                    <a:pt x="7" y="23"/>
                    <a:pt x="0" y="25"/>
                    <a:pt x="2" y="20"/>
                  </a:cubicBezTo>
                  <a:cubicBezTo>
                    <a:pt x="3" y="15"/>
                    <a:pt x="9" y="19"/>
                    <a:pt x="11" y="19"/>
                  </a:cubicBezTo>
                  <a:cubicBezTo>
                    <a:pt x="17" y="19"/>
                    <a:pt x="16" y="15"/>
                    <a:pt x="17" y="11"/>
                  </a:cubicBezTo>
                  <a:cubicBezTo>
                    <a:pt x="18" y="8"/>
                    <a:pt x="21" y="8"/>
                    <a:pt x="23" y="6"/>
                  </a:cubicBezTo>
                  <a:cubicBezTo>
                    <a:pt x="24" y="5"/>
                    <a:pt x="25" y="5"/>
                    <a:pt x="26" y="5"/>
                  </a:cubicBezTo>
                  <a:cubicBezTo>
                    <a:pt x="26" y="4"/>
                    <a:pt x="25" y="3"/>
                    <a:pt x="26" y="2"/>
                  </a:cubicBezTo>
                  <a:cubicBezTo>
                    <a:pt x="27" y="1"/>
                    <a:pt x="26" y="0"/>
                    <a:pt x="28" y="0"/>
                  </a:cubicBezTo>
                  <a:cubicBezTo>
                    <a:pt x="31" y="0"/>
                    <a:pt x="30" y="2"/>
                    <a:pt x="30" y="4"/>
                  </a:cubicBezTo>
                  <a:cubicBezTo>
                    <a:pt x="31" y="4"/>
                    <a:pt x="30" y="5"/>
                    <a:pt x="31" y="6"/>
                  </a:cubicBezTo>
                  <a:cubicBezTo>
                    <a:pt x="31" y="7"/>
                    <a:pt x="33" y="7"/>
                    <a:pt x="34" y="8"/>
                  </a:cubicBezTo>
                  <a:cubicBezTo>
                    <a:pt x="34" y="8"/>
                    <a:pt x="34" y="8"/>
                    <a:pt x="34"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3" name="Freeform 237"/>
            <p:cNvSpPr>
              <a:spLocks/>
            </p:cNvSpPr>
            <p:nvPr/>
          </p:nvSpPr>
          <p:spPr bwMode="auto">
            <a:xfrm>
              <a:off x="-6677025" y="-5745163"/>
              <a:ext cx="101600" cy="120650"/>
            </a:xfrm>
            <a:custGeom>
              <a:avLst/>
              <a:gdLst>
                <a:gd name="T0" fmla="*/ 12 w 27"/>
                <a:gd name="T1" fmla="*/ 29 h 32"/>
                <a:gd name="T2" fmla="*/ 19 w 27"/>
                <a:gd name="T3" fmla="*/ 28 h 32"/>
                <a:gd name="T4" fmla="*/ 18 w 27"/>
                <a:gd name="T5" fmla="*/ 20 h 32"/>
                <a:gd name="T6" fmla="*/ 23 w 27"/>
                <a:gd name="T7" fmla="*/ 13 h 32"/>
                <a:gd name="T8" fmla="*/ 21 w 27"/>
                <a:gd name="T9" fmla="*/ 3 h 32"/>
                <a:gd name="T10" fmla="*/ 6 w 27"/>
                <a:gd name="T11" fmla="*/ 8 h 32"/>
                <a:gd name="T12" fmla="*/ 7 w 27"/>
                <a:gd name="T13" fmla="*/ 20 h 32"/>
                <a:gd name="T14" fmla="*/ 12 w 27"/>
                <a:gd name="T15" fmla="*/ 29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2">
                  <a:moveTo>
                    <a:pt x="12" y="29"/>
                  </a:moveTo>
                  <a:cubicBezTo>
                    <a:pt x="14" y="32"/>
                    <a:pt x="17" y="31"/>
                    <a:pt x="19" y="28"/>
                  </a:cubicBezTo>
                  <a:cubicBezTo>
                    <a:pt x="20" y="25"/>
                    <a:pt x="17" y="23"/>
                    <a:pt x="18" y="20"/>
                  </a:cubicBezTo>
                  <a:cubicBezTo>
                    <a:pt x="18" y="17"/>
                    <a:pt x="21" y="15"/>
                    <a:pt x="23" y="13"/>
                  </a:cubicBezTo>
                  <a:cubicBezTo>
                    <a:pt x="26" y="9"/>
                    <a:pt x="27" y="5"/>
                    <a:pt x="21" y="3"/>
                  </a:cubicBezTo>
                  <a:cubicBezTo>
                    <a:pt x="14" y="0"/>
                    <a:pt x="10" y="4"/>
                    <a:pt x="6" y="8"/>
                  </a:cubicBezTo>
                  <a:cubicBezTo>
                    <a:pt x="0" y="12"/>
                    <a:pt x="3" y="16"/>
                    <a:pt x="7" y="20"/>
                  </a:cubicBezTo>
                  <a:cubicBezTo>
                    <a:pt x="10" y="22"/>
                    <a:pt x="9" y="26"/>
                    <a:pt x="12" y="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4" name="Freeform 238"/>
            <p:cNvSpPr>
              <a:spLocks/>
            </p:cNvSpPr>
            <p:nvPr/>
          </p:nvSpPr>
          <p:spPr bwMode="auto">
            <a:xfrm>
              <a:off x="-6715125" y="-5665788"/>
              <a:ext cx="68263" cy="63500"/>
            </a:xfrm>
            <a:custGeom>
              <a:avLst/>
              <a:gdLst>
                <a:gd name="T0" fmla="*/ 15 w 18"/>
                <a:gd name="T1" fmla="*/ 12 h 17"/>
                <a:gd name="T2" fmla="*/ 3 w 18"/>
                <a:gd name="T3" fmla="*/ 16 h 17"/>
                <a:gd name="T4" fmla="*/ 3 w 18"/>
                <a:gd name="T5" fmla="*/ 11 h 17"/>
                <a:gd name="T6" fmla="*/ 5 w 18"/>
                <a:gd name="T7" fmla="*/ 9 h 17"/>
                <a:gd name="T8" fmla="*/ 9 w 18"/>
                <a:gd name="T9" fmla="*/ 2 h 17"/>
                <a:gd name="T10" fmla="*/ 14 w 18"/>
                <a:gd name="T11" fmla="*/ 6 h 17"/>
                <a:gd name="T12" fmla="*/ 15 w 18"/>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5" y="12"/>
                  </a:moveTo>
                  <a:cubicBezTo>
                    <a:pt x="14" y="15"/>
                    <a:pt x="6" y="17"/>
                    <a:pt x="3" y="16"/>
                  </a:cubicBezTo>
                  <a:cubicBezTo>
                    <a:pt x="1" y="15"/>
                    <a:pt x="3" y="11"/>
                    <a:pt x="3" y="11"/>
                  </a:cubicBezTo>
                  <a:cubicBezTo>
                    <a:pt x="0" y="10"/>
                    <a:pt x="3" y="7"/>
                    <a:pt x="5" y="9"/>
                  </a:cubicBezTo>
                  <a:cubicBezTo>
                    <a:pt x="6" y="7"/>
                    <a:pt x="7" y="3"/>
                    <a:pt x="9" y="2"/>
                  </a:cubicBezTo>
                  <a:cubicBezTo>
                    <a:pt x="14" y="0"/>
                    <a:pt x="13" y="4"/>
                    <a:pt x="14" y="6"/>
                  </a:cubicBezTo>
                  <a:cubicBezTo>
                    <a:pt x="15" y="8"/>
                    <a:pt x="18" y="10"/>
                    <a:pt x="15"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239"/>
            <p:cNvSpPr>
              <a:spLocks/>
            </p:cNvSpPr>
            <p:nvPr/>
          </p:nvSpPr>
          <p:spPr bwMode="auto">
            <a:xfrm>
              <a:off x="-6958013" y="-6191250"/>
              <a:ext cx="517525" cy="566738"/>
            </a:xfrm>
            <a:custGeom>
              <a:avLst/>
              <a:gdLst>
                <a:gd name="T0" fmla="*/ 67 w 138"/>
                <a:gd name="T1" fmla="*/ 33 h 151"/>
                <a:gd name="T2" fmla="*/ 71 w 138"/>
                <a:gd name="T3" fmla="*/ 25 h 151"/>
                <a:gd name="T4" fmla="*/ 92 w 138"/>
                <a:gd name="T5" fmla="*/ 4 h 151"/>
                <a:gd name="T6" fmla="*/ 100 w 138"/>
                <a:gd name="T7" fmla="*/ 8 h 151"/>
                <a:gd name="T8" fmla="*/ 93 w 138"/>
                <a:gd name="T9" fmla="*/ 17 h 151"/>
                <a:gd name="T10" fmla="*/ 106 w 138"/>
                <a:gd name="T11" fmla="*/ 9 h 151"/>
                <a:gd name="T12" fmla="*/ 114 w 138"/>
                <a:gd name="T13" fmla="*/ 9 h 151"/>
                <a:gd name="T14" fmla="*/ 111 w 138"/>
                <a:gd name="T15" fmla="*/ 21 h 151"/>
                <a:gd name="T16" fmla="*/ 108 w 138"/>
                <a:gd name="T17" fmla="*/ 24 h 151"/>
                <a:gd name="T18" fmla="*/ 104 w 138"/>
                <a:gd name="T19" fmla="*/ 28 h 151"/>
                <a:gd name="T20" fmla="*/ 99 w 138"/>
                <a:gd name="T21" fmla="*/ 40 h 151"/>
                <a:gd name="T22" fmla="*/ 109 w 138"/>
                <a:gd name="T23" fmla="*/ 34 h 151"/>
                <a:gd name="T24" fmla="*/ 116 w 138"/>
                <a:gd name="T25" fmla="*/ 31 h 151"/>
                <a:gd name="T26" fmla="*/ 120 w 138"/>
                <a:gd name="T27" fmla="*/ 28 h 151"/>
                <a:gd name="T28" fmla="*/ 130 w 138"/>
                <a:gd name="T29" fmla="*/ 37 h 151"/>
                <a:gd name="T30" fmla="*/ 130 w 138"/>
                <a:gd name="T31" fmla="*/ 51 h 151"/>
                <a:gd name="T32" fmla="*/ 119 w 138"/>
                <a:gd name="T33" fmla="*/ 61 h 151"/>
                <a:gd name="T34" fmla="*/ 98 w 138"/>
                <a:gd name="T35" fmla="*/ 71 h 151"/>
                <a:gd name="T36" fmla="*/ 84 w 138"/>
                <a:gd name="T37" fmla="*/ 78 h 151"/>
                <a:gd name="T38" fmla="*/ 80 w 138"/>
                <a:gd name="T39" fmla="*/ 101 h 151"/>
                <a:gd name="T40" fmla="*/ 58 w 138"/>
                <a:gd name="T41" fmla="*/ 103 h 151"/>
                <a:gd name="T42" fmla="*/ 58 w 138"/>
                <a:gd name="T43" fmla="*/ 111 h 151"/>
                <a:gd name="T44" fmla="*/ 60 w 138"/>
                <a:gd name="T45" fmla="*/ 122 h 151"/>
                <a:gd name="T46" fmla="*/ 60 w 138"/>
                <a:gd name="T47" fmla="*/ 131 h 151"/>
                <a:gd name="T48" fmla="*/ 53 w 138"/>
                <a:gd name="T49" fmla="*/ 130 h 151"/>
                <a:gd name="T50" fmla="*/ 49 w 138"/>
                <a:gd name="T51" fmla="*/ 132 h 151"/>
                <a:gd name="T52" fmla="*/ 40 w 138"/>
                <a:gd name="T53" fmla="*/ 136 h 151"/>
                <a:gd name="T54" fmla="*/ 33 w 138"/>
                <a:gd name="T55" fmla="*/ 146 h 151"/>
                <a:gd name="T56" fmla="*/ 27 w 138"/>
                <a:gd name="T57" fmla="*/ 141 h 151"/>
                <a:gd name="T58" fmla="*/ 41 w 138"/>
                <a:gd name="T59" fmla="*/ 125 h 151"/>
                <a:gd name="T60" fmla="*/ 38 w 138"/>
                <a:gd name="T61" fmla="*/ 117 h 151"/>
                <a:gd name="T62" fmla="*/ 27 w 138"/>
                <a:gd name="T63" fmla="*/ 119 h 151"/>
                <a:gd name="T64" fmla="*/ 20 w 138"/>
                <a:gd name="T65" fmla="*/ 120 h 151"/>
                <a:gd name="T66" fmla="*/ 19 w 138"/>
                <a:gd name="T67" fmla="*/ 127 h 151"/>
                <a:gd name="T68" fmla="*/ 9 w 138"/>
                <a:gd name="T69" fmla="*/ 127 h 151"/>
                <a:gd name="T70" fmla="*/ 1 w 138"/>
                <a:gd name="T71" fmla="*/ 107 h 151"/>
                <a:gd name="T72" fmla="*/ 15 w 138"/>
                <a:gd name="T73" fmla="*/ 96 h 151"/>
                <a:gd name="T74" fmla="*/ 22 w 138"/>
                <a:gd name="T75" fmla="*/ 105 h 151"/>
                <a:gd name="T76" fmla="*/ 40 w 138"/>
                <a:gd name="T77" fmla="*/ 109 h 151"/>
                <a:gd name="T78" fmla="*/ 41 w 138"/>
                <a:gd name="T79" fmla="*/ 102 h 151"/>
                <a:gd name="T80" fmla="*/ 43 w 138"/>
                <a:gd name="T81" fmla="*/ 91 h 151"/>
                <a:gd name="T82" fmla="*/ 37 w 138"/>
                <a:gd name="T83" fmla="*/ 83 h 151"/>
                <a:gd name="T84" fmla="*/ 25 w 138"/>
                <a:gd name="T85" fmla="*/ 80 h 151"/>
                <a:gd name="T86" fmla="*/ 42 w 138"/>
                <a:gd name="T87" fmla="*/ 71 h 151"/>
                <a:gd name="T88" fmla="*/ 53 w 138"/>
                <a:gd name="T89" fmla="*/ 75 h 151"/>
                <a:gd name="T90" fmla="*/ 62 w 138"/>
                <a:gd name="T91" fmla="*/ 71 h 151"/>
                <a:gd name="T92" fmla="*/ 67 w 138"/>
                <a:gd name="T93" fmla="*/ 70 h 151"/>
                <a:gd name="T94" fmla="*/ 69 w 138"/>
                <a:gd name="T95" fmla="*/ 67 h 151"/>
                <a:gd name="T96" fmla="*/ 74 w 138"/>
                <a:gd name="T97" fmla="*/ 60 h 151"/>
                <a:gd name="T98" fmla="*/ 78 w 138"/>
                <a:gd name="T99" fmla="*/ 52 h 151"/>
                <a:gd name="T100" fmla="*/ 79 w 138"/>
                <a:gd name="T101" fmla="*/ 41 h 151"/>
                <a:gd name="T102" fmla="*/ 68 w 138"/>
                <a:gd name="T103"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51">
                  <a:moveTo>
                    <a:pt x="62" y="38"/>
                  </a:moveTo>
                  <a:cubicBezTo>
                    <a:pt x="60" y="34"/>
                    <a:pt x="67" y="36"/>
                    <a:pt x="67" y="33"/>
                  </a:cubicBezTo>
                  <a:cubicBezTo>
                    <a:pt x="67" y="31"/>
                    <a:pt x="63" y="32"/>
                    <a:pt x="62" y="30"/>
                  </a:cubicBezTo>
                  <a:cubicBezTo>
                    <a:pt x="62" y="28"/>
                    <a:pt x="69" y="26"/>
                    <a:pt x="71" y="25"/>
                  </a:cubicBezTo>
                  <a:cubicBezTo>
                    <a:pt x="77" y="23"/>
                    <a:pt x="80" y="19"/>
                    <a:pt x="81" y="14"/>
                  </a:cubicBezTo>
                  <a:cubicBezTo>
                    <a:pt x="83" y="8"/>
                    <a:pt x="86" y="6"/>
                    <a:pt x="92" y="4"/>
                  </a:cubicBezTo>
                  <a:cubicBezTo>
                    <a:pt x="95" y="2"/>
                    <a:pt x="95" y="3"/>
                    <a:pt x="97" y="4"/>
                  </a:cubicBezTo>
                  <a:cubicBezTo>
                    <a:pt x="99" y="5"/>
                    <a:pt x="102" y="5"/>
                    <a:pt x="100" y="8"/>
                  </a:cubicBezTo>
                  <a:cubicBezTo>
                    <a:pt x="98" y="11"/>
                    <a:pt x="91" y="8"/>
                    <a:pt x="90" y="13"/>
                  </a:cubicBezTo>
                  <a:cubicBezTo>
                    <a:pt x="94" y="13"/>
                    <a:pt x="91" y="16"/>
                    <a:pt x="93" y="17"/>
                  </a:cubicBezTo>
                  <a:cubicBezTo>
                    <a:pt x="95" y="19"/>
                    <a:pt x="97" y="16"/>
                    <a:pt x="96" y="14"/>
                  </a:cubicBezTo>
                  <a:cubicBezTo>
                    <a:pt x="101" y="13"/>
                    <a:pt x="102" y="13"/>
                    <a:pt x="106" y="9"/>
                  </a:cubicBezTo>
                  <a:cubicBezTo>
                    <a:pt x="107" y="7"/>
                    <a:pt x="110" y="0"/>
                    <a:pt x="112" y="1"/>
                  </a:cubicBezTo>
                  <a:cubicBezTo>
                    <a:pt x="117" y="1"/>
                    <a:pt x="114" y="7"/>
                    <a:pt x="114" y="9"/>
                  </a:cubicBezTo>
                  <a:cubicBezTo>
                    <a:pt x="114" y="13"/>
                    <a:pt x="118" y="15"/>
                    <a:pt x="117" y="19"/>
                  </a:cubicBezTo>
                  <a:cubicBezTo>
                    <a:pt x="115" y="19"/>
                    <a:pt x="112" y="19"/>
                    <a:pt x="111" y="21"/>
                  </a:cubicBezTo>
                  <a:cubicBezTo>
                    <a:pt x="110" y="21"/>
                    <a:pt x="108" y="22"/>
                    <a:pt x="107" y="21"/>
                  </a:cubicBezTo>
                  <a:cubicBezTo>
                    <a:pt x="108" y="22"/>
                    <a:pt x="108" y="23"/>
                    <a:pt x="108" y="24"/>
                  </a:cubicBezTo>
                  <a:cubicBezTo>
                    <a:pt x="107" y="24"/>
                    <a:pt x="104" y="24"/>
                    <a:pt x="103" y="25"/>
                  </a:cubicBezTo>
                  <a:cubicBezTo>
                    <a:pt x="101" y="27"/>
                    <a:pt x="104" y="26"/>
                    <a:pt x="104" y="28"/>
                  </a:cubicBezTo>
                  <a:cubicBezTo>
                    <a:pt x="103" y="31"/>
                    <a:pt x="101" y="34"/>
                    <a:pt x="98" y="34"/>
                  </a:cubicBezTo>
                  <a:cubicBezTo>
                    <a:pt x="98" y="36"/>
                    <a:pt x="99" y="38"/>
                    <a:pt x="99" y="40"/>
                  </a:cubicBezTo>
                  <a:cubicBezTo>
                    <a:pt x="105" y="41"/>
                    <a:pt x="103" y="30"/>
                    <a:pt x="109" y="31"/>
                  </a:cubicBezTo>
                  <a:cubicBezTo>
                    <a:pt x="109" y="32"/>
                    <a:pt x="109" y="33"/>
                    <a:pt x="109" y="34"/>
                  </a:cubicBezTo>
                  <a:cubicBezTo>
                    <a:pt x="111" y="33"/>
                    <a:pt x="111" y="30"/>
                    <a:pt x="113" y="29"/>
                  </a:cubicBezTo>
                  <a:cubicBezTo>
                    <a:pt x="116" y="28"/>
                    <a:pt x="115" y="29"/>
                    <a:pt x="116" y="31"/>
                  </a:cubicBezTo>
                  <a:cubicBezTo>
                    <a:pt x="117" y="32"/>
                    <a:pt x="116" y="35"/>
                    <a:pt x="119" y="34"/>
                  </a:cubicBezTo>
                  <a:cubicBezTo>
                    <a:pt x="120" y="33"/>
                    <a:pt x="120" y="30"/>
                    <a:pt x="120" y="28"/>
                  </a:cubicBezTo>
                  <a:cubicBezTo>
                    <a:pt x="122" y="28"/>
                    <a:pt x="124" y="28"/>
                    <a:pt x="125" y="28"/>
                  </a:cubicBezTo>
                  <a:cubicBezTo>
                    <a:pt x="126" y="31"/>
                    <a:pt x="130" y="34"/>
                    <a:pt x="130" y="37"/>
                  </a:cubicBezTo>
                  <a:cubicBezTo>
                    <a:pt x="133" y="36"/>
                    <a:pt x="138" y="39"/>
                    <a:pt x="137" y="43"/>
                  </a:cubicBezTo>
                  <a:cubicBezTo>
                    <a:pt x="137" y="46"/>
                    <a:pt x="132" y="48"/>
                    <a:pt x="130" y="51"/>
                  </a:cubicBezTo>
                  <a:cubicBezTo>
                    <a:pt x="129" y="52"/>
                    <a:pt x="129" y="54"/>
                    <a:pt x="128" y="55"/>
                  </a:cubicBezTo>
                  <a:cubicBezTo>
                    <a:pt x="123" y="59"/>
                    <a:pt x="121" y="54"/>
                    <a:pt x="119" y="61"/>
                  </a:cubicBezTo>
                  <a:cubicBezTo>
                    <a:pt x="118" y="65"/>
                    <a:pt x="118" y="69"/>
                    <a:pt x="114" y="71"/>
                  </a:cubicBezTo>
                  <a:cubicBezTo>
                    <a:pt x="109" y="74"/>
                    <a:pt x="104" y="71"/>
                    <a:pt x="98" y="71"/>
                  </a:cubicBezTo>
                  <a:cubicBezTo>
                    <a:pt x="95" y="72"/>
                    <a:pt x="94" y="75"/>
                    <a:pt x="91" y="76"/>
                  </a:cubicBezTo>
                  <a:cubicBezTo>
                    <a:pt x="89" y="78"/>
                    <a:pt x="87" y="78"/>
                    <a:pt x="84" y="78"/>
                  </a:cubicBezTo>
                  <a:cubicBezTo>
                    <a:pt x="77" y="81"/>
                    <a:pt x="84" y="85"/>
                    <a:pt x="83" y="91"/>
                  </a:cubicBezTo>
                  <a:cubicBezTo>
                    <a:pt x="82" y="93"/>
                    <a:pt x="82" y="99"/>
                    <a:pt x="80" y="101"/>
                  </a:cubicBezTo>
                  <a:cubicBezTo>
                    <a:pt x="73" y="106"/>
                    <a:pt x="66" y="94"/>
                    <a:pt x="59" y="96"/>
                  </a:cubicBezTo>
                  <a:cubicBezTo>
                    <a:pt x="54" y="98"/>
                    <a:pt x="58" y="100"/>
                    <a:pt x="58" y="103"/>
                  </a:cubicBezTo>
                  <a:cubicBezTo>
                    <a:pt x="58" y="109"/>
                    <a:pt x="51" y="102"/>
                    <a:pt x="48" y="107"/>
                  </a:cubicBezTo>
                  <a:cubicBezTo>
                    <a:pt x="45" y="114"/>
                    <a:pt x="56" y="111"/>
                    <a:pt x="58" y="111"/>
                  </a:cubicBezTo>
                  <a:cubicBezTo>
                    <a:pt x="60" y="111"/>
                    <a:pt x="62" y="114"/>
                    <a:pt x="62" y="116"/>
                  </a:cubicBezTo>
                  <a:cubicBezTo>
                    <a:pt x="63" y="119"/>
                    <a:pt x="60" y="121"/>
                    <a:pt x="60" y="122"/>
                  </a:cubicBezTo>
                  <a:cubicBezTo>
                    <a:pt x="61" y="125"/>
                    <a:pt x="66" y="123"/>
                    <a:pt x="67" y="128"/>
                  </a:cubicBezTo>
                  <a:cubicBezTo>
                    <a:pt x="67" y="133"/>
                    <a:pt x="63" y="131"/>
                    <a:pt x="60" y="131"/>
                  </a:cubicBezTo>
                  <a:cubicBezTo>
                    <a:pt x="62" y="133"/>
                    <a:pt x="62" y="136"/>
                    <a:pt x="58" y="135"/>
                  </a:cubicBezTo>
                  <a:cubicBezTo>
                    <a:pt x="56" y="135"/>
                    <a:pt x="55" y="131"/>
                    <a:pt x="53" y="130"/>
                  </a:cubicBezTo>
                  <a:cubicBezTo>
                    <a:pt x="52" y="128"/>
                    <a:pt x="51" y="125"/>
                    <a:pt x="49" y="126"/>
                  </a:cubicBezTo>
                  <a:cubicBezTo>
                    <a:pt x="46" y="126"/>
                    <a:pt x="49" y="131"/>
                    <a:pt x="49" y="132"/>
                  </a:cubicBezTo>
                  <a:cubicBezTo>
                    <a:pt x="50" y="136"/>
                    <a:pt x="50" y="139"/>
                    <a:pt x="48" y="142"/>
                  </a:cubicBezTo>
                  <a:cubicBezTo>
                    <a:pt x="42" y="151"/>
                    <a:pt x="45" y="136"/>
                    <a:pt x="40" y="136"/>
                  </a:cubicBezTo>
                  <a:cubicBezTo>
                    <a:pt x="35" y="137"/>
                    <a:pt x="38" y="140"/>
                    <a:pt x="37" y="142"/>
                  </a:cubicBezTo>
                  <a:cubicBezTo>
                    <a:pt x="37" y="145"/>
                    <a:pt x="37" y="144"/>
                    <a:pt x="33" y="146"/>
                  </a:cubicBezTo>
                  <a:cubicBezTo>
                    <a:pt x="32" y="147"/>
                    <a:pt x="30" y="150"/>
                    <a:pt x="28" y="148"/>
                  </a:cubicBezTo>
                  <a:cubicBezTo>
                    <a:pt x="26" y="147"/>
                    <a:pt x="27" y="142"/>
                    <a:pt x="27" y="141"/>
                  </a:cubicBezTo>
                  <a:cubicBezTo>
                    <a:pt x="28" y="138"/>
                    <a:pt x="30" y="133"/>
                    <a:pt x="32" y="130"/>
                  </a:cubicBezTo>
                  <a:cubicBezTo>
                    <a:pt x="34" y="128"/>
                    <a:pt x="39" y="128"/>
                    <a:pt x="41" y="125"/>
                  </a:cubicBezTo>
                  <a:cubicBezTo>
                    <a:pt x="38" y="125"/>
                    <a:pt x="35" y="126"/>
                    <a:pt x="33" y="125"/>
                  </a:cubicBezTo>
                  <a:cubicBezTo>
                    <a:pt x="32" y="121"/>
                    <a:pt x="41" y="121"/>
                    <a:pt x="38" y="117"/>
                  </a:cubicBezTo>
                  <a:cubicBezTo>
                    <a:pt x="37" y="116"/>
                    <a:pt x="33" y="117"/>
                    <a:pt x="32" y="118"/>
                  </a:cubicBezTo>
                  <a:cubicBezTo>
                    <a:pt x="30" y="118"/>
                    <a:pt x="30" y="120"/>
                    <a:pt x="27" y="119"/>
                  </a:cubicBezTo>
                  <a:cubicBezTo>
                    <a:pt x="27" y="119"/>
                    <a:pt x="27" y="120"/>
                    <a:pt x="27" y="120"/>
                  </a:cubicBezTo>
                  <a:cubicBezTo>
                    <a:pt x="26" y="120"/>
                    <a:pt x="20" y="120"/>
                    <a:pt x="20" y="120"/>
                  </a:cubicBezTo>
                  <a:cubicBezTo>
                    <a:pt x="17" y="122"/>
                    <a:pt x="22" y="123"/>
                    <a:pt x="22" y="125"/>
                  </a:cubicBezTo>
                  <a:cubicBezTo>
                    <a:pt x="25" y="131"/>
                    <a:pt x="20" y="127"/>
                    <a:pt x="19" y="127"/>
                  </a:cubicBezTo>
                  <a:cubicBezTo>
                    <a:pt x="14" y="127"/>
                    <a:pt x="18" y="130"/>
                    <a:pt x="15" y="131"/>
                  </a:cubicBezTo>
                  <a:cubicBezTo>
                    <a:pt x="13" y="133"/>
                    <a:pt x="9" y="129"/>
                    <a:pt x="9" y="127"/>
                  </a:cubicBezTo>
                  <a:cubicBezTo>
                    <a:pt x="7" y="123"/>
                    <a:pt x="11" y="124"/>
                    <a:pt x="11" y="121"/>
                  </a:cubicBezTo>
                  <a:cubicBezTo>
                    <a:pt x="11" y="116"/>
                    <a:pt x="0" y="113"/>
                    <a:pt x="1" y="107"/>
                  </a:cubicBezTo>
                  <a:cubicBezTo>
                    <a:pt x="2" y="104"/>
                    <a:pt x="7" y="103"/>
                    <a:pt x="9" y="101"/>
                  </a:cubicBezTo>
                  <a:cubicBezTo>
                    <a:pt x="10" y="100"/>
                    <a:pt x="13" y="96"/>
                    <a:pt x="15" y="96"/>
                  </a:cubicBezTo>
                  <a:cubicBezTo>
                    <a:pt x="22" y="95"/>
                    <a:pt x="17" y="105"/>
                    <a:pt x="16" y="108"/>
                  </a:cubicBezTo>
                  <a:cubicBezTo>
                    <a:pt x="16" y="110"/>
                    <a:pt x="22" y="105"/>
                    <a:pt x="22" y="105"/>
                  </a:cubicBezTo>
                  <a:cubicBezTo>
                    <a:pt x="25" y="104"/>
                    <a:pt x="26" y="106"/>
                    <a:pt x="26" y="109"/>
                  </a:cubicBezTo>
                  <a:cubicBezTo>
                    <a:pt x="31" y="107"/>
                    <a:pt x="34" y="109"/>
                    <a:pt x="40" y="109"/>
                  </a:cubicBezTo>
                  <a:cubicBezTo>
                    <a:pt x="38" y="108"/>
                    <a:pt x="32" y="106"/>
                    <a:pt x="35" y="104"/>
                  </a:cubicBezTo>
                  <a:cubicBezTo>
                    <a:pt x="37" y="103"/>
                    <a:pt x="41" y="106"/>
                    <a:pt x="41" y="102"/>
                  </a:cubicBezTo>
                  <a:cubicBezTo>
                    <a:pt x="36" y="100"/>
                    <a:pt x="27" y="101"/>
                    <a:pt x="26" y="95"/>
                  </a:cubicBezTo>
                  <a:cubicBezTo>
                    <a:pt x="25" y="88"/>
                    <a:pt x="40" y="90"/>
                    <a:pt x="43" y="91"/>
                  </a:cubicBezTo>
                  <a:cubicBezTo>
                    <a:pt x="44" y="87"/>
                    <a:pt x="41" y="88"/>
                    <a:pt x="40" y="87"/>
                  </a:cubicBezTo>
                  <a:cubicBezTo>
                    <a:pt x="38" y="84"/>
                    <a:pt x="40" y="84"/>
                    <a:pt x="37" y="83"/>
                  </a:cubicBezTo>
                  <a:cubicBezTo>
                    <a:pt x="33" y="80"/>
                    <a:pt x="28" y="86"/>
                    <a:pt x="24" y="85"/>
                  </a:cubicBezTo>
                  <a:cubicBezTo>
                    <a:pt x="19" y="84"/>
                    <a:pt x="23" y="81"/>
                    <a:pt x="25" y="80"/>
                  </a:cubicBezTo>
                  <a:cubicBezTo>
                    <a:pt x="29" y="77"/>
                    <a:pt x="34" y="68"/>
                    <a:pt x="39" y="70"/>
                  </a:cubicBezTo>
                  <a:cubicBezTo>
                    <a:pt x="40" y="71"/>
                    <a:pt x="40" y="71"/>
                    <a:pt x="42" y="71"/>
                  </a:cubicBezTo>
                  <a:cubicBezTo>
                    <a:pt x="43" y="66"/>
                    <a:pt x="49" y="66"/>
                    <a:pt x="51" y="70"/>
                  </a:cubicBezTo>
                  <a:cubicBezTo>
                    <a:pt x="52" y="72"/>
                    <a:pt x="52" y="74"/>
                    <a:pt x="53" y="75"/>
                  </a:cubicBezTo>
                  <a:cubicBezTo>
                    <a:pt x="53" y="75"/>
                    <a:pt x="56" y="79"/>
                    <a:pt x="57" y="79"/>
                  </a:cubicBezTo>
                  <a:cubicBezTo>
                    <a:pt x="62" y="79"/>
                    <a:pt x="56" y="71"/>
                    <a:pt x="62" y="71"/>
                  </a:cubicBezTo>
                  <a:cubicBezTo>
                    <a:pt x="64" y="71"/>
                    <a:pt x="70" y="76"/>
                    <a:pt x="69" y="70"/>
                  </a:cubicBezTo>
                  <a:cubicBezTo>
                    <a:pt x="69" y="70"/>
                    <a:pt x="68" y="70"/>
                    <a:pt x="67" y="70"/>
                  </a:cubicBezTo>
                  <a:cubicBezTo>
                    <a:pt x="67" y="69"/>
                    <a:pt x="67" y="68"/>
                    <a:pt x="67" y="67"/>
                  </a:cubicBezTo>
                  <a:cubicBezTo>
                    <a:pt x="67" y="67"/>
                    <a:pt x="69" y="67"/>
                    <a:pt x="69" y="67"/>
                  </a:cubicBezTo>
                  <a:cubicBezTo>
                    <a:pt x="69" y="65"/>
                    <a:pt x="68" y="63"/>
                    <a:pt x="68" y="61"/>
                  </a:cubicBezTo>
                  <a:cubicBezTo>
                    <a:pt x="70" y="60"/>
                    <a:pt x="73" y="61"/>
                    <a:pt x="74" y="60"/>
                  </a:cubicBezTo>
                  <a:cubicBezTo>
                    <a:pt x="74" y="58"/>
                    <a:pt x="69" y="57"/>
                    <a:pt x="70" y="55"/>
                  </a:cubicBezTo>
                  <a:cubicBezTo>
                    <a:pt x="70" y="53"/>
                    <a:pt x="76" y="53"/>
                    <a:pt x="78" y="52"/>
                  </a:cubicBezTo>
                  <a:cubicBezTo>
                    <a:pt x="81" y="51"/>
                    <a:pt x="81" y="51"/>
                    <a:pt x="80" y="48"/>
                  </a:cubicBezTo>
                  <a:cubicBezTo>
                    <a:pt x="79" y="45"/>
                    <a:pt x="79" y="44"/>
                    <a:pt x="79" y="41"/>
                  </a:cubicBezTo>
                  <a:cubicBezTo>
                    <a:pt x="75" y="40"/>
                    <a:pt x="74" y="44"/>
                    <a:pt x="71" y="44"/>
                  </a:cubicBezTo>
                  <a:cubicBezTo>
                    <a:pt x="67" y="45"/>
                    <a:pt x="65" y="41"/>
                    <a:pt x="68" y="39"/>
                  </a:cubicBezTo>
                  <a:cubicBezTo>
                    <a:pt x="66" y="38"/>
                    <a:pt x="63" y="41"/>
                    <a:pt x="62" y="3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6" name="Freeform 240"/>
            <p:cNvSpPr>
              <a:spLocks/>
            </p:cNvSpPr>
            <p:nvPr/>
          </p:nvSpPr>
          <p:spPr bwMode="auto">
            <a:xfrm>
              <a:off x="-6594475" y="-6337300"/>
              <a:ext cx="79375" cy="119063"/>
            </a:xfrm>
            <a:custGeom>
              <a:avLst/>
              <a:gdLst>
                <a:gd name="T0" fmla="*/ 14 w 21"/>
                <a:gd name="T1" fmla="*/ 22 h 32"/>
                <a:gd name="T2" fmla="*/ 6 w 21"/>
                <a:gd name="T3" fmla="*/ 27 h 32"/>
                <a:gd name="T4" fmla="*/ 5 w 21"/>
                <a:gd name="T5" fmla="*/ 15 h 32"/>
                <a:gd name="T6" fmla="*/ 3 w 21"/>
                <a:gd name="T7" fmla="*/ 8 h 32"/>
                <a:gd name="T8" fmla="*/ 6 w 21"/>
                <a:gd name="T9" fmla="*/ 3 h 32"/>
                <a:gd name="T10" fmla="*/ 8 w 21"/>
                <a:gd name="T11" fmla="*/ 1 h 32"/>
                <a:gd name="T12" fmla="*/ 13 w 21"/>
                <a:gd name="T13" fmla="*/ 2 h 32"/>
                <a:gd name="T14" fmla="*/ 18 w 21"/>
                <a:gd name="T15" fmla="*/ 5 h 32"/>
                <a:gd name="T16" fmla="*/ 20 w 21"/>
                <a:gd name="T17" fmla="*/ 12 h 32"/>
                <a:gd name="T18" fmla="*/ 14 w 21"/>
                <a:gd name="T19" fmla="*/ 16 h 32"/>
                <a:gd name="T20" fmla="*/ 14 w 21"/>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14" y="22"/>
                  </a:moveTo>
                  <a:cubicBezTo>
                    <a:pt x="10" y="19"/>
                    <a:pt x="8" y="25"/>
                    <a:pt x="6" y="27"/>
                  </a:cubicBezTo>
                  <a:cubicBezTo>
                    <a:pt x="0" y="32"/>
                    <a:pt x="5" y="16"/>
                    <a:pt x="5" y="15"/>
                  </a:cubicBezTo>
                  <a:cubicBezTo>
                    <a:pt x="4" y="14"/>
                    <a:pt x="2" y="9"/>
                    <a:pt x="3" y="8"/>
                  </a:cubicBezTo>
                  <a:cubicBezTo>
                    <a:pt x="3" y="7"/>
                    <a:pt x="5" y="5"/>
                    <a:pt x="6" y="3"/>
                  </a:cubicBezTo>
                  <a:cubicBezTo>
                    <a:pt x="8" y="2"/>
                    <a:pt x="6" y="1"/>
                    <a:pt x="8" y="1"/>
                  </a:cubicBezTo>
                  <a:cubicBezTo>
                    <a:pt x="10" y="0"/>
                    <a:pt x="11" y="1"/>
                    <a:pt x="13" y="2"/>
                  </a:cubicBezTo>
                  <a:cubicBezTo>
                    <a:pt x="16" y="3"/>
                    <a:pt x="16" y="3"/>
                    <a:pt x="18" y="5"/>
                  </a:cubicBezTo>
                  <a:cubicBezTo>
                    <a:pt x="20" y="7"/>
                    <a:pt x="21" y="9"/>
                    <a:pt x="20" y="12"/>
                  </a:cubicBezTo>
                  <a:cubicBezTo>
                    <a:pt x="19" y="16"/>
                    <a:pt x="16" y="14"/>
                    <a:pt x="14" y="16"/>
                  </a:cubicBezTo>
                  <a:cubicBezTo>
                    <a:pt x="12" y="17"/>
                    <a:pt x="13" y="20"/>
                    <a:pt x="14"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7" name="Freeform 241"/>
            <p:cNvSpPr>
              <a:spLocks/>
            </p:cNvSpPr>
            <p:nvPr/>
          </p:nvSpPr>
          <p:spPr bwMode="auto">
            <a:xfrm>
              <a:off x="-7153275" y="-6122988"/>
              <a:ext cx="407988" cy="258763"/>
            </a:xfrm>
            <a:custGeom>
              <a:avLst/>
              <a:gdLst>
                <a:gd name="T0" fmla="*/ 64 w 109"/>
                <a:gd name="T1" fmla="*/ 6 h 69"/>
                <a:gd name="T2" fmla="*/ 69 w 109"/>
                <a:gd name="T3" fmla="*/ 3 h 69"/>
                <a:gd name="T4" fmla="*/ 75 w 109"/>
                <a:gd name="T5" fmla="*/ 0 h 69"/>
                <a:gd name="T6" fmla="*/ 82 w 109"/>
                <a:gd name="T7" fmla="*/ 4 h 69"/>
                <a:gd name="T8" fmla="*/ 86 w 109"/>
                <a:gd name="T9" fmla="*/ 9 h 69"/>
                <a:gd name="T10" fmla="*/ 94 w 109"/>
                <a:gd name="T11" fmla="*/ 7 h 69"/>
                <a:gd name="T12" fmla="*/ 105 w 109"/>
                <a:gd name="T13" fmla="*/ 15 h 69"/>
                <a:gd name="T14" fmla="*/ 102 w 109"/>
                <a:gd name="T15" fmla="*/ 19 h 69"/>
                <a:gd name="T16" fmla="*/ 105 w 109"/>
                <a:gd name="T17" fmla="*/ 26 h 69"/>
                <a:gd name="T18" fmla="*/ 106 w 109"/>
                <a:gd name="T19" fmla="*/ 30 h 69"/>
                <a:gd name="T20" fmla="*/ 108 w 109"/>
                <a:gd name="T21" fmla="*/ 34 h 69"/>
                <a:gd name="T22" fmla="*/ 104 w 109"/>
                <a:gd name="T23" fmla="*/ 39 h 69"/>
                <a:gd name="T24" fmla="*/ 99 w 109"/>
                <a:gd name="T25" fmla="*/ 35 h 69"/>
                <a:gd name="T26" fmla="*/ 92 w 109"/>
                <a:gd name="T27" fmla="*/ 33 h 69"/>
                <a:gd name="T28" fmla="*/ 89 w 109"/>
                <a:gd name="T29" fmla="*/ 26 h 69"/>
                <a:gd name="T30" fmla="*/ 85 w 109"/>
                <a:gd name="T31" fmla="*/ 23 h 69"/>
                <a:gd name="T32" fmla="*/ 85 w 109"/>
                <a:gd name="T33" fmla="*/ 16 h 69"/>
                <a:gd name="T34" fmla="*/ 78 w 109"/>
                <a:gd name="T35" fmla="*/ 14 h 69"/>
                <a:gd name="T36" fmla="*/ 78 w 109"/>
                <a:gd name="T37" fmla="*/ 21 h 69"/>
                <a:gd name="T38" fmla="*/ 75 w 109"/>
                <a:gd name="T39" fmla="*/ 21 h 69"/>
                <a:gd name="T40" fmla="*/ 77 w 109"/>
                <a:gd name="T41" fmla="*/ 28 h 69"/>
                <a:gd name="T42" fmla="*/ 70 w 109"/>
                <a:gd name="T43" fmla="*/ 29 h 69"/>
                <a:gd name="T44" fmla="*/ 74 w 109"/>
                <a:gd name="T45" fmla="*/ 46 h 69"/>
                <a:gd name="T46" fmla="*/ 69 w 109"/>
                <a:gd name="T47" fmla="*/ 45 h 69"/>
                <a:gd name="T48" fmla="*/ 64 w 109"/>
                <a:gd name="T49" fmla="*/ 41 h 69"/>
                <a:gd name="T50" fmla="*/ 59 w 109"/>
                <a:gd name="T51" fmla="*/ 51 h 69"/>
                <a:gd name="T52" fmla="*/ 52 w 109"/>
                <a:gd name="T53" fmla="*/ 52 h 69"/>
                <a:gd name="T54" fmla="*/ 50 w 109"/>
                <a:gd name="T55" fmla="*/ 60 h 69"/>
                <a:gd name="T56" fmla="*/ 45 w 109"/>
                <a:gd name="T57" fmla="*/ 58 h 69"/>
                <a:gd name="T58" fmla="*/ 45 w 109"/>
                <a:gd name="T59" fmla="*/ 61 h 69"/>
                <a:gd name="T60" fmla="*/ 45 w 109"/>
                <a:gd name="T61" fmla="*/ 64 h 69"/>
                <a:gd name="T62" fmla="*/ 46 w 109"/>
                <a:gd name="T63" fmla="*/ 67 h 69"/>
                <a:gd name="T64" fmla="*/ 35 w 109"/>
                <a:gd name="T65" fmla="*/ 61 h 69"/>
                <a:gd name="T66" fmla="*/ 33 w 109"/>
                <a:gd name="T67" fmla="*/ 50 h 69"/>
                <a:gd name="T68" fmla="*/ 29 w 109"/>
                <a:gd name="T69" fmla="*/ 52 h 69"/>
                <a:gd name="T70" fmla="*/ 27 w 109"/>
                <a:gd name="T71" fmla="*/ 52 h 69"/>
                <a:gd name="T72" fmla="*/ 26 w 109"/>
                <a:gd name="T73" fmla="*/ 55 h 69"/>
                <a:gd name="T74" fmla="*/ 16 w 109"/>
                <a:gd name="T75" fmla="*/ 49 h 69"/>
                <a:gd name="T76" fmla="*/ 8 w 109"/>
                <a:gd name="T77" fmla="*/ 39 h 69"/>
                <a:gd name="T78" fmla="*/ 14 w 109"/>
                <a:gd name="T79" fmla="*/ 39 h 69"/>
                <a:gd name="T80" fmla="*/ 24 w 109"/>
                <a:gd name="T81" fmla="*/ 35 h 69"/>
                <a:gd name="T82" fmla="*/ 36 w 109"/>
                <a:gd name="T83" fmla="*/ 33 h 69"/>
                <a:gd name="T84" fmla="*/ 44 w 109"/>
                <a:gd name="T85" fmla="*/ 27 h 69"/>
                <a:gd name="T86" fmla="*/ 49 w 109"/>
                <a:gd name="T87" fmla="*/ 21 h 69"/>
                <a:gd name="T88" fmla="*/ 59 w 109"/>
                <a:gd name="T89" fmla="*/ 18 h 69"/>
                <a:gd name="T90" fmla="*/ 63 w 109"/>
                <a:gd name="T91" fmla="*/ 12 h 69"/>
                <a:gd name="T92" fmla="*/ 66 w 109"/>
                <a:gd name="T93" fmla="*/ 10 h 69"/>
                <a:gd name="T94" fmla="*/ 64 w 109"/>
                <a:gd name="T9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69">
                  <a:moveTo>
                    <a:pt x="64" y="6"/>
                  </a:moveTo>
                  <a:cubicBezTo>
                    <a:pt x="65" y="2"/>
                    <a:pt x="66" y="4"/>
                    <a:pt x="69" y="3"/>
                  </a:cubicBezTo>
                  <a:cubicBezTo>
                    <a:pt x="71" y="2"/>
                    <a:pt x="73" y="0"/>
                    <a:pt x="75" y="0"/>
                  </a:cubicBezTo>
                  <a:cubicBezTo>
                    <a:pt x="76" y="0"/>
                    <a:pt x="80" y="3"/>
                    <a:pt x="82" y="4"/>
                  </a:cubicBezTo>
                  <a:cubicBezTo>
                    <a:pt x="83" y="5"/>
                    <a:pt x="85" y="8"/>
                    <a:pt x="86" y="9"/>
                  </a:cubicBezTo>
                  <a:cubicBezTo>
                    <a:pt x="89" y="10"/>
                    <a:pt x="92" y="8"/>
                    <a:pt x="94" y="7"/>
                  </a:cubicBezTo>
                  <a:cubicBezTo>
                    <a:pt x="99" y="6"/>
                    <a:pt x="104" y="10"/>
                    <a:pt x="105" y="15"/>
                  </a:cubicBezTo>
                  <a:cubicBezTo>
                    <a:pt x="105" y="20"/>
                    <a:pt x="103" y="16"/>
                    <a:pt x="102" y="19"/>
                  </a:cubicBezTo>
                  <a:cubicBezTo>
                    <a:pt x="101" y="21"/>
                    <a:pt x="104" y="24"/>
                    <a:pt x="105" y="26"/>
                  </a:cubicBezTo>
                  <a:cubicBezTo>
                    <a:pt x="106" y="27"/>
                    <a:pt x="106" y="29"/>
                    <a:pt x="106" y="30"/>
                  </a:cubicBezTo>
                  <a:cubicBezTo>
                    <a:pt x="107" y="31"/>
                    <a:pt x="108" y="32"/>
                    <a:pt x="108" y="34"/>
                  </a:cubicBezTo>
                  <a:cubicBezTo>
                    <a:pt x="109" y="37"/>
                    <a:pt x="107" y="39"/>
                    <a:pt x="104" y="39"/>
                  </a:cubicBezTo>
                  <a:cubicBezTo>
                    <a:pt x="101" y="38"/>
                    <a:pt x="101" y="35"/>
                    <a:pt x="99" y="35"/>
                  </a:cubicBezTo>
                  <a:cubicBezTo>
                    <a:pt x="97" y="33"/>
                    <a:pt x="94" y="35"/>
                    <a:pt x="92" y="33"/>
                  </a:cubicBezTo>
                  <a:cubicBezTo>
                    <a:pt x="89" y="31"/>
                    <a:pt x="90" y="29"/>
                    <a:pt x="89" y="26"/>
                  </a:cubicBezTo>
                  <a:cubicBezTo>
                    <a:pt x="88" y="22"/>
                    <a:pt x="87" y="26"/>
                    <a:pt x="85" y="23"/>
                  </a:cubicBezTo>
                  <a:cubicBezTo>
                    <a:pt x="83" y="22"/>
                    <a:pt x="86" y="19"/>
                    <a:pt x="85" y="16"/>
                  </a:cubicBezTo>
                  <a:cubicBezTo>
                    <a:pt x="84" y="14"/>
                    <a:pt x="80" y="12"/>
                    <a:pt x="78" y="14"/>
                  </a:cubicBezTo>
                  <a:cubicBezTo>
                    <a:pt x="76" y="16"/>
                    <a:pt x="79" y="19"/>
                    <a:pt x="78" y="21"/>
                  </a:cubicBezTo>
                  <a:cubicBezTo>
                    <a:pt x="77" y="21"/>
                    <a:pt x="76" y="21"/>
                    <a:pt x="75" y="21"/>
                  </a:cubicBezTo>
                  <a:cubicBezTo>
                    <a:pt x="74" y="24"/>
                    <a:pt x="77" y="25"/>
                    <a:pt x="77" y="28"/>
                  </a:cubicBezTo>
                  <a:cubicBezTo>
                    <a:pt x="76" y="33"/>
                    <a:pt x="72" y="27"/>
                    <a:pt x="70" y="29"/>
                  </a:cubicBezTo>
                  <a:cubicBezTo>
                    <a:pt x="66" y="32"/>
                    <a:pt x="75" y="41"/>
                    <a:pt x="74" y="46"/>
                  </a:cubicBezTo>
                  <a:cubicBezTo>
                    <a:pt x="72" y="46"/>
                    <a:pt x="70" y="46"/>
                    <a:pt x="69" y="45"/>
                  </a:cubicBezTo>
                  <a:cubicBezTo>
                    <a:pt x="67" y="44"/>
                    <a:pt x="67" y="41"/>
                    <a:pt x="64" y="41"/>
                  </a:cubicBezTo>
                  <a:cubicBezTo>
                    <a:pt x="62" y="41"/>
                    <a:pt x="60" y="48"/>
                    <a:pt x="59" y="51"/>
                  </a:cubicBezTo>
                  <a:cubicBezTo>
                    <a:pt x="57" y="58"/>
                    <a:pt x="56" y="52"/>
                    <a:pt x="52" y="52"/>
                  </a:cubicBezTo>
                  <a:cubicBezTo>
                    <a:pt x="46" y="52"/>
                    <a:pt x="51" y="57"/>
                    <a:pt x="50" y="60"/>
                  </a:cubicBezTo>
                  <a:cubicBezTo>
                    <a:pt x="48" y="61"/>
                    <a:pt x="47" y="59"/>
                    <a:pt x="45" y="58"/>
                  </a:cubicBezTo>
                  <a:cubicBezTo>
                    <a:pt x="45" y="59"/>
                    <a:pt x="45" y="60"/>
                    <a:pt x="45" y="61"/>
                  </a:cubicBezTo>
                  <a:cubicBezTo>
                    <a:pt x="42" y="61"/>
                    <a:pt x="42" y="64"/>
                    <a:pt x="45" y="64"/>
                  </a:cubicBezTo>
                  <a:cubicBezTo>
                    <a:pt x="46" y="65"/>
                    <a:pt x="46" y="66"/>
                    <a:pt x="46" y="67"/>
                  </a:cubicBezTo>
                  <a:cubicBezTo>
                    <a:pt x="41" y="69"/>
                    <a:pt x="34" y="67"/>
                    <a:pt x="35" y="61"/>
                  </a:cubicBezTo>
                  <a:cubicBezTo>
                    <a:pt x="36" y="57"/>
                    <a:pt x="40" y="50"/>
                    <a:pt x="33" y="50"/>
                  </a:cubicBezTo>
                  <a:cubicBezTo>
                    <a:pt x="33" y="54"/>
                    <a:pt x="30" y="51"/>
                    <a:pt x="29" y="52"/>
                  </a:cubicBezTo>
                  <a:cubicBezTo>
                    <a:pt x="28" y="52"/>
                    <a:pt x="28" y="51"/>
                    <a:pt x="27" y="52"/>
                  </a:cubicBezTo>
                  <a:cubicBezTo>
                    <a:pt x="26" y="52"/>
                    <a:pt x="26" y="55"/>
                    <a:pt x="26" y="55"/>
                  </a:cubicBezTo>
                  <a:cubicBezTo>
                    <a:pt x="22" y="61"/>
                    <a:pt x="20" y="51"/>
                    <a:pt x="16" y="49"/>
                  </a:cubicBezTo>
                  <a:cubicBezTo>
                    <a:pt x="13" y="48"/>
                    <a:pt x="0" y="42"/>
                    <a:pt x="8" y="39"/>
                  </a:cubicBezTo>
                  <a:cubicBezTo>
                    <a:pt x="10" y="38"/>
                    <a:pt x="12" y="39"/>
                    <a:pt x="14" y="39"/>
                  </a:cubicBezTo>
                  <a:cubicBezTo>
                    <a:pt x="17" y="38"/>
                    <a:pt x="21" y="36"/>
                    <a:pt x="24" y="35"/>
                  </a:cubicBezTo>
                  <a:cubicBezTo>
                    <a:pt x="28" y="35"/>
                    <a:pt x="33" y="35"/>
                    <a:pt x="36" y="33"/>
                  </a:cubicBezTo>
                  <a:cubicBezTo>
                    <a:pt x="40" y="31"/>
                    <a:pt x="42" y="30"/>
                    <a:pt x="44" y="27"/>
                  </a:cubicBezTo>
                  <a:cubicBezTo>
                    <a:pt x="46" y="26"/>
                    <a:pt x="50" y="25"/>
                    <a:pt x="49" y="21"/>
                  </a:cubicBezTo>
                  <a:cubicBezTo>
                    <a:pt x="51" y="21"/>
                    <a:pt x="57" y="20"/>
                    <a:pt x="59" y="18"/>
                  </a:cubicBezTo>
                  <a:cubicBezTo>
                    <a:pt x="61" y="16"/>
                    <a:pt x="62" y="14"/>
                    <a:pt x="63" y="12"/>
                  </a:cubicBezTo>
                  <a:cubicBezTo>
                    <a:pt x="64" y="11"/>
                    <a:pt x="65" y="11"/>
                    <a:pt x="66" y="10"/>
                  </a:cubicBezTo>
                  <a:cubicBezTo>
                    <a:pt x="66" y="9"/>
                    <a:pt x="64" y="7"/>
                    <a:pt x="64"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242"/>
            <p:cNvSpPr>
              <a:spLocks/>
            </p:cNvSpPr>
            <p:nvPr/>
          </p:nvSpPr>
          <p:spPr bwMode="auto">
            <a:xfrm>
              <a:off x="-5803900" y="-5599113"/>
              <a:ext cx="79375" cy="52388"/>
            </a:xfrm>
            <a:custGeom>
              <a:avLst/>
              <a:gdLst>
                <a:gd name="T0" fmla="*/ 10 w 21"/>
                <a:gd name="T1" fmla="*/ 8 h 14"/>
                <a:gd name="T2" fmla="*/ 2 w 21"/>
                <a:gd name="T3" fmla="*/ 6 h 14"/>
                <a:gd name="T4" fmla="*/ 6 w 21"/>
                <a:gd name="T5" fmla="*/ 4 h 14"/>
                <a:gd name="T6" fmla="*/ 7 w 21"/>
                <a:gd name="T7" fmla="*/ 2 h 14"/>
                <a:gd name="T8" fmla="*/ 10 w 21"/>
                <a:gd name="T9" fmla="*/ 2 h 14"/>
                <a:gd name="T10" fmla="*/ 14 w 21"/>
                <a:gd name="T11" fmla="*/ 0 h 14"/>
                <a:gd name="T12" fmla="*/ 17 w 21"/>
                <a:gd name="T13" fmla="*/ 9 h 14"/>
                <a:gd name="T14" fmla="*/ 20 w 21"/>
                <a:gd name="T15" fmla="*/ 12 h 14"/>
                <a:gd name="T16" fmla="*/ 17 w 21"/>
                <a:gd name="T17" fmla="*/ 14 h 14"/>
                <a:gd name="T18" fmla="*/ 12 w 21"/>
                <a:gd name="T19" fmla="*/ 13 h 14"/>
                <a:gd name="T20" fmla="*/ 10 w 21"/>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0" y="8"/>
                  </a:moveTo>
                  <a:cubicBezTo>
                    <a:pt x="8" y="7"/>
                    <a:pt x="0" y="10"/>
                    <a:pt x="2" y="6"/>
                  </a:cubicBezTo>
                  <a:cubicBezTo>
                    <a:pt x="2" y="5"/>
                    <a:pt x="5" y="5"/>
                    <a:pt x="6" y="4"/>
                  </a:cubicBezTo>
                  <a:cubicBezTo>
                    <a:pt x="6" y="4"/>
                    <a:pt x="7" y="3"/>
                    <a:pt x="7" y="2"/>
                  </a:cubicBezTo>
                  <a:cubicBezTo>
                    <a:pt x="8" y="2"/>
                    <a:pt x="9" y="2"/>
                    <a:pt x="10" y="2"/>
                  </a:cubicBezTo>
                  <a:cubicBezTo>
                    <a:pt x="11" y="1"/>
                    <a:pt x="12" y="0"/>
                    <a:pt x="14" y="0"/>
                  </a:cubicBezTo>
                  <a:cubicBezTo>
                    <a:pt x="14" y="4"/>
                    <a:pt x="15" y="7"/>
                    <a:pt x="17" y="9"/>
                  </a:cubicBezTo>
                  <a:cubicBezTo>
                    <a:pt x="19" y="10"/>
                    <a:pt x="21" y="9"/>
                    <a:pt x="20" y="12"/>
                  </a:cubicBezTo>
                  <a:cubicBezTo>
                    <a:pt x="20" y="14"/>
                    <a:pt x="19" y="14"/>
                    <a:pt x="17" y="14"/>
                  </a:cubicBezTo>
                  <a:cubicBezTo>
                    <a:pt x="15" y="14"/>
                    <a:pt x="14" y="14"/>
                    <a:pt x="12" y="13"/>
                  </a:cubicBezTo>
                  <a:cubicBezTo>
                    <a:pt x="11" y="11"/>
                    <a:pt x="12" y="10"/>
                    <a:pt x="10"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243"/>
            <p:cNvSpPr>
              <a:spLocks/>
            </p:cNvSpPr>
            <p:nvPr/>
          </p:nvSpPr>
          <p:spPr bwMode="auto">
            <a:xfrm>
              <a:off x="-8485188" y="-5805488"/>
              <a:ext cx="214313" cy="195263"/>
            </a:xfrm>
            <a:custGeom>
              <a:avLst/>
              <a:gdLst>
                <a:gd name="T0" fmla="*/ 16 w 57"/>
                <a:gd name="T1" fmla="*/ 17 h 52"/>
                <a:gd name="T2" fmla="*/ 44 w 57"/>
                <a:gd name="T3" fmla="*/ 4 h 52"/>
                <a:gd name="T4" fmla="*/ 48 w 57"/>
                <a:gd name="T5" fmla="*/ 10 h 52"/>
                <a:gd name="T6" fmla="*/ 55 w 57"/>
                <a:gd name="T7" fmla="*/ 15 h 52"/>
                <a:gd name="T8" fmla="*/ 53 w 57"/>
                <a:gd name="T9" fmla="*/ 29 h 52"/>
                <a:gd name="T10" fmla="*/ 37 w 57"/>
                <a:gd name="T11" fmla="*/ 33 h 52"/>
                <a:gd name="T12" fmla="*/ 30 w 57"/>
                <a:gd name="T13" fmla="*/ 37 h 52"/>
                <a:gd name="T14" fmla="*/ 23 w 57"/>
                <a:gd name="T15" fmla="*/ 37 h 52"/>
                <a:gd name="T16" fmla="*/ 4 w 57"/>
                <a:gd name="T17" fmla="*/ 43 h 52"/>
                <a:gd name="T18" fmla="*/ 1 w 57"/>
                <a:gd name="T19" fmla="*/ 38 h 52"/>
                <a:gd name="T20" fmla="*/ 16 w 57"/>
                <a:gd name="T21"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2">
                  <a:moveTo>
                    <a:pt x="16" y="17"/>
                  </a:moveTo>
                  <a:cubicBezTo>
                    <a:pt x="22" y="11"/>
                    <a:pt x="34" y="0"/>
                    <a:pt x="44" y="4"/>
                  </a:cubicBezTo>
                  <a:cubicBezTo>
                    <a:pt x="47" y="5"/>
                    <a:pt x="47" y="7"/>
                    <a:pt x="48" y="10"/>
                  </a:cubicBezTo>
                  <a:cubicBezTo>
                    <a:pt x="50" y="12"/>
                    <a:pt x="54" y="13"/>
                    <a:pt x="55" y="15"/>
                  </a:cubicBezTo>
                  <a:cubicBezTo>
                    <a:pt x="57" y="18"/>
                    <a:pt x="55" y="27"/>
                    <a:pt x="53" y="29"/>
                  </a:cubicBezTo>
                  <a:cubicBezTo>
                    <a:pt x="49" y="32"/>
                    <a:pt x="42" y="32"/>
                    <a:pt x="37" y="33"/>
                  </a:cubicBezTo>
                  <a:cubicBezTo>
                    <a:pt x="35" y="34"/>
                    <a:pt x="32" y="36"/>
                    <a:pt x="30" y="37"/>
                  </a:cubicBezTo>
                  <a:cubicBezTo>
                    <a:pt x="28" y="37"/>
                    <a:pt x="25" y="36"/>
                    <a:pt x="23" y="37"/>
                  </a:cubicBezTo>
                  <a:cubicBezTo>
                    <a:pt x="16" y="39"/>
                    <a:pt x="11" y="52"/>
                    <a:pt x="4" y="43"/>
                  </a:cubicBezTo>
                  <a:cubicBezTo>
                    <a:pt x="3" y="42"/>
                    <a:pt x="1" y="39"/>
                    <a:pt x="1" y="38"/>
                  </a:cubicBezTo>
                  <a:cubicBezTo>
                    <a:pt x="0" y="27"/>
                    <a:pt x="11" y="23"/>
                    <a:pt x="16"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0" name="Freeform 244"/>
            <p:cNvSpPr>
              <a:spLocks/>
            </p:cNvSpPr>
            <p:nvPr/>
          </p:nvSpPr>
          <p:spPr bwMode="auto">
            <a:xfrm>
              <a:off x="-8855075" y="-5734050"/>
              <a:ext cx="69850" cy="101600"/>
            </a:xfrm>
            <a:custGeom>
              <a:avLst/>
              <a:gdLst>
                <a:gd name="T0" fmla="*/ 3 w 19"/>
                <a:gd name="T1" fmla="*/ 20 h 27"/>
                <a:gd name="T2" fmla="*/ 1 w 19"/>
                <a:gd name="T3" fmla="*/ 8 h 27"/>
                <a:gd name="T4" fmla="*/ 5 w 19"/>
                <a:gd name="T5" fmla="*/ 0 h 27"/>
                <a:gd name="T6" fmla="*/ 17 w 19"/>
                <a:gd name="T7" fmla="*/ 11 h 27"/>
                <a:gd name="T8" fmla="*/ 19 w 19"/>
                <a:gd name="T9" fmla="*/ 18 h 27"/>
                <a:gd name="T10" fmla="*/ 15 w 19"/>
                <a:gd name="T11" fmla="*/ 22 h 27"/>
                <a:gd name="T12" fmla="*/ 9 w 19"/>
                <a:gd name="T13" fmla="*/ 26 h 27"/>
                <a:gd name="T14" fmla="*/ 3 w 19"/>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3" y="20"/>
                  </a:moveTo>
                  <a:cubicBezTo>
                    <a:pt x="1" y="17"/>
                    <a:pt x="1" y="11"/>
                    <a:pt x="1" y="8"/>
                  </a:cubicBezTo>
                  <a:cubicBezTo>
                    <a:pt x="0" y="4"/>
                    <a:pt x="0" y="0"/>
                    <a:pt x="5" y="0"/>
                  </a:cubicBezTo>
                  <a:cubicBezTo>
                    <a:pt x="9" y="0"/>
                    <a:pt x="16" y="8"/>
                    <a:pt x="17" y="11"/>
                  </a:cubicBezTo>
                  <a:cubicBezTo>
                    <a:pt x="18" y="13"/>
                    <a:pt x="19" y="16"/>
                    <a:pt x="19" y="18"/>
                  </a:cubicBezTo>
                  <a:cubicBezTo>
                    <a:pt x="19" y="21"/>
                    <a:pt x="17" y="20"/>
                    <a:pt x="15" y="22"/>
                  </a:cubicBezTo>
                  <a:cubicBezTo>
                    <a:pt x="13" y="24"/>
                    <a:pt x="12" y="27"/>
                    <a:pt x="9" y="26"/>
                  </a:cubicBezTo>
                  <a:cubicBezTo>
                    <a:pt x="7" y="26"/>
                    <a:pt x="3" y="22"/>
                    <a:pt x="3"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245"/>
            <p:cNvSpPr>
              <a:spLocks/>
            </p:cNvSpPr>
            <p:nvPr/>
          </p:nvSpPr>
          <p:spPr bwMode="auto">
            <a:xfrm>
              <a:off x="-8832850" y="-5043488"/>
              <a:ext cx="176213" cy="77788"/>
            </a:xfrm>
            <a:custGeom>
              <a:avLst/>
              <a:gdLst>
                <a:gd name="T0" fmla="*/ 25 w 47"/>
                <a:gd name="T1" fmla="*/ 10 h 21"/>
                <a:gd name="T2" fmla="*/ 10 w 47"/>
                <a:gd name="T3" fmla="*/ 16 h 21"/>
                <a:gd name="T4" fmla="*/ 4 w 47"/>
                <a:gd name="T5" fmla="*/ 21 h 21"/>
                <a:gd name="T6" fmla="*/ 0 w 47"/>
                <a:gd name="T7" fmla="*/ 15 h 21"/>
                <a:gd name="T8" fmla="*/ 9 w 47"/>
                <a:gd name="T9" fmla="*/ 7 h 21"/>
                <a:gd name="T10" fmla="*/ 12 w 47"/>
                <a:gd name="T11" fmla="*/ 6 h 21"/>
                <a:gd name="T12" fmla="*/ 14 w 47"/>
                <a:gd name="T13" fmla="*/ 3 h 21"/>
                <a:gd name="T14" fmla="*/ 20 w 47"/>
                <a:gd name="T15" fmla="*/ 1 h 21"/>
                <a:gd name="T16" fmla="*/ 28 w 47"/>
                <a:gd name="T17" fmla="*/ 1 h 21"/>
                <a:gd name="T18" fmla="*/ 32 w 47"/>
                <a:gd name="T19" fmla="*/ 7 h 21"/>
                <a:gd name="T20" fmla="*/ 47 w 47"/>
                <a:gd name="T21" fmla="*/ 7 h 21"/>
                <a:gd name="T22" fmla="*/ 37 w 47"/>
                <a:gd name="T23" fmla="*/ 16 h 21"/>
                <a:gd name="T24" fmla="*/ 25 w 47"/>
                <a:gd name="T2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1">
                  <a:moveTo>
                    <a:pt x="25" y="10"/>
                  </a:moveTo>
                  <a:cubicBezTo>
                    <a:pt x="20" y="9"/>
                    <a:pt x="14" y="13"/>
                    <a:pt x="10" y="16"/>
                  </a:cubicBezTo>
                  <a:cubicBezTo>
                    <a:pt x="7" y="18"/>
                    <a:pt x="8" y="21"/>
                    <a:pt x="4" y="21"/>
                  </a:cubicBezTo>
                  <a:cubicBezTo>
                    <a:pt x="1" y="20"/>
                    <a:pt x="0" y="18"/>
                    <a:pt x="0" y="15"/>
                  </a:cubicBezTo>
                  <a:cubicBezTo>
                    <a:pt x="1" y="12"/>
                    <a:pt x="6" y="9"/>
                    <a:pt x="9" y="7"/>
                  </a:cubicBezTo>
                  <a:cubicBezTo>
                    <a:pt x="10" y="7"/>
                    <a:pt x="11" y="7"/>
                    <a:pt x="12" y="6"/>
                  </a:cubicBezTo>
                  <a:cubicBezTo>
                    <a:pt x="13" y="6"/>
                    <a:pt x="13" y="3"/>
                    <a:pt x="14" y="3"/>
                  </a:cubicBezTo>
                  <a:cubicBezTo>
                    <a:pt x="16" y="1"/>
                    <a:pt x="16" y="1"/>
                    <a:pt x="20" y="1"/>
                  </a:cubicBezTo>
                  <a:cubicBezTo>
                    <a:pt x="22" y="0"/>
                    <a:pt x="26" y="0"/>
                    <a:pt x="28" y="1"/>
                  </a:cubicBezTo>
                  <a:cubicBezTo>
                    <a:pt x="30" y="3"/>
                    <a:pt x="30" y="6"/>
                    <a:pt x="32" y="7"/>
                  </a:cubicBezTo>
                  <a:cubicBezTo>
                    <a:pt x="37" y="10"/>
                    <a:pt x="43" y="6"/>
                    <a:pt x="47" y="7"/>
                  </a:cubicBezTo>
                  <a:cubicBezTo>
                    <a:pt x="47" y="10"/>
                    <a:pt x="39" y="16"/>
                    <a:pt x="37" y="16"/>
                  </a:cubicBezTo>
                  <a:cubicBezTo>
                    <a:pt x="30" y="18"/>
                    <a:pt x="31" y="11"/>
                    <a:pt x="25"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2" name="Freeform 246"/>
            <p:cNvSpPr>
              <a:spLocks/>
            </p:cNvSpPr>
            <p:nvPr/>
          </p:nvSpPr>
          <p:spPr bwMode="auto">
            <a:xfrm>
              <a:off x="-8997950" y="-4965700"/>
              <a:ext cx="77788" cy="101600"/>
            </a:xfrm>
            <a:custGeom>
              <a:avLst/>
              <a:gdLst>
                <a:gd name="T0" fmla="*/ 15 w 21"/>
                <a:gd name="T1" fmla="*/ 24 h 27"/>
                <a:gd name="T2" fmla="*/ 7 w 21"/>
                <a:gd name="T3" fmla="*/ 0 h 27"/>
                <a:gd name="T4" fmla="*/ 15 w 21"/>
                <a:gd name="T5" fmla="*/ 13 h 27"/>
                <a:gd name="T6" fmla="*/ 21 w 21"/>
                <a:gd name="T7" fmla="*/ 18 h 27"/>
                <a:gd name="T8" fmla="*/ 15 w 21"/>
                <a:gd name="T9" fmla="*/ 24 h 27"/>
              </a:gdLst>
              <a:ahLst/>
              <a:cxnLst>
                <a:cxn ang="0">
                  <a:pos x="T0" y="T1"/>
                </a:cxn>
                <a:cxn ang="0">
                  <a:pos x="T2" y="T3"/>
                </a:cxn>
                <a:cxn ang="0">
                  <a:pos x="T4" y="T5"/>
                </a:cxn>
                <a:cxn ang="0">
                  <a:pos x="T6" y="T7"/>
                </a:cxn>
                <a:cxn ang="0">
                  <a:pos x="T8" y="T9"/>
                </a:cxn>
              </a:cxnLst>
              <a:rect l="0" t="0" r="r" b="b"/>
              <a:pathLst>
                <a:path w="21" h="27">
                  <a:moveTo>
                    <a:pt x="15" y="24"/>
                  </a:moveTo>
                  <a:cubicBezTo>
                    <a:pt x="7" y="27"/>
                    <a:pt x="0" y="1"/>
                    <a:pt x="7" y="0"/>
                  </a:cubicBezTo>
                  <a:cubicBezTo>
                    <a:pt x="11" y="0"/>
                    <a:pt x="12" y="10"/>
                    <a:pt x="15" y="13"/>
                  </a:cubicBezTo>
                  <a:cubicBezTo>
                    <a:pt x="17" y="15"/>
                    <a:pt x="21" y="14"/>
                    <a:pt x="21" y="18"/>
                  </a:cubicBezTo>
                  <a:cubicBezTo>
                    <a:pt x="21" y="18"/>
                    <a:pt x="15" y="24"/>
                    <a:pt x="15"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247"/>
            <p:cNvSpPr>
              <a:spLocks/>
            </p:cNvSpPr>
            <p:nvPr/>
          </p:nvSpPr>
          <p:spPr bwMode="auto">
            <a:xfrm>
              <a:off x="-9856788" y="-5932488"/>
              <a:ext cx="960438" cy="762000"/>
            </a:xfrm>
            <a:custGeom>
              <a:avLst/>
              <a:gdLst>
                <a:gd name="T0" fmla="*/ 27 w 256"/>
                <a:gd name="T1" fmla="*/ 55 h 203"/>
                <a:gd name="T2" fmla="*/ 41 w 256"/>
                <a:gd name="T3" fmla="*/ 59 h 203"/>
                <a:gd name="T4" fmla="*/ 35 w 256"/>
                <a:gd name="T5" fmla="*/ 33 h 203"/>
                <a:gd name="T6" fmla="*/ 55 w 256"/>
                <a:gd name="T7" fmla="*/ 35 h 203"/>
                <a:gd name="T8" fmla="*/ 50 w 256"/>
                <a:gd name="T9" fmla="*/ 13 h 203"/>
                <a:gd name="T10" fmla="*/ 60 w 256"/>
                <a:gd name="T11" fmla="*/ 5 h 203"/>
                <a:gd name="T12" fmla="*/ 64 w 256"/>
                <a:gd name="T13" fmla="*/ 17 h 203"/>
                <a:gd name="T14" fmla="*/ 76 w 256"/>
                <a:gd name="T15" fmla="*/ 30 h 203"/>
                <a:gd name="T16" fmla="*/ 84 w 256"/>
                <a:gd name="T17" fmla="*/ 39 h 203"/>
                <a:gd name="T18" fmla="*/ 89 w 256"/>
                <a:gd name="T19" fmla="*/ 50 h 203"/>
                <a:gd name="T20" fmla="*/ 106 w 256"/>
                <a:gd name="T21" fmla="*/ 50 h 203"/>
                <a:gd name="T22" fmla="*/ 112 w 256"/>
                <a:gd name="T23" fmla="*/ 51 h 203"/>
                <a:gd name="T24" fmla="*/ 110 w 256"/>
                <a:gd name="T25" fmla="*/ 64 h 203"/>
                <a:gd name="T26" fmla="*/ 118 w 256"/>
                <a:gd name="T27" fmla="*/ 72 h 203"/>
                <a:gd name="T28" fmla="*/ 126 w 256"/>
                <a:gd name="T29" fmla="*/ 82 h 203"/>
                <a:gd name="T30" fmla="*/ 126 w 256"/>
                <a:gd name="T31" fmla="*/ 72 h 203"/>
                <a:gd name="T32" fmla="*/ 128 w 256"/>
                <a:gd name="T33" fmla="*/ 54 h 203"/>
                <a:gd name="T34" fmla="*/ 127 w 256"/>
                <a:gd name="T35" fmla="*/ 21 h 203"/>
                <a:gd name="T36" fmla="*/ 136 w 256"/>
                <a:gd name="T37" fmla="*/ 7 h 203"/>
                <a:gd name="T38" fmla="*/ 150 w 256"/>
                <a:gd name="T39" fmla="*/ 17 h 203"/>
                <a:gd name="T40" fmla="*/ 151 w 256"/>
                <a:gd name="T41" fmla="*/ 44 h 203"/>
                <a:gd name="T42" fmla="*/ 145 w 256"/>
                <a:gd name="T43" fmla="*/ 67 h 203"/>
                <a:gd name="T44" fmla="*/ 151 w 256"/>
                <a:gd name="T45" fmla="*/ 59 h 203"/>
                <a:gd name="T46" fmla="*/ 156 w 256"/>
                <a:gd name="T47" fmla="*/ 59 h 203"/>
                <a:gd name="T48" fmla="*/ 161 w 256"/>
                <a:gd name="T49" fmla="*/ 48 h 203"/>
                <a:gd name="T50" fmla="*/ 168 w 256"/>
                <a:gd name="T51" fmla="*/ 39 h 203"/>
                <a:gd name="T52" fmla="*/ 174 w 256"/>
                <a:gd name="T53" fmla="*/ 36 h 203"/>
                <a:gd name="T54" fmla="*/ 182 w 256"/>
                <a:gd name="T55" fmla="*/ 47 h 203"/>
                <a:gd name="T56" fmla="*/ 193 w 256"/>
                <a:gd name="T57" fmla="*/ 48 h 203"/>
                <a:gd name="T58" fmla="*/ 215 w 256"/>
                <a:gd name="T59" fmla="*/ 53 h 203"/>
                <a:gd name="T60" fmla="*/ 230 w 256"/>
                <a:gd name="T61" fmla="*/ 59 h 203"/>
                <a:gd name="T62" fmla="*/ 255 w 256"/>
                <a:gd name="T63" fmla="*/ 76 h 203"/>
                <a:gd name="T64" fmla="*/ 245 w 256"/>
                <a:gd name="T65" fmla="*/ 110 h 203"/>
                <a:gd name="T66" fmla="*/ 217 w 256"/>
                <a:gd name="T67" fmla="*/ 141 h 203"/>
                <a:gd name="T68" fmla="*/ 216 w 256"/>
                <a:gd name="T69" fmla="*/ 168 h 203"/>
                <a:gd name="T70" fmla="*/ 205 w 256"/>
                <a:gd name="T71" fmla="*/ 181 h 203"/>
                <a:gd name="T72" fmla="*/ 178 w 256"/>
                <a:gd name="T73" fmla="*/ 190 h 203"/>
                <a:gd name="T74" fmla="*/ 170 w 256"/>
                <a:gd name="T75" fmla="*/ 198 h 203"/>
                <a:gd name="T76" fmla="*/ 149 w 256"/>
                <a:gd name="T77" fmla="*/ 197 h 203"/>
                <a:gd name="T78" fmla="*/ 139 w 256"/>
                <a:gd name="T79" fmla="*/ 181 h 203"/>
                <a:gd name="T80" fmla="*/ 110 w 256"/>
                <a:gd name="T81" fmla="*/ 184 h 203"/>
                <a:gd name="T82" fmla="*/ 81 w 256"/>
                <a:gd name="T83" fmla="*/ 175 h 203"/>
                <a:gd name="T84" fmla="*/ 53 w 256"/>
                <a:gd name="T85" fmla="*/ 147 h 203"/>
                <a:gd name="T86" fmla="*/ 82 w 256"/>
                <a:gd name="T87" fmla="*/ 151 h 203"/>
                <a:gd name="T88" fmla="*/ 83 w 256"/>
                <a:gd name="T89" fmla="*/ 146 h 203"/>
                <a:gd name="T90" fmla="*/ 92 w 256"/>
                <a:gd name="T91" fmla="*/ 131 h 203"/>
                <a:gd name="T92" fmla="*/ 105 w 256"/>
                <a:gd name="T93" fmla="*/ 122 h 203"/>
                <a:gd name="T94" fmla="*/ 80 w 256"/>
                <a:gd name="T95" fmla="*/ 118 h 203"/>
                <a:gd name="T96" fmla="*/ 48 w 256"/>
                <a:gd name="T97" fmla="*/ 123 h 203"/>
                <a:gd name="T98" fmla="*/ 27 w 256"/>
                <a:gd name="T99" fmla="*/ 128 h 203"/>
                <a:gd name="T100" fmla="*/ 14 w 256"/>
                <a:gd name="T101" fmla="*/ 103 h 203"/>
                <a:gd name="T102" fmla="*/ 17 w 256"/>
                <a:gd name="T103" fmla="*/ 8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203">
                  <a:moveTo>
                    <a:pt x="7" y="59"/>
                  </a:moveTo>
                  <a:cubicBezTo>
                    <a:pt x="13" y="55"/>
                    <a:pt x="21" y="56"/>
                    <a:pt x="27" y="59"/>
                  </a:cubicBezTo>
                  <a:cubicBezTo>
                    <a:pt x="27" y="58"/>
                    <a:pt x="27" y="57"/>
                    <a:pt x="27" y="55"/>
                  </a:cubicBezTo>
                  <a:cubicBezTo>
                    <a:pt x="33" y="54"/>
                    <a:pt x="36" y="61"/>
                    <a:pt x="38" y="65"/>
                  </a:cubicBezTo>
                  <a:cubicBezTo>
                    <a:pt x="40" y="68"/>
                    <a:pt x="44" y="77"/>
                    <a:pt x="46" y="69"/>
                  </a:cubicBezTo>
                  <a:cubicBezTo>
                    <a:pt x="46" y="66"/>
                    <a:pt x="43" y="61"/>
                    <a:pt x="41" y="59"/>
                  </a:cubicBezTo>
                  <a:cubicBezTo>
                    <a:pt x="39" y="54"/>
                    <a:pt x="39" y="50"/>
                    <a:pt x="38" y="45"/>
                  </a:cubicBezTo>
                  <a:cubicBezTo>
                    <a:pt x="38" y="43"/>
                    <a:pt x="36" y="41"/>
                    <a:pt x="36" y="39"/>
                  </a:cubicBezTo>
                  <a:cubicBezTo>
                    <a:pt x="35" y="37"/>
                    <a:pt x="36" y="35"/>
                    <a:pt x="35" y="33"/>
                  </a:cubicBezTo>
                  <a:cubicBezTo>
                    <a:pt x="49" y="29"/>
                    <a:pt x="44" y="48"/>
                    <a:pt x="55" y="51"/>
                  </a:cubicBezTo>
                  <a:cubicBezTo>
                    <a:pt x="56" y="48"/>
                    <a:pt x="55" y="43"/>
                    <a:pt x="55" y="40"/>
                  </a:cubicBezTo>
                  <a:cubicBezTo>
                    <a:pt x="55" y="39"/>
                    <a:pt x="55" y="36"/>
                    <a:pt x="55" y="35"/>
                  </a:cubicBezTo>
                  <a:cubicBezTo>
                    <a:pt x="56" y="33"/>
                    <a:pt x="58" y="31"/>
                    <a:pt x="58" y="30"/>
                  </a:cubicBezTo>
                  <a:cubicBezTo>
                    <a:pt x="60" y="24"/>
                    <a:pt x="53" y="27"/>
                    <a:pt x="50" y="27"/>
                  </a:cubicBezTo>
                  <a:cubicBezTo>
                    <a:pt x="44" y="25"/>
                    <a:pt x="46" y="11"/>
                    <a:pt x="50" y="13"/>
                  </a:cubicBezTo>
                  <a:cubicBezTo>
                    <a:pt x="51" y="11"/>
                    <a:pt x="51" y="7"/>
                    <a:pt x="53" y="6"/>
                  </a:cubicBezTo>
                  <a:cubicBezTo>
                    <a:pt x="57" y="4"/>
                    <a:pt x="56" y="13"/>
                    <a:pt x="59" y="13"/>
                  </a:cubicBezTo>
                  <a:cubicBezTo>
                    <a:pt x="59" y="10"/>
                    <a:pt x="56" y="5"/>
                    <a:pt x="60" y="5"/>
                  </a:cubicBezTo>
                  <a:cubicBezTo>
                    <a:pt x="59" y="0"/>
                    <a:pt x="63" y="2"/>
                    <a:pt x="64" y="4"/>
                  </a:cubicBezTo>
                  <a:cubicBezTo>
                    <a:pt x="66" y="6"/>
                    <a:pt x="65" y="7"/>
                    <a:pt x="65" y="9"/>
                  </a:cubicBezTo>
                  <a:cubicBezTo>
                    <a:pt x="64" y="12"/>
                    <a:pt x="63" y="14"/>
                    <a:pt x="64" y="17"/>
                  </a:cubicBezTo>
                  <a:cubicBezTo>
                    <a:pt x="64" y="19"/>
                    <a:pt x="65" y="21"/>
                    <a:pt x="66" y="24"/>
                  </a:cubicBezTo>
                  <a:cubicBezTo>
                    <a:pt x="69" y="24"/>
                    <a:pt x="69" y="20"/>
                    <a:pt x="72" y="23"/>
                  </a:cubicBezTo>
                  <a:cubicBezTo>
                    <a:pt x="74" y="24"/>
                    <a:pt x="75" y="28"/>
                    <a:pt x="76" y="30"/>
                  </a:cubicBezTo>
                  <a:cubicBezTo>
                    <a:pt x="76" y="33"/>
                    <a:pt x="76" y="36"/>
                    <a:pt x="77" y="38"/>
                  </a:cubicBezTo>
                  <a:cubicBezTo>
                    <a:pt x="78" y="41"/>
                    <a:pt x="81" y="44"/>
                    <a:pt x="81" y="40"/>
                  </a:cubicBezTo>
                  <a:cubicBezTo>
                    <a:pt x="81" y="37"/>
                    <a:pt x="83" y="39"/>
                    <a:pt x="84" y="39"/>
                  </a:cubicBezTo>
                  <a:cubicBezTo>
                    <a:pt x="85" y="40"/>
                    <a:pt x="84" y="43"/>
                    <a:pt x="84" y="44"/>
                  </a:cubicBezTo>
                  <a:cubicBezTo>
                    <a:pt x="84" y="47"/>
                    <a:pt x="84" y="53"/>
                    <a:pt x="87" y="55"/>
                  </a:cubicBezTo>
                  <a:cubicBezTo>
                    <a:pt x="87" y="54"/>
                    <a:pt x="87" y="50"/>
                    <a:pt x="89" y="50"/>
                  </a:cubicBezTo>
                  <a:cubicBezTo>
                    <a:pt x="92" y="51"/>
                    <a:pt x="90" y="55"/>
                    <a:pt x="94" y="54"/>
                  </a:cubicBezTo>
                  <a:cubicBezTo>
                    <a:pt x="93" y="51"/>
                    <a:pt x="96" y="47"/>
                    <a:pt x="99" y="49"/>
                  </a:cubicBezTo>
                  <a:cubicBezTo>
                    <a:pt x="100" y="43"/>
                    <a:pt x="105" y="46"/>
                    <a:pt x="106" y="50"/>
                  </a:cubicBezTo>
                  <a:cubicBezTo>
                    <a:pt x="106" y="50"/>
                    <a:pt x="106" y="50"/>
                    <a:pt x="106" y="50"/>
                  </a:cubicBezTo>
                  <a:cubicBezTo>
                    <a:pt x="107" y="48"/>
                    <a:pt x="106" y="44"/>
                    <a:pt x="109" y="44"/>
                  </a:cubicBezTo>
                  <a:cubicBezTo>
                    <a:pt x="112" y="45"/>
                    <a:pt x="112" y="49"/>
                    <a:pt x="112" y="51"/>
                  </a:cubicBezTo>
                  <a:cubicBezTo>
                    <a:pt x="112" y="55"/>
                    <a:pt x="112" y="56"/>
                    <a:pt x="110" y="59"/>
                  </a:cubicBezTo>
                  <a:cubicBezTo>
                    <a:pt x="109" y="62"/>
                    <a:pt x="106" y="64"/>
                    <a:pt x="106" y="67"/>
                  </a:cubicBezTo>
                  <a:cubicBezTo>
                    <a:pt x="108" y="67"/>
                    <a:pt x="109" y="66"/>
                    <a:pt x="110" y="64"/>
                  </a:cubicBezTo>
                  <a:cubicBezTo>
                    <a:pt x="113" y="64"/>
                    <a:pt x="114" y="70"/>
                    <a:pt x="117" y="64"/>
                  </a:cubicBezTo>
                  <a:cubicBezTo>
                    <a:pt x="118" y="64"/>
                    <a:pt x="118" y="65"/>
                    <a:pt x="119" y="66"/>
                  </a:cubicBezTo>
                  <a:cubicBezTo>
                    <a:pt x="119" y="68"/>
                    <a:pt x="118" y="70"/>
                    <a:pt x="118" y="72"/>
                  </a:cubicBezTo>
                  <a:cubicBezTo>
                    <a:pt x="119" y="77"/>
                    <a:pt x="121" y="81"/>
                    <a:pt x="123" y="85"/>
                  </a:cubicBezTo>
                  <a:cubicBezTo>
                    <a:pt x="123" y="84"/>
                    <a:pt x="124" y="83"/>
                    <a:pt x="124" y="82"/>
                  </a:cubicBezTo>
                  <a:cubicBezTo>
                    <a:pt x="125" y="82"/>
                    <a:pt x="125" y="82"/>
                    <a:pt x="126" y="82"/>
                  </a:cubicBezTo>
                  <a:cubicBezTo>
                    <a:pt x="126" y="80"/>
                    <a:pt x="124" y="79"/>
                    <a:pt x="124" y="77"/>
                  </a:cubicBezTo>
                  <a:cubicBezTo>
                    <a:pt x="127" y="78"/>
                    <a:pt x="128" y="77"/>
                    <a:pt x="128" y="74"/>
                  </a:cubicBezTo>
                  <a:cubicBezTo>
                    <a:pt x="128" y="74"/>
                    <a:pt x="126" y="72"/>
                    <a:pt x="126" y="72"/>
                  </a:cubicBezTo>
                  <a:cubicBezTo>
                    <a:pt x="126" y="71"/>
                    <a:pt x="126" y="69"/>
                    <a:pt x="126" y="68"/>
                  </a:cubicBezTo>
                  <a:cubicBezTo>
                    <a:pt x="126" y="66"/>
                    <a:pt x="126" y="63"/>
                    <a:pt x="126" y="61"/>
                  </a:cubicBezTo>
                  <a:cubicBezTo>
                    <a:pt x="127" y="59"/>
                    <a:pt x="128" y="56"/>
                    <a:pt x="128" y="54"/>
                  </a:cubicBezTo>
                  <a:cubicBezTo>
                    <a:pt x="128" y="51"/>
                    <a:pt x="127" y="49"/>
                    <a:pt x="127" y="46"/>
                  </a:cubicBezTo>
                  <a:cubicBezTo>
                    <a:pt x="127" y="42"/>
                    <a:pt x="129" y="42"/>
                    <a:pt x="130" y="39"/>
                  </a:cubicBezTo>
                  <a:cubicBezTo>
                    <a:pt x="125" y="36"/>
                    <a:pt x="121" y="26"/>
                    <a:pt x="127" y="21"/>
                  </a:cubicBezTo>
                  <a:cubicBezTo>
                    <a:pt x="136" y="14"/>
                    <a:pt x="132" y="30"/>
                    <a:pt x="134" y="33"/>
                  </a:cubicBezTo>
                  <a:cubicBezTo>
                    <a:pt x="135" y="31"/>
                    <a:pt x="137" y="25"/>
                    <a:pt x="137" y="22"/>
                  </a:cubicBezTo>
                  <a:cubicBezTo>
                    <a:pt x="138" y="19"/>
                    <a:pt x="133" y="10"/>
                    <a:pt x="136" y="7"/>
                  </a:cubicBezTo>
                  <a:cubicBezTo>
                    <a:pt x="137" y="6"/>
                    <a:pt x="138" y="7"/>
                    <a:pt x="140" y="9"/>
                  </a:cubicBezTo>
                  <a:cubicBezTo>
                    <a:pt x="142" y="11"/>
                    <a:pt x="142" y="12"/>
                    <a:pt x="144" y="13"/>
                  </a:cubicBezTo>
                  <a:cubicBezTo>
                    <a:pt x="146" y="15"/>
                    <a:pt x="149" y="15"/>
                    <a:pt x="150" y="17"/>
                  </a:cubicBezTo>
                  <a:cubicBezTo>
                    <a:pt x="152" y="20"/>
                    <a:pt x="151" y="27"/>
                    <a:pt x="147" y="26"/>
                  </a:cubicBezTo>
                  <a:cubicBezTo>
                    <a:pt x="147" y="28"/>
                    <a:pt x="149" y="29"/>
                    <a:pt x="148" y="31"/>
                  </a:cubicBezTo>
                  <a:cubicBezTo>
                    <a:pt x="152" y="32"/>
                    <a:pt x="152" y="41"/>
                    <a:pt x="151" y="44"/>
                  </a:cubicBezTo>
                  <a:cubicBezTo>
                    <a:pt x="150" y="48"/>
                    <a:pt x="146" y="47"/>
                    <a:pt x="145" y="50"/>
                  </a:cubicBezTo>
                  <a:cubicBezTo>
                    <a:pt x="142" y="54"/>
                    <a:pt x="145" y="62"/>
                    <a:pt x="144" y="67"/>
                  </a:cubicBezTo>
                  <a:cubicBezTo>
                    <a:pt x="144" y="67"/>
                    <a:pt x="145" y="67"/>
                    <a:pt x="145" y="67"/>
                  </a:cubicBezTo>
                  <a:cubicBezTo>
                    <a:pt x="145" y="65"/>
                    <a:pt x="145" y="63"/>
                    <a:pt x="145" y="62"/>
                  </a:cubicBezTo>
                  <a:cubicBezTo>
                    <a:pt x="145" y="61"/>
                    <a:pt x="147" y="61"/>
                    <a:pt x="147" y="59"/>
                  </a:cubicBezTo>
                  <a:cubicBezTo>
                    <a:pt x="148" y="59"/>
                    <a:pt x="150" y="59"/>
                    <a:pt x="151" y="59"/>
                  </a:cubicBezTo>
                  <a:cubicBezTo>
                    <a:pt x="151" y="57"/>
                    <a:pt x="150" y="55"/>
                    <a:pt x="149" y="54"/>
                  </a:cubicBezTo>
                  <a:cubicBezTo>
                    <a:pt x="151" y="53"/>
                    <a:pt x="152" y="54"/>
                    <a:pt x="153" y="55"/>
                  </a:cubicBezTo>
                  <a:cubicBezTo>
                    <a:pt x="156" y="56"/>
                    <a:pt x="156" y="55"/>
                    <a:pt x="156" y="59"/>
                  </a:cubicBezTo>
                  <a:cubicBezTo>
                    <a:pt x="157" y="61"/>
                    <a:pt x="156" y="67"/>
                    <a:pt x="158" y="68"/>
                  </a:cubicBezTo>
                  <a:cubicBezTo>
                    <a:pt x="156" y="67"/>
                    <a:pt x="161" y="59"/>
                    <a:pt x="161" y="59"/>
                  </a:cubicBezTo>
                  <a:cubicBezTo>
                    <a:pt x="163" y="55"/>
                    <a:pt x="161" y="52"/>
                    <a:pt x="161" y="48"/>
                  </a:cubicBezTo>
                  <a:cubicBezTo>
                    <a:pt x="162" y="45"/>
                    <a:pt x="164" y="37"/>
                    <a:pt x="166" y="43"/>
                  </a:cubicBezTo>
                  <a:cubicBezTo>
                    <a:pt x="166" y="44"/>
                    <a:pt x="166" y="44"/>
                    <a:pt x="167" y="43"/>
                  </a:cubicBezTo>
                  <a:cubicBezTo>
                    <a:pt x="168" y="41"/>
                    <a:pt x="165" y="39"/>
                    <a:pt x="168" y="39"/>
                  </a:cubicBezTo>
                  <a:cubicBezTo>
                    <a:pt x="170" y="39"/>
                    <a:pt x="172" y="42"/>
                    <a:pt x="173" y="43"/>
                  </a:cubicBezTo>
                  <a:cubicBezTo>
                    <a:pt x="172" y="42"/>
                    <a:pt x="175" y="39"/>
                    <a:pt x="175" y="39"/>
                  </a:cubicBezTo>
                  <a:cubicBezTo>
                    <a:pt x="176" y="37"/>
                    <a:pt x="176" y="38"/>
                    <a:pt x="174" y="36"/>
                  </a:cubicBezTo>
                  <a:cubicBezTo>
                    <a:pt x="173" y="34"/>
                    <a:pt x="170" y="33"/>
                    <a:pt x="172" y="31"/>
                  </a:cubicBezTo>
                  <a:cubicBezTo>
                    <a:pt x="177" y="25"/>
                    <a:pt x="185" y="33"/>
                    <a:pt x="185" y="38"/>
                  </a:cubicBezTo>
                  <a:cubicBezTo>
                    <a:pt x="184" y="41"/>
                    <a:pt x="181" y="43"/>
                    <a:pt x="182" y="47"/>
                  </a:cubicBezTo>
                  <a:cubicBezTo>
                    <a:pt x="184" y="44"/>
                    <a:pt x="187" y="43"/>
                    <a:pt x="188" y="40"/>
                  </a:cubicBezTo>
                  <a:cubicBezTo>
                    <a:pt x="189" y="37"/>
                    <a:pt x="187" y="32"/>
                    <a:pt x="191" y="32"/>
                  </a:cubicBezTo>
                  <a:cubicBezTo>
                    <a:pt x="192" y="36"/>
                    <a:pt x="191" y="47"/>
                    <a:pt x="193" y="48"/>
                  </a:cubicBezTo>
                  <a:cubicBezTo>
                    <a:pt x="197" y="50"/>
                    <a:pt x="198" y="43"/>
                    <a:pt x="202" y="44"/>
                  </a:cubicBezTo>
                  <a:cubicBezTo>
                    <a:pt x="208" y="44"/>
                    <a:pt x="202" y="47"/>
                    <a:pt x="203" y="51"/>
                  </a:cubicBezTo>
                  <a:cubicBezTo>
                    <a:pt x="207" y="51"/>
                    <a:pt x="211" y="52"/>
                    <a:pt x="215" y="53"/>
                  </a:cubicBezTo>
                  <a:cubicBezTo>
                    <a:pt x="218" y="54"/>
                    <a:pt x="217" y="55"/>
                    <a:pt x="220" y="56"/>
                  </a:cubicBezTo>
                  <a:cubicBezTo>
                    <a:pt x="221" y="57"/>
                    <a:pt x="223" y="60"/>
                    <a:pt x="223" y="56"/>
                  </a:cubicBezTo>
                  <a:cubicBezTo>
                    <a:pt x="223" y="57"/>
                    <a:pt x="229" y="59"/>
                    <a:pt x="230" y="59"/>
                  </a:cubicBezTo>
                  <a:cubicBezTo>
                    <a:pt x="235" y="61"/>
                    <a:pt x="243" y="61"/>
                    <a:pt x="246" y="67"/>
                  </a:cubicBezTo>
                  <a:cubicBezTo>
                    <a:pt x="248" y="69"/>
                    <a:pt x="246" y="71"/>
                    <a:pt x="249" y="73"/>
                  </a:cubicBezTo>
                  <a:cubicBezTo>
                    <a:pt x="251" y="74"/>
                    <a:pt x="254" y="73"/>
                    <a:pt x="255" y="76"/>
                  </a:cubicBezTo>
                  <a:cubicBezTo>
                    <a:pt x="256" y="79"/>
                    <a:pt x="253" y="81"/>
                    <a:pt x="252" y="83"/>
                  </a:cubicBezTo>
                  <a:cubicBezTo>
                    <a:pt x="251" y="89"/>
                    <a:pt x="254" y="95"/>
                    <a:pt x="253" y="100"/>
                  </a:cubicBezTo>
                  <a:cubicBezTo>
                    <a:pt x="252" y="105"/>
                    <a:pt x="248" y="108"/>
                    <a:pt x="245" y="110"/>
                  </a:cubicBezTo>
                  <a:cubicBezTo>
                    <a:pt x="242" y="113"/>
                    <a:pt x="240" y="116"/>
                    <a:pt x="238" y="119"/>
                  </a:cubicBezTo>
                  <a:cubicBezTo>
                    <a:pt x="233" y="124"/>
                    <a:pt x="231" y="131"/>
                    <a:pt x="225" y="136"/>
                  </a:cubicBezTo>
                  <a:cubicBezTo>
                    <a:pt x="223" y="138"/>
                    <a:pt x="219" y="139"/>
                    <a:pt x="217" y="141"/>
                  </a:cubicBezTo>
                  <a:cubicBezTo>
                    <a:pt x="214" y="144"/>
                    <a:pt x="213" y="152"/>
                    <a:pt x="215" y="155"/>
                  </a:cubicBezTo>
                  <a:cubicBezTo>
                    <a:pt x="216" y="158"/>
                    <a:pt x="218" y="159"/>
                    <a:pt x="218" y="162"/>
                  </a:cubicBezTo>
                  <a:cubicBezTo>
                    <a:pt x="218" y="164"/>
                    <a:pt x="217" y="166"/>
                    <a:pt x="216" y="168"/>
                  </a:cubicBezTo>
                  <a:cubicBezTo>
                    <a:pt x="214" y="171"/>
                    <a:pt x="214" y="175"/>
                    <a:pt x="211" y="177"/>
                  </a:cubicBezTo>
                  <a:cubicBezTo>
                    <a:pt x="210" y="178"/>
                    <a:pt x="208" y="177"/>
                    <a:pt x="207" y="178"/>
                  </a:cubicBezTo>
                  <a:cubicBezTo>
                    <a:pt x="206" y="179"/>
                    <a:pt x="206" y="180"/>
                    <a:pt x="205" y="181"/>
                  </a:cubicBezTo>
                  <a:cubicBezTo>
                    <a:pt x="201" y="185"/>
                    <a:pt x="197" y="189"/>
                    <a:pt x="193" y="183"/>
                  </a:cubicBezTo>
                  <a:cubicBezTo>
                    <a:pt x="192" y="182"/>
                    <a:pt x="192" y="178"/>
                    <a:pt x="188" y="180"/>
                  </a:cubicBezTo>
                  <a:cubicBezTo>
                    <a:pt x="185" y="181"/>
                    <a:pt x="182" y="187"/>
                    <a:pt x="178" y="190"/>
                  </a:cubicBezTo>
                  <a:cubicBezTo>
                    <a:pt x="176" y="191"/>
                    <a:pt x="175" y="191"/>
                    <a:pt x="173" y="194"/>
                  </a:cubicBezTo>
                  <a:cubicBezTo>
                    <a:pt x="172" y="194"/>
                    <a:pt x="171" y="194"/>
                    <a:pt x="170" y="195"/>
                  </a:cubicBezTo>
                  <a:cubicBezTo>
                    <a:pt x="170" y="196"/>
                    <a:pt x="171" y="197"/>
                    <a:pt x="170" y="198"/>
                  </a:cubicBezTo>
                  <a:cubicBezTo>
                    <a:pt x="169" y="202"/>
                    <a:pt x="169" y="201"/>
                    <a:pt x="165" y="201"/>
                  </a:cubicBezTo>
                  <a:cubicBezTo>
                    <a:pt x="162" y="201"/>
                    <a:pt x="158" y="203"/>
                    <a:pt x="156" y="202"/>
                  </a:cubicBezTo>
                  <a:cubicBezTo>
                    <a:pt x="154" y="201"/>
                    <a:pt x="151" y="199"/>
                    <a:pt x="149" y="197"/>
                  </a:cubicBezTo>
                  <a:cubicBezTo>
                    <a:pt x="145" y="196"/>
                    <a:pt x="135" y="193"/>
                    <a:pt x="135" y="188"/>
                  </a:cubicBezTo>
                  <a:cubicBezTo>
                    <a:pt x="135" y="188"/>
                    <a:pt x="135" y="187"/>
                    <a:pt x="135" y="187"/>
                  </a:cubicBezTo>
                  <a:cubicBezTo>
                    <a:pt x="137" y="185"/>
                    <a:pt x="141" y="184"/>
                    <a:pt x="139" y="181"/>
                  </a:cubicBezTo>
                  <a:cubicBezTo>
                    <a:pt x="138" y="179"/>
                    <a:pt x="134" y="179"/>
                    <a:pt x="132" y="179"/>
                  </a:cubicBezTo>
                  <a:cubicBezTo>
                    <a:pt x="126" y="177"/>
                    <a:pt x="122" y="178"/>
                    <a:pt x="116" y="181"/>
                  </a:cubicBezTo>
                  <a:cubicBezTo>
                    <a:pt x="114" y="183"/>
                    <a:pt x="113" y="185"/>
                    <a:pt x="110" y="184"/>
                  </a:cubicBezTo>
                  <a:cubicBezTo>
                    <a:pt x="107" y="183"/>
                    <a:pt x="105" y="181"/>
                    <a:pt x="102" y="180"/>
                  </a:cubicBezTo>
                  <a:cubicBezTo>
                    <a:pt x="97" y="180"/>
                    <a:pt x="93" y="183"/>
                    <a:pt x="89" y="183"/>
                  </a:cubicBezTo>
                  <a:cubicBezTo>
                    <a:pt x="82" y="183"/>
                    <a:pt x="84" y="180"/>
                    <a:pt x="81" y="175"/>
                  </a:cubicBezTo>
                  <a:cubicBezTo>
                    <a:pt x="79" y="173"/>
                    <a:pt x="76" y="173"/>
                    <a:pt x="73" y="172"/>
                  </a:cubicBezTo>
                  <a:cubicBezTo>
                    <a:pt x="67" y="169"/>
                    <a:pt x="64" y="166"/>
                    <a:pt x="60" y="161"/>
                  </a:cubicBezTo>
                  <a:cubicBezTo>
                    <a:pt x="58" y="158"/>
                    <a:pt x="53" y="151"/>
                    <a:pt x="53" y="147"/>
                  </a:cubicBezTo>
                  <a:cubicBezTo>
                    <a:pt x="53" y="142"/>
                    <a:pt x="63" y="140"/>
                    <a:pt x="68" y="142"/>
                  </a:cubicBezTo>
                  <a:cubicBezTo>
                    <a:pt x="70" y="143"/>
                    <a:pt x="71" y="146"/>
                    <a:pt x="73" y="148"/>
                  </a:cubicBezTo>
                  <a:cubicBezTo>
                    <a:pt x="75" y="151"/>
                    <a:pt x="79" y="151"/>
                    <a:pt x="82" y="151"/>
                  </a:cubicBezTo>
                  <a:cubicBezTo>
                    <a:pt x="85" y="152"/>
                    <a:pt x="96" y="158"/>
                    <a:pt x="97" y="152"/>
                  </a:cubicBezTo>
                  <a:cubicBezTo>
                    <a:pt x="94" y="151"/>
                    <a:pt x="91" y="151"/>
                    <a:pt x="89" y="149"/>
                  </a:cubicBezTo>
                  <a:cubicBezTo>
                    <a:pt x="87" y="148"/>
                    <a:pt x="86" y="147"/>
                    <a:pt x="83" y="146"/>
                  </a:cubicBezTo>
                  <a:cubicBezTo>
                    <a:pt x="79" y="145"/>
                    <a:pt x="79" y="144"/>
                    <a:pt x="77" y="141"/>
                  </a:cubicBezTo>
                  <a:cubicBezTo>
                    <a:pt x="73" y="135"/>
                    <a:pt x="75" y="135"/>
                    <a:pt x="82" y="133"/>
                  </a:cubicBezTo>
                  <a:cubicBezTo>
                    <a:pt x="85" y="132"/>
                    <a:pt x="88" y="131"/>
                    <a:pt x="92" y="131"/>
                  </a:cubicBezTo>
                  <a:cubicBezTo>
                    <a:pt x="99" y="131"/>
                    <a:pt x="114" y="136"/>
                    <a:pt x="114" y="126"/>
                  </a:cubicBezTo>
                  <a:cubicBezTo>
                    <a:pt x="113" y="126"/>
                    <a:pt x="112" y="125"/>
                    <a:pt x="111" y="126"/>
                  </a:cubicBezTo>
                  <a:cubicBezTo>
                    <a:pt x="110" y="123"/>
                    <a:pt x="107" y="123"/>
                    <a:pt x="105" y="122"/>
                  </a:cubicBezTo>
                  <a:cubicBezTo>
                    <a:pt x="104" y="121"/>
                    <a:pt x="105" y="119"/>
                    <a:pt x="104" y="118"/>
                  </a:cubicBezTo>
                  <a:cubicBezTo>
                    <a:pt x="103" y="117"/>
                    <a:pt x="99" y="117"/>
                    <a:pt x="98" y="117"/>
                  </a:cubicBezTo>
                  <a:cubicBezTo>
                    <a:pt x="93" y="117"/>
                    <a:pt x="85" y="116"/>
                    <a:pt x="80" y="118"/>
                  </a:cubicBezTo>
                  <a:cubicBezTo>
                    <a:pt x="75" y="119"/>
                    <a:pt x="70" y="121"/>
                    <a:pt x="65" y="123"/>
                  </a:cubicBezTo>
                  <a:cubicBezTo>
                    <a:pt x="61" y="125"/>
                    <a:pt x="51" y="124"/>
                    <a:pt x="51" y="129"/>
                  </a:cubicBezTo>
                  <a:cubicBezTo>
                    <a:pt x="47" y="129"/>
                    <a:pt x="49" y="125"/>
                    <a:pt x="48" y="123"/>
                  </a:cubicBezTo>
                  <a:cubicBezTo>
                    <a:pt x="46" y="121"/>
                    <a:pt x="45" y="123"/>
                    <a:pt x="43" y="123"/>
                  </a:cubicBezTo>
                  <a:cubicBezTo>
                    <a:pt x="40" y="124"/>
                    <a:pt x="34" y="121"/>
                    <a:pt x="32" y="124"/>
                  </a:cubicBezTo>
                  <a:cubicBezTo>
                    <a:pt x="38" y="128"/>
                    <a:pt x="28" y="135"/>
                    <a:pt x="27" y="128"/>
                  </a:cubicBezTo>
                  <a:cubicBezTo>
                    <a:pt x="27" y="125"/>
                    <a:pt x="31" y="123"/>
                    <a:pt x="27" y="121"/>
                  </a:cubicBezTo>
                  <a:cubicBezTo>
                    <a:pt x="25" y="120"/>
                    <a:pt x="22" y="121"/>
                    <a:pt x="20" y="121"/>
                  </a:cubicBezTo>
                  <a:cubicBezTo>
                    <a:pt x="20" y="115"/>
                    <a:pt x="13" y="109"/>
                    <a:pt x="14" y="103"/>
                  </a:cubicBezTo>
                  <a:cubicBezTo>
                    <a:pt x="9" y="103"/>
                    <a:pt x="15" y="96"/>
                    <a:pt x="16" y="95"/>
                  </a:cubicBezTo>
                  <a:cubicBezTo>
                    <a:pt x="19" y="92"/>
                    <a:pt x="24" y="92"/>
                    <a:pt x="27" y="89"/>
                  </a:cubicBezTo>
                  <a:cubicBezTo>
                    <a:pt x="36" y="81"/>
                    <a:pt x="22" y="82"/>
                    <a:pt x="17" y="80"/>
                  </a:cubicBezTo>
                  <a:cubicBezTo>
                    <a:pt x="12" y="79"/>
                    <a:pt x="12" y="76"/>
                    <a:pt x="9" y="72"/>
                  </a:cubicBezTo>
                  <a:cubicBezTo>
                    <a:pt x="5" y="67"/>
                    <a:pt x="0" y="63"/>
                    <a:pt x="7" y="5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4" name="Freeform 248"/>
            <p:cNvSpPr>
              <a:spLocks/>
            </p:cNvSpPr>
            <p:nvPr/>
          </p:nvSpPr>
          <p:spPr bwMode="auto">
            <a:xfrm>
              <a:off x="-9815513" y="-5822950"/>
              <a:ext cx="66675" cy="85725"/>
            </a:xfrm>
            <a:custGeom>
              <a:avLst/>
              <a:gdLst>
                <a:gd name="T0" fmla="*/ 13 w 18"/>
                <a:gd name="T1" fmla="*/ 19 h 23"/>
                <a:gd name="T2" fmla="*/ 4 w 18"/>
                <a:gd name="T3" fmla="*/ 14 h 23"/>
                <a:gd name="T4" fmla="*/ 1 w 18"/>
                <a:gd name="T5" fmla="*/ 10 h 23"/>
                <a:gd name="T6" fmla="*/ 8 w 18"/>
                <a:gd name="T7" fmla="*/ 1 h 23"/>
                <a:gd name="T8" fmla="*/ 17 w 18"/>
                <a:gd name="T9" fmla="*/ 12 h 23"/>
                <a:gd name="T10" fmla="*/ 13 w 18"/>
                <a:gd name="T11" fmla="*/ 19 h 23"/>
              </a:gdLst>
              <a:ahLst/>
              <a:cxnLst>
                <a:cxn ang="0">
                  <a:pos x="T0" y="T1"/>
                </a:cxn>
                <a:cxn ang="0">
                  <a:pos x="T2" y="T3"/>
                </a:cxn>
                <a:cxn ang="0">
                  <a:pos x="T4" y="T5"/>
                </a:cxn>
                <a:cxn ang="0">
                  <a:pos x="T6" y="T7"/>
                </a:cxn>
                <a:cxn ang="0">
                  <a:pos x="T8" y="T9"/>
                </a:cxn>
                <a:cxn ang="0">
                  <a:pos x="T10" y="T11"/>
                </a:cxn>
              </a:cxnLst>
              <a:rect l="0" t="0" r="r" b="b"/>
              <a:pathLst>
                <a:path w="18" h="23">
                  <a:moveTo>
                    <a:pt x="13" y="19"/>
                  </a:moveTo>
                  <a:cubicBezTo>
                    <a:pt x="10" y="23"/>
                    <a:pt x="6" y="17"/>
                    <a:pt x="4" y="14"/>
                  </a:cubicBezTo>
                  <a:cubicBezTo>
                    <a:pt x="1" y="12"/>
                    <a:pt x="0" y="14"/>
                    <a:pt x="1" y="10"/>
                  </a:cubicBezTo>
                  <a:cubicBezTo>
                    <a:pt x="2" y="6"/>
                    <a:pt x="4" y="0"/>
                    <a:pt x="8" y="1"/>
                  </a:cubicBezTo>
                  <a:cubicBezTo>
                    <a:pt x="12" y="2"/>
                    <a:pt x="18" y="8"/>
                    <a:pt x="17" y="12"/>
                  </a:cubicBezTo>
                  <a:cubicBezTo>
                    <a:pt x="17" y="13"/>
                    <a:pt x="14" y="17"/>
                    <a:pt x="13"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 name="Freeform 249"/>
            <p:cNvSpPr>
              <a:spLocks/>
            </p:cNvSpPr>
            <p:nvPr/>
          </p:nvSpPr>
          <p:spPr bwMode="auto">
            <a:xfrm>
              <a:off x="-9617075" y="-5118100"/>
              <a:ext cx="96838" cy="58738"/>
            </a:xfrm>
            <a:custGeom>
              <a:avLst/>
              <a:gdLst>
                <a:gd name="T0" fmla="*/ 0 w 26"/>
                <a:gd name="T1" fmla="*/ 10 h 16"/>
                <a:gd name="T2" fmla="*/ 2 w 26"/>
                <a:gd name="T3" fmla="*/ 3 h 16"/>
                <a:gd name="T4" fmla="*/ 7 w 26"/>
                <a:gd name="T5" fmla="*/ 1 h 16"/>
                <a:gd name="T6" fmla="*/ 16 w 26"/>
                <a:gd name="T7" fmla="*/ 13 h 16"/>
                <a:gd name="T8" fmla="*/ 8 w 26"/>
                <a:gd name="T9" fmla="*/ 15 h 16"/>
                <a:gd name="T10" fmla="*/ 0 w 26"/>
                <a:gd name="T11" fmla="*/ 10 h 16"/>
              </a:gdLst>
              <a:ahLst/>
              <a:cxnLst>
                <a:cxn ang="0">
                  <a:pos x="T0" y="T1"/>
                </a:cxn>
                <a:cxn ang="0">
                  <a:pos x="T2" y="T3"/>
                </a:cxn>
                <a:cxn ang="0">
                  <a:pos x="T4" y="T5"/>
                </a:cxn>
                <a:cxn ang="0">
                  <a:pos x="T6" y="T7"/>
                </a:cxn>
                <a:cxn ang="0">
                  <a:pos x="T8" y="T9"/>
                </a:cxn>
                <a:cxn ang="0">
                  <a:pos x="T10" y="T11"/>
                </a:cxn>
              </a:cxnLst>
              <a:rect l="0" t="0" r="r" b="b"/>
              <a:pathLst>
                <a:path w="26" h="16">
                  <a:moveTo>
                    <a:pt x="0" y="10"/>
                  </a:moveTo>
                  <a:cubicBezTo>
                    <a:pt x="0" y="8"/>
                    <a:pt x="1" y="5"/>
                    <a:pt x="2" y="3"/>
                  </a:cubicBezTo>
                  <a:cubicBezTo>
                    <a:pt x="3" y="0"/>
                    <a:pt x="3" y="1"/>
                    <a:pt x="7" y="1"/>
                  </a:cubicBezTo>
                  <a:cubicBezTo>
                    <a:pt x="13" y="0"/>
                    <a:pt x="26" y="7"/>
                    <a:pt x="16" y="13"/>
                  </a:cubicBezTo>
                  <a:cubicBezTo>
                    <a:pt x="14" y="14"/>
                    <a:pt x="10" y="16"/>
                    <a:pt x="8" y="15"/>
                  </a:cubicBezTo>
                  <a:cubicBezTo>
                    <a:pt x="7" y="15"/>
                    <a:pt x="0" y="11"/>
                    <a:pt x="0"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 name="Freeform 250"/>
            <p:cNvSpPr>
              <a:spLocks/>
            </p:cNvSpPr>
            <p:nvPr/>
          </p:nvSpPr>
          <p:spPr bwMode="auto">
            <a:xfrm>
              <a:off x="-9548813" y="-4691063"/>
              <a:ext cx="369888" cy="498475"/>
            </a:xfrm>
            <a:custGeom>
              <a:avLst/>
              <a:gdLst>
                <a:gd name="T0" fmla="*/ 23 w 99"/>
                <a:gd name="T1" fmla="*/ 9 h 133"/>
                <a:gd name="T2" fmla="*/ 42 w 99"/>
                <a:gd name="T3" fmla="*/ 8 h 133"/>
                <a:gd name="T4" fmla="*/ 60 w 99"/>
                <a:gd name="T5" fmla="*/ 5 h 133"/>
                <a:gd name="T6" fmla="*/ 65 w 99"/>
                <a:gd name="T7" fmla="*/ 22 h 133"/>
                <a:gd name="T8" fmla="*/ 73 w 99"/>
                <a:gd name="T9" fmla="*/ 41 h 133"/>
                <a:gd name="T10" fmla="*/ 90 w 99"/>
                <a:gd name="T11" fmla="*/ 41 h 133"/>
                <a:gd name="T12" fmla="*/ 91 w 99"/>
                <a:gd name="T13" fmla="*/ 57 h 133"/>
                <a:gd name="T14" fmla="*/ 90 w 99"/>
                <a:gd name="T15" fmla="*/ 76 h 133"/>
                <a:gd name="T16" fmla="*/ 87 w 99"/>
                <a:gd name="T17" fmla="*/ 78 h 133"/>
                <a:gd name="T18" fmla="*/ 86 w 99"/>
                <a:gd name="T19" fmla="*/ 84 h 133"/>
                <a:gd name="T20" fmla="*/ 79 w 99"/>
                <a:gd name="T21" fmla="*/ 97 h 133"/>
                <a:gd name="T22" fmla="*/ 63 w 99"/>
                <a:gd name="T23" fmla="*/ 115 h 133"/>
                <a:gd name="T24" fmla="*/ 58 w 99"/>
                <a:gd name="T25" fmla="*/ 124 h 133"/>
                <a:gd name="T26" fmla="*/ 52 w 99"/>
                <a:gd name="T27" fmla="*/ 131 h 133"/>
                <a:gd name="T28" fmla="*/ 52 w 99"/>
                <a:gd name="T29" fmla="*/ 113 h 133"/>
                <a:gd name="T30" fmla="*/ 50 w 99"/>
                <a:gd name="T31" fmla="*/ 113 h 133"/>
                <a:gd name="T32" fmla="*/ 54 w 99"/>
                <a:gd name="T33" fmla="*/ 99 h 133"/>
                <a:gd name="T34" fmla="*/ 51 w 99"/>
                <a:gd name="T35" fmla="*/ 91 h 133"/>
                <a:gd name="T36" fmla="*/ 45 w 99"/>
                <a:gd name="T37" fmla="*/ 84 h 133"/>
                <a:gd name="T38" fmla="*/ 36 w 99"/>
                <a:gd name="T39" fmla="*/ 93 h 133"/>
                <a:gd name="T40" fmla="*/ 33 w 99"/>
                <a:gd name="T41" fmla="*/ 98 h 133"/>
                <a:gd name="T42" fmla="*/ 26 w 99"/>
                <a:gd name="T43" fmla="*/ 99 h 133"/>
                <a:gd name="T44" fmla="*/ 1 w 99"/>
                <a:gd name="T45" fmla="*/ 104 h 133"/>
                <a:gd name="T46" fmla="*/ 2 w 99"/>
                <a:gd name="T47" fmla="*/ 94 h 133"/>
                <a:gd name="T48" fmla="*/ 7 w 99"/>
                <a:gd name="T49" fmla="*/ 87 h 133"/>
                <a:gd name="T50" fmla="*/ 14 w 99"/>
                <a:gd name="T51" fmla="*/ 67 h 133"/>
                <a:gd name="T52" fmla="*/ 20 w 99"/>
                <a:gd name="T53" fmla="*/ 48 h 133"/>
                <a:gd name="T54" fmla="*/ 15 w 99"/>
                <a:gd name="T55" fmla="*/ 41 h 133"/>
                <a:gd name="T56" fmla="*/ 9 w 99"/>
                <a:gd name="T57" fmla="*/ 33 h 133"/>
                <a:gd name="T58" fmla="*/ 4 w 99"/>
                <a:gd name="T59" fmla="*/ 19 h 133"/>
                <a:gd name="T60" fmla="*/ 23 w 99"/>
                <a:gd name="T6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33">
                  <a:moveTo>
                    <a:pt x="23" y="9"/>
                  </a:moveTo>
                  <a:cubicBezTo>
                    <a:pt x="29" y="7"/>
                    <a:pt x="35" y="10"/>
                    <a:pt x="42" y="8"/>
                  </a:cubicBezTo>
                  <a:cubicBezTo>
                    <a:pt x="48" y="6"/>
                    <a:pt x="52" y="0"/>
                    <a:pt x="60" y="5"/>
                  </a:cubicBezTo>
                  <a:cubicBezTo>
                    <a:pt x="67" y="10"/>
                    <a:pt x="65" y="15"/>
                    <a:pt x="65" y="22"/>
                  </a:cubicBezTo>
                  <a:cubicBezTo>
                    <a:pt x="64" y="28"/>
                    <a:pt x="69" y="36"/>
                    <a:pt x="73" y="41"/>
                  </a:cubicBezTo>
                  <a:cubicBezTo>
                    <a:pt x="78" y="46"/>
                    <a:pt x="84" y="45"/>
                    <a:pt x="90" y="41"/>
                  </a:cubicBezTo>
                  <a:cubicBezTo>
                    <a:pt x="99" y="47"/>
                    <a:pt x="92" y="49"/>
                    <a:pt x="91" y="57"/>
                  </a:cubicBezTo>
                  <a:cubicBezTo>
                    <a:pt x="89" y="66"/>
                    <a:pt x="96" y="68"/>
                    <a:pt x="90" y="76"/>
                  </a:cubicBezTo>
                  <a:cubicBezTo>
                    <a:pt x="89" y="77"/>
                    <a:pt x="88" y="77"/>
                    <a:pt x="87" y="78"/>
                  </a:cubicBezTo>
                  <a:cubicBezTo>
                    <a:pt x="85" y="80"/>
                    <a:pt x="86" y="82"/>
                    <a:pt x="86" y="84"/>
                  </a:cubicBezTo>
                  <a:cubicBezTo>
                    <a:pt x="84" y="88"/>
                    <a:pt x="81" y="92"/>
                    <a:pt x="79" y="97"/>
                  </a:cubicBezTo>
                  <a:cubicBezTo>
                    <a:pt x="75" y="104"/>
                    <a:pt x="68" y="108"/>
                    <a:pt x="63" y="115"/>
                  </a:cubicBezTo>
                  <a:cubicBezTo>
                    <a:pt x="61" y="118"/>
                    <a:pt x="61" y="121"/>
                    <a:pt x="58" y="124"/>
                  </a:cubicBezTo>
                  <a:cubicBezTo>
                    <a:pt x="58" y="124"/>
                    <a:pt x="52" y="131"/>
                    <a:pt x="52" y="131"/>
                  </a:cubicBezTo>
                  <a:cubicBezTo>
                    <a:pt x="43" y="133"/>
                    <a:pt x="53" y="116"/>
                    <a:pt x="52" y="113"/>
                  </a:cubicBezTo>
                  <a:cubicBezTo>
                    <a:pt x="51" y="113"/>
                    <a:pt x="51" y="113"/>
                    <a:pt x="50" y="113"/>
                  </a:cubicBezTo>
                  <a:cubicBezTo>
                    <a:pt x="49" y="106"/>
                    <a:pt x="54" y="106"/>
                    <a:pt x="54" y="99"/>
                  </a:cubicBezTo>
                  <a:cubicBezTo>
                    <a:pt x="47" y="98"/>
                    <a:pt x="51" y="95"/>
                    <a:pt x="51" y="91"/>
                  </a:cubicBezTo>
                  <a:cubicBezTo>
                    <a:pt x="51" y="87"/>
                    <a:pt x="49" y="86"/>
                    <a:pt x="45" y="84"/>
                  </a:cubicBezTo>
                  <a:cubicBezTo>
                    <a:pt x="43" y="88"/>
                    <a:pt x="39" y="90"/>
                    <a:pt x="36" y="93"/>
                  </a:cubicBezTo>
                  <a:cubicBezTo>
                    <a:pt x="35" y="95"/>
                    <a:pt x="36" y="97"/>
                    <a:pt x="33" y="98"/>
                  </a:cubicBezTo>
                  <a:cubicBezTo>
                    <a:pt x="33" y="99"/>
                    <a:pt x="27" y="99"/>
                    <a:pt x="26" y="99"/>
                  </a:cubicBezTo>
                  <a:cubicBezTo>
                    <a:pt x="16" y="100"/>
                    <a:pt x="11" y="107"/>
                    <a:pt x="1" y="104"/>
                  </a:cubicBezTo>
                  <a:cubicBezTo>
                    <a:pt x="2" y="101"/>
                    <a:pt x="1" y="97"/>
                    <a:pt x="2" y="94"/>
                  </a:cubicBezTo>
                  <a:cubicBezTo>
                    <a:pt x="2" y="90"/>
                    <a:pt x="5" y="89"/>
                    <a:pt x="7" y="87"/>
                  </a:cubicBezTo>
                  <a:cubicBezTo>
                    <a:pt x="12" y="82"/>
                    <a:pt x="12" y="75"/>
                    <a:pt x="14" y="67"/>
                  </a:cubicBezTo>
                  <a:cubicBezTo>
                    <a:pt x="15" y="61"/>
                    <a:pt x="20" y="55"/>
                    <a:pt x="20" y="48"/>
                  </a:cubicBezTo>
                  <a:cubicBezTo>
                    <a:pt x="20" y="42"/>
                    <a:pt x="19" y="44"/>
                    <a:pt x="15" y="41"/>
                  </a:cubicBezTo>
                  <a:cubicBezTo>
                    <a:pt x="12" y="38"/>
                    <a:pt x="11" y="37"/>
                    <a:pt x="9" y="33"/>
                  </a:cubicBezTo>
                  <a:cubicBezTo>
                    <a:pt x="5" y="28"/>
                    <a:pt x="0" y="25"/>
                    <a:pt x="4" y="19"/>
                  </a:cubicBezTo>
                  <a:cubicBezTo>
                    <a:pt x="8" y="13"/>
                    <a:pt x="17" y="11"/>
                    <a:pt x="23"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7" name="Freeform 251"/>
            <p:cNvSpPr>
              <a:spLocks/>
            </p:cNvSpPr>
            <p:nvPr/>
          </p:nvSpPr>
          <p:spPr bwMode="auto">
            <a:xfrm>
              <a:off x="-9609138" y="-4878388"/>
              <a:ext cx="206375" cy="223838"/>
            </a:xfrm>
            <a:custGeom>
              <a:avLst/>
              <a:gdLst>
                <a:gd name="T0" fmla="*/ 13 w 55"/>
                <a:gd name="T1" fmla="*/ 34 h 60"/>
                <a:gd name="T2" fmla="*/ 7 w 55"/>
                <a:gd name="T3" fmla="*/ 26 h 60"/>
                <a:gd name="T4" fmla="*/ 0 w 55"/>
                <a:gd name="T5" fmla="*/ 21 h 60"/>
                <a:gd name="T6" fmla="*/ 11 w 55"/>
                <a:gd name="T7" fmla="*/ 14 h 60"/>
                <a:gd name="T8" fmla="*/ 24 w 55"/>
                <a:gd name="T9" fmla="*/ 10 h 60"/>
                <a:gd name="T10" fmla="*/ 29 w 55"/>
                <a:gd name="T11" fmla="*/ 0 h 60"/>
                <a:gd name="T12" fmla="*/ 41 w 55"/>
                <a:gd name="T13" fmla="*/ 13 h 60"/>
                <a:gd name="T14" fmla="*/ 47 w 55"/>
                <a:gd name="T15" fmla="*/ 9 h 60"/>
                <a:gd name="T16" fmla="*/ 51 w 55"/>
                <a:gd name="T17" fmla="*/ 17 h 60"/>
                <a:gd name="T18" fmla="*/ 55 w 55"/>
                <a:gd name="T19" fmla="*/ 39 h 60"/>
                <a:gd name="T20" fmla="*/ 54 w 55"/>
                <a:gd name="T21" fmla="*/ 49 h 60"/>
                <a:gd name="T22" fmla="*/ 44 w 55"/>
                <a:gd name="T23" fmla="*/ 52 h 60"/>
                <a:gd name="T24" fmla="*/ 24 w 55"/>
                <a:gd name="T25" fmla="*/ 60 h 60"/>
                <a:gd name="T26" fmla="*/ 15 w 55"/>
                <a:gd name="T27" fmla="*/ 56 h 60"/>
                <a:gd name="T28" fmla="*/ 15 w 55"/>
                <a:gd name="T29" fmla="*/ 46 h 60"/>
                <a:gd name="T30" fmla="*/ 13 w 55"/>
                <a:gd name="T31"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0">
                  <a:moveTo>
                    <a:pt x="13" y="34"/>
                  </a:moveTo>
                  <a:cubicBezTo>
                    <a:pt x="12" y="30"/>
                    <a:pt x="11" y="28"/>
                    <a:pt x="7" y="26"/>
                  </a:cubicBezTo>
                  <a:cubicBezTo>
                    <a:pt x="5" y="24"/>
                    <a:pt x="0" y="25"/>
                    <a:pt x="0" y="21"/>
                  </a:cubicBezTo>
                  <a:cubicBezTo>
                    <a:pt x="0" y="16"/>
                    <a:pt x="8" y="15"/>
                    <a:pt x="11" y="14"/>
                  </a:cubicBezTo>
                  <a:cubicBezTo>
                    <a:pt x="15" y="13"/>
                    <a:pt x="21" y="13"/>
                    <a:pt x="24" y="10"/>
                  </a:cubicBezTo>
                  <a:cubicBezTo>
                    <a:pt x="27" y="7"/>
                    <a:pt x="24" y="2"/>
                    <a:pt x="29" y="0"/>
                  </a:cubicBezTo>
                  <a:cubicBezTo>
                    <a:pt x="34" y="4"/>
                    <a:pt x="33" y="11"/>
                    <a:pt x="41" y="13"/>
                  </a:cubicBezTo>
                  <a:cubicBezTo>
                    <a:pt x="41" y="8"/>
                    <a:pt x="43" y="7"/>
                    <a:pt x="47" y="9"/>
                  </a:cubicBezTo>
                  <a:cubicBezTo>
                    <a:pt x="51" y="11"/>
                    <a:pt x="50" y="12"/>
                    <a:pt x="51" y="17"/>
                  </a:cubicBezTo>
                  <a:cubicBezTo>
                    <a:pt x="53" y="25"/>
                    <a:pt x="55" y="30"/>
                    <a:pt x="55" y="39"/>
                  </a:cubicBezTo>
                  <a:cubicBezTo>
                    <a:pt x="54" y="42"/>
                    <a:pt x="55" y="47"/>
                    <a:pt x="54" y="49"/>
                  </a:cubicBezTo>
                  <a:cubicBezTo>
                    <a:pt x="51" y="54"/>
                    <a:pt x="48" y="51"/>
                    <a:pt x="44" y="52"/>
                  </a:cubicBezTo>
                  <a:cubicBezTo>
                    <a:pt x="36" y="52"/>
                    <a:pt x="31" y="59"/>
                    <a:pt x="24" y="60"/>
                  </a:cubicBezTo>
                  <a:cubicBezTo>
                    <a:pt x="23" y="60"/>
                    <a:pt x="16" y="57"/>
                    <a:pt x="15" y="56"/>
                  </a:cubicBezTo>
                  <a:cubicBezTo>
                    <a:pt x="13" y="53"/>
                    <a:pt x="15" y="49"/>
                    <a:pt x="15" y="46"/>
                  </a:cubicBezTo>
                  <a:cubicBezTo>
                    <a:pt x="15" y="42"/>
                    <a:pt x="14" y="38"/>
                    <a:pt x="13" y="3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252"/>
            <p:cNvSpPr>
              <a:spLocks/>
            </p:cNvSpPr>
            <p:nvPr/>
          </p:nvSpPr>
          <p:spPr bwMode="auto">
            <a:xfrm>
              <a:off x="-10596563" y="-5006975"/>
              <a:ext cx="195263" cy="357188"/>
            </a:xfrm>
            <a:custGeom>
              <a:avLst/>
              <a:gdLst>
                <a:gd name="T0" fmla="*/ 9 w 52"/>
                <a:gd name="T1" fmla="*/ 20 h 95"/>
                <a:gd name="T2" fmla="*/ 9 w 52"/>
                <a:gd name="T3" fmla="*/ 0 h 95"/>
                <a:gd name="T4" fmla="*/ 20 w 52"/>
                <a:gd name="T5" fmla="*/ 9 h 95"/>
                <a:gd name="T6" fmla="*/ 20 w 52"/>
                <a:gd name="T7" fmla="*/ 11 h 95"/>
                <a:gd name="T8" fmla="*/ 18 w 52"/>
                <a:gd name="T9" fmla="*/ 15 h 95"/>
                <a:gd name="T10" fmla="*/ 24 w 52"/>
                <a:gd name="T11" fmla="*/ 20 h 95"/>
                <a:gd name="T12" fmla="*/ 23 w 52"/>
                <a:gd name="T13" fmla="*/ 26 h 95"/>
                <a:gd name="T14" fmla="*/ 24 w 52"/>
                <a:gd name="T15" fmla="*/ 31 h 95"/>
                <a:gd name="T16" fmla="*/ 26 w 52"/>
                <a:gd name="T17" fmla="*/ 38 h 95"/>
                <a:gd name="T18" fmla="*/ 29 w 52"/>
                <a:gd name="T19" fmla="*/ 45 h 95"/>
                <a:gd name="T20" fmla="*/ 32 w 52"/>
                <a:gd name="T21" fmla="*/ 52 h 95"/>
                <a:gd name="T22" fmla="*/ 37 w 52"/>
                <a:gd name="T23" fmla="*/ 57 h 95"/>
                <a:gd name="T24" fmla="*/ 38 w 52"/>
                <a:gd name="T25" fmla="*/ 60 h 95"/>
                <a:gd name="T26" fmla="*/ 42 w 52"/>
                <a:gd name="T27" fmla="*/ 61 h 95"/>
                <a:gd name="T28" fmla="*/ 43 w 52"/>
                <a:gd name="T29" fmla="*/ 69 h 95"/>
                <a:gd name="T30" fmla="*/ 46 w 52"/>
                <a:gd name="T31" fmla="*/ 77 h 95"/>
                <a:gd name="T32" fmla="*/ 49 w 52"/>
                <a:gd name="T33" fmla="*/ 84 h 95"/>
                <a:gd name="T34" fmla="*/ 51 w 52"/>
                <a:gd name="T35" fmla="*/ 91 h 95"/>
                <a:gd name="T36" fmla="*/ 44 w 52"/>
                <a:gd name="T37" fmla="*/ 90 h 95"/>
                <a:gd name="T38" fmla="*/ 40 w 52"/>
                <a:gd name="T39" fmla="*/ 86 h 95"/>
                <a:gd name="T40" fmla="*/ 40 w 52"/>
                <a:gd name="T41" fmla="*/ 80 h 95"/>
                <a:gd name="T42" fmla="*/ 37 w 52"/>
                <a:gd name="T43" fmla="*/ 76 h 95"/>
                <a:gd name="T44" fmla="*/ 35 w 52"/>
                <a:gd name="T45" fmla="*/ 71 h 95"/>
                <a:gd name="T46" fmla="*/ 32 w 52"/>
                <a:gd name="T47" fmla="*/ 66 h 95"/>
                <a:gd name="T48" fmla="*/ 30 w 52"/>
                <a:gd name="T49" fmla="*/ 65 h 95"/>
                <a:gd name="T50" fmla="*/ 28 w 52"/>
                <a:gd name="T51" fmla="*/ 62 h 95"/>
                <a:gd name="T52" fmla="*/ 23 w 52"/>
                <a:gd name="T53" fmla="*/ 62 h 95"/>
                <a:gd name="T54" fmla="*/ 19 w 52"/>
                <a:gd name="T55" fmla="*/ 59 h 95"/>
                <a:gd name="T56" fmla="*/ 18 w 52"/>
                <a:gd name="T57" fmla="*/ 45 h 95"/>
                <a:gd name="T58" fmla="*/ 13 w 52"/>
                <a:gd name="T59" fmla="*/ 33 h 95"/>
                <a:gd name="T60" fmla="*/ 11 w 52"/>
                <a:gd name="T61" fmla="*/ 27 h 95"/>
                <a:gd name="T62" fmla="*/ 9 w 52"/>
                <a:gd name="T63" fmla="*/ 24 h 95"/>
                <a:gd name="T64" fmla="*/ 9 w 52"/>
                <a:gd name="T65"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95">
                  <a:moveTo>
                    <a:pt x="9" y="20"/>
                  </a:moveTo>
                  <a:cubicBezTo>
                    <a:pt x="8" y="16"/>
                    <a:pt x="0" y="0"/>
                    <a:pt x="9" y="0"/>
                  </a:cubicBezTo>
                  <a:cubicBezTo>
                    <a:pt x="13" y="0"/>
                    <a:pt x="19" y="5"/>
                    <a:pt x="20" y="9"/>
                  </a:cubicBezTo>
                  <a:cubicBezTo>
                    <a:pt x="20" y="10"/>
                    <a:pt x="20" y="10"/>
                    <a:pt x="20" y="11"/>
                  </a:cubicBezTo>
                  <a:cubicBezTo>
                    <a:pt x="19" y="13"/>
                    <a:pt x="18" y="13"/>
                    <a:pt x="18" y="15"/>
                  </a:cubicBezTo>
                  <a:cubicBezTo>
                    <a:pt x="18" y="17"/>
                    <a:pt x="23" y="18"/>
                    <a:pt x="24" y="20"/>
                  </a:cubicBezTo>
                  <a:cubicBezTo>
                    <a:pt x="25" y="23"/>
                    <a:pt x="24" y="24"/>
                    <a:pt x="23" y="26"/>
                  </a:cubicBezTo>
                  <a:cubicBezTo>
                    <a:pt x="22" y="30"/>
                    <a:pt x="22" y="27"/>
                    <a:pt x="24" y="31"/>
                  </a:cubicBezTo>
                  <a:cubicBezTo>
                    <a:pt x="25" y="33"/>
                    <a:pt x="26" y="36"/>
                    <a:pt x="26" y="38"/>
                  </a:cubicBezTo>
                  <a:cubicBezTo>
                    <a:pt x="27" y="40"/>
                    <a:pt x="27" y="44"/>
                    <a:pt x="29" y="45"/>
                  </a:cubicBezTo>
                  <a:cubicBezTo>
                    <a:pt x="28" y="47"/>
                    <a:pt x="31" y="50"/>
                    <a:pt x="32" y="52"/>
                  </a:cubicBezTo>
                  <a:cubicBezTo>
                    <a:pt x="34" y="54"/>
                    <a:pt x="35" y="55"/>
                    <a:pt x="37" y="57"/>
                  </a:cubicBezTo>
                  <a:cubicBezTo>
                    <a:pt x="38" y="58"/>
                    <a:pt x="37" y="59"/>
                    <a:pt x="38" y="60"/>
                  </a:cubicBezTo>
                  <a:cubicBezTo>
                    <a:pt x="39" y="61"/>
                    <a:pt x="41" y="61"/>
                    <a:pt x="42" y="61"/>
                  </a:cubicBezTo>
                  <a:cubicBezTo>
                    <a:pt x="44" y="64"/>
                    <a:pt x="43" y="65"/>
                    <a:pt x="43" y="69"/>
                  </a:cubicBezTo>
                  <a:cubicBezTo>
                    <a:pt x="44" y="71"/>
                    <a:pt x="45" y="74"/>
                    <a:pt x="46" y="77"/>
                  </a:cubicBezTo>
                  <a:cubicBezTo>
                    <a:pt x="48" y="80"/>
                    <a:pt x="48" y="80"/>
                    <a:pt x="49" y="84"/>
                  </a:cubicBezTo>
                  <a:cubicBezTo>
                    <a:pt x="50" y="86"/>
                    <a:pt x="52" y="88"/>
                    <a:pt x="51" y="91"/>
                  </a:cubicBezTo>
                  <a:cubicBezTo>
                    <a:pt x="49" y="95"/>
                    <a:pt x="47" y="92"/>
                    <a:pt x="44" y="90"/>
                  </a:cubicBezTo>
                  <a:cubicBezTo>
                    <a:pt x="44" y="89"/>
                    <a:pt x="40" y="87"/>
                    <a:pt x="40" y="86"/>
                  </a:cubicBezTo>
                  <a:cubicBezTo>
                    <a:pt x="39" y="84"/>
                    <a:pt x="41" y="83"/>
                    <a:pt x="40" y="80"/>
                  </a:cubicBezTo>
                  <a:cubicBezTo>
                    <a:pt x="40" y="78"/>
                    <a:pt x="38" y="78"/>
                    <a:pt x="37" y="76"/>
                  </a:cubicBezTo>
                  <a:cubicBezTo>
                    <a:pt x="36" y="75"/>
                    <a:pt x="36" y="72"/>
                    <a:pt x="35" y="71"/>
                  </a:cubicBezTo>
                  <a:cubicBezTo>
                    <a:pt x="34" y="69"/>
                    <a:pt x="33" y="67"/>
                    <a:pt x="32" y="66"/>
                  </a:cubicBezTo>
                  <a:cubicBezTo>
                    <a:pt x="32" y="65"/>
                    <a:pt x="30" y="66"/>
                    <a:pt x="30" y="65"/>
                  </a:cubicBezTo>
                  <a:cubicBezTo>
                    <a:pt x="29" y="64"/>
                    <a:pt x="29" y="62"/>
                    <a:pt x="28" y="62"/>
                  </a:cubicBezTo>
                  <a:cubicBezTo>
                    <a:pt x="26" y="61"/>
                    <a:pt x="25" y="63"/>
                    <a:pt x="23" y="62"/>
                  </a:cubicBezTo>
                  <a:cubicBezTo>
                    <a:pt x="21" y="61"/>
                    <a:pt x="22" y="59"/>
                    <a:pt x="19" y="59"/>
                  </a:cubicBezTo>
                  <a:cubicBezTo>
                    <a:pt x="19" y="54"/>
                    <a:pt x="19" y="50"/>
                    <a:pt x="18" y="45"/>
                  </a:cubicBezTo>
                  <a:cubicBezTo>
                    <a:pt x="16" y="41"/>
                    <a:pt x="15" y="37"/>
                    <a:pt x="13" y="33"/>
                  </a:cubicBezTo>
                  <a:cubicBezTo>
                    <a:pt x="13" y="31"/>
                    <a:pt x="12" y="29"/>
                    <a:pt x="11" y="27"/>
                  </a:cubicBezTo>
                  <a:cubicBezTo>
                    <a:pt x="11" y="26"/>
                    <a:pt x="9" y="25"/>
                    <a:pt x="9" y="24"/>
                  </a:cubicBezTo>
                  <a:cubicBezTo>
                    <a:pt x="8" y="23"/>
                    <a:pt x="9" y="21"/>
                    <a:pt x="9"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9" name="Freeform 253"/>
            <p:cNvSpPr>
              <a:spLocks/>
            </p:cNvSpPr>
            <p:nvPr/>
          </p:nvSpPr>
          <p:spPr bwMode="auto">
            <a:xfrm>
              <a:off x="-10561638" y="-5646738"/>
              <a:ext cx="1090613" cy="1751013"/>
            </a:xfrm>
            <a:custGeom>
              <a:avLst/>
              <a:gdLst>
                <a:gd name="T0" fmla="*/ 146 w 291"/>
                <a:gd name="T1" fmla="*/ 6 h 467"/>
                <a:gd name="T2" fmla="*/ 169 w 291"/>
                <a:gd name="T3" fmla="*/ 18 h 467"/>
                <a:gd name="T4" fmla="*/ 195 w 291"/>
                <a:gd name="T5" fmla="*/ 44 h 467"/>
                <a:gd name="T6" fmla="*/ 192 w 291"/>
                <a:gd name="T7" fmla="*/ 83 h 467"/>
                <a:gd name="T8" fmla="*/ 200 w 291"/>
                <a:gd name="T9" fmla="*/ 72 h 467"/>
                <a:gd name="T10" fmla="*/ 214 w 291"/>
                <a:gd name="T11" fmla="*/ 124 h 467"/>
                <a:gd name="T12" fmla="*/ 235 w 291"/>
                <a:gd name="T13" fmla="*/ 132 h 467"/>
                <a:gd name="T14" fmla="*/ 245 w 291"/>
                <a:gd name="T15" fmla="*/ 149 h 467"/>
                <a:gd name="T16" fmla="*/ 261 w 291"/>
                <a:gd name="T17" fmla="*/ 162 h 467"/>
                <a:gd name="T18" fmla="*/ 278 w 291"/>
                <a:gd name="T19" fmla="*/ 175 h 467"/>
                <a:gd name="T20" fmla="*/ 281 w 291"/>
                <a:gd name="T21" fmla="*/ 203 h 467"/>
                <a:gd name="T22" fmla="*/ 245 w 291"/>
                <a:gd name="T23" fmla="*/ 211 h 467"/>
                <a:gd name="T24" fmla="*/ 225 w 291"/>
                <a:gd name="T25" fmla="*/ 238 h 467"/>
                <a:gd name="T26" fmla="*/ 224 w 291"/>
                <a:gd name="T27" fmla="*/ 282 h 467"/>
                <a:gd name="T28" fmla="*/ 203 w 291"/>
                <a:gd name="T29" fmla="*/ 304 h 467"/>
                <a:gd name="T30" fmla="*/ 205 w 291"/>
                <a:gd name="T31" fmla="*/ 349 h 467"/>
                <a:gd name="T32" fmla="*/ 185 w 291"/>
                <a:gd name="T33" fmla="*/ 365 h 467"/>
                <a:gd name="T34" fmla="*/ 180 w 291"/>
                <a:gd name="T35" fmla="*/ 389 h 467"/>
                <a:gd name="T36" fmla="*/ 165 w 291"/>
                <a:gd name="T37" fmla="*/ 438 h 467"/>
                <a:gd name="T38" fmla="*/ 152 w 291"/>
                <a:gd name="T39" fmla="*/ 465 h 467"/>
                <a:gd name="T40" fmla="*/ 137 w 291"/>
                <a:gd name="T41" fmla="*/ 436 h 467"/>
                <a:gd name="T42" fmla="*/ 161 w 291"/>
                <a:gd name="T43" fmla="*/ 415 h 467"/>
                <a:gd name="T44" fmla="*/ 145 w 291"/>
                <a:gd name="T45" fmla="*/ 411 h 467"/>
                <a:gd name="T46" fmla="*/ 117 w 291"/>
                <a:gd name="T47" fmla="*/ 401 h 467"/>
                <a:gd name="T48" fmla="*/ 91 w 291"/>
                <a:gd name="T49" fmla="*/ 356 h 467"/>
                <a:gd name="T50" fmla="*/ 118 w 291"/>
                <a:gd name="T51" fmla="*/ 346 h 467"/>
                <a:gd name="T52" fmla="*/ 140 w 291"/>
                <a:gd name="T53" fmla="*/ 346 h 467"/>
                <a:gd name="T54" fmla="*/ 124 w 291"/>
                <a:gd name="T55" fmla="*/ 325 h 467"/>
                <a:gd name="T56" fmla="*/ 175 w 291"/>
                <a:gd name="T57" fmla="*/ 320 h 467"/>
                <a:gd name="T58" fmla="*/ 119 w 291"/>
                <a:gd name="T59" fmla="*/ 317 h 467"/>
                <a:gd name="T60" fmla="*/ 84 w 291"/>
                <a:gd name="T61" fmla="*/ 318 h 467"/>
                <a:gd name="T62" fmla="*/ 91 w 291"/>
                <a:gd name="T63" fmla="*/ 280 h 467"/>
                <a:gd name="T64" fmla="*/ 116 w 291"/>
                <a:gd name="T65" fmla="*/ 270 h 467"/>
                <a:gd name="T66" fmla="*/ 145 w 291"/>
                <a:gd name="T67" fmla="*/ 243 h 467"/>
                <a:gd name="T68" fmla="*/ 164 w 291"/>
                <a:gd name="T69" fmla="*/ 239 h 467"/>
                <a:gd name="T70" fmla="*/ 160 w 291"/>
                <a:gd name="T71" fmla="*/ 202 h 467"/>
                <a:gd name="T72" fmla="*/ 125 w 291"/>
                <a:gd name="T73" fmla="*/ 224 h 467"/>
                <a:gd name="T74" fmla="*/ 128 w 291"/>
                <a:gd name="T75" fmla="*/ 190 h 467"/>
                <a:gd name="T76" fmla="*/ 113 w 291"/>
                <a:gd name="T77" fmla="*/ 211 h 467"/>
                <a:gd name="T78" fmla="*/ 106 w 291"/>
                <a:gd name="T79" fmla="*/ 203 h 467"/>
                <a:gd name="T80" fmla="*/ 112 w 291"/>
                <a:gd name="T81" fmla="*/ 242 h 467"/>
                <a:gd name="T82" fmla="*/ 93 w 291"/>
                <a:gd name="T83" fmla="*/ 255 h 467"/>
                <a:gd name="T84" fmla="*/ 75 w 291"/>
                <a:gd name="T85" fmla="*/ 264 h 467"/>
                <a:gd name="T86" fmla="*/ 55 w 291"/>
                <a:gd name="T87" fmla="*/ 244 h 467"/>
                <a:gd name="T88" fmla="*/ 50 w 291"/>
                <a:gd name="T89" fmla="*/ 214 h 467"/>
                <a:gd name="T90" fmla="*/ 26 w 291"/>
                <a:gd name="T91" fmla="*/ 195 h 467"/>
                <a:gd name="T92" fmla="*/ 39 w 291"/>
                <a:gd name="T93" fmla="*/ 166 h 467"/>
                <a:gd name="T94" fmla="*/ 37 w 291"/>
                <a:gd name="T95" fmla="*/ 122 h 467"/>
                <a:gd name="T96" fmla="*/ 13 w 291"/>
                <a:gd name="T97" fmla="*/ 122 h 467"/>
                <a:gd name="T98" fmla="*/ 23 w 291"/>
                <a:gd name="T99" fmla="*/ 64 h 467"/>
                <a:gd name="T100" fmla="*/ 23 w 291"/>
                <a:gd name="T101" fmla="*/ 32 h 467"/>
                <a:gd name="T102" fmla="*/ 41 w 291"/>
                <a:gd name="T103" fmla="*/ 40 h 467"/>
                <a:gd name="T104" fmla="*/ 73 w 291"/>
                <a:gd name="T105" fmla="*/ 56 h 467"/>
                <a:gd name="T106" fmla="*/ 57 w 291"/>
                <a:gd name="T107" fmla="*/ 75 h 467"/>
                <a:gd name="T108" fmla="*/ 86 w 291"/>
                <a:gd name="T109" fmla="*/ 97 h 467"/>
                <a:gd name="T110" fmla="*/ 87 w 291"/>
                <a:gd name="T111" fmla="*/ 88 h 467"/>
                <a:gd name="T112" fmla="*/ 97 w 291"/>
                <a:gd name="T113" fmla="*/ 59 h 467"/>
                <a:gd name="T114" fmla="*/ 124 w 291"/>
                <a:gd name="T115" fmla="*/ 82 h 467"/>
                <a:gd name="T116" fmla="*/ 138 w 291"/>
                <a:gd name="T117" fmla="*/ 134 h 467"/>
                <a:gd name="T118" fmla="*/ 153 w 291"/>
                <a:gd name="T119" fmla="*/ 155 h 467"/>
                <a:gd name="T120" fmla="*/ 140 w 291"/>
                <a:gd name="T121" fmla="*/ 81 h 467"/>
                <a:gd name="T122" fmla="*/ 143 w 291"/>
                <a:gd name="T123"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 h="467">
                  <a:moveTo>
                    <a:pt x="143" y="29"/>
                  </a:moveTo>
                  <a:cubicBezTo>
                    <a:pt x="146" y="28"/>
                    <a:pt x="145" y="27"/>
                    <a:pt x="143" y="25"/>
                  </a:cubicBezTo>
                  <a:cubicBezTo>
                    <a:pt x="143" y="23"/>
                    <a:pt x="142" y="24"/>
                    <a:pt x="142" y="22"/>
                  </a:cubicBezTo>
                  <a:cubicBezTo>
                    <a:pt x="141" y="21"/>
                    <a:pt x="141" y="20"/>
                    <a:pt x="142" y="19"/>
                  </a:cubicBezTo>
                  <a:cubicBezTo>
                    <a:pt x="142" y="16"/>
                    <a:pt x="143" y="15"/>
                    <a:pt x="144" y="12"/>
                  </a:cubicBezTo>
                  <a:cubicBezTo>
                    <a:pt x="144" y="10"/>
                    <a:pt x="144" y="9"/>
                    <a:pt x="146" y="6"/>
                  </a:cubicBezTo>
                  <a:cubicBezTo>
                    <a:pt x="149" y="1"/>
                    <a:pt x="151" y="0"/>
                    <a:pt x="156" y="3"/>
                  </a:cubicBezTo>
                  <a:cubicBezTo>
                    <a:pt x="160" y="4"/>
                    <a:pt x="158" y="5"/>
                    <a:pt x="159" y="9"/>
                  </a:cubicBezTo>
                  <a:cubicBezTo>
                    <a:pt x="159" y="11"/>
                    <a:pt x="159" y="12"/>
                    <a:pt x="160" y="13"/>
                  </a:cubicBezTo>
                  <a:cubicBezTo>
                    <a:pt x="161" y="14"/>
                    <a:pt x="162" y="15"/>
                    <a:pt x="163" y="16"/>
                  </a:cubicBezTo>
                  <a:cubicBezTo>
                    <a:pt x="165" y="21"/>
                    <a:pt x="161" y="27"/>
                    <a:pt x="168" y="30"/>
                  </a:cubicBezTo>
                  <a:cubicBezTo>
                    <a:pt x="168" y="26"/>
                    <a:pt x="164" y="21"/>
                    <a:pt x="169" y="18"/>
                  </a:cubicBezTo>
                  <a:cubicBezTo>
                    <a:pt x="173" y="15"/>
                    <a:pt x="179" y="19"/>
                    <a:pt x="181" y="22"/>
                  </a:cubicBezTo>
                  <a:cubicBezTo>
                    <a:pt x="181" y="23"/>
                    <a:pt x="181" y="24"/>
                    <a:pt x="181" y="25"/>
                  </a:cubicBezTo>
                  <a:cubicBezTo>
                    <a:pt x="182" y="26"/>
                    <a:pt x="184" y="26"/>
                    <a:pt x="185" y="26"/>
                  </a:cubicBezTo>
                  <a:cubicBezTo>
                    <a:pt x="186" y="27"/>
                    <a:pt x="187" y="30"/>
                    <a:pt x="188" y="31"/>
                  </a:cubicBezTo>
                  <a:cubicBezTo>
                    <a:pt x="190" y="33"/>
                    <a:pt x="190" y="35"/>
                    <a:pt x="191" y="37"/>
                  </a:cubicBezTo>
                  <a:cubicBezTo>
                    <a:pt x="192" y="39"/>
                    <a:pt x="194" y="41"/>
                    <a:pt x="195" y="44"/>
                  </a:cubicBezTo>
                  <a:cubicBezTo>
                    <a:pt x="197" y="47"/>
                    <a:pt x="199" y="50"/>
                    <a:pt x="198" y="55"/>
                  </a:cubicBezTo>
                  <a:cubicBezTo>
                    <a:pt x="198" y="57"/>
                    <a:pt x="195" y="59"/>
                    <a:pt x="194" y="62"/>
                  </a:cubicBezTo>
                  <a:cubicBezTo>
                    <a:pt x="193" y="64"/>
                    <a:pt x="193" y="67"/>
                    <a:pt x="191" y="69"/>
                  </a:cubicBezTo>
                  <a:cubicBezTo>
                    <a:pt x="190" y="72"/>
                    <a:pt x="191" y="71"/>
                    <a:pt x="191" y="74"/>
                  </a:cubicBezTo>
                  <a:cubicBezTo>
                    <a:pt x="190" y="76"/>
                    <a:pt x="190" y="76"/>
                    <a:pt x="191" y="78"/>
                  </a:cubicBezTo>
                  <a:cubicBezTo>
                    <a:pt x="191" y="79"/>
                    <a:pt x="192" y="81"/>
                    <a:pt x="192" y="83"/>
                  </a:cubicBezTo>
                  <a:cubicBezTo>
                    <a:pt x="192" y="89"/>
                    <a:pt x="191" y="98"/>
                    <a:pt x="188" y="103"/>
                  </a:cubicBezTo>
                  <a:cubicBezTo>
                    <a:pt x="191" y="106"/>
                    <a:pt x="191" y="101"/>
                    <a:pt x="192" y="99"/>
                  </a:cubicBezTo>
                  <a:cubicBezTo>
                    <a:pt x="193" y="97"/>
                    <a:pt x="195" y="95"/>
                    <a:pt x="196" y="92"/>
                  </a:cubicBezTo>
                  <a:cubicBezTo>
                    <a:pt x="197" y="89"/>
                    <a:pt x="198" y="88"/>
                    <a:pt x="198" y="85"/>
                  </a:cubicBezTo>
                  <a:cubicBezTo>
                    <a:pt x="198" y="83"/>
                    <a:pt x="197" y="81"/>
                    <a:pt x="197" y="78"/>
                  </a:cubicBezTo>
                  <a:cubicBezTo>
                    <a:pt x="197" y="76"/>
                    <a:pt x="199" y="75"/>
                    <a:pt x="200" y="72"/>
                  </a:cubicBezTo>
                  <a:cubicBezTo>
                    <a:pt x="200" y="70"/>
                    <a:pt x="200" y="68"/>
                    <a:pt x="203" y="67"/>
                  </a:cubicBezTo>
                  <a:cubicBezTo>
                    <a:pt x="206" y="66"/>
                    <a:pt x="211" y="72"/>
                    <a:pt x="213" y="74"/>
                  </a:cubicBezTo>
                  <a:cubicBezTo>
                    <a:pt x="218" y="78"/>
                    <a:pt x="217" y="84"/>
                    <a:pt x="218" y="89"/>
                  </a:cubicBezTo>
                  <a:cubicBezTo>
                    <a:pt x="220" y="96"/>
                    <a:pt x="221" y="101"/>
                    <a:pt x="220" y="108"/>
                  </a:cubicBezTo>
                  <a:cubicBezTo>
                    <a:pt x="219" y="111"/>
                    <a:pt x="220" y="114"/>
                    <a:pt x="218" y="116"/>
                  </a:cubicBezTo>
                  <a:cubicBezTo>
                    <a:pt x="217" y="119"/>
                    <a:pt x="213" y="120"/>
                    <a:pt x="214" y="124"/>
                  </a:cubicBezTo>
                  <a:cubicBezTo>
                    <a:pt x="217" y="124"/>
                    <a:pt x="217" y="122"/>
                    <a:pt x="220" y="123"/>
                  </a:cubicBezTo>
                  <a:cubicBezTo>
                    <a:pt x="222" y="124"/>
                    <a:pt x="222" y="126"/>
                    <a:pt x="222" y="128"/>
                  </a:cubicBezTo>
                  <a:cubicBezTo>
                    <a:pt x="222" y="131"/>
                    <a:pt x="219" y="138"/>
                    <a:pt x="222" y="140"/>
                  </a:cubicBezTo>
                  <a:cubicBezTo>
                    <a:pt x="224" y="141"/>
                    <a:pt x="227" y="140"/>
                    <a:pt x="228" y="139"/>
                  </a:cubicBezTo>
                  <a:cubicBezTo>
                    <a:pt x="230" y="137"/>
                    <a:pt x="229" y="135"/>
                    <a:pt x="230" y="133"/>
                  </a:cubicBezTo>
                  <a:cubicBezTo>
                    <a:pt x="232" y="130"/>
                    <a:pt x="233" y="130"/>
                    <a:pt x="235" y="132"/>
                  </a:cubicBezTo>
                  <a:cubicBezTo>
                    <a:pt x="236" y="132"/>
                    <a:pt x="236" y="134"/>
                    <a:pt x="237" y="134"/>
                  </a:cubicBezTo>
                  <a:cubicBezTo>
                    <a:pt x="239" y="137"/>
                    <a:pt x="238" y="135"/>
                    <a:pt x="240" y="135"/>
                  </a:cubicBezTo>
                  <a:cubicBezTo>
                    <a:pt x="242" y="135"/>
                    <a:pt x="243" y="135"/>
                    <a:pt x="244" y="136"/>
                  </a:cubicBezTo>
                  <a:cubicBezTo>
                    <a:pt x="245" y="137"/>
                    <a:pt x="245" y="144"/>
                    <a:pt x="245" y="145"/>
                  </a:cubicBezTo>
                  <a:cubicBezTo>
                    <a:pt x="245" y="146"/>
                    <a:pt x="244" y="148"/>
                    <a:pt x="244" y="149"/>
                  </a:cubicBezTo>
                  <a:cubicBezTo>
                    <a:pt x="244" y="149"/>
                    <a:pt x="245" y="149"/>
                    <a:pt x="245" y="149"/>
                  </a:cubicBezTo>
                  <a:cubicBezTo>
                    <a:pt x="245" y="148"/>
                    <a:pt x="246" y="147"/>
                    <a:pt x="248" y="147"/>
                  </a:cubicBezTo>
                  <a:cubicBezTo>
                    <a:pt x="248" y="148"/>
                    <a:pt x="248" y="154"/>
                    <a:pt x="248" y="155"/>
                  </a:cubicBezTo>
                  <a:cubicBezTo>
                    <a:pt x="248" y="156"/>
                    <a:pt x="249" y="158"/>
                    <a:pt x="250" y="159"/>
                  </a:cubicBezTo>
                  <a:cubicBezTo>
                    <a:pt x="252" y="159"/>
                    <a:pt x="252" y="157"/>
                    <a:pt x="253" y="157"/>
                  </a:cubicBezTo>
                  <a:cubicBezTo>
                    <a:pt x="255" y="156"/>
                    <a:pt x="256" y="157"/>
                    <a:pt x="257" y="159"/>
                  </a:cubicBezTo>
                  <a:cubicBezTo>
                    <a:pt x="259" y="160"/>
                    <a:pt x="259" y="161"/>
                    <a:pt x="261" y="162"/>
                  </a:cubicBezTo>
                  <a:cubicBezTo>
                    <a:pt x="262" y="163"/>
                    <a:pt x="264" y="163"/>
                    <a:pt x="264" y="165"/>
                  </a:cubicBezTo>
                  <a:cubicBezTo>
                    <a:pt x="264" y="167"/>
                    <a:pt x="263" y="168"/>
                    <a:pt x="263" y="170"/>
                  </a:cubicBezTo>
                  <a:cubicBezTo>
                    <a:pt x="264" y="172"/>
                    <a:pt x="265" y="174"/>
                    <a:pt x="268" y="173"/>
                  </a:cubicBezTo>
                  <a:cubicBezTo>
                    <a:pt x="269" y="173"/>
                    <a:pt x="268" y="170"/>
                    <a:pt x="269" y="169"/>
                  </a:cubicBezTo>
                  <a:cubicBezTo>
                    <a:pt x="270" y="168"/>
                    <a:pt x="273" y="169"/>
                    <a:pt x="274" y="170"/>
                  </a:cubicBezTo>
                  <a:cubicBezTo>
                    <a:pt x="278" y="171"/>
                    <a:pt x="277" y="172"/>
                    <a:pt x="278" y="175"/>
                  </a:cubicBezTo>
                  <a:cubicBezTo>
                    <a:pt x="280" y="178"/>
                    <a:pt x="279" y="177"/>
                    <a:pt x="283" y="178"/>
                  </a:cubicBezTo>
                  <a:cubicBezTo>
                    <a:pt x="285" y="178"/>
                    <a:pt x="287" y="179"/>
                    <a:pt x="290" y="179"/>
                  </a:cubicBezTo>
                  <a:cubicBezTo>
                    <a:pt x="291" y="183"/>
                    <a:pt x="289" y="186"/>
                    <a:pt x="288" y="190"/>
                  </a:cubicBezTo>
                  <a:cubicBezTo>
                    <a:pt x="287" y="192"/>
                    <a:pt x="287" y="194"/>
                    <a:pt x="287" y="196"/>
                  </a:cubicBezTo>
                  <a:cubicBezTo>
                    <a:pt x="287" y="197"/>
                    <a:pt x="289" y="201"/>
                    <a:pt x="288" y="203"/>
                  </a:cubicBezTo>
                  <a:cubicBezTo>
                    <a:pt x="287" y="204"/>
                    <a:pt x="282" y="203"/>
                    <a:pt x="281" y="203"/>
                  </a:cubicBezTo>
                  <a:cubicBezTo>
                    <a:pt x="277" y="203"/>
                    <a:pt x="277" y="204"/>
                    <a:pt x="275" y="201"/>
                  </a:cubicBezTo>
                  <a:cubicBezTo>
                    <a:pt x="274" y="200"/>
                    <a:pt x="275" y="200"/>
                    <a:pt x="273" y="199"/>
                  </a:cubicBezTo>
                  <a:cubicBezTo>
                    <a:pt x="272" y="199"/>
                    <a:pt x="271" y="200"/>
                    <a:pt x="270" y="200"/>
                  </a:cubicBezTo>
                  <a:cubicBezTo>
                    <a:pt x="268" y="201"/>
                    <a:pt x="266" y="201"/>
                    <a:pt x="264" y="201"/>
                  </a:cubicBezTo>
                  <a:cubicBezTo>
                    <a:pt x="256" y="202"/>
                    <a:pt x="256" y="208"/>
                    <a:pt x="251" y="211"/>
                  </a:cubicBezTo>
                  <a:cubicBezTo>
                    <a:pt x="249" y="212"/>
                    <a:pt x="246" y="211"/>
                    <a:pt x="245" y="211"/>
                  </a:cubicBezTo>
                  <a:cubicBezTo>
                    <a:pt x="242" y="212"/>
                    <a:pt x="241" y="214"/>
                    <a:pt x="239" y="215"/>
                  </a:cubicBezTo>
                  <a:cubicBezTo>
                    <a:pt x="237" y="216"/>
                    <a:pt x="234" y="216"/>
                    <a:pt x="232" y="216"/>
                  </a:cubicBezTo>
                  <a:cubicBezTo>
                    <a:pt x="229" y="217"/>
                    <a:pt x="229" y="219"/>
                    <a:pt x="227" y="220"/>
                  </a:cubicBezTo>
                  <a:cubicBezTo>
                    <a:pt x="225" y="221"/>
                    <a:pt x="222" y="223"/>
                    <a:pt x="222" y="225"/>
                  </a:cubicBezTo>
                  <a:cubicBezTo>
                    <a:pt x="221" y="227"/>
                    <a:pt x="223" y="229"/>
                    <a:pt x="224" y="231"/>
                  </a:cubicBezTo>
                  <a:cubicBezTo>
                    <a:pt x="224" y="233"/>
                    <a:pt x="224" y="236"/>
                    <a:pt x="225" y="238"/>
                  </a:cubicBezTo>
                  <a:cubicBezTo>
                    <a:pt x="225" y="240"/>
                    <a:pt x="225" y="242"/>
                    <a:pt x="225" y="245"/>
                  </a:cubicBezTo>
                  <a:cubicBezTo>
                    <a:pt x="225" y="247"/>
                    <a:pt x="224" y="248"/>
                    <a:pt x="223" y="250"/>
                  </a:cubicBezTo>
                  <a:cubicBezTo>
                    <a:pt x="221" y="253"/>
                    <a:pt x="225" y="257"/>
                    <a:pt x="224" y="261"/>
                  </a:cubicBezTo>
                  <a:cubicBezTo>
                    <a:pt x="223" y="263"/>
                    <a:pt x="221" y="265"/>
                    <a:pt x="221" y="268"/>
                  </a:cubicBezTo>
                  <a:cubicBezTo>
                    <a:pt x="222" y="270"/>
                    <a:pt x="224" y="271"/>
                    <a:pt x="225" y="274"/>
                  </a:cubicBezTo>
                  <a:cubicBezTo>
                    <a:pt x="226" y="276"/>
                    <a:pt x="225" y="280"/>
                    <a:pt x="224" y="282"/>
                  </a:cubicBezTo>
                  <a:cubicBezTo>
                    <a:pt x="223" y="283"/>
                    <a:pt x="219" y="287"/>
                    <a:pt x="217" y="287"/>
                  </a:cubicBezTo>
                  <a:cubicBezTo>
                    <a:pt x="215" y="287"/>
                    <a:pt x="216" y="285"/>
                    <a:pt x="215" y="284"/>
                  </a:cubicBezTo>
                  <a:cubicBezTo>
                    <a:pt x="214" y="284"/>
                    <a:pt x="212" y="284"/>
                    <a:pt x="211" y="285"/>
                  </a:cubicBezTo>
                  <a:cubicBezTo>
                    <a:pt x="203" y="287"/>
                    <a:pt x="212" y="293"/>
                    <a:pt x="210" y="297"/>
                  </a:cubicBezTo>
                  <a:cubicBezTo>
                    <a:pt x="210" y="298"/>
                    <a:pt x="207" y="301"/>
                    <a:pt x="207" y="302"/>
                  </a:cubicBezTo>
                  <a:cubicBezTo>
                    <a:pt x="205" y="303"/>
                    <a:pt x="203" y="302"/>
                    <a:pt x="203" y="304"/>
                  </a:cubicBezTo>
                  <a:cubicBezTo>
                    <a:pt x="207" y="304"/>
                    <a:pt x="210" y="310"/>
                    <a:pt x="206" y="311"/>
                  </a:cubicBezTo>
                  <a:cubicBezTo>
                    <a:pt x="207" y="311"/>
                    <a:pt x="209" y="315"/>
                    <a:pt x="209" y="315"/>
                  </a:cubicBezTo>
                  <a:cubicBezTo>
                    <a:pt x="210" y="318"/>
                    <a:pt x="209" y="322"/>
                    <a:pt x="208" y="325"/>
                  </a:cubicBezTo>
                  <a:cubicBezTo>
                    <a:pt x="207" y="327"/>
                    <a:pt x="206" y="328"/>
                    <a:pt x="205" y="330"/>
                  </a:cubicBezTo>
                  <a:cubicBezTo>
                    <a:pt x="205" y="332"/>
                    <a:pt x="205" y="334"/>
                    <a:pt x="205" y="336"/>
                  </a:cubicBezTo>
                  <a:cubicBezTo>
                    <a:pt x="205" y="340"/>
                    <a:pt x="206" y="344"/>
                    <a:pt x="205" y="349"/>
                  </a:cubicBezTo>
                  <a:cubicBezTo>
                    <a:pt x="204" y="357"/>
                    <a:pt x="202" y="352"/>
                    <a:pt x="196" y="352"/>
                  </a:cubicBezTo>
                  <a:cubicBezTo>
                    <a:pt x="193" y="351"/>
                    <a:pt x="194" y="346"/>
                    <a:pt x="189" y="347"/>
                  </a:cubicBezTo>
                  <a:cubicBezTo>
                    <a:pt x="186" y="347"/>
                    <a:pt x="188" y="350"/>
                    <a:pt x="188" y="352"/>
                  </a:cubicBezTo>
                  <a:cubicBezTo>
                    <a:pt x="189" y="355"/>
                    <a:pt x="189" y="358"/>
                    <a:pt x="187" y="361"/>
                  </a:cubicBezTo>
                  <a:cubicBezTo>
                    <a:pt x="187" y="362"/>
                    <a:pt x="187" y="363"/>
                    <a:pt x="187" y="363"/>
                  </a:cubicBezTo>
                  <a:cubicBezTo>
                    <a:pt x="187" y="364"/>
                    <a:pt x="185" y="365"/>
                    <a:pt x="185" y="365"/>
                  </a:cubicBezTo>
                  <a:cubicBezTo>
                    <a:pt x="184" y="367"/>
                    <a:pt x="185" y="367"/>
                    <a:pt x="186" y="370"/>
                  </a:cubicBezTo>
                  <a:cubicBezTo>
                    <a:pt x="186" y="372"/>
                    <a:pt x="183" y="377"/>
                    <a:pt x="181" y="379"/>
                  </a:cubicBezTo>
                  <a:cubicBezTo>
                    <a:pt x="180" y="382"/>
                    <a:pt x="180" y="382"/>
                    <a:pt x="181" y="385"/>
                  </a:cubicBezTo>
                  <a:cubicBezTo>
                    <a:pt x="181" y="386"/>
                    <a:pt x="182" y="386"/>
                    <a:pt x="182" y="387"/>
                  </a:cubicBezTo>
                  <a:cubicBezTo>
                    <a:pt x="182" y="388"/>
                    <a:pt x="180" y="388"/>
                    <a:pt x="180" y="389"/>
                  </a:cubicBezTo>
                  <a:cubicBezTo>
                    <a:pt x="180" y="388"/>
                    <a:pt x="180" y="389"/>
                    <a:pt x="180" y="389"/>
                  </a:cubicBezTo>
                  <a:cubicBezTo>
                    <a:pt x="183" y="388"/>
                    <a:pt x="180" y="402"/>
                    <a:pt x="179" y="403"/>
                  </a:cubicBezTo>
                  <a:cubicBezTo>
                    <a:pt x="178" y="409"/>
                    <a:pt x="177" y="407"/>
                    <a:pt x="172" y="408"/>
                  </a:cubicBezTo>
                  <a:cubicBezTo>
                    <a:pt x="173" y="413"/>
                    <a:pt x="180" y="415"/>
                    <a:pt x="178" y="421"/>
                  </a:cubicBezTo>
                  <a:cubicBezTo>
                    <a:pt x="177" y="423"/>
                    <a:pt x="175" y="425"/>
                    <a:pt x="174" y="427"/>
                  </a:cubicBezTo>
                  <a:cubicBezTo>
                    <a:pt x="172" y="430"/>
                    <a:pt x="171" y="431"/>
                    <a:pt x="169" y="433"/>
                  </a:cubicBezTo>
                  <a:cubicBezTo>
                    <a:pt x="167" y="434"/>
                    <a:pt x="165" y="435"/>
                    <a:pt x="165" y="438"/>
                  </a:cubicBezTo>
                  <a:cubicBezTo>
                    <a:pt x="165" y="441"/>
                    <a:pt x="168" y="440"/>
                    <a:pt x="170" y="442"/>
                  </a:cubicBezTo>
                  <a:cubicBezTo>
                    <a:pt x="172" y="443"/>
                    <a:pt x="174" y="445"/>
                    <a:pt x="175" y="448"/>
                  </a:cubicBezTo>
                  <a:cubicBezTo>
                    <a:pt x="175" y="451"/>
                    <a:pt x="173" y="452"/>
                    <a:pt x="172" y="455"/>
                  </a:cubicBezTo>
                  <a:cubicBezTo>
                    <a:pt x="170" y="460"/>
                    <a:pt x="171" y="461"/>
                    <a:pt x="166" y="464"/>
                  </a:cubicBezTo>
                  <a:cubicBezTo>
                    <a:pt x="164" y="465"/>
                    <a:pt x="157" y="467"/>
                    <a:pt x="158" y="462"/>
                  </a:cubicBezTo>
                  <a:cubicBezTo>
                    <a:pt x="154" y="461"/>
                    <a:pt x="154" y="465"/>
                    <a:pt x="152" y="465"/>
                  </a:cubicBezTo>
                  <a:cubicBezTo>
                    <a:pt x="148" y="464"/>
                    <a:pt x="152" y="459"/>
                    <a:pt x="153" y="458"/>
                  </a:cubicBezTo>
                  <a:cubicBezTo>
                    <a:pt x="153" y="456"/>
                    <a:pt x="152" y="452"/>
                    <a:pt x="152" y="451"/>
                  </a:cubicBezTo>
                  <a:cubicBezTo>
                    <a:pt x="152" y="449"/>
                    <a:pt x="153" y="450"/>
                    <a:pt x="151" y="449"/>
                  </a:cubicBezTo>
                  <a:cubicBezTo>
                    <a:pt x="150" y="447"/>
                    <a:pt x="147" y="447"/>
                    <a:pt x="146" y="447"/>
                  </a:cubicBezTo>
                  <a:cubicBezTo>
                    <a:pt x="145" y="445"/>
                    <a:pt x="143" y="444"/>
                    <a:pt x="141" y="443"/>
                  </a:cubicBezTo>
                  <a:cubicBezTo>
                    <a:pt x="139" y="441"/>
                    <a:pt x="138" y="438"/>
                    <a:pt x="137" y="436"/>
                  </a:cubicBezTo>
                  <a:cubicBezTo>
                    <a:pt x="134" y="432"/>
                    <a:pt x="126" y="427"/>
                    <a:pt x="132" y="424"/>
                  </a:cubicBezTo>
                  <a:cubicBezTo>
                    <a:pt x="133" y="423"/>
                    <a:pt x="135" y="423"/>
                    <a:pt x="136" y="423"/>
                  </a:cubicBezTo>
                  <a:cubicBezTo>
                    <a:pt x="137" y="422"/>
                    <a:pt x="138" y="421"/>
                    <a:pt x="139" y="420"/>
                  </a:cubicBezTo>
                  <a:cubicBezTo>
                    <a:pt x="145" y="416"/>
                    <a:pt x="148" y="416"/>
                    <a:pt x="152" y="423"/>
                  </a:cubicBezTo>
                  <a:cubicBezTo>
                    <a:pt x="152" y="421"/>
                    <a:pt x="152" y="418"/>
                    <a:pt x="151" y="416"/>
                  </a:cubicBezTo>
                  <a:cubicBezTo>
                    <a:pt x="154" y="416"/>
                    <a:pt x="158" y="415"/>
                    <a:pt x="161" y="415"/>
                  </a:cubicBezTo>
                  <a:cubicBezTo>
                    <a:pt x="162" y="414"/>
                    <a:pt x="160" y="412"/>
                    <a:pt x="159" y="412"/>
                  </a:cubicBezTo>
                  <a:cubicBezTo>
                    <a:pt x="159" y="410"/>
                    <a:pt x="160" y="409"/>
                    <a:pt x="160" y="408"/>
                  </a:cubicBezTo>
                  <a:cubicBezTo>
                    <a:pt x="159" y="408"/>
                    <a:pt x="158" y="407"/>
                    <a:pt x="157" y="408"/>
                  </a:cubicBezTo>
                  <a:cubicBezTo>
                    <a:pt x="156" y="407"/>
                    <a:pt x="155" y="407"/>
                    <a:pt x="154" y="407"/>
                  </a:cubicBezTo>
                  <a:cubicBezTo>
                    <a:pt x="152" y="411"/>
                    <a:pt x="155" y="414"/>
                    <a:pt x="149" y="413"/>
                  </a:cubicBezTo>
                  <a:cubicBezTo>
                    <a:pt x="147" y="412"/>
                    <a:pt x="146" y="414"/>
                    <a:pt x="145" y="411"/>
                  </a:cubicBezTo>
                  <a:cubicBezTo>
                    <a:pt x="144" y="410"/>
                    <a:pt x="145" y="408"/>
                    <a:pt x="144" y="406"/>
                  </a:cubicBezTo>
                  <a:cubicBezTo>
                    <a:pt x="144" y="407"/>
                    <a:pt x="143" y="407"/>
                    <a:pt x="143" y="408"/>
                  </a:cubicBezTo>
                  <a:cubicBezTo>
                    <a:pt x="142" y="408"/>
                    <a:pt x="141" y="408"/>
                    <a:pt x="140" y="408"/>
                  </a:cubicBezTo>
                  <a:cubicBezTo>
                    <a:pt x="144" y="412"/>
                    <a:pt x="138" y="413"/>
                    <a:pt x="135" y="414"/>
                  </a:cubicBezTo>
                  <a:cubicBezTo>
                    <a:pt x="129" y="415"/>
                    <a:pt x="121" y="414"/>
                    <a:pt x="119" y="408"/>
                  </a:cubicBezTo>
                  <a:cubicBezTo>
                    <a:pt x="118" y="405"/>
                    <a:pt x="120" y="403"/>
                    <a:pt x="117" y="401"/>
                  </a:cubicBezTo>
                  <a:cubicBezTo>
                    <a:pt x="118" y="400"/>
                    <a:pt x="119" y="398"/>
                    <a:pt x="119" y="396"/>
                  </a:cubicBezTo>
                  <a:cubicBezTo>
                    <a:pt x="115" y="396"/>
                    <a:pt x="114" y="396"/>
                    <a:pt x="110" y="394"/>
                  </a:cubicBezTo>
                  <a:cubicBezTo>
                    <a:pt x="107" y="393"/>
                    <a:pt x="103" y="393"/>
                    <a:pt x="101" y="392"/>
                  </a:cubicBezTo>
                  <a:cubicBezTo>
                    <a:pt x="95" y="389"/>
                    <a:pt x="100" y="377"/>
                    <a:pt x="92" y="374"/>
                  </a:cubicBezTo>
                  <a:cubicBezTo>
                    <a:pt x="93" y="369"/>
                    <a:pt x="88" y="368"/>
                    <a:pt x="87" y="365"/>
                  </a:cubicBezTo>
                  <a:cubicBezTo>
                    <a:pt x="87" y="362"/>
                    <a:pt x="90" y="359"/>
                    <a:pt x="91" y="356"/>
                  </a:cubicBezTo>
                  <a:cubicBezTo>
                    <a:pt x="82" y="356"/>
                    <a:pt x="93" y="344"/>
                    <a:pt x="97" y="343"/>
                  </a:cubicBezTo>
                  <a:cubicBezTo>
                    <a:pt x="100" y="343"/>
                    <a:pt x="105" y="343"/>
                    <a:pt x="106" y="346"/>
                  </a:cubicBezTo>
                  <a:cubicBezTo>
                    <a:pt x="107" y="348"/>
                    <a:pt x="106" y="352"/>
                    <a:pt x="106" y="354"/>
                  </a:cubicBezTo>
                  <a:cubicBezTo>
                    <a:pt x="108" y="354"/>
                    <a:pt x="112" y="355"/>
                    <a:pt x="111" y="352"/>
                  </a:cubicBezTo>
                  <a:cubicBezTo>
                    <a:pt x="107" y="350"/>
                    <a:pt x="112" y="347"/>
                    <a:pt x="114" y="346"/>
                  </a:cubicBezTo>
                  <a:cubicBezTo>
                    <a:pt x="117" y="345"/>
                    <a:pt x="116" y="345"/>
                    <a:pt x="118" y="346"/>
                  </a:cubicBezTo>
                  <a:cubicBezTo>
                    <a:pt x="119" y="346"/>
                    <a:pt x="121" y="347"/>
                    <a:pt x="123" y="348"/>
                  </a:cubicBezTo>
                  <a:cubicBezTo>
                    <a:pt x="126" y="349"/>
                    <a:pt x="129" y="350"/>
                    <a:pt x="131" y="350"/>
                  </a:cubicBezTo>
                  <a:cubicBezTo>
                    <a:pt x="134" y="350"/>
                    <a:pt x="140" y="348"/>
                    <a:pt x="141" y="352"/>
                  </a:cubicBezTo>
                  <a:cubicBezTo>
                    <a:pt x="141" y="353"/>
                    <a:pt x="143" y="353"/>
                    <a:pt x="143" y="352"/>
                  </a:cubicBezTo>
                  <a:cubicBezTo>
                    <a:pt x="144" y="351"/>
                    <a:pt x="144" y="350"/>
                    <a:pt x="142" y="350"/>
                  </a:cubicBezTo>
                  <a:cubicBezTo>
                    <a:pt x="143" y="350"/>
                    <a:pt x="140" y="346"/>
                    <a:pt x="140" y="346"/>
                  </a:cubicBezTo>
                  <a:cubicBezTo>
                    <a:pt x="139" y="345"/>
                    <a:pt x="136" y="344"/>
                    <a:pt x="134" y="344"/>
                  </a:cubicBezTo>
                  <a:cubicBezTo>
                    <a:pt x="129" y="343"/>
                    <a:pt x="124" y="340"/>
                    <a:pt x="119" y="340"/>
                  </a:cubicBezTo>
                  <a:cubicBezTo>
                    <a:pt x="117" y="340"/>
                    <a:pt x="117" y="341"/>
                    <a:pt x="115" y="341"/>
                  </a:cubicBezTo>
                  <a:cubicBezTo>
                    <a:pt x="114" y="340"/>
                    <a:pt x="114" y="339"/>
                    <a:pt x="114" y="338"/>
                  </a:cubicBezTo>
                  <a:cubicBezTo>
                    <a:pt x="111" y="336"/>
                    <a:pt x="109" y="336"/>
                    <a:pt x="111" y="332"/>
                  </a:cubicBezTo>
                  <a:cubicBezTo>
                    <a:pt x="113" y="330"/>
                    <a:pt x="121" y="326"/>
                    <a:pt x="124" y="325"/>
                  </a:cubicBezTo>
                  <a:cubicBezTo>
                    <a:pt x="130" y="323"/>
                    <a:pt x="137" y="322"/>
                    <a:pt x="143" y="321"/>
                  </a:cubicBezTo>
                  <a:cubicBezTo>
                    <a:pt x="145" y="320"/>
                    <a:pt x="152" y="318"/>
                    <a:pt x="151" y="315"/>
                  </a:cubicBezTo>
                  <a:cubicBezTo>
                    <a:pt x="152" y="315"/>
                    <a:pt x="154" y="315"/>
                    <a:pt x="155" y="315"/>
                  </a:cubicBezTo>
                  <a:cubicBezTo>
                    <a:pt x="155" y="315"/>
                    <a:pt x="156" y="316"/>
                    <a:pt x="156" y="316"/>
                  </a:cubicBezTo>
                  <a:cubicBezTo>
                    <a:pt x="159" y="317"/>
                    <a:pt x="162" y="314"/>
                    <a:pt x="165" y="314"/>
                  </a:cubicBezTo>
                  <a:cubicBezTo>
                    <a:pt x="169" y="315"/>
                    <a:pt x="171" y="320"/>
                    <a:pt x="175" y="320"/>
                  </a:cubicBezTo>
                  <a:cubicBezTo>
                    <a:pt x="173" y="313"/>
                    <a:pt x="162" y="315"/>
                    <a:pt x="164" y="307"/>
                  </a:cubicBezTo>
                  <a:cubicBezTo>
                    <a:pt x="162" y="307"/>
                    <a:pt x="162" y="309"/>
                    <a:pt x="159" y="310"/>
                  </a:cubicBezTo>
                  <a:cubicBezTo>
                    <a:pt x="155" y="310"/>
                    <a:pt x="153" y="310"/>
                    <a:pt x="150" y="311"/>
                  </a:cubicBezTo>
                  <a:cubicBezTo>
                    <a:pt x="143" y="311"/>
                    <a:pt x="141" y="314"/>
                    <a:pt x="134" y="311"/>
                  </a:cubicBezTo>
                  <a:cubicBezTo>
                    <a:pt x="130" y="309"/>
                    <a:pt x="128" y="308"/>
                    <a:pt x="125" y="311"/>
                  </a:cubicBezTo>
                  <a:cubicBezTo>
                    <a:pt x="123" y="313"/>
                    <a:pt x="122" y="316"/>
                    <a:pt x="119" y="317"/>
                  </a:cubicBezTo>
                  <a:cubicBezTo>
                    <a:pt x="116" y="318"/>
                    <a:pt x="113" y="318"/>
                    <a:pt x="111" y="319"/>
                  </a:cubicBezTo>
                  <a:cubicBezTo>
                    <a:pt x="107" y="320"/>
                    <a:pt x="107" y="321"/>
                    <a:pt x="103" y="322"/>
                  </a:cubicBezTo>
                  <a:cubicBezTo>
                    <a:pt x="100" y="322"/>
                    <a:pt x="97" y="320"/>
                    <a:pt x="94" y="321"/>
                  </a:cubicBezTo>
                  <a:cubicBezTo>
                    <a:pt x="90" y="321"/>
                    <a:pt x="89" y="325"/>
                    <a:pt x="88" y="327"/>
                  </a:cubicBezTo>
                  <a:cubicBezTo>
                    <a:pt x="88" y="323"/>
                    <a:pt x="84" y="325"/>
                    <a:pt x="82" y="325"/>
                  </a:cubicBezTo>
                  <a:cubicBezTo>
                    <a:pt x="81" y="323"/>
                    <a:pt x="83" y="320"/>
                    <a:pt x="84" y="318"/>
                  </a:cubicBezTo>
                  <a:cubicBezTo>
                    <a:pt x="85" y="315"/>
                    <a:pt x="86" y="316"/>
                    <a:pt x="83" y="313"/>
                  </a:cubicBezTo>
                  <a:cubicBezTo>
                    <a:pt x="79" y="308"/>
                    <a:pt x="82" y="305"/>
                    <a:pt x="81" y="299"/>
                  </a:cubicBezTo>
                  <a:cubicBezTo>
                    <a:pt x="81" y="297"/>
                    <a:pt x="81" y="295"/>
                    <a:pt x="81" y="293"/>
                  </a:cubicBezTo>
                  <a:cubicBezTo>
                    <a:pt x="80" y="291"/>
                    <a:pt x="79" y="288"/>
                    <a:pt x="79" y="286"/>
                  </a:cubicBezTo>
                  <a:cubicBezTo>
                    <a:pt x="79" y="281"/>
                    <a:pt x="82" y="281"/>
                    <a:pt x="86" y="280"/>
                  </a:cubicBezTo>
                  <a:cubicBezTo>
                    <a:pt x="88" y="279"/>
                    <a:pt x="88" y="278"/>
                    <a:pt x="91" y="280"/>
                  </a:cubicBezTo>
                  <a:cubicBezTo>
                    <a:pt x="94" y="283"/>
                    <a:pt x="94" y="291"/>
                    <a:pt x="98" y="294"/>
                  </a:cubicBezTo>
                  <a:cubicBezTo>
                    <a:pt x="100" y="289"/>
                    <a:pt x="95" y="282"/>
                    <a:pt x="95" y="277"/>
                  </a:cubicBezTo>
                  <a:cubicBezTo>
                    <a:pt x="99" y="276"/>
                    <a:pt x="103" y="278"/>
                    <a:pt x="106" y="276"/>
                  </a:cubicBezTo>
                  <a:cubicBezTo>
                    <a:pt x="109" y="275"/>
                    <a:pt x="109" y="274"/>
                    <a:pt x="112" y="274"/>
                  </a:cubicBezTo>
                  <a:cubicBezTo>
                    <a:pt x="114" y="274"/>
                    <a:pt x="114" y="276"/>
                    <a:pt x="117" y="276"/>
                  </a:cubicBezTo>
                  <a:cubicBezTo>
                    <a:pt x="117" y="275"/>
                    <a:pt x="116" y="271"/>
                    <a:pt x="116" y="270"/>
                  </a:cubicBezTo>
                  <a:cubicBezTo>
                    <a:pt x="117" y="268"/>
                    <a:pt x="119" y="268"/>
                    <a:pt x="120" y="267"/>
                  </a:cubicBezTo>
                  <a:cubicBezTo>
                    <a:pt x="121" y="266"/>
                    <a:pt x="122" y="264"/>
                    <a:pt x="123" y="263"/>
                  </a:cubicBezTo>
                  <a:cubicBezTo>
                    <a:pt x="124" y="261"/>
                    <a:pt x="126" y="259"/>
                    <a:pt x="129" y="258"/>
                  </a:cubicBezTo>
                  <a:cubicBezTo>
                    <a:pt x="131" y="257"/>
                    <a:pt x="134" y="259"/>
                    <a:pt x="136" y="258"/>
                  </a:cubicBezTo>
                  <a:cubicBezTo>
                    <a:pt x="136" y="255"/>
                    <a:pt x="132" y="256"/>
                    <a:pt x="132" y="252"/>
                  </a:cubicBezTo>
                  <a:cubicBezTo>
                    <a:pt x="133" y="247"/>
                    <a:pt x="140" y="243"/>
                    <a:pt x="145" y="243"/>
                  </a:cubicBezTo>
                  <a:cubicBezTo>
                    <a:pt x="150" y="243"/>
                    <a:pt x="156" y="246"/>
                    <a:pt x="162" y="246"/>
                  </a:cubicBezTo>
                  <a:cubicBezTo>
                    <a:pt x="164" y="246"/>
                    <a:pt x="165" y="246"/>
                    <a:pt x="167" y="245"/>
                  </a:cubicBezTo>
                  <a:cubicBezTo>
                    <a:pt x="168" y="244"/>
                    <a:pt x="170" y="241"/>
                    <a:pt x="171" y="240"/>
                  </a:cubicBezTo>
                  <a:cubicBezTo>
                    <a:pt x="174" y="238"/>
                    <a:pt x="181" y="237"/>
                    <a:pt x="180" y="232"/>
                  </a:cubicBezTo>
                  <a:cubicBezTo>
                    <a:pt x="177" y="232"/>
                    <a:pt x="175" y="234"/>
                    <a:pt x="172" y="236"/>
                  </a:cubicBezTo>
                  <a:cubicBezTo>
                    <a:pt x="168" y="238"/>
                    <a:pt x="168" y="241"/>
                    <a:pt x="164" y="239"/>
                  </a:cubicBezTo>
                  <a:cubicBezTo>
                    <a:pt x="162" y="237"/>
                    <a:pt x="160" y="235"/>
                    <a:pt x="158" y="234"/>
                  </a:cubicBezTo>
                  <a:cubicBezTo>
                    <a:pt x="157" y="234"/>
                    <a:pt x="155" y="234"/>
                    <a:pt x="154" y="233"/>
                  </a:cubicBezTo>
                  <a:cubicBezTo>
                    <a:pt x="150" y="229"/>
                    <a:pt x="156" y="218"/>
                    <a:pt x="158" y="215"/>
                  </a:cubicBezTo>
                  <a:cubicBezTo>
                    <a:pt x="159" y="212"/>
                    <a:pt x="160" y="209"/>
                    <a:pt x="162" y="207"/>
                  </a:cubicBezTo>
                  <a:cubicBezTo>
                    <a:pt x="164" y="205"/>
                    <a:pt x="168" y="205"/>
                    <a:pt x="168" y="202"/>
                  </a:cubicBezTo>
                  <a:cubicBezTo>
                    <a:pt x="166" y="201"/>
                    <a:pt x="162" y="203"/>
                    <a:pt x="160" y="202"/>
                  </a:cubicBezTo>
                  <a:cubicBezTo>
                    <a:pt x="158" y="201"/>
                    <a:pt x="160" y="197"/>
                    <a:pt x="156" y="198"/>
                  </a:cubicBezTo>
                  <a:cubicBezTo>
                    <a:pt x="156" y="204"/>
                    <a:pt x="155" y="208"/>
                    <a:pt x="153" y="213"/>
                  </a:cubicBezTo>
                  <a:cubicBezTo>
                    <a:pt x="152" y="219"/>
                    <a:pt x="148" y="222"/>
                    <a:pt x="144" y="226"/>
                  </a:cubicBezTo>
                  <a:cubicBezTo>
                    <a:pt x="141" y="230"/>
                    <a:pt x="140" y="228"/>
                    <a:pt x="136" y="229"/>
                  </a:cubicBezTo>
                  <a:cubicBezTo>
                    <a:pt x="134" y="230"/>
                    <a:pt x="133" y="232"/>
                    <a:pt x="129" y="231"/>
                  </a:cubicBezTo>
                  <a:cubicBezTo>
                    <a:pt x="126" y="230"/>
                    <a:pt x="126" y="227"/>
                    <a:pt x="125" y="224"/>
                  </a:cubicBezTo>
                  <a:cubicBezTo>
                    <a:pt x="124" y="222"/>
                    <a:pt x="123" y="222"/>
                    <a:pt x="123" y="220"/>
                  </a:cubicBezTo>
                  <a:cubicBezTo>
                    <a:pt x="122" y="219"/>
                    <a:pt x="123" y="217"/>
                    <a:pt x="123" y="215"/>
                  </a:cubicBezTo>
                  <a:cubicBezTo>
                    <a:pt x="123" y="214"/>
                    <a:pt x="121" y="212"/>
                    <a:pt x="121" y="211"/>
                  </a:cubicBezTo>
                  <a:cubicBezTo>
                    <a:pt x="122" y="210"/>
                    <a:pt x="125" y="209"/>
                    <a:pt x="126" y="208"/>
                  </a:cubicBezTo>
                  <a:cubicBezTo>
                    <a:pt x="129" y="206"/>
                    <a:pt x="130" y="203"/>
                    <a:pt x="130" y="199"/>
                  </a:cubicBezTo>
                  <a:cubicBezTo>
                    <a:pt x="130" y="195"/>
                    <a:pt x="129" y="193"/>
                    <a:pt x="128" y="190"/>
                  </a:cubicBezTo>
                  <a:cubicBezTo>
                    <a:pt x="128" y="187"/>
                    <a:pt x="128" y="184"/>
                    <a:pt x="128" y="181"/>
                  </a:cubicBezTo>
                  <a:cubicBezTo>
                    <a:pt x="122" y="180"/>
                    <a:pt x="123" y="188"/>
                    <a:pt x="122" y="192"/>
                  </a:cubicBezTo>
                  <a:cubicBezTo>
                    <a:pt x="122" y="194"/>
                    <a:pt x="121" y="197"/>
                    <a:pt x="121" y="199"/>
                  </a:cubicBezTo>
                  <a:cubicBezTo>
                    <a:pt x="122" y="201"/>
                    <a:pt x="124" y="202"/>
                    <a:pt x="124" y="205"/>
                  </a:cubicBezTo>
                  <a:cubicBezTo>
                    <a:pt x="118" y="206"/>
                    <a:pt x="116" y="208"/>
                    <a:pt x="117" y="213"/>
                  </a:cubicBezTo>
                  <a:cubicBezTo>
                    <a:pt x="115" y="214"/>
                    <a:pt x="114" y="212"/>
                    <a:pt x="113" y="211"/>
                  </a:cubicBezTo>
                  <a:cubicBezTo>
                    <a:pt x="113" y="210"/>
                    <a:pt x="110" y="207"/>
                    <a:pt x="110" y="207"/>
                  </a:cubicBezTo>
                  <a:cubicBezTo>
                    <a:pt x="109" y="204"/>
                    <a:pt x="112" y="202"/>
                    <a:pt x="111" y="199"/>
                  </a:cubicBezTo>
                  <a:cubicBezTo>
                    <a:pt x="111" y="197"/>
                    <a:pt x="112" y="196"/>
                    <a:pt x="110" y="196"/>
                  </a:cubicBezTo>
                  <a:cubicBezTo>
                    <a:pt x="107" y="195"/>
                    <a:pt x="108" y="198"/>
                    <a:pt x="107" y="198"/>
                  </a:cubicBezTo>
                  <a:cubicBezTo>
                    <a:pt x="104" y="199"/>
                    <a:pt x="102" y="198"/>
                    <a:pt x="99" y="195"/>
                  </a:cubicBezTo>
                  <a:cubicBezTo>
                    <a:pt x="99" y="200"/>
                    <a:pt x="105" y="201"/>
                    <a:pt x="106" y="203"/>
                  </a:cubicBezTo>
                  <a:cubicBezTo>
                    <a:pt x="108" y="206"/>
                    <a:pt x="105" y="210"/>
                    <a:pt x="105" y="214"/>
                  </a:cubicBezTo>
                  <a:cubicBezTo>
                    <a:pt x="106" y="221"/>
                    <a:pt x="106" y="218"/>
                    <a:pt x="101" y="218"/>
                  </a:cubicBezTo>
                  <a:cubicBezTo>
                    <a:pt x="93" y="219"/>
                    <a:pt x="103" y="221"/>
                    <a:pt x="102" y="224"/>
                  </a:cubicBezTo>
                  <a:cubicBezTo>
                    <a:pt x="101" y="225"/>
                    <a:pt x="96" y="226"/>
                    <a:pt x="96" y="228"/>
                  </a:cubicBezTo>
                  <a:cubicBezTo>
                    <a:pt x="96" y="229"/>
                    <a:pt x="103" y="229"/>
                    <a:pt x="104" y="229"/>
                  </a:cubicBezTo>
                  <a:cubicBezTo>
                    <a:pt x="110" y="231"/>
                    <a:pt x="110" y="237"/>
                    <a:pt x="112" y="242"/>
                  </a:cubicBezTo>
                  <a:cubicBezTo>
                    <a:pt x="109" y="243"/>
                    <a:pt x="105" y="241"/>
                    <a:pt x="102" y="241"/>
                  </a:cubicBezTo>
                  <a:cubicBezTo>
                    <a:pt x="99" y="240"/>
                    <a:pt x="96" y="237"/>
                    <a:pt x="93" y="237"/>
                  </a:cubicBezTo>
                  <a:cubicBezTo>
                    <a:pt x="93" y="239"/>
                    <a:pt x="95" y="239"/>
                    <a:pt x="96" y="242"/>
                  </a:cubicBezTo>
                  <a:cubicBezTo>
                    <a:pt x="96" y="243"/>
                    <a:pt x="95" y="245"/>
                    <a:pt x="94" y="246"/>
                  </a:cubicBezTo>
                  <a:cubicBezTo>
                    <a:pt x="97" y="246"/>
                    <a:pt x="100" y="249"/>
                    <a:pt x="98" y="252"/>
                  </a:cubicBezTo>
                  <a:cubicBezTo>
                    <a:pt x="98" y="253"/>
                    <a:pt x="94" y="254"/>
                    <a:pt x="93" y="255"/>
                  </a:cubicBezTo>
                  <a:cubicBezTo>
                    <a:pt x="93" y="256"/>
                    <a:pt x="94" y="261"/>
                    <a:pt x="91" y="258"/>
                  </a:cubicBezTo>
                  <a:cubicBezTo>
                    <a:pt x="90" y="257"/>
                    <a:pt x="91" y="254"/>
                    <a:pt x="89" y="253"/>
                  </a:cubicBezTo>
                  <a:cubicBezTo>
                    <a:pt x="88" y="255"/>
                    <a:pt x="91" y="259"/>
                    <a:pt x="88" y="262"/>
                  </a:cubicBezTo>
                  <a:cubicBezTo>
                    <a:pt x="86" y="260"/>
                    <a:pt x="87" y="256"/>
                    <a:pt x="83" y="257"/>
                  </a:cubicBezTo>
                  <a:cubicBezTo>
                    <a:pt x="86" y="257"/>
                    <a:pt x="86" y="262"/>
                    <a:pt x="86" y="264"/>
                  </a:cubicBezTo>
                  <a:cubicBezTo>
                    <a:pt x="83" y="265"/>
                    <a:pt x="78" y="265"/>
                    <a:pt x="75" y="264"/>
                  </a:cubicBezTo>
                  <a:cubicBezTo>
                    <a:pt x="72" y="264"/>
                    <a:pt x="70" y="262"/>
                    <a:pt x="66" y="262"/>
                  </a:cubicBezTo>
                  <a:cubicBezTo>
                    <a:pt x="66" y="264"/>
                    <a:pt x="65" y="264"/>
                    <a:pt x="64" y="265"/>
                  </a:cubicBezTo>
                  <a:cubicBezTo>
                    <a:pt x="61" y="261"/>
                    <a:pt x="62" y="259"/>
                    <a:pt x="61" y="253"/>
                  </a:cubicBezTo>
                  <a:cubicBezTo>
                    <a:pt x="61" y="252"/>
                    <a:pt x="59" y="249"/>
                    <a:pt x="59" y="247"/>
                  </a:cubicBezTo>
                  <a:cubicBezTo>
                    <a:pt x="58" y="246"/>
                    <a:pt x="59" y="245"/>
                    <a:pt x="59" y="244"/>
                  </a:cubicBezTo>
                  <a:cubicBezTo>
                    <a:pt x="58" y="243"/>
                    <a:pt x="56" y="244"/>
                    <a:pt x="55" y="244"/>
                  </a:cubicBezTo>
                  <a:cubicBezTo>
                    <a:pt x="52" y="240"/>
                    <a:pt x="43" y="228"/>
                    <a:pt x="49" y="225"/>
                  </a:cubicBezTo>
                  <a:cubicBezTo>
                    <a:pt x="55" y="221"/>
                    <a:pt x="71" y="227"/>
                    <a:pt x="71" y="215"/>
                  </a:cubicBezTo>
                  <a:cubicBezTo>
                    <a:pt x="67" y="214"/>
                    <a:pt x="67" y="218"/>
                    <a:pt x="65" y="220"/>
                  </a:cubicBezTo>
                  <a:cubicBezTo>
                    <a:pt x="63" y="221"/>
                    <a:pt x="60" y="221"/>
                    <a:pt x="57" y="221"/>
                  </a:cubicBezTo>
                  <a:cubicBezTo>
                    <a:pt x="55" y="221"/>
                    <a:pt x="50" y="221"/>
                    <a:pt x="48" y="220"/>
                  </a:cubicBezTo>
                  <a:cubicBezTo>
                    <a:pt x="44" y="218"/>
                    <a:pt x="48" y="216"/>
                    <a:pt x="50" y="214"/>
                  </a:cubicBezTo>
                  <a:cubicBezTo>
                    <a:pt x="48" y="213"/>
                    <a:pt x="46" y="214"/>
                    <a:pt x="43" y="213"/>
                  </a:cubicBezTo>
                  <a:cubicBezTo>
                    <a:pt x="40" y="213"/>
                    <a:pt x="39" y="212"/>
                    <a:pt x="37" y="210"/>
                  </a:cubicBezTo>
                  <a:cubicBezTo>
                    <a:pt x="35" y="209"/>
                    <a:pt x="33" y="207"/>
                    <a:pt x="32" y="204"/>
                  </a:cubicBezTo>
                  <a:cubicBezTo>
                    <a:pt x="31" y="201"/>
                    <a:pt x="35" y="201"/>
                    <a:pt x="35" y="199"/>
                  </a:cubicBezTo>
                  <a:cubicBezTo>
                    <a:pt x="34" y="195"/>
                    <a:pt x="32" y="198"/>
                    <a:pt x="29" y="198"/>
                  </a:cubicBezTo>
                  <a:cubicBezTo>
                    <a:pt x="28" y="197"/>
                    <a:pt x="27" y="196"/>
                    <a:pt x="26" y="195"/>
                  </a:cubicBezTo>
                  <a:cubicBezTo>
                    <a:pt x="26" y="195"/>
                    <a:pt x="23" y="196"/>
                    <a:pt x="23" y="195"/>
                  </a:cubicBezTo>
                  <a:cubicBezTo>
                    <a:pt x="21" y="192"/>
                    <a:pt x="25" y="192"/>
                    <a:pt x="26" y="190"/>
                  </a:cubicBezTo>
                  <a:cubicBezTo>
                    <a:pt x="28" y="189"/>
                    <a:pt x="31" y="180"/>
                    <a:pt x="32" y="178"/>
                  </a:cubicBezTo>
                  <a:cubicBezTo>
                    <a:pt x="29" y="178"/>
                    <a:pt x="24" y="174"/>
                    <a:pt x="22" y="171"/>
                  </a:cubicBezTo>
                  <a:cubicBezTo>
                    <a:pt x="21" y="169"/>
                    <a:pt x="19" y="165"/>
                    <a:pt x="20" y="162"/>
                  </a:cubicBezTo>
                  <a:cubicBezTo>
                    <a:pt x="23" y="153"/>
                    <a:pt x="34" y="168"/>
                    <a:pt x="39" y="166"/>
                  </a:cubicBezTo>
                  <a:cubicBezTo>
                    <a:pt x="41" y="164"/>
                    <a:pt x="43" y="168"/>
                    <a:pt x="45" y="168"/>
                  </a:cubicBezTo>
                  <a:cubicBezTo>
                    <a:pt x="45" y="167"/>
                    <a:pt x="44" y="163"/>
                    <a:pt x="44" y="163"/>
                  </a:cubicBezTo>
                  <a:cubicBezTo>
                    <a:pt x="42" y="162"/>
                    <a:pt x="40" y="163"/>
                    <a:pt x="38" y="163"/>
                  </a:cubicBezTo>
                  <a:cubicBezTo>
                    <a:pt x="33" y="161"/>
                    <a:pt x="36" y="152"/>
                    <a:pt x="29" y="150"/>
                  </a:cubicBezTo>
                  <a:cubicBezTo>
                    <a:pt x="29" y="145"/>
                    <a:pt x="30" y="139"/>
                    <a:pt x="32" y="135"/>
                  </a:cubicBezTo>
                  <a:cubicBezTo>
                    <a:pt x="33" y="131"/>
                    <a:pt x="37" y="126"/>
                    <a:pt x="37" y="122"/>
                  </a:cubicBezTo>
                  <a:cubicBezTo>
                    <a:pt x="33" y="121"/>
                    <a:pt x="34" y="124"/>
                    <a:pt x="33" y="126"/>
                  </a:cubicBezTo>
                  <a:cubicBezTo>
                    <a:pt x="32" y="126"/>
                    <a:pt x="30" y="126"/>
                    <a:pt x="30" y="127"/>
                  </a:cubicBezTo>
                  <a:cubicBezTo>
                    <a:pt x="29" y="128"/>
                    <a:pt x="30" y="128"/>
                    <a:pt x="29" y="129"/>
                  </a:cubicBezTo>
                  <a:cubicBezTo>
                    <a:pt x="27" y="133"/>
                    <a:pt x="25" y="140"/>
                    <a:pt x="21" y="142"/>
                  </a:cubicBezTo>
                  <a:cubicBezTo>
                    <a:pt x="15" y="144"/>
                    <a:pt x="13" y="138"/>
                    <a:pt x="13" y="133"/>
                  </a:cubicBezTo>
                  <a:cubicBezTo>
                    <a:pt x="14" y="129"/>
                    <a:pt x="14" y="125"/>
                    <a:pt x="13" y="122"/>
                  </a:cubicBezTo>
                  <a:cubicBezTo>
                    <a:pt x="11" y="119"/>
                    <a:pt x="9" y="116"/>
                    <a:pt x="7" y="113"/>
                  </a:cubicBezTo>
                  <a:cubicBezTo>
                    <a:pt x="5" y="107"/>
                    <a:pt x="6" y="99"/>
                    <a:pt x="7" y="92"/>
                  </a:cubicBezTo>
                  <a:cubicBezTo>
                    <a:pt x="7" y="89"/>
                    <a:pt x="7" y="88"/>
                    <a:pt x="5" y="86"/>
                  </a:cubicBezTo>
                  <a:cubicBezTo>
                    <a:pt x="3" y="83"/>
                    <a:pt x="0" y="83"/>
                    <a:pt x="0" y="79"/>
                  </a:cubicBezTo>
                  <a:cubicBezTo>
                    <a:pt x="1" y="74"/>
                    <a:pt x="6" y="70"/>
                    <a:pt x="9" y="66"/>
                  </a:cubicBezTo>
                  <a:cubicBezTo>
                    <a:pt x="12" y="63"/>
                    <a:pt x="18" y="64"/>
                    <a:pt x="23" y="64"/>
                  </a:cubicBezTo>
                  <a:cubicBezTo>
                    <a:pt x="22" y="62"/>
                    <a:pt x="20" y="62"/>
                    <a:pt x="19" y="61"/>
                  </a:cubicBezTo>
                  <a:cubicBezTo>
                    <a:pt x="16" y="57"/>
                    <a:pt x="12" y="44"/>
                    <a:pt x="20" y="43"/>
                  </a:cubicBezTo>
                  <a:cubicBezTo>
                    <a:pt x="23" y="43"/>
                    <a:pt x="22" y="46"/>
                    <a:pt x="24" y="42"/>
                  </a:cubicBezTo>
                  <a:cubicBezTo>
                    <a:pt x="24" y="41"/>
                    <a:pt x="24" y="39"/>
                    <a:pt x="24" y="38"/>
                  </a:cubicBezTo>
                  <a:cubicBezTo>
                    <a:pt x="24" y="37"/>
                    <a:pt x="26" y="37"/>
                    <a:pt x="26" y="35"/>
                  </a:cubicBezTo>
                  <a:cubicBezTo>
                    <a:pt x="24" y="35"/>
                    <a:pt x="22" y="33"/>
                    <a:pt x="23" y="32"/>
                  </a:cubicBezTo>
                  <a:cubicBezTo>
                    <a:pt x="25" y="29"/>
                    <a:pt x="27" y="32"/>
                    <a:pt x="28" y="33"/>
                  </a:cubicBezTo>
                  <a:cubicBezTo>
                    <a:pt x="32" y="35"/>
                    <a:pt x="33" y="36"/>
                    <a:pt x="35" y="40"/>
                  </a:cubicBezTo>
                  <a:cubicBezTo>
                    <a:pt x="36" y="44"/>
                    <a:pt x="38" y="46"/>
                    <a:pt x="39" y="50"/>
                  </a:cubicBezTo>
                  <a:cubicBezTo>
                    <a:pt x="39" y="53"/>
                    <a:pt x="40" y="57"/>
                    <a:pt x="41" y="60"/>
                  </a:cubicBezTo>
                  <a:cubicBezTo>
                    <a:pt x="40" y="55"/>
                    <a:pt x="45" y="55"/>
                    <a:pt x="45" y="61"/>
                  </a:cubicBezTo>
                  <a:cubicBezTo>
                    <a:pt x="50" y="59"/>
                    <a:pt x="40" y="44"/>
                    <a:pt x="41" y="40"/>
                  </a:cubicBezTo>
                  <a:cubicBezTo>
                    <a:pt x="41" y="35"/>
                    <a:pt x="45" y="32"/>
                    <a:pt x="49" y="37"/>
                  </a:cubicBezTo>
                  <a:cubicBezTo>
                    <a:pt x="52" y="40"/>
                    <a:pt x="50" y="43"/>
                    <a:pt x="56" y="46"/>
                  </a:cubicBezTo>
                  <a:cubicBezTo>
                    <a:pt x="59" y="42"/>
                    <a:pt x="64" y="39"/>
                    <a:pt x="69" y="37"/>
                  </a:cubicBezTo>
                  <a:cubicBezTo>
                    <a:pt x="73" y="34"/>
                    <a:pt x="78" y="29"/>
                    <a:pt x="84" y="30"/>
                  </a:cubicBezTo>
                  <a:cubicBezTo>
                    <a:pt x="94" y="31"/>
                    <a:pt x="87" y="52"/>
                    <a:pt x="84" y="57"/>
                  </a:cubicBezTo>
                  <a:cubicBezTo>
                    <a:pt x="80" y="62"/>
                    <a:pt x="78" y="57"/>
                    <a:pt x="73" y="56"/>
                  </a:cubicBezTo>
                  <a:cubicBezTo>
                    <a:pt x="69" y="55"/>
                    <a:pt x="65" y="57"/>
                    <a:pt x="62" y="60"/>
                  </a:cubicBezTo>
                  <a:cubicBezTo>
                    <a:pt x="60" y="64"/>
                    <a:pt x="59" y="67"/>
                    <a:pt x="56" y="70"/>
                  </a:cubicBezTo>
                  <a:cubicBezTo>
                    <a:pt x="52" y="74"/>
                    <a:pt x="51" y="73"/>
                    <a:pt x="46" y="72"/>
                  </a:cubicBezTo>
                  <a:cubicBezTo>
                    <a:pt x="47" y="76"/>
                    <a:pt x="48" y="79"/>
                    <a:pt x="48" y="83"/>
                  </a:cubicBezTo>
                  <a:cubicBezTo>
                    <a:pt x="49" y="84"/>
                    <a:pt x="51" y="84"/>
                    <a:pt x="51" y="84"/>
                  </a:cubicBezTo>
                  <a:cubicBezTo>
                    <a:pt x="53" y="80"/>
                    <a:pt x="53" y="77"/>
                    <a:pt x="57" y="75"/>
                  </a:cubicBezTo>
                  <a:cubicBezTo>
                    <a:pt x="59" y="73"/>
                    <a:pt x="63" y="71"/>
                    <a:pt x="66" y="71"/>
                  </a:cubicBezTo>
                  <a:cubicBezTo>
                    <a:pt x="76" y="71"/>
                    <a:pt x="76" y="77"/>
                    <a:pt x="73" y="84"/>
                  </a:cubicBezTo>
                  <a:cubicBezTo>
                    <a:pt x="70" y="84"/>
                    <a:pt x="71" y="87"/>
                    <a:pt x="71" y="90"/>
                  </a:cubicBezTo>
                  <a:cubicBezTo>
                    <a:pt x="73" y="90"/>
                    <a:pt x="74" y="92"/>
                    <a:pt x="75" y="93"/>
                  </a:cubicBezTo>
                  <a:cubicBezTo>
                    <a:pt x="73" y="89"/>
                    <a:pt x="75" y="85"/>
                    <a:pt x="80" y="88"/>
                  </a:cubicBezTo>
                  <a:cubicBezTo>
                    <a:pt x="82" y="90"/>
                    <a:pt x="84" y="94"/>
                    <a:pt x="86" y="97"/>
                  </a:cubicBezTo>
                  <a:cubicBezTo>
                    <a:pt x="88" y="102"/>
                    <a:pt x="88" y="106"/>
                    <a:pt x="88" y="111"/>
                  </a:cubicBezTo>
                  <a:cubicBezTo>
                    <a:pt x="88" y="113"/>
                    <a:pt x="87" y="116"/>
                    <a:pt x="90" y="116"/>
                  </a:cubicBezTo>
                  <a:cubicBezTo>
                    <a:pt x="91" y="116"/>
                    <a:pt x="92" y="110"/>
                    <a:pt x="93" y="108"/>
                  </a:cubicBezTo>
                  <a:cubicBezTo>
                    <a:pt x="93" y="104"/>
                    <a:pt x="91" y="103"/>
                    <a:pt x="90" y="100"/>
                  </a:cubicBezTo>
                  <a:cubicBezTo>
                    <a:pt x="90" y="97"/>
                    <a:pt x="91" y="95"/>
                    <a:pt x="90" y="92"/>
                  </a:cubicBezTo>
                  <a:cubicBezTo>
                    <a:pt x="89" y="90"/>
                    <a:pt x="88" y="90"/>
                    <a:pt x="87" y="88"/>
                  </a:cubicBezTo>
                  <a:cubicBezTo>
                    <a:pt x="87" y="86"/>
                    <a:pt x="87" y="84"/>
                    <a:pt x="87" y="82"/>
                  </a:cubicBezTo>
                  <a:cubicBezTo>
                    <a:pt x="87" y="78"/>
                    <a:pt x="87" y="74"/>
                    <a:pt x="90" y="71"/>
                  </a:cubicBezTo>
                  <a:cubicBezTo>
                    <a:pt x="91" y="70"/>
                    <a:pt x="93" y="69"/>
                    <a:pt x="94" y="68"/>
                  </a:cubicBezTo>
                  <a:cubicBezTo>
                    <a:pt x="95" y="66"/>
                    <a:pt x="94" y="64"/>
                    <a:pt x="95" y="63"/>
                  </a:cubicBezTo>
                  <a:cubicBezTo>
                    <a:pt x="95" y="62"/>
                    <a:pt x="96" y="62"/>
                    <a:pt x="97" y="62"/>
                  </a:cubicBezTo>
                  <a:cubicBezTo>
                    <a:pt x="97" y="61"/>
                    <a:pt x="97" y="60"/>
                    <a:pt x="97" y="59"/>
                  </a:cubicBezTo>
                  <a:cubicBezTo>
                    <a:pt x="98" y="54"/>
                    <a:pt x="98" y="46"/>
                    <a:pt x="102" y="42"/>
                  </a:cubicBezTo>
                  <a:cubicBezTo>
                    <a:pt x="106" y="38"/>
                    <a:pt x="111" y="42"/>
                    <a:pt x="114" y="45"/>
                  </a:cubicBezTo>
                  <a:cubicBezTo>
                    <a:pt x="116" y="49"/>
                    <a:pt x="117" y="54"/>
                    <a:pt x="118" y="58"/>
                  </a:cubicBezTo>
                  <a:cubicBezTo>
                    <a:pt x="119" y="60"/>
                    <a:pt x="119" y="63"/>
                    <a:pt x="120" y="65"/>
                  </a:cubicBezTo>
                  <a:cubicBezTo>
                    <a:pt x="121" y="66"/>
                    <a:pt x="122" y="66"/>
                    <a:pt x="123" y="67"/>
                  </a:cubicBezTo>
                  <a:cubicBezTo>
                    <a:pt x="126" y="72"/>
                    <a:pt x="123" y="77"/>
                    <a:pt x="124" y="82"/>
                  </a:cubicBezTo>
                  <a:cubicBezTo>
                    <a:pt x="124" y="86"/>
                    <a:pt x="128" y="90"/>
                    <a:pt x="129" y="95"/>
                  </a:cubicBezTo>
                  <a:cubicBezTo>
                    <a:pt x="129" y="101"/>
                    <a:pt x="129" y="104"/>
                    <a:pt x="131" y="109"/>
                  </a:cubicBezTo>
                  <a:cubicBezTo>
                    <a:pt x="133" y="112"/>
                    <a:pt x="133" y="114"/>
                    <a:pt x="133" y="116"/>
                  </a:cubicBezTo>
                  <a:cubicBezTo>
                    <a:pt x="135" y="122"/>
                    <a:pt x="137" y="123"/>
                    <a:pt x="135" y="129"/>
                  </a:cubicBezTo>
                  <a:cubicBezTo>
                    <a:pt x="134" y="133"/>
                    <a:pt x="132" y="139"/>
                    <a:pt x="135" y="142"/>
                  </a:cubicBezTo>
                  <a:cubicBezTo>
                    <a:pt x="136" y="139"/>
                    <a:pt x="136" y="135"/>
                    <a:pt x="138" y="134"/>
                  </a:cubicBezTo>
                  <a:cubicBezTo>
                    <a:pt x="142" y="132"/>
                    <a:pt x="142" y="137"/>
                    <a:pt x="143" y="140"/>
                  </a:cubicBezTo>
                  <a:cubicBezTo>
                    <a:pt x="144" y="145"/>
                    <a:pt x="146" y="151"/>
                    <a:pt x="147" y="156"/>
                  </a:cubicBezTo>
                  <a:cubicBezTo>
                    <a:pt x="149" y="160"/>
                    <a:pt x="151" y="171"/>
                    <a:pt x="155" y="172"/>
                  </a:cubicBezTo>
                  <a:cubicBezTo>
                    <a:pt x="159" y="172"/>
                    <a:pt x="158" y="168"/>
                    <a:pt x="157" y="165"/>
                  </a:cubicBezTo>
                  <a:cubicBezTo>
                    <a:pt x="156" y="163"/>
                    <a:pt x="154" y="163"/>
                    <a:pt x="153" y="161"/>
                  </a:cubicBezTo>
                  <a:cubicBezTo>
                    <a:pt x="153" y="159"/>
                    <a:pt x="153" y="157"/>
                    <a:pt x="153" y="155"/>
                  </a:cubicBezTo>
                  <a:cubicBezTo>
                    <a:pt x="152" y="151"/>
                    <a:pt x="152" y="147"/>
                    <a:pt x="150" y="143"/>
                  </a:cubicBezTo>
                  <a:cubicBezTo>
                    <a:pt x="148" y="137"/>
                    <a:pt x="147" y="132"/>
                    <a:pt x="146" y="126"/>
                  </a:cubicBezTo>
                  <a:cubicBezTo>
                    <a:pt x="145" y="123"/>
                    <a:pt x="144" y="120"/>
                    <a:pt x="143" y="118"/>
                  </a:cubicBezTo>
                  <a:cubicBezTo>
                    <a:pt x="142" y="112"/>
                    <a:pt x="142" y="106"/>
                    <a:pt x="141" y="100"/>
                  </a:cubicBezTo>
                  <a:cubicBezTo>
                    <a:pt x="141" y="97"/>
                    <a:pt x="141" y="93"/>
                    <a:pt x="141" y="90"/>
                  </a:cubicBezTo>
                  <a:cubicBezTo>
                    <a:pt x="141" y="87"/>
                    <a:pt x="140" y="84"/>
                    <a:pt x="140" y="81"/>
                  </a:cubicBezTo>
                  <a:cubicBezTo>
                    <a:pt x="139" y="76"/>
                    <a:pt x="139" y="70"/>
                    <a:pt x="139" y="65"/>
                  </a:cubicBezTo>
                  <a:cubicBezTo>
                    <a:pt x="138" y="63"/>
                    <a:pt x="138" y="60"/>
                    <a:pt x="137" y="57"/>
                  </a:cubicBezTo>
                  <a:cubicBezTo>
                    <a:pt x="137" y="56"/>
                    <a:pt x="135" y="54"/>
                    <a:pt x="135" y="53"/>
                  </a:cubicBezTo>
                  <a:cubicBezTo>
                    <a:pt x="134" y="51"/>
                    <a:pt x="135" y="50"/>
                    <a:pt x="135" y="48"/>
                  </a:cubicBezTo>
                  <a:cubicBezTo>
                    <a:pt x="135" y="44"/>
                    <a:pt x="131" y="37"/>
                    <a:pt x="133" y="33"/>
                  </a:cubicBezTo>
                  <a:cubicBezTo>
                    <a:pt x="134" y="29"/>
                    <a:pt x="139" y="30"/>
                    <a:pt x="143" y="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0" name="Freeform 254"/>
            <p:cNvSpPr>
              <a:spLocks/>
            </p:cNvSpPr>
            <p:nvPr/>
          </p:nvSpPr>
          <p:spPr bwMode="auto">
            <a:xfrm>
              <a:off x="-10550525" y="-5453063"/>
              <a:ext cx="41275" cy="46038"/>
            </a:xfrm>
            <a:custGeom>
              <a:avLst/>
              <a:gdLst>
                <a:gd name="T0" fmla="*/ 10 w 11"/>
                <a:gd name="T1" fmla="*/ 9 h 12"/>
                <a:gd name="T2" fmla="*/ 2 w 11"/>
                <a:gd name="T3" fmla="*/ 11 h 12"/>
                <a:gd name="T4" fmla="*/ 2 w 11"/>
                <a:gd name="T5" fmla="*/ 4 h 12"/>
                <a:gd name="T6" fmla="*/ 3 w 11"/>
                <a:gd name="T7" fmla="*/ 0 h 12"/>
                <a:gd name="T8" fmla="*/ 8 w 11"/>
                <a:gd name="T9" fmla="*/ 1 h 12"/>
                <a:gd name="T10" fmla="*/ 9 w 11"/>
                <a:gd name="T11" fmla="*/ 5 h 12"/>
                <a:gd name="T12" fmla="*/ 10 w 11"/>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9"/>
                  </a:moveTo>
                  <a:cubicBezTo>
                    <a:pt x="9" y="11"/>
                    <a:pt x="4" y="12"/>
                    <a:pt x="2" y="11"/>
                  </a:cubicBezTo>
                  <a:cubicBezTo>
                    <a:pt x="1" y="9"/>
                    <a:pt x="1" y="6"/>
                    <a:pt x="2" y="4"/>
                  </a:cubicBezTo>
                  <a:cubicBezTo>
                    <a:pt x="2" y="2"/>
                    <a:pt x="0" y="1"/>
                    <a:pt x="3" y="0"/>
                  </a:cubicBezTo>
                  <a:cubicBezTo>
                    <a:pt x="4" y="0"/>
                    <a:pt x="7" y="0"/>
                    <a:pt x="8" y="1"/>
                  </a:cubicBezTo>
                  <a:cubicBezTo>
                    <a:pt x="9" y="2"/>
                    <a:pt x="8" y="3"/>
                    <a:pt x="9" y="5"/>
                  </a:cubicBezTo>
                  <a:cubicBezTo>
                    <a:pt x="9" y="6"/>
                    <a:pt x="11" y="7"/>
                    <a:pt x="10"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1" name="Freeform 255"/>
            <p:cNvSpPr>
              <a:spLocks/>
            </p:cNvSpPr>
            <p:nvPr/>
          </p:nvSpPr>
          <p:spPr bwMode="auto">
            <a:xfrm>
              <a:off x="-10558463" y="-5486400"/>
              <a:ext cx="41275" cy="33338"/>
            </a:xfrm>
            <a:custGeom>
              <a:avLst/>
              <a:gdLst>
                <a:gd name="T0" fmla="*/ 4 w 11"/>
                <a:gd name="T1" fmla="*/ 1 h 9"/>
                <a:gd name="T2" fmla="*/ 11 w 11"/>
                <a:gd name="T3" fmla="*/ 8 h 9"/>
                <a:gd name="T4" fmla="*/ 2 w 11"/>
                <a:gd name="T5" fmla="*/ 6 h 9"/>
                <a:gd name="T6" fmla="*/ 4 w 11"/>
                <a:gd name="T7" fmla="*/ 1 h 9"/>
              </a:gdLst>
              <a:ahLst/>
              <a:cxnLst>
                <a:cxn ang="0">
                  <a:pos x="T0" y="T1"/>
                </a:cxn>
                <a:cxn ang="0">
                  <a:pos x="T2" y="T3"/>
                </a:cxn>
                <a:cxn ang="0">
                  <a:pos x="T4" y="T5"/>
                </a:cxn>
                <a:cxn ang="0">
                  <a:pos x="T6" y="T7"/>
                </a:cxn>
              </a:cxnLst>
              <a:rect l="0" t="0" r="r" b="b"/>
              <a:pathLst>
                <a:path w="11" h="9">
                  <a:moveTo>
                    <a:pt x="4" y="1"/>
                  </a:moveTo>
                  <a:cubicBezTo>
                    <a:pt x="6" y="0"/>
                    <a:pt x="11" y="5"/>
                    <a:pt x="11" y="8"/>
                  </a:cubicBezTo>
                  <a:cubicBezTo>
                    <a:pt x="11" y="9"/>
                    <a:pt x="3" y="7"/>
                    <a:pt x="2" y="6"/>
                  </a:cubicBezTo>
                  <a:cubicBezTo>
                    <a:pt x="0" y="4"/>
                    <a:pt x="1" y="1"/>
                    <a:pt x="4"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2" name="Freeform 256"/>
            <p:cNvSpPr>
              <a:spLocks/>
            </p:cNvSpPr>
            <p:nvPr/>
          </p:nvSpPr>
          <p:spPr bwMode="auto">
            <a:xfrm>
              <a:off x="-9661525" y="-5291138"/>
              <a:ext cx="74613" cy="71438"/>
            </a:xfrm>
            <a:custGeom>
              <a:avLst/>
              <a:gdLst>
                <a:gd name="T0" fmla="*/ 7 w 20"/>
                <a:gd name="T1" fmla="*/ 14 h 19"/>
                <a:gd name="T2" fmla="*/ 1 w 20"/>
                <a:gd name="T3" fmla="*/ 14 h 19"/>
                <a:gd name="T4" fmla="*/ 0 w 20"/>
                <a:gd name="T5" fmla="*/ 7 h 19"/>
                <a:gd name="T6" fmla="*/ 13 w 20"/>
                <a:gd name="T7" fmla="*/ 9 h 19"/>
                <a:gd name="T8" fmla="*/ 13 w 20"/>
                <a:gd name="T9" fmla="*/ 16 h 19"/>
                <a:gd name="T10" fmla="*/ 7 w 20"/>
                <a:gd name="T11" fmla="*/ 14 h 19"/>
              </a:gdLst>
              <a:ahLst/>
              <a:cxnLst>
                <a:cxn ang="0">
                  <a:pos x="T0" y="T1"/>
                </a:cxn>
                <a:cxn ang="0">
                  <a:pos x="T2" y="T3"/>
                </a:cxn>
                <a:cxn ang="0">
                  <a:pos x="T4" y="T5"/>
                </a:cxn>
                <a:cxn ang="0">
                  <a:pos x="T6" y="T7"/>
                </a:cxn>
                <a:cxn ang="0">
                  <a:pos x="T8" y="T9"/>
                </a:cxn>
                <a:cxn ang="0">
                  <a:pos x="T10" y="T11"/>
                </a:cxn>
              </a:cxnLst>
              <a:rect l="0" t="0" r="r" b="b"/>
              <a:pathLst>
                <a:path w="20" h="19">
                  <a:moveTo>
                    <a:pt x="7" y="14"/>
                  </a:moveTo>
                  <a:cubicBezTo>
                    <a:pt x="5" y="14"/>
                    <a:pt x="4" y="17"/>
                    <a:pt x="1" y="14"/>
                  </a:cubicBezTo>
                  <a:cubicBezTo>
                    <a:pt x="0" y="12"/>
                    <a:pt x="0" y="9"/>
                    <a:pt x="0" y="7"/>
                  </a:cubicBezTo>
                  <a:cubicBezTo>
                    <a:pt x="1" y="0"/>
                    <a:pt x="10" y="7"/>
                    <a:pt x="13" y="9"/>
                  </a:cubicBezTo>
                  <a:cubicBezTo>
                    <a:pt x="16" y="11"/>
                    <a:pt x="20" y="19"/>
                    <a:pt x="13" y="16"/>
                  </a:cubicBezTo>
                  <a:cubicBezTo>
                    <a:pt x="10" y="15"/>
                    <a:pt x="10" y="13"/>
                    <a:pt x="7"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3" name="Freeform 257"/>
            <p:cNvSpPr>
              <a:spLocks/>
            </p:cNvSpPr>
            <p:nvPr/>
          </p:nvSpPr>
          <p:spPr bwMode="auto">
            <a:xfrm>
              <a:off x="-9636125" y="-5219700"/>
              <a:ext cx="38100" cy="49213"/>
            </a:xfrm>
            <a:custGeom>
              <a:avLst/>
              <a:gdLst>
                <a:gd name="T0" fmla="*/ 7 w 10"/>
                <a:gd name="T1" fmla="*/ 3 h 13"/>
                <a:gd name="T2" fmla="*/ 9 w 10"/>
                <a:gd name="T3" fmla="*/ 8 h 13"/>
                <a:gd name="T4" fmla="*/ 4 w 10"/>
                <a:gd name="T5" fmla="*/ 12 h 13"/>
                <a:gd name="T6" fmla="*/ 1 w 10"/>
                <a:gd name="T7" fmla="*/ 4 h 13"/>
                <a:gd name="T8" fmla="*/ 7 w 10"/>
                <a:gd name="T9" fmla="*/ 3 h 13"/>
              </a:gdLst>
              <a:ahLst/>
              <a:cxnLst>
                <a:cxn ang="0">
                  <a:pos x="T0" y="T1"/>
                </a:cxn>
                <a:cxn ang="0">
                  <a:pos x="T2" y="T3"/>
                </a:cxn>
                <a:cxn ang="0">
                  <a:pos x="T4" y="T5"/>
                </a:cxn>
                <a:cxn ang="0">
                  <a:pos x="T6" y="T7"/>
                </a:cxn>
                <a:cxn ang="0">
                  <a:pos x="T8" y="T9"/>
                </a:cxn>
              </a:cxnLst>
              <a:rect l="0" t="0" r="r" b="b"/>
              <a:pathLst>
                <a:path w="10" h="13">
                  <a:moveTo>
                    <a:pt x="7" y="3"/>
                  </a:moveTo>
                  <a:cubicBezTo>
                    <a:pt x="9" y="5"/>
                    <a:pt x="10" y="6"/>
                    <a:pt x="9" y="8"/>
                  </a:cubicBezTo>
                  <a:cubicBezTo>
                    <a:pt x="9" y="9"/>
                    <a:pt x="5" y="12"/>
                    <a:pt x="4" y="12"/>
                  </a:cubicBezTo>
                  <a:cubicBezTo>
                    <a:pt x="0" y="13"/>
                    <a:pt x="1" y="6"/>
                    <a:pt x="1" y="4"/>
                  </a:cubicBezTo>
                  <a:cubicBezTo>
                    <a:pt x="2" y="0"/>
                    <a:pt x="5" y="2"/>
                    <a:pt x="7"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4" name="Freeform 258"/>
            <p:cNvSpPr>
              <a:spLocks/>
            </p:cNvSpPr>
            <p:nvPr/>
          </p:nvSpPr>
          <p:spPr bwMode="auto">
            <a:xfrm>
              <a:off x="-9215438" y="-5872163"/>
              <a:ext cx="36513" cy="44450"/>
            </a:xfrm>
            <a:custGeom>
              <a:avLst/>
              <a:gdLst>
                <a:gd name="T0" fmla="*/ 2 w 10"/>
                <a:gd name="T1" fmla="*/ 1 h 12"/>
                <a:gd name="T2" fmla="*/ 4 w 10"/>
                <a:gd name="T3" fmla="*/ 0 h 12"/>
                <a:gd name="T4" fmla="*/ 5 w 10"/>
                <a:gd name="T5" fmla="*/ 5 h 12"/>
                <a:gd name="T6" fmla="*/ 9 w 10"/>
                <a:gd name="T7" fmla="*/ 10 h 12"/>
                <a:gd name="T8" fmla="*/ 0 w 10"/>
                <a:gd name="T9" fmla="*/ 8 h 12"/>
                <a:gd name="T10" fmla="*/ 2 w 10"/>
                <a:gd name="T11" fmla="*/ 1 h 12"/>
              </a:gdLst>
              <a:ahLst/>
              <a:cxnLst>
                <a:cxn ang="0">
                  <a:pos x="T0" y="T1"/>
                </a:cxn>
                <a:cxn ang="0">
                  <a:pos x="T2" y="T3"/>
                </a:cxn>
                <a:cxn ang="0">
                  <a:pos x="T4" y="T5"/>
                </a:cxn>
                <a:cxn ang="0">
                  <a:pos x="T6" y="T7"/>
                </a:cxn>
                <a:cxn ang="0">
                  <a:pos x="T8" y="T9"/>
                </a:cxn>
                <a:cxn ang="0">
                  <a:pos x="T10" y="T11"/>
                </a:cxn>
              </a:cxnLst>
              <a:rect l="0" t="0" r="r" b="b"/>
              <a:pathLst>
                <a:path w="10" h="12">
                  <a:moveTo>
                    <a:pt x="2" y="1"/>
                  </a:moveTo>
                  <a:cubicBezTo>
                    <a:pt x="2" y="0"/>
                    <a:pt x="3" y="0"/>
                    <a:pt x="4" y="0"/>
                  </a:cubicBezTo>
                  <a:cubicBezTo>
                    <a:pt x="5" y="1"/>
                    <a:pt x="5" y="4"/>
                    <a:pt x="5" y="5"/>
                  </a:cubicBezTo>
                  <a:cubicBezTo>
                    <a:pt x="6" y="8"/>
                    <a:pt x="10" y="8"/>
                    <a:pt x="9" y="10"/>
                  </a:cubicBezTo>
                  <a:cubicBezTo>
                    <a:pt x="9" y="12"/>
                    <a:pt x="1" y="10"/>
                    <a:pt x="0" y="8"/>
                  </a:cubicBezTo>
                  <a:cubicBezTo>
                    <a:pt x="0" y="7"/>
                    <a:pt x="0" y="2"/>
                    <a:pt x="2"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5" name="Freeform 259"/>
            <p:cNvSpPr>
              <a:spLocks/>
            </p:cNvSpPr>
            <p:nvPr/>
          </p:nvSpPr>
          <p:spPr bwMode="auto">
            <a:xfrm>
              <a:off x="-9583738" y="-6059488"/>
              <a:ext cx="115888" cy="77788"/>
            </a:xfrm>
            <a:custGeom>
              <a:avLst/>
              <a:gdLst>
                <a:gd name="T0" fmla="*/ 16 w 31"/>
                <a:gd name="T1" fmla="*/ 12 h 21"/>
                <a:gd name="T2" fmla="*/ 8 w 31"/>
                <a:gd name="T3" fmla="*/ 21 h 21"/>
                <a:gd name="T4" fmla="*/ 2 w 31"/>
                <a:gd name="T5" fmla="*/ 14 h 21"/>
                <a:gd name="T6" fmla="*/ 10 w 31"/>
                <a:gd name="T7" fmla="*/ 9 h 21"/>
                <a:gd name="T8" fmla="*/ 6 w 31"/>
                <a:gd name="T9" fmla="*/ 7 h 21"/>
                <a:gd name="T10" fmla="*/ 4 w 31"/>
                <a:gd name="T11" fmla="*/ 1 h 21"/>
                <a:gd name="T12" fmla="*/ 11 w 31"/>
                <a:gd name="T13" fmla="*/ 2 h 21"/>
                <a:gd name="T14" fmla="*/ 14 w 31"/>
                <a:gd name="T15" fmla="*/ 6 h 21"/>
                <a:gd name="T16" fmla="*/ 17 w 31"/>
                <a:gd name="T17" fmla="*/ 6 h 21"/>
                <a:gd name="T18" fmla="*/ 27 w 31"/>
                <a:gd name="T19" fmla="*/ 15 h 21"/>
                <a:gd name="T20" fmla="*/ 16 w 31"/>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16" y="12"/>
                  </a:moveTo>
                  <a:cubicBezTo>
                    <a:pt x="10" y="12"/>
                    <a:pt x="12" y="19"/>
                    <a:pt x="8" y="21"/>
                  </a:cubicBezTo>
                  <a:cubicBezTo>
                    <a:pt x="6" y="21"/>
                    <a:pt x="0" y="15"/>
                    <a:pt x="2" y="14"/>
                  </a:cubicBezTo>
                  <a:cubicBezTo>
                    <a:pt x="5" y="13"/>
                    <a:pt x="12" y="13"/>
                    <a:pt x="10" y="9"/>
                  </a:cubicBezTo>
                  <a:cubicBezTo>
                    <a:pt x="8" y="8"/>
                    <a:pt x="7" y="8"/>
                    <a:pt x="6" y="7"/>
                  </a:cubicBezTo>
                  <a:cubicBezTo>
                    <a:pt x="4" y="5"/>
                    <a:pt x="4" y="3"/>
                    <a:pt x="4" y="1"/>
                  </a:cubicBezTo>
                  <a:cubicBezTo>
                    <a:pt x="7" y="0"/>
                    <a:pt x="9" y="0"/>
                    <a:pt x="11" y="2"/>
                  </a:cubicBezTo>
                  <a:cubicBezTo>
                    <a:pt x="12" y="3"/>
                    <a:pt x="12" y="5"/>
                    <a:pt x="14" y="6"/>
                  </a:cubicBezTo>
                  <a:cubicBezTo>
                    <a:pt x="15" y="6"/>
                    <a:pt x="16" y="6"/>
                    <a:pt x="17" y="6"/>
                  </a:cubicBezTo>
                  <a:cubicBezTo>
                    <a:pt x="19" y="7"/>
                    <a:pt x="31" y="11"/>
                    <a:pt x="27" y="15"/>
                  </a:cubicBezTo>
                  <a:cubicBezTo>
                    <a:pt x="24" y="18"/>
                    <a:pt x="18" y="12"/>
                    <a:pt x="16"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6" name="Freeform 260"/>
            <p:cNvSpPr>
              <a:spLocks/>
            </p:cNvSpPr>
            <p:nvPr/>
          </p:nvSpPr>
          <p:spPr bwMode="auto">
            <a:xfrm>
              <a:off x="-9748838" y="-3082925"/>
              <a:ext cx="57150" cy="74613"/>
            </a:xfrm>
            <a:custGeom>
              <a:avLst/>
              <a:gdLst>
                <a:gd name="T0" fmla="*/ 13 w 15"/>
                <a:gd name="T1" fmla="*/ 10 h 20"/>
                <a:gd name="T2" fmla="*/ 10 w 15"/>
                <a:gd name="T3" fmla="*/ 18 h 20"/>
                <a:gd name="T4" fmla="*/ 5 w 15"/>
                <a:gd name="T5" fmla="*/ 12 h 20"/>
                <a:gd name="T6" fmla="*/ 1 w 15"/>
                <a:gd name="T7" fmla="*/ 7 h 20"/>
                <a:gd name="T8" fmla="*/ 8 w 15"/>
                <a:gd name="T9" fmla="*/ 0 h 20"/>
                <a:gd name="T10" fmla="*/ 13 w 15"/>
                <a:gd name="T11" fmla="*/ 4 h 20"/>
                <a:gd name="T12" fmla="*/ 13 w 15"/>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5" h="20">
                  <a:moveTo>
                    <a:pt x="13" y="10"/>
                  </a:moveTo>
                  <a:cubicBezTo>
                    <a:pt x="12" y="12"/>
                    <a:pt x="12" y="17"/>
                    <a:pt x="10" y="18"/>
                  </a:cubicBezTo>
                  <a:cubicBezTo>
                    <a:pt x="7" y="20"/>
                    <a:pt x="6" y="14"/>
                    <a:pt x="5" y="12"/>
                  </a:cubicBezTo>
                  <a:cubicBezTo>
                    <a:pt x="3" y="10"/>
                    <a:pt x="1" y="9"/>
                    <a:pt x="1" y="7"/>
                  </a:cubicBezTo>
                  <a:cubicBezTo>
                    <a:pt x="0" y="2"/>
                    <a:pt x="4" y="0"/>
                    <a:pt x="8" y="0"/>
                  </a:cubicBezTo>
                  <a:cubicBezTo>
                    <a:pt x="11" y="0"/>
                    <a:pt x="12" y="2"/>
                    <a:pt x="13" y="4"/>
                  </a:cubicBezTo>
                  <a:cubicBezTo>
                    <a:pt x="15" y="7"/>
                    <a:pt x="14" y="7"/>
                    <a:pt x="13"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7" name="Freeform 261"/>
            <p:cNvSpPr>
              <a:spLocks/>
            </p:cNvSpPr>
            <p:nvPr/>
          </p:nvSpPr>
          <p:spPr bwMode="auto">
            <a:xfrm>
              <a:off x="-8075613" y="-322263"/>
              <a:ext cx="63500" cy="52388"/>
            </a:xfrm>
            <a:custGeom>
              <a:avLst/>
              <a:gdLst>
                <a:gd name="T0" fmla="*/ 12 w 17"/>
                <a:gd name="T1" fmla="*/ 12 h 14"/>
                <a:gd name="T2" fmla="*/ 8 w 17"/>
                <a:gd name="T3" fmla="*/ 14 h 14"/>
                <a:gd name="T4" fmla="*/ 5 w 17"/>
                <a:gd name="T5" fmla="*/ 10 h 14"/>
                <a:gd name="T6" fmla="*/ 2 w 17"/>
                <a:gd name="T7" fmla="*/ 6 h 14"/>
                <a:gd name="T8" fmla="*/ 10 w 17"/>
                <a:gd name="T9" fmla="*/ 0 h 14"/>
                <a:gd name="T10" fmla="*/ 10 w 17"/>
                <a:gd name="T11" fmla="*/ 6 h 14"/>
                <a:gd name="T12" fmla="*/ 14 w 17"/>
                <a:gd name="T13" fmla="*/ 11 h 14"/>
                <a:gd name="T14" fmla="*/ 12 w 17"/>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4">
                  <a:moveTo>
                    <a:pt x="12" y="12"/>
                  </a:moveTo>
                  <a:cubicBezTo>
                    <a:pt x="11" y="12"/>
                    <a:pt x="9" y="14"/>
                    <a:pt x="8" y="14"/>
                  </a:cubicBezTo>
                  <a:cubicBezTo>
                    <a:pt x="6" y="14"/>
                    <a:pt x="6" y="11"/>
                    <a:pt x="5" y="10"/>
                  </a:cubicBezTo>
                  <a:cubicBezTo>
                    <a:pt x="4" y="8"/>
                    <a:pt x="2" y="8"/>
                    <a:pt x="2" y="6"/>
                  </a:cubicBezTo>
                  <a:cubicBezTo>
                    <a:pt x="0" y="1"/>
                    <a:pt x="6" y="0"/>
                    <a:pt x="10" y="0"/>
                  </a:cubicBezTo>
                  <a:cubicBezTo>
                    <a:pt x="9" y="3"/>
                    <a:pt x="10" y="4"/>
                    <a:pt x="10" y="6"/>
                  </a:cubicBezTo>
                  <a:cubicBezTo>
                    <a:pt x="11" y="7"/>
                    <a:pt x="17" y="8"/>
                    <a:pt x="14" y="11"/>
                  </a:cubicBezTo>
                  <a:cubicBezTo>
                    <a:pt x="13" y="12"/>
                    <a:pt x="13" y="12"/>
                    <a:pt x="12"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8" name="Freeform 262"/>
            <p:cNvSpPr>
              <a:spLocks/>
            </p:cNvSpPr>
            <p:nvPr/>
          </p:nvSpPr>
          <p:spPr bwMode="auto">
            <a:xfrm>
              <a:off x="-9234488" y="-1931988"/>
              <a:ext cx="33338" cy="71438"/>
            </a:xfrm>
            <a:custGeom>
              <a:avLst/>
              <a:gdLst>
                <a:gd name="T0" fmla="*/ 9 w 9"/>
                <a:gd name="T1" fmla="*/ 14 h 19"/>
                <a:gd name="T2" fmla="*/ 5 w 9"/>
                <a:gd name="T3" fmla="*/ 18 h 19"/>
                <a:gd name="T4" fmla="*/ 1 w 9"/>
                <a:gd name="T5" fmla="*/ 16 h 19"/>
                <a:gd name="T6" fmla="*/ 1 w 9"/>
                <a:gd name="T7" fmla="*/ 6 h 19"/>
                <a:gd name="T8" fmla="*/ 7 w 9"/>
                <a:gd name="T9" fmla="*/ 3 h 19"/>
                <a:gd name="T10" fmla="*/ 6 w 9"/>
                <a:gd name="T11" fmla="*/ 9 h 19"/>
                <a:gd name="T12" fmla="*/ 7 w 9"/>
                <a:gd name="T13" fmla="*/ 10 h 19"/>
                <a:gd name="T14" fmla="*/ 7 w 9"/>
                <a:gd name="T15" fmla="*/ 11 h 19"/>
                <a:gd name="T16" fmla="*/ 6 w 9"/>
                <a:gd name="T17" fmla="*/ 11 h 19"/>
                <a:gd name="T18" fmla="*/ 9 w 9"/>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9" y="14"/>
                  </a:moveTo>
                  <a:cubicBezTo>
                    <a:pt x="9" y="15"/>
                    <a:pt x="6" y="17"/>
                    <a:pt x="5" y="18"/>
                  </a:cubicBezTo>
                  <a:cubicBezTo>
                    <a:pt x="3" y="18"/>
                    <a:pt x="3" y="19"/>
                    <a:pt x="1" y="16"/>
                  </a:cubicBezTo>
                  <a:cubicBezTo>
                    <a:pt x="0" y="14"/>
                    <a:pt x="0" y="8"/>
                    <a:pt x="1" y="6"/>
                  </a:cubicBezTo>
                  <a:cubicBezTo>
                    <a:pt x="2" y="5"/>
                    <a:pt x="5" y="0"/>
                    <a:pt x="7" y="3"/>
                  </a:cubicBezTo>
                  <a:cubicBezTo>
                    <a:pt x="8" y="5"/>
                    <a:pt x="5" y="7"/>
                    <a:pt x="6" y="9"/>
                  </a:cubicBezTo>
                  <a:cubicBezTo>
                    <a:pt x="6" y="9"/>
                    <a:pt x="7" y="10"/>
                    <a:pt x="7" y="10"/>
                  </a:cubicBezTo>
                  <a:cubicBezTo>
                    <a:pt x="7" y="10"/>
                    <a:pt x="7" y="11"/>
                    <a:pt x="7" y="11"/>
                  </a:cubicBezTo>
                  <a:cubicBezTo>
                    <a:pt x="7" y="11"/>
                    <a:pt x="6" y="11"/>
                    <a:pt x="6" y="11"/>
                  </a:cubicBezTo>
                  <a:cubicBezTo>
                    <a:pt x="7" y="13"/>
                    <a:pt x="9" y="12"/>
                    <a:pt x="9"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9" name="Freeform 263"/>
            <p:cNvSpPr>
              <a:spLocks/>
            </p:cNvSpPr>
            <p:nvPr/>
          </p:nvSpPr>
          <p:spPr bwMode="auto">
            <a:xfrm>
              <a:off x="-9167813" y="-1938338"/>
              <a:ext cx="34925" cy="44450"/>
            </a:xfrm>
            <a:custGeom>
              <a:avLst/>
              <a:gdLst>
                <a:gd name="T0" fmla="*/ 9 w 9"/>
                <a:gd name="T1" fmla="*/ 5 h 12"/>
                <a:gd name="T2" fmla="*/ 1 w 9"/>
                <a:gd name="T3" fmla="*/ 7 h 12"/>
                <a:gd name="T4" fmla="*/ 9 w 9"/>
                <a:gd name="T5" fmla="*/ 5 h 12"/>
              </a:gdLst>
              <a:ahLst/>
              <a:cxnLst>
                <a:cxn ang="0">
                  <a:pos x="T0" y="T1"/>
                </a:cxn>
                <a:cxn ang="0">
                  <a:pos x="T2" y="T3"/>
                </a:cxn>
                <a:cxn ang="0">
                  <a:pos x="T4" y="T5"/>
                </a:cxn>
              </a:cxnLst>
              <a:rect l="0" t="0" r="r" b="b"/>
              <a:pathLst>
                <a:path w="9" h="12">
                  <a:moveTo>
                    <a:pt x="9" y="5"/>
                  </a:moveTo>
                  <a:cubicBezTo>
                    <a:pt x="9" y="5"/>
                    <a:pt x="3" y="12"/>
                    <a:pt x="1" y="7"/>
                  </a:cubicBezTo>
                  <a:cubicBezTo>
                    <a:pt x="0" y="4"/>
                    <a:pt x="7" y="0"/>
                    <a:pt x="9"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0" name="Freeform 264"/>
            <p:cNvSpPr>
              <a:spLocks/>
            </p:cNvSpPr>
            <p:nvPr/>
          </p:nvSpPr>
          <p:spPr bwMode="auto">
            <a:xfrm>
              <a:off x="-9432925" y="-1860550"/>
              <a:ext cx="165100" cy="139700"/>
            </a:xfrm>
            <a:custGeom>
              <a:avLst/>
              <a:gdLst>
                <a:gd name="T0" fmla="*/ 21 w 44"/>
                <a:gd name="T1" fmla="*/ 31 h 37"/>
                <a:gd name="T2" fmla="*/ 4 w 44"/>
                <a:gd name="T3" fmla="*/ 33 h 37"/>
                <a:gd name="T4" fmla="*/ 7 w 44"/>
                <a:gd name="T5" fmla="*/ 29 h 37"/>
                <a:gd name="T6" fmla="*/ 8 w 44"/>
                <a:gd name="T7" fmla="*/ 24 h 37"/>
                <a:gd name="T8" fmla="*/ 3 w 44"/>
                <a:gd name="T9" fmla="*/ 25 h 37"/>
                <a:gd name="T10" fmla="*/ 1 w 44"/>
                <a:gd name="T11" fmla="*/ 20 h 37"/>
                <a:gd name="T12" fmla="*/ 8 w 44"/>
                <a:gd name="T13" fmla="*/ 20 h 37"/>
                <a:gd name="T14" fmla="*/ 12 w 44"/>
                <a:gd name="T15" fmla="*/ 19 h 37"/>
                <a:gd name="T16" fmla="*/ 15 w 44"/>
                <a:gd name="T17" fmla="*/ 14 h 37"/>
                <a:gd name="T18" fmla="*/ 19 w 44"/>
                <a:gd name="T19" fmla="*/ 15 h 37"/>
                <a:gd name="T20" fmla="*/ 20 w 44"/>
                <a:gd name="T21" fmla="*/ 18 h 37"/>
                <a:gd name="T22" fmla="*/ 24 w 44"/>
                <a:gd name="T23" fmla="*/ 18 h 37"/>
                <a:gd name="T24" fmla="*/ 21 w 44"/>
                <a:gd name="T25" fmla="*/ 12 h 37"/>
                <a:gd name="T26" fmla="*/ 26 w 44"/>
                <a:gd name="T27" fmla="*/ 13 h 37"/>
                <a:gd name="T28" fmla="*/ 29 w 44"/>
                <a:gd name="T29" fmla="*/ 13 h 37"/>
                <a:gd name="T30" fmla="*/ 29 w 44"/>
                <a:gd name="T31" fmla="*/ 15 h 37"/>
                <a:gd name="T32" fmla="*/ 30 w 44"/>
                <a:gd name="T33" fmla="*/ 9 h 37"/>
                <a:gd name="T34" fmla="*/ 37 w 44"/>
                <a:gd name="T35" fmla="*/ 6 h 37"/>
                <a:gd name="T36" fmla="*/ 44 w 44"/>
                <a:gd name="T37" fmla="*/ 8 h 37"/>
                <a:gd name="T38" fmla="*/ 36 w 44"/>
                <a:gd name="T39" fmla="*/ 17 h 37"/>
                <a:gd name="T40" fmla="*/ 33 w 44"/>
                <a:gd name="T41" fmla="*/ 20 h 37"/>
                <a:gd name="T42" fmla="*/ 31 w 44"/>
                <a:gd name="T43" fmla="*/ 25 h 37"/>
                <a:gd name="T44" fmla="*/ 27 w 44"/>
                <a:gd name="T45" fmla="*/ 29 h 37"/>
                <a:gd name="T46" fmla="*/ 22 w 44"/>
                <a:gd name="T47" fmla="*/ 32 h 37"/>
                <a:gd name="T48" fmla="*/ 21 w 44"/>
                <a:gd name="T49"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37">
                  <a:moveTo>
                    <a:pt x="21" y="31"/>
                  </a:moveTo>
                  <a:cubicBezTo>
                    <a:pt x="20" y="30"/>
                    <a:pt x="7" y="37"/>
                    <a:pt x="4" y="33"/>
                  </a:cubicBezTo>
                  <a:cubicBezTo>
                    <a:pt x="3" y="30"/>
                    <a:pt x="6" y="30"/>
                    <a:pt x="7" y="29"/>
                  </a:cubicBezTo>
                  <a:cubicBezTo>
                    <a:pt x="8" y="27"/>
                    <a:pt x="8" y="26"/>
                    <a:pt x="8" y="24"/>
                  </a:cubicBezTo>
                  <a:cubicBezTo>
                    <a:pt x="6" y="24"/>
                    <a:pt x="5" y="25"/>
                    <a:pt x="3" y="25"/>
                  </a:cubicBezTo>
                  <a:cubicBezTo>
                    <a:pt x="3" y="22"/>
                    <a:pt x="0" y="23"/>
                    <a:pt x="1" y="20"/>
                  </a:cubicBezTo>
                  <a:cubicBezTo>
                    <a:pt x="4" y="18"/>
                    <a:pt x="6" y="20"/>
                    <a:pt x="8" y="20"/>
                  </a:cubicBezTo>
                  <a:cubicBezTo>
                    <a:pt x="9" y="18"/>
                    <a:pt x="10" y="18"/>
                    <a:pt x="12" y="19"/>
                  </a:cubicBezTo>
                  <a:cubicBezTo>
                    <a:pt x="13" y="15"/>
                    <a:pt x="11" y="14"/>
                    <a:pt x="15" y="14"/>
                  </a:cubicBezTo>
                  <a:cubicBezTo>
                    <a:pt x="15" y="14"/>
                    <a:pt x="19" y="15"/>
                    <a:pt x="19" y="15"/>
                  </a:cubicBezTo>
                  <a:cubicBezTo>
                    <a:pt x="20" y="16"/>
                    <a:pt x="21" y="17"/>
                    <a:pt x="20" y="18"/>
                  </a:cubicBezTo>
                  <a:cubicBezTo>
                    <a:pt x="21" y="19"/>
                    <a:pt x="23" y="19"/>
                    <a:pt x="24" y="18"/>
                  </a:cubicBezTo>
                  <a:cubicBezTo>
                    <a:pt x="24" y="15"/>
                    <a:pt x="19" y="15"/>
                    <a:pt x="21" y="12"/>
                  </a:cubicBezTo>
                  <a:cubicBezTo>
                    <a:pt x="22" y="10"/>
                    <a:pt x="26" y="10"/>
                    <a:pt x="26" y="13"/>
                  </a:cubicBezTo>
                  <a:cubicBezTo>
                    <a:pt x="27" y="13"/>
                    <a:pt x="28" y="13"/>
                    <a:pt x="29" y="13"/>
                  </a:cubicBezTo>
                  <a:cubicBezTo>
                    <a:pt x="29" y="14"/>
                    <a:pt x="29" y="14"/>
                    <a:pt x="29" y="15"/>
                  </a:cubicBezTo>
                  <a:cubicBezTo>
                    <a:pt x="37" y="15"/>
                    <a:pt x="30" y="10"/>
                    <a:pt x="30" y="9"/>
                  </a:cubicBezTo>
                  <a:cubicBezTo>
                    <a:pt x="30" y="6"/>
                    <a:pt x="35" y="5"/>
                    <a:pt x="37" y="6"/>
                  </a:cubicBezTo>
                  <a:cubicBezTo>
                    <a:pt x="36" y="0"/>
                    <a:pt x="43" y="4"/>
                    <a:pt x="44" y="8"/>
                  </a:cubicBezTo>
                  <a:cubicBezTo>
                    <a:pt x="44" y="11"/>
                    <a:pt x="39" y="15"/>
                    <a:pt x="36" y="17"/>
                  </a:cubicBezTo>
                  <a:cubicBezTo>
                    <a:pt x="35" y="18"/>
                    <a:pt x="34" y="18"/>
                    <a:pt x="33" y="20"/>
                  </a:cubicBezTo>
                  <a:cubicBezTo>
                    <a:pt x="32" y="22"/>
                    <a:pt x="32" y="24"/>
                    <a:pt x="31" y="25"/>
                  </a:cubicBezTo>
                  <a:cubicBezTo>
                    <a:pt x="29" y="27"/>
                    <a:pt x="29" y="28"/>
                    <a:pt x="27" y="29"/>
                  </a:cubicBezTo>
                  <a:cubicBezTo>
                    <a:pt x="25" y="30"/>
                    <a:pt x="23" y="31"/>
                    <a:pt x="22" y="32"/>
                  </a:cubicBezTo>
                  <a:cubicBezTo>
                    <a:pt x="22" y="32"/>
                    <a:pt x="21" y="31"/>
                    <a:pt x="21" y="3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1" name="Freeform 265"/>
            <p:cNvSpPr>
              <a:spLocks/>
            </p:cNvSpPr>
            <p:nvPr/>
          </p:nvSpPr>
          <p:spPr bwMode="auto">
            <a:xfrm>
              <a:off x="-9402763" y="-1714500"/>
              <a:ext cx="85725" cy="52388"/>
            </a:xfrm>
            <a:custGeom>
              <a:avLst/>
              <a:gdLst>
                <a:gd name="T0" fmla="*/ 9 w 23"/>
                <a:gd name="T1" fmla="*/ 11 h 14"/>
                <a:gd name="T2" fmla="*/ 11 w 23"/>
                <a:gd name="T3" fmla="*/ 1 h 14"/>
                <a:gd name="T4" fmla="*/ 19 w 23"/>
                <a:gd name="T5" fmla="*/ 5 h 14"/>
                <a:gd name="T6" fmla="*/ 23 w 23"/>
                <a:gd name="T7" fmla="*/ 12 h 14"/>
                <a:gd name="T8" fmla="*/ 17 w 23"/>
                <a:gd name="T9" fmla="*/ 13 h 14"/>
                <a:gd name="T10" fmla="*/ 9 w 23"/>
                <a:gd name="T11" fmla="*/ 11 h 14"/>
              </a:gdLst>
              <a:ahLst/>
              <a:cxnLst>
                <a:cxn ang="0">
                  <a:pos x="T0" y="T1"/>
                </a:cxn>
                <a:cxn ang="0">
                  <a:pos x="T2" y="T3"/>
                </a:cxn>
                <a:cxn ang="0">
                  <a:pos x="T4" y="T5"/>
                </a:cxn>
                <a:cxn ang="0">
                  <a:pos x="T6" y="T7"/>
                </a:cxn>
                <a:cxn ang="0">
                  <a:pos x="T8" y="T9"/>
                </a:cxn>
                <a:cxn ang="0">
                  <a:pos x="T10" y="T11"/>
                </a:cxn>
              </a:cxnLst>
              <a:rect l="0" t="0" r="r" b="b"/>
              <a:pathLst>
                <a:path w="23" h="14">
                  <a:moveTo>
                    <a:pt x="9" y="11"/>
                  </a:moveTo>
                  <a:cubicBezTo>
                    <a:pt x="0" y="8"/>
                    <a:pt x="3" y="2"/>
                    <a:pt x="11" y="1"/>
                  </a:cubicBezTo>
                  <a:cubicBezTo>
                    <a:pt x="17" y="0"/>
                    <a:pt x="15" y="6"/>
                    <a:pt x="19" y="5"/>
                  </a:cubicBezTo>
                  <a:cubicBezTo>
                    <a:pt x="20" y="8"/>
                    <a:pt x="23" y="9"/>
                    <a:pt x="23" y="12"/>
                  </a:cubicBezTo>
                  <a:cubicBezTo>
                    <a:pt x="22" y="14"/>
                    <a:pt x="20" y="14"/>
                    <a:pt x="17" y="13"/>
                  </a:cubicBezTo>
                  <a:cubicBezTo>
                    <a:pt x="15" y="12"/>
                    <a:pt x="12" y="12"/>
                    <a:pt x="9"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2" name="Freeform 266"/>
            <p:cNvSpPr>
              <a:spLocks/>
            </p:cNvSpPr>
            <p:nvPr/>
          </p:nvSpPr>
          <p:spPr bwMode="auto">
            <a:xfrm>
              <a:off x="-9344025" y="-1781175"/>
              <a:ext cx="87313" cy="107950"/>
            </a:xfrm>
            <a:custGeom>
              <a:avLst/>
              <a:gdLst>
                <a:gd name="T0" fmla="*/ 5 w 23"/>
                <a:gd name="T1" fmla="*/ 24 h 29"/>
                <a:gd name="T2" fmla="*/ 5 w 23"/>
                <a:gd name="T3" fmla="*/ 13 h 29"/>
                <a:gd name="T4" fmla="*/ 11 w 23"/>
                <a:gd name="T5" fmla="*/ 7 h 29"/>
                <a:gd name="T6" fmla="*/ 15 w 23"/>
                <a:gd name="T7" fmla="*/ 5 h 29"/>
                <a:gd name="T8" fmla="*/ 16 w 23"/>
                <a:gd name="T9" fmla="*/ 1 h 29"/>
                <a:gd name="T10" fmla="*/ 21 w 23"/>
                <a:gd name="T11" fmla="*/ 5 h 29"/>
                <a:gd name="T12" fmla="*/ 18 w 23"/>
                <a:gd name="T13" fmla="*/ 18 h 29"/>
                <a:gd name="T14" fmla="*/ 8 w 23"/>
                <a:gd name="T15" fmla="*/ 27 h 29"/>
                <a:gd name="T16" fmla="*/ 5 w 23"/>
                <a:gd name="T1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5" y="24"/>
                  </a:moveTo>
                  <a:cubicBezTo>
                    <a:pt x="2" y="19"/>
                    <a:pt x="0" y="18"/>
                    <a:pt x="5" y="13"/>
                  </a:cubicBezTo>
                  <a:cubicBezTo>
                    <a:pt x="7" y="10"/>
                    <a:pt x="8" y="8"/>
                    <a:pt x="11" y="7"/>
                  </a:cubicBezTo>
                  <a:cubicBezTo>
                    <a:pt x="13" y="6"/>
                    <a:pt x="13" y="7"/>
                    <a:pt x="15" y="5"/>
                  </a:cubicBezTo>
                  <a:cubicBezTo>
                    <a:pt x="16" y="4"/>
                    <a:pt x="15" y="2"/>
                    <a:pt x="16" y="1"/>
                  </a:cubicBezTo>
                  <a:cubicBezTo>
                    <a:pt x="19" y="0"/>
                    <a:pt x="21" y="4"/>
                    <a:pt x="21" y="5"/>
                  </a:cubicBezTo>
                  <a:cubicBezTo>
                    <a:pt x="23" y="11"/>
                    <a:pt x="21" y="13"/>
                    <a:pt x="18" y="18"/>
                  </a:cubicBezTo>
                  <a:cubicBezTo>
                    <a:pt x="17" y="20"/>
                    <a:pt x="13" y="29"/>
                    <a:pt x="8" y="27"/>
                  </a:cubicBezTo>
                  <a:cubicBezTo>
                    <a:pt x="8" y="27"/>
                    <a:pt x="6" y="24"/>
                    <a:pt x="5"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3" name="Freeform 267"/>
            <p:cNvSpPr>
              <a:spLocks/>
            </p:cNvSpPr>
            <p:nvPr/>
          </p:nvSpPr>
          <p:spPr bwMode="auto">
            <a:xfrm>
              <a:off x="-9602788" y="-1665288"/>
              <a:ext cx="71438" cy="68263"/>
            </a:xfrm>
            <a:custGeom>
              <a:avLst/>
              <a:gdLst>
                <a:gd name="T0" fmla="*/ 18 w 19"/>
                <a:gd name="T1" fmla="*/ 10 h 18"/>
                <a:gd name="T2" fmla="*/ 7 w 19"/>
                <a:gd name="T3" fmla="*/ 16 h 18"/>
                <a:gd name="T4" fmla="*/ 13 w 19"/>
                <a:gd name="T5" fmla="*/ 0 h 18"/>
                <a:gd name="T6" fmla="*/ 16 w 19"/>
                <a:gd name="T7" fmla="*/ 5 h 18"/>
                <a:gd name="T8" fmla="*/ 18 w 19"/>
                <a:gd name="T9" fmla="*/ 10 h 18"/>
              </a:gdLst>
              <a:ahLst/>
              <a:cxnLst>
                <a:cxn ang="0">
                  <a:pos x="T0" y="T1"/>
                </a:cxn>
                <a:cxn ang="0">
                  <a:pos x="T2" y="T3"/>
                </a:cxn>
                <a:cxn ang="0">
                  <a:pos x="T4" y="T5"/>
                </a:cxn>
                <a:cxn ang="0">
                  <a:pos x="T6" y="T7"/>
                </a:cxn>
                <a:cxn ang="0">
                  <a:pos x="T8" y="T9"/>
                </a:cxn>
              </a:cxnLst>
              <a:rect l="0" t="0" r="r" b="b"/>
              <a:pathLst>
                <a:path w="19" h="18">
                  <a:moveTo>
                    <a:pt x="18" y="10"/>
                  </a:moveTo>
                  <a:cubicBezTo>
                    <a:pt x="19" y="16"/>
                    <a:pt x="10" y="18"/>
                    <a:pt x="7" y="16"/>
                  </a:cubicBezTo>
                  <a:cubicBezTo>
                    <a:pt x="0" y="12"/>
                    <a:pt x="6" y="0"/>
                    <a:pt x="13" y="0"/>
                  </a:cubicBezTo>
                  <a:cubicBezTo>
                    <a:pt x="17" y="1"/>
                    <a:pt x="16" y="2"/>
                    <a:pt x="16" y="5"/>
                  </a:cubicBezTo>
                  <a:cubicBezTo>
                    <a:pt x="17" y="6"/>
                    <a:pt x="18" y="8"/>
                    <a:pt x="18"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4" name="Freeform 268"/>
            <p:cNvSpPr>
              <a:spLocks/>
            </p:cNvSpPr>
            <p:nvPr/>
          </p:nvSpPr>
          <p:spPr bwMode="auto">
            <a:xfrm>
              <a:off x="-9620250" y="-1684338"/>
              <a:ext cx="30163" cy="49213"/>
            </a:xfrm>
            <a:custGeom>
              <a:avLst/>
              <a:gdLst>
                <a:gd name="T0" fmla="*/ 8 w 8"/>
                <a:gd name="T1" fmla="*/ 4 h 13"/>
                <a:gd name="T2" fmla="*/ 5 w 8"/>
                <a:gd name="T3" fmla="*/ 0 h 13"/>
                <a:gd name="T4" fmla="*/ 8 w 8"/>
                <a:gd name="T5" fmla="*/ 4 h 13"/>
              </a:gdLst>
              <a:ahLst/>
              <a:cxnLst>
                <a:cxn ang="0">
                  <a:pos x="T0" y="T1"/>
                </a:cxn>
                <a:cxn ang="0">
                  <a:pos x="T2" y="T3"/>
                </a:cxn>
                <a:cxn ang="0">
                  <a:pos x="T4" y="T5"/>
                </a:cxn>
              </a:cxnLst>
              <a:rect l="0" t="0" r="r" b="b"/>
              <a:pathLst>
                <a:path w="8" h="13">
                  <a:moveTo>
                    <a:pt x="8" y="4"/>
                  </a:moveTo>
                  <a:cubicBezTo>
                    <a:pt x="8" y="13"/>
                    <a:pt x="0" y="1"/>
                    <a:pt x="5" y="0"/>
                  </a:cubicBezTo>
                  <a:cubicBezTo>
                    <a:pt x="7" y="0"/>
                    <a:pt x="8" y="3"/>
                    <a:pt x="8"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5" name="Freeform 269"/>
            <p:cNvSpPr>
              <a:spLocks/>
            </p:cNvSpPr>
            <p:nvPr/>
          </p:nvSpPr>
          <p:spPr bwMode="auto">
            <a:xfrm>
              <a:off x="-9699625" y="-1646238"/>
              <a:ext cx="41275" cy="38100"/>
            </a:xfrm>
            <a:custGeom>
              <a:avLst/>
              <a:gdLst>
                <a:gd name="T0" fmla="*/ 10 w 11"/>
                <a:gd name="T1" fmla="*/ 5 h 10"/>
                <a:gd name="T2" fmla="*/ 3 w 11"/>
                <a:gd name="T3" fmla="*/ 2 h 10"/>
                <a:gd name="T4" fmla="*/ 10 w 11"/>
                <a:gd name="T5" fmla="*/ 5 h 10"/>
              </a:gdLst>
              <a:ahLst/>
              <a:cxnLst>
                <a:cxn ang="0">
                  <a:pos x="T0" y="T1"/>
                </a:cxn>
                <a:cxn ang="0">
                  <a:pos x="T2" y="T3"/>
                </a:cxn>
                <a:cxn ang="0">
                  <a:pos x="T4" y="T5"/>
                </a:cxn>
              </a:cxnLst>
              <a:rect l="0" t="0" r="r" b="b"/>
              <a:pathLst>
                <a:path w="11" h="10">
                  <a:moveTo>
                    <a:pt x="10" y="5"/>
                  </a:moveTo>
                  <a:cubicBezTo>
                    <a:pt x="11" y="10"/>
                    <a:pt x="0" y="6"/>
                    <a:pt x="3" y="2"/>
                  </a:cubicBezTo>
                  <a:cubicBezTo>
                    <a:pt x="6" y="0"/>
                    <a:pt x="7" y="4"/>
                    <a:pt x="10"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6" name="Freeform 270"/>
            <p:cNvSpPr>
              <a:spLocks/>
            </p:cNvSpPr>
            <p:nvPr/>
          </p:nvSpPr>
          <p:spPr bwMode="auto">
            <a:xfrm>
              <a:off x="-9677400" y="-1679575"/>
              <a:ext cx="71438" cy="74613"/>
            </a:xfrm>
            <a:custGeom>
              <a:avLst/>
              <a:gdLst>
                <a:gd name="T0" fmla="*/ 6 w 19"/>
                <a:gd name="T1" fmla="*/ 16 h 20"/>
                <a:gd name="T2" fmla="*/ 3 w 19"/>
                <a:gd name="T3" fmla="*/ 8 h 20"/>
                <a:gd name="T4" fmla="*/ 2 w 19"/>
                <a:gd name="T5" fmla="*/ 3 h 20"/>
                <a:gd name="T6" fmla="*/ 8 w 19"/>
                <a:gd name="T7" fmla="*/ 2 h 20"/>
                <a:gd name="T8" fmla="*/ 8 w 19"/>
                <a:gd name="T9" fmla="*/ 5 h 20"/>
                <a:gd name="T10" fmla="*/ 10 w 19"/>
                <a:gd name="T11" fmla="*/ 7 h 20"/>
                <a:gd name="T12" fmla="*/ 16 w 19"/>
                <a:gd name="T13" fmla="*/ 11 h 20"/>
                <a:gd name="T14" fmla="*/ 11 w 19"/>
                <a:gd name="T15" fmla="*/ 20 h 20"/>
                <a:gd name="T16" fmla="*/ 6 w 19"/>
                <a:gd name="T1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6" y="16"/>
                  </a:moveTo>
                  <a:cubicBezTo>
                    <a:pt x="6" y="13"/>
                    <a:pt x="5" y="11"/>
                    <a:pt x="3" y="8"/>
                  </a:cubicBezTo>
                  <a:cubicBezTo>
                    <a:pt x="2" y="6"/>
                    <a:pt x="0" y="6"/>
                    <a:pt x="2" y="3"/>
                  </a:cubicBezTo>
                  <a:cubicBezTo>
                    <a:pt x="3" y="1"/>
                    <a:pt x="6" y="0"/>
                    <a:pt x="8" y="2"/>
                  </a:cubicBezTo>
                  <a:cubicBezTo>
                    <a:pt x="9" y="3"/>
                    <a:pt x="8" y="5"/>
                    <a:pt x="8" y="5"/>
                  </a:cubicBezTo>
                  <a:cubicBezTo>
                    <a:pt x="9" y="6"/>
                    <a:pt x="10" y="6"/>
                    <a:pt x="10" y="7"/>
                  </a:cubicBezTo>
                  <a:cubicBezTo>
                    <a:pt x="12" y="8"/>
                    <a:pt x="15" y="9"/>
                    <a:pt x="16" y="11"/>
                  </a:cubicBezTo>
                  <a:cubicBezTo>
                    <a:pt x="19" y="15"/>
                    <a:pt x="16" y="20"/>
                    <a:pt x="11" y="20"/>
                  </a:cubicBezTo>
                  <a:cubicBezTo>
                    <a:pt x="7" y="20"/>
                    <a:pt x="7" y="18"/>
                    <a:pt x="6"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7" name="Freeform 271"/>
            <p:cNvSpPr>
              <a:spLocks/>
            </p:cNvSpPr>
            <p:nvPr/>
          </p:nvSpPr>
          <p:spPr bwMode="auto">
            <a:xfrm>
              <a:off x="-7381875" y="-723900"/>
              <a:ext cx="30163" cy="38100"/>
            </a:xfrm>
            <a:custGeom>
              <a:avLst/>
              <a:gdLst>
                <a:gd name="T0" fmla="*/ 7 w 8"/>
                <a:gd name="T1" fmla="*/ 10 h 10"/>
                <a:gd name="T2" fmla="*/ 1 w 8"/>
                <a:gd name="T3" fmla="*/ 5 h 10"/>
                <a:gd name="T4" fmla="*/ 5 w 8"/>
                <a:gd name="T5" fmla="*/ 2 h 10"/>
                <a:gd name="T6" fmla="*/ 7 w 8"/>
                <a:gd name="T7" fmla="*/ 10 h 10"/>
              </a:gdLst>
              <a:ahLst/>
              <a:cxnLst>
                <a:cxn ang="0">
                  <a:pos x="T0" y="T1"/>
                </a:cxn>
                <a:cxn ang="0">
                  <a:pos x="T2" y="T3"/>
                </a:cxn>
                <a:cxn ang="0">
                  <a:pos x="T4" y="T5"/>
                </a:cxn>
                <a:cxn ang="0">
                  <a:pos x="T6" y="T7"/>
                </a:cxn>
              </a:cxnLst>
              <a:rect l="0" t="0" r="r" b="b"/>
              <a:pathLst>
                <a:path w="8" h="10">
                  <a:moveTo>
                    <a:pt x="7" y="10"/>
                  </a:moveTo>
                  <a:cubicBezTo>
                    <a:pt x="5" y="9"/>
                    <a:pt x="2" y="8"/>
                    <a:pt x="1" y="5"/>
                  </a:cubicBezTo>
                  <a:cubicBezTo>
                    <a:pt x="0" y="2"/>
                    <a:pt x="2" y="0"/>
                    <a:pt x="5" y="2"/>
                  </a:cubicBezTo>
                  <a:cubicBezTo>
                    <a:pt x="7" y="3"/>
                    <a:pt x="8" y="8"/>
                    <a:pt x="7"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8" name="Freeform 272"/>
            <p:cNvSpPr>
              <a:spLocks/>
            </p:cNvSpPr>
            <p:nvPr/>
          </p:nvSpPr>
          <p:spPr bwMode="auto">
            <a:xfrm>
              <a:off x="-10536238" y="1541462"/>
              <a:ext cx="203200" cy="276225"/>
            </a:xfrm>
            <a:custGeom>
              <a:avLst/>
              <a:gdLst>
                <a:gd name="T0" fmla="*/ 27 w 54"/>
                <a:gd name="T1" fmla="*/ 52 h 74"/>
                <a:gd name="T2" fmla="*/ 24 w 54"/>
                <a:gd name="T3" fmla="*/ 48 h 74"/>
                <a:gd name="T4" fmla="*/ 19 w 54"/>
                <a:gd name="T5" fmla="*/ 45 h 74"/>
                <a:gd name="T6" fmla="*/ 8 w 54"/>
                <a:gd name="T7" fmla="*/ 44 h 74"/>
                <a:gd name="T8" fmla="*/ 8 w 54"/>
                <a:gd name="T9" fmla="*/ 30 h 74"/>
                <a:gd name="T10" fmla="*/ 2 w 54"/>
                <a:gd name="T11" fmla="*/ 18 h 74"/>
                <a:gd name="T12" fmla="*/ 14 w 54"/>
                <a:gd name="T13" fmla="*/ 13 h 74"/>
                <a:gd name="T14" fmla="*/ 12 w 54"/>
                <a:gd name="T15" fmla="*/ 6 h 74"/>
                <a:gd name="T16" fmla="*/ 18 w 54"/>
                <a:gd name="T17" fmla="*/ 6 h 74"/>
                <a:gd name="T18" fmla="*/ 24 w 54"/>
                <a:gd name="T19" fmla="*/ 6 h 74"/>
                <a:gd name="T20" fmla="*/ 40 w 54"/>
                <a:gd name="T21" fmla="*/ 0 h 74"/>
                <a:gd name="T22" fmla="*/ 46 w 54"/>
                <a:gd name="T23" fmla="*/ 13 h 74"/>
                <a:gd name="T24" fmla="*/ 46 w 54"/>
                <a:gd name="T25" fmla="*/ 26 h 74"/>
                <a:gd name="T26" fmla="*/ 36 w 54"/>
                <a:gd name="T27" fmla="*/ 31 h 74"/>
                <a:gd name="T28" fmla="*/ 43 w 54"/>
                <a:gd name="T29" fmla="*/ 38 h 74"/>
                <a:gd name="T30" fmla="*/ 36 w 54"/>
                <a:gd name="T31" fmla="*/ 43 h 74"/>
                <a:gd name="T32" fmla="*/ 38 w 54"/>
                <a:gd name="T33" fmla="*/ 49 h 74"/>
                <a:gd name="T34" fmla="*/ 39 w 54"/>
                <a:gd name="T35" fmla="*/ 52 h 74"/>
                <a:gd name="T36" fmla="*/ 43 w 54"/>
                <a:gd name="T37" fmla="*/ 52 h 74"/>
                <a:gd name="T38" fmla="*/ 45 w 54"/>
                <a:gd name="T39" fmla="*/ 56 h 74"/>
                <a:gd name="T40" fmla="*/ 35 w 54"/>
                <a:gd name="T41" fmla="*/ 59 h 74"/>
                <a:gd name="T42" fmla="*/ 30 w 54"/>
                <a:gd name="T43" fmla="*/ 68 h 74"/>
                <a:gd name="T44" fmla="*/ 26 w 54"/>
                <a:gd name="T45" fmla="*/ 71 h 74"/>
                <a:gd name="T46" fmla="*/ 17 w 54"/>
                <a:gd name="T47" fmla="*/ 70 h 74"/>
                <a:gd name="T48" fmla="*/ 9 w 54"/>
                <a:gd name="T49" fmla="*/ 67 h 74"/>
                <a:gd name="T50" fmla="*/ 2 w 54"/>
                <a:gd name="T51" fmla="*/ 62 h 74"/>
                <a:gd name="T52" fmla="*/ 17 w 54"/>
                <a:gd name="T53" fmla="*/ 54 h 74"/>
                <a:gd name="T54" fmla="*/ 16 w 54"/>
                <a:gd name="T55" fmla="*/ 57 h 74"/>
                <a:gd name="T56" fmla="*/ 23 w 54"/>
                <a:gd name="T57" fmla="*/ 55 h 74"/>
                <a:gd name="T58" fmla="*/ 27 w 54"/>
                <a:gd name="T59"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74">
                  <a:moveTo>
                    <a:pt x="27" y="52"/>
                  </a:moveTo>
                  <a:cubicBezTo>
                    <a:pt x="28" y="52"/>
                    <a:pt x="24" y="48"/>
                    <a:pt x="24" y="48"/>
                  </a:cubicBezTo>
                  <a:cubicBezTo>
                    <a:pt x="22" y="47"/>
                    <a:pt x="20" y="46"/>
                    <a:pt x="19" y="45"/>
                  </a:cubicBezTo>
                  <a:cubicBezTo>
                    <a:pt x="17" y="44"/>
                    <a:pt x="8" y="45"/>
                    <a:pt x="8" y="44"/>
                  </a:cubicBezTo>
                  <a:cubicBezTo>
                    <a:pt x="6" y="39"/>
                    <a:pt x="8" y="34"/>
                    <a:pt x="8" y="30"/>
                  </a:cubicBezTo>
                  <a:cubicBezTo>
                    <a:pt x="7" y="25"/>
                    <a:pt x="1" y="22"/>
                    <a:pt x="2" y="18"/>
                  </a:cubicBezTo>
                  <a:cubicBezTo>
                    <a:pt x="6" y="16"/>
                    <a:pt x="11" y="16"/>
                    <a:pt x="14" y="13"/>
                  </a:cubicBezTo>
                  <a:cubicBezTo>
                    <a:pt x="21" y="8"/>
                    <a:pt x="14" y="9"/>
                    <a:pt x="12" y="6"/>
                  </a:cubicBezTo>
                  <a:cubicBezTo>
                    <a:pt x="15" y="5"/>
                    <a:pt x="16" y="5"/>
                    <a:pt x="18" y="6"/>
                  </a:cubicBezTo>
                  <a:cubicBezTo>
                    <a:pt x="21" y="6"/>
                    <a:pt x="22" y="8"/>
                    <a:pt x="24" y="6"/>
                  </a:cubicBezTo>
                  <a:cubicBezTo>
                    <a:pt x="30" y="7"/>
                    <a:pt x="34" y="0"/>
                    <a:pt x="40" y="0"/>
                  </a:cubicBezTo>
                  <a:cubicBezTo>
                    <a:pt x="47" y="1"/>
                    <a:pt x="44" y="9"/>
                    <a:pt x="46" y="13"/>
                  </a:cubicBezTo>
                  <a:cubicBezTo>
                    <a:pt x="48" y="17"/>
                    <a:pt x="54" y="25"/>
                    <a:pt x="46" y="26"/>
                  </a:cubicBezTo>
                  <a:cubicBezTo>
                    <a:pt x="42" y="26"/>
                    <a:pt x="34" y="24"/>
                    <a:pt x="36" y="31"/>
                  </a:cubicBezTo>
                  <a:cubicBezTo>
                    <a:pt x="36" y="34"/>
                    <a:pt x="42" y="35"/>
                    <a:pt x="43" y="38"/>
                  </a:cubicBezTo>
                  <a:cubicBezTo>
                    <a:pt x="44" y="43"/>
                    <a:pt x="38" y="41"/>
                    <a:pt x="36" y="43"/>
                  </a:cubicBezTo>
                  <a:cubicBezTo>
                    <a:pt x="32" y="46"/>
                    <a:pt x="36" y="47"/>
                    <a:pt x="38" y="49"/>
                  </a:cubicBezTo>
                  <a:cubicBezTo>
                    <a:pt x="39" y="49"/>
                    <a:pt x="38" y="51"/>
                    <a:pt x="39" y="52"/>
                  </a:cubicBezTo>
                  <a:cubicBezTo>
                    <a:pt x="40" y="52"/>
                    <a:pt x="42" y="51"/>
                    <a:pt x="43" y="52"/>
                  </a:cubicBezTo>
                  <a:cubicBezTo>
                    <a:pt x="44" y="53"/>
                    <a:pt x="45" y="54"/>
                    <a:pt x="45" y="56"/>
                  </a:cubicBezTo>
                  <a:cubicBezTo>
                    <a:pt x="40" y="57"/>
                    <a:pt x="38" y="56"/>
                    <a:pt x="35" y="59"/>
                  </a:cubicBezTo>
                  <a:cubicBezTo>
                    <a:pt x="33" y="62"/>
                    <a:pt x="31" y="65"/>
                    <a:pt x="30" y="68"/>
                  </a:cubicBezTo>
                  <a:cubicBezTo>
                    <a:pt x="29" y="73"/>
                    <a:pt x="31" y="74"/>
                    <a:pt x="26" y="71"/>
                  </a:cubicBezTo>
                  <a:cubicBezTo>
                    <a:pt x="22" y="68"/>
                    <a:pt x="21" y="70"/>
                    <a:pt x="17" y="70"/>
                  </a:cubicBezTo>
                  <a:cubicBezTo>
                    <a:pt x="15" y="73"/>
                    <a:pt x="11" y="68"/>
                    <a:pt x="9" y="67"/>
                  </a:cubicBezTo>
                  <a:cubicBezTo>
                    <a:pt x="6" y="66"/>
                    <a:pt x="2" y="66"/>
                    <a:pt x="2" y="62"/>
                  </a:cubicBezTo>
                  <a:cubicBezTo>
                    <a:pt x="0" y="55"/>
                    <a:pt x="12" y="53"/>
                    <a:pt x="17" y="54"/>
                  </a:cubicBezTo>
                  <a:cubicBezTo>
                    <a:pt x="17" y="55"/>
                    <a:pt x="17" y="56"/>
                    <a:pt x="16" y="57"/>
                  </a:cubicBezTo>
                  <a:cubicBezTo>
                    <a:pt x="19" y="60"/>
                    <a:pt x="21" y="57"/>
                    <a:pt x="23" y="55"/>
                  </a:cubicBezTo>
                  <a:cubicBezTo>
                    <a:pt x="24" y="53"/>
                    <a:pt x="23" y="51"/>
                    <a:pt x="27" y="5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9" name="Freeform 273"/>
            <p:cNvSpPr>
              <a:spLocks/>
            </p:cNvSpPr>
            <p:nvPr/>
          </p:nvSpPr>
          <p:spPr bwMode="auto">
            <a:xfrm>
              <a:off x="-14079538" y="-660400"/>
              <a:ext cx="1109663" cy="754063"/>
            </a:xfrm>
            <a:custGeom>
              <a:avLst/>
              <a:gdLst>
                <a:gd name="T0" fmla="*/ 28 w 296"/>
                <a:gd name="T1" fmla="*/ 60 h 201"/>
                <a:gd name="T2" fmla="*/ 12 w 296"/>
                <a:gd name="T3" fmla="*/ 60 h 201"/>
                <a:gd name="T4" fmla="*/ 4 w 296"/>
                <a:gd name="T5" fmla="*/ 66 h 201"/>
                <a:gd name="T6" fmla="*/ 22 w 296"/>
                <a:gd name="T7" fmla="*/ 76 h 201"/>
                <a:gd name="T8" fmla="*/ 52 w 296"/>
                <a:gd name="T9" fmla="*/ 68 h 201"/>
                <a:gd name="T10" fmla="*/ 65 w 296"/>
                <a:gd name="T11" fmla="*/ 72 h 201"/>
                <a:gd name="T12" fmla="*/ 51 w 296"/>
                <a:gd name="T13" fmla="*/ 96 h 201"/>
                <a:gd name="T14" fmla="*/ 73 w 296"/>
                <a:gd name="T15" fmla="*/ 100 h 201"/>
                <a:gd name="T16" fmla="*/ 35 w 296"/>
                <a:gd name="T17" fmla="*/ 103 h 201"/>
                <a:gd name="T18" fmla="*/ 17 w 296"/>
                <a:gd name="T19" fmla="*/ 118 h 201"/>
                <a:gd name="T20" fmla="*/ 57 w 296"/>
                <a:gd name="T21" fmla="*/ 117 h 201"/>
                <a:gd name="T22" fmla="*/ 69 w 296"/>
                <a:gd name="T23" fmla="*/ 132 h 201"/>
                <a:gd name="T24" fmla="*/ 72 w 296"/>
                <a:gd name="T25" fmla="*/ 157 h 201"/>
                <a:gd name="T26" fmla="*/ 50 w 296"/>
                <a:gd name="T27" fmla="*/ 163 h 201"/>
                <a:gd name="T28" fmla="*/ 73 w 296"/>
                <a:gd name="T29" fmla="*/ 172 h 201"/>
                <a:gd name="T30" fmla="*/ 94 w 296"/>
                <a:gd name="T31" fmla="*/ 175 h 201"/>
                <a:gd name="T32" fmla="*/ 127 w 296"/>
                <a:gd name="T33" fmla="*/ 192 h 201"/>
                <a:gd name="T34" fmla="*/ 170 w 296"/>
                <a:gd name="T35" fmla="*/ 196 h 201"/>
                <a:gd name="T36" fmla="*/ 213 w 296"/>
                <a:gd name="T37" fmla="*/ 175 h 201"/>
                <a:gd name="T38" fmla="*/ 242 w 296"/>
                <a:gd name="T39" fmla="*/ 149 h 201"/>
                <a:gd name="T40" fmla="*/ 269 w 296"/>
                <a:gd name="T41" fmla="*/ 129 h 201"/>
                <a:gd name="T42" fmla="*/ 275 w 296"/>
                <a:gd name="T43" fmla="*/ 122 h 201"/>
                <a:gd name="T44" fmla="*/ 281 w 296"/>
                <a:gd name="T45" fmla="*/ 114 h 201"/>
                <a:gd name="T46" fmla="*/ 286 w 296"/>
                <a:gd name="T47" fmla="*/ 101 h 201"/>
                <a:gd name="T48" fmla="*/ 295 w 296"/>
                <a:gd name="T49" fmla="*/ 91 h 201"/>
                <a:gd name="T50" fmla="*/ 286 w 296"/>
                <a:gd name="T51" fmla="*/ 82 h 201"/>
                <a:gd name="T52" fmla="*/ 286 w 296"/>
                <a:gd name="T53" fmla="*/ 62 h 201"/>
                <a:gd name="T54" fmla="*/ 261 w 296"/>
                <a:gd name="T55" fmla="*/ 54 h 201"/>
                <a:gd name="T56" fmla="*/ 251 w 296"/>
                <a:gd name="T57" fmla="*/ 28 h 201"/>
                <a:gd name="T58" fmla="*/ 262 w 296"/>
                <a:gd name="T59" fmla="*/ 11 h 201"/>
                <a:gd name="T60" fmla="*/ 241 w 296"/>
                <a:gd name="T61" fmla="*/ 23 h 201"/>
                <a:gd name="T62" fmla="*/ 229 w 296"/>
                <a:gd name="T63" fmla="*/ 3 h 201"/>
                <a:gd name="T64" fmla="*/ 210 w 296"/>
                <a:gd name="T65" fmla="*/ 26 h 201"/>
                <a:gd name="T66" fmla="*/ 192 w 296"/>
                <a:gd name="T67" fmla="*/ 36 h 201"/>
                <a:gd name="T68" fmla="*/ 172 w 296"/>
                <a:gd name="T69" fmla="*/ 53 h 201"/>
                <a:gd name="T70" fmla="*/ 149 w 296"/>
                <a:gd name="T71" fmla="*/ 24 h 201"/>
                <a:gd name="T72" fmla="*/ 135 w 296"/>
                <a:gd name="T73" fmla="*/ 39 h 201"/>
                <a:gd name="T74" fmla="*/ 125 w 296"/>
                <a:gd name="T75" fmla="*/ 41 h 201"/>
                <a:gd name="T76" fmla="*/ 114 w 296"/>
                <a:gd name="T77" fmla="*/ 55 h 201"/>
                <a:gd name="T78" fmla="*/ 93 w 296"/>
                <a:gd name="T79" fmla="*/ 72 h 201"/>
                <a:gd name="T80" fmla="*/ 86 w 296"/>
                <a:gd name="T81" fmla="*/ 62 h 201"/>
                <a:gd name="T82" fmla="*/ 88 w 296"/>
                <a:gd name="T83" fmla="*/ 41 h 201"/>
                <a:gd name="T84" fmla="*/ 75 w 296"/>
                <a:gd name="T85" fmla="*/ 24 h 201"/>
                <a:gd name="T86" fmla="*/ 61 w 296"/>
                <a:gd name="T87" fmla="*/ 12 h 201"/>
                <a:gd name="T88" fmla="*/ 51 w 296"/>
                <a:gd name="T89" fmla="*/ 8 h 201"/>
                <a:gd name="T90" fmla="*/ 38 w 296"/>
                <a:gd name="T91" fmla="*/ 10 h 201"/>
                <a:gd name="T92" fmla="*/ 43 w 296"/>
                <a:gd name="T93" fmla="*/ 20 h 201"/>
                <a:gd name="T94" fmla="*/ 58 w 296"/>
                <a:gd name="T95" fmla="*/ 41 h 201"/>
                <a:gd name="T96" fmla="*/ 39 w 296"/>
                <a:gd name="T97" fmla="*/ 30 h 201"/>
                <a:gd name="T98" fmla="*/ 27 w 296"/>
                <a:gd name="T99" fmla="*/ 4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6" h="201">
                  <a:moveTo>
                    <a:pt x="31" y="54"/>
                  </a:moveTo>
                  <a:cubicBezTo>
                    <a:pt x="31" y="56"/>
                    <a:pt x="28" y="55"/>
                    <a:pt x="27" y="54"/>
                  </a:cubicBezTo>
                  <a:cubicBezTo>
                    <a:pt x="27" y="57"/>
                    <a:pt x="30" y="58"/>
                    <a:pt x="30" y="60"/>
                  </a:cubicBezTo>
                  <a:cubicBezTo>
                    <a:pt x="30" y="60"/>
                    <a:pt x="29" y="60"/>
                    <a:pt x="28" y="60"/>
                  </a:cubicBezTo>
                  <a:cubicBezTo>
                    <a:pt x="27" y="59"/>
                    <a:pt x="26" y="56"/>
                    <a:pt x="25" y="55"/>
                  </a:cubicBezTo>
                  <a:cubicBezTo>
                    <a:pt x="23" y="54"/>
                    <a:pt x="21" y="53"/>
                    <a:pt x="20" y="53"/>
                  </a:cubicBezTo>
                  <a:cubicBezTo>
                    <a:pt x="17" y="51"/>
                    <a:pt x="14" y="47"/>
                    <a:pt x="12" y="52"/>
                  </a:cubicBezTo>
                  <a:cubicBezTo>
                    <a:pt x="11" y="55"/>
                    <a:pt x="16" y="59"/>
                    <a:pt x="12" y="60"/>
                  </a:cubicBezTo>
                  <a:cubicBezTo>
                    <a:pt x="13" y="60"/>
                    <a:pt x="13" y="61"/>
                    <a:pt x="12" y="61"/>
                  </a:cubicBezTo>
                  <a:cubicBezTo>
                    <a:pt x="14" y="61"/>
                    <a:pt x="15" y="63"/>
                    <a:pt x="15" y="64"/>
                  </a:cubicBezTo>
                  <a:cubicBezTo>
                    <a:pt x="11" y="63"/>
                    <a:pt x="9" y="57"/>
                    <a:pt x="5" y="61"/>
                  </a:cubicBezTo>
                  <a:cubicBezTo>
                    <a:pt x="3" y="63"/>
                    <a:pt x="4" y="64"/>
                    <a:pt x="4" y="66"/>
                  </a:cubicBezTo>
                  <a:cubicBezTo>
                    <a:pt x="3" y="67"/>
                    <a:pt x="1" y="67"/>
                    <a:pt x="0" y="69"/>
                  </a:cubicBezTo>
                  <a:cubicBezTo>
                    <a:pt x="2" y="71"/>
                    <a:pt x="6" y="69"/>
                    <a:pt x="9" y="69"/>
                  </a:cubicBezTo>
                  <a:cubicBezTo>
                    <a:pt x="12" y="70"/>
                    <a:pt x="16" y="71"/>
                    <a:pt x="15" y="75"/>
                  </a:cubicBezTo>
                  <a:cubicBezTo>
                    <a:pt x="17" y="75"/>
                    <a:pt x="20" y="76"/>
                    <a:pt x="22" y="76"/>
                  </a:cubicBezTo>
                  <a:cubicBezTo>
                    <a:pt x="24" y="69"/>
                    <a:pt x="32" y="70"/>
                    <a:pt x="37" y="70"/>
                  </a:cubicBezTo>
                  <a:cubicBezTo>
                    <a:pt x="35" y="63"/>
                    <a:pt x="43" y="69"/>
                    <a:pt x="46" y="66"/>
                  </a:cubicBezTo>
                  <a:cubicBezTo>
                    <a:pt x="45" y="66"/>
                    <a:pt x="46" y="67"/>
                    <a:pt x="46" y="68"/>
                  </a:cubicBezTo>
                  <a:cubicBezTo>
                    <a:pt x="48" y="68"/>
                    <a:pt x="51" y="67"/>
                    <a:pt x="52" y="68"/>
                  </a:cubicBezTo>
                  <a:cubicBezTo>
                    <a:pt x="54" y="68"/>
                    <a:pt x="54" y="68"/>
                    <a:pt x="56" y="68"/>
                  </a:cubicBezTo>
                  <a:cubicBezTo>
                    <a:pt x="57" y="69"/>
                    <a:pt x="56" y="70"/>
                    <a:pt x="58" y="70"/>
                  </a:cubicBezTo>
                  <a:cubicBezTo>
                    <a:pt x="58" y="73"/>
                    <a:pt x="59" y="73"/>
                    <a:pt x="61" y="73"/>
                  </a:cubicBezTo>
                  <a:cubicBezTo>
                    <a:pt x="64" y="74"/>
                    <a:pt x="63" y="73"/>
                    <a:pt x="65" y="72"/>
                  </a:cubicBezTo>
                  <a:cubicBezTo>
                    <a:pt x="69" y="70"/>
                    <a:pt x="72" y="72"/>
                    <a:pt x="69" y="76"/>
                  </a:cubicBezTo>
                  <a:cubicBezTo>
                    <a:pt x="66" y="80"/>
                    <a:pt x="49" y="87"/>
                    <a:pt x="50" y="91"/>
                  </a:cubicBezTo>
                  <a:cubicBezTo>
                    <a:pt x="51" y="91"/>
                    <a:pt x="52" y="91"/>
                    <a:pt x="53" y="91"/>
                  </a:cubicBezTo>
                  <a:cubicBezTo>
                    <a:pt x="53" y="93"/>
                    <a:pt x="51" y="94"/>
                    <a:pt x="51" y="96"/>
                  </a:cubicBezTo>
                  <a:cubicBezTo>
                    <a:pt x="54" y="96"/>
                    <a:pt x="55" y="93"/>
                    <a:pt x="58" y="93"/>
                  </a:cubicBezTo>
                  <a:cubicBezTo>
                    <a:pt x="60" y="92"/>
                    <a:pt x="62" y="93"/>
                    <a:pt x="64" y="93"/>
                  </a:cubicBezTo>
                  <a:cubicBezTo>
                    <a:pt x="69" y="94"/>
                    <a:pt x="71" y="90"/>
                    <a:pt x="75" y="89"/>
                  </a:cubicBezTo>
                  <a:cubicBezTo>
                    <a:pt x="76" y="94"/>
                    <a:pt x="72" y="95"/>
                    <a:pt x="73" y="100"/>
                  </a:cubicBezTo>
                  <a:cubicBezTo>
                    <a:pt x="69" y="100"/>
                    <a:pt x="64" y="99"/>
                    <a:pt x="60" y="98"/>
                  </a:cubicBezTo>
                  <a:cubicBezTo>
                    <a:pt x="56" y="96"/>
                    <a:pt x="54" y="98"/>
                    <a:pt x="50" y="101"/>
                  </a:cubicBezTo>
                  <a:cubicBezTo>
                    <a:pt x="48" y="94"/>
                    <a:pt x="49" y="96"/>
                    <a:pt x="44" y="99"/>
                  </a:cubicBezTo>
                  <a:cubicBezTo>
                    <a:pt x="42" y="101"/>
                    <a:pt x="35" y="99"/>
                    <a:pt x="35" y="103"/>
                  </a:cubicBezTo>
                  <a:cubicBezTo>
                    <a:pt x="33" y="103"/>
                    <a:pt x="31" y="104"/>
                    <a:pt x="29" y="103"/>
                  </a:cubicBezTo>
                  <a:cubicBezTo>
                    <a:pt x="29" y="106"/>
                    <a:pt x="24" y="108"/>
                    <a:pt x="22" y="108"/>
                  </a:cubicBezTo>
                  <a:cubicBezTo>
                    <a:pt x="20" y="107"/>
                    <a:pt x="20" y="105"/>
                    <a:pt x="17" y="106"/>
                  </a:cubicBezTo>
                  <a:cubicBezTo>
                    <a:pt x="11" y="107"/>
                    <a:pt x="14" y="115"/>
                    <a:pt x="17" y="118"/>
                  </a:cubicBezTo>
                  <a:cubicBezTo>
                    <a:pt x="20" y="119"/>
                    <a:pt x="27" y="119"/>
                    <a:pt x="26" y="115"/>
                  </a:cubicBezTo>
                  <a:cubicBezTo>
                    <a:pt x="29" y="114"/>
                    <a:pt x="31" y="113"/>
                    <a:pt x="34" y="113"/>
                  </a:cubicBezTo>
                  <a:cubicBezTo>
                    <a:pt x="36" y="113"/>
                    <a:pt x="39" y="113"/>
                    <a:pt x="41" y="114"/>
                  </a:cubicBezTo>
                  <a:cubicBezTo>
                    <a:pt x="45" y="114"/>
                    <a:pt x="55" y="114"/>
                    <a:pt x="57" y="117"/>
                  </a:cubicBezTo>
                  <a:cubicBezTo>
                    <a:pt x="59" y="119"/>
                    <a:pt x="57" y="121"/>
                    <a:pt x="57" y="123"/>
                  </a:cubicBezTo>
                  <a:cubicBezTo>
                    <a:pt x="57" y="125"/>
                    <a:pt x="58" y="127"/>
                    <a:pt x="59" y="129"/>
                  </a:cubicBezTo>
                  <a:cubicBezTo>
                    <a:pt x="60" y="131"/>
                    <a:pt x="61" y="134"/>
                    <a:pt x="63" y="134"/>
                  </a:cubicBezTo>
                  <a:cubicBezTo>
                    <a:pt x="66" y="135"/>
                    <a:pt x="67" y="133"/>
                    <a:pt x="69" y="132"/>
                  </a:cubicBezTo>
                  <a:cubicBezTo>
                    <a:pt x="69" y="134"/>
                    <a:pt x="67" y="136"/>
                    <a:pt x="66" y="139"/>
                  </a:cubicBezTo>
                  <a:cubicBezTo>
                    <a:pt x="66" y="141"/>
                    <a:pt x="67" y="143"/>
                    <a:pt x="66" y="144"/>
                  </a:cubicBezTo>
                  <a:cubicBezTo>
                    <a:pt x="68" y="145"/>
                    <a:pt x="70" y="145"/>
                    <a:pt x="72" y="145"/>
                  </a:cubicBezTo>
                  <a:cubicBezTo>
                    <a:pt x="69" y="149"/>
                    <a:pt x="76" y="152"/>
                    <a:pt x="72" y="157"/>
                  </a:cubicBezTo>
                  <a:cubicBezTo>
                    <a:pt x="70" y="160"/>
                    <a:pt x="61" y="163"/>
                    <a:pt x="57" y="163"/>
                  </a:cubicBezTo>
                  <a:cubicBezTo>
                    <a:pt x="56" y="167"/>
                    <a:pt x="53" y="162"/>
                    <a:pt x="53" y="159"/>
                  </a:cubicBezTo>
                  <a:cubicBezTo>
                    <a:pt x="52" y="159"/>
                    <a:pt x="50" y="159"/>
                    <a:pt x="49" y="158"/>
                  </a:cubicBezTo>
                  <a:cubicBezTo>
                    <a:pt x="47" y="160"/>
                    <a:pt x="50" y="161"/>
                    <a:pt x="50" y="163"/>
                  </a:cubicBezTo>
                  <a:cubicBezTo>
                    <a:pt x="50" y="164"/>
                    <a:pt x="49" y="166"/>
                    <a:pt x="49" y="167"/>
                  </a:cubicBezTo>
                  <a:cubicBezTo>
                    <a:pt x="47" y="177"/>
                    <a:pt x="51" y="174"/>
                    <a:pt x="58" y="174"/>
                  </a:cubicBezTo>
                  <a:cubicBezTo>
                    <a:pt x="59" y="172"/>
                    <a:pt x="71" y="173"/>
                    <a:pt x="73" y="173"/>
                  </a:cubicBezTo>
                  <a:cubicBezTo>
                    <a:pt x="74" y="173"/>
                    <a:pt x="73" y="172"/>
                    <a:pt x="73" y="172"/>
                  </a:cubicBezTo>
                  <a:cubicBezTo>
                    <a:pt x="76" y="173"/>
                    <a:pt x="78" y="174"/>
                    <a:pt x="81" y="173"/>
                  </a:cubicBezTo>
                  <a:cubicBezTo>
                    <a:pt x="82" y="173"/>
                    <a:pt x="83" y="173"/>
                    <a:pt x="84" y="173"/>
                  </a:cubicBezTo>
                  <a:cubicBezTo>
                    <a:pt x="86" y="172"/>
                    <a:pt x="85" y="171"/>
                    <a:pt x="88" y="171"/>
                  </a:cubicBezTo>
                  <a:cubicBezTo>
                    <a:pt x="91" y="171"/>
                    <a:pt x="92" y="174"/>
                    <a:pt x="94" y="175"/>
                  </a:cubicBezTo>
                  <a:cubicBezTo>
                    <a:pt x="97" y="176"/>
                    <a:pt x="99" y="176"/>
                    <a:pt x="101" y="177"/>
                  </a:cubicBezTo>
                  <a:cubicBezTo>
                    <a:pt x="104" y="179"/>
                    <a:pt x="106" y="181"/>
                    <a:pt x="108" y="183"/>
                  </a:cubicBezTo>
                  <a:cubicBezTo>
                    <a:pt x="111" y="185"/>
                    <a:pt x="111" y="187"/>
                    <a:pt x="114" y="189"/>
                  </a:cubicBezTo>
                  <a:cubicBezTo>
                    <a:pt x="118" y="193"/>
                    <a:pt x="122" y="190"/>
                    <a:pt x="127" y="192"/>
                  </a:cubicBezTo>
                  <a:cubicBezTo>
                    <a:pt x="130" y="192"/>
                    <a:pt x="132" y="195"/>
                    <a:pt x="135" y="196"/>
                  </a:cubicBezTo>
                  <a:cubicBezTo>
                    <a:pt x="139" y="197"/>
                    <a:pt x="143" y="197"/>
                    <a:pt x="147" y="198"/>
                  </a:cubicBezTo>
                  <a:cubicBezTo>
                    <a:pt x="152" y="199"/>
                    <a:pt x="158" y="201"/>
                    <a:pt x="163" y="199"/>
                  </a:cubicBezTo>
                  <a:cubicBezTo>
                    <a:pt x="166" y="198"/>
                    <a:pt x="168" y="196"/>
                    <a:pt x="170" y="196"/>
                  </a:cubicBezTo>
                  <a:cubicBezTo>
                    <a:pt x="173" y="195"/>
                    <a:pt x="176" y="194"/>
                    <a:pt x="178" y="192"/>
                  </a:cubicBezTo>
                  <a:cubicBezTo>
                    <a:pt x="180" y="190"/>
                    <a:pt x="179" y="188"/>
                    <a:pt x="180" y="185"/>
                  </a:cubicBezTo>
                  <a:cubicBezTo>
                    <a:pt x="185" y="176"/>
                    <a:pt x="196" y="176"/>
                    <a:pt x="204" y="176"/>
                  </a:cubicBezTo>
                  <a:cubicBezTo>
                    <a:pt x="207" y="176"/>
                    <a:pt x="210" y="177"/>
                    <a:pt x="213" y="175"/>
                  </a:cubicBezTo>
                  <a:cubicBezTo>
                    <a:pt x="214" y="173"/>
                    <a:pt x="214" y="170"/>
                    <a:pt x="216" y="168"/>
                  </a:cubicBezTo>
                  <a:cubicBezTo>
                    <a:pt x="218" y="167"/>
                    <a:pt x="221" y="165"/>
                    <a:pt x="222" y="163"/>
                  </a:cubicBezTo>
                  <a:cubicBezTo>
                    <a:pt x="225" y="160"/>
                    <a:pt x="228" y="157"/>
                    <a:pt x="231" y="155"/>
                  </a:cubicBezTo>
                  <a:cubicBezTo>
                    <a:pt x="234" y="153"/>
                    <a:pt x="238" y="150"/>
                    <a:pt x="242" y="149"/>
                  </a:cubicBezTo>
                  <a:cubicBezTo>
                    <a:pt x="246" y="148"/>
                    <a:pt x="251" y="151"/>
                    <a:pt x="255" y="149"/>
                  </a:cubicBezTo>
                  <a:cubicBezTo>
                    <a:pt x="259" y="147"/>
                    <a:pt x="256" y="145"/>
                    <a:pt x="258" y="142"/>
                  </a:cubicBezTo>
                  <a:cubicBezTo>
                    <a:pt x="260" y="140"/>
                    <a:pt x="264" y="140"/>
                    <a:pt x="266" y="139"/>
                  </a:cubicBezTo>
                  <a:cubicBezTo>
                    <a:pt x="269" y="136"/>
                    <a:pt x="269" y="133"/>
                    <a:pt x="269" y="129"/>
                  </a:cubicBezTo>
                  <a:cubicBezTo>
                    <a:pt x="268" y="129"/>
                    <a:pt x="268" y="129"/>
                    <a:pt x="268" y="127"/>
                  </a:cubicBezTo>
                  <a:cubicBezTo>
                    <a:pt x="269" y="127"/>
                    <a:pt x="270" y="126"/>
                    <a:pt x="271" y="125"/>
                  </a:cubicBezTo>
                  <a:cubicBezTo>
                    <a:pt x="271" y="125"/>
                    <a:pt x="273" y="124"/>
                    <a:pt x="273" y="124"/>
                  </a:cubicBezTo>
                  <a:cubicBezTo>
                    <a:pt x="274" y="123"/>
                    <a:pt x="274" y="124"/>
                    <a:pt x="275" y="122"/>
                  </a:cubicBezTo>
                  <a:cubicBezTo>
                    <a:pt x="275" y="122"/>
                    <a:pt x="274" y="120"/>
                    <a:pt x="274" y="120"/>
                  </a:cubicBezTo>
                  <a:cubicBezTo>
                    <a:pt x="277" y="120"/>
                    <a:pt x="284" y="122"/>
                    <a:pt x="283" y="117"/>
                  </a:cubicBezTo>
                  <a:cubicBezTo>
                    <a:pt x="282" y="117"/>
                    <a:pt x="282" y="116"/>
                    <a:pt x="281" y="116"/>
                  </a:cubicBezTo>
                  <a:cubicBezTo>
                    <a:pt x="281" y="116"/>
                    <a:pt x="281" y="115"/>
                    <a:pt x="281" y="114"/>
                  </a:cubicBezTo>
                  <a:cubicBezTo>
                    <a:pt x="282" y="114"/>
                    <a:pt x="286" y="114"/>
                    <a:pt x="287" y="113"/>
                  </a:cubicBezTo>
                  <a:cubicBezTo>
                    <a:pt x="289" y="111"/>
                    <a:pt x="287" y="108"/>
                    <a:pt x="287" y="107"/>
                  </a:cubicBezTo>
                  <a:cubicBezTo>
                    <a:pt x="288" y="107"/>
                    <a:pt x="292" y="107"/>
                    <a:pt x="291" y="104"/>
                  </a:cubicBezTo>
                  <a:cubicBezTo>
                    <a:pt x="288" y="104"/>
                    <a:pt x="288" y="103"/>
                    <a:pt x="286" y="101"/>
                  </a:cubicBezTo>
                  <a:cubicBezTo>
                    <a:pt x="284" y="100"/>
                    <a:pt x="282" y="101"/>
                    <a:pt x="280" y="99"/>
                  </a:cubicBezTo>
                  <a:cubicBezTo>
                    <a:pt x="284" y="98"/>
                    <a:pt x="289" y="103"/>
                    <a:pt x="292" y="102"/>
                  </a:cubicBezTo>
                  <a:cubicBezTo>
                    <a:pt x="293" y="102"/>
                    <a:pt x="296" y="97"/>
                    <a:pt x="296" y="96"/>
                  </a:cubicBezTo>
                  <a:cubicBezTo>
                    <a:pt x="296" y="95"/>
                    <a:pt x="295" y="93"/>
                    <a:pt x="295" y="91"/>
                  </a:cubicBezTo>
                  <a:cubicBezTo>
                    <a:pt x="295" y="91"/>
                    <a:pt x="293" y="92"/>
                    <a:pt x="293" y="92"/>
                  </a:cubicBezTo>
                  <a:cubicBezTo>
                    <a:pt x="292" y="91"/>
                    <a:pt x="292" y="89"/>
                    <a:pt x="291" y="88"/>
                  </a:cubicBezTo>
                  <a:cubicBezTo>
                    <a:pt x="293" y="87"/>
                    <a:pt x="294" y="85"/>
                    <a:pt x="293" y="83"/>
                  </a:cubicBezTo>
                  <a:cubicBezTo>
                    <a:pt x="291" y="82"/>
                    <a:pt x="289" y="83"/>
                    <a:pt x="286" y="82"/>
                  </a:cubicBezTo>
                  <a:cubicBezTo>
                    <a:pt x="289" y="83"/>
                    <a:pt x="293" y="71"/>
                    <a:pt x="293" y="69"/>
                  </a:cubicBezTo>
                  <a:cubicBezTo>
                    <a:pt x="292" y="67"/>
                    <a:pt x="290" y="66"/>
                    <a:pt x="289" y="66"/>
                  </a:cubicBezTo>
                  <a:cubicBezTo>
                    <a:pt x="289" y="65"/>
                    <a:pt x="287" y="65"/>
                    <a:pt x="287" y="64"/>
                  </a:cubicBezTo>
                  <a:cubicBezTo>
                    <a:pt x="286" y="64"/>
                    <a:pt x="287" y="62"/>
                    <a:pt x="286" y="62"/>
                  </a:cubicBezTo>
                  <a:cubicBezTo>
                    <a:pt x="284" y="61"/>
                    <a:pt x="282" y="62"/>
                    <a:pt x="280" y="62"/>
                  </a:cubicBezTo>
                  <a:cubicBezTo>
                    <a:pt x="280" y="62"/>
                    <a:pt x="277" y="60"/>
                    <a:pt x="276" y="59"/>
                  </a:cubicBezTo>
                  <a:cubicBezTo>
                    <a:pt x="273" y="57"/>
                    <a:pt x="272" y="55"/>
                    <a:pt x="273" y="51"/>
                  </a:cubicBezTo>
                  <a:cubicBezTo>
                    <a:pt x="270" y="51"/>
                    <a:pt x="262" y="51"/>
                    <a:pt x="261" y="54"/>
                  </a:cubicBezTo>
                  <a:cubicBezTo>
                    <a:pt x="259" y="48"/>
                    <a:pt x="271" y="38"/>
                    <a:pt x="264" y="33"/>
                  </a:cubicBezTo>
                  <a:cubicBezTo>
                    <a:pt x="261" y="32"/>
                    <a:pt x="253" y="36"/>
                    <a:pt x="254" y="30"/>
                  </a:cubicBezTo>
                  <a:cubicBezTo>
                    <a:pt x="253" y="30"/>
                    <a:pt x="252" y="30"/>
                    <a:pt x="251" y="30"/>
                  </a:cubicBezTo>
                  <a:cubicBezTo>
                    <a:pt x="251" y="29"/>
                    <a:pt x="251" y="29"/>
                    <a:pt x="251" y="28"/>
                  </a:cubicBezTo>
                  <a:cubicBezTo>
                    <a:pt x="254" y="28"/>
                    <a:pt x="257" y="26"/>
                    <a:pt x="258" y="23"/>
                  </a:cubicBezTo>
                  <a:cubicBezTo>
                    <a:pt x="258" y="20"/>
                    <a:pt x="255" y="21"/>
                    <a:pt x="258" y="18"/>
                  </a:cubicBezTo>
                  <a:cubicBezTo>
                    <a:pt x="260" y="16"/>
                    <a:pt x="271" y="14"/>
                    <a:pt x="269" y="11"/>
                  </a:cubicBezTo>
                  <a:cubicBezTo>
                    <a:pt x="268" y="10"/>
                    <a:pt x="263" y="11"/>
                    <a:pt x="262" y="11"/>
                  </a:cubicBezTo>
                  <a:cubicBezTo>
                    <a:pt x="258" y="10"/>
                    <a:pt x="257" y="12"/>
                    <a:pt x="255" y="15"/>
                  </a:cubicBezTo>
                  <a:cubicBezTo>
                    <a:pt x="252" y="18"/>
                    <a:pt x="252" y="18"/>
                    <a:pt x="248" y="19"/>
                  </a:cubicBezTo>
                  <a:cubicBezTo>
                    <a:pt x="247" y="20"/>
                    <a:pt x="242" y="22"/>
                    <a:pt x="246" y="23"/>
                  </a:cubicBezTo>
                  <a:cubicBezTo>
                    <a:pt x="245" y="27"/>
                    <a:pt x="243" y="24"/>
                    <a:pt x="241" y="23"/>
                  </a:cubicBezTo>
                  <a:cubicBezTo>
                    <a:pt x="240" y="21"/>
                    <a:pt x="236" y="21"/>
                    <a:pt x="235" y="19"/>
                  </a:cubicBezTo>
                  <a:cubicBezTo>
                    <a:pt x="235" y="17"/>
                    <a:pt x="238" y="15"/>
                    <a:pt x="237" y="13"/>
                  </a:cubicBezTo>
                  <a:cubicBezTo>
                    <a:pt x="236" y="10"/>
                    <a:pt x="234" y="9"/>
                    <a:pt x="231" y="9"/>
                  </a:cubicBezTo>
                  <a:cubicBezTo>
                    <a:pt x="232" y="7"/>
                    <a:pt x="231" y="4"/>
                    <a:pt x="229" y="3"/>
                  </a:cubicBezTo>
                  <a:cubicBezTo>
                    <a:pt x="226" y="0"/>
                    <a:pt x="225" y="2"/>
                    <a:pt x="222" y="3"/>
                  </a:cubicBezTo>
                  <a:cubicBezTo>
                    <a:pt x="220" y="3"/>
                    <a:pt x="216" y="2"/>
                    <a:pt x="215" y="3"/>
                  </a:cubicBezTo>
                  <a:cubicBezTo>
                    <a:pt x="212" y="5"/>
                    <a:pt x="216" y="11"/>
                    <a:pt x="216" y="15"/>
                  </a:cubicBezTo>
                  <a:cubicBezTo>
                    <a:pt x="217" y="21"/>
                    <a:pt x="216" y="23"/>
                    <a:pt x="210" y="26"/>
                  </a:cubicBezTo>
                  <a:cubicBezTo>
                    <a:pt x="209" y="27"/>
                    <a:pt x="205" y="29"/>
                    <a:pt x="203" y="27"/>
                  </a:cubicBezTo>
                  <a:cubicBezTo>
                    <a:pt x="200" y="25"/>
                    <a:pt x="203" y="21"/>
                    <a:pt x="198" y="23"/>
                  </a:cubicBezTo>
                  <a:cubicBezTo>
                    <a:pt x="196" y="23"/>
                    <a:pt x="193" y="29"/>
                    <a:pt x="194" y="29"/>
                  </a:cubicBezTo>
                  <a:cubicBezTo>
                    <a:pt x="191" y="29"/>
                    <a:pt x="192" y="33"/>
                    <a:pt x="192" y="36"/>
                  </a:cubicBezTo>
                  <a:cubicBezTo>
                    <a:pt x="189" y="36"/>
                    <a:pt x="187" y="36"/>
                    <a:pt x="185" y="36"/>
                  </a:cubicBezTo>
                  <a:cubicBezTo>
                    <a:pt x="185" y="32"/>
                    <a:pt x="179" y="29"/>
                    <a:pt x="176" y="27"/>
                  </a:cubicBezTo>
                  <a:cubicBezTo>
                    <a:pt x="173" y="26"/>
                    <a:pt x="168" y="23"/>
                    <a:pt x="167" y="28"/>
                  </a:cubicBezTo>
                  <a:cubicBezTo>
                    <a:pt x="165" y="37"/>
                    <a:pt x="176" y="44"/>
                    <a:pt x="172" y="53"/>
                  </a:cubicBezTo>
                  <a:cubicBezTo>
                    <a:pt x="172" y="48"/>
                    <a:pt x="168" y="39"/>
                    <a:pt x="163" y="39"/>
                  </a:cubicBezTo>
                  <a:cubicBezTo>
                    <a:pt x="162" y="37"/>
                    <a:pt x="162" y="35"/>
                    <a:pt x="161" y="32"/>
                  </a:cubicBezTo>
                  <a:cubicBezTo>
                    <a:pt x="160" y="29"/>
                    <a:pt x="159" y="29"/>
                    <a:pt x="157" y="27"/>
                  </a:cubicBezTo>
                  <a:cubicBezTo>
                    <a:pt x="155" y="25"/>
                    <a:pt x="153" y="23"/>
                    <a:pt x="149" y="24"/>
                  </a:cubicBezTo>
                  <a:cubicBezTo>
                    <a:pt x="146" y="26"/>
                    <a:pt x="146" y="28"/>
                    <a:pt x="144" y="30"/>
                  </a:cubicBezTo>
                  <a:cubicBezTo>
                    <a:pt x="142" y="32"/>
                    <a:pt x="139" y="31"/>
                    <a:pt x="137" y="33"/>
                  </a:cubicBezTo>
                  <a:cubicBezTo>
                    <a:pt x="137" y="34"/>
                    <a:pt x="137" y="36"/>
                    <a:pt x="137" y="37"/>
                  </a:cubicBezTo>
                  <a:cubicBezTo>
                    <a:pt x="137" y="38"/>
                    <a:pt x="135" y="38"/>
                    <a:pt x="135" y="39"/>
                  </a:cubicBezTo>
                  <a:cubicBezTo>
                    <a:pt x="135" y="45"/>
                    <a:pt x="142" y="47"/>
                    <a:pt x="136" y="52"/>
                  </a:cubicBezTo>
                  <a:cubicBezTo>
                    <a:pt x="135" y="51"/>
                    <a:pt x="133" y="51"/>
                    <a:pt x="132" y="53"/>
                  </a:cubicBezTo>
                  <a:cubicBezTo>
                    <a:pt x="131" y="51"/>
                    <a:pt x="131" y="48"/>
                    <a:pt x="130" y="46"/>
                  </a:cubicBezTo>
                  <a:cubicBezTo>
                    <a:pt x="128" y="43"/>
                    <a:pt x="127" y="43"/>
                    <a:pt x="125" y="41"/>
                  </a:cubicBezTo>
                  <a:cubicBezTo>
                    <a:pt x="122" y="37"/>
                    <a:pt x="121" y="32"/>
                    <a:pt x="118" y="28"/>
                  </a:cubicBezTo>
                  <a:cubicBezTo>
                    <a:pt x="115" y="29"/>
                    <a:pt x="111" y="29"/>
                    <a:pt x="110" y="33"/>
                  </a:cubicBezTo>
                  <a:cubicBezTo>
                    <a:pt x="110" y="36"/>
                    <a:pt x="112" y="41"/>
                    <a:pt x="112" y="44"/>
                  </a:cubicBezTo>
                  <a:cubicBezTo>
                    <a:pt x="113" y="48"/>
                    <a:pt x="115" y="51"/>
                    <a:pt x="114" y="55"/>
                  </a:cubicBezTo>
                  <a:cubicBezTo>
                    <a:pt x="113" y="60"/>
                    <a:pt x="110" y="62"/>
                    <a:pt x="105" y="62"/>
                  </a:cubicBezTo>
                  <a:cubicBezTo>
                    <a:pt x="106" y="59"/>
                    <a:pt x="106" y="57"/>
                    <a:pt x="103" y="57"/>
                  </a:cubicBezTo>
                  <a:cubicBezTo>
                    <a:pt x="101" y="59"/>
                    <a:pt x="97" y="60"/>
                    <a:pt x="96" y="63"/>
                  </a:cubicBezTo>
                  <a:cubicBezTo>
                    <a:pt x="95" y="66"/>
                    <a:pt x="95" y="69"/>
                    <a:pt x="93" y="72"/>
                  </a:cubicBezTo>
                  <a:cubicBezTo>
                    <a:pt x="93" y="72"/>
                    <a:pt x="93" y="72"/>
                    <a:pt x="92" y="72"/>
                  </a:cubicBezTo>
                  <a:cubicBezTo>
                    <a:pt x="92" y="75"/>
                    <a:pt x="93" y="79"/>
                    <a:pt x="92" y="83"/>
                  </a:cubicBezTo>
                  <a:cubicBezTo>
                    <a:pt x="89" y="79"/>
                    <a:pt x="91" y="72"/>
                    <a:pt x="87" y="71"/>
                  </a:cubicBezTo>
                  <a:cubicBezTo>
                    <a:pt x="88" y="67"/>
                    <a:pt x="89" y="66"/>
                    <a:pt x="86" y="62"/>
                  </a:cubicBezTo>
                  <a:cubicBezTo>
                    <a:pt x="85" y="60"/>
                    <a:pt x="81" y="59"/>
                    <a:pt x="78" y="59"/>
                  </a:cubicBezTo>
                  <a:cubicBezTo>
                    <a:pt x="78" y="58"/>
                    <a:pt x="78" y="58"/>
                    <a:pt x="78" y="57"/>
                  </a:cubicBezTo>
                  <a:cubicBezTo>
                    <a:pt x="81" y="57"/>
                    <a:pt x="89" y="58"/>
                    <a:pt x="85" y="52"/>
                  </a:cubicBezTo>
                  <a:cubicBezTo>
                    <a:pt x="88" y="50"/>
                    <a:pt x="89" y="44"/>
                    <a:pt x="88" y="41"/>
                  </a:cubicBezTo>
                  <a:cubicBezTo>
                    <a:pt x="87" y="40"/>
                    <a:pt x="85" y="40"/>
                    <a:pt x="84" y="38"/>
                  </a:cubicBezTo>
                  <a:cubicBezTo>
                    <a:pt x="89" y="38"/>
                    <a:pt x="84" y="34"/>
                    <a:pt x="82" y="33"/>
                  </a:cubicBezTo>
                  <a:cubicBezTo>
                    <a:pt x="80" y="32"/>
                    <a:pt x="79" y="29"/>
                    <a:pt x="77" y="33"/>
                  </a:cubicBezTo>
                  <a:cubicBezTo>
                    <a:pt x="76" y="31"/>
                    <a:pt x="76" y="26"/>
                    <a:pt x="75" y="24"/>
                  </a:cubicBezTo>
                  <a:cubicBezTo>
                    <a:pt x="74" y="23"/>
                    <a:pt x="72" y="24"/>
                    <a:pt x="71" y="23"/>
                  </a:cubicBezTo>
                  <a:cubicBezTo>
                    <a:pt x="70" y="22"/>
                    <a:pt x="70" y="20"/>
                    <a:pt x="70" y="19"/>
                  </a:cubicBezTo>
                  <a:cubicBezTo>
                    <a:pt x="68" y="18"/>
                    <a:pt x="64" y="18"/>
                    <a:pt x="63" y="17"/>
                  </a:cubicBezTo>
                  <a:cubicBezTo>
                    <a:pt x="62" y="16"/>
                    <a:pt x="62" y="13"/>
                    <a:pt x="61" y="12"/>
                  </a:cubicBezTo>
                  <a:cubicBezTo>
                    <a:pt x="61" y="11"/>
                    <a:pt x="59" y="11"/>
                    <a:pt x="58" y="10"/>
                  </a:cubicBezTo>
                  <a:cubicBezTo>
                    <a:pt x="58" y="9"/>
                    <a:pt x="59" y="8"/>
                    <a:pt x="59" y="7"/>
                  </a:cubicBezTo>
                  <a:cubicBezTo>
                    <a:pt x="58" y="6"/>
                    <a:pt x="56" y="3"/>
                    <a:pt x="54" y="7"/>
                  </a:cubicBezTo>
                  <a:cubicBezTo>
                    <a:pt x="53" y="4"/>
                    <a:pt x="51" y="5"/>
                    <a:pt x="51" y="8"/>
                  </a:cubicBezTo>
                  <a:cubicBezTo>
                    <a:pt x="48" y="8"/>
                    <a:pt x="48" y="6"/>
                    <a:pt x="46" y="5"/>
                  </a:cubicBezTo>
                  <a:cubicBezTo>
                    <a:pt x="43" y="4"/>
                    <a:pt x="43" y="6"/>
                    <a:pt x="41" y="7"/>
                  </a:cubicBezTo>
                  <a:cubicBezTo>
                    <a:pt x="41" y="8"/>
                    <a:pt x="39" y="7"/>
                    <a:pt x="38" y="8"/>
                  </a:cubicBezTo>
                  <a:cubicBezTo>
                    <a:pt x="38" y="8"/>
                    <a:pt x="38" y="10"/>
                    <a:pt x="38" y="10"/>
                  </a:cubicBezTo>
                  <a:cubicBezTo>
                    <a:pt x="38" y="11"/>
                    <a:pt x="39" y="13"/>
                    <a:pt x="35" y="13"/>
                  </a:cubicBezTo>
                  <a:cubicBezTo>
                    <a:pt x="37" y="17"/>
                    <a:pt x="41" y="17"/>
                    <a:pt x="45" y="17"/>
                  </a:cubicBezTo>
                  <a:cubicBezTo>
                    <a:pt x="48" y="17"/>
                    <a:pt x="51" y="20"/>
                    <a:pt x="54" y="20"/>
                  </a:cubicBezTo>
                  <a:cubicBezTo>
                    <a:pt x="51" y="20"/>
                    <a:pt x="46" y="18"/>
                    <a:pt x="43" y="20"/>
                  </a:cubicBezTo>
                  <a:cubicBezTo>
                    <a:pt x="40" y="23"/>
                    <a:pt x="44" y="26"/>
                    <a:pt x="46" y="27"/>
                  </a:cubicBezTo>
                  <a:cubicBezTo>
                    <a:pt x="49" y="29"/>
                    <a:pt x="53" y="30"/>
                    <a:pt x="55" y="33"/>
                  </a:cubicBezTo>
                  <a:cubicBezTo>
                    <a:pt x="55" y="34"/>
                    <a:pt x="56" y="36"/>
                    <a:pt x="56" y="37"/>
                  </a:cubicBezTo>
                  <a:cubicBezTo>
                    <a:pt x="57" y="38"/>
                    <a:pt x="58" y="40"/>
                    <a:pt x="58" y="41"/>
                  </a:cubicBezTo>
                  <a:cubicBezTo>
                    <a:pt x="56" y="39"/>
                    <a:pt x="54" y="39"/>
                    <a:pt x="54" y="37"/>
                  </a:cubicBezTo>
                  <a:cubicBezTo>
                    <a:pt x="51" y="37"/>
                    <a:pt x="52" y="34"/>
                    <a:pt x="50" y="33"/>
                  </a:cubicBezTo>
                  <a:cubicBezTo>
                    <a:pt x="48" y="33"/>
                    <a:pt x="46" y="35"/>
                    <a:pt x="46" y="37"/>
                  </a:cubicBezTo>
                  <a:cubicBezTo>
                    <a:pt x="45" y="35"/>
                    <a:pt x="41" y="29"/>
                    <a:pt x="39" y="30"/>
                  </a:cubicBezTo>
                  <a:cubicBezTo>
                    <a:pt x="39" y="24"/>
                    <a:pt x="25" y="20"/>
                    <a:pt x="26" y="28"/>
                  </a:cubicBezTo>
                  <a:cubicBezTo>
                    <a:pt x="19" y="27"/>
                    <a:pt x="28" y="33"/>
                    <a:pt x="29" y="34"/>
                  </a:cubicBezTo>
                  <a:cubicBezTo>
                    <a:pt x="25" y="33"/>
                    <a:pt x="19" y="30"/>
                    <a:pt x="19" y="35"/>
                  </a:cubicBezTo>
                  <a:cubicBezTo>
                    <a:pt x="19" y="39"/>
                    <a:pt x="25" y="40"/>
                    <a:pt x="27" y="43"/>
                  </a:cubicBezTo>
                  <a:cubicBezTo>
                    <a:pt x="25" y="43"/>
                    <a:pt x="17" y="39"/>
                    <a:pt x="18" y="45"/>
                  </a:cubicBezTo>
                  <a:cubicBezTo>
                    <a:pt x="19" y="47"/>
                    <a:pt x="19" y="49"/>
                    <a:pt x="21" y="50"/>
                  </a:cubicBezTo>
                  <a:cubicBezTo>
                    <a:pt x="24" y="52"/>
                    <a:pt x="27" y="53"/>
                    <a:pt x="31" y="54"/>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0" name="Freeform 274"/>
            <p:cNvSpPr>
              <a:spLocks/>
            </p:cNvSpPr>
            <p:nvPr/>
          </p:nvSpPr>
          <p:spPr bwMode="auto">
            <a:xfrm>
              <a:off x="-4752975" y="13938250"/>
              <a:ext cx="187325" cy="168275"/>
            </a:xfrm>
            <a:custGeom>
              <a:avLst/>
              <a:gdLst>
                <a:gd name="T0" fmla="*/ 0 w 50"/>
                <a:gd name="T1" fmla="*/ 28 h 45"/>
                <a:gd name="T2" fmla="*/ 4 w 50"/>
                <a:gd name="T3" fmla="*/ 7 h 45"/>
                <a:gd name="T4" fmla="*/ 6 w 50"/>
                <a:gd name="T5" fmla="*/ 1 h 45"/>
                <a:gd name="T6" fmla="*/ 15 w 50"/>
                <a:gd name="T7" fmla="*/ 6 h 45"/>
                <a:gd name="T8" fmla="*/ 15 w 50"/>
                <a:gd name="T9" fmla="*/ 8 h 45"/>
                <a:gd name="T10" fmla="*/ 22 w 50"/>
                <a:gd name="T11" fmla="*/ 8 h 45"/>
                <a:gd name="T12" fmla="*/ 20 w 50"/>
                <a:gd name="T13" fmla="*/ 13 h 45"/>
                <a:gd name="T14" fmla="*/ 26 w 50"/>
                <a:gd name="T15" fmla="*/ 14 h 45"/>
                <a:gd name="T16" fmla="*/ 27 w 50"/>
                <a:gd name="T17" fmla="*/ 21 h 45"/>
                <a:gd name="T18" fmla="*/ 33 w 50"/>
                <a:gd name="T19" fmla="*/ 23 h 45"/>
                <a:gd name="T20" fmla="*/ 39 w 50"/>
                <a:gd name="T21" fmla="*/ 19 h 45"/>
                <a:gd name="T22" fmla="*/ 46 w 50"/>
                <a:gd name="T23" fmla="*/ 17 h 45"/>
                <a:gd name="T24" fmla="*/ 49 w 50"/>
                <a:gd name="T25" fmla="*/ 22 h 45"/>
                <a:gd name="T26" fmla="*/ 49 w 50"/>
                <a:gd name="T27" fmla="*/ 28 h 45"/>
                <a:gd name="T28" fmla="*/ 46 w 50"/>
                <a:gd name="T29" fmla="*/ 32 h 45"/>
                <a:gd name="T30" fmla="*/ 39 w 50"/>
                <a:gd name="T31" fmla="*/ 28 h 45"/>
                <a:gd name="T32" fmla="*/ 42 w 50"/>
                <a:gd name="T33" fmla="*/ 37 h 45"/>
                <a:gd name="T34" fmla="*/ 37 w 50"/>
                <a:gd name="T35" fmla="*/ 45 h 45"/>
                <a:gd name="T36" fmla="*/ 29 w 50"/>
                <a:gd name="T37" fmla="*/ 42 h 45"/>
                <a:gd name="T38" fmla="*/ 22 w 50"/>
                <a:gd name="T39" fmla="*/ 41 h 45"/>
                <a:gd name="T40" fmla="*/ 15 w 50"/>
                <a:gd name="T41" fmla="*/ 39 h 45"/>
                <a:gd name="T42" fmla="*/ 9 w 50"/>
                <a:gd name="T43" fmla="*/ 44 h 45"/>
                <a:gd name="T44" fmla="*/ 2 w 50"/>
                <a:gd name="T45" fmla="*/ 44 h 45"/>
                <a:gd name="T46" fmla="*/ 2 w 50"/>
                <a:gd name="T47" fmla="*/ 35 h 45"/>
                <a:gd name="T48" fmla="*/ 2 w 50"/>
                <a:gd name="T49" fmla="*/ 29 h 45"/>
                <a:gd name="T50" fmla="*/ 0 w 50"/>
                <a:gd name="T5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45">
                  <a:moveTo>
                    <a:pt x="0" y="28"/>
                  </a:moveTo>
                  <a:cubicBezTo>
                    <a:pt x="3" y="22"/>
                    <a:pt x="1" y="13"/>
                    <a:pt x="4" y="7"/>
                  </a:cubicBezTo>
                  <a:cubicBezTo>
                    <a:pt x="4" y="5"/>
                    <a:pt x="6" y="3"/>
                    <a:pt x="6" y="1"/>
                  </a:cubicBezTo>
                  <a:cubicBezTo>
                    <a:pt x="13" y="0"/>
                    <a:pt x="11" y="5"/>
                    <a:pt x="15" y="6"/>
                  </a:cubicBezTo>
                  <a:cubicBezTo>
                    <a:pt x="15" y="7"/>
                    <a:pt x="15" y="7"/>
                    <a:pt x="15" y="8"/>
                  </a:cubicBezTo>
                  <a:cubicBezTo>
                    <a:pt x="16" y="8"/>
                    <a:pt x="21" y="7"/>
                    <a:pt x="22" y="8"/>
                  </a:cubicBezTo>
                  <a:cubicBezTo>
                    <a:pt x="23" y="9"/>
                    <a:pt x="20" y="12"/>
                    <a:pt x="20" y="13"/>
                  </a:cubicBezTo>
                  <a:cubicBezTo>
                    <a:pt x="23" y="12"/>
                    <a:pt x="23" y="9"/>
                    <a:pt x="26" y="14"/>
                  </a:cubicBezTo>
                  <a:cubicBezTo>
                    <a:pt x="27" y="16"/>
                    <a:pt x="26" y="19"/>
                    <a:pt x="27" y="21"/>
                  </a:cubicBezTo>
                  <a:cubicBezTo>
                    <a:pt x="27" y="23"/>
                    <a:pt x="30" y="25"/>
                    <a:pt x="33" y="23"/>
                  </a:cubicBezTo>
                  <a:cubicBezTo>
                    <a:pt x="36" y="21"/>
                    <a:pt x="34" y="17"/>
                    <a:pt x="39" y="19"/>
                  </a:cubicBezTo>
                  <a:cubicBezTo>
                    <a:pt x="41" y="17"/>
                    <a:pt x="43" y="16"/>
                    <a:pt x="46" y="17"/>
                  </a:cubicBezTo>
                  <a:cubicBezTo>
                    <a:pt x="50" y="18"/>
                    <a:pt x="49" y="18"/>
                    <a:pt x="49" y="22"/>
                  </a:cubicBezTo>
                  <a:cubicBezTo>
                    <a:pt x="49" y="24"/>
                    <a:pt x="50" y="25"/>
                    <a:pt x="49" y="28"/>
                  </a:cubicBezTo>
                  <a:cubicBezTo>
                    <a:pt x="48" y="29"/>
                    <a:pt x="46" y="29"/>
                    <a:pt x="46" y="32"/>
                  </a:cubicBezTo>
                  <a:cubicBezTo>
                    <a:pt x="44" y="33"/>
                    <a:pt x="39" y="31"/>
                    <a:pt x="39" y="28"/>
                  </a:cubicBezTo>
                  <a:cubicBezTo>
                    <a:pt x="31" y="27"/>
                    <a:pt x="42" y="35"/>
                    <a:pt x="42" y="37"/>
                  </a:cubicBezTo>
                  <a:cubicBezTo>
                    <a:pt x="42" y="40"/>
                    <a:pt x="39" y="44"/>
                    <a:pt x="37" y="45"/>
                  </a:cubicBezTo>
                  <a:cubicBezTo>
                    <a:pt x="33" y="45"/>
                    <a:pt x="31" y="43"/>
                    <a:pt x="29" y="42"/>
                  </a:cubicBezTo>
                  <a:cubicBezTo>
                    <a:pt x="26" y="41"/>
                    <a:pt x="24" y="41"/>
                    <a:pt x="22" y="41"/>
                  </a:cubicBezTo>
                  <a:cubicBezTo>
                    <a:pt x="20" y="40"/>
                    <a:pt x="17" y="39"/>
                    <a:pt x="15" y="39"/>
                  </a:cubicBezTo>
                  <a:cubicBezTo>
                    <a:pt x="12" y="40"/>
                    <a:pt x="11" y="43"/>
                    <a:pt x="9" y="44"/>
                  </a:cubicBezTo>
                  <a:cubicBezTo>
                    <a:pt x="7" y="45"/>
                    <a:pt x="4" y="44"/>
                    <a:pt x="2" y="44"/>
                  </a:cubicBezTo>
                  <a:cubicBezTo>
                    <a:pt x="1" y="41"/>
                    <a:pt x="2" y="38"/>
                    <a:pt x="2" y="35"/>
                  </a:cubicBezTo>
                  <a:cubicBezTo>
                    <a:pt x="3" y="32"/>
                    <a:pt x="2" y="32"/>
                    <a:pt x="2" y="29"/>
                  </a:cubicBezTo>
                  <a:cubicBezTo>
                    <a:pt x="2" y="29"/>
                    <a:pt x="1" y="28"/>
                    <a:pt x="0" y="2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1" name="Freeform 275"/>
            <p:cNvSpPr>
              <a:spLocks/>
            </p:cNvSpPr>
            <p:nvPr/>
          </p:nvSpPr>
          <p:spPr bwMode="auto">
            <a:xfrm>
              <a:off x="7112000" y="-258763"/>
              <a:ext cx="66675" cy="49213"/>
            </a:xfrm>
            <a:custGeom>
              <a:avLst/>
              <a:gdLst>
                <a:gd name="T0" fmla="*/ 16 w 18"/>
                <a:gd name="T1" fmla="*/ 10 h 13"/>
                <a:gd name="T2" fmla="*/ 9 w 18"/>
                <a:gd name="T3" fmla="*/ 12 h 13"/>
                <a:gd name="T4" fmla="*/ 2 w 18"/>
                <a:gd name="T5" fmla="*/ 13 h 13"/>
                <a:gd name="T6" fmla="*/ 16 w 18"/>
                <a:gd name="T7" fmla="*/ 10 h 13"/>
              </a:gdLst>
              <a:ahLst/>
              <a:cxnLst>
                <a:cxn ang="0">
                  <a:pos x="T0" y="T1"/>
                </a:cxn>
                <a:cxn ang="0">
                  <a:pos x="T2" y="T3"/>
                </a:cxn>
                <a:cxn ang="0">
                  <a:pos x="T4" y="T5"/>
                </a:cxn>
                <a:cxn ang="0">
                  <a:pos x="T6" y="T7"/>
                </a:cxn>
              </a:cxnLst>
              <a:rect l="0" t="0" r="r" b="b"/>
              <a:pathLst>
                <a:path w="18" h="13">
                  <a:moveTo>
                    <a:pt x="16" y="10"/>
                  </a:moveTo>
                  <a:cubicBezTo>
                    <a:pt x="15" y="11"/>
                    <a:pt x="10" y="12"/>
                    <a:pt x="9" y="12"/>
                  </a:cubicBezTo>
                  <a:cubicBezTo>
                    <a:pt x="7" y="13"/>
                    <a:pt x="5" y="13"/>
                    <a:pt x="2" y="13"/>
                  </a:cubicBezTo>
                  <a:cubicBezTo>
                    <a:pt x="0" y="0"/>
                    <a:pt x="18" y="7"/>
                    <a:pt x="16"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2" name="Freeform 276"/>
            <p:cNvSpPr>
              <a:spLocks/>
            </p:cNvSpPr>
            <p:nvPr/>
          </p:nvSpPr>
          <p:spPr bwMode="auto">
            <a:xfrm>
              <a:off x="7189787" y="-7938"/>
              <a:ext cx="333375" cy="214313"/>
            </a:xfrm>
            <a:custGeom>
              <a:avLst/>
              <a:gdLst>
                <a:gd name="T0" fmla="*/ 13 w 89"/>
                <a:gd name="T1" fmla="*/ 30 h 57"/>
                <a:gd name="T2" fmla="*/ 2 w 89"/>
                <a:gd name="T3" fmla="*/ 23 h 57"/>
                <a:gd name="T4" fmla="*/ 3 w 89"/>
                <a:gd name="T5" fmla="*/ 7 h 57"/>
                <a:gd name="T6" fmla="*/ 8 w 89"/>
                <a:gd name="T7" fmla="*/ 4 h 57"/>
                <a:gd name="T8" fmla="*/ 9 w 89"/>
                <a:gd name="T9" fmla="*/ 9 h 57"/>
                <a:gd name="T10" fmla="*/ 14 w 89"/>
                <a:gd name="T11" fmla="*/ 11 h 57"/>
                <a:gd name="T12" fmla="*/ 25 w 89"/>
                <a:gd name="T13" fmla="*/ 13 h 57"/>
                <a:gd name="T14" fmla="*/ 36 w 89"/>
                <a:gd name="T15" fmla="*/ 9 h 57"/>
                <a:gd name="T16" fmla="*/ 51 w 89"/>
                <a:gd name="T17" fmla="*/ 19 h 57"/>
                <a:gd name="T18" fmla="*/ 74 w 89"/>
                <a:gd name="T19" fmla="*/ 28 h 57"/>
                <a:gd name="T20" fmla="*/ 83 w 89"/>
                <a:gd name="T21" fmla="*/ 39 h 57"/>
                <a:gd name="T22" fmla="*/ 66 w 89"/>
                <a:gd name="T23" fmla="*/ 41 h 57"/>
                <a:gd name="T24" fmla="*/ 55 w 89"/>
                <a:gd name="T25" fmla="*/ 51 h 57"/>
                <a:gd name="T26" fmla="*/ 55 w 89"/>
                <a:gd name="T27" fmla="*/ 46 h 57"/>
                <a:gd name="T28" fmla="*/ 51 w 89"/>
                <a:gd name="T29" fmla="*/ 42 h 57"/>
                <a:gd name="T30" fmla="*/ 43 w 89"/>
                <a:gd name="T31" fmla="*/ 38 h 57"/>
                <a:gd name="T32" fmla="*/ 30 w 89"/>
                <a:gd name="T33" fmla="*/ 27 h 57"/>
                <a:gd name="T34" fmla="*/ 20 w 89"/>
                <a:gd name="T35" fmla="*/ 25 h 57"/>
                <a:gd name="T36" fmla="*/ 13 w 89"/>
                <a:gd name="T37"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57">
                  <a:moveTo>
                    <a:pt x="13" y="30"/>
                  </a:moveTo>
                  <a:cubicBezTo>
                    <a:pt x="8" y="32"/>
                    <a:pt x="4" y="28"/>
                    <a:pt x="2" y="23"/>
                  </a:cubicBezTo>
                  <a:cubicBezTo>
                    <a:pt x="0" y="18"/>
                    <a:pt x="3" y="13"/>
                    <a:pt x="3" y="7"/>
                  </a:cubicBezTo>
                  <a:cubicBezTo>
                    <a:pt x="3" y="4"/>
                    <a:pt x="4" y="0"/>
                    <a:pt x="8" y="4"/>
                  </a:cubicBezTo>
                  <a:cubicBezTo>
                    <a:pt x="9" y="5"/>
                    <a:pt x="8" y="7"/>
                    <a:pt x="9" y="9"/>
                  </a:cubicBezTo>
                  <a:cubicBezTo>
                    <a:pt x="11" y="10"/>
                    <a:pt x="12" y="10"/>
                    <a:pt x="14" y="11"/>
                  </a:cubicBezTo>
                  <a:cubicBezTo>
                    <a:pt x="17" y="12"/>
                    <a:pt x="22" y="14"/>
                    <a:pt x="25" y="13"/>
                  </a:cubicBezTo>
                  <a:cubicBezTo>
                    <a:pt x="31" y="13"/>
                    <a:pt x="31" y="10"/>
                    <a:pt x="36" y="9"/>
                  </a:cubicBezTo>
                  <a:cubicBezTo>
                    <a:pt x="47" y="5"/>
                    <a:pt x="46" y="13"/>
                    <a:pt x="51" y="19"/>
                  </a:cubicBezTo>
                  <a:cubicBezTo>
                    <a:pt x="57" y="25"/>
                    <a:pt x="66" y="27"/>
                    <a:pt x="74" y="28"/>
                  </a:cubicBezTo>
                  <a:cubicBezTo>
                    <a:pt x="80" y="29"/>
                    <a:pt x="89" y="32"/>
                    <a:pt x="83" y="39"/>
                  </a:cubicBezTo>
                  <a:cubicBezTo>
                    <a:pt x="78" y="44"/>
                    <a:pt x="72" y="36"/>
                    <a:pt x="66" y="41"/>
                  </a:cubicBezTo>
                  <a:cubicBezTo>
                    <a:pt x="63" y="44"/>
                    <a:pt x="62" y="57"/>
                    <a:pt x="55" y="51"/>
                  </a:cubicBezTo>
                  <a:cubicBezTo>
                    <a:pt x="54" y="50"/>
                    <a:pt x="56" y="48"/>
                    <a:pt x="55" y="46"/>
                  </a:cubicBezTo>
                  <a:cubicBezTo>
                    <a:pt x="54" y="44"/>
                    <a:pt x="52" y="43"/>
                    <a:pt x="51" y="42"/>
                  </a:cubicBezTo>
                  <a:cubicBezTo>
                    <a:pt x="48" y="40"/>
                    <a:pt x="47" y="38"/>
                    <a:pt x="43" y="38"/>
                  </a:cubicBezTo>
                  <a:cubicBezTo>
                    <a:pt x="39" y="32"/>
                    <a:pt x="37" y="29"/>
                    <a:pt x="30" y="27"/>
                  </a:cubicBezTo>
                  <a:cubicBezTo>
                    <a:pt x="27" y="26"/>
                    <a:pt x="23" y="24"/>
                    <a:pt x="20" y="25"/>
                  </a:cubicBezTo>
                  <a:cubicBezTo>
                    <a:pt x="16" y="25"/>
                    <a:pt x="16" y="29"/>
                    <a:pt x="13" y="3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3" name="Freeform 277"/>
            <p:cNvSpPr>
              <a:spLocks/>
            </p:cNvSpPr>
            <p:nvPr/>
          </p:nvSpPr>
          <p:spPr bwMode="auto">
            <a:xfrm>
              <a:off x="7070725" y="685800"/>
              <a:ext cx="88900" cy="63500"/>
            </a:xfrm>
            <a:custGeom>
              <a:avLst/>
              <a:gdLst>
                <a:gd name="T0" fmla="*/ 8 w 24"/>
                <a:gd name="T1" fmla="*/ 1 h 17"/>
                <a:gd name="T2" fmla="*/ 10 w 24"/>
                <a:gd name="T3" fmla="*/ 7 h 17"/>
                <a:gd name="T4" fmla="*/ 15 w 24"/>
                <a:gd name="T5" fmla="*/ 9 h 17"/>
                <a:gd name="T6" fmla="*/ 24 w 24"/>
                <a:gd name="T7" fmla="*/ 17 h 17"/>
                <a:gd name="T8" fmla="*/ 13 w 24"/>
                <a:gd name="T9" fmla="*/ 14 h 17"/>
                <a:gd name="T10" fmla="*/ 4 w 24"/>
                <a:gd name="T11" fmla="*/ 7 h 17"/>
                <a:gd name="T12" fmla="*/ 1 w 24"/>
                <a:gd name="T13" fmla="*/ 3 h 17"/>
                <a:gd name="T14" fmla="*/ 8 w 24"/>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8" y="1"/>
                  </a:moveTo>
                  <a:cubicBezTo>
                    <a:pt x="8" y="1"/>
                    <a:pt x="9" y="6"/>
                    <a:pt x="10" y="7"/>
                  </a:cubicBezTo>
                  <a:cubicBezTo>
                    <a:pt x="11" y="8"/>
                    <a:pt x="14" y="8"/>
                    <a:pt x="15" y="9"/>
                  </a:cubicBezTo>
                  <a:cubicBezTo>
                    <a:pt x="19" y="11"/>
                    <a:pt x="22" y="13"/>
                    <a:pt x="24" y="17"/>
                  </a:cubicBezTo>
                  <a:cubicBezTo>
                    <a:pt x="24" y="17"/>
                    <a:pt x="14" y="14"/>
                    <a:pt x="13" y="14"/>
                  </a:cubicBezTo>
                  <a:cubicBezTo>
                    <a:pt x="10" y="13"/>
                    <a:pt x="4" y="11"/>
                    <a:pt x="4" y="7"/>
                  </a:cubicBezTo>
                  <a:cubicBezTo>
                    <a:pt x="4" y="6"/>
                    <a:pt x="0" y="5"/>
                    <a:pt x="1" y="3"/>
                  </a:cubicBezTo>
                  <a:cubicBezTo>
                    <a:pt x="2" y="0"/>
                    <a:pt x="6" y="0"/>
                    <a:pt x="8"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4" name="Freeform 278"/>
            <p:cNvSpPr>
              <a:spLocks/>
            </p:cNvSpPr>
            <p:nvPr/>
          </p:nvSpPr>
          <p:spPr bwMode="auto">
            <a:xfrm>
              <a:off x="4714875" y="944562"/>
              <a:ext cx="134938" cy="179388"/>
            </a:xfrm>
            <a:custGeom>
              <a:avLst/>
              <a:gdLst>
                <a:gd name="T0" fmla="*/ 36 w 36"/>
                <a:gd name="T1" fmla="*/ 16 h 48"/>
                <a:gd name="T2" fmla="*/ 10 w 36"/>
                <a:gd name="T3" fmla="*/ 35 h 48"/>
                <a:gd name="T4" fmla="*/ 1 w 36"/>
                <a:gd name="T5" fmla="*/ 41 h 48"/>
                <a:gd name="T6" fmla="*/ 8 w 36"/>
                <a:gd name="T7" fmla="*/ 30 h 48"/>
                <a:gd name="T8" fmla="*/ 14 w 36"/>
                <a:gd name="T9" fmla="*/ 15 h 48"/>
                <a:gd name="T10" fmla="*/ 10 w 36"/>
                <a:gd name="T11" fmla="*/ 16 h 48"/>
                <a:gd name="T12" fmla="*/ 10 w 36"/>
                <a:gd name="T13" fmla="*/ 14 h 48"/>
                <a:gd name="T14" fmla="*/ 20 w 36"/>
                <a:gd name="T15" fmla="*/ 11 h 48"/>
                <a:gd name="T16" fmla="*/ 28 w 36"/>
                <a:gd name="T17" fmla="*/ 5 h 48"/>
                <a:gd name="T18" fmla="*/ 36 w 36"/>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6" y="16"/>
                  </a:moveTo>
                  <a:cubicBezTo>
                    <a:pt x="35" y="26"/>
                    <a:pt x="16" y="29"/>
                    <a:pt x="10" y="35"/>
                  </a:cubicBezTo>
                  <a:cubicBezTo>
                    <a:pt x="9" y="37"/>
                    <a:pt x="2" y="48"/>
                    <a:pt x="1" y="41"/>
                  </a:cubicBezTo>
                  <a:cubicBezTo>
                    <a:pt x="0" y="37"/>
                    <a:pt x="7" y="33"/>
                    <a:pt x="8" y="30"/>
                  </a:cubicBezTo>
                  <a:cubicBezTo>
                    <a:pt x="11" y="25"/>
                    <a:pt x="12" y="20"/>
                    <a:pt x="14" y="15"/>
                  </a:cubicBezTo>
                  <a:cubicBezTo>
                    <a:pt x="13" y="16"/>
                    <a:pt x="12" y="15"/>
                    <a:pt x="10" y="16"/>
                  </a:cubicBezTo>
                  <a:cubicBezTo>
                    <a:pt x="10" y="16"/>
                    <a:pt x="10" y="14"/>
                    <a:pt x="10" y="14"/>
                  </a:cubicBezTo>
                  <a:cubicBezTo>
                    <a:pt x="13" y="13"/>
                    <a:pt x="16" y="13"/>
                    <a:pt x="20" y="11"/>
                  </a:cubicBezTo>
                  <a:cubicBezTo>
                    <a:pt x="24" y="10"/>
                    <a:pt x="25" y="7"/>
                    <a:pt x="28" y="5"/>
                  </a:cubicBezTo>
                  <a:cubicBezTo>
                    <a:pt x="35" y="0"/>
                    <a:pt x="36" y="10"/>
                    <a:pt x="36"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5" name="Freeform 279"/>
            <p:cNvSpPr>
              <a:spLocks/>
            </p:cNvSpPr>
            <p:nvPr/>
          </p:nvSpPr>
          <p:spPr bwMode="auto">
            <a:xfrm>
              <a:off x="4959350" y="1671637"/>
              <a:ext cx="112713" cy="123825"/>
            </a:xfrm>
            <a:custGeom>
              <a:avLst/>
              <a:gdLst>
                <a:gd name="T0" fmla="*/ 12 w 30"/>
                <a:gd name="T1" fmla="*/ 22 h 33"/>
                <a:gd name="T2" fmla="*/ 0 w 30"/>
                <a:gd name="T3" fmla="*/ 3 h 33"/>
                <a:gd name="T4" fmla="*/ 14 w 30"/>
                <a:gd name="T5" fmla="*/ 2 h 33"/>
                <a:gd name="T6" fmla="*/ 18 w 30"/>
                <a:gd name="T7" fmla="*/ 17 h 33"/>
                <a:gd name="T8" fmla="*/ 25 w 30"/>
                <a:gd name="T9" fmla="*/ 32 h 33"/>
                <a:gd name="T10" fmla="*/ 12 w 30"/>
                <a:gd name="T11" fmla="*/ 22 h 33"/>
              </a:gdLst>
              <a:ahLst/>
              <a:cxnLst>
                <a:cxn ang="0">
                  <a:pos x="T0" y="T1"/>
                </a:cxn>
                <a:cxn ang="0">
                  <a:pos x="T2" y="T3"/>
                </a:cxn>
                <a:cxn ang="0">
                  <a:pos x="T4" y="T5"/>
                </a:cxn>
                <a:cxn ang="0">
                  <a:pos x="T6" y="T7"/>
                </a:cxn>
                <a:cxn ang="0">
                  <a:pos x="T8" y="T9"/>
                </a:cxn>
                <a:cxn ang="0">
                  <a:pos x="T10" y="T11"/>
                </a:cxn>
              </a:cxnLst>
              <a:rect l="0" t="0" r="r" b="b"/>
              <a:pathLst>
                <a:path w="30" h="33">
                  <a:moveTo>
                    <a:pt x="12" y="22"/>
                  </a:moveTo>
                  <a:cubicBezTo>
                    <a:pt x="12" y="22"/>
                    <a:pt x="1" y="2"/>
                    <a:pt x="0" y="3"/>
                  </a:cubicBezTo>
                  <a:cubicBezTo>
                    <a:pt x="4" y="0"/>
                    <a:pt x="9" y="0"/>
                    <a:pt x="14" y="2"/>
                  </a:cubicBezTo>
                  <a:cubicBezTo>
                    <a:pt x="14" y="10"/>
                    <a:pt x="13" y="11"/>
                    <a:pt x="18" y="17"/>
                  </a:cubicBezTo>
                  <a:cubicBezTo>
                    <a:pt x="20" y="19"/>
                    <a:pt x="30" y="29"/>
                    <a:pt x="25" y="32"/>
                  </a:cubicBezTo>
                  <a:cubicBezTo>
                    <a:pt x="24" y="33"/>
                    <a:pt x="14" y="24"/>
                    <a:pt x="12"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6" name="Freeform 280"/>
            <p:cNvSpPr>
              <a:spLocks/>
            </p:cNvSpPr>
            <p:nvPr/>
          </p:nvSpPr>
          <p:spPr bwMode="auto">
            <a:xfrm>
              <a:off x="5626100" y="2062162"/>
              <a:ext cx="98425" cy="52388"/>
            </a:xfrm>
            <a:custGeom>
              <a:avLst/>
              <a:gdLst>
                <a:gd name="T0" fmla="*/ 25 w 26"/>
                <a:gd name="T1" fmla="*/ 10 h 14"/>
                <a:gd name="T2" fmla="*/ 10 w 26"/>
                <a:gd name="T3" fmla="*/ 13 h 14"/>
                <a:gd name="T4" fmla="*/ 0 w 26"/>
                <a:gd name="T5" fmla="*/ 7 h 14"/>
                <a:gd name="T6" fmla="*/ 0 w 26"/>
                <a:gd name="T7" fmla="*/ 5 h 14"/>
                <a:gd name="T8" fmla="*/ 25 w 26"/>
                <a:gd name="T9" fmla="*/ 10 h 14"/>
              </a:gdLst>
              <a:ahLst/>
              <a:cxnLst>
                <a:cxn ang="0">
                  <a:pos x="T0" y="T1"/>
                </a:cxn>
                <a:cxn ang="0">
                  <a:pos x="T2" y="T3"/>
                </a:cxn>
                <a:cxn ang="0">
                  <a:pos x="T4" y="T5"/>
                </a:cxn>
                <a:cxn ang="0">
                  <a:pos x="T6" y="T7"/>
                </a:cxn>
                <a:cxn ang="0">
                  <a:pos x="T8" y="T9"/>
                </a:cxn>
              </a:cxnLst>
              <a:rect l="0" t="0" r="r" b="b"/>
              <a:pathLst>
                <a:path w="26" h="14">
                  <a:moveTo>
                    <a:pt x="25" y="10"/>
                  </a:moveTo>
                  <a:cubicBezTo>
                    <a:pt x="26" y="11"/>
                    <a:pt x="12" y="14"/>
                    <a:pt x="10" y="13"/>
                  </a:cubicBezTo>
                  <a:cubicBezTo>
                    <a:pt x="10" y="13"/>
                    <a:pt x="0" y="7"/>
                    <a:pt x="0" y="7"/>
                  </a:cubicBezTo>
                  <a:cubicBezTo>
                    <a:pt x="0" y="7"/>
                    <a:pt x="0" y="6"/>
                    <a:pt x="0" y="5"/>
                  </a:cubicBezTo>
                  <a:cubicBezTo>
                    <a:pt x="8" y="0"/>
                    <a:pt x="20" y="2"/>
                    <a:pt x="25"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7" name="Freeform 281"/>
            <p:cNvSpPr>
              <a:spLocks/>
            </p:cNvSpPr>
            <p:nvPr/>
          </p:nvSpPr>
          <p:spPr bwMode="auto">
            <a:xfrm>
              <a:off x="5694362" y="2155825"/>
              <a:ext cx="74613" cy="38100"/>
            </a:xfrm>
            <a:custGeom>
              <a:avLst/>
              <a:gdLst>
                <a:gd name="T0" fmla="*/ 15 w 20"/>
                <a:gd name="T1" fmla="*/ 3 h 10"/>
                <a:gd name="T2" fmla="*/ 11 w 20"/>
                <a:gd name="T3" fmla="*/ 2 h 10"/>
                <a:gd name="T4" fmla="*/ 15 w 20"/>
                <a:gd name="T5" fmla="*/ 3 h 10"/>
              </a:gdLst>
              <a:ahLst/>
              <a:cxnLst>
                <a:cxn ang="0">
                  <a:pos x="T0" y="T1"/>
                </a:cxn>
                <a:cxn ang="0">
                  <a:pos x="T2" y="T3"/>
                </a:cxn>
                <a:cxn ang="0">
                  <a:pos x="T4" y="T5"/>
                </a:cxn>
              </a:cxnLst>
              <a:rect l="0" t="0" r="r" b="b"/>
              <a:pathLst>
                <a:path w="20" h="10">
                  <a:moveTo>
                    <a:pt x="15" y="3"/>
                  </a:moveTo>
                  <a:cubicBezTo>
                    <a:pt x="20" y="10"/>
                    <a:pt x="0" y="6"/>
                    <a:pt x="11" y="2"/>
                  </a:cubicBezTo>
                  <a:cubicBezTo>
                    <a:pt x="14" y="1"/>
                    <a:pt x="14" y="0"/>
                    <a:pt x="15"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8" name="Freeform 282"/>
            <p:cNvSpPr>
              <a:spLocks/>
            </p:cNvSpPr>
            <p:nvPr/>
          </p:nvSpPr>
          <p:spPr bwMode="auto">
            <a:xfrm>
              <a:off x="6102350" y="2219325"/>
              <a:ext cx="46038" cy="52388"/>
            </a:xfrm>
            <a:custGeom>
              <a:avLst/>
              <a:gdLst>
                <a:gd name="T0" fmla="*/ 5 w 12"/>
                <a:gd name="T1" fmla="*/ 10 h 14"/>
                <a:gd name="T2" fmla="*/ 1 w 12"/>
                <a:gd name="T3" fmla="*/ 13 h 14"/>
                <a:gd name="T4" fmla="*/ 0 w 12"/>
                <a:gd name="T5" fmla="*/ 8 h 14"/>
                <a:gd name="T6" fmla="*/ 4 w 12"/>
                <a:gd name="T7" fmla="*/ 8 h 14"/>
                <a:gd name="T8" fmla="*/ 12 w 12"/>
                <a:gd name="T9" fmla="*/ 1 h 14"/>
                <a:gd name="T10" fmla="*/ 10 w 12"/>
                <a:gd name="T11" fmla="*/ 7 h 14"/>
                <a:gd name="T12" fmla="*/ 5 w 12"/>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5" y="10"/>
                  </a:moveTo>
                  <a:cubicBezTo>
                    <a:pt x="4" y="11"/>
                    <a:pt x="3" y="14"/>
                    <a:pt x="1" y="13"/>
                  </a:cubicBezTo>
                  <a:cubicBezTo>
                    <a:pt x="0" y="12"/>
                    <a:pt x="0" y="8"/>
                    <a:pt x="0" y="8"/>
                  </a:cubicBezTo>
                  <a:cubicBezTo>
                    <a:pt x="2" y="8"/>
                    <a:pt x="3" y="7"/>
                    <a:pt x="4" y="8"/>
                  </a:cubicBezTo>
                  <a:cubicBezTo>
                    <a:pt x="5" y="5"/>
                    <a:pt x="8" y="0"/>
                    <a:pt x="12" y="1"/>
                  </a:cubicBezTo>
                  <a:cubicBezTo>
                    <a:pt x="12" y="3"/>
                    <a:pt x="10" y="4"/>
                    <a:pt x="10" y="7"/>
                  </a:cubicBezTo>
                  <a:cubicBezTo>
                    <a:pt x="12" y="9"/>
                    <a:pt x="7" y="9"/>
                    <a:pt x="5"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9" name="Freeform 283"/>
            <p:cNvSpPr>
              <a:spLocks/>
            </p:cNvSpPr>
            <p:nvPr/>
          </p:nvSpPr>
          <p:spPr bwMode="auto">
            <a:xfrm>
              <a:off x="6330950" y="2230437"/>
              <a:ext cx="34925" cy="41275"/>
            </a:xfrm>
            <a:custGeom>
              <a:avLst/>
              <a:gdLst>
                <a:gd name="T0" fmla="*/ 6 w 9"/>
                <a:gd name="T1" fmla="*/ 3 h 11"/>
                <a:gd name="T2" fmla="*/ 0 w 9"/>
                <a:gd name="T3" fmla="*/ 5 h 11"/>
                <a:gd name="T4" fmla="*/ 6 w 9"/>
                <a:gd name="T5" fmla="*/ 3 h 11"/>
              </a:gdLst>
              <a:ahLst/>
              <a:cxnLst>
                <a:cxn ang="0">
                  <a:pos x="T0" y="T1"/>
                </a:cxn>
                <a:cxn ang="0">
                  <a:pos x="T2" y="T3"/>
                </a:cxn>
                <a:cxn ang="0">
                  <a:pos x="T4" y="T5"/>
                </a:cxn>
              </a:cxnLst>
              <a:rect l="0" t="0" r="r" b="b"/>
              <a:pathLst>
                <a:path w="9" h="11">
                  <a:moveTo>
                    <a:pt x="6" y="3"/>
                  </a:moveTo>
                  <a:cubicBezTo>
                    <a:pt x="9" y="8"/>
                    <a:pt x="0" y="11"/>
                    <a:pt x="0" y="5"/>
                  </a:cubicBezTo>
                  <a:cubicBezTo>
                    <a:pt x="0" y="2"/>
                    <a:pt x="5" y="0"/>
                    <a:pt x="6"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0" name="Freeform 284"/>
            <p:cNvSpPr>
              <a:spLocks/>
            </p:cNvSpPr>
            <p:nvPr/>
          </p:nvSpPr>
          <p:spPr bwMode="auto">
            <a:xfrm>
              <a:off x="6245225" y="2293937"/>
              <a:ext cx="90488" cy="53975"/>
            </a:xfrm>
            <a:custGeom>
              <a:avLst/>
              <a:gdLst>
                <a:gd name="T0" fmla="*/ 5 w 24"/>
                <a:gd name="T1" fmla="*/ 5 h 14"/>
                <a:gd name="T2" fmla="*/ 0 w 24"/>
                <a:gd name="T3" fmla="*/ 3 h 14"/>
                <a:gd name="T4" fmla="*/ 3 w 24"/>
                <a:gd name="T5" fmla="*/ 1 h 14"/>
                <a:gd name="T6" fmla="*/ 9 w 24"/>
                <a:gd name="T7" fmla="*/ 4 h 14"/>
                <a:gd name="T8" fmla="*/ 14 w 24"/>
                <a:gd name="T9" fmla="*/ 9 h 14"/>
                <a:gd name="T10" fmla="*/ 22 w 24"/>
                <a:gd name="T11" fmla="*/ 12 h 14"/>
                <a:gd name="T12" fmla="*/ 18 w 24"/>
                <a:gd name="T13" fmla="*/ 14 h 14"/>
                <a:gd name="T14" fmla="*/ 11 w 24"/>
                <a:gd name="T15" fmla="*/ 10 h 14"/>
                <a:gd name="T16" fmla="*/ 5 w 24"/>
                <a:gd name="T1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4">
                  <a:moveTo>
                    <a:pt x="5" y="5"/>
                  </a:moveTo>
                  <a:cubicBezTo>
                    <a:pt x="4" y="4"/>
                    <a:pt x="0" y="5"/>
                    <a:pt x="0" y="3"/>
                  </a:cubicBezTo>
                  <a:cubicBezTo>
                    <a:pt x="0" y="1"/>
                    <a:pt x="1" y="0"/>
                    <a:pt x="3" y="1"/>
                  </a:cubicBezTo>
                  <a:cubicBezTo>
                    <a:pt x="5" y="1"/>
                    <a:pt x="8" y="3"/>
                    <a:pt x="9" y="4"/>
                  </a:cubicBezTo>
                  <a:cubicBezTo>
                    <a:pt x="11" y="6"/>
                    <a:pt x="12" y="8"/>
                    <a:pt x="14" y="9"/>
                  </a:cubicBezTo>
                  <a:cubicBezTo>
                    <a:pt x="16" y="10"/>
                    <a:pt x="21" y="10"/>
                    <a:pt x="22" y="12"/>
                  </a:cubicBezTo>
                  <a:cubicBezTo>
                    <a:pt x="24" y="14"/>
                    <a:pt x="20" y="14"/>
                    <a:pt x="18" y="14"/>
                  </a:cubicBezTo>
                  <a:cubicBezTo>
                    <a:pt x="14" y="14"/>
                    <a:pt x="13" y="13"/>
                    <a:pt x="11" y="10"/>
                  </a:cubicBezTo>
                  <a:cubicBezTo>
                    <a:pt x="9" y="9"/>
                    <a:pt x="8" y="6"/>
                    <a:pt x="5"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1" name="Freeform 285"/>
            <p:cNvSpPr>
              <a:spLocks/>
            </p:cNvSpPr>
            <p:nvPr/>
          </p:nvSpPr>
          <p:spPr bwMode="auto">
            <a:xfrm>
              <a:off x="6542087" y="2246312"/>
              <a:ext cx="74613" cy="71438"/>
            </a:xfrm>
            <a:custGeom>
              <a:avLst/>
              <a:gdLst>
                <a:gd name="T0" fmla="*/ 11 w 20"/>
                <a:gd name="T1" fmla="*/ 10 h 19"/>
                <a:gd name="T2" fmla="*/ 11 w 20"/>
                <a:gd name="T3" fmla="*/ 8 h 19"/>
                <a:gd name="T4" fmla="*/ 5 w 20"/>
                <a:gd name="T5" fmla="*/ 7 h 19"/>
                <a:gd name="T6" fmla="*/ 19 w 20"/>
                <a:gd name="T7" fmla="*/ 5 h 19"/>
                <a:gd name="T8" fmla="*/ 16 w 20"/>
                <a:gd name="T9" fmla="*/ 12 h 19"/>
                <a:gd name="T10" fmla="*/ 11 w 20"/>
                <a:gd name="T11" fmla="*/ 10 h 19"/>
              </a:gdLst>
              <a:ahLst/>
              <a:cxnLst>
                <a:cxn ang="0">
                  <a:pos x="T0" y="T1"/>
                </a:cxn>
                <a:cxn ang="0">
                  <a:pos x="T2" y="T3"/>
                </a:cxn>
                <a:cxn ang="0">
                  <a:pos x="T4" y="T5"/>
                </a:cxn>
                <a:cxn ang="0">
                  <a:pos x="T6" y="T7"/>
                </a:cxn>
                <a:cxn ang="0">
                  <a:pos x="T8" y="T9"/>
                </a:cxn>
                <a:cxn ang="0">
                  <a:pos x="T10" y="T11"/>
                </a:cxn>
              </a:cxnLst>
              <a:rect l="0" t="0" r="r" b="b"/>
              <a:pathLst>
                <a:path w="20" h="19">
                  <a:moveTo>
                    <a:pt x="11" y="10"/>
                  </a:moveTo>
                  <a:cubicBezTo>
                    <a:pt x="11" y="9"/>
                    <a:pt x="11" y="9"/>
                    <a:pt x="11" y="8"/>
                  </a:cubicBezTo>
                  <a:cubicBezTo>
                    <a:pt x="9" y="8"/>
                    <a:pt x="7" y="8"/>
                    <a:pt x="5" y="7"/>
                  </a:cubicBezTo>
                  <a:cubicBezTo>
                    <a:pt x="0" y="0"/>
                    <a:pt x="17" y="5"/>
                    <a:pt x="19" y="5"/>
                  </a:cubicBezTo>
                  <a:cubicBezTo>
                    <a:pt x="20" y="7"/>
                    <a:pt x="17" y="11"/>
                    <a:pt x="16" y="12"/>
                  </a:cubicBezTo>
                  <a:cubicBezTo>
                    <a:pt x="11" y="19"/>
                    <a:pt x="5" y="10"/>
                    <a:pt x="11"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2" name="Freeform 286"/>
            <p:cNvSpPr>
              <a:spLocks/>
            </p:cNvSpPr>
            <p:nvPr/>
          </p:nvSpPr>
          <p:spPr bwMode="auto">
            <a:xfrm>
              <a:off x="6616700" y="2246312"/>
              <a:ext cx="63500" cy="44450"/>
            </a:xfrm>
            <a:custGeom>
              <a:avLst/>
              <a:gdLst>
                <a:gd name="T0" fmla="*/ 13 w 17"/>
                <a:gd name="T1" fmla="*/ 11 h 12"/>
                <a:gd name="T2" fmla="*/ 10 w 17"/>
                <a:gd name="T3" fmla="*/ 12 h 12"/>
                <a:gd name="T4" fmla="*/ 6 w 17"/>
                <a:gd name="T5" fmla="*/ 9 h 12"/>
                <a:gd name="T6" fmla="*/ 10 w 17"/>
                <a:gd name="T7" fmla="*/ 3 h 12"/>
                <a:gd name="T8" fmla="*/ 16 w 17"/>
                <a:gd name="T9" fmla="*/ 1 h 12"/>
                <a:gd name="T10" fmla="*/ 15 w 17"/>
                <a:gd name="T11" fmla="*/ 9 h 12"/>
                <a:gd name="T12" fmla="*/ 13 w 17"/>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3" y="11"/>
                  </a:moveTo>
                  <a:cubicBezTo>
                    <a:pt x="13" y="12"/>
                    <a:pt x="12" y="12"/>
                    <a:pt x="10" y="12"/>
                  </a:cubicBezTo>
                  <a:cubicBezTo>
                    <a:pt x="6" y="12"/>
                    <a:pt x="0" y="11"/>
                    <a:pt x="6" y="9"/>
                  </a:cubicBezTo>
                  <a:cubicBezTo>
                    <a:pt x="12" y="7"/>
                    <a:pt x="9" y="8"/>
                    <a:pt x="10" y="3"/>
                  </a:cubicBezTo>
                  <a:cubicBezTo>
                    <a:pt x="11" y="2"/>
                    <a:pt x="15" y="0"/>
                    <a:pt x="16" y="1"/>
                  </a:cubicBezTo>
                  <a:cubicBezTo>
                    <a:pt x="17" y="2"/>
                    <a:pt x="15" y="8"/>
                    <a:pt x="15" y="9"/>
                  </a:cubicBezTo>
                  <a:cubicBezTo>
                    <a:pt x="14" y="10"/>
                    <a:pt x="14" y="11"/>
                    <a:pt x="13"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3" name="Freeform 287"/>
            <p:cNvSpPr>
              <a:spLocks/>
            </p:cNvSpPr>
            <p:nvPr/>
          </p:nvSpPr>
          <p:spPr bwMode="auto">
            <a:xfrm>
              <a:off x="6657975" y="2174875"/>
              <a:ext cx="419100" cy="138113"/>
            </a:xfrm>
            <a:custGeom>
              <a:avLst/>
              <a:gdLst>
                <a:gd name="T0" fmla="*/ 26 w 112"/>
                <a:gd name="T1" fmla="*/ 29 h 37"/>
                <a:gd name="T2" fmla="*/ 16 w 112"/>
                <a:gd name="T3" fmla="*/ 32 h 37"/>
                <a:gd name="T4" fmla="*/ 8 w 112"/>
                <a:gd name="T5" fmla="*/ 35 h 37"/>
                <a:gd name="T6" fmla="*/ 12 w 112"/>
                <a:gd name="T7" fmla="*/ 24 h 37"/>
                <a:gd name="T8" fmla="*/ 18 w 112"/>
                <a:gd name="T9" fmla="*/ 18 h 37"/>
                <a:gd name="T10" fmla="*/ 20 w 112"/>
                <a:gd name="T11" fmla="*/ 23 h 37"/>
                <a:gd name="T12" fmla="*/ 24 w 112"/>
                <a:gd name="T13" fmla="*/ 17 h 37"/>
                <a:gd name="T14" fmla="*/ 28 w 112"/>
                <a:gd name="T15" fmla="*/ 16 h 37"/>
                <a:gd name="T16" fmla="*/ 30 w 112"/>
                <a:gd name="T17" fmla="*/ 13 h 37"/>
                <a:gd name="T18" fmla="*/ 36 w 112"/>
                <a:gd name="T19" fmla="*/ 18 h 37"/>
                <a:gd name="T20" fmla="*/ 40 w 112"/>
                <a:gd name="T21" fmla="*/ 17 h 37"/>
                <a:gd name="T22" fmla="*/ 45 w 112"/>
                <a:gd name="T23" fmla="*/ 19 h 37"/>
                <a:gd name="T24" fmla="*/ 52 w 112"/>
                <a:gd name="T25" fmla="*/ 15 h 37"/>
                <a:gd name="T26" fmla="*/ 73 w 112"/>
                <a:gd name="T27" fmla="*/ 11 h 37"/>
                <a:gd name="T28" fmla="*/ 79 w 112"/>
                <a:gd name="T29" fmla="*/ 7 h 37"/>
                <a:gd name="T30" fmla="*/ 75 w 112"/>
                <a:gd name="T31" fmla="*/ 2 h 37"/>
                <a:gd name="T32" fmla="*/ 82 w 112"/>
                <a:gd name="T33" fmla="*/ 0 h 37"/>
                <a:gd name="T34" fmla="*/ 83 w 112"/>
                <a:gd name="T35" fmla="*/ 10 h 37"/>
                <a:gd name="T36" fmla="*/ 91 w 112"/>
                <a:gd name="T37" fmla="*/ 12 h 37"/>
                <a:gd name="T38" fmla="*/ 99 w 112"/>
                <a:gd name="T39" fmla="*/ 11 h 37"/>
                <a:gd name="T40" fmla="*/ 112 w 112"/>
                <a:gd name="T41" fmla="*/ 14 h 37"/>
                <a:gd name="T42" fmla="*/ 102 w 112"/>
                <a:gd name="T43" fmla="*/ 17 h 37"/>
                <a:gd name="T44" fmla="*/ 91 w 112"/>
                <a:gd name="T45" fmla="*/ 18 h 37"/>
                <a:gd name="T46" fmla="*/ 79 w 112"/>
                <a:gd name="T47" fmla="*/ 15 h 37"/>
                <a:gd name="T48" fmla="*/ 71 w 112"/>
                <a:gd name="T49" fmla="*/ 18 h 37"/>
                <a:gd name="T50" fmla="*/ 53 w 112"/>
                <a:gd name="T51" fmla="*/ 19 h 37"/>
                <a:gd name="T52" fmla="*/ 44 w 112"/>
                <a:gd name="T53" fmla="*/ 23 h 37"/>
                <a:gd name="T54" fmla="*/ 34 w 112"/>
                <a:gd name="T55" fmla="*/ 26 h 37"/>
                <a:gd name="T56" fmla="*/ 26 w 112"/>
                <a:gd name="T5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37">
                  <a:moveTo>
                    <a:pt x="26" y="29"/>
                  </a:moveTo>
                  <a:cubicBezTo>
                    <a:pt x="22" y="30"/>
                    <a:pt x="19" y="30"/>
                    <a:pt x="16" y="32"/>
                  </a:cubicBezTo>
                  <a:cubicBezTo>
                    <a:pt x="13" y="34"/>
                    <a:pt x="12" y="37"/>
                    <a:pt x="8" y="35"/>
                  </a:cubicBezTo>
                  <a:cubicBezTo>
                    <a:pt x="0" y="31"/>
                    <a:pt x="11" y="27"/>
                    <a:pt x="12" y="24"/>
                  </a:cubicBezTo>
                  <a:cubicBezTo>
                    <a:pt x="14" y="21"/>
                    <a:pt x="11" y="17"/>
                    <a:pt x="18" y="18"/>
                  </a:cubicBezTo>
                  <a:cubicBezTo>
                    <a:pt x="18" y="21"/>
                    <a:pt x="17" y="24"/>
                    <a:pt x="20" y="23"/>
                  </a:cubicBezTo>
                  <a:cubicBezTo>
                    <a:pt x="24" y="23"/>
                    <a:pt x="23" y="19"/>
                    <a:pt x="24" y="17"/>
                  </a:cubicBezTo>
                  <a:cubicBezTo>
                    <a:pt x="25" y="16"/>
                    <a:pt x="27" y="17"/>
                    <a:pt x="28" y="16"/>
                  </a:cubicBezTo>
                  <a:cubicBezTo>
                    <a:pt x="29" y="15"/>
                    <a:pt x="28" y="13"/>
                    <a:pt x="30" y="13"/>
                  </a:cubicBezTo>
                  <a:cubicBezTo>
                    <a:pt x="33" y="13"/>
                    <a:pt x="32" y="17"/>
                    <a:pt x="36" y="18"/>
                  </a:cubicBezTo>
                  <a:cubicBezTo>
                    <a:pt x="38" y="19"/>
                    <a:pt x="38" y="17"/>
                    <a:pt x="40" y="17"/>
                  </a:cubicBezTo>
                  <a:cubicBezTo>
                    <a:pt x="42" y="18"/>
                    <a:pt x="43" y="19"/>
                    <a:pt x="45" y="19"/>
                  </a:cubicBezTo>
                  <a:cubicBezTo>
                    <a:pt x="48" y="19"/>
                    <a:pt x="49" y="17"/>
                    <a:pt x="52" y="15"/>
                  </a:cubicBezTo>
                  <a:cubicBezTo>
                    <a:pt x="58" y="13"/>
                    <a:pt x="66" y="15"/>
                    <a:pt x="73" y="11"/>
                  </a:cubicBezTo>
                  <a:cubicBezTo>
                    <a:pt x="75" y="10"/>
                    <a:pt x="76" y="8"/>
                    <a:pt x="79" y="7"/>
                  </a:cubicBezTo>
                  <a:cubicBezTo>
                    <a:pt x="77" y="5"/>
                    <a:pt x="73" y="5"/>
                    <a:pt x="75" y="2"/>
                  </a:cubicBezTo>
                  <a:cubicBezTo>
                    <a:pt x="76" y="1"/>
                    <a:pt x="81" y="0"/>
                    <a:pt x="82" y="0"/>
                  </a:cubicBezTo>
                  <a:cubicBezTo>
                    <a:pt x="90" y="2"/>
                    <a:pt x="82" y="7"/>
                    <a:pt x="83" y="10"/>
                  </a:cubicBezTo>
                  <a:cubicBezTo>
                    <a:pt x="84" y="11"/>
                    <a:pt x="90" y="12"/>
                    <a:pt x="91" y="12"/>
                  </a:cubicBezTo>
                  <a:cubicBezTo>
                    <a:pt x="94" y="12"/>
                    <a:pt x="96" y="11"/>
                    <a:pt x="99" y="11"/>
                  </a:cubicBezTo>
                  <a:cubicBezTo>
                    <a:pt x="104" y="10"/>
                    <a:pt x="107" y="14"/>
                    <a:pt x="112" y="14"/>
                  </a:cubicBezTo>
                  <a:cubicBezTo>
                    <a:pt x="110" y="17"/>
                    <a:pt x="105" y="16"/>
                    <a:pt x="102" y="17"/>
                  </a:cubicBezTo>
                  <a:cubicBezTo>
                    <a:pt x="98" y="18"/>
                    <a:pt x="95" y="19"/>
                    <a:pt x="91" y="18"/>
                  </a:cubicBezTo>
                  <a:cubicBezTo>
                    <a:pt x="87" y="17"/>
                    <a:pt x="84" y="15"/>
                    <a:pt x="79" y="15"/>
                  </a:cubicBezTo>
                  <a:cubicBezTo>
                    <a:pt x="76" y="15"/>
                    <a:pt x="74" y="17"/>
                    <a:pt x="71" y="18"/>
                  </a:cubicBezTo>
                  <a:cubicBezTo>
                    <a:pt x="65" y="19"/>
                    <a:pt x="59" y="18"/>
                    <a:pt x="53" y="19"/>
                  </a:cubicBezTo>
                  <a:cubicBezTo>
                    <a:pt x="49" y="20"/>
                    <a:pt x="47" y="22"/>
                    <a:pt x="44" y="23"/>
                  </a:cubicBezTo>
                  <a:cubicBezTo>
                    <a:pt x="41" y="24"/>
                    <a:pt x="37" y="25"/>
                    <a:pt x="34" y="26"/>
                  </a:cubicBezTo>
                  <a:cubicBezTo>
                    <a:pt x="32" y="27"/>
                    <a:pt x="29" y="28"/>
                    <a:pt x="26" y="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4" name="Freeform 288"/>
            <p:cNvSpPr>
              <a:spLocks/>
            </p:cNvSpPr>
            <p:nvPr/>
          </p:nvSpPr>
          <p:spPr bwMode="auto">
            <a:xfrm>
              <a:off x="7115175" y="2174875"/>
              <a:ext cx="52388" cy="44450"/>
            </a:xfrm>
            <a:custGeom>
              <a:avLst/>
              <a:gdLst>
                <a:gd name="T0" fmla="*/ 9 w 14"/>
                <a:gd name="T1" fmla="*/ 1 h 12"/>
                <a:gd name="T2" fmla="*/ 0 w 14"/>
                <a:gd name="T3" fmla="*/ 7 h 12"/>
                <a:gd name="T4" fmla="*/ 9 w 14"/>
                <a:gd name="T5" fmla="*/ 1 h 12"/>
              </a:gdLst>
              <a:ahLst/>
              <a:cxnLst>
                <a:cxn ang="0">
                  <a:pos x="T0" y="T1"/>
                </a:cxn>
                <a:cxn ang="0">
                  <a:pos x="T2" y="T3"/>
                </a:cxn>
                <a:cxn ang="0">
                  <a:pos x="T4" y="T5"/>
                </a:cxn>
              </a:cxnLst>
              <a:rect l="0" t="0" r="r" b="b"/>
              <a:pathLst>
                <a:path w="14" h="12">
                  <a:moveTo>
                    <a:pt x="9" y="1"/>
                  </a:moveTo>
                  <a:cubicBezTo>
                    <a:pt x="14" y="2"/>
                    <a:pt x="0" y="12"/>
                    <a:pt x="0" y="7"/>
                  </a:cubicBezTo>
                  <a:cubicBezTo>
                    <a:pt x="0" y="2"/>
                    <a:pt x="5" y="0"/>
                    <a:pt x="9"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5" name="Freeform 289"/>
            <p:cNvSpPr>
              <a:spLocks/>
            </p:cNvSpPr>
            <p:nvPr/>
          </p:nvSpPr>
          <p:spPr bwMode="auto">
            <a:xfrm>
              <a:off x="7294562" y="2122487"/>
              <a:ext cx="41275" cy="41275"/>
            </a:xfrm>
            <a:custGeom>
              <a:avLst/>
              <a:gdLst>
                <a:gd name="T0" fmla="*/ 6 w 11"/>
                <a:gd name="T1" fmla="*/ 1 h 11"/>
                <a:gd name="T2" fmla="*/ 0 w 11"/>
                <a:gd name="T3" fmla="*/ 6 h 11"/>
                <a:gd name="T4" fmla="*/ 6 w 11"/>
                <a:gd name="T5" fmla="*/ 1 h 11"/>
              </a:gdLst>
              <a:ahLst/>
              <a:cxnLst>
                <a:cxn ang="0">
                  <a:pos x="T0" y="T1"/>
                </a:cxn>
                <a:cxn ang="0">
                  <a:pos x="T2" y="T3"/>
                </a:cxn>
                <a:cxn ang="0">
                  <a:pos x="T4" y="T5"/>
                </a:cxn>
              </a:cxnLst>
              <a:rect l="0" t="0" r="r" b="b"/>
              <a:pathLst>
                <a:path w="11" h="11">
                  <a:moveTo>
                    <a:pt x="6" y="1"/>
                  </a:moveTo>
                  <a:cubicBezTo>
                    <a:pt x="11" y="5"/>
                    <a:pt x="0" y="11"/>
                    <a:pt x="0" y="6"/>
                  </a:cubicBezTo>
                  <a:cubicBezTo>
                    <a:pt x="0" y="3"/>
                    <a:pt x="4" y="0"/>
                    <a:pt x="6"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6" name="Freeform 290"/>
            <p:cNvSpPr>
              <a:spLocks/>
            </p:cNvSpPr>
            <p:nvPr/>
          </p:nvSpPr>
          <p:spPr bwMode="auto">
            <a:xfrm>
              <a:off x="7351712" y="2084387"/>
              <a:ext cx="63500" cy="49213"/>
            </a:xfrm>
            <a:custGeom>
              <a:avLst/>
              <a:gdLst>
                <a:gd name="T0" fmla="*/ 7 w 17"/>
                <a:gd name="T1" fmla="*/ 8 h 13"/>
                <a:gd name="T2" fmla="*/ 2 w 17"/>
                <a:gd name="T3" fmla="*/ 8 h 13"/>
                <a:gd name="T4" fmla="*/ 5 w 17"/>
                <a:gd name="T5" fmla="*/ 7 h 13"/>
                <a:gd name="T6" fmla="*/ 5 w 17"/>
                <a:gd name="T7" fmla="*/ 3 h 13"/>
                <a:gd name="T8" fmla="*/ 5 w 17"/>
                <a:gd name="T9" fmla="*/ 2 h 13"/>
                <a:gd name="T10" fmla="*/ 10 w 17"/>
                <a:gd name="T11" fmla="*/ 3 h 13"/>
                <a:gd name="T12" fmla="*/ 16 w 17"/>
                <a:gd name="T13" fmla="*/ 3 h 13"/>
                <a:gd name="T14" fmla="*/ 11 w 17"/>
                <a:gd name="T15" fmla="*/ 6 h 13"/>
                <a:gd name="T16" fmla="*/ 7 w 17"/>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3">
                  <a:moveTo>
                    <a:pt x="7" y="8"/>
                  </a:moveTo>
                  <a:cubicBezTo>
                    <a:pt x="6" y="11"/>
                    <a:pt x="0" y="13"/>
                    <a:pt x="2" y="8"/>
                  </a:cubicBezTo>
                  <a:cubicBezTo>
                    <a:pt x="3" y="7"/>
                    <a:pt x="4" y="8"/>
                    <a:pt x="5" y="7"/>
                  </a:cubicBezTo>
                  <a:cubicBezTo>
                    <a:pt x="7" y="6"/>
                    <a:pt x="10" y="2"/>
                    <a:pt x="5" y="3"/>
                  </a:cubicBezTo>
                  <a:cubicBezTo>
                    <a:pt x="5" y="3"/>
                    <a:pt x="5" y="2"/>
                    <a:pt x="5" y="2"/>
                  </a:cubicBezTo>
                  <a:cubicBezTo>
                    <a:pt x="8" y="0"/>
                    <a:pt x="8" y="3"/>
                    <a:pt x="10" y="3"/>
                  </a:cubicBezTo>
                  <a:cubicBezTo>
                    <a:pt x="12" y="4"/>
                    <a:pt x="14" y="4"/>
                    <a:pt x="16" y="3"/>
                  </a:cubicBezTo>
                  <a:cubicBezTo>
                    <a:pt x="17" y="7"/>
                    <a:pt x="13" y="10"/>
                    <a:pt x="11" y="6"/>
                  </a:cubicBezTo>
                  <a:cubicBezTo>
                    <a:pt x="9" y="7"/>
                    <a:pt x="9" y="7"/>
                    <a:pt x="7"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7" name="Freeform 291"/>
            <p:cNvSpPr>
              <a:spLocks/>
            </p:cNvSpPr>
            <p:nvPr/>
          </p:nvSpPr>
          <p:spPr bwMode="auto">
            <a:xfrm>
              <a:off x="7475537" y="1987550"/>
              <a:ext cx="142875" cy="123825"/>
            </a:xfrm>
            <a:custGeom>
              <a:avLst/>
              <a:gdLst>
                <a:gd name="T0" fmla="*/ 4 w 38"/>
                <a:gd name="T1" fmla="*/ 25 h 33"/>
                <a:gd name="T2" fmla="*/ 6 w 38"/>
                <a:gd name="T3" fmla="*/ 18 h 33"/>
                <a:gd name="T4" fmla="*/ 18 w 38"/>
                <a:gd name="T5" fmla="*/ 8 h 33"/>
                <a:gd name="T6" fmla="*/ 22 w 38"/>
                <a:gd name="T7" fmla="*/ 1 h 33"/>
                <a:gd name="T8" fmla="*/ 32 w 38"/>
                <a:gd name="T9" fmla="*/ 8 h 33"/>
                <a:gd name="T10" fmla="*/ 20 w 38"/>
                <a:gd name="T11" fmla="*/ 17 h 33"/>
                <a:gd name="T12" fmla="*/ 8 w 38"/>
                <a:gd name="T13" fmla="*/ 28 h 33"/>
                <a:gd name="T14" fmla="*/ 5 w 38"/>
                <a:gd name="T15" fmla="*/ 31 h 33"/>
                <a:gd name="T16" fmla="*/ 1 w 38"/>
                <a:gd name="T17" fmla="*/ 33 h 33"/>
                <a:gd name="T18" fmla="*/ 4 w 38"/>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3">
                  <a:moveTo>
                    <a:pt x="4" y="25"/>
                  </a:moveTo>
                  <a:cubicBezTo>
                    <a:pt x="5" y="23"/>
                    <a:pt x="5" y="21"/>
                    <a:pt x="6" y="18"/>
                  </a:cubicBezTo>
                  <a:cubicBezTo>
                    <a:pt x="8" y="11"/>
                    <a:pt x="16" y="15"/>
                    <a:pt x="18" y="8"/>
                  </a:cubicBezTo>
                  <a:cubicBezTo>
                    <a:pt x="18" y="4"/>
                    <a:pt x="17" y="2"/>
                    <a:pt x="22" y="1"/>
                  </a:cubicBezTo>
                  <a:cubicBezTo>
                    <a:pt x="28" y="0"/>
                    <a:pt x="38" y="0"/>
                    <a:pt x="32" y="8"/>
                  </a:cubicBezTo>
                  <a:cubicBezTo>
                    <a:pt x="28" y="12"/>
                    <a:pt x="23" y="12"/>
                    <a:pt x="20" y="17"/>
                  </a:cubicBezTo>
                  <a:cubicBezTo>
                    <a:pt x="17" y="21"/>
                    <a:pt x="12" y="24"/>
                    <a:pt x="8" y="28"/>
                  </a:cubicBezTo>
                  <a:cubicBezTo>
                    <a:pt x="6" y="29"/>
                    <a:pt x="6" y="30"/>
                    <a:pt x="5" y="31"/>
                  </a:cubicBezTo>
                  <a:cubicBezTo>
                    <a:pt x="4" y="32"/>
                    <a:pt x="2" y="32"/>
                    <a:pt x="1" y="33"/>
                  </a:cubicBezTo>
                  <a:cubicBezTo>
                    <a:pt x="0" y="29"/>
                    <a:pt x="3" y="28"/>
                    <a:pt x="4" y="2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8" name="Freeform 292"/>
            <p:cNvSpPr>
              <a:spLocks/>
            </p:cNvSpPr>
            <p:nvPr/>
          </p:nvSpPr>
          <p:spPr bwMode="auto">
            <a:xfrm>
              <a:off x="7594600" y="1852612"/>
              <a:ext cx="311150" cy="187325"/>
            </a:xfrm>
            <a:custGeom>
              <a:avLst/>
              <a:gdLst>
                <a:gd name="T0" fmla="*/ 33 w 83"/>
                <a:gd name="T1" fmla="*/ 37 h 50"/>
                <a:gd name="T2" fmla="*/ 18 w 83"/>
                <a:gd name="T3" fmla="*/ 43 h 50"/>
                <a:gd name="T4" fmla="*/ 5 w 83"/>
                <a:gd name="T5" fmla="*/ 49 h 50"/>
                <a:gd name="T6" fmla="*/ 4 w 83"/>
                <a:gd name="T7" fmla="*/ 43 h 50"/>
                <a:gd name="T8" fmla="*/ 18 w 83"/>
                <a:gd name="T9" fmla="*/ 37 h 50"/>
                <a:gd name="T10" fmla="*/ 20 w 83"/>
                <a:gd name="T11" fmla="*/ 30 h 50"/>
                <a:gd name="T12" fmla="*/ 25 w 83"/>
                <a:gd name="T13" fmla="*/ 28 h 50"/>
                <a:gd name="T14" fmla="*/ 22 w 83"/>
                <a:gd name="T15" fmla="*/ 25 h 50"/>
                <a:gd name="T16" fmla="*/ 17 w 83"/>
                <a:gd name="T17" fmla="*/ 21 h 50"/>
                <a:gd name="T18" fmla="*/ 35 w 83"/>
                <a:gd name="T19" fmla="*/ 20 h 50"/>
                <a:gd name="T20" fmla="*/ 41 w 83"/>
                <a:gd name="T21" fmla="*/ 15 h 50"/>
                <a:gd name="T22" fmla="*/ 48 w 83"/>
                <a:gd name="T23" fmla="*/ 15 h 50"/>
                <a:gd name="T24" fmla="*/ 48 w 83"/>
                <a:gd name="T25" fmla="*/ 6 h 50"/>
                <a:gd name="T26" fmla="*/ 54 w 83"/>
                <a:gd name="T27" fmla="*/ 6 h 50"/>
                <a:gd name="T28" fmla="*/ 58 w 83"/>
                <a:gd name="T29" fmla="*/ 9 h 50"/>
                <a:gd name="T30" fmla="*/ 61 w 83"/>
                <a:gd name="T31" fmla="*/ 1 h 50"/>
                <a:gd name="T32" fmla="*/ 67 w 83"/>
                <a:gd name="T33" fmla="*/ 7 h 50"/>
                <a:gd name="T34" fmla="*/ 61 w 83"/>
                <a:gd name="T35" fmla="*/ 12 h 50"/>
                <a:gd name="T36" fmla="*/ 52 w 83"/>
                <a:gd name="T37" fmla="*/ 14 h 50"/>
                <a:gd name="T38" fmla="*/ 64 w 83"/>
                <a:gd name="T39" fmla="*/ 15 h 50"/>
                <a:gd name="T40" fmla="*/ 68 w 83"/>
                <a:gd name="T41" fmla="*/ 15 h 50"/>
                <a:gd name="T42" fmla="*/ 67 w 83"/>
                <a:gd name="T43" fmla="*/ 12 h 50"/>
                <a:gd name="T44" fmla="*/ 76 w 83"/>
                <a:gd name="T45" fmla="*/ 9 h 50"/>
                <a:gd name="T46" fmla="*/ 83 w 83"/>
                <a:gd name="T47" fmla="*/ 6 h 50"/>
                <a:gd name="T48" fmla="*/ 83 w 83"/>
                <a:gd name="T49" fmla="*/ 7 h 50"/>
                <a:gd name="T50" fmla="*/ 73 w 83"/>
                <a:gd name="T51" fmla="*/ 12 h 50"/>
                <a:gd name="T52" fmla="*/ 71 w 83"/>
                <a:gd name="T53" fmla="*/ 15 h 50"/>
                <a:gd name="T54" fmla="*/ 64 w 83"/>
                <a:gd name="T55" fmla="*/ 25 h 50"/>
                <a:gd name="T56" fmla="*/ 45 w 83"/>
                <a:gd name="T57" fmla="*/ 28 h 50"/>
                <a:gd name="T58" fmla="*/ 41 w 83"/>
                <a:gd name="T59" fmla="*/ 30 h 50"/>
                <a:gd name="T60" fmla="*/ 38 w 83"/>
                <a:gd name="T61" fmla="*/ 31 h 50"/>
                <a:gd name="T62" fmla="*/ 33 w 83"/>
                <a:gd name="T6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50">
                  <a:moveTo>
                    <a:pt x="33" y="37"/>
                  </a:moveTo>
                  <a:cubicBezTo>
                    <a:pt x="29" y="42"/>
                    <a:pt x="23" y="41"/>
                    <a:pt x="18" y="43"/>
                  </a:cubicBezTo>
                  <a:cubicBezTo>
                    <a:pt x="13" y="44"/>
                    <a:pt x="10" y="50"/>
                    <a:pt x="5" y="49"/>
                  </a:cubicBezTo>
                  <a:cubicBezTo>
                    <a:pt x="1" y="49"/>
                    <a:pt x="0" y="46"/>
                    <a:pt x="4" y="43"/>
                  </a:cubicBezTo>
                  <a:cubicBezTo>
                    <a:pt x="8" y="41"/>
                    <a:pt x="14" y="41"/>
                    <a:pt x="18" y="37"/>
                  </a:cubicBezTo>
                  <a:cubicBezTo>
                    <a:pt x="19" y="35"/>
                    <a:pt x="18" y="32"/>
                    <a:pt x="20" y="30"/>
                  </a:cubicBezTo>
                  <a:cubicBezTo>
                    <a:pt x="21" y="29"/>
                    <a:pt x="24" y="29"/>
                    <a:pt x="25" y="28"/>
                  </a:cubicBezTo>
                  <a:cubicBezTo>
                    <a:pt x="29" y="25"/>
                    <a:pt x="24" y="26"/>
                    <a:pt x="22" y="25"/>
                  </a:cubicBezTo>
                  <a:cubicBezTo>
                    <a:pt x="20" y="25"/>
                    <a:pt x="17" y="23"/>
                    <a:pt x="17" y="21"/>
                  </a:cubicBezTo>
                  <a:cubicBezTo>
                    <a:pt x="21" y="19"/>
                    <a:pt x="35" y="9"/>
                    <a:pt x="35" y="20"/>
                  </a:cubicBezTo>
                  <a:cubicBezTo>
                    <a:pt x="40" y="19"/>
                    <a:pt x="38" y="17"/>
                    <a:pt x="41" y="15"/>
                  </a:cubicBezTo>
                  <a:cubicBezTo>
                    <a:pt x="43" y="13"/>
                    <a:pt x="46" y="14"/>
                    <a:pt x="48" y="15"/>
                  </a:cubicBezTo>
                  <a:cubicBezTo>
                    <a:pt x="49" y="11"/>
                    <a:pt x="43" y="8"/>
                    <a:pt x="48" y="6"/>
                  </a:cubicBezTo>
                  <a:cubicBezTo>
                    <a:pt x="50" y="5"/>
                    <a:pt x="53" y="5"/>
                    <a:pt x="54" y="6"/>
                  </a:cubicBezTo>
                  <a:cubicBezTo>
                    <a:pt x="56" y="6"/>
                    <a:pt x="57" y="9"/>
                    <a:pt x="58" y="9"/>
                  </a:cubicBezTo>
                  <a:cubicBezTo>
                    <a:pt x="62" y="8"/>
                    <a:pt x="57" y="2"/>
                    <a:pt x="61" y="1"/>
                  </a:cubicBezTo>
                  <a:cubicBezTo>
                    <a:pt x="65" y="0"/>
                    <a:pt x="60" y="8"/>
                    <a:pt x="67" y="7"/>
                  </a:cubicBezTo>
                  <a:cubicBezTo>
                    <a:pt x="67" y="8"/>
                    <a:pt x="63" y="11"/>
                    <a:pt x="61" y="12"/>
                  </a:cubicBezTo>
                  <a:cubicBezTo>
                    <a:pt x="60" y="12"/>
                    <a:pt x="53" y="12"/>
                    <a:pt x="52" y="14"/>
                  </a:cubicBezTo>
                  <a:cubicBezTo>
                    <a:pt x="50" y="18"/>
                    <a:pt x="65" y="20"/>
                    <a:pt x="64" y="15"/>
                  </a:cubicBezTo>
                  <a:cubicBezTo>
                    <a:pt x="66" y="16"/>
                    <a:pt x="67" y="15"/>
                    <a:pt x="68" y="15"/>
                  </a:cubicBezTo>
                  <a:cubicBezTo>
                    <a:pt x="68" y="14"/>
                    <a:pt x="69" y="13"/>
                    <a:pt x="67" y="12"/>
                  </a:cubicBezTo>
                  <a:cubicBezTo>
                    <a:pt x="70" y="11"/>
                    <a:pt x="73" y="11"/>
                    <a:pt x="76" y="9"/>
                  </a:cubicBezTo>
                  <a:cubicBezTo>
                    <a:pt x="78" y="8"/>
                    <a:pt x="79" y="5"/>
                    <a:pt x="83" y="6"/>
                  </a:cubicBezTo>
                  <a:cubicBezTo>
                    <a:pt x="83" y="6"/>
                    <a:pt x="83" y="7"/>
                    <a:pt x="83" y="7"/>
                  </a:cubicBezTo>
                  <a:cubicBezTo>
                    <a:pt x="77" y="7"/>
                    <a:pt x="80" y="14"/>
                    <a:pt x="73" y="12"/>
                  </a:cubicBezTo>
                  <a:cubicBezTo>
                    <a:pt x="72" y="13"/>
                    <a:pt x="71" y="14"/>
                    <a:pt x="71" y="15"/>
                  </a:cubicBezTo>
                  <a:cubicBezTo>
                    <a:pt x="78" y="18"/>
                    <a:pt x="68" y="24"/>
                    <a:pt x="64" y="25"/>
                  </a:cubicBezTo>
                  <a:cubicBezTo>
                    <a:pt x="58" y="26"/>
                    <a:pt x="51" y="26"/>
                    <a:pt x="45" y="28"/>
                  </a:cubicBezTo>
                  <a:cubicBezTo>
                    <a:pt x="43" y="29"/>
                    <a:pt x="42" y="30"/>
                    <a:pt x="41" y="30"/>
                  </a:cubicBezTo>
                  <a:cubicBezTo>
                    <a:pt x="40" y="31"/>
                    <a:pt x="38" y="30"/>
                    <a:pt x="38" y="31"/>
                  </a:cubicBezTo>
                  <a:cubicBezTo>
                    <a:pt x="35" y="32"/>
                    <a:pt x="35" y="35"/>
                    <a:pt x="33" y="3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293"/>
            <p:cNvSpPr>
              <a:spLocks/>
            </p:cNvSpPr>
            <p:nvPr/>
          </p:nvSpPr>
          <p:spPr bwMode="auto">
            <a:xfrm>
              <a:off x="8255000" y="1035050"/>
              <a:ext cx="60325" cy="71438"/>
            </a:xfrm>
            <a:custGeom>
              <a:avLst/>
              <a:gdLst>
                <a:gd name="T0" fmla="*/ 12 w 16"/>
                <a:gd name="T1" fmla="*/ 11 h 19"/>
                <a:gd name="T2" fmla="*/ 6 w 16"/>
                <a:gd name="T3" fmla="*/ 6 h 19"/>
                <a:gd name="T4" fmla="*/ 15 w 16"/>
                <a:gd name="T5" fmla="*/ 0 h 19"/>
                <a:gd name="T6" fmla="*/ 13 w 16"/>
                <a:gd name="T7" fmla="*/ 5 h 19"/>
                <a:gd name="T8" fmla="*/ 12 w 16"/>
                <a:gd name="T9" fmla="*/ 11 h 19"/>
              </a:gdLst>
              <a:ahLst/>
              <a:cxnLst>
                <a:cxn ang="0">
                  <a:pos x="T0" y="T1"/>
                </a:cxn>
                <a:cxn ang="0">
                  <a:pos x="T2" y="T3"/>
                </a:cxn>
                <a:cxn ang="0">
                  <a:pos x="T4" y="T5"/>
                </a:cxn>
                <a:cxn ang="0">
                  <a:pos x="T6" y="T7"/>
                </a:cxn>
                <a:cxn ang="0">
                  <a:pos x="T8" y="T9"/>
                </a:cxn>
              </a:cxnLst>
              <a:rect l="0" t="0" r="r" b="b"/>
              <a:pathLst>
                <a:path w="16" h="19">
                  <a:moveTo>
                    <a:pt x="12" y="11"/>
                  </a:moveTo>
                  <a:cubicBezTo>
                    <a:pt x="8" y="19"/>
                    <a:pt x="0" y="13"/>
                    <a:pt x="6" y="6"/>
                  </a:cubicBezTo>
                  <a:cubicBezTo>
                    <a:pt x="7" y="4"/>
                    <a:pt x="13" y="2"/>
                    <a:pt x="15" y="0"/>
                  </a:cubicBezTo>
                  <a:cubicBezTo>
                    <a:pt x="16" y="3"/>
                    <a:pt x="14" y="3"/>
                    <a:pt x="13" y="5"/>
                  </a:cubicBezTo>
                  <a:cubicBezTo>
                    <a:pt x="12" y="7"/>
                    <a:pt x="13" y="9"/>
                    <a:pt x="12"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0" name="Freeform 294"/>
            <p:cNvSpPr>
              <a:spLocks/>
            </p:cNvSpPr>
            <p:nvPr/>
          </p:nvSpPr>
          <p:spPr bwMode="auto">
            <a:xfrm>
              <a:off x="7632700" y="723900"/>
              <a:ext cx="203200" cy="134938"/>
            </a:xfrm>
            <a:custGeom>
              <a:avLst/>
              <a:gdLst>
                <a:gd name="T0" fmla="*/ 14 w 54"/>
                <a:gd name="T1" fmla="*/ 24 h 36"/>
                <a:gd name="T2" fmla="*/ 6 w 54"/>
                <a:gd name="T3" fmla="*/ 19 h 36"/>
                <a:gd name="T4" fmla="*/ 0 w 54"/>
                <a:gd name="T5" fmla="*/ 11 h 36"/>
                <a:gd name="T6" fmla="*/ 16 w 54"/>
                <a:gd name="T7" fmla="*/ 9 h 36"/>
                <a:gd name="T8" fmla="*/ 18 w 54"/>
                <a:gd name="T9" fmla="*/ 7 h 36"/>
                <a:gd name="T10" fmla="*/ 23 w 54"/>
                <a:gd name="T11" fmla="*/ 4 h 36"/>
                <a:gd name="T12" fmla="*/ 30 w 54"/>
                <a:gd name="T13" fmla="*/ 1 h 36"/>
                <a:gd name="T14" fmla="*/ 36 w 54"/>
                <a:gd name="T15" fmla="*/ 2 h 36"/>
                <a:gd name="T16" fmla="*/ 39 w 54"/>
                <a:gd name="T17" fmla="*/ 4 h 36"/>
                <a:gd name="T18" fmla="*/ 44 w 54"/>
                <a:gd name="T19" fmla="*/ 3 h 36"/>
                <a:gd name="T20" fmla="*/ 48 w 54"/>
                <a:gd name="T21" fmla="*/ 17 h 36"/>
                <a:gd name="T22" fmla="*/ 46 w 54"/>
                <a:gd name="T23" fmla="*/ 28 h 36"/>
                <a:gd name="T24" fmla="*/ 39 w 54"/>
                <a:gd name="T25" fmla="*/ 30 h 36"/>
                <a:gd name="T26" fmla="*/ 37 w 54"/>
                <a:gd name="T27" fmla="*/ 32 h 36"/>
                <a:gd name="T28" fmla="*/ 35 w 54"/>
                <a:gd name="T29" fmla="*/ 35 h 36"/>
                <a:gd name="T30" fmla="*/ 29 w 54"/>
                <a:gd name="T31" fmla="*/ 31 h 36"/>
                <a:gd name="T32" fmla="*/ 21 w 54"/>
                <a:gd name="T33" fmla="*/ 29 h 36"/>
                <a:gd name="T34" fmla="*/ 14 w 54"/>
                <a:gd name="T3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36">
                  <a:moveTo>
                    <a:pt x="14" y="24"/>
                  </a:moveTo>
                  <a:cubicBezTo>
                    <a:pt x="11" y="23"/>
                    <a:pt x="8" y="22"/>
                    <a:pt x="6" y="19"/>
                  </a:cubicBezTo>
                  <a:cubicBezTo>
                    <a:pt x="4" y="17"/>
                    <a:pt x="3" y="13"/>
                    <a:pt x="0" y="11"/>
                  </a:cubicBezTo>
                  <a:cubicBezTo>
                    <a:pt x="1" y="7"/>
                    <a:pt x="13" y="11"/>
                    <a:pt x="16" y="9"/>
                  </a:cubicBezTo>
                  <a:cubicBezTo>
                    <a:pt x="17" y="8"/>
                    <a:pt x="17" y="8"/>
                    <a:pt x="18" y="7"/>
                  </a:cubicBezTo>
                  <a:cubicBezTo>
                    <a:pt x="20" y="5"/>
                    <a:pt x="20" y="5"/>
                    <a:pt x="23" y="4"/>
                  </a:cubicBezTo>
                  <a:cubicBezTo>
                    <a:pt x="25" y="3"/>
                    <a:pt x="28" y="1"/>
                    <a:pt x="30" y="1"/>
                  </a:cubicBezTo>
                  <a:cubicBezTo>
                    <a:pt x="33" y="0"/>
                    <a:pt x="35" y="1"/>
                    <a:pt x="36" y="2"/>
                  </a:cubicBezTo>
                  <a:cubicBezTo>
                    <a:pt x="38" y="2"/>
                    <a:pt x="37" y="3"/>
                    <a:pt x="39" y="4"/>
                  </a:cubicBezTo>
                  <a:cubicBezTo>
                    <a:pt x="41" y="4"/>
                    <a:pt x="42" y="3"/>
                    <a:pt x="44" y="3"/>
                  </a:cubicBezTo>
                  <a:cubicBezTo>
                    <a:pt x="50" y="5"/>
                    <a:pt x="47" y="13"/>
                    <a:pt x="48" y="17"/>
                  </a:cubicBezTo>
                  <a:cubicBezTo>
                    <a:pt x="49" y="22"/>
                    <a:pt x="54" y="27"/>
                    <a:pt x="46" y="28"/>
                  </a:cubicBezTo>
                  <a:cubicBezTo>
                    <a:pt x="43" y="29"/>
                    <a:pt x="41" y="28"/>
                    <a:pt x="39" y="30"/>
                  </a:cubicBezTo>
                  <a:cubicBezTo>
                    <a:pt x="38" y="31"/>
                    <a:pt x="37" y="31"/>
                    <a:pt x="37" y="32"/>
                  </a:cubicBezTo>
                  <a:cubicBezTo>
                    <a:pt x="36" y="33"/>
                    <a:pt x="37" y="34"/>
                    <a:pt x="35" y="35"/>
                  </a:cubicBezTo>
                  <a:cubicBezTo>
                    <a:pt x="33" y="36"/>
                    <a:pt x="31" y="32"/>
                    <a:pt x="29" y="31"/>
                  </a:cubicBezTo>
                  <a:cubicBezTo>
                    <a:pt x="26" y="30"/>
                    <a:pt x="23" y="31"/>
                    <a:pt x="21" y="29"/>
                  </a:cubicBezTo>
                  <a:cubicBezTo>
                    <a:pt x="18" y="28"/>
                    <a:pt x="17" y="25"/>
                    <a:pt x="14"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1" name="Freeform 295"/>
            <p:cNvSpPr>
              <a:spLocks/>
            </p:cNvSpPr>
            <p:nvPr/>
          </p:nvSpPr>
          <p:spPr bwMode="auto">
            <a:xfrm>
              <a:off x="10452100" y="-1497013"/>
              <a:ext cx="60325" cy="49213"/>
            </a:xfrm>
            <a:custGeom>
              <a:avLst/>
              <a:gdLst>
                <a:gd name="T0" fmla="*/ 4 w 16"/>
                <a:gd name="T1" fmla="*/ 2 h 13"/>
                <a:gd name="T2" fmla="*/ 7 w 16"/>
                <a:gd name="T3" fmla="*/ 8 h 13"/>
                <a:gd name="T4" fmla="*/ 2 w 16"/>
                <a:gd name="T5" fmla="*/ 10 h 13"/>
                <a:gd name="T6" fmla="*/ 4 w 16"/>
                <a:gd name="T7" fmla="*/ 2 h 13"/>
              </a:gdLst>
              <a:ahLst/>
              <a:cxnLst>
                <a:cxn ang="0">
                  <a:pos x="T0" y="T1"/>
                </a:cxn>
                <a:cxn ang="0">
                  <a:pos x="T2" y="T3"/>
                </a:cxn>
                <a:cxn ang="0">
                  <a:pos x="T4" y="T5"/>
                </a:cxn>
                <a:cxn ang="0">
                  <a:pos x="T6" y="T7"/>
                </a:cxn>
              </a:cxnLst>
              <a:rect l="0" t="0" r="r" b="b"/>
              <a:pathLst>
                <a:path w="16" h="13">
                  <a:moveTo>
                    <a:pt x="4" y="2"/>
                  </a:moveTo>
                  <a:cubicBezTo>
                    <a:pt x="9" y="0"/>
                    <a:pt x="16" y="10"/>
                    <a:pt x="7" y="8"/>
                  </a:cubicBezTo>
                  <a:cubicBezTo>
                    <a:pt x="6" y="8"/>
                    <a:pt x="6" y="13"/>
                    <a:pt x="2" y="10"/>
                  </a:cubicBezTo>
                  <a:cubicBezTo>
                    <a:pt x="0" y="7"/>
                    <a:pt x="1" y="3"/>
                    <a:pt x="4"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296"/>
            <p:cNvSpPr>
              <a:spLocks/>
            </p:cNvSpPr>
            <p:nvPr/>
          </p:nvSpPr>
          <p:spPr bwMode="auto">
            <a:xfrm>
              <a:off x="8089900" y="1817687"/>
              <a:ext cx="60325" cy="34925"/>
            </a:xfrm>
            <a:custGeom>
              <a:avLst/>
              <a:gdLst>
                <a:gd name="T0" fmla="*/ 15 w 16"/>
                <a:gd name="T1" fmla="*/ 7 h 9"/>
                <a:gd name="T2" fmla="*/ 1 w 16"/>
                <a:gd name="T3" fmla="*/ 5 h 9"/>
                <a:gd name="T4" fmla="*/ 10 w 16"/>
                <a:gd name="T5" fmla="*/ 4 h 9"/>
                <a:gd name="T6" fmla="*/ 10 w 16"/>
                <a:gd name="T7" fmla="*/ 5 h 9"/>
                <a:gd name="T8" fmla="*/ 15 w 16"/>
                <a:gd name="T9" fmla="*/ 7 h 9"/>
                <a:gd name="T10" fmla="*/ 15 w 16"/>
                <a:gd name="T11" fmla="*/ 7 h 9"/>
              </a:gdLst>
              <a:ahLst/>
              <a:cxnLst>
                <a:cxn ang="0">
                  <a:pos x="T0" y="T1"/>
                </a:cxn>
                <a:cxn ang="0">
                  <a:pos x="T2" y="T3"/>
                </a:cxn>
                <a:cxn ang="0">
                  <a:pos x="T4" y="T5"/>
                </a:cxn>
                <a:cxn ang="0">
                  <a:pos x="T6" y="T7"/>
                </a:cxn>
                <a:cxn ang="0">
                  <a:pos x="T8" y="T9"/>
                </a:cxn>
                <a:cxn ang="0">
                  <a:pos x="T10" y="T11"/>
                </a:cxn>
              </a:cxnLst>
              <a:rect l="0" t="0" r="r" b="b"/>
              <a:pathLst>
                <a:path w="16" h="9">
                  <a:moveTo>
                    <a:pt x="15" y="7"/>
                  </a:moveTo>
                  <a:cubicBezTo>
                    <a:pt x="12" y="9"/>
                    <a:pt x="2" y="9"/>
                    <a:pt x="1" y="5"/>
                  </a:cubicBezTo>
                  <a:cubicBezTo>
                    <a:pt x="0" y="0"/>
                    <a:pt x="9" y="1"/>
                    <a:pt x="10" y="4"/>
                  </a:cubicBezTo>
                  <a:cubicBezTo>
                    <a:pt x="10" y="4"/>
                    <a:pt x="10" y="5"/>
                    <a:pt x="10" y="5"/>
                  </a:cubicBezTo>
                  <a:cubicBezTo>
                    <a:pt x="12" y="6"/>
                    <a:pt x="14" y="6"/>
                    <a:pt x="15" y="7"/>
                  </a:cubicBezTo>
                  <a:cubicBezTo>
                    <a:pt x="15" y="6"/>
                    <a:pt x="16" y="8"/>
                    <a:pt x="15"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3" name="Freeform 297"/>
            <p:cNvSpPr>
              <a:spLocks/>
            </p:cNvSpPr>
            <p:nvPr/>
          </p:nvSpPr>
          <p:spPr bwMode="auto">
            <a:xfrm>
              <a:off x="8131175" y="1724025"/>
              <a:ext cx="38100" cy="46038"/>
            </a:xfrm>
            <a:custGeom>
              <a:avLst/>
              <a:gdLst>
                <a:gd name="T0" fmla="*/ 7 w 10"/>
                <a:gd name="T1" fmla="*/ 6 h 12"/>
                <a:gd name="T2" fmla="*/ 2 w 10"/>
                <a:gd name="T3" fmla="*/ 12 h 12"/>
                <a:gd name="T4" fmla="*/ 7 w 10"/>
                <a:gd name="T5" fmla="*/ 6 h 12"/>
              </a:gdLst>
              <a:ahLst/>
              <a:cxnLst>
                <a:cxn ang="0">
                  <a:pos x="T0" y="T1"/>
                </a:cxn>
                <a:cxn ang="0">
                  <a:pos x="T2" y="T3"/>
                </a:cxn>
                <a:cxn ang="0">
                  <a:pos x="T4" y="T5"/>
                </a:cxn>
              </a:cxnLst>
              <a:rect l="0" t="0" r="r" b="b"/>
              <a:pathLst>
                <a:path w="10" h="12">
                  <a:moveTo>
                    <a:pt x="7" y="6"/>
                  </a:moveTo>
                  <a:cubicBezTo>
                    <a:pt x="10" y="9"/>
                    <a:pt x="5" y="12"/>
                    <a:pt x="2" y="12"/>
                  </a:cubicBezTo>
                  <a:cubicBezTo>
                    <a:pt x="0" y="11"/>
                    <a:pt x="2" y="0"/>
                    <a:pt x="7"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4" name="Freeform 298"/>
            <p:cNvSpPr>
              <a:spLocks/>
            </p:cNvSpPr>
            <p:nvPr/>
          </p:nvSpPr>
          <p:spPr bwMode="auto">
            <a:xfrm>
              <a:off x="8288337" y="1657350"/>
              <a:ext cx="79375" cy="71438"/>
            </a:xfrm>
            <a:custGeom>
              <a:avLst/>
              <a:gdLst>
                <a:gd name="T0" fmla="*/ 12 w 21"/>
                <a:gd name="T1" fmla="*/ 15 h 19"/>
                <a:gd name="T2" fmla="*/ 5 w 21"/>
                <a:gd name="T3" fmla="*/ 14 h 19"/>
                <a:gd name="T4" fmla="*/ 1 w 21"/>
                <a:gd name="T5" fmla="*/ 10 h 19"/>
                <a:gd name="T6" fmla="*/ 7 w 21"/>
                <a:gd name="T7" fmla="*/ 2 h 19"/>
                <a:gd name="T8" fmla="*/ 14 w 21"/>
                <a:gd name="T9" fmla="*/ 2 h 19"/>
                <a:gd name="T10" fmla="*/ 17 w 21"/>
                <a:gd name="T11" fmla="*/ 0 h 19"/>
                <a:gd name="T12" fmla="*/ 21 w 21"/>
                <a:gd name="T13" fmla="*/ 1 h 19"/>
                <a:gd name="T14" fmla="*/ 16 w 21"/>
                <a:gd name="T15" fmla="*/ 4 h 19"/>
                <a:gd name="T16" fmla="*/ 17 w 21"/>
                <a:gd name="T17" fmla="*/ 8 h 19"/>
                <a:gd name="T18" fmla="*/ 11 w 21"/>
                <a:gd name="T19" fmla="*/ 8 h 19"/>
                <a:gd name="T20" fmla="*/ 12 w 21"/>
                <a:gd name="T2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9">
                  <a:moveTo>
                    <a:pt x="12" y="15"/>
                  </a:moveTo>
                  <a:cubicBezTo>
                    <a:pt x="11" y="17"/>
                    <a:pt x="7" y="15"/>
                    <a:pt x="5" y="14"/>
                  </a:cubicBezTo>
                  <a:cubicBezTo>
                    <a:pt x="3" y="19"/>
                    <a:pt x="0" y="12"/>
                    <a:pt x="1" y="10"/>
                  </a:cubicBezTo>
                  <a:cubicBezTo>
                    <a:pt x="1" y="7"/>
                    <a:pt x="4" y="2"/>
                    <a:pt x="7" y="2"/>
                  </a:cubicBezTo>
                  <a:cubicBezTo>
                    <a:pt x="10" y="2"/>
                    <a:pt x="12" y="3"/>
                    <a:pt x="14" y="2"/>
                  </a:cubicBezTo>
                  <a:cubicBezTo>
                    <a:pt x="16" y="1"/>
                    <a:pt x="14" y="0"/>
                    <a:pt x="17" y="0"/>
                  </a:cubicBezTo>
                  <a:cubicBezTo>
                    <a:pt x="19" y="0"/>
                    <a:pt x="20" y="1"/>
                    <a:pt x="21" y="1"/>
                  </a:cubicBezTo>
                  <a:cubicBezTo>
                    <a:pt x="20" y="2"/>
                    <a:pt x="17" y="3"/>
                    <a:pt x="16" y="4"/>
                  </a:cubicBezTo>
                  <a:cubicBezTo>
                    <a:pt x="16" y="5"/>
                    <a:pt x="17" y="7"/>
                    <a:pt x="17" y="8"/>
                  </a:cubicBezTo>
                  <a:cubicBezTo>
                    <a:pt x="15" y="10"/>
                    <a:pt x="13" y="11"/>
                    <a:pt x="11" y="8"/>
                  </a:cubicBezTo>
                  <a:cubicBezTo>
                    <a:pt x="11" y="9"/>
                    <a:pt x="13" y="13"/>
                    <a:pt x="12"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5" name="Freeform 299"/>
            <p:cNvSpPr>
              <a:spLocks/>
            </p:cNvSpPr>
            <p:nvPr/>
          </p:nvSpPr>
          <p:spPr bwMode="auto">
            <a:xfrm>
              <a:off x="8348662" y="1682750"/>
              <a:ext cx="49213" cy="79375"/>
            </a:xfrm>
            <a:custGeom>
              <a:avLst/>
              <a:gdLst>
                <a:gd name="T0" fmla="*/ 3 w 13"/>
                <a:gd name="T1" fmla="*/ 14 h 21"/>
                <a:gd name="T2" fmla="*/ 9 w 13"/>
                <a:gd name="T3" fmla="*/ 3 h 21"/>
                <a:gd name="T4" fmla="*/ 12 w 13"/>
                <a:gd name="T5" fmla="*/ 0 h 21"/>
                <a:gd name="T6" fmla="*/ 9 w 13"/>
                <a:gd name="T7" fmla="*/ 12 h 21"/>
                <a:gd name="T8" fmla="*/ 1 w 13"/>
                <a:gd name="T9" fmla="*/ 21 h 21"/>
                <a:gd name="T10" fmla="*/ 3 w 13"/>
                <a:gd name="T11" fmla="*/ 14 h 21"/>
              </a:gdLst>
              <a:ahLst/>
              <a:cxnLst>
                <a:cxn ang="0">
                  <a:pos x="T0" y="T1"/>
                </a:cxn>
                <a:cxn ang="0">
                  <a:pos x="T2" y="T3"/>
                </a:cxn>
                <a:cxn ang="0">
                  <a:pos x="T4" y="T5"/>
                </a:cxn>
                <a:cxn ang="0">
                  <a:pos x="T6" y="T7"/>
                </a:cxn>
                <a:cxn ang="0">
                  <a:pos x="T8" y="T9"/>
                </a:cxn>
                <a:cxn ang="0">
                  <a:pos x="T10" y="T11"/>
                </a:cxn>
              </a:cxnLst>
              <a:rect l="0" t="0" r="r" b="b"/>
              <a:pathLst>
                <a:path w="13" h="21">
                  <a:moveTo>
                    <a:pt x="3" y="14"/>
                  </a:moveTo>
                  <a:cubicBezTo>
                    <a:pt x="5" y="9"/>
                    <a:pt x="5" y="6"/>
                    <a:pt x="9" y="3"/>
                  </a:cubicBezTo>
                  <a:cubicBezTo>
                    <a:pt x="10" y="2"/>
                    <a:pt x="10" y="1"/>
                    <a:pt x="12" y="0"/>
                  </a:cubicBezTo>
                  <a:cubicBezTo>
                    <a:pt x="13" y="5"/>
                    <a:pt x="11" y="8"/>
                    <a:pt x="9" y="12"/>
                  </a:cubicBezTo>
                  <a:cubicBezTo>
                    <a:pt x="7" y="16"/>
                    <a:pt x="4" y="18"/>
                    <a:pt x="1" y="21"/>
                  </a:cubicBezTo>
                  <a:cubicBezTo>
                    <a:pt x="0" y="18"/>
                    <a:pt x="2" y="16"/>
                    <a:pt x="3"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300"/>
            <p:cNvSpPr>
              <a:spLocks/>
            </p:cNvSpPr>
            <p:nvPr/>
          </p:nvSpPr>
          <p:spPr bwMode="auto">
            <a:xfrm>
              <a:off x="8799512" y="1571625"/>
              <a:ext cx="41275" cy="44450"/>
            </a:xfrm>
            <a:custGeom>
              <a:avLst/>
              <a:gdLst>
                <a:gd name="T0" fmla="*/ 6 w 11"/>
                <a:gd name="T1" fmla="*/ 1 h 12"/>
                <a:gd name="T2" fmla="*/ 2 w 11"/>
                <a:gd name="T3" fmla="*/ 8 h 12"/>
                <a:gd name="T4" fmla="*/ 6 w 11"/>
                <a:gd name="T5" fmla="*/ 1 h 12"/>
              </a:gdLst>
              <a:ahLst/>
              <a:cxnLst>
                <a:cxn ang="0">
                  <a:pos x="T0" y="T1"/>
                </a:cxn>
                <a:cxn ang="0">
                  <a:pos x="T2" y="T3"/>
                </a:cxn>
                <a:cxn ang="0">
                  <a:pos x="T4" y="T5"/>
                </a:cxn>
              </a:cxnLst>
              <a:rect l="0" t="0" r="r" b="b"/>
              <a:pathLst>
                <a:path w="11" h="12">
                  <a:moveTo>
                    <a:pt x="6" y="1"/>
                  </a:moveTo>
                  <a:cubicBezTo>
                    <a:pt x="11" y="3"/>
                    <a:pt x="5" y="12"/>
                    <a:pt x="2" y="8"/>
                  </a:cubicBezTo>
                  <a:cubicBezTo>
                    <a:pt x="0" y="5"/>
                    <a:pt x="3" y="0"/>
                    <a:pt x="6"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7" name="Freeform 301"/>
            <p:cNvSpPr>
              <a:spLocks/>
            </p:cNvSpPr>
            <p:nvPr/>
          </p:nvSpPr>
          <p:spPr bwMode="auto">
            <a:xfrm>
              <a:off x="8896350" y="1447800"/>
              <a:ext cx="101600" cy="41275"/>
            </a:xfrm>
            <a:custGeom>
              <a:avLst/>
              <a:gdLst>
                <a:gd name="T0" fmla="*/ 13 w 27"/>
                <a:gd name="T1" fmla="*/ 1 h 11"/>
                <a:gd name="T2" fmla="*/ 26 w 27"/>
                <a:gd name="T3" fmla="*/ 2 h 11"/>
                <a:gd name="T4" fmla="*/ 16 w 27"/>
                <a:gd name="T5" fmla="*/ 6 h 11"/>
                <a:gd name="T6" fmla="*/ 1 w 27"/>
                <a:gd name="T7" fmla="*/ 11 h 11"/>
                <a:gd name="T8" fmla="*/ 5 w 27"/>
                <a:gd name="T9" fmla="*/ 3 h 11"/>
                <a:gd name="T10" fmla="*/ 13 w 27"/>
                <a:gd name="T11" fmla="*/ 1 h 11"/>
              </a:gdLst>
              <a:ahLst/>
              <a:cxnLst>
                <a:cxn ang="0">
                  <a:pos x="T0" y="T1"/>
                </a:cxn>
                <a:cxn ang="0">
                  <a:pos x="T2" y="T3"/>
                </a:cxn>
                <a:cxn ang="0">
                  <a:pos x="T4" y="T5"/>
                </a:cxn>
                <a:cxn ang="0">
                  <a:pos x="T6" y="T7"/>
                </a:cxn>
                <a:cxn ang="0">
                  <a:pos x="T8" y="T9"/>
                </a:cxn>
                <a:cxn ang="0">
                  <a:pos x="T10" y="T11"/>
                </a:cxn>
              </a:cxnLst>
              <a:rect l="0" t="0" r="r" b="b"/>
              <a:pathLst>
                <a:path w="27" h="11">
                  <a:moveTo>
                    <a:pt x="13" y="1"/>
                  </a:moveTo>
                  <a:cubicBezTo>
                    <a:pt x="18" y="1"/>
                    <a:pt x="22" y="1"/>
                    <a:pt x="26" y="2"/>
                  </a:cubicBezTo>
                  <a:cubicBezTo>
                    <a:pt x="27" y="8"/>
                    <a:pt x="20" y="6"/>
                    <a:pt x="16" y="6"/>
                  </a:cubicBezTo>
                  <a:cubicBezTo>
                    <a:pt x="11" y="6"/>
                    <a:pt x="7" y="10"/>
                    <a:pt x="1" y="11"/>
                  </a:cubicBezTo>
                  <a:cubicBezTo>
                    <a:pt x="0" y="7"/>
                    <a:pt x="3" y="5"/>
                    <a:pt x="5" y="3"/>
                  </a:cubicBezTo>
                  <a:cubicBezTo>
                    <a:pt x="9" y="0"/>
                    <a:pt x="10" y="2"/>
                    <a:pt x="13"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8" name="Freeform 302"/>
            <p:cNvSpPr>
              <a:spLocks/>
            </p:cNvSpPr>
            <p:nvPr/>
          </p:nvSpPr>
          <p:spPr bwMode="auto">
            <a:xfrm>
              <a:off x="8896350" y="1054100"/>
              <a:ext cx="288925" cy="396875"/>
            </a:xfrm>
            <a:custGeom>
              <a:avLst/>
              <a:gdLst>
                <a:gd name="T0" fmla="*/ 23 w 77"/>
                <a:gd name="T1" fmla="*/ 90 h 106"/>
                <a:gd name="T2" fmla="*/ 8 w 77"/>
                <a:gd name="T3" fmla="*/ 87 h 106"/>
                <a:gd name="T4" fmla="*/ 6 w 77"/>
                <a:gd name="T5" fmla="*/ 76 h 106"/>
                <a:gd name="T6" fmla="*/ 3 w 77"/>
                <a:gd name="T7" fmla="*/ 65 h 106"/>
                <a:gd name="T8" fmla="*/ 24 w 77"/>
                <a:gd name="T9" fmla="*/ 58 h 106"/>
                <a:gd name="T10" fmla="*/ 32 w 77"/>
                <a:gd name="T11" fmla="*/ 42 h 106"/>
                <a:gd name="T12" fmla="*/ 37 w 77"/>
                <a:gd name="T13" fmla="*/ 46 h 106"/>
                <a:gd name="T14" fmla="*/ 36 w 77"/>
                <a:gd name="T15" fmla="*/ 41 h 106"/>
                <a:gd name="T16" fmla="*/ 39 w 77"/>
                <a:gd name="T17" fmla="*/ 39 h 106"/>
                <a:gd name="T18" fmla="*/ 41 w 77"/>
                <a:gd name="T19" fmla="*/ 37 h 106"/>
                <a:gd name="T20" fmla="*/ 38 w 77"/>
                <a:gd name="T21" fmla="*/ 33 h 106"/>
                <a:gd name="T22" fmla="*/ 54 w 77"/>
                <a:gd name="T23" fmla="*/ 19 h 106"/>
                <a:gd name="T24" fmla="*/ 66 w 77"/>
                <a:gd name="T25" fmla="*/ 5 h 106"/>
                <a:gd name="T26" fmla="*/ 69 w 77"/>
                <a:gd name="T27" fmla="*/ 16 h 106"/>
                <a:gd name="T28" fmla="*/ 77 w 77"/>
                <a:gd name="T29" fmla="*/ 24 h 106"/>
                <a:gd name="T30" fmla="*/ 69 w 77"/>
                <a:gd name="T31" fmla="*/ 31 h 106"/>
                <a:gd name="T32" fmla="*/ 55 w 77"/>
                <a:gd name="T33" fmla="*/ 38 h 106"/>
                <a:gd name="T34" fmla="*/ 66 w 77"/>
                <a:gd name="T35" fmla="*/ 40 h 106"/>
                <a:gd name="T36" fmla="*/ 67 w 77"/>
                <a:gd name="T37" fmla="*/ 50 h 106"/>
                <a:gd name="T38" fmla="*/ 65 w 77"/>
                <a:gd name="T39" fmla="*/ 51 h 106"/>
                <a:gd name="T40" fmla="*/ 72 w 77"/>
                <a:gd name="T41" fmla="*/ 58 h 106"/>
                <a:gd name="T42" fmla="*/ 66 w 77"/>
                <a:gd name="T43" fmla="*/ 68 h 106"/>
                <a:gd name="T44" fmla="*/ 58 w 77"/>
                <a:gd name="T45" fmla="*/ 66 h 106"/>
                <a:gd name="T46" fmla="*/ 51 w 77"/>
                <a:gd name="T47" fmla="*/ 74 h 106"/>
                <a:gd name="T48" fmla="*/ 52 w 77"/>
                <a:gd name="T49" fmla="*/ 79 h 106"/>
                <a:gd name="T50" fmla="*/ 46 w 77"/>
                <a:gd name="T51" fmla="*/ 82 h 106"/>
                <a:gd name="T52" fmla="*/ 43 w 77"/>
                <a:gd name="T53" fmla="*/ 87 h 106"/>
                <a:gd name="T54" fmla="*/ 37 w 77"/>
                <a:gd name="T55" fmla="*/ 84 h 106"/>
                <a:gd name="T56" fmla="*/ 33 w 77"/>
                <a:gd name="T57" fmla="*/ 91 h 106"/>
                <a:gd name="T58" fmla="*/ 26 w 77"/>
                <a:gd name="T59" fmla="*/ 99 h 106"/>
                <a:gd name="T60" fmla="*/ 18 w 77"/>
                <a:gd name="T61" fmla="*/ 99 h 106"/>
                <a:gd name="T62" fmla="*/ 23 w 77"/>
                <a:gd name="T63"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106">
                  <a:moveTo>
                    <a:pt x="23" y="90"/>
                  </a:moveTo>
                  <a:cubicBezTo>
                    <a:pt x="21" y="95"/>
                    <a:pt x="9" y="93"/>
                    <a:pt x="8" y="87"/>
                  </a:cubicBezTo>
                  <a:cubicBezTo>
                    <a:pt x="7" y="83"/>
                    <a:pt x="8" y="79"/>
                    <a:pt x="6" y="76"/>
                  </a:cubicBezTo>
                  <a:cubicBezTo>
                    <a:pt x="4" y="71"/>
                    <a:pt x="0" y="71"/>
                    <a:pt x="3" y="65"/>
                  </a:cubicBezTo>
                  <a:cubicBezTo>
                    <a:pt x="5" y="61"/>
                    <a:pt x="23" y="46"/>
                    <a:pt x="24" y="58"/>
                  </a:cubicBezTo>
                  <a:cubicBezTo>
                    <a:pt x="29" y="54"/>
                    <a:pt x="19" y="40"/>
                    <a:pt x="32" y="42"/>
                  </a:cubicBezTo>
                  <a:cubicBezTo>
                    <a:pt x="32" y="45"/>
                    <a:pt x="34" y="46"/>
                    <a:pt x="37" y="46"/>
                  </a:cubicBezTo>
                  <a:cubicBezTo>
                    <a:pt x="37" y="45"/>
                    <a:pt x="35" y="42"/>
                    <a:pt x="36" y="41"/>
                  </a:cubicBezTo>
                  <a:cubicBezTo>
                    <a:pt x="36" y="40"/>
                    <a:pt x="39" y="39"/>
                    <a:pt x="39" y="39"/>
                  </a:cubicBezTo>
                  <a:cubicBezTo>
                    <a:pt x="39" y="38"/>
                    <a:pt x="41" y="39"/>
                    <a:pt x="41" y="37"/>
                  </a:cubicBezTo>
                  <a:cubicBezTo>
                    <a:pt x="42" y="34"/>
                    <a:pt x="38" y="34"/>
                    <a:pt x="38" y="33"/>
                  </a:cubicBezTo>
                  <a:cubicBezTo>
                    <a:pt x="38" y="28"/>
                    <a:pt x="51" y="23"/>
                    <a:pt x="54" y="19"/>
                  </a:cubicBezTo>
                  <a:cubicBezTo>
                    <a:pt x="56" y="17"/>
                    <a:pt x="60" y="0"/>
                    <a:pt x="66" y="5"/>
                  </a:cubicBezTo>
                  <a:cubicBezTo>
                    <a:pt x="68" y="6"/>
                    <a:pt x="58" y="23"/>
                    <a:pt x="69" y="16"/>
                  </a:cubicBezTo>
                  <a:cubicBezTo>
                    <a:pt x="69" y="21"/>
                    <a:pt x="76" y="17"/>
                    <a:pt x="77" y="24"/>
                  </a:cubicBezTo>
                  <a:cubicBezTo>
                    <a:pt x="77" y="30"/>
                    <a:pt x="73" y="30"/>
                    <a:pt x="69" y="31"/>
                  </a:cubicBezTo>
                  <a:cubicBezTo>
                    <a:pt x="64" y="33"/>
                    <a:pt x="55" y="33"/>
                    <a:pt x="55" y="38"/>
                  </a:cubicBezTo>
                  <a:cubicBezTo>
                    <a:pt x="53" y="46"/>
                    <a:pt x="62" y="39"/>
                    <a:pt x="66" y="40"/>
                  </a:cubicBezTo>
                  <a:cubicBezTo>
                    <a:pt x="64" y="44"/>
                    <a:pt x="66" y="46"/>
                    <a:pt x="67" y="50"/>
                  </a:cubicBezTo>
                  <a:cubicBezTo>
                    <a:pt x="66" y="51"/>
                    <a:pt x="66" y="51"/>
                    <a:pt x="65" y="51"/>
                  </a:cubicBezTo>
                  <a:cubicBezTo>
                    <a:pt x="64" y="56"/>
                    <a:pt x="72" y="53"/>
                    <a:pt x="72" y="58"/>
                  </a:cubicBezTo>
                  <a:cubicBezTo>
                    <a:pt x="72" y="60"/>
                    <a:pt x="67" y="66"/>
                    <a:pt x="66" y="68"/>
                  </a:cubicBezTo>
                  <a:cubicBezTo>
                    <a:pt x="63" y="67"/>
                    <a:pt x="61" y="66"/>
                    <a:pt x="58" y="66"/>
                  </a:cubicBezTo>
                  <a:cubicBezTo>
                    <a:pt x="58" y="70"/>
                    <a:pt x="57" y="77"/>
                    <a:pt x="51" y="74"/>
                  </a:cubicBezTo>
                  <a:cubicBezTo>
                    <a:pt x="50" y="76"/>
                    <a:pt x="52" y="79"/>
                    <a:pt x="52" y="79"/>
                  </a:cubicBezTo>
                  <a:cubicBezTo>
                    <a:pt x="51" y="83"/>
                    <a:pt x="50" y="80"/>
                    <a:pt x="46" y="82"/>
                  </a:cubicBezTo>
                  <a:cubicBezTo>
                    <a:pt x="45" y="83"/>
                    <a:pt x="45" y="87"/>
                    <a:pt x="43" y="87"/>
                  </a:cubicBezTo>
                  <a:cubicBezTo>
                    <a:pt x="40" y="89"/>
                    <a:pt x="37" y="88"/>
                    <a:pt x="37" y="84"/>
                  </a:cubicBezTo>
                  <a:cubicBezTo>
                    <a:pt x="32" y="83"/>
                    <a:pt x="34" y="88"/>
                    <a:pt x="33" y="91"/>
                  </a:cubicBezTo>
                  <a:cubicBezTo>
                    <a:pt x="32" y="93"/>
                    <a:pt x="28" y="97"/>
                    <a:pt x="26" y="99"/>
                  </a:cubicBezTo>
                  <a:cubicBezTo>
                    <a:pt x="23" y="102"/>
                    <a:pt x="19" y="106"/>
                    <a:pt x="18" y="99"/>
                  </a:cubicBezTo>
                  <a:cubicBezTo>
                    <a:pt x="18" y="95"/>
                    <a:pt x="22" y="93"/>
                    <a:pt x="23" y="9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9" name="Freeform 303"/>
            <p:cNvSpPr>
              <a:spLocks/>
            </p:cNvSpPr>
            <p:nvPr/>
          </p:nvSpPr>
          <p:spPr bwMode="auto">
            <a:xfrm>
              <a:off x="9582150" y="727075"/>
              <a:ext cx="104775" cy="142875"/>
            </a:xfrm>
            <a:custGeom>
              <a:avLst/>
              <a:gdLst>
                <a:gd name="T0" fmla="*/ 2 w 28"/>
                <a:gd name="T1" fmla="*/ 29 h 38"/>
                <a:gd name="T2" fmla="*/ 8 w 28"/>
                <a:gd name="T3" fmla="*/ 21 h 38"/>
                <a:gd name="T4" fmla="*/ 10 w 28"/>
                <a:gd name="T5" fmla="*/ 16 h 38"/>
                <a:gd name="T6" fmla="*/ 18 w 28"/>
                <a:gd name="T7" fmla="*/ 7 h 38"/>
                <a:gd name="T8" fmla="*/ 26 w 28"/>
                <a:gd name="T9" fmla="*/ 1 h 38"/>
                <a:gd name="T10" fmla="*/ 28 w 28"/>
                <a:gd name="T11" fmla="*/ 5 h 38"/>
                <a:gd name="T12" fmla="*/ 13 w 28"/>
                <a:gd name="T13" fmla="*/ 30 h 38"/>
                <a:gd name="T14" fmla="*/ 2 w 28"/>
                <a:gd name="T15" fmla="*/ 2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8">
                  <a:moveTo>
                    <a:pt x="2" y="29"/>
                  </a:moveTo>
                  <a:cubicBezTo>
                    <a:pt x="3" y="26"/>
                    <a:pt x="6" y="23"/>
                    <a:pt x="8" y="21"/>
                  </a:cubicBezTo>
                  <a:cubicBezTo>
                    <a:pt x="9" y="20"/>
                    <a:pt x="9" y="17"/>
                    <a:pt x="10" y="16"/>
                  </a:cubicBezTo>
                  <a:cubicBezTo>
                    <a:pt x="13" y="12"/>
                    <a:pt x="16" y="12"/>
                    <a:pt x="18" y="7"/>
                  </a:cubicBezTo>
                  <a:cubicBezTo>
                    <a:pt x="20" y="2"/>
                    <a:pt x="19" y="0"/>
                    <a:pt x="26" y="1"/>
                  </a:cubicBezTo>
                  <a:cubicBezTo>
                    <a:pt x="26" y="3"/>
                    <a:pt x="27" y="4"/>
                    <a:pt x="28" y="5"/>
                  </a:cubicBezTo>
                  <a:cubicBezTo>
                    <a:pt x="23" y="14"/>
                    <a:pt x="14" y="20"/>
                    <a:pt x="13" y="30"/>
                  </a:cubicBezTo>
                  <a:cubicBezTo>
                    <a:pt x="10" y="30"/>
                    <a:pt x="0" y="38"/>
                    <a:pt x="2" y="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0" name="Freeform 304"/>
            <p:cNvSpPr>
              <a:spLocks/>
            </p:cNvSpPr>
            <p:nvPr/>
          </p:nvSpPr>
          <p:spPr bwMode="auto">
            <a:xfrm>
              <a:off x="11071225" y="1871662"/>
              <a:ext cx="217488" cy="377825"/>
            </a:xfrm>
            <a:custGeom>
              <a:avLst/>
              <a:gdLst>
                <a:gd name="T0" fmla="*/ 10 w 58"/>
                <a:gd name="T1" fmla="*/ 36 h 101"/>
                <a:gd name="T2" fmla="*/ 0 w 58"/>
                <a:gd name="T3" fmla="*/ 0 h 101"/>
                <a:gd name="T4" fmla="*/ 38 w 58"/>
                <a:gd name="T5" fmla="*/ 7 h 101"/>
                <a:gd name="T6" fmla="*/ 39 w 58"/>
                <a:gd name="T7" fmla="*/ 53 h 101"/>
                <a:gd name="T8" fmla="*/ 57 w 58"/>
                <a:gd name="T9" fmla="*/ 99 h 101"/>
                <a:gd name="T10" fmla="*/ 10 w 58"/>
                <a:gd name="T11" fmla="*/ 36 h 101"/>
              </a:gdLst>
              <a:ahLst/>
              <a:cxnLst>
                <a:cxn ang="0">
                  <a:pos x="T0" y="T1"/>
                </a:cxn>
                <a:cxn ang="0">
                  <a:pos x="T2" y="T3"/>
                </a:cxn>
                <a:cxn ang="0">
                  <a:pos x="T4" y="T5"/>
                </a:cxn>
                <a:cxn ang="0">
                  <a:pos x="T6" y="T7"/>
                </a:cxn>
                <a:cxn ang="0">
                  <a:pos x="T8" y="T9"/>
                </a:cxn>
                <a:cxn ang="0">
                  <a:pos x="T10" y="T11"/>
                </a:cxn>
              </a:cxnLst>
              <a:rect l="0" t="0" r="r" b="b"/>
              <a:pathLst>
                <a:path w="58" h="101">
                  <a:moveTo>
                    <a:pt x="10" y="36"/>
                  </a:moveTo>
                  <a:cubicBezTo>
                    <a:pt x="6" y="41"/>
                    <a:pt x="0" y="4"/>
                    <a:pt x="0" y="0"/>
                  </a:cubicBezTo>
                  <a:cubicBezTo>
                    <a:pt x="12" y="7"/>
                    <a:pt x="24" y="7"/>
                    <a:pt x="38" y="7"/>
                  </a:cubicBezTo>
                  <a:cubicBezTo>
                    <a:pt x="31" y="25"/>
                    <a:pt x="31" y="37"/>
                    <a:pt x="39" y="53"/>
                  </a:cubicBezTo>
                  <a:cubicBezTo>
                    <a:pt x="45" y="65"/>
                    <a:pt x="58" y="84"/>
                    <a:pt x="57" y="99"/>
                  </a:cubicBezTo>
                  <a:cubicBezTo>
                    <a:pt x="47" y="101"/>
                    <a:pt x="3" y="45"/>
                    <a:pt x="10" y="3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1" name="Freeform 305"/>
            <p:cNvSpPr>
              <a:spLocks/>
            </p:cNvSpPr>
            <p:nvPr/>
          </p:nvSpPr>
          <p:spPr bwMode="auto">
            <a:xfrm>
              <a:off x="9586912" y="677862"/>
              <a:ext cx="47625" cy="93663"/>
            </a:xfrm>
            <a:custGeom>
              <a:avLst/>
              <a:gdLst>
                <a:gd name="T0" fmla="*/ 13 w 13"/>
                <a:gd name="T1" fmla="*/ 0 h 25"/>
                <a:gd name="T2" fmla="*/ 5 w 13"/>
                <a:gd name="T3" fmla="*/ 25 h 25"/>
                <a:gd name="T4" fmla="*/ 3 w 13"/>
                <a:gd name="T5" fmla="*/ 10 h 25"/>
                <a:gd name="T6" fmla="*/ 13 w 13"/>
                <a:gd name="T7" fmla="*/ 0 h 25"/>
              </a:gdLst>
              <a:ahLst/>
              <a:cxnLst>
                <a:cxn ang="0">
                  <a:pos x="T0" y="T1"/>
                </a:cxn>
                <a:cxn ang="0">
                  <a:pos x="T2" y="T3"/>
                </a:cxn>
                <a:cxn ang="0">
                  <a:pos x="T4" y="T5"/>
                </a:cxn>
                <a:cxn ang="0">
                  <a:pos x="T6" y="T7"/>
                </a:cxn>
              </a:cxnLst>
              <a:rect l="0" t="0" r="r" b="b"/>
              <a:pathLst>
                <a:path w="13" h="25">
                  <a:moveTo>
                    <a:pt x="13" y="0"/>
                  </a:moveTo>
                  <a:cubicBezTo>
                    <a:pt x="10" y="8"/>
                    <a:pt x="9" y="19"/>
                    <a:pt x="5" y="25"/>
                  </a:cubicBezTo>
                  <a:cubicBezTo>
                    <a:pt x="0" y="22"/>
                    <a:pt x="1" y="14"/>
                    <a:pt x="3" y="10"/>
                  </a:cubicBezTo>
                  <a:cubicBezTo>
                    <a:pt x="4" y="7"/>
                    <a:pt x="13" y="0"/>
                    <a:pt x="13"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2" name="Freeform 306"/>
            <p:cNvSpPr>
              <a:spLocks/>
            </p:cNvSpPr>
            <p:nvPr/>
          </p:nvSpPr>
          <p:spPr bwMode="auto">
            <a:xfrm>
              <a:off x="15192375" y="8335963"/>
              <a:ext cx="112713" cy="127000"/>
            </a:xfrm>
            <a:custGeom>
              <a:avLst/>
              <a:gdLst>
                <a:gd name="T0" fmla="*/ 8 w 30"/>
                <a:gd name="T1" fmla="*/ 11 h 34"/>
                <a:gd name="T2" fmla="*/ 12 w 30"/>
                <a:gd name="T3" fmla="*/ 6 h 34"/>
                <a:gd name="T4" fmla="*/ 9 w 30"/>
                <a:gd name="T5" fmla="*/ 6 h 34"/>
                <a:gd name="T6" fmla="*/ 15 w 30"/>
                <a:gd name="T7" fmla="*/ 0 h 34"/>
                <a:gd name="T8" fmla="*/ 19 w 30"/>
                <a:gd name="T9" fmla="*/ 4 h 34"/>
                <a:gd name="T10" fmla="*/ 21 w 30"/>
                <a:gd name="T11" fmla="*/ 10 h 34"/>
                <a:gd name="T12" fmla="*/ 25 w 30"/>
                <a:gd name="T13" fmla="*/ 15 h 34"/>
                <a:gd name="T14" fmla="*/ 25 w 30"/>
                <a:gd name="T15" fmla="*/ 18 h 34"/>
                <a:gd name="T16" fmla="*/ 28 w 30"/>
                <a:gd name="T17" fmla="*/ 21 h 34"/>
                <a:gd name="T18" fmla="*/ 29 w 30"/>
                <a:gd name="T19" fmla="*/ 26 h 34"/>
                <a:gd name="T20" fmla="*/ 9 w 30"/>
                <a:gd name="T21" fmla="*/ 26 h 34"/>
                <a:gd name="T22" fmla="*/ 21 w 30"/>
                <a:gd name="T23" fmla="*/ 21 h 34"/>
                <a:gd name="T24" fmla="*/ 17 w 30"/>
                <a:gd name="T25" fmla="*/ 14 h 34"/>
                <a:gd name="T26" fmla="*/ 15 w 30"/>
                <a:gd name="T27" fmla="*/ 14 h 34"/>
                <a:gd name="T28" fmla="*/ 8 w 30"/>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8" y="11"/>
                  </a:moveTo>
                  <a:cubicBezTo>
                    <a:pt x="11" y="9"/>
                    <a:pt x="13" y="10"/>
                    <a:pt x="12" y="6"/>
                  </a:cubicBezTo>
                  <a:cubicBezTo>
                    <a:pt x="11" y="6"/>
                    <a:pt x="10" y="6"/>
                    <a:pt x="9" y="6"/>
                  </a:cubicBezTo>
                  <a:cubicBezTo>
                    <a:pt x="8" y="1"/>
                    <a:pt x="12" y="1"/>
                    <a:pt x="15" y="0"/>
                  </a:cubicBezTo>
                  <a:cubicBezTo>
                    <a:pt x="16" y="2"/>
                    <a:pt x="17" y="4"/>
                    <a:pt x="19" y="4"/>
                  </a:cubicBezTo>
                  <a:cubicBezTo>
                    <a:pt x="19" y="7"/>
                    <a:pt x="19" y="9"/>
                    <a:pt x="21" y="10"/>
                  </a:cubicBezTo>
                  <a:cubicBezTo>
                    <a:pt x="22" y="13"/>
                    <a:pt x="24" y="13"/>
                    <a:pt x="25" y="15"/>
                  </a:cubicBezTo>
                  <a:cubicBezTo>
                    <a:pt x="25" y="16"/>
                    <a:pt x="25" y="17"/>
                    <a:pt x="25" y="18"/>
                  </a:cubicBezTo>
                  <a:cubicBezTo>
                    <a:pt x="26" y="19"/>
                    <a:pt x="27" y="20"/>
                    <a:pt x="28" y="21"/>
                  </a:cubicBezTo>
                  <a:cubicBezTo>
                    <a:pt x="29" y="23"/>
                    <a:pt x="30" y="24"/>
                    <a:pt x="29" y="26"/>
                  </a:cubicBezTo>
                  <a:cubicBezTo>
                    <a:pt x="26" y="34"/>
                    <a:pt x="11" y="34"/>
                    <a:pt x="9" y="26"/>
                  </a:cubicBezTo>
                  <a:cubicBezTo>
                    <a:pt x="12" y="24"/>
                    <a:pt x="18" y="20"/>
                    <a:pt x="21" y="21"/>
                  </a:cubicBezTo>
                  <a:cubicBezTo>
                    <a:pt x="21" y="17"/>
                    <a:pt x="15" y="18"/>
                    <a:pt x="17" y="14"/>
                  </a:cubicBezTo>
                  <a:cubicBezTo>
                    <a:pt x="17" y="14"/>
                    <a:pt x="15" y="14"/>
                    <a:pt x="15" y="14"/>
                  </a:cubicBezTo>
                  <a:cubicBezTo>
                    <a:pt x="14" y="23"/>
                    <a:pt x="0" y="16"/>
                    <a:pt x="8"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3" name="Freeform 307"/>
            <p:cNvSpPr>
              <a:spLocks/>
            </p:cNvSpPr>
            <p:nvPr/>
          </p:nvSpPr>
          <p:spPr bwMode="auto">
            <a:xfrm>
              <a:off x="15316200" y="8396288"/>
              <a:ext cx="49213" cy="36513"/>
            </a:xfrm>
            <a:custGeom>
              <a:avLst/>
              <a:gdLst>
                <a:gd name="T0" fmla="*/ 9 w 13"/>
                <a:gd name="T1" fmla="*/ 10 h 10"/>
                <a:gd name="T2" fmla="*/ 11 w 13"/>
                <a:gd name="T3" fmla="*/ 1 h 10"/>
                <a:gd name="T4" fmla="*/ 7 w 13"/>
                <a:gd name="T5" fmla="*/ 10 h 10"/>
              </a:gdLst>
              <a:ahLst/>
              <a:cxnLst>
                <a:cxn ang="0">
                  <a:pos x="T0" y="T1"/>
                </a:cxn>
                <a:cxn ang="0">
                  <a:pos x="T2" y="T3"/>
                </a:cxn>
                <a:cxn ang="0">
                  <a:pos x="T4" y="T5"/>
                </a:cxn>
              </a:cxnLst>
              <a:rect l="0" t="0" r="r" b="b"/>
              <a:pathLst>
                <a:path w="13" h="10">
                  <a:moveTo>
                    <a:pt x="9" y="10"/>
                  </a:moveTo>
                  <a:cubicBezTo>
                    <a:pt x="0" y="8"/>
                    <a:pt x="1" y="0"/>
                    <a:pt x="11" y="1"/>
                  </a:cubicBezTo>
                  <a:cubicBezTo>
                    <a:pt x="13" y="7"/>
                    <a:pt x="11" y="8"/>
                    <a:pt x="7" y="10"/>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4" name="Freeform 308"/>
            <p:cNvSpPr>
              <a:spLocks/>
            </p:cNvSpPr>
            <p:nvPr/>
          </p:nvSpPr>
          <p:spPr bwMode="auto">
            <a:xfrm>
              <a:off x="15278100" y="8347075"/>
              <a:ext cx="49213" cy="49213"/>
            </a:xfrm>
            <a:custGeom>
              <a:avLst/>
              <a:gdLst>
                <a:gd name="T0" fmla="*/ 10 w 13"/>
                <a:gd name="T1" fmla="*/ 4 h 13"/>
                <a:gd name="T2" fmla="*/ 7 w 13"/>
                <a:gd name="T3" fmla="*/ 12 h 13"/>
                <a:gd name="T4" fmla="*/ 10 w 13"/>
                <a:gd name="T5" fmla="*/ 4 h 13"/>
              </a:gdLst>
              <a:ahLst/>
              <a:cxnLst>
                <a:cxn ang="0">
                  <a:pos x="T0" y="T1"/>
                </a:cxn>
                <a:cxn ang="0">
                  <a:pos x="T2" y="T3"/>
                </a:cxn>
                <a:cxn ang="0">
                  <a:pos x="T4" y="T5"/>
                </a:cxn>
              </a:cxnLst>
              <a:rect l="0" t="0" r="r" b="b"/>
              <a:pathLst>
                <a:path w="13" h="13">
                  <a:moveTo>
                    <a:pt x="10" y="4"/>
                  </a:moveTo>
                  <a:cubicBezTo>
                    <a:pt x="13" y="7"/>
                    <a:pt x="13" y="13"/>
                    <a:pt x="7" y="12"/>
                  </a:cubicBezTo>
                  <a:cubicBezTo>
                    <a:pt x="0" y="12"/>
                    <a:pt x="6" y="0"/>
                    <a:pt x="10"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5" name="Freeform 309"/>
            <p:cNvSpPr>
              <a:spLocks/>
            </p:cNvSpPr>
            <p:nvPr/>
          </p:nvSpPr>
          <p:spPr bwMode="auto">
            <a:xfrm>
              <a:off x="16538575" y="6453188"/>
              <a:ext cx="258763" cy="109538"/>
            </a:xfrm>
            <a:custGeom>
              <a:avLst/>
              <a:gdLst>
                <a:gd name="T0" fmla="*/ 34 w 69"/>
                <a:gd name="T1" fmla="*/ 21 h 29"/>
                <a:gd name="T2" fmla="*/ 2 w 69"/>
                <a:gd name="T3" fmla="*/ 7 h 29"/>
                <a:gd name="T4" fmla="*/ 33 w 69"/>
                <a:gd name="T5" fmla="*/ 5 h 29"/>
                <a:gd name="T6" fmla="*/ 68 w 69"/>
                <a:gd name="T7" fmla="*/ 17 h 29"/>
                <a:gd name="T8" fmla="*/ 68 w 69"/>
                <a:gd name="T9" fmla="*/ 24 h 29"/>
                <a:gd name="T10" fmla="*/ 49 w 69"/>
                <a:gd name="T11" fmla="*/ 20 h 29"/>
                <a:gd name="T12" fmla="*/ 34 w 69"/>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69" h="29">
                  <a:moveTo>
                    <a:pt x="34" y="21"/>
                  </a:moveTo>
                  <a:cubicBezTo>
                    <a:pt x="32" y="29"/>
                    <a:pt x="0" y="13"/>
                    <a:pt x="2" y="7"/>
                  </a:cubicBezTo>
                  <a:cubicBezTo>
                    <a:pt x="5" y="0"/>
                    <a:pt x="28" y="4"/>
                    <a:pt x="33" y="5"/>
                  </a:cubicBezTo>
                  <a:cubicBezTo>
                    <a:pt x="46" y="9"/>
                    <a:pt x="56" y="12"/>
                    <a:pt x="68" y="17"/>
                  </a:cubicBezTo>
                  <a:cubicBezTo>
                    <a:pt x="69" y="19"/>
                    <a:pt x="69" y="22"/>
                    <a:pt x="68" y="24"/>
                  </a:cubicBezTo>
                  <a:cubicBezTo>
                    <a:pt x="61" y="24"/>
                    <a:pt x="55" y="20"/>
                    <a:pt x="49" y="20"/>
                  </a:cubicBezTo>
                  <a:cubicBezTo>
                    <a:pt x="43" y="20"/>
                    <a:pt x="41" y="23"/>
                    <a:pt x="34" y="2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6" name="Freeform 310"/>
            <p:cNvSpPr>
              <a:spLocks/>
            </p:cNvSpPr>
            <p:nvPr/>
          </p:nvSpPr>
          <p:spPr bwMode="auto">
            <a:xfrm>
              <a:off x="16043275" y="6081713"/>
              <a:ext cx="82550" cy="87313"/>
            </a:xfrm>
            <a:custGeom>
              <a:avLst/>
              <a:gdLst>
                <a:gd name="T0" fmla="*/ 21 w 22"/>
                <a:gd name="T1" fmla="*/ 18 h 23"/>
                <a:gd name="T2" fmla="*/ 6 w 22"/>
                <a:gd name="T3" fmla="*/ 15 h 23"/>
                <a:gd name="T4" fmla="*/ 4 w 22"/>
                <a:gd name="T5" fmla="*/ 3 h 23"/>
                <a:gd name="T6" fmla="*/ 21 w 22"/>
                <a:gd name="T7" fmla="*/ 10 h 23"/>
                <a:gd name="T8" fmla="*/ 21 w 22"/>
                <a:gd name="T9" fmla="*/ 18 h 23"/>
              </a:gdLst>
              <a:ahLst/>
              <a:cxnLst>
                <a:cxn ang="0">
                  <a:pos x="T0" y="T1"/>
                </a:cxn>
                <a:cxn ang="0">
                  <a:pos x="T2" y="T3"/>
                </a:cxn>
                <a:cxn ang="0">
                  <a:pos x="T4" y="T5"/>
                </a:cxn>
                <a:cxn ang="0">
                  <a:pos x="T6" y="T7"/>
                </a:cxn>
                <a:cxn ang="0">
                  <a:pos x="T8" y="T9"/>
                </a:cxn>
              </a:cxnLst>
              <a:rect l="0" t="0" r="r" b="b"/>
              <a:pathLst>
                <a:path w="22" h="23">
                  <a:moveTo>
                    <a:pt x="21" y="18"/>
                  </a:moveTo>
                  <a:cubicBezTo>
                    <a:pt x="21" y="23"/>
                    <a:pt x="8" y="17"/>
                    <a:pt x="6" y="15"/>
                  </a:cubicBezTo>
                  <a:cubicBezTo>
                    <a:pt x="5" y="13"/>
                    <a:pt x="0" y="5"/>
                    <a:pt x="4" y="3"/>
                  </a:cubicBezTo>
                  <a:cubicBezTo>
                    <a:pt x="11" y="0"/>
                    <a:pt x="16" y="6"/>
                    <a:pt x="21" y="10"/>
                  </a:cubicBezTo>
                  <a:cubicBezTo>
                    <a:pt x="21" y="13"/>
                    <a:pt x="22" y="16"/>
                    <a:pt x="21"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 name="Freeform 311"/>
            <p:cNvSpPr>
              <a:spLocks/>
            </p:cNvSpPr>
            <p:nvPr/>
          </p:nvSpPr>
          <p:spPr bwMode="auto">
            <a:xfrm>
              <a:off x="15916275" y="5969000"/>
              <a:ext cx="1073150" cy="393700"/>
            </a:xfrm>
            <a:custGeom>
              <a:avLst/>
              <a:gdLst>
                <a:gd name="T0" fmla="*/ 25 w 286"/>
                <a:gd name="T1" fmla="*/ 27 h 105"/>
                <a:gd name="T2" fmla="*/ 16 w 286"/>
                <a:gd name="T3" fmla="*/ 35 h 105"/>
                <a:gd name="T4" fmla="*/ 4 w 286"/>
                <a:gd name="T5" fmla="*/ 36 h 105"/>
                <a:gd name="T6" fmla="*/ 29 w 286"/>
                <a:gd name="T7" fmla="*/ 10 h 105"/>
                <a:gd name="T8" fmla="*/ 53 w 286"/>
                <a:gd name="T9" fmla="*/ 3 h 105"/>
                <a:gd name="T10" fmla="*/ 76 w 286"/>
                <a:gd name="T11" fmla="*/ 2 h 105"/>
                <a:gd name="T12" fmla="*/ 102 w 286"/>
                <a:gd name="T13" fmla="*/ 1 h 105"/>
                <a:gd name="T14" fmla="*/ 121 w 286"/>
                <a:gd name="T15" fmla="*/ 8 h 105"/>
                <a:gd name="T16" fmla="*/ 158 w 286"/>
                <a:gd name="T17" fmla="*/ 22 h 105"/>
                <a:gd name="T18" fmla="*/ 177 w 286"/>
                <a:gd name="T19" fmla="*/ 27 h 105"/>
                <a:gd name="T20" fmla="*/ 187 w 286"/>
                <a:gd name="T21" fmla="*/ 39 h 105"/>
                <a:gd name="T22" fmla="*/ 196 w 286"/>
                <a:gd name="T23" fmla="*/ 45 h 105"/>
                <a:gd name="T24" fmla="*/ 216 w 286"/>
                <a:gd name="T25" fmla="*/ 53 h 105"/>
                <a:gd name="T26" fmla="*/ 232 w 286"/>
                <a:gd name="T27" fmla="*/ 59 h 105"/>
                <a:gd name="T28" fmla="*/ 241 w 286"/>
                <a:gd name="T29" fmla="*/ 60 h 105"/>
                <a:gd name="T30" fmla="*/ 242 w 286"/>
                <a:gd name="T31" fmla="*/ 67 h 105"/>
                <a:gd name="T32" fmla="*/ 264 w 286"/>
                <a:gd name="T33" fmla="*/ 73 h 105"/>
                <a:gd name="T34" fmla="*/ 281 w 286"/>
                <a:gd name="T35" fmla="*/ 82 h 105"/>
                <a:gd name="T36" fmla="*/ 269 w 286"/>
                <a:gd name="T37" fmla="*/ 90 h 105"/>
                <a:gd name="T38" fmla="*/ 247 w 286"/>
                <a:gd name="T39" fmla="*/ 95 h 105"/>
                <a:gd name="T40" fmla="*/ 225 w 286"/>
                <a:gd name="T41" fmla="*/ 89 h 105"/>
                <a:gd name="T42" fmla="*/ 183 w 286"/>
                <a:gd name="T43" fmla="*/ 94 h 105"/>
                <a:gd name="T44" fmla="*/ 193 w 286"/>
                <a:gd name="T45" fmla="*/ 75 h 105"/>
                <a:gd name="T46" fmla="*/ 156 w 286"/>
                <a:gd name="T47" fmla="*/ 57 h 105"/>
                <a:gd name="T48" fmla="*/ 149 w 286"/>
                <a:gd name="T49" fmla="*/ 49 h 105"/>
                <a:gd name="T50" fmla="*/ 136 w 286"/>
                <a:gd name="T51" fmla="*/ 42 h 105"/>
                <a:gd name="T52" fmla="*/ 109 w 286"/>
                <a:gd name="T53" fmla="*/ 33 h 105"/>
                <a:gd name="T54" fmla="*/ 70 w 286"/>
                <a:gd name="T55" fmla="*/ 17 h 105"/>
                <a:gd name="T56" fmla="*/ 46 w 286"/>
                <a:gd name="T57" fmla="*/ 19 h 105"/>
                <a:gd name="T58" fmla="*/ 25 w 286"/>
                <a:gd name="T59" fmla="*/ 2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6" h="105">
                  <a:moveTo>
                    <a:pt x="25" y="27"/>
                  </a:moveTo>
                  <a:cubicBezTo>
                    <a:pt x="22" y="28"/>
                    <a:pt x="17" y="34"/>
                    <a:pt x="16" y="35"/>
                  </a:cubicBezTo>
                  <a:cubicBezTo>
                    <a:pt x="12" y="36"/>
                    <a:pt x="9" y="36"/>
                    <a:pt x="4" y="36"/>
                  </a:cubicBezTo>
                  <a:cubicBezTo>
                    <a:pt x="0" y="21"/>
                    <a:pt x="17" y="12"/>
                    <a:pt x="29" y="10"/>
                  </a:cubicBezTo>
                  <a:cubicBezTo>
                    <a:pt x="38" y="8"/>
                    <a:pt x="44" y="5"/>
                    <a:pt x="53" y="3"/>
                  </a:cubicBezTo>
                  <a:cubicBezTo>
                    <a:pt x="61" y="2"/>
                    <a:pt x="68" y="3"/>
                    <a:pt x="76" y="2"/>
                  </a:cubicBezTo>
                  <a:cubicBezTo>
                    <a:pt x="85" y="2"/>
                    <a:pt x="93" y="0"/>
                    <a:pt x="102" y="1"/>
                  </a:cubicBezTo>
                  <a:cubicBezTo>
                    <a:pt x="110" y="1"/>
                    <a:pt x="114" y="5"/>
                    <a:pt x="121" y="8"/>
                  </a:cubicBezTo>
                  <a:cubicBezTo>
                    <a:pt x="132" y="14"/>
                    <a:pt x="146" y="19"/>
                    <a:pt x="158" y="22"/>
                  </a:cubicBezTo>
                  <a:cubicBezTo>
                    <a:pt x="164" y="23"/>
                    <a:pt x="172" y="23"/>
                    <a:pt x="177" y="27"/>
                  </a:cubicBezTo>
                  <a:cubicBezTo>
                    <a:pt x="180" y="30"/>
                    <a:pt x="182" y="35"/>
                    <a:pt x="187" y="39"/>
                  </a:cubicBezTo>
                  <a:cubicBezTo>
                    <a:pt x="190" y="41"/>
                    <a:pt x="193" y="43"/>
                    <a:pt x="196" y="45"/>
                  </a:cubicBezTo>
                  <a:cubicBezTo>
                    <a:pt x="202" y="48"/>
                    <a:pt x="209" y="51"/>
                    <a:pt x="216" y="53"/>
                  </a:cubicBezTo>
                  <a:cubicBezTo>
                    <a:pt x="221" y="54"/>
                    <a:pt x="227" y="57"/>
                    <a:pt x="232" y="59"/>
                  </a:cubicBezTo>
                  <a:cubicBezTo>
                    <a:pt x="234" y="59"/>
                    <a:pt x="239" y="59"/>
                    <a:pt x="241" y="60"/>
                  </a:cubicBezTo>
                  <a:cubicBezTo>
                    <a:pt x="243" y="62"/>
                    <a:pt x="240" y="65"/>
                    <a:pt x="242" y="67"/>
                  </a:cubicBezTo>
                  <a:cubicBezTo>
                    <a:pt x="247" y="71"/>
                    <a:pt x="258" y="70"/>
                    <a:pt x="264" y="73"/>
                  </a:cubicBezTo>
                  <a:cubicBezTo>
                    <a:pt x="267" y="75"/>
                    <a:pt x="281" y="81"/>
                    <a:pt x="281" y="82"/>
                  </a:cubicBezTo>
                  <a:cubicBezTo>
                    <a:pt x="286" y="90"/>
                    <a:pt x="274" y="90"/>
                    <a:pt x="269" y="90"/>
                  </a:cubicBezTo>
                  <a:cubicBezTo>
                    <a:pt x="261" y="91"/>
                    <a:pt x="255" y="95"/>
                    <a:pt x="247" y="95"/>
                  </a:cubicBezTo>
                  <a:cubicBezTo>
                    <a:pt x="239" y="95"/>
                    <a:pt x="233" y="90"/>
                    <a:pt x="225" y="89"/>
                  </a:cubicBezTo>
                  <a:cubicBezTo>
                    <a:pt x="219" y="88"/>
                    <a:pt x="186" y="105"/>
                    <a:pt x="183" y="94"/>
                  </a:cubicBezTo>
                  <a:cubicBezTo>
                    <a:pt x="180" y="80"/>
                    <a:pt x="220" y="85"/>
                    <a:pt x="193" y="75"/>
                  </a:cubicBezTo>
                  <a:cubicBezTo>
                    <a:pt x="180" y="69"/>
                    <a:pt x="168" y="67"/>
                    <a:pt x="156" y="57"/>
                  </a:cubicBezTo>
                  <a:cubicBezTo>
                    <a:pt x="153" y="55"/>
                    <a:pt x="151" y="51"/>
                    <a:pt x="149" y="49"/>
                  </a:cubicBezTo>
                  <a:cubicBezTo>
                    <a:pt x="146" y="46"/>
                    <a:pt x="140" y="44"/>
                    <a:pt x="136" y="42"/>
                  </a:cubicBezTo>
                  <a:cubicBezTo>
                    <a:pt x="128" y="37"/>
                    <a:pt x="118" y="35"/>
                    <a:pt x="109" y="33"/>
                  </a:cubicBezTo>
                  <a:cubicBezTo>
                    <a:pt x="103" y="32"/>
                    <a:pt x="60" y="29"/>
                    <a:pt x="70" y="17"/>
                  </a:cubicBezTo>
                  <a:cubicBezTo>
                    <a:pt x="64" y="12"/>
                    <a:pt x="52" y="15"/>
                    <a:pt x="46" y="19"/>
                  </a:cubicBezTo>
                  <a:cubicBezTo>
                    <a:pt x="38" y="23"/>
                    <a:pt x="34" y="25"/>
                    <a:pt x="25" y="27"/>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 name="Freeform 312"/>
            <p:cNvSpPr>
              <a:spLocks/>
            </p:cNvSpPr>
            <p:nvPr/>
          </p:nvSpPr>
          <p:spPr bwMode="auto">
            <a:xfrm>
              <a:off x="17641887" y="6450013"/>
              <a:ext cx="193675" cy="85725"/>
            </a:xfrm>
            <a:custGeom>
              <a:avLst/>
              <a:gdLst>
                <a:gd name="T0" fmla="*/ 48 w 52"/>
                <a:gd name="T1" fmla="*/ 14 h 23"/>
                <a:gd name="T2" fmla="*/ 43 w 52"/>
                <a:gd name="T3" fmla="*/ 7 h 23"/>
                <a:gd name="T4" fmla="*/ 28 w 52"/>
                <a:gd name="T5" fmla="*/ 5 h 23"/>
                <a:gd name="T6" fmla="*/ 1 w 52"/>
                <a:gd name="T7" fmla="*/ 8 h 23"/>
                <a:gd name="T8" fmla="*/ 3 w 52"/>
                <a:gd name="T9" fmla="*/ 14 h 23"/>
                <a:gd name="T10" fmla="*/ 6 w 52"/>
                <a:gd name="T11" fmla="*/ 21 h 23"/>
                <a:gd name="T12" fmla="*/ 29 w 52"/>
                <a:gd name="T13" fmla="*/ 22 h 23"/>
                <a:gd name="T14" fmla="*/ 48 w 52"/>
                <a:gd name="T15" fmla="*/ 1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23">
                  <a:moveTo>
                    <a:pt x="48" y="14"/>
                  </a:moveTo>
                  <a:cubicBezTo>
                    <a:pt x="52" y="13"/>
                    <a:pt x="43" y="7"/>
                    <a:pt x="43" y="7"/>
                  </a:cubicBezTo>
                  <a:cubicBezTo>
                    <a:pt x="38" y="5"/>
                    <a:pt x="32" y="5"/>
                    <a:pt x="28" y="5"/>
                  </a:cubicBezTo>
                  <a:cubicBezTo>
                    <a:pt x="21" y="4"/>
                    <a:pt x="5" y="0"/>
                    <a:pt x="1" y="8"/>
                  </a:cubicBezTo>
                  <a:cubicBezTo>
                    <a:pt x="2" y="7"/>
                    <a:pt x="3" y="15"/>
                    <a:pt x="3" y="14"/>
                  </a:cubicBezTo>
                  <a:cubicBezTo>
                    <a:pt x="4" y="18"/>
                    <a:pt x="0" y="18"/>
                    <a:pt x="6" y="21"/>
                  </a:cubicBezTo>
                  <a:cubicBezTo>
                    <a:pt x="10" y="23"/>
                    <a:pt x="24" y="22"/>
                    <a:pt x="29" y="22"/>
                  </a:cubicBezTo>
                  <a:cubicBezTo>
                    <a:pt x="38" y="22"/>
                    <a:pt x="41" y="16"/>
                    <a:pt x="48"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9" name="Freeform 313"/>
            <p:cNvSpPr>
              <a:spLocks/>
            </p:cNvSpPr>
            <p:nvPr/>
          </p:nvSpPr>
          <p:spPr bwMode="auto">
            <a:xfrm>
              <a:off x="18195925" y="7259638"/>
              <a:ext cx="112713" cy="82550"/>
            </a:xfrm>
            <a:custGeom>
              <a:avLst/>
              <a:gdLst>
                <a:gd name="T0" fmla="*/ 28 w 30"/>
                <a:gd name="T1" fmla="*/ 1 h 22"/>
                <a:gd name="T2" fmla="*/ 23 w 30"/>
                <a:gd name="T3" fmla="*/ 18 h 22"/>
                <a:gd name="T4" fmla="*/ 0 w 30"/>
                <a:gd name="T5" fmla="*/ 20 h 22"/>
                <a:gd name="T6" fmla="*/ 9 w 30"/>
                <a:gd name="T7" fmla="*/ 12 h 22"/>
                <a:gd name="T8" fmla="*/ 4 w 30"/>
                <a:gd name="T9" fmla="*/ 6 h 22"/>
                <a:gd name="T10" fmla="*/ 11 w 30"/>
                <a:gd name="T11" fmla="*/ 1 h 22"/>
                <a:gd name="T12" fmla="*/ 28 w 30"/>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8" y="1"/>
                  </a:moveTo>
                  <a:cubicBezTo>
                    <a:pt x="20" y="7"/>
                    <a:pt x="30" y="13"/>
                    <a:pt x="23" y="18"/>
                  </a:cubicBezTo>
                  <a:cubicBezTo>
                    <a:pt x="17" y="22"/>
                    <a:pt x="6" y="20"/>
                    <a:pt x="0" y="20"/>
                  </a:cubicBezTo>
                  <a:cubicBezTo>
                    <a:pt x="1" y="16"/>
                    <a:pt x="5" y="13"/>
                    <a:pt x="9" y="12"/>
                  </a:cubicBezTo>
                  <a:cubicBezTo>
                    <a:pt x="10" y="8"/>
                    <a:pt x="8" y="6"/>
                    <a:pt x="4" y="6"/>
                  </a:cubicBezTo>
                  <a:cubicBezTo>
                    <a:pt x="2" y="6"/>
                    <a:pt x="10" y="1"/>
                    <a:pt x="11" y="1"/>
                  </a:cubicBezTo>
                  <a:cubicBezTo>
                    <a:pt x="16" y="0"/>
                    <a:pt x="23" y="1"/>
                    <a:pt x="28"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 name="Freeform 314"/>
            <p:cNvSpPr>
              <a:spLocks/>
            </p:cNvSpPr>
            <p:nvPr/>
          </p:nvSpPr>
          <p:spPr bwMode="auto">
            <a:xfrm>
              <a:off x="18195925" y="6667500"/>
              <a:ext cx="60325" cy="82550"/>
            </a:xfrm>
            <a:custGeom>
              <a:avLst/>
              <a:gdLst>
                <a:gd name="T0" fmla="*/ 9 w 16"/>
                <a:gd name="T1" fmla="*/ 12 h 22"/>
                <a:gd name="T2" fmla="*/ 1 w 16"/>
                <a:gd name="T3" fmla="*/ 14 h 22"/>
                <a:gd name="T4" fmla="*/ 7 w 16"/>
                <a:gd name="T5" fmla="*/ 7 h 22"/>
                <a:gd name="T6" fmla="*/ 14 w 16"/>
                <a:gd name="T7" fmla="*/ 3 h 22"/>
                <a:gd name="T8" fmla="*/ 16 w 16"/>
                <a:gd name="T9" fmla="*/ 12 h 22"/>
                <a:gd name="T10" fmla="*/ 9 w 16"/>
                <a:gd name="T11" fmla="*/ 12 h 22"/>
              </a:gdLst>
              <a:ahLst/>
              <a:cxnLst>
                <a:cxn ang="0">
                  <a:pos x="T0" y="T1"/>
                </a:cxn>
                <a:cxn ang="0">
                  <a:pos x="T2" y="T3"/>
                </a:cxn>
                <a:cxn ang="0">
                  <a:pos x="T4" y="T5"/>
                </a:cxn>
                <a:cxn ang="0">
                  <a:pos x="T6" y="T7"/>
                </a:cxn>
                <a:cxn ang="0">
                  <a:pos x="T8" y="T9"/>
                </a:cxn>
                <a:cxn ang="0">
                  <a:pos x="T10" y="T11"/>
                </a:cxn>
              </a:cxnLst>
              <a:rect l="0" t="0" r="r" b="b"/>
              <a:pathLst>
                <a:path w="16" h="22">
                  <a:moveTo>
                    <a:pt x="9" y="12"/>
                  </a:moveTo>
                  <a:cubicBezTo>
                    <a:pt x="9" y="19"/>
                    <a:pt x="2" y="22"/>
                    <a:pt x="1" y="14"/>
                  </a:cubicBezTo>
                  <a:cubicBezTo>
                    <a:pt x="0" y="9"/>
                    <a:pt x="7" y="5"/>
                    <a:pt x="7" y="7"/>
                  </a:cubicBezTo>
                  <a:cubicBezTo>
                    <a:pt x="7" y="3"/>
                    <a:pt x="10" y="0"/>
                    <a:pt x="14" y="3"/>
                  </a:cubicBezTo>
                  <a:cubicBezTo>
                    <a:pt x="15" y="4"/>
                    <a:pt x="16" y="10"/>
                    <a:pt x="16" y="12"/>
                  </a:cubicBezTo>
                  <a:cubicBezTo>
                    <a:pt x="14" y="12"/>
                    <a:pt x="12" y="12"/>
                    <a:pt x="9"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1" name="Freeform 315"/>
            <p:cNvSpPr>
              <a:spLocks/>
            </p:cNvSpPr>
            <p:nvPr/>
          </p:nvSpPr>
          <p:spPr bwMode="auto">
            <a:xfrm>
              <a:off x="18222912" y="6745288"/>
              <a:ext cx="41275" cy="79375"/>
            </a:xfrm>
            <a:custGeom>
              <a:avLst/>
              <a:gdLst>
                <a:gd name="T0" fmla="*/ 10 w 11"/>
                <a:gd name="T1" fmla="*/ 18 h 21"/>
                <a:gd name="T2" fmla="*/ 8 w 11"/>
                <a:gd name="T3" fmla="*/ 7 h 21"/>
                <a:gd name="T4" fmla="*/ 10 w 11"/>
                <a:gd name="T5" fmla="*/ 18 h 21"/>
              </a:gdLst>
              <a:ahLst/>
              <a:cxnLst>
                <a:cxn ang="0">
                  <a:pos x="T0" y="T1"/>
                </a:cxn>
                <a:cxn ang="0">
                  <a:pos x="T2" y="T3"/>
                </a:cxn>
                <a:cxn ang="0">
                  <a:pos x="T4" y="T5"/>
                </a:cxn>
              </a:cxnLst>
              <a:rect l="0" t="0" r="r" b="b"/>
              <a:pathLst>
                <a:path w="11" h="21">
                  <a:moveTo>
                    <a:pt x="10" y="18"/>
                  </a:moveTo>
                  <a:cubicBezTo>
                    <a:pt x="0" y="21"/>
                    <a:pt x="1" y="0"/>
                    <a:pt x="8" y="7"/>
                  </a:cubicBezTo>
                  <a:cubicBezTo>
                    <a:pt x="10" y="9"/>
                    <a:pt x="11" y="15"/>
                    <a:pt x="10"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2" name="Freeform 316"/>
            <p:cNvSpPr>
              <a:spLocks/>
            </p:cNvSpPr>
            <p:nvPr/>
          </p:nvSpPr>
          <p:spPr bwMode="auto">
            <a:xfrm>
              <a:off x="18253075" y="6838950"/>
              <a:ext cx="77788" cy="71438"/>
            </a:xfrm>
            <a:custGeom>
              <a:avLst/>
              <a:gdLst>
                <a:gd name="T0" fmla="*/ 8 w 21"/>
                <a:gd name="T1" fmla="*/ 13 h 19"/>
                <a:gd name="T2" fmla="*/ 8 w 21"/>
                <a:gd name="T3" fmla="*/ 11 h 19"/>
                <a:gd name="T4" fmla="*/ 2 w 21"/>
                <a:gd name="T5" fmla="*/ 3 h 19"/>
                <a:gd name="T6" fmla="*/ 12 w 21"/>
                <a:gd name="T7" fmla="*/ 3 h 19"/>
                <a:gd name="T8" fmla="*/ 8 w 21"/>
                <a:gd name="T9" fmla="*/ 13 h 19"/>
              </a:gdLst>
              <a:ahLst/>
              <a:cxnLst>
                <a:cxn ang="0">
                  <a:pos x="T0" y="T1"/>
                </a:cxn>
                <a:cxn ang="0">
                  <a:pos x="T2" y="T3"/>
                </a:cxn>
                <a:cxn ang="0">
                  <a:pos x="T4" y="T5"/>
                </a:cxn>
                <a:cxn ang="0">
                  <a:pos x="T6" y="T7"/>
                </a:cxn>
                <a:cxn ang="0">
                  <a:pos x="T8" y="T9"/>
                </a:cxn>
              </a:cxnLst>
              <a:rect l="0" t="0" r="r" b="b"/>
              <a:pathLst>
                <a:path w="21" h="19">
                  <a:moveTo>
                    <a:pt x="8" y="13"/>
                  </a:moveTo>
                  <a:cubicBezTo>
                    <a:pt x="8" y="13"/>
                    <a:pt x="8" y="12"/>
                    <a:pt x="8" y="11"/>
                  </a:cubicBezTo>
                  <a:cubicBezTo>
                    <a:pt x="5" y="11"/>
                    <a:pt x="0" y="7"/>
                    <a:pt x="2" y="3"/>
                  </a:cubicBezTo>
                  <a:cubicBezTo>
                    <a:pt x="4" y="0"/>
                    <a:pt x="9" y="2"/>
                    <a:pt x="12" y="3"/>
                  </a:cubicBezTo>
                  <a:cubicBezTo>
                    <a:pt x="21" y="7"/>
                    <a:pt x="17" y="19"/>
                    <a:pt x="8"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3" name="Freeform 317"/>
            <p:cNvSpPr>
              <a:spLocks/>
            </p:cNvSpPr>
            <p:nvPr/>
          </p:nvSpPr>
          <p:spPr bwMode="auto">
            <a:xfrm>
              <a:off x="18267362" y="6921500"/>
              <a:ext cx="38100" cy="52388"/>
            </a:xfrm>
            <a:custGeom>
              <a:avLst/>
              <a:gdLst>
                <a:gd name="T0" fmla="*/ 7 w 10"/>
                <a:gd name="T1" fmla="*/ 12 h 14"/>
                <a:gd name="T2" fmla="*/ 6 w 10"/>
                <a:gd name="T3" fmla="*/ 0 h 14"/>
                <a:gd name="T4" fmla="*/ 7 w 10"/>
                <a:gd name="T5" fmla="*/ 12 h 14"/>
              </a:gdLst>
              <a:ahLst/>
              <a:cxnLst>
                <a:cxn ang="0">
                  <a:pos x="T0" y="T1"/>
                </a:cxn>
                <a:cxn ang="0">
                  <a:pos x="T2" y="T3"/>
                </a:cxn>
                <a:cxn ang="0">
                  <a:pos x="T4" y="T5"/>
                </a:cxn>
              </a:cxnLst>
              <a:rect l="0" t="0" r="r" b="b"/>
              <a:pathLst>
                <a:path w="10" h="14">
                  <a:moveTo>
                    <a:pt x="7" y="12"/>
                  </a:moveTo>
                  <a:cubicBezTo>
                    <a:pt x="0" y="14"/>
                    <a:pt x="1" y="3"/>
                    <a:pt x="6" y="0"/>
                  </a:cubicBezTo>
                  <a:cubicBezTo>
                    <a:pt x="6" y="2"/>
                    <a:pt x="10" y="11"/>
                    <a:pt x="7"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4" name="Freeform 318"/>
            <p:cNvSpPr>
              <a:spLocks/>
            </p:cNvSpPr>
            <p:nvPr/>
          </p:nvSpPr>
          <p:spPr bwMode="auto">
            <a:xfrm>
              <a:off x="17000537" y="6161088"/>
              <a:ext cx="85725" cy="60325"/>
            </a:xfrm>
            <a:custGeom>
              <a:avLst/>
              <a:gdLst>
                <a:gd name="T0" fmla="*/ 9 w 23"/>
                <a:gd name="T1" fmla="*/ 14 h 16"/>
                <a:gd name="T2" fmla="*/ 12 w 23"/>
                <a:gd name="T3" fmla="*/ 3 h 16"/>
                <a:gd name="T4" fmla="*/ 17 w 23"/>
                <a:gd name="T5" fmla="*/ 6 h 16"/>
                <a:gd name="T6" fmla="*/ 23 w 23"/>
                <a:gd name="T7" fmla="*/ 1 h 16"/>
                <a:gd name="T8" fmla="*/ 9 w 23"/>
                <a:gd name="T9" fmla="*/ 14 h 16"/>
              </a:gdLst>
              <a:ahLst/>
              <a:cxnLst>
                <a:cxn ang="0">
                  <a:pos x="T0" y="T1"/>
                </a:cxn>
                <a:cxn ang="0">
                  <a:pos x="T2" y="T3"/>
                </a:cxn>
                <a:cxn ang="0">
                  <a:pos x="T4" y="T5"/>
                </a:cxn>
                <a:cxn ang="0">
                  <a:pos x="T6" y="T7"/>
                </a:cxn>
                <a:cxn ang="0">
                  <a:pos x="T8" y="T9"/>
                </a:cxn>
              </a:cxnLst>
              <a:rect l="0" t="0" r="r" b="b"/>
              <a:pathLst>
                <a:path w="23" h="16">
                  <a:moveTo>
                    <a:pt x="9" y="14"/>
                  </a:moveTo>
                  <a:cubicBezTo>
                    <a:pt x="0" y="16"/>
                    <a:pt x="5" y="3"/>
                    <a:pt x="12" y="3"/>
                  </a:cubicBezTo>
                  <a:cubicBezTo>
                    <a:pt x="13" y="6"/>
                    <a:pt x="14" y="6"/>
                    <a:pt x="17" y="6"/>
                  </a:cubicBezTo>
                  <a:cubicBezTo>
                    <a:pt x="18" y="3"/>
                    <a:pt x="20" y="0"/>
                    <a:pt x="23" y="1"/>
                  </a:cubicBezTo>
                  <a:cubicBezTo>
                    <a:pt x="22" y="10"/>
                    <a:pt x="18" y="14"/>
                    <a:pt x="9" y="14"/>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5" name="Freeform 319"/>
            <p:cNvSpPr>
              <a:spLocks/>
            </p:cNvSpPr>
            <p:nvPr/>
          </p:nvSpPr>
          <p:spPr bwMode="auto">
            <a:xfrm>
              <a:off x="16527462" y="5740400"/>
              <a:ext cx="109538" cy="184150"/>
            </a:xfrm>
            <a:custGeom>
              <a:avLst/>
              <a:gdLst>
                <a:gd name="T0" fmla="*/ 29 w 29"/>
                <a:gd name="T1" fmla="*/ 40 h 49"/>
                <a:gd name="T2" fmla="*/ 21 w 29"/>
                <a:gd name="T3" fmla="*/ 45 h 49"/>
                <a:gd name="T4" fmla="*/ 17 w 29"/>
                <a:gd name="T5" fmla="*/ 34 h 49"/>
                <a:gd name="T6" fmla="*/ 8 w 29"/>
                <a:gd name="T7" fmla="*/ 23 h 49"/>
                <a:gd name="T8" fmla="*/ 2 w 29"/>
                <a:gd name="T9" fmla="*/ 20 h 49"/>
                <a:gd name="T10" fmla="*/ 5 w 29"/>
                <a:gd name="T11" fmla="*/ 15 h 49"/>
                <a:gd name="T12" fmla="*/ 9 w 29"/>
                <a:gd name="T13" fmla="*/ 1 h 49"/>
                <a:gd name="T14" fmla="*/ 14 w 29"/>
                <a:gd name="T15" fmla="*/ 0 h 49"/>
                <a:gd name="T16" fmla="*/ 14 w 29"/>
                <a:gd name="T17" fmla="*/ 6 h 49"/>
                <a:gd name="T18" fmla="*/ 19 w 29"/>
                <a:gd name="T19" fmla="*/ 13 h 49"/>
                <a:gd name="T20" fmla="*/ 24 w 29"/>
                <a:gd name="T21" fmla="*/ 26 h 49"/>
                <a:gd name="T22" fmla="*/ 29 w 29"/>
                <a:gd name="T23"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9">
                  <a:moveTo>
                    <a:pt x="29" y="40"/>
                  </a:moveTo>
                  <a:cubicBezTo>
                    <a:pt x="28" y="45"/>
                    <a:pt x="25" y="49"/>
                    <a:pt x="21" y="45"/>
                  </a:cubicBezTo>
                  <a:cubicBezTo>
                    <a:pt x="18" y="43"/>
                    <a:pt x="19" y="37"/>
                    <a:pt x="17" y="34"/>
                  </a:cubicBezTo>
                  <a:cubicBezTo>
                    <a:pt x="15" y="30"/>
                    <a:pt x="12" y="26"/>
                    <a:pt x="8" y="23"/>
                  </a:cubicBezTo>
                  <a:cubicBezTo>
                    <a:pt x="7" y="22"/>
                    <a:pt x="3" y="22"/>
                    <a:pt x="2" y="20"/>
                  </a:cubicBezTo>
                  <a:cubicBezTo>
                    <a:pt x="0" y="16"/>
                    <a:pt x="3" y="17"/>
                    <a:pt x="5" y="15"/>
                  </a:cubicBezTo>
                  <a:cubicBezTo>
                    <a:pt x="9" y="10"/>
                    <a:pt x="11" y="7"/>
                    <a:pt x="9" y="1"/>
                  </a:cubicBezTo>
                  <a:cubicBezTo>
                    <a:pt x="10" y="0"/>
                    <a:pt x="13" y="0"/>
                    <a:pt x="14" y="0"/>
                  </a:cubicBezTo>
                  <a:cubicBezTo>
                    <a:pt x="14" y="2"/>
                    <a:pt x="14" y="5"/>
                    <a:pt x="14" y="6"/>
                  </a:cubicBezTo>
                  <a:cubicBezTo>
                    <a:pt x="15" y="9"/>
                    <a:pt x="18" y="11"/>
                    <a:pt x="19" y="13"/>
                  </a:cubicBezTo>
                  <a:cubicBezTo>
                    <a:pt x="21" y="17"/>
                    <a:pt x="22" y="22"/>
                    <a:pt x="24" y="26"/>
                  </a:cubicBezTo>
                  <a:cubicBezTo>
                    <a:pt x="26" y="30"/>
                    <a:pt x="29" y="35"/>
                    <a:pt x="29" y="4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6" name="Freeform 320"/>
            <p:cNvSpPr>
              <a:spLocks/>
            </p:cNvSpPr>
            <p:nvPr/>
          </p:nvSpPr>
          <p:spPr bwMode="auto">
            <a:xfrm>
              <a:off x="17926050" y="3011487"/>
              <a:ext cx="263525" cy="165100"/>
            </a:xfrm>
            <a:custGeom>
              <a:avLst/>
              <a:gdLst>
                <a:gd name="T0" fmla="*/ 16 w 70"/>
                <a:gd name="T1" fmla="*/ 0 h 44"/>
                <a:gd name="T2" fmla="*/ 21 w 70"/>
                <a:gd name="T3" fmla="*/ 14 h 44"/>
                <a:gd name="T4" fmla="*/ 37 w 70"/>
                <a:gd name="T5" fmla="*/ 20 h 44"/>
                <a:gd name="T6" fmla="*/ 70 w 70"/>
                <a:gd name="T7" fmla="*/ 24 h 44"/>
                <a:gd name="T8" fmla="*/ 59 w 70"/>
                <a:gd name="T9" fmla="*/ 27 h 44"/>
                <a:gd name="T10" fmla="*/ 55 w 70"/>
                <a:gd name="T11" fmla="*/ 36 h 44"/>
                <a:gd name="T12" fmla="*/ 38 w 70"/>
                <a:gd name="T13" fmla="*/ 34 h 44"/>
                <a:gd name="T14" fmla="*/ 14 w 70"/>
                <a:gd name="T15" fmla="*/ 18 h 44"/>
                <a:gd name="T16" fmla="*/ 16 w 7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4">
                  <a:moveTo>
                    <a:pt x="16" y="0"/>
                  </a:moveTo>
                  <a:cubicBezTo>
                    <a:pt x="16" y="8"/>
                    <a:pt x="15" y="9"/>
                    <a:pt x="21" y="14"/>
                  </a:cubicBezTo>
                  <a:cubicBezTo>
                    <a:pt x="26" y="18"/>
                    <a:pt x="32" y="19"/>
                    <a:pt x="37" y="20"/>
                  </a:cubicBezTo>
                  <a:cubicBezTo>
                    <a:pt x="44" y="21"/>
                    <a:pt x="67" y="18"/>
                    <a:pt x="70" y="24"/>
                  </a:cubicBezTo>
                  <a:cubicBezTo>
                    <a:pt x="66" y="23"/>
                    <a:pt x="62" y="25"/>
                    <a:pt x="59" y="27"/>
                  </a:cubicBezTo>
                  <a:cubicBezTo>
                    <a:pt x="56" y="30"/>
                    <a:pt x="58" y="32"/>
                    <a:pt x="55" y="36"/>
                  </a:cubicBezTo>
                  <a:cubicBezTo>
                    <a:pt x="50" y="44"/>
                    <a:pt x="44" y="40"/>
                    <a:pt x="38" y="34"/>
                  </a:cubicBezTo>
                  <a:cubicBezTo>
                    <a:pt x="31" y="38"/>
                    <a:pt x="14" y="26"/>
                    <a:pt x="14" y="18"/>
                  </a:cubicBezTo>
                  <a:cubicBezTo>
                    <a:pt x="0" y="21"/>
                    <a:pt x="7" y="0"/>
                    <a:pt x="16"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7" name="Freeform 321"/>
            <p:cNvSpPr>
              <a:spLocks/>
            </p:cNvSpPr>
            <p:nvPr/>
          </p:nvSpPr>
          <p:spPr bwMode="auto">
            <a:xfrm>
              <a:off x="17881600" y="2560637"/>
              <a:ext cx="360363" cy="153988"/>
            </a:xfrm>
            <a:custGeom>
              <a:avLst/>
              <a:gdLst>
                <a:gd name="T0" fmla="*/ 33 w 96"/>
                <a:gd name="T1" fmla="*/ 18 h 41"/>
                <a:gd name="T2" fmla="*/ 20 w 96"/>
                <a:gd name="T3" fmla="*/ 1 h 41"/>
                <a:gd name="T4" fmla="*/ 39 w 96"/>
                <a:gd name="T5" fmla="*/ 5 h 41"/>
                <a:gd name="T6" fmla="*/ 71 w 96"/>
                <a:gd name="T7" fmla="*/ 18 h 41"/>
                <a:gd name="T8" fmla="*/ 70 w 96"/>
                <a:gd name="T9" fmla="*/ 20 h 41"/>
                <a:gd name="T10" fmla="*/ 83 w 96"/>
                <a:gd name="T11" fmla="*/ 38 h 41"/>
                <a:gd name="T12" fmla="*/ 56 w 96"/>
                <a:gd name="T13" fmla="*/ 33 h 41"/>
                <a:gd name="T14" fmla="*/ 33 w 96"/>
                <a:gd name="T15" fmla="*/ 18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1">
                  <a:moveTo>
                    <a:pt x="33" y="18"/>
                  </a:moveTo>
                  <a:cubicBezTo>
                    <a:pt x="29" y="14"/>
                    <a:pt x="0" y="6"/>
                    <a:pt x="20" y="1"/>
                  </a:cubicBezTo>
                  <a:cubicBezTo>
                    <a:pt x="26" y="0"/>
                    <a:pt x="34" y="3"/>
                    <a:pt x="39" y="5"/>
                  </a:cubicBezTo>
                  <a:cubicBezTo>
                    <a:pt x="51" y="8"/>
                    <a:pt x="61" y="13"/>
                    <a:pt x="71" y="18"/>
                  </a:cubicBezTo>
                  <a:cubicBezTo>
                    <a:pt x="71" y="19"/>
                    <a:pt x="71" y="19"/>
                    <a:pt x="70" y="20"/>
                  </a:cubicBezTo>
                  <a:cubicBezTo>
                    <a:pt x="75" y="24"/>
                    <a:pt x="96" y="33"/>
                    <a:pt x="83" y="38"/>
                  </a:cubicBezTo>
                  <a:cubicBezTo>
                    <a:pt x="77" y="41"/>
                    <a:pt x="62" y="35"/>
                    <a:pt x="56" y="33"/>
                  </a:cubicBezTo>
                  <a:cubicBezTo>
                    <a:pt x="44" y="30"/>
                    <a:pt x="40" y="27"/>
                    <a:pt x="33"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8" name="Freeform 322"/>
            <p:cNvSpPr>
              <a:spLocks/>
            </p:cNvSpPr>
            <p:nvPr/>
          </p:nvSpPr>
          <p:spPr bwMode="auto">
            <a:xfrm>
              <a:off x="18440400" y="2298700"/>
              <a:ext cx="671513" cy="776288"/>
            </a:xfrm>
            <a:custGeom>
              <a:avLst/>
              <a:gdLst>
                <a:gd name="T0" fmla="*/ 52 w 179"/>
                <a:gd name="T1" fmla="*/ 51 h 207"/>
                <a:gd name="T2" fmla="*/ 65 w 179"/>
                <a:gd name="T3" fmla="*/ 32 h 207"/>
                <a:gd name="T4" fmla="*/ 74 w 179"/>
                <a:gd name="T5" fmla="*/ 13 h 207"/>
                <a:gd name="T6" fmla="*/ 96 w 179"/>
                <a:gd name="T7" fmla="*/ 0 h 207"/>
                <a:gd name="T8" fmla="*/ 96 w 179"/>
                <a:gd name="T9" fmla="*/ 3 h 207"/>
                <a:gd name="T10" fmla="*/ 106 w 179"/>
                <a:gd name="T11" fmla="*/ 1 h 207"/>
                <a:gd name="T12" fmla="*/ 105 w 179"/>
                <a:gd name="T13" fmla="*/ 14 h 207"/>
                <a:gd name="T14" fmla="*/ 93 w 179"/>
                <a:gd name="T15" fmla="*/ 15 h 207"/>
                <a:gd name="T16" fmla="*/ 88 w 179"/>
                <a:gd name="T17" fmla="*/ 46 h 207"/>
                <a:gd name="T18" fmla="*/ 76 w 179"/>
                <a:gd name="T19" fmla="*/ 65 h 207"/>
                <a:gd name="T20" fmla="*/ 70 w 179"/>
                <a:gd name="T21" fmla="*/ 82 h 207"/>
                <a:gd name="T22" fmla="*/ 90 w 179"/>
                <a:gd name="T23" fmla="*/ 66 h 207"/>
                <a:gd name="T24" fmla="*/ 94 w 179"/>
                <a:gd name="T25" fmla="*/ 67 h 207"/>
                <a:gd name="T26" fmla="*/ 104 w 179"/>
                <a:gd name="T27" fmla="*/ 70 h 207"/>
                <a:gd name="T28" fmla="*/ 104 w 179"/>
                <a:gd name="T29" fmla="*/ 86 h 207"/>
                <a:gd name="T30" fmla="*/ 118 w 179"/>
                <a:gd name="T31" fmla="*/ 87 h 207"/>
                <a:gd name="T32" fmla="*/ 132 w 179"/>
                <a:gd name="T33" fmla="*/ 83 h 207"/>
                <a:gd name="T34" fmla="*/ 133 w 179"/>
                <a:gd name="T35" fmla="*/ 85 h 207"/>
                <a:gd name="T36" fmla="*/ 144 w 179"/>
                <a:gd name="T37" fmla="*/ 82 h 207"/>
                <a:gd name="T38" fmla="*/ 133 w 179"/>
                <a:gd name="T39" fmla="*/ 93 h 207"/>
                <a:gd name="T40" fmla="*/ 149 w 179"/>
                <a:gd name="T41" fmla="*/ 95 h 207"/>
                <a:gd name="T42" fmla="*/ 157 w 179"/>
                <a:gd name="T43" fmla="*/ 99 h 207"/>
                <a:gd name="T44" fmla="*/ 155 w 179"/>
                <a:gd name="T45" fmla="*/ 106 h 207"/>
                <a:gd name="T46" fmla="*/ 159 w 179"/>
                <a:gd name="T47" fmla="*/ 129 h 207"/>
                <a:gd name="T48" fmla="*/ 170 w 179"/>
                <a:gd name="T49" fmla="*/ 126 h 207"/>
                <a:gd name="T50" fmla="*/ 172 w 179"/>
                <a:gd name="T51" fmla="*/ 126 h 207"/>
                <a:gd name="T52" fmla="*/ 156 w 179"/>
                <a:gd name="T53" fmla="*/ 167 h 207"/>
                <a:gd name="T54" fmla="*/ 176 w 179"/>
                <a:gd name="T55" fmla="*/ 145 h 207"/>
                <a:gd name="T56" fmla="*/ 169 w 179"/>
                <a:gd name="T57" fmla="*/ 172 h 207"/>
                <a:gd name="T58" fmla="*/ 178 w 179"/>
                <a:gd name="T59" fmla="*/ 160 h 207"/>
                <a:gd name="T60" fmla="*/ 175 w 179"/>
                <a:gd name="T61" fmla="*/ 189 h 207"/>
                <a:gd name="T62" fmla="*/ 168 w 179"/>
                <a:gd name="T63" fmla="*/ 204 h 207"/>
                <a:gd name="T64" fmla="*/ 161 w 179"/>
                <a:gd name="T65" fmla="*/ 204 h 207"/>
                <a:gd name="T66" fmla="*/ 154 w 179"/>
                <a:gd name="T67" fmla="*/ 207 h 207"/>
                <a:gd name="T68" fmla="*/ 154 w 179"/>
                <a:gd name="T69" fmla="*/ 189 h 207"/>
                <a:gd name="T70" fmla="*/ 143 w 179"/>
                <a:gd name="T71" fmla="*/ 199 h 207"/>
                <a:gd name="T72" fmla="*/ 141 w 179"/>
                <a:gd name="T73" fmla="*/ 188 h 207"/>
                <a:gd name="T74" fmla="*/ 146 w 179"/>
                <a:gd name="T75" fmla="*/ 173 h 207"/>
                <a:gd name="T76" fmla="*/ 142 w 179"/>
                <a:gd name="T77" fmla="*/ 159 h 207"/>
                <a:gd name="T78" fmla="*/ 120 w 179"/>
                <a:gd name="T79" fmla="*/ 179 h 207"/>
                <a:gd name="T80" fmla="*/ 107 w 179"/>
                <a:gd name="T81" fmla="*/ 195 h 207"/>
                <a:gd name="T82" fmla="*/ 88 w 179"/>
                <a:gd name="T83" fmla="*/ 193 h 207"/>
                <a:gd name="T84" fmla="*/ 101 w 179"/>
                <a:gd name="T85" fmla="*/ 182 h 207"/>
                <a:gd name="T86" fmla="*/ 118 w 179"/>
                <a:gd name="T87" fmla="*/ 169 h 207"/>
                <a:gd name="T88" fmla="*/ 112 w 179"/>
                <a:gd name="T89" fmla="*/ 167 h 207"/>
                <a:gd name="T90" fmla="*/ 107 w 179"/>
                <a:gd name="T91" fmla="*/ 171 h 207"/>
                <a:gd name="T92" fmla="*/ 89 w 179"/>
                <a:gd name="T93" fmla="*/ 170 h 207"/>
                <a:gd name="T94" fmla="*/ 89 w 179"/>
                <a:gd name="T95" fmla="*/ 167 h 207"/>
                <a:gd name="T96" fmla="*/ 74 w 179"/>
                <a:gd name="T97" fmla="*/ 168 h 207"/>
                <a:gd name="T98" fmla="*/ 58 w 179"/>
                <a:gd name="T99" fmla="*/ 167 h 207"/>
                <a:gd name="T100" fmla="*/ 24 w 179"/>
                <a:gd name="T101" fmla="*/ 165 h 207"/>
                <a:gd name="T102" fmla="*/ 7 w 179"/>
                <a:gd name="T103" fmla="*/ 168 h 207"/>
                <a:gd name="T104" fmla="*/ 2 w 179"/>
                <a:gd name="T105" fmla="*/ 162 h 207"/>
                <a:gd name="T106" fmla="*/ 0 w 179"/>
                <a:gd name="T107" fmla="*/ 154 h 207"/>
                <a:gd name="T108" fmla="*/ 13 w 179"/>
                <a:gd name="T109" fmla="*/ 142 h 207"/>
                <a:gd name="T110" fmla="*/ 20 w 179"/>
                <a:gd name="T111" fmla="*/ 135 h 207"/>
                <a:gd name="T112" fmla="*/ 20 w 179"/>
                <a:gd name="T113" fmla="*/ 128 h 207"/>
                <a:gd name="T114" fmla="*/ 41 w 179"/>
                <a:gd name="T115" fmla="*/ 77 h 207"/>
                <a:gd name="T116" fmla="*/ 52 w 179"/>
                <a:gd name="T117"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207">
                  <a:moveTo>
                    <a:pt x="52" y="51"/>
                  </a:moveTo>
                  <a:cubicBezTo>
                    <a:pt x="55" y="44"/>
                    <a:pt x="61" y="39"/>
                    <a:pt x="65" y="32"/>
                  </a:cubicBezTo>
                  <a:cubicBezTo>
                    <a:pt x="68" y="25"/>
                    <a:pt x="68" y="19"/>
                    <a:pt x="74" y="13"/>
                  </a:cubicBezTo>
                  <a:cubicBezTo>
                    <a:pt x="76" y="11"/>
                    <a:pt x="96" y="1"/>
                    <a:pt x="96" y="0"/>
                  </a:cubicBezTo>
                  <a:cubicBezTo>
                    <a:pt x="96" y="1"/>
                    <a:pt x="96" y="2"/>
                    <a:pt x="96" y="3"/>
                  </a:cubicBezTo>
                  <a:cubicBezTo>
                    <a:pt x="99" y="3"/>
                    <a:pt x="103" y="1"/>
                    <a:pt x="106" y="1"/>
                  </a:cubicBezTo>
                  <a:cubicBezTo>
                    <a:pt x="106" y="5"/>
                    <a:pt x="105" y="9"/>
                    <a:pt x="105" y="14"/>
                  </a:cubicBezTo>
                  <a:cubicBezTo>
                    <a:pt x="101" y="15"/>
                    <a:pt x="97" y="16"/>
                    <a:pt x="93" y="15"/>
                  </a:cubicBezTo>
                  <a:cubicBezTo>
                    <a:pt x="102" y="23"/>
                    <a:pt x="92" y="38"/>
                    <a:pt x="88" y="46"/>
                  </a:cubicBezTo>
                  <a:cubicBezTo>
                    <a:pt x="84" y="53"/>
                    <a:pt x="80" y="59"/>
                    <a:pt x="76" y="65"/>
                  </a:cubicBezTo>
                  <a:cubicBezTo>
                    <a:pt x="72" y="71"/>
                    <a:pt x="73" y="75"/>
                    <a:pt x="70" y="82"/>
                  </a:cubicBezTo>
                  <a:cubicBezTo>
                    <a:pt x="75" y="80"/>
                    <a:pt x="85" y="60"/>
                    <a:pt x="90" y="66"/>
                  </a:cubicBezTo>
                  <a:cubicBezTo>
                    <a:pt x="91" y="66"/>
                    <a:pt x="93" y="67"/>
                    <a:pt x="94" y="67"/>
                  </a:cubicBezTo>
                  <a:cubicBezTo>
                    <a:pt x="93" y="73"/>
                    <a:pt x="99" y="73"/>
                    <a:pt x="104" y="70"/>
                  </a:cubicBezTo>
                  <a:cubicBezTo>
                    <a:pt x="108" y="78"/>
                    <a:pt x="84" y="79"/>
                    <a:pt x="104" y="86"/>
                  </a:cubicBezTo>
                  <a:cubicBezTo>
                    <a:pt x="110" y="88"/>
                    <a:pt x="112" y="89"/>
                    <a:pt x="118" y="87"/>
                  </a:cubicBezTo>
                  <a:cubicBezTo>
                    <a:pt x="123" y="85"/>
                    <a:pt x="126" y="82"/>
                    <a:pt x="132" y="83"/>
                  </a:cubicBezTo>
                  <a:cubicBezTo>
                    <a:pt x="132" y="84"/>
                    <a:pt x="132" y="85"/>
                    <a:pt x="133" y="85"/>
                  </a:cubicBezTo>
                  <a:cubicBezTo>
                    <a:pt x="136" y="83"/>
                    <a:pt x="140" y="81"/>
                    <a:pt x="144" y="82"/>
                  </a:cubicBezTo>
                  <a:cubicBezTo>
                    <a:pt x="144" y="88"/>
                    <a:pt x="136" y="88"/>
                    <a:pt x="133" y="93"/>
                  </a:cubicBezTo>
                  <a:cubicBezTo>
                    <a:pt x="139" y="94"/>
                    <a:pt x="143" y="93"/>
                    <a:pt x="149" y="95"/>
                  </a:cubicBezTo>
                  <a:cubicBezTo>
                    <a:pt x="150" y="95"/>
                    <a:pt x="156" y="98"/>
                    <a:pt x="157" y="99"/>
                  </a:cubicBezTo>
                  <a:cubicBezTo>
                    <a:pt x="159" y="103"/>
                    <a:pt x="156" y="102"/>
                    <a:pt x="155" y="106"/>
                  </a:cubicBezTo>
                  <a:cubicBezTo>
                    <a:pt x="155" y="110"/>
                    <a:pt x="149" y="131"/>
                    <a:pt x="159" y="129"/>
                  </a:cubicBezTo>
                  <a:cubicBezTo>
                    <a:pt x="163" y="123"/>
                    <a:pt x="166" y="131"/>
                    <a:pt x="170" y="126"/>
                  </a:cubicBezTo>
                  <a:cubicBezTo>
                    <a:pt x="170" y="126"/>
                    <a:pt x="172" y="126"/>
                    <a:pt x="172" y="126"/>
                  </a:cubicBezTo>
                  <a:cubicBezTo>
                    <a:pt x="170" y="130"/>
                    <a:pt x="142" y="165"/>
                    <a:pt x="156" y="167"/>
                  </a:cubicBezTo>
                  <a:cubicBezTo>
                    <a:pt x="159" y="156"/>
                    <a:pt x="163" y="147"/>
                    <a:pt x="176" y="145"/>
                  </a:cubicBezTo>
                  <a:cubicBezTo>
                    <a:pt x="175" y="155"/>
                    <a:pt x="159" y="161"/>
                    <a:pt x="169" y="172"/>
                  </a:cubicBezTo>
                  <a:cubicBezTo>
                    <a:pt x="171" y="167"/>
                    <a:pt x="178" y="164"/>
                    <a:pt x="178" y="160"/>
                  </a:cubicBezTo>
                  <a:cubicBezTo>
                    <a:pt x="179" y="172"/>
                    <a:pt x="179" y="177"/>
                    <a:pt x="175" y="189"/>
                  </a:cubicBezTo>
                  <a:cubicBezTo>
                    <a:pt x="173" y="194"/>
                    <a:pt x="172" y="201"/>
                    <a:pt x="168" y="204"/>
                  </a:cubicBezTo>
                  <a:cubicBezTo>
                    <a:pt x="168" y="204"/>
                    <a:pt x="162" y="204"/>
                    <a:pt x="161" y="204"/>
                  </a:cubicBezTo>
                  <a:cubicBezTo>
                    <a:pt x="159" y="205"/>
                    <a:pt x="156" y="206"/>
                    <a:pt x="154" y="207"/>
                  </a:cubicBezTo>
                  <a:cubicBezTo>
                    <a:pt x="154" y="201"/>
                    <a:pt x="155" y="195"/>
                    <a:pt x="154" y="189"/>
                  </a:cubicBezTo>
                  <a:cubicBezTo>
                    <a:pt x="149" y="191"/>
                    <a:pt x="148" y="199"/>
                    <a:pt x="143" y="199"/>
                  </a:cubicBezTo>
                  <a:cubicBezTo>
                    <a:pt x="138" y="199"/>
                    <a:pt x="140" y="193"/>
                    <a:pt x="141" y="188"/>
                  </a:cubicBezTo>
                  <a:cubicBezTo>
                    <a:pt x="142" y="184"/>
                    <a:pt x="146" y="179"/>
                    <a:pt x="146" y="173"/>
                  </a:cubicBezTo>
                  <a:cubicBezTo>
                    <a:pt x="147" y="167"/>
                    <a:pt x="143" y="164"/>
                    <a:pt x="142" y="159"/>
                  </a:cubicBezTo>
                  <a:cubicBezTo>
                    <a:pt x="139" y="166"/>
                    <a:pt x="128" y="185"/>
                    <a:pt x="120" y="179"/>
                  </a:cubicBezTo>
                  <a:cubicBezTo>
                    <a:pt x="118" y="187"/>
                    <a:pt x="115" y="192"/>
                    <a:pt x="107" y="195"/>
                  </a:cubicBezTo>
                  <a:cubicBezTo>
                    <a:pt x="99" y="198"/>
                    <a:pt x="96" y="192"/>
                    <a:pt x="88" y="193"/>
                  </a:cubicBezTo>
                  <a:cubicBezTo>
                    <a:pt x="89" y="189"/>
                    <a:pt x="98" y="184"/>
                    <a:pt x="101" y="182"/>
                  </a:cubicBezTo>
                  <a:cubicBezTo>
                    <a:pt x="106" y="179"/>
                    <a:pt x="113" y="169"/>
                    <a:pt x="118" y="169"/>
                  </a:cubicBezTo>
                  <a:cubicBezTo>
                    <a:pt x="117" y="168"/>
                    <a:pt x="112" y="167"/>
                    <a:pt x="112" y="167"/>
                  </a:cubicBezTo>
                  <a:cubicBezTo>
                    <a:pt x="108" y="168"/>
                    <a:pt x="109" y="170"/>
                    <a:pt x="107" y="171"/>
                  </a:cubicBezTo>
                  <a:cubicBezTo>
                    <a:pt x="99" y="174"/>
                    <a:pt x="96" y="174"/>
                    <a:pt x="89" y="170"/>
                  </a:cubicBezTo>
                  <a:cubicBezTo>
                    <a:pt x="89" y="169"/>
                    <a:pt x="89" y="168"/>
                    <a:pt x="89" y="167"/>
                  </a:cubicBezTo>
                  <a:cubicBezTo>
                    <a:pt x="85" y="166"/>
                    <a:pt x="78" y="167"/>
                    <a:pt x="74" y="168"/>
                  </a:cubicBezTo>
                  <a:cubicBezTo>
                    <a:pt x="66" y="169"/>
                    <a:pt x="66" y="169"/>
                    <a:pt x="58" y="167"/>
                  </a:cubicBezTo>
                  <a:cubicBezTo>
                    <a:pt x="47" y="164"/>
                    <a:pt x="34" y="162"/>
                    <a:pt x="24" y="165"/>
                  </a:cubicBezTo>
                  <a:cubicBezTo>
                    <a:pt x="19" y="166"/>
                    <a:pt x="12" y="170"/>
                    <a:pt x="7" y="168"/>
                  </a:cubicBezTo>
                  <a:cubicBezTo>
                    <a:pt x="3" y="166"/>
                    <a:pt x="4" y="166"/>
                    <a:pt x="2" y="162"/>
                  </a:cubicBezTo>
                  <a:cubicBezTo>
                    <a:pt x="2" y="163"/>
                    <a:pt x="0" y="154"/>
                    <a:pt x="0" y="154"/>
                  </a:cubicBezTo>
                  <a:cubicBezTo>
                    <a:pt x="1" y="149"/>
                    <a:pt x="8" y="146"/>
                    <a:pt x="13" y="142"/>
                  </a:cubicBezTo>
                  <a:cubicBezTo>
                    <a:pt x="15" y="140"/>
                    <a:pt x="18" y="139"/>
                    <a:pt x="20" y="135"/>
                  </a:cubicBezTo>
                  <a:cubicBezTo>
                    <a:pt x="22" y="131"/>
                    <a:pt x="20" y="132"/>
                    <a:pt x="20" y="128"/>
                  </a:cubicBezTo>
                  <a:cubicBezTo>
                    <a:pt x="22" y="109"/>
                    <a:pt x="33" y="95"/>
                    <a:pt x="41" y="77"/>
                  </a:cubicBezTo>
                  <a:cubicBezTo>
                    <a:pt x="44" y="68"/>
                    <a:pt x="49" y="60"/>
                    <a:pt x="52" y="5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9" name="Freeform 323"/>
            <p:cNvSpPr>
              <a:spLocks/>
            </p:cNvSpPr>
            <p:nvPr/>
          </p:nvSpPr>
          <p:spPr bwMode="auto">
            <a:xfrm>
              <a:off x="17535525" y="682625"/>
              <a:ext cx="71438" cy="93663"/>
            </a:xfrm>
            <a:custGeom>
              <a:avLst/>
              <a:gdLst>
                <a:gd name="T0" fmla="*/ 0 w 19"/>
                <a:gd name="T1" fmla="*/ 18 h 25"/>
                <a:gd name="T2" fmla="*/ 9 w 19"/>
                <a:gd name="T3" fmla="*/ 0 h 25"/>
                <a:gd name="T4" fmla="*/ 16 w 19"/>
                <a:gd name="T5" fmla="*/ 5 h 25"/>
                <a:gd name="T6" fmla="*/ 11 w 19"/>
                <a:gd name="T7" fmla="*/ 19 h 25"/>
                <a:gd name="T8" fmla="*/ 0 w 19"/>
                <a:gd name="T9" fmla="*/ 18 h 25"/>
              </a:gdLst>
              <a:ahLst/>
              <a:cxnLst>
                <a:cxn ang="0">
                  <a:pos x="T0" y="T1"/>
                </a:cxn>
                <a:cxn ang="0">
                  <a:pos x="T2" y="T3"/>
                </a:cxn>
                <a:cxn ang="0">
                  <a:pos x="T4" y="T5"/>
                </a:cxn>
                <a:cxn ang="0">
                  <a:pos x="T6" y="T7"/>
                </a:cxn>
                <a:cxn ang="0">
                  <a:pos x="T8" y="T9"/>
                </a:cxn>
              </a:cxnLst>
              <a:rect l="0" t="0" r="r" b="b"/>
              <a:pathLst>
                <a:path w="19" h="25">
                  <a:moveTo>
                    <a:pt x="0" y="18"/>
                  </a:moveTo>
                  <a:cubicBezTo>
                    <a:pt x="0" y="14"/>
                    <a:pt x="4" y="0"/>
                    <a:pt x="9" y="0"/>
                  </a:cubicBezTo>
                  <a:cubicBezTo>
                    <a:pt x="12" y="0"/>
                    <a:pt x="15" y="3"/>
                    <a:pt x="16" y="5"/>
                  </a:cubicBezTo>
                  <a:cubicBezTo>
                    <a:pt x="19" y="9"/>
                    <a:pt x="14" y="16"/>
                    <a:pt x="11" y="19"/>
                  </a:cubicBezTo>
                  <a:cubicBezTo>
                    <a:pt x="8" y="21"/>
                    <a:pt x="1" y="25"/>
                    <a:pt x="0"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0" name="Freeform 324"/>
            <p:cNvSpPr>
              <a:spLocks/>
            </p:cNvSpPr>
            <p:nvPr/>
          </p:nvSpPr>
          <p:spPr bwMode="auto">
            <a:xfrm>
              <a:off x="16175037" y="2035175"/>
              <a:ext cx="138113" cy="98425"/>
            </a:xfrm>
            <a:custGeom>
              <a:avLst/>
              <a:gdLst>
                <a:gd name="T0" fmla="*/ 37 w 37"/>
                <a:gd name="T1" fmla="*/ 25 h 26"/>
                <a:gd name="T2" fmla="*/ 17 w 37"/>
                <a:gd name="T3" fmla="*/ 17 h 26"/>
                <a:gd name="T4" fmla="*/ 1 w 37"/>
                <a:gd name="T5" fmla="*/ 9 h 26"/>
                <a:gd name="T6" fmla="*/ 15 w 37"/>
                <a:gd name="T7" fmla="*/ 1 h 26"/>
                <a:gd name="T8" fmla="*/ 37 w 37"/>
                <a:gd name="T9" fmla="*/ 25 h 26"/>
              </a:gdLst>
              <a:ahLst/>
              <a:cxnLst>
                <a:cxn ang="0">
                  <a:pos x="T0" y="T1"/>
                </a:cxn>
                <a:cxn ang="0">
                  <a:pos x="T2" y="T3"/>
                </a:cxn>
                <a:cxn ang="0">
                  <a:pos x="T4" y="T5"/>
                </a:cxn>
                <a:cxn ang="0">
                  <a:pos x="T6" y="T7"/>
                </a:cxn>
                <a:cxn ang="0">
                  <a:pos x="T8" y="T9"/>
                </a:cxn>
              </a:cxnLst>
              <a:rect l="0" t="0" r="r" b="b"/>
              <a:pathLst>
                <a:path w="37" h="26">
                  <a:moveTo>
                    <a:pt x="37" y="25"/>
                  </a:moveTo>
                  <a:cubicBezTo>
                    <a:pt x="37" y="26"/>
                    <a:pt x="19" y="18"/>
                    <a:pt x="17" y="17"/>
                  </a:cubicBezTo>
                  <a:cubicBezTo>
                    <a:pt x="12" y="16"/>
                    <a:pt x="3" y="17"/>
                    <a:pt x="1" y="9"/>
                  </a:cubicBezTo>
                  <a:cubicBezTo>
                    <a:pt x="0" y="2"/>
                    <a:pt x="9" y="1"/>
                    <a:pt x="15" y="1"/>
                  </a:cubicBezTo>
                  <a:cubicBezTo>
                    <a:pt x="29" y="0"/>
                    <a:pt x="37" y="12"/>
                    <a:pt x="37" y="2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1" name="Freeform 325"/>
            <p:cNvSpPr>
              <a:spLocks/>
            </p:cNvSpPr>
            <p:nvPr/>
          </p:nvSpPr>
          <p:spPr bwMode="auto">
            <a:xfrm>
              <a:off x="16336962" y="288925"/>
              <a:ext cx="119063" cy="198438"/>
            </a:xfrm>
            <a:custGeom>
              <a:avLst/>
              <a:gdLst>
                <a:gd name="T0" fmla="*/ 6 w 32"/>
                <a:gd name="T1" fmla="*/ 40 h 53"/>
                <a:gd name="T2" fmla="*/ 22 w 32"/>
                <a:gd name="T3" fmla="*/ 4 h 53"/>
                <a:gd name="T4" fmla="*/ 29 w 32"/>
                <a:gd name="T5" fmla="*/ 28 h 53"/>
                <a:gd name="T6" fmla="*/ 16 w 32"/>
                <a:gd name="T7" fmla="*/ 51 h 53"/>
                <a:gd name="T8" fmla="*/ 6 w 32"/>
                <a:gd name="T9" fmla="*/ 40 h 53"/>
              </a:gdLst>
              <a:ahLst/>
              <a:cxnLst>
                <a:cxn ang="0">
                  <a:pos x="T0" y="T1"/>
                </a:cxn>
                <a:cxn ang="0">
                  <a:pos x="T2" y="T3"/>
                </a:cxn>
                <a:cxn ang="0">
                  <a:pos x="T4" y="T5"/>
                </a:cxn>
                <a:cxn ang="0">
                  <a:pos x="T6" y="T7"/>
                </a:cxn>
                <a:cxn ang="0">
                  <a:pos x="T8" y="T9"/>
                </a:cxn>
              </a:cxnLst>
              <a:rect l="0" t="0" r="r" b="b"/>
              <a:pathLst>
                <a:path w="32" h="53">
                  <a:moveTo>
                    <a:pt x="6" y="40"/>
                  </a:moveTo>
                  <a:cubicBezTo>
                    <a:pt x="0" y="29"/>
                    <a:pt x="6" y="0"/>
                    <a:pt x="22" y="4"/>
                  </a:cubicBezTo>
                  <a:cubicBezTo>
                    <a:pt x="32" y="7"/>
                    <a:pt x="31" y="20"/>
                    <a:pt x="29" y="28"/>
                  </a:cubicBezTo>
                  <a:cubicBezTo>
                    <a:pt x="28" y="34"/>
                    <a:pt x="21" y="53"/>
                    <a:pt x="16" y="51"/>
                  </a:cubicBezTo>
                  <a:cubicBezTo>
                    <a:pt x="15" y="51"/>
                    <a:pt x="7" y="41"/>
                    <a:pt x="6" y="40"/>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2" name="Freeform 326"/>
            <p:cNvSpPr>
              <a:spLocks/>
            </p:cNvSpPr>
            <p:nvPr/>
          </p:nvSpPr>
          <p:spPr bwMode="auto">
            <a:xfrm>
              <a:off x="15979775" y="171450"/>
              <a:ext cx="222250" cy="195263"/>
            </a:xfrm>
            <a:custGeom>
              <a:avLst/>
              <a:gdLst>
                <a:gd name="T0" fmla="*/ 11 w 59"/>
                <a:gd name="T1" fmla="*/ 21 h 52"/>
                <a:gd name="T2" fmla="*/ 21 w 59"/>
                <a:gd name="T3" fmla="*/ 4 h 52"/>
                <a:gd name="T4" fmla="*/ 24 w 59"/>
                <a:gd name="T5" fmla="*/ 8 h 52"/>
                <a:gd name="T6" fmla="*/ 30 w 59"/>
                <a:gd name="T7" fmla="*/ 6 h 52"/>
                <a:gd name="T8" fmla="*/ 35 w 59"/>
                <a:gd name="T9" fmla="*/ 3 h 52"/>
                <a:gd name="T10" fmla="*/ 40 w 59"/>
                <a:gd name="T11" fmla="*/ 5 h 52"/>
                <a:gd name="T12" fmla="*/ 50 w 59"/>
                <a:gd name="T13" fmla="*/ 1 h 52"/>
                <a:gd name="T14" fmla="*/ 56 w 59"/>
                <a:gd name="T15" fmla="*/ 16 h 52"/>
                <a:gd name="T16" fmla="*/ 41 w 59"/>
                <a:gd name="T17" fmla="*/ 32 h 52"/>
                <a:gd name="T18" fmla="*/ 33 w 59"/>
                <a:gd name="T19" fmla="*/ 40 h 52"/>
                <a:gd name="T20" fmla="*/ 25 w 59"/>
                <a:gd name="T21" fmla="*/ 50 h 52"/>
                <a:gd name="T22" fmla="*/ 15 w 59"/>
                <a:gd name="T23" fmla="*/ 46 h 52"/>
                <a:gd name="T24" fmla="*/ 6 w 59"/>
                <a:gd name="T25" fmla="*/ 50 h 52"/>
                <a:gd name="T26" fmla="*/ 4 w 59"/>
                <a:gd name="T27" fmla="*/ 38 h 52"/>
                <a:gd name="T28" fmla="*/ 0 w 59"/>
                <a:gd name="T29" fmla="*/ 33 h 52"/>
                <a:gd name="T30" fmla="*/ 3 w 59"/>
                <a:gd name="T31" fmla="*/ 27 h 52"/>
                <a:gd name="T32" fmla="*/ 11 w 59"/>
                <a:gd name="T33"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2">
                  <a:moveTo>
                    <a:pt x="11" y="21"/>
                  </a:moveTo>
                  <a:cubicBezTo>
                    <a:pt x="14" y="16"/>
                    <a:pt x="11" y="2"/>
                    <a:pt x="21" y="4"/>
                  </a:cubicBezTo>
                  <a:cubicBezTo>
                    <a:pt x="22" y="4"/>
                    <a:pt x="22" y="8"/>
                    <a:pt x="24" y="8"/>
                  </a:cubicBezTo>
                  <a:cubicBezTo>
                    <a:pt x="27" y="9"/>
                    <a:pt x="27" y="7"/>
                    <a:pt x="30" y="6"/>
                  </a:cubicBezTo>
                  <a:cubicBezTo>
                    <a:pt x="32" y="5"/>
                    <a:pt x="32" y="4"/>
                    <a:pt x="35" y="3"/>
                  </a:cubicBezTo>
                  <a:cubicBezTo>
                    <a:pt x="37" y="3"/>
                    <a:pt x="39" y="5"/>
                    <a:pt x="40" y="5"/>
                  </a:cubicBezTo>
                  <a:cubicBezTo>
                    <a:pt x="44" y="4"/>
                    <a:pt x="44" y="0"/>
                    <a:pt x="50" y="1"/>
                  </a:cubicBezTo>
                  <a:cubicBezTo>
                    <a:pt x="59" y="3"/>
                    <a:pt x="58" y="8"/>
                    <a:pt x="56" y="16"/>
                  </a:cubicBezTo>
                  <a:cubicBezTo>
                    <a:pt x="53" y="24"/>
                    <a:pt x="45" y="26"/>
                    <a:pt x="41" y="32"/>
                  </a:cubicBezTo>
                  <a:cubicBezTo>
                    <a:pt x="39" y="35"/>
                    <a:pt x="35" y="37"/>
                    <a:pt x="33" y="40"/>
                  </a:cubicBezTo>
                  <a:cubicBezTo>
                    <a:pt x="31" y="43"/>
                    <a:pt x="29" y="49"/>
                    <a:pt x="25" y="50"/>
                  </a:cubicBezTo>
                  <a:cubicBezTo>
                    <a:pt x="19" y="50"/>
                    <a:pt x="21" y="43"/>
                    <a:pt x="15" y="46"/>
                  </a:cubicBezTo>
                  <a:cubicBezTo>
                    <a:pt x="11" y="47"/>
                    <a:pt x="11" y="52"/>
                    <a:pt x="6" y="50"/>
                  </a:cubicBezTo>
                  <a:cubicBezTo>
                    <a:pt x="6" y="45"/>
                    <a:pt x="7" y="42"/>
                    <a:pt x="4" y="38"/>
                  </a:cubicBezTo>
                  <a:cubicBezTo>
                    <a:pt x="2" y="35"/>
                    <a:pt x="0" y="37"/>
                    <a:pt x="0" y="33"/>
                  </a:cubicBezTo>
                  <a:cubicBezTo>
                    <a:pt x="0" y="29"/>
                    <a:pt x="2" y="29"/>
                    <a:pt x="3" y="27"/>
                  </a:cubicBezTo>
                  <a:cubicBezTo>
                    <a:pt x="6" y="25"/>
                    <a:pt x="10" y="24"/>
                    <a:pt x="11" y="21"/>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3" name="Freeform 327"/>
            <p:cNvSpPr>
              <a:spLocks/>
            </p:cNvSpPr>
            <p:nvPr/>
          </p:nvSpPr>
          <p:spPr bwMode="auto">
            <a:xfrm>
              <a:off x="15638462" y="-517525"/>
              <a:ext cx="731838" cy="682625"/>
            </a:xfrm>
            <a:custGeom>
              <a:avLst/>
              <a:gdLst>
                <a:gd name="T0" fmla="*/ 23 w 195"/>
                <a:gd name="T1" fmla="*/ 146 h 182"/>
                <a:gd name="T2" fmla="*/ 12 w 195"/>
                <a:gd name="T3" fmla="*/ 153 h 182"/>
                <a:gd name="T4" fmla="*/ 10 w 195"/>
                <a:gd name="T5" fmla="*/ 135 h 182"/>
                <a:gd name="T6" fmla="*/ 19 w 195"/>
                <a:gd name="T7" fmla="*/ 126 h 182"/>
                <a:gd name="T8" fmla="*/ 31 w 195"/>
                <a:gd name="T9" fmla="*/ 119 h 182"/>
                <a:gd name="T10" fmla="*/ 29 w 195"/>
                <a:gd name="T11" fmla="*/ 109 h 182"/>
                <a:gd name="T12" fmla="*/ 27 w 195"/>
                <a:gd name="T13" fmla="*/ 96 h 182"/>
                <a:gd name="T14" fmla="*/ 33 w 195"/>
                <a:gd name="T15" fmla="*/ 71 h 182"/>
                <a:gd name="T16" fmla="*/ 35 w 195"/>
                <a:gd name="T17" fmla="*/ 39 h 182"/>
                <a:gd name="T18" fmla="*/ 53 w 195"/>
                <a:gd name="T19" fmla="*/ 4 h 182"/>
                <a:gd name="T20" fmla="*/ 52 w 195"/>
                <a:gd name="T21" fmla="*/ 9 h 182"/>
                <a:gd name="T22" fmla="*/ 60 w 195"/>
                <a:gd name="T23" fmla="*/ 9 h 182"/>
                <a:gd name="T24" fmla="*/ 63 w 195"/>
                <a:gd name="T25" fmla="*/ 21 h 182"/>
                <a:gd name="T26" fmla="*/ 60 w 195"/>
                <a:gd name="T27" fmla="*/ 29 h 182"/>
                <a:gd name="T28" fmla="*/ 65 w 195"/>
                <a:gd name="T29" fmla="*/ 40 h 182"/>
                <a:gd name="T30" fmla="*/ 70 w 195"/>
                <a:gd name="T31" fmla="*/ 50 h 182"/>
                <a:gd name="T32" fmla="*/ 80 w 195"/>
                <a:gd name="T33" fmla="*/ 35 h 182"/>
                <a:gd name="T34" fmla="*/ 84 w 195"/>
                <a:gd name="T35" fmla="*/ 39 h 182"/>
                <a:gd name="T36" fmla="*/ 89 w 195"/>
                <a:gd name="T37" fmla="*/ 41 h 182"/>
                <a:gd name="T38" fmla="*/ 87 w 195"/>
                <a:gd name="T39" fmla="*/ 50 h 182"/>
                <a:gd name="T40" fmla="*/ 108 w 195"/>
                <a:gd name="T41" fmla="*/ 56 h 182"/>
                <a:gd name="T42" fmla="*/ 112 w 195"/>
                <a:gd name="T43" fmla="*/ 64 h 182"/>
                <a:gd name="T44" fmla="*/ 120 w 195"/>
                <a:gd name="T45" fmla="*/ 71 h 182"/>
                <a:gd name="T46" fmla="*/ 129 w 195"/>
                <a:gd name="T47" fmla="*/ 78 h 182"/>
                <a:gd name="T48" fmla="*/ 141 w 195"/>
                <a:gd name="T49" fmla="*/ 82 h 182"/>
                <a:gd name="T50" fmla="*/ 155 w 195"/>
                <a:gd name="T51" fmla="*/ 113 h 182"/>
                <a:gd name="T52" fmla="*/ 153 w 195"/>
                <a:gd name="T53" fmla="*/ 120 h 182"/>
                <a:gd name="T54" fmla="*/ 146 w 195"/>
                <a:gd name="T55" fmla="*/ 125 h 182"/>
                <a:gd name="T56" fmla="*/ 160 w 195"/>
                <a:gd name="T57" fmla="*/ 120 h 182"/>
                <a:gd name="T58" fmla="*/ 172 w 195"/>
                <a:gd name="T59" fmla="*/ 125 h 182"/>
                <a:gd name="T60" fmla="*/ 179 w 195"/>
                <a:gd name="T61" fmla="*/ 119 h 182"/>
                <a:gd name="T62" fmla="*/ 181 w 195"/>
                <a:gd name="T63" fmla="*/ 124 h 182"/>
                <a:gd name="T64" fmla="*/ 186 w 195"/>
                <a:gd name="T65" fmla="*/ 129 h 182"/>
                <a:gd name="T66" fmla="*/ 187 w 195"/>
                <a:gd name="T67" fmla="*/ 133 h 182"/>
                <a:gd name="T68" fmla="*/ 194 w 195"/>
                <a:gd name="T69" fmla="*/ 138 h 182"/>
                <a:gd name="T70" fmla="*/ 185 w 195"/>
                <a:gd name="T71" fmla="*/ 143 h 182"/>
                <a:gd name="T72" fmla="*/ 178 w 195"/>
                <a:gd name="T73" fmla="*/ 150 h 182"/>
                <a:gd name="T74" fmla="*/ 171 w 195"/>
                <a:gd name="T75" fmla="*/ 159 h 182"/>
                <a:gd name="T76" fmla="*/ 160 w 195"/>
                <a:gd name="T77" fmla="*/ 153 h 182"/>
                <a:gd name="T78" fmla="*/ 153 w 195"/>
                <a:gd name="T79" fmla="*/ 151 h 182"/>
                <a:gd name="T80" fmla="*/ 147 w 195"/>
                <a:gd name="T81" fmla="*/ 147 h 182"/>
                <a:gd name="T82" fmla="*/ 130 w 195"/>
                <a:gd name="T83" fmla="*/ 138 h 182"/>
                <a:gd name="T84" fmla="*/ 133 w 195"/>
                <a:gd name="T85" fmla="*/ 129 h 182"/>
                <a:gd name="T86" fmla="*/ 119 w 195"/>
                <a:gd name="T87" fmla="*/ 127 h 182"/>
                <a:gd name="T88" fmla="*/ 119 w 195"/>
                <a:gd name="T89" fmla="*/ 114 h 182"/>
                <a:gd name="T90" fmla="*/ 107 w 195"/>
                <a:gd name="T91" fmla="*/ 120 h 182"/>
                <a:gd name="T92" fmla="*/ 101 w 195"/>
                <a:gd name="T93" fmla="*/ 127 h 182"/>
                <a:gd name="T94" fmla="*/ 102 w 195"/>
                <a:gd name="T95" fmla="*/ 138 h 182"/>
                <a:gd name="T96" fmla="*/ 97 w 195"/>
                <a:gd name="T97" fmla="*/ 142 h 182"/>
                <a:gd name="T98" fmla="*/ 93 w 195"/>
                <a:gd name="T99" fmla="*/ 147 h 182"/>
                <a:gd name="T100" fmla="*/ 83 w 195"/>
                <a:gd name="T101" fmla="*/ 152 h 182"/>
                <a:gd name="T102" fmla="*/ 79 w 195"/>
                <a:gd name="T103" fmla="*/ 162 h 182"/>
                <a:gd name="T104" fmla="*/ 71 w 195"/>
                <a:gd name="T105" fmla="*/ 172 h 182"/>
                <a:gd name="T106" fmla="*/ 60 w 195"/>
                <a:gd name="T107" fmla="*/ 179 h 182"/>
                <a:gd name="T108" fmla="*/ 46 w 195"/>
                <a:gd name="T109" fmla="*/ 158 h 182"/>
                <a:gd name="T110" fmla="*/ 47 w 195"/>
                <a:gd name="T111" fmla="*/ 146 h 182"/>
                <a:gd name="T112" fmla="*/ 37 w 195"/>
                <a:gd name="T113" fmla="*/ 145 h 182"/>
                <a:gd name="T114" fmla="*/ 30 w 195"/>
                <a:gd name="T115" fmla="*/ 147 h 182"/>
                <a:gd name="T116" fmla="*/ 23 w 195"/>
                <a:gd name="T117" fmla="*/ 14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182">
                  <a:moveTo>
                    <a:pt x="23" y="146"/>
                  </a:moveTo>
                  <a:cubicBezTo>
                    <a:pt x="19" y="148"/>
                    <a:pt x="18" y="153"/>
                    <a:pt x="12" y="153"/>
                  </a:cubicBezTo>
                  <a:cubicBezTo>
                    <a:pt x="0" y="153"/>
                    <a:pt x="6" y="140"/>
                    <a:pt x="10" y="135"/>
                  </a:cubicBezTo>
                  <a:cubicBezTo>
                    <a:pt x="12" y="131"/>
                    <a:pt x="15" y="128"/>
                    <a:pt x="19" y="126"/>
                  </a:cubicBezTo>
                  <a:cubicBezTo>
                    <a:pt x="22" y="124"/>
                    <a:pt x="30" y="122"/>
                    <a:pt x="31" y="119"/>
                  </a:cubicBezTo>
                  <a:cubicBezTo>
                    <a:pt x="33" y="116"/>
                    <a:pt x="30" y="112"/>
                    <a:pt x="29" y="109"/>
                  </a:cubicBezTo>
                  <a:cubicBezTo>
                    <a:pt x="28" y="105"/>
                    <a:pt x="27" y="100"/>
                    <a:pt x="27" y="96"/>
                  </a:cubicBezTo>
                  <a:cubicBezTo>
                    <a:pt x="26" y="86"/>
                    <a:pt x="31" y="80"/>
                    <a:pt x="33" y="71"/>
                  </a:cubicBezTo>
                  <a:cubicBezTo>
                    <a:pt x="35" y="61"/>
                    <a:pt x="33" y="50"/>
                    <a:pt x="35" y="39"/>
                  </a:cubicBezTo>
                  <a:cubicBezTo>
                    <a:pt x="37" y="31"/>
                    <a:pt x="37" y="0"/>
                    <a:pt x="53" y="4"/>
                  </a:cubicBezTo>
                  <a:cubicBezTo>
                    <a:pt x="52" y="5"/>
                    <a:pt x="53" y="8"/>
                    <a:pt x="52" y="9"/>
                  </a:cubicBezTo>
                  <a:cubicBezTo>
                    <a:pt x="55" y="9"/>
                    <a:pt x="57" y="9"/>
                    <a:pt x="60" y="9"/>
                  </a:cubicBezTo>
                  <a:cubicBezTo>
                    <a:pt x="60" y="14"/>
                    <a:pt x="63" y="17"/>
                    <a:pt x="63" y="21"/>
                  </a:cubicBezTo>
                  <a:cubicBezTo>
                    <a:pt x="65" y="27"/>
                    <a:pt x="61" y="25"/>
                    <a:pt x="60" y="29"/>
                  </a:cubicBezTo>
                  <a:cubicBezTo>
                    <a:pt x="59" y="32"/>
                    <a:pt x="64" y="37"/>
                    <a:pt x="65" y="40"/>
                  </a:cubicBezTo>
                  <a:cubicBezTo>
                    <a:pt x="67" y="44"/>
                    <a:pt x="67" y="47"/>
                    <a:pt x="70" y="50"/>
                  </a:cubicBezTo>
                  <a:cubicBezTo>
                    <a:pt x="74" y="45"/>
                    <a:pt x="71" y="31"/>
                    <a:pt x="80" y="35"/>
                  </a:cubicBezTo>
                  <a:cubicBezTo>
                    <a:pt x="82" y="36"/>
                    <a:pt x="83" y="38"/>
                    <a:pt x="84" y="39"/>
                  </a:cubicBezTo>
                  <a:cubicBezTo>
                    <a:pt x="86" y="40"/>
                    <a:pt x="88" y="39"/>
                    <a:pt x="89" y="41"/>
                  </a:cubicBezTo>
                  <a:cubicBezTo>
                    <a:pt x="92" y="44"/>
                    <a:pt x="87" y="46"/>
                    <a:pt x="87" y="50"/>
                  </a:cubicBezTo>
                  <a:cubicBezTo>
                    <a:pt x="93" y="52"/>
                    <a:pt x="104" y="52"/>
                    <a:pt x="108" y="56"/>
                  </a:cubicBezTo>
                  <a:cubicBezTo>
                    <a:pt x="110" y="59"/>
                    <a:pt x="110" y="62"/>
                    <a:pt x="112" y="64"/>
                  </a:cubicBezTo>
                  <a:cubicBezTo>
                    <a:pt x="114" y="67"/>
                    <a:pt x="118" y="69"/>
                    <a:pt x="120" y="71"/>
                  </a:cubicBezTo>
                  <a:cubicBezTo>
                    <a:pt x="123" y="74"/>
                    <a:pt x="125" y="77"/>
                    <a:pt x="129" y="78"/>
                  </a:cubicBezTo>
                  <a:cubicBezTo>
                    <a:pt x="134" y="80"/>
                    <a:pt x="136" y="79"/>
                    <a:pt x="141" y="82"/>
                  </a:cubicBezTo>
                  <a:cubicBezTo>
                    <a:pt x="153" y="89"/>
                    <a:pt x="152" y="100"/>
                    <a:pt x="155" y="113"/>
                  </a:cubicBezTo>
                  <a:cubicBezTo>
                    <a:pt x="156" y="116"/>
                    <a:pt x="157" y="117"/>
                    <a:pt x="153" y="120"/>
                  </a:cubicBezTo>
                  <a:cubicBezTo>
                    <a:pt x="150" y="122"/>
                    <a:pt x="146" y="120"/>
                    <a:pt x="146" y="125"/>
                  </a:cubicBezTo>
                  <a:cubicBezTo>
                    <a:pt x="151" y="126"/>
                    <a:pt x="159" y="127"/>
                    <a:pt x="160" y="120"/>
                  </a:cubicBezTo>
                  <a:cubicBezTo>
                    <a:pt x="165" y="119"/>
                    <a:pt x="167" y="125"/>
                    <a:pt x="172" y="125"/>
                  </a:cubicBezTo>
                  <a:cubicBezTo>
                    <a:pt x="170" y="119"/>
                    <a:pt x="174" y="116"/>
                    <a:pt x="179" y="119"/>
                  </a:cubicBezTo>
                  <a:cubicBezTo>
                    <a:pt x="179" y="119"/>
                    <a:pt x="180" y="124"/>
                    <a:pt x="181" y="124"/>
                  </a:cubicBezTo>
                  <a:cubicBezTo>
                    <a:pt x="182" y="126"/>
                    <a:pt x="184" y="127"/>
                    <a:pt x="186" y="129"/>
                  </a:cubicBezTo>
                  <a:cubicBezTo>
                    <a:pt x="187" y="131"/>
                    <a:pt x="184" y="131"/>
                    <a:pt x="187" y="133"/>
                  </a:cubicBezTo>
                  <a:cubicBezTo>
                    <a:pt x="188" y="135"/>
                    <a:pt x="193" y="136"/>
                    <a:pt x="194" y="138"/>
                  </a:cubicBezTo>
                  <a:cubicBezTo>
                    <a:pt x="195" y="143"/>
                    <a:pt x="188" y="140"/>
                    <a:pt x="185" y="143"/>
                  </a:cubicBezTo>
                  <a:cubicBezTo>
                    <a:pt x="186" y="147"/>
                    <a:pt x="180" y="148"/>
                    <a:pt x="178" y="150"/>
                  </a:cubicBezTo>
                  <a:cubicBezTo>
                    <a:pt x="175" y="153"/>
                    <a:pt x="175" y="159"/>
                    <a:pt x="171" y="159"/>
                  </a:cubicBezTo>
                  <a:cubicBezTo>
                    <a:pt x="168" y="160"/>
                    <a:pt x="163" y="155"/>
                    <a:pt x="160" y="153"/>
                  </a:cubicBezTo>
                  <a:cubicBezTo>
                    <a:pt x="158" y="152"/>
                    <a:pt x="155" y="152"/>
                    <a:pt x="153" y="151"/>
                  </a:cubicBezTo>
                  <a:cubicBezTo>
                    <a:pt x="150" y="150"/>
                    <a:pt x="149" y="148"/>
                    <a:pt x="147" y="147"/>
                  </a:cubicBezTo>
                  <a:cubicBezTo>
                    <a:pt x="140" y="144"/>
                    <a:pt x="129" y="150"/>
                    <a:pt x="130" y="138"/>
                  </a:cubicBezTo>
                  <a:cubicBezTo>
                    <a:pt x="131" y="134"/>
                    <a:pt x="136" y="132"/>
                    <a:pt x="133" y="129"/>
                  </a:cubicBezTo>
                  <a:cubicBezTo>
                    <a:pt x="130" y="126"/>
                    <a:pt x="122" y="128"/>
                    <a:pt x="119" y="127"/>
                  </a:cubicBezTo>
                  <a:cubicBezTo>
                    <a:pt x="108" y="125"/>
                    <a:pt x="119" y="121"/>
                    <a:pt x="119" y="114"/>
                  </a:cubicBezTo>
                  <a:cubicBezTo>
                    <a:pt x="115" y="115"/>
                    <a:pt x="110" y="118"/>
                    <a:pt x="107" y="120"/>
                  </a:cubicBezTo>
                  <a:cubicBezTo>
                    <a:pt x="102" y="122"/>
                    <a:pt x="101" y="121"/>
                    <a:pt x="101" y="127"/>
                  </a:cubicBezTo>
                  <a:cubicBezTo>
                    <a:pt x="101" y="131"/>
                    <a:pt x="104" y="135"/>
                    <a:pt x="102" y="138"/>
                  </a:cubicBezTo>
                  <a:cubicBezTo>
                    <a:pt x="101" y="141"/>
                    <a:pt x="99" y="140"/>
                    <a:pt x="97" y="142"/>
                  </a:cubicBezTo>
                  <a:cubicBezTo>
                    <a:pt x="95" y="143"/>
                    <a:pt x="95" y="145"/>
                    <a:pt x="93" y="147"/>
                  </a:cubicBezTo>
                  <a:cubicBezTo>
                    <a:pt x="90" y="150"/>
                    <a:pt x="86" y="149"/>
                    <a:pt x="83" y="152"/>
                  </a:cubicBezTo>
                  <a:cubicBezTo>
                    <a:pt x="79" y="155"/>
                    <a:pt x="81" y="159"/>
                    <a:pt x="79" y="162"/>
                  </a:cubicBezTo>
                  <a:cubicBezTo>
                    <a:pt x="78" y="166"/>
                    <a:pt x="74" y="170"/>
                    <a:pt x="71" y="172"/>
                  </a:cubicBezTo>
                  <a:cubicBezTo>
                    <a:pt x="68" y="175"/>
                    <a:pt x="64" y="178"/>
                    <a:pt x="60" y="179"/>
                  </a:cubicBezTo>
                  <a:cubicBezTo>
                    <a:pt x="46" y="182"/>
                    <a:pt x="46" y="169"/>
                    <a:pt x="46" y="158"/>
                  </a:cubicBezTo>
                  <a:cubicBezTo>
                    <a:pt x="47" y="156"/>
                    <a:pt x="48" y="149"/>
                    <a:pt x="47" y="146"/>
                  </a:cubicBezTo>
                  <a:cubicBezTo>
                    <a:pt x="45" y="142"/>
                    <a:pt x="40" y="144"/>
                    <a:pt x="37" y="145"/>
                  </a:cubicBezTo>
                  <a:cubicBezTo>
                    <a:pt x="34" y="146"/>
                    <a:pt x="33" y="147"/>
                    <a:pt x="30" y="147"/>
                  </a:cubicBezTo>
                  <a:cubicBezTo>
                    <a:pt x="28" y="147"/>
                    <a:pt x="26" y="146"/>
                    <a:pt x="23" y="146"/>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4" name="Freeform 328"/>
            <p:cNvSpPr>
              <a:spLocks/>
            </p:cNvSpPr>
            <p:nvPr/>
          </p:nvSpPr>
          <p:spPr bwMode="auto">
            <a:xfrm>
              <a:off x="16516350" y="55562"/>
              <a:ext cx="115888" cy="109538"/>
            </a:xfrm>
            <a:custGeom>
              <a:avLst/>
              <a:gdLst>
                <a:gd name="T0" fmla="*/ 10 w 31"/>
                <a:gd name="T1" fmla="*/ 17 h 29"/>
                <a:gd name="T2" fmla="*/ 3 w 31"/>
                <a:gd name="T3" fmla="*/ 3 h 29"/>
                <a:gd name="T4" fmla="*/ 14 w 31"/>
                <a:gd name="T5" fmla="*/ 3 h 29"/>
                <a:gd name="T6" fmla="*/ 29 w 31"/>
                <a:gd name="T7" fmla="*/ 14 h 29"/>
                <a:gd name="T8" fmla="*/ 18 w 31"/>
                <a:gd name="T9" fmla="*/ 28 h 29"/>
                <a:gd name="T10" fmla="*/ 10 w 31"/>
                <a:gd name="T11" fmla="*/ 17 h 29"/>
              </a:gdLst>
              <a:ahLst/>
              <a:cxnLst>
                <a:cxn ang="0">
                  <a:pos x="T0" y="T1"/>
                </a:cxn>
                <a:cxn ang="0">
                  <a:pos x="T2" y="T3"/>
                </a:cxn>
                <a:cxn ang="0">
                  <a:pos x="T4" y="T5"/>
                </a:cxn>
                <a:cxn ang="0">
                  <a:pos x="T6" y="T7"/>
                </a:cxn>
                <a:cxn ang="0">
                  <a:pos x="T8" y="T9"/>
                </a:cxn>
                <a:cxn ang="0">
                  <a:pos x="T10" y="T11"/>
                </a:cxn>
              </a:cxnLst>
              <a:rect l="0" t="0" r="r" b="b"/>
              <a:pathLst>
                <a:path w="31" h="29">
                  <a:moveTo>
                    <a:pt x="10" y="17"/>
                  </a:moveTo>
                  <a:cubicBezTo>
                    <a:pt x="8" y="13"/>
                    <a:pt x="0" y="8"/>
                    <a:pt x="3" y="3"/>
                  </a:cubicBezTo>
                  <a:cubicBezTo>
                    <a:pt x="6" y="0"/>
                    <a:pt x="10" y="3"/>
                    <a:pt x="14" y="3"/>
                  </a:cubicBezTo>
                  <a:cubicBezTo>
                    <a:pt x="23" y="5"/>
                    <a:pt x="26" y="5"/>
                    <a:pt x="29" y="14"/>
                  </a:cubicBezTo>
                  <a:cubicBezTo>
                    <a:pt x="31" y="20"/>
                    <a:pt x="26" y="29"/>
                    <a:pt x="18" y="28"/>
                  </a:cubicBezTo>
                  <a:cubicBezTo>
                    <a:pt x="15" y="27"/>
                    <a:pt x="12" y="20"/>
                    <a:pt x="10"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5" name="Freeform 329"/>
            <p:cNvSpPr>
              <a:spLocks/>
            </p:cNvSpPr>
            <p:nvPr/>
          </p:nvSpPr>
          <p:spPr bwMode="auto">
            <a:xfrm>
              <a:off x="16549687" y="-15875"/>
              <a:ext cx="180975" cy="161925"/>
            </a:xfrm>
            <a:custGeom>
              <a:avLst/>
              <a:gdLst>
                <a:gd name="T0" fmla="*/ 48 w 48"/>
                <a:gd name="T1" fmla="*/ 23 h 43"/>
                <a:gd name="T2" fmla="*/ 36 w 48"/>
                <a:gd name="T3" fmla="*/ 10 h 43"/>
                <a:gd name="T4" fmla="*/ 48 w 48"/>
                <a:gd name="T5" fmla="*/ 23 h 43"/>
              </a:gdLst>
              <a:ahLst/>
              <a:cxnLst>
                <a:cxn ang="0">
                  <a:pos x="T0" y="T1"/>
                </a:cxn>
                <a:cxn ang="0">
                  <a:pos x="T2" y="T3"/>
                </a:cxn>
                <a:cxn ang="0">
                  <a:pos x="T4" y="T5"/>
                </a:cxn>
              </a:cxnLst>
              <a:rect l="0" t="0" r="r" b="b"/>
              <a:pathLst>
                <a:path w="48" h="43">
                  <a:moveTo>
                    <a:pt x="48" y="23"/>
                  </a:moveTo>
                  <a:cubicBezTo>
                    <a:pt x="48" y="43"/>
                    <a:pt x="0" y="0"/>
                    <a:pt x="36" y="10"/>
                  </a:cubicBezTo>
                  <a:cubicBezTo>
                    <a:pt x="41" y="12"/>
                    <a:pt x="48" y="18"/>
                    <a:pt x="48"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6" name="Freeform 330"/>
            <p:cNvSpPr>
              <a:spLocks/>
            </p:cNvSpPr>
            <p:nvPr/>
          </p:nvSpPr>
          <p:spPr bwMode="auto">
            <a:xfrm>
              <a:off x="16560800" y="-63500"/>
              <a:ext cx="87313" cy="33338"/>
            </a:xfrm>
            <a:custGeom>
              <a:avLst/>
              <a:gdLst>
                <a:gd name="T0" fmla="*/ 16 w 23"/>
                <a:gd name="T1" fmla="*/ 1 h 9"/>
                <a:gd name="T2" fmla="*/ 13 w 23"/>
                <a:gd name="T3" fmla="*/ 9 h 9"/>
                <a:gd name="T4" fmla="*/ 5 w 23"/>
                <a:gd name="T5" fmla="*/ 2 h 9"/>
                <a:gd name="T6" fmla="*/ 16 w 23"/>
                <a:gd name="T7" fmla="*/ 1 h 9"/>
              </a:gdLst>
              <a:ahLst/>
              <a:cxnLst>
                <a:cxn ang="0">
                  <a:pos x="T0" y="T1"/>
                </a:cxn>
                <a:cxn ang="0">
                  <a:pos x="T2" y="T3"/>
                </a:cxn>
                <a:cxn ang="0">
                  <a:pos x="T4" y="T5"/>
                </a:cxn>
                <a:cxn ang="0">
                  <a:pos x="T6" y="T7"/>
                </a:cxn>
              </a:cxnLst>
              <a:rect l="0" t="0" r="r" b="b"/>
              <a:pathLst>
                <a:path w="23" h="9">
                  <a:moveTo>
                    <a:pt x="16" y="1"/>
                  </a:moveTo>
                  <a:cubicBezTo>
                    <a:pt x="23" y="3"/>
                    <a:pt x="18" y="8"/>
                    <a:pt x="13" y="9"/>
                  </a:cubicBezTo>
                  <a:cubicBezTo>
                    <a:pt x="10" y="9"/>
                    <a:pt x="0" y="6"/>
                    <a:pt x="5" y="2"/>
                  </a:cubicBezTo>
                  <a:cubicBezTo>
                    <a:pt x="6" y="1"/>
                    <a:pt x="15" y="0"/>
                    <a:pt x="16"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7" name="Freeform 331"/>
            <p:cNvSpPr>
              <a:spLocks/>
            </p:cNvSpPr>
            <p:nvPr/>
          </p:nvSpPr>
          <p:spPr bwMode="auto">
            <a:xfrm>
              <a:off x="17832387" y="438150"/>
              <a:ext cx="85725" cy="128588"/>
            </a:xfrm>
            <a:custGeom>
              <a:avLst/>
              <a:gdLst>
                <a:gd name="T0" fmla="*/ 22 w 23"/>
                <a:gd name="T1" fmla="*/ 21 h 34"/>
                <a:gd name="T2" fmla="*/ 7 w 23"/>
                <a:gd name="T3" fmla="*/ 14 h 34"/>
                <a:gd name="T4" fmla="*/ 1 w 23"/>
                <a:gd name="T5" fmla="*/ 7 h 34"/>
                <a:gd name="T6" fmla="*/ 8 w 23"/>
                <a:gd name="T7" fmla="*/ 1 h 34"/>
                <a:gd name="T8" fmla="*/ 16 w 23"/>
                <a:gd name="T9" fmla="*/ 6 h 34"/>
                <a:gd name="T10" fmla="*/ 22 w 23"/>
                <a:gd name="T11" fmla="*/ 10 h 34"/>
                <a:gd name="T12" fmla="*/ 22 w 23"/>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22" y="21"/>
                  </a:moveTo>
                  <a:cubicBezTo>
                    <a:pt x="18" y="34"/>
                    <a:pt x="10" y="18"/>
                    <a:pt x="7" y="14"/>
                  </a:cubicBezTo>
                  <a:cubicBezTo>
                    <a:pt x="5" y="11"/>
                    <a:pt x="0" y="13"/>
                    <a:pt x="1" y="7"/>
                  </a:cubicBezTo>
                  <a:cubicBezTo>
                    <a:pt x="2" y="6"/>
                    <a:pt x="7" y="1"/>
                    <a:pt x="8" y="1"/>
                  </a:cubicBezTo>
                  <a:cubicBezTo>
                    <a:pt x="10" y="0"/>
                    <a:pt x="14" y="5"/>
                    <a:pt x="16" y="6"/>
                  </a:cubicBezTo>
                  <a:cubicBezTo>
                    <a:pt x="20" y="7"/>
                    <a:pt x="21" y="5"/>
                    <a:pt x="22" y="10"/>
                  </a:cubicBezTo>
                  <a:cubicBezTo>
                    <a:pt x="23" y="12"/>
                    <a:pt x="22" y="19"/>
                    <a:pt x="22" y="2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8" name="Freeform 332"/>
            <p:cNvSpPr>
              <a:spLocks/>
            </p:cNvSpPr>
            <p:nvPr/>
          </p:nvSpPr>
          <p:spPr bwMode="auto">
            <a:xfrm>
              <a:off x="15368587" y="-2846388"/>
              <a:ext cx="2890838" cy="3276600"/>
            </a:xfrm>
            <a:custGeom>
              <a:avLst/>
              <a:gdLst>
                <a:gd name="T0" fmla="*/ 400 w 771"/>
                <a:gd name="T1" fmla="*/ 658 h 874"/>
                <a:gd name="T2" fmla="*/ 419 w 771"/>
                <a:gd name="T3" fmla="*/ 614 h 874"/>
                <a:gd name="T4" fmla="*/ 470 w 771"/>
                <a:gd name="T5" fmla="*/ 511 h 874"/>
                <a:gd name="T6" fmla="*/ 421 w 771"/>
                <a:gd name="T7" fmla="*/ 444 h 874"/>
                <a:gd name="T8" fmla="*/ 358 w 771"/>
                <a:gd name="T9" fmla="*/ 433 h 874"/>
                <a:gd name="T10" fmla="*/ 368 w 771"/>
                <a:gd name="T11" fmla="*/ 379 h 874"/>
                <a:gd name="T12" fmla="*/ 312 w 771"/>
                <a:gd name="T13" fmla="*/ 315 h 874"/>
                <a:gd name="T14" fmla="*/ 264 w 771"/>
                <a:gd name="T15" fmla="*/ 336 h 874"/>
                <a:gd name="T16" fmla="*/ 222 w 771"/>
                <a:gd name="T17" fmla="*/ 345 h 874"/>
                <a:gd name="T18" fmla="*/ 148 w 771"/>
                <a:gd name="T19" fmla="*/ 333 h 874"/>
                <a:gd name="T20" fmla="*/ 63 w 771"/>
                <a:gd name="T21" fmla="*/ 308 h 874"/>
                <a:gd name="T22" fmla="*/ 19 w 771"/>
                <a:gd name="T23" fmla="*/ 263 h 874"/>
                <a:gd name="T24" fmla="*/ 64 w 771"/>
                <a:gd name="T25" fmla="*/ 244 h 874"/>
                <a:gd name="T26" fmla="*/ 5 w 771"/>
                <a:gd name="T27" fmla="*/ 185 h 874"/>
                <a:gd name="T28" fmla="*/ 10 w 771"/>
                <a:gd name="T29" fmla="*/ 116 h 874"/>
                <a:gd name="T30" fmla="*/ 78 w 771"/>
                <a:gd name="T31" fmla="*/ 6 h 874"/>
                <a:gd name="T32" fmla="*/ 96 w 771"/>
                <a:gd name="T33" fmla="*/ 118 h 874"/>
                <a:gd name="T34" fmla="*/ 145 w 771"/>
                <a:gd name="T35" fmla="*/ 199 h 874"/>
                <a:gd name="T36" fmla="*/ 122 w 771"/>
                <a:gd name="T37" fmla="*/ 161 h 874"/>
                <a:gd name="T38" fmla="*/ 140 w 771"/>
                <a:gd name="T39" fmla="*/ 146 h 874"/>
                <a:gd name="T40" fmla="*/ 133 w 771"/>
                <a:gd name="T41" fmla="*/ 86 h 874"/>
                <a:gd name="T42" fmla="*/ 138 w 771"/>
                <a:gd name="T43" fmla="*/ 71 h 874"/>
                <a:gd name="T44" fmla="*/ 154 w 771"/>
                <a:gd name="T45" fmla="*/ 59 h 874"/>
                <a:gd name="T46" fmla="*/ 176 w 771"/>
                <a:gd name="T47" fmla="*/ 25 h 874"/>
                <a:gd name="T48" fmla="*/ 239 w 771"/>
                <a:gd name="T49" fmla="*/ 47 h 874"/>
                <a:gd name="T50" fmla="*/ 259 w 771"/>
                <a:gd name="T51" fmla="*/ 112 h 874"/>
                <a:gd name="T52" fmla="*/ 249 w 771"/>
                <a:gd name="T53" fmla="*/ 157 h 874"/>
                <a:gd name="T54" fmla="*/ 268 w 771"/>
                <a:gd name="T55" fmla="*/ 137 h 874"/>
                <a:gd name="T56" fmla="*/ 295 w 771"/>
                <a:gd name="T57" fmla="*/ 132 h 874"/>
                <a:gd name="T58" fmla="*/ 363 w 771"/>
                <a:gd name="T59" fmla="*/ 110 h 874"/>
                <a:gd name="T60" fmla="*/ 419 w 771"/>
                <a:gd name="T61" fmla="*/ 197 h 874"/>
                <a:gd name="T62" fmla="*/ 490 w 771"/>
                <a:gd name="T63" fmla="*/ 209 h 874"/>
                <a:gd name="T64" fmla="*/ 506 w 771"/>
                <a:gd name="T65" fmla="*/ 283 h 874"/>
                <a:gd name="T66" fmla="*/ 584 w 771"/>
                <a:gd name="T67" fmla="*/ 290 h 874"/>
                <a:gd name="T68" fmla="*/ 600 w 771"/>
                <a:gd name="T69" fmla="*/ 319 h 874"/>
                <a:gd name="T70" fmla="*/ 615 w 771"/>
                <a:gd name="T71" fmla="*/ 396 h 874"/>
                <a:gd name="T72" fmla="*/ 592 w 771"/>
                <a:gd name="T73" fmla="*/ 425 h 874"/>
                <a:gd name="T74" fmla="*/ 675 w 771"/>
                <a:gd name="T75" fmla="*/ 482 h 874"/>
                <a:gd name="T76" fmla="*/ 723 w 771"/>
                <a:gd name="T77" fmla="*/ 531 h 874"/>
                <a:gd name="T78" fmla="*/ 765 w 771"/>
                <a:gd name="T79" fmla="*/ 585 h 874"/>
                <a:gd name="T80" fmla="*/ 719 w 771"/>
                <a:gd name="T81" fmla="*/ 650 h 874"/>
                <a:gd name="T82" fmla="*/ 659 w 771"/>
                <a:gd name="T83" fmla="*/ 647 h 874"/>
                <a:gd name="T84" fmla="*/ 612 w 771"/>
                <a:gd name="T85" fmla="*/ 637 h 874"/>
                <a:gd name="T86" fmla="*/ 670 w 771"/>
                <a:gd name="T87" fmla="*/ 727 h 874"/>
                <a:gd name="T88" fmla="*/ 696 w 771"/>
                <a:gd name="T89" fmla="*/ 768 h 874"/>
                <a:gd name="T90" fmla="*/ 679 w 771"/>
                <a:gd name="T91" fmla="*/ 813 h 874"/>
                <a:gd name="T92" fmla="*/ 631 w 771"/>
                <a:gd name="T93" fmla="*/ 808 h 874"/>
                <a:gd name="T94" fmla="*/ 581 w 771"/>
                <a:gd name="T95" fmla="*/ 782 h 874"/>
                <a:gd name="T96" fmla="*/ 631 w 771"/>
                <a:gd name="T97" fmla="*/ 833 h 874"/>
                <a:gd name="T98" fmla="*/ 625 w 771"/>
                <a:gd name="T99" fmla="*/ 864 h 874"/>
                <a:gd name="T100" fmla="*/ 526 w 771"/>
                <a:gd name="T101" fmla="*/ 816 h 874"/>
                <a:gd name="T102" fmla="*/ 514 w 771"/>
                <a:gd name="T103" fmla="*/ 822 h 874"/>
                <a:gd name="T104" fmla="*/ 488 w 771"/>
                <a:gd name="T105" fmla="*/ 789 h 874"/>
                <a:gd name="T106" fmla="*/ 473 w 771"/>
                <a:gd name="T107" fmla="*/ 763 h 874"/>
                <a:gd name="T108" fmla="*/ 432 w 771"/>
                <a:gd name="T109" fmla="*/ 732 h 874"/>
                <a:gd name="T110" fmla="*/ 397 w 771"/>
                <a:gd name="T111" fmla="*/ 720 h 874"/>
                <a:gd name="T112" fmla="*/ 364 w 771"/>
                <a:gd name="T113" fmla="*/ 731 h 874"/>
                <a:gd name="T114" fmla="*/ 320 w 771"/>
                <a:gd name="T115" fmla="*/ 71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1" h="874">
                  <a:moveTo>
                    <a:pt x="331" y="676"/>
                  </a:moveTo>
                  <a:cubicBezTo>
                    <a:pt x="333" y="675"/>
                    <a:pt x="338" y="675"/>
                    <a:pt x="340" y="673"/>
                  </a:cubicBezTo>
                  <a:cubicBezTo>
                    <a:pt x="342" y="669"/>
                    <a:pt x="331" y="660"/>
                    <a:pt x="340" y="660"/>
                  </a:cubicBezTo>
                  <a:cubicBezTo>
                    <a:pt x="340" y="658"/>
                    <a:pt x="340" y="656"/>
                    <a:pt x="339" y="655"/>
                  </a:cubicBezTo>
                  <a:cubicBezTo>
                    <a:pt x="344" y="652"/>
                    <a:pt x="346" y="655"/>
                    <a:pt x="349" y="656"/>
                  </a:cubicBezTo>
                  <a:cubicBezTo>
                    <a:pt x="352" y="657"/>
                    <a:pt x="356" y="657"/>
                    <a:pt x="360" y="659"/>
                  </a:cubicBezTo>
                  <a:cubicBezTo>
                    <a:pt x="366" y="661"/>
                    <a:pt x="372" y="667"/>
                    <a:pt x="379" y="666"/>
                  </a:cubicBezTo>
                  <a:cubicBezTo>
                    <a:pt x="375" y="656"/>
                    <a:pt x="393" y="667"/>
                    <a:pt x="399" y="668"/>
                  </a:cubicBezTo>
                  <a:cubicBezTo>
                    <a:pt x="401" y="664"/>
                    <a:pt x="401" y="662"/>
                    <a:pt x="400" y="658"/>
                  </a:cubicBezTo>
                  <a:cubicBezTo>
                    <a:pt x="403" y="658"/>
                    <a:pt x="409" y="657"/>
                    <a:pt x="412" y="658"/>
                  </a:cubicBezTo>
                  <a:cubicBezTo>
                    <a:pt x="415" y="659"/>
                    <a:pt x="412" y="663"/>
                    <a:pt x="417" y="660"/>
                  </a:cubicBezTo>
                  <a:cubicBezTo>
                    <a:pt x="421" y="658"/>
                    <a:pt x="419" y="654"/>
                    <a:pt x="421" y="652"/>
                  </a:cubicBezTo>
                  <a:cubicBezTo>
                    <a:pt x="424" y="650"/>
                    <a:pt x="430" y="650"/>
                    <a:pt x="433" y="651"/>
                  </a:cubicBezTo>
                  <a:cubicBezTo>
                    <a:pt x="436" y="651"/>
                    <a:pt x="439" y="656"/>
                    <a:pt x="442" y="652"/>
                  </a:cubicBezTo>
                  <a:cubicBezTo>
                    <a:pt x="444" y="649"/>
                    <a:pt x="440" y="647"/>
                    <a:pt x="439" y="644"/>
                  </a:cubicBezTo>
                  <a:cubicBezTo>
                    <a:pt x="438" y="640"/>
                    <a:pt x="440" y="639"/>
                    <a:pt x="439" y="636"/>
                  </a:cubicBezTo>
                  <a:cubicBezTo>
                    <a:pt x="436" y="631"/>
                    <a:pt x="430" y="631"/>
                    <a:pt x="427" y="628"/>
                  </a:cubicBezTo>
                  <a:cubicBezTo>
                    <a:pt x="424" y="625"/>
                    <a:pt x="421" y="619"/>
                    <a:pt x="419" y="614"/>
                  </a:cubicBezTo>
                  <a:cubicBezTo>
                    <a:pt x="417" y="607"/>
                    <a:pt x="421" y="608"/>
                    <a:pt x="425" y="603"/>
                  </a:cubicBezTo>
                  <a:cubicBezTo>
                    <a:pt x="428" y="601"/>
                    <a:pt x="429" y="598"/>
                    <a:pt x="431" y="596"/>
                  </a:cubicBezTo>
                  <a:cubicBezTo>
                    <a:pt x="434" y="593"/>
                    <a:pt x="438" y="592"/>
                    <a:pt x="441" y="589"/>
                  </a:cubicBezTo>
                  <a:cubicBezTo>
                    <a:pt x="444" y="586"/>
                    <a:pt x="445" y="582"/>
                    <a:pt x="448" y="579"/>
                  </a:cubicBezTo>
                  <a:cubicBezTo>
                    <a:pt x="451" y="575"/>
                    <a:pt x="455" y="573"/>
                    <a:pt x="457" y="569"/>
                  </a:cubicBezTo>
                  <a:cubicBezTo>
                    <a:pt x="460" y="563"/>
                    <a:pt x="459" y="553"/>
                    <a:pt x="464" y="548"/>
                  </a:cubicBezTo>
                  <a:cubicBezTo>
                    <a:pt x="467" y="545"/>
                    <a:pt x="472" y="545"/>
                    <a:pt x="474" y="541"/>
                  </a:cubicBezTo>
                  <a:cubicBezTo>
                    <a:pt x="478" y="534"/>
                    <a:pt x="473" y="527"/>
                    <a:pt x="472" y="520"/>
                  </a:cubicBezTo>
                  <a:cubicBezTo>
                    <a:pt x="471" y="517"/>
                    <a:pt x="472" y="514"/>
                    <a:pt x="470" y="511"/>
                  </a:cubicBezTo>
                  <a:cubicBezTo>
                    <a:pt x="469" y="508"/>
                    <a:pt x="466" y="507"/>
                    <a:pt x="465" y="504"/>
                  </a:cubicBezTo>
                  <a:cubicBezTo>
                    <a:pt x="466" y="504"/>
                    <a:pt x="467" y="504"/>
                    <a:pt x="468" y="504"/>
                  </a:cubicBezTo>
                  <a:cubicBezTo>
                    <a:pt x="468" y="496"/>
                    <a:pt x="461" y="495"/>
                    <a:pt x="459" y="489"/>
                  </a:cubicBezTo>
                  <a:cubicBezTo>
                    <a:pt x="458" y="484"/>
                    <a:pt x="459" y="474"/>
                    <a:pt x="456" y="470"/>
                  </a:cubicBezTo>
                  <a:cubicBezTo>
                    <a:pt x="452" y="465"/>
                    <a:pt x="442" y="466"/>
                    <a:pt x="438" y="462"/>
                  </a:cubicBezTo>
                  <a:cubicBezTo>
                    <a:pt x="437" y="461"/>
                    <a:pt x="438" y="459"/>
                    <a:pt x="437" y="458"/>
                  </a:cubicBezTo>
                  <a:cubicBezTo>
                    <a:pt x="436" y="457"/>
                    <a:pt x="433" y="456"/>
                    <a:pt x="432" y="455"/>
                  </a:cubicBezTo>
                  <a:cubicBezTo>
                    <a:pt x="431" y="452"/>
                    <a:pt x="431" y="449"/>
                    <a:pt x="431" y="446"/>
                  </a:cubicBezTo>
                  <a:cubicBezTo>
                    <a:pt x="429" y="446"/>
                    <a:pt x="423" y="446"/>
                    <a:pt x="421" y="444"/>
                  </a:cubicBezTo>
                  <a:cubicBezTo>
                    <a:pt x="416" y="442"/>
                    <a:pt x="417" y="436"/>
                    <a:pt x="413" y="432"/>
                  </a:cubicBezTo>
                  <a:cubicBezTo>
                    <a:pt x="411" y="430"/>
                    <a:pt x="405" y="430"/>
                    <a:pt x="405" y="425"/>
                  </a:cubicBezTo>
                  <a:cubicBezTo>
                    <a:pt x="404" y="420"/>
                    <a:pt x="410" y="421"/>
                    <a:pt x="411" y="417"/>
                  </a:cubicBezTo>
                  <a:cubicBezTo>
                    <a:pt x="411" y="417"/>
                    <a:pt x="401" y="418"/>
                    <a:pt x="399" y="418"/>
                  </a:cubicBezTo>
                  <a:cubicBezTo>
                    <a:pt x="396" y="417"/>
                    <a:pt x="394" y="412"/>
                    <a:pt x="390" y="411"/>
                  </a:cubicBezTo>
                  <a:cubicBezTo>
                    <a:pt x="390" y="417"/>
                    <a:pt x="390" y="419"/>
                    <a:pt x="384" y="422"/>
                  </a:cubicBezTo>
                  <a:cubicBezTo>
                    <a:pt x="382" y="424"/>
                    <a:pt x="381" y="423"/>
                    <a:pt x="378" y="425"/>
                  </a:cubicBezTo>
                  <a:cubicBezTo>
                    <a:pt x="376" y="427"/>
                    <a:pt x="375" y="430"/>
                    <a:pt x="372" y="431"/>
                  </a:cubicBezTo>
                  <a:cubicBezTo>
                    <a:pt x="369" y="433"/>
                    <a:pt x="360" y="436"/>
                    <a:pt x="358" y="433"/>
                  </a:cubicBezTo>
                  <a:cubicBezTo>
                    <a:pt x="356" y="429"/>
                    <a:pt x="360" y="427"/>
                    <a:pt x="361" y="423"/>
                  </a:cubicBezTo>
                  <a:cubicBezTo>
                    <a:pt x="362" y="419"/>
                    <a:pt x="360" y="418"/>
                    <a:pt x="360" y="414"/>
                  </a:cubicBezTo>
                  <a:cubicBezTo>
                    <a:pt x="359" y="408"/>
                    <a:pt x="363" y="404"/>
                    <a:pt x="369" y="405"/>
                  </a:cubicBezTo>
                  <a:cubicBezTo>
                    <a:pt x="372" y="406"/>
                    <a:pt x="375" y="409"/>
                    <a:pt x="378" y="408"/>
                  </a:cubicBezTo>
                  <a:cubicBezTo>
                    <a:pt x="382" y="407"/>
                    <a:pt x="383" y="403"/>
                    <a:pt x="387" y="402"/>
                  </a:cubicBezTo>
                  <a:cubicBezTo>
                    <a:pt x="387" y="399"/>
                    <a:pt x="388" y="395"/>
                    <a:pt x="387" y="392"/>
                  </a:cubicBezTo>
                  <a:cubicBezTo>
                    <a:pt x="385" y="389"/>
                    <a:pt x="380" y="386"/>
                    <a:pt x="378" y="384"/>
                  </a:cubicBezTo>
                  <a:cubicBezTo>
                    <a:pt x="377" y="383"/>
                    <a:pt x="375" y="381"/>
                    <a:pt x="373" y="380"/>
                  </a:cubicBezTo>
                  <a:cubicBezTo>
                    <a:pt x="372" y="379"/>
                    <a:pt x="369" y="379"/>
                    <a:pt x="368" y="379"/>
                  </a:cubicBezTo>
                  <a:cubicBezTo>
                    <a:pt x="363" y="375"/>
                    <a:pt x="361" y="371"/>
                    <a:pt x="355" y="368"/>
                  </a:cubicBezTo>
                  <a:cubicBezTo>
                    <a:pt x="351" y="367"/>
                    <a:pt x="343" y="365"/>
                    <a:pt x="345" y="358"/>
                  </a:cubicBezTo>
                  <a:cubicBezTo>
                    <a:pt x="348" y="359"/>
                    <a:pt x="353" y="354"/>
                    <a:pt x="352" y="351"/>
                  </a:cubicBezTo>
                  <a:cubicBezTo>
                    <a:pt x="350" y="348"/>
                    <a:pt x="343" y="348"/>
                    <a:pt x="340" y="349"/>
                  </a:cubicBezTo>
                  <a:cubicBezTo>
                    <a:pt x="339" y="347"/>
                    <a:pt x="339" y="347"/>
                    <a:pt x="338" y="347"/>
                  </a:cubicBezTo>
                  <a:cubicBezTo>
                    <a:pt x="338" y="350"/>
                    <a:pt x="337" y="352"/>
                    <a:pt x="335" y="355"/>
                  </a:cubicBezTo>
                  <a:cubicBezTo>
                    <a:pt x="335" y="355"/>
                    <a:pt x="335" y="355"/>
                    <a:pt x="335" y="355"/>
                  </a:cubicBezTo>
                  <a:cubicBezTo>
                    <a:pt x="328" y="346"/>
                    <a:pt x="338" y="318"/>
                    <a:pt x="326" y="316"/>
                  </a:cubicBezTo>
                  <a:cubicBezTo>
                    <a:pt x="321" y="316"/>
                    <a:pt x="317" y="320"/>
                    <a:pt x="312" y="315"/>
                  </a:cubicBezTo>
                  <a:cubicBezTo>
                    <a:pt x="305" y="309"/>
                    <a:pt x="304" y="297"/>
                    <a:pt x="293" y="298"/>
                  </a:cubicBezTo>
                  <a:cubicBezTo>
                    <a:pt x="293" y="299"/>
                    <a:pt x="292" y="300"/>
                    <a:pt x="292" y="301"/>
                  </a:cubicBezTo>
                  <a:cubicBezTo>
                    <a:pt x="288" y="302"/>
                    <a:pt x="285" y="300"/>
                    <a:pt x="281" y="301"/>
                  </a:cubicBezTo>
                  <a:cubicBezTo>
                    <a:pt x="285" y="304"/>
                    <a:pt x="289" y="307"/>
                    <a:pt x="293" y="308"/>
                  </a:cubicBezTo>
                  <a:cubicBezTo>
                    <a:pt x="298" y="302"/>
                    <a:pt x="304" y="319"/>
                    <a:pt x="305" y="324"/>
                  </a:cubicBezTo>
                  <a:cubicBezTo>
                    <a:pt x="306" y="329"/>
                    <a:pt x="307" y="338"/>
                    <a:pt x="302" y="342"/>
                  </a:cubicBezTo>
                  <a:cubicBezTo>
                    <a:pt x="298" y="346"/>
                    <a:pt x="288" y="343"/>
                    <a:pt x="282" y="344"/>
                  </a:cubicBezTo>
                  <a:cubicBezTo>
                    <a:pt x="275" y="345"/>
                    <a:pt x="280" y="343"/>
                    <a:pt x="275" y="340"/>
                  </a:cubicBezTo>
                  <a:cubicBezTo>
                    <a:pt x="272" y="338"/>
                    <a:pt x="265" y="340"/>
                    <a:pt x="264" y="336"/>
                  </a:cubicBezTo>
                  <a:cubicBezTo>
                    <a:pt x="261" y="336"/>
                    <a:pt x="258" y="333"/>
                    <a:pt x="254" y="331"/>
                  </a:cubicBezTo>
                  <a:cubicBezTo>
                    <a:pt x="251" y="330"/>
                    <a:pt x="247" y="331"/>
                    <a:pt x="244" y="330"/>
                  </a:cubicBezTo>
                  <a:cubicBezTo>
                    <a:pt x="238" y="329"/>
                    <a:pt x="230" y="327"/>
                    <a:pt x="224" y="324"/>
                  </a:cubicBezTo>
                  <a:cubicBezTo>
                    <a:pt x="224" y="326"/>
                    <a:pt x="232" y="333"/>
                    <a:pt x="234" y="333"/>
                  </a:cubicBezTo>
                  <a:cubicBezTo>
                    <a:pt x="235" y="325"/>
                    <a:pt x="242" y="338"/>
                    <a:pt x="243" y="340"/>
                  </a:cubicBezTo>
                  <a:cubicBezTo>
                    <a:pt x="245" y="343"/>
                    <a:pt x="255" y="353"/>
                    <a:pt x="248" y="356"/>
                  </a:cubicBezTo>
                  <a:cubicBezTo>
                    <a:pt x="243" y="358"/>
                    <a:pt x="234" y="345"/>
                    <a:pt x="231" y="343"/>
                  </a:cubicBezTo>
                  <a:cubicBezTo>
                    <a:pt x="227" y="339"/>
                    <a:pt x="221" y="335"/>
                    <a:pt x="217" y="330"/>
                  </a:cubicBezTo>
                  <a:cubicBezTo>
                    <a:pt x="218" y="336"/>
                    <a:pt x="227" y="339"/>
                    <a:pt x="222" y="345"/>
                  </a:cubicBezTo>
                  <a:cubicBezTo>
                    <a:pt x="221" y="345"/>
                    <a:pt x="218" y="345"/>
                    <a:pt x="217" y="345"/>
                  </a:cubicBezTo>
                  <a:cubicBezTo>
                    <a:pt x="216" y="346"/>
                    <a:pt x="215" y="348"/>
                    <a:pt x="215" y="349"/>
                  </a:cubicBezTo>
                  <a:cubicBezTo>
                    <a:pt x="212" y="350"/>
                    <a:pt x="209" y="352"/>
                    <a:pt x="207" y="348"/>
                  </a:cubicBezTo>
                  <a:cubicBezTo>
                    <a:pt x="207" y="353"/>
                    <a:pt x="207" y="356"/>
                    <a:pt x="202" y="356"/>
                  </a:cubicBezTo>
                  <a:cubicBezTo>
                    <a:pt x="198" y="356"/>
                    <a:pt x="194" y="352"/>
                    <a:pt x="193" y="349"/>
                  </a:cubicBezTo>
                  <a:cubicBezTo>
                    <a:pt x="205" y="347"/>
                    <a:pt x="193" y="341"/>
                    <a:pt x="192" y="337"/>
                  </a:cubicBezTo>
                  <a:cubicBezTo>
                    <a:pt x="192" y="337"/>
                    <a:pt x="184" y="334"/>
                    <a:pt x="184" y="334"/>
                  </a:cubicBezTo>
                  <a:cubicBezTo>
                    <a:pt x="180" y="334"/>
                    <a:pt x="178" y="336"/>
                    <a:pt x="174" y="337"/>
                  </a:cubicBezTo>
                  <a:cubicBezTo>
                    <a:pt x="166" y="340"/>
                    <a:pt x="155" y="336"/>
                    <a:pt x="148" y="333"/>
                  </a:cubicBezTo>
                  <a:cubicBezTo>
                    <a:pt x="138" y="331"/>
                    <a:pt x="130" y="327"/>
                    <a:pt x="120" y="326"/>
                  </a:cubicBezTo>
                  <a:cubicBezTo>
                    <a:pt x="120" y="326"/>
                    <a:pt x="120" y="328"/>
                    <a:pt x="120" y="328"/>
                  </a:cubicBezTo>
                  <a:cubicBezTo>
                    <a:pt x="125" y="328"/>
                    <a:pt x="136" y="335"/>
                    <a:pt x="125" y="336"/>
                  </a:cubicBezTo>
                  <a:cubicBezTo>
                    <a:pt x="120" y="336"/>
                    <a:pt x="115" y="335"/>
                    <a:pt x="111" y="331"/>
                  </a:cubicBezTo>
                  <a:cubicBezTo>
                    <a:pt x="103" y="326"/>
                    <a:pt x="92" y="318"/>
                    <a:pt x="95" y="306"/>
                  </a:cubicBezTo>
                  <a:cubicBezTo>
                    <a:pt x="94" y="307"/>
                    <a:pt x="93" y="306"/>
                    <a:pt x="92" y="306"/>
                  </a:cubicBezTo>
                  <a:cubicBezTo>
                    <a:pt x="90" y="314"/>
                    <a:pt x="86" y="304"/>
                    <a:pt x="83" y="304"/>
                  </a:cubicBezTo>
                  <a:cubicBezTo>
                    <a:pt x="83" y="307"/>
                    <a:pt x="83" y="310"/>
                    <a:pt x="83" y="313"/>
                  </a:cubicBezTo>
                  <a:cubicBezTo>
                    <a:pt x="77" y="312"/>
                    <a:pt x="70" y="309"/>
                    <a:pt x="63" y="308"/>
                  </a:cubicBezTo>
                  <a:cubicBezTo>
                    <a:pt x="65" y="309"/>
                    <a:pt x="66" y="311"/>
                    <a:pt x="67" y="313"/>
                  </a:cubicBezTo>
                  <a:cubicBezTo>
                    <a:pt x="65" y="313"/>
                    <a:pt x="64" y="314"/>
                    <a:pt x="63" y="314"/>
                  </a:cubicBezTo>
                  <a:cubicBezTo>
                    <a:pt x="63" y="315"/>
                    <a:pt x="62" y="315"/>
                    <a:pt x="62" y="316"/>
                  </a:cubicBezTo>
                  <a:cubicBezTo>
                    <a:pt x="60" y="316"/>
                    <a:pt x="58" y="314"/>
                    <a:pt x="56" y="313"/>
                  </a:cubicBezTo>
                  <a:cubicBezTo>
                    <a:pt x="56" y="313"/>
                    <a:pt x="50" y="310"/>
                    <a:pt x="50" y="310"/>
                  </a:cubicBezTo>
                  <a:cubicBezTo>
                    <a:pt x="46" y="304"/>
                    <a:pt x="52" y="306"/>
                    <a:pt x="56" y="306"/>
                  </a:cubicBezTo>
                  <a:cubicBezTo>
                    <a:pt x="53" y="300"/>
                    <a:pt x="41" y="301"/>
                    <a:pt x="36" y="296"/>
                  </a:cubicBezTo>
                  <a:cubicBezTo>
                    <a:pt x="30" y="290"/>
                    <a:pt x="31" y="280"/>
                    <a:pt x="25" y="274"/>
                  </a:cubicBezTo>
                  <a:cubicBezTo>
                    <a:pt x="22" y="271"/>
                    <a:pt x="17" y="270"/>
                    <a:pt x="19" y="263"/>
                  </a:cubicBezTo>
                  <a:cubicBezTo>
                    <a:pt x="20" y="259"/>
                    <a:pt x="25" y="259"/>
                    <a:pt x="25" y="254"/>
                  </a:cubicBezTo>
                  <a:cubicBezTo>
                    <a:pt x="23" y="254"/>
                    <a:pt x="21" y="253"/>
                    <a:pt x="19" y="253"/>
                  </a:cubicBezTo>
                  <a:cubicBezTo>
                    <a:pt x="18" y="249"/>
                    <a:pt x="13" y="246"/>
                    <a:pt x="18" y="245"/>
                  </a:cubicBezTo>
                  <a:cubicBezTo>
                    <a:pt x="21" y="245"/>
                    <a:pt x="27" y="250"/>
                    <a:pt x="29" y="251"/>
                  </a:cubicBezTo>
                  <a:cubicBezTo>
                    <a:pt x="33" y="252"/>
                    <a:pt x="53" y="248"/>
                    <a:pt x="48" y="257"/>
                  </a:cubicBezTo>
                  <a:cubicBezTo>
                    <a:pt x="48" y="258"/>
                    <a:pt x="55" y="258"/>
                    <a:pt x="55" y="258"/>
                  </a:cubicBezTo>
                  <a:cubicBezTo>
                    <a:pt x="58" y="258"/>
                    <a:pt x="60" y="257"/>
                    <a:pt x="63" y="257"/>
                  </a:cubicBezTo>
                  <a:cubicBezTo>
                    <a:pt x="68" y="256"/>
                    <a:pt x="75" y="259"/>
                    <a:pt x="75" y="251"/>
                  </a:cubicBezTo>
                  <a:cubicBezTo>
                    <a:pt x="72" y="249"/>
                    <a:pt x="67" y="246"/>
                    <a:pt x="64" y="244"/>
                  </a:cubicBezTo>
                  <a:cubicBezTo>
                    <a:pt x="60" y="241"/>
                    <a:pt x="61" y="238"/>
                    <a:pt x="61" y="234"/>
                  </a:cubicBezTo>
                  <a:cubicBezTo>
                    <a:pt x="58" y="233"/>
                    <a:pt x="54" y="234"/>
                    <a:pt x="55" y="237"/>
                  </a:cubicBezTo>
                  <a:cubicBezTo>
                    <a:pt x="55" y="239"/>
                    <a:pt x="51" y="236"/>
                    <a:pt x="51" y="236"/>
                  </a:cubicBezTo>
                  <a:cubicBezTo>
                    <a:pt x="49" y="235"/>
                    <a:pt x="48" y="235"/>
                    <a:pt x="46" y="234"/>
                  </a:cubicBezTo>
                  <a:cubicBezTo>
                    <a:pt x="43" y="234"/>
                    <a:pt x="39" y="235"/>
                    <a:pt x="36" y="234"/>
                  </a:cubicBezTo>
                  <a:cubicBezTo>
                    <a:pt x="28" y="232"/>
                    <a:pt x="17" y="232"/>
                    <a:pt x="10" y="228"/>
                  </a:cubicBezTo>
                  <a:cubicBezTo>
                    <a:pt x="5" y="225"/>
                    <a:pt x="4" y="217"/>
                    <a:pt x="3" y="211"/>
                  </a:cubicBezTo>
                  <a:cubicBezTo>
                    <a:pt x="2" y="206"/>
                    <a:pt x="2" y="203"/>
                    <a:pt x="5" y="198"/>
                  </a:cubicBezTo>
                  <a:cubicBezTo>
                    <a:pt x="8" y="192"/>
                    <a:pt x="7" y="191"/>
                    <a:pt x="5" y="185"/>
                  </a:cubicBezTo>
                  <a:cubicBezTo>
                    <a:pt x="4" y="182"/>
                    <a:pt x="2" y="181"/>
                    <a:pt x="1" y="179"/>
                  </a:cubicBezTo>
                  <a:cubicBezTo>
                    <a:pt x="2" y="180"/>
                    <a:pt x="0" y="174"/>
                    <a:pt x="0" y="175"/>
                  </a:cubicBezTo>
                  <a:cubicBezTo>
                    <a:pt x="0" y="173"/>
                    <a:pt x="2" y="174"/>
                    <a:pt x="2" y="172"/>
                  </a:cubicBezTo>
                  <a:cubicBezTo>
                    <a:pt x="4" y="168"/>
                    <a:pt x="1" y="165"/>
                    <a:pt x="4" y="162"/>
                  </a:cubicBezTo>
                  <a:cubicBezTo>
                    <a:pt x="6" y="159"/>
                    <a:pt x="11" y="158"/>
                    <a:pt x="13" y="156"/>
                  </a:cubicBezTo>
                  <a:cubicBezTo>
                    <a:pt x="8" y="154"/>
                    <a:pt x="9" y="155"/>
                    <a:pt x="7" y="151"/>
                  </a:cubicBezTo>
                  <a:cubicBezTo>
                    <a:pt x="6" y="149"/>
                    <a:pt x="5" y="148"/>
                    <a:pt x="5" y="144"/>
                  </a:cubicBezTo>
                  <a:cubicBezTo>
                    <a:pt x="5" y="140"/>
                    <a:pt x="6" y="138"/>
                    <a:pt x="7" y="134"/>
                  </a:cubicBezTo>
                  <a:cubicBezTo>
                    <a:pt x="8" y="128"/>
                    <a:pt x="7" y="122"/>
                    <a:pt x="10" y="116"/>
                  </a:cubicBezTo>
                  <a:cubicBezTo>
                    <a:pt x="11" y="115"/>
                    <a:pt x="14" y="113"/>
                    <a:pt x="14" y="112"/>
                  </a:cubicBezTo>
                  <a:cubicBezTo>
                    <a:pt x="15" y="110"/>
                    <a:pt x="14" y="109"/>
                    <a:pt x="14" y="107"/>
                  </a:cubicBezTo>
                  <a:cubicBezTo>
                    <a:pt x="15" y="102"/>
                    <a:pt x="18" y="100"/>
                    <a:pt x="19" y="96"/>
                  </a:cubicBezTo>
                  <a:cubicBezTo>
                    <a:pt x="22" y="89"/>
                    <a:pt x="20" y="84"/>
                    <a:pt x="21" y="77"/>
                  </a:cubicBezTo>
                  <a:cubicBezTo>
                    <a:pt x="23" y="69"/>
                    <a:pt x="28" y="62"/>
                    <a:pt x="31" y="55"/>
                  </a:cubicBezTo>
                  <a:cubicBezTo>
                    <a:pt x="33" y="50"/>
                    <a:pt x="36" y="46"/>
                    <a:pt x="39" y="42"/>
                  </a:cubicBezTo>
                  <a:cubicBezTo>
                    <a:pt x="43" y="37"/>
                    <a:pt x="46" y="32"/>
                    <a:pt x="49" y="28"/>
                  </a:cubicBezTo>
                  <a:cubicBezTo>
                    <a:pt x="53" y="23"/>
                    <a:pt x="58" y="21"/>
                    <a:pt x="62" y="17"/>
                  </a:cubicBezTo>
                  <a:cubicBezTo>
                    <a:pt x="67" y="13"/>
                    <a:pt x="72" y="9"/>
                    <a:pt x="78" y="6"/>
                  </a:cubicBezTo>
                  <a:cubicBezTo>
                    <a:pt x="90" y="0"/>
                    <a:pt x="103" y="1"/>
                    <a:pt x="115" y="3"/>
                  </a:cubicBezTo>
                  <a:cubicBezTo>
                    <a:pt x="121" y="4"/>
                    <a:pt x="129" y="3"/>
                    <a:pt x="134" y="6"/>
                  </a:cubicBezTo>
                  <a:cubicBezTo>
                    <a:pt x="139" y="8"/>
                    <a:pt x="144" y="14"/>
                    <a:pt x="140" y="19"/>
                  </a:cubicBezTo>
                  <a:cubicBezTo>
                    <a:pt x="139" y="21"/>
                    <a:pt x="136" y="22"/>
                    <a:pt x="134" y="24"/>
                  </a:cubicBezTo>
                  <a:cubicBezTo>
                    <a:pt x="131" y="26"/>
                    <a:pt x="129" y="27"/>
                    <a:pt x="126" y="29"/>
                  </a:cubicBezTo>
                  <a:cubicBezTo>
                    <a:pt x="117" y="36"/>
                    <a:pt x="113" y="49"/>
                    <a:pt x="108" y="58"/>
                  </a:cubicBezTo>
                  <a:cubicBezTo>
                    <a:pt x="105" y="63"/>
                    <a:pt x="104" y="69"/>
                    <a:pt x="102" y="74"/>
                  </a:cubicBezTo>
                  <a:cubicBezTo>
                    <a:pt x="100" y="81"/>
                    <a:pt x="96" y="88"/>
                    <a:pt x="93" y="96"/>
                  </a:cubicBezTo>
                  <a:cubicBezTo>
                    <a:pt x="90" y="104"/>
                    <a:pt x="91" y="110"/>
                    <a:pt x="96" y="118"/>
                  </a:cubicBezTo>
                  <a:cubicBezTo>
                    <a:pt x="99" y="124"/>
                    <a:pt x="102" y="126"/>
                    <a:pt x="103" y="133"/>
                  </a:cubicBezTo>
                  <a:cubicBezTo>
                    <a:pt x="104" y="139"/>
                    <a:pt x="99" y="144"/>
                    <a:pt x="99" y="150"/>
                  </a:cubicBezTo>
                  <a:cubicBezTo>
                    <a:pt x="98" y="171"/>
                    <a:pt x="105" y="189"/>
                    <a:pt x="119" y="204"/>
                  </a:cubicBezTo>
                  <a:cubicBezTo>
                    <a:pt x="123" y="208"/>
                    <a:pt x="126" y="212"/>
                    <a:pt x="130" y="215"/>
                  </a:cubicBezTo>
                  <a:cubicBezTo>
                    <a:pt x="134" y="217"/>
                    <a:pt x="140" y="220"/>
                    <a:pt x="144" y="220"/>
                  </a:cubicBezTo>
                  <a:cubicBezTo>
                    <a:pt x="144" y="216"/>
                    <a:pt x="147" y="218"/>
                    <a:pt x="149" y="215"/>
                  </a:cubicBezTo>
                  <a:cubicBezTo>
                    <a:pt x="150" y="213"/>
                    <a:pt x="148" y="209"/>
                    <a:pt x="147" y="207"/>
                  </a:cubicBezTo>
                  <a:cubicBezTo>
                    <a:pt x="146" y="205"/>
                    <a:pt x="145" y="206"/>
                    <a:pt x="145" y="204"/>
                  </a:cubicBezTo>
                  <a:cubicBezTo>
                    <a:pt x="144" y="203"/>
                    <a:pt x="145" y="200"/>
                    <a:pt x="145" y="199"/>
                  </a:cubicBezTo>
                  <a:cubicBezTo>
                    <a:pt x="143" y="196"/>
                    <a:pt x="140" y="199"/>
                    <a:pt x="141" y="202"/>
                  </a:cubicBezTo>
                  <a:cubicBezTo>
                    <a:pt x="139" y="203"/>
                    <a:pt x="133" y="200"/>
                    <a:pt x="131" y="199"/>
                  </a:cubicBezTo>
                  <a:cubicBezTo>
                    <a:pt x="127" y="198"/>
                    <a:pt x="127" y="195"/>
                    <a:pt x="124" y="192"/>
                  </a:cubicBezTo>
                  <a:cubicBezTo>
                    <a:pt x="123" y="191"/>
                    <a:pt x="121" y="189"/>
                    <a:pt x="121" y="189"/>
                  </a:cubicBezTo>
                  <a:cubicBezTo>
                    <a:pt x="120" y="186"/>
                    <a:pt x="122" y="188"/>
                    <a:pt x="123" y="186"/>
                  </a:cubicBezTo>
                  <a:cubicBezTo>
                    <a:pt x="125" y="182"/>
                    <a:pt x="118" y="175"/>
                    <a:pt x="114" y="173"/>
                  </a:cubicBezTo>
                  <a:cubicBezTo>
                    <a:pt x="112" y="172"/>
                    <a:pt x="108" y="173"/>
                    <a:pt x="108" y="169"/>
                  </a:cubicBezTo>
                  <a:cubicBezTo>
                    <a:pt x="109" y="165"/>
                    <a:pt x="113" y="167"/>
                    <a:pt x="116" y="166"/>
                  </a:cubicBezTo>
                  <a:cubicBezTo>
                    <a:pt x="119" y="165"/>
                    <a:pt x="118" y="161"/>
                    <a:pt x="122" y="161"/>
                  </a:cubicBezTo>
                  <a:cubicBezTo>
                    <a:pt x="122" y="161"/>
                    <a:pt x="122" y="159"/>
                    <a:pt x="123" y="159"/>
                  </a:cubicBezTo>
                  <a:cubicBezTo>
                    <a:pt x="123" y="158"/>
                    <a:pt x="125" y="156"/>
                    <a:pt x="125" y="157"/>
                  </a:cubicBezTo>
                  <a:cubicBezTo>
                    <a:pt x="127" y="154"/>
                    <a:pt x="125" y="156"/>
                    <a:pt x="124" y="153"/>
                  </a:cubicBezTo>
                  <a:cubicBezTo>
                    <a:pt x="121" y="147"/>
                    <a:pt x="126" y="146"/>
                    <a:pt x="131" y="146"/>
                  </a:cubicBezTo>
                  <a:cubicBezTo>
                    <a:pt x="137" y="147"/>
                    <a:pt x="142" y="151"/>
                    <a:pt x="146" y="156"/>
                  </a:cubicBezTo>
                  <a:cubicBezTo>
                    <a:pt x="147" y="158"/>
                    <a:pt x="150" y="160"/>
                    <a:pt x="152" y="162"/>
                  </a:cubicBezTo>
                  <a:cubicBezTo>
                    <a:pt x="155" y="164"/>
                    <a:pt x="155" y="166"/>
                    <a:pt x="157" y="168"/>
                  </a:cubicBezTo>
                  <a:cubicBezTo>
                    <a:pt x="159" y="162"/>
                    <a:pt x="147" y="158"/>
                    <a:pt x="145" y="154"/>
                  </a:cubicBezTo>
                  <a:cubicBezTo>
                    <a:pt x="143" y="151"/>
                    <a:pt x="142" y="148"/>
                    <a:pt x="140" y="146"/>
                  </a:cubicBezTo>
                  <a:cubicBezTo>
                    <a:pt x="138" y="144"/>
                    <a:pt x="136" y="141"/>
                    <a:pt x="134" y="139"/>
                  </a:cubicBezTo>
                  <a:cubicBezTo>
                    <a:pt x="132" y="136"/>
                    <a:pt x="128" y="135"/>
                    <a:pt x="126" y="132"/>
                  </a:cubicBezTo>
                  <a:cubicBezTo>
                    <a:pt x="123" y="129"/>
                    <a:pt x="120" y="125"/>
                    <a:pt x="120" y="120"/>
                  </a:cubicBezTo>
                  <a:cubicBezTo>
                    <a:pt x="125" y="120"/>
                    <a:pt x="120" y="116"/>
                    <a:pt x="119" y="114"/>
                  </a:cubicBezTo>
                  <a:cubicBezTo>
                    <a:pt x="118" y="112"/>
                    <a:pt x="119" y="109"/>
                    <a:pt x="118" y="105"/>
                  </a:cubicBezTo>
                  <a:cubicBezTo>
                    <a:pt x="118" y="102"/>
                    <a:pt x="119" y="99"/>
                    <a:pt x="119" y="96"/>
                  </a:cubicBezTo>
                  <a:cubicBezTo>
                    <a:pt x="119" y="93"/>
                    <a:pt x="117" y="90"/>
                    <a:pt x="119" y="87"/>
                  </a:cubicBezTo>
                  <a:cubicBezTo>
                    <a:pt x="120" y="85"/>
                    <a:pt x="123" y="83"/>
                    <a:pt x="125" y="83"/>
                  </a:cubicBezTo>
                  <a:cubicBezTo>
                    <a:pt x="129" y="82"/>
                    <a:pt x="130" y="84"/>
                    <a:pt x="133" y="86"/>
                  </a:cubicBezTo>
                  <a:cubicBezTo>
                    <a:pt x="138" y="90"/>
                    <a:pt x="146" y="92"/>
                    <a:pt x="152" y="95"/>
                  </a:cubicBezTo>
                  <a:cubicBezTo>
                    <a:pt x="150" y="92"/>
                    <a:pt x="147" y="90"/>
                    <a:pt x="144" y="88"/>
                  </a:cubicBezTo>
                  <a:cubicBezTo>
                    <a:pt x="142" y="86"/>
                    <a:pt x="140" y="86"/>
                    <a:pt x="139" y="84"/>
                  </a:cubicBezTo>
                  <a:cubicBezTo>
                    <a:pt x="136" y="81"/>
                    <a:pt x="136" y="80"/>
                    <a:pt x="132" y="79"/>
                  </a:cubicBezTo>
                  <a:cubicBezTo>
                    <a:pt x="129" y="79"/>
                    <a:pt x="124" y="82"/>
                    <a:pt x="122" y="78"/>
                  </a:cubicBezTo>
                  <a:cubicBezTo>
                    <a:pt x="120" y="75"/>
                    <a:pt x="124" y="68"/>
                    <a:pt x="127" y="67"/>
                  </a:cubicBezTo>
                  <a:cubicBezTo>
                    <a:pt x="128" y="70"/>
                    <a:pt x="130" y="72"/>
                    <a:pt x="131" y="74"/>
                  </a:cubicBezTo>
                  <a:cubicBezTo>
                    <a:pt x="131" y="72"/>
                    <a:pt x="130" y="67"/>
                    <a:pt x="134" y="67"/>
                  </a:cubicBezTo>
                  <a:cubicBezTo>
                    <a:pt x="136" y="68"/>
                    <a:pt x="137" y="70"/>
                    <a:pt x="138" y="71"/>
                  </a:cubicBezTo>
                  <a:cubicBezTo>
                    <a:pt x="140" y="72"/>
                    <a:pt x="142" y="72"/>
                    <a:pt x="144" y="73"/>
                  </a:cubicBezTo>
                  <a:cubicBezTo>
                    <a:pt x="150" y="74"/>
                    <a:pt x="157" y="78"/>
                    <a:pt x="163" y="77"/>
                  </a:cubicBezTo>
                  <a:cubicBezTo>
                    <a:pt x="160" y="75"/>
                    <a:pt x="157" y="74"/>
                    <a:pt x="154" y="72"/>
                  </a:cubicBezTo>
                  <a:cubicBezTo>
                    <a:pt x="151" y="71"/>
                    <a:pt x="147" y="71"/>
                    <a:pt x="144" y="70"/>
                  </a:cubicBezTo>
                  <a:cubicBezTo>
                    <a:pt x="142" y="68"/>
                    <a:pt x="140" y="66"/>
                    <a:pt x="137" y="64"/>
                  </a:cubicBezTo>
                  <a:cubicBezTo>
                    <a:pt x="136" y="63"/>
                    <a:pt x="132" y="62"/>
                    <a:pt x="131" y="60"/>
                  </a:cubicBezTo>
                  <a:cubicBezTo>
                    <a:pt x="134" y="58"/>
                    <a:pt x="132" y="53"/>
                    <a:pt x="135" y="51"/>
                  </a:cubicBezTo>
                  <a:cubicBezTo>
                    <a:pt x="137" y="48"/>
                    <a:pt x="141" y="47"/>
                    <a:pt x="144" y="45"/>
                  </a:cubicBezTo>
                  <a:cubicBezTo>
                    <a:pt x="145" y="52"/>
                    <a:pt x="149" y="55"/>
                    <a:pt x="154" y="59"/>
                  </a:cubicBezTo>
                  <a:cubicBezTo>
                    <a:pt x="154" y="55"/>
                    <a:pt x="150" y="54"/>
                    <a:pt x="148" y="51"/>
                  </a:cubicBezTo>
                  <a:cubicBezTo>
                    <a:pt x="147" y="49"/>
                    <a:pt x="148" y="45"/>
                    <a:pt x="146" y="44"/>
                  </a:cubicBezTo>
                  <a:cubicBezTo>
                    <a:pt x="149" y="41"/>
                    <a:pt x="157" y="37"/>
                    <a:pt x="162" y="37"/>
                  </a:cubicBezTo>
                  <a:cubicBezTo>
                    <a:pt x="163" y="39"/>
                    <a:pt x="168" y="41"/>
                    <a:pt x="170" y="41"/>
                  </a:cubicBezTo>
                  <a:cubicBezTo>
                    <a:pt x="170" y="44"/>
                    <a:pt x="171" y="49"/>
                    <a:pt x="174" y="50"/>
                  </a:cubicBezTo>
                  <a:cubicBezTo>
                    <a:pt x="174" y="48"/>
                    <a:pt x="174" y="45"/>
                    <a:pt x="173" y="43"/>
                  </a:cubicBezTo>
                  <a:cubicBezTo>
                    <a:pt x="172" y="40"/>
                    <a:pt x="171" y="40"/>
                    <a:pt x="168" y="38"/>
                  </a:cubicBezTo>
                  <a:cubicBezTo>
                    <a:pt x="167" y="37"/>
                    <a:pt x="163" y="35"/>
                    <a:pt x="164" y="33"/>
                  </a:cubicBezTo>
                  <a:cubicBezTo>
                    <a:pt x="164" y="32"/>
                    <a:pt x="174" y="26"/>
                    <a:pt x="176" y="25"/>
                  </a:cubicBezTo>
                  <a:cubicBezTo>
                    <a:pt x="178" y="23"/>
                    <a:pt x="181" y="22"/>
                    <a:pt x="184" y="21"/>
                  </a:cubicBezTo>
                  <a:cubicBezTo>
                    <a:pt x="186" y="20"/>
                    <a:pt x="188" y="19"/>
                    <a:pt x="190" y="18"/>
                  </a:cubicBezTo>
                  <a:cubicBezTo>
                    <a:pt x="192" y="16"/>
                    <a:pt x="192" y="13"/>
                    <a:pt x="196" y="13"/>
                  </a:cubicBezTo>
                  <a:cubicBezTo>
                    <a:pt x="198" y="12"/>
                    <a:pt x="201" y="14"/>
                    <a:pt x="203" y="14"/>
                  </a:cubicBezTo>
                  <a:cubicBezTo>
                    <a:pt x="207" y="14"/>
                    <a:pt x="210" y="14"/>
                    <a:pt x="213" y="13"/>
                  </a:cubicBezTo>
                  <a:cubicBezTo>
                    <a:pt x="218" y="13"/>
                    <a:pt x="227" y="11"/>
                    <a:pt x="230" y="15"/>
                  </a:cubicBezTo>
                  <a:cubicBezTo>
                    <a:pt x="233" y="19"/>
                    <a:pt x="236" y="26"/>
                    <a:pt x="238" y="30"/>
                  </a:cubicBezTo>
                  <a:cubicBezTo>
                    <a:pt x="239" y="32"/>
                    <a:pt x="238" y="34"/>
                    <a:pt x="238" y="36"/>
                  </a:cubicBezTo>
                  <a:cubicBezTo>
                    <a:pt x="239" y="40"/>
                    <a:pt x="240" y="43"/>
                    <a:pt x="239" y="47"/>
                  </a:cubicBezTo>
                  <a:cubicBezTo>
                    <a:pt x="239" y="52"/>
                    <a:pt x="238" y="55"/>
                    <a:pt x="241" y="58"/>
                  </a:cubicBezTo>
                  <a:cubicBezTo>
                    <a:pt x="244" y="63"/>
                    <a:pt x="250" y="63"/>
                    <a:pt x="254" y="67"/>
                  </a:cubicBezTo>
                  <a:cubicBezTo>
                    <a:pt x="258" y="71"/>
                    <a:pt x="256" y="76"/>
                    <a:pt x="255" y="80"/>
                  </a:cubicBezTo>
                  <a:cubicBezTo>
                    <a:pt x="254" y="83"/>
                    <a:pt x="254" y="86"/>
                    <a:pt x="255" y="88"/>
                  </a:cubicBezTo>
                  <a:cubicBezTo>
                    <a:pt x="255" y="90"/>
                    <a:pt x="257" y="90"/>
                    <a:pt x="257" y="92"/>
                  </a:cubicBezTo>
                  <a:cubicBezTo>
                    <a:pt x="257" y="94"/>
                    <a:pt x="256" y="95"/>
                    <a:pt x="257" y="96"/>
                  </a:cubicBezTo>
                  <a:cubicBezTo>
                    <a:pt x="258" y="97"/>
                    <a:pt x="260" y="97"/>
                    <a:pt x="261" y="98"/>
                  </a:cubicBezTo>
                  <a:cubicBezTo>
                    <a:pt x="263" y="100"/>
                    <a:pt x="264" y="103"/>
                    <a:pt x="263" y="106"/>
                  </a:cubicBezTo>
                  <a:cubicBezTo>
                    <a:pt x="262" y="109"/>
                    <a:pt x="260" y="109"/>
                    <a:pt x="259" y="112"/>
                  </a:cubicBezTo>
                  <a:cubicBezTo>
                    <a:pt x="257" y="114"/>
                    <a:pt x="257" y="115"/>
                    <a:pt x="257" y="118"/>
                  </a:cubicBezTo>
                  <a:cubicBezTo>
                    <a:pt x="255" y="122"/>
                    <a:pt x="249" y="125"/>
                    <a:pt x="246" y="129"/>
                  </a:cubicBezTo>
                  <a:cubicBezTo>
                    <a:pt x="245" y="131"/>
                    <a:pt x="244" y="134"/>
                    <a:pt x="243" y="136"/>
                  </a:cubicBezTo>
                  <a:cubicBezTo>
                    <a:pt x="242" y="138"/>
                    <a:pt x="240" y="139"/>
                    <a:pt x="239" y="141"/>
                  </a:cubicBezTo>
                  <a:cubicBezTo>
                    <a:pt x="241" y="139"/>
                    <a:pt x="243" y="138"/>
                    <a:pt x="245" y="136"/>
                  </a:cubicBezTo>
                  <a:cubicBezTo>
                    <a:pt x="247" y="133"/>
                    <a:pt x="249" y="128"/>
                    <a:pt x="253" y="126"/>
                  </a:cubicBezTo>
                  <a:cubicBezTo>
                    <a:pt x="258" y="123"/>
                    <a:pt x="258" y="128"/>
                    <a:pt x="258" y="132"/>
                  </a:cubicBezTo>
                  <a:cubicBezTo>
                    <a:pt x="257" y="138"/>
                    <a:pt x="255" y="138"/>
                    <a:pt x="251" y="143"/>
                  </a:cubicBezTo>
                  <a:cubicBezTo>
                    <a:pt x="249" y="146"/>
                    <a:pt x="247" y="153"/>
                    <a:pt x="249" y="157"/>
                  </a:cubicBezTo>
                  <a:cubicBezTo>
                    <a:pt x="251" y="160"/>
                    <a:pt x="257" y="160"/>
                    <a:pt x="256" y="165"/>
                  </a:cubicBezTo>
                  <a:cubicBezTo>
                    <a:pt x="252" y="163"/>
                    <a:pt x="249" y="162"/>
                    <a:pt x="245" y="163"/>
                  </a:cubicBezTo>
                  <a:cubicBezTo>
                    <a:pt x="245" y="165"/>
                    <a:pt x="248" y="165"/>
                    <a:pt x="250" y="165"/>
                  </a:cubicBezTo>
                  <a:cubicBezTo>
                    <a:pt x="249" y="173"/>
                    <a:pt x="261" y="168"/>
                    <a:pt x="260" y="162"/>
                  </a:cubicBezTo>
                  <a:cubicBezTo>
                    <a:pt x="260" y="160"/>
                    <a:pt x="256" y="158"/>
                    <a:pt x="257" y="155"/>
                  </a:cubicBezTo>
                  <a:cubicBezTo>
                    <a:pt x="258" y="153"/>
                    <a:pt x="259" y="155"/>
                    <a:pt x="261" y="154"/>
                  </a:cubicBezTo>
                  <a:cubicBezTo>
                    <a:pt x="262" y="152"/>
                    <a:pt x="261" y="152"/>
                    <a:pt x="262" y="150"/>
                  </a:cubicBezTo>
                  <a:cubicBezTo>
                    <a:pt x="263" y="148"/>
                    <a:pt x="263" y="145"/>
                    <a:pt x="263" y="143"/>
                  </a:cubicBezTo>
                  <a:cubicBezTo>
                    <a:pt x="265" y="140"/>
                    <a:pt x="267" y="139"/>
                    <a:pt x="268" y="137"/>
                  </a:cubicBezTo>
                  <a:cubicBezTo>
                    <a:pt x="269" y="133"/>
                    <a:pt x="269" y="131"/>
                    <a:pt x="269" y="128"/>
                  </a:cubicBezTo>
                  <a:cubicBezTo>
                    <a:pt x="270" y="124"/>
                    <a:pt x="273" y="124"/>
                    <a:pt x="277" y="125"/>
                  </a:cubicBezTo>
                  <a:cubicBezTo>
                    <a:pt x="275" y="124"/>
                    <a:pt x="280" y="128"/>
                    <a:pt x="280" y="128"/>
                  </a:cubicBezTo>
                  <a:cubicBezTo>
                    <a:pt x="282" y="130"/>
                    <a:pt x="283" y="130"/>
                    <a:pt x="285" y="132"/>
                  </a:cubicBezTo>
                  <a:cubicBezTo>
                    <a:pt x="286" y="132"/>
                    <a:pt x="287" y="133"/>
                    <a:pt x="288" y="134"/>
                  </a:cubicBezTo>
                  <a:cubicBezTo>
                    <a:pt x="289" y="134"/>
                    <a:pt x="290" y="134"/>
                    <a:pt x="291" y="134"/>
                  </a:cubicBezTo>
                  <a:cubicBezTo>
                    <a:pt x="291" y="135"/>
                    <a:pt x="291" y="136"/>
                    <a:pt x="292" y="136"/>
                  </a:cubicBezTo>
                  <a:cubicBezTo>
                    <a:pt x="293" y="137"/>
                    <a:pt x="293" y="138"/>
                    <a:pt x="294" y="139"/>
                  </a:cubicBezTo>
                  <a:cubicBezTo>
                    <a:pt x="294" y="137"/>
                    <a:pt x="293" y="133"/>
                    <a:pt x="295" y="132"/>
                  </a:cubicBezTo>
                  <a:cubicBezTo>
                    <a:pt x="298" y="128"/>
                    <a:pt x="299" y="133"/>
                    <a:pt x="301" y="135"/>
                  </a:cubicBezTo>
                  <a:cubicBezTo>
                    <a:pt x="302" y="135"/>
                    <a:pt x="304" y="134"/>
                    <a:pt x="304" y="136"/>
                  </a:cubicBezTo>
                  <a:cubicBezTo>
                    <a:pt x="304" y="138"/>
                    <a:pt x="303" y="137"/>
                    <a:pt x="302" y="137"/>
                  </a:cubicBezTo>
                  <a:cubicBezTo>
                    <a:pt x="301" y="139"/>
                    <a:pt x="298" y="139"/>
                    <a:pt x="299" y="143"/>
                  </a:cubicBezTo>
                  <a:cubicBezTo>
                    <a:pt x="307" y="138"/>
                    <a:pt x="310" y="140"/>
                    <a:pt x="318" y="142"/>
                  </a:cubicBezTo>
                  <a:cubicBezTo>
                    <a:pt x="318" y="139"/>
                    <a:pt x="311" y="135"/>
                    <a:pt x="309" y="133"/>
                  </a:cubicBezTo>
                  <a:cubicBezTo>
                    <a:pt x="307" y="118"/>
                    <a:pt x="319" y="114"/>
                    <a:pt x="330" y="108"/>
                  </a:cubicBezTo>
                  <a:cubicBezTo>
                    <a:pt x="336" y="104"/>
                    <a:pt x="340" y="104"/>
                    <a:pt x="347" y="106"/>
                  </a:cubicBezTo>
                  <a:cubicBezTo>
                    <a:pt x="352" y="107"/>
                    <a:pt x="358" y="107"/>
                    <a:pt x="363" y="110"/>
                  </a:cubicBezTo>
                  <a:cubicBezTo>
                    <a:pt x="368" y="112"/>
                    <a:pt x="371" y="115"/>
                    <a:pt x="376" y="117"/>
                  </a:cubicBezTo>
                  <a:cubicBezTo>
                    <a:pt x="381" y="119"/>
                    <a:pt x="385" y="119"/>
                    <a:pt x="390" y="121"/>
                  </a:cubicBezTo>
                  <a:cubicBezTo>
                    <a:pt x="401" y="124"/>
                    <a:pt x="399" y="131"/>
                    <a:pt x="403" y="141"/>
                  </a:cubicBezTo>
                  <a:cubicBezTo>
                    <a:pt x="406" y="150"/>
                    <a:pt x="404" y="154"/>
                    <a:pt x="397" y="161"/>
                  </a:cubicBezTo>
                  <a:cubicBezTo>
                    <a:pt x="402" y="157"/>
                    <a:pt x="415" y="159"/>
                    <a:pt x="420" y="162"/>
                  </a:cubicBezTo>
                  <a:cubicBezTo>
                    <a:pt x="429" y="166"/>
                    <a:pt x="430" y="179"/>
                    <a:pt x="423" y="186"/>
                  </a:cubicBezTo>
                  <a:cubicBezTo>
                    <a:pt x="418" y="189"/>
                    <a:pt x="412" y="191"/>
                    <a:pt x="408" y="194"/>
                  </a:cubicBezTo>
                  <a:cubicBezTo>
                    <a:pt x="411" y="194"/>
                    <a:pt x="413" y="196"/>
                    <a:pt x="413" y="199"/>
                  </a:cubicBezTo>
                  <a:cubicBezTo>
                    <a:pt x="418" y="201"/>
                    <a:pt x="417" y="198"/>
                    <a:pt x="419" y="197"/>
                  </a:cubicBezTo>
                  <a:cubicBezTo>
                    <a:pt x="422" y="195"/>
                    <a:pt x="424" y="193"/>
                    <a:pt x="427" y="192"/>
                  </a:cubicBezTo>
                  <a:cubicBezTo>
                    <a:pt x="432" y="190"/>
                    <a:pt x="437" y="189"/>
                    <a:pt x="443" y="190"/>
                  </a:cubicBezTo>
                  <a:cubicBezTo>
                    <a:pt x="441" y="196"/>
                    <a:pt x="434" y="199"/>
                    <a:pt x="435" y="205"/>
                  </a:cubicBezTo>
                  <a:cubicBezTo>
                    <a:pt x="436" y="205"/>
                    <a:pt x="439" y="205"/>
                    <a:pt x="441" y="205"/>
                  </a:cubicBezTo>
                  <a:cubicBezTo>
                    <a:pt x="440" y="210"/>
                    <a:pt x="445" y="209"/>
                    <a:pt x="444" y="214"/>
                  </a:cubicBezTo>
                  <a:cubicBezTo>
                    <a:pt x="445" y="212"/>
                    <a:pt x="446" y="209"/>
                    <a:pt x="448" y="208"/>
                  </a:cubicBezTo>
                  <a:cubicBezTo>
                    <a:pt x="450" y="207"/>
                    <a:pt x="451" y="210"/>
                    <a:pt x="453" y="209"/>
                  </a:cubicBezTo>
                  <a:cubicBezTo>
                    <a:pt x="456" y="207"/>
                    <a:pt x="455" y="202"/>
                    <a:pt x="457" y="200"/>
                  </a:cubicBezTo>
                  <a:cubicBezTo>
                    <a:pt x="466" y="194"/>
                    <a:pt x="483" y="205"/>
                    <a:pt x="490" y="209"/>
                  </a:cubicBezTo>
                  <a:cubicBezTo>
                    <a:pt x="497" y="215"/>
                    <a:pt x="511" y="226"/>
                    <a:pt x="504" y="236"/>
                  </a:cubicBezTo>
                  <a:cubicBezTo>
                    <a:pt x="502" y="238"/>
                    <a:pt x="500" y="243"/>
                    <a:pt x="498" y="245"/>
                  </a:cubicBezTo>
                  <a:cubicBezTo>
                    <a:pt x="495" y="249"/>
                    <a:pt x="487" y="249"/>
                    <a:pt x="483" y="249"/>
                  </a:cubicBezTo>
                  <a:cubicBezTo>
                    <a:pt x="489" y="248"/>
                    <a:pt x="495" y="252"/>
                    <a:pt x="501" y="252"/>
                  </a:cubicBezTo>
                  <a:cubicBezTo>
                    <a:pt x="502" y="255"/>
                    <a:pt x="501" y="257"/>
                    <a:pt x="500" y="260"/>
                  </a:cubicBezTo>
                  <a:cubicBezTo>
                    <a:pt x="501" y="257"/>
                    <a:pt x="504" y="253"/>
                    <a:pt x="506" y="251"/>
                  </a:cubicBezTo>
                  <a:cubicBezTo>
                    <a:pt x="509" y="249"/>
                    <a:pt x="515" y="245"/>
                    <a:pt x="519" y="247"/>
                  </a:cubicBezTo>
                  <a:cubicBezTo>
                    <a:pt x="523" y="249"/>
                    <a:pt x="523" y="257"/>
                    <a:pt x="522" y="261"/>
                  </a:cubicBezTo>
                  <a:cubicBezTo>
                    <a:pt x="519" y="271"/>
                    <a:pt x="512" y="277"/>
                    <a:pt x="506" y="283"/>
                  </a:cubicBezTo>
                  <a:cubicBezTo>
                    <a:pt x="512" y="283"/>
                    <a:pt x="513" y="282"/>
                    <a:pt x="516" y="279"/>
                  </a:cubicBezTo>
                  <a:cubicBezTo>
                    <a:pt x="519" y="275"/>
                    <a:pt x="520" y="275"/>
                    <a:pt x="525" y="272"/>
                  </a:cubicBezTo>
                  <a:cubicBezTo>
                    <a:pt x="529" y="270"/>
                    <a:pt x="531" y="266"/>
                    <a:pt x="534" y="264"/>
                  </a:cubicBezTo>
                  <a:cubicBezTo>
                    <a:pt x="537" y="264"/>
                    <a:pt x="541" y="264"/>
                    <a:pt x="543" y="264"/>
                  </a:cubicBezTo>
                  <a:cubicBezTo>
                    <a:pt x="541" y="267"/>
                    <a:pt x="541" y="271"/>
                    <a:pt x="539" y="275"/>
                  </a:cubicBezTo>
                  <a:cubicBezTo>
                    <a:pt x="537" y="279"/>
                    <a:pt x="534" y="281"/>
                    <a:pt x="532" y="284"/>
                  </a:cubicBezTo>
                  <a:cubicBezTo>
                    <a:pt x="537" y="283"/>
                    <a:pt x="541" y="279"/>
                    <a:pt x="546" y="275"/>
                  </a:cubicBezTo>
                  <a:cubicBezTo>
                    <a:pt x="557" y="266"/>
                    <a:pt x="561" y="278"/>
                    <a:pt x="570" y="282"/>
                  </a:cubicBezTo>
                  <a:cubicBezTo>
                    <a:pt x="574" y="285"/>
                    <a:pt x="579" y="289"/>
                    <a:pt x="584" y="290"/>
                  </a:cubicBezTo>
                  <a:cubicBezTo>
                    <a:pt x="584" y="295"/>
                    <a:pt x="590" y="299"/>
                    <a:pt x="588" y="302"/>
                  </a:cubicBezTo>
                  <a:cubicBezTo>
                    <a:pt x="585" y="305"/>
                    <a:pt x="580" y="302"/>
                    <a:pt x="578" y="304"/>
                  </a:cubicBezTo>
                  <a:cubicBezTo>
                    <a:pt x="575" y="305"/>
                    <a:pt x="575" y="309"/>
                    <a:pt x="572" y="310"/>
                  </a:cubicBezTo>
                  <a:cubicBezTo>
                    <a:pt x="568" y="313"/>
                    <a:pt x="559" y="312"/>
                    <a:pt x="554" y="314"/>
                  </a:cubicBezTo>
                  <a:cubicBezTo>
                    <a:pt x="550" y="316"/>
                    <a:pt x="545" y="320"/>
                    <a:pt x="543" y="323"/>
                  </a:cubicBezTo>
                  <a:cubicBezTo>
                    <a:pt x="549" y="324"/>
                    <a:pt x="556" y="319"/>
                    <a:pt x="562" y="318"/>
                  </a:cubicBezTo>
                  <a:cubicBezTo>
                    <a:pt x="568" y="316"/>
                    <a:pt x="575" y="320"/>
                    <a:pt x="580" y="318"/>
                  </a:cubicBezTo>
                  <a:cubicBezTo>
                    <a:pt x="586" y="315"/>
                    <a:pt x="584" y="304"/>
                    <a:pt x="592" y="308"/>
                  </a:cubicBezTo>
                  <a:cubicBezTo>
                    <a:pt x="595" y="310"/>
                    <a:pt x="597" y="317"/>
                    <a:pt x="600" y="319"/>
                  </a:cubicBezTo>
                  <a:cubicBezTo>
                    <a:pt x="603" y="323"/>
                    <a:pt x="608" y="327"/>
                    <a:pt x="610" y="332"/>
                  </a:cubicBezTo>
                  <a:cubicBezTo>
                    <a:pt x="612" y="339"/>
                    <a:pt x="612" y="349"/>
                    <a:pt x="614" y="356"/>
                  </a:cubicBezTo>
                  <a:cubicBezTo>
                    <a:pt x="607" y="357"/>
                    <a:pt x="596" y="350"/>
                    <a:pt x="590" y="353"/>
                  </a:cubicBezTo>
                  <a:cubicBezTo>
                    <a:pt x="587" y="354"/>
                    <a:pt x="584" y="359"/>
                    <a:pt x="581" y="361"/>
                  </a:cubicBezTo>
                  <a:cubicBezTo>
                    <a:pt x="577" y="363"/>
                    <a:pt x="575" y="363"/>
                    <a:pt x="571" y="363"/>
                  </a:cubicBezTo>
                  <a:cubicBezTo>
                    <a:pt x="579" y="366"/>
                    <a:pt x="587" y="374"/>
                    <a:pt x="596" y="373"/>
                  </a:cubicBezTo>
                  <a:cubicBezTo>
                    <a:pt x="605" y="373"/>
                    <a:pt x="617" y="375"/>
                    <a:pt x="621" y="383"/>
                  </a:cubicBezTo>
                  <a:cubicBezTo>
                    <a:pt x="623" y="385"/>
                    <a:pt x="627" y="393"/>
                    <a:pt x="626" y="396"/>
                  </a:cubicBezTo>
                  <a:cubicBezTo>
                    <a:pt x="624" y="404"/>
                    <a:pt x="619" y="396"/>
                    <a:pt x="615" y="396"/>
                  </a:cubicBezTo>
                  <a:cubicBezTo>
                    <a:pt x="613" y="396"/>
                    <a:pt x="611" y="398"/>
                    <a:pt x="609" y="398"/>
                  </a:cubicBezTo>
                  <a:cubicBezTo>
                    <a:pt x="606" y="399"/>
                    <a:pt x="604" y="398"/>
                    <a:pt x="601" y="397"/>
                  </a:cubicBezTo>
                  <a:cubicBezTo>
                    <a:pt x="597" y="396"/>
                    <a:pt x="591" y="391"/>
                    <a:pt x="587" y="392"/>
                  </a:cubicBezTo>
                  <a:cubicBezTo>
                    <a:pt x="587" y="393"/>
                    <a:pt x="586" y="394"/>
                    <a:pt x="587" y="395"/>
                  </a:cubicBezTo>
                  <a:cubicBezTo>
                    <a:pt x="584" y="395"/>
                    <a:pt x="582" y="395"/>
                    <a:pt x="579" y="395"/>
                  </a:cubicBezTo>
                  <a:cubicBezTo>
                    <a:pt x="579" y="396"/>
                    <a:pt x="579" y="397"/>
                    <a:pt x="579" y="397"/>
                  </a:cubicBezTo>
                  <a:cubicBezTo>
                    <a:pt x="583" y="399"/>
                    <a:pt x="599" y="403"/>
                    <a:pt x="598" y="409"/>
                  </a:cubicBezTo>
                  <a:cubicBezTo>
                    <a:pt x="595" y="411"/>
                    <a:pt x="592" y="410"/>
                    <a:pt x="590" y="412"/>
                  </a:cubicBezTo>
                  <a:cubicBezTo>
                    <a:pt x="596" y="418"/>
                    <a:pt x="594" y="418"/>
                    <a:pt x="592" y="425"/>
                  </a:cubicBezTo>
                  <a:cubicBezTo>
                    <a:pt x="591" y="428"/>
                    <a:pt x="592" y="434"/>
                    <a:pt x="590" y="437"/>
                  </a:cubicBezTo>
                  <a:cubicBezTo>
                    <a:pt x="597" y="439"/>
                    <a:pt x="603" y="440"/>
                    <a:pt x="610" y="441"/>
                  </a:cubicBezTo>
                  <a:cubicBezTo>
                    <a:pt x="615" y="442"/>
                    <a:pt x="614" y="444"/>
                    <a:pt x="617" y="446"/>
                  </a:cubicBezTo>
                  <a:cubicBezTo>
                    <a:pt x="620" y="447"/>
                    <a:pt x="623" y="448"/>
                    <a:pt x="626" y="449"/>
                  </a:cubicBezTo>
                  <a:cubicBezTo>
                    <a:pt x="628" y="451"/>
                    <a:pt x="630" y="455"/>
                    <a:pt x="631" y="457"/>
                  </a:cubicBezTo>
                  <a:cubicBezTo>
                    <a:pt x="633" y="459"/>
                    <a:pt x="635" y="460"/>
                    <a:pt x="637" y="462"/>
                  </a:cubicBezTo>
                  <a:cubicBezTo>
                    <a:pt x="639" y="467"/>
                    <a:pt x="638" y="474"/>
                    <a:pt x="639" y="479"/>
                  </a:cubicBezTo>
                  <a:cubicBezTo>
                    <a:pt x="645" y="466"/>
                    <a:pt x="651" y="475"/>
                    <a:pt x="660" y="477"/>
                  </a:cubicBezTo>
                  <a:cubicBezTo>
                    <a:pt x="665" y="478"/>
                    <a:pt x="671" y="479"/>
                    <a:pt x="675" y="482"/>
                  </a:cubicBezTo>
                  <a:cubicBezTo>
                    <a:pt x="680" y="485"/>
                    <a:pt x="679" y="491"/>
                    <a:pt x="682" y="496"/>
                  </a:cubicBezTo>
                  <a:cubicBezTo>
                    <a:pt x="683" y="497"/>
                    <a:pt x="685" y="497"/>
                    <a:pt x="685" y="498"/>
                  </a:cubicBezTo>
                  <a:cubicBezTo>
                    <a:pt x="686" y="499"/>
                    <a:pt x="686" y="501"/>
                    <a:pt x="687" y="502"/>
                  </a:cubicBezTo>
                  <a:cubicBezTo>
                    <a:pt x="689" y="505"/>
                    <a:pt x="688" y="505"/>
                    <a:pt x="691" y="507"/>
                  </a:cubicBezTo>
                  <a:cubicBezTo>
                    <a:pt x="693" y="509"/>
                    <a:pt x="695" y="507"/>
                    <a:pt x="696" y="511"/>
                  </a:cubicBezTo>
                  <a:cubicBezTo>
                    <a:pt x="703" y="508"/>
                    <a:pt x="703" y="516"/>
                    <a:pt x="701" y="521"/>
                  </a:cubicBezTo>
                  <a:cubicBezTo>
                    <a:pt x="700" y="525"/>
                    <a:pt x="697" y="522"/>
                    <a:pt x="701" y="526"/>
                  </a:cubicBezTo>
                  <a:cubicBezTo>
                    <a:pt x="703" y="528"/>
                    <a:pt x="707" y="529"/>
                    <a:pt x="709" y="529"/>
                  </a:cubicBezTo>
                  <a:cubicBezTo>
                    <a:pt x="713" y="530"/>
                    <a:pt x="720" y="529"/>
                    <a:pt x="723" y="531"/>
                  </a:cubicBezTo>
                  <a:cubicBezTo>
                    <a:pt x="726" y="533"/>
                    <a:pt x="727" y="542"/>
                    <a:pt x="726" y="545"/>
                  </a:cubicBezTo>
                  <a:cubicBezTo>
                    <a:pt x="733" y="546"/>
                    <a:pt x="731" y="539"/>
                    <a:pt x="735" y="538"/>
                  </a:cubicBezTo>
                  <a:cubicBezTo>
                    <a:pt x="737" y="537"/>
                    <a:pt x="739" y="539"/>
                    <a:pt x="740" y="541"/>
                  </a:cubicBezTo>
                  <a:cubicBezTo>
                    <a:pt x="741" y="545"/>
                    <a:pt x="738" y="545"/>
                    <a:pt x="737" y="549"/>
                  </a:cubicBezTo>
                  <a:cubicBezTo>
                    <a:pt x="735" y="556"/>
                    <a:pt x="743" y="550"/>
                    <a:pt x="746" y="550"/>
                  </a:cubicBezTo>
                  <a:cubicBezTo>
                    <a:pt x="750" y="550"/>
                    <a:pt x="749" y="551"/>
                    <a:pt x="752" y="554"/>
                  </a:cubicBezTo>
                  <a:cubicBezTo>
                    <a:pt x="758" y="558"/>
                    <a:pt x="759" y="562"/>
                    <a:pt x="764" y="568"/>
                  </a:cubicBezTo>
                  <a:cubicBezTo>
                    <a:pt x="766" y="571"/>
                    <a:pt x="771" y="574"/>
                    <a:pt x="771" y="578"/>
                  </a:cubicBezTo>
                  <a:cubicBezTo>
                    <a:pt x="770" y="582"/>
                    <a:pt x="767" y="582"/>
                    <a:pt x="765" y="585"/>
                  </a:cubicBezTo>
                  <a:cubicBezTo>
                    <a:pt x="764" y="587"/>
                    <a:pt x="764" y="592"/>
                    <a:pt x="762" y="595"/>
                  </a:cubicBezTo>
                  <a:cubicBezTo>
                    <a:pt x="760" y="600"/>
                    <a:pt x="761" y="600"/>
                    <a:pt x="756" y="602"/>
                  </a:cubicBezTo>
                  <a:cubicBezTo>
                    <a:pt x="754" y="602"/>
                    <a:pt x="747" y="603"/>
                    <a:pt x="746" y="604"/>
                  </a:cubicBezTo>
                  <a:cubicBezTo>
                    <a:pt x="744" y="607"/>
                    <a:pt x="751" y="613"/>
                    <a:pt x="751" y="617"/>
                  </a:cubicBezTo>
                  <a:cubicBezTo>
                    <a:pt x="750" y="622"/>
                    <a:pt x="745" y="627"/>
                    <a:pt x="744" y="632"/>
                  </a:cubicBezTo>
                  <a:cubicBezTo>
                    <a:pt x="744" y="632"/>
                    <a:pt x="742" y="638"/>
                    <a:pt x="742" y="637"/>
                  </a:cubicBezTo>
                  <a:cubicBezTo>
                    <a:pt x="743" y="640"/>
                    <a:pt x="748" y="640"/>
                    <a:pt x="747" y="644"/>
                  </a:cubicBezTo>
                  <a:cubicBezTo>
                    <a:pt x="747" y="648"/>
                    <a:pt x="737" y="649"/>
                    <a:pt x="734" y="650"/>
                  </a:cubicBezTo>
                  <a:cubicBezTo>
                    <a:pt x="729" y="651"/>
                    <a:pt x="724" y="650"/>
                    <a:pt x="719" y="650"/>
                  </a:cubicBezTo>
                  <a:cubicBezTo>
                    <a:pt x="718" y="654"/>
                    <a:pt x="717" y="657"/>
                    <a:pt x="718" y="661"/>
                  </a:cubicBezTo>
                  <a:cubicBezTo>
                    <a:pt x="718" y="664"/>
                    <a:pt x="721" y="665"/>
                    <a:pt x="718" y="669"/>
                  </a:cubicBezTo>
                  <a:cubicBezTo>
                    <a:pt x="716" y="674"/>
                    <a:pt x="715" y="672"/>
                    <a:pt x="714" y="678"/>
                  </a:cubicBezTo>
                  <a:cubicBezTo>
                    <a:pt x="714" y="681"/>
                    <a:pt x="714" y="685"/>
                    <a:pt x="714" y="688"/>
                  </a:cubicBezTo>
                  <a:cubicBezTo>
                    <a:pt x="707" y="688"/>
                    <a:pt x="703" y="686"/>
                    <a:pt x="698" y="683"/>
                  </a:cubicBezTo>
                  <a:cubicBezTo>
                    <a:pt x="694" y="681"/>
                    <a:pt x="685" y="679"/>
                    <a:pt x="685" y="675"/>
                  </a:cubicBezTo>
                  <a:cubicBezTo>
                    <a:pt x="683" y="681"/>
                    <a:pt x="674" y="669"/>
                    <a:pt x="672" y="666"/>
                  </a:cubicBezTo>
                  <a:cubicBezTo>
                    <a:pt x="669" y="663"/>
                    <a:pt x="669" y="659"/>
                    <a:pt x="666" y="656"/>
                  </a:cubicBezTo>
                  <a:cubicBezTo>
                    <a:pt x="663" y="653"/>
                    <a:pt x="661" y="652"/>
                    <a:pt x="659" y="647"/>
                  </a:cubicBezTo>
                  <a:cubicBezTo>
                    <a:pt x="656" y="641"/>
                    <a:pt x="656" y="636"/>
                    <a:pt x="657" y="630"/>
                  </a:cubicBezTo>
                  <a:cubicBezTo>
                    <a:pt x="658" y="622"/>
                    <a:pt x="660" y="624"/>
                    <a:pt x="666" y="620"/>
                  </a:cubicBezTo>
                  <a:cubicBezTo>
                    <a:pt x="659" y="619"/>
                    <a:pt x="651" y="623"/>
                    <a:pt x="644" y="622"/>
                  </a:cubicBezTo>
                  <a:cubicBezTo>
                    <a:pt x="643" y="618"/>
                    <a:pt x="645" y="615"/>
                    <a:pt x="645" y="611"/>
                  </a:cubicBezTo>
                  <a:cubicBezTo>
                    <a:pt x="635" y="613"/>
                    <a:pt x="634" y="609"/>
                    <a:pt x="628" y="604"/>
                  </a:cubicBezTo>
                  <a:cubicBezTo>
                    <a:pt x="624" y="602"/>
                    <a:pt x="617" y="600"/>
                    <a:pt x="613" y="597"/>
                  </a:cubicBezTo>
                  <a:cubicBezTo>
                    <a:pt x="614" y="606"/>
                    <a:pt x="607" y="602"/>
                    <a:pt x="602" y="601"/>
                  </a:cubicBezTo>
                  <a:cubicBezTo>
                    <a:pt x="605" y="609"/>
                    <a:pt x="618" y="616"/>
                    <a:pt x="618" y="624"/>
                  </a:cubicBezTo>
                  <a:cubicBezTo>
                    <a:pt x="610" y="623"/>
                    <a:pt x="612" y="632"/>
                    <a:pt x="612" y="637"/>
                  </a:cubicBezTo>
                  <a:cubicBezTo>
                    <a:pt x="612" y="645"/>
                    <a:pt x="617" y="649"/>
                    <a:pt x="620" y="656"/>
                  </a:cubicBezTo>
                  <a:cubicBezTo>
                    <a:pt x="623" y="662"/>
                    <a:pt x="622" y="669"/>
                    <a:pt x="625" y="675"/>
                  </a:cubicBezTo>
                  <a:cubicBezTo>
                    <a:pt x="625" y="677"/>
                    <a:pt x="627" y="677"/>
                    <a:pt x="628" y="679"/>
                  </a:cubicBezTo>
                  <a:cubicBezTo>
                    <a:pt x="629" y="682"/>
                    <a:pt x="628" y="684"/>
                    <a:pt x="631" y="687"/>
                  </a:cubicBezTo>
                  <a:cubicBezTo>
                    <a:pt x="634" y="689"/>
                    <a:pt x="642" y="689"/>
                    <a:pt x="646" y="691"/>
                  </a:cubicBezTo>
                  <a:cubicBezTo>
                    <a:pt x="654" y="694"/>
                    <a:pt x="664" y="698"/>
                    <a:pt x="667" y="705"/>
                  </a:cubicBezTo>
                  <a:cubicBezTo>
                    <a:pt x="668" y="707"/>
                    <a:pt x="667" y="710"/>
                    <a:pt x="668" y="712"/>
                  </a:cubicBezTo>
                  <a:cubicBezTo>
                    <a:pt x="669" y="714"/>
                    <a:pt x="671" y="715"/>
                    <a:pt x="672" y="717"/>
                  </a:cubicBezTo>
                  <a:cubicBezTo>
                    <a:pt x="672" y="721"/>
                    <a:pt x="669" y="723"/>
                    <a:pt x="670" y="727"/>
                  </a:cubicBezTo>
                  <a:cubicBezTo>
                    <a:pt x="671" y="728"/>
                    <a:pt x="674" y="730"/>
                    <a:pt x="674" y="732"/>
                  </a:cubicBezTo>
                  <a:cubicBezTo>
                    <a:pt x="675" y="739"/>
                    <a:pt x="669" y="737"/>
                    <a:pt x="676" y="742"/>
                  </a:cubicBezTo>
                  <a:cubicBezTo>
                    <a:pt x="677" y="742"/>
                    <a:pt x="676" y="744"/>
                    <a:pt x="678" y="745"/>
                  </a:cubicBezTo>
                  <a:cubicBezTo>
                    <a:pt x="679" y="746"/>
                    <a:pt x="681" y="745"/>
                    <a:pt x="682" y="746"/>
                  </a:cubicBezTo>
                  <a:cubicBezTo>
                    <a:pt x="684" y="749"/>
                    <a:pt x="680" y="757"/>
                    <a:pt x="686" y="758"/>
                  </a:cubicBezTo>
                  <a:cubicBezTo>
                    <a:pt x="689" y="758"/>
                    <a:pt x="689" y="752"/>
                    <a:pt x="693" y="754"/>
                  </a:cubicBezTo>
                  <a:cubicBezTo>
                    <a:pt x="693" y="755"/>
                    <a:pt x="694" y="762"/>
                    <a:pt x="695" y="762"/>
                  </a:cubicBezTo>
                  <a:cubicBezTo>
                    <a:pt x="695" y="763"/>
                    <a:pt x="697" y="764"/>
                    <a:pt x="697" y="765"/>
                  </a:cubicBezTo>
                  <a:cubicBezTo>
                    <a:pt x="697" y="767"/>
                    <a:pt x="695" y="767"/>
                    <a:pt x="696" y="768"/>
                  </a:cubicBezTo>
                  <a:cubicBezTo>
                    <a:pt x="696" y="771"/>
                    <a:pt x="697" y="773"/>
                    <a:pt x="698" y="776"/>
                  </a:cubicBezTo>
                  <a:cubicBezTo>
                    <a:pt x="686" y="773"/>
                    <a:pt x="699" y="790"/>
                    <a:pt x="698" y="793"/>
                  </a:cubicBezTo>
                  <a:cubicBezTo>
                    <a:pt x="693" y="791"/>
                    <a:pt x="692" y="784"/>
                    <a:pt x="686" y="783"/>
                  </a:cubicBezTo>
                  <a:cubicBezTo>
                    <a:pt x="685" y="786"/>
                    <a:pt x="684" y="791"/>
                    <a:pt x="681" y="792"/>
                  </a:cubicBezTo>
                  <a:cubicBezTo>
                    <a:pt x="677" y="794"/>
                    <a:pt x="677" y="789"/>
                    <a:pt x="674" y="786"/>
                  </a:cubicBezTo>
                  <a:cubicBezTo>
                    <a:pt x="674" y="788"/>
                    <a:pt x="674" y="792"/>
                    <a:pt x="674" y="794"/>
                  </a:cubicBezTo>
                  <a:cubicBezTo>
                    <a:pt x="675" y="796"/>
                    <a:pt x="677" y="798"/>
                    <a:pt x="678" y="799"/>
                  </a:cubicBezTo>
                  <a:cubicBezTo>
                    <a:pt x="678" y="801"/>
                    <a:pt x="677" y="804"/>
                    <a:pt x="677" y="806"/>
                  </a:cubicBezTo>
                  <a:cubicBezTo>
                    <a:pt x="677" y="808"/>
                    <a:pt x="679" y="811"/>
                    <a:pt x="679" y="813"/>
                  </a:cubicBezTo>
                  <a:cubicBezTo>
                    <a:pt x="676" y="815"/>
                    <a:pt x="672" y="815"/>
                    <a:pt x="668" y="812"/>
                  </a:cubicBezTo>
                  <a:cubicBezTo>
                    <a:pt x="668" y="817"/>
                    <a:pt x="674" y="827"/>
                    <a:pt x="677" y="830"/>
                  </a:cubicBezTo>
                  <a:cubicBezTo>
                    <a:pt x="681" y="834"/>
                    <a:pt x="690" y="832"/>
                    <a:pt x="692" y="836"/>
                  </a:cubicBezTo>
                  <a:cubicBezTo>
                    <a:pt x="688" y="838"/>
                    <a:pt x="682" y="835"/>
                    <a:pt x="682" y="842"/>
                  </a:cubicBezTo>
                  <a:cubicBezTo>
                    <a:pt x="673" y="844"/>
                    <a:pt x="672" y="837"/>
                    <a:pt x="667" y="831"/>
                  </a:cubicBezTo>
                  <a:cubicBezTo>
                    <a:pt x="663" y="825"/>
                    <a:pt x="660" y="825"/>
                    <a:pt x="661" y="817"/>
                  </a:cubicBezTo>
                  <a:cubicBezTo>
                    <a:pt x="655" y="816"/>
                    <a:pt x="652" y="813"/>
                    <a:pt x="647" y="810"/>
                  </a:cubicBezTo>
                  <a:cubicBezTo>
                    <a:pt x="642" y="807"/>
                    <a:pt x="636" y="808"/>
                    <a:pt x="631" y="805"/>
                  </a:cubicBezTo>
                  <a:cubicBezTo>
                    <a:pt x="631" y="806"/>
                    <a:pt x="631" y="807"/>
                    <a:pt x="631" y="808"/>
                  </a:cubicBezTo>
                  <a:cubicBezTo>
                    <a:pt x="625" y="803"/>
                    <a:pt x="620" y="798"/>
                    <a:pt x="616" y="792"/>
                  </a:cubicBezTo>
                  <a:cubicBezTo>
                    <a:pt x="612" y="787"/>
                    <a:pt x="607" y="780"/>
                    <a:pt x="600" y="778"/>
                  </a:cubicBezTo>
                  <a:cubicBezTo>
                    <a:pt x="599" y="777"/>
                    <a:pt x="598" y="779"/>
                    <a:pt x="597" y="778"/>
                  </a:cubicBezTo>
                  <a:cubicBezTo>
                    <a:pt x="595" y="778"/>
                    <a:pt x="594" y="776"/>
                    <a:pt x="592" y="776"/>
                  </a:cubicBezTo>
                  <a:cubicBezTo>
                    <a:pt x="588" y="774"/>
                    <a:pt x="587" y="773"/>
                    <a:pt x="584" y="770"/>
                  </a:cubicBezTo>
                  <a:cubicBezTo>
                    <a:pt x="580" y="767"/>
                    <a:pt x="573" y="763"/>
                    <a:pt x="568" y="764"/>
                  </a:cubicBezTo>
                  <a:cubicBezTo>
                    <a:pt x="566" y="769"/>
                    <a:pt x="570" y="771"/>
                    <a:pt x="573" y="774"/>
                  </a:cubicBezTo>
                  <a:cubicBezTo>
                    <a:pt x="575" y="775"/>
                    <a:pt x="575" y="775"/>
                    <a:pt x="577" y="777"/>
                  </a:cubicBezTo>
                  <a:cubicBezTo>
                    <a:pt x="579" y="779"/>
                    <a:pt x="578" y="781"/>
                    <a:pt x="581" y="782"/>
                  </a:cubicBezTo>
                  <a:cubicBezTo>
                    <a:pt x="583" y="784"/>
                    <a:pt x="587" y="783"/>
                    <a:pt x="590" y="785"/>
                  </a:cubicBezTo>
                  <a:cubicBezTo>
                    <a:pt x="592" y="786"/>
                    <a:pt x="590" y="789"/>
                    <a:pt x="591" y="790"/>
                  </a:cubicBezTo>
                  <a:cubicBezTo>
                    <a:pt x="592" y="791"/>
                    <a:pt x="595" y="790"/>
                    <a:pt x="597" y="791"/>
                  </a:cubicBezTo>
                  <a:cubicBezTo>
                    <a:pt x="599" y="794"/>
                    <a:pt x="598" y="797"/>
                    <a:pt x="600" y="799"/>
                  </a:cubicBezTo>
                  <a:cubicBezTo>
                    <a:pt x="601" y="803"/>
                    <a:pt x="603" y="803"/>
                    <a:pt x="606" y="806"/>
                  </a:cubicBezTo>
                  <a:cubicBezTo>
                    <a:pt x="610" y="809"/>
                    <a:pt x="614" y="814"/>
                    <a:pt x="617" y="818"/>
                  </a:cubicBezTo>
                  <a:cubicBezTo>
                    <a:pt x="619" y="820"/>
                    <a:pt x="619" y="822"/>
                    <a:pt x="620" y="824"/>
                  </a:cubicBezTo>
                  <a:cubicBezTo>
                    <a:pt x="622" y="826"/>
                    <a:pt x="626" y="826"/>
                    <a:pt x="628" y="827"/>
                  </a:cubicBezTo>
                  <a:cubicBezTo>
                    <a:pt x="630" y="829"/>
                    <a:pt x="630" y="831"/>
                    <a:pt x="631" y="833"/>
                  </a:cubicBezTo>
                  <a:cubicBezTo>
                    <a:pt x="632" y="834"/>
                    <a:pt x="630" y="835"/>
                    <a:pt x="631" y="836"/>
                  </a:cubicBezTo>
                  <a:cubicBezTo>
                    <a:pt x="632" y="837"/>
                    <a:pt x="635" y="838"/>
                    <a:pt x="636" y="839"/>
                  </a:cubicBezTo>
                  <a:cubicBezTo>
                    <a:pt x="638" y="841"/>
                    <a:pt x="638" y="843"/>
                    <a:pt x="640" y="845"/>
                  </a:cubicBezTo>
                  <a:cubicBezTo>
                    <a:pt x="642" y="847"/>
                    <a:pt x="645" y="847"/>
                    <a:pt x="646" y="851"/>
                  </a:cubicBezTo>
                  <a:cubicBezTo>
                    <a:pt x="647" y="853"/>
                    <a:pt x="645" y="854"/>
                    <a:pt x="646" y="856"/>
                  </a:cubicBezTo>
                  <a:cubicBezTo>
                    <a:pt x="646" y="859"/>
                    <a:pt x="647" y="861"/>
                    <a:pt x="648" y="863"/>
                  </a:cubicBezTo>
                  <a:cubicBezTo>
                    <a:pt x="647" y="863"/>
                    <a:pt x="645" y="863"/>
                    <a:pt x="644" y="863"/>
                  </a:cubicBezTo>
                  <a:cubicBezTo>
                    <a:pt x="644" y="868"/>
                    <a:pt x="645" y="869"/>
                    <a:pt x="641" y="871"/>
                  </a:cubicBezTo>
                  <a:cubicBezTo>
                    <a:pt x="634" y="874"/>
                    <a:pt x="630" y="866"/>
                    <a:pt x="625" y="864"/>
                  </a:cubicBezTo>
                  <a:cubicBezTo>
                    <a:pt x="620" y="862"/>
                    <a:pt x="597" y="861"/>
                    <a:pt x="596" y="855"/>
                  </a:cubicBezTo>
                  <a:cubicBezTo>
                    <a:pt x="590" y="853"/>
                    <a:pt x="584" y="852"/>
                    <a:pt x="579" y="850"/>
                  </a:cubicBezTo>
                  <a:cubicBezTo>
                    <a:pt x="576" y="849"/>
                    <a:pt x="574" y="847"/>
                    <a:pt x="573" y="846"/>
                  </a:cubicBezTo>
                  <a:cubicBezTo>
                    <a:pt x="567" y="844"/>
                    <a:pt x="554" y="841"/>
                    <a:pt x="554" y="833"/>
                  </a:cubicBezTo>
                  <a:cubicBezTo>
                    <a:pt x="550" y="832"/>
                    <a:pt x="549" y="828"/>
                    <a:pt x="548" y="825"/>
                  </a:cubicBezTo>
                  <a:cubicBezTo>
                    <a:pt x="547" y="823"/>
                    <a:pt x="547" y="822"/>
                    <a:pt x="544" y="821"/>
                  </a:cubicBezTo>
                  <a:cubicBezTo>
                    <a:pt x="542" y="821"/>
                    <a:pt x="539" y="821"/>
                    <a:pt x="537" y="821"/>
                  </a:cubicBezTo>
                  <a:cubicBezTo>
                    <a:pt x="534" y="821"/>
                    <a:pt x="533" y="821"/>
                    <a:pt x="531" y="820"/>
                  </a:cubicBezTo>
                  <a:cubicBezTo>
                    <a:pt x="528" y="819"/>
                    <a:pt x="528" y="818"/>
                    <a:pt x="526" y="816"/>
                  </a:cubicBezTo>
                  <a:cubicBezTo>
                    <a:pt x="524" y="814"/>
                    <a:pt x="523" y="815"/>
                    <a:pt x="520" y="815"/>
                  </a:cubicBezTo>
                  <a:cubicBezTo>
                    <a:pt x="517" y="815"/>
                    <a:pt x="516" y="813"/>
                    <a:pt x="513" y="812"/>
                  </a:cubicBezTo>
                  <a:cubicBezTo>
                    <a:pt x="515" y="814"/>
                    <a:pt x="519" y="817"/>
                    <a:pt x="522" y="818"/>
                  </a:cubicBezTo>
                  <a:cubicBezTo>
                    <a:pt x="523" y="819"/>
                    <a:pt x="524" y="819"/>
                    <a:pt x="525" y="820"/>
                  </a:cubicBezTo>
                  <a:cubicBezTo>
                    <a:pt x="526" y="820"/>
                    <a:pt x="527" y="822"/>
                    <a:pt x="528" y="823"/>
                  </a:cubicBezTo>
                  <a:cubicBezTo>
                    <a:pt x="530" y="825"/>
                    <a:pt x="533" y="827"/>
                    <a:pt x="533" y="829"/>
                  </a:cubicBezTo>
                  <a:cubicBezTo>
                    <a:pt x="533" y="832"/>
                    <a:pt x="531" y="832"/>
                    <a:pt x="528" y="833"/>
                  </a:cubicBezTo>
                  <a:cubicBezTo>
                    <a:pt x="523" y="833"/>
                    <a:pt x="520" y="835"/>
                    <a:pt x="517" y="830"/>
                  </a:cubicBezTo>
                  <a:cubicBezTo>
                    <a:pt x="516" y="827"/>
                    <a:pt x="516" y="825"/>
                    <a:pt x="514" y="822"/>
                  </a:cubicBezTo>
                  <a:cubicBezTo>
                    <a:pt x="514" y="822"/>
                    <a:pt x="512" y="820"/>
                    <a:pt x="512" y="819"/>
                  </a:cubicBezTo>
                  <a:cubicBezTo>
                    <a:pt x="510" y="818"/>
                    <a:pt x="510" y="820"/>
                    <a:pt x="509" y="819"/>
                  </a:cubicBezTo>
                  <a:cubicBezTo>
                    <a:pt x="509" y="819"/>
                    <a:pt x="509" y="819"/>
                    <a:pt x="509" y="819"/>
                  </a:cubicBezTo>
                  <a:cubicBezTo>
                    <a:pt x="507" y="818"/>
                    <a:pt x="505" y="816"/>
                    <a:pt x="505" y="813"/>
                  </a:cubicBezTo>
                  <a:cubicBezTo>
                    <a:pt x="505" y="812"/>
                    <a:pt x="507" y="809"/>
                    <a:pt x="506" y="807"/>
                  </a:cubicBezTo>
                  <a:cubicBezTo>
                    <a:pt x="505" y="804"/>
                    <a:pt x="501" y="806"/>
                    <a:pt x="499" y="806"/>
                  </a:cubicBezTo>
                  <a:cubicBezTo>
                    <a:pt x="496" y="805"/>
                    <a:pt x="496" y="802"/>
                    <a:pt x="495" y="799"/>
                  </a:cubicBezTo>
                  <a:cubicBezTo>
                    <a:pt x="493" y="796"/>
                    <a:pt x="491" y="794"/>
                    <a:pt x="490" y="791"/>
                  </a:cubicBezTo>
                  <a:cubicBezTo>
                    <a:pt x="489" y="790"/>
                    <a:pt x="488" y="790"/>
                    <a:pt x="488" y="789"/>
                  </a:cubicBezTo>
                  <a:cubicBezTo>
                    <a:pt x="488" y="788"/>
                    <a:pt x="488" y="786"/>
                    <a:pt x="487" y="786"/>
                  </a:cubicBezTo>
                  <a:cubicBezTo>
                    <a:pt x="486" y="785"/>
                    <a:pt x="485" y="786"/>
                    <a:pt x="484" y="785"/>
                  </a:cubicBezTo>
                  <a:cubicBezTo>
                    <a:pt x="484" y="785"/>
                    <a:pt x="483" y="782"/>
                    <a:pt x="482" y="782"/>
                  </a:cubicBezTo>
                  <a:cubicBezTo>
                    <a:pt x="481" y="780"/>
                    <a:pt x="478" y="777"/>
                    <a:pt x="483" y="777"/>
                  </a:cubicBezTo>
                  <a:cubicBezTo>
                    <a:pt x="484" y="777"/>
                    <a:pt x="499" y="783"/>
                    <a:pt x="495" y="776"/>
                  </a:cubicBezTo>
                  <a:cubicBezTo>
                    <a:pt x="495" y="776"/>
                    <a:pt x="493" y="775"/>
                    <a:pt x="492" y="775"/>
                  </a:cubicBezTo>
                  <a:cubicBezTo>
                    <a:pt x="491" y="774"/>
                    <a:pt x="491" y="772"/>
                    <a:pt x="490" y="771"/>
                  </a:cubicBezTo>
                  <a:cubicBezTo>
                    <a:pt x="489" y="770"/>
                    <a:pt x="483" y="769"/>
                    <a:pt x="480" y="768"/>
                  </a:cubicBezTo>
                  <a:cubicBezTo>
                    <a:pt x="477" y="767"/>
                    <a:pt x="475" y="765"/>
                    <a:pt x="473" y="763"/>
                  </a:cubicBezTo>
                  <a:cubicBezTo>
                    <a:pt x="471" y="762"/>
                    <a:pt x="471" y="762"/>
                    <a:pt x="469" y="761"/>
                  </a:cubicBezTo>
                  <a:cubicBezTo>
                    <a:pt x="467" y="761"/>
                    <a:pt x="467" y="760"/>
                    <a:pt x="465" y="759"/>
                  </a:cubicBezTo>
                  <a:cubicBezTo>
                    <a:pt x="463" y="758"/>
                    <a:pt x="461" y="756"/>
                    <a:pt x="460" y="754"/>
                  </a:cubicBezTo>
                  <a:cubicBezTo>
                    <a:pt x="460" y="751"/>
                    <a:pt x="461" y="749"/>
                    <a:pt x="462" y="747"/>
                  </a:cubicBezTo>
                  <a:cubicBezTo>
                    <a:pt x="459" y="746"/>
                    <a:pt x="457" y="746"/>
                    <a:pt x="455" y="745"/>
                  </a:cubicBezTo>
                  <a:cubicBezTo>
                    <a:pt x="452" y="744"/>
                    <a:pt x="451" y="742"/>
                    <a:pt x="448" y="742"/>
                  </a:cubicBezTo>
                  <a:cubicBezTo>
                    <a:pt x="445" y="742"/>
                    <a:pt x="442" y="743"/>
                    <a:pt x="440" y="742"/>
                  </a:cubicBezTo>
                  <a:cubicBezTo>
                    <a:pt x="436" y="741"/>
                    <a:pt x="435" y="738"/>
                    <a:pt x="433" y="734"/>
                  </a:cubicBezTo>
                  <a:cubicBezTo>
                    <a:pt x="433" y="733"/>
                    <a:pt x="432" y="734"/>
                    <a:pt x="432" y="732"/>
                  </a:cubicBezTo>
                  <a:cubicBezTo>
                    <a:pt x="432" y="731"/>
                    <a:pt x="433" y="729"/>
                    <a:pt x="433" y="728"/>
                  </a:cubicBezTo>
                  <a:cubicBezTo>
                    <a:pt x="432" y="728"/>
                    <a:pt x="427" y="724"/>
                    <a:pt x="426" y="724"/>
                  </a:cubicBezTo>
                  <a:cubicBezTo>
                    <a:pt x="424" y="723"/>
                    <a:pt x="421" y="723"/>
                    <a:pt x="422" y="719"/>
                  </a:cubicBezTo>
                  <a:cubicBezTo>
                    <a:pt x="419" y="719"/>
                    <a:pt x="418" y="721"/>
                    <a:pt x="417" y="722"/>
                  </a:cubicBezTo>
                  <a:cubicBezTo>
                    <a:pt x="415" y="724"/>
                    <a:pt x="414" y="725"/>
                    <a:pt x="412" y="725"/>
                  </a:cubicBezTo>
                  <a:cubicBezTo>
                    <a:pt x="408" y="725"/>
                    <a:pt x="407" y="723"/>
                    <a:pt x="405" y="722"/>
                  </a:cubicBezTo>
                  <a:cubicBezTo>
                    <a:pt x="403" y="721"/>
                    <a:pt x="401" y="721"/>
                    <a:pt x="400" y="721"/>
                  </a:cubicBezTo>
                  <a:cubicBezTo>
                    <a:pt x="399" y="721"/>
                    <a:pt x="399" y="722"/>
                    <a:pt x="399" y="722"/>
                  </a:cubicBezTo>
                  <a:cubicBezTo>
                    <a:pt x="398" y="722"/>
                    <a:pt x="398" y="721"/>
                    <a:pt x="397" y="720"/>
                  </a:cubicBezTo>
                  <a:cubicBezTo>
                    <a:pt x="396" y="719"/>
                    <a:pt x="395" y="718"/>
                    <a:pt x="394" y="718"/>
                  </a:cubicBezTo>
                  <a:cubicBezTo>
                    <a:pt x="393" y="716"/>
                    <a:pt x="391" y="713"/>
                    <a:pt x="389" y="714"/>
                  </a:cubicBezTo>
                  <a:cubicBezTo>
                    <a:pt x="385" y="715"/>
                    <a:pt x="388" y="718"/>
                    <a:pt x="389" y="720"/>
                  </a:cubicBezTo>
                  <a:cubicBezTo>
                    <a:pt x="390" y="723"/>
                    <a:pt x="389" y="724"/>
                    <a:pt x="386" y="722"/>
                  </a:cubicBezTo>
                  <a:cubicBezTo>
                    <a:pt x="384" y="724"/>
                    <a:pt x="389" y="726"/>
                    <a:pt x="387" y="727"/>
                  </a:cubicBezTo>
                  <a:cubicBezTo>
                    <a:pt x="386" y="730"/>
                    <a:pt x="382" y="725"/>
                    <a:pt x="381" y="725"/>
                  </a:cubicBezTo>
                  <a:cubicBezTo>
                    <a:pt x="380" y="724"/>
                    <a:pt x="376" y="724"/>
                    <a:pt x="375" y="724"/>
                  </a:cubicBezTo>
                  <a:cubicBezTo>
                    <a:pt x="372" y="725"/>
                    <a:pt x="372" y="727"/>
                    <a:pt x="370" y="729"/>
                  </a:cubicBezTo>
                  <a:cubicBezTo>
                    <a:pt x="368" y="732"/>
                    <a:pt x="366" y="729"/>
                    <a:pt x="364" y="731"/>
                  </a:cubicBezTo>
                  <a:cubicBezTo>
                    <a:pt x="363" y="732"/>
                    <a:pt x="364" y="735"/>
                    <a:pt x="363" y="737"/>
                  </a:cubicBezTo>
                  <a:cubicBezTo>
                    <a:pt x="361" y="740"/>
                    <a:pt x="361" y="738"/>
                    <a:pt x="359" y="736"/>
                  </a:cubicBezTo>
                  <a:cubicBezTo>
                    <a:pt x="355" y="731"/>
                    <a:pt x="350" y="732"/>
                    <a:pt x="344" y="732"/>
                  </a:cubicBezTo>
                  <a:cubicBezTo>
                    <a:pt x="340" y="731"/>
                    <a:pt x="339" y="732"/>
                    <a:pt x="337" y="728"/>
                  </a:cubicBezTo>
                  <a:cubicBezTo>
                    <a:pt x="335" y="724"/>
                    <a:pt x="333" y="727"/>
                    <a:pt x="330" y="726"/>
                  </a:cubicBezTo>
                  <a:cubicBezTo>
                    <a:pt x="328" y="725"/>
                    <a:pt x="328" y="723"/>
                    <a:pt x="327" y="723"/>
                  </a:cubicBezTo>
                  <a:cubicBezTo>
                    <a:pt x="326" y="722"/>
                    <a:pt x="324" y="722"/>
                    <a:pt x="323" y="721"/>
                  </a:cubicBezTo>
                  <a:cubicBezTo>
                    <a:pt x="320" y="718"/>
                    <a:pt x="323" y="717"/>
                    <a:pt x="322" y="714"/>
                  </a:cubicBezTo>
                  <a:cubicBezTo>
                    <a:pt x="321" y="713"/>
                    <a:pt x="320" y="712"/>
                    <a:pt x="320" y="711"/>
                  </a:cubicBezTo>
                  <a:cubicBezTo>
                    <a:pt x="319" y="710"/>
                    <a:pt x="319" y="709"/>
                    <a:pt x="319" y="708"/>
                  </a:cubicBezTo>
                  <a:cubicBezTo>
                    <a:pt x="319" y="706"/>
                    <a:pt x="318" y="704"/>
                    <a:pt x="319" y="701"/>
                  </a:cubicBezTo>
                  <a:cubicBezTo>
                    <a:pt x="320" y="699"/>
                    <a:pt x="322" y="698"/>
                    <a:pt x="322" y="696"/>
                  </a:cubicBezTo>
                  <a:cubicBezTo>
                    <a:pt x="323" y="693"/>
                    <a:pt x="320" y="691"/>
                    <a:pt x="320" y="688"/>
                  </a:cubicBezTo>
                  <a:cubicBezTo>
                    <a:pt x="319" y="685"/>
                    <a:pt x="322" y="684"/>
                    <a:pt x="324" y="682"/>
                  </a:cubicBezTo>
                  <a:cubicBezTo>
                    <a:pt x="326" y="680"/>
                    <a:pt x="328" y="677"/>
                    <a:pt x="331" y="676"/>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9" name="Freeform 333"/>
            <p:cNvSpPr>
              <a:spLocks/>
            </p:cNvSpPr>
            <p:nvPr/>
          </p:nvSpPr>
          <p:spPr bwMode="auto">
            <a:xfrm>
              <a:off x="16648112" y="-1128713"/>
              <a:ext cx="234950" cy="307975"/>
            </a:xfrm>
            <a:custGeom>
              <a:avLst/>
              <a:gdLst>
                <a:gd name="T0" fmla="*/ 48 w 63"/>
                <a:gd name="T1" fmla="*/ 4 h 82"/>
                <a:gd name="T2" fmla="*/ 63 w 63"/>
                <a:gd name="T3" fmla="*/ 17 h 82"/>
                <a:gd name="T4" fmla="*/ 60 w 63"/>
                <a:gd name="T5" fmla="*/ 27 h 82"/>
                <a:gd name="T6" fmla="*/ 61 w 63"/>
                <a:gd name="T7" fmla="*/ 37 h 82"/>
                <a:gd name="T8" fmla="*/ 59 w 63"/>
                <a:gd name="T9" fmla="*/ 59 h 82"/>
                <a:gd name="T10" fmla="*/ 55 w 63"/>
                <a:gd name="T11" fmla="*/ 69 h 82"/>
                <a:gd name="T12" fmla="*/ 49 w 63"/>
                <a:gd name="T13" fmla="*/ 71 h 82"/>
                <a:gd name="T14" fmla="*/ 46 w 63"/>
                <a:gd name="T15" fmla="*/ 75 h 82"/>
                <a:gd name="T16" fmla="*/ 19 w 63"/>
                <a:gd name="T17" fmla="*/ 80 h 82"/>
                <a:gd name="T18" fmla="*/ 4 w 63"/>
                <a:gd name="T19" fmla="*/ 68 h 82"/>
                <a:gd name="T20" fmla="*/ 1 w 63"/>
                <a:gd name="T21" fmla="*/ 44 h 82"/>
                <a:gd name="T22" fmla="*/ 6 w 63"/>
                <a:gd name="T23" fmla="*/ 32 h 82"/>
                <a:gd name="T24" fmla="*/ 8 w 63"/>
                <a:gd name="T25" fmla="*/ 20 h 82"/>
                <a:gd name="T26" fmla="*/ 28 w 63"/>
                <a:gd name="T27" fmla="*/ 0 h 82"/>
                <a:gd name="T28" fmla="*/ 30 w 63"/>
                <a:gd name="T29" fmla="*/ 3 h 82"/>
                <a:gd name="T30" fmla="*/ 35 w 63"/>
                <a:gd name="T31" fmla="*/ 2 h 82"/>
                <a:gd name="T32" fmla="*/ 48 w 63"/>
                <a:gd name="T33"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48" y="4"/>
                  </a:moveTo>
                  <a:cubicBezTo>
                    <a:pt x="55" y="6"/>
                    <a:pt x="62" y="7"/>
                    <a:pt x="63" y="17"/>
                  </a:cubicBezTo>
                  <a:cubicBezTo>
                    <a:pt x="63" y="21"/>
                    <a:pt x="61" y="23"/>
                    <a:pt x="60" y="27"/>
                  </a:cubicBezTo>
                  <a:cubicBezTo>
                    <a:pt x="59" y="31"/>
                    <a:pt x="61" y="34"/>
                    <a:pt x="61" y="37"/>
                  </a:cubicBezTo>
                  <a:cubicBezTo>
                    <a:pt x="62" y="44"/>
                    <a:pt x="60" y="52"/>
                    <a:pt x="59" y="59"/>
                  </a:cubicBezTo>
                  <a:cubicBezTo>
                    <a:pt x="58" y="64"/>
                    <a:pt x="59" y="66"/>
                    <a:pt x="55" y="69"/>
                  </a:cubicBezTo>
                  <a:cubicBezTo>
                    <a:pt x="54" y="70"/>
                    <a:pt x="51" y="71"/>
                    <a:pt x="49" y="71"/>
                  </a:cubicBezTo>
                  <a:cubicBezTo>
                    <a:pt x="49" y="72"/>
                    <a:pt x="47" y="74"/>
                    <a:pt x="46" y="75"/>
                  </a:cubicBezTo>
                  <a:cubicBezTo>
                    <a:pt x="38" y="80"/>
                    <a:pt x="27" y="79"/>
                    <a:pt x="19" y="80"/>
                  </a:cubicBezTo>
                  <a:cubicBezTo>
                    <a:pt x="9" y="82"/>
                    <a:pt x="5" y="78"/>
                    <a:pt x="4" y="68"/>
                  </a:cubicBezTo>
                  <a:cubicBezTo>
                    <a:pt x="2" y="61"/>
                    <a:pt x="0" y="52"/>
                    <a:pt x="1" y="44"/>
                  </a:cubicBezTo>
                  <a:cubicBezTo>
                    <a:pt x="2" y="40"/>
                    <a:pt x="5" y="36"/>
                    <a:pt x="6" y="32"/>
                  </a:cubicBezTo>
                  <a:cubicBezTo>
                    <a:pt x="7" y="28"/>
                    <a:pt x="7" y="24"/>
                    <a:pt x="8" y="20"/>
                  </a:cubicBezTo>
                  <a:cubicBezTo>
                    <a:pt x="10" y="14"/>
                    <a:pt x="20" y="2"/>
                    <a:pt x="28" y="0"/>
                  </a:cubicBezTo>
                  <a:cubicBezTo>
                    <a:pt x="27" y="0"/>
                    <a:pt x="29" y="3"/>
                    <a:pt x="30" y="3"/>
                  </a:cubicBezTo>
                  <a:cubicBezTo>
                    <a:pt x="31" y="4"/>
                    <a:pt x="33" y="2"/>
                    <a:pt x="35" y="2"/>
                  </a:cubicBezTo>
                  <a:cubicBezTo>
                    <a:pt x="40" y="1"/>
                    <a:pt x="42" y="1"/>
                    <a:pt x="48" y="4"/>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0" name="Freeform 334"/>
            <p:cNvSpPr>
              <a:spLocks/>
            </p:cNvSpPr>
            <p:nvPr/>
          </p:nvSpPr>
          <p:spPr bwMode="auto">
            <a:xfrm>
              <a:off x="16898937" y="-1087438"/>
              <a:ext cx="161925" cy="134938"/>
            </a:xfrm>
            <a:custGeom>
              <a:avLst/>
              <a:gdLst>
                <a:gd name="T0" fmla="*/ 17 w 43"/>
                <a:gd name="T1" fmla="*/ 2 h 36"/>
                <a:gd name="T2" fmla="*/ 16 w 43"/>
                <a:gd name="T3" fmla="*/ 7 h 36"/>
                <a:gd name="T4" fmla="*/ 27 w 43"/>
                <a:gd name="T5" fmla="*/ 12 h 36"/>
                <a:gd name="T6" fmla="*/ 37 w 43"/>
                <a:gd name="T7" fmla="*/ 12 h 36"/>
                <a:gd name="T8" fmla="*/ 40 w 43"/>
                <a:gd name="T9" fmla="*/ 30 h 36"/>
                <a:gd name="T10" fmla="*/ 17 w 43"/>
                <a:gd name="T11" fmla="*/ 29 h 36"/>
                <a:gd name="T12" fmla="*/ 9 w 43"/>
                <a:gd name="T13" fmla="*/ 31 h 36"/>
                <a:gd name="T14" fmla="*/ 3 w 43"/>
                <a:gd name="T15" fmla="*/ 22 h 36"/>
                <a:gd name="T16" fmla="*/ 5 w 43"/>
                <a:gd name="T17" fmla="*/ 8 h 36"/>
                <a:gd name="T18" fmla="*/ 10 w 43"/>
                <a:gd name="T19" fmla="*/ 8 h 36"/>
                <a:gd name="T20" fmla="*/ 11 w 43"/>
                <a:gd name="T21" fmla="*/ 5 h 36"/>
                <a:gd name="T22" fmla="*/ 17 w 43"/>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6">
                  <a:moveTo>
                    <a:pt x="17" y="2"/>
                  </a:moveTo>
                  <a:cubicBezTo>
                    <a:pt x="16" y="4"/>
                    <a:pt x="17" y="6"/>
                    <a:pt x="16" y="7"/>
                  </a:cubicBezTo>
                  <a:cubicBezTo>
                    <a:pt x="20" y="7"/>
                    <a:pt x="23" y="10"/>
                    <a:pt x="27" y="12"/>
                  </a:cubicBezTo>
                  <a:cubicBezTo>
                    <a:pt x="30" y="13"/>
                    <a:pt x="33" y="12"/>
                    <a:pt x="37" y="12"/>
                  </a:cubicBezTo>
                  <a:cubicBezTo>
                    <a:pt x="37" y="17"/>
                    <a:pt x="43" y="25"/>
                    <a:pt x="40" y="30"/>
                  </a:cubicBezTo>
                  <a:cubicBezTo>
                    <a:pt x="35" y="36"/>
                    <a:pt x="23" y="28"/>
                    <a:pt x="17" y="29"/>
                  </a:cubicBezTo>
                  <a:cubicBezTo>
                    <a:pt x="13" y="30"/>
                    <a:pt x="12" y="32"/>
                    <a:pt x="9" y="31"/>
                  </a:cubicBezTo>
                  <a:cubicBezTo>
                    <a:pt x="6" y="29"/>
                    <a:pt x="4" y="25"/>
                    <a:pt x="3" y="22"/>
                  </a:cubicBezTo>
                  <a:cubicBezTo>
                    <a:pt x="0" y="16"/>
                    <a:pt x="0" y="12"/>
                    <a:pt x="5" y="8"/>
                  </a:cubicBezTo>
                  <a:cubicBezTo>
                    <a:pt x="7" y="7"/>
                    <a:pt x="8" y="9"/>
                    <a:pt x="10" y="8"/>
                  </a:cubicBezTo>
                  <a:cubicBezTo>
                    <a:pt x="11" y="7"/>
                    <a:pt x="11" y="5"/>
                    <a:pt x="11" y="5"/>
                  </a:cubicBezTo>
                  <a:cubicBezTo>
                    <a:pt x="14" y="3"/>
                    <a:pt x="12" y="0"/>
                    <a:pt x="17"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1" name="Freeform 335"/>
            <p:cNvSpPr>
              <a:spLocks/>
            </p:cNvSpPr>
            <p:nvPr/>
          </p:nvSpPr>
          <p:spPr bwMode="auto">
            <a:xfrm>
              <a:off x="16830675" y="-1244600"/>
              <a:ext cx="82550" cy="134938"/>
            </a:xfrm>
            <a:custGeom>
              <a:avLst/>
              <a:gdLst>
                <a:gd name="T0" fmla="*/ 13 w 22"/>
                <a:gd name="T1" fmla="*/ 30 h 36"/>
                <a:gd name="T2" fmla="*/ 5 w 22"/>
                <a:gd name="T3" fmla="*/ 7 h 36"/>
                <a:gd name="T4" fmla="*/ 13 w 22"/>
                <a:gd name="T5" fmla="*/ 4 h 36"/>
                <a:gd name="T6" fmla="*/ 15 w 22"/>
                <a:gd name="T7" fmla="*/ 13 h 36"/>
                <a:gd name="T8" fmla="*/ 22 w 22"/>
                <a:gd name="T9" fmla="*/ 21 h 36"/>
                <a:gd name="T10" fmla="*/ 19 w 22"/>
                <a:gd name="T11" fmla="*/ 26 h 36"/>
                <a:gd name="T12" fmla="*/ 20 w 22"/>
                <a:gd name="T13" fmla="*/ 30 h 36"/>
                <a:gd name="T14" fmla="*/ 13 w 22"/>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6">
                  <a:moveTo>
                    <a:pt x="13" y="30"/>
                  </a:moveTo>
                  <a:cubicBezTo>
                    <a:pt x="6" y="25"/>
                    <a:pt x="0" y="16"/>
                    <a:pt x="5" y="7"/>
                  </a:cubicBezTo>
                  <a:cubicBezTo>
                    <a:pt x="7" y="3"/>
                    <a:pt x="10" y="0"/>
                    <a:pt x="13" y="4"/>
                  </a:cubicBezTo>
                  <a:cubicBezTo>
                    <a:pt x="16" y="6"/>
                    <a:pt x="14" y="10"/>
                    <a:pt x="15" y="13"/>
                  </a:cubicBezTo>
                  <a:cubicBezTo>
                    <a:pt x="17" y="16"/>
                    <a:pt x="21" y="17"/>
                    <a:pt x="22" y="21"/>
                  </a:cubicBezTo>
                  <a:cubicBezTo>
                    <a:pt x="22" y="22"/>
                    <a:pt x="19" y="25"/>
                    <a:pt x="19" y="26"/>
                  </a:cubicBezTo>
                  <a:cubicBezTo>
                    <a:pt x="19" y="27"/>
                    <a:pt x="21" y="29"/>
                    <a:pt x="20" y="30"/>
                  </a:cubicBezTo>
                  <a:cubicBezTo>
                    <a:pt x="18" y="36"/>
                    <a:pt x="15" y="33"/>
                    <a:pt x="13" y="3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2" name="Freeform 336"/>
            <p:cNvSpPr>
              <a:spLocks/>
            </p:cNvSpPr>
            <p:nvPr/>
          </p:nvSpPr>
          <p:spPr bwMode="auto">
            <a:xfrm>
              <a:off x="16637000" y="-1444625"/>
              <a:ext cx="82550" cy="101600"/>
            </a:xfrm>
            <a:custGeom>
              <a:avLst/>
              <a:gdLst>
                <a:gd name="T0" fmla="*/ 3 w 22"/>
                <a:gd name="T1" fmla="*/ 8 h 27"/>
                <a:gd name="T2" fmla="*/ 21 w 22"/>
                <a:gd name="T3" fmla="*/ 4 h 27"/>
                <a:gd name="T4" fmla="*/ 21 w 22"/>
                <a:gd name="T5" fmla="*/ 13 h 27"/>
                <a:gd name="T6" fmla="*/ 8 w 22"/>
                <a:gd name="T7" fmla="*/ 26 h 27"/>
                <a:gd name="T8" fmla="*/ 3 w 22"/>
                <a:gd name="T9" fmla="*/ 8 h 27"/>
              </a:gdLst>
              <a:ahLst/>
              <a:cxnLst>
                <a:cxn ang="0">
                  <a:pos x="T0" y="T1"/>
                </a:cxn>
                <a:cxn ang="0">
                  <a:pos x="T2" y="T3"/>
                </a:cxn>
                <a:cxn ang="0">
                  <a:pos x="T4" y="T5"/>
                </a:cxn>
                <a:cxn ang="0">
                  <a:pos x="T6" y="T7"/>
                </a:cxn>
                <a:cxn ang="0">
                  <a:pos x="T8" y="T9"/>
                </a:cxn>
              </a:cxnLst>
              <a:rect l="0" t="0" r="r" b="b"/>
              <a:pathLst>
                <a:path w="22" h="27">
                  <a:moveTo>
                    <a:pt x="3" y="8"/>
                  </a:moveTo>
                  <a:cubicBezTo>
                    <a:pt x="6" y="0"/>
                    <a:pt x="14" y="4"/>
                    <a:pt x="21" y="4"/>
                  </a:cubicBezTo>
                  <a:cubicBezTo>
                    <a:pt x="21" y="6"/>
                    <a:pt x="22" y="11"/>
                    <a:pt x="21" y="13"/>
                  </a:cubicBezTo>
                  <a:cubicBezTo>
                    <a:pt x="21" y="16"/>
                    <a:pt x="12" y="27"/>
                    <a:pt x="8" y="26"/>
                  </a:cubicBezTo>
                  <a:cubicBezTo>
                    <a:pt x="2" y="25"/>
                    <a:pt x="0" y="12"/>
                    <a:pt x="3"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3" name="Freeform 337"/>
            <p:cNvSpPr>
              <a:spLocks/>
            </p:cNvSpPr>
            <p:nvPr/>
          </p:nvSpPr>
          <p:spPr bwMode="auto">
            <a:xfrm>
              <a:off x="16483012" y="-1525588"/>
              <a:ext cx="107950" cy="96838"/>
            </a:xfrm>
            <a:custGeom>
              <a:avLst/>
              <a:gdLst>
                <a:gd name="T0" fmla="*/ 26 w 29"/>
                <a:gd name="T1" fmla="*/ 13 h 26"/>
                <a:gd name="T2" fmla="*/ 4 w 29"/>
                <a:gd name="T3" fmla="*/ 22 h 26"/>
                <a:gd name="T4" fmla="*/ 8 w 29"/>
                <a:gd name="T5" fmla="*/ 16 h 26"/>
                <a:gd name="T6" fmla="*/ 20 w 29"/>
                <a:gd name="T7" fmla="*/ 3 h 26"/>
                <a:gd name="T8" fmla="*/ 26 w 29"/>
                <a:gd name="T9" fmla="*/ 13 h 26"/>
              </a:gdLst>
              <a:ahLst/>
              <a:cxnLst>
                <a:cxn ang="0">
                  <a:pos x="T0" y="T1"/>
                </a:cxn>
                <a:cxn ang="0">
                  <a:pos x="T2" y="T3"/>
                </a:cxn>
                <a:cxn ang="0">
                  <a:pos x="T4" y="T5"/>
                </a:cxn>
                <a:cxn ang="0">
                  <a:pos x="T6" y="T7"/>
                </a:cxn>
                <a:cxn ang="0">
                  <a:pos x="T8" y="T9"/>
                </a:cxn>
              </a:cxnLst>
              <a:rect l="0" t="0" r="r" b="b"/>
              <a:pathLst>
                <a:path w="29" h="26">
                  <a:moveTo>
                    <a:pt x="26" y="13"/>
                  </a:moveTo>
                  <a:cubicBezTo>
                    <a:pt x="24" y="17"/>
                    <a:pt x="9" y="26"/>
                    <a:pt x="4" y="22"/>
                  </a:cubicBezTo>
                  <a:cubicBezTo>
                    <a:pt x="0" y="19"/>
                    <a:pt x="7" y="17"/>
                    <a:pt x="8" y="16"/>
                  </a:cubicBezTo>
                  <a:cubicBezTo>
                    <a:pt x="11" y="11"/>
                    <a:pt x="15" y="6"/>
                    <a:pt x="20" y="3"/>
                  </a:cubicBezTo>
                  <a:cubicBezTo>
                    <a:pt x="27" y="0"/>
                    <a:pt x="29" y="8"/>
                    <a:pt x="26"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4" name="Freeform 338"/>
            <p:cNvSpPr>
              <a:spLocks/>
            </p:cNvSpPr>
            <p:nvPr/>
          </p:nvSpPr>
          <p:spPr bwMode="auto">
            <a:xfrm>
              <a:off x="16433800" y="-1455738"/>
              <a:ext cx="131763" cy="222250"/>
            </a:xfrm>
            <a:custGeom>
              <a:avLst/>
              <a:gdLst>
                <a:gd name="T0" fmla="*/ 12 w 35"/>
                <a:gd name="T1" fmla="*/ 30 h 59"/>
                <a:gd name="T2" fmla="*/ 32 w 35"/>
                <a:gd name="T3" fmla="*/ 12 h 59"/>
                <a:gd name="T4" fmla="*/ 29 w 35"/>
                <a:gd name="T5" fmla="*/ 23 h 59"/>
                <a:gd name="T6" fmla="*/ 18 w 35"/>
                <a:gd name="T7" fmla="*/ 42 h 59"/>
                <a:gd name="T8" fmla="*/ 1 w 35"/>
                <a:gd name="T9" fmla="*/ 48 h 59"/>
                <a:gd name="T10" fmla="*/ 6 w 35"/>
                <a:gd name="T11" fmla="*/ 38 h 59"/>
                <a:gd name="T12" fmla="*/ 7 w 35"/>
                <a:gd name="T13" fmla="*/ 33 h 59"/>
                <a:gd name="T14" fmla="*/ 12 w 35"/>
                <a:gd name="T15" fmla="*/ 3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9">
                  <a:moveTo>
                    <a:pt x="12" y="30"/>
                  </a:moveTo>
                  <a:cubicBezTo>
                    <a:pt x="16" y="27"/>
                    <a:pt x="23" y="0"/>
                    <a:pt x="32" y="12"/>
                  </a:cubicBezTo>
                  <a:cubicBezTo>
                    <a:pt x="35" y="15"/>
                    <a:pt x="34" y="23"/>
                    <a:pt x="29" y="23"/>
                  </a:cubicBezTo>
                  <a:cubicBezTo>
                    <a:pt x="26" y="30"/>
                    <a:pt x="22" y="36"/>
                    <a:pt x="18" y="42"/>
                  </a:cubicBezTo>
                  <a:cubicBezTo>
                    <a:pt x="16" y="45"/>
                    <a:pt x="4" y="59"/>
                    <a:pt x="1" y="48"/>
                  </a:cubicBezTo>
                  <a:cubicBezTo>
                    <a:pt x="0" y="44"/>
                    <a:pt x="4" y="42"/>
                    <a:pt x="6" y="38"/>
                  </a:cubicBezTo>
                  <a:cubicBezTo>
                    <a:pt x="7" y="37"/>
                    <a:pt x="6" y="35"/>
                    <a:pt x="7" y="33"/>
                  </a:cubicBezTo>
                  <a:cubicBezTo>
                    <a:pt x="9" y="31"/>
                    <a:pt x="11" y="32"/>
                    <a:pt x="12" y="30"/>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5" name="Freeform 339"/>
            <p:cNvSpPr>
              <a:spLocks/>
            </p:cNvSpPr>
            <p:nvPr/>
          </p:nvSpPr>
          <p:spPr bwMode="auto">
            <a:xfrm>
              <a:off x="16448087" y="-1169988"/>
              <a:ext cx="60325" cy="134938"/>
            </a:xfrm>
            <a:custGeom>
              <a:avLst/>
              <a:gdLst>
                <a:gd name="T0" fmla="*/ 11 w 16"/>
                <a:gd name="T1" fmla="*/ 19 h 36"/>
                <a:gd name="T2" fmla="*/ 12 w 16"/>
                <a:gd name="T3" fmla="*/ 12 h 36"/>
                <a:gd name="T4" fmla="*/ 11 w 16"/>
                <a:gd name="T5" fmla="*/ 19 h 36"/>
              </a:gdLst>
              <a:ahLst/>
              <a:cxnLst>
                <a:cxn ang="0">
                  <a:pos x="T0" y="T1"/>
                </a:cxn>
                <a:cxn ang="0">
                  <a:pos x="T2" y="T3"/>
                </a:cxn>
                <a:cxn ang="0">
                  <a:pos x="T4" y="T5"/>
                </a:cxn>
              </a:cxnLst>
              <a:rect l="0" t="0" r="r" b="b"/>
              <a:pathLst>
                <a:path w="16" h="36">
                  <a:moveTo>
                    <a:pt x="11" y="19"/>
                  </a:moveTo>
                  <a:cubicBezTo>
                    <a:pt x="1" y="36"/>
                    <a:pt x="0" y="0"/>
                    <a:pt x="12" y="12"/>
                  </a:cubicBezTo>
                  <a:cubicBezTo>
                    <a:pt x="16" y="15"/>
                    <a:pt x="13" y="16"/>
                    <a:pt x="11"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6" name="Freeform 340"/>
            <p:cNvSpPr>
              <a:spLocks/>
            </p:cNvSpPr>
            <p:nvPr/>
          </p:nvSpPr>
          <p:spPr bwMode="auto">
            <a:xfrm>
              <a:off x="16475075" y="-1219200"/>
              <a:ext cx="71438" cy="74613"/>
            </a:xfrm>
            <a:custGeom>
              <a:avLst/>
              <a:gdLst>
                <a:gd name="T0" fmla="*/ 11 w 19"/>
                <a:gd name="T1" fmla="*/ 10 h 20"/>
                <a:gd name="T2" fmla="*/ 4 w 19"/>
                <a:gd name="T3" fmla="*/ 10 h 20"/>
                <a:gd name="T4" fmla="*/ 8 w 19"/>
                <a:gd name="T5" fmla="*/ 7 h 20"/>
                <a:gd name="T6" fmla="*/ 5 w 19"/>
                <a:gd name="T7" fmla="*/ 1 h 20"/>
                <a:gd name="T8" fmla="*/ 17 w 19"/>
                <a:gd name="T9" fmla="*/ 10 h 20"/>
                <a:gd name="T10" fmla="*/ 11 w 19"/>
                <a:gd name="T11" fmla="*/ 10 h 20"/>
              </a:gdLst>
              <a:ahLst/>
              <a:cxnLst>
                <a:cxn ang="0">
                  <a:pos x="T0" y="T1"/>
                </a:cxn>
                <a:cxn ang="0">
                  <a:pos x="T2" y="T3"/>
                </a:cxn>
                <a:cxn ang="0">
                  <a:pos x="T4" y="T5"/>
                </a:cxn>
                <a:cxn ang="0">
                  <a:pos x="T6" y="T7"/>
                </a:cxn>
                <a:cxn ang="0">
                  <a:pos x="T8" y="T9"/>
                </a:cxn>
                <a:cxn ang="0">
                  <a:pos x="T10" y="T11"/>
                </a:cxn>
              </a:cxnLst>
              <a:rect l="0" t="0" r="r" b="b"/>
              <a:pathLst>
                <a:path w="19" h="20">
                  <a:moveTo>
                    <a:pt x="11" y="10"/>
                  </a:moveTo>
                  <a:cubicBezTo>
                    <a:pt x="13" y="20"/>
                    <a:pt x="0" y="20"/>
                    <a:pt x="4" y="10"/>
                  </a:cubicBezTo>
                  <a:cubicBezTo>
                    <a:pt x="5" y="8"/>
                    <a:pt x="7" y="9"/>
                    <a:pt x="8" y="7"/>
                  </a:cubicBezTo>
                  <a:cubicBezTo>
                    <a:pt x="8" y="5"/>
                    <a:pt x="6" y="2"/>
                    <a:pt x="5" y="1"/>
                  </a:cubicBezTo>
                  <a:cubicBezTo>
                    <a:pt x="10" y="0"/>
                    <a:pt x="19" y="3"/>
                    <a:pt x="17" y="10"/>
                  </a:cubicBezTo>
                  <a:cubicBezTo>
                    <a:pt x="15" y="9"/>
                    <a:pt x="13" y="10"/>
                    <a:pt x="11"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7" name="Freeform 341"/>
            <p:cNvSpPr>
              <a:spLocks/>
            </p:cNvSpPr>
            <p:nvPr/>
          </p:nvSpPr>
          <p:spPr bwMode="auto">
            <a:xfrm>
              <a:off x="16175037" y="-1477963"/>
              <a:ext cx="74613" cy="82550"/>
            </a:xfrm>
            <a:custGeom>
              <a:avLst/>
              <a:gdLst>
                <a:gd name="T0" fmla="*/ 17 w 20"/>
                <a:gd name="T1" fmla="*/ 21 h 22"/>
                <a:gd name="T2" fmla="*/ 4 w 20"/>
                <a:gd name="T3" fmla="*/ 15 h 22"/>
                <a:gd name="T4" fmla="*/ 13 w 20"/>
                <a:gd name="T5" fmla="*/ 14 h 22"/>
                <a:gd name="T6" fmla="*/ 14 w 20"/>
                <a:gd name="T7" fmla="*/ 7 h 22"/>
                <a:gd name="T8" fmla="*/ 17 w 20"/>
                <a:gd name="T9" fmla="*/ 21 h 22"/>
              </a:gdLst>
              <a:ahLst/>
              <a:cxnLst>
                <a:cxn ang="0">
                  <a:pos x="T0" y="T1"/>
                </a:cxn>
                <a:cxn ang="0">
                  <a:pos x="T2" y="T3"/>
                </a:cxn>
                <a:cxn ang="0">
                  <a:pos x="T4" y="T5"/>
                </a:cxn>
                <a:cxn ang="0">
                  <a:pos x="T6" y="T7"/>
                </a:cxn>
                <a:cxn ang="0">
                  <a:pos x="T8" y="T9"/>
                </a:cxn>
              </a:cxnLst>
              <a:rect l="0" t="0" r="r" b="b"/>
              <a:pathLst>
                <a:path w="20" h="22">
                  <a:moveTo>
                    <a:pt x="17" y="21"/>
                  </a:moveTo>
                  <a:cubicBezTo>
                    <a:pt x="13" y="22"/>
                    <a:pt x="0" y="20"/>
                    <a:pt x="4" y="15"/>
                  </a:cubicBezTo>
                  <a:cubicBezTo>
                    <a:pt x="7" y="12"/>
                    <a:pt x="10" y="14"/>
                    <a:pt x="13" y="14"/>
                  </a:cubicBezTo>
                  <a:cubicBezTo>
                    <a:pt x="14" y="12"/>
                    <a:pt x="4" y="0"/>
                    <a:pt x="14" y="7"/>
                  </a:cubicBezTo>
                  <a:cubicBezTo>
                    <a:pt x="20" y="11"/>
                    <a:pt x="17" y="15"/>
                    <a:pt x="17" y="2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8" name="Freeform 342"/>
            <p:cNvSpPr>
              <a:spLocks/>
            </p:cNvSpPr>
            <p:nvPr/>
          </p:nvSpPr>
          <p:spPr bwMode="auto">
            <a:xfrm>
              <a:off x="16302037" y="-1566863"/>
              <a:ext cx="146050" cy="138113"/>
            </a:xfrm>
            <a:custGeom>
              <a:avLst/>
              <a:gdLst>
                <a:gd name="T0" fmla="*/ 1 w 39"/>
                <a:gd name="T1" fmla="*/ 18 h 37"/>
                <a:gd name="T2" fmla="*/ 18 w 39"/>
                <a:gd name="T3" fmla="*/ 11 h 37"/>
                <a:gd name="T4" fmla="*/ 38 w 39"/>
                <a:gd name="T5" fmla="*/ 13 h 37"/>
                <a:gd name="T6" fmla="*/ 22 w 39"/>
                <a:gd name="T7" fmla="*/ 23 h 37"/>
                <a:gd name="T8" fmla="*/ 15 w 39"/>
                <a:gd name="T9" fmla="*/ 31 h 37"/>
                <a:gd name="T10" fmla="*/ 8 w 39"/>
                <a:gd name="T11" fmla="*/ 20 h 37"/>
                <a:gd name="T12" fmla="*/ 1 w 39"/>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9" h="37">
                  <a:moveTo>
                    <a:pt x="1" y="18"/>
                  </a:moveTo>
                  <a:cubicBezTo>
                    <a:pt x="0" y="15"/>
                    <a:pt x="17" y="3"/>
                    <a:pt x="18" y="11"/>
                  </a:cubicBezTo>
                  <a:cubicBezTo>
                    <a:pt x="25" y="12"/>
                    <a:pt x="38" y="0"/>
                    <a:pt x="38" y="13"/>
                  </a:cubicBezTo>
                  <a:cubicBezTo>
                    <a:pt x="39" y="21"/>
                    <a:pt x="31" y="25"/>
                    <a:pt x="22" y="23"/>
                  </a:cubicBezTo>
                  <a:cubicBezTo>
                    <a:pt x="21" y="29"/>
                    <a:pt x="25" y="37"/>
                    <a:pt x="15" y="31"/>
                  </a:cubicBezTo>
                  <a:cubicBezTo>
                    <a:pt x="10" y="37"/>
                    <a:pt x="11" y="22"/>
                    <a:pt x="8" y="20"/>
                  </a:cubicBezTo>
                  <a:cubicBezTo>
                    <a:pt x="6" y="18"/>
                    <a:pt x="2" y="22"/>
                    <a:pt x="1"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9" name="Freeform 343"/>
            <p:cNvSpPr>
              <a:spLocks/>
            </p:cNvSpPr>
            <p:nvPr/>
          </p:nvSpPr>
          <p:spPr bwMode="auto">
            <a:xfrm>
              <a:off x="16898937" y="-1214438"/>
              <a:ext cx="82550" cy="127000"/>
            </a:xfrm>
            <a:custGeom>
              <a:avLst/>
              <a:gdLst>
                <a:gd name="T0" fmla="*/ 11 w 22"/>
                <a:gd name="T1" fmla="*/ 20 h 34"/>
                <a:gd name="T2" fmla="*/ 7 w 22"/>
                <a:gd name="T3" fmla="*/ 11 h 34"/>
                <a:gd name="T4" fmla="*/ 0 w 22"/>
                <a:gd name="T5" fmla="*/ 4 h 34"/>
                <a:gd name="T6" fmla="*/ 4 w 22"/>
                <a:gd name="T7" fmla="*/ 0 h 34"/>
                <a:gd name="T8" fmla="*/ 7 w 22"/>
                <a:gd name="T9" fmla="*/ 7 h 34"/>
                <a:gd name="T10" fmla="*/ 14 w 22"/>
                <a:gd name="T11" fmla="*/ 11 h 34"/>
                <a:gd name="T12" fmla="*/ 21 w 22"/>
                <a:gd name="T13" fmla="*/ 34 h 34"/>
                <a:gd name="T14" fmla="*/ 11 w 22"/>
                <a:gd name="T15" fmla="*/ 2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11" y="20"/>
                  </a:moveTo>
                  <a:cubicBezTo>
                    <a:pt x="9" y="16"/>
                    <a:pt x="9" y="14"/>
                    <a:pt x="7" y="11"/>
                  </a:cubicBezTo>
                  <a:cubicBezTo>
                    <a:pt x="5" y="9"/>
                    <a:pt x="1" y="8"/>
                    <a:pt x="0" y="4"/>
                  </a:cubicBezTo>
                  <a:cubicBezTo>
                    <a:pt x="0" y="2"/>
                    <a:pt x="1" y="0"/>
                    <a:pt x="4" y="0"/>
                  </a:cubicBezTo>
                  <a:cubicBezTo>
                    <a:pt x="4" y="0"/>
                    <a:pt x="6" y="6"/>
                    <a:pt x="7" y="7"/>
                  </a:cubicBezTo>
                  <a:cubicBezTo>
                    <a:pt x="9" y="9"/>
                    <a:pt x="12" y="9"/>
                    <a:pt x="14" y="11"/>
                  </a:cubicBezTo>
                  <a:cubicBezTo>
                    <a:pt x="18" y="15"/>
                    <a:pt x="22" y="28"/>
                    <a:pt x="21" y="34"/>
                  </a:cubicBezTo>
                  <a:cubicBezTo>
                    <a:pt x="19" y="34"/>
                    <a:pt x="12" y="23"/>
                    <a:pt x="11"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0" name="Freeform 344"/>
            <p:cNvSpPr>
              <a:spLocks/>
            </p:cNvSpPr>
            <p:nvPr/>
          </p:nvSpPr>
          <p:spPr bwMode="auto">
            <a:xfrm>
              <a:off x="16290925" y="-2808288"/>
              <a:ext cx="514350" cy="396875"/>
            </a:xfrm>
            <a:custGeom>
              <a:avLst/>
              <a:gdLst>
                <a:gd name="T0" fmla="*/ 0 w 137"/>
                <a:gd name="T1" fmla="*/ 38 h 106"/>
                <a:gd name="T2" fmla="*/ 3 w 137"/>
                <a:gd name="T3" fmla="*/ 0 h 106"/>
                <a:gd name="T4" fmla="*/ 48 w 137"/>
                <a:gd name="T5" fmla="*/ 11 h 106"/>
                <a:gd name="T6" fmla="*/ 96 w 137"/>
                <a:gd name="T7" fmla="*/ 22 h 106"/>
                <a:gd name="T8" fmla="*/ 106 w 137"/>
                <a:gd name="T9" fmla="*/ 40 h 106"/>
                <a:gd name="T10" fmla="*/ 117 w 137"/>
                <a:gd name="T11" fmla="*/ 58 h 106"/>
                <a:gd name="T12" fmla="*/ 117 w 137"/>
                <a:gd name="T13" fmla="*/ 88 h 106"/>
                <a:gd name="T14" fmla="*/ 93 w 137"/>
                <a:gd name="T15" fmla="*/ 81 h 106"/>
                <a:gd name="T16" fmla="*/ 69 w 137"/>
                <a:gd name="T17" fmla="*/ 80 h 106"/>
                <a:gd name="T18" fmla="*/ 28 w 137"/>
                <a:gd name="T19" fmla="*/ 91 h 106"/>
                <a:gd name="T20" fmla="*/ 19 w 137"/>
                <a:gd name="T21" fmla="*/ 70 h 106"/>
                <a:gd name="T22" fmla="*/ 18 w 137"/>
                <a:gd name="T23" fmla="*/ 50 h 106"/>
                <a:gd name="T24" fmla="*/ 0 w 137"/>
                <a:gd name="T25"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06">
                  <a:moveTo>
                    <a:pt x="0" y="38"/>
                  </a:moveTo>
                  <a:cubicBezTo>
                    <a:pt x="0" y="35"/>
                    <a:pt x="3" y="0"/>
                    <a:pt x="3" y="0"/>
                  </a:cubicBezTo>
                  <a:cubicBezTo>
                    <a:pt x="20" y="0"/>
                    <a:pt x="32" y="10"/>
                    <a:pt x="48" y="11"/>
                  </a:cubicBezTo>
                  <a:cubicBezTo>
                    <a:pt x="67" y="12"/>
                    <a:pt x="80" y="9"/>
                    <a:pt x="96" y="22"/>
                  </a:cubicBezTo>
                  <a:cubicBezTo>
                    <a:pt x="102" y="27"/>
                    <a:pt x="102" y="35"/>
                    <a:pt x="106" y="40"/>
                  </a:cubicBezTo>
                  <a:cubicBezTo>
                    <a:pt x="110" y="47"/>
                    <a:pt x="114" y="51"/>
                    <a:pt x="117" y="58"/>
                  </a:cubicBezTo>
                  <a:cubicBezTo>
                    <a:pt x="121" y="67"/>
                    <a:pt x="137" y="87"/>
                    <a:pt x="117" y="88"/>
                  </a:cubicBezTo>
                  <a:cubicBezTo>
                    <a:pt x="108" y="88"/>
                    <a:pt x="102" y="82"/>
                    <a:pt x="93" y="81"/>
                  </a:cubicBezTo>
                  <a:cubicBezTo>
                    <a:pt x="86" y="80"/>
                    <a:pt x="75" y="79"/>
                    <a:pt x="69" y="80"/>
                  </a:cubicBezTo>
                  <a:cubicBezTo>
                    <a:pt x="52" y="84"/>
                    <a:pt x="47" y="106"/>
                    <a:pt x="28" y="91"/>
                  </a:cubicBezTo>
                  <a:cubicBezTo>
                    <a:pt x="22" y="86"/>
                    <a:pt x="20" y="78"/>
                    <a:pt x="19" y="70"/>
                  </a:cubicBezTo>
                  <a:cubicBezTo>
                    <a:pt x="18" y="65"/>
                    <a:pt x="20" y="54"/>
                    <a:pt x="18" y="50"/>
                  </a:cubicBezTo>
                  <a:cubicBezTo>
                    <a:pt x="14" y="44"/>
                    <a:pt x="2" y="47"/>
                    <a:pt x="0" y="38"/>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1" name="Freeform 345"/>
            <p:cNvSpPr>
              <a:spLocks/>
            </p:cNvSpPr>
            <p:nvPr/>
          </p:nvSpPr>
          <p:spPr bwMode="auto">
            <a:xfrm>
              <a:off x="15635287" y="-1638300"/>
              <a:ext cx="107950" cy="55563"/>
            </a:xfrm>
            <a:custGeom>
              <a:avLst/>
              <a:gdLst>
                <a:gd name="T0" fmla="*/ 27 w 29"/>
                <a:gd name="T1" fmla="*/ 14 h 15"/>
                <a:gd name="T2" fmla="*/ 4 w 29"/>
                <a:gd name="T3" fmla="*/ 8 h 15"/>
                <a:gd name="T4" fmla="*/ 13 w 29"/>
                <a:gd name="T5" fmla="*/ 2 h 15"/>
                <a:gd name="T6" fmla="*/ 23 w 29"/>
                <a:gd name="T7" fmla="*/ 4 h 15"/>
                <a:gd name="T8" fmla="*/ 27 w 29"/>
                <a:gd name="T9" fmla="*/ 14 h 15"/>
              </a:gdLst>
              <a:ahLst/>
              <a:cxnLst>
                <a:cxn ang="0">
                  <a:pos x="T0" y="T1"/>
                </a:cxn>
                <a:cxn ang="0">
                  <a:pos x="T2" y="T3"/>
                </a:cxn>
                <a:cxn ang="0">
                  <a:pos x="T4" y="T5"/>
                </a:cxn>
                <a:cxn ang="0">
                  <a:pos x="T6" y="T7"/>
                </a:cxn>
                <a:cxn ang="0">
                  <a:pos x="T8" y="T9"/>
                </a:cxn>
              </a:cxnLst>
              <a:rect l="0" t="0" r="r" b="b"/>
              <a:pathLst>
                <a:path w="29" h="15">
                  <a:moveTo>
                    <a:pt x="27" y="14"/>
                  </a:moveTo>
                  <a:cubicBezTo>
                    <a:pt x="19" y="15"/>
                    <a:pt x="8" y="14"/>
                    <a:pt x="4" y="8"/>
                  </a:cubicBezTo>
                  <a:cubicBezTo>
                    <a:pt x="0" y="0"/>
                    <a:pt x="8" y="1"/>
                    <a:pt x="13" y="2"/>
                  </a:cubicBezTo>
                  <a:cubicBezTo>
                    <a:pt x="16" y="2"/>
                    <a:pt x="21" y="3"/>
                    <a:pt x="23" y="4"/>
                  </a:cubicBezTo>
                  <a:cubicBezTo>
                    <a:pt x="24" y="5"/>
                    <a:pt x="29" y="13"/>
                    <a:pt x="27"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2" name="Freeform 346"/>
            <p:cNvSpPr>
              <a:spLocks/>
            </p:cNvSpPr>
            <p:nvPr/>
          </p:nvSpPr>
          <p:spPr bwMode="auto">
            <a:xfrm>
              <a:off x="15192375" y="-1563688"/>
              <a:ext cx="60325" cy="60325"/>
            </a:xfrm>
            <a:custGeom>
              <a:avLst/>
              <a:gdLst>
                <a:gd name="T0" fmla="*/ 12 w 16"/>
                <a:gd name="T1" fmla="*/ 14 h 16"/>
                <a:gd name="T2" fmla="*/ 7 w 16"/>
                <a:gd name="T3" fmla="*/ 13 h 16"/>
                <a:gd name="T4" fmla="*/ 3 w 16"/>
                <a:gd name="T5" fmla="*/ 8 h 16"/>
                <a:gd name="T6" fmla="*/ 2 w 16"/>
                <a:gd name="T7" fmla="*/ 2 h 16"/>
                <a:gd name="T8" fmla="*/ 8 w 16"/>
                <a:gd name="T9" fmla="*/ 3 h 16"/>
                <a:gd name="T10" fmla="*/ 16 w 16"/>
                <a:gd name="T11" fmla="*/ 5 h 16"/>
                <a:gd name="T12" fmla="*/ 12 w 1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2" y="14"/>
                  </a:moveTo>
                  <a:cubicBezTo>
                    <a:pt x="12" y="16"/>
                    <a:pt x="7" y="14"/>
                    <a:pt x="7" y="13"/>
                  </a:cubicBezTo>
                  <a:cubicBezTo>
                    <a:pt x="5" y="12"/>
                    <a:pt x="5" y="9"/>
                    <a:pt x="3" y="8"/>
                  </a:cubicBezTo>
                  <a:cubicBezTo>
                    <a:pt x="3" y="8"/>
                    <a:pt x="0" y="2"/>
                    <a:pt x="2" y="2"/>
                  </a:cubicBezTo>
                  <a:cubicBezTo>
                    <a:pt x="4" y="3"/>
                    <a:pt x="6" y="2"/>
                    <a:pt x="8" y="3"/>
                  </a:cubicBezTo>
                  <a:cubicBezTo>
                    <a:pt x="11" y="0"/>
                    <a:pt x="15" y="1"/>
                    <a:pt x="16" y="5"/>
                  </a:cubicBezTo>
                  <a:cubicBezTo>
                    <a:pt x="16" y="8"/>
                    <a:pt x="12" y="11"/>
                    <a:pt x="12"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3" name="Freeform 347"/>
            <p:cNvSpPr>
              <a:spLocks/>
            </p:cNvSpPr>
            <p:nvPr/>
          </p:nvSpPr>
          <p:spPr bwMode="auto">
            <a:xfrm>
              <a:off x="15684500" y="-1139825"/>
              <a:ext cx="58738" cy="201613"/>
            </a:xfrm>
            <a:custGeom>
              <a:avLst/>
              <a:gdLst>
                <a:gd name="T0" fmla="*/ 1 w 16"/>
                <a:gd name="T1" fmla="*/ 32 h 54"/>
                <a:gd name="T2" fmla="*/ 12 w 16"/>
                <a:gd name="T3" fmla="*/ 9 h 54"/>
                <a:gd name="T4" fmla="*/ 14 w 16"/>
                <a:gd name="T5" fmla="*/ 18 h 54"/>
                <a:gd name="T6" fmla="*/ 11 w 16"/>
                <a:gd name="T7" fmla="*/ 41 h 54"/>
                <a:gd name="T8" fmla="*/ 1 w 16"/>
                <a:gd name="T9" fmla="*/ 32 h 54"/>
              </a:gdLst>
              <a:ahLst/>
              <a:cxnLst>
                <a:cxn ang="0">
                  <a:pos x="T0" y="T1"/>
                </a:cxn>
                <a:cxn ang="0">
                  <a:pos x="T2" y="T3"/>
                </a:cxn>
                <a:cxn ang="0">
                  <a:pos x="T4" y="T5"/>
                </a:cxn>
                <a:cxn ang="0">
                  <a:pos x="T6" y="T7"/>
                </a:cxn>
                <a:cxn ang="0">
                  <a:pos x="T8" y="T9"/>
                </a:cxn>
              </a:cxnLst>
              <a:rect l="0" t="0" r="r" b="b"/>
              <a:pathLst>
                <a:path w="16" h="54">
                  <a:moveTo>
                    <a:pt x="1" y="32"/>
                  </a:moveTo>
                  <a:cubicBezTo>
                    <a:pt x="1" y="29"/>
                    <a:pt x="1" y="0"/>
                    <a:pt x="12" y="9"/>
                  </a:cubicBezTo>
                  <a:cubicBezTo>
                    <a:pt x="14" y="11"/>
                    <a:pt x="14" y="15"/>
                    <a:pt x="14" y="18"/>
                  </a:cubicBezTo>
                  <a:cubicBezTo>
                    <a:pt x="16" y="27"/>
                    <a:pt x="15" y="32"/>
                    <a:pt x="11" y="41"/>
                  </a:cubicBezTo>
                  <a:cubicBezTo>
                    <a:pt x="6" y="54"/>
                    <a:pt x="0" y="41"/>
                    <a:pt x="1" y="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4" name="Freeform 348"/>
            <p:cNvSpPr>
              <a:spLocks/>
            </p:cNvSpPr>
            <p:nvPr/>
          </p:nvSpPr>
          <p:spPr bwMode="auto">
            <a:xfrm>
              <a:off x="14412912" y="-1563688"/>
              <a:ext cx="457200" cy="423863"/>
            </a:xfrm>
            <a:custGeom>
              <a:avLst/>
              <a:gdLst>
                <a:gd name="T0" fmla="*/ 6 w 122"/>
                <a:gd name="T1" fmla="*/ 57 h 113"/>
                <a:gd name="T2" fmla="*/ 27 w 122"/>
                <a:gd name="T3" fmla="*/ 49 h 113"/>
                <a:gd name="T4" fmla="*/ 30 w 122"/>
                <a:gd name="T5" fmla="*/ 30 h 113"/>
                <a:gd name="T6" fmla="*/ 38 w 122"/>
                <a:gd name="T7" fmla="*/ 26 h 113"/>
                <a:gd name="T8" fmla="*/ 44 w 122"/>
                <a:gd name="T9" fmla="*/ 3 h 113"/>
                <a:gd name="T10" fmla="*/ 54 w 122"/>
                <a:gd name="T11" fmla="*/ 5 h 113"/>
                <a:gd name="T12" fmla="*/ 59 w 122"/>
                <a:gd name="T13" fmla="*/ 10 h 113"/>
                <a:gd name="T14" fmla="*/ 65 w 122"/>
                <a:gd name="T15" fmla="*/ 13 h 113"/>
                <a:gd name="T16" fmla="*/ 71 w 122"/>
                <a:gd name="T17" fmla="*/ 24 h 113"/>
                <a:gd name="T18" fmla="*/ 83 w 122"/>
                <a:gd name="T19" fmla="*/ 33 h 113"/>
                <a:gd name="T20" fmla="*/ 90 w 122"/>
                <a:gd name="T21" fmla="*/ 43 h 113"/>
                <a:gd name="T22" fmla="*/ 95 w 122"/>
                <a:gd name="T23" fmla="*/ 48 h 113"/>
                <a:gd name="T24" fmla="*/ 96 w 122"/>
                <a:gd name="T25" fmla="*/ 51 h 113"/>
                <a:gd name="T26" fmla="*/ 99 w 122"/>
                <a:gd name="T27" fmla="*/ 52 h 113"/>
                <a:gd name="T28" fmla="*/ 102 w 122"/>
                <a:gd name="T29" fmla="*/ 65 h 113"/>
                <a:gd name="T30" fmla="*/ 105 w 122"/>
                <a:gd name="T31" fmla="*/ 77 h 113"/>
                <a:gd name="T32" fmla="*/ 112 w 122"/>
                <a:gd name="T33" fmla="*/ 79 h 113"/>
                <a:gd name="T34" fmla="*/ 121 w 122"/>
                <a:gd name="T35" fmla="*/ 77 h 113"/>
                <a:gd name="T36" fmla="*/ 115 w 122"/>
                <a:gd name="T37" fmla="*/ 88 h 113"/>
                <a:gd name="T38" fmla="*/ 109 w 122"/>
                <a:gd name="T39" fmla="*/ 87 h 113"/>
                <a:gd name="T40" fmla="*/ 105 w 122"/>
                <a:gd name="T41" fmla="*/ 91 h 113"/>
                <a:gd name="T42" fmla="*/ 102 w 122"/>
                <a:gd name="T43" fmla="*/ 95 h 113"/>
                <a:gd name="T44" fmla="*/ 94 w 122"/>
                <a:gd name="T45" fmla="*/ 103 h 113"/>
                <a:gd name="T46" fmla="*/ 78 w 122"/>
                <a:gd name="T47" fmla="*/ 106 h 113"/>
                <a:gd name="T48" fmla="*/ 70 w 122"/>
                <a:gd name="T49" fmla="*/ 101 h 113"/>
                <a:gd name="T50" fmla="*/ 62 w 122"/>
                <a:gd name="T51" fmla="*/ 102 h 113"/>
                <a:gd name="T52" fmla="*/ 47 w 122"/>
                <a:gd name="T53" fmla="*/ 93 h 113"/>
                <a:gd name="T54" fmla="*/ 37 w 122"/>
                <a:gd name="T55" fmla="*/ 82 h 113"/>
                <a:gd name="T56" fmla="*/ 33 w 122"/>
                <a:gd name="T57" fmla="*/ 87 h 113"/>
                <a:gd name="T58" fmla="*/ 21 w 122"/>
                <a:gd name="T59" fmla="*/ 74 h 113"/>
                <a:gd name="T60" fmla="*/ 8 w 122"/>
                <a:gd name="T61" fmla="*/ 75 h 113"/>
                <a:gd name="T62" fmla="*/ 6 w 122"/>
                <a:gd name="T63"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113">
                  <a:moveTo>
                    <a:pt x="6" y="57"/>
                  </a:moveTo>
                  <a:cubicBezTo>
                    <a:pt x="13" y="53"/>
                    <a:pt x="21" y="57"/>
                    <a:pt x="27" y="49"/>
                  </a:cubicBezTo>
                  <a:cubicBezTo>
                    <a:pt x="32" y="43"/>
                    <a:pt x="30" y="38"/>
                    <a:pt x="30" y="30"/>
                  </a:cubicBezTo>
                  <a:cubicBezTo>
                    <a:pt x="30" y="21"/>
                    <a:pt x="33" y="25"/>
                    <a:pt x="38" y="26"/>
                  </a:cubicBezTo>
                  <a:cubicBezTo>
                    <a:pt x="37" y="18"/>
                    <a:pt x="36" y="9"/>
                    <a:pt x="44" y="3"/>
                  </a:cubicBezTo>
                  <a:cubicBezTo>
                    <a:pt x="48" y="0"/>
                    <a:pt x="49" y="1"/>
                    <a:pt x="54" y="5"/>
                  </a:cubicBezTo>
                  <a:cubicBezTo>
                    <a:pt x="56" y="6"/>
                    <a:pt x="57" y="8"/>
                    <a:pt x="59" y="10"/>
                  </a:cubicBezTo>
                  <a:cubicBezTo>
                    <a:pt x="61" y="11"/>
                    <a:pt x="63" y="12"/>
                    <a:pt x="65" y="13"/>
                  </a:cubicBezTo>
                  <a:cubicBezTo>
                    <a:pt x="70" y="17"/>
                    <a:pt x="68" y="20"/>
                    <a:pt x="71" y="24"/>
                  </a:cubicBezTo>
                  <a:cubicBezTo>
                    <a:pt x="73" y="29"/>
                    <a:pt x="79" y="30"/>
                    <a:pt x="83" y="33"/>
                  </a:cubicBezTo>
                  <a:cubicBezTo>
                    <a:pt x="87" y="36"/>
                    <a:pt x="87" y="40"/>
                    <a:pt x="90" y="43"/>
                  </a:cubicBezTo>
                  <a:cubicBezTo>
                    <a:pt x="91" y="45"/>
                    <a:pt x="94" y="47"/>
                    <a:pt x="95" y="48"/>
                  </a:cubicBezTo>
                  <a:cubicBezTo>
                    <a:pt x="96" y="49"/>
                    <a:pt x="95" y="51"/>
                    <a:pt x="96" y="51"/>
                  </a:cubicBezTo>
                  <a:cubicBezTo>
                    <a:pt x="96" y="52"/>
                    <a:pt x="99" y="52"/>
                    <a:pt x="99" y="52"/>
                  </a:cubicBezTo>
                  <a:cubicBezTo>
                    <a:pt x="101" y="56"/>
                    <a:pt x="101" y="61"/>
                    <a:pt x="102" y="65"/>
                  </a:cubicBezTo>
                  <a:cubicBezTo>
                    <a:pt x="103" y="69"/>
                    <a:pt x="105" y="73"/>
                    <a:pt x="105" y="77"/>
                  </a:cubicBezTo>
                  <a:cubicBezTo>
                    <a:pt x="108" y="77"/>
                    <a:pt x="110" y="79"/>
                    <a:pt x="112" y="79"/>
                  </a:cubicBezTo>
                  <a:cubicBezTo>
                    <a:pt x="116" y="78"/>
                    <a:pt x="115" y="74"/>
                    <a:pt x="121" y="77"/>
                  </a:cubicBezTo>
                  <a:cubicBezTo>
                    <a:pt x="122" y="81"/>
                    <a:pt x="117" y="85"/>
                    <a:pt x="115" y="88"/>
                  </a:cubicBezTo>
                  <a:cubicBezTo>
                    <a:pt x="113" y="92"/>
                    <a:pt x="108" y="95"/>
                    <a:pt x="109" y="87"/>
                  </a:cubicBezTo>
                  <a:cubicBezTo>
                    <a:pt x="106" y="87"/>
                    <a:pt x="107" y="90"/>
                    <a:pt x="105" y="91"/>
                  </a:cubicBezTo>
                  <a:cubicBezTo>
                    <a:pt x="105" y="92"/>
                    <a:pt x="103" y="94"/>
                    <a:pt x="102" y="95"/>
                  </a:cubicBezTo>
                  <a:cubicBezTo>
                    <a:pt x="100" y="97"/>
                    <a:pt x="97" y="102"/>
                    <a:pt x="94" y="103"/>
                  </a:cubicBezTo>
                  <a:cubicBezTo>
                    <a:pt x="92" y="113"/>
                    <a:pt x="84" y="109"/>
                    <a:pt x="78" y="106"/>
                  </a:cubicBezTo>
                  <a:cubicBezTo>
                    <a:pt x="75" y="104"/>
                    <a:pt x="73" y="102"/>
                    <a:pt x="70" y="101"/>
                  </a:cubicBezTo>
                  <a:cubicBezTo>
                    <a:pt x="67" y="101"/>
                    <a:pt x="65" y="103"/>
                    <a:pt x="62" y="102"/>
                  </a:cubicBezTo>
                  <a:cubicBezTo>
                    <a:pt x="57" y="101"/>
                    <a:pt x="52" y="95"/>
                    <a:pt x="47" y="93"/>
                  </a:cubicBezTo>
                  <a:cubicBezTo>
                    <a:pt x="42" y="91"/>
                    <a:pt x="36" y="90"/>
                    <a:pt x="37" y="82"/>
                  </a:cubicBezTo>
                  <a:cubicBezTo>
                    <a:pt x="35" y="83"/>
                    <a:pt x="34" y="84"/>
                    <a:pt x="33" y="87"/>
                  </a:cubicBezTo>
                  <a:cubicBezTo>
                    <a:pt x="28" y="86"/>
                    <a:pt x="20" y="80"/>
                    <a:pt x="21" y="74"/>
                  </a:cubicBezTo>
                  <a:cubicBezTo>
                    <a:pt x="16" y="78"/>
                    <a:pt x="12" y="82"/>
                    <a:pt x="8" y="75"/>
                  </a:cubicBezTo>
                  <a:cubicBezTo>
                    <a:pt x="5" y="70"/>
                    <a:pt x="0" y="61"/>
                    <a:pt x="6" y="57"/>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5" name="Freeform 349"/>
            <p:cNvSpPr>
              <a:spLocks/>
            </p:cNvSpPr>
            <p:nvPr/>
          </p:nvSpPr>
          <p:spPr bwMode="auto">
            <a:xfrm>
              <a:off x="14311312" y="-1349375"/>
              <a:ext cx="82550" cy="134938"/>
            </a:xfrm>
            <a:custGeom>
              <a:avLst/>
              <a:gdLst>
                <a:gd name="T0" fmla="*/ 1 w 22"/>
                <a:gd name="T1" fmla="*/ 24 h 36"/>
                <a:gd name="T2" fmla="*/ 3 w 22"/>
                <a:gd name="T3" fmla="*/ 18 h 36"/>
                <a:gd name="T4" fmla="*/ 2 w 22"/>
                <a:gd name="T5" fmla="*/ 13 h 36"/>
                <a:gd name="T6" fmla="*/ 10 w 22"/>
                <a:gd name="T7" fmla="*/ 5 h 36"/>
                <a:gd name="T8" fmla="*/ 18 w 22"/>
                <a:gd name="T9" fmla="*/ 2 h 36"/>
                <a:gd name="T10" fmla="*/ 22 w 22"/>
                <a:gd name="T11" fmla="*/ 13 h 36"/>
                <a:gd name="T12" fmla="*/ 18 w 22"/>
                <a:gd name="T13" fmla="*/ 16 h 36"/>
                <a:gd name="T14" fmla="*/ 17 w 22"/>
                <a:gd name="T15" fmla="*/ 20 h 36"/>
                <a:gd name="T16" fmla="*/ 12 w 22"/>
                <a:gd name="T17" fmla="*/ 33 h 36"/>
                <a:gd name="T18" fmla="*/ 1 w 22"/>
                <a:gd name="T1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6">
                  <a:moveTo>
                    <a:pt x="1" y="24"/>
                  </a:moveTo>
                  <a:cubicBezTo>
                    <a:pt x="0" y="22"/>
                    <a:pt x="3" y="20"/>
                    <a:pt x="3" y="18"/>
                  </a:cubicBezTo>
                  <a:cubicBezTo>
                    <a:pt x="3" y="16"/>
                    <a:pt x="1" y="14"/>
                    <a:pt x="2" y="13"/>
                  </a:cubicBezTo>
                  <a:cubicBezTo>
                    <a:pt x="3" y="8"/>
                    <a:pt x="7" y="7"/>
                    <a:pt x="10" y="5"/>
                  </a:cubicBezTo>
                  <a:cubicBezTo>
                    <a:pt x="12" y="3"/>
                    <a:pt x="14" y="0"/>
                    <a:pt x="18" y="2"/>
                  </a:cubicBezTo>
                  <a:cubicBezTo>
                    <a:pt x="20" y="3"/>
                    <a:pt x="22" y="11"/>
                    <a:pt x="22" y="13"/>
                  </a:cubicBezTo>
                  <a:cubicBezTo>
                    <a:pt x="22" y="13"/>
                    <a:pt x="19" y="15"/>
                    <a:pt x="18" y="16"/>
                  </a:cubicBezTo>
                  <a:cubicBezTo>
                    <a:pt x="18" y="16"/>
                    <a:pt x="17" y="20"/>
                    <a:pt x="17" y="20"/>
                  </a:cubicBezTo>
                  <a:cubicBezTo>
                    <a:pt x="16" y="24"/>
                    <a:pt x="15" y="30"/>
                    <a:pt x="12" y="33"/>
                  </a:cubicBezTo>
                  <a:cubicBezTo>
                    <a:pt x="7" y="36"/>
                    <a:pt x="1" y="29"/>
                    <a:pt x="1"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6" name="Freeform 350"/>
            <p:cNvSpPr>
              <a:spLocks/>
            </p:cNvSpPr>
            <p:nvPr/>
          </p:nvSpPr>
          <p:spPr bwMode="auto">
            <a:xfrm>
              <a:off x="14146212" y="-1263650"/>
              <a:ext cx="68263" cy="71438"/>
            </a:xfrm>
            <a:custGeom>
              <a:avLst/>
              <a:gdLst>
                <a:gd name="T0" fmla="*/ 18 w 18"/>
                <a:gd name="T1" fmla="*/ 10 h 19"/>
                <a:gd name="T2" fmla="*/ 10 w 18"/>
                <a:gd name="T3" fmla="*/ 19 h 19"/>
                <a:gd name="T4" fmla="*/ 1 w 18"/>
                <a:gd name="T5" fmla="*/ 12 h 19"/>
                <a:gd name="T6" fmla="*/ 6 w 18"/>
                <a:gd name="T7" fmla="*/ 7 h 19"/>
                <a:gd name="T8" fmla="*/ 15 w 18"/>
                <a:gd name="T9" fmla="*/ 2 h 19"/>
                <a:gd name="T10" fmla="*/ 18 w 18"/>
                <a:gd name="T11" fmla="*/ 10 h 19"/>
              </a:gdLst>
              <a:ahLst/>
              <a:cxnLst>
                <a:cxn ang="0">
                  <a:pos x="T0" y="T1"/>
                </a:cxn>
                <a:cxn ang="0">
                  <a:pos x="T2" y="T3"/>
                </a:cxn>
                <a:cxn ang="0">
                  <a:pos x="T4" y="T5"/>
                </a:cxn>
                <a:cxn ang="0">
                  <a:pos x="T6" y="T7"/>
                </a:cxn>
                <a:cxn ang="0">
                  <a:pos x="T8" y="T9"/>
                </a:cxn>
                <a:cxn ang="0">
                  <a:pos x="T10" y="T11"/>
                </a:cxn>
              </a:cxnLst>
              <a:rect l="0" t="0" r="r" b="b"/>
              <a:pathLst>
                <a:path w="18" h="19">
                  <a:moveTo>
                    <a:pt x="18" y="10"/>
                  </a:moveTo>
                  <a:cubicBezTo>
                    <a:pt x="18" y="15"/>
                    <a:pt x="16" y="19"/>
                    <a:pt x="10" y="19"/>
                  </a:cubicBezTo>
                  <a:cubicBezTo>
                    <a:pt x="8" y="18"/>
                    <a:pt x="1" y="14"/>
                    <a:pt x="1" y="12"/>
                  </a:cubicBezTo>
                  <a:cubicBezTo>
                    <a:pt x="0" y="8"/>
                    <a:pt x="6" y="7"/>
                    <a:pt x="6" y="7"/>
                  </a:cubicBezTo>
                  <a:cubicBezTo>
                    <a:pt x="5" y="1"/>
                    <a:pt x="11" y="0"/>
                    <a:pt x="15" y="2"/>
                  </a:cubicBezTo>
                  <a:cubicBezTo>
                    <a:pt x="18" y="4"/>
                    <a:pt x="18" y="6"/>
                    <a:pt x="18"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7" name="Freeform 351"/>
            <p:cNvSpPr>
              <a:spLocks/>
            </p:cNvSpPr>
            <p:nvPr/>
          </p:nvSpPr>
          <p:spPr bwMode="auto">
            <a:xfrm>
              <a:off x="13862050" y="-1200150"/>
              <a:ext cx="100013" cy="74613"/>
            </a:xfrm>
            <a:custGeom>
              <a:avLst/>
              <a:gdLst>
                <a:gd name="T0" fmla="*/ 23 w 27"/>
                <a:gd name="T1" fmla="*/ 8 h 20"/>
                <a:gd name="T2" fmla="*/ 4 w 27"/>
                <a:gd name="T3" fmla="*/ 9 h 20"/>
                <a:gd name="T4" fmla="*/ 9 w 27"/>
                <a:gd name="T5" fmla="*/ 1 h 20"/>
                <a:gd name="T6" fmla="*/ 23 w 27"/>
                <a:gd name="T7" fmla="*/ 8 h 20"/>
              </a:gdLst>
              <a:ahLst/>
              <a:cxnLst>
                <a:cxn ang="0">
                  <a:pos x="T0" y="T1"/>
                </a:cxn>
                <a:cxn ang="0">
                  <a:pos x="T2" y="T3"/>
                </a:cxn>
                <a:cxn ang="0">
                  <a:pos x="T4" y="T5"/>
                </a:cxn>
                <a:cxn ang="0">
                  <a:pos x="T6" y="T7"/>
                </a:cxn>
              </a:cxnLst>
              <a:rect l="0" t="0" r="r" b="b"/>
              <a:pathLst>
                <a:path w="27" h="20">
                  <a:moveTo>
                    <a:pt x="23" y="8"/>
                  </a:moveTo>
                  <a:cubicBezTo>
                    <a:pt x="27" y="20"/>
                    <a:pt x="7" y="12"/>
                    <a:pt x="4" y="9"/>
                  </a:cubicBezTo>
                  <a:cubicBezTo>
                    <a:pt x="0" y="4"/>
                    <a:pt x="3" y="0"/>
                    <a:pt x="9" y="1"/>
                  </a:cubicBezTo>
                  <a:cubicBezTo>
                    <a:pt x="13" y="1"/>
                    <a:pt x="21" y="5"/>
                    <a:pt x="23"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8" name="Freeform 352"/>
            <p:cNvSpPr>
              <a:spLocks/>
            </p:cNvSpPr>
            <p:nvPr/>
          </p:nvSpPr>
          <p:spPr bwMode="auto">
            <a:xfrm>
              <a:off x="12444412" y="-2813050"/>
              <a:ext cx="1863725" cy="1657350"/>
            </a:xfrm>
            <a:custGeom>
              <a:avLst/>
              <a:gdLst>
                <a:gd name="T0" fmla="*/ 153 w 497"/>
                <a:gd name="T1" fmla="*/ 417 h 442"/>
                <a:gd name="T2" fmla="*/ 72 w 497"/>
                <a:gd name="T3" fmla="*/ 363 h 442"/>
                <a:gd name="T4" fmla="*/ 73 w 497"/>
                <a:gd name="T5" fmla="*/ 312 h 442"/>
                <a:gd name="T6" fmla="*/ 192 w 497"/>
                <a:gd name="T7" fmla="*/ 299 h 442"/>
                <a:gd name="T8" fmla="*/ 182 w 497"/>
                <a:gd name="T9" fmla="*/ 283 h 442"/>
                <a:gd name="T10" fmla="*/ 132 w 497"/>
                <a:gd name="T11" fmla="*/ 272 h 442"/>
                <a:gd name="T12" fmla="*/ 61 w 497"/>
                <a:gd name="T13" fmla="*/ 277 h 442"/>
                <a:gd name="T14" fmla="*/ 64 w 497"/>
                <a:gd name="T15" fmla="*/ 225 h 442"/>
                <a:gd name="T16" fmla="*/ 94 w 497"/>
                <a:gd name="T17" fmla="*/ 198 h 442"/>
                <a:gd name="T18" fmla="*/ 37 w 497"/>
                <a:gd name="T19" fmla="*/ 194 h 442"/>
                <a:gd name="T20" fmla="*/ 13 w 497"/>
                <a:gd name="T21" fmla="*/ 196 h 442"/>
                <a:gd name="T22" fmla="*/ 23 w 497"/>
                <a:gd name="T23" fmla="*/ 127 h 442"/>
                <a:gd name="T24" fmla="*/ 101 w 497"/>
                <a:gd name="T25" fmla="*/ 54 h 442"/>
                <a:gd name="T26" fmla="*/ 144 w 497"/>
                <a:gd name="T27" fmla="*/ 71 h 442"/>
                <a:gd name="T28" fmla="*/ 128 w 497"/>
                <a:gd name="T29" fmla="*/ 107 h 442"/>
                <a:gd name="T30" fmla="*/ 145 w 497"/>
                <a:gd name="T31" fmla="*/ 102 h 442"/>
                <a:gd name="T32" fmla="*/ 160 w 497"/>
                <a:gd name="T33" fmla="*/ 80 h 442"/>
                <a:gd name="T34" fmla="*/ 213 w 497"/>
                <a:gd name="T35" fmla="*/ 93 h 442"/>
                <a:gd name="T36" fmla="*/ 217 w 497"/>
                <a:gd name="T37" fmla="*/ 130 h 442"/>
                <a:gd name="T38" fmla="*/ 244 w 497"/>
                <a:gd name="T39" fmla="*/ 102 h 442"/>
                <a:gd name="T40" fmla="*/ 255 w 497"/>
                <a:gd name="T41" fmla="*/ 79 h 442"/>
                <a:gd name="T42" fmla="*/ 280 w 497"/>
                <a:gd name="T43" fmla="*/ 110 h 442"/>
                <a:gd name="T44" fmla="*/ 290 w 497"/>
                <a:gd name="T45" fmla="*/ 139 h 442"/>
                <a:gd name="T46" fmla="*/ 297 w 497"/>
                <a:gd name="T47" fmla="*/ 163 h 442"/>
                <a:gd name="T48" fmla="*/ 309 w 497"/>
                <a:gd name="T49" fmla="*/ 192 h 442"/>
                <a:gd name="T50" fmla="*/ 313 w 497"/>
                <a:gd name="T51" fmla="*/ 184 h 442"/>
                <a:gd name="T52" fmla="*/ 316 w 497"/>
                <a:gd name="T53" fmla="*/ 161 h 442"/>
                <a:gd name="T54" fmla="*/ 306 w 497"/>
                <a:gd name="T55" fmla="*/ 108 h 442"/>
                <a:gd name="T56" fmla="*/ 297 w 497"/>
                <a:gd name="T57" fmla="*/ 53 h 442"/>
                <a:gd name="T58" fmla="*/ 324 w 497"/>
                <a:gd name="T59" fmla="*/ 50 h 442"/>
                <a:gd name="T60" fmla="*/ 343 w 497"/>
                <a:gd name="T61" fmla="*/ 53 h 442"/>
                <a:gd name="T62" fmla="*/ 371 w 497"/>
                <a:gd name="T63" fmla="*/ 82 h 442"/>
                <a:gd name="T64" fmla="*/ 330 w 497"/>
                <a:gd name="T65" fmla="*/ 27 h 442"/>
                <a:gd name="T66" fmla="*/ 374 w 497"/>
                <a:gd name="T67" fmla="*/ 1 h 442"/>
                <a:gd name="T68" fmla="*/ 390 w 497"/>
                <a:gd name="T69" fmla="*/ 60 h 442"/>
                <a:gd name="T70" fmla="*/ 394 w 497"/>
                <a:gd name="T71" fmla="*/ 178 h 442"/>
                <a:gd name="T72" fmla="*/ 399 w 497"/>
                <a:gd name="T73" fmla="*/ 229 h 442"/>
                <a:gd name="T74" fmla="*/ 413 w 497"/>
                <a:gd name="T75" fmla="*/ 264 h 442"/>
                <a:gd name="T76" fmla="*/ 441 w 497"/>
                <a:gd name="T77" fmla="*/ 272 h 442"/>
                <a:gd name="T78" fmla="*/ 477 w 497"/>
                <a:gd name="T79" fmla="*/ 307 h 442"/>
                <a:gd name="T80" fmla="*/ 494 w 497"/>
                <a:gd name="T81" fmla="*/ 347 h 442"/>
                <a:gd name="T82" fmla="*/ 464 w 497"/>
                <a:gd name="T83" fmla="*/ 344 h 442"/>
                <a:gd name="T84" fmla="*/ 426 w 497"/>
                <a:gd name="T85" fmla="*/ 351 h 442"/>
                <a:gd name="T86" fmla="*/ 450 w 497"/>
                <a:gd name="T87" fmla="*/ 369 h 442"/>
                <a:gd name="T88" fmla="*/ 465 w 497"/>
                <a:gd name="T89" fmla="*/ 379 h 442"/>
                <a:gd name="T90" fmla="*/ 471 w 497"/>
                <a:gd name="T91" fmla="*/ 395 h 442"/>
                <a:gd name="T92" fmla="*/ 441 w 497"/>
                <a:gd name="T93" fmla="*/ 414 h 442"/>
                <a:gd name="T94" fmla="*/ 397 w 497"/>
                <a:gd name="T95" fmla="*/ 410 h 442"/>
                <a:gd name="T96" fmla="*/ 354 w 497"/>
                <a:gd name="T97" fmla="*/ 392 h 442"/>
                <a:gd name="T98" fmla="*/ 331 w 497"/>
                <a:gd name="T99" fmla="*/ 375 h 442"/>
                <a:gd name="T100" fmla="*/ 279 w 497"/>
                <a:gd name="T101" fmla="*/ 420 h 442"/>
                <a:gd name="T102" fmla="*/ 241 w 497"/>
                <a:gd name="T103" fmla="*/ 432 h 442"/>
                <a:gd name="T104" fmla="*/ 211 w 497"/>
                <a:gd name="T105" fmla="*/ 43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442">
                  <a:moveTo>
                    <a:pt x="163" y="437"/>
                  </a:moveTo>
                  <a:cubicBezTo>
                    <a:pt x="164" y="437"/>
                    <a:pt x="165" y="436"/>
                    <a:pt x="166" y="435"/>
                  </a:cubicBezTo>
                  <a:cubicBezTo>
                    <a:pt x="165" y="430"/>
                    <a:pt x="160" y="432"/>
                    <a:pt x="158" y="429"/>
                  </a:cubicBezTo>
                  <a:cubicBezTo>
                    <a:pt x="156" y="427"/>
                    <a:pt x="154" y="420"/>
                    <a:pt x="153" y="417"/>
                  </a:cubicBezTo>
                  <a:cubicBezTo>
                    <a:pt x="150" y="408"/>
                    <a:pt x="154" y="400"/>
                    <a:pt x="152" y="391"/>
                  </a:cubicBezTo>
                  <a:cubicBezTo>
                    <a:pt x="148" y="379"/>
                    <a:pt x="130" y="380"/>
                    <a:pt x="120" y="380"/>
                  </a:cubicBezTo>
                  <a:cubicBezTo>
                    <a:pt x="104" y="380"/>
                    <a:pt x="89" y="383"/>
                    <a:pt x="77" y="371"/>
                  </a:cubicBezTo>
                  <a:cubicBezTo>
                    <a:pt x="74" y="368"/>
                    <a:pt x="74" y="367"/>
                    <a:pt x="72" y="363"/>
                  </a:cubicBezTo>
                  <a:cubicBezTo>
                    <a:pt x="71" y="362"/>
                    <a:pt x="75" y="362"/>
                    <a:pt x="74" y="360"/>
                  </a:cubicBezTo>
                  <a:cubicBezTo>
                    <a:pt x="73" y="358"/>
                    <a:pt x="70" y="359"/>
                    <a:pt x="70" y="358"/>
                  </a:cubicBezTo>
                  <a:cubicBezTo>
                    <a:pt x="67" y="353"/>
                    <a:pt x="63" y="350"/>
                    <a:pt x="58" y="345"/>
                  </a:cubicBezTo>
                  <a:cubicBezTo>
                    <a:pt x="46" y="330"/>
                    <a:pt x="56" y="314"/>
                    <a:pt x="73" y="312"/>
                  </a:cubicBezTo>
                  <a:cubicBezTo>
                    <a:pt x="85" y="310"/>
                    <a:pt x="97" y="306"/>
                    <a:pt x="110" y="304"/>
                  </a:cubicBezTo>
                  <a:cubicBezTo>
                    <a:pt x="120" y="302"/>
                    <a:pt x="130" y="298"/>
                    <a:pt x="140" y="300"/>
                  </a:cubicBezTo>
                  <a:cubicBezTo>
                    <a:pt x="151" y="302"/>
                    <a:pt x="162" y="303"/>
                    <a:pt x="174" y="305"/>
                  </a:cubicBezTo>
                  <a:cubicBezTo>
                    <a:pt x="181" y="306"/>
                    <a:pt x="188" y="306"/>
                    <a:pt x="192" y="299"/>
                  </a:cubicBezTo>
                  <a:cubicBezTo>
                    <a:pt x="191" y="298"/>
                    <a:pt x="190" y="297"/>
                    <a:pt x="190" y="297"/>
                  </a:cubicBezTo>
                  <a:cubicBezTo>
                    <a:pt x="192" y="297"/>
                    <a:pt x="195" y="297"/>
                    <a:pt x="197" y="297"/>
                  </a:cubicBezTo>
                  <a:cubicBezTo>
                    <a:pt x="195" y="291"/>
                    <a:pt x="194" y="286"/>
                    <a:pt x="190" y="284"/>
                  </a:cubicBezTo>
                  <a:cubicBezTo>
                    <a:pt x="188" y="283"/>
                    <a:pt x="184" y="283"/>
                    <a:pt x="182" y="283"/>
                  </a:cubicBezTo>
                  <a:cubicBezTo>
                    <a:pt x="179" y="282"/>
                    <a:pt x="175" y="279"/>
                    <a:pt x="172" y="278"/>
                  </a:cubicBezTo>
                  <a:cubicBezTo>
                    <a:pt x="167" y="275"/>
                    <a:pt x="162" y="273"/>
                    <a:pt x="156" y="272"/>
                  </a:cubicBezTo>
                  <a:cubicBezTo>
                    <a:pt x="151" y="271"/>
                    <a:pt x="145" y="267"/>
                    <a:pt x="141" y="268"/>
                  </a:cubicBezTo>
                  <a:cubicBezTo>
                    <a:pt x="137" y="268"/>
                    <a:pt x="135" y="271"/>
                    <a:pt x="132" y="272"/>
                  </a:cubicBezTo>
                  <a:cubicBezTo>
                    <a:pt x="129" y="274"/>
                    <a:pt x="125" y="274"/>
                    <a:pt x="121" y="275"/>
                  </a:cubicBezTo>
                  <a:cubicBezTo>
                    <a:pt x="113" y="276"/>
                    <a:pt x="111" y="279"/>
                    <a:pt x="104" y="281"/>
                  </a:cubicBezTo>
                  <a:cubicBezTo>
                    <a:pt x="91" y="286"/>
                    <a:pt x="78" y="270"/>
                    <a:pt x="65" y="277"/>
                  </a:cubicBezTo>
                  <a:cubicBezTo>
                    <a:pt x="64" y="277"/>
                    <a:pt x="62" y="277"/>
                    <a:pt x="61" y="277"/>
                  </a:cubicBezTo>
                  <a:cubicBezTo>
                    <a:pt x="63" y="279"/>
                    <a:pt x="64" y="281"/>
                    <a:pt x="66" y="282"/>
                  </a:cubicBezTo>
                  <a:cubicBezTo>
                    <a:pt x="57" y="291"/>
                    <a:pt x="42" y="274"/>
                    <a:pt x="41" y="266"/>
                  </a:cubicBezTo>
                  <a:cubicBezTo>
                    <a:pt x="34" y="265"/>
                    <a:pt x="31" y="258"/>
                    <a:pt x="28" y="253"/>
                  </a:cubicBezTo>
                  <a:cubicBezTo>
                    <a:pt x="17" y="232"/>
                    <a:pt x="51" y="230"/>
                    <a:pt x="64" y="225"/>
                  </a:cubicBezTo>
                  <a:cubicBezTo>
                    <a:pt x="75" y="221"/>
                    <a:pt x="81" y="214"/>
                    <a:pt x="94" y="214"/>
                  </a:cubicBezTo>
                  <a:cubicBezTo>
                    <a:pt x="91" y="211"/>
                    <a:pt x="87" y="210"/>
                    <a:pt x="84" y="210"/>
                  </a:cubicBezTo>
                  <a:cubicBezTo>
                    <a:pt x="88" y="208"/>
                    <a:pt x="100" y="208"/>
                    <a:pt x="102" y="204"/>
                  </a:cubicBezTo>
                  <a:cubicBezTo>
                    <a:pt x="106" y="198"/>
                    <a:pt x="99" y="198"/>
                    <a:pt x="94" y="198"/>
                  </a:cubicBezTo>
                  <a:cubicBezTo>
                    <a:pt x="84" y="199"/>
                    <a:pt x="71" y="206"/>
                    <a:pt x="62" y="210"/>
                  </a:cubicBezTo>
                  <a:cubicBezTo>
                    <a:pt x="55" y="213"/>
                    <a:pt x="38" y="218"/>
                    <a:pt x="31" y="214"/>
                  </a:cubicBezTo>
                  <a:cubicBezTo>
                    <a:pt x="17" y="205"/>
                    <a:pt x="40" y="199"/>
                    <a:pt x="41" y="196"/>
                  </a:cubicBezTo>
                  <a:cubicBezTo>
                    <a:pt x="40" y="196"/>
                    <a:pt x="39" y="194"/>
                    <a:pt x="37" y="194"/>
                  </a:cubicBezTo>
                  <a:cubicBezTo>
                    <a:pt x="38" y="193"/>
                    <a:pt x="37" y="192"/>
                    <a:pt x="38" y="190"/>
                  </a:cubicBezTo>
                  <a:cubicBezTo>
                    <a:pt x="34" y="190"/>
                    <a:pt x="23" y="203"/>
                    <a:pt x="24" y="191"/>
                  </a:cubicBezTo>
                  <a:cubicBezTo>
                    <a:pt x="20" y="190"/>
                    <a:pt x="16" y="191"/>
                    <a:pt x="12" y="191"/>
                  </a:cubicBezTo>
                  <a:cubicBezTo>
                    <a:pt x="12" y="193"/>
                    <a:pt x="12" y="195"/>
                    <a:pt x="13" y="196"/>
                  </a:cubicBezTo>
                  <a:cubicBezTo>
                    <a:pt x="0" y="195"/>
                    <a:pt x="10" y="163"/>
                    <a:pt x="13" y="158"/>
                  </a:cubicBezTo>
                  <a:cubicBezTo>
                    <a:pt x="14" y="156"/>
                    <a:pt x="15" y="151"/>
                    <a:pt x="16" y="149"/>
                  </a:cubicBezTo>
                  <a:cubicBezTo>
                    <a:pt x="21" y="143"/>
                    <a:pt x="30" y="145"/>
                    <a:pt x="33" y="140"/>
                  </a:cubicBezTo>
                  <a:cubicBezTo>
                    <a:pt x="39" y="131"/>
                    <a:pt x="26" y="131"/>
                    <a:pt x="23" y="127"/>
                  </a:cubicBezTo>
                  <a:cubicBezTo>
                    <a:pt x="13" y="116"/>
                    <a:pt x="39" y="100"/>
                    <a:pt x="45" y="94"/>
                  </a:cubicBezTo>
                  <a:cubicBezTo>
                    <a:pt x="49" y="89"/>
                    <a:pt x="51" y="81"/>
                    <a:pt x="57" y="77"/>
                  </a:cubicBezTo>
                  <a:cubicBezTo>
                    <a:pt x="64" y="73"/>
                    <a:pt x="72" y="72"/>
                    <a:pt x="78" y="67"/>
                  </a:cubicBezTo>
                  <a:cubicBezTo>
                    <a:pt x="85" y="62"/>
                    <a:pt x="93" y="58"/>
                    <a:pt x="101" y="54"/>
                  </a:cubicBezTo>
                  <a:cubicBezTo>
                    <a:pt x="105" y="52"/>
                    <a:pt x="108" y="49"/>
                    <a:pt x="112" y="46"/>
                  </a:cubicBezTo>
                  <a:cubicBezTo>
                    <a:pt x="114" y="45"/>
                    <a:pt x="117" y="44"/>
                    <a:pt x="118" y="43"/>
                  </a:cubicBezTo>
                  <a:cubicBezTo>
                    <a:pt x="120" y="42"/>
                    <a:pt x="120" y="40"/>
                    <a:pt x="122" y="39"/>
                  </a:cubicBezTo>
                  <a:cubicBezTo>
                    <a:pt x="141" y="29"/>
                    <a:pt x="146" y="59"/>
                    <a:pt x="144" y="71"/>
                  </a:cubicBezTo>
                  <a:cubicBezTo>
                    <a:pt x="143" y="78"/>
                    <a:pt x="145" y="84"/>
                    <a:pt x="146" y="90"/>
                  </a:cubicBezTo>
                  <a:cubicBezTo>
                    <a:pt x="144" y="90"/>
                    <a:pt x="140" y="91"/>
                    <a:pt x="138" y="92"/>
                  </a:cubicBezTo>
                  <a:cubicBezTo>
                    <a:pt x="135" y="94"/>
                    <a:pt x="136" y="96"/>
                    <a:pt x="134" y="99"/>
                  </a:cubicBezTo>
                  <a:cubicBezTo>
                    <a:pt x="138" y="102"/>
                    <a:pt x="131" y="105"/>
                    <a:pt x="128" y="107"/>
                  </a:cubicBezTo>
                  <a:cubicBezTo>
                    <a:pt x="127" y="109"/>
                    <a:pt x="122" y="109"/>
                    <a:pt x="127" y="111"/>
                  </a:cubicBezTo>
                  <a:cubicBezTo>
                    <a:pt x="130" y="113"/>
                    <a:pt x="131" y="111"/>
                    <a:pt x="133" y="110"/>
                  </a:cubicBezTo>
                  <a:cubicBezTo>
                    <a:pt x="134" y="109"/>
                    <a:pt x="136" y="106"/>
                    <a:pt x="138" y="105"/>
                  </a:cubicBezTo>
                  <a:cubicBezTo>
                    <a:pt x="140" y="104"/>
                    <a:pt x="142" y="103"/>
                    <a:pt x="145" y="102"/>
                  </a:cubicBezTo>
                  <a:cubicBezTo>
                    <a:pt x="149" y="101"/>
                    <a:pt x="155" y="100"/>
                    <a:pt x="157" y="96"/>
                  </a:cubicBezTo>
                  <a:cubicBezTo>
                    <a:pt x="156" y="96"/>
                    <a:pt x="155" y="95"/>
                    <a:pt x="154" y="95"/>
                  </a:cubicBezTo>
                  <a:cubicBezTo>
                    <a:pt x="153" y="91"/>
                    <a:pt x="156" y="90"/>
                    <a:pt x="157" y="87"/>
                  </a:cubicBezTo>
                  <a:cubicBezTo>
                    <a:pt x="159" y="85"/>
                    <a:pt x="159" y="82"/>
                    <a:pt x="160" y="80"/>
                  </a:cubicBezTo>
                  <a:cubicBezTo>
                    <a:pt x="163" y="72"/>
                    <a:pt x="166" y="70"/>
                    <a:pt x="173" y="73"/>
                  </a:cubicBezTo>
                  <a:cubicBezTo>
                    <a:pt x="179" y="74"/>
                    <a:pt x="183" y="77"/>
                    <a:pt x="187" y="80"/>
                  </a:cubicBezTo>
                  <a:cubicBezTo>
                    <a:pt x="192" y="82"/>
                    <a:pt x="197" y="82"/>
                    <a:pt x="201" y="85"/>
                  </a:cubicBezTo>
                  <a:cubicBezTo>
                    <a:pt x="205" y="87"/>
                    <a:pt x="209" y="91"/>
                    <a:pt x="213" y="93"/>
                  </a:cubicBezTo>
                  <a:cubicBezTo>
                    <a:pt x="216" y="96"/>
                    <a:pt x="219" y="96"/>
                    <a:pt x="219" y="102"/>
                  </a:cubicBezTo>
                  <a:cubicBezTo>
                    <a:pt x="220" y="108"/>
                    <a:pt x="214" y="117"/>
                    <a:pt x="211" y="123"/>
                  </a:cubicBezTo>
                  <a:cubicBezTo>
                    <a:pt x="214" y="123"/>
                    <a:pt x="215" y="119"/>
                    <a:pt x="218" y="120"/>
                  </a:cubicBezTo>
                  <a:cubicBezTo>
                    <a:pt x="219" y="123"/>
                    <a:pt x="217" y="127"/>
                    <a:pt x="217" y="130"/>
                  </a:cubicBezTo>
                  <a:cubicBezTo>
                    <a:pt x="218" y="131"/>
                    <a:pt x="220" y="131"/>
                    <a:pt x="221" y="131"/>
                  </a:cubicBezTo>
                  <a:cubicBezTo>
                    <a:pt x="224" y="122"/>
                    <a:pt x="229" y="116"/>
                    <a:pt x="235" y="108"/>
                  </a:cubicBezTo>
                  <a:cubicBezTo>
                    <a:pt x="236" y="108"/>
                    <a:pt x="237" y="109"/>
                    <a:pt x="237" y="109"/>
                  </a:cubicBezTo>
                  <a:cubicBezTo>
                    <a:pt x="239" y="106"/>
                    <a:pt x="243" y="104"/>
                    <a:pt x="244" y="102"/>
                  </a:cubicBezTo>
                  <a:cubicBezTo>
                    <a:pt x="245" y="100"/>
                    <a:pt x="245" y="96"/>
                    <a:pt x="245" y="93"/>
                  </a:cubicBezTo>
                  <a:cubicBezTo>
                    <a:pt x="244" y="87"/>
                    <a:pt x="244" y="91"/>
                    <a:pt x="239" y="88"/>
                  </a:cubicBezTo>
                  <a:cubicBezTo>
                    <a:pt x="237" y="87"/>
                    <a:pt x="234" y="85"/>
                    <a:pt x="232" y="82"/>
                  </a:cubicBezTo>
                  <a:cubicBezTo>
                    <a:pt x="224" y="66"/>
                    <a:pt x="256" y="70"/>
                    <a:pt x="255" y="79"/>
                  </a:cubicBezTo>
                  <a:cubicBezTo>
                    <a:pt x="263" y="78"/>
                    <a:pt x="262" y="90"/>
                    <a:pt x="270" y="93"/>
                  </a:cubicBezTo>
                  <a:cubicBezTo>
                    <a:pt x="271" y="94"/>
                    <a:pt x="277" y="92"/>
                    <a:pt x="278" y="94"/>
                  </a:cubicBezTo>
                  <a:cubicBezTo>
                    <a:pt x="279" y="96"/>
                    <a:pt x="275" y="99"/>
                    <a:pt x="275" y="102"/>
                  </a:cubicBezTo>
                  <a:cubicBezTo>
                    <a:pt x="281" y="103"/>
                    <a:pt x="273" y="110"/>
                    <a:pt x="280" y="110"/>
                  </a:cubicBezTo>
                  <a:cubicBezTo>
                    <a:pt x="282" y="110"/>
                    <a:pt x="285" y="105"/>
                    <a:pt x="288" y="109"/>
                  </a:cubicBezTo>
                  <a:cubicBezTo>
                    <a:pt x="288" y="111"/>
                    <a:pt x="287" y="116"/>
                    <a:pt x="287" y="117"/>
                  </a:cubicBezTo>
                  <a:cubicBezTo>
                    <a:pt x="287" y="122"/>
                    <a:pt x="286" y="129"/>
                    <a:pt x="287" y="133"/>
                  </a:cubicBezTo>
                  <a:cubicBezTo>
                    <a:pt x="288" y="136"/>
                    <a:pt x="290" y="137"/>
                    <a:pt x="290" y="139"/>
                  </a:cubicBezTo>
                  <a:cubicBezTo>
                    <a:pt x="291" y="142"/>
                    <a:pt x="290" y="145"/>
                    <a:pt x="291" y="148"/>
                  </a:cubicBezTo>
                  <a:cubicBezTo>
                    <a:pt x="291" y="148"/>
                    <a:pt x="292" y="148"/>
                    <a:pt x="293" y="148"/>
                  </a:cubicBezTo>
                  <a:cubicBezTo>
                    <a:pt x="293" y="153"/>
                    <a:pt x="293" y="158"/>
                    <a:pt x="294" y="163"/>
                  </a:cubicBezTo>
                  <a:cubicBezTo>
                    <a:pt x="295" y="163"/>
                    <a:pt x="296" y="163"/>
                    <a:pt x="297" y="163"/>
                  </a:cubicBezTo>
                  <a:cubicBezTo>
                    <a:pt x="297" y="159"/>
                    <a:pt x="297" y="154"/>
                    <a:pt x="303" y="155"/>
                  </a:cubicBezTo>
                  <a:cubicBezTo>
                    <a:pt x="304" y="163"/>
                    <a:pt x="298" y="165"/>
                    <a:pt x="297" y="172"/>
                  </a:cubicBezTo>
                  <a:cubicBezTo>
                    <a:pt x="295" y="179"/>
                    <a:pt x="301" y="181"/>
                    <a:pt x="301" y="187"/>
                  </a:cubicBezTo>
                  <a:cubicBezTo>
                    <a:pt x="306" y="187"/>
                    <a:pt x="305" y="192"/>
                    <a:pt x="309" y="192"/>
                  </a:cubicBezTo>
                  <a:cubicBezTo>
                    <a:pt x="309" y="191"/>
                    <a:pt x="309" y="189"/>
                    <a:pt x="309" y="188"/>
                  </a:cubicBezTo>
                  <a:cubicBezTo>
                    <a:pt x="309" y="187"/>
                    <a:pt x="308" y="186"/>
                    <a:pt x="309" y="185"/>
                  </a:cubicBezTo>
                  <a:cubicBezTo>
                    <a:pt x="309" y="184"/>
                    <a:pt x="311" y="184"/>
                    <a:pt x="311" y="184"/>
                  </a:cubicBezTo>
                  <a:cubicBezTo>
                    <a:pt x="311" y="183"/>
                    <a:pt x="313" y="184"/>
                    <a:pt x="313" y="184"/>
                  </a:cubicBezTo>
                  <a:cubicBezTo>
                    <a:pt x="314" y="183"/>
                    <a:pt x="314" y="182"/>
                    <a:pt x="315" y="181"/>
                  </a:cubicBezTo>
                  <a:cubicBezTo>
                    <a:pt x="315" y="180"/>
                    <a:pt x="315" y="177"/>
                    <a:pt x="315" y="176"/>
                  </a:cubicBezTo>
                  <a:cubicBezTo>
                    <a:pt x="327" y="177"/>
                    <a:pt x="316" y="169"/>
                    <a:pt x="322" y="168"/>
                  </a:cubicBezTo>
                  <a:cubicBezTo>
                    <a:pt x="322" y="164"/>
                    <a:pt x="320" y="161"/>
                    <a:pt x="316" y="161"/>
                  </a:cubicBezTo>
                  <a:cubicBezTo>
                    <a:pt x="317" y="157"/>
                    <a:pt x="312" y="153"/>
                    <a:pt x="311" y="149"/>
                  </a:cubicBezTo>
                  <a:cubicBezTo>
                    <a:pt x="310" y="145"/>
                    <a:pt x="310" y="141"/>
                    <a:pt x="309" y="137"/>
                  </a:cubicBezTo>
                  <a:cubicBezTo>
                    <a:pt x="309" y="132"/>
                    <a:pt x="307" y="127"/>
                    <a:pt x="306" y="122"/>
                  </a:cubicBezTo>
                  <a:cubicBezTo>
                    <a:pt x="305" y="117"/>
                    <a:pt x="307" y="112"/>
                    <a:pt x="306" y="108"/>
                  </a:cubicBezTo>
                  <a:cubicBezTo>
                    <a:pt x="306" y="105"/>
                    <a:pt x="302" y="102"/>
                    <a:pt x="302" y="99"/>
                  </a:cubicBezTo>
                  <a:cubicBezTo>
                    <a:pt x="301" y="93"/>
                    <a:pt x="301" y="88"/>
                    <a:pt x="300" y="82"/>
                  </a:cubicBezTo>
                  <a:cubicBezTo>
                    <a:pt x="300" y="78"/>
                    <a:pt x="299" y="72"/>
                    <a:pt x="299" y="68"/>
                  </a:cubicBezTo>
                  <a:cubicBezTo>
                    <a:pt x="298" y="64"/>
                    <a:pt x="297" y="58"/>
                    <a:pt x="297" y="53"/>
                  </a:cubicBezTo>
                  <a:cubicBezTo>
                    <a:pt x="299" y="53"/>
                    <a:pt x="301" y="53"/>
                    <a:pt x="303" y="52"/>
                  </a:cubicBezTo>
                  <a:cubicBezTo>
                    <a:pt x="301" y="50"/>
                    <a:pt x="300" y="47"/>
                    <a:pt x="299" y="45"/>
                  </a:cubicBezTo>
                  <a:cubicBezTo>
                    <a:pt x="305" y="39"/>
                    <a:pt x="309" y="40"/>
                    <a:pt x="316" y="44"/>
                  </a:cubicBezTo>
                  <a:cubicBezTo>
                    <a:pt x="320" y="46"/>
                    <a:pt x="321" y="46"/>
                    <a:pt x="324" y="50"/>
                  </a:cubicBezTo>
                  <a:cubicBezTo>
                    <a:pt x="326" y="53"/>
                    <a:pt x="326" y="56"/>
                    <a:pt x="330" y="57"/>
                  </a:cubicBezTo>
                  <a:cubicBezTo>
                    <a:pt x="331" y="52"/>
                    <a:pt x="324" y="43"/>
                    <a:pt x="334" y="44"/>
                  </a:cubicBezTo>
                  <a:cubicBezTo>
                    <a:pt x="338" y="44"/>
                    <a:pt x="340" y="47"/>
                    <a:pt x="342" y="50"/>
                  </a:cubicBezTo>
                  <a:cubicBezTo>
                    <a:pt x="343" y="51"/>
                    <a:pt x="342" y="52"/>
                    <a:pt x="343" y="53"/>
                  </a:cubicBezTo>
                  <a:cubicBezTo>
                    <a:pt x="345" y="54"/>
                    <a:pt x="348" y="53"/>
                    <a:pt x="349" y="54"/>
                  </a:cubicBezTo>
                  <a:cubicBezTo>
                    <a:pt x="351" y="56"/>
                    <a:pt x="353" y="60"/>
                    <a:pt x="355" y="62"/>
                  </a:cubicBezTo>
                  <a:cubicBezTo>
                    <a:pt x="358" y="64"/>
                    <a:pt x="361" y="64"/>
                    <a:pt x="363" y="66"/>
                  </a:cubicBezTo>
                  <a:cubicBezTo>
                    <a:pt x="367" y="70"/>
                    <a:pt x="366" y="81"/>
                    <a:pt x="371" y="82"/>
                  </a:cubicBezTo>
                  <a:cubicBezTo>
                    <a:pt x="371" y="77"/>
                    <a:pt x="368" y="69"/>
                    <a:pt x="364" y="65"/>
                  </a:cubicBezTo>
                  <a:cubicBezTo>
                    <a:pt x="362" y="62"/>
                    <a:pt x="359" y="61"/>
                    <a:pt x="357" y="58"/>
                  </a:cubicBezTo>
                  <a:cubicBezTo>
                    <a:pt x="355" y="55"/>
                    <a:pt x="354" y="51"/>
                    <a:pt x="353" y="48"/>
                  </a:cubicBezTo>
                  <a:cubicBezTo>
                    <a:pt x="349" y="41"/>
                    <a:pt x="339" y="29"/>
                    <a:pt x="330" y="27"/>
                  </a:cubicBezTo>
                  <a:cubicBezTo>
                    <a:pt x="332" y="22"/>
                    <a:pt x="335" y="19"/>
                    <a:pt x="337" y="15"/>
                  </a:cubicBezTo>
                  <a:cubicBezTo>
                    <a:pt x="340" y="11"/>
                    <a:pt x="339" y="7"/>
                    <a:pt x="345" y="5"/>
                  </a:cubicBezTo>
                  <a:cubicBezTo>
                    <a:pt x="349" y="3"/>
                    <a:pt x="355" y="3"/>
                    <a:pt x="360" y="3"/>
                  </a:cubicBezTo>
                  <a:cubicBezTo>
                    <a:pt x="364" y="3"/>
                    <a:pt x="370" y="0"/>
                    <a:pt x="374" y="1"/>
                  </a:cubicBezTo>
                  <a:cubicBezTo>
                    <a:pt x="378" y="2"/>
                    <a:pt x="384" y="6"/>
                    <a:pt x="387" y="8"/>
                  </a:cubicBezTo>
                  <a:cubicBezTo>
                    <a:pt x="391" y="10"/>
                    <a:pt x="396" y="14"/>
                    <a:pt x="398" y="18"/>
                  </a:cubicBezTo>
                  <a:cubicBezTo>
                    <a:pt x="401" y="25"/>
                    <a:pt x="396" y="37"/>
                    <a:pt x="395" y="45"/>
                  </a:cubicBezTo>
                  <a:cubicBezTo>
                    <a:pt x="395" y="51"/>
                    <a:pt x="392" y="55"/>
                    <a:pt x="390" y="60"/>
                  </a:cubicBezTo>
                  <a:cubicBezTo>
                    <a:pt x="386" y="67"/>
                    <a:pt x="381" y="74"/>
                    <a:pt x="379" y="81"/>
                  </a:cubicBezTo>
                  <a:cubicBezTo>
                    <a:pt x="377" y="91"/>
                    <a:pt x="376" y="102"/>
                    <a:pt x="376" y="112"/>
                  </a:cubicBezTo>
                  <a:cubicBezTo>
                    <a:pt x="377" y="123"/>
                    <a:pt x="381" y="134"/>
                    <a:pt x="383" y="145"/>
                  </a:cubicBezTo>
                  <a:cubicBezTo>
                    <a:pt x="386" y="156"/>
                    <a:pt x="387" y="168"/>
                    <a:pt x="394" y="178"/>
                  </a:cubicBezTo>
                  <a:cubicBezTo>
                    <a:pt x="397" y="184"/>
                    <a:pt x="403" y="191"/>
                    <a:pt x="403" y="198"/>
                  </a:cubicBezTo>
                  <a:cubicBezTo>
                    <a:pt x="404" y="204"/>
                    <a:pt x="403" y="210"/>
                    <a:pt x="404" y="216"/>
                  </a:cubicBezTo>
                  <a:cubicBezTo>
                    <a:pt x="402" y="216"/>
                    <a:pt x="401" y="217"/>
                    <a:pt x="399" y="217"/>
                  </a:cubicBezTo>
                  <a:cubicBezTo>
                    <a:pt x="398" y="221"/>
                    <a:pt x="400" y="224"/>
                    <a:pt x="399" y="229"/>
                  </a:cubicBezTo>
                  <a:cubicBezTo>
                    <a:pt x="396" y="239"/>
                    <a:pt x="397" y="239"/>
                    <a:pt x="404" y="245"/>
                  </a:cubicBezTo>
                  <a:cubicBezTo>
                    <a:pt x="406" y="247"/>
                    <a:pt x="407" y="248"/>
                    <a:pt x="408" y="251"/>
                  </a:cubicBezTo>
                  <a:cubicBezTo>
                    <a:pt x="410" y="253"/>
                    <a:pt x="412" y="256"/>
                    <a:pt x="412" y="258"/>
                  </a:cubicBezTo>
                  <a:cubicBezTo>
                    <a:pt x="413" y="260"/>
                    <a:pt x="412" y="263"/>
                    <a:pt x="413" y="264"/>
                  </a:cubicBezTo>
                  <a:cubicBezTo>
                    <a:pt x="414" y="267"/>
                    <a:pt x="417" y="267"/>
                    <a:pt x="419" y="270"/>
                  </a:cubicBezTo>
                  <a:cubicBezTo>
                    <a:pt x="422" y="275"/>
                    <a:pt x="420" y="279"/>
                    <a:pt x="428" y="279"/>
                  </a:cubicBezTo>
                  <a:cubicBezTo>
                    <a:pt x="429" y="277"/>
                    <a:pt x="428" y="273"/>
                    <a:pt x="429" y="271"/>
                  </a:cubicBezTo>
                  <a:cubicBezTo>
                    <a:pt x="431" y="269"/>
                    <a:pt x="440" y="270"/>
                    <a:pt x="441" y="272"/>
                  </a:cubicBezTo>
                  <a:cubicBezTo>
                    <a:pt x="445" y="276"/>
                    <a:pt x="442" y="283"/>
                    <a:pt x="448" y="288"/>
                  </a:cubicBezTo>
                  <a:cubicBezTo>
                    <a:pt x="450" y="290"/>
                    <a:pt x="454" y="291"/>
                    <a:pt x="456" y="293"/>
                  </a:cubicBezTo>
                  <a:cubicBezTo>
                    <a:pt x="459" y="295"/>
                    <a:pt x="462" y="299"/>
                    <a:pt x="464" y="300"/>
                  </a:cubicBezTo>
                  <a:cubicBezTo>
                    <a:pt x="469" y="302"/>
                    <a:pt x="477" y="297"/>
                    <a:pt x="477" y="307"/>
                  </a:cubicBezTo>
                  <a:cubicBezTo>
                    <a:pt x="470" y="309"/>
                    <a:pt x="476" y="312"/>
                    <a:pt x="480" y="314"/>
                  </a:cubicBezTo>
                  <a:cubicBezTo>
                    <a:pt x="479" y="309"/>
                    <a:pt x="483" y="309"/>
                    <a:pt x="486" y="311"/>
                  </a:cubicBezTo>
                  <a:cubicBezTo>
                    <a:pt x="486" y="304"/>
                    <a:pt x="490" y="309"/>
                    <a:pt x="491" y="313"/>
                  </a:cubicBezTo>
                  <a:cubicBezTo>
                    <a:pt x="494" y="323"/>
                    <a:pt x="497" y="336"/>
                    <a:pt x="494" y="347"/>
                  </a:cubicBezTo>
                  <a:cubicBezTo>
                    <a:pt x="492" y="351"/>
                    <a:pt x="491" y="353"/>
                    <a:pt x="487" y="352"/>
                  </a:cubicBezTo>
                  <a:cubicBezTo>
                    <a:pt x="481" y="351"/>
                    <a:pt x="481" y="345"/>
                    <a:pt x="479" y="341"/>
                  </a:cubicBezTo>
                  <a:cubicBezTo>
                    <a:pt x="476" y="344"/>
                    <a:pt x="475" y="348"/>
                    <a:pt x="473" y="351"/>
                  </a:cubicBezTo>
                  <a:cubicBezTo>
                    <a:pt x="470" y="349"/>
                    <a:pt x="467" y="346"/>
                    <a:pt x="464" y="344"/>
                  </a:cubicBezTo>
                  <a:cubicBezTo>
                    <a:pt x="463" y="342"/>
                    <a:pt x="460" y="338"/>
                    <a:pt x="458" y="337"/>
                  </a:cubicBezTo>
                  <a:cubicBezTo>
                    <a:pt x="458" y="345"/>
                    <a:pt x="450" y="341"/>
                    <a:pt x="448" y="344"/>
                  </a:cubicBezTo>
                  <a:cubicBezTo>
                    <a:pt x="446" y="347"/>
                    <a:pt x="452" y="353"/>
                    <a:pt x="450" y="357"/>
                  </a:cubicBezTo>
                  <a:cubicBezTo>
                    <a:pt x="446" y="370"/>
                    <a:pt x="432" y="350"/>
                    <a:pt x="426" y="351"/>
                  </a:cubicBezTo>
                  <a:cubicBezTo>
                    <a:pt x="426" y="355"/>
                    <a:pt x="435" y="363"/>
                    <a:pt x="439" y="364"/>
                  </a:cubicBezTo>
                  <a:cubicBezTo>
                    <a:pt x="439" y="369"/>
                    <a:pt x="437" y="374"/>
                    <a:pt x="438" y="379"/>
                  </a:cubicBezTo>
                  <a:cubicBezTo>
                    <a:pt x="440" y="375"/>
                    <a:pt x="441" y="372"/>
                    <a:pt x="446" y="369"/>
                  </a:cubicBezTo>
                  <a:cubicBezTo>
                    <a:pt x="447" y="368"/>
                    <a:pt x="449" y="369"/>
                    <a:pt x="450" y="369"/>
                  </a:cubicBezTo>
                  <a:cubicBezTo>
                    <a:pt x="451" y="368"/>
                    <a:pt x="451" y="365"/>
                    <a:pt x="452" y="364"/>
                  </a:cubicBezTo>
                  <a:cubicBezTo>
                    <a:pt x="458" y="361"/>
                    <a:pt x="466" y="366"/>
                    <a:pt x="466" y="372"/>
                  </a:cubicBezTo>
                  <a:cubicBezTo>
                    <a:pt x="465" y="373"/>
                    <a:pt x="463" y="374"/>
                    <a:pt x="463" y="375"/>
                  </a:cubicBezTo>
                  <a:cubicBezTo>
                    <a:pt x="463" y="378"/>
                    <a:pt x="464" y="377"/>
                    <a:pt x="465" y="379"/>
                  </a:cubicBezTo>
                  <a:cubicBezTo>
                    <a:pt x="467" y="383"/>
                    <a:pt x="470" y="384"/>
                    <a:pt x="473" y="385"/>
                  </a:cubicBezTo>
                  <a:cubicBezTo>
                    <a:pt x="476" y="387"/>
                    <a:pt x="476" y="383"/>
                    <a:pt x="477" y="388"/>
                  </a:cubicBezTo>
                  <a:cubicBezTo>
                    <a:pt x="478" y="392"/>
                    <a:pt x="476" y="395"/>
                    <a:pt x="474" y="398"/>
                  </a:cubicBezTo>
                  <a:cubicBezTo>
                    <a:pt x="474" y="396"/>
                    <a:pt x="472" y="396"/>
                    <a:pt x="471" y="395"/>
                  </a:cubicBezTo>
                  <a:cubicBezTo>
                    <a:pt x="469" y="403"/>
                    <a:pt x="464" y="402"/>
                    <a:pt x="457" y="406"/>
                  </a:cubicBezTo>
                  <a:cubicBezTo>
                    <a:pt x="455" y="408"/>
                    <a:pt x="452" y="410"/>
                    <a:pt x="450" y="412"/>
                  </a:cubicBezTo>
                  <a:cubicBezTo>
                    <a:pt x="448" y="413"/>
                    <a:pt x="450" y="414"/>
                    <a:pt x="448" y="415"/>
                  </a:cubicBezTo>
                  <a:cubicBezTo>
                    <a:pt x="445" y="416"/>
                    <a:pt x="443" y="414"/>
                    <a:pt x="441" y="414"/>
                  </a:cubicBezTo>
                  <a:cubicBezTo>
                    <a:pt x="434" y="414"/>
                    <a:pt x="429" y="417"/>
                    <a:pt x="422" y="417"/>
                  </a:cubicBezTo>
                  <a:cubicBezTo>
                    <a:pt x="417" y="417"/>
                    <a:pt x="414" y="413"/>
                    <a:pt x="410" y="411"/>
                  </a:cubicBezTo>
                  <a:cubicBezTo>
                    <a:pt x="406" y="409"/>
                    <a:pt x="401" y="410"/>
                    <a:pt x="397" y="408"/>
                  </a:cubicBezTo>
                  <a:cubicBezTo>
                    <a:pt x="397" y="408"/>
                    <a:pt x="397" y="409"/>
                    <a:pt x="397" y="410"/>
                  </a:cubicBezTo>
                  <a:cubicBezTo>
                    <a:pt x="393" y="412"/>
                    <a:pt x="384" y="411"/>
                    <a:pt x="380" y="408"/>
                  </a:cubicBezTo>
                  <a:cubicBezTo>
                    <a:pt x="372" y="402"/>
                    <a:pt x="382" y="402"/>
                    <a:pt x="385" y="396"/>
                  </a:cubicBezTo>
                  <a:cubicBezTo>
                    <a:pt x="380" y="393"/>
                    <a:pt x="366" y="396"/>
                    <a:pt x="366" y="388"/>
                  </a:cubicBezTo>
                  <a:cubicBezTo>
                    <a:pt x="361" y="387"/>
                    <a:pt x="359" y="392"/>
                    <a:pt x="354" y="392"/>
                  </a:cubicBezTo>
                  <a:cubicBezTo>
                    <a:pt x="351" y="392"/>
                    <a:pt x="345" y="387"/>
                    <a:pt x="346" y="383"/>
                  </a:cubicBezTo>
                  <a:cubicBezTo>
                    <a:pt x="346" y="378"/>
                    <a:pt x="350" y="380"/>
                    <a:pt x="349" y="375"/>
                  </a:cubicBezTo>
                  <a:cubicBezTo>
                    <a:pt x="349" y="373"/>
                    <a:pt x="343" y="366"/>
                    <a:pt x="341" y="365"/>
                  </a:cubicBezTo>
                  <a:cubicBezTo>
                    <a:pt x="339" y="370"/>
                    <a:pt x="337" y="378"/>
                    <a:pt x="331" y="375"/>
                  </a:cubicBezTo>
                  <a:cubicBezTo>
                    <a:pt x="335" y="377"/>
                    <a:pt x="331" y="387"/>
                    <a:pt x="329" y="390"/>
                  </a:cubicBezTo>
                  <a:cubicBezTo>
                    <a:pt x="326" y="395"/>
                    <a:pt x="322" y="401"/>
                    <a:pt x="317" y="404"/>
                  </a:cubicBezTo>
                  <a:cubicBezTo>
                    <a:pt x="309" y="407"/>
                    <a:pt x="298" y="406"/>
                    <a:pt x="289" y="406"/>
                  </a:cubicBezTo>
                  <a:cubicBezTo>
                    <a:pt x="289" y="411"/>
                    <a:pt x="283" y="418"/>
                    <a:pt x="279" y="420"/>
                  </a:cubicBezTo>
                  <a:cubicBezTo>
                    <a:pt x="276" y="422"/>
                    <a:pt x="273" y="421"/>
                    <a:pt x="269" y="423"/>
                  </a:cubicBezTo>
                  <a:cubicBezTo>
                    <a:pt x="266" y="424"/>
                    <a:pt x="264" y="426"/>
                    <a:pt x="261" y="427"/>
                  </a:cubicBezTo>
                  <a:cubicBezTo>
                    <a:pt x="257" y="429"/>
                    <a:pt x="252" y="427"/>
                    <a:pt x="248" y="428"/>
                  </a:cubicBezTo>
                  <a:cubicBezTo>
                    <a:pt x="243" y="429"/>
                    <a:pt x="245" y="430"/>
                    <a:pt x="241" y="432"/>
                  </a:cubicBezTo>
                  <a:cubicBezTo>
                    <a:pt x="236" y="436"/>
                    <a:pt x="230" y="439"/>
                    <a:pt x="224" y="442"/>
                  </a:cubicBezTo>
                  <a:cubicBezTo>
                    <a:pt x="223" y="440"/>
                    <a:pt x="222" y="437"/>
                    <a:pt x="221" y="435"/>
                  </a:cubicBezTo>
                  <a:cubicBezTo>
                    <a:pt x="219" y="435"/>
                    <a:pt x="218" y="438"/>
                    <a:pt x="216" y="438"/>
                  </a:cubicBezTo>
                  <a:cubicBezTo>
                    <a:pt x="213" y="438"/>
                    <a:pt x="213" y="436"/>
                    <a:pt x="211" y="435"/>
                  </a:cubicBezTo>
                  <a:cubicBezTo>
                    <a:pt x="203" y="433"/>
                    <a:pt x="193" y="438"/>
                    <a:pt x="184" y="439"/>
                  </a:cubicBezTo>
                  <a:cubicBezTo>
                    <a:pt x="180" y="439"/>
                    <a:pt x="176" y="440"/>
                    <a:pt x="171" y="440"/>
                  </a:cubicBezTo>
                  <a:cubicBezTo>
                    <a:pt x="171" y="440"/>
                    <a:pt x="163" y="437"/>
                    <a:pt x="163" y="437"/>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9" name="Freeform 353"/>
            <p:cNvSpPr>
              <a:spLocks/>
            </p:cNvSpPr>
            <p:nvPr/>
          </p:nvSpPr>
          <p:spPr bwMode="auto">
            <a:xfrm>
              <a:off x="14090650" y="-2879725"/>
              <a:ext cx="663575" cy="903288"/>
            </a:xfrm>
            <a:custGeom>
              <a:avLst/>
              <a:gdLst>
                <a:gd name="T0" fmla="*/ 25 w 177"/>
                <a:gd name="T1" fmla="*/ 82 h 241"/>
                <a:gd name="T2" fmla="*/ 37 w 177"/>
                <a:gd name="T3" fmla="*/ 100 h 241"/>
                <a:gd name="T4" fmla="*/ 69 w 177"/>
                <a:gd name="T5" fmla="*/ 105 h 241"/>
                <a:gd name="T6" fmla="*/ 68 w 177"/>
                <a:gd name="T7" fmla="*/ 87 h 241"/>
                <a:gd name="T8" fmla="*/ 65 w 177"/>
                <a:gd name="T9" fmla="*/ 73 h 241"/>
                <a:gd name="T10" fmla="*/ 77 w 177"/>
                <a:gd name="T11" fmla="*/ 69 h 241"/>
                <a:gd name="T12" fmla="*/ 61 w 177"/>
                <a:gd name="T13" fmla="*/ 64 h 241"/>
                <a:gd name="T14" fmla="*/ 44 w 177"/>
                <a:gd name="T15" fmla="*/ 56 h 241"/>
                <a:gd name="T16" fmla="*/ 38 w 177"/>
                <a:gd name="T17" fmla="*/ 49 h 241"/>
                <a:gd name="T18" fmla="*/ 44 w 177"/>
                <a:gd name="T19" fmla="*/ 35 h 241"/>
                <a:gd name="T20" fmla="*/ 53 w 177"/>
                <a:gd name="T21" fmla="*/ 32 h 241"/>
                <a:gd name="T22" fmla="*/ 55 w 177"/>
                <a:gd name="T23" fmla="*/ 12 h 241"/>
                <a:gd name="T24" fmla="*/ 80 w 177"/>
                <a:gd name="T25" fmla="*/ 15 h 241"/>
                <a:gd name="T26" fmla="*/ 79 w 177"/>
                <a:gd name="T27" fmla="*/ 2 h 241"/>
                <a:gd name="T28" fmla="*/ 93 w 177"/>
                <a:gd name="T29" fmla="*/ 13 h 241"/>
                <a:gd name="T30" fmla="*/ 108 w 177"/>
                <a:gd name="T31" fmla="*/ 20 h 241"/>
                <a:gd name="T32" fmla="*/ 122 w 177"/>
                <a:gd name="T33" fmla="*/ 16 h 241"/>
                <a:gd name="T34" fmla="*/ 135 w 177"/>
                <a:gd name="T35" fmla="*/ 6 h 241"/>
                <a:gd name="T36" fmla="*/ 153 w 177"/>
                <a:gd name="T37" fmla="*/ 9 h 241"/>
                <a:gd name="T38" fmla="*/ 150 w 177"/>
                <a:gd name="T39" fmla="*/ 39 h 241"/>
                <a:gd name="T40" fmla="*/ 151 w 177"/>
                <a:gd name="T41" fmla="*/ 47 h 241"/>
                <a:gd name="T42" fmla="*/ 136 w 177"/>
                <a:gd name="T43" fmla="*/ 66 h 241"/>
                <a:gd name="T44" fmla="*/ 123 w 177"/>
                <a:gd name="T45" fmla="*/ 81 h 241"/>
                <a:gd name="T46" fmla="*/ 126 w 177"/>
                <a:gd name="T47" fmla="*/ 89 h 241"/>
                <a:gd name="T48" fmla="*/ 135 w 177"/>
                <a:gd name="T49" fmla="*/ 86 h 241"/>
                <a:gd name="T50" fmla="*/ 153 w 177"/>
                <a:gd name="T51" fmla="*/ 104 h 241"/>
                <a:gd name="T52" fmla="*/ 160 w 177"/>
                <a:gd name="T53" fmla="*/ 109 h 241"/>
                <a:gd name="T54" fmla="*/ 168 w 177"/>
                <a:gd name="T55" fmla="*/ 109 h 241"/>
                <a:gd name="T56" fmla="*/ 153 w 177"/>
                <a:gd name="T57" fmla="*/ 124 h 241"/>
                <a:gd name="T58" fmla="*/ 167 w 177"/>
                <a:gd name="T59" fmla="*/ 115 h 241"/>
                <a:gd name="T60" fmla="*/ 174 w 177"/>
                <a:gd name="T61" fmla="*/ 126 h 241"/>
                <a:gd name="T62" fmla="*/ 177 w 177"/>
                <a:gd name="T63" fmla="*/ 139 h 241"/>
                <a:gd name="T64" fmla="*/ 172 w 177"/>
                <a:gd name="T65" fmla="*/ 179 h 241"/>
                <a:gd name="T66" fmla="*/ 161 w 177"/>
                <a:gd name="T67" fmla="*/ 203 h 241"/>
                <a:gd name="T68" fmla="*/ 121 w 177"/>
                <a:gd name="T69" fmla="*/ 205 h 241"/>
                <a:gd name="T70" fmla="*/ 121 w 177"/>
                <a:gd name="T71" fmla="*/ 232 h 241"/>
                <a:gd name="T72" fmla="*/ 102 w 177"/>
                <a:gd name="T73" fmla="*/ 234 h 241"/>
                <a:gd name="T74" fmla="*/ 96 w 177"/>
                <a:gd name="T75" fmla="*/ 226 h 241"/>
                <a:gd name="T76" fmla="*/ 81 w 177"/>
                <a:gd name="T77" fmla="*/ 192 h 241"/>
                <a:gd name="T78" fmla="*/ 55 w 177"/>
                <a:gd name="T79" fmla="*/ 163 h 241"/>
                <a:gd name="T80" fmla="*/ 39 w 177"/>
                <a:gd name="T81" fmla="*/ 159 h 241"/>
                <a:gd name="T82" fmla="*/ 28 w 177"/>
                <a:gd name="T83" fmla="*/ 149 h 241"/>
                <a:gd name="T84" fmla="*/ 5 w 177"/>
                <a:gd name="T85" fmla="*/ 11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241">
                  <a:moveTo>
                    <a:pt x="8" y="96"/>
                  </a:moveTo>
                  <a:cubicBezTo>
                    <a:pt x="10" y="88"/>
                    <a:pt x="15" y="79"/>
                    <a:pt x="25" y="82"/>
                  </a:cubicBezTo>
                  <a:cubicBezTo>
                    <a:pt x="31" y="84"/>
                    <a:pt x="30" y="87"/>
                    <a:pt x="31" y="91"/>
                  </a:cubicBezTo>
                  <a:cubicBezTo>
                    <a:pt x="32" y="95"/>
                    <a:pt x="36" y="97"/>
                    <a:pt x="37" y="100"/>
                  </a:cubicBezTo>
                  <a:cubicBezTo>
                    <a:pt x="42" y="108"/>
                    <a:pt x="43" y="116"/>
                    <a:pt x="54" y="116"/>
                  </a:cubicBezTo>
                  <a:cubicBezTo>
                    <a:pt x="62" y="117"/>
                    <a:pt x="68" y="113"/>
                    <a:pt x="69" y="105"/>
                  </a:cubicBezTo>
                  <a:cubicBezTo>
                    <a:pt x="69" y="100"/>
                    <a:pt x="67" y="99"/>
                    <a:pt x="66" y="95"/>
                  </a:cubicBezTo>
                  <a:cubicBezTo>
                    <a:pt x="66" y="91"/>
                    <a:pt x="68" y="90"/>
                    <a:pt x="68" y="87"/>
                  </a:cubicBezTo>
                  <a:cubicBezTo>
                    <a:pt x="68" y="82"/>
                    <a:pt x="65" y="84"/>
                    <a:pt x="63" y="81"/>
                  </a:cubicBezTo>
                  <a:cubicBezTo>
                    <a:pt x="62" y="78"/>
                    <a:pt x="64" y="75"/>
                    <a:pt x="65" y="73"/>
                  </a:cubicBezTo>
                  <a:cubicBezTo>
                    <a:pt x="65" y="70"/>
                    <a:pt x="65" y="65"/>
                    <a:pt x="68" y="64"/>
                  </a:cubicBezTo>
                  <a:cubicBezTo>
                    <a:pt x="73" y="63"/>
                    <a:pt x="72" y="69"/>
                    <a:pt x="77" y="69"/>
                  </a:cubicBezTo>
                  <a:cubicBezTo>
                    <a:pt x="76" y="64"/>
                    <a:pt x="69" y="63"/>
                    <a:pt x="70" y="58"/>
                  </a:cubicBezTo>
                  <a:cubicBezTo>
                    <a:pt x="67" y="58"/>
                    <a:pt x="64" y="63"/>
                    <a:pt x="61" y="64"/>
                  </a:cubicBezTo>
                  <a:cubicBezTo>
                    <a:pt x="58" y="65"/>
                    <a:pt x="54" y="65"/>
                    <a:pt x="51" y="64"/>
                  </a:cubicBezTo>
                  <a:cubicBezTo>
                    <a:pt x="48" y="63"/>
                    <a:pt x="47" y="59"/>
                    <a:pt x="44" y="56"/>
                  </a:cubicBezTo>
                  <a:cubicBezTo>
                    <a:pt x="43" y="55"/>
                    <a:pt x="40" y="55"/>
                    <a:pt x="39" y="53"/>
                  </a:cubicBezTo>
                  <a:cubicBezTo>
                    <a:pt x="38" y="52"/>
                    <a:pt x="39" y="50"/>
                    <a:pt x="38" y="49"/>
                  </a:cubicBezTo>
                  <a:cubicBezTo>
                    <a:pt x="35" y="45"/>
                    <a:pt x="32" y="47"/>
                    <a:pt x="36" y="41"/>
                  </a:cubicBezTo>
                  <a:cubicBezTo>
                    <a:pt x="37" y="39"/>
                    <a:pt x="42" y="36"/>
                    <a:pt x="44" y="35"/>
                  </a:cubicBezTo>
                  <a:cubicBezTo>
                    <a:pt x="52" y="30"/>
                    <a:pt x="54" y="39"/>
                    <a:pt x="61" y="42"/>
                  </a:cubicBezTo>
                  <a:cubicBezTo>
                    <a:pt x="62" y="34"/>
                    <a:pt x="56" y="36"/>
                    <a:pt x="53" y="32"/>
                  </a:cubicBezTo>
                  <a:cubicBezTo>
                    <a:pt x="51" y="30"/>
                    <a:pt x="51" y="24"/>
                    <a:pt x="50" y="21"/>
                  </a:cubicBezTo>
                  <a:cubicBezTo>
                    <a:pt x="49" y="17"/>
                    <a:pt x="49" y="14"/>
                    <a:pt x="55" y="12"/>
                  </a:cubicBezTo>
                  <a:cubicBezTo>
                    <a:pt x="59" y="10"/>
                    <a:pt x="63" y="10"/>
                    <a:pt x="67" y="10"/>
                  </a:cubicBezTo>
                  <a:cubicBezTo>
                    <a:pt x="68" y="15"/>
                    <a:pt x="76" y="16"/>
                    <a:pt x="80" y="15"/>
                  </a:cubicBezTo>
                  <a:cubicBezTo>
                    <a:pt x="78" y="12"/>
                    <a:pt x="74" y="14"/>
                    <a:pt x="71" y="11"/>
                  </a:cubicBezTo>
                  <a:cubicBezTo>
                    <a:pt x="68" y="6"/>
                    <a:pt x="73" y="0"/>
                    <a:pt x="79" y="2"/>
                  </a:cubicBezTo>
                  <a:cubicBezTo>
                    <a:pt x="83" y="3"/>
                    <a:pt x="83" y="9"/>
                    <a:pt x="87" y="11"/>
                  </a:cubicBezTo>
                  <a:cubicBezTo>
                    <a:pt x="88" y="13"/>
                    <a:pt x="91" y="12"/>
                    <a:pt x="93" y="13"/>
                  </a:cubicBezTo>
                  <a:cubicBezTo>
                    <a:pt x="94" y="14"/>
                    <a:pt x="95" y="16"/>
                    <a:pt x="96" y="17"/>
                  </a:cubicBezTo>
                  <a:cubicBezTo>
                    <a:pt x="100" y="20"/>
                    <a:pt x="104" y="21"/>
                    <a:pt x="108" y="20"/>
                  </a:cubicBezTo>
                  <a:cubicBezTo>
                    <a:pt x="110" y="20"/>
                    <a:pt x="112" y="18"/>
                    <a:pt x="114" y="17"/>
                  </a:cubicBezTo>
                  <a:cubicBezTo>
                    <a:pt x="116" y="16"/>
                    <a:pt x="119" y="17"/>
                    <a:pt x="122" y="16"/>
                  </a:cubicBezTo>
                  <a:cubicBezTo>
                    <a:pt x="125" y="15"/>
                    <a:pt x="129" y="14"/>
                    <a:pt x="132" y="11"/>
                  </a:cubicBezTo>
                  <a:cubicBezTo>
                    <a:pt x="134" y="9"/>
                    <a:pt x="132" y="7"/>
                    <a:pt x="135" y="6"/>
                  </a:cubicBezTo>
                  <a:cubicBezTo>
                    <a:pt x="137" y="5"/>
                    <a:pt x="139" y="6"/>
                    <a:pt x="141" y="6"/>
                  </a:cubicBezTo>
                  <a:cubicBezTo>
                    <a:pt x="146" y="6"/>
                    <a:pt x="149" y="9"/>
                    <a:pt x="153" y="9"/>
                  </a:cubicBezTo>
                  <a:cubicBezTo>
                    <a:pt x="156" y="19"/>
                    <a:pt x="164" y="22"/>
                    <a:pt x="158" y="32"/>
                  </a:cubicBezTo>
                  <a:cubicBezTo>
                    <a:pt x="156" y="37"/>
                    <a:pt x="155" y="37"/>
                    <a:pt x="150" y="39"/>
                  </a:cubicBezTo>
                  <a:cubicBezTo>
                    <a:pt x="147" y="40"/>
                    <a:pt x="140" y="39"/>
                    <a:pt x="141" y="45"/>
                  </a:cubicBezTo>
                  <a:cubicBezTo>
                    <a:pt x="146" y="45"/>
                    <a:pt x="148" y="44"/>
                    <a:pt x="151" y="47"/>
                  </a:cubicBezTo>
                  <a:cubicBezTo>
                    <a:pt x="151" y="47"/>
                    <a:pt x="154" y="56"/>
                    <a:pt x="154" y="57"/>
                  </a:cubicBezTo>
                  <a:cubicBezTo>
                    <a:pt x="153" y="61"/>
                    <a:pt x="140" y="62"/>
                    <a:pt x="136" y="66"/>
                  </a:cubicBezTo>
                  <a:cubicBezTo>
                    <a:pt x="134" y="68"/>
                    <a:pt x="133" y="72"/>
                    <a:pt x="132" y="75"/>
                  </a:cubicBezTo>
                  <a:cubicBezTo>
                    <a:pt x="129" y="78"/>
                    <a:pt x="125" y="79"/>
                    <a:pt x="123" y="81"/>
                  </a:cubicBezTo>
                  <a:cubicBezTo>
                    <a:pt x="120" y="86"/>
                    <a:pt x="118" y="92"/>
                    <a:pt x="121" y="97"/>
                  </a:cubicBezTo>
                  <a:cubicBezTo>
                    <a:pt x="122" y="94"/>
                    <a:pt x="123" y="90"/>
                    <a:pt x="126" y="89"/>
                  </a:cubicBezTo>
                  <a:cubicBezTo>
                    <a:pt x="127" y="88"/>
                    <a:pt x="129" y="89"/>
                    <a:pt x="131" y="88"/>
                  </a:cubicBezTo>
                  <a:cubicBezTo>
                    <a:pt x="132" y="88"/>
                    <a:pt x="134" y="86"/>
                    <a:pt x="135" y="86"/>
                  </a:cubicBezTo>
                  <a:cubicBezTo>
                    <a:pt x="144" y="85"/>
                    <a:pt x="145" y="92"/>
                    <a:pt x="152" y="93"/>
                  </a:cubicBezTo>
                  <a:cubicBezTo>
                    <a:pt x="152" y="97"/>
                    <a:pt x="152" y="100"/>
                    <a:pt x="153" y="104"/>
                  </a:cubicBezTo>
                  <a:cubicBezTo>
                    <a:pt x="153" y="104"/>
                    <a:pt x="153" y="104"/>
                    <a:pt x="153" y="104"/>
                  </a:cubicBezTo>
                  <a:cubicBezTo>
                    <a:pt x="155" y="105"/>
                    <a:pt x="154" y="114"/>
                    <a:pt x="160" y="109"/>
                  </a:cubicBezTo>
                  <a:cubicBezTo>
                    <a:pt x="161" y="107"/>
                    <a:pt x="161" y="95"/>
                    <a:pt x="167" y="100"/>
                  </a:cubicBezTo>
                  <a:cubicBezTo>
                    <a:pt x="168" y="101"/>
                    <a:pt x="168" y="108"/>
                    <a:pt x="168" y="109"/>
                  </a:cubicBezTo>
                  <a:cubicBezTo>
                    <a:pt x="166" y="114"/>
                    <a:pt x="164" y="113"/>
                    <a:pt x="160" y="115"/>
                  </a:cubicBezTo>
                  <a:cubicBezTo>
                    <a:pt x="156" y="117"/>
                    <a:pt x="155" y="118"/>
                    <a:pt x="153" y="124"/>
                  </a:cubicBezTo>
                  <a:cubicBezTo>
                    <a:pt x="155" y="123"/>
                    <a:pt x="158" y="121"/>
                    <a:pt x="160" y="120"/>
                  </a:cubicBezTo>
                  <a:cubicBezTo>
                    <a:pt x="161" y="119"/>
                    <a:pt x="167" y="115"/>
                    <a:pt x="167" y="115"/>
                  </a:cubicBezTo>
                  <a:cubicBezTo>
                    <a:pt x="172" y="114"/>
                    <a:pt x="169" y="115"/>
                    <a:pt x="171" y="119"/>
                  </a:cubicBezTo>
                  <a:cubicBezTo>
                    <a:pt x="172" y="120"/>
                    <a:pt x="174" y="124"/>
                    <a:pt x="174" y="126"/>
                  </a:cubicBezTo>
                  <a:cubicBezTo>
                    <a:pt x="175" y="128"/>
                    <a:pt x="174" y="131"/>
                    <a:pt x="174" y="133"/>
                  </a:cubicBezTo>
                  <a:cubicBezTo>
                    <a:pt x="175" y="135"/>
                    <a:pt x="177" y="137"/>
                    <a:pt x="177" y="139"/>
                  </a:cubicBezTo>
                  <a:cubicBezTo>
                    <a:pt x="177" y="146"/>
                    <a:pt x="171" y="150"/>
                    <a:pt x="167" y="153"/>
                  </a:cubicBezTo>
                  <a:cubicBezTo>
                    <a:pt x="176" y="158"/>
                    <a:pt x="172" y="172"/>
                    <a:pt x="172" y="179"/>
                  </a:cubicBezTo>
                  <a:cubicBezTo>
                    <a:pt x="172" y="191"/>
                    <a:pt x="175" y="198"/>
                    <a:pt x="161" y="198"/>
                  </a:cubicBezTo>
                  <a:cubicBezTo>
                    <a:pt x="162" y="199"/>
                    <a:pt x="161" y="201"/>
                    <a:pt x="161" y="203"/>
                  </a:cubicBezTo>
                  <a:cubicBezTo>
                    <a:pt x="155" y="205"/>
                    <a:pt x="151" y="211"/>
                    <a:pt x="144" y="211"/>
                  </a:cubicBezTo>
                  <a:cubicBezTo>
                    <a:pt x="136" y="212"/>
                    <a:pt x="127" y="208"/>
                    <a:pt x="121" y="205"/>
                  </a:cubicBezTo>
                  <a:cubicBezTo>
                    <a:pt x="124" y="208"/>
                    <a:pt x="131" y="220"/>
                    <a:pt x="129" y="225"/>
                  </a:cubicBezTo>
                  <a:cubicBezTo>
                    <a:pt x="128" y="227"/>
                    <a:pt x="123" y="230"/>
                    <a:pt x="121" y="232"/>
                  </a:cubicBezTo>
                  <a:cubicBezTo>
                    <a:pt x="119" y="236"/>
                    <a:pt x="119" y="240"/>
                    <a:pt x="113" y="240"/>
                  </a:cubicBezTo>
                  <a:cubicBezTo>
                    <a:pt x="107" y="241"/>
                    <a:pt x="106" y="237"/>
                    <a:pt x="102" y="234"/>
                  </a:cubicBezTo>
                  <a:cubicBezTo>
                    <a:pt x="101" y="233"/>
                    <a:pt x="99" y="235"/>
                    <a:pt x="98" y="233"/>
                  </a:cubicBezTo>
                  <a:cubicBezTo>
                    <a:pt x="97" y="231"/>
                    <a:pt x="97" y="228"/>
                    <a:pt x="96" y="226"/>
                  </a:cubicBezTo>
                  <a:cubicBezTo>
                    <a:pt x="93" y="217"/>
                    <a:pt x="90" y="211"/>
                    <a:pt x="86" y="202"/>
                  </a:cubicBezTo>
                  <a:cubicBezTo>
                    <a:pt x="84" y="198"/>
                    <a:pt x="81" y="196"/>
                    <a:pt x="81" y="192"/>
                  </a:cubicBezTo>
                  <a:cubicBezTo>
                    <a:pt x="73" y="191"/>
                    <a:pt x="68" y="178"/>
                    <a:pt x="64" y="172"/>
                  </a:cubicBezTo>
                  <a:cubicBezTo>
                    <a:pt x="61" y="167"/>
                    <a:pt x="60" y="165"/>
                    <a:pt x="55" y="163"/>
                  </a:cubicBezTo>
                  <a:cubicBezTo>
                    <a:pt x="51" y="161"/>
                    <a:pt x="46" y="159"/>
                    <a:pt x="46" y="153"/>
                  </a:cubicBezTo>
                  <a:cubicBezTo>
                    <a:pt x="42" y="152"/>
                    <a:pt x="39" y="154"/>
                    <a:pt x="39" y="159"/>
                  </a:cubicBezTo>
                  <a:cubicBezTo>
                    <a:pt x="37" y="158"/>
                    <a:pt x="36" y="155"/>
                    <a:pt x="34" y="153"/>
                  </a:cubicBezTo>
                  <a:cubicBezTo>
                    <a:pt x="32" y="152"/>
                    <a:pt x="30" y="152"/>
                    <a:pt x="28" y="149"/>
                  </a:cubicBezTo>
                  <a:cubicBezTo>
                    <a:pt x="25" y="146"/>
                    <a:pt x="25" y="141"/>
                    <a:pt x="26" y="136"/>
                  </a:cubicBezTo>
                  <a:cubicBezTo>
                    <a:pt x="18" y="133"/>
                    <a:pt x="9" y="126"/>
                    <a:pt x="5" y="119"/>
                  </a:cubicBezTo>
                  <a:cubicBezTo>
                    <a:pt x="0" y="109"/>
                    <a:pt x="7" y="105"/>
                    <a:pt x="8" y="96"/>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0" name="Freeform 354"/>
            <p:cNvSpPr>
              <a:spLocks/>
            </p:cNvSpPr>
            <p:nvPr/>
          </p:nvSpPr>
          <p:spPr bwMode="auto">
            <a:xfrm>
              <a:off x="14660562" y="-2625725"/>
              <a:ext cx="74613" cy="131763"/>
            </a:xfrm>
            <a:custGeom>
              <a:avLst/>
              <a:gdLst>
                <a:gd name="T0" fmla="*/ 15 w 20"/>
                <a:gd name="T1" fmla="*/ 27 h 35"/>
                <a:gd name="T2" fmla="*/ 4 w 20"/>
                <a:gd name="T3" fmla="*/ 9 h 35"/>
                <a:gd name="T4" fmla="*/ 16 w 20"/>
                <a:gd name="T5" fmla="*/ 11 h 35"/>
                <a:gd name="T6" fmla="*/ 15 w 20"/>
                <a:gd name="T7" fmla="*/ 27 h 35"/>
              </a:gdLst>
              <a:ahLst/>
              <a:cxnLst>
                <a:cxn ang="0">
                  <a:pos x="T0" y="T1"/>
                </a:cxn>
                <a:cxn ang="0">
                  <a:pos x="T2" y="T3"/>
                </a:cxn>
                <a:cxn ang="0">
                  <a:pos x="T4" y="T5"/>
                </a:cxn>
                <a:cxn ang="0">
                  <a:pos x="T6" y="T7"/>
                </a:cxn>
              </a:cxnLst>
              <a:rect l="0" t="0" r="r" b="b"/>
              <a:pathLst>
                <a:path w="20" h="35">
                  <a:moveTo>
                    <a:pt x="15" y="27"/>
                  </a:moveTo>
                  <a:cubicBezTo>
                    <a:pt x="4" y="35"/>
                    <a:pt x="0" y="16"/>
                    <a:pt x="4" y="9"/>
                  </a:cubicBezTo>
                  <a:cubicBezTo>
                    <a:pt x="8" y="0"/>
                    <a:pt x="13" y="4"/>
                    <a:pt x="16" y="11"/>
                  </a:cubicBezTo>
                  <a:cubicBezTo>
                    <a:pt x="18" y="16"/>
                    <a:pt x="20" y="24"/>
                    <a:pt x="15"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1" name="Freeform 355"/>
            <p:cNvSpPr>
              <a:spLocks/>
            </p:cNvSpPr>
            <p:nvPr/>
          </p:nvSpPr>
          <p:spPr bwMode="auto">
            <a:xfrm>
              <a:off x="14393862" y="-2943225"/>
              <a:ext cx="244475" cy="119063"/>
            </a:xfrm>
            <a:custGeom>
              <a:avLst/>
              <a:gdLst>
                <a:gd name="T0" fmla="*/ 19 w 65"/>
                <a:gd name="T1" fmla="*/ 29 h 32"/>
                <a:gd name="T2" fmla="*/ 36 w 65"/>
                <a:gd name="T3" fmla="*/ 8 h 32"/>
                <a:gd name="T4" fmla="*/ 61 w 65"/>
                <a:gd name="T5" fmla="*/ 1 h 32"/>
                <a:gd name="T6" fmla="*/ 40 w 65"/>
                <a:gd name="T7" fmla="*/ 28 h 32"/>
                <a:gd name="T8" fmla="*/ 19 w 65"/>
                <a:gd name="T9" fmla="*/ 29 h 32"/>
              </a:gdLst>
              <a:ahLst/>
              <a:cxnLst>
                <a:cxn ang="0">
                  <a:pos x="T0" y="T1"/>
                </a:cxn>
                <a:cxn ang="0">
                  <a:pos x="T2" y="T3"/>
                </a:cxn>
                <a:cxn ang="0">
                  <a:pos x="T4" y="T5"/>
                </a:cxn>
                <a:cxn ang="0">
                  <a:pos x="T6" y="T7"/>
                </a:cxn>
                <a:cxn ang="0">
                  <a:pos x="T8" y="T9"/>
                </a:cxn>
              </a:cxnLst>
              <a:rect l="0" t="0" r="r" b="b"/>
              <a:pathLst>
                <a:path w="65" h="32">
                  <a:moveTo>
                    <a:pt x="19" y="29"/>
                  </a:moveTo>
                  <a:cubicBezTo>
                    <a:pt x="0" y="22"/>
                    <a:pt x="29" y="11"/>
                    <a:pt x="36" y="8"/>
                  </a:cubicBezTo>
                  <a:cubicBezTo>
                    <a:pt x="43" y="5"/>
                    <a:pt x="52" y="0"/>
                    <a:pt x="61" y="1"/>
                  </a:cubicBezTo>
                  <a:cubicBezTo>
                    <a:pt x="65" y="10"/>
                    <a:pt x="47" y="26"/>
                    <a:pt x="40" y="28"/>
                  </a:cubicBezTo>
                  <a:cubicBezTo>
                    <a:pt x="32" y="30"/>
                    <a:pt x="27" y="32"/>
                    <a:pt x="19" y="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2" name="Freeform 356"/>
            <p:cNvSpPr>
              <a:spLocks/>
            </p:cNvSpPr>
            <p:nvPr/>
          </p:nvSpPr>
          <p:spPr bwMode="auto">
            <a:xfrm>
              <a:off x="11795125" y="-3108325"/>
              <a:ext cx="1073150" cy="1203325"/>
            </a:xfrm>
            <a:custGeom>
              <a:avLst/>
              <a:gdLst>
                <a:gd name="T0" fmla="*/ 71 w 286"/>
                <a:gd name="T1" fmla="*/ 14 h 321"/>
                <a:gd name="T2" fmla="*/ 105 w 286"/>
                <a:gd name="T3" fmla="*/ 4 h 321"/>
                <a:gd name="T4" fmla="*/ 123 w 286"/>
                <a:gd name="T5" fmla="*/ 3 h 321"/>
                <a:gd name="T6" fmla="*/ 126 w 286"/>
                <a:gd name="T7" fmla="*/ 10 h 321"/>
                <a:gd name="T8" fmla="*/ 133 w 286"/>
                <a:gd name="T9" fmla="*/ 14 h 321"/>
                <a:gd name="T10" fmla="*/ 149 w 286"/>
                <a:gd name="T11" fmla="*/ 26 h 321"/>
                <a:gd name="T12" fmla="*/ 166 w 286"/>
                <a:gd name="T13" fmla="*/ 34 h 321"/>
                <a:gd name="T14" fmla="*/ 166 w 286"/>
                <a:gd name="T15" fmla="*/ 40 h 321"/>
                <a:gd name="T16" fmla="*/ 181 w 286"/>
                <a:gd name="T17" fmla="*/ 39 h 321"/>
                <a:gd name="T18" fmla="*/ 181 w 286"/>
                <a:gd name="T19" fmla="*/ 56 h 321"/>
                <a:gd name="T20" fmla="*/ 187 w 286"/>
                <a:gd name="T21" fmla="*/ 42 h 321"/>
                <a:gd name="T22" fmla="*/ 201 w 286"/>
                <a:gd name="T23" fmla="*/ 34 h 321"/>
                <a:gd name="T24" fmla="*/ 217 w 286"/>
                <a:gd name="T25" fmla="*/ 31 h 321"/>
                <a:gd name="T26" fmla="*/ 233 w 286"/>
                <a:gd name="T27" fmla="*/ 41 h 321"/>
                <a:gd name="T28" fmla="*/ 258 w 286"/>
                <a:gd name="T29" fmla="*/ 75 h 321"/>
                <a:gd name="T30" fmla="*/ 280 w 286"/>
                <a:gd name="T31" fmla="*/ 100 h 321"/>
                <a:gd name="T32" fmla="*/ 238 w 286"/>
                <a:gd name="T33" fmla="*/ 137 h 321"/>
                <a:gd name="T34" fmla="*/ 224 w 286"/>
                <a:gd name="T35" fmla="*/ 151 h 321"/>
                <a:gd name="T36" fmla="*/ 208 w 286"/>
                <a:gd name="T37" fmla="*/ 160 h 321"/>
                <a:gd name="T38" fmla="*/ 193 w 286"/>
                <a:gd name="T39" fmla="*/ 173 h 321"/>
                <a:gd name="T40" fmla="*/ 182 w 286"/>
                <a:gd name="T41" fmla="*/ 183 h 321"/>
                <a:gd name="T42" fmla="*/ 176 w 286"/>
                <a:gd name="T43" fmla="*/ 201 h 321"/>
                <a:gd name="T44" fmla="*/ 173 w 286"/>
                <a:gd name="T45" fmla="*/ 214 h 321"/>
                <a:gd name="T46" fmla="*/ 164 w 286"/>
                <a:gd name="T47" fmla="*/ 221 h 321"/>
                <a:gd name="T48" fmla="*/ 153 w 286"/>
                <a:gd name="T49" fmla="*/ 221 h 321"/>
                <a:gd name="T50" fmla="*/ 144 w 286"/>
                <a:gd name="T51" fmla="*/ 249 h 321"/>
                <a:gd name="T52" fmla="*/ 143 w 286"/>
                <a:gd name="T53" fmla="*/ 280 h 321"/>
                <a:gd name="T54" fmla="*/ 126 w 286"/>
                <a:gd name="T55" fmla="*/ 292 h 321"/>
                <a:gd name="T56" fmla="*/ 113 w 286"/>
                <a:gd name="T57" fmla="*/ 287 h 321"/>
                <a:gd name="T58" fmla="*/ 102 w 286"/>
                <a:gd name="T59" fmla="*/ 297 h 321"/>
                <a:gd name="T60" fmla="*/ 90 w 286"/>
                <a:gd name="T61" fmla="*/ 306 h 321"/>
                <a:gd name="T62" fmla="*/ 80 w 286"/>
                <a:gd name="T63" fmla="*/ 318 h 321"/>
                <a:gd name="T64" fmla="*/ 65 w 286"/>
                <a:gd name="T65" fmla="*/ 306 h 321"/>
                <a:gd name="T66" fmla="*/ 52 w 286"/>
                <a:gd name="T67" fmla="*/ 271 h 321"/>
                <a:gd name="T68" fmla="*/ 40 w 286"/>
                <a:gd name="T69" fmla="*/ 259 h 321"/>
                <a:gd name="T70" fmla="*/ 22 w 286"/>
                <a:gd name="T71" fmla="*/ 252 h 321"/>
                <a:gd name="T72" fmla="*/ 8 w 286"/>
                <a:gd name="T73" fmla="*/ 243 h 321"/>
                <a:gd name="T74" fmla="*/ 0 w 286"/>
                <a:gd name="T75" fmla="*/ 236 h 321"/>
                <a:gd name="T76" fmla="*/ 6 w 286"/>
                <a:gd name="T77" fmla="*/ 218 h 321"/>
                <a:gd name="T78" fmla="*/ 10 w 286"/>
                <a:gd name="T79" fmla="*/ 213 h 321"/>
                <a:gd name="T80" fmla="*/ 11 w 286"/>
                <a:gd name="T81" fmla="*/ 203 h 321"/>
                <a:gd name="T82" fmla="*/ 21 w 286"/>
                <a:gd name="T83" fmla="*/ 179 h 321"/>
                <a:gd name="T84" fmla="*/ 17 w 286"/>
                <a:gd name="T85" fmla="*/ 161 h 321"/>
                <a:gd name="T86" fmla="*/ 34 w 286"/>
                <a:gd name="T87" fmla="*/ 157 h 321"/>
                <a:gd name="T88" fmla="*/ 26 w 286"/>
                <a:gd name="T89" fmla="*/ 143 h 321"/>
                <a:gd name="T90" fmla="*/ 32 w 286"/>
                <a:gd name="T91" fmla="*/ 131 h 321"/>
                <a:gd name="T92" fmla="*/ 39 w 286"/>
                <a:gd name="T93" fmla="*/ 110 h 321"/>
                <a:gd name="T94" fmla="*/ 45 w 286"/>
                <a:gd name="T95" fmla="*/ 103 h 321"/>
                <a:gd name="T96" fmla="*/ 47 w 286"/>
                <a:gd name="T97" fmla="*/ 95 h 321"/>
                <a:gd name="T98" fmla="*/ 56 w 286"/>
                <a:gd name="T99" fmla="*/ 78 h 321"/>
                <a:gd name="T100" fmla="*/ 43 w 286"/>
                <a:gd name="T101" fmla="*/ 65 h 321"/>
                <a:gd name="T102" fmla="*/ 39 w 286"/>
                <a:gd name="T103" fmla="*/ 51 h 321"/>
                <a:gd name="T104" fmla="*/ 41 w 286"/>
                <a:gd name="T105" fmla="*/ 40 h 321"/>
                <a:gd name="T106" fmla="*/ 35 w 286"/>
                <a:gd name="T107" fmla="*/ 31 h 321"/>
                <a:gd name="T108" fmla="*/ 71 w 286"/>
                <a:gd name="T109" fmla="*/ 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6" h="321">
                  <a:moveTo>
                    <a:pt x="71" y="14"/>
                  </a:moveTo>
                  <a:cubicBezTo>
                    <a:pt x="83" y="13"/>
                    <a:pt x="94" y="8"/>
                    <a:pt x="105" y="4"/>
                  </a:cubicBezTo>
                  <a:cubicBezTo>
                    <a:pt x="110" y="2"/>
                    <a:pt x="118" y="0"/>
                    <a:pt x="123" y="3"/>
                  </a:cubicBezTo>
                  <a:cubicBezTo>
                    <a:pt x="125" y="5"/>
                    <a:pt x="124" y="8"/>
                    <a:pt x="126" y="10"/>
                  </a:cubicBezTo>
                  <a:cubicBezTo>
                    <a:pt x="128" y="12"/>
                    <a:pt x="130" y="12"/>
                    <a:pt x="133" y="14"/>
                  </a:cubicBezTo>
                  <a:cubicBezTo>
                    <a:pt x="138" y="17"/>
                    <a:pt x="143" y="22"/>
                    <a:pt x="149" y="26"/>
                  </a:cubicBezTo>
                  <a:cubicBezTo>
                    <a:pt x="154" y="30"/>
                    <a:pt x="161" y="30"/>
                    <a:pt x="166" y="34"/>
                  </a:cubicBezTo>
                  <a:cubicBezTo>
                    <a:pt x="167" y="34"/>
                    <a:pt x="166" y="39"/>
                    <a:pt x="166" y="40"/>
                  </a:cubicBezTo>
                  <a:cubicBezTo>
                    <a:pt x="167" y="33"/>
                    <a:pt x="178" y="35"/>
                    <a:pt x="181" y="39"/>
                  </a:cubicBezTo>
                  <a:cubicBezTo>
                    <a:pt x="183" y="42"/>
                    <a:pt x="182" y="52"/>
                    <a:pt x="181" y="56"/>
                  </a:cubicBezTo>
                  <a:cubicBezTo>
                    <a:pt x="189" y="54"/>
                    <a:pt x="186" y="49"/>
                    <a:pt x="187" y="42"/>
                  </a:cubicBezTo>
                  <a:cubicBezTo>
                    <a:pt x="189" y="35"/>
                    <a:pt x="193" y="36"/>
                    <a:pt x="201" y="34"/>
                  </a:cubicBezTo>
                  <a:cubicBezTo>
                    <a:pt x="207" y="32"/>
                    <a:pt x="211" y="29"/>
                    <a:pt x="217" y="31"/>
                  </a:cubicBezTo>
                  <a:cubicBezTo>
                    <a:pt x="221" y="33"/>
                    <a:pt x="229" y="38"/>
                    <a:pt x="233" y="41"/>
                  </a:cubicBezTo>
                  <a:cubicBezTo>
                    <a:pt x="243" y="50"/>
                    <a:pt x="250" y="64"/>
                    <a:pt x="258" y="75"/>
                  </a:cubicBezTo>
                  <a:cubicBezTo>
                    <a:pt x="264" y="83"/>
                    <a:pt x="276" y="90"/>
                    <a:pt x="280" y="100"/>
                  </a:cubicBezTo>
                  <a:cubicBezTo>
                    <a:pt x="286" y="118"/>
                    <a:pt x="249" y="132"/>
                    <a:pt x="238" y="137"/>
                  </a:cubicBezTo>
                  <a:cubicBezTo>
                    <a:pt x="231" y="141"/>
                    <a:pt x="229" y="146"/>
                    <a:pt x="224" y="151"/>
                  </a:cubicBezTo>
                  <a:cubicBezTo>
                    <a:pt x="220" y="155"/>
                    <a:pt x="213" y="157"/>
                    <a:pt x="208" y="160"/>
                  </a:cubicBezTo>
                  <a:cubicBezTo>
                    <a:pt x="203" y="164"/>
                    <a:pt x="198" y="168"/>
                    <a:pt x="193" y="173"/>
                  </a:cubicBezTo>
                  <a:cubicBezTo>
                    <a:pt x="190" y="176"/>
                    <a:pt x="184" y="179"/>
                    <a:pt x="182" y="183"/>
                  </a:cubicBezTo>
                  <a:cubicBezTo>
                    <a:pt x="179" y="187"/>
                    <a:pt x="178" y="196"/>
                    <a:pt x="176" y="201"/>
                  </a:cubicBezTo>
                  <a:cubicBezTo>
                    <a:pt x="174" y="205"/>
                    <a:pt x="173" y="209"/>
                    <a:pt x="173" y="214"/>
                  </a:cubicBezTo>
                  <a:cubicBezTo>
                    <a:pt x="166" y="214"/>
                    <a:pt x="168" y="219"/>
                    <a:pt x="164" y="221"/>
                  </a:cubicBezTo>
                  <a:cubicBezTo>
                    <a:pt x="161" y="223"/>
                    <a:pt x="156" y="223"/>
                    <a:pt x="153" y="221"/>
                  </a:cubicBezTo>
                  <a:cubicBezTo>
                    <a:pt x="153" y="231"/>
                    <a:pt x="145" y="239"/>
                    <a:pt x="144" y="249"/>
                  </a:cubicBezTo>
                  <a:cubicBezTo>
                    <a:pt x="143" y="259"/>
                    <a:pt x="148" y="270"/>
                    <a:pt x="143" y="280"/>
                  </a:cubicBezTo>
                  <a:cubicBezTo>
                    <a:pt x="140" y="285"/>
                    <a:pt x="132" y="290"/>
                    <a:pt x="126" y="292"/>
                  </a:cubicBezTo>
                  <a:cubicBezTo>
                    <a:pt x="116" y="297"/>
                    <a:pt x="121" y="289"/>
                    <a:pt x="113" y="287"/>
                  </a:cubicBezTo>
                  <a:cubicBezTo>
                    <a:pt x="107" y="286"/>
                    <a:pt x="104" y="293"/>
                    <a:pt x="102" y="297"/>
                  </a:cubicBezTo>
                  <a:cubicBezTo>
                    <a:pt x="98" y="304"/>
                    <a:pt x="96" y="302"/>
                    <a:pt x="90" y="306"/>
                  </a:cubicBezTo>
                  <a:cubicBezTo>
                    <a:pt x="86" y="309"/>
                    <a:pt x="84" y="317"/>
                    <a:pt x="80" y="318"/>
                  </a:cubicBezTo>
                  <a:cubicBezTo>
                    <a:pt x="72" y="321"/>
                    <a:pt x="67" y="311"/>
                    <a:pt x="65" y="306"/>
                  </a:cubicBezTo>
                  <a:cubicBezTo>
                    <a:pt x="61" y="295"/>
                    <a:pt x="59" y="281"/>
                    <a:pt x="52" y="271"/>
                  </a:cubicBezTo>
                  <a:cubicBezTo>
                    <a:pt x="50" y="268"/>
                    <a:pt x="44" y="262"/>
                    <a:pt x="40" y="259"/>
                  </a:cubicBezTo>
                  <a:cubicBezTo>
                    <a:pt x="35" y="255"/>
                    <a:pt x="28" y="256"/>
                    <a:pt x="22" y="252"/>
                  </a:cubicBezTo>
                  <a:cubicBezTo>
                    <a:pt x="16" y="248"/>
                    <a:pt x="15" y="244"/>
                    <a:pt x="8" y="243"/>
                  </a:cubicBezTo>
                  <a:cubicBezTo>
                    <a:pt x="1" y="241"/>
                    <a:pt x="0" y="245"/>
                    <a:pt x="0" y="236"/>
                  </a:cubicBezTo>
                  <a:cubicBezTo>
                    <a:pt x="1" y="232"/>
                    <a:pt x="4" y="222"/>
                    <a:pt x="6" y="218"/>
                  </a:cubicBezTo>
                  <a:cubicBezTo>
                    <a:pt x="7" y="216"/>
                    <a:pt x="9" y="216"/>
                    <a:pt x="10" y="213"/>
                  </a:cubicBezTo>
                  <a:cubicBezTo>
                    <a:pt x="11" y="210"/>
                    <a:pt x="10" y="206"/>
                    <a:pt x="11" y="203"/>
                  </a:cubicBezTo>
                  <a:cubicBezTo>
                    <a:pt x="13" y="194"/>
                    <a:pt x="20" y="189"/>
                    <a:pt x="21" y="179"/>
                  </a:cubicBezTo>
                  <a:cubicBezTo>
                    <a:pt x="22" y="172"/>
                    <a:pt x="21" y="167"/>
                    <a:pt x="17" y="161"/>
                  </a:cubicBezTo>
                  <a:cubicBezTo>
                    <a:pt x="23" y="161"/>
                    <a:pt x="31" y="163"/>
                    <a:pt x="34" y="157"/>
                  </a:cubicBezTo>
                  <a:cubicBezTo>
                    <a:pt x="41" y="147"/>
                    <a:pt x="28" y="149"/>
                    <a:pt x="26" y="143"/>
                  </a:cubicBezTo>
                  <a:cubicBezTo>
                    <a:pt x="23" y="137"/>
                    <a:pt x="30" y="135"/>
                    <a:pt x="32" y="131"/>
                  </a:cubicBezTo>
                  <a:cubicBezTo>
                    <a:pt x="36" y="125"/>
                    <a:pt x="35" y="116"/>
                    <a:pt x="39" y="110"/>
                  </a:cubicBezTo>
                  <a:cubicBezTo>
                    <a:pt x="40" y="107"/>
                    <a:pt x="43" y="105"/>
                    <a:pt x="45" y="103"/>
                  </a:cubicBezTo>
                  <a:cubicBezTo>
                    <a:pt x="46" y="100"/>
                    <a:pt x="46" y="98"/>
                    <a:pt x="47" y="95"/>
                  </a:cubicBezTo>
                  <a:cubicBezTo>
                    <a:pt x="49" y="91"/>
                    <a:pt x="57" y="84"/>
                    <a:pt x="56" y="78"/>
                  </a:cubicBezTo>
                  <a:cubicBezTo>
                    <a:pt x="55" y="73"/>
                    <a:pt x="45" y="71"/>
                    <a:pt x="43" y="65"/>
                  </a:cubicBezTo>
                  <a:cubicBezTo>
                    <a:pt x="41" y="60"/>
                    <a:pt x="39" y="55"/>
                    <a:pt x="39" y="51"/>
                  </a:cubicBezTo>
                  <a:cubicBezTo>
                    <a:pt x="39" y="47"/>
                    <a:pt x="41" y="42"/>
                    <a:pt x="41" y="40"/>
                  </a:cubicBezTo>
                  <a:cubicBezTo>
                    <a:pt x="40" y="37"/>
                    <a:pt x="36" y="34"/>
                    <a:pt x="35" y="31"/>
                  </a:cubicBezTo>
                  <a:cubicBezTo>
                    <a:pt x="23" y="13"/>
                    <a:pt x="60" y="16"/>
                    <a:pt x="71" y="14"/>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3" name="Freeform 357"/>
            <p:cNvSpPr>
              <a:spLocks/>
            </p:cNvSpPr>
            <p:nvPr/>
          </p:nvSpPr>
          <p:spPr bwMode="auto">
            <a:xfrm>
              <a:off x="14239875" y="-1477963"/>
              <a:ext cx="57150" cy="71438"/>
            </a:xfrm>
            <a:custGeom>
              <a:avLst/>
              <a:gdLst>
                <a:gd name="T0" fmla="*/ 3 w 15"/>
                <a:gd name="T1" fmla="*/ 18 h 19"/>
                <a:gd name="T2" fmla="*/ 3 w 15"/>
                <a:gd name="T3" fmla="*/ 10 h 19"/>
                <a:gd name="T4" fmla="*/ 1 w 15"/>
                <a:gd name="T5" fmla="*/ 3 h 19"/>
                <a:gd name="T6" fmla="*/ 10 w 15"/>
                <a:gd name="T7" fmla="*/ 5 h 19"/>
                <a:gd name="T8" fmla="*/ 3 w 15"/>
                <a:gd name="T9" fmla="*/ 18 h 19"/>
              </a:gdLst>
              <a:ahLst/>
              <a:cxnLst>
                <a:cxn ang="0">
                  <a:pos x="T0" y="T1"/>
                </a:cxn>
                <a:cxn ang="0">
                  <a:pos x="T2" y="T3"/>
                </a:cxn>
                <a:cxn ang="0">
                  <a:pos x="T4" y="T5"/>
                </a:cxn>
                <a:cxn ang="0">
                  <a:pos x="T6" y="T7"/>
                </a:cxn>
                <a:cxn ang="0">
                  <a:pos x="T8" y="T9"/>
                </a:cxn>
              </a:cxnLst>
              <a:rect l="0" t="0" r="r" b="b"/>
              <a:pathLst>
                <a:path w="15" h="19">
                  <a:moveTo>
                    <a:pt x="3" y="18"/>
                  </a:moveTo>
                  <a:cubicBezTo>
                    <a:pt x="2" y="15"/>
                    <a:pt x="3" y="13"/>
                    <a:pt x="3" y="10"/>
                  </a:cubicBezTo>
                  <a:cubicBezTo>
                    <a:pt x="3" y="7"/>
                    <a:pt x="0" y="6"/>
                    <a:pt x="1" y="3"/>
                  </a:cubicBezTo>
                  <a:cubicBezTo>
                    <a:pt x="3" y="0"/>
                    <a:pt x="9" y="3"/>
                    <a:pt x="10" y="5"/>
                  </a:cubicBezTo>
                  <a:cubicBezTo>
                    <a:pt x="15" y="9"/>
                    <a:pt x="9" y="19"/>
                    <a:pt x="3"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4" name="Freeform 358"/>
            <p:cNvSpPr>
              <a:spLocks/>
            </p:cNvSpPr>
            <p:nvPr/>
          </p:nvSpPr>
          <p:spPr bwMode="auto">
            <a:xfrm>
              <a:off x="14292262" y="-1811338"/>
              <a:ext cx="109538" cy="104775"/>
            </a:xfrm>
            <a:custGeom>
              <a:avLst/>
              <a:gdLst>
                <a:gd name="T0" fmla="*/ 9 w 29"/>
                <a:gd name="T1" fmla="*/ 3 h 28"/>
                <a:gd name="T2" fmla="*/ 17 w 29"/>
                <a:gd name="T3" fmla="*/ 15 h 28"/>
                <a:gd name="T4" fmla="*/ 20 w 29"/>
                <a:gd name="T5" fmla="*/ 27 h 28"/>
                <a:gd name="T6" fmla="*/ 9 w 29"/>
                <a:gd name="T7" fmla="*/ 3 h 28"/>
              </a:gdLst>
              <a:ahLst/>
              <a:cxnLst>
                <a:cxn ang="0">
                  <a:pos x="T0" y="T1"/>
                </a:cxn>
                <a:cxn ang="0">
                  <a:pos x="T2" y="T3"/>
                </a:cxn>
                <a:cxn ang="0">
                  <a:pos x="T4" y="T5"/>
                </a:cxn>
                <a:cxn ang="0">
                  <a:pos x="T6" y="T7"/>
                </a:cxn>
              </a:cxnLst>
              <a:rect l="0" t="0" r="r" b="b"/>
              <a:pathLst>
                <a:path w="29" h="28">
                  <a:moveTo>
                    <a:pt x="9" y="3"/>
                  </a:moveTo>
                  <a:cubicBezTo>
                    <a:pt x="17" y="0"/>
                    <a:pt x="29" y="22"/>
                    <a:pt x="17" y="15"/>
                  </a:cubicBezTo>
                  <a:cubicBezTo>
                    <a:pt x="16" y="19"/>
                    <a:pt x="20" y="22"/>
                    <a:pt x="20" y="27"/>
                  </a:cubicBezTo>
                  <a:cubicBezTo>
                    <a:pt x="13" y="28"/>
                    <a:pt x="0" y="6"/>
                    <a:pt x="9"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5" name="Freeform 359"/>
            <p:cNvSpPr>
              <a:spLocks/>
            </p:cNvSpPr>
            <p:nvPr/>
          </p:nvSpPr>
          <p:spPr bwMode="auto">
            <a:xfrm>
              <a:off x="14708187" y="-1489075"/>
              <a:ext cx="82550" cy="79375"/>
            </a:xfrm>
            <a:custGeom>
              <a:avLst/>
              <a:gdLst>
                <a:gd name="T0" fmla="*/ 0 w 22"/>
                <a:gd name="T1" fmla="*/ 5 h 21"/>
                <a:gd name="T2" fmla="*/ 13 w 22"/>
                <a:gd name="T3" fmla="*/ 6 h 21"/>
                <a:gd name="T4" fmla="*/ 15 w 22"/>
                <a:gd name="T5" fmla="*/ 21 h 21"/>
                <a:gd name="T6" fmla="*/ 7 w 22"/>
                <a:gd name="T7" fmla="*/ 13 h 21"/>
                <a:gd name="T8" fmla="*/ 0 w 22"/>
                <a:gd name="T9" fmla="*/ 5 h 21"/>
                <a:gd name="T10" fmla="*/ 2 w 22"/>
                <a:gd name="T11" fmla="*/ 4 h 21"/>
              </a:gdLst>
              <a:ahLst/>
              <a:cxnLst>
                <a:cxn ang="0">
                  <a:pos x="T0" y="T1"/>
                </a:cxn>
                <a:cxn ang="0">
                  <a:pos x="T2" y="T3"/>
                </a:cxn>
                <a:cxn ang="0">
                  <a:pos x="T4" y="T5"/>
                </a:cxn>
                <a:cxn ang="0">
                  <a:pos x="T6" y="T7"/>
                </a:cxn>
                <a:cxn ang="0">
                  <a:pos x="T8" y="T9"/>
                </a:cxn>
                <a:cxn ang="0">
                  <a:pos x="T10" y="T11"/>
                </a:cxn>
              </a:cxnLst>
              <a:rect l="0" t="0" r="r" b="b"/>
              <a:pathLst>
                <a:path w="22" h="21">
                  <a:moveTo>
                    <a:pt x="0" y="5"/>
                  </a:moveTo>
                  <a:cubicBezTo>
                    <a:pt x="3" y="2"/>
                    <a:pt x="13" y="6"/>
                    <a:pt x="13" y="6"/>
                  </a:cubicBezTo>
                  <a:cubicBezTo>
                    <a:pt x="17" y="0"/>
                    <a:pt x="22" y="20"/>
                    <a:pt x="15" y="21"/>
                  </a:cubicBezTo>
                  <a:cubicBezTo>
                    <a:pt x="11" y="21"/>
                    <a:pt x="10" y="15"/>
                    <a:pt x="7" y="13"/>
                  </a:cubicBezTo>
                  <a:cubicBezTo>
                    <a:pt x="4" y="10"/>
                    <a:pt x="0" y="10"/>
                    <a:pt x="0" y="5"/>
                  </a:cubicBezTo>
                  <a:cubicBezTo>
                    <a:pt x="1" y="5"/>
                    <a:pt x="1" y="4"/>
                    <a:pt x="2" y="4"/>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6" name="Freeform 360"/>
            <p:cNvSpPr>
              <a:spLocks/>
            </p:cNvSpPr>
            <p:nvPr/>
          </p:nvSpPr>
          <p:spPr bwMode="auto">
            <a:xfrm>
              <a:off x="14787562" y="-1508125"/>
              <a:ext cx="60325" cy="123825"/>
            </a:xfrm>
            <a:custGeom>
              <a:avLst/>
              <a:gdLst>
                <a:gd name="T0" fmla="*/ 2 w 16"/>
                <a:gd name="T1" fmla="*/ 25 h 33"/>
                <a:gd name="T2" fmla="*/ 12 w 16"/>
                <a:gd name="T3" fmla="*/ 6 h 33"/>
                <a:gd name="T4" fmla="*/ 14 w 16"/>
                <a:gd name="T5" fmla="*/ 10 h 33"/>
                <a:gd name="T6" fmla="*/ 15 w 16"/>
                <a:gd name="T7" fmla="*/ 14 h 33"/>
                <a:gd name="T8" fmla="*/ 5 w 16"/>
                <a:gd name="T9" fmla="*/ 33 h 33"/>
                <a:gd name="T10" fmla="*/ 2 w 16"/>
                <a:gd name="T11" fmla="*/ 25 h 33"/>
              </a:gdLst>
              <a:ahLst/>
              <a:cxnLst>
                <a:cxn ang="0">
                  <a:pos x="T0" y="T1"/>
                </a:cxn>
                <a:cxn ang="0">
                  <a:pos x="T2" y="T3"/>
                </a:cxn>
                <a:cxn ang="0">
                  <a:pos x="T4" y="T5"/>
                </a:cxn>
                <a:cxn ang="0">
                  <a:pos x="T6" y="T7"/>
                </a:cxn>
                <a:cxn ang="0">
                  <a:pos x="T8" y="T9"/>
                </a:cxn>
                <a:cxn ang="0">
                  <a:pos x="T10" y="T11"/>
                </a:cxn>
              </a:cxnLst>
              <a:rect l="0" t="0" r="r" b="b"/>
              <a:pathLst>
                <a:path w="16" h="33">
                  <a:moveTo>
                    <a:pt x="2" y="25"/>
                  </a:moveTo>
                  <a:cubicBezTo>
                    <a:pt x="0" y="18"/>
                    <a:pt x="0" y="0"/>
                    <a:pt x="12" y="6"/>
                  </a:cubicBezTo>
                  <a:cubicBezTo>
                    <a:pt x="12" y="6"/>
                    <a:pt x="14" y="9"/>
                    <a:pt x="14" y="10"/>
                  </a:cubicBezTo>
                  <a:cubicBezTo>
                    <a:pt x="16" y="13"/>
                    <a:pt x="15" y="11"/>
                    <a:pt x="15" y="14"/>
                  </a:cubicBezTo>
                  <a:cubicBezTo>
                    <a:pt x="16" y="23"/>
                    <a:pt x="13" y="29"/>
                    <a:pt x="5" y="33"/>
                  </a:cubicBezTo>
                  <a:cubicBezTo>
                    <a:pt x="4" y="29"/>
                    <a:pt x="7" y="24"/>
                    <a:pt x="2" y="2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7" name="Freeform 361"/>
            <p:cNvSpPr>
              <a:spLocks/>
            </p:cNvSpPr>
            <p:nvPr/>
          </p:nvSpPr>
          <p:spPr bwMode="auto">
            <a:xfrm>
              <a:off x="13531850" y="-2760663"/>
              <a:ext cx="149225" cy="41275"/>
            </a:xfrm>
            <a:custGeom>
              <a:avLst/>
              <a:gdLst>
                <a:gd name="T0" fmla="*/ 23 w 40"/>
                <a:gd name="T1" fmla="*/ 1 h 11"/>
                <a:gd name="T2" fmla="*/ 18 w 40"/>
                <a:gd name="T3" fmla="*/ 1 h 11"/>
                <a:gd name="T4" fmla="*/ 23 w 40"/>
                <a:gd name="T5" fmla="*/ 1 h 11"/>
              </a:gdLst>
              <a:ahLst/>
              <a:cxnLst>
                <a:cxn ang="0">
                  <a:pos x="T0" y="T1"/>
                </a:cxn>
                <a:cxn ang="0">
                  <a:pos x="T2" y="T3"/>
                </a:cxn>
                <a:cxn ang="0">
                  <a:pos x="T4" y="T5"/>
                </a:cxn>
              </a:cxnLst>
              <a:rect l="0" t="0" r="r" b="b"/>
              <a:pathLst>
                <a:path w="40" h="11">
                  <a:moveTo>
                    <a:pt x="23" y="1"/>
                  </a:moveTo>
                  <a:cubicBezTo>
                    <a:pt x="40" y="11"/>
                    <a:pt x="0" y="8"/>
                    <a:pt x="18" y="1"/>
                  </a:cubicBezTo>
                  <a:cubicBezTo>
                    <a:pt x="19" y="0"/>
                    <a:pt x="21" y="0"/>
                    <a:pt x="23"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8" name="Freeform 362"/>
            <p:cNvSpPr>
              <a:spLocks/>
            </p:cNvSpPr>
            <p:nvPr/>
          </p:nvSpPr>
          <p:spPr bwMode="auto">
            <a:xfrm>
              <a:off x="13887450" y="-3457575"/>
              <a:ext cx="138113" cy="179388"/>
            </a:xfrm>
            <a:custGeom>
              <a:avLst/>
              <a:gdLst>
                <a:gd name="T0" fmla="*/ 0 w 37"/>
                <a:gd name="T1" fmla="*/ 35 h 48"/>
                <a:gd name="T2" fmla="*/ 10 w 37"/>
                <a:gd name="T3" fmla="*/ 14 h 48"/>
                <a:gd name="T4" fmla="*/ 24 w 37"/>
                <a:gd name="T5" fmla="*/ 5 h 48"/>
                <a:gd name="T6" fmla="*/ 35 w 37"/>
                <a:gd name="T7" fmla="*/ 29 h 48"/>
                <a:gd name="T8" fmla="*/ 32 w 37"/>
                <a:gd name="T9" fmla="*/ 40 h 48"/>
                <a:gd name="T10" fmla="*/ 22 w 37"/>
                <a:gd name="T11" fmla="*/ 47 h 48"/>
                <a:gd name="T12" fmla="*/ 0 w 37"/>
                <a:gd name="T13" fmla="*/ 35 h 48"/>
              </a:gdLst>
              <a:ahLst/>
              <a:cxnLst>
                <a:cxn ang="0">
                  <a:pos x="T0" y="T1"/>
                </a:cxn>
                <a:cxn ang="0">
                  <a:pos x="T2" y="T3"/>
                </a:cxn>
                <a:cxn ang="0">
                  <a:pos x="T4" y="T5"/>
                </a:cxn>
                <a:cxn ang="0">
                  <a:pos x="T6" y="T7"/>
                </a:cxn>
                <a:cxn ang="0">
                  <a:pos x="T8" y="T9"/>
                </a:cxn>
                <a:cxn ang="0">
                  <a:pos x="T10" y="T11"/>
                </a:cxn>
                <a:cxn ang="0">
                  <a:pos x="T12" y="T13"/>
                </a:cxn>
              </a:cxnLst>
              <a:rect l="0" t="0" r="r" b="b"/>
              <a:pathLst>
                <a:path w="37" h="48">
                  <a:moveTo>
                    <a:pt x="0" y="35"/>
                  </a:moveTo>
                  <a:cubicBezTo>
                    <a:pt x="0" y="30"/>
                    <a:pt x="8" y="19"/>
                    <a:pt x="10" y="14"/>
                  </a:cubicBezTo>
                  <a:cubicBezTo>
                    <a:pt x="12" y="6"/>
                    <a:pt x="15" y="0"/>
                    <a:pt x="24" y="5"/>
                  </a:cubicBezTo>
                  <a:cubicBezTo>
                    <a:pt x="32" y="8"/>
                    <a:pt x="33" y="22"/>
                    <a:pt x="35" y="29"/>
                  </a:cubicBezTo>
                  <a:cubicBezTo>
                    <a:pt x="35" y="34"/>
                    <a:pt x="37" y="34"/>
                    <a:pt x="32" y="40"/>
                  </a:cubicBezTo>
                  <a:cubicBezTo>
                    <a:pt x="28" y="44"/>
                    <a:pt x="27" y="46"/>
                    <a:pt x="22" y="47"/>
                  </a:cubicBezTo>
                  <a:cubicBezTo>
                    <a:pt x="15" y="48"/>
                    <a:pt x="0" y="43"/>
                    <a:pt x="0" y="3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9" name="Freeform 363"/>
            <p:cNvSpPr>
              <a:spLocks/>
            </p:cNvSpPr>
            <p:nvPr/>
          </p:nvSpPr>
          <p:spPr bwMode="auto">
            <a:xfrm>
              <a:off x="12612687" y="-4030663"/>
              <a:ext cx="1236663" cy="1000125"/>
            </a:xfrm>
            <a:custGeom>
              <a:avLst/>
              <a:gdLst>
                <a:gd name="T0" fmla="*/ 96 w 330"/>
                <a:gd name="T1" fmla="*/ 62 h 267"/>
                <a:gd name="T2" fmla="*/ 135 w 330"/>
                <a:gd name="T3" fmla="*/ 73 h 267"/>
                <a:gd name="T4" fmla="*/ 156 w 330"/>
                <a:gd name="T5" fmla="*/ 101 h 267"/>
                <a:gd name="T6" fmla="*/ 168 w 330"/>
                <a:gd name="T7" fmla="*/ 122 h 267"/>
                <a:gd name="T8" fmla="*/ 204 w 330"/>
                <a:gd name="T9" fmla="*/ 146 h 267"/>
                <a:gd name="T10" fmla="*/ 234 w 330"/>
                <a:gd name="T11" fmla="*/ 130 h 267"/>
                <a:gd name="T12" fmla="*/ 213 w 330"/>
                <a:gd name="T13" fmla="*/ 112 h 267"/>
                <a:gd name="T14" fmla="*/ 209 w 330"/>
                <a:gd name="T15" fmla="*/ 71 h 267"/>
                <a:gd name="T16" fmla="*/ 201 w 330"/>
                <a:gd name="T17" fmla="*/ 45 h 267"/>
                <a:gd name="T18" fmla="*/ 223 w 330"/>
                <a:gd name="T19" fmla="*/ 7 h 267"/>
                <a:gd name="T20" fmla="*/ 246 w 330"/>
                <a:gd name="T21" fmla="*/ 10 h 267"/>
                <a:gd name="T22" fmla="*/ 244 w 330"/>
                <a:gd name="T23" fmla="*/ 49 h 267"/>
                <a:gd name="T24" fmla="*/ 248 w 330"/>
                <a:gd name="T25" fmla="*/ 89 h 267"/>
                <a:gd name="T26" fmla="*/ 261 w 330"/>
                <a:gd name="T27" fmla="*/ 110 h 267"/>
                <a:gd name="T28" fmla="*/ 282 w 330"/>
                <a:gd name="T29" fmla="*/ 115 h 267"/>
                <a:gd name="T30" fmla="*/ 291 w 330"/>
                <a:gd name="T31" fmla="*/ 117 h 267"/>
                <a:gd name="T32" fmla="*/ 328 w 330"/>
                <a:gd name="T33" fmla="*/ 125 h 267"/>
                <a:gd name="T34" fmla="*/ 320 w 330"/>
                <a:gd name="T35" fmla="*/ 168 h 267"/>
                <a:gd name="T36" fmla="*/ 311 w 330"/>
                <a:gd name="T37" fmla="*/ 191 h 267"/>
                <a:gd name="T38" fmla="*/ 293 w 330"/>
                <a:gd name="T39" fmla="*/ 205 h 267"/>
                <a:gd name="T40" fmla="*/ 268 w 330"/>
                <a:gd name="T41" fmla="*/ 207 h 267"/>
                <a:gd name="T42" fmla="*/ 245 w 330"/>
                <a:gd name="T43" fmla="*/ 211 h 267"/>
                <a:gd name="T44" fmla="*/ 223 w 330"/>
                <a:gd name="T45" fmla="*/ 212 h 267"/>
                <a:gd name="T46" fmla="*/ 197 w 330"/>
                <a:gd name="T47" fmla="*/ 225 h 267"/>
                <a:gd name="T48" fmla="*/ 155 w 330"/>
                <a:gd name="T49" fmla="*/ 257 h 267"/>
                <a:gd name="T50" fmla="*/ 107 w 330"/>
                <a:gd name="T51" fmla="*/ 221 h 267"/>
                <a:gd name="T52" fmla="*/ 159 w 330"/>
                <a:gd name="T53" fmla="*/ 203 h 267"/>
                <a:gd name="T54" fmla="*/ 166 w 330"/>
                <a:gd name="T55" fmla="*/ 186 h 267"/>
                <a:gd name="T56" fmla="*/ 133 w 330"/>
                <a:gd name="T57" fmla="*/ 189 h 267"/>
                <a:gd name="T58" fmla="*/ 103 w 330"/>
                <a:gd name="T59" fmla="*/ 184 h 267"/>
                <a:gd name="T60" fmla="*/ 102 w 330"/>
                <a:gd name="T61" fmla="*/ 164 h 267"/>
                <a:gd name="T62" fmla="*/ 94 w 330"/>
                <a:gd name="T63" fmla="*/ 181 h 267"/>
                <a:gd name="T64" fmla="*/ 81 w 330"/>
                <a:gd name="T65" fmla="*/ 202 h 267"/>
                <a:gd name="T66" fmla="*/ 55 w 330"/>
                <a:gd name="T67" fmla="*/ 189 h 267"/>
                <a:gd name="T68" fmla="*/ 41 w 330"/>
                <a:gd name="T69" fmla="*/ 193 h 267"/>
                <a:gd name="T70" fmla="*/ 16 w 330"/>
                <a:gd name="T71" fmla="*/ 188 h 267"/>
                <a:gd name="T72" fmla="*/ 37 w 330"/>
                <a:gd name="T73" fmla="*/ 152 h 267"/>
                <a:gd name="T74" fmla="*/ 70 w 330"/>
                <a:gd name="T75" fmla="*/ 129 h 267"/>
                <a:gd name="T76" fmla="*/ 43 w 330"/>
                <a:gd name="T77" fmla="*/ 142 h 267"/>
                <a:gd name="T78" fmla="*/ 40 w 330"/>
                <a:gd name="T79" fmla="*/ 117 h 267"/>
                <a:gd name="T80" fmla="*/ 77 w 330"/>
                <a:gd name="T81" fmla="*/ 107 h 267"/>
                <a:gd name="T82" fmla="*/ 25 w 330"/>
                <a:gd name="T83" fmla="*/ 108 h 267"/>
                <a:gd name="T84" fmla="*/ 29 w 330"/>
                <a:gd name="T85" fmla="*/ 82 h 267"/>
                <a:gd name="T86" fmla="*/ 81 w 330"/>
                <a:gd name="T87" fmla="*/ 77 h 267"/>
                <a:gd name="T88" fmla="*/ 53 w 330"/>
                <a:gd name="T89" fmla="*/ 4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0" h="267">
                  <a:moveTo>
                    <a:pt x="81" y="38"/>
                  </a:moveTo>
                  <a:cubicBezTo>
                    <a:pt x="81" y="43"/>
                    <a:pt x="96" y="39"/>
                    <a:pt x="98" y="50"/>
                  </a:cubicBezTo>
                  <a:cubicBezTo>
                    <a:pt x="99" y="55"/>
                    <a:pt x="96" y="57"/>
                    <a:pt x="96" y="62"/>
                  </a:cubicBezTo>
                  <a:cubicBezTo>
                    <a:pt x="96" y="78"/>
                    <a:pt x="103" y="74"/>
                    <a:pt x="113" y="70"/>
                  </a:cubicBezTo>
                  <a:cubicBezTo>
                    <a:pt x="119" y="68"/>
                    <a:pt x="122" y="66"/>
                    <a:pt x="129" y="68"/>
                  </a:cubicBezTo>
                  <a:cubicBezTo>
                    <a:pt x="129" y="68"/>
                    <a:pt x="134" y="73"/>
                    <a:pt x="135" y="73"/>
                  </a:cubicBezTo>
                  <a:cubicBezTo>
                    <a:pt x="138" y="75"/>
                    <a:pt x="140" y="73"/>
                    <a:pt x="142" y="77"/>
                  </a:cubicBezTo>
                  <a:cubicBezTo>
                    <a:pt x="142" y="78"/>
                    <a:pt x="139" y="82"/>
                    <a:pt x="140" y="85"/>
                  </a:cubicBezTo>
                  <a:cubicBezTo>
                    <a:pt x="141" y="93"/>
                    <a:pt x="152" y="95"/>
                    <a:pt x="156" y="101"/>
                  </a:cubicBezTo>
                  <a:cubicBezTo>
                    <a:pt x="158" y="103"/>
                    <a:pt x="161" y="101"/>
                    <a:pt x="160" y="105"/>
                  </a:cubicBezTo>
                  <a:cubicBezTo>
                    <a:pt x="159" y="110"/>
                    <a:pt x="156" y="107"/>
                    <a:pt x="154" y="109"/>
                  </a:cubicBezTo>
                  <a:cubicBezTo>
                    <a:pt x="143" y="120"/>
                    <a:pt x="164" y="112"/>
                    <a:pt x="168" y="122"/>
                  </a:cubicBezTo>
                  <a:cubicBezTo>
                    <a:pt x="171" y="128"/>
                    <a:pt x="167" y="144"/>
                    <a:pt x="174" y="147"/>
                  </a:cubicBezTo>
                  <a:cubicBezTo>
                    <a:pt x="179" y="149"/>
                    <a:pt x="183" y="143"/>
                    <a:pt x="188" y="143"/>
                  </a:cubicBezTo>
                  <a:cubicBezTo>
                    <a:pt x="193" y="142"/>
                    <a:pt x="199" y="145"/>
                    <a:pt x="204" y="146"/>
                  </a:cubicBezTo>
                  <a:cubicBezTo>
                    <a:pt x="215" y="147"/>
                    <a:pt x="223" y="149"/>
                    <a:pt x="234" y="152"/>
                  </a:cubicBezTo>
                  <a:cubicBezTo>
                    <a:pt x="233" y="150"/>
                    <a:pt x="233" y="147"/>
                    <a:pt x="231" y="145"/>
                  </a:cubicBezTo>
                  <a:cubicBezTo>
                    <a:pt x="238" y="145"/>
                    <a:pt x="236" y="134"/>
                    <a:pt x="234" y="130"/>
                  </a:cubicBezTo>
                  <a:cubicBezTo>
                    <a:pt x="231" y="125"/>
                    <a:pt x="223" y="122"/>
                    <a:pt x="218" y="121"/>
                  </a:cubicBezTo>
                  <a:cubicBezTo>
                    <a:pt x="216" y="119"/>
                    <a:pt x="217" y="119"/>
                    <a:pt x="213" y="119"/>
                  </a:cubicBezTo>
                  <a:cubicBezTo>
                    <a:pt x="213" y="117"/>
                    <a:pt x="212" y="114"/>
                    <a:pt x="213" y="112"/>
                  </a:cubicBezTo>
                  <a:cubicBezTo>
                    <a:pt x="209" y="115"/>
                    <a:pt x="204" y="111"/>
                    <a:pt x="204" y="106"/>
                  </a:cubicBezTo>
                  <a:cubicBezTo>
                    <a:pt x="210" y="106"/>
                    <a:pt x="221" y="94"/>
                    <a:pt x="222" y="89"/>
                  </a:cubicBezTo>
                  <a:cubicBezTo>
                    <a:pt x="225" y="78"/>
                    <a:pt x="214" y="79"/>
                    <a:pt x="209" y="71"/>
                  </a:cubicBezTo>
                  <a:cubicBezTo>
                    <a:pt x="209" y="72"/>
                    <a:pt x="209" y="72"/>
                    <a:pt x="208" y="73"/>
                  </a:cubicBezTo>
                  <a:cubicBezTo>
                    <a:pt x="202" y="64"/>
                    <a:pt x="194" y="63"/>
                    <a:pt x="196" y="52"/>
                  </a:cubicBezTo>
                  <a:cubicBezTo>
                    <a:pt x="197" y="46"/>
                    <a:pt x="196" y="49"/>
                    <a:pt x="201" y="45"/>
                  </a:cubicBezTo>
                  <a:cubicBezTo>
                    <a:pt x="204" y="43"/>
                    <a:pt x="208" y="40"/>
                    <a:pt x="211" y="38"/>
                  </a:cubicBezTo>
                  <a:cubicBezTo>
                    <a:pt x="209" y="33"/>
                    <a:pt x="215" y="28"/>
                    <a:pt x="217" y="24"/>
                  </a:cubicBezTo>
                  <a:cubicBezTo>
                    <a:pt x="219" y="19"/>
                    <a:pt x="219" y="12"/>
                    <a:pt x="223" y="7"/>
                  </a:cubicBezTo>
                  <a:cubicBezTo>
                    <a:pt x="225" y="4"/>
                    <a:pt x="227" y="3"/>
                    <a:pt x="230" y="2"/>
                  </a:cubicBezTo>
                  <a:cubicBezTo>
                    <a:pt x="229" y="2"/>
                    <a:pt x="241" y="0"/>
                    <a:pt x="239" y="0"/>
                  </a:cubicBezTo>
                  <a:cubicBezTo>
                    <a:pt x="246" y="3"/>
                    <a:pt x="238" y="11"/>
                    <a:pt x="246" y="10"/>
                  </a:cubicBezTo>
                  <a:cubicBezTo>
                    <a:pt x="247" y="16"/>
                    <a:pt x="249" y="23"/>
                    <a:pt x="241" y="24"/>
                  </a:cubicBezTo>
                  <a:cubicBezTo>
                    <a:pt x="241" y="29"/>
                    <a:pt x="244" y="32"/>
                    <a:pt x="245" y="36"/>
                  </a:cubicBezTo>
                  <a:cubicBezTo>
                    <a:pt x="246" y="40"/>
                    <a:pt x="244" y="45"/>
                    <a:pt x="244" y="49"/>
                  </a:cubicBezTo>
                  <a:cubicBezTo>
                    <a:pt x="252" y="50"/>
                    <a:pt x="256" y="62"/>
                    <a:pt x="255" y="69"/>
                  </a:cubicBezTo>
                  <a:cubicBezTo>
                    <a:pt x="254" y="75"/>
                    <a:pt x="252" y="74"/>
                    <a:pt x="250" y="78"/>
                  </a:cubicBezTo>
                  <a:cubicBezTo>
                    <a:pt x="249" y="81"/>
                    <a:pt x="249" y="85"/>
                    <a:pt x="248" y="89"/>
                  </a:cubicBezTo>
                  <a:cubicBezTo>
                    <a:pt x="246" y="92"/>
                    <a:pt x="260" y="88"/>
                    <a:pt x="260" y="88"/>
                  </a:cubicBezTo>
                  <a:cubicBezTo>
                    <a:pt x="265" y="89"/>
                    <a:pt x="268" y="95"/>
                    <a:pt x="268" y="100"/>
                  </a:cubicBezTo>
                  <a:cubicBezTo>
                    <a:pt x="267" y="105"/>
                    <a:pt x="262" y="106"/>
                    <a:pt x="261" y="110"/>
                  </a:cubicBezTo>
                  <a:cubicBezTo>
                    <a:pt x="260" y="112"/>
                    <a:pt x="260" y="117"/>
                    <a:pt x="260" y="120"/>
                  </a:cubicBezTo>
                  <a:cubicBezTo>
                    <a:pt x="264" y="115"/>
                    <a:pt x="271" y="102"/>
                    <a:pt x="280" y="106"/>
                  </a:cubicBezTo>
                  <a:cubicBezTo>
                    <a:pt x="285" y="109"/>
                    <a:pt x="281" y="110"/>
                    <a:pt x="282" y="115"/>
                  </a:cubicBezTo>
                  <a:cubicBezTo>
                    <a:pt x="282" y="118"/>
                    <a:pt x="286" y="123"/>
                    <a:pt x="288" y="126"/>
                  </a:cubicBezTo>
                  <a:cubicBezTo>
                    <a:pt x="289" y="124"/>
                    <a:pt x="290" y="121"/>
                    <a:pt x="290" y="118"/>
                  </a:cubicBezTo>
                  <a:cubicBezTo>
                    <a:pt x="290" y="118"/>
                    <a:pt x="291" y="117"/>
                    <a:pt x="291" y="117"/>
                  </a:cubicBezTo>
                  <a:cubicBezTo>
                    <a:pt x="284" y="113"/>
                    <a:pt x="288" y="96"/>
                    <a:pt x="294" y="92"/>
                  </a:cubicBezTo>
                  <a:cubicBezTo>
                    <a:pt x="301" y="87"/>
                    <a:pt x="316" y="95"/>
                    <a:pt x="321" y="101"/>
                  </a:cubicBezTo>
                  <a:cubicBezTo>
                    <a:pt x="326" y="107"/>
                    <a:pt x="327" y="118"/>
                    <a:pt x="328" y="125"/>
                  </a:cubicBezTo>
                  <a:cubicBezTo>
                    <a:pt x="329" y="129"/>
                    <a:pt x="330" y="134"/>
                    <a:pt x="329" y="138"/>
                  </a:cubicBezTo>
                  <a:cubicBezTo>
                    <a:pt x="328" y="142"/>
                    <a:pt x="323" y="145"/>
                    <a:pt x="322" y="149"/>
                  </a:cubicBezTo>
                  <a:cubicBezTo>
                    <a:pt x="320" y="155"/>
                    <a:pt x="321" y="162"/>
                    <a:pt x="320" y="168"/>
                  </a:cubicBezTo>
                  <a:cubicBezTo>
                    <a:pt x="319" y="171"/>
                    <a:pt x="317" y="173"/>
                    <a:pt x="317" y="175"/>
                  </a:cubicBezTo>
                  <a:cubicBezTo>
                    <a:pt x="316" y="178"/>
                    <a:pt x="317" y="181"/>
                    <a:pt x="317" y="184"/>
                  </a:cubicBezTo>
                  <a:cubicBezTo>
                    <a:pt x="316" y="187"/>
                    <a:pt x="312" y="188"/>
                    <a:pt x="311" y="191"/>
                  </a:cubicBezTo>
                  <a:cubicBezTo>
                    <a:pt x="309" y="196"/>
                    <a:pt x="314" y="196"/>
                    <a:pt x="309" y="200"/>
                  </a:cubicBezTo>
                  <a:cubicBezTo>
                    <a:pt x="306" y="203"/>
                    <a:pt x="301" y="203"/>
                    <a:pt x="297" y="204"/>
                  </a:cubicBezTo>
                  <a:cubicBezTo>
                    <a:pt x="296" y="205"/>
                    <a:pt x="294" y="204"/>
                    <a:pt x="293" y="205"/>
                  </a:cubicBezTo>
                  <a:cubicBezTo>
                    <a:pt x="291" y="206"/>
                    <a:pt x="292" y="209"/>
                    <a:pt x="290" y="210"/>
                  </a:cubicBezTo>
                  <a:cubicBezTo>
                    <a:pt x="289" y="211"/>
                    <a:pt x="282" y="212"/>
                    <a:pt x="280" y="212"/>
                  </a:cubicBezTo>
                  <a:cubicBezTo>
                    <a:pt x="277" y="212"/>
                    <a:pt x="271" y="210"/>
                    <a:pt x="268" y="207"/>
                  </a:cubicBezTo>
                  <a:cubicBezTo>
                    <a:pt x="266" y="206"/>
                    <a:pt x="265" y="199"/>
                    <a:pt x="260" y="203"/>
                  </a:cubicBezTo>
                  <a:cubicBezTo>
                    <a:pt x="260" y="203"/>
                    <a:pt x="260" y="203"/>
                    <a:pt x="259" y="203"/>
                  </a:cubicBezTo>
                  <a:cubicBezTo>
                    <a:pt x="265" y="213"/>
                    <a:pt x="251" y="211"/>
                    <a:pt x="245" y="211"/>
                  </a:cubicBezTo>
                  <a:cubicBezTo>
                    <a:pt x="244" y="206"/>
                    <a:pt x="244" y="197"/>
                    <a:pt x="236" y="198"/>
                  </a:cubicBezTo>
                  <a:cubicBezTo>
                    <a:pt x="236" y="202"/>
                    <a:pt x="233" y="203"/>
                    <a:pt x="230" y="205"/>
                  </a:cubicBezTo>
                  <a:cubicBezTo>
                    <a:pt x="226" y="207"/>
                    <a:pt x="225" y="209"/>
                    <a:pt x="223" y="212"/>
                  </a:cubicBezTo>
                  <a:cubicBezTo>
                    <a:pt x="217" y="220"/>
                    <a:pt x="214" y="217"/>
                    <a:pt x="205" y="218"/>
                  </a:cubicBezTo>
                  <a:cubicBezTo>
                    <a:pt x="205" y="223"/>
                    <a:pt x="200" y="221"/>
                    <a:pt x="197" y="220"/>
                  </a:cubicBezTo>
                  <a:cubicBezTo>
                    <a:pt x="197" y="222"/>
                    <a:pt x="197" y="223"/>
                    <a:pt x="197" y="225"/>
                  </a:cubicBezTo>
                  <a:cubicBezTo>
                    <a:pt x="187" y="225"/>
                    <a:pt x="191" y="231"/>
                    <a:pt x="185" y="237"/>
                  </a:cubicBezTo>
                  <a:cubicBezTo>
                    <a:pt x="183" y="239"/>
                    <a:pt x="179" y="242"/>
                    <a:pt x="176" y="244"/>
                  </a:cubicBezTo>
                  <a:cubicBezTo>
                    <a:pt x="169" y="249"/>
                    <a:pt x="162" y="253"/>
                    <a:pt x="155" y="257"/>
                  </a:cubicBezTo>
                  <a:cubicBezTo>
                    <a:pt x="141" y="265"/>
                    <a:pt x="120" y="267"/>
                    <a:pt x="105" y="259"/>
                  </a:cubicBezTo>
                  <a:cubicBezTo>
                    <a:pt x="100" y="256"/>
                    <a:pt x="94" y="250"/>
                    <a:pt x="91" y="245"/>
                  </a:cubicBezTo>
                  <a:cubicBezTo>
                    <a:pt x="82" y="232"/>
                    <a:pt x="96" y="224"/>
                    <a:pt x="107" y="221"/>
                  </a:cubicBezTo>
                  <a:cubicBezTo>
                    <a:pt x="112" y="219"/>
                    <a:pt x="114" y="218"/>
                    <a:pt x="117" y="214"/>
                  </a:cubicBezTo>
                  <a:cubicBezTo>
                    <a:pt x="123" y="208"/>
                    <a:pt x="129" y="204"/>
                    <a:pt x="137" y="203"/>
                  </a:cubicBezTo>
                  <a:cubicBezTo>
                    <a:pt x="144" y="202"/>
                    <a:pt x="152" y="204"/>
                    <a:pt x="159" y="203"/>
                  </a:cubicBezTo>
                  <a:cubicBezTo>
                    <a:pt x="165" y="202"/>
                    <a:pt x="172" y="191"/>
                    <a:pt x="176" y="186"/>
                  </a:cubicBezTo>
                  <a:cubicBezTo>
                    <a:pt x="178" y="183"/>
                    <a:pt x="182" y="177"/>
                    <a:pt x="176" y="176"/>
                  </a:cubicBezTo>
                  <a:cubicBezTo>
                    <a:pt x="171" y="175"/>
                    <a:pt x="170" y="184"/>
                    <a:pt x="166" y="186"/>
                  </a:cubicBezTo>
                  <a:cubicBezTo>
                    <a:pt x="162" y="189"/>
                    <a:pt x="136" y="193"/>
                    <a:pt x="140" y="186"/>
                  </a:cubicBezTo>
                  <a:cubicBezTo>
                    <a:pt x="136" y="186"/>
                    <a:pt x="135" y="182"/>
                    <a:pt x="136" y="179"/>
                  </a:cubicBezTo>
                  <a:cubicBezTo>
                    <a:pt x="130" y="180"/>
                    <a:pt x="135" y="185"/>
                    <a:pt x="133" y="189"/>
                  </a:cubicBezTo>
                  <a:cubicBezTo>
                    <a:pt x="132" y="193"/>
                    <a:pt x="127" y="193"/>
                    <a:pt x="124" y="194"/>
                  </a:cubicBezTo>
                  <a:cubicBezTo>
                    <a:pt x="116" y="195"/>
                    <a:pt x="107" y="199"/>
                    <a:pt x="99" y="198"/>
                  </a:cubicBezTo>
                  <a:cubicBezTo>
                    <a:pt x="98" y="195"/>
                    <a:pt x="100" y="187"/>
                    <a:pt x="103" y="184"/>
                  </a:cubicBezTo>
                  <a:cubicBezTo>
                    <a:pt x="100" y="183"/>
                    <a:pt x="102" y="173"/>
                    <a:pt x="104" y="170"/>
                  </a:cubicBezTo>
                  <a:cubicBezTo>
                    <a:pt x="106" y="166"/>
                    <a:pt x="113" y="164"/>
                    <a:pt x="113" y="160"/>
                  </a:cubicBezTo>
                  <a:cubicBezTo>
                    <a:pt x="109" y="159"/>
                    <a:pt x="105" y="164"/>
                    <a:pt x="102" y="164"/>
                  </a:cubicBezTo>
                  <a:cubicBezTo>
                    <a:pt x="100" y="163"/>
                    <a:pt x="99" y="157"/>
                    <a:pt x="97" y="155"/>
                  </a:cubicBezTo>
                  <a:cubicBezTo>
                    <a:pt x="95" y="160"/>
                    <a:pt x="98" y="163"/>
                    <a:pt x="99" y="167"/>
                  </a:cubicBezTo>
                  <a:cubicBezTo>
                    <a:pt x="99" y="171"/>
                    <a:pt x="95" y="177"/>
                    <a:pt x="94" y="181"/>
                  </a:cubicBezTo>
                  <a:cubicBezTo>
                    <a:pt x="89" y="179"/>
                    <a:pt x="89" y="172"/>
                    <a:pt x="83" y="171"/>
                  </a:cubicBezTo>
                  <a:cubicBezTo>
                    <a:pt x="85" y="175"/>
                    <a:pt x="92" y="182"/>
                    <a:pt x="92" y="187"/>
                  </a:cubicBezTo>
                  <a:cubicBezTo>
                    <a:pt x="92" y="191"/>
                    <a:pt x="84" y="199"/>
                    <a:pt x="81" y="202"/>
                  </a:cubicBezTo>
                  <a:cubicBezTo>
                    <a:pt x="76" y="205"/>
                    <a:pt x="70" y="211"/>
                    <a:pt x="66" y="204"/>
                  </a:cubicBezTo>
                  <a:cubicBezTo>
                    <a:pt x="63" y="199"/>
                    <a:pt x="70" y="188"/>
                    <a:pt x="64" y="186"/>
                  </a:cubicBezTo>
                  <a:cubicBezTo>
                    <a:pt x="65" y="194"/>
                    <a:pt x="59" y="194"/>
                    <a:pt x="55" y="189"/>
                  </a:cubicBezTo>
                  <a:cubicBezTo>
                    <a:pt x="54" y="195"/>
                    <a:pt x="62" y="204"/>
                    <a:pt x="52" y="207"/>
                  </a:cubicBezTo>
                  <a:cubicBezTo>
                    <a:pt x="48" y="203"/>
                    <a:pt x="39" y="201"/>
                    <a:pt x="36" y="196"/>
                  </a:cubicBezTo>
                  <a:cubicBezTo>
                    <a:pt x="38" y="195"/>
                    <a:pt x="39" y="194"/>
                    <a:pt x="41" y="193"/>
                  </a:cubicBezTo>
                  <a:cubicBezTo>
                    <a:pt x="35" y="194"/>
                    <a:pt x="36" y="187"/>
                    <a:pt x="38" y="183"/>
                  </a:cubicBezTo>
                  <a:cubicBezTo>
                    <a:pt x="35" y="183"/>
                    <a:pt x="32" y="185"/>
                    <a:pt x="29" y="185"/>
                  </a:cubicBezTo>
                  <a:cubicBezTo>
                    <a:pt x="27" y="195"/>
                    <a:pt x="23" y="190"/>
                    <a:pt x="16" y="188"/>
                  </a:cubicBezTo>
                  <a:cubicBezTo>
                    <a:pt x="10" y="186"/>
                    <a:pt x="0" y="183"/>
                    <a:pt x="1" y="175"/>
                  </a:cubicBezTo>
                  <a:cubicBezTo>
                    <a:pt x="1" y="171"/>
                    <a:pt x="5" y="163"/>
                    <a:pt x="7" y="159"/>
                  </a:cubicBezTo>
                  <a:cubicBezTo>
                    <a:pt x="14" y="150"/>
                    <a:pt x="27" y="152"/>
                    <a:pt x="37" y="152"/>
                  </a:cubicBezTo>
                  <a:cubicBezTo>
                    <a:pt x="43" y="152"/>
                    <a:pt x="44" y="151"/>
                    <a:pt x="49" y="146"/>
                  </a:cubicBezTo>
                  <a:cubicBezTo>
                    <a:pt x="52" y="143"/>
                    <a:pt x="56" y="141"/>
                    <a:pt x="60" y="139"/>
                  </a:cubicBezTo>
                  <a:cubicBezTo>
                    <a:pt x="64" y="136"/>
                    <a:pt x="66" y="133"/>
                    <a:pt x="70" y="129"/>
                  </a:cubicBezTo>
                  <a:cubicBezTo>
                    <a:pt x="68" y="129"/>
                    <a:pt x="66" y="131"/>
                    <a:pt x="63" y="133"/>
                  </a:cubicBezTo>
                  <a:cubicBezTo>
                    <a:pt x="61" y="134"/>
                    <a:pt x="59" y="133"/>
                    <a:pt x="57" y="134"/>
                  </a:cubicBezTo>
                  <a:cubicBezTo>
                    <a:pt x="52" y="136"/>
                    <a:pt x="48" y="140"/>
                    <a:pt x="43" y="142"/>
                  </a:cubicBezTo>
                  <a:cubicBezTo>
                    <a:pt x="33" y="145"/>
                    <a:pt x="22" y="143"/>
                    <a:pt x="11" y="142"/>
                  </a:cubicBezTo>
                  <a:cubicBezTo>
                    <a:pt x="10" y="137"/>
                    <a:pt x="17" y="125"/>
                    <a:pt x="20" y="121"/>
                  </a:cubicBezTo>
                  <a:cubicBezTo>
                    <a:pt x="25" y="116"/>
                    <a:pt x="33" y="119"/>
                    <a:pt x="40" y="117"/>
                  </a:cubicBezTo>
                  <a:cubicBezTo>
                    <a:pt x="43" y="117"/>
                    <a:pt x="46" y="115"/>
                    <a:pt x="50" y="114"/>
                  </a:cubicBezTo>
                  <a:cubicBezTo>
                    <a:pt x="54" y="113"/>
                    <a:pt x="55" y="114"/>
                    <a:pt x="59" y="114"/>
                  </a:cubicBezTo>
                  <a:cubicBezTo>
                    <a:pt x="63" y="114"/>
                    <a:pt x="77" y="111"/>
                    <a:pt x="77" y="107"/>
                  </a:cubicBezTo>
                  <a:cubicBezTo>
                    <a:pt x="71" y="106"/>
                    <a:pt x="66" y="110"/>
                    <a:pt x="60" y="109"/>
                  </a:cubicBezTo>
                  <a:cubicBezTo>
                    <a:pt x="53" y="109"/>
                    <a:pt x="48" y="109"/>
                    <a:pt x="41" y="110"/>
                  </a:cubicBezTo>
                  <a:cubicBezTo>
                    <a:pt x="37" y="111"/>
                    <a:pt x="28" y="112"/>
                    <a:pt x="25" y="108"/>
                  </a:cubicBezTo>
                  <a:cubicBezTo>
                    <a:pt x="23" y="103"/>
                    <a:pt x="27" y="98"/>
                    <a:pt x="32" y="99"/>
                  </a:cubicBezTo>
                  <a:cubicBezTo>
                    <a:pt x="32" y="94"/>
                    <a:pt x="27" y="96"/>
                    <a:pt x="25" y="92"/>
                  </a:cubicBezTo>
                  <a:cubicBezTo>
                    <a:pt x="24" y="90"/>
                    <a:pt x="27" y="84"/>
                    <a:pt x="29" y="82"/>
                  </a:cubicBezTo>
                  <a:cubicBezTo>
                    <a:pt x="32" y="77"/>
                    <a:pt x="39" y="74"/>
                    <a:pt x="45" y="74"/>
                  </a:cubicBezTo>
                  <a:cubicBezTo>
                    <a:pt x="51" y="74"/>
                    <a:pt x="57" y="74"/>
                    <a:pt x="63" y="75"/>
                  </a:cubicBezTo>
                  <a:cubicBezTo>
                    <a:pt x="67" y="76"/>
                    <a:pt x="77" y="83"/>
                    <a:pt x="81" y="77"/>
                  </a:cubicBezTo>
                  <a:cubicBezTo>
                    <a:pt x="74" y="77"/>
                    <a:pt x="70" y="72"/>
                    <a:pt x="64" y="71"/>
                  </a:cubicBezTo>
                  <a:cubicBezTo>
                    <a:pt x="58" y="70"/>
                    <a:pt x="47" y="73"/>
                    <a:pt x="46" y="65"/>
                  </a:cubicBezTo>
                  <a:cubicBezTo>
                    <a:pt x="46" y="62"/>
                    <a:pt x="50" y="52"/>
                    <a:pt x="53" y="49"/>
                  </a:cubicBezTo>
                  <a:cubicBezTo>
                    <a:pt x="55" y="48"/>
                    <a:pt x="80" y="36"/>
                    <a:pt x="81" y="38"/>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0" name="Freeform 364"/>
            <p:cNvSpPr>
              <a:spLocks/>
            </p:cNvSpPr>
            <p:nvPr/>
          </p:nvSpPr>
          <p:spPr bwMode="auto">
            <a:xfrm>
              <a:off x="12890500" y="-4060825"/>
              <a:ext cx="146050" cy="96838"/>
            </a:xfrm>
            <a:custGeom>
              <a:avLst/>
              <a:gdLst>
                <a:gd name="T0" fmla="*/ 1 w 39"/>
                <a:gd name="T1" fmla="*/ 16 h 26"/>
                <a:gd name="T2" fmla="*/ 10 w 39"/>
                <a:gd name="T3" fmla="*/ 4 h 26"/>
                <a:gd name="T4" fmla="*/ 35 w 39"/>
                <a:gd name="T5" fmla="*/ 7 h 26"/>
                <a:gd name="T6" fmla="*/ 39 w 39"/>
                <a:gd name="T7" fmla="*/ 18 h 26"/>
                <a:gd name="T8" fmla="*/ 29 w 39"/>
                <a:gd name="T9" fmla="*/ 25 h 26"/>
                <a:gd name="T10" fmla="*/ 1 w 39"/>
                <a:gd name="T11" fmla="*/ 16 h 26"/>
              </a:gdLst>
              <a:ahLst/>
              <a:cxnLst>
                <a:cxn ang="0">
                  <a:pos x="T0" y="T1"/>
                </a:cxn>
                <a:cxn ang="0">
                  <a:pos x="T2" y="T3"/>
                </a:cxn>
                <a:cxn ang="0">
                  <a:pos x="T4" y="T5"/>
                </a:cxn>
                <a:cxn ang="0">
                  <a:pos x="T6" y="T7"/>
                </a:cxn>
                <a:cxn ang="0">
                  <a:pos x="T8" y="T9"/>
                </a:cxn>
                <a:cxn ang="0">
                  <a:pos x="T10" y="T11"/>
                </a:cxn>
              </a:cxnLst>
              <a:rect l="0" t="0" r="r" b="b"/>
              <a:pathLst>
                <a:path w="39" h="26">
                  <a:moveTo>
                    <a:pt x="1" y="16"/>
                  </a:moveTo>
                  <a:cubicBezTo>
                    <a:pt x="0" y="10"/>
                    <a:pt x="5" y="6"/>
                    <a:pt x="10" y="4"/>
                  </a:cubicBezTo>
                  <a:cubicBezTo>
                    <a:pt x="18" y="1"/>
                    <a:pt x="29" y="0"/>
                    <a:pt x="35" y="7"/>
                  </a:cubicBezTo>
                  <a:cubicBezTo>
                    <a:pt x="37" y="10"/>
                    <a:pt x="39" y="15"/>
                    <a:pt x="39" y="18"/>
                  </a:cubicBezTo>
                  <a:cubicBezTo>
                    <a:pt x="37" y="26"/>
                    <a:pt x="33" y="24"/>
                    <a:pt x="29" y="25"/>
                  </a:cubicBezTo>
                  <a:cubicBezTo>
                    <a:pt x="22" y="26"/>
                    <a:pt x="2" y="25"/>
                    <a:pt x="1"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1" name="Freeform 365"/>
            <p:cNvSpPr>
              <a:spLocks/>
            </p:cNvSpPr>
            <p:nvPr/>
          </p:nvSpPr>
          <p:spPr bwMode="auto">
            <a:xfrm>
              <a:off x="12076112" y="-4357688"/>
              <a:ext cx="784225" cy="803275"/>
            </a:xfrm>
            <a:custGeom>
              <a:avLst/>
              <a:gdLst>
                <a:gd name="T0" fmla="*/ 178 w 209"/>
                <a:gd name="T1" fmla="*/ 2 h 214"/>
                <a:gd name="T2" fmla="*/ 201 w 209"/>
                <a:gd name="T3" fmla="*/ 36 h 214"/>
                <a:gd name="T4" fmla="*/ 195 w 209"/>
                <a:gd name="T5" fmla="*/ 80 h 214"/>
                <a:gd name="T6" fmla="*/ 180 w 209"/>
                <a:gd name="T7" fmla="*/ 77 h 214"/>
                <a:gd name="T8" fmla="*/ 190 w 209"/>
                <a:gd name="T9" fmla="*/ 103 h 214"/>
                <a:gd name="T10" fmla="*/ 163 w 209"/>
                <a:gd name="T11" fmla="*/ 145 h 214"/>
                <a:gd name="T12" fmla="*/ 140 w 209"/>
                <a:gd name="T13" fmla="*/ 145 h 214"/>
                <a:gd name="T14" fmla="*/ 136 w 209"/>
                <a:gd name="T15" fmla="*/ 120 h 214"/>
                <a:gd name="T16" fmla="*/ 128 w 209"/>
                <a:gd name="T17" fmla="*/ 98 h 214"/>
                <a:gd name="T18" fmla="*/ 125 w 209"/>
                <a:gd name="T19" fmla="*/ 118 h 214"/>
                <a:gd name="T20" fmla="*/ 112 w 209"/>
                <a:gd name="T21" fmla="*/ 124 h 214"/>
                <a:gd name="T22" fmla="*/ 111 w 209"/>
                <a:gd name="T23" fmla="*/ 157 h 214"/>
                <a:gd name="T24" fmla="*/ 94 w 209"/>
                <a:gd name="T25" fmla="*/ 148 h 214"/>
                <a:gd name="T26" fmla="*/ 88 w 209"/>
                <a:gd name="T27" fmla="*/ 196 h 214"/>
                <a:gd name="T28" fmla="*/ 67 w 209"/>
                <a:gd name="T29" fmla="*/ 198 h 214"/>
                <a:gd name="T30" fmla="*/ 62 w 209"/>
                <a:gd name="T31" fmla="*/ 177 h 214"/>
                <a:gd name="T32" fmla="*/ 55 w 209"/>
                <a:gd name="T33" fmla="*/ 170 h 214"/>
                <a:gd name="T34" fmla="*/ 51 w 209"/>
                <a:gd name="T35" fmla="*/ 214 h 214"/>
                <a:gd name="T36" fmla="*/ 53 w 209"/>
                <a:gd name="T37" fmla="*/ 186 h 214"/>
                <a:gd name="T38" fmla="*/ 41 w 209"/>
                <a:gd name="T39" fmla="*/ 188 h 214"/>
                <a:gd name="T40" fmla="*/ 26 w 209"/>
                <a:gd name="T41" fmla="*/ 181 h 214"/>
                <a:gd name="T42" fmla="*/ 9 w 209"/>
                <a:gd name="T43" fmla="*/ 182 h 214"/>
                <a:gd name="T44" fmla="*/ 14 w 209"/>
                <a:gd name="T45" fmla="*/ 177 h 214"/>
                <a:gd name="T46" fmla="*/ 1 w 209"/>
                <a:gd name="T47" fmla="*/ 173 h 214"/>
                <a:gd name="T48" fmla="*/ 13 w 209"/>
                <a:gd name="T49" fmla="*/ 145 h 214"/>
                <a:gd name="T50" fmla="*/ 47 w 209"/>
                <a:gd name="T51" fmla="*/ 115 h 214"/>
                <a:gd name="T52" fmla="*/ 70 w 209"/>
                <a:gd name="T53" fmla="*/ 89 h 214"/>
                <a:gd name="T54" fmla="*/ 100 w 209"/>
                <a:gd name="T55" fmla="*/ 39 h 214"/>
                <a:gd name="T56" fmla="*/ 113 w 209"/>
                <a:gd name="T57" fmla="*/ 27 h 214"/>
                <a:gd name="T58" fmla="*/ 133 w 209"/>
                <a:gd name="T59" fmla="*/ 22 h 214"/>
                <a:gd name="T60" fmla="*/ 159 w 209"/>
                <a:gd name="T61" fmla="*/ 29 h 214"/>
                <a:gd name="T62" fmla="*/ 167 w 209"/>
                <a:gd name="T63" fmla="*/ 27 h 214"/>
                <a:gd name="T64" fmla="*/ 160 w 209"/>
                <a:gd name="T65" fmla="*/ 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214">
                  <a:moveTo>
                    <a:pt x="165" y="10"/>
                  </a:moveTo>
                  <a:cubicBezTo>
                    <a:pt x="166" y="3"/>
                    <a:pt x="172" y="0"/>
                    <a:pt x="178" y="2"/>
                  </a:cubicBezTo>
                  <a:cubicBezTo>
                    <a:pt x="184" y="4"/>
                    <a:pt x="185" y="9"/>
                    <a:pt x="188" y="13"/>
                  </a:cubicBezTo>
                  <a:cubicBezTo>
                    <a:pt x="194" y="20"/>
                    <a:pt x="209" y="26"/>
                    <a:pt x="201" y="36"/>
                  </a:cubicBezTo>
                  <a:cubicBezTo>
                    <a:pt x="194" y="44"/>
                    <a:pt x="180" y="44"/>
                    <a:pt x="180" y="57"/>
                  </a:cubicBezTo>
                  <a:cubicBezTo>
                    <a:pt x="180" y="66"/>
                    <a:pt x="199" y="73"/>
                    <a:pt x="195" y="80"/>
                  </a:cubicBezTo>
                  <a:cubicBezTo>
                    <a:pt x="195" y="81"/>
                    <a:pt x="195" y="81"/>
                    <a:pt x="195" y="82"/>
                  </a:cubicBezTo>
                  <a:cubicBezTo>
                    <a:pt x="189" y="84"/>
                    <a:pt x="184" y="81"/>
                    <a:pt x="180" y="77"/>
                  </a:cubicBezTo>
                  <a:cubicBezTo>
                    <a:pt x="179" y="83"/>
                    <a:pt x="185" y="85"/>
                    <a:pt x="188" y="90"/>
                  </a:cubicBezTo>
                  <a:cubicBezTo>
                    <a:pt x="190" y="94"/>
                    <a:pt x="190" y="99"/>
                    <a:pt x="190" y="103"/>
                  </a:cubicBezTo>
                  <a:cubicBezTo>
                    <a:pt x="188" y="116"/>
                    <a:pt x="179" y="118"/>
                    <a:pt x="168" y="121"/>
                  </a:cubicBezTo>
                  <a:cubicBezTo>
                    <a:pt x="152" y="126"/>
                    <a:pt x="167" y="133"/>
                    <a:pt x="163" y="145"/>
                  </a:cubicBezTo>
                  <a:cubicBezTo>
                    <a:pt x="162" y="147"/>
                    <a:pt x="152" y="155"/>
                    <a:pt x="150" y="155"/>
                  </a:cubicBezTo>
                  <a:cubicBezTo>
                    <a:pt x="146" y="155"/>
                    <a:pt x="143" y="149"/>
                    <a:pt x="140" y="145"/>
                  </a:cubicBezTo>
                  <a:cubicBezTo>
                    <a:pt x="138" y="142"/>
                    <a:pt x="135" y="139"/>
                    <a:pt x="134" y="134"/>
                  </a:cubicBezTo>
                  <a:cubicBezTo>
                    <a:pt x="134" y="129"/>
                    <a:pt x="135" y="125"/>
                    <a:pt x="136" y="120"/>
                  </a:cubicBezTo>
                  <a:cubicBezTo>
                    <a:pt x="138" y="112"/>
                    <a:pt x="143" y="100"/>
                    <a:pt x="139" y="94"/>
                  </a:cubicBezTo>
                  <a:cubicBezTo>
                    <a:pt x="138" y="101"/>
                    <a:pt x="133" y="99"/>
                    <a:pt x="128" y="98"/>
                  </a:cubicBezTo>
                  <a:cubicBezTo>
                    <a:pt x="127" y="100"/>
                    <a:pt x="125" y="104"/>
                    <a:pt x="125" y="106"/>
                  </a:cubicBezTo>
                  <a:cubicBezTo>
                    <a:pt x="124" y="110"/>
                    <a:pt x="126" y="114"/>
                    <a:pt x="125" y="118"/>
                  </a:cubicBezTo>
                  <a:cubicBezTo>
                    <a:pt x="125" y="121"/>
                    <a:pt x="125" y="123"/>
                    <a:pt x="122" y="126"/>
                  </a:cubicBezTo>
                  <a:cubicBezTo>
                    <a:pt x="116" y="129"/>
                    <a:pt x="116" y="123"/>
                    <a:pt x="112" y="124"/>
                  </a:cubicBezTo>
                  <a:cubicBezTo>
                    <a:pt x="105" y="125"/>
                    <a:pt x="117" y="135"/>
                    <a:pt x="118" y="140"/>
                  </a:cubicBezTo>
                  <a:cubicBezTo>
                    <a:pt x="120" y="150"/>
                    <a:pt x="114" y="151"/>
                    <a:pt x="111" y="157"/>
                  </a:cubicBezTo>
                  <a:cubicBezTo>
                    <a:pt x="113" y="163"/>
                    <a:pt x="109" y="178"/>
                    <a:pt x="101" y="172"/>
                  </a:cubicBezTo>
                  <a:cubicBezTo>
                    <a:pt x="99" y="171"/>
                    <a:pt x="94" y="150"/>
                    <a:pt x="94" y="148"/>
                  </a:cubicBezTo>
                  <a:cubicBezTo>
                    <a:pt x="88" y="157"/>
                    <a:pt x="95" y="171"/>
                    <a:pt x="94" y="181"/>
                  </a:cubicBezTo>
                  <a:cubicBezTo>
                    <a:pt x="93" y="188"/>
                    <a:pt x="92" y="191"/>
                    <a:pt x="88" y="196"/>
                  </a:cubicBezTo>
                  <a:cubicBezTo>
                    <a:pt x="83" y="203"/>
                    <a:pt x="80" y="204"/>
                    <a:pt x="74" y="199"/>
                  </a:cubicBezTo>
                  <a:cubicBezTo>
                    <a:pt x="74" y="206"/>
                    <a:pt x="68" y="203"/>
                    <a:pt x="67" y="198"/>
                  </a:cubicBezTo>
                  <a:cubicBezTo>
                    <a:pt x="66" y="192"/>
                    <a:pt x="69" y="189"/>
                    <a:pt x="66" y="183"/>
                  </a:cubicBezTo>
                  <a:cubicBezTo>
                    <a:pt x="65" y="181"/>
                    <a:pt x="63" y="181"/>
                    <a:pt x="62" y="177"/>
                  </a:cubicBezTo>
                  <a:cubicBezTo>
                    <a:pt x="62" y="175"/>
                    <a:pt x="63" y="172"/>
                    <a:pt x="62" y="169"/>
                  </a:cubicBezTo>
                  <a:cubicBezTo>
                    <a:pt x="59" y="162"/>
                    <a:pt x="57" y="163"/>
                    <a:pt x="55" y="170"/>
                  </a:cubicBezTo>
                  <a:cubicBezTo>
                    <a:pt x="52" y="181"/>
                    <a:pt x="61" y="191"/>
                    <a:pt x="59" y="203"/>
                  </a:cubicBezTo>
                  <a:cubicBezTo>
                    <a:pt x="58" y="205"/>
                    <a:pt x="54" y="214"/>
                    <a:pt x="51" y="214"/>
                  </a:cubicBezTo>
                  <a:cubicBezTo>
                    <a:pt x="43" y="214"/>
                    <a:pt x="52" y="204"/>
                    <a:pt x="53" y="201"/>
                  </a:cubicBezTo>
                  <a:cubicBezTo>
                    <a:pt x="54" y="197"/>
                    <a:pt x="54" y="190"/>
                    <a:pt x="53" y="186"/>
                  </a:cubicBezTo>
                  <a:cubicBezTo>
                    <a:pt x="51" y="187"/>
                    <a:pt x="50" y="192"/>
                    <a:pt x="48" y="193"/>
                  </a:cubicBezTo>
                  <a:cubicBezTo>
                    <a:pt x="43" y="195"/>
                    <a:pt x="44" y="191"/>
                    <a:pt x="41" y="188"/>
                  </a:cubicBezTo>
                  <a:cubicBezTo>
                    <a:pt x="38" y="186"/>
                    <a:pt x="40" y="185"/>
                    <a:pt x="35" y="183"/>
                  </a:cubicBezTo>
                  <a:cubicBezTo>
                    <a:pt x="33" y="182"/>
                    <a:pt x="29" y="181"/>
                    <a:pt x="26" y="181"/>
                  </a:cubicBezTo>
                  <a:cubicBezTo>
                    <a:pt x="23" y="187"/>
                    <a:pt x="17" y="191"/>
                    <a:pt x="17" y="198"/>
                  </a:cubicBezTo>
                  <a:cubicBezTo>
                    <a:pt x="8" y="199"/>
                    <a:pt x="8" y="188"/>
                    <a:pt x="9" y="182"/>
                  </a:cubicBezTo>
                  <a:cubicBezTo>
                    <a:pt x="6" y="182"/>
                    <a:pt x="3" y="181"/>
                    <a:pt x="0" y="179"/>
                  </a:cubicBezTo>
                  <a:cubicBezTo>
                    <a:pt x="3" y="174"/>
                    <a:pt x="9" y="177"/>
                    <a:pt x="14" y="177"/>
                  </a:cubicBezTo>
                  <a:cubicBezTo>
                    <a:pt x="16" y="169"/>
                    <a:pt x="7" y="171"/>
                    <a:pt x="9" y="165"/>
                  </a:cubicBezTo>
                  <a:cubicBezTo>
                    <a:pt x="6" y="168"/>
                    <a:pt x="5" y="172"/>
                    <a:pt x="1" y="173"/>
                  </a:cubicBezTo>
                  <a:cubicBezTo>
                    <a:pt x="0" y="166"/>
                    <a:pt x="5" y="164"/>
                    <a:pt x="8" y="159"/>
                  </a:cubicBezTo>
                  <a:cubicBezTo>
                    <a:pt x="11" y="155"/>
                    <a:pt x="11" y="149"/>
                    <a:pt x="13" y="145"/>
                  </a:cubicBezTo>
                  <a:cubicBezTo>
                    <a:pt x="20" y="134"/>
                    <a:pt x="33" y="138"/>
                    <a:pt x="42" y="130"/>
                  </a:cubicBezTo>
                  <a:cubicBezTo>
                    <a:pt x="47" y="125"/>
                    <a:pt x="45" y="122"/>
                    <a:pt x="47" y="115"/>
                  </a:cubicBezTo>
                  <a:cubicBezTo>
                    <a:pt x="48" y="108"/>
                    <a:pt x="51" y="106"/>
                    <a:pt x="57" y="102"/>
                  </a:cubicBezTo>
                  <a:cubicBezTo>
                    <a:pt x="61" y="98"/>
                    <a:pt x="68" y="94"/>
                    <a:pt x="70" y="89"/>
                  </a:cubicBezTo>
                  <a:cubicBezTo>
                    <a:pt x="77" y="76"/>
                    <a:pt x="80" y="61"/>
                    <a:pt x="92" y="51"/>
                  </a:cubicBezTo>
                  <a:cubicBezTo>
                    <a:pt x="97" y="47"/>
                    <a:pt x="97" y="45"/>
                    <a:pt x="100" y="39"/>
                  </a:cubicBezTo>
                  <a:cubicBezTo>
                    <a:pt x="102" y="33"/>
                    <a:pt x="102" y="32"/>
                    <a:pt x="107" y="29"/>
                  </a:cubicBezTo>
                  <a:cubicBezTo>
                    <a:pt x="108" y="28"/>
                    <a:pt x="112" y="28"/>
                    <a:pt x="113" y="27"/>
                  </a:cubicBezTo>
                  <a:cubicBezTo>
                    <a:pt x="115" y="26"/>
                    <a:pt x="116" y="24"/>
                    <a:pt x="119" y="24"/>
                  </a:cubicBezTo>
                  <a:cubicBezTo>
                    <a:pt x="122" y="23"/>
                    <a:pt x="130" y="23"/>
                    <a:pt x="133" y="22"/>
                  </a:cubicBezTo>
                  <a:cubicBezTo>
                    <a:pt x="143" y="22"/>
                    <a:pt x="149" y="30"/>
                    <a:pt x="158" y="32"/>
                  </a:cubicBezTo>
                  <a:cubicBezTo>
                    <a:pt x="158" y="31"/>
                    <a:pt x="159" y="30"/>
                    <a:pt x="159" y="29"/>
                  </a:cubicBezTo>
                  <a:cubicBezTo>
                    <a:pt x="159" y="28"/>
                    <a:pt x="158" y="27"/>
                    <a:pt x="158" y="26"/>
                  </a:cubicBezTo>
                  <a:cubicBezTo>
                    <a:pt x="161" y="26"/>
                    <a:pt x="164" y="27"/>
                    <a:pt x="167" y="27"/>
                  </a:cubicBezTo>
                  <a:cubicBezTo>
                    <a:pt x="168" y="26"/>
                    <a:pt x="168" y="23"/>
                    <a:pt x="167" y="21"/>
                  </a:cubicBezTo>
                  <a:cubicBezTo>
                    <a:pt x="166" y="19"/>
                    <a:pt x="160" y="21"/>
                    <a:pt x="160" y="16"/>
                  </a:cubicBezTo>
                  <a:cubicBezTo>
                    <a:pt x="160" y="12"/>
                    <a:pt x="161" y="10"/>
                    <a:pt x="165" y="10"/>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2" name="Freeform 366"/>
            <p:cNvSpPr>
              <a:spLocks/>
            </p:cNvSpPr>
            <p:nvPr/>
          </p:nvSpPr>
          <p:spPr bwMode="auto">
            <a:xfrm>
              <a:off x="12868275" y="-4589463"/>
              <a:ext cx="157163" cy="171450"/>
            </a:xfrm>
            <a:custGeom>
              <a:avLst/>
              <a:gdLst>
                <a:gd name="T0" fmla="*/ 40 w 42"/>
                <a:gd name="T1" fmla="*/ 32 h 46"/>
                <a:gd name="T2" fmla="*/ 26 w 42"/>
                <a:gd name="T3" fmla="*/ 46 h 46"/>
                <a:gd name="T4" fmla="*/ 13 w 42"/>
                <a:gd name="T5" fmla="*/ 35 h 46"/>
                <a:gd name="T6" fmla="*/ 4 w 42"/>
                <a:gd name="T7" fmla="*/ 13 h 46"/>
                <a:gd name="T8" fmla="*/ 21 w 42"/>
                <a:gd name="T9" fmla="*/ 1 h 46"/>
                <a:gd name="T10" fmla="*/ 40 w 42"/>
                <a:gd name="T11" fmla="*/ 32 h 46"/>
              </a:gdLst>
              <a:ahLst/>
              <a:cxnLst>
                <a:cxn ang="0">
                  <a:pos x="T0" y="T1"/>
                </a:cxn>
                <a:cxn ang="0">
                  <a:pos x="T2" y="T3"/>
                </a:cxn>
                <a:cxn ang="0">
                  <a:pos x="T4" y="T5"/>
                </a:cxn>
                <a:cxn ang="0">
                  <a:pos x="T6" y="T7"/>
                </a:cxn>
                <a:cxn ang="0">
                  <a:pos x="T8" y="T9"/>
                </a:cxn>
                <a:cxn ang="0">
                  <a:pos x="T10" y="T11"/>
                </a:cxn>
              </a:cxnLst>
              <a:rect l="0" t="0" r="r" b="b"/>
              <a:pathLst>
                <a:path w="42" h="46">
                  <a:moveTo>
                    <a:pt x="40" y="32"/>
                  </a:moveTo>
                  <a:cubicBezTo>
                    <a:pt x="39" y="37"/>
                    <a:pt x="32" y="45"/>
                    <a:pt x="26" y="46"/>
                  </a:cubicBezTo>
                  <a:cubicBezTo>
                    <a:pt x="20" y="46"/>
                    <a:pt x="16" y="40"/>
                    <a:pt x="13" y="35"/>
                  </a:cubicBezTo>
                  <a:cubicBezTo>
                    <a:pt x="8" y="28"/>
                    <a:pt x="0" y="22"/>
                    <a:pt x="4" y="13"/>
                  </a:cubicBezTo>
                  <a:cubicBezTo>
                    <a:pt x="5" y="9"/>
                    <a:pt x="21" y="0"/>
                    <a:pt x="21" y="1"/>
                  </a:cubicBezTo>
                  <a:cubicBezTo>
                    <a:pt x="21" y="13"/>
                    <a:pt x="42" y="17"/>
                    <a:pt x="40" y="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3" name="Freeform 367"/>
            <p:cNvSpPr>
              <a:spLocks/>
            </p:cNvSpPr>
            <p:nvPr/>
          </p:nvSpPr>
          <p:spPr bwMode="auto">
            <a:xfrm>
              <a:off x="13020675" y="-4938713"/>
              <a:ext cx="465138" cy="269875"/>
            </a:xfrm>
            <a:custGeom>
              <a:avLst/>
              <a:gdLst>
                <a:gd name="T0" fmla="*/ 18 w 124"/>
                <a:gd name="T1" fmla="*/ 41 h 72"/>
                <a:gd name="T2" fmla="*/ 46 w 124"/>
                <a:gd name="T3" fmla="*/ 26 h 72"/>
                <a:gd name="T4" fmla="*/ 58 w 124"/>
                <a:gd name="T5" fmla="*/ 20 h 72"/>
                <a:gd name="T6" fmla="*/ 66 w 124"/>
                <a:gd name="T7" fmla="*/ 9 h 72"/>
                <a:gd name="T8" fmla="*/ 94 w 124"/>
                <a:gd name="T9" fmla="*/ 9 h 72"/>
                <a:gd name="T10" fmla="*/ 113 w 124"/>
                <a:gd name="T11" fmla="*/ 59 h 72"/>
                <a:gd name="T12" fmla="*/ 103 w 124"/>
                <a:gd name="T13" fmla="*/ 63 h 72"/>
                <a:gd name="T14" fmla="*/ 87 w 124"/>
                <a:gd name="T15" fmla="*/ 66 h 72"/>
                <a:gd name="T16" fmla="*/ 61 w 124"/>
                <a:gd name="T17" fmla="*/ 53 h 72"/>
                <a:gd name="T18" fmla="*/ 61 w 124"/>
                <a:gd name="T19" fmla="*/ 59 h 72"/>
                <a:gd name="T20" fmla="*/ 50 w 124"/>
                <a:gd name="T21" fmla="*/ 66 h 72"/>
                <a:gd name="T22" fmla="*/ 39 w 124"/>
                <a:gd name="T23" fmla="*/ 56 h 72"/>
                <a:gd name="T24" fmla="*/ 22 w 124"/>
                <a:gd name="T25" fmla="*/ 59 h 72"/>
                <a:gd name="T26" fmla="*/ 13 w 124"/>
                <a:gd name="T27" fmla="*/ 65 h 72"/>
                <a:gd name="T28" fmla="*/ 18 w 124"/>
                <a:gd name="T29"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72">
                  <a:moveTo>
                    <a:pt x="18" y="41"/>
                  </a:moveTo>
                  <a:cubicBezTo>
                    <a:pt x="26" y="34"/>
                    <a:pt x="36" y="29"/>
                    <a:pt x="46" y="26"/>
                  </a:cubicBezTo>
                  <a:cubicBezTo>
                    <a:pt x="53" y="25"/>
                    <a:pt x="54" y="26"/>
                    <a:pt x="58" y="20"/>
                  </a:cubicBezTo>
                  <a:cubicBezTo>
                    <a:pt x="61" y="16"/>
                    <a:pt x="62" y="13"/>
                    <a:pt x="66" y="9"/>
                  </a:cubicBezTo>
                  <a:cubicBezTo>
                    <a:pt x="77" y="0"/>
                    <a:pt x="84" y="0"/>
                    <a:pt x="94" y="9"/>
                  </a:cubicBezTo>
                  <a:cubicBezTo>
                    <a:pt x="107" y="20"/>
                    <a:pt x="124" y="41"/>
                    <a:pt x="113" y="59"/>
                  </a:cubicBezTo>
                  <a:cubicBezTo>
                    <a:pt x="110" y="64"/>
                    <a:pt x="109" y="63"/>
                    <a:pt x="103" y="63"/>
                  </a:cubicBezTo>
                  <a:cubicBezTo>
                    <a:pt x="96" y="63"/>
                    <a:pt x="93" y="65"/>
                    <a:pt x="87" y="66"/>
                  </a:cubicBezTo>
                  <a:cubicBezTo>
                    <a:pt x="75" y="67"/>
                    <a:pt x="72" y="51"/>
                    <a:pt x="61" y="53"/>
                  </a:cubicBezTo>
                  <a:cubicBezTo>
                    <a:pt x="61" y="55"/>
                    <a:pt x="60" y="57"/>
                    <a:pt x="61" y="59"/>
                  </a:cubicBezTo>
                  <a:cubicBezTo>
                    <a:pt x="55" y="60"/>
                    <a:pt x="61" y="72"/>
                    <a:pt x="50" y="66"/>
                  </a:cubicBezTo>
                  <a:cubicBezTo>
                    <a:pt x="44" y="64"/>
                    <a:pt x="45" y="58"/>
                    <a:pt x="39" y="56"/>
                  </a:cubicBezTo>
                  <a:cubicBezTo>
                    <a:pt x="34" y="54"/>
                    <a:pt x="26" y="55"/>
                    <a:pt x="22" y="59"/>
                  </a:cubicBezTo>
                  <a:cubicBezTo>
                    <a:pt x="19" y="61"/>
                    <a:pt x="17" y="66"/>
                    <a:pt x="13" y="65"/>
                  </a:cubicBezTo>
                  <a:cubicBezTo>
                    <a:pt x="0" y="63"/>
                    <a:pt x="14" y="44"/>
                    <a:pt x="18" y="41"/>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4" name="Freeform 368"/>
            <p:cNvSpPr>
              <a:spLocks/>
            </p:cNvSpPr>
            <p:nvPr/>
          </p:nvSpPr>
          <p:spPr bwMode="auto">
            <a:xfrm>
              <a:off x="13044487" y="-4627563"/>
              <a:ext cx="385763" cy="382588"/>
            </a:xfrm>
            <a:custGeom>
              <a:avLst/>
              <a:gdLst>
                <a:gd name="T0" fmla="*/ 16 w 103"/>
                <a:gd name="T1" fmla="*/ 23 h 102"/>
                <a:gd name="T2" fmla="*/ 47 w 103"/>
                <a:gd name="T3" fmla="*/ 8 h 102"/>
                <a:gd name="T4" fmla="*/ 67 w 103"/>
                <a:gd name="T5" fmla="*/ 5 h 102"/>
                <a:gd name="T6" fmla="*/ 101 w 103"/>
                <a:gd name="T7" fmla="*/ 9 h 102"/>
                <a:gd name="T8" fmla="*/ 98 w 103"/>
                <a:gd name="T9" fmla="*/ 23 h 102"/>
                <a:gd name="T10" fmla="*/ 84 w 103"/>
                <a:gd name="T11" fmla="*/ 29 h 102"/>
                <a:gd name="T12" fmla="*/ 71 w 103"/>
                <a:gd name="T13" fmla="*/ 45 h 102"/>
                <a:gd name="T14" fmla="*/ 88 w 103"/>
                <a:gd name="T15" fmla="*/ 45 h 102"/>
                <a:gd name="T16" fmla="*/ 87 w 103"/>
                <a:gd name="T17" fmla="*/ 72 h 102"/>
                <a:gd name="T18" fmla="*/ 67 w 103"/>
                <a:gd name="T19" fmla="*/ 92 h 102"/>
                <a:gd name="T20" fmla="*/ 54 w 103"/>
                <a:gd name="T21" fmla="*/ 92 h 102"/>
                <a:gd name="T22" fmla="*/ 42 w 103"/>
                <a:gd name="T23" fmla="*/ 99 h 102"/>
                <a:gd name="T24" fmla="*/ 20 w 103"/>
                <a:gd name="T25" fmla="*/ 86 h 102"/>
                <a:gd name="T26" fmla="*/ 2 w 103"/>
                <a:gd name="T27" fmla="*/ 44 h 102"/>
                <a:gd name="T28" fmla="*/ 16 w 103"/>
                <a:gd name="T2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02">
                  <a:moveTo>
                    <a:pt x="16" y="23"/>
                  </a:moveTo>
                  <a:cubicBezTo>
                    <a:pt x="26" y="18"/>
                    <a:pt x="35" y="11"/>
                    <a:pt x="47" y="8"/>
                  </a:cubicBezTo>
                  <a:cubicBezTo>
                    <a:pt x="53" y="6"/>
                    <a:pt x="61" y="6"/>
                    <a:pt x="67" y="5"/>
                  </a:cubicBezTo>
                  <a:cubicBezTo>
                    <a:pt x="75" y="3"/>
                    <a:pt x="96" y="0"/>
                    <a:pt x="101" y="9"/>
                  </a:cubicBezTo>
                  <a:cubicBezTo>
                    <a:pt x="103" y="13"/>
                    <a:pt x="100" y="19"/>
                    <a:pt x="98" y="23"/>
                  </a:cubicBezTo>
                  <a:cubicBezTo>
                    <a:pt x="93" y="30"/>
                    <a:pt x="91" y="27"/>
                    <a:pt x="84" y="29"/>
                  </a:cubicBezTo>
                  <a:cubicBezTo>
                    <a:pt x="77" y="31"/>
                    <a:pt x="60" y="36"/>
                    <a:pt x="71" y="45"/>
                  </a:cubicBezTo>
                  <a:cubicBezTo>
                    <a:pt x="75" y="48"/>
                    <a:pt x="83" y="44"/>
                    <a:pt x="88" y="45"/>
                  </a:cubicBezTo>
                  <a:cubicBezTo>
                    <a:pt x="89" y="55"/>
                    <a:pt x="91" y="64"/>
                    <a:pt x="87" y="72"/>
                  </a:cubicBezTo>
                  <a:cubicBezTo>
                    <a:pt x="84" y="80"/>
                    <a:pt x="76" y="89"/>
                    <a:pt x="67" y="92"/>
                  </a:cubicBezTo>
                  <a:cubicBezTo>
                    <a:pt x="62" y="94"/>
                    <a:pt x="59" y="91"/>
                    <a:pt x="54" y="92"/>
                  </a:cubicBezTo>
                  <a:cubicBezTo>
                    <a:pt x="50" y="93"/>
                    <a:pt x="46" y="98"/>
                    <a:pt x="42" y="99"/>
                  </a:cubicBezTo>
                  <a:cubicBezTo>
                    <a:pt x="32" y="102"/>
                    <a:pt x="22" y="97"/>
                    <a:pt x="20" y="86"/>
                  </a:cubicBezTo>
                  <a:cubicBezTo>
                    <a:pt x="0" y="90"/>
                    <a:pt x="3" y="54"/>
                    <a:pt x="2" y="44"/>
                  </a:cubicBezTo>
                  <a:cubicBezTo>
                    <a:pt x="1" y="32"/>
                    <a:pt x="6" y="29"/>
                    <a:pt x="16" y="23"/>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5" name="Freeform 369"/>
            <p:cNvSpPr>
              <a:spLocks/>
            </p:cNvSpPr>
            <p:nvPr/>
          </p:nvSpPr>
          <p:spPr bwMode="auto">
            <a:xfrm>
              <a:off x="12425362" y="-3735388"/>
              <a:ext cx="217488" cy="274638"/>
            </a:xfrm>
            <a:custGeom>
              <a:avLst/>
              <a:gdLst>
                <a:gd name="T0" fmla="*/ 52 w 58"/>
                <a:gd name="T1" fmla="*/ 20 h 73"/>
                <a:gd name="T2" fmla="*/ 36 w 58"/>
                <a:gd name="T3" fmla="*/ 60 h 73"/>
                <a:gd name="T4" fmla="*/ 27 w 58"/>
                <a:gd name="T5" fmla="*/ 73 h 73"/>
                <a:gd name="T6" fmla="*/ 17 w 58"/>
                <a:gd name="T7" fmla="*/ 66 h 73"/>
                <a:gd name="T8" fmla="*/ 6 w 58"/>
                <a:gd name="T9" fmla="*/ 64 h 73"/>
                <a:gd name="T10" fmla="*/ 13 w 58"/>
                <a:gd name="T11" fmla="*/ 45 h 73"/>
                <a:gd name="T12" fmla="*/ 27 w 58"/>
                <a:gd name="T13" fmla="*/ 26 h 73"/>
                <a:gd name="T14" fmla="*/ 40 w 58"/>
                <a:gd name="T15" fmla="*/ 13 h 73"/>
                <a:gd name="T16" fmla="*/ 55 w 58"/>
                <a:gd name="T17" fmla="*/ 5 h 73"/>
                <a:gd name="T18" fmla="*/ 52 w 58"/>
                <a:gd name="T19"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73">
                  <a:moveTo>
                    <a:pt x="52" y="20"/>
                  </a:moveTo>
                  <a:cubicBezTo>
                    <a:pt x="47" y="34"/>
                    <a:pt x="43" y="48"/>
                    <a:pt x="36" y="60"/>
                  </a:cubicBezTo>
                  <a:cubicBezTo>
                    <a:pt x="34" y="65"/>
                    <a:pt x="28" y="68"/>
                    <a:pt x="27" y="73"/>
                  </a:cubicBezTo>
                  <a:cubicBezTo>
                    <a:pt x="22" y="72"/>
                    <a:pt x="21" y="68"/>
                    <a:pt x="17" y="66"/>
                  </a:cubicBezTo>
                  <a:cubicBezTo>
                    <a:pt x="14" y="64"/>
                    <a:pt x="9" y="66"/>
                    <a:pt x="6" y="64"/>
                  </a:cubicBezTo>
                  <a:cubicBezTo>
                    <a:pt x="0" y="59"/>
                    <a:pt x="9" y="50"/>
                    <a:pt x="13" y="45"/>
                  </a:cubicBezTo>
                  <a:cubicBezTo>
                    <a:pt x="17" y="38"/>
                    <a:pt x="22" y="32"/>
                    <a:pt x="27" y="26"/>
                  </a:cubicBezTo>
                  <a:cubicBezTo>
                    <a:pt x="31" y="22"/>
                    <a:pt x="37" y="18"/>
                    <a:pt x="40" y="13"/>
                  </a:cubicBezTo>
                  <a:cubicBezTo>
                    <a:pt x="42" y="10"/>
                    <a:pt x="50" y="0"/>
                    <a:pt x="55" y="5"/>
                  </a:cubicBezTo>
                  <a:cubicBezTo>
                    <a:pt x="58" y="9"/>
                    <a:pt x="54" y="17"/>
                    <a:pt x="52" y="20"/>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6" name="Freeform 370"/>
            <p:cNvSpPr>
              <a:spLocks/>
            </p:cNvSpPr>
            <p:nvPr/>
          </p:nvSpPr>
          <p:spPr bwMode="auto">
            <a:xfrm>
              <a:off x="13760450" y="-4473575"/>
              <a:ext cx="239713" cy="355600"/>
            </a:xfrm>
            <a:custGeom>
              <a:avLst/>
              <a:gdLst>
                <a:gd name="T0" fmla="*/ 3 w 64"/>
                <a:gd name="T1" fmla="*/ 9 h 95"/>
                <a:gd name="T2" fmla="*/ 23 w 64"/>
                <a:gd name="T3" fmla="*/ 16 h 95"/>
                <a:gd name="T4" fmla="*/ 32 w 64"/>
                <a:gd name="T5" fmla="*/ 35 h 95"/>
                <a:gd name="T6" fmla="*/ 34 w 64"/>
                <a:gd name="T7" fmla="*/ 46 h 95"/>
                <a:gd name="T8" fmla="*/ 39 w 64"/>
                <a:gd name="T9" fmla="*/ 50 h 95"/>
                <a:gd name="T10" fmla="*/ 43 w 64"/>
                <a:gd name="T11" fmla="*/ 58 h 95"/>
                <a:gd name="T12" fmla="*/ 48 w 64"/>
                <a:gd name="T13" fmla="*/ 67 h 95"/>
                <a:gd name="T14" fmla="*/ 48 w 64"/>
                <a:gd name="T15" fmla="*/ 82 h 95"/>
                <a:gd name="T16" fmla="*/ 60 w 64"/>
                <a:gd name="T17" fmla="*/ 86 h 95"/>
                <a:gd name="T18" fmla="*/ 47 w 64"/>
                <a:gd name="T19" fmla="*/ 87 h 95"/>
                <a:gd name="T20" fmla="*/ 40 w 64"/>
                <a:gd name="T21" fmla="*/ 88 h 95"/>
                <a:gd name="T22" fmla="*/ 34 w 64"/>
                <a:gd name="T23" fmla="*/ 84 h 95"/>
                <a:gd name="T24" fmla="*/ 24 w 64"/>
                <a:gd name="T25" fmla="*/ 76 h 95"/>
                <a:gd name="T26" fmla="*/ 14 w 64"/>
                <a:gd name="T27" fmla="*/ 48 h 95"/>
                <a:gd name="T28" fmla="*/ 13 w 64"/>
                <a:gd name="T29" fmla="*/ 41 h 95"/>
                <a:gd name="T30" fmla="*/ 14 w 64"/>
                <a:gd name="T31" fmla="*/ 38 h 95"/>
                <a:gd name="T32" fmla="*/ 10 w 64"/>
                <a:gd name="T33" fmla="*/ 35 h 95"/>
                <a:gd name="T34" fmla="*/ 8 w 64"/>
                <a:gd name="T35" fmla="*/ 22 h 95"/>
                <a:gd name="T36" fmla="*/ 3 w 64"/>
                <a:gd name="T37" fmla="*/ 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95">
                  <a:moveTo>
                    <a:pt x="3" y="9"/>
                  </a:moveTo>
                  <a:cubicBezTo>
                    <a:pt x="8" y="0"/>
                    <a:pt x="20" y="11"/>
                    <a:pt x="23" y="16"/>
                  </a:cubicBezTo>
                  <a:cubicBezTo>
                    <a:pt x="26" y="22"/>
                    <a:pt x="29" y="29"/>
                    <a:pt x="32" y="35"/>
                  </a:cubicBezTo>
                  <a:cubicBezTo>
                    <a:pt x="33" y="39"/>
                    <a:pt x="33" y="42"/>
                    <a:pt x="34" y="46"/>
                  </a:cubicBezTo>
                  <a:cubicBezTo>
                    <a:pt x="35" y="54"/>
                    <a:pt x="35" y="47"/>
                    <a:pt x="39" y="50"/>
                  </a:cubicBezTo>
                  <a:cubicBezTo>
                    <a:pt x="40" y="51"/>
                    <a:pt x="42" y="56"/>
                    <a:pt x="43" y="58"/>
                  </a:cubicBezTo>
                  <a:cubicBezTo>
                    <a:pt x="44" y="61"/>
                    <a:pt x="46" y="64"/>
                    <a:pt x="48" y="67"/>
                  </a:cubicBezTo>
                  <a:cubicBezTo>
                    <a:pt x="50" y="73"/>
                    <a:pt x="50" y="76"/>
                    <a:pt x="48" y="82"/>
                  </a:cubicBezTo>
                  <a:cubicBezTo>
                    <a:pt x="54" y="80"/>
                    <a:pt x="64" y="78"/>
                    <a:pt x="60" y="86"/>
                  </a:cubicBezTo>
                  <a:cubicBezTo>
                    <a:pt x="57" y="90"/>
                    <a:pt x="47" y="95"/>
                    <a:pt x="47" y="87"/>
                  </a:cubicBezTo>
                  <a:cubicBezTo>
                    <a:pt x="45" y="87"/>
                    <a:pt x="42" y="89"/>
                    <a:pt x="40" y="88"/>
                  </a:cubicBezTo>
                  <a:cubicBezTo>
                    <a:pt x="35" y="88"/>
                    <a:pt x="37" y="86"/>
                    <a:pt x="34" y="84"/>
                  </a:cubicBezTo>
                  <a:cubicBezTo>
                    <a:pt x="30" y="81"/>
                    <a:pt x="24" y="85"/>
                    <a:pt x="24" y="76"/>
                  </a:cubicBezTo>
                  <a:cubicBezTo>
                    <a:pt x="20" y="76"/>
                    <a:pt x="15" y="53"/>
                    <a:pt x="14" y="48"/>
                  </a:cubicBezTo>
                  <a:cubicBezTo>
                    <a:pt x="14" y="46"/>
                    <a:pt x="14" y="43"/>
                    <a:pt x="13" y="41"/>
                  </a:cubicBezTo>
                  <a:cubicBezTo>
                    <a:pt x="13" y="40"/>
                    <a:pt x="14" y="39"/>
                    <a:pt x="14" y="38"/>
                  </a:cubicBezTo>
                  <a:cubicBezTo>
                    <a:pt x="13" y="37"/>
                    <a:pt x="10" y="36"/>
                    <a:pt x="10" y="35"/>
                  </a:cubicBezTo>
                  <a:cubicBezTo>
                    <a:pt x="7" y="31"/>
                    <a:pt x="10" y="26"/>
                    <a:pt x="8" y="22"/>
                  </a:cubicBezTo>
                  <a:cubicBezTo>
                    <a:pt x="7" y="18"/>
                    <a:pt x="0" y="14"/>
                    <a:pt x="3"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7" name="Freeform 371"/>
            <p:cNvSpPr>
              <a:spLocks/>
            </p:cNvSpPr>
            <p:nvPr/>
          </p:nvSpPr>
          <p:spPr bwMode="auto">
            <a:xfrm>
              <a:off x="14112875" y="-4514850"/>
              <a:ext cx="179388" cy="127000"/>
            </a:xfrm>
            <a:custGeom>
              <a:avLst/>
              <a:gdLst>
                <a:gd name="T0" fmla="*/ 4 w 48"/>
                <a:gd name="T1" fmla="*/ 15 h 34"/>
                <a:gd name="T2" fmla="*/ 23 w 48"/>
                <a:gd name="T3" fmla="*/ 0 h 34"/>
                <a:gd name="T4" fmla="*/ 33 w 48"/>
                <a:gd name="T5" fmla="*/ 4 h 34"/>
                <a:gd name="T6" fmla="*/ 42 w 48"/>
                <a:gd name="T7" fmla="*/ 12 h 34"/>
                <a:gd name="T8" fmla="*/ 48 w 48"/>
                <a:gd name="T9" fmla="*/ 21 h 34"/>
                <a:gd name="T10" fmla="*/ 37 w 48"/>
                <a:gd name="T11" fmla="*/ 23 h 34"/>
                <a:gd name="T12" fmla="*/ 15 w 48"/>
                <a:gd name="T13" fmla="*/ 28 h 34"/>
                <a:gd name="T14" fmla="*/ 4 w 48"/>
                <a:gd name="T15" fmla="*/ 15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4">
                  <a:moveTo>
                    <a:pt x="4" y="15"/>
                  </a:moveTo>
                  <a:cubicBezTo>
                    <a:pt x="0" y="2"/>
                    <a:pt x="14" y="0"/>
                    <a:pt x="23" y="0"/>
                  </a:cubicBezTo>
                  <a:cubicBezTo>
                    <a:pt x="28" y="1"/>
                    <a:pt x="28" y="0"/>
                    <a:pt x="33" y="4"/>
                  </a:cubicBezTo>
                  <a:cubicBezTo>
                    <a:pt x="37" y="6"/>
                    <a:pt x="39" y="8"/>
                    <a:pt x="42" y="12"/>
                  </a:cubicBezTo>
                  <a:cubicBezTo>
                    <a:pt x="43" y="13"/>
                    <a:pt x="48" y="20"/>
                    <a:pt x="48" y="21"/>
                  </a:cubicBezTo>
                  <a:cubicBezTo>
                    <a:pt x="47" y="23"/>
                    <a:pt x="39" y="23"/>
                    <a:pt x="37" y="23"/>
                  </a:cubicBezTo>
                  <a:cubicBezTo>
                    <a:pt x="29" y="25"/>
                    <a:pt x="24" y="34"/>
                    <a:pt x="15" y="28"/>
                  </a:cubicBezTo>
                  <a:cubicBezTo>
                    <a:pt x="12" y="25"/>
                    <a:pt x="6" y="19"/>
                    <a:pt x="4"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8" name="Freeform 372"/>
            <p:cNvSpPr>
              <a:spLocks/>
            </p:cNvSpPr>
            <p:nvPr/>
          </p:nvSpPr>
          <p:spPr bwMode="auto">
            <a:xfrm>
              <a:off x="13903325" y="-3960813"/>
              <a:ext cx="190500" cy="165100"/>
            </a:xfrm>
            <a:custGeom>
              <a:avLst/>
              <a:gdLst>
                <a:gd name="T0" fmla="*/ 12 w 51"/>
                <a:gd name="T1" fmla="*/ 2 h 44"/>
                <a:gd name="T2" fmla="*/ 20 w 51"/>
                <a:gd name="T3" fmla="*/ 2 h 44"/>
                <a:gd name="T4" fmla="*/ 23 w 51"/>
                <a:gd name="T5" fmla="*/ 7 h 44"/>
                <a:gd name="T6" fmla="*/ 32 w 51"/>
                <a:gd name="T7" fmla="*/ 14 h 44"/>
                <a:gd name="T8" fmla="*/ 34 w 51"/>
                <a:gd name="T9" fmla="*/ 19 h 44"/>
                <a:gd name="T10" fmla="*/ 39 w 51"/>
                <a:gd name="T11" fmla="*/ 22 h 44"/>
                <a:gd name="T12" fmla="*/ 43 w 51"/>
                <a:gd name="T13" fmla="*/ 37 h 44"/>
                <a:gd name="T14" fmla="*/ 20 w 51"/>
                <a:gd name="T15" fmla="*/ 43 h 44"/>
                <a:gd name="T16" fmla="*/ 10 w 51"/>
                <a:gd name="T17" fmla="*/ 31 h 44"/>
                <a:gd name="T18" fmla="*/ 11 w 51"/>
                <a:gd name="T19" fmla="*/ 26 h 44"/>
                <a:gd name="T20" fmla="*/ 6 w 51"/>
                <a:gd name="T21" fmla="*/ 24 h 44"/>
                <a:gd name="T22" fmla="*/ 12 w 51"/>
                <a:gd name="T23"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44">
                  <a:moveTo>
                    <a:pt x="12" y="2"/>
                  </a:moveTo>
                  <a:cubicBezTo>
                    <a:pt x="15" y="1"/>
                    <a:pt x="18" y="0"/>
                    <a:pt x="20" y="2"/>
                  </a:cubicBezTo>
                  <a:cubicBezTo>
                    <a:pt x="21" y="2"/>
                    <a:pt x="24" y="7"/>
                    <a:pt x="23" y="7"/>
                  </a:cubicBezTo>
                  <a:cubicBezTo>
                    <a:pt x="27" y="7"/>
                    <a:pt x="30" y="11"/>
                    <a:pt x="32" y="14"/>
                  </a:cubicBezTo>
                  <a:cubicBezTo>
                    <a:pt x="33" y="15"/>
                    <a:pt x="33" y="17"/>
                    <a:pt x="34" y="19"/>
                  </a:cubicBezTo>
                  <a:cubicBezTo>
                    <a:pt x="35" y="20"/>
                    <a:pt x="38" y="21"/>
                    <a:pt x="39" y="22"/>
                  </a:cubicBezTo>
                  <a:cubicBezTo>
                    <a:pt x="46" y="26"/>
                    <a:pt x="51" y="30"/>
                    <a:pt x="43" y="37"/>
                  </a:cubicBezTo>
                  <a:cubicBezTo>
                    <a:pt x="36" y="43"/>
                    <a:pt x="29" y="44"/>
                    <a:pt x="20" y="43"/>
                  </a:cubicBezTo>
                  <a:cubicBezTo>
                    <a:pt x="11" y="42"/>
                    <a:pt x="10" y="40"/>
                    <a:pt x="10" y="31"/>
                  </a:cubicBezTo>
                  <a:cubicBezTo>
                    <a:pt x="10" y="29"/>
                    <a:pt x="12" y="28"/>
                    <a:pt x="11" y="26"/>
                  </a:cubicBezTo>
                  <a:cubicBezTo>
                    <a:pt x="10" y="24"/>
                    <a:pt x="7" y="25"/>
                    <a:pt x="6" y="24"/>
                  </a:cubicBezTo>
                  <a:cubicBezTo>
                    <a:pt x="0" y="17"/>
                    <a:pt x="3" y="4"/>
                    <a:pt x="12"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9" name="Freeform 373"/>
            <p:cNvSpPr>
              <a:spLocks/>
            </p:cNvSpPr>
            <p:nvPr/>
          </p:nvSpPr>
          <p:spPr bwMode="auto">
            <a:xfrm>
              <a:off x="14206537" y="-4008438"/>
              <a:ext cx="149225" cy="107950"/>
            </a:xfrm>
            <a:custGeom>
              <a:avLst/>
              <a:gdLst>
                <a:gd name="T0" fmla="*/ 39 w 40"/>
                <a:gd name="T1" fmla="*/ 10 h 29"/>
                <a:gd name="T2" fmla="*/ 20 w 40"/>
                <a:gd name="T3" fmla="*/ 23 h 29"/>
                <a:gd name="T4" fmla="*/ 9 w 40"/>
                <a:gd name="T5" fmla="*/ 29 h 29"/>
                <a:gd name="T6" fmla="*/ 0 w 40"/>
                <a:gd name="T7" fmla="*/ 24 h 29"/>
                <a:gd name="T8" fmla="*/ 10 w 40"/>
                <a:gd name="T9" fmla="*/ 16 h 29"/>
                <a:gd name="T10" fmla="*/ 16 w 40"/>
                <a:gd name="T11" fmla="*/ 15 h 29"/>
                <a:gd name="T12" fmla="*/ 19 w 40"/>
                <a:gd name="T13" fmla="*/ 10 h 29"/>
                <a:gd name="T14" fmla="*/ 39 w 40"/>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9">
                  <a:moveTo>
                    <a:pt x="39" y="10"/>
                  </a:moveTo>
                  <a:cubicBezTo>
                    <a:pt x="39" y="10"/>
                    <a:pt x="22" y="22"/>
                    <a:pt x="20" y="23"/>
                  </a:cubicBezTo>
                  <a:cubicBezTo>
                    <a:pt x="17" y="25"/>
                    <a:pt x="13" y="28"/>
                    <a:pt x="9" y="29"/>
                  </a:cubicBezTo>
                  <a:cubicBezTo>
                    <a:pt x="4" y="29"/>
                    <a:pt x="4" y="26"/>
                    <a:pt x="0" y="24"/>
                  </a:cubicBezTo>
                  <a:cubicBezTo>
                    <a:pt x="2" y="20"/>
                    <a:pt x="6" y="18"/>
                    <a:pt x="10" y="16"/>
                  </a:cubicBezTo>
                  <a:cubicBezTo>
                    <a:pt x="11" y="16"/>
                    <a:pt x="15" y="16"/>
                    <a:pt x="16" y="15"/>
                  </a:cubicBezTo>
                  <a:cubicBezTo>
                    <a:pt x="18" y="14"/>
                    <a:pt x="18" y="11"/>
                    <a:pt x="19" y="10"/>
                  </a:cubicBezTo>
                  <a:cubicBezTo>
                    <a:pt x="23" y="6"/>
                    <a:pt x="40" y="0"/>
                    <a:pt x="39"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0" name="Freeform 374"/>
            <p:cNvSpPr>
              <a:spLocks/>
            </p:cNvSpPr>
            <p:nvPr/>
          </p:nvSpPr>
          <p:spPr bwMode="auto">
            <a:xfrm>
              <a:off x="13917612" y="-3810000"/>
              <a:ext cx="217488" cy="134938"/>
            </a:xfrm>
            <a:custGeom>
              <a:avLst/>
              <a:gdLst>
                <a:gd name="T0" fmla="*/ 50 w 58"/>
                <a:gd name="T1" fmla="*/ 2 h 36"/>
                <a:gd name="T2" fmla="*/ 55 w 58"/>
                <a:gd name="T3" fmla="*/ 22 h 36"/>
                <a:gd name="T4" fmla="*/ 10 w 58"/>
                <a:gd name="T5" fmla="*/ 29 h 36"/>
                <a:gd name="T6" fmla="*/ 10 w 58"/>
                <a:gd name="T7" fmla="*/ 13 h 36"/>
                <a:gd name="T8" fmla="*/ 32 w 58"/>
                <a:gd name="T9" fmla="*/ 6 h 36"/>
                <a:gd name="T10" fmla="*/ 50 w 58"/>
                <a:gd name="T11" fmla="*/ 2 h 36"/>
              </a:gdLst>
              <a:ahLst/>
              <a:cxnLst>
                <a:cxn ang="0">
                  <a:pos x="T0" y="T1"/>
                </a:cxn>
                <a:cxn ang="0">
                  <a:pos x="T2" y="T3"/>
                </a:cxn>
                <a:cxn ang="0">
                  <a:pos x="T4" y="T5"/>
                </a:cxn>
                <a:cxn ang="0">
                  <a:pos x="T6" y="T7"/>
                </a:cxn>
                <a:cxn ang="0">
                  <a:pos x="T8" y="T9"/>
                </a:cxn>
                <a:cxn ang="0">
                  <a:pos x="T10" y="T11"/>
                </a:cxn>
              </a:cxnLst>
              <a:rect l="0" t="0" r="r" b="b"/>
              <a:pathLst>
                <a:path w="58" h="36">
                  <a:moveTo>
                    <a:pt x="50" y="2"/>
                  </a:moveTo>
                  <a:cubicBezTo>
                    <a:pt x="57" y="4"/>
                    <a:pt x="58" y="17"/>
                    <a:pt x="55" y="22"/>
                  </a:cubicBezTo>
                  <a:cubicBezTo>
                    <a:pt x="47" y="36"/>
                    <a:pt x="22" y="35"/>
                    <a:pt x="10" y="29"/>
                  </a:cubicBezTo>
                  <a:cubicBezTo>
                    <a:pt x="0" y="25"/>
                    <a:pt x="2" y="17"/>
                    <a:pt x="10" y="13"/>
                  </a:cubicBezTo>
                  <a:cubicBezTo>
                    <a:pt x="17" y="10"/>
                    <a:pt x="25" y="9"/>
                    <a:pt x="32" y="6"/>
                  </a:cubicBezTo>
                  <a:cubicBezTo>
                    <a:pt x="37" y="4"/>
                    <a:pt x="45" y="0"/>
                    <a:pt x="50"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1" name="Freeform 375"/>
            <p:cNvSpPr>
              <a:spLocks/>
            </p:cNvSpPr>
            <p:nvPr/>
          </p:nvSpPr>
          <p:spPr bwMode="auto">
            <a:xfrm>
              <a:off x="14071600" y="-3967163"/>
              <a:ext cx="584200" cy="719138"/>
            </a:xfrm>
            <a:custGeom>
              <a:avLst/>
              <a:gdLst>
                <a:gd name="T0" fmla="*/ 25 w 156"/>
                <a:gd name="T1" fmla="*/ 42 h 192"/>
                <a:gd name="T2" fmla="*/ 50 w 156"/>
                <a:gd name="T3" fmla="*/ 37 h 192"/>
                <a:gd name="T4" fmla="*/ 55 w 156"/>
                <a:gd name="T5" fmla="*/ 53 h 192"/>
                <a:gd name="T6" fmla="*/ 61 w 156"/>
                <a:gd name="T7" fmla="*/ 60 h 192"/>
                <a:gd name="T8" fmla="*/ 72 w 156"/>
                <a:gd name="T9" fmla="*/ 73 h 192"/>
                <a:gd name="T10" fmla="*/ 90 w 156"/>
                <a:gd name="T11" fmla="*/ 87 h 192"/>
                <a:gd name="T12" fmla="*/ 77 w 156"/>
                <a:gd name="T13" fmla="*/ 71 h 192"/>
                <a:gd name="T14" fmla="*/ 87 w 156"/>
                <a:gd name="T15" fmla="*/ 63 h 192"/>
                <a:gd name="T16" fmla="*/ 78 w 156"/>
                <a:gd name="T17" fmla="*/ 38 h 192"/>
                <a:gd name="T18" fmla="*/ 57 w 156"/>
                <a:gd name="T19" fmla="*/ 24 h 192"/>
                <a:gd name="T20" fmla="*/ 94 w 156"/>
                <a:gd name="T21" fmla="*/ 10 h 192"/>
                <a:gd name="T22" fmla="*/ 106 w 156"/>
                <a:gd name="T23" fmla="*/ 35 h 192"/>
                <a:gd name="T24" fmla="*/ 113 w 156"/>
                <a:gd name="T25" fmla="*/ 26 h 192"/>
                <a:gd name="T26" fmla="*/ 119 w 156"/>
                <a:gd name="T27" fmla="*/ 9 h 192"/>
                <a:gd name="T28" fmla="*/ 129 w 156"/>
                <a:gd name="T29" fmla="*/ 6 h 192"/>
                <a:gd name="T30" fmla="*/ 145 w 156"/>
                <a:gd name="T31" fmla="*/ 29 h 192"/>
                <a:gd name="T32" fmla="*/ 150 w 156"/>
                <a:gd name="T33" fmla="*/ 66 h 192"/>
                <a:gd name="T34" fmla="*/ 147 w 156"/>
                <a:gd name="T35" fmla="*/ 96 h 192"/>
                <a:gd name="T36" fmla="*/ 152 w 156"/>
                <a:gd name="T37" fmla="*/ 113 h 192"/>
                <a:gd name="T38" fmla="*/ 156 w 156"/>
                <a:gd name="T39" fmla="*/ 148 h 192"/>
                <a:gd name="T40" fmla="*/ 137 w 156"/>
                <a:gd name="T41" fmla="*/ 153 h 192"/>
                <a:gd name="T42" fmla="*/ 137 w 156"/>
                <a:gd name="T43" fmla="*/ 173 h 192"/>
                <a:gd name="T44" fmla="*/ 122 w 156"/>
                <a:gd name="T45" fmla="*/ 185 h 192"/>
                <a:gd name="T46" fmla="*/ 112 w 156"/>
                <a:gd name="T47" fmla="*/ 186 h 192"/>
                <a:gd name="T48" fmla="*/ 73 w 156"/>
                <a:gd name="T49" fmla="*/ 185 h 192"/>
                <a:gd name="T50" fmla="*/ 69 w 156"/>
                <a:gd name="T51" fmla="*/ 163 h 192"/>
                <a:gd name="T52" fmla="*/ 81 w 156"/>
                <a:gd name="T53" fmla="*/ 162 h 192"/>
                <a:gd name="T54" fmla="*/ 77 w 156"/>
                <a:gd name="T55" fmla="*/ 155 h 192"/>
                <a:gd name="T56" fmla="*/ 66 w 156"/>
                <a:gd name="T57" fmla="*/ 140 h 192"/>
                <a:gd name="T58" fmla="*/ 87 w 156"/>
                <a:gd name="T59" fmla="*/ 133 h 192"/>
                <a:gd name="T60" fmla="*/ 88 w 156"/>
                <a:gd name="T61" fmla="*/ 122 h 192"/>
                <a:gd name="T62" fmla="*/ 88 w 156"/>
                <a:gd name="T63" fmla="*/ 116 h 192"/>
                <a:gd name="T64" fmla="*/ 55 w 156"/>
                <a:gd name="T65" fmla="*/ 122 h 192"/>
                <a:gd name="T66" fmla="*/ 23 w 156"/>
                <a:gd name="T67" fmla="*/ 130 h 192"/>
                <a:gd name="T68" fmla="*/ 13 w 156"/>
                <a:gd name="T69" fmla="*/ 115 h 192"/>
                <a:gd name="T70" fmla="*/ 25 w 156"/>
                <a:gd name="T71" fmla="*/ 104 h 192"/>
                <a:gd name="T72" fmla="*/ 34 w 156"/>
                <a:gd name="T73" fmla="*/ 90 h 192"/>
                <a:gd name="T74" fmla="*/ 49 w 156"/>
                <a:gd name="T75" fmla="*/ 98 h 192"/>
                <a:gd name="T76" fmla="*/ 47 w 156"/>
                <a:gd name="T77" fmla="*/ 80 h 192"/>
                <a:gd name="T78" fmla="*/ 30 w 156"/>
                <a:gd name="T79" fmla="*/ 69 h 192"/>
                <a:gd name="T80" fmla="*/ 27 w 156"/>
                <a:gd name="T81"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92">
                  <a:moveTo>
                    <a:pt x="27" y="48"/>
                  </a:moveTo>
                  <a:cubicBezTo>
                    <a:pt x="25" y="46"/>
                    <a:pt x="25" y="44"/>
                    <a:pt x="25" y="42"/>
                  </a:cubicBezTo>
                  <a:cubicBezTo>
                    <a:pt x="31" y="41"/>
                    <a:pt x="27" y="31"/>
                    <a:pt x="35" y="30"/>
                  </a:cubicBezTo>
                  <a:cubicBezTo>
                    <a:pt x="44" y="28"/>
                    <a:pt x="46" y="32"/>
                    <a:pt x="50" y="37"/>
                  </a:cubicBezTo>
                  <a:cubicBezTo>
                    <a:pt x="53" y="41"/>
                    <a:pt x="54" y="41"/>
                    <a:pt x="55" y="45"/>
                  </a:cubicBezTo>
                  <a:cubicBezTo>
                    <a:pt x="55" y="49"/>
                    <a:pt x="52" y="49"/>
                    <a:pt x="55" y="53"/>
                  </a:cubicBezTo>
                  <a:cubicBezTo>
                    <a:pt x="56" y="55"/>
                    <a:pt x="59" y="54"/>
                    <a:pt x="60" y="55"/>
                  </a:cubicBezTo>
                  <a:cubicBezTo>
                    <a:pt x="61" y="57"/>
                    <a:pt x="60" y="59"/>
                    <a:pt x="61" y="60"/>
                  </a:cubicBezTo>
                  <a:cubicBezTo>
                    <a:pt x="63" y="63"/>
                    <a:pt x="67" y="64"/>
                    <a:pt x="67" y="68"/>
                  </a:cubicBezTo>
                  <a:cubicBezTo>
                    <a:pt x="68" y="69"/>
                    <a:pt x="70" y="72"/>
                    <a:pt x="72" y="73"/>
                  </a:cubicBezTo>
                  <a:cubicBezTo>
                    <a:pt x="74" y="76"/>
                    <a:pt x="75" y="76"/>
                    <a:pt x="77" y="80"/>
                  </a:cubicBezTo>
                  <a:cubicBezTo>
                    <a:pt x="79" y="83"/>
                    <a:pt x="87" y="96"/>
                    <a:pt x="90" y="87"/>
                  </a:cubicBezTo>
                  <a:cubicBezTo>
                    <a:pt x="81" y="87"/>
                    <a:pt x="85" y="81"/>
                    <a:pt x="83" y="76"/>
                  </a:cubicBezTo>
                  <a:cubicBezTo>
                    <a:pt x="81" y="74"/>
                    <a:pt x="78" y="73"/>
                    <a:pt x="77" y="71"/>
                  </a:cubicBezTo>
                  <a:cubicBezTo>
                    <a:pt x="76" y="68"/>
                    <a:pt x="79" y="67"/>
                    <a:pt x="77" y="64"/>
                  </a:cubicBezTo>
                  <a:cubicBezTo>
                    <a:pt x="80" y="61"/>
                    <a:pt x="84" y="63"/>
                    <a:pt x="87" y="63"/>
                  </a:cubicBezTo>
                  <a:cubicBezTo>
                    <a:pt x="88" y="52"/>
                    <a:pt x="66" y="63"/>
                    <a:pt x="67" y="51"/>
                  </a:cubicBezTo>
                  <a:cubicBezTo>
                    <a:pt x="68" y="46"/>
                    <a:pt x="93" y="46"/>
                    <a:pt x="78" y="38"/>
                  </a:cubicBezTo>
                  <a:cubicBezTo>
                    <a:pt x="73" y="35"/>
                    <a:pt x="67" y="38"/>
                    <a:pt x="63" y="35"/>
                  </a:cubicBezTo>
                  <a:cubicBezTo>
                    <a:pt x="60" y="33"/>
                    <a:pt x="57" y="27"/>
                    <a:pt x="57" y="24"/>
                  </a:cubicBezTo>
                  <a:cubicBezTo>
                    <a:pt x="57" y="19"/>
                    <a:pt x="71" y="8"/>
                    <a:pt x="76" y="7"/>
                  </a:cubicBezTo>
                  <a:cubicBezTo>
                    <a:pt x="82" y="5"/>
                    <a:pt x="88" y="10"/>
                    <a:pt x="94" y="10"/>
                  </a:cubicBezTo>
                  <a:cubicBezTo>
                    <a:pt x="96" y="15"/>
                    <a:pt x="101" y="17"/>
                    <a:pt x="103" y="22"/>
                  </a:cubicBezTo>
                  <a:cubicBezTo>
                    <a:pt x="105" y="26"/>
                    <a:pt x="103" y="31"/>
                    <a:pt x="106" y="35"/>
                  </a:cubicBezTo>
                  <a:cubicBezTo>
                    <a:pt x="105" y="29"/>
                    <a:pt x="108" y="31"/>
                    <a:pt x="110" y="29"/>
                  </a:cubicBezTo>
                  <a:cubicBezTo>
                    <a:pt x="110" y="28"/>
                    <a:pt x="113" y="28"/>
                    <a:pt x="113" y="26"/>
                  </a:cubicBezTo>
                  <a:cubicBezTo>
                    <a:pt x="114" y="24"/>
                    <a:pt x="111" y="24"/>
                    <a:pt x="111" y="23"/>
                  </a:cubicBezTo>
                  <a:cubicBezTo>
                    <a:pt x="108" y="14"/>
                    <a:pt x="110" y="10"/>
                    <a:pt x="119" y="9"/>
                  </a:cubicBezTo>
                  <a:cubicBezTo>
                    <a:pt x="117" y="7"/>
                    <a:pt x="110" y="4"/>
                    <a:pt x="117" y="1"/>
                  </a:cubicBezTo>
                  <a:cubicBezTo>
                    <a:pt x="121" y="0"/>
                    <a:pt x="126" y="4"/>
                    <a:pt x="129" y="6"/>
                  </a:cubicBezTo>
                  <a:cubicBezTo>
                    <a:pt x="118" y="13"/>
                    <a:pt x="145" y="15"/>
                    <a:pt x="141" y="22"/>
                  </a:cubicBezTo>
                  <a:cubicBezTo>
                    <a:pt x="141" y="21"/>
                    <a:pt x="145" y="28"/>
                    <a:pt x="145" y="29"/>
                  </a:cubicBezTo>
                  <a:cubicBezTo>
                    <a:pt x="146" y="32"/>
                    <a:pt x="145" y="35"/>
                    <a:pt x="144" y="38"/>
                  </a:cubicBezTo>
                  <a:cubicBezTo>
                    <a:pt x="141" y="48"/>
                    <a:pt x="151" y="56"/>
                    <a:pt x="150" y="66"/>
                  </a:cubicBezTo>
                  <a:cubicBezTo>
                    <a:pt x="150" y="72"/>
                    <a:pt x="147" y="75"/>
                    <a:pt x="147" y="81"/>
                  </a:cubicBezTo>
                  <a:cubicBezTo>
                    <a:pt x="147" y="86"/>
                    <a:pt x="147" y="91"/>
                    <a:pt x="147" y="96"/>
                  </a:cubicBezTo>
                  <a:cubicBezTo>
                    <a:pt x="147" y="106"/>
                    <a:pt x="142" y="102"/>
                    <a:pt x="138" y="109"/>
                  </a:cubicBezTo>
                  <a:cubicBezTo>
                    <a:pt x="139" y="108"/>
                    <a:pt x="151" y="112"/>
                    <a:pt x="152" y="113"/>
                  </a:cubicBezTo>
                  <a:cubicBezTo>
                    <a:pt x="154" y="116"/>
                    <a:pt x="152" y="121"/>
                    <a:pt x="151" y="124"/>
                  </a:cubicBezTo>
                  <a:cubicBezTo>
                    <a:pt x="150" y="132"/>
                    <a:pt x="154" y="141"/>
                    <a:pt x="156" y="148"/>
                  </a:cubicBezTo>
                  <a:cubicBezTo>
                    <a:pt x="152" y="144"/>
                    <a:pt x="149" y="128"/>
                    <a:pt x="143" y="130"/>
                  </a:cubicBezTo>
                  <a:cubicBezTo>
                    <a:pt x="143" y="139"/>
                    <a:pt x="139" y="145"/>
                    <a:pt x="137" y="153"/>
                  </a:cubicBezTo>
                  <a:cubicBezTo>
                    <a:pt x="140" y="155"/>
                    <a:pt x="143" y="164"/>
                    <a:pt x="144" y="168"/>
                  </a:cubicBezTo>
                  <a:cubicBezTo>
                    <a:pt x="147" y="175"/>
                    <a:pt x="143" y="181"/>
                    <a:pt x="137" y="173"/>
                  </a:cubicBezTo>
                  <a:cubicBezTo>
                    <a:pt x="138" y="177"/>
                    <a:pt x="137" y="181"/>
                    <a:pt x="137" y="185"/>
                  </a:cubicBezTo>
                  <a:cubicBezTo>
                    <a:pt x="132" y="185"/>
                    <a:pt x="127" y="183"/>
                    <a:pt x="122" y="185"/>
                  </a:cubicBezTo>
                  <a:cubicBezTo>
                    <a:pt x="120" y="186"/>
                    <a:pt x="120" y="188"/>
                    <a:pt x="117" y="188"/>
                  </a:cubicBezTo>
                  <a:cubicBezTo>
                    <a:pt x="115" y="188"/>
                    <a:pt x="114" y="186"/>
                    <a:pt x="112" y="186"/>
                  </a:cubicBezTo>
                  <a:cubicBezTo>
                    <a:pt x="103" y="186"/>
                    <a:pt x="94" y="192"/>
                    <a:pt x="85" y="190"/>
                  </a:cubicBezTo>
                  <a:cubicBezTo>
                    <a:pt x="83" y="189"/>
                    <a:pt x="74" y="187"/>
                    <a:pt x="73" y="185"/>
                  </a:cubicBezTo>
                  <a:cubicBezTo>
                    <a:pt x="71" y="182"/>
                    <a:pt x="74" y="177"/>
                    <a:pt x="73" y="174"/>
                  </a:cubicBezTo>
                  <a:cubicBezTo>
                    <a:pt x="72" y="169"/>
                    <a:pt x="66" y="167"/>
                    <a:pt x="69" y="163"/>
                  </a:cubicBezTo>
                  <a:cubicBezTo>
                    <a:pt x="72" y="160"/>
                    <a:pt x="77" y="164"/>
                    <a:pt x="80" y="162"/>
                  </a:cubicBezTo>
                  <a:cubicBezTo>
                    <a:pt x="81" y="162"/>
                    <a:pt x="81" y="162"/>
                    <a:pt x="81" y="162"/>
                  </a:cubicBezTo>
                  <a:cubicBezTo>
                    <a:pt x="80" y="160"/>
                    <a:pt x="76" y="160"/>
                    <a:pt x="73" y="159"/>
                  </a:cubicBezTo>
                  <a:cubicBezTo>
                    <a:pt x="74" y="158"/>
                    <a:pt x="76" y="156"/>
                    <a:pt x="77" y="155"/>
                  </a:cubicBezTo>
                  <a:cubicBezTo>
                    <a:pt x="69" y="159"/>
                    <a:pt x="68" y="153"/>
                    <a:pt x="63" y="149"/>
                  </a:cubicBezTo>
                  <a:cubicBezTo>
                    <a:pt x="69" y="146"/>
                    <a:pt x="67" y="145"/>
                    <a:pt x="66" y="140"/>
                  </a:cubicBezTo>
                  <a:cubicBezTo>
                    <a:pt x="73" y="138"/>
                    <a:pt x="80" y="137"/>
                    <a:pt x="87" y="135"/>
                  </a:cubicBezTo>
                  <a:cubicBezTo>
                    <a:pt x="87" y="134"/>
                    <a:pt x="87" y="133"/>
                    <a:pt x="87" y="133"/>
                  </a:cubicBezTo>
                  <a:cubicBezTo>
                    <a:pt x="85" y="133"/>
                    <a:pt x="82" y="132"/>
                    <a:pt x="80" y="130"/>
                  </a:cubicBezTo>
                  <a:cubicBezTo>
                    <a:pt x="84" y="129"/>
                    <a:pt x="86" y="125"/>
                    <a:pt x="88" y="122"/>
                  </a:cubicBezTo>
                  <a:cubicBezTo>
                    <a:pt x="88" y="122"/>
                    <a:pt x="88" y="121"/>
                    <a:pt x="88" y="121"/>
                  </a:cubicBezTo>
                  <a:cubicBezTo>
                    <a:pt x="85" y="120"/>
                    <a:pt x="86" y="118"/>
                    <a:pt x="88" y="116"/>
                  </a:cubicBezTo>
                  <a:cubicBezTo>
                    <a:pt x="84" y="113"/>
                    <a:pt x="72" y="120"/>
                    <a:pt x="68" y="121"/>
                  </a:cubicBezTo>
                  <a:cubicBezTo>
                    <a:pt x="63" y="121"/>
                    <a:pt x="59" y="121"/>
                    <a:pt x="55" y="122"/>
                  </a:cubicBezTo>
                  <a:cubicBezTo>
                    <a:pt x="51" y="123"/>
                    <a:pt x="49" y="125"/>
                    <a:pt x="45" y="126"/>
                  </a:cubicBezTo>
                  <a:cubicBezTo>
                    <a:pt x="37" y="127"/>
                    <a:pt x="31" y="127"/>
                    <a:pt x="23" y="130"/>
                  </a:cubicBezTo>
                  <a:cubicBezTo>
                    <a:pt x="14" y="133"/>
                    <a:pt x="12" y="135"/>
                    <a:pt x="10" y="125"/>
                  </a:cubicBezTo>
                  <a:cubicBezTo>
                    <a:pt x="0" y="124"/>
                    <a:pt x="11" y="117"/>
                    <a:pt x="13" y="115"/>
                  </a:cubicBezTo>
                  <a:cubicBezTo>
                    <a:pt x="18" y="110"/>
                    <a:pt x="18" y="109"/>
                    <a:pt x="24" y="109"/>
                  </a:cubicBezTo>
                  <a:cubicBezTo>
                    <a:pt x="23" y="107"/>
                    <a:pt x="23" y="105"/>
                    <a:pt x="25" y="104"/>
                  </a:cubicBezTo>
                  <a:cubicBezTo>
                    <a:pt x="24" y="104"/>
                    <a:pt x="22" y="103"/>
                    <a:pt x="20" y="103"/>
                  </a:cubicBezTo>
                  <a:cubicBezTo>
                    <a:pt x="17" y="95"/>
                    <a:pt x="29" y="93"/>
                    <a:pt x="34" y="90"/>
                  </a:cubicBezTo>
                  <a:cubicBezTo>
                    <a:pt x="39" y="94"/>
                    <a:pt x="45" y="100"/>
                    <a:pt x="46" y="106"/>
                  </a:cubicBezTo>
                  <a:cubicBezTo>
                    <a:pt x="48" y="104"/>
                    <a:pt x="48" y="101"/>
                    <a:pt x="49" y="98"/>
                  </a:cubicBezTo>
                  <a:cubicBezTo>
                    <a:pt x="43" y="94"/>
                    <a:pt x="41" y="94"/>
                    <a:pt x="40" y="86"/>
                  </a:cubicBezTo>
                  <a:cubicBezTo>
                    <a:pt x="43" y="85"/>
                    <a:pt x="45" y="82"/>
                    <a:pt x="47" y="80"/>
                  </a:cubicBezTo>
                  <a:cubicBezTo>
                    <a:pt x="43" y="80"/>
                    <a:pt x="38" y="82"/>
                    <a:pt x="34" y="79"/>
                  </a:cubicBezTo>
                  <a:cubicBezTo>
                    <a:pt x="33" y="78"/>
                    <a:pt x="30" y="71"/>
                    <a:pt x="30" y="69"/>
                  </a:cubicBezTo>
                  <a:cubicBezTo>
                    <a:pt x="31" y="63"/>
                    <a:pt x="43" y="60"/>
                    <a:pt x="43" y="54"/>
                  </a:cubicBezTo>
                  <a:cubicBezTo>
                    <a:pt x="43" y="52"/>
                    <a:pt x="16" y="64"/>
                    <a:pt x="27" y="48"/>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2" name="Freeform 376"/>
            <p:cNvSpPr>
              <a:spLocks/>
            </p:cNvSpPr>
            <p:nvPr/>
          </p:nvSpPr>
          <p:spPr bwMode="auto">
            <a:xfrm>
              <a:off x="13989050" y="-3716338"/>
              <a:ext cx="173038" cy="120650"/>
            </a:xfrm>
            <a:custGeom>
              <a:avLst/>
              <a:gdLst>
                <a:gd name="T0" fmla="*/ 24 w 46"/>
                <a:gd name="T1" fmla="*/ 19 h 32"/>
                <a:gd name="T2" fmla="*/ 1 w 46"/>
                <a:gd name="T3" fmla="*/ 19 h 32"/>
                <a:gd name="T4" fmla="*/ 11 w 46"/>
                <a:gd name="T5" fmla="*/ 12 h 32"/>
                <a:gd name="T6" fmla="*/ 22 w 46"/>
                <a:gd name="T7" fmla="*/ 9 h 32"/>
                <a:gd name="T8" fmla="*/ 34 w 46"/>
                <a:gd name="T9" fmla="*/ 4 h 32"/>
                <a:gd name="T10" fmla="*/ 45 w 46"/>
                <a:gd name="T11" fmla="*/ 7 h 32"/>
                <a:gd name="T12" fmla="*/ 37 w 46"/>
                <a:gd name="T13" fmla="*/ 13 h 32"/>
                <a:gd name="T14" fmla="*/ 24 w 46"/>
                <a:gd name="T15" fmla="*/ 19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2">
                  <a:moveTo>
                    <a:pt x="24" y="19"/>
                  </a:moveTo>
                  <a:cubicBezTo>
                    <a:pt x="19" y="21"/>
                    <a:pt x="2" y="32"/>
                    <a:pt x="1" y="19"/>
                  </a:cubicBezTo>
                  <a:cubicBezTo>
                    <a:pt x="0" y="14"/>
                    <a:pt x="7" y="13"/>
                    <a:pt x="11" y="12"/>
                  </a:cubicBezTo>
                  <a:cubicBezTo>
                    <a:pt x="15" y="11"/>
                    <a:pt x="18" y="10"/>
                    <a:pt x="22" y="9"/>
                  </a:cubicBezTo>
                  <a:cubicBezTo>
                    <a:pt x="26" y="7"/>
                    <a:pt x="30" y="5"/>
                    <a:pt x="34" y="4"/>
                  </a:cubicBezTo>
                  <a:cubicBezTo>
                    <a:pt x="38" y="2"/>
                    <a:pt x="43" y="0"/>
                    <a:pt x="45" y="7"/>
                  </a:cubicBezTo>
                  <a:cubicBezTo>
                    <a:pt x="46" y="12"/>
                    <a:pt x="41" y="12"/>
                    <a:pt x="37" y="13"/>
                  </a:cubicBezTo>
                  <a:cubicBezTo>
                    <a:pt x="32" y="15"/>
                    <a:pt x="28" y="16"/>
                    <a:pt x="24"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3" name="Freeform 377"/>
            <p:cNvSpPr>
              <a:spLocks/>
            </p:cNvSpPr>
            <p:nvPr/>
          </p:nvSpPr>
          <p:spPr bwMode="auto">
            <a:xfrm>
              <a:off x="14011275" y="-3683000"/>
              <a:ext cx="176213" cy="117475"/>
            </a:xfrm>
            <a:custGeom>
              <a:avLst/>
              <a:gdLst>
                <a:gd name="T0" fmla="*/ 15 w 47"/>
                <a:gd name="T1" fmla="*/ 31 h 31"/>
                <a:gd name="T2" fmla="*/ 26 w 47"/>
                <a:gd name="T3" fmla="*/ 10 h 31"/>
                <a:gd name="T4" fmla="*/ 46 w 47"/>
                <a:gd name="T5" fmla="*/ 11 h 31"/>
                <a:gd name="T6" fmla="*/ 35 w 47"/>
                <a:gd name="T7" fmla="*/ 16 h 31"/>
                <a:gd name="T8" fmla="*/ 28 w 47"/>
                <a:gd name="T9" fmla="*/ 26 h 31"/>
                <a:gd name="T10" fmla="*/ 15 w 47"/>
                <a:gd name="T11" fmla="*/ 31 h 31"/>
              </a:gdLst>
              <a:ahLst/>
              <a:cxnLst>
                <a:cxn ang="0">
                  <a:pos x="T0" y="T1"/>
                </a:cxn>
                <a:cxn ang="0">
                  <a:pos x="T2" y="T3"/>
                </a:cxn>
                <a:cxn ang="0">
                  <a:pos x="T4" y="T5"/>
                </a:cxn>
                <a:cxn ang="0">
                  <a:pos x="T6" y="T7"/>
                </a:cxn>
                <a:cxn ang="0">
                  <a:pos x="T8" y="T9"/>
                </a:cxn>
                <a:cxn ang="0">
                  <a:pos x="T10" y="T11"/>
                </a:cxn>
              </a:cxnLst>
              <a:rect l="0" t="0" r="r" b="b"/>
              <a:pathLst>
                <a:path w="47" h="31">
                  <a:moveTo>
                    <a:pt x="15" y="31"/>
                  </a:moveTo>
                  <a:cubicBezTo>
                    <a:pt x="0" y="30"/>
                    <a:pt x="21" y="12"/>
                    <a:pt x="26" y="10"/>
                  </a:cubicBezTo>
                  <a:cubicBezTo>
                    <a:pt x="32" y="7"/>
                    <a:pt x="47" y="0"/>
                    <a:pt x="46" y="11"/>
                  </a:cubicBezTo>
                  <a:cubicBezTo>
                    <a:pt x="42" y="11"/>
                    <a:pt x="38" y="13"/>
                    <a:pt x="35" y="16"/>
                  </a:cubicBezTo>
                  <a:cubicBezTo>
                    <a:pt x="31" y="19"/>
                    <a:pt x="31" y="23"/>
                    <a:pt x="28" y="26"/>
                  </a:cubicBezTo>
                  <a:cubicBezTo>
                    <a:pt x="25" y="30"/>
                    <a:pt x="20" y="31"/>
                    <a:pt x="15" y="3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4" name="Freeform 378"/>
            <p:cNvSpPr>
              <a:spLocks/>
            </p:cNvSpPr>
            <p:nvPr/>
          </p:nvSpPr>
          <p:spPr bwMode="auto">
            <a:xfrm>
              <a:off x="13989050" y="-3619500"/>
              <a:ext cx="55563" cy="26988"/>
            </a:xfrm>
            <a:custGeom>
              <a:avLst/>
              <a:gdLst>
                <a:gd name="T0" fmla="*/ 15 w 15"/>
                <a:gd name="T1" fmla="*/ 1 h 7"/>
                <a:gd name="T2" fmla="*/ 8 w 15"/>
                <a:gd name="T3" fmla="*/ 7 h 7"/>
                <a:gd name="T4" fmla="*/ 3 w 15"/>
                <a:gd name="T5" fmla="*/ 2 h 7"/>
                <a:gd name="T6" fmla="*/ 15 w 15"/>
                <a:gd name="T7" fmla="*/ 1 h 7"/>
              </a:gdLst>
              <a:ahLst/>
              <a:cxnLst>
                <a:cxn ang="0">
                  <a:pos x="T0" y="T1"/>
                </a:cxn>
                <a:cxn ang="0">
                  <a:pos x="T2" y="T3"/>
                </a:cxn>
                <a:cxn ang="0">
                  <a:pos x="T4" y="T5"/>
                </a:cxn>
                <a:cxn ang="0">
                  <a:pos x="T6" y="T7"/>
                </a:cxn>
              </a:cxnLst>
              <a:rect l="0" t="0" r="r" b="b"/>
              <a:pathLst>
                <a:path w="15" h="7">
                  <a:moveTo>
                    <a:pt x="15" y="1"/>
                  </a:moveTo>
                  <a:cubicBezTo>
                    <a:pt x="13" y="1"/>
                    <a:pt x="11" y="6"/>
                    <a:pt x="8" y="7"/>
                  </a:cubicBezTo>
                  <a:cubicBezTo>
                    <a:pt x="6" y="7"/>
                    <a:pt x="0" y="5"/>
                    <a:pt x="3" y="2"/>
                  </a:cubicBezTo>
                  <a:cubicBezTo>
                    <a:pt x="5" y="0"/>
                    <a:pt x="13" y="1"/>
                    <a:pt x="15"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5" name="Freeform 379"/>
            <p:cNvSpPr>
              <a:spLocks/>
            </p:cNvSpPr>
            <p:nvPr/>
          </p:nvSpPr>
          <p:spPr bwMode="auto">
            <a:xfrm>
              <a:off x="14674850" y="-3532188"/>
              <a:ext cx="120650" cy="130175"/>
            </a:xfrm>
            <a:custGeom>
              <a:avLst/>
              <a:gdLst>
                <a:gd name="T0" fmla="*/ 4 w 32"/>
                <a:gd name="T1" fmla="*/ 26 h 35"/>
                <a:gd name="T2" fmla="*/ 2 w 32"/>
                <a:gd name="T3" fmla="*/ 20 h 35"/>
                <a:gd name="T4" fmla="*/ 5 w 32"/>
                <a:gd name="T5" fmla="*/ 14 h 35"/>
                <a:gd name="T6" fmla="*/ 14 w 32"/>
                <a:gd name="T7" fmla="*/ 10 h 35"/>
                <a:gd name="T8" fmla="*/ 18 w 32"/>
                <a:gd name="T9" fmla="*/ 4 h 35"/>
                <a:gd name="T10" fmla="*/ 30 w 32"/>
                <a:gd name="T11" fmla="*/ 9 h 35"/>
                <a:gd name="T12" fmla="*/ 25 w 32"/>
                <a:gd name="T13" fmla="*/ 23 h 35"/>
                <a:gd name="T14" fmla="*/ 15 w 32"/>
                <a:gd name="T15" fmla="*/ 16 h 35"/>
                <a:gd name="T16" fmla="*/ 12 w 32"/>
                <a:gd name="T17" fmla="*/ 29 h 35"/>
                <a:gd name="T18" fmla="*/ 4 w 32"/>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5">
                  <a:moveTo>
                    <a:pt x="4" y="26"/>
                  </a:moveTo>
                  <a:cubicBezTo>
                    <a:pt x="0" y="25"/>
                    <a:pt x="1" y="23"/>
                    <a:pt x="2" y="20"/>
                  </a:cubicBezTo>
                  <a:cubicBezTo>
                    <a:pt x="2" y="15"/>
                    <a:pt x="2" y="16"/>
                    <a:pt x="5" y="14"/>
                  </a:cubicBezTo>
                  <a:cubicBezTo>
                    <a:pt x="8" y="12"/>
                    <a:pt x="12" y="12"/>
                    <a:pt x="14" y="10"/>
                  </a:cubicBezTo>
                  <a:cubicBezTo>
                    <a:pt x="16" y="9"/>
                    <a:pt x="16" y="5"/>
                    <a:pt x="18" y="4"/>
                  </a:cubicBezTo>
                  <a:cubicBezTo>
                    <a:pt x="22" y="0"/>
                    <a:pt x="30" y="5"/>
                    <a:pt x="30" y="9"/>
                  </a:cubicBezTo>
                  <a:cubicBezTo>
                    <a:pt x="32" y="14"/>
                    <a:pt x="25" y="18"/>
                    <a:pt x="25" y="23"/>
                  </a:cubicBezTo>
                  <a:cubicBezTo>
                    <a:pt x="20" y="22"/>
                    <a:pt x="21" y="14"/>
                    <a:pt x="15" y="16"/>
                  </a:cubicBezTo>
                  <a:cubicBezTo>
                    <a:pt x="15" y="16"/>
                    <a:pt x="13" y="28"/>
                    <a:pt x="12" y="29"/>
                  </a:cubicBezTo>
                  <a:cubicBezTo>
                    <a:pt x="7" y="35"/>
                    <a:pt x="1" y="34"/>
                    <a:pt x="4" y="2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6" name="Freeform 380"/>
            <p:cNvSpPr>
              <a:spLocks/>
            </p:cNvSpPr>
            <p:nvPr/>
          </p:nvSpPr>
          <p:spPr bwMode="auto">
            <a:xfrm>
              <a:off x="14716125" y="-3525838"/>
              <a:ext cx="338138" cy="401638"/>
            </a:xfrm>
            <a:custGeom>
              <a:avLst/>
              <a:gdLst>
                <a:gd name="T0" fmla="*/ 74 w 90"/>
                <a:gd name="T1" fmla="*/ 24 h 107"/>
                <a:gd name="T2" fmla="*/ 85 w 90"/>
                <a:gd name="T3" fmla="*/ 45 h 107"/>
                <a:gd name="T4" fmla="*/ 85 w 90"/>
                <a:gd name="T5" fmla="*/ 68 h 107"/>
                <a:gd name="T6" fmla="*/ 87 w 90"/>
                <a:gd name="T7" fmla="*/ 86 h 107"/>
                <a:gd name="T8" fmla="*/ 88 w 90"/>
                <a:gd name="T9" fmla="*/ 86 h 107"/>
                <a:gd name="T10" fmla="*/ 73 w 90"/>
                <a:gd name="T11" fmla="*/ 105 h 107"/>
                <a:gd name="T12" fmla="*/ 47 w 90"/>
                <a:gd name="T13" fmla="*/ 104 h 107"/>
                <a:gd name="T14" fmla="*/ 39 w 90"/>
                <a:gd name="T15" fmla="*/ 95 h 107"/>
                <a:gd name="T16" fmla="*/ 36 w 90"/>
                <a:gd name="T17" fmla="*/ 90 h 107"/>
                <a:gd name="T18" fmla="*/ 30 w 90"/>
                <a:gd name="T19" fmla="*/ 90 h 107"/>
                <a:gd name="T20" fmla="*/ 17 w 90"/>
                <a:gd name="T21" fmla="*/ 85 h 107"/>
                <a:gd name="T22" fmla="*/ 15 w 90"/>
                <a:gd name="T23" fmla="*/ 79 h 107"/>
                <a:gd name="T24" fmla="*/ 10 w 90"/>
                <a:gd name="T25" fmla="*/ 78 h 107"/>
                <a:gd name="T26" fmla="*/ 7 w 90"/>
                <a:gd name="T27" fmla="*/ 72 h 107"/>
                <a:gd name="T28" fmla="*/ 2 w 90"/>
                <a:gd name="T29" fmla="*/ 70 h 107"/>
                <a:gd name="T30" fmla="*/ 7 w 90"/>
                <a:gd name="T31" fmla="*/ 47 h 107"/>
                <a:gd name="T32" fmla="*/ 9 w 90"/>
                <a:gd name="T33" fmla="*/ 42 h 107"/>
                <a:gd name="T34" fmla="*/ 14 w 90"/>
                <a:gd name="T35" fmla="*/ 41 h 107"/>
                <a:gd name="T36" fmla="*/ 16 w 90"/>
                <a:gd name="T37" fmla="*/ 35 h 107"/>
                <a:gd name="T38" fmla="*/ 18 w 90"/>
                <a:gd name="T39" fmla="*/ 29 h 107"/>
                <a:gd name="T40" fmla="*/ 23 w 90"/>
                <a:gd name="T41" fmla="*/ 24 h 107"/>
                <a:gd name="T42" fmla="*/ 29 w 90"/>
                <a:gd name="T43" fmla="*/ 11 h 107"/>
                <a:gd name="T44" fmla="*/ 57 w 90"/>
                <a:gd name="T45" fmla="*/ 3 h 107"/>
                <a:gd name="T46" fmla="*/ 74 w 90"/>
                <a:gd name="T4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07">
                  <a:moveTo>
                    <a:pt x="74" y="24"/>
                  </a:moveTo>
                  <a:cubicBezTo>
                    <a:pt x="78" y="30"/>
                    <a:pt x="84" y="37"/>
                    <a:pt x="85" y="45"/>
                  </a:cubicBezTo>
                  <a:cubicBezTo>
                    <a:pt x="85" y="52"/>
                    <a:pt x="85" y="60"/>
                    <a:pt x="85" y="68"/>
                  </a:cubicBezTo>
                  <a:cubicBezTo>
                    <a:pt x="84" y="74"/>
                    <a:pt x="86" y="80"/>
                    <a:pt x="87" y="86"/>
                  </a:cubicBezTo>
                  <a:cubicBezTo>
                    <a:pt x="87" y="86"/>
                    <a:pt x="87" y="86"/>
                    <a:pt x="88" y="86"/>
                  </a:cubicBezTo>
                  <a:cubicBezTo>
                    <a:pt x="90" y="95"/>
                    <a:pt x="82" y="103"/>
                    <a:pt x="73" y="105"/>
                  </a:cubicBezTo>
                  <a:cubicBezTo>
                    <a:pt x="67" y="107"/>
                    <a:pt x="53" y="107"/>
                    <a:pt x="47" y="104"/>
                  </a:cubicBezTo>
                  <a:cubicBezTo>
                    <a:pt x="44" y="102"/>
                    <a:pt x="41" y="97"/>
                    <a:pt x="39" y="95"/>
                  </a:cubicBezTo>
                  <a:cubicBezTo>
                    <a:pt x="37" y="93"/>
                    <a:pt x="38" y="92"/>
                    <a:pt x="36" y="90"/>
                  </a:cubicBezTo>
                  <a:cubicBezTo>
                    <a:pt x="34" y="89"/>
                    <a:pt x="32" y="90"/>
                    <a:pt x="30" y="90"/>
                  </a:cubicBezTo>
                  <a:cubicBezTo>
                    <a:pt x="28" y="89"/>
                    <a:pt x="19" y="86"/>
                    <a:pt x="17" y="85"/>
                  </a:cubicBezTo>
                  <a:cubicBezTo>
                    <a:pt x="16" y="84"/>
                    <a:pt x="17" y="80"/>
                    <a:pt x="15" y="79"/>
                  </a:cubicBezTo>
                  <a:cubicBezTo>
                    <a:pt x="13" y="78"/>
                    <a:pt x="10" y="79"/>
                    <a:pt x="10" y="78"/>
                  </a:cubicBezTo>
                  <a:cubicBezTo>
                    <a:pt x="6" y="76"/>
                    <a:pt x="9" y="76"/>
                    <a:pt x="7" y="72"/>
                  </a:cubicBezTo>
                  <a:cubicBezTo>
                    <a:pt x="6" y="70"/>
                    <a:pt x="6" y="67"/>
                    <a:pt x="2" y="70"/>
                  </a:cubicBezTo>
                  <a:cubicBezTo>
                    <a:pt x="0" y="64"/>
                    <a:pt x="5" y="52"/>
                    <a:pt x="7" y="47"/>
                  </a:cubicBezTo>
                  <a:cubicBezTo>
                    <a:pt x="8" y="45"/>
                    <a:pt x="8" y="43"/>
                    <a:pt x="9" y="42"/>
                  </a:cubicBezTo>
                  <a:cubicBezTo>
                    <a:pt x="10" y="40"/>
                    <a:pt x="13" y="42"/>
                    <a:pt x="14" y="41"/>
                  </a:cubicBezTo>
                  <a:cubicBezTo>
                    <a:pt x="15" y="40"/>
                    <a:pt x="15" y="36"/>
                    <a:pt x="16" y="35"/>
                  </a:cubicBezTo>
                  <a:cubicBezTo>
                    <a:pt x="17" y="32"/>
                    <a:pt x="19" y="32"/>
                    <a:pt x="18" y="29"/>
                  </a:cubicBezTo>
                  <a:cubicBezTo>
                    <a:pt x="10" y="28"/>
                    <a:pt x="18" y="23"/>
                    <a:pt x="23" y="24"/>
                  </a:cubicBezTo>
                  <a:cubicBezTo>
                    <a:pt x="18" y="23"/>
                    <a:pt x="28" y="11"/>
                    <a:pt x="29" y="11"/>
                  </a:cubicBezTo>
                  <a:cubicBezTo>
                    <a:pt x="36" y="6"/>
                    <a:pt x="49" y="0"/>
                    <a:pt x="57" y="3"/>
                  </a:cubicBezTo>
                  <a:cubicBezTo>
                    <a:pt x="66" y="7"/>
                    <a:pt x="68" y="17"/>
                    <a:pt x="74" y="24"/>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7" name="Freeform 381"/>
            <p:cNvSpPr>
              <a:spLocks/>
            </p:cNvSpPr>
            <p:nvPr/>
          </p:nvSpPr>
          <p:spPr bwMode="auto">
            <a:xfrm>
              <a:off x="14773275" y="-3138488"/>
              <a:ext cx="104775" cy="85725"/>
            </a:xfrm>
            <a:custGeom>
              <a:avLst/>
              <a:gdLst>
                <a:gd name="T0" fmla="*/ 21 w 28"/>
                <a:gd name="T1" fmla="*/ 17 h 23"/>
                <a:gd name="T2" fmla="*/ 12 w 28"/>
                <a:gd name="T3" fmla="*/ 1 h 23"/>
                <a:gd name="T4" fmla="*/ 21 w 28"/>
                <a:gd name="T5" fmla="*/ 17 h 23"/>
              </a:gdLst>
              <a:ahLst/>
              <a:cxnLst>
                <a:cxn ang="0">
                  <a:pos x="T0" y="T1"/>
                </a:cxn>
                <a:cxn ang="0">
                  <a:pos x="T2" y="T3"/>
                </a:cxn>
                <a:cxn ang="0">
                  <a:pos x="T4" y="T5"/>
                </a:cxn>
              </a:cxnLst>
              <a:rect l="0" t="0" r="r" b="b"/>
              <a:pathLst>
                <a:path w="28" h="23">
                  <a:moveTo>
                    <a:pt x="21" y="17"/>
                  </a:moveTo>
                  <a:cubicBezTo>
                    <a:pt x="11" y="23"/>
                    <a:pt x="0" y="3"/>
                    <a:pt x="12" y="1"/>
                  </a:cubicBezTo>
                  <a:cubicBezTo>
                    <a:pt x="19" y="0"/>
                    <a:pt x="28" y="13"/>
                    <a:pt x="21"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8" name="Freeform 382"/>
            <p:cNvSpPr>
              <a:spLocks/>
            </p:cNvSpPr>
            <p:nvPr/>
          </p:nvSpPr>
          <p:spPr bwMode="auto">
            <a:xfrm>
              <a:off x="14581187" y="-3154363"/>
              <a:ext cx="82550" cy="101600"/>
            </a:xfrm>
            <a:custGeom>
              <a:avLst/>
              <a:gdLst>
                <a:gd name="T0" fmla="*/ 7 w 22"/>
                <a:gd name="T1" fmla="*/ 24 h 27"/>
                <a:gd name="T2" fmla="*/ 19 w 22"/>
                <a:gd name="T3" fmla="*/ 9 h 27"/>
                <a:gd name="T4" fmla="*/ 7 w 22"/>
                <a:gd name="T5" fmla="*/ 24 h 27"/>
              </a:gdLst>
              <a:ahLst/>
              <a:cxnLst>
                <a:cxn ang="0">
                  <a:pos x="T0" y="T1"/>
                </a:cxn>
                <a:cxn ang="0">
                  <a:pos x="T2" y="T3"/>
                </a:cxn>
                <a:cxn ang="0">
                  <a:pos x="T4" y="T5"/>
                </a:cxn>
              </a:cxnLst>
              <a:rect l="0" t="0" r="r" b="b"/>
              <a:pathLst>
                <a:path w="22" h="27">
                  <a:moveTo>
                    <a:pt x="7" y="24"/>
                  </a:moveTo>
                  <a:cubicBezTo>
                    <a:pt x="0" y="22"/>
                    <a:pt x="14" y="0"/>
                    <a:pt x="19" y="9"/>
                  </a:cubicBezTo>
                  <a:cubicBezTo>
                    <a:pt x="22" y="16"/>
                    <a:pt x="13" y="27"/>
                    <a:pt x="7"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9" name="Freeform 383"/>
            <p:cNvSpPr>
              <a:spLocks/>
            </p:cNvSpPr>
            <p:nvPr/>
          </p:nvSpPr>
          <p:spPr bwMode="auto">
            <a:xfrm>
              <a:off x="14897100" y="-3660775"/>
              <a:ext cx="58738" cy="106363"/>
            </a:xfrm>
            <a:custGeom>
              <a:avLst/>
              <a:gdLst>
                <a:gd name="T0" fmla="*/ 1 w 16"/>
                <a:gd name="T1" fmla="*/ 10 h 28"/>
                <a:gd name="T2" fmla="*/ 2 w 16"/>
                <a:gd name="T3" fmla="*/ 3 h 28"/>
                <a:gd name="T4" fmla="*/ 11 w 16"/>
                <a:gd name="T5" fmla="*/ 0 h 28"/>
                <a:gd name="T6" fmla="*/ 12 w 16"/>
                <a:gd name="T7" fmla="*/ 10 h 28"/>
                <a:gd name="T8" fmla="*/ 16 w 16"/>
                <a:gd name="T9" fmla="*/ 19 h 28"/>
                <a:gd name="T10" fmla="*/ 11 w 16"/>
                <a:gd name="T11" fmla="*/ 26 h 28"/>
                <a:gd name="T12" fmla="*/ 1 w 16"/>
                <a:gd name="T13" fmla="*/ 10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1" y="10"/>
                  </a:moveTo>
                  <a:cubicBezTo>
                    <a:pt x="0" y="6"/>
                    <a:pt x="0" y="6"/>
                    <a:pt x="2" y="3"/>
                  </a:cubicBezTo>
                  <a:cubicBezTo>
                    <a:pt x="3" y="2"/>
                    <a:pt x="9" y="0"/>
                    <a:pt x="11" y="0"/>
                  </a:cubicBezTo>
                  <a:cubicBezTo>
                    <a:pt x="12" y="3"/>
                    <a:pt x="11" y="6"/>
                    <a:pt x="12" y="10"/>
                  </a:cubicBezTo>
                  <a:cubicBezTo>
                    <a:pt x="13" y="13"/>
                    <a:pt x="15" y="16"/>
                    <a:pt x="16" y="19"/>
                  </a:cubicBezTo>
                  <a:cubicBezTo>
                    <a:pt x="16" y="25"/>
                    <a:pt x="15" y="25"/>
                    <a:pt x="11" y="26"/>
                  </a:cubicBezTo>
                  <a:cubicBezTo>
                    <a:pt x="1" y="28"/>
                    <a:pt x="1" y="17"/>
                    <a:pt x="1"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0" name="Freeform 384"/>
            <p:cNvSpPr>
              <a:spLocks/>
            </p:cNvSpPr>
            <p:nvPr/>
          </p:nvSpPr>
          <p:spPr bwMode="auto">
            <a:xfrm>
              <a:off x="14862175" y="-3727450"/>
              <a:ext cx="49213" cy="49213"/>
            </a:xfrm>
            <a:custGeom>
              <a:avLst/>
              <a:gdLst>
                <a:gd name="T0" fmla="*/ 13 w 13"/>
                <a:gd name="T1" fmla="*/ 12 h 13"/>
                <a:gd name="T2" fmla="*/ 1 w 13"/>
                <a:gd name="T3" fmla="*/ 3 h 13"/>
                <a:gd name="T4" fmla="*/ 7 w 13"/>
                <a:gd name="T5" fmla="*/ 4 h 13"/>
                <a:gd name="T6" fmla="*/ 10 w 13"/>
                <a:gd name="T7" fmla="*/ 0 h 13"/>
                <a:gd name="T8" fmla="*/ 13 w 13"/>
                <a:gd name="T9" fmla="*/ 12 h 13"/>
              </a:gdLst>
              <a:ahLst/>
              <a:cxnLst>
                <a:cxn ang="0">
                  <a:pos x="T0" y="T1"/>
                </a:cxn>
                <a:cxn ang="0">
                  <a:pos x="T2" y="T3"/>
                </a:cxn>
                <a:cxn ang="0">
                  <a:pos x="T4" y="T5"/>
                </a:cxn>
                <a:cxn ang="0">
                  <a:pos x="T6" y="T7"/>
                </a:cxn>
                <a:cxn ang="0">
                  <a:pos x="T8" y="T9"/>
                </a:cxn>
              </a:cxnLst>
              <a:rect l="0" t="0" r="r" b="b"/>
              <a:pathLst>
                <a:path w="13" h="13">
                  <a:moveTo>
                    <a:pt x="13" y="12"/>
                  </a:moveTo>
                  <a:cubicBezTo>
                    <a:pt x="6" y="13"/>
                    <a:pt x="0" y="10"/>
                    <a:pt x="1" y="3"/>
                  </a:cubicBezTo>
                  <a:cubicBezTo>
                    <a:pt x="3" y="3"/>
                    <a:pt x="5" y="3"/>
                    <a:pt x="7" y="4"/>
                  </a:cubicBezTo>
                  <a:cubicBezTo>
                    <a:pt x="7" y="1"/>
                    <a:pt x="7" y="1"/>
                    <a:pt x="10" y="0"/>
                  </a:cubicBezTo>
                  <a:cubicBezTo>
                    <a:pt x="12" y="3"/>
                    <a:pt x="12" y="8"/>
                    <a:pt x="13"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1" name="Freeform 385"/>
            <p:cNvSpPr>
              <a:spLocks/>
            </p:cNvSpPr>
            <p:nvPr/>
          </p:nvSpPr>
          <p:spPr bwMode="auto">
            <a:xfrm>
              <a:off x="14652625" y="-4137025"/>
              <a:ext cx="1795463" cy="1084263"/>
            </a:xfrm>
            <a:custGeom>
              <a:avLst/>
              <a:gdLst>
                <a:gd name="T0" fmla="*/ 46 w 479"/>
                <a:gd name="T1" fmla="*/ 84 h 289"/>
                <a:gd name="T2" fmla="*/ 40 w 479"/>
                <a:gd name="T3" fmla="*/ 63 h 289"/>
                <a:gd name="T4" fmla="*/ 7 w 479"/>
                <a:gd name="T5" fmla="*/ 42 h 289"/>
                <a:gd name="T6" fmla="*/ 13 w 479"/>
                <a:gd name="T7" fmla="*/ 18 h 289"/>
                <a:gd name="T8" fmla="*/ 50 w 479"/>
                <a:gd name="T9" fmla="*/ 3 h 289"/>
                <a:gd name="T10" fmla="*/ 67 w 479"/>
                <a:gd name="T11" fmla="*/ 14 h 289"/>
                <a:gd name="T12" fmla="*/ 99 w 479"/>
                <a:gd name="T13" fmla="*/ 28 h 289"/>
                <a:gd name="T14" fmla="*/ 111 w 479"/>
                <a:gd name="T15" fmla="*/ 56 h 289"/>
                <a:gd name="T16" fmla="*/ 142 w 479"/>
                <a:gd name="T17" fmla="*/ 49 h 289"/>
                <a:gd name="T18" fmla="*/ 178 w 479"/>
                <a:gd name="T19" fmla="*/ 74 h 289"/>
                <a:gd name="T20" fmla="*/ 211 w 479"/>
                <a:gd name="T21" fmla="*/ 90 h 289"/>
                <a:gd name="T22" fmla="*/ 161 w 479"/>
                <a:gd name="T23" fmla="*/ 104 h 289"/>
                <a:gd name="T24" fmla="*/ 173 w 479"/>
                <a:gd name="T25" fmla="*/ 125 h 289"/>
                <a:gd name="T26" fmla="*/ 188 w 479"/>
                <a:gd name="T27" fmla="*/ 126 h 289"/>
                <a:gd name="T28" fmla="*/ 211 w 479"/>
                <a:gd name="T29" fmla="*/ 142 h 289"/>
                <a:gd name="T30" fmla="*/ 213 w 479"/>
                <a:gd name="T31" fmla="*/ 166 h 289"/>
                <a:gd name="T32" fmla="*/ 221 w 479"/>
                <a:gd name="T33" fmla="*/ 182 h 289"/>
                <a:gd name="T34" fmla="*/ 232 w 479"/>
                <a:gd name="T35" fmla="*/ 161 h 289"/>
                <a:gd name="T36" fmla="*/ 269 w 479"/>
                <a:gd name="T37" fmla="*/ 166 h 289"/>
                <a:gd name="T38" fmla="*/ 300 w 479"/>
                <a:gd name="T39" fmla="*/ 188 h 289"/>
                <a:gd name="T40" fmla="*/ 323 w 479"/>
                <a:gd name="T41" fmla="*/ 165 h 289"/>
                <a:gd name="T42" fmla="*/ 349 w 479"/>
                <a:gd name="T43" fmla="*/ 152 h 289"/>
                <a:gd name="T44" fmla="*/ 400 w 479"/>
                <a:gd name="T45" fmla="*/ 143 h 289"/>
                <a:gd name="T46" fmla="*/ 431 w 479"/>
                <a:gd name="T47" fmla="*/ 150 h 289"/>
                <a:gd name="T48" fmla="*/ 456 w 479"/>
                <a:gd name="T49" fmla="*/ 164 h 289"/>
                <a:gd name="T50" fmla="*/ 472 w 479"/>
                <a:gd name="T51" fmla="*/ 183 h 289"/>
                <a:gd name="T52" fmla="*/ 476 w 479"/>
                <a:gd name="T53" fmla="*/ 215 h 289"/>
                <a:gd name="T54" fmla="*/ 455 w 479"/>
                <a:gd name="T55" fmla="*/ 272 h 289"/>
                <a:gd name="T56" fmla="*/ 405 w 479"/>
                <a:gd name="T57" fmla="*/ 283 h 289"/>
                <a:gd name="T58" fmla="*/ 373 w 479"/>
                <a:gd name="T59" fmla="*/ 250 h 289"/>
                <a:gd name="T60" fmla="*/ 367 w 479"/>
                <a:gd name="T61" fmla="*/ 275 h 289"/>
                <a:gd name="T62" fmla="*/ 328 w 479"/>
                <a:gd name="T63" fmla="*/ 280 h 289"/>
                <a:gd name="T64" fmla="*/ 314 w 479"/>
                <a:gd name="T65" fmla="*/ 269 h 289"/>
                <a:gd name="T66" fmla="*/ 294 w 479"/>
                <a:gd name="T67" fmla="*/ 284 h 289"/>
                <a:gd name="T68" fmla="*/ 264 w 479"/>
                <a:gd name="T69" fmla="*/ 281 h 289"/>
                <a:gd name="T70" fmla="*/ 233 w 479"/>
                <a:gd name="T71" fmla="*/ 267 h 289"/>
                <a:gd name="T72" fmla="*/ 227 w 479"/>
                <a:gd name="T73" fmla="*/ 255 h 289"/>
                <a:gd name="T74" fmla="*/ 221 w 479"/>
                <a:gd name="T75" fmla="*/ 252 h 289"/>
                <a:gd name="T76" fmla="*/ 191 w 479"/>
                <a:gd name="T77" fmla="*/ 276 h 289"/>
                <a:gd name="T78" fmla="*/ 165 w 479"/>
                <a:gd name="T79" fmla="*/ 262 h 289"/>
                <a:gd name="T80" fmla="*/ 156 w 479"/>
                <a:gd name="T81" fmla="*/ 262 h 289"/>
                <a:gd name="T82" fmla="*/ 140 w 479"/>
                <a:gd name="T83" fmla="*/ 243 h 289"/>
                <a:gd name="T84" fmla="*/ 136 w 479"/>
                <a:gd name="T85" fmla="*/ 225 h 289"/>
                <a:gd name="T86" fmla="*/ 129 w 479"/>
                <a:gd name="T87" fmla="*/ 203 h 289"/>
                <a:gd name="T88" fmla="*/ 137 w 479"/>
                <a:gd name="T89" fmla="*/ 150 h 289"/>
                <a:gd name="T90" fmla="*/ 122 w 479"/>
                <a:gd name="T91" fmla="*/ 110 h 289"/>
                <a:gd name="T92" fmla="*/ 75 w 479"/>
                <a:gd name="T93" fmla="*/ 9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9" h="289">
                  <a:moveTo>
                    <a:pt x="51" y="91"/>
                  </a:moveTo>
                  <a:cubicBezTo>
                    <a:pt x="56" y="92"/>
                    <a:pt x="59" y="86"/>
                    <a:pt x="54" y="84"/>
                  </a:cubicBezTo>
                  <a:cubicBezTo>
                    <a:pt x="52" y="84"/>
                    <a:pt x="48" y="85"/>
                    <a:pt x="46" y="84"/>
                  </a:cubicBezTo>
                  <a:cubicBezTo>
                    <a:pt x="44" y="83"/>
                    <a:pt x="40" y="82"/>
                    <a:pt x="38" y="80"/>
                  </a:cubicBezTo>
                  <a:cubicBezTo>
                    <a:pt x="36" y="79"/>
                    <a:pt x="30" y="72"/>
                    <a:pt x="30" y="70"/>
                  </a:cubicBezTo>
                  <a:cubicBezTo>
                    <a:pt x="31" y="63"/>
                    <a:pt x="39" y="68"/>
                    <a:pt x="40" y="63"/>
                  </a:cubicBezTo>
                  <a:cubicBezTo>
                    <a:pt x="31" y="63"/>
                    <a:pt x="30" y="58"/>
                    <a:pt x="23" y="52"/>
                  </a:cubicBezTo>
                  <a:cubicBezTo>
                    <a:pt x="21" y="50"/>
                    <a:pt x="19" y="48"/>
                    <a:pt x="16" y="46"/>
                  </a:cubicBezTo>
                  <a:cubicBezTo>
                    <a:pt x="14" y="45"/>
                    <a:pt x="9" y="43"/>
                    <a:pt x="7" y="42"/>
                  </a:cubicBezTo>
                  <a:cubicBezTo>
                    <a:pt x="6" y="39"/>
                    <a:pt x="10" y="35"/>
                    <a:pt x="11" y="32"/>
                  </a:cubicBezTo>
                  <a:cubicBezTo>
                    <a:pt x="14" y="35"/>
                    <a:pt x="18" y="35"/>
                    <a:pt x="21" y="34"/>
                  </a:cubicBezTo>
                  <a:cubicBezTo>
                    <a:pt x="21" y="30"/>
                    <a:pt x="0" y="21"/>
                    <a:pt x="13" y="18"/>
                  </a:cubicBezTo>
                  <a:cubicBezTo>
                    <a:pt x="11" y="10"/>
                    <a:pt x="15" y="13"/>
                    <a:pt x="20" y="12"/>
                  </a:cubicBezTo>
                  <a:cubicBezTo>
                    <a:pt x="26" y="10"/>
                    <a:pt x="23" y="8"/>
                    <a:pt x="27" y="5"/>
                  </a:cubicBezTo>
                  <a:cubicBezTo>
                    <a:pt x="30" y="2"/>
                    <a:pt x="45" y="0"/>
                    <a:pt x="50" y="3"/>
                  </a:cubicBezTo>
                  <a:cubicBezTo>
                    <a:pt x="53" y="5"/>
                    <a:pt x="54" y="9"/>
                    <a:pt x="57" y="10"/>
                  </a:cubicBezTo>
                  <a:cubicBezTo>
                    <a:pt x="59" y="11"/>
                    <a:pt x="61" y="11"/>
                    <a:pt x="62" y="11"/>
                  </a:cubicBezTo>
                  <a:cubicBezTo>
                    <a:pt x="64" y="12"/>
                    <a:pt x="66" y="14"/>
                    <a:pt x="67" y="14"/>
                  </a:cubicBezTo>
                  <a:cubicBezTo>
                    <a:pt x="73" y="15"/>
                    <a:pt x="73" y="12"/>
                    <a:pt x="77" y="16"/>
                  </a:cubicBezTo>
                  <a:cubicBezTo>
                    <a:pt x="80" y="19"/>
                    <a:pt x="80" y="22"/>
                    <a:pt x="86" y="22"/>
                  </a:cubicBezTo>
                  <a:cubicBezTo>
                    <a:pt x="84" y="15"/>
                    <a:pt x="100" y="18"/>
                    <a:pt x="99" y="28"/>
                  </a:cubicBezTo>
                  <a:cubicBezTo>
                    <a:pt x="119" y="36"/>
                    <a:pt x="107" y="62"/>
                    <a:pt x="98" y="75"/>
                  </a:cubicBezTo>
                  <a:cubicBezTo>
                    <a:pt x="101" y="72"/>
                    <a:pt x="105" y="69"/>
                    <a:pt x="107" y="65"/>
                  </a:cubicBezTo>
                  <a:cubicBezTo>
                    <a:pt x="108" y="63"/>
                    <a:pt x="109" y="58"/>
                    <a:pt x="111" y="56"/>
                  </a:cubicBezTo>
                  <a:cubicBezTo>
                    <a:pt x="116" y="52"/>
                    <a:pt x="123" y="58"/>
                    <a:pt x="128" y="57"/>
                  </a:cubicBezTo>
                  <a:cubicBezTo>
                    <a:pt x="130" y="57"/>
                    <a:pt x="136" y="55"/>
                    <a:pt x="137" y="54"/>
                  </a:cubicBezTo>
                  <a:cubicBezTo>
                    <a:pt x="140" y="52"/>
                    <a:pt x="138" y="51"/>
                    <a:pt x="142" y="49"/>
                  </a:cubicBezTo>
                  <a:cubicBezTo>
                    <a:pt x="147" y="47"/>
                    <a:pt x="158" y="48"/>
                    <a:pt x="163" y="50"/>
                  </a:cubicBezTo>
                  <a:cubicBezTo>
                    <a:pt x="171" y="51"/>
                    <a:pt x="171" y="59"/>
                    <a:pt x="178" y="60"/>
                  </a:cubicBezTo>
                  <a:cubicBezTo>
                    <a:pt x="178" y="66"/>
                    <a:pt x="185" y="72"/>
                    <a:pt x="178" y="74"/>
                  </a:cubicBezTo>
                  <a:cubicBezTo>
                    <a:pt x="170" y="76"/>
                    <a:pt x="162" y="70"/>
                    <a:pt x="156" y="70"/>
                  </a:cubicBezTo>
                  <a:cubicBezTo>
                    <a:pt x="157" y="75"/>
                    <a:pt x="178" y="78"/>
                    <a:pt x="183" y="79"/>
                  </a:cubicBezTo>
                  <a:cubicBezTo>
                    <a:pt x="192" y="82"/>
                    <a:pt x="203" y="86"/>
                    <a:pt x="211" y="90"/>
                  </a:cubicBezTo>
                  <a:cubicBezTo>
                    <a:pt x="219" y="96"/>
                    <a:pt x="217" y="105"/>
                    <a:pt x="207" y="108"/>
                  </a:cubicBezTo>
                  <a:cubicBezTo>
                    <a:pt x="199" y="111"/>
                    <a:pt x="185" y="109"/>
                    <a:pt x="176" y="108"/>
                  </a:cubicBezTo>
                  <a:cubicBezTo>
                    <a:pt x="171" y="107"/>
                    <a:pt x="166" y="106"/>
                    <a:pt x="161" y="104"/>
                  </a:cubicBezTo>
                  <a:cubicBezTo>
                    <a:pt x="165" y="106"/>
                    <a:pt x="178" y="111"/>
                    <a:pt x="176" y="115"/>
                  </a:cubicBezTo>
                  <a:cubicBezTo>
                    <a:pt x="181" y="115"/>
                    <a:pt x="190" y="114"/>
                    <a:pt x="189" y="121"/>
                  </a:cubicBezTo>
                  <a:cubicBezTo>
                    <a:pt x="184" y="121"/>
                    <a:pt x="177" y="123"/>
                    <a:pt x="173" y="125"/>
                  </a:cubicBezTo>
                  <a:cubicBezTo>
                    <a:pt x="168" y="127"/>
                    <a:pt x="165" y="130"/>
                    <a:pt x="163" y="136"/>
                  </a:cubicBezTo>
                  <a:cubicBezTo>
                    <a:pt x="166" y="133"/>
                    <a:pt x="175" y="121"/>
                    <a:pt x="178" y="127"/>
                  </a:cubicBezTo>
                  <a:cubicBezTo>
                    <a:pt x="182" y="128"/>
                    <a:pt x="185" y="124"/>
                    <a:pt x="188" y="126"/>
                  </a:cubicBezTo>
                  <a:cubicBezTo>
                    <a:pt x="190" y="125"/>
                    <a:pt x="192" y="125"/>
                    <a:pt x="194" y="124"/>
                  </a:cubicBezTo>
                  <a:cubicBezTo>
                    <a:pt x="196" y="123"/>
                    <a:pt x="205" y="138"/>
                    <a:pt x="204" y="141"/>
                  </a:cubicBezTo>
                  <a:cubicBezTo>
                    <a:pt x="206" y="141"/>
                    <a:pt x="209" y="141"/>
                    <a:pt x="211" y="142"/>
                  </a:cubicBezTo>
                  <a:cubicBezTo>
                    <a:pt x="214" y="143"/>
                    <a:pt x="213" y="146"/>
                    <a:pt x="217" y="146"/>
                  </a:cubicBezTo>
                  <a:cubicBezTo>
                    <a:pt x="218" y="151"/>
                    <a:pt x="217" y="156"/>
                    <a:pt x="215" y="161"/>
                  </a:cubicBezTo>
                  <a:cubicBezTo>
                    <a:pt x="215" y="162"/>
                    <a:pt x="214" y="165"/>
                    <a:pt x="213" y="166"/>
                  </a:cubicBezTo>
                  <a:cubicBezTo>
                    <a:pt x="211" y="168"/>
                    <a:pt x="208" y="166"/>
                    <a:pt x="208" y="169"/>
                  </a:cubicBezTo>
                  <a:cubicBezTo>
                    <a:pt x="214" y="171"/>
                    <a:pt x="214" y="169"/>
                    <a:pt x="217" y="175"/>
                  </a:cubicBezTo>
                  <a:cubicBezTo>
                    <a:pt x="219" y="177"/>
                    <a:pt x="220" y="180"/>
                    <a:pt x="221" y="182"/>
                  </a:cubicBezTo>
                  <a:cubicBezTo>
                    <a:pt x="222" y="184"/>
                    <a:pt x="225" y="184"/>
                    <a:pt x="225" y="188"/>
                  </a:cubicBezTo>
                  <a:cubicBezTo>
                    <a:pt x="234" y="188"/>
                    <a:pt x="224" y="174"/>
                    <a:pt x="224" y="172"/>
                  </a:cubicBezTo>
                  <a:cubicBezTo>
                    <a:pt x="223" y="168"/>
                    <a:pt x="226" y="157"/>
                    <a:pt x="232" y="161"/>
                  </a:cubicBezTo>
                  <a:cubicBezTo>
                    <a:pt x="237" y="164"/>
                    <a:pt x="237" y="177"/>
                    <a:pt x="244" y="177"/>
                  </a:cubicBezTo>
                  <a:cubicBezTo>
                    <a:pt x="252" y="178"/>
                    <a:pt x="252" y="164"/>
                    <a:pt x="259" y="176"/>
                  </a:cubicBezTo>
                  <a:cubicBezTo>
                    <a:pt x="259" y="172"/>
                    <a:pt x="266" y="165"/>
                    <a:pt x="269" y="166"/>
                  </a:cubicBezTo>
                  <a:cubicBezTo>
                    <a:pt x="269" y="174"/>
                    <a:pt x="275" y="178"/>
                    <a:pt x="281" y="180"/>
                  </a:cubicBezTo>
                  <a:cubicBezTo>
                    <a:pt x="287" y="182"/>
                    <a:pt x="292" y="185"/>
                    <a:pt x="289" y="192"/>
                  </a:cubicBezTo>
                  <a:cubicBezTo>
                    <a:pt x="292" y="187"/>
                    <a:pt x="295" y="189"/>
                    <a:pt x="300" y="188"/>
                  </a:cubicBezTo>
                  <a:cubicBezTo>
                    <a:pt x="307" y="186"/>
                    <a:pt x="303" y="187"/>
                    <a:pt x="299" y="182"/>
                  </a:cubicBezTo>
                  <a:cubicBezTo>
                    <a:pt x="291" y="174"/>
                    <a:pt x="308" y="174"/>
                    <a:pt x="312" y="167"/>
                  </a:cubicBezTo>
                  <a:cubicBezTo>
                    <a:pt x="314" y="175"/>
                    <a:pt x="320" y="168"/>
                    <a:pt x="323" y="165"/>
                  </a:cubicBezTo>
                  <a:cubicBezTo>
                    <a:pt x="329" y="161"/>
                    <a:pt x="331" y="162"/>
                    <a:pt x="338" y="163"/>
                  </a:cubicBezTo>
                  <a:cubicBezTo>
                    <a:pt x="336" y="162"/>
                    <a:pt x="336" y="160"/>
                    <a:pt x="336" y="158"/>
                  </a:cubicBezTo>
                  <a:cubicBezTo>
                    <a:pt x="342" y="156"/>
                    <a:pt x="344" y="157"/>
                    <a:pt x="349" y="152"/>
                  </a:cubicBezTo>
                  <a:cubicBezTo>
                    <a:pt x="353" y="149"/>
                    <a:pt x="354" y="144"/>
                    <a:pt x="360" y="145"/>
                  </a:cubicBezTo>
                  <a:cubicBezTo>
                    <a:pt x="366" y="147"/>
                    <a:pt x="369" y="152"/>
                    <a:pt x="374" y="153"/>
                  </a:cubicBezTo>
                  <a:cubicBezTo>
                    <a:pt x="384" y="154"/>
                    <a:pt x="391" y="144"/>
                    <a:pt x="400" y="143"/>
                  </a:cubicBezTo>
                  <a:cubicBezTo>
                    <a:pt x="405" y="142"/>
                    <a:pt x="408" y="144"/>
                    <a:pt x="412" y="145"/>
                  </a:cubicBezTo>
                  <a:cubicBezTo>
                    <a:pt x="417" y="146"/>
                    <a:pt x="421" y="145"/>
                    <a:pt x="426" y="147"/>
                  </a:cubicBezTo>
                  <a:cubicBezTo>
                    <a:pt x="429" y="149"/>
                    <a:pt x="429" y="148"/>
                    <a:pt x="431" y="150"/>
                  </a:cubicBezTo>
                  <a:cubicBezTo>
                    <a:pt x="432" y="152"/>
                    <a:pt x="431" y="155"/>
                    <a:pt x="432" y="156"/>
                  </a:cubicBezTo>
                  <a:cubicBezTo>
                    <a:pt x="434" y="158"/>
                    <a:pt x="442" y="158"/>
                    <a:pt x="445" y="159"/>
                  </a:cubicBezTo>
                  <a:cubicBezTo>
                    <a:pt x="448" y="161"/>
                    <a:pt x="453" y="162"/>
                    <a:pt x="456" y="164"/>
                  </a:cubicBezTo>
                  <a:cubicBezTo>
                    <a:pt x="459" y="166"/>
                    <a:pt x="462" y="170"/>
                    <a:pt x="464" y="174"/>
                  </a:cubicBezTo>
                  <a:cubicBezTo>
                    <a:pt x="465" y="176"/>
                    <a:pt x="465" y="178"/>
                    <a:pt x="466" y="179"/>
                  </a:cubicBezTo>
                  <a:cubicBezTo>
                    <a:pt x="468" y="180"/>
                    <a:pt x="471" y="182"/>
                    <a:pt x="472" y="183"/>
                  </a:cubicBezTo>
                  <a:cubicBezTo>
                    <a:pt x="473" y="185"/>
                    <a:pt x="472" y="188"/>
                    <a:pt x="473" y="191"/>
                  </a:cubicBezTo>
                  <a:cubicBezTo>
                    <a:pt x="474" y="194"/>
                    <a:pt x="476" y="195"/>
                    <a:pt x="476" y="199"/>
                  </a:cubicBezTo>
                  <a:cubicBezTo>
                    <a:pt x="476" y="204"/>
                    <a:pt x="476" y="210"/>
                    <a:pt x="476" y="215"/>
                  </a:cubicBezTo>
                  <a:cubicBezTo>
                    <a:pt x="476" y="222"/>
                    <a:pt x="476" y="226"/>
                    <a:pt x="477" y="232"/>
                  </a:cubicBezTo>
                  <a:cubicBezTo>
                    <a:pt x="479" y="241"/>
                    <a:pt x="477" y="246"/>
                    <a:pt x="472" y="252"/>
                  </a:cubicBezTo>
                  <a:cubicBezTo>
                    <a:pt x="466" y="258"/>
                    <a:pt x="462" y="267"/>
                    <a:pt x="455" y="272"/>
                  </a:cubicBezTo>
                  <a:cubicBezTo>
                    <a:pt x="449" y="277"/>
                    <a:pt x="443" y="276"/>
                    <a:pt x="435" y="275"/>
                  </a:cubicBezTo>
                  <a:cubicBezTo>
                    <a:pt x="425" y="274"/>
                    <a:pt x="424" y="282"/>
                    <a:pt x="416" y="285"/>
                  </a:cubicBezTo>
                  <a:cubicBezTo>
                    <a:pt x="412" y="286"/>
                    <a:pt x="408" y="284"/>
                    <a:pt x="405" y="283"/>
                  </a:cubicBezTo>
                  <a:cubicBezTo>
                    <a:pt x="401" y="281"/>
                    <a:pt x="398" y="281"/>
                    <a:pt x="394" y="280"/>
                  </a:cubicBezTo>
                  <a:cubicBezTo>
                    <a:pt x="385" y="279"/>
                    <a:pt x="381" y="276"/>
                    <a:pt x="379" y="267"/>
                  </a:cubicBezTo>
                  <a:cubicBezTo>
                    <a:pt x="378" y="261"/>
                    <a:pt x="380" y="250"/>
                    <a:pt x="373" y="250"/>
                  </a:cubicBezTo>
                  <a:cubicBezTo>
                    <a:pt x="373" y="246"/>
                    <a:pt x="369" y="245"/>
                    <a:pt x="366" y="243"/>
                  </a:cubicBezTo>
                  <a:cubicBezTo>
                    <a:pt x="368" y="252"/>
                    <a:pt x="371" y="255"/>
                    <a:pt x="370" y="264"/>
                  </a:cubicBezTo>
                  <a:cubicBezTo>
                    <a:pt x="369" y="267"/>
                    <a:pt x="370" y="273"/>
                    <a:pt x="367" y="275"/>
                  </a:cubicBezTo>
                  <a:cubicBezTo>
                    <a:pt x="364" y="279"/>
                    <a:pt x="361" y="278"/>
                    <a:pt x="357" y="279"/>
                  </a:cubicBezTo>
                  <a:cubicBezTo>
                    <a:pt x="349" y="280"/>
                    <a:pt x="344" y="282"/>
                    <a:pt x="336" y="281"/>
                  </a:cubicBezTo>
                  <a:cubicBezTo>
                    <a:pt x="332" y="281"/>
                    <a:pt x="331" y="283"/>
                    <a:pt x="328" y="280"/>
                  </a:cubicBezTo>
                  <a:cubicBezTo>
                    <a:pt x="327" y="278"/>
                    <a:pt x="328" y="271"/>
                    <a:pt x="328" y="268"/>
                  </a:cubicBezTo>
                  <a:cubicBezTo>
                    <a:pt x="327" y="273"/>
                    <a:pt x="327" y="281"/>
                    <a:pt x="323" y="283"/>
                  </a:cubicBezTo>
                  <a:cubicBezTo>
                    <a:pt x="315" y="286"/>
                    <a:pt x="319" y="273"/>
                    <a:pt x="314" y="269"/>
                  </a:cubicBezTo>
                  <a:cubicBezTo>
                    <a:pt x="314" y="278"/>
                    <a:pt x="317" y="281"/>
                    <a:pt x="309" y="283"/>
                  </a:cubicBezTo>
                  <a:cubicBezTo>
                    <a:pt x="300" y="285"/>
                    <a:pt x="297" y="285"/>
                    <a:pt x="297" y="275"/>
                  </a:cubicBezTo>
                  <a:cubicBezTo>
                    <a:pt x="293" y="276"/>
                    <a:pt x="294" y="281"/>
                    <a:pt x="294" y="284"/>
                  </a:cubicBezTo>
                  <a:cubicBezTo>
                    <a:pt x="288" y="286"/>
                    <a:pt x="284" y="281"/>
                    <a:pt x="280" y="277"/>
                  </a:cubicBezTo>
                  <a:cubicBezTo>
                    <a:pt x="280" y="281"/>
                    <a:pt x="282" y="283"/>
                    <a:pt x="283" y="286"/>
                  </a:cubicBezTo>
                  <a:cubicBezTo>
                    <a:pt x="276" y="287"/>
                    <a:pt x="266" y="287"/>
                    <a:pt x="264" y="281"/>
                  </a:cubicBezTo>
                  <a:cubicBezTo>
                    <a:pt x="264" y="287"/>
                    <a:pt x="253" y="289"/>
                    <a:pt x="252" y="283"/>
                  </a:cubicBezTo>
                  <a:cubicBezTo>
                    <a:pt x="247" y="285"/>
                    <a:pt x="232" y="286"/>
                    <a:pt x="231" y="280"/>
                  </a:cubicBezTo>
                  <a:cubicBezTo>
                    <a:pt x="230" y="277"/>
                    <a:pt x="233" y="270"/>
                    <a:pt x="233" y="267"/>
                  </a:cubicBezTo>
                  <a:cubicBezTo>
                    <a:pt x="234" y="264"/>
                    <a:pt x="234" y="260"/>
                    <a:pt x="234" y="256"/>
                  </a:cubicBezTo>
                  <a:cubicBezTo>
                    <a:pt x="231" y="254"/>
                    <a:pt x="233" y="251"/>
                    <a:pt x="233" y="247"/>
                  </a:cubicBezTo>
                  <a:cubicBezTo>
                    <a:pt x="230" y="249"/>
                    <a:pt x="228" y="252"/>
                    <a:pt x="227" y="255"/>
                  </a:cubicBezTo>
                  <a:cubicBezTo>
                    <a:pt x="226" y="257"/>
                    <a:pt x="227" y="259"/>
                    <a:pt x="227" y="261"/>
                  </a:cubicBezTo>
                  <a:cubicBezTo>
                    <a:pt x="226" y="263"/>
                    <a:pt x="224" y="265"/>
                    <a:pt x="223" y="267"/>
                  </a:cubicBezTo>
                  <a:cubicBezTo>
                    <a:pt x="223" y="262"/>
                    <a:pt x="221" y="257"/>
                    <a:pt x="221" y="252"/>
                  </a:cubicBezTo>
                  <a:cubicBezTo>
                    <a:pt x="220" y="257"/>
                    <a:pt x="221" y="264"/>
                    <a:pt x="219" y="269"/>
                  </a:cubicBezTo>
                  <a:cubicBezTo>
                    <a:pt x="216" y="277"/>
                    <a:pt x="211" y="276"/>
                    <a:pt x="204" y="278"/>
                  </a:cubicBezTo>
                  <a:cubicBezTo>
                    <a:pt x="197" y="280"/>
                    <a:pt x="196" y="278"/>
                    <a:pt x="191" y="276"/>
                  </a:cubicBezTo>
                  <a:cubicBezTo>
                    <a:pt x="188" y="275"/>
                    <a:pt x="186" y="276"/>
                    <a:pt x="184" y="275"/>
                  </a:cubicBezTo>
                  <a:cubicBezTo>
                    <a:pt x="182" y="274"/>
                    <a:pt x="180" y="271"/>
                    <a:pt x="178" y="270"/>
                  </a:cubicBezTo>
                  <a:cubicBezTo>
                    <a:pt x="174" y="267"/>
                    <a:pt x="166" y="267"/>
                    <a:pt x="165" y="262"/>
                  </a:cubicBezTo>
                  <a:cubicBezTo>
                    <a:pt x="172" y="262"/>
                    <a:pt x="175" y="250"/>
                    <a:pt x="174" y="245"/>
                  </a:cubicBezTo>
                  <a:cubicBezTo>
                    <a:pt x="171" y="248"/>
                    <a:pt x="169" y="254"/>
                    <a:pt x="165" y="257"/>
                  </a:cubicBezTo>
                  <a:cubicBezTo>
                    <a:pt x="164" y="258"/>
                    <a:pt x="157" y="262"/>
                    <a:pt x="156" y="262"/>
                  </a:cubicBezTo>
                  <a:cubicBezTo>
                    <a:pt x="152" y="262"/>
                    <a:pt x="153" y="260"/>
                    <a:pt x="150" y="258"/>
                  </a:cubicBezTo>
                  <a:cubicBezTo>
                    <a:pt x="145" y="254"/>
                    <a:pt x="138" y="256"/>
                    <a:pt x="138" y="249"/>
                  </a:cubicBezTo>
                  <a:cubicBezTo>
                    <a:pt x="138" y="247"/>
                    <a:pt x="140" y="245"/>
                    <a:pt x="140" y="243"/>
                  </a:cubicBezTo>
                  <a:cubicBezTo>
                    <a:pt x="140" y="240"/>
                    <a:pt x="140" y="238"/>
                    <a:pt x="140" y="235"/>
                  </a:cubicBezTo>
                  <a:cubicBezTo>
                    <a:pt x="139" y="235"/>
                    <a:pt x="139" y="235"/>
                    <a:pt x="138" y="234"/>
                  </a:cubicBezTo>
                  <a:cubicBezTo>
                    <a:pt x="138" y="232"/>
                    <a:pt x="136" y="228"/>
                    <a:pt x="136" y="225"/>
                  </a:cubicBezTo>
                  <a:cubicBezTo>
                    <a:pt x="136" y="223"/>
                    <a:pt x="140" y="221"/>
                    <a:pt x="139" y="219"/>
                  </a:cubicBezTo>
                  <a:cubicBezTo>
                    <a:pt x="138" y="217"/>
                    <a:pt x="133" y="216"/>
                    <a:pt x="132" y="214"/>
                  </a:cubicBezTo>
                  <a:cubicBezTo>
                    <a:pt x="130" y="212"/>
                    <a:pt x="129" y="206"/>
                    <a:pt x="129" y="203"/>
                  </a:cubicBezTo>
                  <a:cubicBezTo>
                    <a:pt x="128" y="195"/>
                    <a:pt x="129" y="186"/>
                    <a:pt x="132" y="179"/>
                  </a:cubicBezTo>
                  <a:cubicBezTo>
                    <a:pt x="137" y="170"/>
                    <a:pt x="140" y="168"/>
                    <a:pt x="138" y="159"/>
                  </a:cubicBezTo>
                  <a:cubicBezTo>
                    <a:pt x="138" y="156"/>
                    <a:pt x="137" y="153"/>
                    <a:pt x="137" y="150"/>
                  </a:cubicBezTo>
                  <a:cubicBezTo>
                    <a:pt x="137" y="147"/>
                    <a:pt x="138" y="141"/>
                    <a:pt x="137" y="138"/>
                  </a:cubicBezTo>
                  <a:cubicBezTo>
                    <a:pt x="136" y="134"/>
                    <a:pt x="130" y="134"/>
                    <a:pt x="128" y="130"/>
                  </a:cubicBezTo>
                  <a:cubicBezTo>
                    <a:pt x="123" y="124"/>
                    <a:pt x="125" y="116"/>
                    <a:pt x="122" y="110"/>
                  </a:cubicBezTo>
                  <a:cubicBezTo>
                    <a:pt x="117" y="101"/>
                    <a:pt x="112" y="97"/>
                    <a:pt x="113" y="87"/>
                  </a:cubicBezTo>
                  <a:cubicBezTo>
                    <a:pt x="106" y="82"/>
                    <a:pt x="92" y="90"/>
                    <a:pt x="95" y="98"/>
                  </a:cubicBezTo>
                  <a:cubicBezTo>
                    <a:pt x="89" y="98"/>
                    <a:pt x="82" y="95"/>
                    <a:pt x="75" y="95"/>
                  </a:cubicBezTo>
                  <a:cubicBezTo>
                    <a:pt x="68" y="94"/>
                    <a:pt x="67" y="96"/>
                    <a:pt x="61" y="99"/>
                  </a:cubicBezTo>
                  <a:cubicBezTo>
                    <a:pt x="56" y="101"/>
                    <a:pt x="49" y="99"/>
                    <a:pt x="51" y="91"/>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2" name="Freeform 386"/>
            <p:cNvSpPr>
              <a:spLocks/>
            </p:cNvSpPr>
            <p:nvPr/>
          </p:nvSpPr>
          <p:spPr bwMode="auto">
            <a:xfrm>
              <a:off x="15316200" y="-4035425"/>
              <a:ext cx="101600" cy="192088"/>
            </a:xfrm>
            <a:custGeom>
              <a:avLst/>
              <a:gdLst>
                <a:gd name="T0" fmla="*/ 18 w 27"/>
                <a:gd name="T1" fmla="*/ 44 h 51"/>
                <a:gd name="T2" fmla="*/ 4 w 27"/>
                <a:gd name="T3" fmla="*/ 23 h 51"/>
                <a:gd name="T4" fmla="*/ 2 w 27"/>
                <a:gd name="T5" fmla="*/ 9 h 51"/>
                <a:gd name="T6" fmla="*/ 21 w 27"/>
                <a:gd name="T7" fmla="*/ 4 h 51"/>
                <a:gd name="T8" fmla="*/ 25 w 27"/>
                <a:gd name="T9" fmla="*/ 18 h 51"/>
                <a:gd name="T10" fmla="*/ 22 w 27"/>
                <a:gd name="T11" fmla="*/ 32 h 51"/>
                <a:gd name="T12" fmla="*/ 18 w 27"/>
                <a:gd name="T13" fmla="*/ 44 h 51"/>
              </a:gdLst>
              <a:ahLst/>
              <a:cxnLst>
                <a:cxn ang="0">
                  <a:pos x="T0" y="T1"/>
                </a:cxn>
                <a:cxn ang="0">
                  <a:pos x="T2" y="T3"/>
                </a:cxn>
                <a:cxn ang="0">
                  <a:pos x="T4" y="T5"/>
                </a:cxn>
                <a:cxn ang="0">
                  <a:pos x="T6" y="T7"/>
                </a:cxn>
                <a:cxn ang="0">
                  <a:pos x="T8" y="T9"/>
                </a:cxn>
                <a:cxn ang="0">
                  <a:pos x="T10" y="T11"/>
                </a:cxn>
                <a:cxn ang="0">
                  <a:pos x="T12" y="T13"/>
                </a:cxn>
              </a:cxnLst>
              <a:rect l="0" t="0" r="r" b="b"/>
              <a:pathLst>
                <a:path w="27" h="51">
                  <a:moveTo>
                    <a:pt x="18" y="44"/>
                  </a:moveTo>
                  <a:cubicBezTo>
                    <a:pt x="11" y="39"/>
                    <a:pt x="7" y="32"/>
                    <a:pt x="4" y="23"/>
                  </a:cubicBezTo>
                  <a:cubicBezTo>
                    <a:pt x="3" y="20"/>
                    <a:pt x="0" y="12"/>
                    <a:pt x="2" y="9"/>
                  </a:cubicBezTo>
                  <a:cubicBezTo>
                    <a:pt x="4" y="4"/>
                    <a:pt x="17" y="0"/>
                    <a:pt x="21" y="4"/>
                  </a:cubicBezTo>
                  <a:cubicBezTo>
                    <a:pt x="23" y="7"/>
                    <a:pt x="24" y="14"/>
                    <a:pt x="25" y="18"/>
                  </a:cubicBezTo>
                  <a:cubicBezTo>
                    <a:pt x="25" y="24"/>
                    <a:pt x="21" y="25"/>
                    <a:pt x="22" y="32"/>
                  </a:cubicBezTo>
                  <a:cubicBezTo>
                    <a:pt x="22" y="34"/>
                    <a:pt x="27" y="51"/>
                    <a:pt x="18" y="4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3" name="Freeform 387"/>
            <p:cNvSpPr>
              <a:spLocks/>
            </p:cNvSpPr>
            <p:nvPr/>
          </p:nvSpPr>
          <p:spPr bwMode="auto">
            <a:xfrm>
              <a:off x="15236825" y="-4214813"/>
              <a:ext cx="87313" cy="60325"/>
            </a:xfrm>
            <a:custGeom>
              <a:avLst/>
              <a:gdLst>
                <a:gd name="T0" fmla="*/ 18 w 23"/>
                <a:gd name="T1" fmla="*/ 3 h 16"/>
                <a:gd name="T2" fmla="*/ 12 w 23"/>
                <a:gd name="T3" fmla="*/ 16 h 16"/>
                <a:gd name="T4" fmla="*/ 4 w 23"/>
                <a:gd name="T5" fmla="*/ 2 h 16"/>
                <a:gd name="T6" fmla="*/ 18 w 23"/>
                <a:gd name="T7" fmla="*/ 3 h 16"/>
              </a:gdLst>
              <a:ahLst/>
              <a:cxnLst>
                <a:cxn ang="0">
                  <a:pos x="T0" y="T1"/>
                </a:cxn>
                <a:cxn ang="0">
                  <a:pos x="T2" y="T3"/>
                </a:cxn>
                <a:cxn ang="0">
                  <a:pos x="T4" y="T5"/>
                </a:cxn>
                <a:cxn ang="0">
                  <a:pos x="T6" y="T7"/>
                </a:cxn>
              </a:cxnLst>
              <a:rect l="0" t="0" r="r" b="b"/>
              <a:pathLst>
                <a:path w="23" h="16">
                  <a:moveTo>
                    <a:pt x="18" y="3"/>
                  </a:moveTo>
                  <a:cubicBezTo>
                    <a:pt x="23" y="8"/>
                    <a:pt x="19" y="16"/>
                    <a:pt x="12" y="16"/>
                  </a:cubicBezTo>
                  <a:cubicBezTo>
                    <a:pt x="7" y="15"/>
                    <a:pt x="0" y="6"/>
                    <a:pt x="4" y="2"/>
                  </a:cubicBezTo>
                  <a:cubicBezTo>
                    <a:pt x="7" y="0"/>
                    <a:pt x="16" y="1"/>
                    <a:pt x="18" y="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4" name="Freeform 388"/>
            <p:cNvSpPr>
              <a:spLocks/>
            </p:cNvSpPr>
            <p:nvPr/>
          </p:nvSpPr>
          <p:spPr bwMode="auto">
            <a:xfrm>
              <a:off x="15244762" y="-4410075"/>
              <a:ext cx="173038" cy="231775"/>
            </a:xfrm>
            <a:custGeom>
              <a:avLst/>
              <a:gdLst>
                <a:gd name="T0" fmla="*/ 22 w 46"/>
                <a:gd name="T1" fmla="*/ 7 h 62"/>
                <a:gd name="T2" fmla="*/ 30 w 46"/>
                <a:gd name="T3" fmla="*/ 10 h 62"/>
                <a:gd name="T4" fmla="*/ 39 w 46"/>
                <a:gd name="T5" fmla="*/ 18 h 62"/>
                <a:gd name="T6" fmla="*/ 44 w 46"/>
                <a:gd name="T7" fmla="*/ 36 h 62"/>
                <a:gd name="T8" fmla="*/ 41 w 46"/>
                <a:gd name="T9" fmla="*/ 56 h 62"/>
                <a:gd name="T10" fmla="*/ 26 w 46"/>
                <a:gd name="T11" fmla="*/ 60 h 62"/>
                <a:gd name="T12" fmla="*/ 27 w 46"/>
                <a:gd name="T13" fmla="*/ 56 h 62"/>
                <a:gd name="T14" fmla="*/ 4 w 46"/>
                <a:gd name="T15" fmla="*/ 36 h 62"/>
                <a:gd name="T16" fmla="*/ 22 w 46"/>
                <a:gd name="T17"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2">
                  <a:moveTo>
                    <a:pt x="22" y="7"/>
                  </a:moveTo>
                  <a:cubicBezTo>
                    <a:pt x="26" y="8"/>
                    <a:pt x="28" y="8"/>
                    <a:pt x="30" y="10"/>
                  </a:cubicBezTo>
                  <a:cubicBezTo>
                    <a:pt x="32" y="12"/>
                    <a:pt x="38" y="15"/>
                    <a:pt x="39" y="18"/>
                  </a:cubicBezTo>
                  <a:cubicBezTo>
                    <a:pt x="42" y="23"/>
                    <a:pt x="43" y="30"/>
                    <a:pt x="44" y="36"/>
                  </a:cubicBezTo>
                  <a:cubicBezTo>
                    <a:pt x="46" y="44"/>
                    <a:pt x="46" y="49"/>
                    <a:pt x="41" y="56"/>
                  </a:cubicBezTo>
                  <a:cubicBezTo>
                    <a:pt x="37" y="60"/>
                    <a:pt x="32" y="62"/>
                    <a:pt x="26" y="60"/>
                  </a:cubicBezTo>
                  <a:cubicBezTo>
                    <a:pt x="27" y="59"/>
                    <a:pt x="26" y="57"/>
                    <a:pt x="27" y="56"/>
                  </a:cubicBezTo>
                  <a:cubicBezTo>
                    <a:pt x="18" y="57"/>
                    <a:pt x="5" y="44"/>
                    <a:pt x="4" y="36"/>
                  </a:cubicBezTo>
                  <a:cubicBezTo>
                    <a:pt x="0" y="21"/>
                    <a:pt x="3" y="0"/>
                    <a:pt x="22" y="7"/>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5" name="Freeform 389"/>
            <p:cNvSpPr>
              <a:spLocks/>
            </p:cNvSpPr>
            <p:nvPr/>
          </p:nvSpPr>
          <p:spPr bwMode="auto">
            <a:xfrm>
              <a:off x="14798675" y="-4211638"/>
              <a:ext cx="74613" cy="49213"/>
            </a:xfrm>
            <a:custGeom>
              <a:avLst/>
              <a:gdLst>
                <a:gd name="T0" fmla="*/ 4 w 20"/>
                <a:gd name="T1" fmla="*/ 4 h 13"/>
                <a:gd name="T2" fmla="*/ 13 w 20"/>
                <a:gd name="T3" fmla="*/ 2 h 13"/>
                <a:gd name="T4" fmla="*/ 17 w 20"/>
                <a:gd name="T5" fmla="*/ 12 h 13"/>
                <a:gd name="T6" fmla="*/ 4 w 20"/>
                <a:gd name="T7" fmla="*/ 4 h 13"/>
              </a:gdLst>
              <a:ahLst/>
              <a:cxnLst>
                <a:cxn ang="0">
                  <a:pos x="T0" y="T1"/>
                </a:cxn>
                <a:cxn ang="0">
                  <a:pos x="T2" y="T3"/>
                </a:cxn>
                <a:cxn ang="0">
                  <a:pos x="T4" y="T5"/>
                </a:cxn>
                <a:cxn ang="0">
                  <a:pos x="T6" y="T7"/>
                </a:cxn>
              </a:cxnLst>
              <a:rect l="0" t="0" r="r" b="b"/>
              <a:pathLst>
                <a:path w="20" h="13">
                  <a:moveTo>
                    <a:pt x="4" y="4"/>
                  </a:moveTo>
                  <a:cubicBezTo>
                    <a:pt x="0" y="0"/>
                    <a:pt x="12" y="1"/>
                    <a:pt x="13" y="2"/>
                  </a:cubicBezTo>
                  <a:cubicBezTo>
                    <a:pt x="17" y="4"/>
                    <a:pt x="20" y="8"/>
                    <a:pt x="17" y="12"/>
                  </a:cubicBezTo>
                  <a:cubicBezTo>
                    <a:pt x="13" y="13"/>
                    <a:pt x="6" y="6"/>
                    <a:pt x="4"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6" name="Freeform 390"/>
            <p:cNvSpPr>
              <a:spLocks/>
            </p:cNvSpPr>
            <p:nvPr/>
          </p:nvSpPr>
          <p:spPr bwMode="auto">
            <a:xfrm>
              <a:off x="14622462" y="-4129088"/>
              <a:ext cx="52388" cy="52388"/>
            </a:xfrm>
            <a:custGeom>
              <a:avLst/>
              <a:gdLst>
                <a:gd name="T0" fmla="*/ 2 w 14"/>
                <a:gd name="T1" fmla="*/ 11 h 14"/>
                <a:gd name="T2" fmla="*/ 11 w 14"/>
                <a:gd name="T3" fmla="*/ 3 h 14"/>
                <a:gd name="T4" fmla="*/ 10 w 14"/>
                <a:gd name="T5" fmla="*/ 11 h 14"/>
                <a:gd name="T6" fmla="*/ 2 w 14"/>
                <a:gd name="T7" fmla="*/ 11 h 14"/>
              </a:gdLst>
              <a:ahLst/>
              <a:cxnLst>
                <a:cxn ang="0">
                  <a:pos x="T0" y="T1"/>
                </a:cxn>
                <a:cxn ang="0">
                  <a:pos x="T2" y="T3"/>
                </a:cxn>
                <a:cxn ang="0">
                  <a:pos x="T4" y="T5"/>
                </a:cxn>
                <a:cxn ang="0">
                  <a:pos x="T6" y="T7"/>
                </a:cxn>
              </a:cxnLst>
              <a:rect l="0" t="0" r="r" b="b"/>
              <a:pathLst>
                <a:path w="14" h="14">
                  <a:moveTo>
                    <a:pt x="2" y="11"/>
                  </a:moveTo>
                  <a:cubicBezTo>
                    <a:pt x="3" y="8"/>
                    <a:pt x="7" y="0"/>
                    <a:pt x="11" y="3"/>
                  </a:cubicBezTo>
                  <a:cubicBezTo>
                    <a:pt x="14" y="4"/>
                    <a:pt x="13" y="9"/>
                    <a:pt x="10" y="11"/>
                  </a:cubicBezTo>
                  <a:cubicBezTo>
                    <a:pt x="9" y="12"/>
                    <a:pt x="0" y="14"/>
                    <a:pt x="2"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7" name="Freeform 391"/>
            <p:cNvSpPr>
              <a:spLocks/>
            </p:cNvSpPr>
            <p:nvPr/>
          </p:nvSpPr>
          <p:spPr bwMode="auto">
            <a:xfrm>
              <a:off x="14749462" y="-4470400"/>
              <a:ext cx="330200" cy="192088"/>
            </a:xfrm>
            <a:custGeom>
              <a:avLst/>
              <a:gdLst>
                <a:gd name="T0" fmla="*/ 6 w 88"/>
                <a:gd name="T1" fmla="*/ 41 h 51"/>
                <a:gd name="T2" fmla="*/ 4 w 88"/>
                <a:gd name="T3" fmla="*/ 12 h 51"/>
                <a:gd name="T4" fmla="*/ 25 w 88"/>
                <a:gd name="T5" fmla="*/ 1 h 51"/>
                <a:gd name="T6" fmla="*/ 26 w 88"/>
                <a:gd name="T7" fmla="*/ 5 h 51"/>
                <a:gd name="T8" fmla="*/ 36 w 88"/>
                <a:gd name="T9" fmla="*/ 2 h 51"/>
                <a:gd name="T10" fmla="*/ 67 w 88"/>
                <a:gd name="T11" fmla="*/ 6 h 51"/>
                <a:gd name="T12" fmla="*/ 73 w 88"/>
                <a:gd name="T13" fmla="*/ 4 h 51"/>
                <a:gd name="T14" fmla="*/ 80 w 88"/>
                <a:gd name="T15" fmla="*/ 10 h 51"/>
                <a:gd name="T16" fmla="*/ 86 w 88"/>
                <a:gd name="T17" fmla="*/ 22 h 51"/>
                <a:gd name="T18" fmla="*/ 75 w 88"/>
                <a:gd name="T19" fmla="*/ 39 h 51"/>
                <a:gd name="T20" fmla="*/ 54 w 88"/>
                <a:gd name="T21" fmla="*/ 45 h 51"/>
                <a:gd name="T22" fmla="*/ 30 w 88"/>
                <a:gd name="T23" fmla="*/ 44 h 51"/>
                <a:gd name="T24" fmla="*/ 18 w 88"/>
                <a:gd name="T25" fmla="*/ 42 h 51"/>
                <a:gd name="T26" fmla="*/ 6 w 88"/>
                <a:gd name="T2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51">
                  <a:moveTo>
                    <a:pt x="6" y="41"/>
                  </a:moveTo>
                  <a:cubicBezTo>
                    <a:pt x="0" y="36"/>
                    <a:pt x="0" y="18"/>
                    <a:pt x="4" y="12"/>
                  </a:cubicBezTo>
                  <a:cubicBezTo>
                    <a:pt x="8" y="7"/>
                    <a:pt x="19" y="0"/>
                    <a:pt x="25" y="1"/>
                  </a:cubicBezTo>
                  <a:cubicBezTo>
                    <a:pt x="25" y="2"/>
                    <a:pt x="26" y="4"/>
                    <a:pt x="26" y="5"/>
                  </a:cubicBezTo>
                  <a:cubicBezTo>
                    <a:pt x="29" y="6"/>
                    <a:pt x="34" y="6"/>
                    <a:pt x="36" y="2"/>
                  </a:cubicBezTo>
                  <a:cubicBezTo>
                    <a:pt x="47" y="1"/>
                    <a:pt x="58" y="10"/>
                    <a:pt x="67" y="6"/>
                  </a:cubicBezTo>
                  <a:cubicBezTo>
                    <a:pt x="70" y="6"/>
                    <a:pt x="70" y="3"/>
                    <a:pt x="73" y="4"/>
                  </a:cubicBezTo>
                  <a:cubicBezTo>
                    <a:pt x="75" y="4"/>
                    <a:pt x="79" y="9"/>
                    <a:pt x="80" y="10"/>
                  </a:cubicBezTo>
                  <a:cubicBezTo>
                    <a:pt x="83" y="13"/>
                    <a:pt x="88" y="17"/>
                    <a:pt x="86" y="22"/>
                  </a:cubicBezTo>
                  <a:cubicBezTo>
                    <a:pt x="78" y="22"/>
                    <a:pt x="76" y="33"/>
                    <a:pt x="75" y="39"/>
                  </a:cubicBezTo>
                  <a:cubicBezTo>
                    <a:pt x="72" y="51"/>
                    <a:pt x="64" y="48"/>
                    <a:pt x="54" y="45"/>
                  </a:cubicBezTo>
                  <a:cubicBezTo>
                    <a:pt x="45" y="42"/>
                    <a:pt x="39" y="42"/>
                    <a:pt x="30" y="44"/>
                  </a:cubicBezTo>
                  <a:cubicBezTo>
                    <a:pt x="25" y="44"/>
                    <a:pt x="22" y="42"/>
                    <a:pt x="18" y="42"/>
                  </a:cubicBezTo>
                  <a:cubicBezTo>
                    <a:pt x="12" y="42"/>
                    <a:pt x="11" y="45"/>
                    <a:pt x="6" y="41"/>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8" name="Freeform 392"/>
            <p:cNvSpPr>
              <a:spLocks/>
            </p:cNvSpPr>
            <p:nvPr/>
          </p:nvSpPr>
          <p:spPr bwMode="auto">
            <a:xfrm>
              <a:off x="14528800" y="-4972050"/>
              <a:ext cx="382588" cy="528638"/>
            </a:xfrm>
            <a:custGeom>
              <a:avLst/>
              <a:gdLst>
                <a:gd name="T0" fmla="*/ 3 w 102"/>
                <a:gd name="T1" fmla="*/ 24 h 141"/>
                <a:gd name="T2" fmla="*/ 17 w 102"/>
                <a:gd name="T3" fmla="*/ 1 h 141"/>
                <a:gd name="T4" fmla="*/ 34 w 102"/>
                <a:gd name="T5" fmla="*/ 7 h 141"/>
                <a:gd name="T6" fmla="*/ 46 w 102"/>
                <a:gd name="T7" fmla="*/ 19 h 141"/>
                <a:gd name="T8" fmla="*/ 53 w 102"/>
                <a:gd name="T9" fmla="*/ 20 h 141"/>
                <a:gd name="T10" fmla="*/ 57 w 102"/>
                <a:gd name="T11" fmla="*/ 26 h 141"/>
                <a:gd name="T12" fmla="*/ 61 w 102"/>
                <a:gd name="T13" fmla="*/ 36 h 141"/>
                <a:gd name="T14" fmla="*/ 68 w 102"/>
                <a:gd name="T15" fmla="*/ 48 h 141"/>
                <a:gd name="T16" fmla="*/ 82 w 102"/>
                <a:gd name="T17" fmla="*/ 45 h 141"/>
                <a:gd name="T18" fmla="*/ 97 w 102"/>
                <a:gd name="T19" fmla="*/ 57 h 141"/>
                <a:gd name="T20" fmla="*/ 84 w 102"/>
                <a:gd name="T21" fmla="*/ 80 h 141"/>
                <a:gd name="T22" fmla="*/ 84 w 102"/>
                <a:gd name="T23" fmla="*/ 81 h 141"/>
                <a:gd name="T24" fmla="*/ 95 w 102"/>
                <a:gd name="T25" fmla="*/ 100 h 141"/>
                <a:gd name="T26" fmla="*/ 90 w 102"/>
                <a:gd name="T27" fmla="*/ 118 h 141"/>
                <a:gd name="T28" fmla="*/ 86 w 102"/>
                <a:gd name="T29" fmla="*/ 116 h 141"/>
                <a:gd name="T30" fmla="*/ 82 w 102"/>
                <a:gd name="T31" fmla="*/ 118 h 141"/>
                <a:gd name="T32" fmla="*/ 73 w 102"/>
                <a:gd name="T33" fmla="*/ 123 h 141"/>
                <a:gd name="T34" fmla="*/ 53 w 102"/>
                <a:gd name="T35" fmla="*/ 126 h 141"/>
                <a:gd name="T36" fmla="*/ 41 w 102"/>
                <a:gd name="T37" fmla="*/ 139 h 141"/>
                <a:gd name="T38" fmla="*/ 35 w 102"/>
                <a:gd name="T39" fmla="*/ 135 h 141"/>
                <a:gd name="T40" fmla="*/ 39 w 102"/>
                <a:gd name="T41" fmla="*/ 121 h 141"/>
                <a:gd name="T42" fmla="*/ 26 w 102"/>
                <a:gd name="T43" fmla="*/ 110 h 141"/>
                <a:gd name="T44" fmla="*/ 19 w 102"/>
                <a:gd name="T45" fmla="*/ 107 h 141"/>
                <a:gd name="T46" fmla="*/ 23 w 102"/>
                <a:gd name="T47" fmla="*/ 99 h 141"/>
                <a:gd name="T48" fmla="*/ 42 w 102"/>
                <a:gd name="T49" fmla="*/ 99 h 141"/>
                <a:gd name="T50" fmla="*/ 29 w 102"/>
                <a:gd name="T51" fmla="*/ 83 h 141"/>
                <a:gd name="T52" fmla="*/ 12 w 102"/>
                <a:gd name="T53" fmla="*/ 81 h 141"/>
                <a:gd name="T54" fmla="*/ 17 w 102"/>
                <a:gd name="T55" fmla="*/ 74 h 141"/>
                <a:gd name="T56" fmla="*/ 8 w 102"/>
                <a:gd name="T57" fmla="*/ 56 h 141"/>
                <a:gd name="T58" fmla="*/ 3 w 102"/>
                <a:gd name="T59" fmla="*/ 47 h 141"/>
                <a:gd name="T60" fmla="*/ 8 w 102"/>
                <a:gd name="T61" fmla="*/ 40 h 141"/>
                <a:gd name="T62" fmla="*/ 9 w 102"/>
                <a:gd name="T63" fmla="*/ 31 h 141"/>
                <a:gd name="T64" fmla="*/ 6 w 102"/>
                <a:gd name="T65" fmla="*/ 27 h 141"/>
                <a:gd name="T66" fmla="*/ 3 w 102"/>
                <a:gd name="T67" fmla="*/ 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141">
                  <a:moveTo>
                    <a:pt x="3" y="24"/>
                  </a:moveTo>
                  <a:cubicBezTo>
                    <a:pt x="0" y="15"/>
                    <a:pt x="6" y="0"/>
                    <a:pt x="17" y="1"/>
                  </a:cubicBezTo>
                  <a:cubicBezTo>
                    <a:pt x="23" y="1"/>
                    <a:pt x="29" y="4"/>
                    <a:pt x="34" y="7"/>
                  </a:cubicBezTo>
                  <a:cubicBezTo>
                    <a:pt x="40" y="10"/>
                    <a:pt x="42" y="17"/>
                    <a:pt x="46" y="19"/>
                  </a:cubicBezTo>
                  <a:cubicBezTo>
                    <a:pt x="49" y="20"/>
                    <a:pt x="51" y="18"/>
                    <a:pt x="53" y="20"/>
                  </a:cubicBezTo>
                  <a:cubicBezTo>
                    <a:pt x="54" y="20"/>
                    <a:pt x="57" y="25"/>
                    <a:pt x="57" y="26"/>
                  </a:cubicBezTo>
                  <a:cubicBezTo>
                    <a:pt x="65" y="24"/>
                    <a:pt x="62" y="32"/>
                    <a:pt x="61" y="36"/>
                  </a:cubicBezTo>
                  <a:cubicBezTo>
                    <a:pt x="61" y="42"/>
                    <a:pt x="64" y="43"/>
                    <a:pt x="68" y="48"/>
                  </a:cubicBezTo>
                  <a:cubicBezTo>
                    <a:pt x="74" y="43"/>
                    <a:pt x="75" y="41"/>
                    <a:pt x="82" y="45"/>
                  </a:cubicBezTo>
                  <a:cubicBezTo>
                    <a:pt x="88" y="48"/>
                    <a:pt x="94" y="52"/>
                    <a:pt x="97" y="57"/>
                  </a:cubicBezTo>
                  <a:cubicBezTo>
                    <a:pt x="102" y="67"/>
                    <a:pt x="93" y="76"/>
                    <a:pt x="84" y="80"/>
                  </a:cubicBezTo>
                  <a:cubicBezTo>
                    <a:pt x="84" y="80"/>
                    <a:pt x="84" y="81"/>
                    <a:pt x="84" y="81"/>
                  </a:cubicBezTo>
                  <a:cubicBezTo>
                    <a:pt x="91" y="84"/>
                    <a:pt x="95" y="92"/>
                    <a:pt x="95" y="100"/>
                  </a:cubicBezTo>
                  <a:cubicBezTo>
                    <a:pt x="96" y="104"/>
                    <a:pt x="94" y="115"/>
                    <a:pt x="90" y="118"/>
                  </a:cubicBezTo>
                  <a:cubicBezTo>
                    <a:pt x="88" y="119"/>
                    <a:pt x="88" y="115"/>
                    <a:pt x="86" y="116"/>
                  </a:cubicBezTo>
                  <a:cubicBezTo>
                    <a:pt x="85" y="116"/>
                    <a:pt x="83" y="117"/>
                    <a:pt x="82" y="118"/>
                  </a:cubicBezTo>
                  <a:cubicBezTo>
                    <a:pt x="79" y="119"/>
                    <a:pt x="76" y="121"/>
                    <a:pt x="73" y="123"/>
                  </a:cubicBezTo>
                  <a:cubicBezTo>
                    <a:pt x="68" y="126"/>
                    <a:pt x="59" y="133"/>
                    <a:pt x="53" y="126"/>
                  </a:cubicBezTo>
                  <a:cubicBezTo>
                    <a:pt x="46" y="127"/>
                    <a:pt x="50" y="141"/>
                    <a:pt x="41" y="139"/>
                  </a:cubicBezTo>
                  <a:cubicBezTo>
                    <a:pt x="40" y="136"/>
                    <a:pt x="38" y="135"/>
                    <a:pt x="35" y="135"/>
                  </a:cubicBezTo>
                  <a:cubicBezTo>
                    <a:pt x="35" y="130"/>
                    <a:pt x="39" y="126"/>
                    <a:pt x="39" y="121"/>
                  </a:cubicBezTo>
                  <a:cubicBezTo>
                    <a:pt x="32" y="119"/>
                    <a:pt x="31" y="114"/>
                    <a:pt x="26" y="110"/>
                  </a:cubicBezTo>
                  <a:cubicBezTo>
                    <a:pt x="24" y="109"/>
                    <a:pt x="20" y="110"/>
                    <a:pt x="19" y="107"/>
                  </a:cubicBezTo>
                  <a:cubicBezTo>
                    <a:pt x="19" y="106"/>
                    <a:pt x="22" y="99"/>
                    <a:pt x="23" y="99"/>
                  </a:cubicBezTo>
                  <a:cubicBezTo>
                    <a:pt x="26" y="97"/>
                    <a:pt x="38" y="103"/>
                    <a:pt x="42" y="99"/>
                  </a:cubicBezTo>
                  <a:cubicBezTo>
                    <a:pt x="46" y="92"/>
                    <a:pt x="30" y="88"/>
                    <a:pt x="29" y="83"/>
                  </a:cubicBezTo>
                  <a:cubicBezTo>
                    <a:pt x="23" y="83"/>
                    <a:pt x="18" y="82"/>
                    <a:pt x="12" y="81"/>
                  </a:cubicBezTo>
                  <a:cubicBezTo>
                    <a:pt x="15" y="79"/>
                    <a:pt x="18" y="78"/>
                    <a:pt x="17" y="74"/>
                  </a:cubicBezTo>
                  <a:cubicBezTo>
                    <a:pt x="10" y="73"/>
                    <a:pt x="11" y="61"/>
                    <a:pt x="8" y="56"/>
                  </a:cubicBezTo>
                  <a:cubicBezTo>
                    <a:pt x="5" y="52"/>
                    <a:pt x="3" y="53"/>
                    <a:pt x="3" y="47"/>
                  </a:cubicBezTo>
                  <a:cubicBezTo>
                    <a:pt x="3" y="41"/>
                    <a:pt x="5" y="43"/>
                    <a:pt x="8" y="40"/>
                  </a:cubicBezTo>
                  <a:cubicBezTo>
                    <a:pt x="13" y="36"/>
                    <a:pt x="12" y="36"/>
                    <a:pt x="9" y="31"/>
                  </a:cubicBezTo>
                  <a:cubicBezTo>
                    <a:pt x="9" y="30"/>
                    <a:pt x="7" y="28"/>
                    <a:pt x="6" y="27"/>
                  </a:cubicBezTo>
                  <a:cubicBezTo>
                    <a:pt x="6" y="27"/>
                    <a:pt x="3" y="23"/>
                    <a:pt x="3" y="24"/>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9" name="Freeform 393"/>
            <p:cNvSpPr>
              <a:spLocks/>
            </p:cNvSpPr>
            <p:nvPr/>
          </p:nvSpPr>
          <p:spPr bwMode="auto">
            <a:xfrm>
              <a:off x="14889162" y="-4702175"/>
              <a:ext cx="74613" cy="74613"/>
            </a:xfrm>
            <a:custGeom>
              <a:avLst/>
              <a:gdLst>
                <a:gd name="T0" fmla="*/ 16 w 20"/>
                <a:gd name="T1" fmla="*/ 18 h 20"/>
                <a:gd name="T2" fmla="*/ 11 w 20"/>
                <a:gd name="T3" fmla="*/ 2 h 20"/>
                <a:gd name="T4" fmla="*/ 16 w 20"/>
                <a:gd name="T5" fmla="*/ 18 h 20"/>
              </a:gdLst>
              <a:ahLst/>
              <a:cxnLst>
                <a:cxn ang="0">
                  <a:pos x="T0" y="T1"/>
                </a:cxn>
                <a:cxn ang="0">
                  <a:pos x="T2" y="T3"/>
                </a:cxn>
                <a:cxn ang="0">
                  <a:pos x="T4" y="T5"/>
                </a:cxn>
              </a:cxnLst>
              <a:rect l="0" t="0" r="r" b="b"/>
              <a:pathLst>
                <a:path w="20" h="20">
                  <a:moveTo>
                    <a:pt x="16" y="18"/>
                  </a:moveTo>
                  <a:cubicBezTo>
                    <a:pt x="10" y="20"/>
                    <a:pt x="0" y="0"/>
                    <a:pt x="11" y="2"/>
                  </a:cubicBezTo>
                  <a:cubicBezTo>
                    <a:pt x="15" y="2"/>
                    <a:pt x="20" y="16"/>
                    <a:pt x="16"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0" name="Freeform 394"/>
            <p:cNvSpPr>
              <a:spLocks/>
            </p:cNvSpPr>
            <p:nvPr/>
          </p:nvSpPr>
          <p:spPr bwMode="auto">
            <a:xfrm>
              <a:off x="13816012" y="-5268913"/>
              <a:ext cx="674688" cy="814388"/>
            </a:xfrm>
            <a:custGeom>
              <a:avLst/>
              <a:gdLst>
                <a:gd name="T0" fmla="*/ 20 w 180"/>
                <a:gd name="T1" fmla="*/ 9 h 217"/>
                <a:gd name="T2" fmla="*/ 44 w 180"/>
                <a:gd name="T3" fmla="*/ 1 h 217"/>
                <a:gd name="T4" fmla="*/ 53 w 180"/>
                <a:gd name="T5" fmla="*/ 4 h 217"/>
                <a:gd name="T6" fmla="*/ 72 w 180"/>
                <a:gd name="T7" fmla="*/ 23 h 217"/>
                <a:gd name="T8" fmla="*/ 83 w 180"/>
                <a:gd name="T9" fmla="*/ 73 h 217"/>
                <a:gd name="T10" fmla="*/ 94 w 180"/>
                <a:gd name="T11" fmla="*/ 49 h 217"/>
                <a:gd name="T12" fmla="*/ 110 w 180"/>
                <a:gd name="T13" fmla="*/ 48 h 217"/>
                <a:gd name="T14" fmla="*/ 119 w 180"/>
                <a:gd name="T15" fmla="*/ 58 h 217"/>
                <a:gd name="T16" fmla="*/ 120 w 180"/>
                <a:gd name="T17" fmla="*/ 78 h 217"/>
                <a:gd name="T18" fmla="*/ 126 w 180"/>
                <a:gd name="T19" fmla="*/ 86 h 217"/>
                <a:gd name="T20" fmla="*/ 134 w 180"/>
                <a:gd name="T21" fmla="*/ 83 h 217"/>
                <a:gd name="T22" fmla="*/ 152 w 180"/>
                <a:gd name="T23" fmla="*/ 93 h 217"/>
                <a:gd name="T24" fmla="*/ 151 w 180"/>
                <a:gd name="T25" fmla="*/ 106 h 217"/>
                <a:gd name="T26" fmla="*/ 166 w 180"/>
                <a:gd name="T27" fmla="*/ 116 h 217"/>
                <a:gd name="T28" fmla="*/ 157 w 180"/>
                <a:gd name="T29" fmla="*/ 132 h 217"/>
                <a:gd name="T30" fmla="*/ 172 w 180"/>
                <a:gd name="T31" fmla="*/ 172 h 217"/>
                <a:gd name="T32" fmla="*/ 176 w 180"/>
                <a:gd name="T33" fmla="*/ 194 h 217"/>
                <a:gd name="T34" fmla="*/ 162 w 180"/>
                <a:gd name="T35" fmla="*/ 213 h 217"/>
                <a:gd name="T36" fmla="*/ 147 w 180"/>
                <a:gd name="T37" fmla="*/ 213 h 217"/>
                <a:gd name="T38" fmla="*/ 129 w 180"/>
                <a:gd name="T39" fmla="*/ 178 h 217"/>
                <a:gd name="T40" fmla="*/ 114 w 180"/>
                <a:gd name="T41" fmla="*/ 166 h 217"/>
                <a:gd name="T42" fmla="*/ 101 w 180"/>
                <a:gd name="T43" fmla="*/ 167 h 217"/>
                <a:gd name="T44" fmla="*/ 98 w 180"/>
                <a:gd name="T45" fmla="*/ 156 h 217"/>
                <a:gd name="T46" fmla="*/ 78 w 180"/>
                <a:gd name="T47" fmla="*/ 142 h 217"/>
                <a:gd name="T48" fmla="*/ 49 w 180"/>
                <a:gd name="T49" fmla="*/ 151 h 217"/>
                <a:gd name="T50" fmla="*/ 33 w 180"/>
                <a:gd name="T51" fmla="*/ 155 h 217"/>
                <a:gd name="T52" fmla="*/ 19 w 180"/>
                <a:gd name="T53" fmla="*/ 119 h 217"/>
                <a:gd name="T54" fmla="*/ 45 w 180"/>
                <a:gd name="T55" fmla="*/ 120 h 217"/>
                <a:gd name="T56" fmla="*/ 60 w 180"/>
                <a:gd name="T57" fmla="*/ 108 h 217"/>
                <a:gd name="T58" fmla="*/ 49 w 180"/>
                <a:gd name="T59" fmla="*/ 100 h 217"/>
                <a:gd name="T60" fmla="*/ 60 w 180"/>
                <a:gd name="T61" fmla="*/ 86 h 217"/>
                <a:gd name="T62" fmla="*/ 38 w 180"/>
                <a:gd name="T63" fmla="*/ 83 h 217"/>
                <a:gd name="T64" fmla="*/ 40 w 180"/>
                <a:gd name="T65" fmla="*/ 59 h 217"/>
                <a:gd name="T66" fmla="*/ 22 w 180"/>
                <a:gd name="T67" fmla="*/ 83 h 217"/>
                <a:gd name="T68" fmla="*/ 6 w 180"/>
                <a:gd name="T69" fmla="*/ 54 h 217"/>
                <a:gd name="T70" fmla="*/ 3 w 180"/>
                <a:gd name="T71" fmla="*/ 2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217">
                  <a:moveTo>
                    <a:pt x="8" y="7"/>
                  </a:moveTo>
                  <a:cubicBezTo>
                    <a:pt x="12" y="7"/>
                    <a:pt x="16" y="10"/>
                    <a:pt x="20" y="9"/>
                  </a:cubicBezTo>
                  <a:cubicBezTo>
                    <a:pt x="23" y="8"/>
                    <a:pt x="28" y="5"/>
                    <a:pt x="31" y="4"/>
                  </a:cubicBezTo>
                  <a:cubicBezTo>
                    <a:pt x="36" y="2"/>
                    <a:pt x="38" y="0"/>
                    <a:pt x="44" y="1"/>
                  </a:cubicBezTo>
                  <a:cubicBezTo>
                    <a:pt x="46" y="2"/>
                    <a:pt x="47" y="2"/>
                    <a:pt x="49" y="3"/>
                  </a:cubicBezTo>
                  <a:cubicBezTo>
                    <a:pt x="50" y="4"/>
                    <a:pt x="52" y="3"/>
                    <a:pt x="53" y="4"/>
                  </a:cubicBezTo>
                  <a:cubicBezTo>
                    <a:pt x="53" y="4"/>
                    <a:pt x="54" y="6"/>
                    <a:pt x="54" y="6"/>
                  </a:cubicBezTo>
                  <a:cubicBezTo>
                    <a:pt x="61" y="11"/>
                    <a:pt x="69" y="15"/>
                    <a:pt x="72" y="23"/>
                  </a:cubicBezTo>
                  <a:cubicBezTo>
                    <a:pt x="77" y="37"/>
                    <a:pt x="85" y="47"/>
                    <a:pt x="78" y="62"/>
                  </a:cubicBezTo>
                  <a:cubicBezTo>
                    <a:pt x="83" y="61"/>
                    <a:pt x="83" y="69"/>
                    <a:pt x="83" y="73"/>
                  </a:cubicBezTo>
                  <a:cubicBezTo>
                    <a:pt x="89" y="69"/>
                    <a:pt x="85" y="58"/>
                    <a:pt x="88" y="53"/>
                  </a:cubicBezTo>
                  <a:cubicBezTo>
                    <a:pt x="89" y="51"/>
                    <a:pt x="92" y="50"/>
                    <a:pt x="94" y="49"/>
                  </a:cubicBezTo>
                  <a:cubicBezTo>
                    <a:pt x="95" y="47"/>
                    <a:pt x="95" y="45"/>
                    <a:pt x="98" y="43"/>
                  </a:cubicBezTo>
                  <a:cubicBezTo>
                    <a:pt x="102" y="42"/>
                    <a:pt x="108" y="46"/>
                    <a:pt x="110" y="48"/>
                  </a:cubicBezTo>
                  <a:cubicBezTo>
                    <a:pt x="112" y="50"/>
                    <a:pt x="111" y="53"/>
                    <a:pt x="113" y="54"/>
                  </a:cubicBezTo>
                  <a:cubicBezTo>
                    <a:pt x="115" y="56"/>
                    <a:pt x="117" y="56"/>
                    <a:pt x="119" y="58"/>
                  </a:cubicBezTo>
                  <a:cubicBezTo>
                    <a:pt x="122" y="59"/>
                    <a:pt x="126" y="63"/>
                    <a:pt x="126" y="67"/>
                  </a:cubicBezTo>
                  <a:cubicBezTo>
                    <a:pt x="126" y="70"/>
                    <a:pt x="120" y="74"/>
                    <a:pt x="120" y="78"/>
                  </a:cubicBezTo>
                  <a:cubicBezTo>
                    <a:pt x="120" y="83"/>
                    <a:pt x="119" y="79"/>
                    <a:pt x="122" y="82"/>
                  </a:cubicBezTo>
                  <a:cubicBezTo>
                    <a:pt x="122" y="82"/>
                    <a:pt x="126" y="86"/>
                    <a:pt x="126" y="86"/>
                  </a:cubicBezTo>
                  <a:cubicBezTo>
                    <a:pt x="128" y="86"/>
                    <a:pt x="127" y="84"/>
                    <a:pt x="129" y="83"/>
                  </a:cubicBezTo>
                  <a:cubicBezTo>
                    <a:pt x="130" y="83"/>
                    <a:pt x="133" y="83"/>
                    <a:pt x="134" y="83"/>
                  </a:cubicBezTo>
                  <a:cubicBezTo>
                    <a:pt x="136" y="82"/>
                    <a:pt x="138" y="79"/>
                    <a:pt x="142" y="80"/>
                  </a:cubicBezTo>
                  <a:cubicBezTo>
                    <a:pt x="140" y="87"/>
                    <a:pt x="149" y="88"/>
                    <a:pt x="152" y="93"/>
                  </a:cubicBezTo>
                  <a:cubicBezTo>
                    <a:pt x="153" y="94"/>
                    <a:pt x="155" y="98"/>
                    <a:pt x="155" y="99"/>
                  </a:cubicBezTo>
                  <a:cubicBezTo>
                    <a:pt x="154" y="102"/>
                    <a:pt x="150" y="102"/>
                    <a:pt x="151" y="106"/>
                  </a:cubicBezTo>
                  <a:cubicBezTo>
                    <a:pt x="153" y="105"/>
                    <a:pt x="155" y="105"/>
                    <a:pt x="158" y="104"/>
                  </a:cubicBezTo>
                  <a:cubicBezTo>
                    <a:pt x="158" y="109"/>
                    <a:pt x="164" y="111"/>
                    <a:pt x="166" y="116"/>
                  </a:cubicBezTo>
                  <a:cubicBezTo>
                    <a:pt x="165" y="116"/>
                    <a:pt x="164" y="117"/>
                    <a:pt x="162" y="117"/>
                  </a:cubicBezTo>
                  <a:cubicBezTo>
                    <a:pt x="164" y="124"/>
                    <a:pt x="159" y="126"/>
                    <a:pt x="157" y="132"/>
                  </a:cubicBezTo>
                  <a:cubicBezTo>
                    <a:pt x="155" y="137"/>
                    <a:pt x="157" y="146"/>
                    <a:pt x="158" y="151"/>
                  </a:cubicBezTo>
                  <a:cubicBezTo>
                    <a:pt x="164" y="150"/>
                    <a:pt x="169" y="166"/>
                    <a:pt x="172" y="172"/>
                  </a:cubicBezTo>
                  <a:cubicBezTo>
                    <a:pt x="174" y="175"/>
                    <a:pt x="178" y="179"/>
                    <a:pt x="179" y="182"/>
                  </a:cubicBezTo>
                  <a:cubicBezTo>
                    <a:pt x="180" y="186"/>
                    <a:pt x="176" y="191"/>
                    <a:pt x="176" y="194"/>
                  </a:cubicBezTo>
                  <a:cubicBezTo>
                    <a:pt x="176" y="199"/>
                    <a:pt x="178" y="201"/>
                    <a:pt x="176" y="205"/>
                  </a:cubicBezTo>
                  <a:cubicBezTo>
                    <a:pt x="173" y="210"/>
                    <a:pt x="167" y="212"/>
                    <a:pt x="162" y="213"/>
                  </a:cubicBezTo>
                  <a:cubicBezTo>
                    <a:pt x="159" y="214"/>
                    <a:pt x="153" y="217"/>
                    <a:pt x="151" y="217"/>
                  </a:cubicBezTo>
                  <a:cubicBezTo>
                    <a:pt x="152" y="217"/>
                    <a:pt x="147" y="213"/>
                    <a:pt x="147" y="213"/>
                  </a:cubicBezTo>
                  <a:cubicBezTo>
                    <a:pt x="145" y="212"/>
                    <a:pt x="143" y="212"/>
                    <a:pt x="141" y="211"/>
                  </a:cubicBezTo>
                  <a:cubicBezTo>
                    <a:pt x="133" y="206"/>
                    <a:pt x="126" y="188"/>
                    <a:pt x="129" y="178"/>
                  </a:cubicBezTo>
                  <a:cubicBezTo>
                    <a:pt x="122" y="174"/>
                    <a:pt x="126" y="165"/>
                    <a:pt x="120" y="165"/>
                  </a:cubicBezTo>
                  <a:cubicBezTo>
                    <a:pt x="119" y="164"/>
                    <a:pt x="118" y="169"/>
                    <a:pt x="114" y="166"/>
                  </a:cubicBezTo>
                  <a:cubicBezTo>
                    <a:pt x="110" y="163"/>
                    <a:pt x="114" y="160"/>
                    <a:pt x="109" y="159"/>
                  </a:cubicBezTo>
                  <a:cubicBezTo>
                    <a:pt x="106" y="162"/>
                    <a:pt x="113" y="176"/>
                    <a:pt x="101" y="167"/>
                  </a:cubicBezTo>
                  <a:cubicBezTo>
                    <a:pt x="103" y="164"/>
                    <a:pt x="103" y="160"/>
                    <a:pt x="104" y="156"/>
                  </a:cubicBezTo>
                  <a:cubicBezTo>
                    <a:pt x="102" y="156"/>
                    <a:pt x="100" y="156"/>
                    <a:pt x="98" y="156"/>
                  </a:cubicBezTo>
                  <a:cubicBezTo>
                    <a:pt x="97" y="146"/>
                    <a:pt x="86" y="160"/>
                    <a:pt x="80" y="158"/>
                  </a:cubicBezTo>
                  <a:cubicBezTo>
                    <a:pt x="72" y="156"/>
                    <a:pt x="76" y="147"/>
                    <a:pt x="78" y="142"/>
                  </a:cubicBezTo>
                  <a:cubicBezTo>
                    <a:pt x="70" y="141"/>
                    <a:pt x="65" y="144"/>
                    <a:pt x="58" y="146"/>
                  </a:cubicBezTo>
                  <a:cubicBezTo>
                    <a:pt x="54" y="147"/>
                    <a:pt x="52" y="147"/>
                    <a:pt x="49" y="151"/>
                  </a:cubicBezTo>
                  <a:cubicBezTo>
                    <a:pt x="47" y="153"/>
                    <a:pt x="47" y="157"/>
                    <a:pt x="44" y="159"/>
                  </a:cubicBezTo>
                  <a:cubicBezTo>
                    <a:pt x="41" y="156"/>
                    <a:pt x="37" y="157"/>
                    <a:pt x="33" y="155"/>
                  </a:cubicBezTo>
                  <a:cubicBezTo>
                    <a:pt x="29" y="153"/>
                    <a:pt x="29" y="150"/>
                    <a:pt x="26" y="146"/>
                  </a:cubicBezTo>
                  <a:cubicBezTo>
                    <a:pt x="20" y="138"/>
                    <a:pt x="15" y="129"/>
                    <a:pt x="19" y="119"/>
                  </a:cubicBezTo>
                  <a:cubicBezTo>
                    <a:pt x="22" y="113"/>
                    <a:pt x="25" y="114"/>
                    <a:pt x="31" y="115"/>
                  </a:cubicBezTo>
                  <a:cubicBezTo>
                    <a:pt x="37" y="115"/>
                    <a:pt x="39" y="118"/>
                    <a:pt x="45" y="120"/>
                  </a:cubicBezTo>
                  <a:cubicBezTo>
                    <a:pt x="49" y="121"/>
                    <a:pt x="54" y="121"/>
                    <a:pt x="59" y="120"/>
                  </a:cubicBezTo>
                  <a:cubicBezTo>
                    <a:pt x="58" y="116"/>
                    <a:pt x="59" y="112"/>
                    <a:pt x="60" y="108"/>
                  </a:cubicBezTo>
                  <a:cubicBezTo>
                    <a:pt x="54" y="107"/>
                    <a:pt x="48" y="110"/>
                    <a:pt x="43" y="105"/>
                  </a:cubicBezTo>
                  <a:cubicBezTo>
                    <a:pt x="46" y="104"/>
                    <a:pt x="47" y="101"/>
                    <a:pt x="49" y="100"/>
                  </a:cubicBezTo>
                  <a:cubicBezTo>
                    <a:pt x="52" y="99"/>
                    <a:pt x="53" y="100"/>
                    <a:pt x="56" y="98"/>
                  </a:cubicBezTo>
                  <a:cubicBezTo>
                    <a:pt x="58" y="96"/>
                    <a:pt x="61" y="89"/>
                    <a:pt x="60" y="86"/>
                  </a:cubicBezTo>
                  <a:cubicBezTo>
                    <a:pt x="55" y="85"/>
                    <a:pt x="54" y="94"/>
                    <a:pt x="49" y="87"/>
                  </a:cubicBezTo>
                  <a:cubicBezTo>
                    <a:pt x="45" y="90"/>
                    <a:pt x="37" y="90"/>
                    <a:pt x="38" y="83"/>
                  </a:cubicBezTo>
                  <a:cubicBezTo>
                    <a:pt x="39" y="77"/>
                    <a:pt x="48" y="74"/>
                    <a:pt x="47" y="68"/>
                  </a:cubicBezTo>
                  <a:cubicBezTo>
                    <a:pt x="42" y="67"/>
                    <a:pt x="44" y="60"/>
                    <a:pt x="40" y="59"/>
                  </a:cubicBezTo>
                  <a:cubicBezTo>
                    <a:pt x="36" y="58"/>
                    <a:pt x="32" y="62"/>
                    <a:pt x="31" y="65"/>
                  </a:cubicBezTo>
                  <a:cubicBezTo>
                    <a:pt x="29" y="72"/>
                    <a:pt x="32" y="81"/>
                    <a:pt x="22" y="83"/>
                  </a:cubicBezTo>
                  <a:cubicBezTo>
                    <a:pt x="2" y="87"/>
                    <a:pt x="38" y="50"/>
                    <a:pt x="19" y="50"/>
                  </a:cubicBezTo>
                  <a:cubicBezTo>
                    <a:pt x="14" y="50"/>
                    <a:pt x="11" y="55"/>
                    <a:pt x="6" y="54"/>
                  </a:cubicBezTo>
                  <a:cubicBezTo>
                    <a:pt x="0" y="52"/>
                    <a:pt x="1" y="48"/>
                    <a:pt x="0" y="43"/>
                  </a:cubicBezTo>
                  <a:cubicBezTo>
                    <a:pt x="0" y="35"/>
                    <a:pt x="1" y="29"/>
                    <a:pt x="3" y="21"/>
                  </a:cubicBezTo>
                  <a:cubicBezTo>
                    <a:pt x="4" y="17"/>
                    <a:pt x="2" y="8"/>
                    <a:pt x="8" y="7"/>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1" name="Freeform 395"/>
            <p:cNvSpPr>
              <a:spLocks/>
            </p:cNvSpPr>
            <p:nvPr/>
          </p:nvSpPr>
          <p:spPr bwMode="auto">
            <a:xfrm>
              <a:off x="14049375" y="-4694238"/>
              <a:ext cx="58738" cy="88900"/>
            </a:xfrm>
            <a:custGeom>
              <a:avLst/>
              <a:gdLst>
                <a:gd name="T0" fmla="*/ 0 w 16"/>
                <a:gd name="T1" fmla="*/ 15 h 24"/>
                <a:gd name="T2" fmla="*/ 12 w 16"/>
                <a:gd name="T3" fmla="*/ 1 h 24"/>
                <a:gd name="T4" fmla="*/ 14 w 16"/>
                <a:gd name="T5" fmla="*/ 11 h 24"/>
                <a:gd name="T6" fmla="*/ 7 w 16"/>
                <a:gd name="T7" fmla="*/ 21 h 24"/>
                <a:gd name="T8" fmla="*/ 0 w 16"/>
                <a:gd name="T9" fmla="*/ 15 h 24"/>
              </a:gdLst>
              <a:ahLst/>
              <a:cxnLst>
                <a:cxn ang="0">
                  <a:pos x="T0" y="T1"/>
                </a:cxn>
                <a:cxn ang="0">
                  <a:pos x="T2" y="T3"/>
                </a:cxn>
                <a:cxn ang="0">
                  <a:pos x="T4" y="T5"/>
                </a:cxn>
                <a:cxn ang="0">
                  <a:pos x="T6" y="T7"/>
                </a:cxn>
                <a:cxn ang="0">
                  <a:pos x="T8" y="T9"/>
                </a:cxn>
              </a:cxnLst>
              <a:rect l="0" t="0" r="r" b="b"/>
              <a:pathLst>
                <a:path w="16" h="24">
                  <a:moveTo>
                    <a:pt x="0" y="15"/>
                  </a:moveTo>
                  <a:cubicBezTo>
                    <a:pt x="1" y="11"/>
                    <a:pt x="6" y="0"/>
                    <a:pt x="12" y="1"/>
                  </a:cubicBezTo>
                  <a:cubicBezTo>
                    <a:pt x="12" y="6"/>
                    <a:pt x="16" y="6"/>
                    <a:pt x="14" y="11"/>
                  </a:cubicBezTo>
                  <a:cubicBezTo>
                    <a:pt x="14" y="12"/>
                    <a:pt x="8" y="21"/>
                    <a:pt x="7" y="21"/>
                  </a:cubicBezTo>
                  <a:cubicBezTo>
                    <a:pt x="3" y="24"/>
                    <a:pt x="0" y="19"/>
                    <a:pt x="0"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2" name="Freeform 396"/>
            <p:cNvSpPr>
              <a:spLocks/>
            </p:cNvSpPr>
            <p:nvPr/>
          </p:nvSpPr>
          <p:spPr bwMode="auto">
            <a:xfrm>
              <a:off x="14349412" y="-5718175"/>
              <a:ext cx="171450" cy="306388"/>
            </a:xfrm>
            <a:custGeom>
              <a:avLst/>
              <a:gdLst>
                <a:gd name="T0" fmla="*/ 6 w 46"/>
                <a:gd name="T1" fmla="*/ 21 h 82"/>
                <a:gd name="T2" fmla="*/ 19 w 46"/>
                <a:gd name="T3" fmla="*/ 4 h 82"/>
                <a:gd name="T4" fmla="*/ 26 w 46"/>
                <a:gd name="T5" fmla="*/ 10 h 82"/>
                <a:gd name="T6" fmla="*/ 36 w 46"/>
                <a:gd name="T7" fmla="*/ 8 h 82"/>
                <a:gd name="T8" fmla="*/ 42 w 46"/>
                <a:gd name="T9" fmla="*/ 28 h 82"/>
                <a:gd name="T10" fmla="*/ 44 w 46"/>
                <a:gd name="T11" fmla="*/ 51 h 82"/>
                <a:gd name="T12" fmla="*/ 43 w 46"/>
                <a:gd name="T13" fmla="*/ 72 h 82"/>
                <a:gd name="T14" fmla="*/ 38 w 46"/>
                <a:gd name="T15" fmla="*/ 80 h 82"/>
                <a:gd name="T16" fmla="*/ 34 w 46"/>
                <a:gd name="T17" fmla="*/ 70 h 82"/>
                <a:gd name="T18" fmla="*/ 25 w 46"/>
                <a:gd name="T19" fmla="*/ 65 h 82"/>
                <a:gd name="T20" fmla="*/ 27 w 46"/>
                <a:gd name="T21" fmla="*/ 54 h 82"/>
                <a:gd name="T22" fmla="*/ 10 w 46"/>
                <a:gd name="T23" fmla="*/ 48 h 82"/>
                <a:gd name="T24" fmla="*/ 5 w 46"/>
                <a:gd name="T25" fmla="*/ 31 h 82"/>
                <a:gd name="T26" fmla="*/ 6 w 46"/>
                <a:gd name="T27"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82">
                  <a:moveTo>
                    <a:pt x="6" y="21"/>
                  </a:moveTo>
                  <a:cubicBezTo>
                    <a:pt x="7" y="19"/>
                    <a:pt x="17" y="0"/>
                    <a:pt x="19" y="4"/>
                  </a:cubicBezTo>
                  <a:cubicBezTo>
                    <a:pt x="21" y="6"/>
                    <a:pt x="23" y="9"/>
                    <a:pt x="26" y="10"/>
                  </a:cubicBezTo>
                  <a:cubicBezTo>
                    <a:pt x="29" y="11"/>
                    <a:pt x="31" y="7"/>
                    <a:pt x="36" y="8"/>
                  </a:cubicBezTo>
                  <a:cubicBezTo>
                    <a:pt x="35" y="14"/>
                    <a:pt x="41" y="21"/>
                    <a:pt x="42" y="28"/>
                  </a:cubicBezTo>
                  <a:cubicBezTo>
                    <a:pt x="43" y="35"/>
                    <a:pt x="42" y="43"/>
                    <a:pt x="44" y="51"/>
                  </a:cubicBezTo>
                  <a:cubicBezTo>
                    <a:pt x="46" y="58"/>
                    <a:pt x="45" y="64"/>
                    <a:pt x="43" y="72"/>
                  </a:cubicBezTo>
                  <a:cubicBezTo>
                    <a:pt x="42" y="74"/>
                    <a:pt x="41" y="82"/>
                    <a:pt x="38" y="80"/>
                  </a:cubicBezTo>
                  <a:cubicBezTo>
                    <a:pt x="37" y="79"/>
                    <a:pt x="36" y="72"/>
                    <a:pt x="34" y="70"/>
                  </a:cubicBezTo>
                  <a:cubicBezTo>
                    <a:pt x="32" y="68"/>
                    <a:pt x="27" y="68"/>
                    <a:pt x="25" y="65"/>
                  </a:cubicBezTo>
                  <a:cubicBezTo>
                    <a:pt x="24" y="61"/>
                    <a:pt x="28" y="57"/>
                    <a:pt x="27" y="54"/>
                  </a:cubicBezTo>
                  <a:cubicBezTo>
                    <a:pt x="24" y="44"/>
                    <a:pt x="18" y="48"/>
                    <a:pt x="10" y="48"/>
                  </a:cubicBezTo>
                  <a:cubicBezTo>
                    <a:pt x="0" y="47"/>
                    <a:pt x="5" y="39"/>
                    <a:pt x="5" y="31"/>
                  </a:cubicBezTo>
                  <a:cubicBezTo>
                    <a:pt x="5" y="26"/>
                    <a:pt x="4" y="27"/>
                    <a:pt x="6" y="21"/>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3" name="Freeform 397"/>
            <p:cNvSpPr>
              <a:spLocks/>
            </p:cNvSpPr>
            <p:nvPr/>
          </p:nvSpPr>
          <p:spPr bwMode="auto">
            <a:xfrm>
              <a:off x="14757400" y="-6037263"/>
              <a:ext cx="139700" cy="66675"/>
            </a:xfrm>
            <a:custGeom>
              <a:avLst/>
              <a:gdLst>
                <a:gd name="T0" fmla="*/ 30 w 37"/>
                <a:gd name="T1" fmla="*/ 17 h 18"/>
                <a:gd name="T2" fmla="*/ 14 w 37"/>
                <a:gd name="T3" fmla="*/ 11 h 18"/>
                <a:gd name="T4" fmla="*/ 7 w 37"/>
                <a:gd name="T5" fmla="*/ 3 h 18"/>
                <a:gd name="T6" fmla="*/ 30 w 37"/>
                <a:gd name="T7" fmla="*/ 2 h 18"/>
                <a:gd name="T8" fmla="*/ 30 w 37"/>
                <a:gd name="T9" fmla="*/ 17 h 18"/>
              </a:gdLst>
              <a:ahLst/>
              <a:cxnLst>
                <a:cxn ang="0">
                  <a:pos x="T0" y="T1"/>
                </a:cxn>
                <a:cxn ang="0">
                  <a:pos x="T2" y="T3"/>
                </a:cxn>
                <a:cxn ang="0">
                  <a:pos x="T4" y="T5"/>
                </a:cxn>
                <a:cxn ang="0">
                  <a:pos x="T6" y="T7"/>
                </a:cxn>
                <a:cxn ang="0">
                  <a:pos x="T8" y="T9"/>
                </a:cxn>
              </a:cxnLst>
              <a:rect l="0" t="0" r="r" b="b"/>
              <a:pathLst>
                <a:path w="37" h="18">
                  <a:moveTo>
                    <a:pt x="30" y="17"/>
                  </a:moveTo>
                  <a:cubicBezTo>
                    <a:pt x="25" y="18"/>
                    <a:pt x="19" y="13"/>
                    <a:pt x="14" y="11"/>
                  </a:cubicBezTo>
                  <a:cubicBezTo>
                    <a:pt x="10" y="10"/>
                    <a:pt x="0" y="8"/>
                    <a:pt x="7" y="3"/>
                  </a:cubicBezTo>
                  <a:cubicBezTo>
                    <a:pt x="11" y="0"/>
                    <a:pt x="26" y="0"/>
                    <a:pt x="30" y="2"/>
                  </a:cubicBezTo>
                  <a:cubicBezTo>
                    <a:pt x="36" y="5"/>
                    <a:pt x="37" y="16"/>
                    <a:pt x="30"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4" name="Freeform 398"/>
            <p:cNvSpPr>
              <a:spLocks/>
            </p:cNvSpPr>
            <p:nvPr/>
          </p:nvSpPr>
          <p:spPr bwMode="auto">
            <a:xfrm>
              <a:off x="14690725" y="-6488113"/>
              <a:ext cx="1211263" cy="1874838"/>
            </a:xfrm>
            <a:custGeom>
              <a:avLst/>
              <a:gdLst>
                <a:gd name="T0" fmla="*/ 107 w 323"/>
                <a:gd name="T1" fmla="*/ 16 h 500"/>
                <a:gd name="T2" fmla="*/ 140 w 323"/>
                <a:gd name="T3" fmla="*/ 66 h 500"/>
                <a:gd name="T4" fmla="*/ 155 w 323"/>
                <a:gd name="T5" fmla="*/ 105 h 500"/>
                <a:gd name="T6" fmla="*/ 167 w 323"/>
                <a:gd name="T7" fmla="*/ 144 h 500"/>
                <a:gd name="T8" fmla="*/ 191 w 323"/>
                <a:gd name="T9" fmla="*/ 157 h 500"/>
                <a:gd name="T10" fmla="*/ 205 w 323"/>
                <a:gd name="T11" fmla="*/ 172 h 500"/>
                <a:gd name="T12" fmla="*/ 226 w 323"/>
                <a:gd name="T13" fmla="*/ 213 h 500"/>
                <a:gd name="T14" fmla="*/ 249 w 323"/>
                <a:gd name="T15" fmla="*/ 171 h 500"/>
                <a:gd name="T16" fmla="*/ 240 w 323"/>
                <a:gd name="T17" fmla="*/ 224 h 500"/>
                <a:gd name="T18" fmla="*/ 264 w 323"/>
                <a:gd name="T19" fmla="*/ 245 h 500"/>
                <a:gd name="T20" fmla="*/ 257 w 323"/>
                <a:gd name="T21" fmla="*/ 304 h 500"/>
                <a:gd name="T22" fmla="*/ 290 w 323"/>
                <a:gd name="T23" fmla="*/ 304 h 500"/>
                <a:gd name="T24" fmla="*/ 310 w 323"/>
                <a:gd name="T25" fmla="*/ 323 h 500"/>
                <a:gd name="T26" fmla="*/ 277 w 323"/>
                <a:gd name="T27" fmla="*/ 375 h 500"/>
                <a:gd name="T28" fmla="*/ 258 w 323"/>
                <a:gd name="T29" fmla="*/ 406 h 500"/>
                <a:gd name="T30" fmla="*/ 239 w 323"/>
                <a:gd name="T31" fmla="*/ 383 h 500"/>
                <a:gd name="T32" fmla="*/ 232 w 323"/>
                <a:gd name="T33" fmla="*/ 416 h 500"/>
                <a:gd name="T34" fmla="*/ 227 w 323"/>
                <a:gd name="T35" fmla="*/ 484 h 500"/>
                <a:gd name="T36" fmla="*/ 224 w 323"/>
                <a:gd name="T37" fmla="*/ 457 h 500"/>
                <a:gd name="T38" fmla="*/ 206 w 323"/>
                <a:gd name="T39" fmla="*/ 484 h 500"/>
                <a:gd name="T40" fmla="*/ 186 w 323"/>
                <a:gd name="T41" fmla="*/ 457 h 500"/>
                <a:gd name="T42" fmla="*/ 193 w 323"/>
                <a:gd name="T43" fmla="*/ 492 h 500"/>
                <a:gd name="T44" fmla="*/ 170 w 323"/>
                <a:gd name="T45" fmla="*/ 473 h 500"/>
                <a:gd name="T46" fmla="*/ 168 w 323"/>
                <a:gd name="T47" fmla="*/ 497 h 500"/>
                <a:gd name="T48" fmla="*/ 125 w 323"/>
                <a:gd name="T49" fmla="*/ 478 h 500"/>
                <a:gd name="T50" fmla="*/ 107 w 323"/>
                <a:gd name="T51" fmla="*/ 461 h 500"/>
                <a:gd name="T52" fmla="*/ 133 w 323"/>
                <a:gd name="T53" fmla="*/ 441 h 500"/>
                <a:gd name="T54" fmla="*/ 93 w 323"/>
                <a:gd name="T55" fmla="*/ 426 h 500"/>
                <a:gd name="T56" fmla="*/ 92 w 323"/>
                <a:gd name="T57" fmla="*/ 405 h 500"/>
                <a:gd name="T58" fmla="*/ 82 w 323"/>
                <a:gd name="T59" fmla="*/ 373 h 500"/>
                <a:gd name="T60" fmla="*/ 122 w 323"/>
                <a:gd name="T61" fmla="*/ 359 h 500"/>
                <a:gd name="T62" fmla="*/ 149 w 323"/>
                <a:gd name="T63" fmla="*/ 347 h 500"/>
                <a:gd name="T64" fmla="*/ 153 w 323"/>
                <a:gd name="T65" fmla="*/ 327 h 500"/>
                <a:gd name="T66" fmla="*/ 117 w 323"/>
                <a:gd name="T67" fmla="*/ 317 h 500"/>
                <a:gd name="T68" fmla="*/ 94 w 323"/>
                <a:gd name="T69" fmla="*/ 332 h 500"/>
                <a:gd name="T70" fmla="*/ 71 w 323"/>
                <a:gd name="T71" fmla="*/ 334 h 500"/>
                <a:gd name="T72" fmla="*/ 55 w 323"/>
                <a:gd name="T73" fmla="*/ 339 h 500"/>
                <a:gd name="T74" fmla="*/ 35 w 323"/>
                <a:gd name="T75" fmla="*/ 325 h 500"/>
                <a:gd name="T76" fmla="*/ 61 w 323"/>
                <a:gd name="T77" fmla="*/ 289 h 500"/>
                <a:gd name="T78" fmla="*/ 49 w 323"/>
                <a:gd name="T79" fmla="*/ 286 h 500"/>
                <a:gd name="T80" fmla="*/ 12 w 323"/>
                <a:gd name="T81" fmla="*/ 258 h 500"/>
                <a:gd name="T82" fmla="*/ 7 w 323"/>
                <a:gd name="T83" fmla="*/ 212 h 500"/>
                <a:gd name="T84" fmla="*/ 67 w 323"/>
                <a:gd name="T85" fmla="*/ 237 h 500"/>
                <a:gd name="T86" fmla="*/ 62 w 323"/>
                <a:gd name="T87" fmla="*/ 200 h 500"/>
                <a:gd name="T88" fmla="*/ 34 w 323"/>
                <a:gd name="T89" fmla="*/ 199 h 500"/>
                <a:gd name="T90" fmla="*/ 17 w 323"/>
                <a:gd name="T91" fmla="*/ 179 h 500"/>
                <a:gd name="T92" fmla="*/ 33 w 323"/>
                <a:gd name="T93" fmla="*/ 167 h 500"/>
                <a:gd name="T94" fmla="*/ 32 w 323"/>
                <a:gd name="T95" fmla="*/ 142 h 500"/>
                <a:gd name="T96" fmla="*/ 82 w 323"/>
                <a:gd name="T97" fmla="*/ 150 h 500"/>
                <a:gd name="T98" fmla="*/ 51 w 323"/>
                <a:gd name="T99" fmla="*/ 108 h 500"/>
                <a:gd name="T100" fmla="*/ 38 w 323"/>
                <a:gd name="T101" fmla="*/ 87 h 500"/>
                <a:gd name="T102" fmla="*/ 61 w 323"/>
                <a:gd name="T103" fmla="*/ 65 h 500"/>
                <a:gd name="T104" fmla="*/ 74 w 323"/>
                <a:gd name="T105" fmla="*/ 71 h 500"/>
                <a:gd name="T106" fmla="*/ 103 w 323"/>
                <a:gd name="T107" fmla="*/ 56 h 500"/>
                <a:gd name="T108" fmla="*/ 70 w 323"/>
                <a:gd name="T109" fmla="*/ 31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 h="500">
                  <a:moveTo>
                    <a:pt x="84" y="12"/>
                  </a:moveTo>
                  <a:cubicBezTo>
                    <a:pt x="87" y="14"/>
                    <a:pt x="91" y="19"/>
                    <a:pt x="92" y="18"/>
                  </a:cubicBezTo>
                  <a:cubicBezTo>
                    <a:pt x="96" y="16"/>
                    <a:pt x="90" y="11"/>
                    <a:pt x="90" y="9"/>
                  </a:cubicBezTo>
                  <a:cubicBezTo>
                    <a:pt x="92" y="0"/>
                    <a:pt x="105" y="13"/>
                    <a:pt x="107" y="16"/>
                  </a:cubicBezTo>
                  <a:cubicBezTo>
                    <a:pt x="115" y="22"/>
                    <a:pt x="124" y="26"/>
                    <a:pt x="131" y="34"/>
                  </a:cubicBezTo>
                  <a:cubicBezTo>
                    <a:pt x="137" y="41"/>
                    <a:pt x="138" y="52"/>
                    <a:pt x="138" y="61"/>
                  </a:cubicBezTo>
                  <a:cubicBezTo>
                    <a:pt x="137" y="61"/>
                    <a:pt x="137" y="61"/>
                    <a:pt x="136" y="61"/>
                  </a:cubicBezTo>
                  <a:cubicBezTo>
                    <a:pt x="136" y="65"/>
                    <a:pt x="139" y="64"/>
                    <a:pt x="140" y="66"/>
                  </a:cubicBezTo>
                  <a:cubicBezTo>
                    <a:pt x="141" y="68"/>
                    <a:pt x="141" y="70"/>
                    <a:pt x="141" y="71"/>
                  </a:cubicBezTo>
                  <a:cubicBezTo>
                    <a:pt x="143" y="75"/>
                    <a:pt x="145" y="78"/>
                    <a:pt x="146" y="83"/>
                  </a:cubicBezTo>
                  <a:cubicBezTo>
                    <a:pt x="147" y="87"/>
                    <a:pt x="148" y="91"/>
                    <a:pt x="149" y="95"/>
                  </a:cubicBezTo>
                  <a:cubicBezTo>
                    <a:pt x="150" y="99"/>
                    <a:pt x="153" y="101"/>
                    <a:pt x="155" y="105"/>
                  </a:cubicBezTo>
                  <a:cubicBezTo>
                    <a:pt x="156" y="109"/>
                    <a:pt x="155" y="111"/>
                    <a:pt x="158" y="115"/>
                  </a:cubicBezTo>
                  <a:cubicBezTo>
                    <a:pt x="161" y="118"/>
                    <a:pt x="165" y="120"/>
                    <a:pt x="167" y="124"/>
                  </a:cubicBezTo>
                  <a:cubicBezTo>
                    <a:pt x="168" y="126"/>
                    <a:pt x="170" y="131"/>
                    <a:pt x="170" y="134"/>
                  </a:cubicBezTo>
                  <a:cubicBezTo>
                    <a:pt x="169" y="137"/>
                    <a:pt x="166" y="142"/>
                    <a:pt x="167" y="144"/>
                  </a:cubicBezTo>
                  <a:cubicBezTo>
                    <a:pt x="167" y="145"/>
                    <a:pt x="166" y="145"/>
                    <a:pt x="166" y="145"/>
                  </a:cubicBezTo>
                  <a:cubicBezTo>
                    <a:pt x="172" y="144"/>
                    <a:pt x="175" y="145"/>
                    <a:pt x="179" y="148"/>
                  </a:cubicBezTo>
                  <a:cubicBezTo>
                    <a:pt x="183" y="149"/>
                    <a:pt x="182" y="148"/>
                    <a:pt x="185" y="151"/>
                  </a:cubicBezTo>
                  <a:cubicBezTo>
                    <a:pt x="187" y="153"/>
                    <a:pt x="188" y="156"/>
                    <a:pt x="191" y="157"/>
                  </a:cubicBezTo>
                  <a:cubicBezTo>
                    <a:pt x="190" y="155"/>
                    <a:pt x="190" y="153"/>
                    <a:pt x="189" y="151"/>
                  </a:cubicBezTo>
                  <a:cubicBezTo>
                    <a:pt x="189" y="149"/>
                    <a:pt x="203" y="148"/>
                    <a:pt x="205" y="150"/>
                  </a:cubicBezTo>
                  <a:cubicBezTo>
                    <a:pt x="208" y="152"/>
                    <a:pt x="212" y="161"/>
                    <a:pt x="211" y="164"/>
                  </a:cubicBezTo>
                  <a:cubicBezTo>
                    <a:pt x="211" y="169"/>
                    <a:pt x="209" y="170"/>
                    <a:pt x="205" y="172"/>
                  </a:cubicBezTo>
                  <a:cubicBezTo>
                    <a:pt x="215" y="172"/>
                    <a:pt x="206" y="190"/>
                    <a:pt x="207" y="195"/>
                  </a:cubicBezTo>
                  <a:cubicBezTo>
                    <a:pt x="208" y="201"/>
                    <a:pt x="211" y="205"/>
                    <a:pt x="216" y="210"/>
                  </a:cubicBezTo>
                  <a:cubicBezTo>
                    <a:pt x="219" y="212"/>
                    <a:pt x="223" y="219"/>
                    <a:pt x="227" y="218"/>
                  </a:cubicBezTo>
                  <a:cubicBezTo>
                    <a:pt x="227" y="216"/>
                    <a:pt x="227" y="215"/>
                    <a:pt x="226" y="213"/>
                  </a:cubicBezTo>
                  <a:cubicBezTo>
                    <a:pt x="234" y="212"/>
                    <a:pt x="228" y="202"/>
                    <a:pt x="226" y="200"/>
                  </a:cubicBezTo>
                  <a:cubicBezTo>
                    <a:pt x="222" y="193"/>
                    <a:pt x="221" y="190"/>
                    <a:pt x="222" y="181"/>
                  </a:cubicBezTo>
                  <a:cubicBezTo>
                    <a:pt x="222" y="176"/>
                    <a:pt x="222" y="166"/>
                    <a:pt x="228" y="164"/>
                  </a:cubicBezTo>
                  <a:cubicBezTo>
                    <a:pt x="234" y="162"/>
                    <a:pt x="243" y="169"/>
                    <a:pt x="249" y="171"/>
                  </a:cubicBezTo>
                  <a:cubicBezTo>
                    <a:pt x="247" y="179"/>
                    <a:pt x="250" y="190"/>
                    <a:pt x="250" y="199"/>
                  </a:cubicBezTo>
                  <a:cubicBezTo>
                    <a:pt x="250" y="203"/>
                    <a:pt x="251" y="207"/>
                    <a:pt x="248" y="210"/>
                  </a:cubicBezTo>
                  <a:cubicBezTo>
                    <a:pt x="245" y="213"/>
                    <a:pt x="238" y="211"/>
                    <a:pt x="237" y="215"/>
                  </a:cubicBezTo>
                  <a:cubicBezTo>
                    <a:pt x="240" y="216"/>
                    <a:pt x="239" y="221"/>
                    <a:pt x="240" y="224"/>
                  </a:cubicBezTo>
                  <a:cubicBezTo>
                    <a:pt x="244" y="224"/>
                    <a:pt x="244" y="219"/>
                    <a:pt x="249" y="220"/>
                  </a:cubicBezTo>
                  <a:cubicBezTo>
                    <a:pt x="252" y="220"/>
                    <a:pt x="254" y="227"/>
                    <a:pt x="256" y="220"/>
                  </a:cubicBezTo>
                  <a:cubicBezTo>
                    <a:pt x="259" y="223"/>
                    <a:pt x="260" y="227"/>
                    <a:pt x="261" y="231"/>
                  </a:cubicBezTo>
                  <a:cubicBezTo>
                    <a:pt x="262" y="235"/>
                    <a:pt x="265" y="241"/>
                    <a:pt x="264" y="245"/>
                  </a:cubicBezTo>
                  <a:cubicBezTo>
                    <a:pt x="257" y="243"/>
                    <a:pt x="259" y="251"/>
                    <a:pt x="256" y="254"/>
                  </a:cubicBezTo>
                  <a:cubicBezTo>
                    <a:pt x="259" y="252"/>
                    <a:pt x="262" y="246"/>
                    <a:pt x="266" y="246"/>
                  </a:cubicBezTo>
                  <a:cubicBezTo>
                    <a:pt x="268" y="260"/>
                    <a:pt x="264" y="280"/>
                    <a:pt x="258" y="293"/>
                  </a:cubicBezTo>
                  <a:cubicBezTo>
                    <a:pt x="255" y="297"/>
                    <a:pt x="251" y="313"/>
                    <a:pt x="257" y="304"/>
                  </a:cubicBezTo>
                  <a:cubicBezTo>
                    <a:pt x="259" y="300"/>
                    <a:pt x="267" y="286"/>
                    <a:pt x="271" y="297"/>
                  </a:cubicBezTo>
                  <a:cubicBezTo>
                    <a:pt x="270" y="291"/>
                    <a:pt x="269" y="287"/>
                    <a:pt x="275" y="286"/>
                  </a:cubicBezTo>
                  <a:cubicBezTo>
                    <a:pt x="280" y="285"/>
                    <a:pt x="285" y="287"/>
                    <a:pt x="287" y="291"/>
                  </a:cubicBezTo>
                  <a:cubicBezTo>
                    <a:pt x="290" y="294"/>
                    <a:pt x="289" y="300"/>
                    <a:pt x="290" y="304"/>
                  </a:cubicBezTo>
                  <a:cubicBezTo>
                    <a:pt x="290" y="308"/>
                    <a:pt x="291" y="313"/>
                    <a:pt x="289" y="317"/>
                  </a:cubicBezTo>
                  <a:cubicBezTo>
                    <a:pt x="298" y="312"/>
                    <a:pt x="292" y="300"/>
                    <a:pt x="296" y="294"/>
                  </a:cubicBezTo>
                  <a:cubicBezTo>
                    <a:pt x="301" y="286"/>
                    <a:pt x="303" y="296"/>
                    <a:pt x="304" y="301"/>
                  </a:cubicBezTo>
                  <a:cubicBezTo>
                    <a:pt x="305" y="308"/>
                    <a:pt x="311" y="316"/>
                    <a:pt x="310" y="323"/>
                  </a:cubicBezTo>
                  <a:cubicBezTo>
                    <a:pt x="316" y="324"/>
                    <a:pt x="323" y="337"/>
                    <a:pt x="321" y="343"/>
                  </a:cubicBezTo>
                  <a:cubicBezTo>
                    <a:pt x="320" y="346"/>
                    <a:pt x="315" y="349"/>
                    <a:pt x="312" y="351"/>
                  </a:cubicBezTo>
                  <a:cubicBezTo>
                    <a:pt x="308" y="357"/>
                    <a:pt x="302" y="360"/>
                    <a:pt x="295" y="363"/>
                  </a:cubicBezTo>
                  <a:cubicBezTo>
                    <a:pt x="289" y="366"/>
                    <a:pt x="279" y="368"/>
                    <a:pt x="277" y="375"/>
                  </a:cubicBezTo>
                  <a:cubicBezTo>
                    <a:pt x="276" y="378"/>
                    <a:pt x="276" y="387"/>
                    <a:pt x="272" y="388"/>
                  </a:cubicBezTo>
                  <a:cubicBezTo>
                    <a:pt x="266" y="388"/>
                    <a:pt x="269" y="378"/>
                    <a:pt x="266" y="376"/>
                  </a:cubicBezTo>
                  <a:cubicBezTo>
                    <a:pt x="263" y="381"/>
                    <a:pt x="266" y="387"/>
                    <a:pt x="265" y="393"/>
                  </a:cubicBezTo>
                  <a:cubicBezTo>
                    <a:pt x="264" y="397"/>
                    <a:pt x="261" y="402"/>
                    <a:pt x="258" y="406"/>
                  </a:cubicBezTo>
                  <a:cubicBezTo>
                    <a:pt x="255" y="412"/>
                    <a:pt x="253" y="420"/>
                    <a:pt x="250" y="426"/>
                  </a:cubicBezTo>
                  <a:cubicBezTo>
                    <a:pt x="245" y="434"/>
                    <a:pt x="241" y="422"/>
                    <a:pt x="239" y="416"/>
                  </a:cubicBezTo>
                  <a:cubicBezTo>
                    <a:pt x="238" y="409"/>
                    <a:pt x="238" y="402"/>
                    <a:pt x="238" y="395"/>
                  </a:cubicBezTo>
                  <a:cubicBezTo>
                    <a:pt x="238" y="392"/>
                    <a:pt x="238" y="387"/>
                    <a:pt x="239" y="383"/>
                  </a:cubicBezTo>
                  <a:cubicBezTo>
                    <a:pt x="241" y="379"/>
                    <a:pt x="243" y="377"/>
                    <a:pt x="244" y="372"/>
                  </a:cubicBezTo>
                  <a:cubicBezTo>
                    <a:pt x="240" y="376"/>
                    <a:pt x="236" y="381"/>
                    <a:pt x="234" y="385"/>
                  </a:cubicBezTo>
                  <a:cubicBezTo>
                    <a:pt x="231" y="390"/>
                    <a:pt x="234" y="395"/>
                    <a:pt x="234" y="400"/>
                  </a:cubicBezTo>
                  <a:cubicBezTo>
                    <a:pt x="234" y="405"/>
                    <a:pt x="231" y="411"/>
                    <a:pt x="232" y="416"/>
                  </a:cubicBezTo>
                  <a:cubicBezTo>
                    <a:pt x="233" y="421"/>
                    <a:pt x="238" y="425"/>
                    <a:pt x="239" y="431"/>
                  </a:cubicBezTo>
                  <a:cubicBezTo>
                    <a:pt x="241" y="436"/>
                    <a:pt x="240" y="442"/>
                    <a:pt x="239" y="447"/>
                  </a:cubicBezTo>
                  <a:cubicBezTo>
                    <a:pt x="237" y="454"/>
                    <a:pt x="237" y="461"/>
                    <a:pt x="235" y="468"/>
                  </a:cubicBezTo>
                  <a:cubicBezTo>
                    <a:pt x="234" y="471"/>
                    <a:pt x="232" y="490"/>
                    <a:pt x="227" y="484"/>
                  </a:cubicBezTo>
                  <a:cubicBezTo>
                    <a:pt x="223" y="479"/>
                    <a:pt x="229" y="472"/>
                    <a:pt x="230" y="467"/>
                  </a:cubicBezTo>
                  <a:cubicBezTo>
                    <a:pt x="232" y="461"/>
                    <a:pt x="229" y="437"/>
                    <a:pt x="219" y="436"/>
                  </a:cubicBezTo>
                  <a:cubicBezTo>
                    <a:pt x="219" y="440"/>
                    <a:pt x="220" y="443"/>
                    <a:pt x="220" y="446"/>
                  </a:cubicBezTo>
                  <a:cubicBezTo>
                    <a:pt x="221" y="450"/>
                    <a:pt x="223" y="454"/>
                    <a:pt x="224" y="457"/>
                  </a:cubicBezTo>
                  <a:cubicBezTo>
                    <a:pt x="224" y="461"/>
                    <a:pt x="222" y="464"/>
                    <a:pt x="221" y="468"/>
                  </a:cubicBezTo>
                  <a:cubicBezTo>
                    <a:pt x="220" y="472"/>
                    <a:pt x="220" y="476"/>
                    <a:pt x="220" y="480"/>
                  </a:cubicBezTo>
                  <a:cubicBezTo>
                    <a:pt x="219" y="486"/>
                    <a:pt x="218" y="500"/>
                    <a:pt x="211" y="494"/>
                  </a:cubicBezTo>
                  <a:cubicBezTo>
                    <a:pt x="209" y="493"/>
                    <a:pt x="207" y="487"/>
                    <a:pt x="206" y="484"/>
                  </a:cubicBezTo>
                  <a:cubicBezTo>
                    <a:pt x="204" y="481"/>
                    <a:pt x="203" y="477"/>
                    <a:pt x="201" y="473"/>
                  </a:cubicBezTo>
                  <a:cubicBezTo>
                    <a:pt x="198" y="466"/>
                    <a:pt x="194" y="460"/>
                    <a:pt x="191" y="453"/>
                  </a:cubicBezTo>
                  <a:cubicBezTo>
                    <a:pt x="190" y="450"/>
                    <a:pt x="187" y="432"/>
                    <a:pt x="183" y="434"/>
                  </a:cubicBezTo>
                  <a:cubicBezTo>
                    <a:pt x="179" y="435"/>
                    <a:pt x="185" y="455"/>
                    <a:pt x="186" y="457"/>
                  </a:cubicBezTo>
                  <a:cubicBezTo>
                    <a:pt x="188" y="461"/>
                    <a:pt x="191" y="464"/>
                    <a:pt x="192" y="468"/>
                  </a:cubicBezTo>
                  <a:cubicBezTo>
                    <a:pt x="194" y="472"/>
                    <a:pt x="194" y="476"/>
                    <a:pt x="195" y="479"/>
                  </a:cubicBezTo>
                  <a:cubicBezTo>
                    <a:pt x="196" y="482"/>
                    <a:pt x="201" y="494"/>
                    <a:pt x="200" y="496"/>
                  </a:cubicBezTo>
                  <a:cubicBezTo>
                    <a:pt x="196" y="500"/>
                    <a:pt x="194" y="493"/>
                    <a:pt x="193" y="492"/>
                  </a:cubicBezTo>
                  <a:cubicBezTo>
                    <a:pt x="192" y="491"/>
                    <a:pt x="193" y="489"/>
                    <a:pt x="192" y="488"/>
                  </a:cubicBezTo>
                  <a:cubicBezTo>
                    <a:pt x="192" y="487"/>
                    <a:pt x="189" y="488"/>
                    <a:pt x="188" y="487"/>
                  </a:cubicBezTo>
                  <a:cubicBezTo>
                    <a:pt x="184" y="482"/>
                    <a:pt x="185" y="474"/>
                    <a:pt x="178" y="473"/>
                  </a:cubicBezTo>
                  <a:cubicBezTo>
                    <a:pt x="177" y="473"/>
                    <a:pt x="171" y="473"/>
                    <a:pt x="170" y="473"/>
                  </a:cubicBezTo>
                  <a:cubicBezTo>
                    <a:pt x="169" y="474"/>
                    <a:pt x="166" y="472"/>
                    <a:pt x="167" y="476"/>
                  </a:cubicBezTo>
                  <a:cubicBezTo>
                    <a:pt x="167" y="477"/>
                    <a:pt x="171" y="478"/>
                    <a:pt x="172" y="478"/>
                  </a:cubicBezTo>
                  <a:cubicBezTo>
                    <a:pt x="175" y="470"/>
                    <a:pt x="177" y="485"/>
                    <a:pt x="177" y="487"/>
                  </a:cubicBezTo>
                  <a:cubicBezTo>
                    <a:pt x="177" y="494"/>
                    <a:pt x="177" y="497"/>
                    <a:pt x="168" y="497"/>
                  </a:cubicBezTo>
                  <a:cubicBezTo>
                    <a:pt x="161" y="497"/>
                    <a:pt x="156" y="495"/>
                    <a:pt x="151" y="494"/>
                  </a:cubicBezTo>
                  <a:cubicBezTo>
                    <a:pt x="146" y="493"/>
                    <a:pt x="145" y="493"/>
                    <a:pt x="141" y="491"/>
                  </a:cubicBezTo>
                  <a:cubicBezTo>
                    <a:pt x="138" y="489"/>
                    <a:pt x="136" y="487"/>
                    <a:pt x="132" y="485"/>
                  </a:cubicBezTo>
                  <a:cubicBezTo>
                    <a:pt x="129" y="494"/>
                    <a:pt x="126" y="481"/>
                    <a:pt x="125" y="478"/>
                  </a:cubicBezTo>
                  <a:cubicBezTo>
                    <a:pt x="122" y="478"/>
                    <a:pt x="121" y="478"/>
                    <a:pt x="121" y="475"/>
                  </a:cubicBezTo>
                  <a:cubicBezTo>
                    <a:pt x="123" y="475"/>
                    <a:pt x="123" y="474"/>
                    <a:pt x="125" y="473"/>
                  </a:cubicBezTo>
                  <a:cubicBezTo>
                    <a:pt x="118" y="473"/>
                    <a:pt x="119" y="474"/>
                    <a:pt x="114" y="470"/>
                  </a:cubicBezTo>
                  <a:cubicBezTo>
                    <a:pt x="111" y="468"/>
                    <a:pt x="109" y="464"/>
                    <a:pt x="107" y="461"/>
                  </a:cubicBezTo>
                  <a:cubicBezTo>
                    <a:pt x="106" y="459"/>
                    <a:pt x="104" y="455"/>
                    <a:pt x="105" y="452"/>
                  </a:cubicBezTo>
                  <a:cubicBezTo>
                    <a:pt x="107" y="447"/>
                    <a:pt x="113" y="448"/>
                    <a:pt x="116" y="450"/>
                  </a:cubicBezTo>
                  <a:cubicBezTo>
                    <a:pt x="116" y="449"/>
                    <a:pt x="117" y="448"/>
                    <a:pt x="117" y="447"/>
                  </a:cubicBezTo>
                  <a:cubicBezTo>
                    <a:pt x="124" y="446"/>
                    <a:pt x="129" y="447"/>
                    <a:pt x="133" y="441"/>
                  </a:cubicBezTo>
                  <a:cubicBezTo>
                    <a:pt x="130" y="437"/>
                    <a:pt x="125" y="440"/>
                    <a:pt x="120" y="439"/>
                  </a:cubicBezTo>
                  <a:cubicBezTo>
                    <a:pt x="116" y="438"/>
                    <a:pt x="112" y="433"/>
                    <a:pt x="108" y="434"/>
                  </a:cubicBezTo>
                  <a:cubicBezTo>
                    <a:pt x="103" y="434"/>
                    <a:pt x="101" y="440"/>
                    <a:pt x="96" y="437"/>
                  </a:cubicBezTo>
                  <a:cubicBezTo>
                    <a:pt x="91" y="434"/>
                    <a:pt x="91" y="430"/>
                    <a:pt x="93" y="426"/>
                  </a:cubicBezTo>
                  <a:cubicBezTo>
                    <a:pt x="89" y="426"/>
                    <a:pt x="81" y="415"/>
                    <a:pt x="84" y="411"/>
                  </a:cubicBezTo>
                  <a:cubicBezTo>
                    <a:pt x="87" y="406"/>
                    <a:pt x="98" y="417"/>
                    <a:pt x="103" y="416"/>
                  </a:cubicBezTo>
                  <a:cubicBezTo>
                    <a:pt x="104" y="411"/>
                    <a:pt x="101" y="411"/>
                    <a:pt x="99" y="409"/>
                  </a:cubicBezTo>
                  <a:cubicBezTo>
                    <a:pt x="97" y="408"/>
                    <a:pt x="93" y="406"/>
                    <a:pt x="92" y="405"/>
                  </a:cubicBezTo>
                  <a:cubicBezTo>
                    <a:pt x="88" y="403"/>
                    <a:pt x="84" y="405"/>
                    <a:pt x="80" y="402"/>
                  </a:cubicBezTo>
                  <a:cubicBezTo>
                    <a:pt x="76" y="399"/>
                    <a:pt x="75" y="394"/>
                    <a:pt x="73" y="391"/>
                  </a:cubicBezTo>
                  <a:cubicBezTo>
                    <a:pt x="71" y="386"/>
                    <a:pt x="69" y="383"/>
                    <a:pt x="71" y="380"/>
                  </a:cubicBezTo>
                  <a:cubicBezTo>
                    <a:pt x="73" y="378"/>
                    <a:pt x="79" y="375"/>
                    <a:pt x="82" y="373"/>
                  </a:cubicBezTo>
                  <a:cubicBezTo>
                    <a:pt x="86" y="371"/>
                    <a:pt x="89" y="371"/>
                    <a:pt x="91" y="367"/>
                  </a:cubicBezTo>
                  <a:cubicBezTo>
                    <a:pt x="94" y="363"/>
                    <a:pt x="91" y="360"/>
                    <a:pt x="96" y="357"/>
                  </a:cubicBezTo>
                  <a:cubicBezTo>
                    <a:pt x="100" y="356"/>
                    <a:pt x="105" y="359"/>
                    <a:pt x="109" y="359"/>
                  </a:cubicBezTo>
                  <a:cubicBezTo>
                    <a:pt x="110" y="353"/>
                    <a:pt x="118" y="358"/>
                    <a:pt x="122" y="359"/>
                  </a:cubicBezTo>
                  <a:cubicBezTo>
                    <a:pt x="130" y="360"/>
                    <a:pt x="134" y="357"/>
                    <a:pt x="141" y="354"/>
                  </a:cubicBezTo>
                  <a:cubicBezTo>
                    <a:pt x="147" y="352"/>
                    <a:pt x="174" y="352"/>
                    <a:pt x="174" y="345"/>
                  </a:cubicBezTo>
                  <a:cubicBezTo>
                    <a:pt x="171" y="344"/>
                    <a:pt x="166" y="347"/>
                    <a:pt x="162" y="347"/>
                  </a:cubicBezTo>
                  <a:cubicBezTo>
                    <a:pt x="158" y="347"/>
                    <a:pt x="154" y="346"/>
                    <a:pt x="149" y="347"/>
                  </a:cubicBezTo>
                  <a:cubicBezTo>
                    <a:pt x="142" y="348"/>
                    <a:pt x="133" y="353"/>
                    <a:pt x="124" y="351"/>
                  </a:cubicBezTo>
                  <a:cubicBezTo>
                    <a:pt x="118" y="349"/>
                    <a:pt x="107" y="341"/>
                    <a:pt x="118" y="337"/>
                  </a:cubicBezTo>
                  <a:cubicBezTo>
                    <a:pt x="125" y="335"/>
                    <a:pt x="135" y="337"/>
                    <a:pt x="142" y="335"/>
                  </a:cubicBezTo>
                  <a:cubicBezTo>
                    <a:pt x="147" y="334"/>
                    <a:pt x="153" y="332"/>
                    <a:pt x="153" y="327"/>
                  </a:cubicBezTo>
                  <a:cubicBezTo>
                    <a:pt x="147" y="326"/>
                    <a:pt x="140" y="332"/>
                    <a:pt x="132" y="332"/>
                  </a:cubicBezTo>
                  <a:cubicBezTo>
                    <a:pt x="126" y="332"/>
                    <a:pt x="120" y="329"/>
                    <a:pt x="114" y="327"/>
                  </a:cubicBezTo>
                  <a:cubicBezTo>
                    <a:pt x="115" y="326"/>
                    <a:pt x="118" y="324"/>
                    <a:pt x="118" y="323"/>
                  </a:cubicBezTo>
                  <a:cubicBezTo>
                    <a:pt x="119" y="321"/>
                    <a:pt x="117" y="319"/>
                    <a:pt x="117" y="317"/>
                  </a:cubicBezTo>
                  <a:cubicBezTo>
                    <a:pt x="113" y="317"/>
                    <a:pt x="110" y="321"/>
                    <a:pt x="107" y="320"/>
                  </a:cubicBezTo>
                  <a:cubicBezTo>
                    <a:pt x="103" y="318"/>
                    <a:pt x="105" y="312"/>
                    <a:pt x="100" y="313"/>
                  </a:cubicBezTo>
                  <a:cubicBezTo>
                    <a:pt x="100" y="317"/>
                    <a:pt x="105" y="321"/>
                    <a:pt x="105" y="325"/>
                  </a:cubicBezTo>
                  <a:cubicBezTo>
                    <a:pt x="104" y="329"/>
                    <a:pt x="98" y="330"/>
                    <a:pt x="94" y="332"/>
                  </a:cubicBezTo>
                  <a:cubicBezTo>
                    <a:pt x="93" y="327"/>
                    <a:pt x="98" y="323"/>
                    <a:pt x="98" y="318"/>
                  </a:cubicBezTo>
                  <a:cubicBezTo>
                    <a:pt x="93" y="316"/>
                    <a:pt x="94" y="330"/>
                    <a:pt x="87" y="332"/>
                  </a:cubicBezTo>
                  <a:cubicBezTo>
                    <a:pt x="88" y="339"/>
                    <a:pt x="82" y="348"/>
                    <a:pt x="75" y="343"/>
                  </a:cubicBezTo>
                  <a:cubicBezTo>
                    <a:pt x="74" y="342"/>
                    <a:pt x="71" y="337"/>
                    <a:pt x="71" y="334"/>
                  </a:cubicBezTo>
                  <a:cubicBezTo>
                    <a:pt x="71" y="331"/>
                    <a:pt x="76" y="329"/>
                    <a:pt x="78" y="327"/>
                  </a:cubicBezTo>
                  <a:cubicBezTo>
                    <a:pt x="74" y="326"/>
                    <a:pt x="69" y="321"/>
                    <a:pt x="66" y="321"/>
                  </a:cubicBezTo>
                  <a:cubicBezTo>
                    <a:pt x="66" y="327"/>
                    <a:pt x="68" y="328"/>
                    <a:pt x="64" y="332"/>
                  </a:cubicBezTo>
                  <a:cubicBezTo>
                    <a:pt x="62" y="334"/>
                    <a:pt x="58" y="337"/>
                    <a:pt x="55" y="339"/>
                  </a:cubicBezTo>
                  <a:cubicBezTo>
                    <a:pt x="53" y="342"/>
                    <a:pt x="52" y="345"/>
                    <a:pt x="48" y="342"/>
                  </a:cubicBezTo>
                  <a:cubicBezTo>
                    <a:pt x="45" y="340"/>
                    <a:pt x="44" y="335"/>
                    <a:pt x="46" y="332"/>
                  </a:cubicBezTo>
                  <a:cubicBezTo>
                    <a:pt x="44" y="331"/>
                    <a:pt x="43" y="328"/>
                    <a:pt x="41" y="327"/>
                  </a:cubicBezTo>
                  <a:cubicBezTo>
                    <a:pt x="40" y="326"/>
                    <a:pt x="37" y="327"/>
                    <a:pt x="35" y="325"/>
                  </a:cubicBezTo>
                  <a:cubicBezTo>
                    <a:pt x="31" y="322"/>
                    <a:pt x="32" y="319"/>
                    <a:pt x="32" y="315"/>
                  </a:cubicBezTo>
                  <a:cubicBezTo>
                    <a:pt x="33" y="311"/>
                    <a:pt x="31" y="305"/>
                    <a:pt x="34" y="302"/>
                  </a:cubicBezTo>
                  <a:cubicBezTo>
                    <a:pt x="37" y="299"/>
                    <a:pt x="43" y="299"/>
                    <a:pt x="47" y="298"/>
                  </a:cubicBezTo>
                  <a:cubicBezTo>
                    <a:pt x="52" y="296"/>
                    <a:pt x="57" y="293"/>
                    <a:pt x="61" y="289"/>
                  </a:cubicBezTo>
                  <a:cubicBezTo>
                    <a:pt x="63" y="288"/>
                    <a:pt x="67" y="286"/>
                    <a:pt x="68" y="282"/>
                  </a:cubicBezTo>
                  <a:cubicBezTo>
                    <a:pt x="69" y="279"/>
                    <a:pt x="66" y="276"/>
                    <a:pt x="68" y="273"/>
                  </a:cubicBezTo>
                  <a:cubicBezTo>
                    <a:pt x="64" y="273"/>
                    <a:pt x="62" y="279"/>
                    <a:pt x="59" y="281"/>
                  </a:cubicBezTo>
                  <a:cubicBezTo>
                    <a:pt x="56" y="284"/>
                    <a:pt x="52" y="284"/>
                    <a:pt x="49" y="286"/>
                  </a:cubicBezTo>
                  <a:cubicBezTo>
                    <a:pt x="44" y="289"/>
                    <a:pt x="32" y="293"/>
                    <a:pt x="26" y="287"/>
                  </a:cubicBezTo>
                  <a:cubicBezTo>
                    <a:pt x="23" y="285"/>
                    <a:pt x="23" y="280"/>
                    <a:pt x="22" y="277"/>
                  </a:cubicBezTo>
                  <a:cubicBezTo>
                    <a:pt x="21" y="275"/>
                    <a:pt x="17" y="271"/>
                    <a:pt x="16" y="268"/>
                  </a:cubicBezTo>
                  <a:cubicBezTo>
                    <a:pt x="15" y="264"/>
                    <a:pt x="15" y="262"/>
                    <a:pt x="12" y="258"/>
                  </a:cubicBezTo>
                  <a:cubicBezTo>
                    <a:pt x="10" y="256"/>
                    <a:pt x="5" y="252"/>
                    <a:pt x="7" y="248"/>
                  </a:cubicBezTo>
                  <a:cubicBezTo>
                    <a:pt x="10" y="245"/>
                    <a:pt x="17" y="250"/>
                    <a:pt x="19" y="245"/>
                  </a:cubicBezTo>
                  <a:cubicBezTo>
                    <a:pt x="9" y="246"/>
                    <a:pt x="1" y="233"/>
                    <a:pt x="11" y="229"/>
                  </a:cubicBezTo>
                  <a:cubicBezTo>
                    <a:pt x="6" y="231"/>
                    <a:pt x="0" y="215"/>
                    <a:pt x="7" y="212"/>
                  </a:cubicBezTo>
                  <a:cubicBezTo>
                    <a:pt x="13" y="209"/>
                    <a:pt x="18" y="215"/>
                    <a:pt x="21" y="218"/>
                  </a:cubicBezTo>
                  <a:cubicBezTo>
                    <a:pt x="26" y="223"/>
                    <a:pt x="39" y="230"/>
                    <a:pt x="45" y="229"/>
                  </a:cubicBezTo>
                  <a:cubicBezTo>
                    <a:pt x="50" y="229"/>
                    <a:pt x="51" y="225"/>
                    <a:pt x="56" y="228"/>
                  </a:cubicBezTo>
                  <a:cubicBezTo>
                    <a:pt x="60" y="229"/>
                    <a:pt x="63" y="235"/>
                    <a:pt x="67" y="237"/>
                  </a:cubicBezTo>
                  <a:cubicBezTo>
                    <a:pt x="67" y="228"/>
                    <a:pt x="56" y="226"/>
                    <a:pt x="58" y="217"/>
                  </a:cubicBezTo>
                  <a:cubicBezTo>
                    <a:pt x="59" y="214"/>
                    <a:pt x="62" y="210"/>
                    <a:pt x="65" y="209"/>
                  </a:cubicBezTo>
                  <a:cubicBezTo>
                    <a:pt x="68" y="207"/>
                    <a:pt x="74" y="209"/>
                    <a:pt x="74" y="205"/>
                  </a:cubicBezTo>
                  <a:cubicBezTo>
                    <a:pt x="68" y="203"/>
                    <a:pt x="67" y="204"/>
                    <a:pt x="62" y="200"/>
                  </a:cubicBezTo>
                  <a:cubicBezTo>
                    <a:pt x="58" y="206"/>
                    <a:pt x="53" y="219"/>
                    <a:pt x="42" y="216"/>
                  </a:cubicBezTo>
                  <a:cubicBezTo>
                    <a:pt x="38" y="214"/>
                    <a:pt x="32" y="209"/>
                    <a:pt x="34" y="205"/>
                  </a:cubicBezTo>
                  <a:cubicBezTo>
                    <a:pt x="37" y="200"/>
                    <a:pt x="46" y="204"/>
                    <a:pt x="45" y="198"/>
                  </a:cubicBezTo>
                  <a:cubicBezTo>
                    <a:pt x="41" y="200"/>
                    <a:pt x="38" y="202"/>
                    <a:pt x="34" y="199"/>
                  </a:cubicBezTo>
                  <a:cubicBezTo>
                    <a:pt x="27" y="209"/>
                    <a:pt x="22" y="199"/>
                    <a:pt x="17" y="194"/>
                  </a:cubicBezTo>
                  <a:cubicBezTo>
                    <a:pt x="12" y="191"/>
                    <a:pt x="13" y="191"/>
                    <a:pt x="11" y="187"/>
                  </a:cubicBezTo>
                  <a:cubicBezTo>
                    <a:pt x="10" y="184"/>
                    <a:pt x="9" y="180"/>
                    <a:pt x="9" y="178"/>
                  </a:cubicBezTo>
                  <a:cubicBezTo>
                    <a:pt x="12" y="178"/>
                    <a:pt x="14" y="179"/>
                    <a:pt x="17" y="179"/>
                  </a:cubicBezTo>
                  <a:cubicBezTo>
                    <a:pt x="13" y="167"/>
                    <a:pt x="36" y="178"/>
                    <a:pt x="38" y="179"/>
                  </a:cubicBezTo>
                  <a:cubicBezTo>
                    <a:pt x="39" y="177"/>
                    <a:pt x="39" y="177"/>
                    <a:pt x="40" y="175"/>
                  </a:cubicBezTo>
                  <a:cubicBezTo>
                    <a:pt x="39" y="173"/>
                    <a:pt x="36" y="174"/>
                    <a:pt x="35" y="172"/>
                  </a:cubicBezTo>
                  <a:cubicBezTo>
                    <a:pt x="33" y="170"/>
                    <a:pt x="34" y="168"/>
                    <a:pt x="33" y="167"/>
                  </a:cubicBezTo>
                  <a:cubicBezTo>
                    <a:pt x="31" y="163"/>
                    <a:pt x="27" y="160"/>
                    <a:pt x="23" y="158"/>
                  </a:cubicBezTo>
                  <a:cubicBezTo>
                    <a:pt x="24" y="156"/>
                    <a:pt x="27" y="155"/>
                    <a:pt x="28" y="153"/>
                  </a:cubicBezTo>
                  <a:cubicBezTo>
                    <a:pt x="28" y="151"/>
                    <a:pt x="27" y="149"/>
                    <a:pt x="27" y="147"/>
                  </a:cubicBezTo>
                  <a:cubicBezTo>
                    <a:pt x="27" y="143"/>
                    <a:pt x="26" y="142"/>
                    <a:pt x="32" y="142"/>
                  </a:cubicBezTo>
                  <a:cubicBezTo>
                    <a:pt x="38" y="142"/>
                    <a:pt x="43" y="141"/>
                    <a:pt x="49" y="140"/>
                  </a:cubicBezTo>
                  <a:cubicBezTo>
                    <a:pt x="54" y="140"/>
                    <a:pt x="51" y="139"/>
                    <a:pt x="55" y="141"/>
                  </a:cubicBezTo>
                  <a:cubicBezTo>
                    <a:pt x="57" y="143"/>
                    <a:pt x="59" y="145"/>
                    <a:pt x="62" y="145"/>
                  </a:cubicBezTo>
                  <a:cubicBezTo>
                    <a:pt x="68" y="147"/>
                    <a:pt x="77" y="146"/>
                    <a:pt x="82" y="150"/>
                  </a:cubicBezTo>
                  <a:cubicBezTo>
                    <a:pt x="85" y="143"/>
                    <a:pt x="79" y="141"/>
                    <a:pt x="73" y="139"/>
                  </a:cubicBezTo>
                  <a:cubicBezTo>
                    <a:pt x="66" y="137"/>
                    <a:pt x="62" y="139"/>
                    <a:pt x="62" y="130"/>
                  </a:cubicBezTo>
                  <a:cubicBezTo>
                    <a:pt x="62" y="124"/>
                    <a:pt x="67" y="122"/>
                    <a:pt x="63" y="118"/>
                  </a:cubicBezTo>
                  <a:cubicBezTo>
                    <a:pt x="60" y="115"/>
                    <a:pt x="48" y="116"/>
                    <a:pt x="51" y="108"/>
                  </a:cubicBezTo>
                  <a:cubicBezTo>
                    <a:pt x="45" y="108"/>
                    <a:pt x="42" y="111"/>
                    <a:pt x="39" y="105"/>
                  </a:cubicBezTo>
                  <a:cubicBezTo>
                    <a:pt x="34" y="98"/>
                    <a:pt x="43" y="97"/>
                    <a:pt x="47" y="95"/>
                  </a:cubicBezTo>
                  <a:cubicBezTo>
                    <a:pt x="46" y="93"/>
                    <a:pt x="45" y="93"/>
                    <a:pt x="44" y="92"/>
                  </a:cubicBezTo>
                  <a:cubicBezTo>
                    <a:pt x="42" y="90"/>
                    <a:pt x="37" y="93"/>
                    <a:pt x="38" y="87"/>
                  </a:cubicBezTo>
                  <a:cubicBezTo>
                    <a:pt x="38" y="85"/>
                    <a:pt x="42" y="82"/>
                    <a:pt x="43" y="80"/>
                  </a:cubicBezTo>
                  <a:cubicBezTo>
                    <a:pt x="44" y="77"/>
                    <a:pt x="44" y="73"/>
                    <a:pt x="45" y="71"/>
                  </a:cubicBezTo>
                  <a:cubicBezTo>
                    <a:pt x="46" y="69"/>
                    <a:pt x="50" y="67"/>
                    <a:pt x="53" y="65"/>
                  </a:cubicBezTo>
                  <a:cubicBezTo>
                    <a:pt x="57" y="63"/>
                    <a:pt x="56" y="62"/>
                    <a:pt x="61" y="65"/>
                  </a:cubicBezTo>
                  <a:cubicBezTo>
                    <a:pt x="64" y="66"/>
                    <a:pt x="67" y="67"/>
                    <a:pt x="68" y="71"/>
                  </a:cubicBezTo>
                  <a:cubicBezTo>
                    <a:pt x="68" y="73"/>
                    <a:pt x="64" y="78"/>
                    <a:pt x="70" y="79"/>
                  </a:cubicBezTo>
                  <a:cubicBezTo>
                    <a:pt x="70" y="77"/>
                    <a:pt x="70" y="74"/>
                    <a:pt x="71" y="73"/>
                  </a:cubicBezTo>
                  <a:cubicBezTo>
                    <a:pt x="72" y="70"/>
                    <a:pt x="72" y="72"/>
                    <a:pt x="74" y="71"/>
                  </a:cubicBezTo>
                  <a:cubicBezTo>
                    <a:pt x="77" y="69"/>
                    <a:pt x="81" y="67"/>
                    <a:pt x="80" y="63"/>
                  </a:cubicBezTo>
                  <a:cubicBezTo>
                    <a:pt x="76" y="64"/>
                    <a:pt x="65" y="58"/>
                    <a:pt x="69" y="54"/>
                  </a:cubicBezTo>
                  <a:cubicBezTo>
                    <a:pt x="72" y="51"/>
                    <a:pt x="82" y="55"/>
                    <a:pt x="85" y="56"/>
                  </a:cubicBezTo>
                  <a:cubicBezTo>
                    <a:pt x="90" y="57"/>
                    <a:pt x="99" y="64"/>
                    <a:pt x="103" y="56"/>
                  </a:cubicBezTo>
                  <a:cubicBezTo>
                    <a:pt x="103" y="55"/>
                    <a:pt x="102" y="47"/>
                    <a:pt x="102" y="46"/>
                  </a:cubicBezTo>
                  <a:cubicBezTo>
                    <a:pt x="101" y="42"/>
                    <a:pt x="101" y="40"/>
                    <a:pt x="98" y="38"/>
                  </a:cubicBezTo>
                  <a:cubicBezTo>
                    <a:pt x="93" y="35"/>
                    <a:pt x="84" y="38"/>
                    <a:pt x="78" y="37"/>
                  </a:cubicBezTo>
                  <a:cubicBezTo>
                    <a:pt x="77" y="34"/>
                    <a:pt x="72" y="35"/>
                    <a:pt x="70" y="31"/>
                  </a:cubicBezTo>
                  <a:cubicBezTo>
                    <a:pt x="69" y="29"/>
                    <a:pt x="68" y="25"/>
                    <a:pt x="68" y="22"/>
                  </a:cubicBezTo>
                  <a:cubicBezTo>
                    <a:pt x="70" y="17"/>
                    <a:pt x="73" y="10"/>
                    <a:pt x="79" y="10"/>
                  </a:cubicBezTo>
                  <a:cubicBezTo>
                    <a:pt x="80" y="10"/>
                    <a:pt x="82" y="10"/>
                    <a:pt x="84" y="12"/>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5" name="Freeform 399"/>
            <p:cNvSpPr>
              <a:spLocks/>
            </p:cNvSpPr>
            <p:nvPr/>
          </p:nvSpPr>
          <p:spPr bwMode="auto">
            <a:xfrm>
              <a:off x="16406812" y="-3730625"/>
              <a:ext cx="109538" cy="149225"/>
            </a:xfrm>
            <a:custGeom>
              <a:avLst/>
              <a:gdLst>
                <a:gd name="T0" fmla="*/ 13 w 29"/>
                <a:gd name="T1" fmla="*/ 12 h 40"/>
                <a:gd name="T2" fmla="*/ 23 w 29"/>
                <a:gd name="T3" fmla="*/ 5 h 40"/>
                <a:gd name="T4" fmla="*/ 18 w 29"/>
                <a:gd name="T5" fmla="*/ 18 h 40"/>
                <a:gd name="T6" fmla="*/ 21 w 29"/>
                <a:gd name="T7" fmla="*/ 31 h 40"/>
                <a:gd name="T8" fmla="*/ 17 w 29"/>
                <a:gd name="T9" fmla="*/ 32 h 40"/>
                <a:gd name="T10" fmla="*/ 13 w 29"/>
                <a:gd name="T11" fmla="*/ 32 h 40"/>
                <a:gd name="T12" fmla="*/ 8 w 29"/>
                <a:gd name="T13" fmla="*/ 40 h 40"/>
                <a:gd name="T14" fmla="*/ 3 w 29"/>
                <a:gd name="T15" fmla="*/ 33 h 40"/>
                <a:gd name="T16" fmla="*/ 1 w 29"/>
                <a:gd name="T17" fmla="*/ 33 h 40"/>
                <a:gd name="T18" fmla="*/ 0 w 29"/>
                <a:gd name="T19" fmla="*/ 28 h 40"/>
                <a:gd name="T20" fmla="*/ 4 w 29"/>
                <a:gd name="T21" fmla="*/ 26 h 40"/>
                <a:gd name="T22" fmla="*/ 4 w 29"/>
                <a:gd name="T23" fmla="*/ 22 h 40"/>
                <a:gd name="T24" fmla="*/ 15 w 29"/>
                <a:gd name="T2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13" y="12"/>
                  </a:moveTo>
                  <a:cubicBezTo>
                    <a:pt x="16" y="9"/>
                    <a:pt x="17" y="0"/>
                    <a:pt x="23" y="5"/>
                  </a:cubicBezTo>
                  <a:cubicBezTo>
                    <a:pt x="29" y="10"/>
                    <a:pt x="21" y="14"/>
                    <a:pt x="18" y="18"/>
                  </a:cubicBezTo>
                  <a:cubicBezTo>
                    <a:pt x="13" y="24"/>
                    <a:pt x="18" y="26"/>
                    <a:pt x="21" y="31"/>
                  </a:cubicBezTo>
                  <a:cubicBezTo>
                    <a:pt x="27" y="39"/>
                    <a:pt x="17" y="39"/>
                    <a:pt x="17" y="32"/>
                  </a:cubicBezTo>
                  <a:cubicBezTo>
                    <a:pt x="16" y="32"/>
                    <a:pt x="14" y="32"/>
                    <a:pt x="13" y="32"/>
                  </a:cubicBezTo>
                  <a:cubicBezTo>
                    <a:pt x="11" y="34"/>
                    <a:pt x="11" y="39"/>
                    <a:pt x="8" y="40"/>
                  </a:cubicBezTo>
                  <a:cubicBezTo>
                    <a:pt x="5" y="40"/>
                    <a:pt x="3" y="35"/>
                    <a:pt x="3" y="33"/>
                  </a:cubicBezTo>
                  <a:cubicBezTo>
                    <a:pt x="3" y="33"/>
                    <a:pt x="2" y="33"/>
                    <a:pt x="1" y="33"/>
                  </a:cubicBezTo>
                  <a:cubicBezTo>
                    <a:pt x="0" y="32"/>
                    <a:pt x="0" y="29"/>
                    <a:pt x="0" y="28"/>
                  </a:cubicBezTo>
                  <a:cubicBezTo>
                    <a:pt x="1" y="26"/>
                    <a:pt x="3" y="27"/>
                    <a:pt x="4" y="26"/>
                  </a:cubicBezTo>
                  <a:cubicBezTo>
                    <a:pt x="4" y="25"/>
                    <a:pt x="3" y="23"/>
                    <a:pt x="4" y="22"/>
                  </a:cubicBezTo>
                  <a:cubicBezTo>
                    <a:pt x="7" y="17"/>
                    <a:pt x="13" y="15"/>
                    <a:pt x="15" y="10"/>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6" name="Freeform 400"/>
            <p:cNvSpPr>
              <a:spLocks/>
            </p:cNvSpPr>
            <p:nvPr/>
          </p:nvSpPr>
          <p:spPr bwMode="auto">
            <a:xfrm>
              <a:off x="15732125" y="-5103813"/>
              <a:ext cx="139700" cy="104775"/>
            </a:xfrm>
            <a:custGeom>
              <a:avLst/>
              <a:gdLst>
                <a:gd name="T0" fmla="*/ 21 w 37"/>
                <a:gd name="T1" fmla="*/ 1 h 28"/>
                <a:gd name="T2" fmla="*/ 35 w 37"/>
                <a:gd name="T3" fmla="*/ 10 h 28"/>
                <a:gd name="T4" fmla="*/ 18 w 37"/>
                <a:gd name="T5" fmla="*/ 21 h 28"/>
                <a:gd name="T6" fmla="*/ 0 w 37"/>
                <a:gd name="T7" fmla="*/ 27 h 28"/>
                <a:gd name="T8" fmla="*/ 5 w 37"/>
                <a:gd name="T9" fmla="*/ 9 h 28"/>
                <a:gd name="T10" fmla="*/ 21 w 37"/>
                <a:gd name="T11" fmla="*/ 1 h 28"/>
              </a:gdLst>
              <a:ahLst/>
              <a:cxnLst>
                <a:cxn ang="0">
                  <a:pos x="T0" y="T1"/>
                </a:cxn>
                <a:cxn ang="0">
                  <a:pos x="T2" y="T3"/>
                </a:cxn>
                <a:cxn ang="0">
                  <a:pos x="T4" y="T5"/>
                </a:cxn>
                <a:cxn ang="0">
                  <a:pos x="T6" y="T7"/>
                </a:cxn>
                <a:cxn ang="0">
                  <a:pos x="T8" y="T9"/>
                </a:cxn>
                <a:cxn ang="0">
                  <a:pos x="T10" y="T11"/>
                </a:cxn>
              </a:cxnLst>
              <a:rect l="0" t="0" r="r" b="b"/>
              <a:pathLst>
                <a:path w="37" h="28">
                  <a:moveTo>
                    <a:pt x="21" y="1"/>
                  </a:moveTo>
                  <a:cubicBezTo>
                    <a:pt x="27" y="0"/>
                    <a:pt x="37" y="4"/>
                    <a:pt x="35" y="10"/>
                  </a:cubicBezTo>
                  <a:cubicBezTo>
                    <a:pt x="33" y="17"/>
                    <a:pt x="24" y="18"/>
                    <a:pt x="18" y="21"/>
                  </a:cubicBezTo>
                  <a:cubicBezTo>
                    <a:pt x="13" y="24"/>
                    <a:pt x="7" y="28"/>
                    <a:pt x="0" y="27"/>
                  </a:cubicBezTo>
                  <a:cubicBezTo>
                    <a:pt x="0" y="27"/>
                    <a:pt x="5" y="11"/>
                    <a:pt x="5" y="9"/>
                  </a:cubicBezTo>
                  <a:cubicBezTo>
                    <a:pt x="12" y="9"/>
                    <a:pt x="15" y="2"/>
                    <a:pt x="21"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7" name="Freeform 401"/>
            <p:cNvSpPr>
              <a:spLocks/>
            </p:cNvSpPr>
            <p:nvPr/>
          </p:nvSpPr>
          <p:spPr bwMode="auto">
            <a:xfrm>
              <a:off x="15189200" y="-7796213"/>
              <a:ext cx="3100388" cy="4079875"/>
            </a:xfrm>
            <a:custGeom>
              <a:avLst/>
              <a:gdLst>
                <a:gd name="T0" fmla="*/ 242 w 827"/>
                <a:gd name="T1" fmla="*/ 578 h 1088"/>
                <a:gd name="T2" fmla="*/ 275 w 827"/>
                <a:gd name="T3" fmla="*/ 618 h 1088"/>
                <a:gd name="T4" fmla="*/ 370 w 827"/>
                <a:gd name="T5" fmla="*/ 492 h 1088"/>
                <a:gd name="T6" fmla="*/ 347 w 827"/>
                <a:gd name="T7" fmla="*/ 424 h 1088"/>
                <a:gd name="T8" fmla="*/ 334 w 827"/>
                <a:gd name="T9" fmla="*/ 423 h 1088"/>
                <a:gd name="T10" fmla="*/ 223 w 827"/>
                <a:gd name="T11" fmla="*/ 461 h 1088"/>
                <a:gd name="T12" fmla="*/ 240 w 827"/>
                <a:gd name="T13" fmla="*/ 400 h 1088"/>
                <a:gd name="T14" fmla="*/ 121 w 827"/>
                <a:gd name="T15" fmla="*/ 424 h 1088"/>
                <a:gd name="T16" fmla="*/ 44 w 827"/>
                <a:gd name="T17" fmla="*/ 387 h 1088"/>
                <a:gd name="T18" fmla="*/ 36 w 827"/>
                <a:gd name="T19" fmla="*/ 350 h 1088"/>
                <a:gd name="T20" fmla="*/ 21 w 827"/>
                <a:gd name="T21" fmla="*/ 326 h 1088"/>
                <a:gd name="T22" fmla="*/ 86 w 827"/>
                <a:gd name="T23" fmla="*/ 230 h 1088"/>
                <a:gd name="T24" fmla="*/ 168 w 827"/>
                <a:gd name="T25" fmla="*/ 251 h 1088"/>
                <a:gd name="T26" fmla="*/ 178 w 827"/>
                <a:gd name="T27" fmla="*/ 145 h 1088"/>
                <a:gd name="T28" fmla="*/ 259 w 827"/>
                <a:gd name="T29" fmla="*/ 191 h 1088"/>
                <a:gd name="T30" fmla="*/ 344 w 827"/>
                <a:gd name="T31" fmla="*/ 57 h 1088"/>
                <a:gd name="T32" fmla="*/ 425 w 827"/>
                <a:gd name="T33" fmla="*/ 132 h 1088"/>
                <a:gd name="T34" fmla="*/ 407 w 827"/>
                <a:gd name="T35" fmla="*/ 65 h 1088"/>
                <a:gd name="T36" fmla="*/ 504 w 827"/>
                <a:gd name="T37" fmla="*/ 92 h 1088"/>
                <a:gd name="T38" fmla="*/ 540 w 827"/>
                <a:gd name="T39" fmla="*/ 26 h 1088"/>
                <a:gd name="T40" fmla="*/ 601 w 827"/>
                <a:gd name="T41" fmla="*/ 29 h 1088"/>
                <a:gd name="T42" fmla="*/ 661 w 827"/>
                <a:gd name="T43" fmla="*/ 45 h 1088"/>
                <a:gd name="T44" fmla="*/ 621 w 827"/>
                <a:gd name="T45" fmla="*/ 115 h 1088"/>
                <a:gd name="T46" fmla="*/ 726 w 827"/>
                <a:gd name="T47" fmla="*/ 76 h 1088"/>
                <a:gd name="T48" fmla="*/ 793 w 827"/>
                <a:gd name="T49" fmla="*/ 136 h 1088"/>
                <a:gd name="T50" fmla="*/ 690 w 827"/>
                <a:gd name="T51" fmla="*/ 300 h 1088"/>
                <a:gd name="T52" fmla="*/ 603 w 827"/>
                <a:gd name="T53" fmla="*/ 376 h 1088"/>
                <a:gd name="T54" fmla="*/ 680 w 827"/>
                <a:gd name="T55" fmla="*/ 401 h 1088"/>
                <a:gd name="T56" fmla="*/ 537 w 827"/>
                <a:gd name="T57" fmla="*/ 475 h 1088"/>
                <a:gd name="T58" fmla="*/ 524 w 827"/>
                <a:gd name="T59" fmla="*/ 552 h 1088"/>
                <a:gd name="T60" fmla="*/ 536 w 827"/>
                <a:gd name="T61" fmla="*/ 629 h 1088"/>
                <a:gd name="T62" fmla="*/ 498 w 827"/>
                <a:gd name="T63" fmla="*/ 617 h 1088"/>
                <a:gd name="T64" fmla="*/ 399 w 827"/>
                <a:gd name="T65" fmla="*/ 661 h 1088"/>
                <a:gd name="T66" fmla="*/ 399 w 827"/>
                <a:gd name="T67" fmla="*/ 690 h 1088"/>
                <a:gd name="T68" fmla="*/ 398 w 827"/>
                <a:gd name="T69" fmla="*/ 708 h 1088"/>
                <a:gd name="T70" fmla="*/ 427 w 827"/>
                <a:gd name="T71" fmla="*/ 744 h 1088"/>
                <a:gd name="T72" fmla="*/ 444 w 827"/>
                <a:gd name="T73" fmla="*/ 824 h 1088"/>
                <a:gd name="T74" fmla="*/ 364 w 827"/>
                <a:gd name="T75" fmla="*/ 868 h 1088"/>
                <a:gd name="T76" fmla="*/ 282 w 827"/>
                <a:gd name="T77" fmla="*/ 932 h 1088"/>
                <a:gd name="T78" fmla="*/ 334 w 827"/>
                <a:gd name="T79" fmla="*/ 961 h 1088"/>
                <a:gd name="T80" fmla="*/ 328 w 827"/>
                <a:gd name="T81" fmla="*/ 1009 h 1088"/>
                <a:gd name="T82" fmla="*/ 377 w 827"/>
                <a:gd name="T83" fmla="*/ 1023 h 1088"/>
                <a:gd name="T84" fmla="*/ 317 w 827"/>
                <a:gd name="T85" fmla="*/ 1075 h 1088"/>
                <a:gd name="T86" fmla="*/ 260 w 827"/>
                <a:gd name="T87" fmla="*/ 1030 h 1088"/>
                <a:gd name="T88" fmla="*/ 234 w 827"/>
                <a:gd name="T89" fmla="*/ 1055 h 1088"/>
                <a:gd name="T90" fmla="*/ 184 w 827"/>
                <a:gd name="T91" fmla="*/ 1047 h 1088"/>
                <a:gd name="T92" fmla="*/ 139 w 827"/>
                <a:gd name="T93" fmla="*/ 1063 h 1088"/>
                <a:gd name="T94" fmla="*/ 94 w 827"/>
                <a:gd name="T95" fmla="*/ 1048 h 1088"/>
                <a:gd name="T96" fmla="*/ 67 w 827"/>
                <a:gd name="T97" fmla="*/ 1019 h 1088"/>
                <a:gd name="T98" fmla="*/ 126 w 827"/>
                <a:gd name="T99" fmla="*/ 953 h 1088"/>
                <a:gd name="T100" fmla="*/ 173 w 827"/>
                <a:gd name="T101" fmla="*/ 932 h 1088"/>
                <a:gd name="T102" fmla="*/ 241 w 827"/>
                <a:gd name="T103" fmla="*/ 899 h 1088"/>
                <a:gd name="T104" fmla="*/ 181 w 827"/>
                <a:gd name="T105" fmla="*/ 924 h 1088"/>
                <a:gd name="T106" fmla="*/ 166 w 827"/>
                <a:gd name="T107" fmla="*/ 870 h 1088"/>
                <a:gd name="T108" fmla="*/ 173 w 827"/>
                <a:gd name="T109" fmla="*/ 851 h 1088"/>
                <a:gd name="T110" fmla="*/ 126 w 827"/>
                <a:gd name="T111" fmla="*/ 836 h 1088"/>
                <a:gd name="T112" fmla="*/ 229 w 827"/>
                <a:gd name="T113" fmla="*/ 762 h 1088"/>
                <a:gd name="T114" fmla="*/ 272 w 827"/>
                <a:gd name="T115" fmla="*/ 749 h 1088"/>
                <a:gd name="T116" fmla="*/ 199 w 827"/>
                <a:gd name="T117" fmla="*/ 709 h 1088"/>
                <a:gd name="T118" fmla="*/ 179 w 827"/>
                <a:gd name="T119" fmla="*/ 636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1088">
                  <a:moveTo>
                    <a:pt x="175" y="595"/>
                  </a:moveTo>
                  <a:cubicBezTo>
                    <a:pt x="175" y="595"/>
                    <a:pt x="176" y="593"/>
                    <a:pt x="176" y="593"/>
                  </a:cubicBezTo>
                  <a:cubicBezTo>
                    <a:pt x="176" y="592"/>
                    <a:pt x="175" y="592"/>
                    <a:pt x="174" y="591"/>
                  </a:cubicBezTo>
                  <a:cubicBezTo>
                    <a:pt x="173" y="590"/>
                    <a:pt x="171" y="590"/>
                    <a:pt x="169" y="589"/>
                  </a:cubicBezTo>
                  <a:cubicBezTo>
                    <a:pt x="164" y="588"/>
                    <a:pt x="160" y="586"/>
                    <a:pt x="156" y="584"/>
                  </a:cubicBezTo>
                  <a:cubicBezTo>
                    <a:pt x="152" y="582"/>
                    <a:pt x="146" y="585"/>
                    <a:pt x="144" y="580"/>
                  </a:cubicBezTo>
                  <a:cubicBezTo>
                    <a:pt x="143" y="576"/>
                    <a:pt x="143" y="570"/>
                    <a:pt x="143" y="566"/>
                  </a:cubicBezTo>
                  <a:cubicBezTo>
                    <a:pt x="143" y="560"/>
                    <a:pt x="142" y="556"/>
                    <a:pt x="144" y="551"/>
                  </a:cubicBezTo>
                  <a:cubicBezTo>
                    <a:pt x="144" y="546"/>
                    <a:pt x="142" y="539"/>
                    <a:pt x="145" y="535"/>
                  </a:cubicBezTo>
                  <a:cubicBezTo>
                    <a:pt x="149" y="531"/>
                    <a:pt x="155" y="531"/>
                    <a:pt x="160" y="532"/>
                  </a:cubicBezTo>
                  <a:cubicBezTo>
                    <a:pt x="168" y="532"/>
                    <a:pt x="171" y="539"/>
                    <a:pt x="180" y="540"/>
                  </a:cubicBezTo>
                  <a:cubicBezTo>
                    <a:pt x="188" y="541"/>
                    <a:pt x="197" y="540"/>
                    <a:pt x="205" y="541"/>
                  </a:cubicBezTo>
                  <a:cubicBezTo>
                    <a:pt x="214" y="541"/>
                    <a:pt x="220" y="547"/>
                    <a:pt x="226" y="554"/>
                  </a:cubicBezTo>
                  <a:cubicBezTo>
                    <a:pt x="232" y="561"/>
                    <a:pt x="236" y="570"/>
                    <a:pt x="242" y="578"/>
                  </a:cubicBezTo>
                  <a:cubicBezTo>
                    <a:pt x="247" y="586"/>
                    <a:pt x="253" y="592"/>
                    <a:pt x="260" y="599"/>
                  </a:cubicBezTo>
                  <a:cubicBezTo>
                    <a:pt x="264" y="605"/>
                    <a:pt x="263" y="607"/>
                    <a:pt x="264" y="613"/>
                  </a:cubicBezTo>
                  <a:cubicBezTo>
                    <a:pt x="264" y="616"/>
                    <a:pt x="266" y="618"/>
                    <a:pt x="267" y="621"/>
                  </a:cubicBezTo>
                  <a:cubicBezTo>
                    <a:pt x="267" y="622"/>
                    <a:pt x="266" y="624"/>
                    <a:pt x="267" y="625"/>
                  </a:cubicBezTo>
                  <a:cubicBezTo>
                    <a:pt x="267" y="626"/>
                    <a:pt x="269" y="626"/>
                    <a:pt x="270" y="628"/>
                  </a:cubicBezTo>
                  <a:cubicBezTo>
                    <a:pt x="273" y="632"/>
                    <a:pt x="274" y="636"/>
                    <a:pt x="276" y="641"/>
                  </a:cubicBezTo>
                  <a:cubicBezTo>
                    <a:pt x="279" y="634"/>
                    <a:pt x="282" y="638"/>
                    <a:pt x="288" y="641"/>
                  </a:cubicBezTo>
                  <a:cubicBezTo>
                    <a:pt x="292" y="643"/>
                    <a:pt x="298" y="646"/>
                    <a:pt x="302" y="648"/>
                  </a:cubicBezTo>
                  <a:cubicBezTo>
                    <a:pt x="301" y="641"/>
                    <a:pt x="307" y="641"/>
                    <a:pt x="312" y="639"/>
                  </a:cubicBezTo>
                  <a:cubicBezTo>
                    <a:pt x="319" y="637"/>
                    <a:pt x="319" y="634"/>
                    <a:pt x="323" y="629"/>
                  </a:cubicBezTo>
                  <a:cubicBezTo>
                    <a:pt x="315" y="630"/>
                    <a:pt x="304" y="637"/>
                    <a:pt x="296" y="635"/>
                  </a:cubicBezTo>
                  <a:cubicBezTo>
                    <a:pt x="291" y="633"/>
                    <a:pt x="288" y="629"/>
                    <a:pt x="283" y="626"/>
                  </a:cubicBezTo>
                  <a:cubicBezTo>
                    <a:pt x="278" y="624"/>
                    <a:pt x="278" y="625"/>
                    <a:pt x="278" y="618"/>
                  </a:cubicBezTo>
                  <a:cubicBezTo>
                    <a:pt x="277" y="618"/>
                    <a:pt x="276" y="618"/>
                    <a:pt x="275" y="618"/>
                  </a:cubicBezTo>
                  <a:cubicBezTo>
                    <a:pt x="275" y="614"/>
                    <a:pt x="276" y="610"/>
                    <a:pt x="276" y="606"/>
                  </a:cubicBezTo>
                  <a:cubicBezTo>
                    <a:pt x="276" y="602"/>
                    <a:pt x="273" y="599"/>
                    <a:pt x="274" y="595"/>
                  </a:cubicBezTo>
                  <a:cubicBezTo>
                    <a:pt x="276" y="594"/>
                    <a:pt x="278" y="593"/>
                    <a:pt x="279" y="591"/>
                  </a:cubicBezTo>
                  <a:cubicBezTo>
                    <a:pt x="261" y="592"/>
                    <a:pt x="254" y="566"/>
                    <a:pt x="246" y="555"/>
                  </a:cubicBezTo>
                  <a:cubicBezTo>
                    <a:pt x="242" y="549"/>
                    <a:pt x="240" y="544"/>
                    <a:pt x="237" y="537"/>
                  </a:cubicBezTo>
                  <a:cubicBezTo>
                    <a:pt x="235" y="533"/>
                    <a:pt x="234" y="533"/>
                    <a:pt x="237" y="530"/>
                  </a:cubicBezTo>
                  <a:cubicBezTo>
                    <a:pt x="239" y="528"/>
                    <a:pt x="242" y="529"/>
                    <a:pt x="245" y="528"/>
                  </a:cubicBezTo>
                  <a:cubicBezTo>
                    <a:pt x="254" y="526"/>
                    <a:pt x="263" y="522"/>
                    <a:pt x="271" y="519"/>
                  </a:cubicBezTo>
                  <a:cubicBezTo>
                    <a:pt x="273" y="518"/>
                    <a:pt x="274" y="517"/>
                    <a:pt x="277" y="516"/>
                  </a:cubicBezTo>
                  <a:cubicBezTo>
                    <a:pt x="280" y="515"/>
                    <a:pt x="284" y="514"/>
                    <a:pt x="288" y="513"/>
                  </a:cubicBezTo>
                  <a:cubicBezTo>
                    <a:pt x="295" y="511"/>
                    <a:pt x="301" y="507"/>
                    <a:pt x="308" y="509"/>
                  </a:cubicBezTo>
                  <a:cubicBezTo>
                    <a:pt x="309" y="502"/>
                    <a:pt x="311" y="501"/>
                    <a:pt x="318" y="499"/>
                  </a:cubicBezTo>
                  <a:cubicBezTo>
                    <a:pt x="323" y="498"/>
                    <a:pt x="330" y="497"/>
                    <a:pt x="335" y="496"/>
                  </a:cubicBezTo>
                  <a:cubicBezTo>
                    <a:pt x="347" y="494"/>
                    <a:pt x="358" y="492"/>
                    <a:pt x="370" y="492"/>
                  </a:cubicBezTo>
                  <a:cubicBezTo>
                    <a:pt x="370" y="491"/>
                    <a:pt x="371" y="489"/>
                    <a:pt x="371" y="488"/>
                  </a:cubicBezTo>
                  <a:cubicBezTo>
                    <a:pt x="362" y="487"/>
                    <a:pt x="352" y="485"/>
                    <a:pt x="343" y="485"/>
                  </a:cubicBezTo>
                  <a:cubicBezTo>
                    <a:pt x="338" y="486"/>
                    <a:pt x="334" y="488"/>
                    <a:pt x="329" y="489"/>
                  </a:cubicBezTo>
                  <a:cubicBezTo>
                    <a:pt x="324" y="489"/>
                    <a:pt x="324" y="486"/>
                    <a:pt x="319" y="486"/>
                  </a:cubicBezTo>
                  <a:cubicBezTo>
                    <a:pt x="320" y="482"/>
                    <a:pt x="326" y="481"/>
                    <a:pt x="329" y="478"/>
                  </a:cubicBezTo>
                  <a:cubicBezTo>
                    <a:pt x="332" y="475"/>
                    <a:pt x="335" y="472"/>
                    <a:pt x="338" y="469"/>
                  </a:cubicBezTo>
                  <a:cubicBezTo>
                    <a:pt x="345" y="462"/>
                    <a:pt x="354" y="461"/>
                    <a:pt x="362" y="457"/>
                  </a:cubicBezTo>
                  <a:cubicBezTo>
                    <a:pt x="368" y="453"/>
                    <a:pt x="376" y="451"/>
                    <a:pt x="384" y="449"/>
                  </a:cubicBezTo>
                  <a:cubicBezTo>
                    <a:pt x="392" y="448"/>
                    <a:pt x="411" y="452"/>
                    <a:pt x="413" y="441"/>
                  </a:cubicBezTo>
                  <a:cubicBezTo>
                    <a:pt x="407" y="437"/>
                    <a:pt x="396" y="441"/>
                    <a:pt x="389" y="440"/>
                  </a:cubicBezTo>
                  <a:cubicBezTo>
                    <a:pt x="381" y="439"/>
                    <a:pt x="375" y="436"/>
                    <a:pt x="367" y="439"/>
                  </a:cubicBezTo>
                  <a:cubicBezTo>
                    <a:pt x="363" y="440"/>
                    <a:pt x="349" y="448"/>
                    <a:pt x="346" y="445"/>
                  </a:cubicBezTo>
                  <a:cubicBezTo>
                    <a:pt x="343" y="441"/>
                    <a:pt x="349" y="437"/>
                    <a:pt x="349" y="434"/>
                  </a:cubicBezTo>
                  <a:cubicBezTo>
                    <a:pt x="350" y="431"/>
                    <a:pt x="347" y="427"/>
                    <a:pt x="347" y="424"/>
                  </a:cubicBezTo>
                  <a:cubicBezTo>
                    <a:pt x="347" y="415"/>
                    <a:pt x="358" y="410"/>
                    <a:pt x="361" y="402"/>
                  </a:cubicBezTo>
                  <a:cubicBezTo>
                    <a:pt x="362" y="399"/>
                    <a:pt x="361" y="396"/>
                    <a:pt x="362" y="394"/>
                  </a:cubicBezTo>
                  <a:cubicBezTo>
                    <a:pt x="363" y="390"/>
                    <a:pt x="366" y="389"/>
                    <a:pt x="368" y="386"/>
                  </a:cubicBezTo>
                  <a:cubicBezTo>
                    <a:pt x="371" y="383"/>
                    <a:pt x="372" y="378"/>
                    <a:pt x="374" y="375"/>
                  </a:cubicBezTo>
                  <a:cubicBezTo>
                    <a:pt x="379" y="369"/>
                    <a:pt x="385" y="364"/>
                    <a:pt x="392" y="359"/>
                  </a:cubicBezTo>
                  <a:cubicBezTo>
                    <a:pt x="397" y="356"/>
                    <a:pt x="405" y="350"/>
                    <a:pt x="405" y="344"/>
                  </a:cubicBezTo>
                  <a:cubicBezTo>
                    <a:pt x="400" y="343"/>
                    <a:pt x="398" y="348"/>
                    <a:pt x="394" y="351"/>
                  </a:cubicBezTo>
                  <a:cubicBezTo>
                    <a:pt x="390" y="353"/>
                    <a:pt x="386" y="354"/>
                    <a:pt x="383" y="357"/>
                  </a:cubicBezTo>
                  <a:cubicBezTo>
                    <a:pt x="377" y="362"/>
                    <a:pt x="368" y="367"/>
                    <a:pt x="363" y="373"/>
                  </a:cubicBezTo>
                  <a:cubicBezTo>
                    <a:pt x="361" y="376"/>
                    <a:pt x="361" y="380"/>
                    <a:pt x="360" y="383"/>
                  </a:cubicBezTo>
                  <a:cubicBezTo>
                    <a:pt x="358" y="387"/>
                    <a:pt x="356" y="388"/>
                    <a:pt x="355" y="393"/>
                  </a:cubicBezTo>
                  <a:cubicBezTo>
                    <a:pt x="350" y="413"/>
                    <a:pt x="343" y="398"/>
                    <a:pt x="334" y="390"/>
                  </a:cubicBezTo>
                  <a:cubicBezTo>
                    <a:pt x="332" y="398"/>
                    <a:pt x="343" y="401"/>
                    <a:pt x="343" y="407"/>
                  </a:cubicBezTo>
                  <a:cubicBezTo>
                    <a:pt x="343" y="412"/>
                    <a:pt x="335" y="417"/>
                    <a:pt x="334" y="423"/>
                  </a:cubicBezTo>
                  <a:cubicBezTo>
                    <a:pt x="344" y="423"/>
                    <a:pt x="340" y="430"/>
                    <a:pt x="336" y="435"/>
                  </a:cubicBezTo>
                  <a:cubicBezTo>
                    <a:pt x="334" y="438"/>
                    <a:pt x="334" y="438"/>
                    <a:pt x="333" y="441"/>
                  </a:cubicBezTo>
                  <a:cubicBezTo>
                    <a:pt x="331" y="453"/>
                    <a:pt x="322" y="460"/>
                    <a:pt x="311" y="466"/>
                  </a:cubicBezTo>
                  <a:cubicBezTo>
                    <a:pt x="304" y="470"/>
                    <a:pt x="298" y="476"/>
                    <a:pt x="291" y="481"/>
                  </a:cubicBezTo>
                  <a:cubicBezTo>
                    <a:pt x="277" y="490"/>
                    <a:pt x="260" y="494"/>
                    <a:pt x="244" y="497"/>
                  </a:cubicBezTo>
                  <a:cubicBezTo>
                    <a:pt x="237" y="499"/>
                    <a:pt x="232" y="499"/>
                    <a:pt x="234" y="490"/>
                  </a:cubicBezTo>
                  <a:cubicBezTo>
                    <a:pt x="235" y="483"/>
                    <a:pt x="238" y="478"/>
                    <a:pt x="243" y="474"/>
                  </a:cubicBezTo>
                  <a:cubicBezTo>
                    <a:pt x="252" y="468"/>
                    <a:pt x="269" y="465"/>
                    <a:pt x="270" y="451"/>
                  </a:cubicBezTo>
                  <a:cubicBezTo>
                    <a:pt x="262" y="449"/>
                    <a:pt x="252" y="465"/>
                    <a:pt x="245" y="467"/>
                  </a:cubicBezTo>
                  <a:cubicBezTo>
                    <a:pt x="243" y="468"/>
                    <a:pt x="241" y="468"/>
                    <a:pt x="239" y="469"/>
                  </a:cubicBezTo>
                  <a:cubicBezTo>
                    <a:pt x="236" y="470"/>
                    <a:pt x="235" y="474"/>
                    <a:pt x="232" y="474"/>
                  </a:cubicBezTo>
                  <a:cubicBezTo>
                    <a:pt x="227" y="476"/>
                    <a:pt x="222" y="470"/>
                    <a:pt x="223" y="465"/>
                  </a:cubicBezTo>
                  <a:cubicBezTo>
                    <a:pt x="228" y="463"/>
                    <a:pt x="235" y="456"/>
                    <a:pt x="235" y="451"/>
                  </a:cubicBezTo>
                  <a:cubicBezTo>
                    <a:pt x="231" y="451"/>
                    <a:pt x="226" y="459"/>
                    <a:pt x="223" y="461"/>
                  </a:cubicBezTo>
                  <a:cubicBezTo>
                    <a:pt x="211" y="471"/>
                    <a:pt x="224" y="485"/>
                    <a:pt x="215" y="496"/>
                  </a:cubicBezTo>
                  <a:cubicBezTo>
                    <a:pt x="212" y="500"/>
                    <a:pt x="202" y="503"/>
                    <a:pt x="195" y="503"/>
                  </a:cubicBezTo>
                  <a:cubicBezTo>
                    <a:pt x="189" y="503"/>
                    <a:pt x="180" y="504"/>
                    <a:pt x="174" y="502"/>
                  </a:cubicBezTo>
                  <a:cubicBezTo>
                    <a:pt x="172" y="501"/>
                    <a:pt x="164" y="499"/>
                    <a:pt x="163" y="497"/>
                  </a:cubicBezTo>
                  <a:cubicBezTo>
                    <a:pt x="162" y="494"/>
                    <a:pt x="167" y="491"/>
                    <a:pt x="168" y="489"/>
                  </a:cubicBezTo>
                  <a:cubicBezTo>
                    <a:pt x="167" y="489"/>
                    <a:pt x="167" y="489"/>
                    <a:pt x="166" y="489"/>
                  </a:cubicBezTo>
                  <a:cubicBezTo>
                    <a:pt x="161" y="498"/>
                    <a:pt x="158" y="502"/>
                    <a:pt x="148" y="496"/>
                  </a:cubicBezTo>
                  <a:cubicBezTo>
                    <a:pt x="147" y="495"/>
                    <a:pt x="139" y="492"/>
                    <a:pt x="139" y="491"/>
                  </a:cubicBezTo>
                  <a:cubicBezTo>
                    <a:pt x="137" y="488"/>
                    <a:pt x="143" y="475"/>
                    <a:pt x="144" y="472"/>
                  </a:cubicBezTo>
                  <a:cubicBezTo>
                    <a:pt x="145" y="467"/>
                    <a:pt x="147" y="464"/>
                    <a:pt x="149" y="460"/>
                  </a:cubicBezTo>
                  <a:cubicBezTo>
                    <a:pt x="154" y="453"/>
                    <a:pt x="157" y="448"/>
                    <a:pt x="160" y="440"/>
                  </a:cubicBezTo>
                  <a:cubicBezTo>
                    <a:pt x="165" y="425"/>
                    <a:pt x="180" y="417"/>
                    <a:pt x="195" y="415"/>
                  </a:cubicBezTo>
                  <a:cubicBezTo>
                    <a:pt x="206" y="413"/>
                    <a:pt x="216" y="409"/>
                    <a:pt x="226" y="406"/>
                  </a:cubicBezTo>
                  <a:cubicBezTo>
                    <a:pt x="231" y="404"/>
                    <a:pt x="235" y="401"/>
                    <a:pt x="240" y="400"/>
                  </a:cubicBezTo>
                  <a:cubicBezTo>
                    <a:pt x="245" y="398"/>
                    <a:pt x="250" y="397"/>
                    <a:pt x="254" y="394"/>
                  </a:cubicBezTo>
                  <a:cubicBezTo>
                    <a:pt x="246" y="393"/>
                    <a:pt x="240" y="394"/>
                    <a:pt x="233" y="397"/>
                  </a:cubicBezTo>
                  <a:cubicBezTo>
                    <a:pt x="225" y="401"/>
                    <a:pt x="217" y="402"/>
                    <a:pt x="208" y="405"/>
                  </a:cubicBezTo>
                  <a:cubicBezTo>
                    <a:pt x="200" y="407"/>
                    <a:pt x="192" y="408"/>
                    <a:pt x="184" y="410"/>
                  </a:cubicBezTo>
                  <a:cubicBezTo>
                    <a:pt x="176" y="413"/>
                    <a:pt x="168" y="413"/>
                    <a:pt x="162" y="419"/>
                  </a:cubicBezTo>
                  <a:cubicBezTo>
                    <a:pt x="149" y="430"/>
                    <a:pt x="146" y="448"/>
                    <a:pt x="136" y="462"/>
                  </a:cubicBezTo>
                  <a:cubicBezTo>
                    <a:pt x="134" y="465"/>
                    <a:pt x="130" y="469"/>
                    <a:pt x="129" y="472"/>
                  </a:cubicBezTo>
                  <a:cubicBezTo>
                    <a:pt x="128" y="476"/>
                    <a:pt x="130" y="479"/>
                    <a:pt x="128" y="482"/>
                  </a:cubicBezTo>
                  <a:cubicBezTo>
                    <a:pt x="121" y="491"/>
                    <a:pt x="111" y="479"/>
                    <a:pt x="105" y="476"/>
                  </a:cubicBezTo>
                  <a:cubicBezTo>
                    <a:pt x="96" y="473"/>
                    <a:pt x="93" y="468"/>
                    <a:pt x="86" y="461"/>
                  </a:cubicBezTo>
                  <a:cubicBezTo>
                    <a:pt x="80" y="456"/>
                    <a:pt x="72" y="452"/>
                    <a:pt x="68" y="445"/>
                  </a:cubicBezTo>
                  <a:cubicBezTo>
                    <a:pt x="62" y="434"/>
                    <a:pt x="70" y="433"/>
                    <a:pt x="79" y="429"/>
                  </a:cubicBezTo>
                  <a:cubicBezTo>
                    <a:pt x="87" y="425"/>
                    <a:pt x="96" y="420"/>
                    <a:pt x="105" y="420"/>
                  </a:cubicBezTo>
                  <a:cubicBezTo>
                    <a:pt x="111" y="420"/>
                    <a:pt x="115" y="423"/>
                    <a:pt x="121" y="424"/>
                  </a:cubicBezTo>
                  <a:cubicBezTo>
                    <a:pt x="127" y="425"/>
                    <a:pt x="130" y="423"/>
                    <a:pt x="135" y="420"/>
                  </a:cubicBezTo>
                  <a:cubicBezTo>
                    <a:pt x="141" y="418"/>
                    <a:pt x="144" y="416"/>
                    <a:pt x="148" y="413"/>
                  </a:cubicBezTo>
                  <a:cubicBezTo>
                    <a:pt x="152" y="410"/>
                    <a:pt x="158" y="408"/>
                    <a:pt x="162" y="408"/>
                  </a:cubicBezTo>
                  <a:cubicBezTo>
                    <a:pt x="159" y="408"/>
                    <a:pt x="165" y="397"/>
                    <a:pt x="165" y="396"/>
                  </a:cubicBezTo>
                  <a:cubicBezTo>
                    <a:pt x="169" y="390"/>
                    <a:pt x="173" y="387"/>
                    <a:pt x="179" y="383"/>
                  </a:cubicBezTo>
                  <a:cubicBezTo>
                    <a:pt x="181" y="381"/>
                    <a:pt x="184" y="379"/>
                    <a:pt x="186" y="377"/>
                  </a:cubicBezTo>
                  <a:cubicBezTo>
                    <a:pt x="189" y="372"/>
                    <a:pt x="187" y="375"/>
                    <a:pt x="186" y="369"/>
                  </a:cubicBezTo>
                  <a:cubicBezTo>
                    <a:pt x="183" y="368"/>
                    <a:pt x="168" y="378"/>
                    <a:pt x="164" y="380"/>
                  </a:cubicBezTo>
                  <a:cubicBezTo>
                    <a:pt x="157" y="385"/>
                    <a:pt x="155" y="392"/>
                    <a:pt x="150" y="399"/>
                  </a:cubicBezTo>
                  <a:cubicBezTo>
                    <a:pt x="146" y="403"/>
                    <a:pt x="144" y="401"/>
                    <a:pt x="138" y="403"/>
                  </a:cubicBezTo>
                  <a:cubicBezTo>
                    <a:pt x="134" y="404"/>
                    <a:pt x="131" y="407"/>
                    <a:pt x="128" y="408"/>
                  </a:cubicBezTo>
                  <a:cubicBezTo>
                    <a:pt x="120" y="411"/>
                    <a:pt x="112" y="412"/>
                    <a:pt x="104" y="411"/>
                  </a:cubicBezTo>
                  <a:cubicBezTo>
                    <a:pt x="88" y="409"/>
                    <a:pt x="75" y="421"/>
                    <a:pt x="58" y="419"/>
                  </a:cubicBezTo>
                  <a:cubicBezTo>
                    <a:pt x="43" y="418"/>
                    <a:pt x="45" y="399"/>
                    <a:pt x="44" y="387"/>
                  </a:cubicBezTo>
                  <a:cubicBezTo>
                    <a:pt x="52" y="386"/>
                    <a:pt x="50" y="377"/>
                    <a:pt x="60" y="379"/>
                  </a:cubicBezTo>
                  <a:cubicBezTo>
                    <a:pt x="59" y="388"/>
                    <a:pt x="74" y="382"/>
                    <a:pt x="77" y="379"/>
                  </a:cubicBezTo>
                  <a:cubicBezTo>
                    <a:pt x="75" y="379"/>
                    <a:pt x="71" y="381"/>
                    <a:pt x="69" y="380"/>
                  </a:cubicBezTo>
                  <a:cubicBezTo>
                    <a:pt x="66" y="379"/>
                    <a:pt x="67" y="376"/>
                    <a:pt x="64" y="373"/>
                  </a:cubicBezTo>
                  <a:cubicBezTo>
                    <a:pt x="60" y="369"/>
                    <a:pt x="51" y="371"/>
                    <a:pt x="53" y="362"/>
                  </a:cubicBezTo>
                  <a:cubicBezTo>
                    <a:pt x="61" y="361"/>
                    <a:pt x="64" y="357"/>
                    <a:pt x="69" y="352"/>
                  </a:cubicBezTo>
                  <a:cubicBezTo>
                    <a:pt x="71" y="348"/>
                    <a:pt x="76" y="340"/>
                    <a:pt x="82" y="341"/>
                  </a:cubicBezTo>
                  <a:cubicBezTo>
                    <a:pt x="79" y="326"/>
                    <a:pt x="97" y="333"/>
                    <a:pt x="103" y="326"/>
                  </a:cubicBezTo>
                  <a:cubicBezTo>
                    <a:pt x="99" y="325"/>
                    <a:pt x="96" y="324"/>
                    <a:pt x="95" y="321"/>
                  </a:cubicBezTo>
                  <a:cubicBezTo>
                    <a:pt x="87" y="325"/>
                    <a:pt x="81" y="327"/>
                    <a:pt x="73" y="333"/>
                  </a:cubicBezTo>
                  <a:cubicBezTo>
                    <a:pt x="67" y="338"/>
                    <a:pt x="61" y="345"/>
                    <a:pt x="54" y="349"/>
                  </a:cubicBezTo>
                  <a:cubicBezTo>
                    <a:pt x="50" y="352"/>
                    <a:pt x="47" y="353"/>
                    <a:pt x="44" y="356"/>
                  </a:cubicBezTo>
                  <a:cubicBezTo>
                    <a:pt x="38" y="360"/>
                    <a:pt x="40" y="359"/>
                    <a:pt x="37" y="354"/>
                  </a:cubicBezTo>
                  <a:cubicBezTo>
                    <a:pt x="37" y="353"/>
                    <a:pt x="37" y="351"/>
                    <a:pt x="36" y="350"/>
                  </a:cubicBezTo>
                  <a:cubicBezTo>
                    <a:pt x="35" y="349"/>
                    <a:pt x="32" y="349"/>
                    <a:pt x="31" y="348"/>
                  </a:cubicBezTo>
                  <a:cubicBezTo>
                    <a:pt x="28" y="344"/>
                    <a:pt x="31" y="341"/>
                    <a:pt x="33" y="338"/>
                  </a:cubicBezTo>
                  <a:cubicBezTo>
                    <a:pt x="37" y="335"/>
                    <a:pt x="41" y="333"/>
                    <a:pt x="44" y="329"/>
                  </a:cubicBezTo>
                  <a:cubicBezTo>
                    <a:pt x="46" y="327"/>
                    <a:pt x="47" y="325"/>
                    <a:pt x="48" y="324"/>
                  </a:cubicBezTo>
                  <a:cubicBezTo>
                    <a:pt x="50" y="322"/>
                    <a:pt x="52" y="322"/>
                    <a:pt x="54" y="321"/>
                  </a:cubicBezTo>
                  <a:cubicBezTo>
                    <a:pt x="55" y="320"/>
                    <a:pt x="64" y="312"/>
                    <a:pt x="64" y="312"/>
                  </a:cubicBezTo>
                  <a:cubicBezTo>
                    <a:pt x="63" y="307"/>
                    <a:pt x="53" y="313"/>
                    <a:pt x="50" y="313"/>
                  </a:cubicBezTo>
                  <a:cubicBezTo>
                    <a:pt x="50" y="311"/>
                    <a:pt x="50" y="310"/>
                    <a:pt x="52" y="309"/>
                  </a:cubicBezTo>
                  <a:cubicBezTo>
                    <a:pt x="49" y="306"/>
                    <a:pt x="48" y="303"/>
                    <a:pt x="48" y="299"/>
                  </a:cubicBezTo>
                  <a:cubicBezTo>
                    <a:pt x="40" y="297"/>
                    <a:pt x="44" y="305"/>
                    <a:pt x="44" y="309"/>
                  </a:cubicBezTo>
                  <a:cubicBezTo>
                    <a:pt x="41" y="307"/>
                    <a:pt x="37" y="305"/>
                    <a:pt x="34" y="305"/>
                  </a:cubicBezTo>
                  <a:cubicBezTo>
                    <a:pt x="34" y="309"/>
                    <a:pt x="31" y="311"/>
                    <a:pt x="29" y="314"/>
                  </a:cubicBezTo>
                  <a:cubicBezTo>
                    <a:pt x="28" y="316"/>
                    <a:pt x="28" y="319"/>
                    <a:pt x="27" y="322"/>
                  </a:cubicBezTo>
                  <a:cubicBezTo>
                    <a:pt x="24" y="328"/>
                    <a:pt x="24" y="324"/>
                    <a:pt x="21" y="326"/>
                  </a:cubicBezTo>
                  <a:cubicBezTo>
                    <a:pt x="18" y="327"/>
                    <a:pt x="16" y="330"/>
                    <a:pt x="12" y="329"/>
                  </a:cubicBezTo>
                  <a:cubicBezTo>
                    <a:pt x="12" y="326"/>
                    <a:pt x="13" y="323"/>
                    <a:pt x="14" y="320"/>
                  </a:cubicBezTo>
                  <a:cubicBezTo>
                    <a:pt x="10" y="321"/>
                    <a:pt x="10" y="328"/>
                    <a:pt x="4" y="327"/>
                  </a:cubicBezTo>
                  <a:cubicBezTo>
                    <a:pt x="5" y="321"/>
                    <a:pt x="0" y="315"/>
                    <a:pt x="1" y="309"/>
                  </a:cubicBezTo>
                  <a:cubicBezTo>
                    <a:pt x="2" y="304"/>
                    <a:pt x="4" y="305"/>
                    <a:pt x="6" y="301"/>
                  </a:cubicBezTo>
                  <a:cubicBezTo>
                    <a:pt x="8" y="297"/>
                    <a:pt x="5" y="294"/>
                    <a:pt x="8" y="290"/>
                  </a:cubicBezTo>
                  <a:cubicBezTo>
                    <a:pt x="9" y="289"/>
                    <a:pt x="14" y="286"/>
                    <a:pt x="16" y="285"/>
                  </a:cubicBezTo>
                  <a:cubicBezTo>
                    <a:pt x="21" y="283"/>
                    <a:pt x="21" y="286"/>
                    <a:pt x="23" y="281"/>
                  </a:cubicBezTo>
                  <a:cubicBezTo>
                    <a:pt x="25" y="278"/>
                    <a:pt x="22" y="277"/>
                    <a:pt x="26" y="274"/>
                  </a:cubicBezTo>
                  <a:cubicBezTo>
                    <a:pt x="30" y="270"/>
                    <a:pt x="35" y="270"/>
                    <a:pt x="37" y="264"/>
                  </a:cubicBezTo>
                  <a:cubicBezTo>
                    <a:pt x="38" y="259"/>
                    <a:pt x="32" y="254"/>
                    <a:pt x="37" y="249"/>
                  </a:cubicBezTo>
                  <a:cubicBezTo>
                    <a:pt x="40" y="245"/>
                    <a:pt x="44" y="249"/>
                    <a:pt x="48" y="249"/>
                  </a:cubicBezTo>
                  <a:cubicBezTo>
                    <a:pt x="53" y="249"/>
                    <a:pt x="57" y="248"/>
                    <a:pt x="61" y="245"/>
                  </a:cubicBezTo>
                  <a:cubicBezTo>
                    <a:pt x="69" y="240"/>
                    <a:pt x="78" y="236"/>
                    <a:pt x="86" y="230"/>
                  </a:cubicBezTo>
                  <a:cubicBezTo>
                    <a:pt x="90" y="227"/>
                    <a:pt x="101" y="214"/>
                    <a:pt x="107" y="216"/>
                  </a:cubicBezTo>
                  <a:cubicBezTo>
                    <a:pt x="110" y="217"/>
                    <a:pt x="113" y="223"/>
                    <a:pt x="115" y="225"/>
                  </a:cubicBezTo>
                  <a:cubicBezTo>
                    <a:pt x="120" y="229"/>
                    <a:pt x="124" y="230"/>
                    <a:pt x="126" y="236"/>
                  </a:cubicBezTo>
                  <a:cubicBezTo>
                    <a:pt x="128" y="241"/>
                    <a:pt x="124" y="243"/>
                    <a:pt x="124" y="249"/>
                  </a:cubicBezTo>
                  <a:cubicBezTo>
                    <a:pt x="128" y="249"/>
                    <a:pt x="126" y="247"/>
                    <a:pt x="128" y="246"/>
                  </a:cubicBezTo>
                  <a:cubicBezTo>
                    <a:pt x="127" y="246"/>
                    <a:pt x="132" y="243"/>
                    <a:pt x="131" y="243"/>
                  </a:cubicBezTo>
                  <a:cubicBezTo>
                    <a:pt x="132" y="242"/>
                    <a:pt x="134" y="244"/>
                    <a:pt x="135" y="241"/>
                  </a:cubicBezTo>
                  <a:cubicBezTo>
                    <a:pt x="135" y="240"/>
                    <a:pt x="133" y="238"/>
                    <a:pt x="133" y="236"/>
                  </a:cubicBezTo>
                  <a:cubicBezTo>
                    <a:pt x="133" y="230"/>
                    <a:pt x="143" y="229"/>
                    <a:pt x="149" y="231"/>
                  </a:cubicBezTo>
                  <a:cubicBezTo>
                    <a:pt x="154" y="232"/>
                    <a:pt x="158" y="237"/>
                    <a:pt x="161" y="241"/>
                  </a:cubicBezTo>
                  <a:cubicBezTo>
                    <a:pt x="164" y="246"/>
                    <a:pt x="168" y="251"/>
                    <a:pt x="170" y="256"/>
                  </a:cubicBezTo>
                  <a:cubicBezTo>
                    <a:pt x="171" y="259"/>
                    <a:pt x="173" y="266"/>
                    <a:pt x="175" y="268"/>
                  </a:cubicBezTo>
                  <a:cubicBezTo>
                    <a:pt x="176" y="265"/>
                    <a:pt x="173" y="262"/>
                    <a:pt x="172" y="259"/>
                  </a:cubicBezTo>
                  <a:cubicBezTo>
                    <a:pt x="171" y="257"/>
                    <a:pt x="169" y="254"/>
                    <a:pt x="168" y="251"/>
                  </a:cubicBezTo>
                  <a:cubicBezTo>
                    <a:pt x="167" y="249"/>
                    <a:pt x="166" y="246"/>
                    <a:pt x="167" y="243"/>
                  </a:cubicBezTo>
                  <a:cubicBezTo>
                    <a:pt x="168" y="237"/>
                    <a:pt x="181" y="241"/>
                    <a:pt x="186" y="240"/>
                  </a:cubicBezTo>
                  <a:cubicBezTo>
                    <a:pt x="185" y="235"/>
                    <a:pt x="174" y="235"/>
                    <a:pt x="170" y="234"/>
                  </a:cubicBezTo>
                  <a:cubicBezTo>
                    <a:pt x="167" y="234"/>
                    <a:pt x="164" y="234"/>
                    <a:pt x="161" y="231"/>
                  </a:cubicBezTo>
                  <a:cubicBezTo>
                    <a:pt x="159" y="229"/>
                    <a:pt x="157" y="226"/>
                    <a:pt x="154" y="224"/>
                  </a:cubicBezTo>
                  <a:cubicBezTo>
                    <a:pt x="148" y="221"/>
                    <a:pt x="143" y="224"/>
                    <a:pt x="138" y="219"/>
                  </a:cubicBezTo>
                  <a:cubicBezTo>
                    <a:pt x="135" y="214"/>
                    <a:pt x="133" y="207"/>
                    <a:pt x="135" y="201"/>
                  </a:cubicBezTo>
                  <a:cubicBezTo>
                    <a:pt x="138" y="193"/>
                    <a:pt x="145" y="197"/>
                    <a:pt x="152" y="195"/>
                  </a:cubicBezTo>
                  <a:cubicBezTo>
                    <a:pt x="157" y="194"/>
                    <a:pt x="148" y="189"/>
                    <a:pt x="145" y="188"/>
                  </a:cubicBezTo>
                  <a:cubicBezTo>
                    <a:pt x="143" y="187"/>
                    <a:pt x="135" y="188"/>
                    <a:pt x="136" y="184"/>
                  </a:cubicBezTo>
                  <a:cubicBezTo>
                    <a:pt x="136" y="182"/>
                    <a:pt x="142" y="181"/>
                    <a:pt x="144" y="180"/>
                  </a:cubicBezTo>
                  <a:cubicBezTo>
                    <a:pt x="148" y="176"/>
                    <a:pt x="148" y="171"/>
                    <a:pt x="150" y="166"/>
                  </a:cubicBezTo>
                  <a:cubicBezTo>
                    <a:pt x="153" y="161"/>
                    <a:pt x="157" y="155"/>
                    <a:pt x="162" y="151"/>
                  </a:cubicBezTo>
                  <a:cubicBezTo>
                    <a:pt x="166" y="147"/>
                    <a:pt x="173" y="146"/>
                    <a:pt x="178" y="145"/>
                  </a:cubicBezTo>
                  <a:cubicBezTo>
                    <a:pt x="181" y="145"/>
                    <a:pt x="184" y="144"/>
                    <a:pt x="187" y="145"/>
                  </a:cubicBezTo>
                  <a:cubicBezTo>
                    <a:pt x="189" y="146"/>
                    <a:pt x="191" y="147"/>
                    <a:pt x="193" y="148"/>
                  </a:cubicBezTo>
                  <a:cubicBezTo>
                    <a:pt x="196" y="149"/>
                    <a:pt x="198" y="148"/>
                    <a:pt x="200" y="150"/>
                  </a:cubicBezTo>
                  <a:cubicBezTo>
                    <a:pt x="201" y="151"/>
                    <a:pt x="202" y="156"/>
                    <a:pt x="201" y="157"/>
                  </a:cubicBezTo>
                  <a:cubicBezTo>
                    <a:pt x="200" y="160"/>
                    <a:pt x="196" y="160"/>
                    <a:pt x="198" y="163"/>
                  </a:cubicBezTo>
                  <a:cubicBezTo>
                    <a:pt x="199" y="164"/>
                    <a:pt x="202" y="165"/>
                    <a:pt x="202" y="166"/>
                  </a:cubicBezTo>
                  <a:cubicBezTo>
                    <a:pt x="203" y="167"/>
                    <a:pt x="203" y="169"/>
                    <a:pt x="204" y="170"/>
                  </a:cubicBezTo>
                  <a:cubicBezTo>
                    <a:pt x="206" y="171"/>
                    <a:pt x="208" y="167"/>
                    <a:pt x="211" y="167"/>
                  </a:cubicBezTo>
                  <a:cubicBezTo>
                    <a:pt x="213" y="167"/>
                    <a:pt x="216" y="169"/>
                    <a:pt x="218" y="170"/>
                  </a:cubicBezTo>
                  <a:cubicBezTo>
                    <a:pt x="225" y="174"/>
                    <a:pt x="225" y="178"/>
                    <a:pt x="229" y="184"/>
                  </a:cubicBezTo>
                  <a:cubicBezTo>
                    <a:pt x="230" y="185"/>
                    <a:pt x="232" y="190"/>
                    <a:pt x="235" y="189"/>
                  </a:cubicBezTo>
                  <a:cubicBezTo>
                    <a:pt x="238" y="188"/>
                    <a:pt x="236" y="184"/>
                    <a:pt x="241" y="184"/>
                  </a:cubicBezTo>
                  <a:cubicBezTo>
                    <a:pt x="244" y="184"/>
                    <a:pt x="249" y="186"/>
                    <a:pt x="251" y="187"/>
                  </a:cubicBezTo>
                  <a:cubicBezTo>
                    <a:pt x="254" y="189"/>
                    <a:pt x="255" y="192"/>
                    <a:pt x="259" y="191"/>
                  </a:cubicBezTo>
                  <a:cubicBezTo>
                    <a:pt x="260" y="188"/>
                    <a:pt x="254" y="184"/>
                    <a:pt x="253" y="182"/>
                  </a:cubicBezTo>
                  <a:cubicBezTo>
                    <a:pt x="250" y="177"/>
                    <a:pt x="246" y="173"/>
                    <a:pt x="244" y="167"/>
                  </a:cubicBezTo>
                  <a:cubicBezTo>
                    <a:pt x="243" y="162"/>
                    <a:pt x="244" y="157"/>
                    <a:pt x="246" y="152"/>
                  </a:cubicBezTo>
                  <a:cubicBezTo>
                    <a:pt x="247" y="146"/>
                    <a:pt x="250" y="144"/>
                    <a:pt x="253" y="139"/>
                  </a:cubicBezTo>
                  <a:cubicBezTo>
                    <a:pt x="261" y="130"/>
                    <a:pt x="249" y="124"/>
                    <a:pt x="252" y="115"/>
                  </a:cubicBezTo>
                  <a:cubicBezTo>
                    <a:pt x="254" y="110"/>
                    <a:pt x="256" y="106"/>
                    <a:pt x="258" y="102"/>
                  </a:cubicBezTo>
                  <a:cubicBezTo>
                    <a:pt x="259" y="96"/>
                    <a:pt x="261" y="90"/>
                    <a:pt x="265" y="85"/>
                  </a:cubicBezTo>
                  <a:cubicBezTo>
                    <a:pt x="269" y="80"/>
                    <a:pt x="273" y="78"/>
                    <a:pt x="279" y="75"/>
                  </a:cubicBezTo>
                  <a:cubicBezTo>
                    <a:pt x="282" y="73"/>
                    <a:pt x="285" y="71"/>
                    <a:pt x="288" y="70"/>
                  </a:cubicBezTo>
                  <a:cubicBezTo>
                    <a:pt x="293" y="67"/>
                    <a:pt x="300" y="65"/>
                    <a:pt x="305" y="62"/>
                  </a:cubicBezTo>
                  <a:cubicBezTo>
                    <a:pt x="310" y="59"/>
                    <a:pt x="311" y="53"/>
                    <a:pt x="316" y="50"/>
                  </a:cubicBezTo>
                  <a:cubicBezTo>
                    <a:pt x="320" y="47"/>
                    <a:pt x="329" y="42"/>
                    <a:pt x="335" y="41"/>
                  </a:cubicBezTo>
                  <a:cubicBezTo>
                    <a:pt x="335" y="41"/>
                    <a:pt x="336" y="41"/>
                    <a:pt x="337" y="41"/>
                  </a:cubicBezTo>
                  <a:cubicBezTo>
                    <a:pt x="337" y="43"/>
                    <a:pt x="341" y="56"/>
                    <a:pt x="344" y="57"/>
                  </a:cubicBezTo>
                  <a:cubicBezTo>
                    <a:pt x="348" y="57"/>
                    <a:pt x="346" y="52"/>
                    <a:pt x="346" y="52"/>
                  </a:cubicBezTo>
                  <a:cubicBezTo>
                    <a:pt x="345" y="49"/>
                    <a:pt x="343" y="48"/>
                    <a:pt x="347" y="45"/>
                  </a:cubicBezTo>
                  <a:cubicBezTo>
                    <a:pt x="351" y="42"/>
                    <a:pt x="358" y="44"/>
                    <a:pt x="363" y="44"/>
                  </a:cubicBezTo>
                  <a:cubicBezTo>
                    <a:pt x="367" y="44"/>
                    <a:pt x="368" y="44"/>
                    <a:pt x="369" y="48"/>
                  </a:cubicBezTo>
                  <a:cubicBezTo>
                    <a:pt x="369" y="51"/>
                    <a:pt x="368" y="54"/>
                    <a:pt x="367" y="56"/>
                  </a:cubicBezTo>
                  <a:cubicBezTo>
                    <a:pt x="366" y="59"/>
                    <a:pt x="360" y="64"/>
                    <a:pt x="363" y="66"/>
                  </a:cubicBezTo>
                  <a:cubicBezTo>
                    <a:pt x="366" y="62"/>
                    <a:pt x="369" y="56"/>
                    <a:pt x="374" y="53"/>
                  </a:cubicBezTo>
                  <a:cubicBezTo>
                    <a:pt x="378" y="51"/>
                    <a:pt x="383" y="57"/>
                    <a:pt x="387" y="60"/>
                  </a:cubicBezTo>
                  <a:cubicBezTo>
                    <a:pt x="392" y="63"/>
                    <a:pt x="397" y="65"/>
                    <a:pt x="398" y="71"/>
                  </a:cubicBezTo>
                  <a:cubicBezTo>
                    <a:pt x="398" y="76"/>
                    <a:pt x="399" y="82"/>
                    <a:pt x="402" y="86"/>
                  </a:cubicBezTo>
                  <a:cubicBezTo>
                    <a:pt x="402" y="86"/>
                    <a:pt x="402" y="86"/>
                    <a:pt x="402" y="86"/>
                  </a:cubicBezTo>
                  <a:cubicBezTo>
                    <a:pt x="408" y="88"/>
                    <a:pt x="408" y="98"/>
                    <a:pt x="410" y="103"/>
                  </a:cubicBezTo>
                  <a:cubicBezTo>
                    <a:pt x="412" y="111"/>
                    <a:pt x="419" y="112"/>
                    <a:pt x="424" y="118"/>
                  </a:cubicBezTo>
                  <a:cubicBezTo>
                    <a:pt x="427" y="123"/>
                    <a:pt x="427" y="127"/>
                    <a:pt x="425" y="132"/>
                  </a:cubicBezTo>
                  <a:cubicBezTo>
                    <a:pt x="424" y="134"/>
                    <a:pt x="421" y="137"/>
                    <a:pt x="421" y="140"/>
                  </a:cubicBezTo>
                  <a:cubicBezTo>
                    <a:pt x="421" y="141"/>
                    <a:pt x="423" y="145"/>
                    <a:pt x="426" y="143"/>
                  </a:cubicBezTo>
                  <a:cubicBezTo>
                    <a:pt x="427" y="142"/>
                    <a:pt x="427" y="137"/>
                    <a:pt x="428" y="135"/>
                  </a:cubicBezTo>
                  <a:cubicBezTo>
                    <a:pt x="429" y="132"/>
                    <a:pt x="430" y="129"/>
                    <a:pt x="433" y="127"/>
                  </a:cubicBezTo>
                  <a:cubicBezTo>
                    <a:pt x="435" y="124"/>
                    <a:pt x="443" y="119"/>
                    <a:pt x="439" y="116"/>
                  </a:cubicBezTo>
                  <a:cubicBezTo>
                    <a:pt x="437" y="114"/>
                    <a:pt x="433" y="115"/>
                    <a:pt x="431" y="113"/>
                  </a:cubicBezTo>
                  <a:cubicBezTo>
                    <a:pt x="430" y="112"/>
                    <a:pt x="430" y="111"/>
                    <a:pt x="429" y="110"/>
                  </a:cubicBezTo>
                  <a:cubicBezTo>
                    <a:pt x="428" y="109"/>
                    <a:pt x="426" y="109"/>
                    <a:pt x="425" y="109"/>
                  </a:cubicBezTo>
                  <a:cubicBezTo>
                    <a:pt x="421" y="106"/>
                    <a:pt x="417" y="103"/>
                    <a:pt x="418" y="98"/>
                  </a:cubicBezTo>
                  <a:cubicBezTo>
                    <a:pt x="418" y="96"/>
                    <a:pt x="419" y="94"/>
                    <a:pt x="419" y="91"/>
                  </a:cubicBezTo>
                  <a:cubicBezTo>
                    <a:pt x="418" y="89"/>
                    <a:pt x="416" y="88"/>
                    <a:pt x="417" y="86"/>
                  </a:cubicBezTo>
                  <a:cubicBezTo>
                    <a:pt x="419" y="85"/>
                    <a:pt x="421" y="83"/>
                    <a:pt x="424" y="82"/>
                  </a:cubicBezTo>
                  <a:cubicBezTo>
                    <a:pt x="420" y="82"/>
                    <a:pt x="415" y="85"/>
                    <a:pt x="413" y="82"/>
                  </a:cubicBezTo>
                  <a:cubicBezTo>
                    <a:pt x="408" y="78"/>
                    <a:pt x="410" y="70"/>
                    <a:pt x="407" y="65"/>
                  </a:cubicBezTo>
                  <a:cubicBezTo>
                    <a:pt x="404" y="59"/>
                    <a:pt x="399" y="55"/>
                    <a:pt x="394" y="50"/>
                  </a:cubicBezTo>
                  <a:cubicBezTo>
                    <a:pt x="392" y="48"/>
                    <a:pt x="389" y="44"/>
                    <a:pt x="388" y="41"/>
                  </a:cubicBezTo>
                  <a:cubicBezTo>
                    <a:pt x="385" y="35"/>
                    <a:pt x="390" y="34"/>
                    <a:pt x="390" y="29"/>
                  </a:cubicBezTo>
                  <a:cubicBezTo>
                    <a:pt x="381" y="29"/>
                    <a:pt x="385" y="23"/>
                    <a:pt x="391" y="20"/>
                  </a:cubicBezTo>
                  <a:cubicBezTo>
                    <a:pt x="401" y="15"/>
                    <a:pt x="410" y="9"/>
                    <a:pt x="421" y="6"/>
                  </a:cubicBezTo>
                  <a:cubicBezTo>
                    <a:pt x="428" y="5"/>
                    <a:pt x="435" y="5"/>
                    <a:pt x="442" y="5"/>
                  </a:cubicBezTo>
                  <a:cubicBezTo>
                    <a:pt x="450" y="5"/>
                    <a:pt x="483" y="0"/>
                    <a:pt x="482" y="13"/>
                  </a:cubicBezTo>
                  <a:cubicBezTo>
                    <a:pt x="482" y="20"/>
                    <a:pt x="476" y="24"/>
                    <a:pt x="471" y="22"/>
                  </a:cubicBezTo>
                  <a:cubicBezTo>
                    <a:pt x="472" y="23"/>
                    <a:pt x="472" y="25"/>
                    <a:pt x="474" y="26"/>
                  </a:cubicBezTo>
                  <a:cubicBezTo>
                    <a:pt x="472" y="28"/>
                    <a:pt x="469" y="28"/>
                    <a:pt x="466" y="28"/>
                  </a:cubicBezTo>
                  <a:cubicBezTo>
                    <a:pt x="467" y="28"/>
                    <a:pt x="477" y="41"/>
                    <a:pt x="477" y="42"/>
                  </a:cubicBezTo>
                  <a:cubicBezTo>
                    <a:pt x="480" y="49"/>
                    <a:pt x="483" y="58"/>
                    <a:pt x="485" y="65"/>
                  </a:cubicBezTo>
                  <a:cubicBezTo>
                    <a:pt x="487" y="73"/>
                    <a:pt x="493" y="75"/>
                    <a:pt x="497" y="82"/>
                  </a:cubicBezTo>
                  <a:cubicBezTo>
                    <a:pt x="500" y="86"/>
                    <a:pt x="501" y="89"/>
                    <a:pt x="504" y="92"/>
                  </a:cubicBezTo>
                  <a:cubicBezTo>
                    <a:pt x="507" y="94"/>
                    <a:pt x="513" y="97"/>
                    <a:pt x="515" y="100"/>
                  </a:cubicBezTo>
                  <a:cubicBezTo>
                    <a:pt x="518" y="107"/>
                    <a:pt x="509" y="113"/>
                    <a:pt x="514" y="121"/>
                  </a:cubicBezTo>
                  <a:cubicBezTo>
                    <a:pt x="515" y="122"/>
                    <a:pt x="516" y="123"/>
                    <a:pt x="517" y="124"/>
                  </a:cubicBezTo>
                  <a:cubicBezTo>
                    <a:pt x="517" y="120"/>
                    <a:pt x="517" y="106"/>
                    <a:pt x="521" y="105"/>
                  </a:cubicBezTo>
                  <a:cubicBezTo>
                    <a:pt x="522" y="90"/>
                    <a:pt x="508" y="88"/>
                    <a:pt x="500" y="78"/>
                  </a:cubicBezTo>
                  <a:cubicBezTo>
                    <a:pt x="496" y="73"/>
                    <a:pt x="497" y="67"/>
                    <a:pt x="495" y="62"/>
                  </a:cubicBezTo>
                  <a:cubicBezTo>
                    <a:pt x="494" y="58"/>
                    <a:pt x="488" y="56"/>
                    <a:pt x="487" y="52"/>
                  </a:cubicBezTo>
                  <a:cubicBezTo>
                    <a:pt x="486" y="46"/>
                    <a:pt x="494" y="45"/>
                    <a:pt x="496" y="40"/>
                  </a:cubicBezTo>
                  <a:cubicBezTo>
                    <a:pt x="488" y="38"/>
                    <a:pt x="486" y="49"/>
                    <a:pt x="484" y="36"/>
                  </a:cubicBezTo>
                  <a:cubicBezTo>
                    <a:pt x="481" y="24"/>
                    <a:pt x="488" y="26"/>
                    <a:pt x="497" y="23"/>
                  </a:cubicBezTo>
                  <a:cubicBezTo>
                    <a:pt x="502" y="21"/>
                    <a:pt x="505" y="16"/>
                    <a:pt x="510" y="15"/>
                  </a:cubicBezTo>
                  <a:cubicBezTo>
                    <a:pt x="518" y="13"/>
                    <a:pt x="527" y="14"/>
                    <a:pt x="534" y="13"/>
                  </a:cubicBezTo>
                  <a:cubicBezTo>
                    <a:pt x="537" y="13"/>
                    <a:pt x="543" y="13"/>
                    <a:pt x="544" y="16"/>
                  </a:cubicBezTo>
                  <a:cubicBezTo>
                    <a:pt x="545" y="18"/>
                    <a:pt x="541" y="24"/>
                    <a:pt x="540" y="26"/>
                  </a:cubicBezTo>
                  <a:cubicBezTo>
                    <a:pt x="538" y="34"/>
                    <a:pt x="541" y="39"/>
                    <a:pt x="545" y="45"/>
                  </a:cubicBezTo>
                  <a:cubicBezTo>
                    <a:pt x="550" y="53"/>
                    <a:pt x="558" y="54"/>
                    <a:pt x="563" y="59"/>
                  </a:cubicBezTo>
                  <a:cubicBezTo>
                    <a:pt x="564" y="54"/>
                    <a:pt x="557" y="51"/>
                    <a:pt x="555" y="46"/>
                  </a:cubicBezTo>
                  <a:cubicBezTo>
                    <a:pt x="554" y="44"/>
                    <a:pt x="553" y="41"/>
                    <a:pt x="552" y="40"/>
                  </a:cubicBezTo>
                  <a:cubicBezTo>
                    <a:pt x="550" y="37"/>
                    <a:pt x="547" y="37"/>
                    <a:pt x="546" y="35"/>
                  </a:cubicBezTo>
                  <a:cubicBezTo>
                    <a:pt x="545" y="31"/>
                    <a:pt x="551" y="24"/>
                    <a:pt x="553" y="22"/>
                  </a:cubicBezTo>
                  <a:cubicBezTo>
                    <a:pt x="554" y="20"/>
                    <a:pt x="556" y="19"/>
                    <a:pt x="557" y="18"/>
                  </a:cubicBezTo>
                  <a:cubicBezTo>
                    <a:pt x="559" y="16"/>
                    <a:pt x="555" y="13"/>
                    <a:pt x="560" y="13"/>
                  </a:cubicBezTo>
                  <a:cubicBezTo>
                    <a:pt x="560" y="14"/>
                    <a:pt x="560" y="15"/>
                    <a:pt x="560" y="16"/>
                  </a:cubicBezTo>
                  <a:cubicBezTo>
                    <a:pt x="563" y="16"/>
                    <a:pt x="566" y="13"/>
                    <a:pt x="569" y="12"/>
                  </a:cubicBezTo>
                  <a:cubicBezTo>
                    <a:pt x="573" y="11"/>
                    <a:pt x="577" y="12"/>
                    <a:pt x="581" y="12"/>
                  </a:cubicBezTo>
                  <a:cubicBezTo>
                    <a:pt x="584" y="12"/>
                    <a:pt x="602" y="12"/>
                    <a:pt x="591" y="15"/>
                  </a:cubicBezTo>
                  <a:cubicBezTo>
                    <a:pt x="597" y="20"/>
                    <a:pt x="593" y="22"/>
                    <a:pt x="592" y="27"/>
                  </a:cubicBezTo>
                  <a:cubicBezTo>
                    <a:pt x="596" y="28"/>
                    <a:pt x="600" y="25"/>
                    <a:pt x="601" y="29"/>
                  </a:cubicBezTo>
                  <a:cubicBezTo>
                    <a:pt x="601" y="32"/>
                    <a:pt x="596" y="36"/>
                    <a:pt x="595" y="38"/>
                  </a:cubicBezTo>
                  <a:cubicBezTo>
                    <a:pt x="598" y="32"/>
                    <a:pt x="607" y="33"/>
                    <a:pt x="611" y="29"/>
                  </a:cubicBezTo>
                  <a:cubicBezTo>
                    <a:pt x="613" y="32"/>
                    <a:pt x="612" y="35"/>
                    <a:pt x="613" y="39"/>
                  </a:cubicBezTo>
                  <a:cubicBezTo>
                    <a:pt x="614" y="43"/>
                    <a:pt x="616" y="44"/>
                    <a:pt x="617" y="48"/>
                  </a:cubicBezTo>
                  <a:cubicBezTo>
                    <a:pt x="619" y="45"/>
                    <a:pt x="618" y="42"/>
                    <a:pt x="617" y="39"/>
                  </a:cubicBezTo>
                  <a:cubicBezTo>
                    <a:pt x="620" y="39"/>
                    <a:pt x="619" y="36"/>
                    <a:pt x="621" y="36"/>
                  </a:cubicBezTo>
                  <a:cubicBezTo>
                    <a:pt x="623" y="35"/>
                    <a:pt x="626" y="36"/>
                    <a:pt x="629" y="35"/>
                  </a:cubicBezTo>
                  <a:cubicBezTo>
                    <a:pt x="631" y="36"/>
                    <a:pt x="634" y="38"/>
                    <a:pt x="637" y="39"/>
                  </a:cubicBezTo>
                  <a:cubicBezTo>
                    <a:pt x="637" y="39"/>
                    <a:pt x="636" y="40"/>
                    <a:pt x="636" y="40"/>
                  </a:cubicBezTo>
                  <a:cubicBezTo>
                    <a:pt x="634" y="42"/>
                    <a:pt x="634" y="47"/>
                    <a:pt x="635" y="49"/>
                  </a:cubicBezTo>
                  <a:cubicBezTo>
                    <a:pt x="636" y="44"/>
                    <a:pt x="639" y="46"/>
                    <a:pt x="642" y="45"/>
                  </a:cubicBezTo>
                  <a:cubicBezTo>
                    <a:pt x="644" y="44"/>
                    <a:pt x="648" y="41"/>
                    <a:pt x="650" y="42"/>
                  </a:cubicBezTo>
                  <a:cubicBezTo>
                    <a:pt x="650" y="44"/>
                    <a:pt x="658" y="52"/>
                    <a:pt x="661" y="51"/>
                  </a:cubicBezTo>
                  <a:cubicBezTo>
                    <a:pt x="661" y="49"/>
                    <a:pt x="661" y="47"/>
                    <a:pt x="661" y="45"/>
                  </a:cubicBezTo>
                  <a:cubicBezTo>
                    <a:pt x="662" y="44"/>
                    <a:pt x="665" y="44"/>
                    <a:pt x="666" y="45"/>
                  </a:cubicBezTo>
                  <a:cubicBezTo>
                    <a:pt x="666" y="47"/>
                    <a:pt x="667" y="49"/>
                    <a:pt x="668" y="51"/>
                  </a:cubicBezTo>
                  <a:cubicBezTo>
                    <a:pt x="668" y="50"/>
                    <a:pt x="669" y="48"/>
                    <a:pt x="669" y="47"/>
                  </a:cubicBezTo>
                  <a:cubicBezTo>
                    <a:pt x="670" y="47"/>
                    <a:pt x="672" y="46"/>
                    <a:pt x="674" y="47"/>
                  </a:cubicBezTo>
                  <a:cubicBezTo>
                    <a:pt x="673" y="48"/>
                    <a:pt x="674" y="50"/>
                    <a:pt x="674" y="52"/>
                  </a:cubicBezTo>
                  <a:cubicBezTo>
                    <a:pt x="678" y="49"/>
                    <a:pt x="681" y="52"/>
                    <a:pt x="683" y="55"/>
                  </a:cubicBezTo>
                  <a:cubicBezTo>
                    <a:pt x="683" y="55"/>
                    <a:pt x="682" y="55"/>
                    <a:pt x="681" y="55"/>
                  </a:cubicBezTo>
                  <a:cubicBezTo>
                    <a:pt x="683" y="55"/>
                    <a:pt x="676" y="68"/>
                    <a:pt x="675" y="69"/>
                  </a:cubicBezTo>
                  <a:cubicBezTo>
                    <a:pt x="672" y="75"/>
                    <a:pt x="666" y="79"/>
                    <a:pt x="662" y="83"/>
                  </a:cubicBezTo>
                  <a:cubicBezTo>
                    <a:pt x="658" y="86"/>
                    <a:pt x="654" y="88"/>
                    <a:pt x="651" y="91"/>
                  </a:cubicBezTo>
                  <a:cubicBezTo>
                    <a:pt x="648" y="94"/>
                    <a:pt x="642" y="96"/>
                    <a:pt x="640" y="99"/>
                  </a:cubicBezTo>
                  <a:cubicBezTo>
                    <a:pt x="641" y="99"/>
                    <a:pt x="643" y="99"/>
                    <a:pt x="644" y="99"/>
                  </a:cubicBezTo>
                  <a:cubicBezTo>
                    <a:pt x="643" y="105"/>
                    <a:pt x="634" y="102"/>
                    <a:pt x="630" y="104"/>
                  </a:cubicBezTo>
                  <a:cubicBezTo>
                    <a:pt x="627" y="105"/>
                    <a:pt x="621" y="112"/>
                    <a:pt x="621" y="115"/>
                  </a:cubicBezTo>
                  <a:cubicBezTo>
                    <a:pt x="624" y="114"/>
                    <a:pt x="626" y="112"/>
                    <a:pt x="629" y="111"/>
                  </a:cubicBezTo>
                  <a:cubicBezTo>
                    <a:pt x="631" y="111"/>
                    <a:pt x="634" y="111"/>
                    <a:pt x="635" y="111"/>
                  </a:cubicBezTo>
                  <a:cubicBezTo>
                    <a:pt x="637" y="111"/>
                    <a:pt x="638" y="108"/>
                    <a:pt x="640" y="108"/>
                  </a:cubicBezTo>
                  <a:cubicBezTo>
                    <a:pt x="642" y="108"/>
                    <a:pt x="644" y="109"/>
                    <a:pt x="647" y="109"/>
                  </a:cubicBezTo>
                  <a:cubicBezTo>
                    <a:pt x="654" y="109"/>
                    <a:pt x="654" y="106"/>
                    <a:pt x="658" y="102"/>
                  </a:cubicBezTo>
                  <a:cubicBezTo>
                    <a:pt x="662" y="98"/>
                    <a:pt x="666" y="96"/>
                    <a:pt x="671" y="94"/>
                  </a:cubicBezTo>
                  <a:cubicBezTo>
                    <a:pt x="672" y="89"/>
                    <a:pt x="682" y="82"/>
                    <a:pt x="686" y="79"/>
                  </a:cubicBezTo>
                  <a:cubicBezTo>
                    <a:pt x="689" y="76"/>
                    <a:pt x="697" y="72"/>
                    <a:pt x="698" y="69"/>
                  </a:cubicBezTo>
                  <a:cubicBezTo>
                    <a:pt x="709" y="67"/>
                    <a:pt x="706" y="77"/>
                    <a:pt x="704" y="83"/>
                  </a:cubicBezTo>
                  <a:cubicBezTo>
                    <a:pt x="706" y="83"/>
                    <a:pt x="707" y="83"/>
                    <a:pt x="708" y="84"/>
                  </a:cubicBezTo>
                  <a:cubicBezTo>
                    <a:pt x="706" y="79"/>
                    <a:pt x="711" y="74"/>
                    <a:pt x="711" y="70"/>
                  </a:cubicBezTo>
                  <a:cubicBezTo>
                    <a:pt x="712" y="64"/>
                    <a:pt x="713" y="59"/>
                    <a:pt x="720" y="57"/>
                  </a:cubicBezTo>
                  <a:cubicBezTo>
                    <a:pt x="727" y="55"/>
                    <a:pt x="728" y="61"/>
                    <a:pt x="727" y="67"/>
                  </a:cubicBezTo>
                  <a:cubicBezTo>
                    <a:pt x="727" y="69"/>
                    <a:pt x="726" y="74"/>
                    <a:pt x="726" y="76"/>
                  </a:cubicBezTo>
                  <a:cubicBezTo>
                    <a:pt x="728" y="80"/>
                    <a:pt x="733" y="80"/>
                    <a:pt x="733" y="85"/>
                  </a:cubicBezTo>
                  <a:cubicBezTo>
                    <a:pt x="733" y="83"/>
                    <a:pt x="735" y="81"/>
                    <a:pt x="738" y="82"/>
                  </a:cubicBezTo>
                  <a:cubicBezTo>
                    <a:pt x="741" y="78"/>
                    <a:pt x="741" y="73"/>
                    <a:pt x="747" y="72"/>
                  </a:cubicBezTo>
                  <a:cubicBezTo>
                    <a:pt x="751" y="71"/>
                    <a:pt x="757" y="72"/>
                    <a:pt x="759" y="75"/>
                  </a:cubicBezTo>
                  <a:cubicBezTo>
                    <a:pt x="765" y="82"/>
                    <a:pt x="760" y="91"/>
                    <a:pt x="756" y="97"/>
                  </a:cubicBezTo>
                  <a:cubicBezTo>
                    <a:pt x="754" y="96"/>
                    <a:pt x="752" y="96"/>
                    <a:pt x="751" y="95"/>
                  </a:cubicBezTo>
                  <a:cubicBezTo>
                    <a:pt x="753" y="104"/>
                    <a:pt x="761" y="109"/>
                    <a:pt x="767" y="114"/>
                  </a:cubicBezTo>
                  <a:cubicBezTo>
                    <a:pt x="764" y="115"/>
                    <a:pt x="763" y="118"/>
                    <a:pt x="761" y="120"/>
                  </a:cubicBezTo>
                  <a:cubicBezTo>
                    <a:pt x="764" y="122"/>
                    <a:pt x="768" y="122"/>
                    <a:pt x="770" y="124"/>
                  </a:cubicBezTo>
                  <a:cubicBezTo>
                    <a:pt x="774" y="128"/>
                    <a:pt x="771" y="128"/>
                    <a:pt x="770" y="131"/>
                  </a:cubicBezTo>
                  <a:cubicBezTo>
                    <a:pt x="769" y="138"/>
                    <a:pt x="772" y="146"/>
                    <a:pt x="769" y="151"/>
                  </a:cubicBezTo>
                  <a:cubicBezTo>
                    <a:pt x="773" y="149"/>
                    <a:pt x="772" y="142"/>
                    <a:pt x="775" y="139"/>
                  </a:cubicBezTo>
                  <a:cubicBezTo>
                    <a:pt x="777" y="138"/>
                    <a:pt x="781" y="139"/>
                    <a:pt x="783" y="139"/>
                  </a:cubicBezTo>
                  <a:cubicBezTo>
                    <a:pt x="787" y="138"/>
                    <a:pt x="788" y="136"/>
                    <a:pt x="793" y="136"/>
                  </a:cubicBezTo>
                  <a:cubicBezTo>
                    <a:pt x="792" y="141"/>
                    <a:pt x="810" y="145"/>
                    <a:pt x="814" y="151"/>
                  </a:cubicBezTo>
                  <a:cubicBezTo>
                    <a:pt x="826" y="167"/>
                    <a:pt x="827" y="195"/>
                    <a:pt x="811" y="209"/>
                  </a:cubicBezTo>
                  <a:cubicBezTo>
                    <a:pt x="807" y="212"/>
                    <a:pt x="803" y="212"/>
                    <a:pt x="799" y="215"/>
                  </a:cubicBezTo>
                  <a:cubicBezTo>
                    <a:pt x="800" y="222"/>
                    <a:pt x="802" y="224"/>
                    <a:pt x="797" y="231"/>
                  </a:cubicBezTo>
                  <a:cubicBezTo>
                    <a:pt x="795" y="234"/>
                    <a:pt x="790" y="243"/>
                    <a:pt x="785" y="239"/>
                  </a:cubicBezTo>
                  <a:cubicBezTo>
                    <a:pt x="785" y="242"/>
                    <a:pt x="782" y="251"/>
                    <a:pt x="780" y="253"/>
                  </a:cubicBezTo>
                  <a:cubicBezTo>
                    <a:pt x="773" y="263"/>
                    <a:pt x="760" y="266"/>
                    <a:pt x="753" y="276"/>
                  </a:cubicBezTo>
                  <a:cubicBezTo>
                    <a:pt x="749" y="281"/>
                    <a:pt x="748" y="280"/>
                    <a:pt x="742" y="282"/>
                  </a:cubicBezTo>
                  <a:cubicBezTo>
                    <a:pt x="741" y="280"/>
                    <a:pt x="740" y="279"/>
                    <a:pt x="738" y="278"/>
                  </a:cubicBezTo>
                  <a:cubicBezTo>
                    <a:pt x="741" y="284"/>
                    <a:pt x="742" y="286"/>
                    <a:pt x="738" y="291"/>
                  </a:cubicBezTo>
                  <a:cubicBezTo>
                    <a:pt x="732" y="297"/>
                    <a:pt x="730" y="293"/>
                    <a:pt x="723" y="291"/>
                  </a:cubicBezTo>
                  <a:cubicBezTo>
                    <a:pt x="717" y="289"/>
                    <a:pt x="715" y="291"/>
                    <a:pt x="708" y="294"/>
                  </a:cubicBezTo>
                  <a:cubicBezTo>
                    <a:pt x="701" y="298"/>
                    <a:pt x="699" y="299"/>
                    <a:pt x="690" y="298"/>
                  </a:cubicBezTo>
                  <a:cubicBezTo>
                    <a:pt x="690" y="299"/>
                    <a:pt x="690" y="300"/>
                    <a:pt x="690" y="300"/>
                  </a:cubicBezTo>
                  <a:cubicBezTo>
                    <a:pt x="698" y="301"/>
                    <a:pt x="703" y="301"/>
                    <a:pt x="710" y="298"/>
                  </a:cubicBezTo>
                  <a:cubicBezTo>
                    <a:pt x="713" y="302"/>
                    <a:pt x="695" y="314"/>
                    <a:pt x="692" y="307"/>
                  </a:cubicBezTo>
                  <a:cubicBezTo>
                    <a:pt x="687" y="315"/>
                    <a:pt x="677" y="312"/>
                    <a:pt x="669" y="314"/>
                  </a:cubicBezTo>
                  <a:cubicBezTo>
                    <a:pt x="661" y="315"/>
                    <a:pt x="653" y="315"/>
                    <a:pt x="645" y="318"/>
                  </a:cubicBezTo>
                  <a:cubicBezTo>
                    <a:pt x="638" y="321"/>
                    <a:pt x="633" y="325"/>
                    <a:pt x="628" y="318"/>
                  </a:cubicBezTo>
                  <a:cubicBezTo>
                    <a:pt x="624" y="312"/>
                    <a:pt x="618" y="306"/>
                    <a:pt x="613" y="301"/>
                  </a:cubicBezTo>
                  <a:cubicBezTo>
                    <a:pt x="614" y="306"/>
                    <a:pt x="639" y="330"/>
                    <a:pt x="623" y="329"/>
                  </a:cubicBezTo>
                  <a:cubicBezTo>
                    <a:pt x="624" y="333"/>
                    <a:pt x="628" y="330"/>
                    <a:pt x="631" y="329"/>
                  </a:cubicBezTo>
                  <a:cubicBezTo>
                    <a:pt x="634" y="328"/>
                    <a:pt x="638" y="326"/>
                    <a:pt x="641" y="326"/>
                  </a:cubicBezTo>
                  <a:cubicBezTo>
                    <a:pt x="647" y="325"/>
                    <a:pt x="653" y="324"/>
                    <a:pt x="659" y="323"/>
                  </a:cubicBezTo>
                  <a:cubicBezTo>
                    <a:pt x="664" y="322"/>
                    <a:pt x="674" y="323"/>
                    <a:pt x="674" y="331"/>
                  </a:cubicBezTo>
                  <a:cubicBezTo>
                    <a:pt x="674" y="338"/>
                    <a:pt x="654" y="349"/>
                    <a:pt x="649" y="352"/>
                  </a:cubicBezTo>
                  <a:cubicBezTo>
                    <a:pt x="643" y="355"/>
                    <a:pt x="638" y="358"/>
                    <a:pt x="634" y="361"/>
                  </a:cubicBezTo>
                  <a:cubicBezTo>
                    <a:pt x="625" y="367"/>
                    <a:pt x="614" y="382"/>
                    <a:pt x="603" y="376"/>
                  </a:cubicBezTo>
                  <a:cubicBezTo>
                    <a:pt x="607" y="386"/>
                    <a:pt x="588" y="390"/>
                    <a:pt x="581" y="391"/>
                  </a:cubicBezTo>
                  <a:cubicBezTo>
                    <a:pt x="584" y="394"/>
                    <a:pt x="591" y="392"/>
                    <a:pt x="595" y="389"/>
                  </a:cubicBezTo>
                  <a:cubicBezTo>
                    <a:pt x="595" y="395"/>
                    <a:pt x="591" y="397"/>
                    <a:pt x="588" y="400"/>
                  </a:cubicBezTo>
                  <a:cubicBezTo>
                    <a:pt x="595" y="400"/>
                    <a:pt x="596" y="397"/>
                    <a:pt x="599" y="392"/>
                  </a:cubicBezTo>
                  <a:cubicBezTo>
                    <a:pt x="603" y="386"/>
                    <a:pt x="604" y="387"/>
                    <a:pt x="610" y="385"/>
                  </a:cubicBezTo>
                  <a:cubicBezTo>
                    <a:pt x="619" y="381"/>
                    <a:pt x="628" y="375"/>
                    <a:pt x="637" y="370"/>
                  </a:cubicBezTo>
                  <a:cubicBezTo>
                    <a:pt x="653" y="361"/>
                    <a:pt x="670" y="353"/>
                    <a:pt x="687" y="344"/>
                  </a:cubicBezTo>
                  <a:cubicBezTo>
                    <a:pt x="695" y="339"/>
                    <a:pt x="702" y="334"/>
                    <a:pt x="711" y="330"/>
                  </a:cubicBezTo>
                  <a:cubicBezTo>
                    <a:pt x="716" y="328"/>
                    <a:pt x="726" y="323"/>
                    <a:pt x="731" y="325"/>
                  </a:cubicBezTo>
                  <a:cubicBezTo>
                    <a:pt x="739" y="328"/>
                    <a:pt x="731" y="347"/>
                    <a:pt x="728" y="352"/>
                  </a:cubicBezTo>
                  <a:cubicBezTo>
                    <a:pt x="722" y="366"/>
                    <a:pt x="709" y="378"/>
                    <a:pt x="695" y="385"/>
                  </a:cubicBezTo>
                  <a:cubicBezTo>
                    <a:pt x="696" y="385"/>
                    <a:pt x="693" y="384"/>
                    <a:pt x="692" y="384"/>
                  </a:cubicBezTo>
                  <a:cubicBezTo>
                    <a:pt x="691" y="384"/>
                    <a:pt x="689" y="386"/>
                    <a:pt x="688" y="387"/>
                  </a:cubicBezTo>
                  <a:cubicBezTo>
                    <a:pt x="685" y="391"/>
                    <a:pt x="682" y="397"/>
                    <a:pt x="680" y="401"/>
                  </a:cubicBezTo>
                  <a:cubicBezTo>
                    <a:pt x="677" y="413"/>
                    <a:pt x="675" y="419"/>
                    <a:pt x="664" y="427"/>
                  </a:cubicBezTo>
                  <a:cubicBezTo>
                    <a:pt x="662" y="429"/>
                    <a:pt x="660" y="430"/>
                    <a:pt x="658" y="431"/>
                  </a:cubicBezTo>
                  <a:cubicBezTo>
                    <a:pt x="657" y="432"/>
                    <a:pt x="653" y="433"/>
                    <a:pt x="652" y="434"/>
                  </a:cubicBezTo>
                  <a:cubicBezTo>
                    <a:pt x="649" y="436"/>
                    <a:pt x="650" y="434"/>
                    <a:pt x="649" y="437"/>
                  </a:cubicBezTo>
                  <a:cubicBezTo>
                    <a:pt x="649" y="436"/>
                    <a:pt x="650" y="440"/>
                    <a:pt x="650" y="441"/>
                  </a:cubicBezTo>
                  <a:cubicBezTo>
                    <a:pt x="650" y="442"/>
                    <a:pt x="650" y="444"/>
                    <a:pt x="649" y="445"/>
                  </a:cubicBezTo>
                  <a:cubicBezTo>
                    <a:pt x="643" y="445"/>
                    <a:pt x="645" y="449"/>
                    <a:pt x="644" y="452"/>
                  </a:cubicBezTo>
                  <a:cubicBezTo>
                    <a:pt x="640" y="459"/>
                    <a:pt x="631" y="465"/>
                    <a:pt x="626" y="471"/>
                  </a:cubicBezTo>
                  <a:cubicBezTo>
                    <a:pt x="619" y="479"/>
                    <a:pt x="613" y="488"/>
                    <a:pt x="609" y="498"/>
                  </a:cubicBezTo>
                  <a:cubicBezTo>
                    <a:pt x="604" y="510"/>
                    <a:pt x="603" y="532"/>
                    <a:pt x="585" y="532"/>
                  </a:cubicBezTo>
                  <a:cubicBezTo>
                    <a:pt x="582" y="532"/>
                    <a:pt x="580" y="531"/>
                    <a:pt x="578" y="529"/>
                  </a:cubicBezTo>
                  <a:cubicBezTo>
                    <a:pt x="577" y="522"/>
                    <a:pt x="581" y="519"/>
                    <a:pt x="578" y="512"/>
                  </a:cubicBezTo>
                  <a:cubicBezTo>
                    <a:pt x="575" y="506"/>
                    <a:pt x="571" y="499"/>
                    <a:pt x="565" y="495"/>
                  </a:cubicBezTo>
                  <a:cubicBezTo>
                    <a:pt x="554" y="489"/>
                    <a:pt x="537" y="493"/>
                    <a:pt x="537" y="475"/>
                  </a:cubicBezTo>
                  <a:cubicBezTo>
                    <a:pt x="536" y="478"/>
                    <a:pt x="535" y="482"/>
                    <a:pt x="531" y="482"/>
                  </a:cubicBezTo>
                  <a:cubicBezTo>
                    <a:pt x="531" y="482"/>
                    <a:pt x="531" y="484"/>
                    <a:pt x="531" y="484"/>
                  </a:cubicBezTo>
                  <a:cubicBezTo>
                    <a:pt x="532" y="484"/>
                    <a:pt x="533" y="484"/>
                    <a:pt x="534" y="484"/>
                  </a:cubicBezTo>
                  <a:cubicBezTo>
                    <a:pt x="536" y="491"/>
                    <a:pt x="549" y="498"/>
                    <a:pt x="555" y="493"/>
                  </a:cubicBezTo>
                  <a:cubicBezTo>
                    <a:pt x="558" y="497"/>
                    <a:pt x="563" y="497"/>
                    <a:pt x="567" y="501"/>
                  </a:cubicBezTo>
                  <a:cubicBezTo>
                    <a:pt x="570" y="504"/>
                    <a:pt x="572" y="508"/>
                    <a:pt x="574" y="512"/>
                  </a:cubicBezTo>
                  <a:cubicBezTo>
                    <a:pt x="575" y="518"/>
                    <a:pt x="573" y="524"/>
                    <a:pt x="575" y="529"/>
                  </a:cubicBezTo>
                  <a:cubicBezTo>
                    <a:pt x="577" y="535"/>
                    <a:pt x="584" y="538"/>
                    <a:pt x="588" y="543"/>
                  </a:cubicBezTo>
                  <a:cubicBezTo>
                    <a:pt x="587" y="545"/>
                    <a:pt x="586" y="546"/>
                    <a:pt x="584" y="547"/>
                  </a:cubicBezTo>
                  <a:cubicBezTo>
                    <a:pt x="585" y="557"/>
                    <a:pt x="577" y="554"/>
                    <a:pt x="571" y="554"/>
                  </a:cubicBezTo>
                  <a:cubicBezTo>
                    <a:pt x="564" y="553"/>
                    <a:pt x="557" y="556"/>
                    <a:pt x="552" y="560"/>
                  </a:cubicBezTo>
                  <a:cubicBezTo>
                    <a:pt x="547" y="564"/>
                    <a:pt x="544" y="571"/>
                    <a:pt x="537" y="564"/>
                  </a:cubicBezTo>
                  <a:cubicBezTo>
                    <a:pt x="535" y="562"/>
                    <a:pt x="534" y="559"/>
                    <a:pt x="532" y="556"/>
                  </a:cubicBezTo>
                  <a:cubicBezTo>
                    <a:pt x="529" y="554"/>
                    <a:pt x="526" y="554"/>
                    <a:pt x="524" y="552"/>
                  </a:cubicBezTo>
                  <a:cubicBezTo>
                    <a:pt x="526" y="556"/>
                    <a:pt x="533" y="558"/>
                    <a:pt x="534" y="564"/>
                  </a:cubicBezTo>
                  <a:cubicBezTo>
                    <a:pt x="535" y="571"/>
                    <a:pt x="529" y="568"/>
                    <a:pt x="525" y="572"/>
                  </a:cubicBezTo>
                  <a:cubicBezTo>
                    <a:pt x="525" y="572"/>
                    <a:pt x="539" y="573"/>
                    <a:pt x="542" y="573"/>
                  </a:cubicBezTo>
                  <a:cubicBezTo>
                    <a:pt x="546" y="571"/>
                    <a:pt x="551" y="569"/>
                    <a:pt x="555" y="567"/>
                  </a:cubicBezTo>
                  <a:cubicBezTo>
                    <a:pt x="558" y="565"/>
                    <a:pt x="564" y="562"/>
                    <a:pt x="568" y="564"/>
                  </a:cubicBezTo>
                  <a:cubicBezTo>
                    <a:pt x="573" y="565"/>
                    <a:pt x="575" y="572"/>
                    <a:pt x="571" y="577"/>
                  </a:cubicBezTo>
                  <a:cubicBezTo>
                    <a:pt x="570" y="579"/>
                    <a:pt x="568" y="578"/>
                    <a:pt x="567" y="581"/>
                  </a:cubicBezTo>
                  <a:cubicBezTo>
                    <a:pt x="565" y="583"/>
                    <a:pt x="569" y="584"/>
                    <a:pt x="565" y="587"/>
                  </a:cubicBezTo>
                  <a:cubicBezTo>
                    <a:pt x="563" y="588"/>
                    <a:pt x="559" y="588"/>
                    <a:pt x="557" y="589"/>
                  </a:cubicBezTo>
                  <a:cubicBezTo>
                    <a:pt x="555" y="590"/>
                    <a:pt x="543" y="597"/>
                    <a:pt x="548" y="600"/>
                  </a:cubicBezTo>
                  <a:cubicBezTo>
                    <a:pt x="550" y="601"/>
                    <a:pt x="553" y="596"/>
                    <a:pt x="555" y="596"/>
                  </a:cubicBezTo>
                  <a:cubicBezTo>
                    <a:pt x="570" y="595"/>
                    <a:pt x="556" y="612"/>
                    <a:pt x="553" y="616"/>
                  </a:cubicBezTo>
                  <a:cubicBezTo>
                    <a:pt x="551" y="619"/>
                    <a:pt x="549" y="623"/>
                    <a:pt x="547" y="625"/>
                  </a:cubicBezTo>
                  <a:cubicBezTo>
                    <a:pt x="543" y="627"/>
                    <a:pt x="540" y="627"/>
                    <a:pt x="536" y="629"/>
                  </a:cubicBezTo>
                  <a:cubicBezTo>
                    <a:pt x="534" y="630"/>
                    <a:pt x="530" y="636"/>
                    <a:pt x="527" y="636"/>
                  </a:cubicBezTo>
                  <a:cubicBezTo>
                    <a:pt x="523" y="636"/>
                    <a:pt x="523" y="632"/>
                    <a:pt x="519" y="631"/>
                  </a:cubicBezTo>
                  <a:cubicBezTo>
                    <a:pt x="517" y="631"/>
                    <a:pt x="516" y="634"/>
                    <a:pt x="513" y="633"/>
                  </a:cubicBezTo>
                  <a:cubicBezTo>
                    <a:pt x="511" y="632"/>
                    <a:pt x="510" y="629"/>
                    <a:pt x="509" y="627"/>
                  </a:cubicBezTo>
                  <a:cubicBezTo>
                    <a:pt x="506" y="623"/>
                    <a:pt x="506" y="623"/>
                    <a:pt x="505" y="617"/>
                  </a:cubicBezTo>
                  <a:cubicBezTo>
                    <a:pt x="503" y="609"/>
                    <a:pt x="502" y="612"/>
                    <a:pt x="494" y="611"/>
                  </a:cubicBezTo>
                  <a:cubicBezTo>
                    <a:pt x="490" y="610"/>
                    <a:pt x="484" y="611"/>
                    <a:pt x="480" y="609"/>
                  </a:cubicBezTo>
                  <a:cubicBezTo>
                    <a:pt x="481" y="608"/>
                    <a:pt x="483" y="606"/>
                    <a:pt x="485" y="605"/>
                  </a:cubicBezTo>
                  <a:cubicBezTo>
                    <a:pt x="479" y="597"/>
                    <a:pt x="468" y="603"/>
                    <a:pt x="463" y="605"/>
                  </a:cubicBezTo>
                  <a:cubicBezTo>
                    <a:pt x="460" y="606"/>
                    <a:pt x="457" y="607"/>
                    <a:pt x="453" y="608"/>
                  </a:cubicBezTo>
                  <a:cubicBezTo>
                    <a:pt x="450" y="609"/>
                    <a:pt x="444" y="609"/>
                    <a:pt x="450" y="613"/>
                  </a:cubicBezTo>
                  <a:cubicBezTo>
                    <a:pt x="456" y="617"/>
                    <a:pt x="470" y="613"/>
                    <a:pt x="476" y="614"/>
                  </a:cubicBezTo>
                  <a:cubicBezTo>
                    <a:pt x="481" y="614"/>
                    <a:pt x="482" y="618"/>
                    <a:pt x="487" y="619"/>
                  </a:cubicBezTo>
                  <a:cubicBezTo>
                    <a:pt x="491" y="620"/>
                    <a:pt x="494" y="617"/>
                    <a:pt x="498" y="617"/>
                  </a:cubicBezTo>
                  <a:cubicBezTo>
                    <a:pt x="493" y="617"/>
                    <a:pt x="501" y="635"/>
                    <a:pt x="501" y="636"/>
                  </a:cubicBezTo>
                  <a:cubicBezTo>
                    <a:pt x="502" y="641"/>
                    <a:pt x="504" y="650"/>
                    <a:pt x="501" y="654"/>
                  </a:cubicBezTo>
                  <a:cubicBezTo>
                    <a:pt x="499" y="657"/>
                    <a:pt x="491" y="660"/>
                    <a:pt x="488" y="660"/>
                  </a:cubicBezTo>
                  <a:cubicBezTo>
                    <a:pt x="483" y="659"/>
                    <a:pt x="484" y="656"/>
                    <a:pt x="480" y="653"/>
                  </a:cubicBezTo>
                  <a:cubicBezTo>
                    <a:pt x="480" y="663"/>
                    <a:pt x="481" y="668"/>
                    <a:pt x="469" y="668"/>
                  </a:cubicBezTo>
                  <a:cubicBezTo>
                    <a:pt x="461" y="668"/>
                    <a:pt x="457" y="664"/>
                    <a:pt x="452" y="659"/>
                  </a:cubicBezTo>
                  <a:cubicBezTo>
                    <a:pt x="451" y="664"/>
                    <a:pt x="460" y="675"/>
                    <a:pt x="451" y="678"/>
                  </a:cubicBezTo>
                  <a:cubicBezTo>
                    <a:pt x="445" y="679"/>
                    <a:pt x="432" y="671"/>
                    <a:pt x="428" y="669"/>
                  </a:cubicBezTo>
                  <a:cubicBezTo>
                    <a:pt x="426" y="668"/>
                    <a:pt x="425" y="669"/>
                    <a:pt x="424" y="667"/>
                  </a:cubicBezTo>
                  <a:cubicBezTo>
                    <a:pt x="423" y="666"/>
                    <a:pt x="423" y="663"/>
                    <a:pt x="423" y="662"/>
                  </a:cubicBezTo>
                  <a:cubicBezTo>
                    <a:pt x="420" y="658"/>
                    <a:pt x="416" y="658"/>
                    <a:pt x="412" y="657"/>
                  </a:cubicBezTo>
                  <a:cubicBezTo>
                    <a:pt x="409" y="656"/>
                    <a:pt x="406" y="657"/>
                    <a:pt x="403" y="656"/>
                  </a:cubicBezTo>
                  <a:cubicBezTo>
                    <a:pt x="397" y="655"/>
                    <a:pt x="399" y="654"/>
                    <a:pt x="395" y="650"/>
                  </a:cubicBezTo>
                  <a:cubicBezTo>
                    <a:pt x="395" y="655"/>
                    <a:pt x="393" y="659"/>
                    <a:pt x="399" y="661"/>
                  </a:cubicBezTo>
                  <a:cubicBezTo>
                    <a:pt x="401" y="662"/>
                    <a:pt x="403" y="660"/>
                    <a:pt x="404" y="660"/>
                  </a:cubicBezTo>
                  <a:cubicBezTo>
                    <a:pt x="405" y="660"/>
                    <a:pt x="406" y="659"/>
                    <a:pt x="408" y="659"/>
                  </a:cubicBezTo>
                  <a:cubicBezTo>
                    <a:pt x="409" y="660"/>
                    <a:pt x="409" y="662"/>
                    <a:pt x="411" y="662"/>
                  </a:cubicBezTo>
                  <a:cubicBezTo>
                    <a:pt x="413" y="663"/>
                    <a:pt x="417" y="662"/>
                    <a:pt x="419" y="663"/>
                  </a:cubicBezTo>
                  <a:cubicBezTo>
                    <a:pt x="422" y="666"/>
                    <a:pt x="419" y="667"/>
                    <a:pt x="420" y="670"/>
                  </a:cubicBezTo>
                  <a:cubicBezTo>
                    <a:pt x="422" y="674"/>
                    <a:pt x="426" y="677"/>
                    <a:pt x="427" y="682"/>
                  </a:cubicBezTo>
                  <a:cubicBezTo>
                    <a:pt x="421" y="683"/>
                    <a:pt x="413" y="680"/>
                    <a:pt x="406" y="679"/>
                  </a:cubicBezTo>
                  <a:cubicBezTo>
                    <a:pt x="403" y="678"/>
                    <a:pt x="400" y="679"/>
                    <a:pt x="398" y="676"/>
                  </a:cubicBezTo>
                  <a:cubicBezTo>
                    <a:pt x="396" y="674"/>
                    <a:pt x="396" y="669"/>
                    <a:pt x="394" y="667"/>
                  </a:cubicBezTo>
                  <a:cubicBezTo>
                    <a:pt x="394" y="667"/>
                    <a:pt x="391" y="667"/>
                    <a:pt x="390" y="668"/>
                  </a:cubicBezTo>
                  <a:cubicBezTo>
                    <a:pt x="392" y="673"/>
                    <a:pt x="393" y="678"/>
                    <a:pt x="394" y="684"/>
                  </a:cubicBezTo>
                  <a:cubicBezTo>
                    <a:pt x="390" y="685"/>
                    <a:pt x="374" y="676"/>
                    <a:pt x="373" y="682"/>
                  </a:cubicBezTo>
                  <a:cubicBezTo>
                    <a:pt x="378" y="684"/>
                    <a:pt x="382" y="685"/>
                    <a:pt x="386" y="688"/>
                  </a:cubicBezTo>
                  <a:cubicBezTo>
                    <a:pt x="391" y="691"/>
                    <a:pt x="393" y="692"/>
                    <a:pt x="399" y="690"/>
                  </a:cubicBezTo>
                  <a:cubicBezTo>
                    <a:pt x="403" y="689"/>
                    <a:pt x="405" y="688"/>
                    <a:pt x="411" y="689"/>
                  </a:cubicBezTo>
                  <a:cubicBezTo>
                    <a:pt x="414" y="690"/>
                    <a:pt x="420" y="690"/>
                    <a:pt x="423" y="692"/>
                  </a:cubicBezTo>
                  <a:cubicBezTo>
                    <a:pt x="424" y="699"/>
                    <a:pt x="446" y="696"/>
                    <a:pt x="451" y="696"/>
                  </a:cubicBezTo>
                  <a:cubicBezTo>
                    <a:pt x="454" y="696"/>
                    <a:pt x="466" y="693"/>
                    <a:pt x="466" y="699"/>
                  </a:cubicBezTo>
                  <a:cubicBezTo>
                    <a:pt x="466" y="702"/>
                    <a:pt x="458" y="704"/>
                    <a:pt x="458" y="707"/>
                  </a:cubicBezTo>
                  <a:cubicBezTo>
                    <a:pt x="459" y="707"/>
                    <a:pt x="461" y="708"/>
                    <a:pt x="462" y="708"/>
                  </a:cubicBezTo>
                  <a:cubicBezTo>
                    <a:pt x="465" y="708"/>
                    <a:pt x="469" y="725"/>
                    <a:pt x="466" y="728"/>
                  </a:cubicBezTo>
                  <a:cubicBezTo>
                    <a:pt x="460" y="733"/>
                    <a:pt x="445" y="725"/>
                    <a:pt x="439" y="723"/>
                  </a:cubicBezTo>
                  <a:cubicBezTo>
                    <a:pt x="433" y="720"/>
                    <a:pt x="430" y="720"/>
                    <a:pt x="429" y="714"/>
                  </a:cubicBezTo>
                  <a:cubicBezTo>
                    <a:pt x="427" y="710"/>
                    <a:pt x="429" y="707"/>
                    <a:pt x="425" y="704"/>
                  </a:cubicBezTo>
                  <a:cubicBezTo>
                    <a:pt x="418" y="700"/>
                    <a:pt x="407" y="703"/>
                    <a:pt x="400" y="704"/>
                  </a:cubicBezTo>
                  <a:cubicBezTo>
                    <a:pt x="392" y="705"/>
                    <a:pt x="381" y="699"/>
                    <a:pt x="373" y="702"/>
                  </a:cubicBezTo>
                  <a:cubicBezTo>
                    <a:pt x="372" y="702"/>
                    <a:pt x="371" y="703"/>
                    <a:pt x="370" y="705"/>
                  </a:cubicBezTo>
                  <a:cubicBezTo>
                    <a:pt x="380" y="705"/>
                    <a:pt x="389" y="707"/>
                    <a:pt x="398" y="708"/>
                  </a:cubicBezTo>
                  <a:cubicBezTo>
                    <a:pt x="404" y="708"/>
                    <a:pt x="420" y="709"/>
                    <a:pt x="423" y="714"/>
                  </a:cubicBezTo>
                  <a:cubicBezTo>
                    <a:pt x="427" y="724"/>
                    <a:pt x="408" y="718"/>
                    <a:pt x="404" y="719"/>
                  </a:cubicBezTo>
                  <a:cubicBezTo>
                    <a:pt x="400" y="719"/>
                    <a:pt x="395" y="722"/>
                    <a:pt x="391" y="723"/>
                  </a:cubicBezTo>
                  <a:cubicBezTo>
                    <a:pt x="390" y="724"/>
                    <a:pt x="387" y="726"/>
                    <a:pt x="386" y="726"/>
                  </a:cubicBezTo>
                  <a:cubicBezTo>
                    <a:pt x="385" y="726"/>
                    <a:pt x="381" y="726"/>
                    <a:pt x="381" y="727"/>
                  </a:cubicBezTo>
                  <a:cubicBezTo>
                    <a:pt x="380" y="727"/>
                    <a:pt x="379" y="727"/>
                    <a:pt x="378" y="726"/>
                  </a:cubicBezTo>
                  <a:cubicBezTo>
                    <a:pt x="385" y="729"/>
                    <a:pt x="377" y="732"/>
                    <a:pt x="375" y="735"/>
                  </a:cubicBezTo>
                  <a:cubicBezTo>
                    <a:pt x="373" y="738"/>
                    <a:pt x="370" y="743"/>
                    <a:pt x="369" y="747"/>
                  </a:cubicBezTo>
                  <a:cubicBezTo>
                    <a:pt x="374" y="745"/>
                    <a:pt x="378" y="737"/>
                    <a:pt x="383" y="734"/>
                  </a:cubicBezTo>
                  <a:cubicBezTo>
                    <a:pt x="388" y="731"/>
                    <a:pt x="393" y="731"/>
                    <a:pt x="399" y="730"/>
                  </a:cubicBezTo>
                  <a:cubicBezTo>
                    <a:pt x="403" y="728"/>
                    <a:pt x="408" y="725"/>
                    <a:pt x="413" y="726"/>
                  </a:cubicBezTo>
                  <a:cubicBezTo>
                    <a:pt x="420" y="727"/>
                    <a:pt x="427" y="731"/>
                    <a:pt x="433" y="734"/>
                  </a:cubicBezTo>
                  <a:cubicBezTo>
                    <a:pt x="431" y="743"/>
                    <a:pt x="417" y="740"/>
                    <a:pt x="415" y="747"/>
                  </a:cubicBezTo>
                  <a:cubicBezTo>
                    <a:pt x="418" y="748"/>
                    <a:pt x="424" y="745"/>
                    <a:pt x="427" y="744"/>
                  </a:cubicBezTo>
                  <a:cubicBezTo>
                    <a:pt x="431" y="743"/>
                    <a:pt x="435" y="743"/>
                    <a:pt x="438" y="743"/>
                  </a:cubicBezTo>
                  <a:cubicBezTo>
                    <a:pt x="442" y="744"/>
                    <a:pt x="466" y="753"/>
                    <a:pt x="458" y="759"/>
                  </a:cubicBezTo>
                  <a:cubicBezTo>
                    <a:pt x="461" y="761"/>
                    <a:pt x="464" y="760"/>
                    <a:pt x="467" y="761"/>
                  </a:cubicBezTo>
                  <a:cubicBezTo>
                    <a:pt x="470" y="762"/>
                    <a:pt x="472" y="766"/>
                    <a:pt x="475" y="767"/>
                  </a:cubicBezTo>
                  <a:cubicBezTo>
                    <a:pt x="475" y="771"/>
                    <a:pt x="473" y="773"/>
                    <a:pt x="471" y="776"/>
                  </a:cubicBezTo>
                  <a:cubicBezTo>
                    <a:pt x="467" y="774"/>
                    <a:pt x="455" y="769"/>
                    <a:pt x="457" y="778"/>
                  </a:cubicBezTo>
                  <a:cubicBezTo>
                    <a:pt x="458" y="779"/>
                    <a:pt x="466" y="791"/>
                    <a:pt x="458" y="788"/>
                  </a:cubicBezTo>
                  <a:cubicBezTo>
                    <a:pt x="456" y="794"/>
                    <a:pt x="439" y="798"/>
                    <a:pt x="434" y="799"/>
                  </a:cubicBezTo>
                  <a:cubicBezTo>
                    <a:pt x="427" y="799"/>
                    <a:pt x="426" y="796"/>
                    <a:pt x="421" y="794"/>
                  </a:cubicBezTo>
                  <a:cubicBezTo>
                    <a:pt x="417" y="793"/>
                    <a:pt x="410" y="792"/>
                    <a:pt x="409" y="797"/>
                  </a:cubicBezTo>
                  <a:cubicBezTo>
                    <a:pt x="412" y="797"/>
                    <a:pt x="417" y="796"/>
                    <a:pt x="421" y="797"/>
                  </a:cubicBezTo>
                  <a:cubicBezTo>
                    <a:pt x="425" y="798"/>
                    <a:pt x="427" y="802"/>
                    <a:pt x="431" y="804"/>
                  </a:cubicBezTo>
                  <a:cubicBezTo>
                    <a:pt x="436" y="807"/>
                    <a:pt x="442" y="808"/>
                    <a:pt x="447" y="812"/>
                  </a:cubicBezTo>
                  <a:cubicBezTo>
                    <a:pt x="451" y="817"/>
                    <a:pt x="454" y="826"/>
                    <a:pt x="444" y="824"/>
                  </a:cubicBezTo>
                  <a:cubicBezTo>
                    <a:pt x="442" y="832"/>
                    <a:pt x="441" y="839"/>
                    <a:pt x="432" y="837"/>
                  </a:cubicBezTo>
                  <a:cubicBezTo>
                    <a:pt x="425" y="835"/>
                    <a:pt x="418" y="833"/>
                    <a:pt x="409" y="834"/>
                  </a:cubicBezTo>
                  <a:cubicBezTo>
                    <a:pt x="407" y="834"/>
                    <a:pt x="400" y="834"/>
                    <a:pt x="401" y="838"/>
                  </a:cubicBezTo>
                  <a:cubicBezTo>
                    <a:pt x="401" y="839"/>
                    <a:pt x="411" y="843"/>
                    <a:pt x="412" y="844"/>
                  </a:cubicBezTo>
                  <a:cubicBezTo>
                    <a:pt x="417" y="845"/>
                    <a:pt x="432" y="844"/>
                    <a:pt x="435" y="847"/>
                  </a:cubicBezTo>
                  <a:cubicBezTo>
                    <a:pt x="439" y="852"/>
                    <a:pt x="430" y="864"/>
                    <a:pt x="428" y="870"/>
                  </a:cubicBezTo>
                  <a:cubicBezTo>
                    <a:pt x="426" y="868"/>
                    <a:pt x="423" y="864"/>
                    <a:pt x="420" y="864"/>
                  </a:cubicBezTo>
                  <a:cubicBezTo>
                    <a:pt x="416" y="863"/>
                    <a:pt x="416" y="867"/>
                    <a:pt x="412" y="866"/>
                  </a:cubicBezTo>
                  <a:cubicBezTo>
                    <a:pt x="413" y="870"/>
                    <a:pt x="407" y="874"/>
                    <a:pt x="404" y="876"/>
                  </a:cubicBezTo>
                  <a:cubicBezTo>
                    <a:pt x="402" y="877"/>
                    <a:pt x="400" y="877"/>
                    <a:pt x="398" y="876"/>
                  </a:cubicBezTo>
                  <a:cubicBezTo>
                    <a:pt x="395" y="875"/>
                    <a:pt x="395" y="872"/>
                    <a:pt x="394" y="871"/>
                  </a:cubicBezTo>
                  <a:cubicBezTo>
                    <a:pt x="391" y="870"/>
                    <a:pt x="389" y="872"/>
                    <a:pt x="387" y="872"/>
                  </a:cubicBezTo>
                  <a:cubicBezTo>
                    <a:pt x="384" y="872"/>
                    <a:pt x="382" y="871"/>
                    <a:pt x="379" y="871"/>
                  </a:cubicBezTo>
                  <a:cubicBezTo>
                    <a:pt x="374" y="870"/>
                    <a:pt x="369" y="869"/>
                    <a:pt x="364" y="868"/>
                  </a:cubicBezTo>
                  <a:cubicBezTo>
                    <a:pt x="361" y="872"/>
                    <a:pt x="362" y="875"/>
                    <a:pt x="364" y="879"/>
                  </a:cubicBezTo>
                  <a:cubicBezTo>
                    <a:pt x="366" y="882"/>
                    <a:pt x="372" y="886"/>
                    <a:pt x="373" y="890"/>
                  </a:cubicBezTo>
                  <a:cubicBezTo>
                    <a:pt x="375" y="894"/>
                    <a:pt x="371" y="896"/>
                    <a:pt x="370" y="900"/>
                  </a:cubicBezTo>
                  <a:cubicBezTo>
                    <a:pt x="370" y="904"/>
                    <a:pt x="375" y="909"/>
                    <a:pt x="378" y="912"/>
                  </a:cubicBezTo>
                  <a:cubicBezTo>
                    <a:pt x="376" y="918"/>
                    <a:pt x="374" y="924"/>
                    <a:pt x="371" y="929"/>
                  </a:cubicBezTo>
                  <a:cubicBezTo>
                    <a:pt x="368" y="934"/>
                    <a:pt x="361" y="937"/>
                    <a:pt x="357" y="943"/>
                  </a:cubicBezTo>
                  <a:cubicBezTo>
                    <a:pt x="353" y="950"/>
                    <a:pt x="348" y="952"/>
                    <a:pt x="340" y="952"/>
                  </a:cubicBezTo>
                  <a:cubicBezTo>
                    <a:pt x="335" y="952"/>
                    <a:pt x="329" y="947"/>
                    <a:pt x="323" y="950"/>
                  </a:cubicBezTo>
                  <a:cubicBezTo>
                    <a:pt x="319" y="952"/>
                    <a:pt x="321" y="954"/>
                    <a:pt x="315" y="954"/>
                  </a:cubicBezTo>
                  <a:cubicBezTo>
                    <a:pt x="312" y="954"/>
                    <a:pt x="308" y="952"/>
                    <a:pt x="305" y="951"/>
                  </a:cubicBezTo>
                  <a:cubicBezTo>
                    <a:pt x="299" y="949"/>
                    <a:pt x="296" y="945"/>
                    <a:pt x="292" y="941"/>
                  </a:cubicBezTo>
                  <a:cubicBezTo>
                    <a:pt x="290" y="940"/>
                    <a:pt x="290" y="938"/>
                    <a:pt x="289" y="938"/>
                  </a:cubicBezTo>
                  <a:cubicBezTo>
                    <a:pt x="288" y="937"/>
                    <a:pt x="286" y="938"/>
                    <a:pt x="285" y="937"/>
                  </a:cubicBezTo>
                  <a:cubicBezTo>
                    <a:pt x="282" y="935"/>
                    <a:pt x="283" y="934"/>
                    <a:pt x="282" y="932"/>
                  </a:cubicBezTo>
                  <a:cubicBezTo>
                    <a:pt x="278" y="927"/>
                    <a:pt x="276" y="924"/>
                    <a:pt x="274" y="918"/>
                  </a:cubicBezTo>
                  <a:cubicBezTo>
                    <a:pt x="274" y="925"/>
                    <a:pt x="269" y="933"/>
                    <a:pt x="274" y="938"/>
                  </a:cubicBezTo>
                  <a:cubicBezTo>
                    <a:pt x="278" y="941"/>
                    <a:pt x="293" y="944"/>
                    <a:pt x="285" y="949"/>
                  </a:cubicBezTo>
                  <a:cubicBezTo>
                    <a:pt x="282" y="951"/>
                    <a:pt x="277" y="951"/>
                    <a:pt x="274" y="952"/>
                  </a:cubicBezTo>
                  <a:cubicBezTo>
                    <a:pt x="272" y="952"/>
                    <a:pt x="271" y="953"/>
                    <a:pt x="269" y="953"/>
                  </a:cubicBezTo>
                  <a:cubicBezTo>
                    <a:pt x="267" y="953"/>
                    <a:pt x="264" y="950"/>
                    <a:pt x="263" y="951"/>
                  </a:cubicBezTo>
                  <a:cubicBezTo>
                    <a:pt x="259" y="953"/>
                    <a:pt x="266" y="957"/>
                    <a:pt x="267" y="960"/>
                  </a:cubicBezTo>
                  <a:cubicBezTo>
                    <a:pt x="269" y="963"/>
                    <a:pt x="266" y="966"/>
                    <a:pt x="271" y="966"/>
                  </a:cubicBezTo>
                  <a:cubicBezTo>
                    <a:pt x="277" y="967"/>
                    <a:pt x="281" y="954"/>
                    <a:pt x="287" y="952"/>
                  </a:cubicBezTo>
                  <a:cubicBezTo>
                    <a:pt x="293" y="951"/>
                    <a:pt x="301" y="956"/>
                    <a:pt x="306" y="958"/>
                  </a:cubicBezTo>
                  <a:cubicBezTo>
                    <a:pt x="309" y="959"/>
                    <a:pt x="312" y="961"/>
                    <a:pt x="313" y="964"/>
                  </a:cubicBezTo>
                  <a:cubicBezTo>
                    <a:pt x="314" y="967"/>
                    <a:pt x="312" y="971"/>
                    <a:pt x="311" y="974"/>
                  </a:cubicBezTo>
                  <a:cubicBezTo>
                    <a:pt x="316" y="968"/>
                    <a:pt x="319" y="962"/>
                    <a:pt x="326" y="959"/>
                  </a:cubicBezTo>
                  <a:cubicBezTo>
                    <a:pt x="328" y="958"/>
                    <a:pt x="334" y="956"/>
                    <a:pt x="334" y="961"/>
                  </a:cubicBezTo>
                  <a:cubicBezTo>
                    <a:pt x="333" y="964"/>
                    <a:pt x="329" y="964"/>
                    <a:pt x="329" y="968"/>
                  </a:cubicBezTo>
                  <a:cubicBezTo>
                    <a:pt x="335" y="969"/>
                    <a:pt x="334" y="957"/>
                    <a:pt x="341" y="963"/>
                  </a:cubicBezTo>
                  <a:cubicBezTo>
                    <a:pt x="347" y="968"/>
                    <a:pt x="341" y="971"/>
                    <a:pt x="342" y="977"/>
                  </a:cubicBezTo>
                  <a:cubicBezTo>
                    <a:pt x="342" y="981"/>
                    <a:pt x="343" y="980"/>
                    <a:pt x="340" y="984"/>
                  </a:cubicBezTo>
                  <a:cubicBezTo>
                    <a:pt x="339" y="986"/>
                    <a:pt x="338" y="988"/>
                    <a:pt x="336" y="990"/>
                  </a:cubicBezTo>
                  <a:cubicBezTo>
                    <a:pt x="333" y="995"/>
                    <a:pt x="334" y="994"/>
                    <a:pt x="329" y="994"/>
                  </a:cubicBezTo>
                  <a:cubicBezTo>
                    <a:pt x="326" y="995"/>
                    <a:pt x="324" y="996"/>
                    <a:pt x="321" y="996"/>
                  </a:cubicBezTo>
                  <a:cubicBezTo>
                    <a:pt x="317" y="997"/>
                    <a:pt x="316" y="993"/>
                    <a:pt x="311" y="994"/>
                  </a:cubicBezTo>
                  <a:cubicBezTo>
                    <a:pt x="314" y="995"/>
                    <a:pt x="316" y="999"/>
                    <a:pt x="316" y="1002"/>
                  </a:cubicBezTo>
                  <a:cubicBezTo>
                    <a:pt x="317" y="1007"/>
                    <a:pt x="311" y="1005"/>
                    <a:pt x="311" y="1008"/>
                  </a:cubicBezTo>
                  <a:cubicBezTo>
                    <a:pt x="317" y="1009"/>
                    <a:pt x="317" y="1006"/>
                    <a:pt x="321" y="1004"/>
                  </a:cubicBezTo>
                  <a:cubicBezTo>
                    <a:pt x="323" y="1003"/>
                    <a:pt x="327" y="1001"/>
                    <a:pt x="329" y="1000"/>
                  </a:cubicBezTo>
                  <a:cubicBezTo>
                    <a:pt x="333" y="999"/>
                    <a:pt x="337" y="999"/>
                    <a:pt x="336" y="1004"/>
                  </a:cubicBezTo>
                  <a:cubicBezTo>
                    <a:pt x="335" y="1007"/>
                    <a:pt x="331" y="1008"/>
                    <a:pt x="328" y="1009"/>
                  </a:cubicBezTo>
                  <a:cubicBezTo>
                    <a:pt x="330" y="1010"/>
                    <a:pt x="334" y="1010"/>
                    <a:pt x="336" y="1008"/>
                  </a:cubicBezTo>
                  <a:cubicBezTo>
                    <a:pt x="337" y="1011"/>
                    <a:pt x="333" y="1013"/>
                    <a:pt x="332" y="1016"/>
                  </a:cubicBezTo>
                  <a:cubicBezTo>
                    <a:pt x="334" y="1016"/>
                    <a:pt x="336" y="1014"/>
                    <a:pt x="338" y="1014"/>
                  </a:cubicBezTo>
                  <a:cubicBezTo>
                    <a:pt x="339" y="1018"/>
                    <a:pt x="335" y="1021"/>
                    <a:pt x="336" y="1024"/>
                  </a:cubicBezTo>
                  <a:cubicBezTo>
                    <a:pt x="340" y="1023"/>
                    <a:pt x="342" y="1015"/>
                    <a:pt x="343" y="1012"/>
                  </a:cubicBezTo>
                  <a:cubicBezTo>
                    <a:pt x="345" y="1007"/>
                    <a:pt x="346" y="1003"/>
                    <a:pt x="347" y="998"/>
                  </a:cubicBezTo>
                  <a:cubicBezTo>
                    <a:pt x="347" y="995"/>
                    <a:pt x="348" y="991"/>
                    <a:pt x="352" y="990"/>
                  </a:cubicBezTo>
                  <a:cubicBezTo>
                    <a:pt x="355" y="988"/>
                    <a:pt x="356" y="991"/>
                    <a:pt x="360" y="988"/>
                  </a:cubicBezTo>
                  <a:cubicBezTo>
                    <a:pt x="362" y="986"/>
                    <a:pt x="365" y="984"/>
                    <a:pt x="368" y="984"/>
                  </a:cubicBezTo>
                  <a:cubicBezTo>
                    <a:pt x="373" y="984"/>
                    <a:pt x="375" y="993"/>
                    <a:pt x="376" y="997"/>
                  </a:cubicBezTo>
                  <a:cubicBezTo>
                    <a:pt x="376" y="999"/>
                    <a:pt x="376" y="1002"/>
                    <a:pt x="376" y="1004"/>
                  </a:cubicBezTo>
                  <a:cubicBezTo>
                    <a:pt x="377" y="1006"/>
                    <a:pt x="379" y="1007"/>
                    <a:pt x="379" y="1010"/>
                  </a:cubicBezTo>
                  <a:cubicBezTo>
                    <a:pt x="378" y="1011"/>
                    <a:pt x="377" y="1013"/>
                    <a:pt x="377" y="1015"/>
                  </a:cubicBezTo>
                  <a:cubicBezTo>
                    <a:pt x="378" y="1017"/>
                    <a:pt x="378" y="1022"/>
                    <a:pt x="377" y="1023"/>
                  </a:cubicBezTo>
                  <a:cubicBezTo>
                    <a:pt x="375" y="1025"/>
                    <a:pt x="373" y="1023"/>
                    <a:pt x="371" y="1024"/>
                  </a:cubicBezTo>
                  <a:cubicBezTo>
                    <a:pt x="370" y="1026"/>
                    <a:pt x="371" y="1029"/>
                    <a:pt x="371" y="1030"/>
                  </a:cubicBezTo>
                  <a:cubicBezTo>
                    <a:pt x="369" y="1034"/>
                    <a:pt x="365" y="1037"/>
                    <a:pt x="364" y="1041"/>
                  </a:cubicBezTo>
                  <a:cubicBezTo>
                    <a:pt x="363" y="1044"/>
                    <a:pt x="362" y="1053"/>
                    <a:pt x="357" y="1050"/>
                  </a:cubicBezTo>
                  <a:cubicBezTo>
                    <a:pt x="355" y="1049"/>
                    <a:pt x="354" y="1040"/>
                    <a:pt x="355" y="1037"/>
                  </a:cubicBezTo>
                  <a:cubicBezTo>
                    <a:pt x="351" y="1037"/>
                    <a:pt x="348" y="1038"/>
                    <a:pt x="345" y="1038"/>
                  </a:cubicBezTo>
                  <a:cubicBezTo>
                    <a:pt x="348" y="1041"/>
                    <a:pt x="350" y="1046"/>
                    <a:pt x="346" y="1050"/>
                  </a:cubicBezTo>
                  <a:cubicBezTo>
                    <a:pt x="344" y="1053"/>
                    <a:pt x="342" y="1049"/>
                    <a:pt x="340" y="1052"/>
                  </a:cubicBezTo>
                  <a:cubicBezTo>
                    <a:pt x="339" y="1055"/>
                    <a:pt x="341" y="1057"/>
                    <a:pt x="339" y="1060"/>
                  </a:cubicBezTo>
                  <a:cubicBezTo>
                    <a:pt x="338" y="1062"/>
                    <a:pt x="335" y="1062"/>
                    <a:pt x="334" y="1064"/>
                  </a:cubicBezTo>
                  <a:cubicBezTo>
                    <a:pt x="333" y="1065"/>
                    <a:pt x="332" y="1066"/>
                    <a:pt x="331" y="1067"/>
                  </a:cubicBezTo>
                  <a:cubicBezTo>
                    <a:pt x="331" y="1067"/>
                    <a:pt x="332" y="1068"/>
                    <a:pt x="331" y="1069"/>
                  </a:cubicBezTo>
                  <a:cubicBezTo>
                    <a:pt x="331" y="1069"/>
                    <a:pt x="327" y="1070"/>
                    <a:pt x="326" y="1071"/>
                  </a:cubicBezTo>
                  <a:cubicBezTo>
                    <a:pt x="323" y="1072"/>
                    <a:pt x="320" y="1073"/>
                    <a:pt x="317" y="1075"/>
                  </a:cubicBezTo>
                  <a:cubicBezTo>
                    <a:pt x="315" y="1076"/>
                    <a:pt x="314" y="1076"/>
                    <a:pt x="312" y="1076"/>
                  </a:cubicBezTo>
                  <a:cubicBezTo>
                    <a:pt x="310" y="1076"/>
                    <a:pt x="311" y="1076"/>
                    <a:pt x="309" y="1078"/>
                  </a:cubicBezTo>
                  <a:cubicBezTo>
                    <a:pt x="305" y="1080"/>
                    <a:pt x="303" y="1081"/>
                    <a:pt x="299" y="1083"/>
                  </a:cubicBezTo>
                  <a:cubicBezTo>
                    <a:pt x="296" y="1085"/>
                    <a:pt x="291" y="1086"/>
                    <a:pt x="290" y="1088"/>
                  </a:cubicBezTo>
                  <a:cubicBezTo>
                    <a:pt x="289" y="1085"/>
                    <a:pt x="290" y="1081"/>
                    <a:pt x="292" y="1079"/>
                  </a:cubicBezTo>
                  <a:cubicBezTo>
                    <a:pt x="286" y="1078"/>
                    <a:pt x="289" y="1073"/>
                    <a:pt x="291" y="1071"/>
                  </a:cubicBezTo>
                  <a:cubicBezTo>
                    <a:pt x="292" y="1069"/>
                    <a:pt x="294" y="1067"/>
                    <a:pt x="294" y="1066"/>
                  </a:cubicBezTo>
                  <a:cubicBezTo>
                    <a:pt x="295" y="1064"/>
                    <a:pt x="294" y="1063"/>
                    <a:pt x="295" y="1061"/>
                  </a:cubicBezTo>
                  <a:cubicBezTo>
                    <a:pt x="295" y="1060"/>
                    <a:pt x="297" y="1060"/>
                    <a:pt x="298" y="1057"/>
                  </a:cubicBezTo>
                  <a:cubicBezTo>
                    <a:pt x="298" y="1052"/>
                    <a:pt x="291" y="1048"/>
                    <a:pt x="287" y="1046"/>
                  </a:cubicBezTo>
                  <a:cubicBezTo>
                    <a:pt x="282" y="1044"/>
                    <a:pt x="279" y="1050"/>
                    <a:pt x="273" y="1050"/>
                  </a:cubicBezTo>
                  <a:cubicBezTo>
                    <a:pt x="269" y="1049"/>
                    <a:pt x="262" y="1046"/>
                    <a:pt x="262" y="1041"/>
                  </a:cubicBezTo>
                  <a:cubicBezTo>
                    <a:pt x="262" y="1039"/>
                    <a:pt x="264" y="1038"/>
                    <a:pt x="264" y="1035"/>
                  </a:cubicBezTo>
                  <a:cubicBezTo>
                    <a:pt x="264" y="1033"/>
                    <a:pt x="262" y="1031"/>
                    <a:pt x="260" y="1030"/>
                  </a:cubicBezTo>
                  <a:cubicBezTo>
                    <a:pt x="258" y="1029"/>
                    <a:pt x="256" y="1030"/>
                    <a:pt x="254" y="1027"/>
                  </a:cubicBezTo>
                  <a:cubicBezTo>
                    <a:pt x="253" y="1025"/>
                    <a:pt x="254" y="1022"/>
                    <a:pt x="251" y="1020"/>
                  </a:cubicBezTo>
                  <a:cubicBezTo>
                    <a:pt x="248" y="1029"/>
                    <a:pt x="256" y="1029"/>
                    <a:pt x="260" y="1035"/>
                  </a:cubicBezTo>
                  <a:cubicBezTo>
                    <a:pt x="263" y="1039"/>
                    <a:pt x="261" y="1038"/>
                    <a:pt x="259" y="1041"/>
                  </a:cubicBezTo>
                  <a:cubicBezTo>
                    <a:pt x="258" y="1045"/>
                    <a:pt x="260" y="1046"/>
                    <a:pt x="261" y="1049"/>
                  </a:cubicBezTo>
                  <a:cubicBezTo>
                    <a:pt x="264" y="1057"/>
                    <a:pt x="256" y="1056"/>
                    <a:pt x="251" y="1057"/>
                  </a:cubicBezTo>
                  <a:cubicBezTo>
                    <a:pt x="249" y="1057"/>
                    <a:pt x="246" y="1059"/>
                    <a:pt x="244" y="1059"/>
                  </a:cubicBezTo>
                  <a:cubicBezTo>
                    <a:pt x="243" y="1058"/>
                    <a:pt x="242" y="1056"/>
                    <a:pt x="241" y="1055"/>
                  </a:cubicBezTo>
                  <a:cubicBezTo>
                    <a:pt x="240" y="1054"/>
                    <a:pt x="238" y="1054"/>
                    <a:pt x="237" y="1053"/>
                  </a:cubicBezTo>
                  <a:cubicBezTo>
                    <a:pt x="232" y="1050"/>
                    <a:pt x="236" y="1045"/>
                    <a:pt x="236" y="1040"/>
                  </a:cubicBezTo>
                  <a:cubicBezTo>
                    <a:pt x="236" y="1037"/>
                    <a:pt x="232" y="1027"/>
                    <a:pt x="228" y="1027"/>
                  </a:cubicBezTo>
                  <a:cubicBezTo>
                    <a:pt x="228" y="1030"/>
                    <a:pt x="231" y="1032"/>
                    <a:pt x="232" y="1034"/>
                  </a:cubicBezTo>
                  <a:cubicBezTo>
                    <a:pt x="232" y="1037"/>
                    <a:pt x="232" y="1040"/>
                    <a:pt x="232" y="1042"/>
                  </a:cubicBezTo>
                  <a:cubicBezTo>
                    <a:pt x="233" y="1046"/>
                    <a:pt x="232" y="1050"/>
                    <a:pt x="234" y="1055"/>
                  </a:cubicBezTo>
                  <a:cubicBezTo>
                    <a:pt x="230" y="1056"/>
                    <a:pt x="226" y="1056"/>
                    <a:pt x="222" y="1055"/>
                  </a:cubicBezTo>
                  <a:cubicBezTo>
                    <a:pt x="219" y="1054"/>
                    <a:pt x="219" y="1054"/>
                    <a:pt x="217" y="1051"/>
                  </a:cubicBezTo>
                  <a:cubicBezTo>
                    <a:pt x="216" y="1049"/>
                    <a:pt x="215" y="1047"/>
                    <a:pt x="213" y="1044"/>
                  </a:cubicBezTo>
                  <a:cubicBezTo>
                    <a:pt x="210" y="1041"/>
                    <a:pt x="210" y="1041"/>
                    <a:pt x="209" y="1037"/>
                  </a:cubicBezTo>
                  <a:cubicBezTo>
                    <a:pt x="209" y="1035"/>
                    <a:pt x="210" y="1031"/>
                    <a:pt x="206" y="1034"/>
                  </a:cubicBezTo>
                  <a:cubicBezTo>
                    <a:pt x="205" y="1034"/>
                    <a:pt x="204" y="1040"/>
                    <a:pt x="204" y="1041"/>
                  </a:cubicBezTo>
                  <a:cubicBezTo>
                    <a:pt x="205" y="1043"/>
                    <a:pt x="219" y="1049"/>
                    <a:pt x="213" y="1053"/>
                  </a:cubicBezTo>
                  <a:cubicBezTo>
                    <a:pt x="211" y="1055"/>
                    <a:pt x="211" y="1053"/>
                    <a:pt x="209" y="1052"/>
                  </a:cubicBezTo>
                  <a:cubicBezTo>
                    <a:pt x="207" y="1051"/>
                    <a:pt x="207" y="1051"/>
                    <a:pt x="205" y="1052"/>
                  </a:cubicBezTo>
                  <a:cubicBezTo>
                    <a:pt x="202" y="1052"/>
                    <a:pt x="200" y="1054"/>
                    <a:pt x="197" y="1053"/>
                  </a:cubicBezTo>
                  <a:cubicBezTo>
                    <a:pt x="190" y="1052"/>
                    <a:pt x="191" y="1048"/>
                    <a:pt x="189" y="1043"/>
                  </a:cubicBezTo>
                  <a:cubicBezTo>
                    <a:pt x="188" y="1040"/>
                    <a:pt x="187" y="1038"/>
                    <a:pt x="186" y="1036"/>
                  </a:cubicBezTo>
                  <a:cubicBezTo>
                    <a:pt x="186" y="1034"/>
                    <a:pt x="185" y="1029"/>
                    <a:pt x="182" y="1029"/>
                  </a:cubicBezTo>
                  <a:cubicBezTo>
                    <a:pt x="180" y="1030"/>
                    <a:pt x="183" y="1044"/>
                    <a:pt x="184" y="1047"/>
                  </a:cubicBezTo>
                  <a:cubicBezTo>
                    <a:pt x="185" y="1054"/>
                    <a:pt x="193" y="1056"/>
                    <a:pt x="198" y="1061"/>
                  </a:cubicBezTo>
                  <a:cubicBezTo>
                    <a:pt x="200" y="1063"/>
                    <a:pt x="202" y="1065"/>
                    <a:pt x="200" y="1067"/>
                  </a:cubicBezTo>
                  <a:cubicBezTo>
                    <a:pt x="199" y="1070"/>
                    <a:pt x="194" y="1068"/>
                    <a:pt x="192" y="1068"/>
                  </a:cubicBezTo>
                  <a:cubicBezTo>
                    <a:pt x="189" y="1069"/>
                    <a:pt x="186" y="1070"/>
                    <a:pt x="183" y="1070"/>
                  </a:cubicBezTo>
                  <a:cubicBezTo>
                    <a:pt x="179" y="1071"/>
                    <a:pt x="179" y="1069"/>
                    <a:pt x="176" y="1068"/>
                  </a:cubicBezTo>
                  <a:cubicBezTo>
                    <a:pt x="173" y="1066"/>
                    <a:pt x="170" y="1065"/>
                    <a:pt x="167" y="1064"/>
                  </a:cubicBezTo>
                  <a:cubicBezTo>
                    <a:pt x="164" y="1063"/>
                    <a:pt x="161" y="1063"/>
                    <a:pt x="158" y="1062"/>
                  </a:cubicBezTo>
                  <a:cubicBezTo>
                    <a:pt x="153" y="1061"/>
                    <a:pt x="148" y="1059"/>
                    <a:pt x="147" y="1054"/>
                  </a:cubicBezTo>
                  <a:cubicBezTo>
                    <a:pt x="147" y="1052"/>
                    <a:pt x="147" y="1049"/>
                    <a:pt x="148" y="1047"/>
                  </a:cubicBezTo>
                  <a:cubicBezTo>
                    <a:pt x="149" y="1045"/>
                    <a:pt x="152" y="1045"/>
                    <a:pt x="153" y="1042"/>
                  </a:cubicBezTo>
                  <a:cubicBezTo>
                    <a:pt x="150" y="1042"/>
                    <a:pt x="150" y="1044"/>
                    <a:pt x="148" y="1045"/>
                  </a:cubicBezTo>
                  <a:cubicBezTo>
                    <a:pt x="146" y="1047"/>
                    <a:pt x="142" y="1048"/>
                    <a:pt x="141" y="1050"/>
                  </a:cubicBezTo>
                  <a:cubicBezTo>
                    <a:pt x="141" y="1051"/>
                    <a:pt x="141" y="1054"/>
                    <a:pt x="141" y="1056"/>
                  </a:cubicBezTo>
                  <a:cubicBezTo>
                    <a:pt x="141" y="1058"/>
                    <a:pt x="141" y="1062"/>
                    <a:pt x="139" y="1063"/>
                  </a:cubicBezTo>
                  <a:cubicBezTo>
                    <a:pt x="137" y="1060"/>
                    <a:pt x="133" y="1061"/>
                    <a:pt x="130" y="1059"/>
                  </a:cubicBezTo>
                  <a:cubicBezTo>
                    <a:pt x="125" y="1056"/>
                    <a:pt x="129" y="1055"/>
                    <a:pt x="126" y="1052"/>
                  </a:cubicBezTo>
                  <a:cubicBezTo>
                    <a:pt x="125" y="1050"/>
                    <a:pt x="123" y="1051"/>
                    <a:pt x="122" y="1050"/>
                  </a:cubicBezTo>
                  <a:cubicBezTo>
                    <a:pt x="120" y="1048"/>
                    <a:pt x="121" y="1047"/>
                    <a:pt x="121" y="1045"/>
                  </a:cubicBezTo>
                  <a:cubicBezTo>
                    <a:pt x="120" y="1042"/>
                    <a:pt x="119" y="1039"/>
                    <a:pt x="118" y="1036"/>
                  </a:cubicBezTo>
                  <a:cubicBezTo>
                    <a:pt x="118" y="1036"/>
                    <a:pt x="117" y="1036"/>
                    <a:pt x="118" y="1036"/>
                  </a:cubicBezTo>
                  <a:cubicBezTo>
                    <a:pt x="117" y="1040"/>
                    <a:pt x="117" y="1046"/>
                    <a:pt x="118" y="1050"/>
                  </a:cubicBezTo>
                  <a:cubicBezTo>
                    <a:pt x="119" y="1052"/>
                    <a:pt x="120" y="1054"/>
                    <a:pt x="121" y="1056"/>
                  </a:cubicBezTo>
                  <a:cubicBezTo>
                    <a:pt x="121" y="1059"/>
                    <a:pt x="118" y="1059"/>
                    <a:pt x="120" y="1062"/>
                  </a:cubicBezTo>
                  <a:cubicBezTo>
                    <a:pt x="117" y="1063"/>
                    <a:pt x="115" y="1064"/>
                    <a:pt x="112" y="1063"/>
                  </a:cubicBezTo>
                  <a:cubicBezTo>
                    <a:pt x="111" y="1063"/>
                    <a:pt x="110" y="1061"/>
                    <a:pt x="109" y="1061"/>
                  </a:cubicBezTo>
                  <a:cubicBezTo>
                    <a:pt x="108" y="1060"/>
                    <a:pt x="106" y="1061"/>
                    <a:pt x="104" y="1061"/>
                  </a:cubicBezTo>
                  <a:cubicBezTo>
                    <a:pt x="100" y="1060"/>
                    <a:pt x="93" y="1060"/>
                    <a:pt x="92" y="1055"/>
                  </a:cubicBezTo>
                  <a:cubicBezTo>
                    <a:pt x="92" y="1053"/>
                    <a:pt x="94" y="1050"/>
                    <a:pt x="94" y="1048"/>
                  </a:cubicBezTo>
                  <a:cubicBezTo>
                    <a:pt x="95" y="1045"/>
                    <a:pt x="95" y="1043"/>
                    <a:pt x="94" y="1040"/>
                  </a:cubicBezTo>
                  <a:cubicBezTo>
                    <a:pt x="93" y="1035"/>
                    <a:pt x="91" y="1032"/>
                    <a:pt x="92" y="1026"/>
                  </a:cubicBezTo>
                  <a:cubicBezTo>
                    <a:pt x="92" y="1024"/>
                    <a:pt x="93" y="1022"/>
                    <a:pt x="92" y="1020"/>
                  </a:cubicBezTo>
                  <a:cubicBezTo>
                    <a:pt x="90" y="1017"/>
                    <a:pt x="87" y="1017"/>
                    <a:pt x="87" y="1020"/>
                  </a:cubicBezTo>
                  <a:cubicBezTo>
                    <a:pt x="87" y="1024"/>
                    <a:pt x="90" y="1025"/>
                    <a:pt x="90" y="1028"/>
                  </a:cubicBezTo>
                  <a:cubicBezTo>
                    <a:pt x="91" y="1031"/>
                    <a:pt x="89" y="1031"/>
                    <a:pt x="87" y="1033"/>
                  </a:cubicBezTo>
                  <a:cubicBezTo>
                    <a:pt x="83" y="1038"/>
                    <a:pt x="85" y="1040"/>
                    <a:pt x="85" y="1045"/>
                  </a:cubicBezTo>
                  <a:cubicBezTo>
                    <a:pt x="85" y="1049"/>
                    <a:pt x="83" y="1057"/>
                    <a:pt x="79" y="1057"/>
                  </a:cubicBezTo>
                  <a:cubicBezTo>
                    <a:pt x="78" y="1057"/>
                    <a:pt x="77" y="1054"/>
                    <a:pt x="77" y="1053"/>
                  </a:cubicBezTo>
                  <a:cubicBezTo>
                    <a:pt x="70" y="1058"/>
                    <a:pt x="68" y="1042"/>
                    <a:pt x="66" y="1040"/>
                  </a:cubicBezTo>
                  <a:cubicBezTo>
                    <a:pt x="64" y="1042"/>
                    <a:pt x="63" y="1037"/>
                    <a:pt x="61" y="1037"/>
                  </a:cubicBezTo>
                  <a:cubicBezTo>
                    <a:pt x="60" y="1035"/>
                    <a:pt x="63" y="1030"/>
                    <a:pt x="64" y="1028"/>
                  </a:cubicBezTo>
                  <a:cubicBezTo>
                    <a:pt x="66" y="1026"/>
                    <a:pt x="66" y="1026"/>
                    <a:pt x="67" y="1024"/>
                  </a:cubicBezTo>
                  <a:cubicBezTo>
                    <a:pt x="67" y="1022"/>
                    <a:pt x="67" y="1020"/>
                    <a:pt x="67" y="1019"/>
                  </a:cubicBezTo>
                  <a:cubicBezTo>
                    <a:pt x="68" y="1012"/>
                    <a:pt x="61" y="1005"/>
                    <a:pt x="68" y="1000"/>
                  </a:cubicBezTo>
                  <a:cubicBezTo>
                    <a:pt x="70" y="998"/>
                    <a:pt x="73" y="998"/>
                    <a:pt x="75" y="995"/>
                  </a:cubicBezTo>
                  <a:cubicBezTo>
                    <a:pt x="77" y="992"/>
                    <a:pt x="78" y="989"/>
                    <a:pt x="80" y="987"/>
                  </a:cubicBezTo>
                  <a:cubicBezTo>
                    <a:pt x="81" y="986"/>
                    <a:pt x="83" y="987"/>
                    <a:pt x="84" y="986"/>
                  </a:cubicBezTo>
                  <a:cubicBezTo>
                    <a:pt x="85" y="985"/>
                    <a:pt x="86" y="983"/>
                    <a:pt x="86" y="981"/>
                  </a:cubicBezTo>
                  <a:cubicBezTo>
                    <a:pt x="88" y="979"/>
                    <a:pt x="90" y="977"/>
                    <a:pt x="91" y="975"/>
                  </a:cubicBezTo>
                  <a:cubicBezTo>
                    <a:pt x="96" y="970"/>
                    <a:pt x="100" y="972"/>
                    <a:pt x="106" y="970"/>
                  </a:cubicBezTo>
                  <a:cubicBezTo>
                    <a:pt x="108" y="970"/>
                    <a:pt x="111" y="968"/>
                    <a:pt x="114" y="969"/>
                  </a:cubicBezTo>
                  <a:cubicBezTo>
                    <a:pt x="117" y="970"/>
                    <a:pt x="117" y="973"/>
                    <a:pt x="120" y="973"/>
                  </a:cubicBezTo>
                  <a:cubicBezTo>
                    <a:pt x="121" y="969"/>
                    <a:pt x="119" y="967"/>
                    <a:pt x="122" y="965"/>
                  </a:cubicBezTo>
                  <a:cubicBezTo>
                    <a:pt x="126" y="963"/>
                    <a:pt x="129" y="966"/>
                    <a:pt x="133" y="966"/>
                  </a:cubicBezTo>
                  <a:cubicBezTo>
                    <a:pt x="133" y="962"/>
                    <a:pt x="127" y="964"/>
                    <a:pt x="127" y="960"/>
                  </a:cubicBezTo>
                  <a:cubicBezTo>
                    <a:pt x="127" y="956"/>
                    <a:pt x="132" y="957"/>
                    <a:pt x="133" y="954"/>
                  </a:cubicBezTo>
                  <a:cubicBezTo>
                    <a:pt x="130" y="954"/>
                    <a:pt x="128" y="955"/>
                    <a:pt x="126" y="953"/>
                  </a:cubicBezTo>
                  <a:cubicBezTo>
                    <a:pt x="125" y="947"/>
                    <a:pt x="129" y="947"/>
                    <a:pt x="133" y="943"/>
                  </a:cubicBezTo>
                  <a:cubicBezTo>
                    <a:pt x="128" y="943"/>
                    <a:pt x="125" y="946"/>
                    <a:pt x="121" y="947"/>
                  </a:cubicBezTo>
                  <a:cubicBezTo>
                    <a:pt x="113" y="948"/>
                    <a:pt x="109" y="938"/>
                    <a:pt x="111" y="931"/>
                  </a:cubicBezTo>
                  <a:cubicBezTo>
                    <a:pt x="114" y="925"/>
                    <a:pt x="113" y="926"/>
                    <a:pt x="110" y="921"/>
                  </a:cubicBezTo>
                  <a:cubicBezTo>
                    <a:pt x="108" y="917"/>
                    <a:pt x="106" y="914"/>
                    <a:pt x="103" y="911"/>
                  </a:cubicBezTo>
                  <a:cubicBezTo>
                    <a:pt x="99" y="908"/>
                    <a:pt x="99" y="906"/>
                    <a:pt x="100" y="901"/>
                  </a:cubicBezTo>
                  <a:cubicBezTo>
                    <a:pt x="100" y="897"/>
                    <a:pt x="99" y="890"/>
                    <a:pt x="102" y="887"/>
                  </a:cubicBezTo>
                  <a:cubicBezTo>
                    <a:pt x="105" y="885"/>
                    <a:pt x="107" y="884"/>
                    <a:pt x="110" y="883"/>
                  </a:cubicBezTo>
                  <a:cubicBezTo>
                    <a:pt x="113" y="882"/>
                    <a:pt x="115" y="880"/>
                    <a:pt x="118" y="879"/>
                  </a:cubicBezTo>
                  <a:cubicBezTo>
                    <a:pt x="121" y="878"/>
                    <a:pt x="123" y="878"/>
                    <a:pt x="126" y="878"/>
                  </a:cubicBezTo>
                  <a:cubicBezTo>
                    <a:pt x="132" y="878"/>
                    <a:pt x="140" y="880"/>
                    <a:pt x="145" y="883"/>
                  </a:cubicBezTo>
                  <a:cubicBezTo>
                    <a:pt x="154" y="889"/>
                    <a:pt x="158" y="897"/>
                    <a:pt x="161" y="907"/>
                  </a:cubicBezTo>
                  <a:cubicBezTo>
                    <a:pt x="163" y="916"/>
                    <a:pt x="162" y="927"/>
                    <a:pt x="166" y="935"/>
                  </a:cubicBezTo>
                  <a:cubicBezTo>
                    <a:pt x="169" y="932"/>
                    <a:pt x="173" y="924"/>
                    <a:pt x="173" y="932"/>
                  </a:cubicBezTo>
                  <a:cubicBezTo>
                    <a:pt x="174" y="937"/>
                    <a:pt x="172" y="939"/>
                    <a:pt x="178" y="940"/>
                  </a:cubicBezTo>
                  <a:cubicBezTo>
                    <a:pt x="182" y="940"/>
                    <a:pt x="186" y="940"/>
                    <a:pt x="189" y="943"/>
                  </a:cubicBezTo>
                  <a:cubicBezTo>
                    <a:pt x="191" y="944"/>
                    <a:pt x="191" y="947"/>
                    <a:pt x="193" y="948"/>
                  </a:cubicBezTo>
                  <a:cubicBezTo>
                    <a:pt x="194" y="949"/>
                    <a:pt x="197" y="949"/>
                    <a:pt x="199" y="950"/>
                  </a:cubicBezTo>
                  <a:cubicBezTo>
                    <a:pt x="200" y="946"/>
                    <a:pt x="195" y="946"/>
                    <a:pt x="196" y="941"/>
                  </a:cubicBezTo>
                  <a:cubicBezTo>
                    <a:pt x="198" y="935"/>
                    <a:pt x="201" y="941"/>
                    <a:pt x="205" y="940"/>
                  </a:cubicBezTo>
                  <a:cubicBezTo>
                    <a:pt x="207" y="940"/>
                    <a:pt x="207" y="937"/>
                    <a:pt x="210" y="937"/>
                  </a:cubicBezTo>
                  <a:cubicBezTo>
                    <a:pt x="212" y="938"/>
                    <a:pt x="214" y="939"/>
                    <a:pt x="216" y="940"/>
                  </a:cubicBezTo>
                  <a:cubicBezTo>
                    <a:pt x="218" y="941"/>
                    <a:pt x="222" y="943"/>
                    <a:pt x="225" y="944"/>
                  </a:cubicBezTo>
                  <a:cubicBezTo>
                    <a:pt x="226" y="940"/>
                    <a:pt x="223" y="940"/>
                    <a:pt x="221" y="939"/>
                  </a:cubicBezTo>
                  <a:cubicBezTo>
                    <a:pt x="218" y="936"/>
                    <a:pt x="213" y="933"/>
                    <a:pt x="217" y="930"/>
                  </a:cubicBezTo>
                  <a:cubicBezTo>
                    <a:pt x="218" y="930"/>
                    <a:pt x="220" y="930"/>
                    <a:pt x="221" y="930"/>
                  </a:cubicBezTo>
                  <a:cubicBezTo>
                    <a:pt x="222" y="930"/>
                    <a:pt x="224" y="928"/>
                    <a:pt x="225" y="927"/>
                  </a:cubicBezTo>
                  <a:cubicBezTo>
                    <a:pt x="232" y="921"/>
                    <a:pt x="237" y="908"/>
                    <a:pt x="241" y="899"/>
                  </a:cubicBezTo>
                  <a:cubicBezTo>
                    <a:pt x="243" y="894"/>
                    <a:pt x="243" y="889"/>
                    <a:pt x="246" y="884"/>
                  </a:cubicBezTo>
                  <a:cubicBezTo>
                    <a:pt x="248" y="879"/>
                    <a:pt x="250" y="874"/>
                    <a:pt x="250" y="869"/>
                  </a:cubicBezTo>
                  <a:cubicBezTo>
                    <a:pt x="250" y="867"/>
                    <a:pt x="249" y="862"/>
                    <a:pt x="250" y="860"/>
                  </a:cubicBezTo>
                  <a:cubicBezTo>
                    <a:pt x="251" y="858"/>
                    <a:pt x="255" y="857"/>
                    <a:pt x="254" y="854"/>
                  </a:cubicBezTo>
                  <a:cubicBezTo>
                    <a:pt x="252" y="854"/>
                    <a:pt x="249" y="857"/>
                    <a:pt x="247" y="859"/>
                  </a:cubicBezTo>
                  <a:cubicBezTo>
                    <a:pt x="245" y="861"/>
                    <a:pt x="245" y="863"/>
                    <a:pt x="245" y="866"/>
                  </a:cubicBezTo>
                  <a:cubicBezTo>
                    <a:pt x="245" y="877"/>
                    <a:pt x="238" y="887"/>
                    <a:pt x="234" y="897"/>
                  </a:cubicBezTo>
                  <a:cubicBezTo>
                    <a:pt x="233" y="902"/>
                    <a:pt x="230" y="907"/>
                    <a:pt x="227" y="911"/>
                  </a:cubicBezTo>
                  <a:cubicBezTo>
                    <a:pt x="226" y="915"/>
                    <a:pt x="225" y="917"/>
                    <a:pt x="222" y="920"/>
                  </a:cubicBezTo>
                  <a:cubicBezTo>
                    <a:pt x="220" y="922"/>
                    <a:pt x="220" y="925"/>
                    <a:pt x="217" y="927"/>
                  </a:cubicBezTo>
                  <a:cubicBezTo>
                    <a:pt x="212" y="929"/>
                    <a:pt x="204" y="924"/>
                    <a:pt x="198" y="924"/>
                  </a:cubicBezTo>
                  <a:cubicBezTo>
                    <a:pt x="193" y="925"/>
                    <a:pt x="192" y="924"/>
                    <a:pt x="189" y="928"/>
                  </a:cubicBezTo>
                  <a:cubicBezTo>
                    <a:pt x="187" y="930"/>
                    <a:pt x="183" y="933"/>
                    <a:pt x="180" y="932"/>
                  </a:cubicBezTo>
                  <a:cubicBezTo>
                    <a:pt x="179" y="930"/>
                    <a:pt x="180" y="926"/>
                    <a:pt x="181" y="924"/>
                  </a:cubicBezTo>
                  <a:cubicBezTo>
                    <a:pt x="177" y="923"/>
                    <a:pt x="174" y="922"/>
                    <a:pt x="170" y="922"/>
                  </a:cubicBezTo>
                  <a:cubicBezTo>
                    <a:pt x="171" y="921"/>
                    <a:pt x="170" y="921"/>
                    <a:pt x="171" y="920"/>
                  </a:cubicBezTo>
                  <a:cubicBezTo>
                    <a:pt x="175" y="919"/>
                    <a:pt x="175" y="913"/>
                    <a:pt x="182" y="915"/>
                  </a:cubicBezTo>
                  <a:cubicBezTo>
                    <a:pt x="185" y="916"/>
                    <a:pt x="183" y="917"/>
                    <a:pt x="185" y="918"/>
                  </a:cubicBezTo>
                  <a:cubicBezTo>
                    <a:pt x="187" y="919"/>
                    <a:pt x="187" y="920"/>
                    <a:pt x="189" y="920"/>
                  </a:cubicBezTo>
                  <a:cubicBezTo>
                    <a:pt x="189" y="914"/>
                    <a:pt x="192" y="916"/>
                    <a:pt x="194" y="911"/>
                  </a:cubicBezTo>
                  <a:cubicBezTo>
                    <a:pt x="191" y="911"/>
                    <a:pt x="189" y="914"/>
                    <a:pt x="185" y="912"/>
                  </a:cubicBezTo>
                  <a:cubicBezTo>
                    <a:pt x="183" y="912"/>
                    <a:pt x="178" y="908"/>
                    <a:pt x="177" y="906"/>
                  </a:cubicBezTo>
                  <a:cubicBezTo>
                    <a:pt x="177" y="903"/>
                    <a:pt x="179" y="899"/>
                    <a:pt x="180" y="896"/>
                  </a:cubicBezTo>
                  <a:cubicBezTo>
                    <a:pt x="180" y="894"/>
                    <a:pt x="180" y="891"/>
                    <a:pt x="179" y="889"/>
                  </a:cubicBezTo>
                  <a:cubicBezTo>
                    <a:pt x="168" y="892"/>
                    <a:pt x="177" y="881"/>
                    <a:pt x="176" y="878"/>
                  </a:cubicBezTo>
                  <a:cubicBezTo>
                    <a:pt x="174" y="881"/>
                    <a:pt x="172" y="882"/>
                    <a:pt x="170" y="878"/>
                  </a:cubicBezTo>
                  <a:cubicBezTo>
                    <a:pt x="170" y="877"/>
                    <a:pt x="170" y="875"/>
                    <a:pt x="170" y="874"/>
                  </a:cubicBezTo>
                  <a:cubicBezTo>
                    <a:pt x="169" y="872"/>
                    <a:pt x="166" y="872"/>
                    <a:pt x="166" y="870"/>
                  </a:cubicBezTo>
                  <a:cubicBezTo>
                    <a:pt x="170" y="868"/>
                    <a:pt x="174" y="862"/>
                    <a:pt x="178" y="859"/>
                  </a:cubicBezTo>
                  <a:cubicBezTo>
                    <a:pt x="179" y="859"/>
                    <a:pt x="182" y="855"/>
                    <a:pt x="184" y="855"/>
                  </a:cubicBezTo>
                  <a:cubicBezTo>
                    <a:pt x="185" y="855"/>
                    <a:pt x="188" y="858"/>
                    <a:pt x="190" y="859"/>
                  </a:cubicBezTo>
                  <a:cubicBezTo>
                    <a:pt x="192" y="855"/>
                    <a:pt x="188" y="855"/>
                    <a:pt x="186" y="853"/>
                  </a:cubicBezTo>
                  <a:cubicBezTo>
                    <a:pt x="181" y="851"/>
                    <a:pt x="182" y="847"/>
                    <a:pt x="185" y="842"/>
                  </a:cubicBezTo>
                  <a:cubicBezTo>
                    <a:pt x="186" y="840"/>
                    <a:pt x="186" y="841"/>
                    <a:pt x="188" y="840"/>
                  </a:cubicBezTo>
                  <a:cubicBezTo>
                    <a:pt x="189" y="839"/>
                    <a:pt x="191" y="840"/>
                    <a:pt x="191" y="837"/>
                  </a:cubicBezTo>
                  <a:cubicBezTo>
                    <a:pt x="183" y="839"/>
                    <a:pt x="189" y="828"/>
                    <a:pt x="189" y="825"/>
                  </a:cubicBezTo>
                  <a:cubicBezTo>
                    <a:pt x="190" y="822"/>
                    <a:pt x="189" y="819"/>
                    <a:pt x="189" y="815"/>
                  </a:cubicBezTo>
                  <a:cubicBezTo>
                    <a:pt x="188" y="812"/>
                    <a:pt x="190" y="809"/>
                    <a:pt x="189" y="806"/>
                  </a:cubicBezTo>
                  <a:cubicBezTo>
                    <a:pt x="188" y="809"/>
                    <a:pt x="188" y="812"/>
                    <a:pt x="187" y="815"/>
                  </a:cubicBezTo>
                  <a:cubicBezTo>
                    <a:pt x="186" y="819"/>
                    <a:pt x="185" y="823"/>
                    <a:pt x="184" y="826"/>
                  </a:cubicBezTo>
                  <a:cubicBezTo>
                    <a:pt x="182" y="832"/>
                    <a:pt x="180" y="838"/>
                    <a:pt x="178" y="843"/>
                  </a:cubicBezTo>
                  <a:cubicBezTo>
                    <a:pt x="177" y="845"/>
                    <a:pt x="176" y="849"/>
                    <a:pt x="173" y="851"/>
                  </a:cubicBezTo>
                  <a:cubicBezTo>
                    <a:pt x="171" y="852"/>
                    <a:pt x="167" y="851"/>
                    <a:pt x="164" y="852"/>
                  </a:cubicBezTo>
                  <a:cubicBezTo>
                    <a:pt x="159" y="853"/>
                    <a:pt x="155" y="860"/>
                    <a:pt x="152" y="853"/>
                  </a:cubicBezTo>
                  <a:cubicBezTo>
                    <a:pt x="149" y="846"/>
                    <a:pt x="153" y="843"/>
                    <a:pt x="157" y="838"/>
                  </a:cubicBezTo>
                  <a:cubicBezTo>
                    <a:pt x="161" y="834"/>
                    <a:pt x="164" y="825"/>
                    <a:pt x="162" y="820"/>
                  </a:cubicBezTo>
                  <a:cubicBezTo>
                    <a:pt x="158" y="825"/>
                    <a:pt x="157" y="833"/>
                    <a:pt x="152" y="836"/>
                  </a:cubicBezTo>
                  <a:cubicBezTo>
                    <a:pt x="149" y="838"/>
                    <a:pt x="147" y="837"/>
                    <a:pt x="145" y="839"/>
                  </a:cubicBezTo>
                  <a:cubicBezTo>
                    <a:pt x="144" y="841"/>
                    <a:pt x="145" y="844"/>
                    <a:pt x="143" y="846"/>
                  </a:cubicBezTo>
                  <a:cubicBezTo>
                    <a:pt x="141" y="848"/>
                    <a:pt x="138" y="850"/>
                    <a:pt x="135" y="851"/>
                  </a:cubicBezTo>
                  <a:cubicBezTo>
                    <a:pt x="134" y="851"/>
                    <a:pt x="132" y="850"/>
                    <a:pt x="130" y="850"/>
                  </a:cubicBezTo>
                  <a:cubicBezTo>
                    <a:pt x="129" y="850"/>
                    <a:pt x="126" y="851"/>
                    <a:pt x="125" y="850"/>
                  </a:cubicBezTo>
                  <a:cubicBezTo>
                    <a:pt x="123" y="850"/>
                    <a:pt x="123" y="849"/>
                    <a:pt x="121" y="848"/>
                  </a:cubicBezTo>
                  <a:cubicBezTo>
                    <a:pt x="120" y="847"/>
                    <a:pt x="118" y="848"/>
                    <a:pt x="118" y="847"/>
                  </a:cubicBezTo>
                  <a:cubicBezTo>
                    <a:pt x="116" y="845"/>
                    <a:pt x="117" y="841"/>
                    <a:pt x="119" y="840"/>
                  </a:cubicBezTo>
                  <a:cubicBezTo>
                    <a:pt x="121" y="838"/>
                    <a:pt x="125" y="839"/>
                    <a:pt x="126" y="836"/>
                  </a:cubicBezTo>
                  <a:cubicBezTo>
                    <a:pt x="124" y="836"/>
                    <a:pt x="118" y="836"/>
                    <a:pt x="116" y="835"/>
                  </a:cubicBezTo>
                  <a:cubicBezTo>
                    <a:pt x="114" y="832"/>
                    <a:pt x="118" y="826"/>
                    <a:pt x="119" y="824"/>
                  </a:cubicBezTo>
                  <a:cubicBezTo>
                    <a:pt x="121" y="817"/>
                    <a:pt x="116" y="811"/>
                    <a:pt x="119" y="804"/>
                  </a:cubicBezTo>
                  <a:cubicBezTo>
                    <a:pt x="121" y="799"/>
                    <a:pt x="125" y="789"/>
                    <a:pt x="131" y="789"/>
                  </a:cubicBezTo>
                  <a:cubicBezTo>
                    <a:pt x="131" y="786"/>
                    <a:pt x="130" y="784"/>
                    <a:pt x="130" y="781"/>
                  </a:cubicBezTo>
                  <a:cubicBezTo>
                    <a:pt x="130" y="778"/>
                    <a:pt x="133" y="777"/>
                    <a:pt x="134" y="774"/>
                  </a:cubicBezTo>
                  <a:cubicBezTo>
                    <a:pt x="135" y="769"/>
                    <a:pt x="137" y="763"/>
                    <a:pt x="141" y="758"/>
                  </a:cubicBezTo>
                  <a:cubicBezTo>
                    <a:pt x="145" y="754"/>
                    <a:pt x="154" y="755"/>
                    <a:pt x="159" y="754"/>
                  </a:cubicBezTo>
                  <a:cubicBezTo>
                    <a:pt x="165" y="753"/>
                    <a:pt x="171" y="750"/>
                    <a:pt x="176" y="746"/>
                  </a:cubicBezTo>
                  <a:cubicBezTo>
                    <a:pt x="178" y="744"/>
                    <a:pt x="179" y="741"/>
                    <a:pt x="182" y="741"/>
                  </a:cubicBezTo>
                  <a:cubicBezTo>
                    <a:pt x="186" y="741"/>
                    <a:pt x="187" y="743"/>
                    <a:pt x="188" y="746"/>
                  </a:cubicBezTo>
                  <a:cubicBezTo>
                    <a:pt x="192" y="750"/>
                    <a:pt x="200" y="751"/>
                    <a:pt x="206" y="751"/>
                  </a:cubicBezTo>
                  <a:cubicBezTo>
                    <a:pt x="213" y="751"/>
                    <a:pt x="217" y="750"/>
                    <a:pt x="223" y="756"/>
                  </a:cubicBezTo>
                  <a:cubicBezTo>
                    <a:pt x="225" y="758"/>
                    <a:pt x="227" y="760"/>
                    <a:pt x="229" y="762"/>
                  </a:cubicBezTo>
                  <a:cubicBezTo>
                    <a:pt x="232" y="764"/>
                    <a:pt x="235" y="769"/>
                    <a:pt x="237" y="771"/>
                  </a:cubicBezTo>
                  <a:cubicBezTo>
                    <a:pt x="239" y="772"/>
                    <a:pt x="242" y="770"/>
                    <a:pt x="243" y="771"/>
                  </a:cubicBezTo>
                  <a:cubicBezTo>
                    <a:pt x="245" y="772"/>
                    <a:pt x="246" y="775"/>
                    <a:pt x="246" y="778"/>
                  </a:cubicBezTo>
                  <a:cubicBezTo>
                    <a:pt x="248" y="782"/>
                    <a:pt x="249" y="788"/>
                    <a:pt x="255" y="788"/>
                  </a:cubicBezTo>
                  <a:cubicBezTo>
                    <a:pt x="263" y="787"/>
                    <a:pt x="256" y="782"/>
                    <a:pt x="254" y="778"/>
                  </a:cubicBezTo>
                  <a:cubicBezTo>
                    <a:pt x="252" y="775"/>
                    <a:pt x="249" y="772"/>
                    <a:pt x="251" y="767"/>
                  </a:cubicBezTo>
                  <a:cubicBezTo>
                    <a:pt x="248" y="767"/>
                    <a:pt x="245" y="768"/>
                    <a:pt x="242" y="766"/>
                  </a:cubicBezTo>
                  <a:cubicBezTo>
                    <a:pt x="241" y="765"/>
                    <a:pt x="242" y="763"/>
                    <a:pt x="241" y="763"/>
                  </a:cubicBezTo>
                  <a:cubicBezTo>
                    <a:pt x="240" y="761"/>
                    <a:pt x="238" y="761"/>
                    <a:pt x="236" y="759"/>
                  </a:cubicBezTo>
                  <a:cubicBezTo>
                    <a:pt x="235" y="758"/>
                    <a:pt x="230" y="755"/>
                    <a:pt x="231" y="752"/>
                  </a:cubicBezTo>
                  <a:cubicBezTo>
                    <a:pt x="232" y="746"/>
                    <a:pt x="245" y="750"/>
                    <a:pt x="248" y="749"/>
                  </a:cubicBezTo>
                  <a:cubicBezTo>
                    <a:pt x="250" y="753"/>
                    <a:pt x="257" y="751"/>
                    <a:pt x="259" y="750"/>
                  </a:cubicBezTo>
                  <a:cubicBezTo>
                    <a:pt x="261" y="749"/>
                    <a:pt x="263" y="747"/>
                    <a:pt x="265" y="747"/>
                  </a:cubicBezTo>
                  <a:cubicBezTo>
                    <a:pt x="267" y="747"/>
                    <a:pt x="270" y="750"/>
                    <a:pt x="272" y="749"/>
                  </a:cubicBezTo>
                  <a:cubicBezTo>
                    <a:pt x="275" y="747"/>
                    <a:pt x="273" y="738"/>
                    <a:pt x="273" y="735"/>
                  </a:cubicBezTo>
                  <a:cubicBezTo>
                    <a:pt x="274" y="730"/>
                    <a:pt x="277" y="726"/>
                    <a:pt x="278" y="722"/>
                  </a:cubicBezTo>
                  <a:cubicBezTo>
                    <a:pt x="275" y="724"/>
                    <a:pt x="275" y="727"/>
                    <a:pt x="272" y="729"/>
                  </a:cubicBezTo>
                  <a:cubicBezTo>
                    <a:pt x="268" y="730"/>
                    <a:pt x="268" y="728"/>
                    <a:pt x="267" y="733"/>
                  </a:cubicBezTo>
                  <a:cubicBezTo>
                    <a:pt x="266" y="736"/>
                    <a:pt x="265" y="738"/>
                    <a:pt x="263" y="740"/>
                  </a:cubicBezTo>
                  <a:cubicBezTo>
                    <a:pt x="260" y="742"/>
                    <a:pt x="259" y="742"/>
                    <a:pt x="256" y="743"/>
                  </a:cubicBezTo>
                  <a:cubicBezTo>
                    <a:pt x="252" y="745"/>
                    <a:pt x="252" y="746"/>
                    <a:pt x="248" y="744"/>
                  </a:cubicBezTo>
                  <a:cubicBezTo>
                    <a:pt x="244" y="742"/>
                    <a:pt x="242" y="740"/>
                    <a:pt x="238" y="740"/>
                  </a:cubicBezTo>
                  <a:cubicBezTo>
                    <a:pt x="231" y="739"/>
                    <a:pt x="225" y="740"/>
                    <a:pt x="219" y="738"/>
                  </a:cubicBezTo>
                  <a:cubicBezTo>
                    <a:pt x="216" y="736"/>
                    <a:pt x="214" y="735"/>
                    <a:pt x="211" y="735"/>
                  </a:cubicBezTo>
                  <a:cubicBezTo>
                    <a:pt x="207" y="735"/>
                    <a:pt x="206" y="736"/>
                    <a:pt x="203" y="733"/>
                  </a:cubicBezTo>
                  <a:cubicBezTo>
                    <a:pt x="201" y="732"/>
                    <a:pt x="200" y="730"/>
                    <a:pt x="197" y="728"/>
                  </a:cubicBezTo>
                  <a:cubicBezTo>
                    <a:pt x="194" y="727"/>
                    <a:pt x="193" y="727"/>
                    <a:pt x="192" y="724"/>
                  </a:cubicBezTo>
                  <a:cubicBezTo>
                    <a:pt x="191" y="719"/>
                    <a:pt x="194" y="710"/>
                    <a:pt x="199" y="709"/>
                  </a:cubicBezTo>
                  <a:cubicBezTo>
                    <a:pt x="201" y="709"/>
                    <a:pt x="207" y="711"/>
                    <a:pt x="208" y="713"/>
                  </a:cubicBezTo>
                  <a:cubicBezTo>
                    <a:pt x="210" y="714"/>
                    <a:pt x="211" y="718"/>
                    <a:pt x="213" y="716"/>
                  </a:cubicBezTo>
                  <a:cubicBezTo>
                    <a:pt x="216" y="720"/>
                    <a:pt x="215" y="724"/>
                    <a:pt x="220" y="725"/>
                  </a:cubicBezTo>
                  <a:cubicBezTo>
                    <a:pt x="229" y="727"/>
                    <a:pt x="221" y="720"/>
                    <a:pt x="219" y="718"/>
                  </a:cubicBezTo>
                  <a:cubicBezTo>
                    <a:pt x="218" y="716"/>
                    <a:pt x="217" y="715"/>
                    <a:pt x="216" y="714"/>
                  </a:cubicBezTo>
                  <a:cubicBezTo>
                    <a:pt x="214" y="712"/>
                    <a:pt x="213" y="713"/>
                    <a:pt x="212" y="711"/>
                  </a:cubicBezTo>
                  <a:cubicBezTo>
                    <a:pt x="211" y="708"/>
                    <a:pt x="211" y="703"/>
                    <a:pt x="212" y="701"/>
                  </a:cubicBezTo>
                  <a:cubicBezTo>
                    <a:pt x="209" y="701"/>
                    <a:pt x="206" y="705"/>
                    <a:pt x="203" y="703"/>
                  </a:cubicBezTo>
                  <a:cubicBezTo>
                    <a:pt x="202" y="701"/>
                    <a:pt x="202" y="697"/>
                    <a:pt x="202" y="695"/>
                  </a:cubicBezTo>
                  <a:cubicBezTo>
                    <a:pt x="202" y="691"/>
                    <a:pt x="201" y="687"/>
                    <a:pt x="200" y="683"/>
                  </a:cubicBezTo>
                  <a:cubicBezTo>
                    <a:pt x="199" y="681"/>
                    <a:pt x="198" y="679"/>
                    <a:pt x="198" y="677"/>
                  </a:cubicBezTo>
                  <a:cubicBezTo>
                    <a:pt x="197" y="675"/>
                    <a:pt x="198" y="673"/>
                    <a:pt x="197" y="671"/>
                  </a:cubicBezTo>
                  <a:cubicBezTo>
                    <a:pt x="196" y="668"/>
                    <a:pt x="193" y="665"/>
                    <a:pt x="190" y="662"/>
                  </a:cubicBezTo>
                  <a:cubicBezTo>
                    <a:pt x="182" y="656"/>
                    <a:pt x="185" y="643"/>
                    <a:pt x="179" y="636"/>
                  </a:cubicBezTo>
                  <a:cubicBezTo>
                    <a:pt x="176" y="631"/>
                    <a:pt x="171" y="628"/>
                    <a:pt x="165" y="627"/>
                  </a:cubicBezTo>
                  <a:cubicBezTo>
                    <a:pt x="159" y="626"/>
                    <a:pt x="156" y="623"/>
                    <a:pt x="151" y="621"/>
                  </a:cubicBezTo>
                  <a:cubicBezTo>
                    <a:pt x="144" y="617"/>
                    <a:pt x="145" y="610"/>
                    <a:pt x="145" y="603"/>
                  </a:cubicBezTo>
                  <a:cubicBezTo>
                    <a:pt x="145" y="599"/>
                    <a:pt x="144" y="588"/>
                    <a:pt x="150" y="587"/>
                  </a:cubicBezTo>
                  <a:cubicBezTo>
                    <a:pt x="153" y="587"/>
                    <a:pt x="159" y="589"/>
                    <a:pt x="163" y="590"/>
                  </a:cubicBezTo>
                  <a:cubicBezTo>
                    <a:pt x="167" y="592"/>
                    <a:pt x="171" y="591"/>
                    <a:pt x="175" y="595"/>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8" name="Freeform 402"/>
            <p:cNvSpPr>
              <a:spLocks/>
            </p:cNvSpPr>
            <p:nvPr/>
          </p:nvSpPr>
          <p:spPr bwMode="auto">
            <a:xfrm>
              <a:off x="15511462" y="-3911600"/>
              <a:ext cx="22225" cy="87313"/>
            </a:xfrm>
            <a:custGeom>
              <a:avLst/>
              <a:gdLst>
                <a:gd name="T0" fmla="*/ 3 w 6"/>
                <a:gd name="T1" fmla="*/ 18 h 23"/>
                <a:gd name="T2" fmla="*/ 0 w 6"/>
                <a:gd name="T3" fmla="*/ 18 h 23"/>
                <a:gd name="T4" fmla="*/ 1 w 6"/>
                <a:gd name="T5" fmla="*/ 10 h 23"/>
                <a:gd name="T6" fmla="*/ 1 w 6"/>
                <a:gd name="T7" fmla="*/ 5 h 23"/>
                <a:gd name="T8" fmla="*/ 4 w 6"/>
                <a:gd name="T9" fmla="*/ 0 h 23"/>
                <a:gd name="T10" fmla="*/ 5 w 6"/>
                <a:gd name="T11" fmla="*/ 12 h 23"/>
                <a:gd name="T12" fmla="*/ 3 w 6"/>
                <a:gd name="T13" fmla="*/ 18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3" y="18"/>
                  </a:moveTo>
                  <a:cubicBezTo>
                    <a:pt x="2" y="23"/>
                    <a:pt x="0" y="22"/>
                    <a:pt x="0" y="18"/>
                  </a:cubicBezTo>
                  <a:cubicBezTo>
                    <a:pt x="0" y="15"/>
                    <a:pt x="0" y="13"/>
                    <a:pt x="1" y="10"/>
                  </a:cubicBezTo>
                  <a:cubicBezTo>
                    <a:pt x="1" y="8"/>
                    <a:pt x="1" y="6"/>
                    <a:pt x="1" y="5"/>
                  </a:cubicBezTo>
                  <a:cubicBezTo>
                    <a:pt x="2" y="3"/>
                    <a:pt x="3" y="2"/>
                    <a:pt x="4" y="0"/>
                  </a:cubicBezTo>
                  <a:cubicBezTo>
                    <a:pt x="5" y="4"/>
                    <a:pt x="6" y="8"/>
                    <a:pt x="5" y="12"/>
                  </a:cubicBezTo>
                  <a:cubicBezTo>
                    <a:pt x="4" y="14"/>
                    <a:pt x="3" y="16"/>
                    <a:pt x="3"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9" name="Freeform 403"/>
            <p:cNvSpPr>
              <a:spLocks/>
            </p:cNvSpPr>
            <p:nvPr/>
          </p:nvSpPr>
          <p:spPr bwMode="auto">
            <a:xfrm>
              <a:off x="18391187" y="14346238"/>
              <a:ext cx="228600" cy="176213"/>
            </a:xfrm>
            <a:custGeom>
              <a:avLst/>
              <a:gdLst>
                <a:gd name="T0" fmla="*/ 21 w 61"/>
                <a:gd name="T1" fmla="*/ 9 h 47"/>
                <a:gd name="T2" fmla="*/ 24 w 61"/>
                <a:gd name="T3" fmla="*/ 6 h 47"/>
                <a:gd name="T4" fmla="*/ 26 w 61"/>
                <a:gd name="T5" fmla="*/ 3 h 47"/>
                <a:gd name="T6" fmla="*/ 33 w 61"/>
                <a:gd name="T7" fmla="*/ 1 h 47"/>
                <a:gd name="T8" fmla="*/ 45 w 61"/>
                <a:gd name="T9" fmla="*/ 4 h 47"/>
                <a:gd name="T10" fmla="*/ 57 w 61"/>
                <a:gd name="T11" fmla="*/ 11 h 47"/>
                <a:gd name="T12" fmla="*/ 52 w 61"/>
                <a:gd name="T13" fmla="*/ 11 h 47"/>
                <a:gd name="T14" fmla="*/ 52 w 61"/>
                <a:gd name="T15" fmla="*/ 12 h 47"/>
                <a:gd name="T16" fmla="*/ 48 w 61"/>
                <a:gd name="T17" fmla="*/ 22 h 47"/>
                <a:gd name="T18" fmla="*/ 41 w 61"/>
                <a:gd name="T19" fmla="*/ 27 h 47"/>
                <a:gd name="T20" fmla="*/ 36 w 61"/>
                <a:gd name="T21" fmla="*/ 32 h 47"/>
                <a:gd name="T22" fmla="*/ 27 w 61"/>
                <a:gd name="T23" fmla="*/ 36 h 47"/>
                <a:gd name="T24" fmla="*/ 19 w 61"/>
                <a:gd name="T25" fmla="*/ 41 h 47"/>
                <a:gd name="T26" fmla="*/ 10 w 61"/>
                <a:gd name="T27" fmla="*/ 44 h 47"/>
                <a:gd name="T28" fmla="*/ 2 w 61"/>
                <a:gd name="T29" fmla="*/ 44 h 47"/>
                <a:gd name="T30" fmla="*/ 5 w 61"/>
                <a:gd name="T31" fmla="*/ 31 h 47"/>
                <a:gd name="T32" fmla="*/ 9 w 61"/>
                <a:gd name="T33" fmla="*/ 24 h 47"/>
                <a:gd name="T34" fmla="*/ 16 w 61"/>
                <a:gd name="T35" fmla="*/ 20 h 47"/>
                <a:gd name="T36" fmla="*/ 21 w 61"/>
                <a:gd name="T3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47">
                  <a:moveTo>
                    <a:pt x="21" y="9"/>
                  </a:moveTo>
                  <a:cubicBezTo>
                    <a:pt x="22" y="8"/>
                    <a:pt x="24" y="7"/>
                    <a:pt x="24" y="6"/>
                  </a:cubicBezTo>
                  <a:cubicBezTo>
                    <a:pt x="25" y="5"/>
                    <a:pt x="25" y="4"/>
                    <a:pt x="26" y="3"/>
                  </a:cubicBezTo>
                  <a:cubicBezTo>
                    <a:pt x="28" y="1"/>
                    <a:pt x="31" y="1"/>
                    <a:pt x="33" y="1"/>
                  </a:cubicBezTo>
                  <a:cubicBezTo>
                    <a:pt x="35" y="0"/>
                    <a:pt x="46" y="0"/>
                    <a:pt x="45" y="4"/>
                  </a:cubicBezTo>
                  <a:cubicBezTo>
                    <a:pt x="51" y="4"/>
                    <a:pt x="57" y="4"/>
                    <a:pt x="57" y="11"/>
                  </a:cubicBezTo>
                  <a:cubicBezTo>
                    <a:pt x="55" y="11"/>
                    <a:pt x="53" y="11"/>
                    <a:pt x="52" y="11"/>
                  </a:cubicBezTo>
                  <a:cubicBezTo>
                    <a:pt x="52" y="11"/>
                    <a:pt x="52" y="12"/>
                    <a:pt x="52" y="12"/>
                  </a:cubicBezTo>
                  <a:cubicBezTo>
                    <a:pt x="61" y="16"/>
                    <a:pt x="54" y="18"/>
                    <a:pt x="48" y="22"/>
                  </a:cubicBezTo>
                  <a:cubicBezTo>
                    <a:pt x="46" y="23"/>
                    <a:pt x="44" y="25"/>
                    <a:pt x="41" y="27"/>
                  </a:cubicBezTo>
                  <a:cubicBezTo>
                    <a:pt x="38" y="28"/>
                    <a:pt x="38" y="30"/>
                    <a:pt x="36" y="32"/>
                  </a:cubicBezTo>
                  <a:cubicBezTo>
                    <a:pt x="33" y="35"/>
                    <a:pt x="30" y="35"/>
                    <a:pt x="27" y="36"/>
                  </a:cubicBezTo>
                  <a:cubicBezTo>
                    <a:pt x="24" y="37"/>
                    <a:pt x="22" y="40"/>
                    <a:pt x="19" y="41"/>
                  </a:cubicBezTo>
                  <a:cubicBezTo>
                    <a:pt x="15" y="42"/>
                    <a:pt x="13" y="43"/>
                    <a:pt x="10" y="44"/>
                  </a:cubicBezTo>
                  <a:cubicBezTo>
                    <a:pt x="7" y="46"/>
                    <a:pt x="4" y="47"/>
                    <a:pt x="2" y="44"/>
                  </a:cubicBezTo>
                  <a:cubicBezTo>
                    <a:pt x="0" y="42"/>
                    <a:pt x="4" y="33"/>
                    <a:pt x="5" y="31"/>
                  </a:cubicBezTo>
                  <a:cubicBezTo>
                    <a:pt x="6" y="29"/>
                    <a:pt x="7" y="26"/>
                    <a:pt x="9" y="24"/>
                  </a:cubicBezTo>
                  <a:cubicBezTo>
                    <a:pt x="11" y="21"/>
                    <a:pt x="13" y="22"/>
                    <a:pt x="16" y="20"/>
                  </a:cubicBezTo>
                  <a:cubicBezTo>
                    <a:pt x="21" y="17"/>
                    <a:pt x="19" y="13"/>
                    <a:pt x="21"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0" name="Freeform 404"/>
            <p:cNvSpPr>
              <a:spLocks/>
            </p:cNvSpPr>
            <p:nvPr/>
          </p:nvSpPr>
          <p:spPr bwMode="auto">
            <a:xfrm>
              <a:off x="18245137" y="14339888"/>
              <a:ext cx="217488" cy="168275"/>
            </a:xfrm>
            <a:custGeom>
              <a:avLst/>
              <a:gdLst>
                <a:gd name="T0" fmla="*/ 23 w 58"/>
                <a:gd name="T1" fmla="*/ 7 h 45"/>
                <a:gd name="T2" fmla="*/ 30 w 58"/>
                <a:gd name="T3" fmla="*/ 6 h 45"/>
                <a:gd name="T4" fmla="*/ 34 w 58"/>
                <a:gd name="T5" fmla="*/ 2 h 45"/>
                <a:gd name="T6" fmla="*/ 47 w 58"/>
                <a:gd name="T7" fmla="*/ 2 h 45"/>
                <a:gd name="T8" fmla="*/ 53 w 58"/>
                <a:gd name="T9" fmla="*/ 14 h 45"/>
                <a:gd name="T10" fmla="*/ 46 w 58"/>
                <a:gd name="T11" fmla="*/ 20 h 45"/>
                <a:gd name="T12" fmla="*/ 40 w 58"/>
                <a:gd name="T13" fmla="*/ 28 h 45"/>
                <a:gd name="T14" fmla="*/ 32 w 58"/>
                <a:gd name="T15" fmla="*/ 34 h 45"/>
                <a:gd name="T16" fmla="*/ 26 w 58"/>
                <a:gd name="T17" fmla="*/ 40 h 45"/>
                <a:gd name="T18" fmla="*/ 10 w 58"/>
                <a:gd name="T19" fmla="*/ 36 h 45"/>
                <a:gd name="T20" fmla="*/ 5 w 58"/>
                <a:gd name="T21" fmla="*/ 29 h 45"/>
                <a:gd name="T22" fmla="*/ 4 w 58"/>
                <a:gd name="T23" fmla="*/ 21 h 45"/>
                <a:gd name="T24" fmla="*/ 20 w 58"/>
                <a:gd name="T25" fmla="*/ 29 h 45"/>
                <a:gd name="T26" fmla="*/ 22 w 58"/>
                <a:gd name="T27" fmla="*/ 26 h 45"/>
                <a:gd name="T28" fmla="*/ 22 w 58"/>
                <a:gd name="T29" fmla="*/ 23 h 45"/>
                <a:gd name="T30" fmla="*/ 22 w 58"/>
                <a:gd name="T31" fmla="*/ 19 h 45"/>
                <a:gd name="T32" fmla="*/ 27 w 58"/>
                <a:gd name="T33" fmla="*/ 18 h 45"/>
                <a:gd name="T34" fmla="*/ 25 w 58"/>
                <a:gd name="T35" fmla="*/ 13 h 45"/>
                <a:gd name="T36" fmla="*/ 23 w 58"/>
                <a:gd name="T3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45">
                  <a:moveTo>
                    <a:pt x="23" y="7"/>
                  </a:moveTo>
                  <a:cubicBezTo>
                    <a:pt x="26" y="7"/>
                    <a:pt x="28" y="8"/>
                    <a:pt x="30" y="6"/>
                  </a:cubicBezTo>
                  <a:cubicBezTo>
                    <a:pt x="32" y="5"/>
                    <a:pt x="31" y="3"/>
                    <a:pt x="34" y="2"/>
                  </a:cubicBezTo>
                  <a:cubicBezTo>
                    <a:pt x="38" y="0"/>
                    <a:pt x="43" y="1"/>
                    <a:pt x="47" y="2"/>
                  </a:cubicBezTo>
                  <a:cubicBezTo>
                    <a:pt x="54" y="3"/>
                    <a:pt x="58" y="9"/>
                    <a:pt x="53" y="14"/>
                  </a:cubicBezTo>
                  <a:cubicBezTo>
                    <a:pt x="50" y="17"/>
                    <a:pt x="48" y="17"/>
                    <a:pt x="46" y="20"/>
                  </a:cubicBezTo>
                  <a:cubicBezTo>
                    <a:pt x="44" y="23"/>
                    <a:pt x="43" y="26"/>
                    <a:pt x="40" y="28"/>
                  </a:cubicBezTo>
                  <a:cubicBezTo>
                    <a:pt x="38" y="31"/>
                    <a:pt x="35" y="33"/>
                    <a:pt x="32" y="34"/>
                  </a:cubicBezTo>
                  <a:cubicBezTo>
                    <a:pt x="30" y="36"/>
                    <a:pt x="29" y="38"/>
                    <a:pt x="26" y="40"/>
                  </a:cubicBezTo>
                  <a:cubicBezTo>
                    <a:pt x="20" y="45"/>
                    <a:pt x="15" y="41"/>
                    <a:pt x="10" y="36"/>
                  </a:cubicBezTo>
                  <a:cubicBezTo>
                    <a:pt x="8" y="35"/>
                    <a:pt x="6" y="31"/>
                    <a:pt x="5" y="29"/>
                  </a:cubicBezTo>
                  <a:cubicBezTo>
                    <a:pt x="2" y="27"/>
                    <a:pt x="0" y="24"/>
                    <a:pt x="4" y="21"/>
                  </a:cubicBezTo>
                  <a:cubicBezTo>
                    <a:pt x="10" y="17"/>
                    <a:pt x="13" y="32"/>
                    <a:pt x="20" y="29"/>
                  </a:cubicBezTo>
                  <a:cubicBezTo>
                    <a:pt x="21" y="29"/>
                    <a:pt x="22" y="27"/>
                    <a:pt x="22" y="26"/>
                  </a:cubicBezTo>
                  <a:cubicBezTo>
                    <a:pt x="23" y="24"/>
                    <a:pt x="22" y="25"/>
                    <a:pt x="22" y="23"/>
                  </a:cubicBezTo>
                  <a:cubicBezTo>
                    <a:pt x="22" y="21"/>
                    <a:pt x="20" y="21"/>
                    <a:pt x="22" y="19"/>
                  </a:cubicBezTo>
                  <a:cubicBezTo>
                    <a:pt x="23" y="18"/>
                    <a:pt x="26" y="19"/>
                    <a:pt x="27" y="18"/>
                  </a:cubicBezTo>
                  <a:cubicBezTo>
                    <a:pt x="30" y="14"/>
                    <a:pt x="26" y="15"/>
                    <a:pt x="25" y="13"/>
                  </a:cubicBezTo>
                  <a:cubicBezTo>
                    <a:pt x="24" y="11"/>
                    <a:pt x="25" y="9"/>
                    <a:pt x="23"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1" name="Freeform 405"/>
            <p:cNvSpPr>
              <a:spLocks/>
            </p:cNvSpPr>
            <p:nvPr/>
          </p:nvSpPr>
          <p:spPr bwMode="auto">
            <a:xfrm>
              <a:off x="16849725" y="14403388"/>
              <a:ext cx="87313" cy="142875"/>
            </a:xfrm>
            <a:custGeom>
              <a:avLst/>
              <a:gdLst>
                <a:gd name="T0" fmla="*/ 10 w 23"/>
                <a:gd name="T1" fmla="*/ 23 h 38"/>
                <a:gd name="T2" fmla="*/ 12 w 23"/>
                <a:gd name="T3" fmla="*/ 1 h 38"/>
                <a:gd name="T4" fmla="*/ 21 w 23"/>
                <a:gd name="T5" fmla="*/ 12 h 38"/>
                <a:gd name="T6" fmla="*/ 21 w 23"/>
                <a:gd name="T7" fmla="*/ 25 h 38"/>
                <a:gd name="T8" fmla="*/ 23 w 23"/>
                <a:gd name="T9" fmla="*/ 38 h 38"/>
                <a:gd name="T10" fmla="*/ 17 w 23"/>
                <a:gd name="T11" fmla="*/ 31 h 38"/>
                <a:gd name="T12" fmla="*/ 10 w 23"/>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23" h="38">
                  <a:moveTo>
                    <a:pt x="10" y="23"/>
                  </a:moveTo>
                  <a:cubicBezTo>
                    <a:pt x="8" y="17"/>
                    <a:pt x="0" y="2"/>
                    <a:pt x="12" y="1"/>
                  </a:cubicBezTo>
                  <a:cubicBezTo>
                    <a:pt x="18" y="0"/>
                    <a:pt x="20" y="7"/>
                    <a:pt x="21" y="12"/>
                  </a:cubicBezTo>
                  <a:cubicBezTo>
                    <a:pt x="22" y="16"/>
                    <a:pt x="21" y="21"/>
                    <a:pt x="21" y="25"/>
                  </a:cubicBezTo>
                  <a:cubicBezTo>
                    <a:pt x="21" y="29"/>
                    <a:pt x="23" y="33"/>
                    <a:pt x="23" y="38"/>
                  </a:cubicBezTo>
                  <a:cubicBezTo>
                    <a:pt x="19" y="37"/>
                    <a:pt x="20" y="33"/>
                    <a:pt x="17" y="31"/>
                  </a:cubicBezTo>
                  <a:cubicBezTo>
                    <a:pt x="13" y="27"/>
                    <a:pt x="11" y="29"/>
                    <a:pt x="10"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2" name="Freeform 406"/>
            <p:cNvSpPr>
              <a:spLocks/>
            </p:cNvSpPr>
            <p:nvPr/>
          </p:nvSpPr>
          <p:spPr bwMode="auto">
            <a:xfrm>
              <a:off x="20585112" y="14781213"/>
              <a:ext cx="214313" cy="165100"/>
            </a:xfrm>
            <a:custGeom>
              <a:avLst/>
              <a:gdLst>
                <a:gd name="T0" fmla="*/ 37 w 57"/>
                <a:gd name="T1" fmla="*/ 27 h 44"/>
                <a:gd name="T2" fmla="*/ 28 w 57"/>
                <a:gd name="T3" fmla="*/ 22 h 44"/>
                <a:gd name="T4" fmla="*/ 22 w 57"/>
                <a:gd name="T5" fmla="*/ 17 h 44"/>
                <a:gd name="T6" fmla="*/ 12 w 57"/>
                <a:gd name="T7" fmla="*/ 14 h 44"/>
                <a:gd name="T8" fmla="*/ 1 w 57"/>
                <a:gd name="T9" fmla="*/ 4 h 44"/>
                <a:gd name="T10" fmla="*/ 46 w 57"/>
                <a:gd name="T11" fmla="*/ 18 h 44"/>
                <a:gd name="T12" fmla="*/ 56 w 57"/>
                <a:gd name="T13" fmla="*/ 36 h 44"/>
                <a:gd name="T14" fmla="*/ 55 w 57"/>
                <a:gd name="T15" fmla="*/ 42 h 44"/>
                <a:gd name="T16" fmla="*/ 47 w 57"/>
                <a:gd name="T17" fmla="*/ 41 h 44"/>
                <a:gd name="T18" fmla="*/ 37 w 57"/>
                <a:gd name="T1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4">
                  <a:moveTo>
                    <a:pt x="37" y="27"/>
                  </a:moveTo>
                  <a:cubicBezTo>
                    <a:pt x="35" y="25"/>
                    <a:pt x="31" y="24"/>
                    <a:pt x="28" y="22"/>
                  </a:cubicBezTo>
                  <a:cubicBezTo>
                    <a:pt x="26" y="20"/>
                    <a:pt x="24" y="18"/>
                    <a:pt x="22" y="17"/>
                  </a:cubicBezTo>
                  <a:cubicBezTo>
                    <a:pt x="19" y="15"/>
                    <a:pt x="15" y="15"/>
                    <a:pt x="12" y="14"/>
                  </a:cubicBezTo>
                  <a:cubicBezTo>
                    <a:pt x="9" y="12"/>
                    <a:pt x="0" y="7"/>
                    <a:pt x="1" y="4"/>
                  </a:cubicBezTo>
                  <a:cubicBezTo>
                    <a:pt x="15" y="0"/>
                    <a:pt x="36" y="7"/>
                    <a:pt x="46" y="18"/>
                  </a:cubicBezTo>
                  <a:cubicBezTo>
                    <a:pt x="51" y="23"/>
                    <a:pt x="55" y="29"/>
                    <a:pt x="56" y="36"/>
                  </a:cubicBezTo>
                  <a:cubicBezTo>
                    <a:pt x="56" y="38"/>
                    <a:pt x="57" y="41"/>
                    <a:pt x="55" y="42"/>
                  </a:cubicBezTo>
                  <a:cubicBezTo>
                    <a:pt x="53" y="44"/>
                    <a:pt x="49" y="42"/>
                    <a:pt x="47" y="41"/>
                  </a:cubicBezTo>
                  <a:cubicBezTo>
                    <a:pt x="43" y="38"/>
                    <a:pt x="41" y="31"/>
                    <a:pt x="37"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3" name="Freeform 407"/>
            <p:cNvSpPr>
              <a:spLocks/>
            </p:cNvSpPr>
            <p:nvPr/>
          </p:nvSpPr>
          <p:spPr bwMode="auto">
            <a:xfrm>
              <a:off x="8378825" y="6062663"/>
              <a:ext cx="82550" cy="52388"/>
            </a:xfrm>
            <a:custGeom>
              <a:avLst/>
              <a:gdLst>
                <a:gd name="T0" fmla="*/ 20 w 22"/>
                <a:gd name="T1" fmla="*/ 2 h 14"/>
                <a:gd name="T2" fmla="*/ 12 w 22"/>
                <a:gd name="T3" fmla="*/ 13 h 14"/>
                <a:gd name="T4" fmla="*/ 20 w 22"/>
                <a:gd name="T5" fmla="*/ 2 h 14"/>
              </a:gdLst>
              <a:ahLst/>
              <a:cxnLst>
                <a:cxn ang="0">
                  <a:pos x="T0" y="T1"/>
                </a:cxn>
                <a:cxn ang="0">
                  <a:pos x="T2" y="T3"/>
                </a:cxn>
                <a:cxn ang="0">
                  <a:pos x="T4" y="T5"/>
                </a:cxn>
              </a:cxnLst>
              <a:rect l="0" t="0" r="r" b="b"/>
              <a:pathLst>
                <a:path w="22" h="14">
                  <a:moveTo>
                    <a:pt x="20" y="2"/>
                  </a:moveTo>
                  <a:cubicBezTo>
                    <a:pt x="22" y="3"/>
                    <a:pt x="16" y="14"/>
                    <a:pt x="12" y="13"/>
                  </a:cubicBezTo>
                  <a:cubicBezTo>
                    <a:pt x="0" y="13"/>
                    <a:pt x="8" y="0"/>
                    <a:pt x="20"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4" name="Freeform 408"/>
            <p:cNvSpPr>
              <a:spLocks/>
            </p:cNvSpPr>
            <p:nvPr/>
          </p:nvSpPr>
          <p:spPr bwMode="auto">
            <a:xfrm>
              <a:off x="8547100" y="6111875"/>
              <a:ext cx="60325" cy="71438"/>
            </a:xfrm>
            <a:custGeom>
              <a:avLst/>
              <a:gdLst>
                <a:gd name="T0" fmla="*/ 16 w 16"/>
                <a:gd name="T1" fmla="*/ 16 h 19"/>
                <a:gd name="T2" fmla="*/ 0 w 16"/>
                <a:gd name="T3" fmla="*/ 7 h 19"/>
                <a:gd name="T4" fmla="*/ 12 w 16"/>
                <a:gd name="T5" fmla="*/ 5 h 19"/>
                <a:gd name="T6" fmla="*/ 16 w 16"/>
                <a:gd name="T7" fmla="*/ 16 h 19"/>
              </a:gdLst>
              <a:ahLst/>
              <a:cxnLst>
                <a:cxn ang="0">
                  <a:pos x="T0" y="T1"/>
                </a:cxn>
                <a:cxn ang="0">
                  <a:pos x="T2" y="T3"/>
                </a:cxn>
                <a:cxn ang="0">
                  <a:pos x="T4" y="T5"/>
                </a:cxn>
                <a:cxn ang="0">
                  <a:pos x="T6" y="T7"/>
                </a:cxn>
              </a:cxnLst>
              <a:rect l="0" t="0" r="r" b="b"/>
              <a:pathLst>
                <a:path w="16" h="19">
                  <a:moveTo>
                    <a:pt x="16" y="16"/>
                  </a:moveTo>
                  <a:cubicBezTo>
                    <a:pt x="6" y="19"/>
                    <a:pt x="4" y="16"/>
                    <a:pt x="0" y="7"/>
                  </a:cubicBezTo>
                  <a:cubicBezTo>
                    <a:pt x="6" y="5"/>
                    <a:pt x="6" y="0"/>
                    <a:pt x="12" y="5"/>
                  </a:cubicBezTo>
                  <a:cubicBezTo>
                    <a:pt x="14" y="6"/>
                    <a:pt x="16" y="13"/>
                    <a:pt x="16"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5" name="Freeform 409"/>
            <p:cNvSpPr>
              <a:spLocks/>
            </p:cNvSpPr>
            <p:nvPr/>
          </p:nvSpPr>
          <p:spPr bwMode="auto">
            <a:xfrm>
              <a:off x="8686800" y="6194425"/>
              <a:ext cx="112713" cy="60325"/>
            </a:xfrm>
            <a:custGeom>
              <a:avLst/>
              <a:gdLst>
                <a:gd name="T0" fmla="*/ 7 w 30"/>
                <a:gd name="T1" fmla="*/ 1 h 16"/>
                <a:gd name="T2" fmla="*/ 11 w 30"/>
                <a:gd name="T3" fmla="*/ 2 h 16"/>
                <a:gd name="T4" fmla="*/ 24 w 30"/>
                <a:gd name="T5" fmla="*/ 6 h 16"/>
                <a:gd name="T6" fmla="*/ 24 w 30"/>
                <a:gd name="T7" fmla="*/ 12 h 16"/>
                <a:gd name="T8" fmla="*/ 13 w 30"/>
                <a:gd name="T9" fmla="*/ 14 h 16"/>
                <a:gd name="T10" fmla="*/ 7 w 30"/>
                <a:gd name="T11" fmla="*/ 1 h 16"/>
              </a:gdLst>
              <a:ahLst/>
              <a:cxnLst>
                <a:cxn ang="0">
                  <a:pos x="T0" y="T1"/>
                </a:cxn>
                <a:cxn ang="0">
                  <a:pos x="T2" y="T3"/>
                </a:cxn>
                <a:cxn ang="0">
                  <a:pos x="T4" y="T5"/>
                </a:cxn>
                <a:cxn ang="0">
                  <a:pos x="T6" y="T7"/>
                </a:cxn>
                <a:cxn ang="0">
                  <a:pos x="T8" y="T9"/>
                </a:cxn>
                <a:cxn ang="0">
                  <a:pos x="T10" y="T11"/>
                </a:cxn>
              </a:cxnLst>
              <a:rect l="0" t="0" r="r" b="b"/>
              <a:pathLst>
                <a:path w="30" h="16">
                  <a:moveTo>
                    <a:pt x="7" y="1"/>
                  </a:moveTo>
                  <a:cubicBezTo>
                    <a:pt x="9" y="0"/>
                    <a:pt x="9" y="2"/>
                    <a:pt x="11" y="2"/>
                  </a:cubicBezTo>
                  <a:cubicBezTo>
                    <a:pt x="15" y="2"/>
                    <a:pt x="21" y="4"/>
                    <a:pt x="24" y="6"/>
                  </a:cubicBezTo>
                  <a:cubicBezTo>
                    <a:pt x="30" y="10"/>
                    <a:pt x="29" y="9"/>
                    <a:pt x="24" y="12"/>
                  </a:cubicBezTo>
                  <a:cubicBezTo>
                    <a:pt x="21" y="14"/>
                    <a:pt x="17" y="16"/>
                    <a:pt x="13" y="14"/>
                  </a:cubicBezTo>
                  <a:cubicBezTo>
                    <a:pt x="12" y="11"/>
                    <a:pt x="0" y="5"/>
                    <a:pt x="7"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6" name="Freeform 410"/>
            <p:cNvSpPr>
              <a:spLocks/>
            </p:cNvSpPr>
            <p:nvPr/>
          </p:nvSpPr>
          <p:spPr bwMode="auto">
            <a:xfrm>
              <a:off x="8764587" y="6276975"/>
              <a:ext cx="134938" cy="150813"/>
            </a:xfrm>
            <a:custGeom>
              <a:avLst/>
              <a:gdLst>
                <a:gd name="T0" fmla="*/ 3 w 36"/>
                <a:gd name="T1" fmla="*/ 27 h 40"/>
                <a:gd name="T2" fmla="*/ 1 w 36"/>
                <a:gd name="T3" fmla="*/ 17 h 40"/>
                <a:gd name="T4" fmla="*/ 7 w 36"/>
                <a:gd name="T5" fmla="*/ 11 h 40"/>
                <a:gd name="T6" fmla="*/ 6 w 36"/>
                <a:gd name="T7" fmla="*/ 2 h 40"/>
                <a:gd name="T8" fmla="*/ 20 w 36"/>
                <a:gd name="T9" fmla="*/ 6 h 40"/>
                <a:gd name="T10" fmla="*/ 30 w 36"/>
                <a:gd name="T11" fmla="*/ 12 h 40"/>
                <a:gd name="T12" fmla="*/ 35 w 36"/>
                <a:gd name="T13" fmla="*/ 21 h 40"/>
                <a:gd name="T14" fmla="*/ 29 w 36"/>
                <a:gd name="T15" fmla="*/ 29 h 40"/>
                <a:gd name="T16" fmla="*/ 17 w 36"/>
                <a:gd name="T17" fmla="*/ 35 h 40"/>
                <a:gd name="T18" fmla="*/ 8 w 36"/>
                <a:gd name="T19" fmla="*/ 37 h 40"/>
                <a:gd name="T20" fmla="*/ 3 w 3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0">
                  <a:moveTo>
                    <a:pt x="3" y="27"/>
                  </a:moveTo>
                  <a:cubicBezTo>
                    <a:pt x="1" y="23"/>
                    <a:pt x="0" y="19"/>
                    <a:pt x="1" y="17"/>
                  </a:cubicBezTo>
                  <a:cubicBezTo>
                    <a:pt x="2" y="14"/>
                    <a:pt x="6" y="14"/>
                    <a:pt x="7" y="11"/>
                  </a:cubicBezTo>
                  <a:cubicBezTo>
                    <a:pt x="8" y="8"/>
                    <a:pt x="4" y="5"/>
                    <a:pt x="6" y="2"/>
                  </a:cubicBezTo>
                  <a:cubicBezTo>
                    <a:pt x="8" y="0"/>
                    <a:pt x="17" y="5"/>
                    <a:pt x="20" y="6"/>
                  </a:cubicBezTo>
                  <a:cubicBezTo>
                    <a:pt x="24" y="8"/>
                    <a:pt x="27" y="9"/>
                    <a:pt x="30" y="12"/>
                  </a:cubicBezTo>
                  <a:cubicBezTo>
                    <a:pt x="31" y="14"/>
                    <a:pt x="35" y="20"/>
                    <a:pt x="35" y="21"/>
                  </a:cubicBezTo>
                  <a:cubicBezTo>
                    <a:pt x="36" y="25"/>
                    <a:pt x="32" y="28"/>
                    <a:pt x="29" y="29"/>
                  </a:cubicBezTo>
                  <a:cubicBezTo>
                    <a:pt x="22" y="31"/>
                    <a:pt x="22" y="29"/>
                    <a:pt x="17" y="35"/>
                  </a:cubicBezTo>
                  <a:cubicBezTo>
                    <a:pt x="13" y="39"/>
                    <a:pt x="12" y="40"/>
                    <a:pt x="8" y="37"/>
                  </a:cubicBezTo>
                  <a:cubicBezTo>
                    <a:pt x="7" y="36"/>
                    <a:pt x="4" y="31"/>
                    <a:pt x="3"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7" name="Freeform 412"/>
            <p:cNvSpPr>
              <a:spLocks/>
            </p:cNvSpPr>
            <p:nvPr/>
          </p:nvSpPr>
          <p:spPr bwMode="auto">
            <a:xfrm>
              <a:off x="18957925" y="-7124700"/>
              <a:ext cx="223838" cy="311150"/>
            </a:xfrm>
            <a:custGeom>
              <a:avLst/>
              <a:gdLst>
                <a:gd name="T0" fmla="*/ 13 w 60"/>
                <a:gd name="T1" fmla="*/ 6 h 83"/>
                <a:gd name="T2" fmla="*/ 21 w 60"/>
                <a:gd name="T3" fmla="*/ 19 h 83"/>
                <a:gd name="T4" fmla="*/ 24 w 60"/>
                <a:gd name="T5" fmla="*/ 33 h 83"/>
                <a:gd name="T6" fmla="*/ 27 w 60"/>
                <a:gd name="T7" fmla="*/ 39 h 83"/>
                <a:gd name="T8" fmla="*/ 34 w 60"/>
                <a:gd name="T9" fmla="*/ 42 h 83"/>
                <a:gd name="T10" fmla="*/ 46 w 60"/>
                <a:gd name="T11" fmla="*/ 59 h 83"/>
                <a:gd name="T12" fmla="*/ 55 w 60"/>
                <a:gd name="T13" fmla="*/ 80 h 83"/>
                <a:gd name="T14" fmla="*/ 37 w 60"/>
                <a:gd name="T15" fmla="*/ 77 h 83"/>
                <a:gd name="T16" fmla="*/ 23 w 60"/>
                <a:gd name="T17" fmla="*/ 64 h 83"/>
                <a:gd name="T18" fmla="*/ 10 w 60"/>
                <a:gd name="T19" fmla="*/ 54 h 83"/>
                <a:gd name="T20" fmla="*/ 1 w 60"/>
                <a:gd name="T21" fmla="*/ 32 h 83"/>
                <a:gd name="T22" fmla="*/ 2 w 60"/>
                <a:gd name="T23" fmla="*/ 14 h 83"/>
                <a:gd name="T24" fmla="*/ 13 w 60"/>
                <a:gd name="T25"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3">
                  <a:moveTo>
                    <a:pt x="13" y="6"/>
                  </a:moveTo>
                  <a:cubicBezTo>
                    <a:pt x="16" y="8"/>
                    <a:pt x="20" y="15"/>
                    <a:pt x="21" y="19"/>
                  </a:cubicBezTo>
                  <a:cubicBezTo>
                    <a:pt x="23" y="23"/>
                    <a:pt x="21" y="28"/>
                    <a:pt x="24" y="33"/>
                  </a:cubicBezTo>
                  <a:cubicBezTo>
                    <a:pt x="25" y="35"/>
                    <a:pt x="26" y="38"/>
                    <a:pt x="27" y="39"/>
                  </a:cubicBezTo>
                  <a:cubicBezTo>
                    <a:pt x="29" y="41"/>
                    <a:pt x="32" y="41"/>
                    <a:pt x="34" y="42"/>
                  </a:cubicBezTo>
                  <a:cubicBezTo>
                    <a:pt x="41" y="45"/>
                    <a:pt x="43" y="53"/>
                    <a:pt x="46" y="59"/>
                  </a:cubicBezTo>
                  <a:cubicBezTo>
                    <a:pt x="48" y="63"/>
                    <a:pt x="60" y="77"/>
                    <a:pt x="55" y="80"/>
                  </a:cubicBezTo>
                  <a:cubicBezTo>
                    <a:pt x="50" y="83"/>
                    <a:pt x="41" y="80"/>
                    <a:pt x="37" y="77"/>
                  </a:cubicBezTo>
                  <a:cubicBezTo>
                    <a:pt x="32" y="74"/>
                    <a:pt x="28" y="68"/>
                    <a:pt x="23" y="64"/>
                  </a:cubicBezTo>
                  <a:cubicBezTo>
                    <a:pt x="19" y="60"/>
                    <a:pt x="14" y="58"/>
                    <a:pt x="10" y="54"/>
                  </a:cubicBezTo>
                  <a:cubicBezTo>
                    <a:pt x="3" y="49"/>
                    <a:pt x="2" y="40"/>
                    <a:pt x="1" y="32"/>
                  </a:cubicBezTo>
                  <a:cubicBezTo>
                    <a:pt x="0" y="26"/>
                    <a:pt x="0" y="19"/>
                    <a:pt x="2" y="14"/>
                  </a:cubicBezTo>
                  <a:cubicBezTo>
                    <a:pt x="4" y="10"/>
                    <a:pt x="8" y="0"/>
                    <a:pt x="13"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8" name="Freeform 413"/>
            <p:cNvSpPr>
              <a:spLocks/>
            </p:cNvSpPr>
            <p:nvPr/>
          </p:nvSpPr>
          <p:spPr bwMode="auto">
            <a:xfrm>
              <a:off x="19065875" y="-7072313"/>
              <a:ext cx="52388" cy="74613"/>
            </a:xfrm>
            <a:custGeom>
              <a:avLst/>
              <a:gdLst>
                <a:gd name="T0" fmla="*/ 2 w 14"/>
                <a:gd name="T1" fmla="*/ 15 h 20"/>
                <a:gd name="T2" fmla="*/ 3 w 14"/>
                <a:gd name="T3" fmla="*/ 2 h 20"/>
                <a:gd name="T4" fmla="*/ 10 w 14"/>
                <a:gd name="T5" fmla="*/ 7 h 20"/>
                <a:gd name="T6" fmla="*/ 14 w 14"/>
                <a:gd name="T7" fmla="*/ 20 h 20"/>
                <a:gd name="T8" fmla="*/ 2 w 14"/>
                <a:gd name="T9" fmla="*/ 15 h 20"/>
              </a:gdLst>
              <a:ahLst/>
              <a:cxnLst>
                <a:cxn ang="0">
                  <a:pos x="T0" y="T1"/>
                </a:cxn>
                <a:cxn ang="0">
                  <a:pos x="T2" y="T3"/>
                </a:cxn>
                <a:cxn ang="0">
                  <a:pos x="T4" y="T5"/>
                </a:cxn>
                <a:cxn ang="0">
                  <a:pos x="T6" y="T7"/>
                </a:cxn>
                <a:cxn ang="0">
                  <a:pos x="T8" y="T9"/>
                </a:cxn>
              </a:cxnLst>
              <a:rect l="0" t="0" r="r" b="b"/>
              <a:pathLst>
                <a:path w="14" h="20">
                  <a:moveTo>
                    <a:pt x="2" y="15"/>
                  </a:moveTo>
                  <a:cubicBezTo>
                    <a:pt x="1" y="13"/>
                    <a:pt x="0" y="3"/>
                    <a:pt x="3" y="2"/>
                  </a:cubicBezTo>
                  <a:cubicBezTo>
                    <a:pt x="6" y="0"/>
                    <a:pt x="9" y="5"/>
                    <a:pt x="10" y="7"/>
                  </a:cubicBezTo>
                  <a:cubicBezTo>
                    <a:pt x="13" y="11"/>
                    <a:pt x="13" y="15"/>
                    <a:pt x="14" y="20"/>
                  </a:cubicBezTo>
                  <a:cubicBezTo>
                    <a:pt x="9" y="20"/>
                    <a:pt x="4" y="20"/>
                    <a:pt x="2" y="1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9" name="Freeform 414"/>
            <p:cNvSpPr>
              <a:spLocks/>
            </p:cNvSpPr>
            <p:nvPr/>
          </p:nvSpPr>
          <p:spPr bwMode="auto">
            <a:xfrm>
              <a:off x="19404013" y="-7245350"/>
              <a:ext cx="96838" cy="139700"/>
            </a:xfrm>
            <a:custGeom>
              <a:avLst/>
              <a:gdLst>
                <a:gd name="T0" fmla="*/ 9 w 26"/>
                <a:gd name="T1" fmla="*/ 1 h 37"/>
                <a:gd name="T2" fmla="*/ 22 w 26"/>
                <a:gd name="T3" fmla="*/ 9 h 37"/>
                <a:gd name="T4" fmla="*/ 24 w 26"/>
                <a:gd name="T5" fmla="*/ 23 h 37"/>
                <a:gd name="T6" fmla="*/ 17 w 26"/>
                <a:gd name="T7" fmla="*/ 29 h 37"/>
                <a:gd name="T8" fmla="*/ 7 w 26"/>
                <a:gd name="T9" fmla="*/ 10 h 37"/>
                <a:gd name="T10" fmla="*/ 9 w 26"/>
                <a:gd name="T11" fmla="*/ 1 h 37"/>
              </a:gdLst>
              <a:ahLst/>
              <a:cxnLst>
                <a:cxn ang="0">
                  <a:pos x="T0" y="T1"/>
                </a:cxn>
                <a:cxn ang="0">
                  <a:pos x="T2" y="T3"/>
                </a:cxn>
                <a:cxn ang="0">
                  <a:pos x="T4" y="T5"/>
                </a:cxn>
                <a:cxn ang="0">
                  <a:pos x="T6" y="T7"/>
                </a:cxn>
                <a:cxn ang="0">
                  <a:pos x="T8" y="T9"/>
                </a:cxn>
                <a:cxn ang="0">
                  <a:pos x="T10" y="T11"/>
                </a:cxn>
              </a:cxnLst>
              <a:rect l="0" t="0" r="r" b="b"/>
              <a:pathLst>
                <a:path w="26" h="37">
                  <a:moveTo>
                    <a:pt x="9" y="1"/>
                  </a:moveTo>
                  <a:cubicBezTo>
                    <a:pt x="13" y="1"/>
                    <a:pt x="19" y="6"/>
                    <a:pt x="22" y="9"/>
                  </a:cubicBezTo>
                  <a:cubicBezTo>
                    <a:pt x="25" y="14"/>
                    <a:pt x="26" y="18"/>
                    <a:pt x="24" y="23"/>
                  </a:cubicBezTo>
                  <a:cubicBezTo>
                    <a:pt x="23" y="27"/>
                    <a:pt x="20" y="37"/>
                    <a:pt x="17" y="29"/>
                  </a:cubicBezTo>
                  <a:cubicBezTo>
                    <a:pt x="14" y="21"/>
                    <a:pt x="13" y="16"/>
                    <a:pt x="7" y="10"/>
                  </a:cubicBezTo>
                  <a:cubicBezTo>
                    <a:pt x="4" y="6"/>
                    <a:pt x="0" y="0"/>
                    <a:pt x="9"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0" name="Freeform 415"/>
            <p:cNvSpPr>
              <a:spLocks/>
            </p:cNvSpPr>
            <p:nvPr/>
          </p:nvSpPr>
          <p:spPr bwMode="auto">
            <a:xfrm>
              <a:off x="19456400" y="-7548563"/>
              <a:ext cx="120650" cy="127000"/>
            </a:xfrm>
            <a:custGeom>
              <a:avLst/>
              <a:gdLst>
                <a:gd name="T0" fmla="*/ 17 w 32"/>
                <a:gd name="T1" fmla="*/ 9 h 34"/>
                <a:gd name="T2" fmla="*/ 30 w 32"/>
                <a:gd name="T3" fmla="*/ 28 h 34"/>
                <a:gd name="T4" fmla="*/ 13 w 32"/>
                <a:gd name="T5" fmla="*/ 32 h 34"/>
                <a:gd name="T6" fmla="*/ 2 w 32"/>
                <a:gd name="T7" fmla="*/ 21 h 34"/>
                <a:gd name="T8" fmla="*/ 17 w 32"/>
                <a:gd name="T9" fmla="*/ 9 h 34"/>
              </a:gdLst>
              <a:ahLst/>
              <a:cxnLst>
                <a:cxn ang="0">
                  <a:pos x="T0" y="T1"/>
                </a:cxn>
                <a:cxn ang="0">
                  <a:pos x="T2" y="T3"/>
                </a:cxn>
                <a:cxn ang="0">
                  <a:pos x="T4" y="T5"/>
                </a:cxn>
                <a:cxn ang="0">
                  <a:pos x="T6" y="T7"/>
                </a:cxn>
                <a:cxn ang="0">
                  <a:pos x="T8" y="T9"/>
                </a:cxn>
              </a:cxnLst>
              <a:rect l="0" t="0" r="r" b="b"/>
              <a:pathLst>
                <a:path w="32" h="34">
                  <a:moveTo>
                    <a:pt x="17" y="9"/>
                  </a:moveTo>
                  <a:cubicBezTo>
                    <a:pt x="22" y="13"/>
                    <a:pt x="32" y="20"/>
                    <a:pt x="30" y="28"/>
                  </a:cubicBezTo>
                  <a:cubicBezTo>
                    <a:pt x="28" y="34"/>
                    <a:pt x="18" y="33"/>
                    <a:pt x="13" y="32"/>
                  </a:cubicBezTo>
                  <a:cubicBezTo>
                    <a:pt x="7" y="31"/>
                    <a:pt x="4" y="27"/>
                    <a:pt x="2" y="21"/>
                  </a:cubicBezTo>
                  <a:cubicBezTo>
                    <a:pt x="0" y="9"/>
                    <a:pt x="7" y="0"/>
                    <a:pt x="17"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1" name="Freeform 416"/>
            <p:cNvSpPr>
              <a:spLocks/>
            </p:cNvSpPr>
            <p:nvPr/>
          </p:nvSpPr>
          <p:spPr bwMode="auto">
            <a:xfrm>
              <a:off x="19523075" y="-7350125"/>
              <a:ext cx="371475" cy="555625"/>
            </a:xfrm>
            <a:custGeom>
              <a:avLst/>
              <a:gdLst>
                <a:gd name="T0" fmla="*/ 8 w 99"/>
                <a:gd name="T1" fmla="*/ 7 h 148"/>
                <a:gd name="T2" fmla="*/ 23 w 99"/>
                <a:gd name="T3" fmla="*/ 5 h 148"/>
                <a:gd name="T4" fmla="*/ 34 w 99"/>
                <a:gd name="T5" fmla="*/ 1 h 148"/>
                <a:gd name="T6" fmla="*/ 48 w 99"/>
                <a:gd name="T7" fmla="*/ 8 h 148"/>
                <a:gd name="T8" fmla="*/ 70 w 99"/>
                <a:gd name="T9" fmla="*/ 30 h 148"/>
                <a:gd name="T10" fmla="*/ 84 w 99"/>
                <a:gd name="T11" fmla="*/ 52 h 148"/>
                <a:gd name="T12" fmla="*/ 89 w 99"/>
                <a:gd name="T13" fmla="*/ 82 h 148"/>
                <a:gd name="T14" fmla="*/ 74 w 99"/>
                <a:gd name="T15" fmla="*/ 107 h 148"/>
                <a:gd name="T16" fmla="*/ 73 w 99"/>
                <a:gd name="T17" fmla="*/ 107 h 148"/>
                <a:gd name="T18" fmla="*/ 80 w 99"/>
                <a:gd name="T19" fmla="*/ 135 h 148"/>
                <a:gd name="T20" fmla="*/ 66 w 99"/>
                <a:gd name="T21" fmla="*/ 122 h 148"/>
                <a:gd name="T22" fmla="*/ 49 w 99"/>
                <a:gd name="T23" fmla="*/ 99 h 148"/>
                <a:gd name="T24" fmla="*/ 27 w 99"/>
                <a:gd name="T25" fmla="*/ 77 h 148"/>
                <a:gd name="T26" fmla="*/ 17 w 99"/>
                <a:gd name="T27" fmla="*/ 43 h 148"/>
                <a:gd name="T28" fmla="*/ 10 w 99"/>
                <a:gd name="T29" fmla="*/ 28 h 148"/>
                <a:gd name="T30" fmla="*/ 8 w 99"/>
                <a:gd name="T31" fmla="*/ 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48">
                  <a:moveTo>
                    <a:pt x="8" y="7"/>
                  </a:moveTo>
                  <a:cubicBezTo>
                    <a:pt x="13" y="6"/>
                    <a:pt x="19" y="7"/>
                    <a:pt x="23" y="5"/>
                  </a:cubicBezTo>
                  <a:cubicBezTo>
                    <a:pt x="28" y="3"/>
                    <a:pt x="28" y="0"/>
                    <a:pt x="34" y="1"/>
                  </a:cubicBezTo>
                  <a:cubicBezTo>
                    <a:pt x="41" y="1"/>
                    <a:pt x="43" y="4"/>
                    <a:pt x="48" y="8"/>
                  </a:cubicBezTo>
                  <a:cubicBezTo>
                    <a:pt x="55" y="15"/>
                    <a:pt x="63" y="24"/>
                    <a:pt x="70" y="30"/>
                  </a:cubicBezTo>
                  <a:cubicBezTo>
                    <a:pt x="77" y="36"/>
                    <a:pt x="81" y="44"/>
                    <a:pt x="84" y="52"/>
                  </a:cubicBezTo>
                  <a:cubicBezTo>
                    <a:pt x="88" y="62"/>
                    <a:pt x="99" y="73"/>
                    <a:pt x="89" y="82"/>
                  </a:cubicBezTo>
                  <a:cubicBezTo>
                    <a:pt x="82" y="88"/>
                    <a:pt x="71" y="95"/>
                    <a:pt x="74" y="107"/>
                  </a:cubicBezTo>
                  <a:cubicBezTo>
                    <a:pt x="73" y="107"/>
                    <a:pt x="73" y="107"/>
                    <a:pt x="73" y="107"/>
                  </a:cubicBezTo>
                  <a:cubicBezTo>
                    <a:pt x="74" y="114"/>
                    <a:pt x="83" y="127"/>
                    <a:pt x="80" y="135"/>
                  </a:cubicBezTo>
                  <a:cubicBezTo>
                    <a:pt x="73" y="148"/>
                    <a:pt x="66" y="127"/>
                    <a:pt x="66" y="122"/>
                  </a:cubicBezTo>
                  <a:cubicBezTo>
                    <a:pt x="64" y="111"/>
                    <a:pt x="58" y="106"/>
                    <a:pt x="49" y="99"/>
                  </a:cubicBezTo>
                  <a:cubicBezTo>
                    <a:pt x="42" y="93"/>
                    <a:pt x="33" y="85"/>
                    <a:pt x="27" y="77"/>
                  </a:cubicBezTo>
                  <a:cubicBezTo>
                    <a:pt x="20" y="66"/>
                    <a:pt x="21" y="55"/>
                    <a:pt x="17" y="43"/>
                  </a:cubicBezTo>
                  <a:cubicBezTo>
                    <a:pt x="16" y="38"/>
                    <a:pt x="13" y="32"/>
                    <a:pt x="10" y="28"/>
                  </a:cubicBezTo>
                  <a:cubicBezTo>
                    <a:pt x="8" y="23"/>
                    <a:pt x="0" y="10"/>
                    <a:pt x="8"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2" name="Freeform 417"/>
            <p:cNvSpPr>
              <a:spLocks/>
            </p:cNvSpPr>
            <p:nvPr/>
          </p:nvSpPr>
          <p:spPr bwMode="auto">
            <a:xfrm>
              <a:off x="19610388" y="-7694613"/>
              <a:ext cx="206375" cy="209550"/>
            </a:xfrm>
            <a:custGeom>
              <a:avLst/>
              <a:gdLst>
                <a:gd name="T0" fmla="*/ 52 w 55"/>
                <a:gd name="T1" fmla="*/ 28 h 56"/>
                <a:gd name="T2" fmla="*/ 50 w 55"/>
                <a:gd name="T3" fmla="*/ 40 h 56"/>
                <a:gd name="T4" fmla="*/ 55 w 55"/>
                <a:gd name="T5" fmla="*/ 53 h 56"/>
                <a:gd name="T6" fmla="*/ 40 w 55"/>
                <a:gd name="T7" fmla="*/ 53 h 56"/>
                <a:gd name="T8" fmla="*/ 32 w 55"/>
                <a:gd name="T9" fmla="*/ 55 h 56"/>
                <a:gd name="T10" fmla="*/ 23 w 55"/>
                <a:gd name="T11" fmla="*/ 55 h 56"/>
                <a:gd name="T12" fmla="*/ 11 w 55"/>
                <a:gd name="T13" fmla="*/ 42 h 56"/>
                <a:gd name="T14" fmla="*/ 1 w 55"/>
                <a:gd name="T15" fmla="*/ 27 h 56"/>
                <a:gd name="T16" fmla="*/ 13 w 55"/>
                <a:gd name="T17" fmla="*/ 29 h 56"/>
                <a:gd name="T18" fmla="*/ 25 w 55"/>
                <a:gd name="T19" fmla="*/ 38 h 56"/>
                <a:gd name="T20" fmla="*/ 17 w 55"/>
                <a:gd name="T21" fmla="*/ 23 h 56"/>
                <a:gd name="T22" fmla="*/ 7 w 55"/>
                <a:gd name="T23" fmla="*/ 19 h 56"/>
                <a:gd name="T24" fmla="*/ 10 w 55"/>
                <a:gd name="T25" fmla="*/ 15 h 56"/>
                <a:gd name="T26" fmla="*/ 11 w 55"/>
                <a:gd name="T27" fmla="*/ 9 h 56"/>
                <a:gd name="T28" fmla="*/ 23 w 55"/>
                <a:gd name="T29" fmla="*/ 7 h 56"/>
                <a:gd name="T30" fmla="*/ 29 w 55"/>
                <a:gd name="T31" fmla="*/ 3 h 56"/>
                <a:gd name="T32" fmla="*/ 39 w 55"/>
                <a:gd name="T33" fmla="*/ 19 h 56"/>
                <a:gd name="T34" fmla="*/ 52 w 55"/>
                <a:gd name="T3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6">
                  <a:moveTo>
                    <a:pt x="52" y="28"/>
                  </a:moveTo>
                  <a:cubicBezTo>
                    <a:pt x="53" y="32"/>
                    <a:pt x="49" y="36"/>
                    <a:pt x="50" y="40"/>
                  </a:cubicBezTo>
                  <a:cubicBezTo>
                    <a:pt x="50" y="45"/>
                    <a:pt x="53" y="49"/>
                    <a:pt x="55" y="53"/>
                  </a:cubicBezTo>
                  <a:cubicBezTo>
                    <a:pt x="51" y="56"/>
                    <a:pt x="45" y="53"/>
                    <a:pt x="40" y="53"/>
                  </a:cubicBezTo>
                  <a:cubicBezTo>
                    <a:pt x="37" y="53"/>
                    <a:pt x="35" y="55"/>
                    <a:pt x="32" y="55"/>
                  </a:cubicBezTo>
                  <a:cubicBezTo>
                    <a:pt x="28" y="56"/>
                    <a:pt x="28" y="56"/>
                    <a:pt x="23" y="55"/>
                  </a:cubicBezTo>
                  <a:cubicBezTo>
                    <a:pt x="15" y="52"/>
                    <a:pt x="16" y="49"/>
                    <a:pt x="11" y="42"/>
                  </a:cubicBezTo>
                  <a:cubicBezTo>
                    <a:pt x="9" y="37"/>
                    <a:pt x="0" y="32"/>
                    <a:pt x="1" y="27"/>
                  </a:cubicBezTo>
                  <a:cubicBezTo>
                    <a:pt x="5" y="26"/>
                    <a:pt x="10" y="28"/>
                    <a:pt x="13" y="29"/>
                  </a:cubicBezTo>
                  <a:cubicBezTo>
                    <a:pt x="20" y="31"/>
                    <a:pt x="20" y="34"/>
                    <a:pt x="25" y="38"/>
                  </a:cubicBezTo>
                  <a:cubicBezTo>
                    <a:pt x="25" y="34"/>
                    <a:pt x="21" y="25"/>
                    <a:pt x="17" y="23"/>
                  </a:cubicBezTo>
                  <a:cubicBezTo>
                    <a:pt x="14" y="22"/>
                    <a:pt x="8" y="26"/>
                    <a:pt x="7" y="19"/>
                  </a:cubicBezTo>
                  <a:cubicBezTo>
                    <a:pt x="7" y="15"/>
                    <a:pt x="9" y="17"/>
                    <a:pt x="10" y="15"/>
                  </a:cubicBezTo>
                  <a:cubicBezTo>
                    <a:pt x="10" y="14"/>
                    <a:pt x="10" y="10"/>
                    <a:pt x="11" y="9"/>
                  </a:cubicBezTo>
                  <a:cubicBezTo>
                    <a:pt x="13" y="6"/>
                    <a:pt x="20" y="6"/>
                    <a:pt x="23" y="7"/>
                  </a:cubicBezTo>
                  <a:cubicBezTo>
                    <a:pt x="21" y="6"/>
                    <a:pt x="25" y="0"/>
                    <a:pt x="29" y="3"/>
                  </a:cubicBezTo>
                  <a:cubicBezTo>
                    <a:pt x="35" y="6"/>
                    <a:pt x="34" y="14"/>
                    <a:pt x="39" y="19"/>
                  </a:cubicBezTo>
                  <a:cubicBezTo>
                    <a:pt x="43" y="22"/>
                    <a:pt x="50" y="23"/>
                    <a:pt x="52" y="2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3" name="Freeform 418"/>
            <p:cNvSpPr>
              <a:spLocks/>
            </p:cNvSpPr>
            <p:nvPr/>
          </p:nvSpPr>
          <p:spPr bwMode="auto">
            <a:xfrm>
              <a:off x="19580225" y="-7567613"/>
              <a:ext cx="90488" cy="90488"/>
            </a:xfrm>
            <a:custGeom>
              <a:avLst/>
              <a:gdLst>
                <a:gd name="T0" fmla="*/ 24 w 24"/>
                <a:gd name="T1" fmla="*/ 24 h 24"/>
                <a:gd name="T2" fmla="*/ 15 w 24"/>
                <a:gd name="T3" fmla="*/ 22 h 24"/>
                <a:gd name="T4" fmla="*/ 8 w 24"/>
                <a:gd name="T5" fmla="*/ 16 h 24"/>
                <a:gd name="T6" fmla="*/ 2 w 24"/>
                <a:gd name="T7" fmla="*/ 3 h 24"/>
                <a:gd name="T8" fmla="*/ 10 w 24"/>
                <a:gd name="T9" fmla="*/ 5 h 24"/>
                <a:gd name="T10" fmla="*/ 24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24" y="24"/>
                  </a:moveTo>
                  <a:cubicBezTo>
                    <a:pt x="24" y="24"/>
                    <a:pt x="16" y="23"/>
                    <a:pt x="15" y="22"/>
                  </a:cubicBezTo>
                  <a:cubicBezTo>
                    <a:pt x="12" y="21"/>
                    <a:pt x="10" y="18"/>
                    <a:pt x="8" y="16"/>
                  </a:cubicBezTo>
                  <a:cubicBezTo>
                    <a:pt x="6" y="14"/>
                    <a:pt x="0" y="6"/>
                    <a:pt x="2" y="3"/>
                  </a:cubicBezTo>
                  <a:cubicBezTo>
                    <a:pt x="4" y="0"/>
                    <a:pt x="8" y="4"/>
                    <a:pt x="10" y="5"/>
                  </a:cubicBezTo>
                  <a:cubicBezTo>
                    <a:pt x="15" y="11"/>
                    <a:pt x="19" y="18"/>
                    <a:pt x="24"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4" name="Freeform 419"/>
            <p:cNvSpPr>
              <a:spLocks/>
            </p:cNvSpPr>
            <p:nvPr/>
          </p:nvSpPr>
          <p:spPr bwMode="auto">
            <a:xfrm>
              <a:off x="20116800" y="-7920038"/>
              <a:ext cx="63500" cy="49213"/>
            </a:xfrm>
            <a:custGeom>
              <a:avLst/>
              <a:gdLst>
                <a:gd name="T0" fmla="*/ 17 w 17"/>
                <a:gd name="T1" fmla="*/ 13 h 13"/>
                <a:gd name="T2" fmla="*/ 1 w 17"/>
                <a:gd name="T3" fmla="*/ 6 h 13"/>
                <a:gd name="T4" fmla="*/ 12 w 17"/>
                <a:gd name="T5" fmla="*/ 3 h 13"/>
                <a:gd name="T6" fmla="*/ 17 w 17"/>
                <a:gd name="T7" fmla="*/ 13 h 13"/>
              </a:gdLst>
              <a:ahLst/>
              <a:cxnLst>
                <a:cxn ang="0">
                  <a:pos x="T0" y="T1"/>
                </a:cxn>
                <a:cxn ang="0">
                  <a:pos x="T2" y="T3"/>
                </a:cxn>
                <a:cxn ang="0">
                  <a:pos x="T4" y="T5"/>
                </a:cxn>
                <a:cxn ang="0">
                  <a:pos x="T6" y="T7"/>
                </a:cxn>
              </a:cxnLst>
              <a:rect l="0" t="0" r="r" b="b"/>
              <a:pathLst>
                <a:path w="17" h="13">
                  <a:moveTo>
                    <a:pt x="17" y="13"/>
                  </a:moveTo>
                  <a:cubicBezTo>
                    <a:pt x="13" y="13"/>
                    <a:pt x="2" y="10"/>
                    <a:pt x="1" y="6"/>
                  </a:cubicBezTo>
                  <a:cubicBezTo>
                    <a:pt x="0" y="1"/>
                    <a:pt x="9" y="0"/>
                    <a:pt x="12" y="3"/>
                  </a:cubicBezTo>
                  <a:cubicBezTo>
                    <a:pt x="14" y="5"/>
                    <a:pt x="16" y="10"/>
                    <a:pt x="17"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5" name="Freeform 420"/>
            <p:cNvSpPr>
              <a:spLocks/>
            </p:cNvSpPr>
            <p:nvPr/>
          </p:nvSpPr>
          <p:spPr bwMode="auto">
            <a:xfrm>
              <a:off x="20127913" y="-7848600"/>
              <a:ext cx="77788" cy="41275"/>
            </a:xfrm>
            <a:custGeom>
              <a:avLst/>
              <a:gdLst>
                <a:gd name="T0" fmla="*/ 6 w 21"/>
                <a:gd name="T1" fmla="*/ 9 h 11"/>
                <a:gd name="T2" fmla="*/ 2 w 21"/>
                <a:gd name="T3" fmla="*/ 0 h 11"/>
                <a:gd name="T4" fmla="*/ 11 w 21"/>
                <a:gd name="T5" fmla="*/ 1 h 11"/>
                <a:gd name="T6" fmla="*/ 20 w 21"/>
                <a:gd name="T7" fmla="*/ 10 h 11"/>
                <a:gd name="T8" fmla="*/ 6 w 21"/>
                <a:gd name="T9" fmla="*/ 9 h 11"/>
              </a:gdLst>
              <a:ahLst/>
              <a:cxnLst>
                <a:cxn ang="0">
                  <a:pos x="T0" y="T1"/>
                </a:cxn>
                <a:cxn ang="0">
                  <a:pos x="T2" y="T3"/>
                </a:cxn>
                <a:cxn ang="0">
                  <a:pos x="T4" y="T5"/>
                </a:cxn>
                <a:cxn ang="0">
                  <a:pos x="T6" y="T7"/>
                </a:cxn>
                <a:cxn ang="0">
                  <a:pos x="T8" y="T9"/>
                </a:cxn>
              </a:cxnLst>
              <a:rect l="0" t="0" r="r" b="b"/>
              <a:pathLst>
                <a:path w="21" h="11">
                  <a:moveTo>
                    <a:pt x="6" y="9"/>
                  </a:moveTo>
                  <a:cubicBezTo>
                    <a:pt x="3" y="8"/>
                    <a:pt x="0" y="3"/>
                    <a:pt x="2" y="0"/>
                  </a:cubicBezTo>
                  <a:cubicBezTo>
                    <a:pt x="3" y="0"/>
                    <a:pt x="9" y="1"/>
                    <a:pt x="11" y="1"/>
                  </a:cubicBezTo>
                  <a:cubicBezTo>
                    <a:pt x="16" y="2"/>
                    <a:pt x="21" y="4"/>
                    <a:pt x="20" y="10"/>
                  </a:cubicBezTo>
                  <a:cubicBezTo>
                    <a:pt x="17" y="11"/>
                    <a:pt x="9" y="11"/>
                    <a:pt x="6"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6" name="Freeform 421"/>
            <p:cNvSpPr>
              <a:spLocks/>
            </p:cNvSpPr>
            <p:nvPr/>
          </p:nvSpPr>
          <p:spPr bwMode="auto">
            <a:xfrm>
              <a:off x="20199350" y="-7964488"/>
              <a:ext cx="250825" cy="242888"/>
            </a:xfrm>
            <a:custGeom>
              <a:avLst/>
              <a:gdLst>
                <a:gd name="T0" fmla="*/ 16 w 67"/>
                <a:gd name="T1" fmla="*/ 30 h 65"/>
                <a:gd name="T2" fmla="*/ 17 w 67"/>
                <a:gd name="T3" fmla="*/ 7 h 65"/>
                <a:gd name="T4" fmla="*/ 24 w 67"/>
                <a:gd name="T5" fmla="*/ 16 h 65"/>
                <a:gd name="T6" fmla="*/ 34 w 67"/>
                <a:gd name="T7" fmla="*/ 21 h 65"/>
                <a:gd name="T8" fmla="*/ 45 w 67"/>
                <a:gd name="T9" fmla="*/ 39 h 65"/>
                <a:gd name="T10" fmla="*/ 56 w 67"/>
                <a:gd name="T11" fmla="*/ 44 h 65"/>
                <a:gd name="T12" fmla="*/ 63 w 67"/>
                <a:gd name="T13" fmla="*/ 51 h 65"/>
                <a:gd name="T14" fmla="*/ 67 w 67"/>
                <a:gd name="T15" fmla="*/ 59 h 65"/>
                <a:gd name="T16" fmla="*/ 50 w 67"/>
                <a:gd name="T17" fmla="*/ 54 h 65"/>
                <a:gd name="T18" fmla="*/ 32 w 67"/>
                <a:gd name="T19" fmla="*/ 44 h 65"/>
                <a:gd name="T20" fmla="*/ 26 w 67"/>
                <a:gd name="T21" fmla="*/ 33 h 65"/>
                <a:gd name="T22" fmla="*/ 16 w 67"/>
                <a:gd name="T2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16" y="30"/>
                  </a:moveTo>
                  <a:cubicBezTo>
                    <a:pt x="0" y="29"/>
                    <a:pt x="6" y="0"/>
                    <a:pt x="17" y="7"/>
                  </a:cubicBezTo>
                  <a:cubicBezTo>
                    <a:pt x="21" y="10"/>
                    <a:pt x="21" y="13"/>
                    <a:pt x="24" y="16"/>
                  </a:cubicBezTo>
                  <a:cubicBezTo>
                    <a:pt x="26" y="18"/>
                    <a:pt x="32" y="18"/>
                    <a:pt x="34" y="21"/>
                  </a:cubicBezTo>
                  <a:cubicBezTo>
                    <a:pt x="39" y="25"/>
                    <a:pt x="38" y="34"/>
                    <a:pt x="45" y="39"/>
                  </a:cubicBezTo>
                  <a:cubicBezTo>
                    <a:pt x="49" y="41"/>
                    <a:pt x="52" y="43"/>
                    <a:pt x="56" y="44"/>
                  </a:cubicBezTo>
                  <a:cubicBezTo>
                    <a:pt x="62" y="46"/>
                    <a:pt x="61" y="46"/>
                    <a:pt x="63" y="51"/>
                  </a:cubicBezTo>
                  <a:cubicBezTo>
                    <a:pt x="64" y="53"/>
                    <a:pt x="65" y="56"/>
                    <a:pt x="67" y="59"/>
                  </a:cubicBezTo>
                  <a:cubicBezTo>
                    <a:pt x="60" y="65"/>
                    <a:pt x="56" y="56"/>
                    <a:pt x="50" y="54"/>
                  </a:cubicBezTo>
                  <a:cubicBezTo>
                    <a:pt x="42" y="52"/>
                    <a:pt x="36" y="52"/>
                    <a:pt x="32" y="44"/>
                  </a:cubicBezTo>
                  <a:cubicBezTo>
                    <a:pt x="30" y="40"/>
                    <a:pt x="30" y="36"/>
                    <a:pt x="26" y="33"/>
                  </a:cubicBezTo>
                  <a:cubicBezTo>
                    <a:pt x="22" y="29"/>
                    <a:pt x="22" y="30"/>
                    <a:pt x="16" y="3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7" name="Freeform 422"/>
            <p:cNvSpPr>
              <a:spLocks/>
            </p:cNvSpPr>
            <p:nvPr/>
          </p:nvSpPr>
          <p:spPr bwMode="auto">
            <a:xfrm>
              <a:off x="20235863" y="-7834313"/>
              <a:ext cx="60325" cy="19050"/>
            </a:xfrm>
            <a:custGeom>
              <a:avLst/>
              <a:gdLst>
                <a:gd name="T0" fmla="*/ 16 w 16"/>
                <a:gd name="T1" fmla="*/ 4 h 5"/>
                <a:gd name="T2" fmla="*/ 3 w 16"/>
                <a:gd name="T3" fmla="*/ 4 h 5"/>
                <a:gd name="T4" fmla="*/ 7 w 16"/>
                <a:gd name="T5" fmla="*/ 0 h 5"/>
                <a:gd name="T6" fmla="*/ 16 w 16"/>
                <a:gd name="T7" fmla="*/ 4 h 5"/>
              </a:gdLst>
              <a:ahLst/>
              <a:cxnLst>
                <a:cxn ang="0">
                  <a:pos x="T0" y="T1"/>
                </a:cxn>
                <a:cxn ang="0">
                  <a:pos x="T2" y="T3"/>
                </a:cxn>
                <a:cxn ang="0">
                  <a:pos x="T4" y="T5"/>
                </a:cxn>
                <a:cxn ang="0">
                  <a:pos x="T6" y="T7"/>
                </a:cxn>
              </a:cxnLst>
              <a:rect l="0" t="0" r="r" b="b"/>
              <a:pathLst>
                <a:path w="16" h="5">
                  <a:moveTo>
                    <a:pt x="16" y="4"/>
                  </a:moveTo>
                  <a:cubicBezTo>
                    <a:pt x="15" y="4"/>
                    <a:pt x="4" y="5"/>
                    <a:pt x="3" y="4"/>
                  </a:cubicBezTo>
                  <a:cubicBezTo>
                    <a:pt x="0" y="2"/>
                    <a:pt x="4" y="0"/>
                    <a:pt x="7" y="0"/>
                  </a:cubicBezTo>
                  <a:cubicBezTo>
                    <a:pt x="10" y="0"/>
                    <a:pt x="16" y="0"/>
                    <a:pt x="16" y="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8" name="Freeform 423"/>
            <p:cNvSpPr>
              <a:spLocks/>
            </p:cNvSpPr>
            <p:nvPr/>
          </p:nvSpPr>
          <p:spPr bwMode="auto">
            <a:xfrm>
              <a:off x="20224750" y="-7799388"/>
              <a:ext cx="168275" cy="168275"/>
            </a:xfrm>
            <a:custGeom>
              <a:avLst/>
              <a:gdLst>
                <a:gd name="T0" fmla="*/ 16 w 45"/>
                <a:gd name="T1" fmla="*/ 27 h 45"/>
                <a:gd name="T2" fmla="*/ 8 w 45"/>
                <a:gd name="T3" fmla="*/ 4 h 45"/>
                <a:gd name="T4" fmla="*/ 30 w 45"/>
                <a:gd name="T5" fmla="*/ 14 h 45"/>
                <a:gd name="T6" fmla="*/ 44 w 45"/>
                <a:gd name="T7" fmla="*/ 29 h 45"/>
                <a:gd name="T8" fmla="*/ 39 w 45"/>
                <a:gd name="T9" fmla="*/ 39 h 45"/>
                <a:gd name="T10" fmla="*/ 30 w 45"/>
                <a:gd name="T11" fmla="*/ 43 h 45"/>
                <a:gd name="T12" fmla="*/ 24 w 45"/>
                <a:gd name="T13" fmla="*/ 34 h 45"/>
                <a:gd name="T14" fmla="*/ 16 w 45"/>
                <a:gd name="T15" fmla="*/ 27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16" y="27"/>
                  </a:moveTo>
                  <a:cubicBezTo>
                    <a:pt x="10" y="23"/>
                    <a:pt x="0" y="9"/>
                    <a:pt x="8" y="4"/>
                  </a:cubicBezTo>
                  <a:cubicBezTo>
                    <a:pt x="15" y="0"/>
                    <a:pt x="25" y="10"/>
                    <a:pt x="30" y="14"/>
                  </a:cubicBezTo>
                  <a:cubicBezTo>
                    <a:pt x="35" y="17"/>
                    <a:pt x="45" y="22"/>
                    <a:pt x="44" y="29"/>
                  </a:cubicBezTo>
                  <a:cubicBezTo>
                    <a:pt x="44" y="30"/>
                    <a:pt x="40" y="38"/>
                    <a:pt x="39" y="39"/>
                  </a:cubicBezTo>
                  <a:cubicBezTo>
                    <a:pt x="37" y="43"/>
                    <a:pt x="35" y="45"/>
                    <a:pt x="30" y="43"/>
                  </a:cubicBezTo>
                  <a:cubicBezTo>
                    <a:pt x="25" y="41"/>
                    <a:pt x="27" y="38"/>
                    <a:pt x="24" y="34"/>
                  </a:cubicBezTo>
                  <a:cubicBezTo>
                    <a:pt x="22" y="29"/>
                    <a:pt x="20" y="29"/>
                    <a:pt x="16"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9" name="Freeform 424"/>
            <p:cNvSpPr>
              <a:spLocks/>
            </p:cNvSpPr>
            <p:nvPr/>
          </p:nvSpPr>
          <p:spPr bwMode="auto">
            <a:xfrm>
              <a:off x="20146963" y="-7781925"/>
              <a:ext cx="182563" cy="169863"/>
            </a:xfrm>
            <a:custGeom>
              <a:avLst/>
              <a:gdLst>
                <a:gd name="T0" fmla="*/ 5 w 49"/>
                <a:gd name="T1" fmla="*/ 9 h 45"/>
                <a:gd name="T2" fmla="*/ 2 w 49"/>
                <a:gd name="T3" fmla="*/ 0 h 45"/>
                <a:gd name="T4" fmla="*/ 19 w 49"/>
                <a:gd name="T5" fmla="*/ 2 h 45"/>
                <a:gd name="T6" fmla="*/ 29 w 49"/>
                <a:gd name="T7" fmla="*/ 21 h 45"/>
                <a:gd name="T8" fmla="*/ 45 w 49"/>
                <a:gd name="T9" fmla="*/ 34 h 45"/>
                <a:gd name="T10" fmla="*/ 35 w 49"/>
                <a:gd name="T11" fmla="*/ 41 h 45"/>
                <a:gd name="T12" fmla="*/ 18 w 49"/>
                <a:gd name="T13" fmla="*/ 25 h 45"/>
                <a:gd name="T14" fmla="*/ 5 w 49"/>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5">
                  <a:moveTo>
                    <a:pt x="5" y="9"/>
                  </a:moveTo>
                  <a:cubicBezTo>
                    <a:pt x="2" y="6"/>
                    <a:pt x="0" y="4"/>
                    <a:pt x="2" y="0"/>
                  </a:cubicBezTo>
                  <a:cubicBezTo>
                    <a:pt x="8" y="1"/>
                    <a:pt x="14" y="0"/>
                    <a:pt x="19" y="2"/>
                  </a:cubicBezTo>
                  <a:cubicBezTo>
                    <a:pt x="20" y="8"/>
                    <a:pt x="26" y="16"/>
                    <a:pt x="29" y="21"/>
                  </a:cubicBezTo>
                  <a:cubicBezTo>
                    <a:pt x="34" y="28"/>
                    <a:pt x="41" y="26"/>
                    <a:pt x="45" y="34"/>
                  </a:cubicBezTo>
                  <a:cubicBezTo>
                    <a:pt x="49" y="44"/>
                    <a:pt x="44" y="45"/>
                    <a:pt x="35" y="41"/>
                  </a:cubicBezTo>
                  <a:cubicBezTo>
                    <a:pt x="27" y="39"/>
                    <a:pt x="22" y="33"/>
                    <a:pt x="18" y="25"/>
                  </a:cubicBezTo>
                  <a:cubicBezTo>
                    <a:pt x="14" y="18"/>
                    <a:pt x="11" y="14"/>
                    <a:pt x="5"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0" name="Freeform 425"/>
            <p:cNvSpPr>
              <a:spLocks/>
            </p:cNvSpPr>
            <p:nvPr/>
          </p:nvSpPr>
          <p:spPr bwMode="auto">
            <a:xfrm>
              <a:off x="20420013" y="-7807325"/>
              <a:ext cx="101600" cy="52388"/>
            </a:xfrm>
            <a:custGeom>
              <a:avLst/>
              <a:gdLst>
                <a:gd name="T0" fmla="*/ 10 w 27"/>
                <a:gd name="T1" fmla="*/ 13 h 14"/>
                <a:gd name="T2" fmla="*/ 22 w 27"/>
                <a:gd name="T3" fmla="*/ 5 h 14"/>
                <a:gd name="T4" fmla="*/ 10 w 27"/>
                <a:gd name="T5" fmla="*/ 1 h 14"/>
                <a:gd name="T6" fmla="*/ 10 w 27"/>
                <a:gd name="T7" fmla="*/ 13 h 14"/>
              </a:gdLst>
              <a:ahLst/>
              <a:cxnLst>
                <a:cxn ang="0">
                  <a:pos x="T0" y="T1"/>
                </a:cxn>
                <a:cxn ang="0">
                  <a:pos x="T2" y="T3"/>
                </a:cxn>
                <a:cxn ang="0">
                  <a:pos x="T4" y="T5"/>
                </a:cxn>
                <a:cxn ang="0">
                  <a:pos x="T6" y="T7"/>
                </a:cxn>
              </a:cxnLst>
              <a:rect l="0" t="0" r="r" b="b"/>
              <a:pathLst>
                <a:path w="27" h="14">
                  <a:moveTo>
                    <a:pt x="10" y="13"/>
                  </a:moveTo>
                  <a:cubicBezTo>
                    <a:pt x="16" y="14"/>
                    <a:pt x="27" y="11"/>
                    <a:pt x="22" y="5"/>
                  </a:cubicBezTo>
                  <a:cubicBezTo>
                    <a:pt x="20" y="1"/>
                    <a:pt x="14" y="0"/>
                    <a:pt x="10" y="1"/>
                  </a:cubicBezTo>
                  <a:cubicBezTo>
                    <a:pt x="0" y="2"/>
                    <a:pt x="8" y="8"/>
                    <a:pt x="10"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1" name="Freeform 426"/>
            <p:cNvSpPr>
              <a:spLocks/>
            </p:cNvSpPr>
            <p:nvPr/>
          </p:nvSpPr>
          <p:spPr bwMode="auto">
            <a:xfrm>
              <a:off x="20323175" y="-8005763"/>
              <a:ext cx="88900" cy="123825"/>
            </a:xfrm>
            <a:custGeom>
              <a:avLst/>
              <a:gdLst>
                <a:gd name="T0" fmla="*/ 4 w 24"/>
                <a:gd name="T1" fmla="*/ 10 h 33"/>
                <a:gd name="T2" fmla="*/ 12 w 24"/>
                <a:gd name="T3" fmla="*/ 2 h 33"/>
                <a:gd name="T4" fmla="*/ 17 w 24"/>
                <a:gd name="T5" fmla="*/ 13 h 33"/>
                <a:gd name="T6" fmla="*/ 23 w 24"/>
                <a:gd name="T7" fmla="*/ 29 h 33"/>
                <a:gd name="T8" fmla="*/ 7 w 24"/>
                <a:gd name="T9" fmla="*/ 26 h 33"/>
                <a:gd name="T10" fmla="*/ 4 w 24"/>
                <a:gd name="T11" fmla="*/ 10 h 33"/>
              </a:gdLst>
              <a:ahLst/>
              <a:cxnLst>
                <a:cxn ang="0">
                  <a:pos x="T0" y="T1"/>
                </a:cxn>
                <a:cxn ang="0">
                  <a:pos x="T2" y="T3"/>
                </a:cxn>
                <a:cxn ang="0">
                  <a:pos x="T4" y="T5"/>
                </a:cxn>
                <a:cxn ang="0">
                  <a:pos x="T6" y="T7"/>
                </a:cxn>
                <a:cxn ang="0">
                  <a:pos x="T8" y="T9"/>
                </a:cxn>
                <a:cxn ang="0">
                  <a:pos x="T10" y="T11"/>
                </a:cxn>
              </a:cxnLst>
              <a:rect l="0" t="0" r="r" b="b"/>
              <a:pathLst>
                <a:path w="24" h="33">
                  <a:moveTo>
                    <a:pt x="4" y="10"/>
                  </a:moveTo>
                  <a:cubicBezTo>
                    <a:pt x="5" y="5"/>
                    <a:pt x="4" y="0"/>
                    <a:pt x="12" y="2"/>
                  </a:cubicBezTo>
                  <a:cubicBezTo>
                    <a:pt x="18" y="4"/>
                    <a:pt x="15" y="8"/>
                    <a:pt x="17" y="13"/>
                  </a:cubicBezTo>
                  <a:cubicBezTo>
                    <a:pt x="18" y="19"/>
                    <a:pt x="24" y="23"/>
                    <a:pt x="23" y="29"/>
                  </a:cubicBezTo>
                  <a:cubicBezTo>
                    <a:pt x="23" y="33"/>
                    <a:pt x="9" y="27"/>
                    <a:pt x="7" y="26"/>
                  </a:cubicBezTo>
                  <a:cubicBezTo>
                    <a:pt x="0" y="21"/>
                    <a:pt x="2" y="18"/>
                    <a:pt x="4"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2" name="Freeform 427"/>
            <p:cNvSpPr>
              <a:spLocks/>
            </p:cNvSpPr>
            <p:nvPr/>
          </p:nvSpPr>
          <p:spPr bwMode="auto">
            <a:xfrm>
              <a:off x="22407563" y="-6986588"/>
              <a:ext cx="142875" cy="258763"/>
            </a:xfrm>
            <a:custGeom>
              <a:avLst/>
              <a:gdLst>
                <a:gd name="T0" fmla="*/ 8 w 38"/>
                <a:gd name="T1" fmla="*/ 29 h 69"/>
                <a:gd name="T2" fmla="*/ 6 w 38"/>
                <a:gd name="T3" fmla="*/ 5 h 69"/>
                <a:gd name="T4" fmla="*/ 13 w 38"/>
                <a:gd name="T5" fmla="*/ 0 h 69"/>
                <a:gd name="T6" fmla="*/ 17 w 38"/>
                <a:gd name="T7" fmla="*/ 6 h 69"/>
                <a:gd name="T8" fmla="*/ 22 w 38"/>
                <a:gd name="T9" fmla="*/ 24 h 69"/>
                <a:gd name="T10" fmla="*/ 29 w 38"/>
                <a:gd name="T11" fmla="*/ 42 h 69"/>
                <a:gd name="T12" fmla="*/ 23 w 38"/>
                <a:gd name="T13" fmla="*/ 63 h 69"/>
                <a:gd name="T14" fmla="*/ 14 w 38"/>
                <a:gd name="T15" fmla="*/ 47 h 69"/>
                <a:gd name="T16" fmla="*/ 8 w 38"/>
                <a:gd name="T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9">
                  <a:moveTo>
                    <a:pt x="8" y="29"/>
                  </a:moveTo>
                  <a:cubicBezTo>
                    <a:pt x="5" y="21"/>
                    <a:pt x="0" y="13"/>
                    <a:pt x="6" y="5"/>
                  </a:cubicBezTo>
                  <a:cubicBezTo>
                    <a:pt x="8" y="4"/>
                    <a:pt x="12" y="0"/>
                    <a:pt x="13" y="0"/>
                  </a:cubicBezTo>
                  <a:cubicBezTo>
                    <a:pt x="16" y="0"/>
                    <a:pt x="17" y="4"/>
                    <a:pt x="17" y="6"/>
                  </a:cubicBezTo>
                  <a:cubicBezTo>
                    <a:pt x="19" y="12"/>
                    <a:pt x="20" y="18"/>
                    <a:pt x="22" y="24"/>
                  </a:cubicBezTo>
                  <a:cubicBezTo>
                    <a:pt x="24" y="30"/>
                    <a:pt x="27" y="36"/>
                    <a:pt x="29" y="42"/>
                  </a:cubicBezTo>
                  <a:cubicBezTo>
                    <a:pt x="32" y="49"/>
                    <a:pt x="38" y="69"/>
                    <a:pt x="23" y="63"/>
                  </a:cubicBezTo>
                  <a:cubicBezTo>
                    <a:pt x="18" y="61"/>
                    <a:pt x="16" y="53"/>
                    <a:pt x="14" y="47"/>
                  </a:cubicBezTo>
                  <a:cubicBezTo>
                    <a:pt x="12" y="41"/>
                    <a:pt x="11" y="35"/>
                    <a:pt x="8" y="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3" name="Freeform 428"/>
            <p:cNvSpPr>
              <a:spLocks/>
            </p:cNvSpPr>
            <p:nvPr/>
          </p:nvSpPr>
          <p:spPr bwMode="auto">
            <a:xfrm>
              <a:off x="22580600" y="-7000875"/>
              <a:ext cx="30163" cy="93663"/>
            </a:xfrm>
            <a:custGeom>
              <a:avLst/>
              <a:gdLst>
                <a:gd name="T0" fmla="*/ 6 w 8"/>
                <a:gd name="T1" fmla="*/ 25 h 25"/>
                <a:gd name="T2" fmla="*/ 2 w 8"/>
                <a:gd name="T3" fmla="*/ 14 h 25"/>
                <a:gd name="T4" fmla="*/ 1 w 8"/>
                <a:gd name="T5" fmla="*/ 2 h 25"/>
                <a:gd name="T6" fmla="*/ 6 w 8"/>
                <a:gd name="T7" fmla="*/ 6 h 25"/>
                <a:gd name="T8" fmla="*/ 6 w 8"/>
                <a:gd name="T9" fmla="*/ 25 h 25"/>
              </a:gdLst>
              <a:ahLst/>
              <a:cxnLst>
                <a:cxn ang="0">
                  <a:pos x="T0" y="T1"/>
                </a:cxn>
                <a:cxn ang="0">
                  <a:pos x="T2" y="T3"/>
                </a:cxn>
                <a:cxn ang="0">
                  <a:pos x="T4" y="T5"/>
                </a:cxn>
                <a:cxn ang="0">
                  <a:pos x="T6" y="T7"/>
                </a:cxn>
                <a:cxn ang="0">
                  <a:pos x="T8" y="T9"/>
                </a:cxn>
              </a:cxnLst>
              <a:rect l="0" t="0" r="r" b="b"/>
              <a:pathLst>
                <a:path w="8" h="25">
                  <a:moveTo>
                    <a:pt x="6" y="25"/>
                  </a:moveTo>
                  <a:cubicBezTo>
                    <a:pt x="6" y="25"/>
                    <a:pt x="2" y="16"/>
                    <a:pt x="2" y="14"/>
                  </a:cubicBezTo>
                  <a:cubicBezTo>
                    <a:pt x="2" y="12"/>
                    <a:pt x="0" y="4"/>
                    <a:pt x="1" y="2"/>
                  </a:cubicBezTo>
                  <a:cubicBezTo>
                    <a:pt x="4" y="0"/>
                    <a:pt x="5" y="4"/>
                    <a:pt x="6" y="6"/>
                  </a:cubicBezTo>
                  <a:cubicBezTo>
                    <a:pt x="8" y="12"/>
                    <a:pt x="8" y="19"/>
                    <a:pt x="6" y="2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4" name="Freeform 429"/>
            <p:cNvSpPr>
              <a:spLocks/>
            </p:cNvSpPr>
            <p:nvPr/>
          </p:nvSpPr>
          <p:spPr bwMode="auto">
            <a:xfrm>
              <a:off x="22561550" y="-6700838"/>
              <a:ext cx="104775" cy="127000"/>
            </a:xfrm>
            <a:custGeom>
              <a:avLst/>
              <a:gdLst>
                <a:gd name="T0" fmla="*/ 7 w 28"/>
                <a:gd name="T1" fmla="*/ 16 h 34"/>
                <a:gd name="T2" fmla="*/ 3 w 28"/>
                <a:gd name="T3" fmla="*/ 4 h 34"/>
                <a:gd name="T4" fmla="*/ 12 w 28"/>
                <a:gd name="T5" fmla="*/ 1 h 34"/>
                <a:gd name="T6" fmla="*/ 19 w 28"/>
                <a:gd name="T7" fmla="*/ 14 h 34"/>
                <a:gd name="T8" fmla="*/ 26 w 28"/>
                <a:gd name="T9" fmla="*/ 28 h 34"/>
                <a:gd name="T10" fmla="*/ 15 w 28"/>
                <a:gd name="T11" fmla="*/ 31 h 34"/>
                <a:gd name="T12" fmla="*/ 7 w 28"/>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28" h="34">
                  <a:moveTo>
                    <a:pt x="7" y="16"/>
                  </a:moveTo>
                  <a:cubicBezTo>
                    <a:pt x="5" y="13"/>
                    <a:pt x="0" y="8"/>
                    <a:pt x="3" y="4"/>
                  </a:cubicBezTo>
                  <a:cubicBezTo>
                    <a:pt x="5" y="1"/>
                    <a:pt x="9" y="0"/>
                    <a:pt x="12" y="1"/>
                  </a:cubicBezTo>
                  <a:cubicBezTo>
                    <a:pt x="17" y="2"/>
                    <a:pt x="18" y="9"/>
                    <a:pt x="19" y="14"/>
                  </a:cubicBezTo>
                  <a:cubicBezTo>
                    <a:pt x="21" y="18"/>
                    <a:pt x="24" y="23"/>
                    <a:pt x="26" y="28"/>
                  </a:cubicBezTo>
                  <a:cubicBezTo>
                    <a:pt x="28" y="34"/>
                    <a:pt x="19" y="34"/>
                    <a:pt x="15" y="31"/>
                  </a:cubicBezTo>
                  <a:cubicBezTo>
                    <a:pt x="11" y="27"/>
                    <a:pt x="9" y="21"/>
                    <a:pt x="7"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5" name="Freeform 430"/>
            <p:cNvSpPr>
              <a:spLocks/>
            </p:cNvSpPr>
            <p:nvPr/>
          </p:nvSpPr>
          <p:spPr bwMode="auto">
            <a:xfrm>
              <a:off x="22393275" y="-5756275"/>
              <a:ext cx="122238" cy="138113"/>
            </a:xfrm>
            <a:custGeom>
              <a:avLst/>
              <a:gdLst>
                <a:gd name="T0" fmla="*/ 7 w 33"/>
                <a:gd name="T1" fmla="*/ 27 h 37"/>
                <a:gd name="T2" fmla="*/ 10 w 33"/>
                <a:gd name="T3" fmla="*/ 14 h 37"/>
                <a:gd name="T4" fmla="*/ 33 w 33"/>
                <a:gd name="T5" fmla="*/ 18 h 37"/>
                <a:gd name="T6" fmla="*/ 27 w 33"/>
                <a:gd name="T7" fmla="*/ 22 h 37"/>
                <a:gd name="T8" fmla="*/ 19 w 33"/>
                <a:gd name="T9" fmla="*/ 29 h 37"/>
                <a:gd name="T10" fmla="*/ 8 w 33"/>
                <a:gd name="T11" fmla="*/ 36 h 37"/>
                <a:gd name="T12" fmla="*/ 7 w 33"/>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7" y="27"/>
                  </a:moveTo>
                  <a:cubicBezTo>
                    <a:pt x="8" y="23"/>
                    <a:pt x="8" y="17"/>
                    <a:pt x="10" y="14"/>
                  </a:cubicBezTo>
                  <a:cubicBezTo>
                    <a:pt x="16" y="0"/>
                    <a:pt x="26" y="14"/>
                    <a:pt x="33" y="18"/>
                  </a:cubicBezTo>
                  <a:cubicBezTo>
                    <a:pt x="33" y="23"/>
                    <a:pt x="29" y="20"/>
                    <a:pt x="27" y="22"/>
                  </a:cubicBezTo>
                  <a:cubicBezTo>
                    <a:pt x="24" y="24"/>
                    <a:pt x="22" y="27"/>
                    <a:pt x="19" y="29"/>
                  </a:cubicBezTo>
                  <a:cubicBezTo>
                    <a:pt x="16" y="31"/>
                    <a:pt x="12" y="36"/>
                    <a:pt x="8" y="36"/>
                  </a:cubicBezTo>
                  <a:cubicBezTo>
                    <a:pt x="0" y="37"/>
                    <a:pt x="5" y="31"/>
                    <a:pt x="7"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6" name="Freeform 431"/>
            <p:cNvSpPr>
              <a:spLocks/>
            </p:cNvSpPr>
            <p:nvPr/>
          </p:nvSpPr>
          <p:spPr bwMode="auto">
            <a:xfrm>
              <a:off x="17075150" y="-8231188"/>
              <a:ext cx="6161088" cy="9093201"/>
            </a:xfrm>
            <a:custGeom>
              <a:avLst/>
              <a:gdLst>
                <a:gd name="T0" fmla="*/ 617 w 1643"/>
                <a:gd name="T1" fmla="*/ 2288 h 2425"/>
                <a:gd name="T2" fmla="*/ 697 w 1643"/>
                <a:gd name="T3" fmla="*/ 2372 h 2425"/>
                <a:gd name="T4" fmla="*/ 817 w 1643"/>
                <a:gd name="T5" fmla="*/ 2332 h 2425"/>
                <a:gd name="T6" fmla="*/ 865 w 1643"/>
                <a:gd name="T7" fmla="*/ 2162 h 2425"/>
                <a:gd name="T8" fmla="*/ 932 w 1643"/>
                <a:gd name="T9" fmla="*/ 2077 h 2425"/>
                <a:gd name="T10" fmla="*/ 1058 w 1643"/>
                <a:gd name="T11" fmla="*/ 1971 h 2425"/>
                <a:gd name="T12" fmla="*/ 1183 w 1643"/>
                <a:gd name="T13" fmla="*/ 1887 h 2425"/>
                <a:gd name="T14" fmla="*/ 1304 w 1643"/>
                <a:gd name="T15" fmla="*/ 1819 h 2425"/>
                <a:gd name="T16" fmla="*/ 1221 w 1643"/>
                <a:gd name="T17" fmla="*/ 1766 h 2425"/>
                <a:gd name="T18" fmla="*/ 1285 w 1643"/>
                <a:gd name="T19" fmla="*/ 1665 h 2425"/>
                <a:gd name="T20" fmla="*/ 1348 w 1643"/>
                <a:gd name="T21" fmla="*/ 1631 h 2425"/>
                <a:gd name="T22" fmla="*/ 1274 w 1643"/>
                <a:gd name="T23" fmla="*/ 1479 h 2425"/>
                <a:gd name="T24" fmla="*/ 1366 w 1643"/>
                <a:gd name="T25" fmla="*/ 1404 h 2425"/>
                <a:gd name="T26" fmla="*/ 1390 w 1643"/>
                <a:gd name="T27" fmla="*/ 1293 h 2425"/>
                <a:gd name="T28" fmla="*/ 1374 w 1643"/>
                <a:gd name="T29" fmla="*/ 1189 h 2425"/>
                <a:gd name="T30" fmla="*/ 1409 w 1643"/>
                <a:gd name="T31" fmla="*/ 1062 h 2425"/>
                <a:gd name="T32" fmla="*/ 1377 w 1643"/>
                <a:gd name="T33" fmla="*/ 986 h 2425"/>
                <a:gd name="T34" fmla="*/ 1465 w 1643"/>
                <a:gd name="T35" fmla="*/ 688 h 2425"/>
                <a:gd name="T36" fmla="*/ 1512 w 1643"/>
                <a:gd name="T37" fmla="*/ 665 h 2425"/>
                <a:gd name="T38" fmla="*/ 1438 w 1643"/>
                <a:gd name="T39" fmla="*/ 599 h 2425"/>
                <a:gd name="T40" fmla="*/ 1565 w 1643"/>
                <a:gd name="T41" fmla="*/ 547 h 2425"/>
                <a:gd name="T42" fmla="*/ 1530 w 1643"/>
                <a:gd name="T43" fmla="*/ 385 h 2425"/>
                <a:gd name="T44" fmla="*/ 1458 w 1643"/>
                <a:gd name="T45" fmla="*/ 456 h 2425"/>
                <a:gd name="T46" fmla="*/ 1423 w 1643"/>
                <a:gd name="T47" fmla="*/ 439 h 2425"/>
                <a:gd name="T48" fmla="*/ 1333 w 1643"/>
                <a:gd name="T49" fmla="*/ 609 h 2425"/>
                <a:gd name="T50" fmla="*/ 1378 w 1643"/>
                <a:gd name="T51" fmla="*/ 346 h 2425"/>
                <a:gd name="T52" fmla="*/ 1228 w 1643"/>
                <a:gd name="T53" fmla="*/ 447 h 2425"/>
                <a:gd name="T54" fmla="*/ 1104 w 1643"/>
                <a:gd name="T55" fmla="*/ 369 h 2425"/>
                <a:gd name="T56" fmla="*/ 1395 w 1643"/>
                <a:gd name="T57" fmla="*/ 265 h 2425"/>
                <a:gd name="T58" fmla="*/ 1292 w 1643"/>
                <a:gd name="T59" fmla="*/ 182 h 2425"/>
                <a:gd name="T60" fmla="*/ 1112 w 1643"/>
                <a:gd name="T61" fmla="*/ 132 h 2425"/>
                <a:gd name="T62" fmla="*/ 1012 w 1643"/>
                <a:gd name="T63" fmla="*/ 165 h 2425"/>
                <a:gd name="T64" fmla="*/ 1193 w 1643"/>
                <a:gd name="T65" fmla="*/ 22 h 2425"/>
                <a:gd name="T66" fmla="*/ 1014 w 1643"/>
                <a:gd name="T67" fmla="*/ 14 h 2425"/>
                <a:gd name="T68" fmla="*/ 884 w 1643"/>
                <a:gd name="T69" fmla="*/ 51 h 2425"/>
                <a:gd name="T70" fmla="*/ 896 w 1643"/>
                <a:gd name="T71" fmla="*/ 154 h 2425"/>
                <a:gd name="T72" fmla="*/ 770 w 1643"/>
                <a:gd name="T73" fmla="*/ 108 h 2425"/>
                <a:gd name="T74" fmla="*/ 733 w 1643"/>
                <a:gd name="T75" fmla="*/ 166 h 2425"/>
                <a:gd name="T76" fmla="*/ 873 w 1643"/>
                <a:gd name="T77" fmla="*/ 295 h 2425"/>
                <a:gd name="T78" fmla="*/ 724 w 1643"/>
                <a:gd name="T79" fmla="*/ 238 h 2425"/>
                <a:gd name="T80" fmla="*/ 744 w 1643"/>
                <a:gd name="T81" fmla="*/ 425 h 2425"/>
                <a:gd name="T82" fmla="*/ 576 w 1643"/>
                <a:gd name="T83" fmla="*/ 346 h 2425"/>
                <a:gd name="T84" fmla="*/ 531 w 1643"/>
                <a:gd name="T85" fmla="*/ 372 h 2425"/>
                <a:gd name="T86" fmla="*/ 340 w 1643"/>
                <a:gd name="T87" fmla="*/ 362 h 2425"/>
                <a:gd name="T88" fmla="*/ 306 w 1643"/>
                <a:gd name="T89" fmla="*/ 508 h 2425"/>
                <a:gd name="T90" fmla="*/ 183 w 1643"/>
                <a:gd name="T91" fmla="*/ 600 h 2425"/>
                <a:gd name="T92" fmla="*/ 222 w 1643"/>
                <a:gd name="T93" fmla="*/ 702 h 2425"/>
                <a:gd name="T94" fmla="*/ 61 w 1643"/>
                <a:gd name="T95" fmla="*/ 899 h 2425"/>
                <a:gd name="T96" fmla="*/ 93 w 1643"/>
                <a:gd name="T97" fmla="*/ 1015 h 2425"/>
                <a:gd name="T98" fmla="*/ 179 w 1643"/>
                <a:gd name="T99" fmla="*/ 1071 h 2425"/>
                <a:gd name="T100" fmla="*/ 98 w 1643"/>
                <a:gd name="T101" fmla="*/ 1139 h 2425"/>
                <a:gd name="T102" fmla="*/ 156 w 1643"/>
                <a:gd name="T103" fmla="*/ 1197 h 2425"/>
                <a:gd name="T104" fmla="*/ 247 w 1643"/>
                <a:gd name="T105" fmla="*/ 1203 h 2425"/>
                <a:gd name="T106" fmla="*/ 327 w 1643"/>
                <a:gd name="T107" fmla="*/ 1200 h 2425"/>
                <a:gd name="T108" fmla="*/ 413 w 1643"/>
                <a:gd name="T109" fmla="*/ 1327 h 2425"/>
                <a:gd name="T110" fmla="*/ 438 w 1643"/>
                <a:gd name="T111" fmla="*/ 1438 h 2425"/>
                <a:gd name="T112" fmla="*/ 462 w 1643"/>
                <a:gd name="T113" fmla="*/ 1567 h 2425"/>
                <a:gd name="T114" fmla="*/ 547 w 1643"/>
                <a:gd name="T115" fmla="*/ 1635 h 2425"/>
                <a:gd name="T116" fmla="*/ 576 w 1643"/>
                <a:gd name="T117" fmla="*/ 1682 h 2425"/>
                <a:gd name="T118" fmla="*/ 494 w 1643"/>
                <a:gd name="T119" fmla="*/ 1713 h 2425"/>
                <a:gd name="T120" fmla="*/ 584 w 1643"/>
                <a:gd name="T121" fmla="*/ 1848 h 2425"/>
                <a:gd name="T122" fmla="*/ 517 w 1643"/>
                <a:gd name="T123" fmla="*/ 2037 h 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3" h="2425">
                  <a:moveTo>
                    <a:pt x="557" y="2154"/>
                  </a:moveTo>
                  <a:cubicBezTo>
                    <a:pt x="557" y="2159"/>
                    <a:pt x="557" y="2166"/>
                    <a:pt x="559" y="2172"/>
                  </a:cubicBezTo>
                  <a:cubicBezTo>
                    <a:pt x="559" y="2174"/>
                    <a:pt x="559" y="2176"/>
                    <a:pt x="562" y="2178"/>
                  </a:cubicBezTo>
                  <a:cubicBezTo>
                    <a:pt x="562" y="2178"/>
                    <a:pt x="567" y="2180"/>
                    <a:pt x="567" y="2179"/>
                  </a:cubicBezTo>
                  <a:cubicBezTo>
                    <a:pt x="567" y="2184"/>
                    <a:pt x="576" y="2183"/>
                    <a:pt x="573" y="2191"/>
                  </a:cubicBezTo>
                  <a:cubicBezTo>
                    <a:pt x="574" y="2190"/>
                    <a:pt x="575" y="2191"/>
                    <a:pt x="576" y="2190"/>
                  </a:cubicBezTo>
                  <a:cubicBezTo>
                    <a:pt x="575" y="2195"/>
                    <a:pt x="573" y="2199"/>
                    <a:pt x="574" y="2203"/>
                  </a:cubicBezTo>
                  <a:cubicBezTo>
                    <a:pt x="574" y="2209"/>
                    <a:pt x="577" y="2211"/>
                    <a:pt x="579" y="2215"/>
                  </a:cubicBezTo>
                  <a:cubicBezTo>
                    <a:pt x="580" y="2215"/>
                    <a:pt x="581" y="2216"/>
                    <a:pt x="582" y="2216"/>
                  </a:cubicBezTo>
                  <a:cubicBezTo>
                    <a:pt x="582" y="2219"/>
                    <a:pt x="583" y="2222"/>
                    <a:pt x="586" y="2223"/>
                  </a:cubicBezTo>
                  <a:cubicBezTo>
                    <a:pt x="584" y="2228"/>
                    <a:pt x="588" y="2233"/>
                    <a:pt x="589" y="2238"/>
                  </a:cubicBezTo>
                  <a:cubicBezTo>
                    <a:pt x="596" y="2236"/>
                    <a:pt x="592" y="2246"/>
                    <a:pt x="601" y="2245"/>
                  </a:cubicBezTo>
                  <a:cubicBezTo>
                    <a:pt x="600" y="2247"/>
                    <a:pt x="601" y="2249"/>
                    <a:pt x="601" y="2251"/>
                  </a:cubicBezTo>
                  <a:cubicBezTo>
                    <a:pt x="602" y="2251"/>
                    <a:pt x="602" y="2251"/>
                    <a:pt x="603" y="2252"/>
                  </a:cubicBezTo>
                  <a:cubicBezTo>
                    <a:pt x="604" y="2258"/>
                    <a:pt x="606" y="2265"/>
                    <a:pt x="608" y="2271"/>
                  </a:cubicBezTo>
                  <a:cubicBezTo>
                    <a:pt x="609" y="2276"/>
                    <a:pt x="614" y="2277"/>
                    <a:pt x="613" y="2281"/>
                  </a:cubicBezTo>
                  <a:cubicBezTo>
                    <a:pt x="614" y="2282"/>
                    <a:pt x="614" y="2282"/>
                    <a:pt x="615" y="2282"/>
                  </a:cubicBezTo>
                  <a:cubicBezTo>
                    <a:pt x="615" y="2283"/>
                    <a:pt x="614" y="2283"/>
                    <a:pt x="614" y="2283"/>
                  </a:cubicBezTo>
                  <a:cubicBezTo>
                    <a:pt x="617" y="2284"/>
                    <a:pt x="618" y="2286"/>
                    <a:pt x="617" y="2288"/>
                  </a:cubicBezTo>
                  <a:cubicBezTo>
                    <a:pt x="619" y="2288"/>
                    <a:pt x="621" y="2288"/>
                    <a:pt x="622" y="2288"/>
                  </a:cubicBezTo>
                  <a:cubicBezTo>
                    <a:pt x="624" y="2293"/>
                    <a:pt x="622" y="2300"/>
                    <a:pt x="624" y="2303"/>
                  </a:cubicBezTo>
                  <a:cubicBezTo>
                    <a:pt x="623" y="2305"/>
                    <a:pt x="624" y="2307"/>
                    <a:pt x="627" y="2308"/>
                  </a:cubicBezTo>
                  <a:cubicBezTo>
                    <a:pt x="625" y="2311"/>
                    <a:pt x="626" y="2314"/>
                    <a:pt x="628" y="2316"/>
                  </a:cubicBezTo>
                  <a:cubicBezTo>
                    <a:pt x="629" y="2316"/>
                    <a:pt x="631" y="2317"/>
                    <a:pt x="632" y="2317"/>
                  </a:cubicBezTo>
                  <a:cubicBezTo>
                    <a:pt x="631" y="2320"/>
                    <a:pt x="633" y="2322"/>
                    <a:pt x="636" y="2322"/>
                  </a:cubicBezTo>
                  <a:cubicBezTo>
                    <a:pt x="635" y="2325"/>
                    <a:pt x="637" y="2334"/>
                    <a:pt x="642" y="2334"/>
                  </a:cubicBezTo>
                  <a:cubicBezTo>
                    <a:pt x="639" y="2341"/>
                    <a:pt x="643" y="2343"/>
                    <a:pt x="649" y="2343"/>
                  </a:cubicBezTo>
                  <a:cubicBezTo>
                    <a:pt x="649" y="2344"/>
                    <a:pt x="650" y="2346"/>
                    <a:pt x="649" y="2347"/>
                  </a:cubicBezTo>
                  <a:cubicBezTo>
                    <a:pt x="652" y="2348"/>
                    <a:pt x="654" y="2348"/>
                    <a:pt x="656" y="2348"/>
                  </a:cubicBezTo>
                  <a:cubicBezTo>
                    <a:pt x="656" y="2351"/>
                    <a:pt x="656" y="2355"/>
                    <a:pt x="657" y="2358"/>
                  </a:cubicBezTo>
                  <a:cubicBezTo>
                    <a:pt x="661" y="2357"/>
                    <a:pt x="664" y="2359"/>
                    <a:pt x="667" y="2360"/>
                  </a:cubicBezTo>
                  <a:cubicBezTo>
                    <a:pt x="666" y="2362"/>
                    <a:pt x="665" y="2363"/>
                    <a:pt x="663" y="2363"/>
                  </a:cubicBezTo>
                  <a:cubicBezTo>
                    <a:pt x="662" y="2367"/>
                    <a:pt x="666" y="2373"/>
                    <a:pt x="670" y="2374"/>
                  </a:cubicBezTo>
                  <a:cubicBezTo>
                    <a:pt x="675" y="2374"/>
                    <a:pt x="679" y="2369"/>
                    <a:pt x="683" y="2367"/>
                  </a:cubicBezTo>
                  <a:cubicBezTo>
                    <a:pt x="683" y="2368"/>
                    <a:pt x="683" y="2369"/>
                    <a:pt x="683" y="2369"/>
                  </a:cubicBezTo>
                  <a:cubicBezTo>
                    <a:pt x="686" y="2370"/>
                    <a:pt x="688" y="2370"/>
                    <a:pt x="690" y="2370"/>
                  </a:cubicBezTo>
                  <a:cubicBezTo>
                    <a:pt x="691" y="2370"/>
                    <a:pt x="693" y="2369"/>
                    <a:pt x="695" y="2369"/>
                  </a:cubicBezTo>
                  <a:cubicBezTo>
                    <a:pt x="696" y="2369"/>
                    <a:pt x="696" y="2371"/>
                    <a:pt x="697" y="2372"/>
                  </a:cubicBezTo>
                  <a:cubicBezTo>
                    <a:pt x="701" y="2373"/>
                    <a:pt x="703" y="2371"/>
                    <a:pt x="706" y="2372"/>
                  </a:cubicBezTo>
                  <a:cubicBezTo>
                    <a:pt x="709" y="2372"/>
                    <a:pt x="711" y="2375"/>
                    <a:pt x="715" y="2374"/>
                  </a:cubicBezTo>
                  <a:cubicBezTo>
                    <a:pt x="716" y="2379"/>
                    <a:pt x="720" y="2379"/>
                    <a:pt x="724" y="2379"/>
                  </a:cubicBezTo>
                  <a:cubicBezTo>
                    <a:pt x="723" y="2384"/>
                    <a:pt x="731" y="2386"/>
                    <a:pt x="735" y="2385"/>
                  </a:cubicBezTo>
                  <a:cubicBezTo>
                    <a:pt x="734" y="2388"/>
                    <a:pt x="736" y="2400"/>
                    <a:pt x="739" y="2399"/>
                  </a:cubicBezTo>
                  <a:cubicBezTo>
                    <a:pt x="741" y="2402"/>
                    <a:pt x="741" y="2409"/>
                    <a:pt x="746" y="2406"/>
                  </a:cubicBezTo>
                  <a:cubicBezTo>
                    <a:pt x="749" y="2409"/>
                    <a:pt x="750" y="2408"/>
                    <a:pt x="751" y="2411"/>
                  </a:cubicBezTo>
                  <a:cubicBezTo>
                    <a:pt x="757" y="2411"/>
                    <a:pt x="759" y="2414"/>
                    <a:pt x="765" y="2414"/>
                  </a:cubicBezTo>
                  <a:cubicBezTo>
                    <a:pt x="764" y="2417"/>
                    <a:pt x="765" y="2418"/>
                    <a:pt x="766" y="2419"/>
                  </a:cubicBezTo>
                  <a:cubicBezTo>
                    <a:pt x="768" y="2418"/>
                    <a:pt x="770" y="2418"/>
                    <a:pt x="772" y="2418"/>
                  </a:cubicBezTo>
                  <a:cubicBezTo>
                    <a:pt x="773" y="2425"/>
                    <a:pt x="794" y="2415"/>
                    <a:pt x="797" y="2412"/>
                  </a:cubicBezTo>
                  <a:cubicBezTo>
                    <a:pt x="800" y="2408"/>
                    <a:pt x="799" y="2400"/>
                    <a:pt x="799" y="2395"/>
                  </a:cubicBezTo>
                  <a:cubicBezTo>
                    <a:pt x="799" y="2386"/>
                    <a:pt x="799" y="2386"/>
                    <a:pt x="805" y="2380"/>
                  </a:cubicBezTo>
                  <a:cubicBezTo>
                    <a:pt x="808" y="2376"/>
                    <a:pt x="807" y="2373"/>
                    <a:pt x="807" y="2370"/>
                  </a:cubicBezTo>
                  <a:cubicBezTo>
                    <a:pt x="808" y="2369"/>
                    <a:pt x="807" y="2367"/>
                    <a:pt x="807" y="2366"/>
                  </a:cubicBezTo>
                  <a:cubicBezTo>
                    <a:pt x="807" y="2365"/>
                    <a:pt x="810" y="2364"/>
                    <a:pt x="810" y="2362"/>
                  </a:cubicBezTo>
                  <a:cubicBezTo>
                    <a:pt x="811" y="2358"/>
                    <a:pt x="809" y="2356"/>
                    <a:pt x="810" y="2351"/>
                  </a:cubicBezTo>
                  <a:cubicBezTo>
                    <a:pt x="811" y="2348"/>
                    <a:pt x="810" y="2344"/>
                    <a:pt x="811" y="2340"/>
                  </a:cubicBezTo>
                  <a:cubicBezTo>
                    <a:pt x="812" y="2339"/>
                    <a:pt x="816" y="2334"/>
                    <a:pt x="817" y="2332"/>
                  </a:cubicBezTo>
                  <a:cubicBezTo>
                    <a:pt x="818" y="2329"/>
                    <a:pt x="819" y="2326"/>
                    <a:pt x="820" y="2324"/>
                  </a:cubicBezTo>
                  <a:cubicBezTo>
                    <a:pt x="822" y="2320"/>
                    <a:pt x="822" y="2318"/>
                    <a:pt x="819" y="2314"/>
                  </a:cubicBezTo>
                  <a:cubicBezTo>
                    <a:pt x="828" y="2316"/>
                    <a:pt x="824" y="2305"/>
                    <a:pt x="825" y="2301"/>
                  </a:cubicBezTo>
                  <a:cubicBezTo>
                    <a:pt x="824" y="2301"/>
                    <a:pt x="822" y="2300"/>
                    <a:pt x="821" y="2300"/>
                  </a:cubicBezTo>
                  <a:cubicBezTo>
                    <a:pt x="821" y="2294"/>
                    <a:pt x="822" y="2288"/>
                    <a:pt x="819" y="2282"/>
                  </a:cubicBezTo>
                  <a:cubicBezTo>
                    <a:pt x="822" y="2281"/>
                    <a:pt x="824" y="2279"/>
                    <a:pt x="820" y="2277"/>
                  </a:cubicBezTo>
                  <a:cubicBezTo>
                    <a:pt x="824" y="2277"/>
                    <a:pt x="828" y="2269"/>
                    <a:pt x="822" y="2267"/>
                  </a:cubicBezTo>
                  <a:cubicBezTo>
                    <a:pt x="822" y="2266"/>
                    <a:pt x="822" y="2264"/>
                    <a:pt x="823" y="2264"/>
                  </a:cubicBezTo>
                  <a:cubicBezTo>
                    <a:pt x="828" y="2264"/>
                    <a:pt x="838" y="2252"/>
                    <a:pt x="840" y="2247"/>
                  </a:cubicBezTo>
                  <a:cubicBezTo>
                    <a:pt x="843" y="2243"/>
                    <a:pt x="843" y="2242"/>
                    <a:pt x="846" y="2238"/>
                  </a:cubicBezTo>
                  <a:cubicBezTo>
                    <a:pt x="849" y="2235"/>
                    <a:pt x="851" y="2233"/>
                    <a:pt x="852" y="2229"/>
                  </a:cubicBezTo>
                  <a:cubicBezTo>
                    <a:pt x="857" y="2227"/>
                    <a:pt x="855" y="2220"/>
                    <a:pt x="857" y="2216"/>
                  </a:cubicBezTo>
                  <a:cubicBezTo>
                    <a:pt x="858" y="2213"/>
                    <a:pt x="864" y="2207"/>
                    <a:pt x="867" y="2206"/>
                  </a:cubicBezTo>
                  <a:cubicBezTo>
                    <a:pt x="865" y="2204"/>
                    <a:pt x="864" y="2203"/>
                    <a:pt x="862" y="2203"/>
                  </a:cubicBezTo>
                  <a:cubicBezTo>
                    <a:pt x="869" y="2204"/>
                    <a:pt x="868" y="2199"/>
                    <a:pt x="867" y="2194"/>
                  </a:cubicBezTo>
                  <a:cubicBezTo>
                    <a:pt x="867" y="2190"/>
                    <a:pt x="868" y="2184"/>
                    <a:pt x="867" y="2181"/>
                  </a:cubicBezTo>
                  <a:cubicBezTo>
                    <a:pt x="866" y="2169"/>
                    <a:pt x="844" y="2177"/>
                    <a:pt x="845" y="2166"/>
                  </a:cubicBezTo>
                  <a:cubicBezTo>
                    <a:pt x="850" y="2166"/>
                    <a:pt x="853" y="2171"/>
                    <a:pt x="859" y="2170"/>
                  </a:cubicBezTo>
                  <a:cubicBezTo>
                    <a:pt x="867" y="2169"/>
                    <a:pt x="863" y="2167"/>
                    <a:pt x="865" y="2162"/>
                  </a:cubicBezTo>
                  <a:cubicBezTo>
                    <a:pt x="868" y="2164"/>
                    <a:pt x="872" y="2164"/>
                    <a:pt x="876" y="2164"/>
                  </a:cubicBezTo>
                  <a:cubicBezTo>
                    <a:pt x="876" y="2160"/>
                    <a:pt x="872" y="2157"/>
                    <a:pt x="869" y="2154"/>
                  </a:cubicBezTo>
                  <a:cubicBezTo>
                    <a:pt x="872" y="2155"/>
                    <a:pt x="875" y="2156"/>
                    <a:pt x="878" y="2156"/>
                  </a:cubicBezTo>
                  <a:cubicBezTo>
                    <a:pt x="877" y="2151"/>
                    <a:pt x="874" y="2148"/>
                    <a:pt x="872" y="2144"/>
                  </a:cubicBezTo>
                  <a:cubicBezTo>
                    <a:pt x="870" y="2139"/>
                    <a:pt x="869" y="2133"/>
                    <a:pt x="866" y="2128"/>
                  </a:cubicBezTo>
                  <a:cubicBezTo>
                    <a:pt x="864" y="2126"/>
                    <a:pt x="860" y="2125"/>
                    <a:pt x="858" y="2123"/>
                  </a:cubicBezTo>
                  <a:cubicBezTo>
                    <a:pt x="856" y="2121"/>
                    <a:pt x="856" y="2118"/>
                    <a:pt x="854" y="2116"/>
                  </a:cubicBezTo>
                  <a:cubicBezTo>
                    <a:pt x="858" y="2116"/>
                    <a:pt x="862" y="2118"/>
                    <a:pt x="865" y="2119"/>
                  </a:cubicBezTo>
                  <a:cubicBezTo>
                    <a:pt x="869" y="2120"/>
                    <a:pt x="874" y="2123"/>
                    <a:pt x="876" y="2123"/>
                  </a:cubicBezTo>
                  <a:cubicBezTo>
                    <a:pt x="880" y="2124"/>
                    <a:pt x="884" y="2120"/>
                    <a:pt x="886" y="2118"/>
                  </a:cubicBezTo>
                  <a:cubicBezTo>
                    <a:pt x="889" y="2116"/>
                    <a:pt x="889" y="2118"/>
                    <a:pt x="890" y="2114"/>
                  </a:cubicBezTo>
                  <a:cubicBezTo>
                    <a:pt x="891" y="2113"/>
                    <a:pt x="890" y="2109"/>
                    <a:pt x="890" y="2107"/>
                  </a:cubicBezTo>
                  <a:cubicBezTo>
                    <a:pt x="904" y="2104"/>
                    <a:pt x="895" y="2095"/>
                    <a:pt x="888" y="2091"/>
                  </a:cubicBezTo>
                  <a:cubicBezTo>
                    <a:pt x="891" y="2088"/>
                    <a:pt x="893" y="2085"/>
                    <a:pt x="897" y="2086"/>
                  </a:cubicBezTo>
                  <a:cubicBezTo>
                    <a:pt x="899" y="2086"/>
                    <a:pt x="900" y="2090"/>
                    <a:pt x="904" y="2089"/>
                  </a:cubicBezTo>
                  <a:cubicBezTo>
                    <a:pt x="904" y="2089"/>
                    <a:pt x="908" y="2088"/>
                    <a:pt x="908" y="2088"/>
                  </a:cubicBezTo>
                  <a:cubicBezTo>
                    <a:pt x="908" y="2088"/>
                    <a:pt x="912" y="2088"/>
                    <a:pt x="913" y="2088"/>
                  </a:cubicBezTo>
                  <a:cubicBezTo>
                    <a:pt x="919" y="2088"/>
                    <a:pt x="918" y="2084"/>
                    <a:pt x="923" y="2082"/>
                  </a:cubicBezTo>
                  <a:cubicBezTo>
                    <a:pt x="929" y="2079"/>
                    <a:pt x="929" y="2084"/>
                    <a:pt x="932" y="2077"/>
                  </a:cubicBezTo>
                  <a:cubicBezTo>
                    <a:pt x="935" y="2070"/>
                    <a:pt x="936" y="2031"/>
                    <a:pt x="951" y="2039"/>
                  </a:cubicBezTo>
                  <a:cubicBezTo>
                    <a:pt x="950" y="2043"/>
                    <a:pt x="945" y="2045"/>
                    <a:pt x="943" y="2048"/>
                  </a:cubicBezTo>
                  <a:cubicBezTo>
                    <a:pt x="941" y="2052"/>
                    <a:pt x="943" y="2054"/>
                    <a:pt x="943" y="2057"/>
                  </a:cubicBezTo>
                  <a:cubicBezTo>
                    <a:pt x="942" y="2064"/>
                    <a:pt x="936" y="2069"/>
                    <a:pt x="935" y="2076"/>
                  </a:cubicBezTo>
                  <a:cubicBezTo>
                    <a:pt x="938" y="2078"/>
                    <a:pt x="937" y="2083"/>
                    <a:pt x="940" y="2085"/>
                  </a:cubicBezTo>
                  <a:cubicBezTo>
                    <a:pt x="944" y="2086"/>
                    <a:pt x="951" y="2081"/>
                    <a:pt x="954" y="2079"/>
                  </a:cubicBezTo>
                  <a:cubicBezTo>
                    <a:pt x="954" y="2082"/>
                    <a:pt x="954" y="2084"/>
                    <a:pt x="956" y="2086"/>
                  </a:cubicBezTo>
                  <a:cubicBezTo>
                    <a:pt x="959" y="2085"/>
                    <a:pt x="964" y="2085"/>
                    <a:pt x="966" y="2082"/>
                  </a:cubicBezTo>
                  <a:cubicBezTo>
                    <a:pt x="968" y="2080"/>
                    <a:pt x="967" y="2077"/>
                    <a:pt x="968" y="2075"/>
                  </a:cubicBezTo>
                  <a:cubicBezTo>
                    <a:pt x="972" y="2068"/>
                    <a:pt x="978" y="2065"/>
                    <a:pt x="981" y="2074"/>
                  </a:cubicBezTo>
                  <a:cubicBezTo>
                    <a:pt x="987" y="2071"/>
                    <a:pt x="983" y="2062"/>
                    <a:pt x="993" y="2060"/>
                  </a:cubicBezTo>
                  <a:cubicBezTo>
                    <a:pt x="994" y="2058"/>
                    <a:pt x="994" y="2058"/>
                    <a:pt x="994" y="2058"/>
                  </a:cubicBezTo>
                  <a:cubicBezTo>
                    <a:pt x="1002" y="2055"/>
                    <a:pt x="998" y="2051"/>
                    <a:pt x="1001" y="2045"/>
                  </a:cubicBezTo>
                  <a:cubicBezTo>
                    <a:pt x="1004" y="2037"/>
                    <a:pt x="1011" y="2040"/>
                    <a:pt x="1017" y="2036"/>
                  </a:cubicBezTo>
                  <a:cubicBezTo>
                    <a:pt x="1020" y="2034"/>
                    <a:pt x="1023" y="2031"/>
                    <a:pt x="1025" y="2028"/>
                  </a:cubicBezTo>
                  <a:cubicBezTo>
                    <a:pt x="1027" y="2025"/>
                    <a:pt x="1028" y="2022"/>
                    <a:pt x="1030" y="2019"/>
                  </a:cubicBezTo>
                  <a:cubicBezTo>
                    <a:pt x="1034" y="2013"/>
                    <a:pt x="1041" y="2012"/>
                    <a:pt x="1044" y="2006"/>
                  </a:cubicBezTo>
                  <a:cubicBezTo>
                    <a:pt x="1047" y="2000"/>
                    <a:pt x="1049" y="1994"/>
                    <a:pt x="1052" y="1988"/>
                  </a:cubicBezTo>
                  <a:cubicBezTo>
                    <a:pt x="1054" y="1983"/>
                    <a:pt x="1057" y="1977"/>
                    <a:pt x="1058" y="1971"/>
                  </a:cubicBezTo>
                  <a:cubicBezTo>
                    <a:pt x="1059" y="1966"/>
                    <a:pt x="1058" y="1960"/>
                    <a:pt x="1060" y="1955"/>
                  </a:cubicBezTo>
                  <a:cubicBezTo>
                    <a:pt x="1061" y="1950"/>
                    <a:pt x="1066" y="1949"/>
                    <a:pt x="1065" y="1942"/>
                  </a:cubicBezTo>
                  <a:cubicBezTo>
                    <a:pt x="1071" y="1943"/>
                    <a:pt x="1072" y="1939"/>
                    <a:pt x="1076" y="1936"/>
                  </a:cubicBezTo>
                  <a:cubicBezTo>
                    <a:pt x="1079" y="1934"/>
                    <a:pt x="1081" y="1933"/>
                    <a:pt x="1082" y="1930"/>
                  </a:cubicBezTo>
                  <a:cubicBezTo>
                    <a:pt x="1085" y="1931"/>
                    <a:pt x="1088" y="1930"/>
                    <a:pt x="1090" y="1927"/>
                  </a:cubicBezTo>
                  <a:cubicBezTo>
                    <a:pt x="1095" y="1923"/>
                    <a:pt x="1093" y="1925"/>
                    <a:pt x="1092" y="1918"/>
                  </a:cubicBezTo>
                  <a:cubicBezTo>
                    <a:pt x="1092" y="1912"/>
                    <a:pt x="1097" y="1904"/>
                    <a:pt x="1091" y="1900"/>
                  </a:cubicBezTo>
                  <a:cubicBezTo>
                    <a:pt x="1094" y="1902"/>
                    <a:pt x="1096" y="1904"/>
                    <a:pt x="1098" y="1907"/>
                  </a:cubicBezTo>
                  <a:cubicBezTo>
                    <a:pt x="1101" y="1910"/>
                    <a:pt x="1102" y="1911"/>
                    <a:pt x="1105" y="1912"/>
                  </a:cubicBezTo>
                  <a:cubicBezTo>
                    <a:pt x="1111" y="1914"/>
                    <a:pt x="1119" y="1917"/>
                    <a:pt x="1124" y="1911"/>
                  </a:cubicBezTo>
                  <a:cubicBezTo>
                    <a:pt x="1129" y="1914"/>
                    <a:pt x="1133" y="1913"/>
                    <a:pt x="1137" y="1912"/>
                  </a:cubicBezTo>
                  <a:cubicBezTo>
                    <a:pt x="1143" y="1910"/>
                    <a:pt x="1144" y="1910"/>
                    <a:pt x="1144" y="1904"/>
                  </a:cubicBezTo>
                  <a:cubicBezTo>
                    <a:pt x="1146" y="1909"/>
                    <a:pt x="1155" y="1908"/>
                    <a:pt x="1154" y="1903"/>
                  </a:cubicBezTo>
                  <a:cubicBezTo>
                    <a:pt x="1154" y="1899"/>
                    <a:pt x="1145" y="1901"/>
                    <a:pt x="1149" y="1894"/>
                  </a:cubicBezTo>
                  <a:cubicBezTo>
                    <a:pt x="1151" y="1895"/>
                    <a:pt x="1154" y="1895"/>
                    <a:pt x="1156" y="1896"/>
                  </a:cubicBezTo>
                  <a:cubicBezTo>
                    <a:pt x="1158" y="1897"/>
                    <a:pt x="1158" y="1901"/>
                    <a:pt x="1161" y="1902"/>
                  </a:cubicBezTo>
                  <a:cubicBezTo>
                    <a:pt x="1165" y="1903"/>
                    <a:pt x="1172" y="1897"/>
                    <a:pt x="1171" y="1893"/>
                  </a:cubicBezTo>
                  <a:cubicBezTo>
                    <a:pt x="1172" y="1893"/>
                    <a:pt x="1172" y="1894"/>
                    <a:pt x="1173" y="1894"/>
                  </a:cubicBezTo>
                  <a:cubicBezTo>
                    <a:pt x="1174" y="1891"/>
                    <a:pt x="1187" y="1895"/>
                    <a:pt x="1183" y="1887"/>
                  </a:cubicBezTo>
                  <a:cubicBezTo>
                    <a:pt x="1186" y="1889"/>
                    <a:pt x="1197" y="1889"/>
                    <a:pt x="1195" y="1884"/>
                  </a:cubicBezTo>
                  <a:cubicBezTo>
                    <a:pt x="1198" y="1890"/>
                    <a:pt x="1206" y="1887"/>
                    <a:pt x="1208" y="1883"/>
                  </a:cubicBezTo>
                  <a:cubicBezTo>
                    <a:pt x="1209" y="1883"/>
                    <a:pt x="1208" y="1881"/>
                    <a:pt x="1210" y="1879"/>
                  </a:cubicBezTo>
                  <a:cubicBezTo>
                    <a:pt x="1210" y="1879"/>
                    <a:pt x="1212" y="1880"/>
                    <a:pt x="1212" y="1879"/>
                  </a:cubicBezTo>
                  <a:cubicBezTo>
                    <a:pt x="1214" y="1878"/>
                    <a:pt x="1216" y="1879"/>
                    <a:pt x="1216" y="1876"/>
                  </a:cubicBezTo>
                  <a:cubicBezTo>
                    <a:pt x="1216" y="1876"/>
                    <a:pt x="1216" y="1877"/>
                    <a:pt x="1217" y="1878"/>
                  </a:cubicBezTo>
                  <a:cubicBezTo>
                    <a:pt x="1221" y="1878"/>
                    <a:pt x="1225" y="1876"/>
                    <a:pt x="1229" y="1877"/>
                  </a:cubicBezTo>
                  <a:cubicBezTo>
                    <a:pt x="1229" y="1874"/>
                    <a:pt x="1229" y="1872"/>
                    <a:pt x="1230" y="1870"/>
                  </a:cubicBezTo>
                  <a:cubicBezTo>
                    <a:pt x="1235" y="1869"/>
                    <a:pt x="1240" y="1871"/>
                    <a:pt x="1244" y="1869"/>
                  </a:cubicBezTo>
                  <a:cubicBezTo>
                    <a:pt x="1245" y="1868"/>
                    <a:pt x="1247" y="1865"/>
                    <a:pt x="1248" y="1864"/>
                  </a:cubicBezTo>
                  <a:cubicBezTo>
                    <a:pt x="1250" y="1862"/>
                    <a:pt x="1253" y="1863"/>
                    <a:pt x="1254" y="1859"/>
                  </a:cubicBezTo>
                  <a:cubicBezTo>
                    <a:pt x="1261" y="1862"/>
                    <a:pt x="1263" y="1852"/>
                    <a:pt x="1264" y="1847"/>
                  </a:cubicBezTo>
                  <a:cubicBezTo>
                    <a:pt x="1266" y="1849"/>
                    <a:pt x="1268" y="1850"/>
                    <a:pt x="1270" y="1850"/>
                  </a:cubicBezTo>
                  <a:cubicBezTo>
                    <a:pt x="1270" y="1847"/>
                    <a:pt x="1270" y="1845"/>
                    <a:pt x="1270" y="1843"/>
                  </a:cubicBezTo>
                  <a:cubicBezTo>
                    <a:pt x="1274" y="1845"/>
                    <a:pt x="1278" y="1844"/>
                    <a:pt x="1276" y="1839"/>
                  </a:cubicBezTo>
                  <a:cubicBezTo>
                    <a:pt x="1288" y="1839"/>
                    <a:pt x="1278" y="1829"/>
                    <a:pt x="1277" y="1827"/>
                  </a:cubicBezTo>
                  <a:cubicBezTo>
                    <a:pt x="1282" y="1824"/>
                    <a:pt x="1283" y="1830"/>
                    <a:pt x="1288" y="1830"/>
                  </a:cubicBezTo>
                  <a:cubicBezTo>
                    <a:pt x="1294" y="1829"/>
                    <a:pt x="1292" y="1823"/>
                    <a:pt x="1294" y="1819"/>
                  </a:cubicBezTo>
                  <a:cubicBezTo>
                    <a:pt x="1296" y="1822"/>
                    <a:pt x="1300" y="1819"/>
                    <a:pt x="1304" y="1819"/>
                  </a:cubicBezTo>
                  <a:cubicBezTo>
                    <a:pt x="1303" y="1818"/>
                    <a:pt x="1303" y="1816"/>
                    <a:pt x="1303" y="1815"/>
                  </a:cubicBezTo>
                  <a:cubicBezTo>
                    <a:pt x="1309" y="1816"/>
                    <a:pt x="1305" y="1806"/>
                    <a:pt x="1311" y="1805"/>
                  </a:cubicBezTo>
                  <a:cubicBezTo>
                    <a:pt x="1314" y="1805"/>
                    <a:pt x="1312" y="1810"/>
                    <a:pt x="1317" y="1806"/>
                  </a:cubicBezTo>
                  <a:cubicBezTo>
                    <a:pt x="1318" y="1804"/>
                    <a:pt x="1320" y="1799"/>
                    <a:pt x="1320" y="1797"/>
                  </a:cubicBezTo>
                  <a:cubicBezTo>
                    <a:pt x="1321" y="1798"/>
                    <a:pt x="1322" y="1797"/>
                    <a:pt x="1323" y="1799"/>
                  </a:cubicBezTo>
                  <a:cubicBezTo>
                    <a:pt x="1330" y="1797"/>
                    <a:pt x="1331" y="1794"/>
                    <a:pt x="1331" y="1786"/>
                  </a:cubicBezTo>
                  <a:cubicBezTo>
                    <a:pt x="1332" y="1787"/>
                    <a:pt x="1333" y="1788"/>
                    <a:pt x="1333" y="1790"/>
                  </a:cubicBezTo>
                  <a:cubicBezTo>
                    <a:pt x="1338" y="1790"/>
                    <a:pt x="1336" y="1784"/>
                    <a:pt x="1334" y="1782"/>
                  </a:cubicBezTo>
                  <a:cubicBezTo>
                    <a:pt x="1335" y="1781"/>
                    <a:pt x="1336" y="1779"/>
                    <a:pt x="1337" y="1777"/>
                  </a:cubicBezTo>
                  <a:cubicBezTo>
                    <a:pt x="1340" y="1780"/>
                    <a:pt x="1343" y="1777"/>
                    <a:pt x="1343" y="1774"/>
                  </a:cubicBezTo>
                  <a:cubicBezTo>
                    <a:pt x="1351" y="1775"/>
                    <a:pt x="1360" y="1769"/>
                    <a:pt x="1361" y="1760"/>
                  </a:cubicBezTo>
                  <a:cubicBezTo>
                    <a:pt x="1354" y="1759"/>
                    <a:pt x="1348" y="1761"/>
                    <a:pt x="1341" y="1761"/>
                  </a:cubicBezTo>
                  <a:cubicBezTo>
                    <a:pt x="1332" y="1760"/>
                    <a:pt x="1326" y="1760"/>
                    <a:pt x="1318" y="1757"/>
                  </a:cubicBezTo>
                  <a:cubicBezTo>
                    <a:pt x="1311" y="1755"/>
                    <a:pt x="1302" y="1753"/>
                    <a:pt x="1295" y="1749"/>
                  </a:cubicBezTo>
                  <a:cubicBezTo>
                    <a:pt x="1292" y="1748"/>
                    <a:pt x="1289" y="1744"/>
                    <a:pt x="1287" y="1743"/>
                  </a:cubicBezTo>
                  <a:cubicBezTo>
                    <a:pt x="1282" y="1742"/>
                    <a:pt x="1280" y="1747"/>
                    <a:pt x="1276" y="1747"/>
                  </a:cubicBezTo>
                  <a:cubicBezTo>
                    <a:pt x="1279" y="1725"/>
                    <a:pt x="1255" y="1752"/>
                    <a:pt x="1246" y="1753"/>
                  </a:cubicBezTo>
                  <a:cubicBezTo>
                    <a:pt x="1235" y="1754"/>
                    <a:pt x="1235" y="1748"/>
                    <a:pt x="1227" y="1758"/>
                  </a:cubicBezTo>
                  <a:cubicBezTo>
                    <a:pt x="1225" y="1761"/>
                    <a:pt x="1223" y="1763"/>
                    <a:pt x="1221" y="1766"/>
                  </a:cubicBezTo>
                  <a:cubicBezTo>
                    <a:pt x="1220" y="1769"/>
                    <a:pt x="1222" y="1771"/>
                    <a:pt x="1219" y="1774"/>
                  </a:cubicBezTo>
                  <a:cubicBezTo>
                    <a:pt x="1215" y="1765"/>
                    <a:pt x="1211" y="1769"/>
                    <a:pt x="1202" y="1767"/>
                  </a:cubicBezTo>
                  <a:cubicBezTo>
                    <a:pt x="1200" y="1761"/>
                    <a:pt x="1216" y="1759"/>
                    <a:pt x="1221" y="1755"/>
                  </a:cubicBezTo>
                  <a:cubicBezTo>
                    <a:pt x="1225" y="1752"/>
                    <a:pt x="1227" y="1748"/>
                    <a:pt x="1232" y="1746"/>
                  </a:cubicBezTo>
                  <a:cubicBezTo>
                    <a:pt x="1237" y="1745"/>
                    <a:pt x="1242" y="1745"/>
                    <a:pt x="1246" y="1744"/>
                  </a:cubicBezTo>
                  <a:cubicBezTo>
                    <a:pt x="1242" y="1732"/>
                    <a:pt x="1237" y="1733"/>
                    <a:pt x="1224" y="1736"/>
                  </a:cubicBezTo>
                  <a:cubicBezTo>
                    <a:pt x="1215" y="1737"/>
                    <a:pt x="1205" y="1744"/>
                    <a:pt x="1196" y="1739"/>
                  </a:cubicBezTo>
                  <a:cubicBezTo>
                    <a:pt x="1196" y="1732"/>
                    <a:pt x="1198" y="1727"/>
                    <a:pt x="1200" y="1720"/>
                  </a:cubicBezTo>
                  <a:cubicBezTo>
                    <a:pt x="1202" y="1713"/>
                    <a:pt x="1202" y="1705"/>
                    <a:pt x="1206" y="1698"/>
                  </a:cubicBezTo>
                  <a:cubicBezTo>
                    <a:pt x="1218" y="1699"/>
                    <a:pt x="1231" y="1696"/>
                    <a:pt x="1241" y="1692"/>
                  </a:cubicBezTo>
                  <a:cubicBezTo>
                    <a:pt x="1248" y="1689"/>
                    <a:pt x="1254" y="1686"/>
                    <a:pt x="1260" y="1682"/>
                  </a:cubicBezTo>
                  <a:cubicBezTo>
                    <a:pt x="1276" y="1672"/>
                    <a:pt x="1270" y="1655"/>
                    <a:pt x="1253" y="1651"/>
                  </a:cubicBezTo>
                  <a:cubicBezTo>
                    <a:pt x="1248" y="1650"/>
                    <a:pt x="1243" y="1648"/>
                    <a:pt x="1237" y="1648"/>
                  </a:cubicBezTo>
                  <a:cubicBezTo>
                    <a:pt x="1232" y="1648"/>
                    <a:pt x="1216" y="1647"/>
                    <a:pt x="1228" y="1643"/>
                  </a:cubicBezTo>
                  <a:cubicBezTo>
                    <a:pt x="1232" y="1641"/>
                    <a:pt x="1242" y="1643"/>
                    <a:pt x="1246" y="1643"/>
                  </a:cubicBezTo>
                  <a:cubicBezTo>
                    <a:pt x="1251" y="1643"/>
                    <a:pt x="1258" y="1644"/>
                    <a:pt x="1262" y="1645"/>
                  </a:cubicBezTo>
                  <a:cubicBezTo>
                    <a:pt x="1268" y="1647"/>
                    <a:pt x="1271" y="1652"/>
                    <a:pt x="1274" y="1656"/>
                  </a:cubicBezTo>
                  <a:cubicBezTo>
                    <a:pt x="1276" y="1659"/>
                    <a:pt x="1274" y="1661"/>
                    <a:pt x="1276" y="1663"/>
                  </a:cubicBezTo>
                  <a:cubicBezTo>
                    <a:pt x="1279" y="1665"/>
                    <a:pt x="1282" y="1664"/>
                    <a:pt x="1285" y="1665"/>
                  </a:cubicBezTo>
                  <a:cubicBezTo>
                    <a:pt x="1294" y="1669"/>
                    <a:pt x="1301" y="1683"/>
                    <a:pt x="1303" y="1693"/>
                  </a:cubicBezTo>
                  <a:cubicBezTo>
                    <a:pt x="1305" y="1705"/>
                    <a:pt x="1304" y="1716"/>
                    <a:pt x="1313" y="1725"/>
                  </a:cubicBezTo>
                  <a:cubicBezTo>
                    <a:pt x="1320" y="1732"/>
                    <a:pt x="1334" y="1737"/>
                    <a:pt x="1345" y="1733"/>
                  </a:cubicBezTo>
                  <a:cubicBezTo>
                    <a:pt x="1346" y="1724"/>
                    <a:pt x="1345" y="1720"/>
                    <a:pt x="1348" y="1712"/>
                  </a:cubicBezTo>
                  <a:cubicBezTo>
                    <a:pt x="1348" y="1715"/>
                    <a:pt x="1350" y="1726"/>
                    <a:pt x="1351" y="1728"/>
                  </a:cubicBezTo>
                  <a:cubicBezTo>
                    <a:pt x="1353" y="1732"/>
                    <a:pt x="1352" y="1730"/>
                    <a:pt x="1355" y="1732"/>
                  </a:cubicBezTo>
                  <a:cubicBezTo>
                    <a:pt x="1356" y="1733"/>
                    <a:pt x="1358" y="1731"/>
                    <a:pt x="1359" y="1732"/>
                  </a:cubicBezTo>
                  <a:cubicBezTo>
                    <a:pt x="1360" y="1733"/>
                    <a:pt x="1360" y="1735"/>
                    <a:pt x="1361" y="1736"/>
                  </a:cubicBezTo>
                  <a:cubicBezTo>
                    <a:pt x="1381" y="1743"/>
                    <a:pt x="1368" y="1716"/>
                    <a:pt x="1376" y="1711"/>
                  </a:cubicBezTo>
                  <a:cubicBezTo>
                    <a:pt x="1372" y="1706"/>
                    <a:pt x="1370" y="1697"/>
                    <a:pt x="1372" y="1691"/>
                  </a:cubicBezTo>
                  <a:cubicBezTo>
                    <a:pt x="1367" y="1688"/>
                    <a:pt x="1373" y="1685"/>
                    <a:pt x="1372" y="1682"/>
                  </a:cubicBezTo>
                  <a:cubicBezTo>
                    <a:pt x="1372" y="1678"/>
                    <a:pt x="1368" y="1676"/>
                    <a:pt x="1371" y="1671"/>
                  </a:cubicBezTo>
                  <a:cubicBezTo>
                    <a:pt x="1370" y="1671"/>
                    <a:pt x="1370" y="1671"/>
                    <a:pt x="1369" y="1670"/>
                  </a:cubicBezTo>
                  <a:cubicBezTo>
                    <a:pt x="1370" y="1669"/>
                    <a:pt x="1371" y="1667"/>
                    <a:pt x="1373" y="1667"/>
                  </a:cubicBezTo>
                  <a:cubicBezTo>
                    <a:pt x="1366" y="1662"/>
                    <a:pt x="1370" y="1652"/>
                    <a:pt x="1367" y="1646"/>
                  </a:cubicBezTo>
                  <a:cubicBezTo>
                    <a:pt x="1365" y="1652"/>
                    <a:pt x="1361" y="1647"/>
                    <a:pt x="1358" y="1649"/>
                  </a:cubicBezTo>
                  <a:cubicBezTo>
                    <a:pt x="1355" y="1652"/>
                    <a:pt x="1355" y="1657"/>
                    <a:pt x="1354" y="1661"/>
                  </a:cubicBezTo>
                  <a:cubicBezTo>
                    <a:pt x="1350" y="1658"/>
                    <a:pt x="1348" y="1653"/>
                    <a:pt x="1350" y="1647"/>
                  </a:cubicBezTo>
                  <a:cubicBezTo>
                    <a:pt x="1361" y="1648"/>
                    <a:pt x="1368" y="1621"/>
                    <a:pt x="1348" y="1631"/>
                  </a:cubicBezTo>
                  <a:cubicBezTo>
                    <a:pt x="1349" y="1631"/>
                    <a:pt x="1350" y="1630"/>
                    <a:pt x="1351" y="1629"/>
                  </a:cubicBezTo>
                  <a:cubicBezTo>
                    <a:pt x="1351" y="1629"/>
                    <a:pt x="1351" y="1627"/>
                    <a:pt x="1351" y="1626"/>
                  </a:cubicBezTo>
                  <a:cubicBezTo>
                    <a:pt x="1341" y="1623"/>
                    <a:pt x="1343" y="1639"/>
                    <a:pt x="1332" y="1637"/>
                  </a:cubicBezTo>
                  <a:cubicBezTo>
                    <a:pt x="1330" y="1631"/>
                    <a:pt x="1337" y="1631"/>
                    <a:pt x="1340" y="1627"/>
                  </a:cubicBezTo>
                  <a:cubicBezTo>
                    <a:pt x="1345" y="1622"/>
                    <a:pt x="1347" y="1617"/>
                    <a:pt x="1345" y="1612"/>
                  </a:cubicBezTo>
                  <a:cubicBezTo>
                    <a:pt x="1342" y="1607"/>
                    <a:pt x="1335" y="1603"/>
                    <a:pt x="1332" y="1600"/>
                  </a:cubicBezTo>
                  <a:cubicBezTo>
                    <a:pt x="1328" y="1598"/>
                    <a:pt x="1323" y="1596"/>
                    <a:pt x="1320" y="1594"/>
                  </a:cubicBezTo>
                  <a:cubicBezTo>
                    <a:pt x="1317" y="1591"/>
                    <a:pt x="1317" y="1589"/>
                    <a:pt x="1315" y="1587"/>
                  </a:cubicBezTo>
                  <a:cubicBezTo>
                    <a:pt x="1310" y="1583"/>
                    <a:pt x="1305" y="1581"/>
                    <a:pt x="1299" y="1577"/>
                  </a:cubicBezTo>
                  <a:cubicBezTo>
                    <a:pt x="1294" y="1574"/>
                    <a:pt x="1294" y="1568"/>
                    <a:pt x="1287" y="1568"/>
                  </a:cubicBezTo>
                  <a:cubicBezTo>
                    <a:pt x="1293" y="1566"/>
                    <a:pt x="1292" y="1557"/>
                    <a:pt x="1290" y="1551"/>
                  </a:cubicBezTo>
                  <a:cubicBezTo>
                    <a:pt x="1287" y="1543"/>
                    <a:pt x="1283" y="1544"/>
                    <a:pt x="1275" y="1539"/>
                  </a:cubicBezTo>
                  <a:cubicBezTo>
                    <a:pt x="1266" y="1533"/>
                    <a:pt x="1267" y="1530"/>
                    <a:pt x="1257" y="1538"/>
                  </a:cubicBezTo>
                  <a:cubicBezTo>
                    <a:pt x="1253" y="1541"/>
                    <a:pt x="1245" y="1549"/>
                    <a:pt x="1247" y="1538"/>
                  </a:cubicBezTo>
                  <a:cubicBezTo>
                    <a:pt x="1254" y="1537"/>
                    <a:pt x="1254" y="1534"/>
                    <a:pt x="1258" y="1532"/>
                  </a:cubicBezTo>
                  <a:cubicBezTo>
                    <a:pt x="1262" y="1530"/>
                    <a:pt x="1264" y="1530"/>
                    <a:pt x="1268" y="1529"/>
                  </a:cubicBezTo>
                  <a:cubicBezTo>
                    <a:pt x="1276" y="1527"/>
                    <a:pt x="1282" y="1522"/>
                    <a:pt x="1281" y="1512"/>
                  </a:cubicBezTo>
                  <a:cubicBezTo>
                    <a:pt x="1269" y="1510"/>
                    <a:pt x="1260" y="1502"/>
                    <a:pt x="1251" y="1496"/>
                  </a:cubicBezTo>
                  <a:cubicBezTo>
                    <a:pt x="1265" y="1497"/>
                    <a:pt x="1266" y="1487"/>
                    <a:pt x="1274" y="1479"/>
                  </a:cubicBezTo>
                  <a:cubicBezTo>
                    <a:pt x="1276" y="1478"/>
                    <a:pt x="1296" y="1470"/>
                    <a:pt x="1291" y="1465"/>
                  </a:cubicBezTo>
                  <a:cubicBezTo>
                    <a:pt x="1300" y="1475"/>
                    <a:pt x="1294" y="1455"/>
                    <a:pt x="1295" y="1452"/>
                  </a:cubicBezTo>
                  <a:cubicBezTo>
                    <a:pt x="1297" y="1446"/>
                    <a:pt x="1313" y="1439"/>
                    <a:pt x="1311" y="1450"/>
                  </a:cubicBezTo>
                  <a:cubicBezTo>
                    <a:pt x="1309" y="1450"/>
                    <a:pt x="1308" y="1451"/>
                    <a:pt x="1306" y="1451"/>
                  </a:cubicBezTo>
                  <a:cubicBezTo>
                    <a:pt x="1305" y="1471"/>
                    <a:pt x="1325" y="1479"/>
                    <a:pt x="1339" y="1487"/>
                  </a:cubicBezTo>
                  <a:cubicBezTo>
                    <a:pt x="1342" y="1489"/>
                    <a:pt x="1350" y="1495"/>
                    <a:pt x="1353" y="1495"/>
                  </a:cubicBezTo>
                  <a:cubicBezTo>
                    <a:pt x="1359" y="1495"/>
                    <a:pt x="1357" y="1490"/>
                    <a:pt x="1360" y="1487"/>
                  </a:cubicBezTo>
                  <a:cubicBezTo>
                    <a:pt x="1365" y="1483"/>
                    <a:pt x="1371" y="1481"/>
                    <a:pt x="1374" y="1474"/>
                  </a:cubicBezTo>
                  <a:cubicBezTo>
                    <a:pt x="1380" y="1476"/>
                    <a:pt x="1379" y="1478"/>
                    <a:pt x="1386" y="1478"/>
                  </a:cubicBezTo>
                  <a:cubicBezTo>
                    <a:pt x="1390" y="1478"/>
                    <a:pt x="1399" y="1478"/>
                    <a:pt x="1401" y="1474"/>
                  </a:cubicBezTo>
                  <a:cubicBezTo>
                    <a:pt x="1406" y="1467"/>
                    <a:pt x="1401" y="1459"/>
                    <a:pt x="1402" y="1452"/>
                  </a:cubicBezTo>
                  <a:cubicBezTo>
                    <a:pt x="1403" y="1447"/>
                    <a:pt x="1414" y="1441"/>
                    <a:pt x="1409" y="1435"/>
                  </a:cubicBezTo>
                  <a:cubicBezTo>
                    <a:pt x="1408" y="1434"/>
                    <a:pt x="1396" y="1432"/>
                    <a:pt x="1394" y="1431"/>
                  </a:cubicBezTo>
                  <a:cubicBezTo>
                    <a:pt x="1388" y="1428"/>
                    <a:pt x="1379" y="1421"/>
                    <a:pt x="1373" y="1419"/>
                  </a:cubicBezTo>
                  <a:cubicBezTo>
                    <a:pt x="1366" y="1418"/>
                    <a:pt x="1363" y="1425"/>
                    <a:pt x="1357" y="1424"/>
                  </a:cubicBezTo>
                  <a:cubicBezTo>
                    <a:pt x="1352" y="1416"/>
                    <a:pt x="1356" y="1414"/>
                    <a:pt x="1358" y="1409"/>
                  </a:cubicBezTo>
                  <a:cubicBezTo>
                    <a:pt x="1360" y="1404"/>
                    <a:pt x="1360" y="1399"/>
                    <a:pt x="1362" y="1394"/>
                  </a:cubicBezTo>
                  <a:cubicBezTo>
                    <a:pt x="1362" y="1394"/>
                    <a:pt x="1363" y="1394"/>
                    <a:pt x="1363" y="1394"/>
                  </a:cubicBezTo>
                  <a:cubicBezTo>
                    <a:pt x="1361" y="1401"/>
                    <a:pt x="1360" y="1401"/>
                    <a:pt x="1366" y="1404"/>
                  </a:cubicBezTo>
                  <a:cubicBezTo>
                    <a:pt x="1370" y="1407"/>
                    <a:pt x="1376" y="1411"/>
                    <a:pt x="1380" y="1413"/>
                  </a:cubicBezTo>
                  <a:cubicBezTo>
                    <a:pt x="1386" y="1416"/>
                    <a:pt x="1390" y="1412"/>
                    <a:pt x="1395" y="1411"/>
                  </a:cubicBezTo>
                  <a:cubicBezTo>
                    <a:pt x="1399" y="1409"/>
                    <a:pt x="1408" y="1409"/>
                    <a:pt x="1411" y="1407"/>
                  </a:cubicBezTo>
                  <a:cubicBezTo>
                    <a:pt x="1411" y="1406"/>
                    <a:pt x="1411" y="1406"/>
                    <a:pt x="1410" y="1406"/>
                  </a:cubicBezTo>
                  <a:cubicBezTo>
                    <a:pt x="1405" y="1403"/>
                    <a:pt x="1405" y="1397"/>
                    <a:pt x="1402" y="1392"/>
                  </a:cubicBezTo>
                  <a:cubicBezTo>
                    <a:pt x="1398" y="1382"/>
                    <a:pt x="1391" y="1385"/>
                    <a:pt x="1385" y="1379"/>
                  </a:cubicBezTo>
                  <a:cubicBezTo>
                    <a:pt x="1389" y="1379"/>
                    <a:pt x="1394" y="1380"/>
                    <a:pt x="1398" y="1381"/>
                  </a:cubicBezTo>
                  <a:cubicBezTo>
                    <a:pt x="1407" y="1382"/>
                    <a:pt x="1404" y="1383"/>
                    <a:pt x="1407" y="1389"/>
                  </a:cubicBezTo>
                  <a:cubicBezTo>
                    <a:pt x="1412" y="1398"/>
                    <a:pt x="1424" y="1404"/>
                    <a:pt x="1432" y="1395"/>
                  </a:cubicBezTo>
                  <a:cubicBezTo>
                    <a:pt x="1438" y="1387"/>
                    <a:pt x="1439" y="1380"/>
                    <a:pt x="1437" y="1372"/>
                  </a:cubicBezTo>
                  <a:cubicBezTo>
                    <a:pt x="1436" y="1370"/>
                    <a:pt x="1432" y="1358"/>
                    <a:pt x="1431" y="1357"/>
                  </a:cubicBezTo>
                  <a:cubicBezTo>
                    <a:pt x="1427" y="1356"/>
                    <a:pt x="1425" y="1364"/>
                    <a:pt x="1421" y="1364"/>
                  </a:cubicBezTo>
                  <a:cubicBezTo>
                    <a:pt x="1417" y="1364"/>
                    <a:pt x="1415" y="1360"/>
                    <a:pt x="1412" y="1358"/>
                  </a:cubicBezTo>
                  <a:cubicBezTo>
                    <a:pt x="1407" y="1355"/>
                    <a:pt x="1404" y="1354"/>
                    <a:pt x="1398" y="1358"/>
                  </a:cubicBezTo>
                  <a:cubicBezTo>
                    <a:pt x="1398" y="1349"/>
                    <a:pt x="1396" y="1341"/>
                    <a:pt x="1397" y="1332"/>
                  </a:cubicBezTo>
                  <a:cubicBezTo>
                    <a:pt x="1397" y="1331"/>
                    <a:pt x="1400" y="1323"/>
                    <a:pt x="1400" y="1322"/>
                  </a:cubicBezTo>
                  <a:cubicBezTo>
                    <a:pt x="1397" y="1315"/>
                    <a:pt x="1391" y="1318"/>
                    <a:pt x="1385" y="1316"/>
                  </a:cubicBezTo>
                  <a:cubicBezTo>
                    <a:pt x="1387" y="1308"/>
                    <a:pt x="1400" y="1318"/>
                    <a:pt x="1403" y="1310"/>
                  </a:cubicBezTo>
                  <a:cubicBezTo>
                    <a:pt x="1405" y="1304"/>
                    <a:pt x="1394" y="1296"/>
                    <a:pt x="1390" y="1293"/>
                  </a:cubicBezTo>
                  <a:cubicBezTo>
                    <a:pt x="1383" y="1288"/>
                    <a:pt x="1380" y="1286"/>
                    <a:pt x="1376" y="1278"/>
                  </a:cubicBezTo>
                  <a:cubicBezTo>
                    <a:pt x="1374" y="1274"/>
                    <a:pt x="1374" y="1272"/>
                    <a:pt x="1371" y="1269"/>
                  </a:cubicBezTo>
                  <a:cubicBezTo>
                    <a:pt x="1369" y="1266"/>
                    <a:pt x="1364" y="1263"/>
                    <a:pt x="1363" y="1259"/>
                  </a:cubicBezTo>
                  <a:cubicBezTo>
                    <a:pt x="1367" y="1262"/>
                    <a:pt x="1373" y="1264"/>
                    <a:pt x="1377" y="1268"/>
                  </a:cubicBezTo>
                  <a:cubicBezTo>
                    <a:pt x="1381" y="1272"/>
                    <a:pt x="1383" y="1277"/>
                    <a:pt x="1387" y="1282"/>
                  </a:cubicBezTo>
                  <a:cubicBezTo>
                    <a:pt x="1390" y="1286"/>
                    <a:pt x="1395" y="1291"/>
                    <a:pt x="1400" y="1293"/>
                  </a:cubicBezTo>
                  <a:cubicBezTo>
                    <a:pt x="1406" y="1294"/>
                    <a:pt x="1408" y="1288"/>
                    <a:pt x="1412" y="1297"/>
                  </a:cubicBezTo>
                  <a:cubicBezTo>
                    <a:pt x="1414" y="1301"/>
                    <a:pt x="1413" y="1310"/>
                    <a:pt x="1420" y="1310"/>
                  </a:cubicBezTo>
                  <a:cubicBezTo>
                    <a:pt x="1425" y="1310"/>
                    <a:pt x="1430" y="1303"/>
                    <a:pt x="1432" y="1299"/>
                  </a:cubicBezTo>
                  <a:cubicBezTo>
                    <a:pt x="1435" y="1292"/>
                    <a:pt x="1434" y="1274"/>
                    <a:pt x="1432" y="1266"/>
                  </a:cubicBezTo>
                  <a:cubicBezTo>
                    <a:pt x="1431" y="1259"/>
                    <a:pt x="1426" y="1256"/>
                    <a:pt x="1426" y="1248"/>
                  </a:cubicBezTo>
                  <a:cubicBezTo>
                    <a:pt x="1425" y="1240"/>
                    <a:pt x="1424" y="1234"/>
                    <a:pt x="1419" y="1228"/>
                  </a:cubicBezTo>
                  <a:cubicBezTo>
                    <a:pt x="1418" y="1226"/>
                    <a:pt x="1409" y="1219"/>
                    <a:pt x="1407" y="1223"/>
                  </a:cubicBezTo>
                  <a:cubicBezTo>
                    <a:pt x="1410" y="1218"/>
                    <a:pt x="1412" y="1217"/>
                    <a:pt x="1415" y="1214"/>
                  </a:cubicBezTo>
                  <a:cubicBezTo>
                    <a:pt x="1418" y="1212"/>
                    <a:pt x="1419" y="1215"/>
                    <a:pt x="1421" y="1209"/>
                  </a:cubicBezTo>
                  <a:cubicBezTo>
                    <a:pt x="1423" y="1204"/>
                    <a:pt x="1421" y="1191"/>
                    <a:pt x="1416" y="1188"/>
                  </a:cubicBezTo>
                  <a:cubicBezTo>
                    <a:pt x="1412" y="1186"/>
                    <a:pt x="1408" y="1191"/>
                    <a:pt x="1404" y="1190"/>
                  </a:cubicBezTo>
                  <a:cubicBezTo>
                    <a:pt x="1399" y="1190"/>
                    <a:pt x="1398" y="1188"/>
                    <a:pt x="1394" y="1186"/>
                  </a:cubicBezTo>
                  <a:cubicBezTo>
                    <a:pt x="1384" y="1181"/>
                    <a:pt x="1382" y="1185"/>
                    <a:pt x="1374" y="1189"/>
                  </a:cubicBezTo>
                  <a:cubicBezTo>
                    <a:pt x="1374" y="1183"/>
                    <a:pt x="1375" y="1177"/>
                    <a:pt x="1373" y="1171"/>
                  </a:cubicBezTo>
                  <a:cubicBezTo>
                    <a:pt x="1369" y="1159"/>
                    <a:pt x="1367" y="1150"/>
                    <a:pt x="1353" y="1146"/>
                  </a:cubicBezTo>
                  <a:cubicBezTo>
                    <a:pt x="1346" y="1144"/>
                    <a:pt x="1342" y="1142"/>
                    <a:pt x="1348" y="1136"/>
                  </a:cubicBezTo>
                  <a:cubicBezTo>
                    <a:pt x="1347" y="1137"/>
                    <a:pt x="1354" y="1133"/>
                    <a:pt x="1354" y="1133"/>
                  </a:cubicBezTo>
                  <a:cubicBezTo>
                    <a:pt x="1357" y="1132"/>
                    <a:pt x="1355" y="1128"/>
                    <a:pt x="1359" y="1129"/>
                  </a:cubicBezTo>
                  <a:cubicBezTo>
                    <a:pt x="1366" y="1130"/>
                    <a:pt x="1371" y="1160"/>
                    <a:pt x="1380" y="1154"/>
                  </a:cubicBezTo>
                  <a:cubicBezTo>
                    <a:pt x="1383" y="1151"/>
                    <a:pt x="1382" y="1142"/>
                    <a:pt x="1384" y="1138"/>
                  </a:cubicBezTo>
                  <a:cubicBezTo>
                    <a:pt x="1385" y="1135"/>
                    <a:pt x="1387" y="1135"/>
                    <a:pt x="1388" y="1130"/>
                  </a:cubicBezTo>
                  <a:cubicBezTo>
                    <a:pt x="1389" y="1122"/>
                    <a:pt x="1388" y="1124"/>
                    <a:pt x="1394" y="1120"/>
                  </a:cubicBezTo>
                  <a:cubicBezTo>
                    <a:pt x="1393" y="1120"/>
                    <a:pt x="1404" y="1113"/>
                    <a:pt x="1400" y="1113"/>
                  </a:cubicBezTo>
                  <a:cubicBezTo>
                    <a:pt x="1409" y="1113"/>
                    <a:pt x="1419" y="1116"/>
                    <a:pt x="1428" y="1120"/>
                  </a:cubicBezTo>
                  <a:cubicBezTo>
                    <a:pt x="1436" y="1124"/>
                    <a:pt x="1446" y="1135"/>
                    <a:pt x="1456" y="1130"/>
                  </a:cubicBezTo>
                  <a:cubicBezTo>
                    <a:pt x="1472" y="1121"/>
                    <a:pt x="1457" y="1095"/>
                    <a:pt x="1462" y="1082"/>
                  </a:cubicBezTo>
                  <a:cubicBezTo>
                    <a:pt x="1460" y="1075"/>
                    <a:pt x="1459" y="1073"/>
                    <a:pt x="1454" y="1070"/>
                  </a:cubicBezTo>
                  <a:cubicBezTo>
                    <a:pt x="1450" y="1067"/>
                    <a:pt x="1444" y="1063"/>
                    <a:pt x="1440" y="1063"/>
                  </a:cubicBezTo>
                  <a:cubicBezTo>
                    <a:pt x="1438" y="1067"/>
                    <a:pt x="1438" y="1074"/>
                    <a:pt x="1438" y="1079"/>
                  </a:cubicBezTo>
                  <a:cubicBezTo>
                    <a:pt x="1432" y="1078"/>
                    <a:pt x="1432" y="1073"/>
                    <a:pt x="1430" y="1069"/>
                  </a:cubicBezTo>
                  <a:cubicBezTo>
                    <a:pt x="1428" y="1065"/>
                    <a:pt x="1425" y="1062"/>
                    <a:pt x="1421" y="1059"/>
                  </a:cubicBezTo>
                  <a:cubicBezTo>
                    <a:pt x="1418" y="1062"/>
                    <a:pt x="1414" y="1064"/>
                    <a:pt x="1409" y="1062"/>
                  </a:cubicBezTo>
                  <a:cubicBezTo>
                    <a:pt x="1409" y="1062"/>
                    <a:pt x="1409" y="1061"/>
                    <a:pt x="1409" y="1061"/>
                  </a:cubicBezTo>
                  <a:cubicBezTo>
                    <a:pt x="1413" y="1059"/>
                    <a:pt x="1416" y="1056"/>
                    <a:pt x="1411" y="1054"/>
                  </a:cubicBezTo>
                  <a:cubicBezTo>
                    <a:pt x="1413" y="1049"/>
                    <a:pt x="1407" y="1048"/>
                    <a:pt x="1404" y="1044"/>
                  </a:cubicBezTo>
                  <a:cubicBezTo>
                    <a:pt x="1404" y="1044"/>
                    <a:pt x="1405" y="1044"/>
                    <a:pt x="1406" y="1044"/>
                  </a:cubicBezTo>
                  <a:cubicBezTo>
                    <a:pt x="1405" y="1041"/>
                    <a:pt x="1404" y="1037"/>
                    <a:pt x="1403" y="1035"/>
                  </a:cubicBezTo>
                  <a:cubicBezTo>
                    <a:pt x="1402" y="1032"/>
                    <a:pt x="1397" y="1034"/>
                    <a:pt x="1400" y="1028"/>
                  </a:cubicBezTo>
                  <a:cubicBezTo>
                    <a:pt x="1404" y="1029"/>
                    <a:pt x="1410" y="1029"/>
                    <a:pt x="1411" y="1024"/>
                  </a:cubicBezTo>
                  <a:cubicBezTo>
                    <a:pt x="1418" y="1022"/>
                    <a:pt x="1430" y="1033"/>
                    <a:pt x="1432" y="1039"/>
                  </a:cubicBezTo>
                  <a:cubicBezTo>
                    <a:pt x="1442" y="1041"/>
                    <a:pt x="1443" y="1032"/>
                    <a:pt x="1441" y="1024"/>
                  </a:cubicBezTo>
                  <a:cubicBezTo>
                    <a:pt x="1437" y="1012"/>
                    <a:pt x="1428" y="1013"/>
                    <a:pt x="1419" y="1007"/>
                  </a:cubicBezTo>
                  <a:cubicBezTo>
                    <a:pt x="1415" y="1004"/>
                    <a:pt x="1412" y="1001"/>
                    <a:pt x="1408" y="999"/>
                  </a:cubicBezTo>
                  <a:cubicBezTo>
                    <a:pt x="1406" y="997"/>
                    <a:pt x="1402" y="995"/>
                    <a:pt x="1400" y="993"/>
                  </a:cubicBezTo>
                  <a:cubicBezTo>
                    <a:pt x="1399" y="991"/>
                    <a:pt x="1401" y="988"/>
                    <a:pt x="1400" y="987"/>
                  </a:cubicBezTo>
                  <a:cubicBezTo>
                    <a:pt x="1392" y="981"/>
                    <a:pt x="1385" y="996"/>
                    <a:pt x="1382" y="1003"/>
                  </a:cubicBezTo>
                  <a:cubicBezTo>
                    <a:pt x="1380" y="1010"/>
                    <a:pt x="1383" y="1018"/>
                    <a:pt x="1380" y="1024"/>
                  </a:cubicBezTo>
                  <a:cubicBezTo>
                    <a:pt x="1376" y="1024"/>
                    <a:pt x="1372" y="1024"/>
                    <a:pt x="1368" y="1024"/>
                  </a:cubicBezTo>
                  <a:cubicBezTo>
                    <a:pt x="1368" y="1017"/>
                    <a:pt x="1371" y="1009"/>
                    <a:pt x="1373" y="1002"/>
                  </a:cubicBezTo>
                  <a:cubicBezTo>
                    <a:pt x="1374" y="999"/>
                    <a:pt x="1376" y="995"/>
                    <a:pt x="1377" y="991"/>
                  </a:cubicBezTo>
                  <a:cubicBezTo>
                    <a:pt x="1377" y="990"/>
                    <a:pt x="1376" y="987"/>
                    <a:pt x="1377" y="986"/>
                  </a:cubicBezTo>
                  <a:cubicBezTo>
                    <a:pt x="1377" y="984"/>
                    <a:pt x="1379" y="982"/>
                    <a:pt x="1379" y="981"/>
                  </a:cubicBezTo>
                  <a:cubicBezTo>
                    <a:pt x="1383" y="971"/>
                    <a:pt x="1385" y="965"/>
                    <a:pt x="1384" y="954"/>
                  </a:cubicBezTo>
                  <a:cubicBezTo>
                    <a:pt x="1383" y="946"/>
                    <a:pt x="1384" y="938"/>
                    <a:pt x="1384" y="930"/>
                  </a:cubicBezTo>
                  <a:cubicBezTo>
                    <a:pt x="1385" y="926"/>
                    <a:pt x="1384" y="923"/>
                    <a:pt x="1385" y="919"/>
                  </a:cubicBezTo>
                  <a:cubicBezTo>
                    <a:pt x="1386" y="917"/>
                    <a:pt x="1389" y="912"/>
                    <a:pt x="1389" y="910"/>
                  </a:cubicBezTo>
                  <a:cubicBezTo>
                    <a:pt x="1389" y="903"/>
                    <a:pt x="1387" y="896"/>
                    <a:pt x="1387" y="889"/>
                  </a:cubicBezTo>
                  <a:cubicBezTo>
                    <a:pt x="1394" y="893"/>
                    <a:pt x="1395" y="877"/>
                    <a:pt x="1398" y="874"/>
                  </a:cubicBezTo>
                  <a:cubicBezTo>
                    <a:pt x="1404" y="864"/>
                    <a:pt x="1406" y="874"/>
                    <a:pt x="1414" y="873"/>
                  </a:cubicBezTo>
                  <a:cubicBezTo>
                    <a:pt x="1429" y="873"/>
                    <a:pt x="1422" y="847"/>
                    <a:pt x="1411" y="844"/>
                  </a:cubicBezTo>
                  <a:cubicBezTo>
                    <a:pt x="1411" y="840"/>
                    <a:pt x="1415" y="839"/>
                    <a:pt x="1417" y="836"/>
                  </a:cubicBezTo>
                  <a:cubicBezTo>
                    <a:pt x="1429" y="837"/>
                    <a:pt x="1438" y="829"/>
                    <a:pt x="1441" y="819"/>
                  </a:cubicBezTo>
                  <a:cubicBezTo>
                    <a:pt x="1445" y="804"/>
                    <a:pt x="1431" y="811"/>
                    <a:pt x="1427" y="800"/>
                  </a:cubicBezTo>
                  <a:cubicBezTo>
                    <a:pt x="1425" y="794"/>
                    <a:pt x="1426" y="788"/>
                    <a:pt x="1428" y="782"/>
                  </a:cubicBezTo>
                  <a:cubicBezTo>
                    <a:pt x="1432" y="772"/>
                    <a:pt x="1434" y="762"/>
                    <a:pt x="1435" y="751"/>
                  </a:cubicBezTo>
                  <a:cubicBezTo>
                    <a:pt x="1436" y="742"/>
                    <a:pt x="1440" y="737"/>
                    <a:pt x="1450" y="739"/>
                  </a:cubicBezTo>
                  <a:cubicBezTo>
                    <a:pt x="1458" y="741"/>
                    <a:pt x="1457" y="750"/>
                    <a:pt x="1467" y="746"/>
                  </a:cubicBezTo>
                  <a:cubicBezTo>
                    <a:pt x="1477" y="742"/>
                    <a:pt x="1480" y="723"/>
                    <a:pt x="1484" y="713"/>
                  </a:cubicBezTo>
                  <a:cubicBezTo>
                    <a:pt x="1487" y="705"/>
                    <a:pt x="1491" y="699"/>
                    <a:pt x="1486" y="692"/>
                  </a:cubicBezTo>
                  <a:cubicBezTo>
                    <a:pt x="1482" y="687"/>
                    <a:pt x="1472" y="686"/>
                    <a:pt x="1465" y="688"/>
                  </a:cubicBezTo>
                  <a:cubicBezTo>
                    <a:pt x="1460" y="689"/>
                    <a:pt x="1458" y="693"/>
                    <a:pt x="1452" y="693"/>
                  </a:cubicBezTo>
                  <a:cubicBezTo>
                    <a:pt x="1450" y="693"/>
                    <a:pt x="1448" y="691"/>
                    <a:pt x="1445" y="691"/>
                  </a:cubicBezTo>
                  <a:cubicBezTo>
                    <a:pt x="1442" y="692"/>
                    <a:pt x="1443" y="693"/>
                    <a:pt x="1441" y="694"/>
                  </a:cubicBezTo>
                  <a:cubicBezTo>
                    <a:pt x="1433" y="699"/>
                    <a:pt x="1426" y="703"/>
                    <a:pt x="1421" y="710"/>
                  </a:cubicBezTo>
                  <a:cubicBezTo>
                    <a:pt x="1416" y="716"/>
                    <a:pt x="1415" y="725"/>
                    <a:pt x="1415" y="732"/>
                  </a:cubicBezTo>
                  <a:cubicBezTo>
                    <a:pt x="1416" y="737"/>
                    <a:pt x="1417" y="739"/>
                    <a:pt x="1413" y="740"/>
                  </a:cubicBezTo>
                  <a:cubicBezTo>
                    <a:pt x="1409" y="742"/>
                    <a:pt x="1403" y="741"/>
                    <a:pt x="1402" y="737"/>
                  </a:cubicBezTo>
                  <a:cubicBezTo>
                    <a:pt x="1401" y="735"/>
                    <a:pt x="1403" y="729"/>
                    <a:pt x="1404" y="727"/>
                  </a:cubicBezTo>
                  <a:cubicBezTo>
                    <a:pt x="1404" y="722"/>
                    <a:pt x="1402" y="721"/>
                    <a:pt x="1405" y="716"/>
                  </a:cubicBezTo>
                  <a:cubicBezTo>
                    <a:pt x="1406" y="714"/>
                    <a:pt x="1411" y="710"/>
                    <a:pt x="1411" y="707"/>
                  </a:cubicBezTo>
                  <a:cubicBezTo>
                    <a:pt x="1412" y="703"/>
                    <a:pt x="1408" y="701"/>
                    <a:pt x="1409" y="697"/>
                  </a:cubicBezTo>
                  <a:cubicBezTo>
                    <a:pt x="1414" y="696"/>
                    <a:pt x="1418" y="688"/>
                    <a:pt x="1412" y="686"/>
                  </a:cubicBezTo>
                  <a:cubicBezTo>
                    <a:pt x="1415" y="684"/>
                    <a:pt x="1420" y="682"/>
                    <a:pt x="1422" y="679"/>
                  </a:cubicBezTo>
                  <a:cubicBezTo>
                    <a:pt x="1424" y="675"/>
                    <a:pt x="1422" y="671"/>
                    <a:pt x="1423" y="668"/>
                  </a:cubicBezTo>
                  <a:cubicBezTo>
                    <a:pt x="1427" y="660"/>
                    <a:pt x="1435" y="661"/>
                    <a:pt x="1441" y="664"/>
                  </a:cubicBezTo>
                  <a:cubicBezTo>
                    <a:pt x="1446" y="666"/>
                    <a:pt x="1450" y="667"/>
                    <a:pt x="1455" y="669"/>
                  </a:cubicBezTo>
                  <a:cubicBezTo>
                    <a:pt x="1459" y="671"/>
                    <a:pt x="1462" y="674"/>
                    <a:pt x="1466" y="675"/>
                  </a:cubicBezTo>
                  <a:cubicBezTo>
                    <a:pt x="1473" y="676"/>
                    <a:pt x="1482" y="674"/>
                    <a:pt x="1490" y="674"/>
                  </a:cubicBezTo>
                  <a:cubicBezTo>
                    <a:pt x="1499" y="674"/>
                    <a:pt x="1505" y="672"/>
                    <a:pt x="1512" y="665"/>
                  </a:cubicBezTo>
                  <a:cubicBezTo>
                    <a:pt x="1518" y="659"/>
                    <a:pt x="1518" y="652"/>
                    <a:pt x="1522" y="645"/>
                  </a:cubicBezTo>
                  <a:cubicBezTo>
                    <a:pt x="1525" y="640"/>
                    <a:pt x="1534" y="637"/>
                    <a:pt x="1529" y="630"/>
                  </a:cubicBezTo>
                  <a:cubicBezTo>
                    <a:pt x="1525" y="623"/>
                    <a:pt x="1513" y="626"/>
                    <a:pt x="1507" y="622"/>
                  </a:cubicBezTo>
                  <a:cubicBezTo>
                    <a:pt x="1509" y="619"/>
                    <a:pt x="1503" y="613"/>
                    <a:pt x="1499" y="613"/>
                  </a:cubicBezTo>
                  <a:cubicBezTo>
                    <a:pt x="1493" y="612"/>
                    <a:pt x="1490" y="618"/>
                    <a:pt x="1485" y="620"/>
                  </a:cubicBezTo>
                  <a:cubicBezTo>
                    <a:pt x="1482" y="622"/>
                    <a:pt x="1480" y="621"/>
                    <a:pt x="1478" y="622"/>
                  </a:cubicBezTo>
                  <a:cubicBezTo>
                    <a:pt x="1476" y="622"/>
                    <a:pt x="1472" y="623"/>
                    <a:pt x="1470" y="623"/>
                  </a:cubicBezTo>
                  <a:cubicBezTo>
                    <a:pt x="1465" y="622"/>
                    <a:pt x="1462" y="615"/>
                    <a:pt x="1456" y="615"/>
                  </a:cubicBezTo>
                  <a:cubicBezTo>
                    <a:pt x="1454" y="614"/>
                    <a:pt x="1450" y="614"/>
                    <a:pt x="1449" y="611"/>
                  </a:cubicBezTo>
                  <a:cubicBezTo>
                    <a:pt x="1447" y="611"/>
                    <a:pt x="1445" y="611"/>
                    <a:pt x="1444" y="611"/>
                  </a:cubicBezTo>
                  <a:cubicBezTo>
                    <a:pt x="1444" y="603"/>
                    <a:pt x="1431" y="600"/>
                    <a:pt x="1425" y="606"/>
                  </a:cubicBezTo>
                  <a:cubicBezTo>
                    <a:pt x="1422" y="609"/>
                    <a:pt x="1420" y="612"/>
                    <a:pt x="1416" y="616"/>
                  </a:cubicBezTo>
                  <a:cubicBezTo>
                    <a:pt x="1413" y="618"/>
                    <a:pt x="1411" y="622"/>
                    <a:pt x="1407" y="624"/>
                  </a:cubicBezTo>
                  <a:cubicBezTo>
                    <a:pt x="1408" y="621"/>
                    <a:pt x="1410" y="619"/>
                    <a:pt x="1410" y="616"/>
                  </a:cubicBezTo>
                  <a:cubicBezTo>
                    <a:pt x="1406" y="616"/>
                    <a:pt x="1401" y="615"/>
                    <a:pt x="1397" y="613"/>
                  </a:cubicBezTo>
                  <a:cubicBezTo>
                    <a:pt x="1397" y="613"/>
                    <a:pt x="1397" y="613"/>
                    <a:pt x="1397" y="613"/>
                  </a:cubicBezTo>
                  <a:cubicBezTo>
                    <a:pt x="1398" y="612"/>
                    <a:pt x="1407" y="613"/>
                    <a:pt x="1409" y="613"/>
                  </a:cubicBezTo>
                  <a:cubicBezTo>
                    <a:pt x="1415" y="612"/>
                    <a:pt x="1414" y="610"/>
                    <a:pt x="1419" y="606"/>
                  </a:cubicBezTo>
                  <a:cubicBezTo>
                    <a:pt x="1425" y="600"/>
                    <a:pt x="1430" y="595"/>
                    <a:pt x="1438" y="599"/>
                  </a:cubicBezTo>
                  <a:cubicBezTo>
                    <a:pt x="1439" y="600"/>
                    <a:pt x="1440" y="602"/>
                    <a:pt x="1442" y="603"/>
                  </a:cubicBezTo>
                  <a:cubicBezTo>
                    <a:pt x="1443" y="604"/>
                    <a:pt x="1445" y="604"/>
                    <a:pt x="1447" y="604"/>
                  </a:cubicBezTo>
                  <a:cubicBezTo>
                    <a:pt x="1451" y="606"/>
                    <a:pt x="1452" y="608"/>
                    <a:pt x="1457" y="610"/>
                  </a:cubicBezTo>
                  <a:cubicBezTo>
                    <a:pt x="1463" y="612"/>
                    <a:pt x="1466" y="610"/>
                    <a:pt x="1471" y="607"/>
                  </a:cubicBezTo>
                  <a:cubicBezTo>
                    <a:pt x="1473" y="606"/>
                    <a:pt x="1475" y="603"/>
                    <a:pt x="1477" y="602"/>
                  </a:cubicBezTo>
                  <a:cubicBezTo>
                    <a:pt x="1478" y="601"/>
                    <a:pt x="1485" y="601"/>
                    <a:pt x="1485" y="601"/>
                  </a:cubicBezTo>
                  <a:cubicBezTo>
                    <a:pt x="1489" y="596"/>
                    <a:pt x="1484" y="594"/>
                    <a:pt x="1484" y="590"/>
                  </a:cubicBezTo>
                  <a:cubicBezTo>
                    <a:pt x="1487" y="590"/>
                    <a:pt x="1486" y="589"/>
                    <a:pt x="1488" y="588"/>
                  </a:cubicBezTo>
                  <a:cubicBezTo>
                    <a:pt x="1492" y="588"/>
                    <a:pt x="1492" y="594"/>
                    <a:pt x="1496" y="596"/>
                  </a:cubicBezTo>
                  <a:cubicBezTo>
                    <a:pt x="1501" y="597"/>
                    <a:pt x="1505" y="595"/>
                    <a:pt x="1509" y="597"/>
                  </a:cubicBezTo>
                  <a:cubicBezTo>
                    <a:pt x="1513" y="599"/>
                    <a:pt x="1516" y="603"/>
                    <a:pt x="1520" y="604"/>
                  </a:cubicBezTo>
                  <a:cubicBezTo>
                    <a:pt x="1523" y="605"/>
                    <a:pt x="1527" y="603"/>
                    <a:pt x="1531" y="602"/>
                  </a:cubicBezTo>
                  <a:cubicBezTo>
                    <a:pt x="1535" y="601"/>
                    <a:pt x="1536" y="602"/>
                    <a:pt x="1539" y="597"/>
                  </a:cubicBezTo>
                  <a:cubicBezTo>
                    <a:pt x="1540" y="594"/>
                    <a:pt x="1540" y="588"/>
                    <a:pt x="1542" y="586"/>
                  </a:cubicBezTo>
                  <a:cubicBezTo>
                    <a:pt x="1547" y="581"/>
                    <a:pt x="1559" y="584"/>
                    <a:pt x="1565" y="581"/>
                  </a:cubicBezTo>
                  <a:cubicBezTo>
                    <a:pt x="1568" y="579"/>
                    <a:pt x="1572" y="576"/>
                    <a:pt x="1572" y="572"/>
                  </a:cubicBezTo>
                  <a:cubicBezTo>
                    <a:pt x="1573" y="568"/>
                    <a:pt x="1568" y="564"/>
                    <a:pt x="1567" y="559"/>
                  </a:cubicBezTo>
                  <a:cubicBezTo>
                    <a:pt x="1567" y="559"/>
                    <a:pt x="1565" y="546"/>
                    <a:pt x="1562" y="548"/>
                  </a:cubicBezTo>
                  <a:cubicBezTo>
                    <a:pt x="1564" y="547"/>
                    <a:pt x="1563" y="547"/>
                    <a:pt x="1565" y="547"/>
                  </a:cubicBezTo>
                  <a:cubicBezTo>
                    <a:pt x="1568" y="540"/>
                    <a:pt x="1575" y="543"/>
                    <a:pt x="1580" y="544"/>
                  </a:cubicBezTo>
                  <a:cubicBezTo>
                    <a:pt x="1588" y="545"/>
                    <a:pt x="1590" y="544"/>
                    <a:pt x="1594" y="538"/>
                  </a:cubicBezTo>
                  <a:cubicBezTo>
                    <a:pt x="1596" y="536"/>
                    <a:pt x="1597" y="534"/>
                    <a:pt x="1599" y="532"/>
                  </a:cubicBezTo>
                  <a:cubicBezTo>
                    <a:pt x="1601" y="530"/>
                    <a:pt x="1601" y="529"/>
                    <a:pt x="1602" y="526"/>
                  </a:cubicBezTo>
                  <a:cubicBezTo>
                    <a:pt x="1604" y="521"/>
                    <a:pt x="1606" y="517"/>
                    <a:pt x="1613" y="517"/>
                  </a:cubicBezTo>
                  <a:cubicBezTo>
                    <a:pt x="1611" y="499"/>
                    <a:pt x="1643" y="498"/>
                    <a:pt x="1641" y="479"/>
                  </a:cubicBezTo>
                  <a:cubicBezTo>
                    <a:pt x="1641" y="474"/>
                    <a:pt x="1641" y="469"/>
                    <a:pt x="1640" y="464"/>
                  </a:cubicBezTo>
                  <a:cubicBezTo>
                    <a:pt x="1639" y="461"/>
                    <a:pt x="1634" y="454"/>
                    <a:pt x="1632" y="453"/>
                  </a:cubicBezTo>
                  <a:cubicBezTo>
                    <a:pt x="1633" y="454"/>
                    <a:pt x="1636" y="454"/>
                    <a:pt x="1637" y="455"/>
                  </a:cubicBezTo>
                  <a:cubicBezTo>
                    <a:pt x="1637" y="445"/>
                    <a:pt x="1632" y="445"/>
                    <a:pt x="1627" y="438"/>
                  </a:cubicBezTo>
                  <a:cubicBezTo>
                    <a:pt x="1624" y="434"/>
                    <a:pt x="1621" y="428"/>
                    <a:pt x="1617" y="425"/>
                  </a:cubicBezTo>
                  <a:cubicBezTo>
                    <a:pt x="1615" y="423"/>
                    <a:pt x="1604" y="416"/>
                    <a:pt x="1602" y="419"/>
                  </a:cubicBezTo>
                  <a:cubicBezTo>
                    <a:pt x="1604" y="416"/>
                    <a:pt x="1599" y="412"/>
                    <a:pt x="1598" y="409"/>
                  </a:cubicBezTo>
                  <a:cubicBezTo>
                    <a:pt x="1596" y="408"/>
                    <a:pt x="1595" y="408"/>
                    <a:pt x="1593" y="409"/>
                  </a:cubicBezTo>
                  <a:cubicBezTo>
                    <a:pt x="1591" y="404"/>
                    <a:pt x="1582" y="404"/>
                    <a:pt x="1579" y="404"/>
                  </a:cubicBezTo>
                  <a:cubicBezTo>
                    <a:pt x="1573" y="405"/>
                    <a:pt x="1566" y="409"/>
                    <a:pt x="1561" y="408"/>
                  </a:cubicBezTo>
                  <a:cubicBezTo>
                    <a:pt x="1561" y="402"/>
                    <a:pt x="1563" y="396"/>
                    <a:pt x="1556" y="393"/>
                  </a:cubicBezTo>
                  <a:cubicBezTo>
                    <a:pt x="1549" y="390"/>
                    <a:pt x="1541" y="395"/>
                    <a:pt x="1536" y="390"/>
                  </a:cubicBezTo>
                  <a:cubicBezTo>
                    <a:pt x="1533" y="387"/>
                    <a:pt x="1534" y="385"/>
                    <a:pt x="1530" y="385"/>
                  </a:cubicBezTo>
                  <a:cubicBezTo>
                    <a:pt x="1527" y="384"/>
                    <a:pt x="1524" y="388"/>
                    <a:pt x="1523" y="390"/>
                  </a:cubicBezTo>
                  <a:cubicBezTo>
                    <a:pt x="1519" y="396"/>
                    <a:pt x="1516" y="402"/>
                    <a:pt x="1512" y="407"/>
                  </a:cubicBezTo>
                  <a:cubicBezTo>
                    <a:pt x="1507" y="414"/>
                    <a:pt x="1509" y="414"/>
                    <a:pt x="1512" y="420"/>
                  </a:cubicBezTo>
                  <a:cubicBezTo>
                    <a:pt x="1513" y="423"/>
                    <a:pt x="1513" y="425"/>
                    <a:pt x="1514" y="428"/>
                  </a:cubicBezTo>
                  <a:cubicBezTo>
                    <a:pt x="1515" y="430"/>
                    <a:pt x="1518" y="433"/>
                    <a:pt x="1518" y="436"/>
                  </a:cubicBezTo>
                  <a:cubicBezTo>
                    <a:pt x="1513" y="437"/>
                    <a:pt x="1512" y="432"/>
                    <a:pt x="1509" y="430"/>
                  </a:cubicBezTo>
                  <a:cubicBezTo>
                    <a:pt x="1508" y="429"/>
                    <a:pt x="1506" y="427"/>
                    <a:pt x="1504" y="427"/>
                  </a:cubicBezTo>
                  <a:cubicBezTo>
                    <a:pt x="1501" y="428"/>
                    <a:pt x="1504" y="430"/>
                    <a:pt x="1502" y="431"/>
                  </a:cubicBezTo>
                  <a:cubicBezTo>
                    <a:pt x="1501" y="434"/>
                    <a:pt x="1497" y="437"/>
                    <a:pt x="1498" y="441"/>
                  </a:cubicBezTo>
                  <a:cubicBezTo>
                    <a:pt x="1498" y="444"/>
                    <a:pt x="1501" y="446"/>
                    <a:pt x="1501" y="450"/>
                  </a:cubicBezTo>
                  <a:cubicBezTo>
                    <a:pt x="1500" y="450"/>
                    <a:pt x="1499" y="451"/>
                    <a:pt x="1498" y="451"/>
                  </a:cubicBezTo>
                  <a:cubicBezTo>
                    <a:pt x="1499" y="453"/>
                    <a:pt x="1498" y="454"/>
                    <a:pt x="1498" y="456"/>
                  </a:cubicBezTo>
                  <a:cubicBezTo>
                    <a:pt x="1492" y="452"/>
                    <a:pt x="1492" y="450"/>
                    <a:pt x="1492" y="458"/>
                  </a:cubicBezTo>
                  <a:cubicBezTo>
                    <a:pt x="1492" y="460"/>
                    <a:pt x="1492" y="464"/>
                    <a:pt x="1491" y="465"/>
                  </a:cubicBezTo>
                  <a:cubicBezTo>
                    <a:pt x="1491" y="466"/>
                    <a:pt x="1486" y="473"/>
                    <a:pt x="1486" y="473"/>
                  </a:cubicBezTo>
                  <a:cubicBezTo>
                    <a:pt x="1479" y="475"/>
                    <a:pt x="1481" y="468"/>
                    <a:pt x="1480" y="464"/>
                  </a:cubicBezTo>
                  <a:cubicBezTo>
                    <a:pt x="1478" y="456"/>
                    <a:pt x="1474" y="460"/>
                    <a:pt x="1474" y="467"/>
                  </a:cubicBezTo>
                  <a:cubicBezTo>
                    <a:pt x="1467" y="468"/>
                    <a:pt x="1469" y="460"/>
                    <a:pt x="1468" y="455"/>
                  </a:cubicBezTo>
                  <a:cubicBezTo>
                    <a:pt x="1465" y="454"/>
                    <a:pt x="1462" y="455"/>
                    <a:pt x="1458" y="456"/>
                  </a:cubicBezTo>
                  <a:cubicBezTo>
                    <a:pt x="1459" y="454"/>
                    <a:pt x="1458" y="453"/>
                    <a:pt x="1458" y="452"/>
                  </a:cubicBezTo>
                  <a:cubicBezTo>
                    <a:pt x="1453" y="451"/>
                    <a:pt x="1448" y="458"/>
                    <a:pt x="1446" y="460"/>
                  </a:cubicBezTo>
                  <a:cubicBezTo>
                    <a:pt x="1445" y="461"/>
                    <a:pt x="1445" y="463"/>
                    <a:pt x="1444" y="464"/>
                  </a:cubicBezTo>
                  <a:cubicBezTo>
                    <a:pt x="1443" y="465"/>
                    <a:pt x="1440" y="464"/>
                    <a:pt x="1439" y="465"/>
                  </a:cubicBezTo>
                  <a:cubicBezTo>
                    <a:pt x="1437" y="467"/>
                    <a:pt x="1435" y="468"/>
                    <a:pt x="1435" y="471"/>
                  </a:cubicBezTo>
                  <a:cubicBezTo>
                    <a:pt x="1434" y="471"/>
                    <a:pt x="1432" y="471"/>
                    <a:pt x="1431" y="470"/>
                  </a:cubicBezTo>
                  <a:cubicBezTo>
                    <a:pt x="1431" y="465"/>
                    <a:pt x="1435" y="461"/>
                    <a:pt x="1435" y="455"/>
                  </a:cubicBezTo>
                  <a:cubicBezTo>
                    <a:pt x="1436" y="450"/>
                    <a:pt x="1438" y="444"/>
                    <a:pt x="1435" y="439"/>
                  </a:cubicBezTo>
                  <a:cubicBezTo>
                    <a:pt x="1440" y="439"/>
                    <a:pt x="1446" y="436"/>
                    <a:pt x="1447" y="431"/>
                  </a:cubicBezTo>
                  <a:cubicBezTo>
                    <a:pt x="1442" y="428"/>
                    <a:pt x="1438" y="436"/>
                    <a:pt x="1433" y="435"/>
                  </a:cubicBezTo>
                  <a:cubicBezTo>
                    <a:pt x="1435" y="433"/>
                    <a:pt x="1438" y="430"/>
                    <a:pt x="1438" y="427"/>
                  </a:cubicBezTo>
                  <a:cubicBezTo>
                    <a:pt x="1436" y="427"/>
                    <a:pt x="1432" y="430"/>
                    <a:pt x="1432" y="430"/>
                  </a:cubicBezTo>
                  <a:cubicBezTo>
                    <a:pt x="1428" y="429"/>
                    <a:pt x="1430" y="428"/>
                    <a:pt x="1429" y="425"/>
                  </a:cubicBezTo>
                  <a:cubicBezTo>
                    <a:pt x="1426" y="422"/>
                    <a:pt x="1426" y="419"/>
                    <a:pt x="1426" y="414"/>
                  </a:cubicBezTo>
                  <a:cubicBezTo>
                    <a:pt x="1422" y="416"/>
                    <a:pt x="1418" y="418"/>
                    <a:pt x="1417" y="422"/>
                  </a:cubicBezTo>
                  <a:cubicBezTo>
                    <a:pt x="1417" y="424"/>
                    <a:pt x="1419" y="427"/>
                    <a:pt x="1420" y="429"/>
                  </a:cubicBezTo>
                  <a:cubicBezTo>
                    <a:pt x="1420" y="429"/>
                    <a:pt x="1417" y="432"/>
                    <a:pt x="1418" y="434"/>
                  </a:cubicBezTo>
                  <a:cubicBezTo>
                    <a:pt x="1418" y="434"/>
                    <a:pt x="1419" y="434"/>
                    <a:pt x="1419" y="434"/>
                  </a:cubicBezTo>
                  <a:cubicBezTo>
                    <a:pt x="1416" y="438"/>
                    <a:pt x="1418" y="441"/>
                    <a:pt x="1423" y="439"/>
                  </a:cubicBezTo>
                  <a:cubicBezTo>
                    <a:pt x="1421" y="443"/>
                    <a:pt x="1417" y="447"/>
                    <a:pt x="1415" y="450"/>
                  </a:cubicBezTo>
                  <a:cubicBezTo>
                    <a:pt x="1410" y="458"/>
                    <a:pt x="1403" y="466"/>
                    <a:pt x="1399" y="475"/>
                  </a:cubicBezTo>
                  <a:cubicBezTo>
                    <a:pt x="1398" y="478"/>
                    <a:pt x="1399" y="482"/>
                    <a:pt x="1398" y="485"/>
                  </a:cubicBezTo>
                  <a:cubicBezTo>
                    <a:pt x="1397" y="487"/>
                    <a:pt x="1394" y="489"/>
                    <a:pt x="1391" y="491"/>
                  </a:cubicBezTo>
                  <a:cubicBezTo>
                    <a:pt x="1388" y="494"/>
                    <a:pt x="1389" y="494"/>
                    <a:pt x="1388" y="498"/>
                  </a:cubicBezTo>
                  <a:cubicBezTo>
                    <a:pt x="1387" y="502"/>
                    <a:pt x="1384" y="503"/>
                    <a:pt x="1382" y="506"/>
                  </a:cubicBezTo>
                  <a:cubicBezTo>
                    <a:pt x="1378" y="510"/>
                    <a:pt x="1373" y="514"/>
                    <a:pt x="1371" y="519"/>
                  </a:cubicBezTo>
                  <a:cubicBezTo>
                    <a:pt x="1370" y="521"/>
                    <a:pt x="1370" y="523"/>
                    <a:pt x="1368" y="525"/>
                  </a:cubicBezTo>
                  <a:cubicBezTo>
                    <a:pt x="1367" y="528"/>
                    <a:pt x="1364" y="529"/>
                    <a:pt x="1363" y="531"/>
                  </a:cubicBezTo>
                  <a:cubicBezTo>
                    <a:pt x="1362" y="534"/>
                    <a:pt x="1360" y="536"/>
                    <a:pt x="1359" y="538"/>
                  </a:cubicBezTo>
                  <a:cubicBezTo>
                    <a:pt x="1358" y="539"/>
                    <a:pt x="1358" y="542"/>
                    <a:pt x="1357" y="542"/>
                  </a:cubicBezTo>
                  <a:cubicBezTo>
                    <a:pt x="1356" y="543"/>
                    <a:pt x="1354" y="543"/>
                    <a:pt x="1353" y="544"/>
                  </a:cubicBezTo>
                  <a:cubicBezTo>
                    <a:pt x="1351" y="546"/>
                    <a:pt x="1350" y="549"/>
                    <a:pt x="1348" y="551"/>
                  </a:cubicBezTo>
                  <a:cubicBezTo>
                    <a:pt x="1345" y="553"/>
                    <a:pt x="1341" y="552"/>
                    <a:pt x="1339" y="554"/>
                  </a:cubicBezTo>
                  <a:cubicBezTo>
                    <a:pt x="1338" y="556"/>
                    <a:pt x="1338" y="558"/>
                    <a:pt x="1339" y="560"/>
                  </a:cubicBezTo>
                  <a:cubicBezTo>
                    <a:pt x="1339" y="564"/>
                    <a:pt x="1339" y="572"/>
                    <a:pt x="1334" y="572"/>
                  </a:cubicBezTo>
                  <a:cubicBezTo>
                    <a:pt x="1334" y="577"/>
                    <a:pt x="1334" y="581"/>
                    <a:pt x="1332" y="585"/>
                  </a:cubicBezTo>
                  <a:cubicBezTo>
                    <a:pt x="1330" y="589"/>
                    <a:pt x="1325" y="592"/>
                    <a:pt x="1325" y="596"/>
                  </a:cubicBezTo>
                  <a:cubicBezTo>
                    <a:pt x="1325" y="602"/>
                    <a:pt x="1335" y="603"/>
                    <a:pt x="1333" y="609"/>
                  </a:cubicBezTo>
                  <a:cubicBezTo>
                    <a:pt x="1329" y="610"/>
                    <a:pt x="1326" y="603"/>
                    <a:pt x="1323" y="601"/>
                  </a:cubicBezTo>
                  <a:cubicBezTo>
                    <a:pt x="1317" y="599"/>
                    <a:pt x="1318" y="607"/>
                    <a:pt x="1312" y="607"/>
                  </a:cubicBezTo>
                  <a:cubicBezTo>
                    <a:pt x="1311" y="604"/>
                    <a:pt x="1314" y="603"/>
                    <a:pt x="1315" y="601"/>
                  </a:cubicBezTo>
                  <a:cubicBezTo>
                    <a:pt x="1317" y="598"/>
                    <a:pt x="1317" y="597"/>
                    <a:pt x="1318" y="594"/>
                  </a:cubicBezTo>
                  <a:cubicBezTo>
                    <a:pt x="1318" y="592"/>
                    <a:pt x="1329" y="582"/>
                    <a:pt x="1320" y="584"/>
                  </a:cubicBezTo>
                  <a:cubicBezTo>
                    <a:pt x="1320" y="584"/>
                    <a:pt x="1320" y="583"/>
                    <a:pt x="1320" y="583"/>
                  </a:cubicBezTo>
                  <a:cubicBezTo>
                    <a:pt x="1327" y="583"/>
                    <a:pt x="1330" y="577"/>
                    <a:pt x="1331" y="570"/>
                  </a:cubicBezTo>
                  <a:cubicBezTo>
                    <a:pt x="1332" y="565"/>
                    <a:pt x="1329" y="559"/>
                    <a:pt x="1331" y="554"/>
                  </a:cubicBezTo>
                  <a:cubicBezTo>
                    <a:pt x="1333" y="549"/>
                    <a:pt x="1337" y="545"/>
                    <a:pt x="1340" y="541"/>
                  </a:cubicBezTo>
                  <a:cubicBezTo>
                    <a:pt x="1343" y="535"/>
                    <a:pt x="1346" y="529"/>
                    <a:pt x="1349" y="524"/>
                  </a:cubicBezTo>
                  <a:cubicBezTo>
                    <a:pt x="1352" y="518"/>
                    <a:pt x="1354" y="511"/>
                    <a:pt x="1357" y="506"/>
                  </a:cubicBezTo>
                  <a:cubicBezTo>
                    <a:pt x="1359" y="504"/>
                    <a:pt x="1361" y="501"/>
                    <a:pt x="1361" y="498"/>
                  </a:cubicBezTo>
                  <a:cubicBezTo>
                    <a:pt x="1362" y="494"/>
                    <a:pt x="1359" y="492"/>
                    <a:pt x="1361" y="489"/>
                  </a:cubicBezTo>
                  <a:cubicBezTo>
                    <a:pt x="1362" y="488"/>
                    <a:pt x="1368" y="486"/>
                    <a:pt x="1370" y="485"/>
                  </a:cubicBezTo>
                  <a:cubicBezTo>
                    <a:pt x="1372" y="483"/>
                    <a:pt x="1373" y="481"/>
                    <a:pt x="1374" y="478"/>
                  </a:cubicBezTo>
                  <a:cubicBezTo>
                    <a:pt x="1382" y="457"/>
                    <a:pt x="1388" y="432"/>
                    <a:pt x="1388" y="409"/>
                  </a:cubicBezTo>
                  <a:cubicBezTo>
                    <a:pt x="1389" y="398"/>
                    <a:pt x="1391" y="386"/>
                    <a:pt x="1389" y="374"/>
                  </a:cubicBezTo>
                  <a:cubicBezTo>
                    <a:pt x="1389" y="371"/>
                    <a:pt x="1384" y="347"/>
                    <a:pt x="1381" y="346"/>
                  </a:cubicBezTo>
                  <a:cubicBezTo>
                    <a:pt x="1380" y="346"/>
                    <a:pt x="1379" y="347"/>
                    <a:pt x="1378" y="346"/>
                  </a:cubicBezTo>
                  <a:cubicBezTo>
                    <a:pt x="1374" y="346"/>
                    <a:pt x="1370" y="348"/>
                    <a:pt x="1367" y="348"/>
                  </a:cubicBezTo>
                  <a:cubicBezTo>
                    <a:pt x="1362" y="349"/>
                    <a:pt x="1357" y="348"/>
                    <a:pt x="1352" y="348"/>
                  </a:cubicBezTo>
                  <a:cubicBezTo>
                    <a:pt x="1346" y="349"/>
                    <a:pt x="1335" y="353"/>
                    <a:pt x="1331" y="357"/>
                  </a:cubicBezTo>
                  <a:cubicBezTo>
                    <a:pt x="1326" y="362"/>
                    <a:pt x="1328" y="375"/>
                    <a:pt x="1327" y="381"/>
                  </a:cubicBezTo>
                  <a:cubicBezTo>
                    <a:pt x="1327" y="389"/>
                    <a:pt x="1328" y="396"/>
                    <a:pt x="1327" y="404"/>
                  </a:cubicBezTo>
                  <a:cubicBezTo>
                    <a:pt x="1327" y="406"/>
                    <a:pt x="1326" y="411"/>
                    <a:pt x="1324" y="412"/>
                  </a:cubicBezTo>
                  <a:cubicBezTo>
                    <a:pt x="1322" y="412"/>
                    <a:pt x="1320" y="410"/>
                    <a:pt x="1318" y="410"/>
                  </a:cubicBezTo>
                  <a:cubicBezTo>
                    <a:pt x="1315" y="410"/>
                    <a:pt x="1316" y="412"/>
                    <a:pt x="1313" y="413"/>
                  </a:cubicBezTo>
                  <a:cubicBezTo>
                    <a:pt x="1311" y="413"/>
                    <a:pt x="1309" y="413"/>
                    <a:pt x="1307" y="413"/>
                  </a:cubicBezTo>
                  <a:cubicBezTo>
                    <a:pt x="1303" y="414"/>
                    <a:pt x="1302" y="416"/>
                    <a:pt x="1299" y="420"/>
                  </a:cubicBezTo>
                  <a:cubicBezTo>
                    <a:pt x="1294" y="428"/>
                    <a:pt x="1287" y="430"/>
                    <a:pt x="1279" y="435"/>
                  </a:cubicBezTo>
                  <a:cubicBezTo>
                    <a:pt x="1276" y="438"/>
                    <a:pt x="1273" y="441"/>
                    <a:pt x="1269" y="443"/>
                  </a:cubicBezTo>
                  <a:cubicBezTo>
                    <a:pt x="1266" y="445"/>
                    <a:pt x="1260" y="446"/>
                    <a:pt x="1258" y="447"/>
                  </a:cubicBezTo>
                  <a:cubicBezTo>
                    <a:pt x="1255" y="450"/>
                    <a:pt x="1254" y="455"/>
                    <a:pt x="1251" y="458"/>
                  </a:cubicBezTo>
                  <a:cubicBezTo>
                    <a:pt x="1248" y="461"/>
                    <a:pt x="1242" y="463"/>
                    <a:pt x="1240" y="467"/>
                  </a:cubicBezTo>
                  <a:cubicBezTo>
                    <a:pt x="1233" y="467"/>
                    <a:pt x="1225" y="467"/>
                    <a:pt x="1218" y="467"/>
                  </a:cubicBezTo>
                  <a:cubicBezTo>
                    <a:pt x="1218" y="461"/>
                    <a:pt x="1216" y="458"/>
                    <a:pt x="1215" y="453"/>
                  </a:cubicBezTo>
                  <a:cubicBezTo>
                    <a:pt x="1215" y="447"/>
                    <a:pt x="1219" y="445"/>
                    <a:pt x="1221" y="440"/>
                  </a:cubicBezTo>
                  <a:cubicBezTo>
                    <a:pt x="1226" y="443"/>
                    <a:pt x="1222" y="449"/>
                    <a:pt x="1228" y="447"/>
                  </a:cubicBezTo>
                  <a:cubicBezTo>
                    <a:pt x="1236" y="446"/>
                    <a:pt x="1244" y="438"/>
                    <a:pt x="1250" y="434"/>
                  </a:cubicBezTo>
                  <a:cubicBezTo>
                    <a:pt x="1263" y="426"/>
                    <a:pt x="1280" y="416"/>
                    <a:pt x="1289" y="403"/>
                  </a:cubicBezTo>
                  <a:cubicBezTo>
                    <a:pt x="1296" y="395"/>
                    <a:pt x="1292" y="382"/>
                    <a:pt x="1292" y="372"/>
                  </a:cubicBezTo>
                  <a:cubicBezTo>
                    <a:pt x="1293" y="363"/>
                    <a:pt x="1298" y="358"/>
                    <a:pt x="1288" y="356"/>
                  </a:cubicBezTo>
                  <a:cubicBezTo>
                    <a:pt x="1283" y="356"/>
                    <a:pt x="1279" y="355"/>
                    <a:pt x="1275" y="354"/>
                  </a:cubicBezTo>
                  <a:cubicBezTo>
                    <a:pt x="1258" y="353"/>
                    <a:pt x="1241" y="350"/>
                    <a:pt x="1224" y="350"/>
                  </a:cubicBezTo>
                  <a:cubicBezTo>
                    <a:pt x="1217" y="351"/>
                    <a:pt x="1210" y="351"/>
                    <a:pt x="1203" y="352"/>
                  </a:cubicBezTo>
                  <a:cubicBezTo>
                    <a:pt x="1200" y="353"/>
                    <a:pt x="1197" y="353"/>
                    <a:pt x="1194" y="354"/>
                  </a:cubicBezTo>
                  <a:cubicBezTo>
                    <a:pt x="1188" y="356"/>
                    <a:pt x="1177" y="357"/>
                    <a:pt x="1173" y="363"/>
                  </a:cubicBezTo>
                  <a:cubicBezTo>
                    <a:pt x="1171" y="365"/>
                    <a:pt x="1172" y="371"/>
                    <a:pt x="1168" y="373"/>
                  </a:cubicBezTo>
                  <a:cubicBezTo>
                    <a:pt x="1163" y="375"/>
                    <a:pt x="1162" y="371"/>
                    <a:pt x="1161" y="367"/>
                  </a:cubicBezTo>
                  <a:cubicBezTo>
                    <a:pt x="1146" y="374"/>
                    <a:pt x="1130" y="380"/>
                    <a:pt x="1115" y="388"/>
                  </a:cubicBezTo>
                  <a:cubicBezTo>
                    <a:pt x="1108" y="392"/>
                    <a:pt x="1106" y="397"/>
                    <a:pt x="1101" y="403"/>
                  </a:cubicBezTo>
                  <a:cubicBezTo>
                    <a:pt x="1096" y="409"/>
                    <a:pt x="1091" y="412"/>
                    <a:pt x="1092" y="421"/>
                  </a:cubicBezTo>
                  <a:cubicBezTo>
                    <a:pt x="1090" y="421"/>
                    <a:pt x="1082" y="425"/>
                    <a:pt x="1080" y="424"/>
                  </a:cubicBezTo>
                  <a:cubicBezTo>
                    <a:pt x="1078" y="422"/>
                    <a:pt x="1079" y="417"/>
                    <a:pt x="1079" y="414"/>
                  </a:cubicBezTo>
                  <a:cubicBezTo>
                    <a:pt x="1079" y="410"/>
                    <a:pt x="1079" y="407"/>
                    <a:pt x="1078" y="403"/>
                  </a:cubicBezTo>
                  <a:cubicBezTo>
                    <a:pt x="1074" y="394"/>
                    <a:pt x="1075" y="392"/>
                    <a:pt x="1084" y="385"/>
                  </a:cubicBezTo>
                  <a:cubicBezTo>
                    <a:pt x="1090" y="380"/>
                    <a:pt x="1098" y="375"/>
                    <a:pt x="1104" y="369"/>
                  </a:cubicBezTo>
                  <a:cubicBezTo>
                    <a:pt x="1108" y="366"/>
                    <a:pt x="1112" y="365"/>
                    <a:pt x="1116" y="362"/>
                  </a:cubicBezTo>
                  <a:cubicBezTo>
                    <a:pt x="1119" y="361"/>
                    <a:pt x="1121" y="357"/>
                    <a:pt x="1124" y="355"/>
                  </a:cubicBezTo>
                  <a:cubicBezTo>
                    <a:pt x="1131" y="349"/>
                    <a:pt x="1154" y="345"/>
                    <a:pt x="1148" y="334"/>
                  </a:cubicBezTo>
                  <a:cubicBezTo>
                    <a:pt x="1142" y="322"/>
                    <a:pt x="1131" y="325"/>
                    <a:pt x="1119" y="321"/>
                  </a:cubicBezTo>
                  <a:cubicBezTo>
                    <a:pt x="1133" y="318"/>
                    <a:pt x="1145" y="321"/>
                    <a:pt x="1151" y="333"/>
                  </a:cubicBezTo>
                  <a:cubicBezTo>
                    <a:pt x="1154" y="332"/>
                    <a:pt x="1157" y="330"/>
                    <a:pt x="1160" y="330"/>
                  </a:cubicBezTo>
                  <a:cubicBezTo>
                    <a:pt x="1161" y="330"/>
                    <a:pt x="1162" y="331"/>
                    <a:pt x="1164" y="331"/>
                  </a:cubicBezTo>
                  <a:cubicBezTo>
                    <a:pt x="1171" y="331"/>
                    <a:pt x="1176" y="328"/>
                    <a:pt x="1183" y="325"/>
                  </a:cubicBezTo>
                  <a:cubicBezTo>
                    <a:pt x="1195" y="320"/>
                    <a:pt x="1212" y="320"/>
                    <a:pt x="1226" y="321"/>
                  </a:cubicBezTo>
                  <a:cubicBezTo>
                    <a:pt x="1243" y="321"/>
                    <a:pt x="1258" y="327"/>
                    <a:pt x="1275" y="328"/>
                  </a:cubicBezTo>
                  <a:cubicBezTo>
                    <a:pt x="1285" y="328"/>
                    <a:pt x="1291" y="329"/>
                    <a:pt x="1300" y="326"/>
                  </a:cubicBezTo>
                  <a:cubicBezTo>
                    <a:pt x="1312" y="321"/>
                    <a:pt x="1320" y="312"/>
                    <a:pt x="1331" y="306"/>
                  </a:cubicBezTo>
                  <a:cubicBezTo>
                    <a:pt x="1334" y="305"/>
                    <a:pt x="1336" y="303"/>
                    <a:pt x="1339" y="302"/>
                  </a:cubicBezTo>
                  <a:cubicBezTo>
                    <a:pt x="1340" y="302"/>
                    <a:pt x="1347" y="302"/>
                    <a:pt x="1350" y="302"/>
                  </a:cubicBezTo>
                  <a:cubicBezTo>
                    <a:pt x="1354" y="302"/>
                    <a:pt x="1357" y="303"/>
                    <a:pt x="1361" y="302"/>
                  </a:cubicBezTo>
                  <a:cubicBezTo>
                    <a:pt x="1369" y="300"/>
                    <a:pt x="1377" y="296"/>
                    <a:pt x="1382" y="291"/>
                  </a:cubicBezTo>
                  <a:cubicBezTo>
                    <a:pt x="1389" y="284"/>
                    <a:pt x="1387" y="280"/>
                    <a:pt x="1386" y="271"/>
                  </a:cubicBezTo>
                  <a:cubicBezTo>
                    <a:pt x="1390" y="271"/>
                    <a:pt x="1390" y="269"/>
                    <a:pt x="1393" y="268"/>
                  </a:cubicBezTo>
                  <a:cubicBezTo>
                    <a:pt x="1394" y="267"/>
                    <a:pt x="1394" y="265"/>
                    <a:pt x="1395" y="265"/>
                  </a:cubicBezTo>
                  <a:cubicBezTo>
                    <a:pt x="1396" y="264"/>
                    <a:pt x="1398" y="265"/>
                    <a:pt x="1399" y="265"/>
                  </a:cubicBezTo>
                  <a:cubicBezTo>
                    <a:pt x="1405" y="262"/>
                    <a:pt x="1406" y="257"/>
                    <a:pt x="1411" y="253"/>
                  </a:cubicBezTo>
                  <a:cubicBezTo>
                    <a:pt x="1415" y="249"/>
                    <a:pt x="1420" y="247"/>
                    <a:pt x="1421" y="241"/>
                  </a:cubicBezTo>
                  <a:cubicBezTo>
                    <a:pt x="1423" y="232"/>
                    <a:pt x="1413" y="223"/>
                    <a:pt x="1407" y="217"/>
                  </a:cubicBezTo>
                  <a:cubicBezTo>
                    <a:pt x="1402" y="210"/>
                    <a:pt x="1398" y="203"/>
                    <a:pt x="1391" y="197"/>
                  </a:cubicBezTo>
                  <a:cubicBezTo>
                    <a:pt x="1387" y="193"/>
                    <a:pt x="1383" y="185"/>
                    <a:pt x="1376" y="186"/>
                  </a:cubicBezTo>
                  <a:cubicBezTo>
                    <a:pt x="1377" y="195"/>
                    <a:pt x="1366" y="185"/>
                    <a:pt x="1362" y="186"/>
                  </a:cubicBezTo>
                  <a:cubicBezTo>
                    <a:pt x="1363" y="175"/>
                    <a:pt x="1352" y="172"/>
                    <a:pt x="1343" y="169"/>
                  </a:cubicBezTo>
                  <a:cubicBezTo>
                    <a:pt x="1341" y="172"/>
                    <a:pt x="1344" y="174"/>
                    <a:pt x="1347" y="174"/>
                  </a:cubicBezTo>
                  <a:cubicBezTo>
                    <a:pt x="1347" y="174"/>
                    <a:pt x="1347" y="174"/>
                    <a:pt x="1347" y="175"/>
                  </a:cubicBezTo>
                  <a:cubicBezTo>
                    <a:pt x="1343" y="175"/>
                    <a:pt x="1343" y="188"/>
                    <a:pt x="1339" y="191"/>
                  </a:cubicBezTo>
                  <a:cubicBezTo>
                    <a:pt x="1336" y="188"/>
                    <a:pt x="1339" y="183"/>
                    <a:pt x="1338" y="178"/>
                  </a:cubicBezTo>
                  <a:cubicBezTo>
                    <a:pt x="1337" y="175"/>
                    <a:pt x="1332" y="170"/>
                    <a:pt x="1333" y="167"/>
                  </a:cubicBezTo>
                  <a:cubicBezTo>
                    <a:pt x="1333" y="166"/>
                    <a:pt x="1341" y="161"/>
                    <a:pt x="1340" y="160"/>
                  </a:cubicBezTo>
                  <a:cubicBezTo>
                    <a:pt x="1337" y="157"/>
                    <a:pt x="1334" y="156"/>
                    <a:pt x="1330" y="158"/>
                  </a:cubicBezTo>
                  <a:cubicBezTo>
                    <a:pt x="1330" y="158"/>
                    <a:pt x="1324" y="164"/>
                    <a:pt x="1324" y="164"/>
                  </a:cubicBezTo>
                  <a:cubicBezTo>
                    <a:pt x="1324" y="162"/>
                    <a:pt x="1324" y="160"/>
                    <a:pt x="1323" y="158"/>
                  </a:cubicBezTo>
                  <a:cubicBezTo>
                    <a:pt x="1313" y="160"/>
                    <a:pt x="1309" y="166"/>
                    <a:pt x="1303" y="174"/>
                  </a:cubicBezTo>
                  <a:cubicBezTo>
                    <a:pt x="1300" y="178"/>
                    <a:pt x="1296" y="179"/>
                    <a:pt x="1292" y="182"/>
                  </a:cubicBezTo>
                  <a:cubicBezTo>
                    <a:pt x="1288" y="186"/>
                    <a:pt x="1286" y="190"/>
                    <a:pt x="1282" y="192"/>
                  </a:cubicBezTo>
                  <a:cubicBezTo>
                    <a:pt x="1286" y="187"/>
                    <a:pt x="1301" y="166"/>
                    <a:pt x="1288" y="167"/>
                  </a:cubicBezTo>
                  <a:cubicBezTo>
                    <a:pt x="1294" y="164"/>
                    <a:pt x="1296" y="162"/>
                    <a:pt x="1298" y="156"/>
                  </a:cubicBezTo>
                  <a:cubicBezTo>
                    <a:pt x="1301" y="150"/>
                    <a:pt x="1308" y="143"/>
                    <a:pt x="1306" y="136"/>
                  </a:cubicBezTo>
                  <a:cubicBezTo>
                    <a:pt x="1305" y="129"/>
                    <a:pt x="1295" y="122"/>
                    <a:pt x="1297" y="114"/>
                  </a:cubicBezTo>
                  <a:cubicBezTo>
                    <a:pt x="1298" y="109"/>
                    <a:pt x="1301" y="112"/>
                    <a:pt x="1300" y="107"/>
                  </a:cubicBezTo>
                  <a:cubicBezTo>
                    <a:pt x="1299" y="103"/>
                    <a:pt x="1295" y="103"/>
                    <a:pt x="1297" y="99"/>
                  </a:cubicBezTo>
                  <a:cubicBezTo>
                    <a:pt x="1295" y="99"/>
                    <a:pt x="1293" y="98"/>
                    <a:pt x="1292" y="96"/>
                  </a:cubicBezTo>
                  <a:cubicBezTo>
                    <a:pt x="1287" y="95"/>
                    <a:pt x="1279" y="98"/>
                    <a:pt x="1274" y="101"/>
                  </a:cubicBezTo>
                  <a:cubicBezTo>
                    <a:pt x="1266" y="106"/>
                    <a:pt x="1256" y="110"/>
                    <a:pt x="1249" y="116"/>
                  </a:cubicBezTo>
                  <a:cubicBezTo>
                    <a:pt x="1244" y="119"/>
                    <a:pt x="1242" y="122"/>
                    <a:pt x="1235" y="122"/>
                  </a:cubicBezTo>
                  <a:cubicBezTo>
                    <a:pt x="1225" y="124"/>
                    <a:pt x="1215" y="122"/>
                    <a:pt x="1204" y="121"/>
                  </a:cubicBezTo>
                  <a:cubicBezTo>
                    <a:pt x="1196" y="120"/>
                    <a:pt x="1198" y="125"/>
                    <a:pt x="1193" y="127"/>
                  </a:cubicBezTo>
                  <a:cubicBezTo>
                    <a:pt x="1193" y="124"/>
                    <a:pt x="1193" y="121"/>
                    <a:pt x="1192" y="119"/>
                  </a:cubicBezTo>
                  <a:cubicBezTo>
                    <a:pt x="1187" y="117"/>
                    <a:pt x="1182" y="117"/>
                    <a:pt x="1177" y="116"/>
                  </a:cubicBezTo>
                  <a:cubicBezTo>
                    <a:pt x="1171" y="115"/>
                    <a:pt x="1166" y="113"/>
                    <a:pt x="1161" y="112"/>
                  </a:cubicBezTo>
                  <a:cubicBezTo>
                    <a:pt x="1151" y="111"/>
                    <a:pt x="1137" y="114"/>
                    <a:pt x="1128" y="118"/>
                  </a:cubicBezTo>
                  <a:cubicBezTo>
                    <a:pt x="1129" y="128"/>
                    <a:pt x="1123" y="125"/>
                    <a:pt x="1117" y="127"/>
                  </a:cubicBezTo>
                  <a:cubicBezTo>
                    <a:pt x="1112" y="128"/>
                    <a:pt x="1115" y="128"/>
                    <a:pt x="1112" y="132"/>
                  </a:cubicBezTo>
                  <a:cubicBezTo>
                    <a:pt x="1110" y="134"/>
                    <a:pt x="1107" y="136"/>
                    <a:pt x="1105" y="138"/>
                  </a:cubicBezTo>
                  <a:cubicBezTo>
                    <a:pt x="1103" y="141"/>
                    <a:pt x="1093" y="146"/>
                    <a:pt x="1092" y="150"/>
                  </a:cubicBezTo>
                  <a:cubicBezTo>
                    <a:pt x="1091" y="154"/>
                    <a:pt x="1099" y="162"/>
                    <a:pt x="1093" y="165"/>
                  </a:cubicBezTo>
                  <a:cubicBezTo>
                    <a:pt x="1092" y="161"/>
                    <a:pt x="1092" y="154"/>
                    <a:pt x="1089" y="151"/>
                  </a:cubicBezTo>
                  <a:cubicBezTo>
                    <a:pt x="1086" y="148"/>
                    <a:pt x="1079" y="151"/>
                    <a:pt x="1073" y="152"/>
                  </a:cubicBezTo>
                  <a:cubicBezTo>
                    <a:pt x="1068" y="154"/>
                    <a:pt x="1062" y="156"/>
                    <a:pt x="1057" y="157"/>
                  </a:cubicBezTo>
                  <a:cubicBezTo>
                    <a:pt x="1050" y="159"/>
                    <a:pt x="1037" y="160"/>
                    <a:pt x="1036" y="170"/>
                  </a:cubicBezTo>
                  <a:cubicBezTo>
                    <a:pt x="1035" y="176"/>
                    <a:pt x="1041" y="179"/>
                    <a:pt x="1037" y="186"/>
                  </a:cubicBezTo>
                  <a:cubicBezTo>
                    <a:pt x="1034" y="183"/>
                    <a:pt x="1037" y="181"/>
                    <a:pt x="1036" y="178"/>
                  </a:cubicBezTo>
                  <a:cubicBezTo>
                    <a:pt x="1036" y="175"/>
                    <a:pt x="1033" y="172"/>
                    <a:pt x="1033" y="169"/>
                  </a:cubicBezTo>
                  <a:cubicBezTo>
                    <a:pt x="1018" y="170"/>
                    <a:pt x="995" y="168"/>
                    <a:pt x="997" y="189"/>
                  </a:cubicBezTo>
                  <a:cubicBezTo>
                    <a:pt x="997" y="194"/>
                    <a:pt x="994" y="196"/>
                    <a:pt x="993" y="200"/>
                  </a:cubicBezTo>
                  <a:cubicBezTo>
                    <a:pt x="993" y="204"/>
                    <a:pt x="995" y="207"/>
                    <a:pt x="993" y="211"/>
                  </a:cubicBezTo>
                  <a:cubicBezTo>
                    <a:pt x="987" y="206"/>
                    <a:pt x="993" y="199"/>
                    <a:pt x="994" y="194"/>
                  </a:cubicBezTo>
                  <a:cubicBezTo>
                    <a:pt x="994" y="190"/>
                    <a:pt x="990" y="186"/>
                    <a:pt x="990" y="184"/>
                  </a:cubicBezTo>
                  <a:cubicBezTo>
                    <a:pt x="990" y="182"/>
                    <a:pt x="995" y="180"/>
                    <a:pt x="996" y="176"/>
                  </a:cubicBezTo>
                  <a:cubicBezTo>
                    <a:pt x="993" y="176"/>
                    <a:pt x="991" y="175"/>
                    <a:pt x="988" y="174"/>
                  </a:cubicBezTo>
                  <a:cubicBezTo>
                    <a:pt x="988" y="172"/>
                    <a:pt x="997" y="171"/>
                    <a:pt x="999" y="170"/>
                  </a:cubicBezTo>
                  <a:cubicBezTo>
                    <a:pt x="1003" y="169"/>
                    <a:pt x="1008" y="166"/>
                    <a:pt x="1012" y="165"/>
                  </a:cubicBezTo>
                  <a:cubicBezTo>
                    <a:pt x="1016" y="164"/>
                    <a:pt x="1021" y="165"/>
                    <a:pt x="1026" y="164"/>
                  </a:cubicBezTo>
                  <a:cubicBezTo>
                    <a:pt x="1034" y="161"/>
                    <a:pt x="1039" y="152"/>
                    <a:pt x="1048" y="150"/>
                  </a:cubicBezTo>
                  <a:cubicBezTo>
                    <a:pt x="1055" y="148"/>
                    <a:pt x="1064" y="147"/>
                    <a:pt x="1067" y="139"/>
                  </a:cubicBezTo>
                  <a:cubicBezTo>
                    <a:pt x="1074" y="124"/>
                    <a:pt x="1046" y="123"/>
                    <a:pt x="1040" y="116"/>
                  </a:cubicBezTo>
                  <a:cubicBezTo>
                    <a:pt x="1048" y="114"/>
                    <a:pt x="1064" y="122"/>
                    <a:pt x="1070" y="127"/>
                  </a:cubicBezTo>
                  <a:cubicBezTo>
                    <a:pt x="1075" y="131"/>
                    <a:pt x="1078" y="136"/>
                    <a:pt x="1085" y="135"/>
                  </a:cubicBezTo>
                  <a:cubicBezTo>
                    <a:pt x="1094" y="134"/>
                    <a:pt x="1100" y="125"/>
                    <a:pt x="1108" y="121"/>
                  </a:cubicBezTo>
                  <a:cubicBezTo>
                    <a:pt x="1109" y="121"/>
                    <a:pt x="1111" y="122"/>
                    <a:pt x="1113" y="121"/>
                  </a:cubicBezTo>
                  <a:cubicBezTo>
                    <a:pt x="1114" y="120"/>
                    <a:pt x="1113" y="118"/>
                    <a:pt x="1114" y="117"/>
                  </a:cubicBezTo>
                  <a:cubicBezTo>
                    <a:pt x="1118" y="112"/>
                    <a:pt x="1121" y="107"/>
                    <a:pt x="1128" y="106"/>
                  </a:cubicBezTo>
                  <a:cubicBezTo>
                    <a:pt x="1142" y="104"/>
                    <a:pt x="1157" y="100"/>
                    <a:pt x="1172" y="102"/>
                  </a:cubicBezTo>
                  <a:cubicBezTo>
                    <a:pt x="1190" y="104"/>
                    <a:pt x="1206" y="110"/>
                    <a:pt x="1225" y="106"/>
                  </a:cubicBezTo>
                  <a:cubicBezTo>
                    <a:pt x="1234" y="103"/>
                    <a:pt x="1239" y="97"/>
                    <a:pt x="1247" y="92"/>
                  </a:cubicBezTo>
                  <a:cubicBezTo>
                    <a:pt x="1250" y="90"/>
                    <a:pt x="1255" y="89"/>
                    <a:pt x="1257" y="87"/>
                  </a:cubicBezTo>
                  <a:cubicBezTo>
                    <a:pt x="1261" y="84"/>
                    <a:pt x="1270" y="68"/>
                    <a:pt x="1270" y="63"/>
                  </a:cubicBezTo>
                  <a:cubicBezTo>
                    <a:pt x="1270" y="58"/>
                    <a:pt x="1259" y="50"/>
                    <a:pt x="1255" y="47"/>
                  </a:cubicBezTo>
                  <a:cubicBezTo>
                    <a:pt x="1248" y="41"/>
                    <a:pt x="1241" y="37"/>
                    <a:pt x="1233" y="32"/>
                  </a:cubicBezTo>
                  <a:cubicBezTo>
                    <a:pt x="1226" y="28"/>
                    <a:pt x="1216" y="23"/>
                    <a:pt x="1207" y="22"/>
                  </a:cubicBezTo>
                  <a:cubicBezTo>
                    <a:pt x="1204" y="21"/>
                    <a:pt x="1196" y="21"/>
                    <a:pt x="1193" y="22"/>
                  </a:cubicBezTo>
                  <a:cubicBezTo>
                    <a:pt x="1191" y="22"/>
                    <a:pt x="1180" y="32"/>
                    <a:pt x="1177" y="28"/>
                  </a:cubicBezTo>
                  <a:cubicBezTo>
                    <a:pt x="1179" y="31"/>
                    <a:pt x="1179" y="34"/>
                    <a:pt x="1177" y="37"/>
                  </a:cubicBezTo>
                  <a:cubicBezTo>
                    <a:pt x="1175" y="41"/>
                    <a:pt x="1176" y="40"/>
                    <a:pt x="1173" y="39"/>
                  </a:cubicBezTo>
                  <a:cubicBezTo>
                    <a:pt x="1169" y="38"/>
                    <a:pt x="1167" y="31"/>
                    <a:pt x="1166" y="28"/>
                  </a:cubicBezTo>
                  <a:cubicBezTo>
                    <a:pt x="1172" y="28"/>
                    <a:pt x="1177" y="28"/>
                    <a:pt x="1174" y="21"/>
                  </a:cubicBezTo>
                  <a:cubicBezTo>
                    <a:pt x="1172" y="16"/>
                    <a:pt x="1163" y="15"/>
                    <a:pt x="1159" y="19"/>
                  </a:cubicBezTo>
                  <a:cubicBezTo>
                    <a:pt x="1160" y="20"/>
                    <a:pt x="1159" y="21"/>
                    <a:pt x="1161" y="22"/>
                  </a:cubicBezTo>
                  <a:cubicBezTo>
                    <a:pt x="1157" y="28"/>
                    <a:pt x="1154" y="24"/>
                    <a:pt x="1152" y="18"/>
                  </a:cubicBezTo>
                  <a:cubicBezTo>
                    <a:pt x="1149" y="12"/>
                    <a:pt x="1149" y="14"/>
                    <a:pt x="1143" y="11"/>
                  </a:cubicBezTo>
                  <a:cubicBezTo>
                    <a:pt x="1135" y="7"/>
                    <a:pt x="1126" y="0"/>
                    <a:pt x="1116" y="1"/>
                  </a:cubicBezTo>
                  <a:cubicBezTo>
                    <a:pt x="1109" y="2"/>
                    <a:pt x="1105" y="12"/>
                    <a:pt x="1097" y="11"/>
                  </a:cubicBezTo>
                  <a:cubicBezTo>
                    <a:pt x="1092" y="11"/>
                    <a:pt x="1089" y="7"/>
                    <a:pt x="1084" y="6"/>
                  </a:cubicBezTo>
                  <a:cubicBezTo>
                    <a:pt x="1080" y="6"/>
                    <a:pt x="1077" y="9"/>
                    <a:pt x="1073" y="7"/>
                  </a:cubicBezTo>
                  <a:cubicBezTo>
                    <a:pt x="1072" y="0"/>
                    <a:pt x="1055" y="1"/>
                    <a:pt x="1052" y="1"/>
                  </a:cubicBezTo>
                  <a:cubicBezTo>
                    <a:pt x="1041" y="1"/>
                    <a:pt x="1011" y="5"/>
                    <a:pt x="1022" y="23"/>
                  </a:cubicBezTo>
                  <a:cubicBezTo>
                    <a:pt x="1025" y="28"/>
                    <a:pt x="1034" y="34"/>
                    <a:pt x="1027" y="41"/>
                  </a:cubicBezTo>
                  <a:cubicBezTo>
                    <a:pt x="1023" y="39"/>
                    <a:pt x="1025" y="35"/>
                    <a:pt x="1024" y="32"/>
                  </a:cubicBezTo>
                  <a:cubicBezTo>
                    <a:pt x="1022" y="29"/>
                    <a:pt x="1019" y="27"/>
                    <a:pt x="1018" y="23"/>
                  </a:cubicBezTo>
                  <a:cubicBezTo>
                    <a:pt x="1016" y="20"/>
                    <a:pt x="1018" y="18"/>
                    <a:pt x="1014" y="14"/>
                  </a:cubicBezTo>
                  <a:cubicBezTo>
                    <a:pt x="1013" y="13"/>
                    <a:pt x="1008" y="8"/>
                    <a:pt x="1009" y="15"/>
                  </a:cubicBezTo>
                  <a:cubicBezTo>
                    <a:pt x="1005" y="13"/>
                    <a:pt x="1007" y="9"/>
                    <a:pt x="1002" y="8"/>
                  </a:cubicBezTo>
                  <a:cubicBezTo>
                    <a:pt x="999" y="8"/>
                    <a:pt x="995" y="10"/>
                    <a:pt x="993" y="13"/>
                  </a:cubicBezTo>
                  <a:cubicBezTo>
                    <a:pt x="992" y="15"/>
                    <a:pt x="993" y="23"/>
                    <a:pt x="991" y="25"/>
                  </a:cubicBezTo>
                  <a:cubicBezTo>
                    <a:pt x="988" y="27"/>
                    <a:pt x="985" y="14"/>
                    <a:pt x="980" y="13"/>
                  </a:cubicBezTo>
                  <a:cubicBezTo>
                    <a:pt x="975" y="11"/>
                    <a:pt x="969" y="14"/>
                    <a:pt x="963" y="15"/>
                  </a:cubicBezTo>
                  <a:cubicBezTo>
                    <a:pt x="959" y="16"/>
                    <a:pt x="957" y="18"/>
                    <a:pt x="953" y="20"/>
                  </a:cubicBezTo>
                  <a:cubicBezTo>
                    <a:pt x="950" y="22"/>
                    <a:pt x="946" y="23"/>
                    <a:pt x="943" y="25"/>
                  </a:cubicBezTo>
                  <a:cubicBezTo>
                    <a:pt x="935" y="33"/>
                    <a:pt x="948" y="36"/>
                    <a:pt x="952" y="40"/>
                  </a:cubicBezTo>
                  <a:cubicBezTo>
                    <a:pt x="954" y="42"/>
                    <a:pt x="960" y="47"/>
                    <a:pt x="960" y="49"/>
                  </a:cubicBezTo>
                  <a:cubicBezTo>
                    <a:pt x="960" y="53"/>
                    <a:pt x="954" y="54"/>
                    <a:pt x="951" y="55"/>
                  </a:cubicBezTo>
                  <a:cubicBezTo>
                    <a:pt x="950" y="62"/>
                    <a:pt x="964" y="61"/>
                    <a:pt x="963" y="69"/>
                  </a:cubicBezTo>
                  <a:cubicBezTo>
                    <a:pt x="960" y="69"/>
                    <a:pt x="959" y="66"/>
                    <a:pt x="956" y="64"/>
                  </a:cubicBezTo>
                  <a:cubicBezTo>
                    <a:pt x="954" y="63"/>
                    <a:pt x="951" y="63"/>
                    <a:pt x="949" y="60"/>
                  </a:cubicBezTo>
                  <a:cubicBezTo>
                    <a:pt x="946" y="55"/>
                    <a:pt x="947" y="50"/>
                    <a:pt x="941" y="46"/>
                  </a:cubicBezTo>
                  <a:cubicBezTo>
                    <a:pt x="936" y="42"/>
                    <a:pt x="930" y="40"/>
                    <a:pt x="926" y="35"/>
                  </a:cubicBezTo>
                  <a:cubicBezTo>
                    <a:pt x="923" y="31"/>
                    <a:pt x="923" y="27"/>
                    <a:pt x="918" y="28"/>
                  </a:cubicBezTo>
                  <a:cubicBezTo>
                    <a:pt x="910" y="28"/>
                    <a:pt x="909" y="42"/>
                    <a:pt x="904" y="46"/>
                  </a:cubicBezTo>
                  <a:cubicBezTo>
                    <a:pt x="899" y="51"/>
                    <a:pt x="888" y="47"/>
                    <a:pt x="884" y="51"/>
                  </a:cubicBezTo>
                  <a:cubicBezTo>
                    <a:pt x="884" y="52"/>
                    <a:pt x="884" y="52"/>
                    <a:pt x="884" y="52"/>
                  </a:cubicBezTo>
                  <a:cubicBezTo>
                    <a:pt x="888" y="56"/>
                    <a:pt x="890" y="59"/>
                    <a:pt x="890" y="65"/>
                  </a:cubicBezTo>
                  <a:cubicBezTo>
                    <a:pt x="890" y="65"/>
                    <a:pt x="891" y="65"/>
                    <a:pt x="891" y="65"/>
                  </a:cubicBezTo>
                  <a:cubicBezTo>
                    <a:pt x="891" y="68"/>
                    <a:pt x="890" y="72"/>
                    <a:pt x="890" y="75"/>
                  </a:cubicBezTo>
                  <a:cubicBezTo>
                    <a:pt x="891" y="79"/>
                    <a:pt x="893" y="80"/>
                    <a:pt x="894" y="83"/>
                  </a:cubicBezTo>
                  <a:cubicBezTo>
                    <a:pt x="897" y="91"/>
                    <a:pt x="889" y="96"/>
                    <a:pt x="889" y="103"/>
                  </a:cubicBezTo>
                  <a:cubicBezTo>
                    <a:pt x="893" y="104"/>
                    <a:pt x="896" y="109"/>
                    <a:pt x="899" y="110"/>
                  </a:cubicBezTo>
                  <a:cubicBezTo>
                    <a:pt x="902" y="112"/>
                    <a:pt x="906" y="110"/>
                    <a:pt x="909" y="110"/>
                  </a:cubicBezTo>
                  <a:cubicBezTo>
                    <a:pt x="916" y="110"/>
                    <a:pt x="924" y="112"/>
                    <a:pt x="925" y="120"/>
                  </a:cubicBezTo>
                  <a:cubicBezTo>
                    <a:pt x="944" y="120"/>
                    <a:pt x="944" y="120"/>
                    <a:pt x="944" y="120"/>
                  </a:cubicBezTo>
                  <a:cubicBezTo>
                    <a:pt x="940" y="126"/>
                    <a:pt x="933" y="126"/>
                    <a:pt x="926" y="126"/>
                  </a:cubicBezTo>
                  <a:cubicBezTo>
                    <a:pt x="919" y="125"/>
                    <a:pt x="914" y="129"/>
                    <a:pt x="909" y="132"/>
                  </a:cubicBezTo>
                  <a:cubicBezTo>
                    <a:pt x="906" y="134"/>
                    <a:pt x="893" y="136"/>
                    <a:pt x="894" y="144"/>
                  </a:cubicBezTo>
                  <a:cubicBezTo>
                    <a:pt x="896" y="154"/>
                    <a:pt x="914" y="147"/>
                    <a:pt x="919" y="146"/>
                  </a:cubicBezTo>
                  <a:cubicBezTo>
                    <a:pt x="923" y="146"/>
                    <a:pt x="928" y="147"/>
                    <a:pt x="931" y="149"/>
                  </a:cubicBezTo>
                  <a:cubicBezTo>
                    <a:pt x="933" y="149"/>
                    <a:pt x="941" y="156"/>
                    <a:pt x="941" y="156"/>
                  </a:cubicBezTo>
                  <a:cubicBezTo>
                    <a:pt x="936" y="158"/>
                    <a:pt x="934" y="153"/>
                    <a:pt x="930" y="150"/>
                  </a:cubicBezTo>
                  <a:cubicBezTo>
                    <a:pt x="927" y="149"/>
                    <a:pt x="924" y="149"/>
                    <a:pt x="921" y="150"/>
                  </a:cubicBezTo>
                  <a:cubicBezTo>
                    <a:pt x="912" y="150"/>
                    <a:pt x="904" y="153"/>
                    <a:pt x="896" y="154"/>
                  </a:cubicBezTo>
                  <a:cubicBezTo>
                    <a:pt x="882" y="155"/>
                    <a:pt x="888" y="164"/>
                    <a:pt x="892" y="172"/>
                  </a:cubicBezTo>
                  <a:cubicBezTo>
                    <a:pt x="895" y="179"/>
                    <a:pt x="896" y="195"/>
                    <a:pt x="906" y="195"/>
                  </a:cubicBezTo>
                  <a:cubicBezTo>
                    <a:pt x="908" y="195"/>
                    <a:pt x="916" y="191"/>
                    <a:pt x="917" y="195"/>
                  </a:cubicBezTo>
                  <a:cubicBezTo>
                    <a:pt x="918" y="198"/>
                    <a:pt x="906" y="202"/>
                    <a:pt x="906" y="199"/>
                  </a:cubicBezTo>
                  <a:cubicBezTo>
                    <a:pt x="906" y="201"/>
                    <a:pt x="906" y="203"/>
                    <a:pt x="906" y="205"/>
                  </a:cubicBezTo>
                  <a:cubicBezTo>
                    <a:pt x="903" y="198"/>
                    <a:pt x="897" y="199"/>
                    <a:pt x="893" y="194"/>
                  </a:cubicBezTo>
                  <a:cubicBezTo>
                    <a:pt x="890" y="189"/>
                    <a:pt x="891" y="183"/>
                    <a:pt x="887" y="179"/>
                  </a:cubicBezTo>
                  <a:cubicBezTo>
                    <a:pt x="885" y="177"/>
                    <a:pt x="884" y="174"/>
                    <a:pt x="881" y="172"/>
                  </a:cubicBezTo>
                  <a:cubicBezTo>
                    <a:pt x="877" y="168"/>
                    <a:pt x="879" y="167"/>
                    <a:pt x="873" y="167"/>
                  </a:cubicBezTo>
                  <a:cubicBezTo>
                    <a:pt x="869" y="167"/>
                    <a:pt x="865" y="167"/>
                    <a:pt x="862" y="167"/>
                  </a:cubicBezTo>
                  <a:cubicBezTo>
                    <a:pt x="848" y="167"/>
                    <a:pt x="841" y="158"/>
                    <a:pt x="835" y="147"/>
                  </a:cubicBezTo>
                  <a:cubicBezTo>
                    <a:pt x="831" y="141"/>
                    <a:pt x="820" y="125"/>
                    <a:pt x="813" y="134"/>
                  </a:cubicBezTo>
                  <a:cubicBezTo>
                    <a:pt x="812" y="129"/>
                    <a:pt x="816" y="124"/>
                    <a:pt x="813" y="119"/>
                  </a:cubicBezTo>
                  <a:cubicBezTo>
                    <a:pt x="809" y="114"/>
                    <a:pt x="805" y="111"/>
                    <a:pt x="800" y="107"/>
                  </a:cubicBezTo>
                  <a:cubicBezTo>
                    <a:pt x="803" y="107"/>
                    <a:pt x="806" y="107"/>
                    <a:pt x="808" y="107"/>
                  </a:cubicBezTo>
                  <a:cubicBezTo>
                    <a:pt x="806" y="104"/>
                    <a:pt x="793" y="93"/>
                    <a:pt x="791" y="102"/>
                  </a:cubicBezTo>
                  <a:cubicBezTo>
                    <a:pt x="786" y="100"/>
                    <a:pt x="783" y="101"/>
                    <a:pt x="778" y="102"/>
                  </a:cubicBezTo>
                  <a:cubicBezTo>
                    <a:pt x="774" y="103"/>
                    <a:pt x="767" y="102"/>
                    <a:pt x="765" y="104"/>
                  </a:cubicBezTo>
                  <a:cubicBezTo>
                    <a:pt x="760" y="108"/>
                    <a:pt x="767" y="108"/>
                    <a:pt x="770" y="108"/>
                  </a:cubicBezTo>
                  <a:cubicBezTo>
                    <a:pt x="769" y="111"/>
                    <a:pt x="772" y="111"/>
                    <a:pt x="774" y="113"/>
                  </a:cubicBezTo>
                  <a:cubicBezTo>
                    <a:pt x="775" y="113"/>
                    <a:pt x="776" y="112"/>
                    <a:pt x="778" y="114"/>
                  </a:cubicBezTo>
                  <a:cubicBezTo>
                    <a:pt x="778" y="114"/>
                    <a:pt x="779" y="117"/>
                    <a:pt x="779" y="117"/>
                  </a:cubicBezTo>
                  <a:cubicBezTo>
                    <a:pt x="773" y="116"/>
                    <a:pt x="768" y="117"/>
                    <a:pt x="762" y="114"/>
                  </a:cubicBezTo>
                  <a:cubicBezTo>
                    <a:pt x="760" y="114"/>
                    <a:pt x="753" y="109"/>
                    <a:pt x="751" y="111"/>
                  </a:cubicBezTo>
                  <a:cubicBezTo>
                    <a:pt x="747" y="113"/>
                    <a:pt x="753" y="116"/>
                    <a:pt x="755" y="116"/>
                  </a:cubicBezTo>
                  <a:cubicBezTo>
                    <a:pt x="756" y="124"/>
                    <a:pt x="759" y="124"/>
                    <a:pt x="766" y="126"/>
                  </a:cubicBezTo>
                  <a:cubicBezTo>
                    <a:pt x="771" y="127"/>
                    <a:pt x="783" y="133"/>
                    <a:pt x="784" y="139"/>
                  </a:cubicBezTo>
                  <a:cubicBezTo>
                    <a:pt x="781" y="139"/>
                    <a:pt x="780" y="136"/>
                    <a:pt x="778" y="135"/>
                  </a:cubicBezTo>
                  <a:cubicBezTo>
                    <a:pt x="776" y="134"/>
                    <a:pt x="771" y="133"/>
                    <a:pt x="769" y="133"/>
                  </a:cubicBezTo>
                  <a:cubicBezTo>
                    <a:pt x="761" y="132"/>
                    <a:pt x="761" y="135"/>
                    <a:pt x="753" y="132"/>
                  </a:cubicBezTo>
                  <a:cubicBezTo>
                    <a:pt x="750" y="130"/>
                    <a:pt x="738" y="124"/>
                    <a:pt x="735" y="128"/>
                  </a:cubicBezTo>
                  <a:cubicBezTo>
                    <a:pt x="730" y="133"/>
                    <a:pt x="739" y="136"/>
                    <a:pt x="738" y="139"/>
                  </a:cubicBezTo>
                  <a:cubicBezTo>
                    <a:pt x="737" y="145"/>
                    <a:pt x="731" y="137"/>
                    <a:pt x="730" y="135"/>
                  </a:cubicBezTo>
                  <a:cubicBezTo>
                    <a:pt x="728" y="132"/>
                    <a:pt x="728" y="127"/>
                    <a:pt x="723" y="128"/>
                  </a:cubicBezTo>
                  <a:cubicBezTo>
                    <a:pt x="724" y="129"/>
                    <a:pt x="724" y="132"/>
                    <a:pt x="724" y="133"/>
                  </a:cubicBezTo>
                  <a:cubicBezTo>
                    <a:pt x="720" y="135"/>
                    <a:pt x="718" y="130"/>
                    <a:pt x="715" y="132"/>
                  </a:cubicBezTo>
                  <a:cubicBezTo>
                    <a:pt x="712" y="135"/>
                    <a:pt x="714" y="138"/>
                    <a:pt x="715" y="141"/>
                  </a:cubicBezTo>
                  <a:cubicBezTo>
                    <a:pt x="719" y="150"/>
                    <a:pt x="725" y="160"/>
                    <a:pt x="733" y="166"/>
                  </a:cubicBezTo>
                  <a:cubicBezTo>
                    <a:pt x="738" y="171"/>
                    <a:pt x="755" y="171"/>
                    <a:pt x="755" y="180"/>
                  </a:cubicBezTo>
                  <a:cubicBezTo>
                    <a:pt x="749" y="177"/>
                    <a:pt x="734" y="168"/>
                    <a:pt x="729" y="175"/>
                  </a:cubicBezTo>
                  <a:cubicBezTo>
                    <a:pt x="726" y="179"/>
                    <a:pt x="729" y="181"/>
                    <a:pt x="731" y="185"/>
                  </a:cubicBezTo>
                  <a:cubicBezTo>
                    <a:pt x="732" y="188"/>
                    <a:pt x="732" y="192"/>
                    <a:pt x="735" y="195"/>
                  </a:cubicBezTo>
                  <a:cubicBezTo>
                    <a:pt x="741" y="201"/>
                    <a:pt x="755" y="199"/>
                    <a:pt x="763" y="200"/>
                  </a:cubicBezTo>
                  <a:cubicBezTo>
                    <a:pt x="772" y="200"/>
                    <a:pt x="781" y="197"/>
                    <a:pt x="790" y="197"/>
                  </a:cubicBezTo>
                  <a:cubicBezTo>
                    <a:pt x="798" y="197"/>
                    <a:pt x="806" y="198"/>
                    <a:pt x="814" y="202"/>
                  </a:cubicBezTo>
                  <a:cubicBezTo>
                    <a:pt x="819" y="205"/>
                    <a:pt x="824" y="208"/>
                    <a:pt x="829" y="211"/>
                  </a:cubicBezTo>
                  <a:cubicBezTo>
                    <a:pt x="832" y="212"/>
                    <a:pt x="836" y="213"/>
                    <a:pt x="838" y="215"/>
                  </a:cubicBezTo>
                  <a:cubicBezTo>
                    <a:pt x="841" y="217"/>
                    <a:pt x="841" y="219"/>
                    <a:pt x="843" y="221"/>
                  </a:cubicBezTo>
                  <a:cubicBezTo>
                    <a:pt x="850" y="228"/>
                    <a:pt x="858" y="220"/>
                    <a:pt x="866" y="229"/>
                  </a:cubicBezTo>
                  <a:cubicBezTo>
                    <a:pt x="872" y="235"/>
                    <a:pt x="871" y="243"/>
                    <a:pt x="870" y="251"/>
                  </a:cubicBezTo>
                  <a:cubicBezTo>
                    <a:pt x="869" y="257"/>
                    <a:pt x="869" y="258"/>
                    <a:pt x="872" y="263"/>
                  </a:cubicBezTo>
                  <a:cubicBezTo>
                    <a:pt x="873" y="265"/>
                    <a:pt x="873" y="266"/>
                    <a:pt x="875" y="268"/>
                  </a:cubicBezTo>
                  <a:cubicBezTo>
                    <a:pt x="876" y="269"/>
                    <a:pt x="879" y="269"/>
                    <a:pt x="880" y="269"/>
                  </a:cubicBezTo>
                  <a:cubicBezTo>
                    <a:pt x="883" y="274"/>
                    <a:pt x="874" y="274"/>
                    <a:pt x="873" y="278"/>
                  </a:cubicBezTo>
                  <a:cubicBezTo>
                    <a:pt x="870" y="282"/>
                    <a:pt x="874" y="287"/>
                    <a:pt x="876" y="290"/>
                  </a:cubicBezTo>
                  <a:cubicBezTo>
                    <a:pt x="877" y="292"/>
                    <a:pt x="882" y="299"/>
                    <a:pt x="879" y="302"/>
                  </a:cubicBezTo>
                  <a:cubicBezTo>
                    <a:pt x="875" y="306"/>
                    <a:pt x="874" y="298"/>
                    <a:pt x="873" y="295"/>
                  </a:cubicBezTo>
                  <a:cubicBezTo>
                    <a:pt x="870" y="288"/>
                    <a:pt x="870" y="279"/>
                    <a:pt x="867" y="272"/>
                  </a:cubicBezTo>
                  <a:cubicBezTo>
                    <a:pt x="867" y="269"/>
                    <a:pt x="866" y="263"/>
                    <a:pt x="864" y="261"/>
                  </a:cubicBezTo>
                  <a:cubicBezTo>
                    <a:pt x="862" y="258"/>
                    <a:pt x="858" y="259"/>
                    <a:pt x="855" y="257"/>
                  </a:cubicBezTo>
                  <a:cubicBezTo>
                    <a:pt x="848" y="254"/>
                    <a:pt x="841" y="242"/>
                    <a:pt x="837" y="236"/>
                  </a:cubicBezTo>
                  <a:cubicBezTo>
                    <a:pt x="835" y="232"/>
                    <a:pt x="834" y="227"/>
                    <a:pt x="832" y="225"/>
                  </a:cubicBezTo>
                  <a:cubicBezTo>
                    <a:pt x="830" y="224"/>
                    <a:pt x="819" y="219"/>
                    <a:pt x="817" y="220"/>
                  </a:cubicBezTo>
                  <a:cubicBezTo>
                    <a:pt x="807" y="223"/>
                    <a:pt x="821" y="236"/>
                    <a:pt x="822" y="239"/>
                  </a:cubicBezTo>
                  <a:cubicBezTo>
                    <a:pt x="823" y="243"/>
                    <a:pt x="821" y="248"/>
                    <a:pt x="820" y="252"/>
                  </a:cubicBezTo>
                  <a:cubicBezTo>
                    <a:pt x="820" y="256"/>
                    <a:pt x="821" y="260"/>
                    <a:pt x="821" y="264"/>
                  </a:cubicBezTo>
                  <a:cubicBezTo>
                    <a:pt x="823" y="270"/>
                    <a:pt x="829" y="281"/>
                    <a:pt x="825" y="287"/>
                  </a:cubicBezTo>
                  <a:cubicBezTo>
                    <a:pt x="822" y="282"/>
                    <a:pt x="819" y="274"/>
                    <a:pt x="817" y="269"/>
                  </a:cubicBezTo>
                  <a:cubicBezTo>
                    <a:pt x="815" y="263"/>
                    <a:pt x="817" y="258"/>
                    <a:pt x="818" y="252"/>
                  </a:cubicBezTo>
                  <a:cubicBezTo>
                    <a:pt x="818" y="244"/>
                    <a:pt x="815" y="241"/>
                    <a:pt x="811" y="235"/>
                  </a:cubicBezTo>
                  <a:cubicBezTo>
                    <a:pt x="809" y="233"/>
                    <a:pt x="808" y="231"/>
                    <a:pt x="807" y="228"/>
                  </a:cubicBezTo>
                  <a:cubicBezTo>
                    <a:pt x="807" y="225"/>
                    <a:pt x="810" y="222"/>
                    <a:pt x="810" y="220"/>
                  </a:cubicBezTo>
                  <a:cubicBezTo>
                    <a:pt x="809" y="213"/>
                    <a:pt x="793" y="212"/>
                    <a:pt x="788" y="212"/>
                  </a:cubicBezTo>
                  <a:cubicBezTo>
                    <a:pt x="779" y="212"/>
                    <a:pt x="772" y="214"/>
                    <a:pt x="764" y="215"/>
                  </a:cubicBezTo>
                  <a:cubicBezTo>
                    <a:pt x="745" y="218"/>
                    <a:pt x="728" y="210"/>
                    <a:pt x="710" y="215"/>
                  </a:cubicBezTo>
                  <a:cubicBezTo>
                    <a:pt x="710" y="225"/>
                    <a:pt x="719" y="231"/>
                    <a:pt x="724" y="238"/>
                  </a:cubicBezTo>
                  <a:cubicBezTo>
                    <a:pt x="727" y="242"/>
                    <a:pt x="727" y="246"/>
                    <a:pt x="729" y="250"/>
                  </a:cubicBezTo>
                  <a:cubicBezTo>
                    <a:pt x="732" y="254"/>
                    <a:pt x="737" y="257"/>
                    <a:pt x="740" y="261"/>
                  </a:cubicBezTo>
                  <a:cubicBezTo>
                    <a:pt x="742" y="265"/>
                    <a:pt x="742" y="271"/>
                    <a:pt x="745" y="275"/>
                  </a:cubicBezTo>
                  <a:cubicBezTo>
                    <a:pt x="746" y="279"/>
                    <a:pt x="750" y="285"/>
                    <a:pt x="752" y="288"/>
                  </a:cubicBezTo>
                  <a:cubicBezTo>
                    <a:pt x="757" y="293"/>
                    <a:pt x="767" y="295"/>
                    <a:pt x="764" y="301"/>
                  </a:cubicBezTo>
                  <a:cubicBezTo>
                    <a:pt x="762" y="306"/>
                    <a:pt x="757" y="304"/>
                    <a:pt x="760" y="312"/>
                  </a:cubicBezTo>
                  <a:cubicBezTo>
                    <a:pt x="762" y="318"/>
                    <a:pt x="768" y="321"/>
                    <a:pt x="774" y="324"/>
                  </a:cubicBezTo>
                  <a:cubicBezTo>
                    <a:pt x="779" y="326"/>
                    <a:pt x="787" y="326"/>
                    <a:pt x="792" y="329"/>
                  </a:cubicBezTo>
                  <a:cubicBezTo>
                    <a:pt x="794" y="331"/>
                    <a:pt x="795" y="336"/>
                    <a:pt x="798" y="336"/>
                  </a:cubicBezTo>
                  <a:cubicBezTo>
                    <a:pt x="801" y="337"/>
                    <a:pt x="804" y="335"/>
                    <a:pt x="807" y="335"/>
                  </a:cubicBezTo>
                  <a:cubicBezTo>
                    <a:pt x="808" y="341"/>
                    <a:pt x="805" y="341"/>
                    <a:pt x="801" y="341"/>
                  </a:cubicBezTo>
                  <a:cubicBezTo>
                    <a:pt x="794" y="342"/>
                    <a:pt x="795" y="339"/>
                    <a:pt x="792" y="335"/>
                  </a:cubicBezTo>
                  <a:cubicBezTo>
                    <a:pt x="788" y="330"/>
                    <a:pt x="779" y="330"/>
                    <a:pt x="772" y="327"/>
                  </a:cubicBezTo>
                  <a:cubicBezTo>
                    <a:pt x="766" y="324"/>
                    <a:pt x="756" y="313"/>
                    <a:pt x="748" y="317"/>
                  </a:cubicBezTo>
                  <a:cubicBezTo>
                    <a:pt x="742" y="320"/>
                    <a:pt x="733" y="331"/>
                    <a:pt x="732" y="338"/>
                  </a:cubicBezTo>
                  <a:cubicBezTo>
                    <a:pt x="731" y="346"/>
                    <a:pt x="738" y="353"/>
                    <a:pt x="738" y="361"/>
                  </a:cubicBezTo>
                  <a:cubicBezTo>
                    <a:pt x="738" y="367"/>
                    <a:pt x="732" y="377"/>
                    <a:pt x="726" y="377"/>
                  </a:cubicBezTo>
                  <a:cubicBezTo>
                    <a:pt x="727" y="386"/>
                    <a:pt x="732" y="394"/>
                    <a:pt x="734" y="403"/>
                  </a:cubicBezTo>
                  <a:cubicBezTo>
                    <a:pt x="735" y="409"/>
                    <a:pt x="736" y="427"/>
                    <a:pt x="744" y="425"/>
                  </a:cubicBezTo>
                  <a:cubicBezTo>
                    <a:pt x="745" y="431"/>
                    <a:pt x="735" y="437"/>
                    <a:pt x="730" y="436"/>
                  </a:cubicBezTo>
                  <a:cubicBezTo>
                    <a:pt x="726" y="434"/>
                    <a:pt x="728" y="431"/>
                    <a:pt x="725" y="428"/>
                  </a:cubicBezTo>
                  <a:cubicBezTo>
                    <a:pt x="723" y="425"/>
                    <a:pt x="720" y="427"/>
                    <a:pt x="718" y="424"/>
                  </a:cubicBezTo>
                  <a:cubicBezTo>
                    <a:pt x="715" y="422"/>
                    <a:pt x="713" y="412"/>
                    <a:pt x="711" y="408"/>
                  </a:cubicBezTo>
                  <a:cubicBezTo>
                    <a:pt x="710" y="404"/>
                    <a:pt x="707" y="399"/>
                    <a:pt x="705" y="397"/>
                  </a:cubicBezTo>
                  <a:cubicBezTo>
                    <a:pt x="701" y="391"/>
                    <a:pt x="700" y="393"/>
                    <a:pt x="700" y="386"/>
                  </a:cubicBezTo>
                  <a:cubicBezTo>
                    <a:pt x="700" y="381"/>
                    <a:pt x="699" y="377"/>
                    <a:pt x="697" y="372"/>
                  </a:cubicBezTo>
                  <a:cubicBezTo>
                    <a:pt x="693" y="364"/>
                    <a:pt x="685" y="357"/>
                    <a:pt x="678" y="352"/>
                  </a:cubicBezTo>
                  <a:cubicBezTo>
                    <a:pt x="672" y="346"/>
                    <a:pt x="662" y="344"/>
                    <a:pt x="658" y="338"/>
                  </a:cubicBezTo>
                  <a:cubicBezTo>
                    <a:pt x="654" y="332"/>
                    <a:pt x="652" y="325"/>
                    <a:pt x="646" y="319"/>
                  </a:cubicBezTo>
                  <a:cubicBezTo>
                    <a:pt x="640" y="314"/>
                    <a:pt x="630" y="311"/>
                    <a:pt x="626" y="303"/>
                  </a:cubicBezTo>
                  <a:cubicBezTo>
                    <a:pt x="624" y="299"/>
                    <a:pt x="626" y="295"/>
                    <a:pt x="625" y="291"/>
                  </a:cubicBezTo>
                  <a:cubicBezTo>
                    <a:pt x="623" y="285"/>
                    <a:pt x="618" y="280"/>
                    <a:pt x="614" y="276"/>
                  </a:cubicBezTo>
                  <a:cubicBezTo>
                    <a:pt x="610" y="274"/>
                    <a:pt x="607" y="270"/>
                    <a:pt x="603" y="268"/>
                  </a:cubicBezTo>
                  <a:cubicBezTo>
                    <a:pt x="601" y="267"/>
                    <a:pt x="570" y="264"/>
                    <a:pt x="573" y="268"/>
                  </a:cubicBezTo>
                  <a:cubicBezTo>
                    <a:pt x="572" y="266"/>
                    <a:pt x="570" y="265"/>
                    <a:pt x="568" y="265"/>
                  </a:cubicBezTo>
                  <a:cubicBezTo>
                    <a:pt x="567" y="269"/>
                    <a:pt x="566" y="275"/>
                    <a:pt x="566" y="278"/>
                  </a:cubicBezTo>
                  <a:cubicBezTo>
                    <a:pt x="566" y="285"/>
                    <a:pt x="571" y="292"/>
                    <a:pt x="571" y="300"/>
                  </a:cubicBezTo>
                  <a:cubicBezTo>
                    <a:pt x="572" y="316"/>
                    <a:pt x="570" y="331"/>
                    <a:pt x="576" y="346"/>
                  </a:cubicBezTo>
                  <a:cubicBezTo>
                    <a:pt x="579" y="356"/>
                    <a:pt x="587" y="363"/>
                    <a:pt x="592" y="371"/>
                  </a:cubicBezTo>
                  <a:cubicBezTo>
                    <a:pt x="595" y="375"/>
                    <a:pt x="597" y="380"/>
                    <a:pt x="599" y="384"/>
                  </a:cubicBezTo>
                  <a:cubicBezTo>
                    <a:pt x="602" y="391"/>
                    <a:pt x="602" y="390"/>
                    <a:pt x="594" y="392"/>
                  </a:cubicBezTo>
                  <a:cubicBezTo>
                    <a:pt x="587" y="394"/>
                    <a:pt x="590" y="393"/>
                    <a:pt x="582" y="390"/>
                  </a:cubicBezTo>
                  <a:cubicBezTo>
                    <a:pt x="578" y="389"/>
                    <a:pt x="574" y="388"/>
                    <a:pt x="570" y="386"/>
                  </a:cubicBezTo>
                  <a:cubicBezTo>
                    <a:pt x="566" y="384"/>
                    <a:pt x="564" y="381"/>
                    <a:pt x="560" y="381"/>
                  </a:cubicBezTo>
                  <a:cubicBezTo>
                    <a:pt x="564" y="388"/>
                    <a:pt x="569" y="396"/>
                    <a:pt x="571" y="404"/>
                  </a:cubicBezTo>
                  <a:cubicBezTo>
                    <a:pt x="572" y="407"/>
                    <a:pt x="571" y="411"/>
                    <a:pt x="572" y="413"/>
                  </a:cubicBezTo>
                  <a:cubicBezTo>
                    <a:pt x="574" y="417"/>
                    <a:pt x="577" y="418"/>
                    <a:pt x="580" y="420"/>
                  </a:cubicBezTo>
                  <a:cubicBezTo>
                    <a:pt x="587" y="426"/>
                    <a:pt x="586" y="429"/>
                    <a:pt x="589" y="436"/>
                  </a:cubicBezTo>
                  <a:cubicBezTo>
                    <a:pt x="591" y="442"/>
                    <a:pt x="600" y="448"/>
                    <a:pt x="590" y="451"/>
                  </a:cubicBezTo>
                  <a:cubicBezTo>
                    <a:pt x="589" y="445"/>
                    <a:pt x="582" y="444"/>
                    <a:pt x="580" y="438"/>
                  </a:cubicBezTo>
                  <a:cubicBezTo>
                    <a:pt x="579" y="433"/>
                    <a:pt x="579" y="429"/>
                    <a:pt x="576" y="424"/>
                  </a:cubicBezTo>
                  <a:cubicBezTo>
                    <a:pt x="574" y="420"/>
                    <a:pt x="570" y="418"/>
                    <a:pt x="568" y="413"/>
                  </a:cubicBezTo>
                  <a:cubicBezTo>
                    <a:pt x="567" y="411"/>
                    <a:pt x="566" y="409"/>
                    <a:pt x="566" y="408"/>
                  </a:cubicBezTo>
                  <a:cubicBezTo>
                    <a:pt x="564" y="405"/>
                    <a:pt x="563" y="405"/>
                    <a:pt x="561" y="402"/>
                  </a:cubicBezTo>
                  <a:cubicBezTo>
                    <a:pt x="559" y="399"/>
                    <a:pt x="557" y="391"/>
                    <a:pt x="553" y="388"/>
                  </a:cubicBezTo>
                  <a:cubicBezTo>
                    <a:pt x="550" y="385"/>
                    <a:pt x="544" y="384"/>
                    <a:pt x="540" y="381"/>
                  </a:cubicBezTo>
                  <a:cubicBezTo>
                    <a:pt x="536" y="378"/>
                    <a:pt x="533" y="375"/>
                    <a:pt x="531" y="372"/>
                  </a:cubicBezTo>
                  <a:cubicBezTo>
                    <a:pt x="530" y="371"/>
                    <a:pt x="527" y="369"/>
                    <a:pt x="526" y="368"/>
                  </a:cubicBezTo>
                  <a:cubicBezTo>
                    <a:pt x="521" y="363"/>
                    <a:pt x="522" y="359"/>
                    <a:pt x="514" y="360"/>
                  </a:cubicBezTo>
                  <a:cubicBezTo>
                    <a:pt x="512" y="364"/>
                    <a:pt x="513" y="371"/>
                    <a:pt x="513" y="377"/>
                  </a:cubicBezTo>
                  <a:cubicBezTo>
                    <a:pt x="513" y="383"/>
                    <a:pt x="511" y="390"/>
                    <a:pt x="510" y="396"/>
                  </a:cubicBezTo>
                  <a:cubicBezTo>
                    <a:pt x="508" y="404"/>
                    <a:pt x="498" y="423"/>
                    <a:pt x="490" y="427"/>
                  </a:cubicBezTo>
                  <a:cubicBezTo>
                    <a:pt x="489" y="426"/>
                    <a:pt x="486" y="424"/>
                    <a:pt x="485" y="423"/>
                  </a:cubicBezTo>
                  <a:cubicBezTo>
                    <a:pt x="487" y="412"/>
                    <a:pt x="495" y="404"/>
                    <a:pt x="496" y="393"/>
                  </a:cubicBezTo>
                  <a:cubicBezTo>
                    <a:pt x="499" y="373"/>
                    <a:pt x="496" y="350"/>
                    <a:pt x="492" y="329"/>
                  </a:cubicBezTo>
                  <a:cubicBezTo>
                    <a:pt x="490" y="318"/>
                    <a:pt x="488" y="305"/>
                    <a:pt x="481" y="296"/>
                  </a:cubicBezTo>
                  <a:cubicBezTo>
                    <a:pt x="473" y="286"/>
                    <a:pt x="453" y="300"/>
                    <a:pt x="445" y="306"/>
                  </a:cubicBezTo>
                  <a:cubicBezTo>
                    <a:pt x="450" y="306"/>
                    <a:pt x="454" y="309"/>
                    <a:pt x="454" y="314"/>
                  </a:cubicBezTo>
                  <a:cubicBezTo>
                    <a:pt x="451" y="314"/>
                    <a:pt x="447" y="314"/>
                    <a:pt x="444" y="315"/>
                  </a:cubicBezTo>
                  <a:cubicBezTo>
                    <a:pt x="442" y="313"/>
                    <a:pt x="440" y="311"/>
                    <a:pt x="437" y="309"/>
                  </a:cubicBezTo>
                  <a:cubicBezTo>
                    <a:pt x="430" y="313"/>
                    <a:pt x="426" y="321"/>
                    <a:pt x="425" y="329"/>
                  </a:cubicBezTo>
                  <a:cubicBezTo>
                    <a:pt x="425" y="330"/>
                    <a:pt x="425" y="330"/>
                    <a:pt x="425" y="330"/>
                  </a:cubicBezTo>
                  <a:cubicBezTo>
                    <a:pt x="419" y="324"/>
                    <a:pt x="425" y="317"/>
                    <a:pt x="416" y="319"/>
                  </a:cubicBezTo>
                  <a:cubicBezTo>
                    <a:pt x="405" y="321"/>
                    <a:pt x="393" y="326"/>
                    <a:pt x="382" y="330"/>
                  </a:cubicBezTo>
                  <a:cubicBezTo>
                    <a:pt x="369" y="335"/>
                    <a:pt x="356" y="343"/>
                    <a:pt x="346" y="352"/>
                  </a:cubicBezTo>
                  <a:cubicBezTo>
                    <a:pt x="343" y="355"/>
                    <a:pt x="339" y="358"/>
                    <a:pt x="340" y="362"/>
                  </a:cubicBezTo>
                  <a:cubicBezTo>
                    <a:pt x="341" y="364"/>
                    <a:pt x="351" y="369"/>
                    <a:pt x="353" y="370"/>
                  </a:cubicBezTo>
                  <a:cubicBezTo>
                    <a:pt x="360" y="375"/>
                    <a:pt x="366" y="380"/>
                    <a:pt x="369" y="390"/>
                  </a:cubicBezTo>
                  <a:cubicBezTo>
                    <a:pt x="370" y="396"/>
                    <a:pt x="371" y="402"/>
                    <a:pt x="372" y="407"/>
                  </a:cubicBezTo>
                  <a:cubicBezTo>
                    <a:pt x="374" y="415"/>
                    <a:pt x="380" y="420"/>
                    <a:pt x="382" y="428"/>
                  </a:cubicBezTo>
                  <a:cubicBezTo>
                    <a:pt x="391" y="432"/>
                    <a:pt x="400" y="432"/>
                    <a:pt x="400" y="445"/>
                  </a:cubicBezTo>
                  <a:cubicBezTo>
                    <a:pt x="406" y="446"/>
                    <a:pt x="406" y="458"/>
                    <a:pt x="406" y="464"/>
                  </a:cubicBezTo>
                  <a:cubicBezTo>
                    <a:pt x="406" y="456"/>
                    <a:pt x="396" y="439"/>
                    <a:pt x="390" y="435"/>
                  </a:cubicBezTo>
                  <a:cubicBezTo>
                    <a:pt x="386" y="433"/>
                    <a:pt x="383" y="433"/>
                    <a:pt x="378" y="430"/>
                  </a:cubicBezTo>
                  <a:cubicBezTo>
                    <a:pt x="374" y="427"/>
                    <a:pt x="368" y="425"/>
                    <a:pt x="366" y="421"/>
                  </a:cubicBezTo>
                  <a:cubicBezTo>
                    <a:pt x="361" y="413"/>
                    <a:pt x="366" y="403"/>
                    <a:pt x="363" y="394"/>
                  </a:cubicBezTo>
                  <a:cubicBezTo>
                    <a:pt x="360" y="385"/>
                    <a:pt x="349" y="381"/>
                    <a:pt x="340" y="378"/>
                  </a:cubicBezTo>
                  <a:cubicBezTo>
                    <a:pt x="335" y="377"/>
                    <a:pt x="331" y="376"/>
                    <a:pt x="327" y="374"/>
                  </a:cubicBezTo>
                  <a:cubicBezTo>
                    <a:pt x="322" y="387"/>
                    <a:pt x="298" y="388"/>
                    <a:pt x="296" y="404"/>
                  </a:cubicBezTo>
                  <a:cubicBezTo>
                    <a:pt x="295" y="411"/>
                    <a:pt x="300" y="422"/>
                    <a:pt x="303" y="429"/>
                  </a:cubicBezTo>
                  <a:cubicBezTo>
                    <a:pt x="305" y="436"/>
                    <a:pt x="312" y="444"/>
                    <a:pt x="312" y="450"/>
                  </a:cubicBezTo>
                  <a:cubicBezTo>
                    <a:pt x="313" y="458"/>
                    <a:pt x="304" y="465"/>
                    <a:pt x="301" y="471"/>
                  </a:cubicBezTo>
                  <a:cubicBezTo>
                    <a:pt x="299" y="475"/>
                    <a:pt x="297" y="476"/>
                    <a:pt x="298" y="482"/>
                  </a:cubicBezTo>
                  <a:cubicBezTo>
                    <a:pt x="299" y="486"/>
                    <a:pt x="301" y="491"/>
                    <a:pt x="302" y="495"/>
                  </a:cubicBezTo>
                  <a:cubicBezTo>
                    <a:pt x="303" y="499"/>
                    <a:pt x="304" y="504"/>
                    <a:pt x="306" y="508"/>
                  </a:cubicBezTo>
                  <a:cubicBezTo>
                    <a:pt x="307" y="512"/>
                    <a:pt x="313" y="517"/>
                    <a:pt x="316" y="521"/>
                  </a:cubicBezTo>
                  <a:cubicBezTo>
                    <a:pt x="322" y="528"/>
                    <a:pt x="329" y="538"/>
                    <a:pt x="324" y="546"/>
                  </a:cubicBezTo>
                  <a:cubicBezTo>
                    <a:pt x="322" y="548"/>
                    <a:pt x="318" y="554"/>
                    <a:pt x="314" y="554"/>
                  </a:cubicBezTo>
                  <a:cubicBezTo>
                    <a:pt x="309" y="555"/>
                    <a:pt x="306" y="548"/>
                    <a:pt x="300" y="549"/>
                  </a:cubicBezTo>
                  <a:cubicBezTo>
                    <a:pt x="295" y="531"/>
                    <a:pt x="286" y="513"/>
                    <a:pt x="269" y="506"/>
                  </a:cubicBezTo>
                  <a:cubicBezTo>
                    <a:pt x="260" y="503"/>
                    <a:pt x="254" y="500"/>
                    <a:pt x="248" y="512"/>
                  </a:cubicBezTo>
                  <a:cubicBezTo>
                    <a:pt x="246" y="518"/>
                    <a:pt x="248" y="527"/>
                    <a:pt x="250" y="532"/>
                  </a:cubicBezTo>
                  <a:cubicBezTo>
                    <a:pt x="253" y="541"/>
                    <a:pt x="253" y="552"/>
                    <a:pt x="259" y="559"/>
                  </a:cubicBezTo>
                  <a:cubicBezTo>
                    <a:pt x="253" y="560"/>
                    <a:pt x="249" y="544"/>
                    <a:pt x="247" y="539"/>
                  </a:cubicBezTo>
                  <a:cubicBezTo>
                    <a:pt x="245" y="533"/>
                    <a:pt x="248" y="521"/>
                    <a:pt x="242" y="517"/>
                  </a:cubicBezTo>
                  <a:cubicBezTo>
                    <a:pt x="235" y="514"/>
                    <a:pt x="235" y="529"/>
                    <a:pt x="231" y="533"/>
                  </a:cubicBezTo>
                  <a:cubicBezTo>
                    <a:pt x="227" y="538"/>
                    <a:pt x="216" y="538"/>
                    <a:pt x="215" y="546"/>
                  </a:cubicBezTo>
                  <a:cubicBezTo>
                    <a:pt x="215" y="551"/>
                    <a:pt x="218" y="551"/>
                    <a:pt x="214" y="554"/>
                  </a:cubicBezTo>
                  <a:cubicBezTo>
                    <a:pt x="210" y="559"/>
                    <a:pt x="210" y="556"/>
                    <a:pt x="209" y="562"/>
                  </a:cubicBezTo>
                  <a:cubicBezTo>
                    <a:pt x="209" y="568"/>
                    <a:pt x="210" y="572"/>
                    <a:pt x="205" y="578"/>
                  </a:cubicBezTo>
                  <a:cubicBezTo>
                    <a:pt x="202" y="581"/>
                    <a:pt x="198" y="581"/>
                    <a:pt x="195" y="583"/>
                  </a:cubicBezTo>
                  <a:cubicBezTo>
                    <a:pt x="193" y="586"/>
                    <a:pt x="194" y="588"/>
                    <a:pt x="193" y="591"/>
                  </a:cubicBezTo>
                  <a:cubicBezTo>
                    <a:pt x="190" y="594"/>
                    <a:pt x="190" y="592"/>
                    <a:pt x="186" y="594"/>
                  </a:cubicBezTo>
                  <a:cubicBezTo>
                    <a:pt x="183" y="596"/>
                    <a:pt x="185" y="597"/>
                    <a:pt x="183" y="600"/>
                  </a:cubicBezTo>
                  <a:cubicBezTo>
                    <a:pt x="181" y="607"/>
                    <a:pt x="176" y="611"/>
                    <a:pt x="169" y="610"/>
                  </a:cubicBezTo>
                  <a:cubicBezTo>
                    <a:pt x="166" y="616"/>
                    <a:pt x="169" y="621"/>
                    <a:pt x="165" y="628"/>
                  </a:cubicBezTo>
                  <a:cubicBezTo>
                    <a:pt x="163" y="632"/>
                    <a:pt x="160" y="634"/>
                    <a:pt x="157" y="637"/>
                  </a:cubicBezTo>
                  <a:cubicBezTo>
                    <a:pt x="156" y="638"/>
                    <a:pt x="148" y="642"/>
                    <a:pt x="148" y="643"/>
                  </a:cubicBezTo>
                  <a:cubicBezTo>
                    <a:pt x="147" y="645"/>
                    <a:pt x="149" y="651"/>
                    <a:pt x="149" y="654"/>
                  </a:cubicBezTo>
                  <a:cubicBezTo>
                    <a:pt x="149" y="657"/>
                    <a:pt x="150" y="661"/>
                    <a:pt x="149" y="665"/>
                  </a:cubicBezTo>
                  <a:cubicBezTo>
                    <a:pt x="148" y="675"/>
                    <a:pt x="156" y="671"/>
                    <a:pt x="159" y="680"/>
                  </a:cubicBezTo>
                  <a:cubicBezTo>
                    <a:pt x="159" y="683"/>
                    <a:pt x="159" y="687"/>
                    <a:pt x="160" y="690"/>
                  </a:cubicBezTo>
                  <a:cubicBezTo>
                    <a:pt x="164" y="691"/>
                    <a:pt x="176" y="691"/>
                    <a:pt x="177" y="685"/>
                  </a:cubicBezTo>
                  <a:cubicBezTo>
                    <a:pt x="184" y="684"/>
                    <a:pt x="184" y="692"/>
                    <a:pt x="187" y="695"/>
                  </a:cubicBezTo>
                  <a:cubicBezTo>
                    <a:pt x="191" y="700"/>
                    <a:pt x="192" y="696"/>
                    <a:pt x="198" y="696"/>
                  </a:cubicBezTo>
                  <a:cubicBezTo>
                    <a:pt x="199" y="692"/>
                    <a:pt x="201" y="692"/>
                    <a:pt x="203" y="690"/>
                  </a:cubicBezTo>
                  <a:cubicBezTo>
                    <a:pt x="205" y="687"/>
                    <a:pt x="205" y="684"/>
                    <a:pt x="208" y="682"/>
                  </a:cubicBezTo>
                  <a:cubicBezTo>
                    <a:pt x="212" y="690"/>
                    <a:pt x="222" y="689"/>
                    <a:pt x="227" y="685"/>
                  </a:cubicBezTo>
                  <a:cubicBezTo>
                    <a:pt x="235" y="681"/>
                    <a:pt x="232" y="674"/>
                    <a:pt x="235" y="666"/>
                  </a:cubicBezTo>
                  <a:cubicBezTo>
                    <a:pt x="235" y="674"/>
                    <a:pt x="239" y="672"/>
                    <a:pt x="243" y="678"/>
                  </a:cubicBezTo>
                  <a:cubicBezTo>
                    <a:pt x="235" y="676"/>
                    <a:pt x="237" y="684"/>
                    <a:pt x="234" y="688"/>
                  </a:cubicBezTo>
                  <a:cubicBezTo>
                    <a:pt x="231" y="691"/>
                    <a:pt x="226" y="691"/>
                    <a:pt x="222" y="693"/>
                  </a:cubicBezTo>
                  <a:cubicBezTo>
                    <a:pt x="211" y="696"/>
                    <a:pt x="210" y="700"/>
                    <a:pt x="222" y="702"/>
                  </a:cubicBezTo>
                  <a:cubicBezTo>
                    <a:pt x="226" y="703"/>
                    <a:pt x="233" y="706"/>
                    <a:pt x="234" y="712"/>
                  </a:cubicBezTo>
                  <a:cubicBezTo>
                    <a:pt x="234" y="718"/>
                    <a:pt x="226" y="721"/>
                    <a:pt x="223" y="725"/>
                  </a:cubicBezTo>
                  <a:cubicBezTo>
                    <a:pt x="217" y="733"/>
                    <a:pt x="231" y="734"/>
                    <a:pt x="234" y="739"/>
                  </a:cubicBezTo>
                  <a:cubicBezTo>
                    <a:pt x="239" y="747"/>
                    <a:pt x="229" y="759"/>
                    <a:pt x="225" y="766"/>
                  </a:cubicBezTo>
                  <a:cubicBezTo>
                    <a:pt x="222" y="770"/>
                    <a:pt x="217" y="774"/>
                    <a:pt x="214" y="778"/>
                  </a:cubicBezTo>
                  <a:cubicBezTo>
                    <a:pt x="212" y="782"/>
                    <a:pt x="212" y="787"/>
                    <a:pt x="210" y="792"/>
                  </a:cubicBezTo>
                  <a:cubicBezTo>
                    <a:pt x="207" y="797"/>
                    <a:pt x="203" y="799"/>
                    <a:pt x="200" y="803"/>
                  </a:cubicBezTo>
                  <a:cubicBezTo>
                    <a:pt x="198" y="807"/>
                    <a:pt x="196" y="813"/>
                    <a:pt x="194" y="817"/>
                  </a:cubicBezTo>
                  <a:cubicBezTo>
                    <a:pt x="186" y="831"/>
                    <a:pt x="183" y="827"/>
                    <a:pt x="168" y="826"/>
                  </a:cubicBezTo>
                  <a:cubicBezTo>
                    <a:pt x="159" y="825"/>
                    <a:pt x="154" y="824"/>
                    <a:pt x="147" y="830"/>
                  </a:cubicBezTo>
                  <a:cubicBezTo>
                    <a:pt x="144" y="832"/>
                    <a:pt x="143" y="836"/>
                    <a:pt x="139" y="837"/>
                  </a:cubicBezTo>
                  <a:cubicBezTo>
                    <a:pt x="135" y="837"/>
                    <a:pt x="132" y="835"/>
                    <a:pt x="128" y="836"/>
                  </a:cubicBezTo>
                  <a:cubicBezTo>
                    <a:pt x="126" y="836"/>
                    <a:pt x="120" y="840"/>
                    <a:pt x="118" y="842"/>
                  </a:cubicBezTo>
                  <a:cubicBezTo>
                    <a:pt x="114" y="844"/>
                    <a:pt x="112" y="847"/>
                    <a:pt x="109" y="849"/>
                  </a:cubicBezTo>
                  <a:cubicBezTo>
                    <a:pt x="97" y="860"/>
                    <a:pt x="112" y="855"/>
                    <a:pt x="110" y="865"/>
                  </a:cubicBezTo>
                  <a:cubicBezTo>
                    <a:pt x="108" y="864"/>
                    <a:pt x="107" y="865"/>
                    <a:pt x="105" y="864"/>
                  </a:cubicBezTo>
                  <a:cubicBezTo>
                    <a:pt x="102" y="875"/>
                    <a:pt x="96" y="871"/>
                    <a:pt x="87" y="873"/>
                  </a:cubicBezTo>
                  <a:cubicBezTo>
                    <a:pt x="81" y="875"/>
                    <a:pt x="84" y="877"/>
                    <a:pt x="81" y="880"/>
                  </a:cubicBezTo>
                  <a:cubicBezTo>
                    <a:pt x="72" y="887"/>
                    <a:pt x="61" y="885"/>
                    <a:pt x="61" y="899"/>
                  </a:cubicBezTo>
                  <a:cubicBezTo>
                    <a:pt x="50" y="899"/>
                    <a:pt x="49" y="894"/>
                    <a:pt x="38" y="902"/>
                  </a:cubicBezTo>
                  <a:cubicBezTo>
                    <a:pt x="33" y="905"/>
                    <a:pt x="33" y="905"/>
                    <a:pt x="28" y="906"/>
                  </a:cubicBezTo>
                  <a:cubicBezTo>
                    <a:pt x="19" y="909"/>
                    <a:pt x="19" y="908"/>
                    <a:pt x="16" y="916"/>
                  </a:cubicBezTo>
                  <a:cubicBezTo>
                    <a:pt x="14" y="921"/>
                    <a:pt x="12" y="929"/>
                    <a:pt x="5" y="931"/>
                  </a:cubicBezTo>
                  <a:cubicBezTo>
                    <a:pt x="5" y="938"/>
                    <a:pt x="9" y="938"/>
                    <a:pt x="10" y="945"/>
                  </a:cubicBezTo>
                  <a:cubicBezTo>
                    <a:pt x="10" y="949"/>
                    <a:pt x="6" y="960"/>
                    <a:pt x="0" y="958"/>
                  </a:cubicBezTo>
                  <a:cubicBezTo>
                    <a:pt x="4" y="964"/>
                    <a:pt x="13" y="975"/>
                    <a:pt x="21" y="974"/>
                  </a:cubicBezTo>
                  <a:cubicBezTo>
                    <a:pt x="21" y="979"/>
                    <a:pt x="23" y="985"/>
                    <a:pt x="23" y="990"/>
                  </a:cubicBezTo>
                  <a:cubicBezTo>
                    <a:pt x="24" y="990"/>
                    <a:pt x="25" y="990"/>
                    <a:pt x="26" y="989"/>
                  </a:cubicBezTo>
                  <a:cubicBezTo>
                    <a:pt x="27" y="992"/>
                    <a:pt x="30" y="995"/>
                    <a:pt x="34" y="994"/>
                  </a:cubicBezTo>
                  <a:cubicBezTo>
                    <a:pt x="34" y="990"/>
                    <a:pt x="35" y="988"/>
                    <a:pt x="39" y="989"/>
                  </a:cubicBezTo>
                  <a:cubicBezTo>
                    <a:pt x="39" y="989"/>
                    <a:pt x="39" y="996"/>
                    <a:pt x="39" y="996"/>
                  </a:cubicBezTo>
                  <a:cubicBezTo>
                    <a:pt x="44" y="999"/>
                    <a:pt x="45" y="994"/>
                    <a:pt x="47" y="994"/>
                  </a:cubicBezTo>
                  <a:cubicBezTo>
                    <a:pt x="53" y="998"/>
                    <a:pt x="42" y="1003"/>
                    <a:pt x="46" y="1008"/>
                  </a:cubicBezTo>
                  <a:cubicBezTo>
                    <a:pt x="49" y="1011"/>
                    <a:pt x="60" y="1009"/>
                    <a:pt x="63" y="1008"/>
                  </a:cubicBezTo>
                  <a:cubicBezTo>
                    <a:pt x="70" y="1003"/>
                    <a:pt x="73" y="997"/>
                    <a:pt x="84" y="999"/>
                  </a:cubicBezTo>
                  <a:cubicBezTo>
                    <a:pt x="77" y="1001"/>
                    <a:pt x="78" y="1003"/>
                    <a:pt x="74" y="1007"/>
                  </a:cubicBezTo>
                  <a:cubicBezTo>
                    <a:pt x="69" y="1014"/>
                    <a:pt x="60" y="1019"/>
                    <a:pt x="73" y="1021"/>
                  </a:cubicBezTo>
                  <a:cubicBezTo>
                    <a:pt x="78" y="1022"/>
                    <a:pt x="91" y="1021"/>
                    <a:pt x="93" y="1015"/>
                  </a:cubicBezTo>
                  <a:cubicBezTo>
                    <a:pt x="94" y="1015"/>
                    <a:pt x="95" y="1015"/>
                    <a:pt x="96" y="1015"/>
                  </a:cubicBezTo>
                  <a:cubicBezTo>
                    <a:pt x="96" y="1020"/>
                    <a:pt x="91" y="1020"/>
                    <a:pt x="87" y="1022"/>
                  </a:cubicBezTo>
                  <a:cubicBezTo>
                    <a:pt x="85" y="1024"/>
                    <a:pt x="76" y="1032"/>
                    <a:pt x="75" y="1035"/>
                  </a:cubicBezTo>
                  <a:cubicBezTo>
                    <a:pt x="79" y="1036"/>
                    <a:pt x="83" y="1038"/>
                    <a:pt x="87" y="1039"/>
                  </a:cubicBezTo>
                  <a:cubicBezTo>
                    <a:pt x="92" y="1041"/>
                    <a:pt x="94" y="1043"/>
                    <a:pt x="98" y="1045"/>
                  </a:cubicBezTo>
                  <a:cubicBezTo>
                    <a:pt x="105" y="1049"/>
                    <a:pt x="115" y="1047"/>
                    <a:pt x="120" y="1041"/>
                  </a:cubicBezTo>
                  <a:cubicBezTo>
                    <a:pt x="118" y="1036"/>
                    <a:pt x="117" y="1028"/>
                    <a:pt x="116" y="1023"/>
                  </a:cubicBezTo>
                  <a:cubicBezTo>
                    <a:pt x="117" y="1022"/>
                    <a:pt x="119" y="1022"/>
                    <a:pt x="120" y="1022"/>
                  </a:cubicBezTo>
                  <a:cubicBezTo>
                    <a:pt x="123" y="1027"/>
                    <a:pt x="121" y="1034"/>
                    <a:pt x="125" y="1039"/>
                  </a:cubicBezTo>
                  <a:cubicBezTo>
                    <a:pt x="130" y="1045"/>
                    <a:pt x="148" y="1040"/>
                    <a:pt x="154" y="1036"/>
                  </a:cubicBezTo>
                  <a:cubicBezTo>
                    <a:pt x="159" y="1033"/>
                    <a:pt x="156" y="1027"/>
                    <a:pt x="159" y="1023"/>
                  </a:cubicBezTo>
                  <a:cubicBezTo>
                    <a:pt x="161" y="1019"/>
                    <a:pt x="168" y="1018"/>
                    <a:pt x="172" y="1017"/>
                  </a:cubicBezTo>
                  <a:cubicBezTo>
                    <a:pt x="173" y="1024"/>
                    <a:pt x="175" y="1026"/>
                    <a:pt x="181" y="1027"/>
                  </a:cubicBezTo>
                  <a:cubicBezTo>
                    <a:pt x="181" y="1029"/>
                    <a:pt x="181" y="1032"/>
                    <a:pt x="181" y="1034"/>
                  </a:cubicBezTo>
                  <a:cubicBezTo>
                    <a:pt x="182" y="1036"/>
                    <a:pt x="186" y="1039"/>
                    <a:pt x="186" y="1041"/>
                  </a:cubicBezTo>
                  <a:cubicBezTo>
                    <a:pt x="188" y="1047"/>
                    <a:pt x="185" y="1049"/>
                    <a:pt x="180" y="1051"/>
                  </a:cubicBezTo>
                  <a:cubicBezTo>
                    <a:pt x="179" y="1052"/>
                    <a:pt x="177" y="1050"/>
                    <a:pt x="175" y="1052"/>
                  </a:cubicBezTo>
                  <a:cubicBezTo>
                    <a:pt x="172" y="1054"/>
                    <a:pt x="174" y="1058"/>
                    <a:pt x="175" y="1061"/>
                  </a:cubicBezTo>
                  <a:cubicBezTo>
                    <a:pt x="176" y="1065"/>
                    <a:pt x="181" y="1068"/>
                    <a:pt x="179" y="1071"/>
                  </a:cubicBezTo>
                  <a:cubicBezTo>
                    <a:pt x="175" y="1067"/>
                    <a:pt x="173" y="1062"/>
                    <a:pt x="168" y="1060"/>
                  </a:cubicBezTo>
                  <a:cubicBezTo>
                    <a:pt x="154" y="1054"/>
                    <a:pt x="137" y="1057"/>
                    <a:pt x="122" y="1059"/>
                  </a:cubicBezTo>
                  <a:cubicBezTo>
                    <a:pt x="119" y="1064"/>
                    <a:pt x="105" y="1065"/>
                    <a:pt x="104" y="1071"/>
                  </a:cubicBezTo>
                  <a:cubicBezTo>
                    <a:pt x="112" y="1072"/>
                    <a:pt x="117" y="1076"/>
                    <a:pt x="124" y="1078"/>
                  </a:cubicBezTo>
                  <a:cubicBezTo>
                    <a:pt x="130" y="1079"/>
                    <a:pt x="137" y="1078"/>
                    <a:pt x="143" y="1078"/>
                  </a:cubicBezTo>
                  <a:cubicBezTo>
                    <a:pt x="135" y="1078"/>
                    <a:pt x="129" y="1082"/>
                    <a:pt x="121" y="1082"/>
                  </a:cubicBezTo>
                  <a:cubicBezTo>
                    <a:pt x="113" y="1082"/>
                    <a:pt x="104" y="1077"/>
                    <a:pt x="96" y="1076"/>
                  </a:cubicBezTo>
                  <a:cubicBezTo>
                    <a:pt x="88" y="1076"/>
                    <a:pt x="79" y="1072"/>
                    <a:pt x="71" y="1074"/>
                  </a:cubicBezTo>
                  <a:cubicBezTo>
                    <a:pt x="67" y="1075"/>
                    <a:pt x="52" y="1080"/>
                    <a:pt x="60" y="1085"/>
                  </a:cubicBezTo>
                  <a:cubicBezTo>
                    <a:pt x="55" y="1084"/>
                    <a:pt x="53" y="1087"/>
                    <a:pt x="51" y="1090"/>
                  </a:cubicBezTo>
                  <a:cubicBezTo>
                    <a:pt x="50" y="1091"/>
                    <a:pt x="47" y="1095"/>
                    <a:pt x="47" y="1097"/>
                  </a:cubicBezTo>
                  <a:cubicBezTo>
                    <a:pt x="44" y="1106"/>
                    <a:pt x="57" y="1108"/>
                    <a:pt x="57" y="1114"/>
                  </a:cubicBezTo>
                  <a:cubicBezTo>
                    <a:pt x="62" y="1118"/>
                    <a:pt x="64" y="1129"/>
                    <a:pt x="73" y="1127"/>
                  </a:cubicBezTo>
                  <a:cubicBezTo>
                    <a:pt x="74" y="1123"/>
                    <a:pt x="79" y="1120"/>
                    <a:pt x="81" y="1116"/>
                  </a:cubicBezTo>
                  <a:cubicBezTo>
                    <a:pt x="83" y="1114"/>
                    <a:pt x="85" y="1107"/>
                    <a:pt x="89" y="1106"/>
                  </a:cubicBezTo>
                  <a:cubicBezTo>
                    <a:pt x="88" y="1112"/>
                    <a:pt x="82" y="1115"/>
                    <a:pt x="81" y="1122"/>
                  </a:cubicBezTo>
                  <a:cubicBezTo>
                    <a:pt x="80" y="1127"/>
                    <a:pt x="83" y="1130"/>
                    <a:pt x="87" y="1132"/>
                  </a:cubicBezTo>
                  <a:cubicBezTo>
                    <a:pt x="88" y="1133"/>
                    <a:pt x="91" y="1133"/>
                    <a:pt x="93" y="1134"/>
                  </a:cubicBezTo>
                  <a:cubicBezTo>
                    <a:pt x="95" y="1135"/>
                    <a:pt x="96" y="1138"/>
                    <a:pt x="98" y="1139"/>
                  </a:cubicBezTo>
                  <a:cubicBezTo>
                    <a:pt x="102" y="1140"/>
                    <a:pt x="106" y="1139"/>
                    <a:pt x="110" y="1139"/>
                  </a:cubicBezTo>
                  <a:cubicBezTo>
                    <a:pt x="114" y="1140"/>
                    <a:pt x="119" y="1142"/>
                    <a:pt x="124" y="1141"/>
                  </a:cubicBezTo>
                  <a:cubicBezTo>
                    <a:pt x="127" y="1141"/>
                    <a:pt x="130" y="1137"/>
                    <a:pt x="134" y="1137"/>
                  </a:cubicBezTo>
                  <a:cubicBezTo>
                    <a:pt x="134" y="1142"/>
                    <a:pt x="135" y="1146"/>
                    <a:pt x="135" y="1150"/>
                  </a:cubicBezTo>
                  <a:cubicBezTo>
                    <a:pt x="130" y="1151"/>
                    <a:pt x="125" y="1151"/>
                    <a:pt x="120" y="1152"/>
                  </a:cubicBezTo>
                  <a:cubicBezTo>
                    <a:pt x="118" y="1153"/>
                    <a:pt x="116" y="1152"/>
                    <a:pt x="114" y="1153"/>
                  </a:cubicBezTo>
                  <a:cubicBezTo>
                    <a:pt x="110" y="1155"/>
                    <a:pt x="110" y="1157"/>
                    <a:pt x="109" y="1160"/>
                  </a:cubicBezTo>
                  <a:cubicBezTo>
                    <a:pt x="106" y="1164"/>
                    <a:pt x="102" y="1165"/>
                    <a:pt x="98" y="1168"/>
                  </a:cubicBezTo>
                  <a:cubicBezTo>
                    <a:pt x="83" y="1176"/>
                    <a:pt x="104" y="1183"/>
                    <a:pt x="109" y="1189"/>
                  </a:cubicBezTo>
                  <a:cubicBezTo>
                    <a:pt x="111" y="1192"/>
                    <a:pt x="110" y="1196"/>
                    <a:pt x="113" y="1198"/>
                  </a:cubicBezTo>
                  <a:cubicBezTo>
                    <a:pt x="116" y="1200"/>
                    <a:pt x="120" y="1199"/>
                    <a:pt x="122" y="1201"/>
                  </a:cubicBezTo>
                  <a:cubicBezTo>
                    <a:pt x="115" y="1205"/>
                    <a:pt x="124" y="1209"/>
                    <a:pt x="128" y="1210"/>
                  </a:cubicBezTo>
                  <a:cubicBezTo>
                    <a:pt x="135" y="1211"/>
                    <a:pt x="140" y="1211"/>
                    <a:pt x="147" y="1213"/>
                  </a:cubicBezTo>
                  <a:cubicBezTo>
                    <a:pt x="152" y="1215"/>
                    <a:pt x="157" y="1217"/>
                    <a:pt x="162" y="1219"/>
                  </a:cubicBezTo>
                  <a:cubicBezTo>
                    <a:pt x="167" y="1221"/>
                    <a:pt x="172" y="1226"/>
                    <a:pt x="177" y="1226"/>
                  </a:cubicBezTo>
                  <a:cubicBezTo>
                    <a:pt x="178" y="1218"/>
                    <a:pt x="170" y="1216"/>
                    <a:pt x="166" y="1210"/>
                  </a:cubicBezTo>
                  <a:cubicBezTo>
                    <a:pt x="164" y="1208"/>
                    <a:pt x="164" y="1209"/>
                    <a:pt x="163" y="1207"/>
                  </a:cubicBezTo>
                  <a:cubicBezTo>
                    <a:pt x="162" y="1206"/>
                    <a:pt x="163" y="1204"/>
                    <a:pt x="163" y="1203"/>
                  </a:cubicBezTo>
                  <a:cubicBezTo>
                    <a:pt x="161" y="1200"/>
                    <a:pt x="157" y="1201"/>
                    <a:pt x="156" y="1197"/>
                  </a:cubicBezTo>
                  <a:cubicBezTo>
                    <a:pt x="160" y="1195"/>
                    <a:pt x="160" y="1193"/>
                    <a:pt x="160" y="1188"/>
                  </a:cubicBezTo>
                  <a:cubicBezTo>
                    <a:pt x="172" y="1186"/>
                    <a:pt x="168" y="1200"/>
                    <a:pt x="175" y="1205"/>
                  </a:cubicBezTo>
                  <a:cubicBezTo>
                    <a:pt x="181" y="1209"/>
                    <a:pt x="181" y="1204"/>
                    <a:pt x="181" y="1199"/>
                  </a:cubicBezTo>
                  <a:cubicBezTo>
                    <a:pt x="182" y="1191"/>
                    <a:pt x="183" y="1187"/>
                    <a:pt x="191" y="1187"/>
                  </a:cubicBezTo>
                  <a:cubicBezTo>
                    <a:pt x="191" y="1185"/>
                    <a:pt x="193" y="1182"/>
                    <a:pt x="197" y="1183"/>
                  </a:cubicBezTo>
                  <a:cubicBezTo>
                    <a:pt x="200" y="1184"/>
                    <a:pt x="199" y="1188"/>
                    <a:pt x="200" y="1191"/>
                  </a:cubicBezTo>
                  <a:cubicBezTo>
                    <a:pt x="193" y="1191"/>
                    <a:pt x="197" y="1201"/>
                    <a:pt x="192" y="1204"/>
                  </a:cubicBezTo>
                  <a:cubicBezTo>
                    <a:pt x="194" y="1208"/>
                    <a:pt x="201" y="1218"/>
                    <a:pt x="206" y="1215"/>
                  </a:cubicBezTo>
                  <a:cubicBezTo>
                    <a:pt x="211" y="1212"/>
                    <a:pt x="208" y="1201"/>
                    <a:pt x="209" y="1197"/>
                  </a:cubicBezTo>
                  <a:cubicBezTo>
                    <a:pt x="213" y="1198"/>
                    <a:pt x="210" y="1207"/>
                    <a:pt x="218" y="1204"/>
                  </a:cubicBezTo>
                  <a:cubicBezTo>
                    <a:pt x="218" y="1205"/>
                    <a:pt x="219" y="1205"/>
                    <a:pt x="220" y="1205"/>
                  </a:cubicBezTo>
                  <a:cubicBezTo>
                    <a:pt x="220" y="1202"/>
                    <a:pt x="218" y="1200"/>
                    <a:pt x="219" y="1197"/>
                  </a:cubicBezTo>
                  <a:cubicBezTo>
                    <a:pt x="224" y="1196"/>
                    <a:pt x="222" y="1203"/>
                    <a:pt x="227" y="1204"/>
                  </a:cubicBezTo>
                  <a:cubicBezTo>
                    <a:pt x="227" y="1199"/>
                    <a:pt x="225" y="1193"/>
                    <a:pt x="225" y="1188"/>
                  </a:cubicBezTo>
                  <a:cubicBezTo>
                    <a:pt x="227" y="1189"/>
                    <a:pt x="228" y="1189"/>
                    <a:pt x="229" y="1191"/>
                  </a:cubicBezTo>
                  <a:cubicBezTo>
                    <a:pt x="231" y="1189"/>
                    <a:pt x="231" y="1181"/>
                    <a:pt x="232" y="1180"/>
                  </a:cubicBezTo>
                  <a:cubicBezTo>
                    <a:pt x="239" y="1174"/>
                    <a:pt x="238" y="1188"/>
                    <a:pt x="238" y="1190"/>
                  </a:cubicBezTo>
                  <a:cubicBezTo>
                    <a:pt x="238" y="1195"/>
                    <a:pt x="239" y="1211"/>
                    <a:pt x="244" y="1210"/>
                  </a:cubicBezTo>
                  <a:cubicBezTo>
                    <a:pt x="245" y="1207"/>
                    <a:pt x="245" y="1205"/>
                    <a:pt x="247" y="1203"/>
                  </a:cubicBezTo>
                  <a:cubicBezTo>
                    <a:pt x="248" y="1202"/>
                    <a:pt x="250" y="1203"/>
                    <a:pt x="250" y="1202"/>
                  </a:cubicBezTo>
                  <a:cubicBezTo>
                    <a:pt x="251" y="1201"/>
                    <a:pt x="251" y="1199"/>
                    <a:pt x="251" y="1198"/>
                  </a:cubicBezTo>
                  <a:cubicBezTo>
                    <a:pt x="254" y="1194"/>
                    <a:pt x="255" y="1189"/>
                    <a:pt x="256" y="1184"/>
                  </a:cubicBezTo>
                  <a:cubicBezTo>
                    <a:pt x="257" y="1182"/>
                    <a:pt x="257" y="1173"/>
                    <a:pt x="258" y="1172"/>
                  </a:cubicBezTo>
                  <a:cubicBezTo>
                    <a:pt x="264" y="1168"/>
                    <a:pt x="264" y="1179"/>
                    <a:pt x="264" y="1181"/>
                  </a:cubicBezTo>
                  <a:cubicBezTo>
                    <a:pt x="265" y="1180"/>
                    <a:pt x="267" y="1176"/>
                    <a:pt x="269" y="1175"/>
                  </a:cubicBezTo>
                  <a:cubicBezTo>
                    <a:pt x="275" y="1175"/>
                    <a:pt x="272" y="1180"/>
                    <a:pt x="272" y="1183"/>
                  </a:cubicBezTo>
                  <a:cubicBezTo>
                    <a:pt x="272" y="1185"/>
                    <a:pt x="274" y="1184"/>
                    <a:pt x="274" y="1186"/>
                  </a:cubicBezTo>
                  <a:cubicBezTo>
                    <a:pt x="275" y="1187"/>
                    <a:pt x="273" y="1189"/>
                    <a:pt x="274" y="1190"/>
                  </a:cubicBezTo>
                  <a:cubicBezTo>
                    <a:pt x="275" y="1193"/>
                    <a:pt x="276" y="1197"/>
                    <a:pt x="278" y="1198"/>
                  </a:cubicBezTo>
                  <a:cubicBezTo>
                    <a:pt x="279" y="1195"/>
                    <a:pt x="279" y="1192"/>
                    <a:pt x="280" y="1188"/>
                  </a:cubicBezTo>
                  <a:cubicBezTo>
                    <a:pt x="282" y="1189"/>
                    <a:pt x="283" y="1188"/>
                    <a:pt x="285" y="1190"/>
                  </a:cubicBezTo>
                  <a:cubicBezTo>
                    <a:pt x="287" y="1186"/>
                    <a:pt x="292" y="1186"/>
                    <a:pt x="294" y="1191"/>
                  </a:cubicBezTo>
                  <a:cubicBezTo>
                    <a:pt x="294" y="1191"/>
                    <a:pt x="293" y="1191"/>
                    <a:pt x="293" y="1192"/>
                  </a:cubicBezTo>
                  <a:cubicBezTo>
                    <a:pt x="299" y="1194"/>
                    <a:pt x="305" y="1206"/>
                    <a:pt x="311" y="1206"/>
                  </a:cubicBezTo>
                  <a:cubicBezTo>
                    <a:pt x="312" y="1201"/>
                    <a:pt x="312" y="1196"/>
                    <a:pt x="311" y="1192"/>
                  </a:cubicBezTo>
                  <a:cubicBezTo>
                    <a:pt x="315" y="1191"/>
                    <a:pt x="318" y="1193"/>
                    <a:pt x="319" y="1197"/>
                  </a:cubicBezTo>
                  <a:cubicBezTo>
                    <a:pt x="319" y="1197"/>
                    <a:pt x="318" y="1198"/>
                    <a:pt x="317" y="1198"/>
                  </a:cubicBezTo>
                  <a:cubicBezTo>
                    <a:pt x="320" y="1201"/>
                    <a:pt x="323" y="1200"/>
                    <a:pt x="327" y="1200"/>
                  </a:cubicBezTo>
                  <a:cubicBezTo>
                    <a:pt x="326" y="1203"/>
                    <a:pt x="324" y="1210"/>
                    <a:pt x="326" y="1213"/>
                  </a:cubicBezTo>
                  <a:cubicBezTo>
                    <a:pt x="329" y="1217"/>
                    <a:pt x="341" y="1215"/>
                    <a:pt x="342" y="1212"/>
                  </a:cubicBezTo>
                  <a:cubicBezTo>
                    <a:pt x="350" y="1211"/>
                    <a:pt x="343" y="1215"/>
                    <a:pt x="346" y="1219"/>
                  </a:cubicBezTo>
                  <a:cubicBezTo>
                    <a:pt x="349" y="1222"/>
                    <a:pt x="355" y="1221"/>
                    <a:pt x="358" y="1221"/>
                  </a:cubicBezTo>
                  <a:cubicBezTo>
                    <a:pt x="359" y="1227"/>
                    <a:pt x="347" y="1237"/>
                    <a:pt x="357" y="1241"/>
                  </a:cubicBezTo>
                  <a:cubicBezTo>
                    <a:pt x="358" y="1239"/>
                    <a:pt x="359" y="1236"/>
                    <a:pt x="362" y="1234"/>
                  </a:cubicBezTo>
                  <a:cubicBezTo>
                    <a:pt x="369" y="1231"/>
                    <a:pt x="364" y="1234"/>
                    <a:pt x="366" y="1238"/>
                  </a:cubicBezTo>
                  <a:cubicBezTo>
                    <a:pt x="369" y="1245"/>
                    <a:pt x="372" y="1248"/>
                    <a:pt x="380" y="1251"/>
                  </a:cubicBezTo>
                  <a:cubicBezTo>
                    <a:pt x="382" y="1248"/>
                    <a:pt x="387" y="1248"/>
                    <a:pt x="391" y="1249"/>
                  </a:cubicBezTo>
                  <a:cubicBezTo>
                    <a:pt x="388" y="1253"/>
                    <a:pt x="388" y="1257"/>
                    <a:pt x="388" y="1263"/>
                  </a:cubicBezTo>
                  <a:cubicBezTo>
                    <a:pt x="389" y="1263"/>
                    <a:pt x="390" y="1263"/>
                    <a:pt x="391" y="1264"/>
                  </a:cubicBezTo>
                  <a:cubicBezTo>
                    <a:pt x="389" y="1270"/>
                    <a:pt x="396" y="1271"/>
                    <a:pt x="395" y="1276"/>
                  </a:cubicBezTo>
                  <a:cubicBezTo>
                    <a:pt x="394" y="1280"/>
                    <a:pt x="386" y="1285"/>
                    <a:pt x="383" y="1288"/>
                  </a:cubicBezTo>
                  <a:cubicBezTo>
                    <a:pt x="385" y="1290"/>
                    <a:pt x="388" y="1291"/>
                    <a:pt x="391" y="1290"/>
                  </a:cubicBezTo>
                  <a:cubicBezTo>
                    <a:pt x="390" y="1295"/>
                    <a:pt x="394" y="1296"/>
                    <a:pt x="398" y="1295"/>
                  </a:cubicBezTo>
                  <a:cubicBezTo>
                    <a:pt x="400" y="1297"/>
                    <a:pt x="401" y="1298"/>
                    <a:pt x="403" y="1299"/>
                  </a:cubicBezTo>
                  <a:cubicBezTo>
                    <a:pt x="402" y="1304"/>
                    <a:pt x="402" y="1309"/>
                    <a:pt x="404" y="1313"/>
                  </a:cubicBezTo>
                  <a:cubicBezTo>
                    <a:pt x="400" y="1313"/>
                    <a:pt x="397" y="1314"/>
                    <a:pt x="396" y="1318"/>
                  </a:cubicBezTo>
                  <a:cubicBezTo>
                    <a:pt x="403" y="1322"/>
                    <a:pt x="408" y="1324"/>
                    <a:pt x="413" y="1327"/>
                  </a:cubicBezTo>
                  <a:cubicBezTo>
                    <a:pt x="418" y="1331"/>
                    <a:pt x="426" y="1331"/>
                    <a:pt x="430" y="1337"/>
                  </a:cubicBezTo>
                  <a:cubicBezTo>
                    <a:pt x="434" y="1340"/>
                    <a:pt x="438" y="1351"/>
                    <a:pt x="439" y="1355"/>
                  </a:cubicBezTo>
                  <a:cubicBezTo>
                    <a:pt x="439" y="1359"/>
                    <a:pt x="438" y="1360"/>
                    <a:pt x="440" y="1366"/>
                  </a:cubicBezTo>
                  <a:cubicBezTo>
                    <a:pt x="441" y="1369"/>
                    <a:pt x="442" y="1374"/>
                    <a:pt x="445" y="1377"/>
                  </a:cubicBezTo>
                  <a:cubicBezTo>
                    <a:pt x="441" y="1373"/>
                    <a:pt x="428" y="1368"/>
                    <a:pt x="427" y="1376"/>
                  </a:cubicBezTo>
                  <a:cubicBezTo>
                    <a:pt x="423" y="1376"/>
                    <a:pt x="420" y="1375"/>
                    <a:pt x="417" y="1375"/>
                  </a:cubicBezTo>
                  <a:cubicBezTo>
                    <a:pt x="422" y="1378"/>
                    <a:pt x="430" y="1379"/>
                    <a:pt x="435" y="1381"/>
                  </a:cubicBezTo>
                  <a:cubicBezTo>
                    <a:pt x="439" y="1383"/>
                    <a:pt x="450" y="1385"/>
                    <a:pt x="451" y="1388"/>
                  </a:cubicBezTo>
                  <a:cubicBezTo>
                    <a:pt x="448" y="1389"/>
                    <a:pt x="444" y="1389"/>
                    <a:pt x="441" y="1390"/>
                  </a:cubicBezTo>
                  <a:cubicBezTo>
                    <a:pt x="439" y="1397"/>
                    <a:pt x="436" y="1401"/>
                    <a:pt x="429" y="1405"/>
                  </a:cubicBezTo>
                  <a:cubicBezTo>
                    <a:pt x="425" y="1407"/>
                    <a:pt x="417" y="1406"/>
                    <a:pt x="419" y="1414"/>
                  </a:cubicBezTo>
                  <a:cubicBezTo>
                    <a:pt x="428" y="1414"/>
                    <a:pt x="444" y="1408"/>
                    <a:pt x="449" y="1401"/>
                  </a:cubicBezTo>
                  <a:cubicBezTo>
                    <a:pt x="450" y="1407"/>
                    <a:pt x="446" y="1407"/>
                    <a:pt x="445" y="1412"/>
                  </a:cubicBezTo>
                  <a:cubicBezTo>
                    <a:pt x="444" y="1416"/>
                    <a:pt x="447" y="1417"/>
                    <a:pt x="444" y="1422"/>
                  </a:cubicBezTo>
                  <a:cubicBezTo>
                    <a:pt x="447" y="1421"/>
                    <a:pt x="449" y="1423"/>
                    <a:pt x="452" y="1423"/>
                  </a:cubicBezTo>
                  <a:cubicBezTo>
                    <a:pt x="454" y="1423"/>
                    <a:pt x="448" y="1428"/>
                    <a:pt x="447" y="1429"/>
                  </a:cubicBezTo>
                  <a:cubicBezTo>
                    <a:pt x="450" y="1431"/>
                    <a:pt x="455" y="1430"/>
                    <a:pt x="458" y="1433"/>
                  </a:cubicBezTo>
                  <a:cubicBezTo>
                    <a:pt x="453" y="1441"/>
                    <a:pt x="443" y="1430"/>
                    <a:pt x="436" y="1432"/>
                  </a:cubicBezTo>
                  <a:cubicBezTo>
                    <a:pt x="435" y="1435"/>
                    <a:pt x="435" y="1436"/>
                    <a:pt x="438" y="1438"/>
                  </a:cubicBezTo>
                  <a:cubicBezTo>
                    <a:pt x="431" y="1441"/>
                    <a:pt x="433" y="1444"/>
                    <a:pt x="438" y="1445"/>
                  </a:cubicBezTo>
                  <a:cubicBezTo>
                    <a:pt x="442" y="1447"/>
                    <a:pt x="448" y="1442"/>
                    <a:pt x="446" y="1451"/>
                  </a:cubicBezTo>
                  <a:cubicBezTo>
                    <a:pt x="449" y="1450"/>
                    <a:pt x="452" y="1451"/>
                    <a:pt x="454" y="1451"/>
                  </a:cubicBezTo>
                  <a:cubicBezTo>
                    <a:pt x="453" y="1453"/>
                    <a:pt x="453" y="1455"/>
                    <a:pt x="452" y="1457"/>
                  </a:cubicBezTo>
                  <a:cubicBezTo>
                    <a:pt x="459" y="1457"/>
                    <a:pt x="461" y="1464"/>
                    <a:pt x="463" y="1469"/>
                  </a:cubicBezTo>
                  <a:cubicBezTo>
                    <a:pt x="457" y="1469"/>
                    <a:pt x="456" y="1475"/>
                    <a:pt x="454" y="1479"/>
                  </a:cubicBezTo>
                  <a:cubicBezTo>
                    <a:pt x="453" y="1479"/>
                    <a:pt x="452" y="1480"/>
                    <a:pt x="451" y="1480"/>
                  </a:cubicBezTo>
                  <a:cubicBezTo>
                    <a:pt x="450" y="1483"/>
                    <a:pt x="452" y="1484"/>
                    <a:pt x="452" y="1485"/>
                  </a:cubicBezTo>
                  <a:cubicBezTo>
                    <a:pt x="452" y="1485"/>
                    <a:pt x="452" y="1492"/>
                    <a:pt x="452" y="1492"/>
                  </a:cubicBezTo>
                  <a:cubicBezTo>
                    <a:pt x="452" y="1496"/>
                    <a:pt x="453" y="1501"/>
                    <a:pt x="453" y="1507"/>
                  </a:cubicBezTo>
                  <a:cubicBezTo>
                    <a:pt x="456" y="1506"/>
                    <a:pt x="459" y="1505"/>
                    <a:pt x="463" y="1505"/>
                  </a:cubicBezTo>
                  <a:cubicBezTo>
                    <a:pt x="465" y="1512"/>
                    <a:pt x="457" y="1513"/>
                    <a:pt x="458" y="1518"/>
                  </a:cubicBezTo>
                  <a:cubicBezTo>
                    <a:pt x="464" y="1519"/>
                    <a:pt x="472" y="1519"/>
                    <a:pt x="475" y="1524"/>
                  </a:cubicBezTo>
                  <a:cubicBezTo>
                    <a:pt x="478" y="1525"/>
                    <a:pt x="481" y="1526"/>
                    <a:pt x="483" y="1527"/>
                  </a:cubicBezTo>
                  <a:cubicBezTo>
                    <a:pt x="478" y="1528"/>
                    <a:pt x="473" y="1529"/>
                    <a:pt x="469" y="1529"/>
                  </a:cubicBezTo>
                  <a:cubicBezTo>
                    <a:pt x="466" y="1529"/>
                    <a:pt x="454" y="1522"/>
                    <a:pt x="452" y="1524"/>
                  </a:cubicBezTo>
                  <a:cubicBezTo>
                    <a:pt x="450" y="1525"/>
                    <a:pt x="455" y="1534"/>
                    <a:pt x="455" y="1538"/>
                  </a:cubicBezTo>
                  <a:cubicBezTo>
                    <a:pt x="455" y="1542"/>
                    <a:pt x="456" y="1551"/>
                    <a:pt x="456" y="1555"/>
                  </a:cubicBezTo>
                  <a:cubicBezTo>
                    <a:pt x="464" y="1556"/>
                    <a:pt x="459" y="1563"/>
                    <a:pt x="462" y="1567"/>
                  </a:cubicBezTo>
                  <a:cubicBezTo>
                    <a:pt x="465" y="1570"/>
                    <a:pt x="468" y="1567"/>
                    <a:pt x="469" y="1571"/>
                  </a:cubicBezTo>
                  <a:cubicBezTo>
                    <a:pt x="469" y="1571"/>
                    <a:pt x="466" y="1576"/>
                    <a:pt x="466" y="1578"/>
                  </a:cubicBezTo>
                  <a:cubicBezTo>
                    <a:pt x="469" y="1578"/>
                    <a:pt x="472" y="1578"/>
                    <a:pt x="475" y="1578"/>
                  </a:cubicBezTo>
                  <a:cubicBezTo>
                    <a:pt x="472" y="1581"/>
                    <a:pt x="465" y="1584"/>
                    <a:pt x="465" y="1589"/>
                  </a:cubicBezTo>
                  <a:cubicBezTo>
                    <a:pt x="465" y="1593"/>
                    <a:pt x="467" y="1595"/>
                    <a:pt x="471" y="1593"/>
                  </a:cubicBezTo>
                  <a:cubicBezTo>
                    <a:pt x="470" y="1597"/>
                    <a:pt x="468" y="1603"/>
                    <a:pt x="465" y="1607"/>
                  </a:cubicBezTo>
                  <a:cubicBezTo>
                    <a:pt x="467" y="1608"/>
                    <a:pt x="468" y="1610"/>
                    <a:pt x="469" y="1611"/>
                  </a:cubicBezTo>
                  <a:cubicBezTo>
                    <a:pt x="464" y="1615"/>
                    <a:pt x="456" y="1615"/>
                    <a:pt x="462" y="1625"/>
                  </a:cubicBezTo>
                  <a:cubicBezTo>
                    <a:pt x="462" y="1627"/>
                    <a:pt x="461" y="1631"/>
                    <a:pt x="459" y="1634"/>
                  </a:cubicBezTo>
                  <a:cubicBezTo>
                    <a:pt x="460" y="1635"/>
                    <a:pt x="462" y="1636"/>
                    <a:pt x="464" y="1636"/>
                  </a:cubicBezTo>
                  <a:cubicBezTo>
                    <a:pt x="464" y="1635"/>
                    <a:pt x="464" y="1634"/>
                    <a:pt x="464" y="1634"/>
                  </a:cubicBezTo>
                  <a:cubicBezTo>
                    <a:pt x="466" y="1644"/>
                    <a:pt x="466" y="1655"/>
                    <a:pt x="477" y="1659"/>
                  </a:cubicBezTo>
                  <a:cubicBezTo>
                    <a:pt x="483" y="1661"/>
                    <a:pt x="489" y="1662"/>
                    <a:pt x="496" y="1660"/>
                  </a:cubicBezTo>
                  <a:cubicBezTo>
                    <a:pt x="501" y="1658"/>
                    <a:pt x="506" y="1652"/>
                    <a:pt x="511" y="1652"/>
                  </a:cubicBezTo>
                  <a:cubicBezTo>
                    <a:pt x="513" y="1641"/>
                    <a:pt x="513" y="1631"/>
                    <a:pt x="523" y="1624"/>
                  </a:cubicBezTo>
                  <a:cubicBezTo>
                    <a:pt x="523" y="1624"/>
                    <a:pt x="523" y="1625"/>
                    <a:pt x="524" y="1625"/>
                  </a:cubicBezTo>
                  <a:cubicBezTo>
                    <a:pt x="527" y="1623"/>
                    <a:pt x="530" y="1622"/>
                    <a:pt x="533" y="1621"/>
                  </a:cubicBezTo>
                  <a:cubicBezTo>
                    <a:pt x="531" y="1624"/>
                    <a:pt x="530" y="1627"/>
                    <a:pt x="528" y="1629"/>
                  </a:cubicBezTo>
                  <a:cubicBezTo>
                    <a:pt x="534" y="1632"/>
                    <a:pt x="542" y="1633"/>
                    <a:pt x="547" y="1635"/>
                  </a:cubicBezTo>
                  <a:cubicBezTo>
                    <a:pt x="551" y="1636"/>
                    <a:pt x="556" y="1639"/>
                    <a:pt x="561" y="1637"/>
                  </a:cubicBezTo>
                  <a:cubicBezTo>
                    <a:pt x="563" y="1636"/>
                    <a:pt x="566" y="1630"/>
                    <a:pt x="568" y="1631"/>
                  </a:cubicBezTo>
                  <a:cubicBezTo>
                    <a:pt x="572" y="1632"/>
                    <a:pt x="569" y="1637"/>
                    <a:pt x="567" y="1638"/>
                  </a:cubicBezTo>
                  <a:cubicBezTo>
                    <a:pt x="563" y="1643"/>
                    <a:pt x="554" y="1641"/>
                    <a:pt x="549" y="1643"/>
                  </a:cubicBezTo>
                  <a:cubicBezTo>
                    <a:pt x="545" y="1644"/>
                    <a:pt x="541" y="1649"/>
                    <a:pt x="539" y="1652"/>
                  </a:cubicBezTo>
                  <a:cubicBezTo>
                    <a:pt x="537" y="1655"/>
                    <a:pt x="537" y="1655"/>
                    <a:pt x="540" y="1657"/>
                  </a:cubicBezTo>
                  <a:cubicBezTo>
                    <a:pt x="548" y="1661"/>
                    <a:pt x="556" y="1656"/>
                    <a:pt x="562" y="1653"/>
                  </a:cubicBezTo>
                  <a:cubicBezTo>
                    <a:pt x="566" y="1651"/>
                    <a:pt x="577" y="1647"/>
                    <a:pt x="580" y="1651"/>
                  </a:cubicBezTo>
                  <a:cubicBezTo>
                    <a:pt x="576" y="1652"/>
                    <a:pt x="571" y="1651"/>
                    <a:pt x="568" y="1652"/>
                  </a:cubicBezTo>
                  <a:cubicBezTo>
                    <a:pt x="565" y="1653"/>
                    <a:pt x="562" y="1656"/>
                    <a:pt x="560" y="1658"/>
                  </a:cubicBezTo>
                  <a:cubicBezTo>
                    <a:pt x="556" y="1660"/>
                    <a:pt x="556" y="1658"/>
                    <a:pt x="555" y="1662"/>
                  </a:cubicBezTo>
                  <a:cubicBezTo>
                    <a:pt x="553" y="1665"/>
                    <a:pt x="554" y="1667"/>
                    <a:pt x="553" y="1669"/>
                  </a:cubicBezTo>
                  <a:cubicBezTo>
                    <a:pt x="551" y="1672"/>
                    <a:pt x="547" y="1671"/>
                    <a:pt x="549" y="1676"/>
                  </a:cubicBezTo>
                  <a:cubicBezTo>
                    <a:pt x="551" y="1680"/>
                    <a:pt x="554" y="1678"/>
                    <a:pt x="556" y="1677"/>
                  </a:cubicBezTo>
                  <a:cubicBezTo>
                    <a:pt x="558" y="1676"/>
                    <a:pt x="573" y="1656"/>
                    <a:pt x="575" y="1666"/>
                  </a:cubicBezTo>
                  <a:cubicBezTo>
                    <a:pt x="575" y="1670"/>
                    <a:pt x="564" y="1670"/>
                    <a:pt x="561" y="1672"/>
                  </a:cubicBezTo>
                  <a:cubicBezTo>
                    <a:pt x="558" y="1674"/>
                    <a:pt x="554" y="1682"/>
                    <a:pt x="560" y="1683"/>
                  </a:cubicBezTo>
                  <a:cubicBezTo>
                    <a:pt x="563" y="1683"/>
                    <a:pt x="565" y="1681"/>
                    <a:pt x="568" y="1681"/>
                  </a:cubicBezTo>
                  <a:cubicBezTo>
                    <a:pt x="571" y="1681"/>
                    <a:pt x="573" y="1683"/>
                    <a:pt x="576" y="1682"/>
                  </a:cubicBezTo>
                  <a:cubicBezTo>
                    <a:pt x="576" y="1683"/>
                    <a:pt x="576" y="1684"/>
                    <a:pt x="575" y="1685"/>
                  </a:cubicBezTo>
                  <a:cubicBezTo>
                    <a:pt x="579" y="1687"/>
                    <a:pt x="584" y="1690"/>
                    <a:pt x="588" y="1691"/>
                  </a:cubicBezTo>
                  <a:cubicBezTo>
                    <a:pt x="580" y="1695"/>
                    <a:pt x="573" y="1687"/>
                    <a:pt x="566" y="1687"/>
                  </a:cubicBezTo>
                  <a:cubicBezTo>
                    <a:pt x="564" y="1698"/>
                    <a:pt x="593" y="1700"/>
                    <a:pt x="593" y="1713"/>
                  </a:cubicBezTo>
                  <a:cubicBezTo>
                    <a:pt x="593" y="1709"/>
                    <a:pt x="583" y="1706"/>
                    <a:pt x="580" y="1707"/>
                  </a:cubicBezTo>
                  <a:cubicBezTo>
                    <a:pt x="578" y="1707"/>
                    <a:pt x="576" y="1709"/>
                    <a:pt x="576" y="1712"/>
                  </a:cubicBezTo>
                  <a:cubicBezTo>
                    <a:pt x="577" y="1718"/>
                    <a:pt x="587" y="1716"/>
                    <a:pt x="591" y="1718"/>
                  </a:cubicBezTo>
                  <a:cubicBezTo>
                    <a:pt x="589" y="1719"/>
                    <a:pt x="588" y="1721"/>
                    <a:pt x="586" y="1721"/>
                  </a:cubicBezTo>
                  <a:cubicBezTo>
                    <a:pt x="587" y="1723"/>
                    <a:pt x="587" y="1725"/>
                    <a:pt x="588" y="1727"/>
                  </a:cubicBezTo>
                  <a:cubicBezTo>
                    <a:pt x="585" y="1727"/>
                    <a:pt x="582" y="1724"/>
                    <a:pt x="579" y="1724"/>
                  </a:cubicBezTo>
                  <a:cubicBezTo>
                    <a:pt x="580" y="1724"/>
                    <a:pt x="577" y="1726"/>
                    <a:pt x="576" y="1726"/>
                  </a:cubicBezTo>
                  <a:cubicBezTo>
                    <a:pt x="576" y="1726"/>
                    <a:pt x="573" y="1725"/>
                    <a:pt x="572" y="1725"/>
                  </a:cubicBezTo>
                  <a:cubicBezTo>
                    <a:pt x="568" y="1733"/>
                    <a:pt x="601" y="1733"/>
                    <a:pt x="596" y="1743"/>
                  </a:cubicBezTo>
                  <a:cubicBezTo>
                    <a:pt x="588" y="1743"/>
                    <a:pt x="575" y="1737"/>
                    <a:pt x="569" y="1732"/>
                  </a:cubicBezTo>
                  <a:cubicBezTo>
                    <a:pt x="561" y="1727"/>
                    <a:pt x="557" y="1721"/>
                    <a:pt x="550" y="1715"/>
                  </a:cubicBezTo>
                  <a:cubicBezTo>
                    <a:pt x="544" y="1710"/>
                    <a:pt x="537" y="1709"/>
                    <a:pt x="529" y="1709"/>
                  </a:cubicBezTo>
                  <a:cubicBezTo>
                    <a:pt x="524" y="1709"/>
                    <a:pt x="521" y="1709"/>
                    <a:pt x="516" y="1708"/>
                  </a:cubicBezTo>
                  <a:cubicBezTo>
                    <a:pt x="512" y="1706"/>
                    <a:pt x="507" y="1703"/>
                    <a:pt x="502" y="1705"/>
                  </a:cubicBezTo>
                  <a:cubicBezTo>
                    <a:pt x="500" y="1706"/>
                    <a:pt x="494" y="1711"/>
                    <a:pt x="494" y="1713"/>
                  </a:cubicBezTo>
                  <a:cubicBezTo>
                    <a:pt x="491" y="1718"/>
                    <a:pt x="495" y="1719"/>
                    <a:pt x="498" y="1722"/>
                  </a:cubicBezTo>
                  <a:cubicBezTo>
                    <a:pt x="501" y="1725"/>
                    <a:pt x="503" y="1730"/>
                    <a:pt x="505" y="1733"/>
                  </a:cubicBezTo>
                  <a:cubicBezTo>
                    <a:pt x="511" y="1741"/>
                    <a:pt x="518" y="1741"/>
                    <a:pt x="527" y="1744"/>
                  </a:cubicBezTo>
                  <a:cubicBezTo>
                    <a:pt x="538" y="1747"/>
                    <a:pt x="544" y="1751"/>
                    <a:pt x="550" y="1761"/>
                  </a:cubicBezTo>
                  <a:cubicBezTo>
                    <a:pt x="554" y="1769"/>
                    <a:pt x="562" y="1769"/>
                    <a:pt x="571" y="1771"/>
                  </a:cubicBezTo>
                  <a:cubicBezTo>
                    <a:pt x="577" y="1772"/>
                    <a:pt x="582" y="1773"/>
                    <a:pt x="589" y="1772"/>
                  </a:cubicBezTo>
                  <a:cubicBezTo>
                    <a:pt x="594" y="1772"/>
                    <a:pt x="608" y="1762"/>
                    <a:pt x="609" y="1770"/>
                  </a:cubicBezTo>
                  <a:cubicBezTo>
                    <a:pt x="603" y="1772"/>
                    <a:pt x="597" y="1776"/>
                    <a:pt x="591" y="1776"/>
                  </a:cubicBezTo>
                  <a:cubicBezTo>
                    <a:pt x="590" y="1780"/>
                    <a:pt x="581" y="1775"/>
                    <a:pt x="577" y="1776"/>
                  </a:cubicBezTo>
                  <a:cubicBezTo>
                    <a:pt x="577" y="1778"/>
                    <a:pt x="579" y="1780"/>
                    <a:pt x="581" y="1780"/>
                  </a:cubicBezTo>
                  <a:cubicBezTo>
                    <a:pt x="579" y="1785"/>
                    <a:pt x="576" y="1805"/>
                    <a:pt x="583" y="1808"/>
                  </a:cubicBezTo>
                  <a:cubicBezTo>
                    <a:pt x="589" y="1810"/>
                    <a:pt x="589" y="1798"/>
                    <a:pt x="590" y="1794"/>
                  </a:cubicBezTo>
                  <a:cubicBezTo>
                    <a:pt x="591" y="1790"/>
                    <a:pt x="593" y="1789"/>
                    <a:pt x="597" y="1786"/>
                  </a:cubicBezTo>
                  <a:cubicBezTo>
                    <a:pt x="598" y="1784"/>
                    <a:pt x="598" y="1783"/>
                    <a:pt x="600" y="1782"/>
                  </a:cubicBezTo>
                  <a:cubicBezTo>
                    <a:pt x="601" y="1781"/>
                    <a:pt x="604" y="1782"/>
                    <a:pt x="606" y="1781"/>
                  </a:cubicBezTo>
                  <a:cubicBezTo>
                    <a:pt x="607" y="1783"/>
                    <a:pt x="607" y="1786"/>
                    <a:pt x="607" y="1788"/>
                  </a:cubicBezTo>
                  <a:cubicBezTo>
                    <a:pt x="601" y="1787"/>
                    <a:pt x="602" y="1787"/>
                    <a:pt x="598" y="1790"/>
                  </a:cubicBezTo>
                  <a:cubicBezTo>
                    <a:pt x="595" y="1793"/>
                    <a:pt x="592" y="1795"/>
                    <a:pt x="596" y="1798"/>
                  </a:cubicBezTo>
                  <a:cubicBezTo>
                    <a:pt x="587" y="1800"/>
                    <a:pt x="585" y="1840"/>
                    <a:pt x="584" y="1848"/>
                  </a:cubicBezTo>
                  <a:cubicBezTo>
                    <a:pt x="583" y="1852"/>
                    <a:pt x="581" y="1856"/>
                    <a:pt x="581" y="1860"/>
                  </a:cubicBezTo>
                  <a:cubicBezTo>
                    <a:pt x="581" y="1865"/>
                    <a:pt x="584" y="1864"/>
                    <a:pt x="585" y="1869"/>
                  </a:cubicBezTo>
                  <a:cubicBezTo>
                    <a:pt x="577" y="1869"/>
                    <a:pt x="583" y="1875"/>
                    <a:pt x="580" y="1879"/>
                  </a:cubicBezTo>
                  <a:cubicBezTo>
                    <a:pt x="578" y="1881"/>
                    <a:pt x="570" y="1881"/>
                    <a:pt x="567" y="1881"/>
                  </a:cubicBezTo>
                  <a:cubicBezTo>
                    <a:pt x="566" y="1873"/>
                    <a:pt x="560" y="1873"/>
                    <a:pt x="555" y="1870"/>
                  </a:cubicBezTo>
                  <a:cubicBezTo>
                    <a:pt x="553" y="1869"/>
                    <a:pt x="554" y="1867"/>
                    <a:pt x="551" y="1866"/>
                  </a:cubicBezTo>
                  <a:cubicBezTo>
                    <a:pt x="549" y="1865"/>
                    <a:pt x="546" y="1866"/>
                    <a:pt x="545" y="1866"/>
                  </a:cubicBezTo>
                  <a:cubicBezTo>
                    <a:pt x="543" y="1867"/>
                    <a:pt x="539" y="1866"/>
                    <a:pt x="538" y="1866"/>
                  </a:cubicBezTo>
                  <a:cubicBezTo>
                    <a:pt x="535" y="1867"/>
                    <a:pt x="536" y="1868"/>
                    <a:pt x="534" y="1870"/>
                  </a:cubicBezTo>
                  <a:cubicBezTo>
                    <a:pt x="525" y="1877"/>
                    <a:pt x="522" y="1890"/>
                    <a:pt x="518" y="1901"/>
                  </a:cubicBezTo>
                  <a:cubicBezTo>
                    <a:pt x="515" y="1910"/>
                    <a:pt x="516" y="1918"/>
                    <a:pt x="516" y="1927"/>
                  </a:cubicBezTo>
                  <a:cubicBezTo>
                    <a:pt x="516" y="1937"/>
                    <a:pt x="515" y="1944"/>
                    <a:pt x="514" y="1954"/>
                  </a:cubicBezTo>
                  <a:cubicBezTo>
                    <a:pt x="514" y="1963"/>
                    <a:pt x="510" y="1969"/>
                    <a:pt x="510" y="1978"/>
                  </a:cubicBezTo>
                  <a:cubicBezTo>
                    <a:pt x="510" y="1982"/>
                    <a:pt x="512" y="1983"/>
                    <a:pt x="510" y="1987"/>
                  </a:cubicBezTo>
                  <a:cubicBezTo>
                    <a:pt x="514" y="1989"/>
                    <a:pt x="513" y="1993"/>
                    <a:pt x="514" y="1996"/>
                  </a:cubicBezTo>
                  <a:cubicBezTo>
                    <a:pt x="515" y="1997"/>
                    <a:pt x="519" y="2004"/>
                    <a:pt x="521" y="2005"/>
                  </a:cubicBezTo>
                  <a:cubicBezTo>
                    <a:pt x="522" y="2006"/>
                    <a:pt x="519" y="2007"/>
                    <a:pt x="519" y="2007"/>
                  </a:cubicBezTo>
                  <a:cubicBezTo>
                    <a:pt x="520" y="2012"/>
                    <a:pt x="520" y="2018"/>
                    <a:pt x="518" y="2023"/>
                  </a:cubicBezTo>
                  <a:cubicBezTo>
                    <a:pt x="516" y="2029"/>
                    <a:pt x="516" y="2030"/>
                    <a:pt x="517" y="2037"/>
                  </a:cubicBezTo>
                  <a:cubicBezTo>
                    <a:pt x="519" y="2049"/>
                    <a:pt x="522" y="2058"/>
                    <a:pt x="523" y="2070"/>
                  </a:cubicBezTo>
                  <a:cubicBezTo>
                    <a:pt x="524" y="2070"/>
                    <a:pt x="527" y="2069"/>
                    <a:pt x="528" y="2068"/>
                  </a:cubicBezTo>
                  <a:cubicBezTo>
                    <a:pt x="529" y="2072"/>
                    <a:pt x="528" y="2077"/>
                    <a:pt x="528" y="2082"/>
                  </a:cubicBezTo>
                  <a:cubicBezTo>
                    <a:pt x="528" y="2086"/>
                    <a:pt x="527" y="2091"/>
                    <a:pt x="529" y="2094"/>
                  </a:cubicBezTo>
                  <a:cubicBezTo>
                    <a:pt x="532" y="2096"/>
                    <a:pt x="535" y="2094"/>
                    <a:pt x="538" y="2097"/>
                  </a:cubicBezTo>
                  <a:cubicBezTo>
                    <a:pt x="539" y="2096"/>
                    <a:pt x="541" y="2097"/>
                    <a:pt x="542" y="2097"/>
                  </a:cubicBezTo>
                  <a:cubicBezTo>
                    <a:pt x="542" y="2098"/>
                    <a:pt x="543" y="2101"/>
                    <a:pt x="543" y="2102"/>
                  </a:cubicBezTo>
                  <a:cubicBezTo>
                    <a:pt x="544" y="2102"/>
                    <a:pt x="545" y="2102"/>
                    <a:pt x="546" y="2102"/>
                  </a:cubicBezTo>
                  <a:cubicBezTo>
                    <a:pt x="546" y="2105"/>
                    <a:pt x="546" y="2109"/>
                    <a:pt x="549" y="2110"/>
                  </a:cubicBezTo>
                  <a:cubicBezTo>
                    <a:pt x="547" y="2114"/>
                    <a:pt x="549" y="2118"/>
                    <a:pt x="551" y="2121"/>
                  </a:cubicBezTo>
                  <a:cubicBezTo>
                    <a:pt x="549" y="2124"/>
                    <a:pt x="552" y="2127"/>
                    <a:pt x="555" y="2127"/>
                  </a:cubicBezTo>
                  <a:cubicBezTo>
                    <a:pt x="554" y="2131"/>
                    <a:pt x="558" y="2136"/>
                    <a:pt x="558" y="2140"/>
                  </a:cubicBezTo>
                  <a:cubicBezTo>
                    <a:pt x="558" y="2145"/>
                    <a:pt x="556" y="2149"/>
                    <a:pt x="557" y="2154"/>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7" name="Freeform 432"/>
            <p:cNvSpPr>
              <a:spLocks/>
            </p:cNvSpPr>
            <p:nvPr/>
          </p:nvSpPr>
          <p:spPr bwMode="auto">
            <a:xfrm>
              <a:off x="22407563" y="-5013325"/>
              <a:ext cx="60325" cy="134938"/>
            </a:xfrm>
            <a:custGeom>
              <a:avLst/>
              <a:gdLst>
                <a:gd name="T0" fmla="*/ 13 w 16"/>
                <a:gd name="T1" fmla="*/ 18 h 36"/>
                <a:gd name="T2" fmla="*/ 14 w 16"/>
                <a:gd name="T3" fmla="*/ 32 h 36"/>
                <a:gd name="T4" fmla="*/ 4 w 16"/>
                <a:gd name="T5" fmla="*/ 29 h 36"/>
                <a:gd name="T6" fmla="*/ 0 w 16"/>
                <a:gd name="T7" fmla="*/ 23 h 36"/>
                <a:gd name="T8" fmla="*/ 14 w 16"/>
                <a:gd name="T9" fmla="*/ 0 h 36"/>
                <a:gd name="T10" fmla="*/ 16 w 16"/>
                <a:gd name="T11" fmla="*/ 8 h 36"/>
                <a:gd name="T12" fmla="*/ 13 w 1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16" h="36">
                  <a:moveTo>
                    <a:pt x="13" y="18"/>
                  </a:moveTo>
                  <a:cubicBezTo>
                    <a:pt x="13" y="22"/>
                    <a:pt x="16" y="28"/>
                    <a:pt x="14" y="32"/>
                  </a:cubicBezTo>
                  <a:cubicBezTo>
                    <a:pt x="10" y="36"/>
                    <a:pt x="6" y="32"/>
                    <a:pt x="4" y="29"/>
                  </a:cubicBezTo>
                  <a:cubicBezTo>
                    <a:pt x="3" y="27"/>
                    <a:pt x="5" y="23"/>
                    <a:pt x="0" y="23"/>
                  </a:cubicBezTo>
                  <a:cubicBezTo>
                    <a:pt x="0" y="17"/>
                    <a:pt x="8" y="2"/>
                    <a:pt x="14" y="0"/>
                  </a:cubicBezTo>
                  <a:cubicBezTo>
                    <a:pt x="16" y="1"/>
                    <a:pt x="16" y="7"/>
                    <a:pt x="16" y="8"/>
                  </a:cubicBezTo>
                  <a:cubicBezTo>
                    <a:pt x="15" y="12"/>
                    <a:pt x="14" y="15"/>
                    <a:pt x="13"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8" name="Freeform 433"/>
            <p:cNvSpPr>
              <a:spLocks/>
            </p:cNvSpPr>
            <p:nvPr/>
          </p:nvSpPr>
          <p:spPr bwMode="auto">
            <a:xfrm>
              <a:off x="22564725" y="-5167313"/>
              <a:ext cx="71438" cy="146050"/>
            </a:xfrm>
            <a:custGeom>
              <a:avLst/>
              <a:gdLst>
                <a:gd name="T0" fmla="*/ 9 w 19"/>
                <a:gd name="T1" fmla="*/ 27 h 39"/>
                <a:gd name="T2" fmla="*/ 4 w 19"/>
                <a:gd name="T3" fmla="*/ 38 h 39"/>
                <a:gd name="T4" fmla="*/ 3 w 19"/>
                <a:gd name="T5" fmla="*/ 29 h 39"/>
                <a:gd name="T6" fmla="*/ 1 w 19"/>
                <a:gd name="T7" fmla="*/ 29 h 39"/>
                <a:gd name="T8" fmla="*/ 14 w 19"/>
                <a:gd name="T9" fmla="*/ 5 h 39"/>
                <a:gd name="T10" fmla="*/ 9 w 19"/>
                <a:gd name="T11" fmla="*/ 27 h 39"/>
              </a:gdLst>
              <a:ahLst/>
              <a:cxnLst>
                <a:cxn ang="0">
                  <a:pos x="T0" y="T1"/>
                </a:cxn>
                <a:cxn ang="0">
                  <a:pos x="T2" y="T3"/>
                </a:cxn>
                <a:cxn ang="0">
                  <a:pos x="T4" y="T5"/>
                </a:cxn>
                <a:cxn ang="0">
                  <a:pos x="T6" y="T7"/>
                </a:cxn>
                <a:cxn ang="0">
                  <a:pos x="T8" y="T9"/>
                </a:cxn>
                <a:cxn ang="0">
                  <a:pos x="T10" y="T11"/>
                </a:cxn>
              </a:cxnLst>
              <a:rect l="0" t="0" r="r" b="b"/>
              <a:pathLst>
                <a:path w="19" h="39">
                  <a:moveTo>
                    <a:pt x="9" y="27"/>
                  </a:moveTo>
                  <a:cubicBezTo>
                    <a:pt x="8" y="29"/>
                    <a:pt x="7" y="39"/>
                    <a:pt x="4" y="38"/>
                  </a:cubicBezTo>
                  <a:cubicBezTo>
                    <a:pt x="2" y="37"/>
                    <a:pt x="4" y="30"/>
                    <a:pt x="3" y="29"/>
                  </a:cubicBezTo>
                  <a:cubicBezTo>
                    <a:pt x="2" y="29"/>
                    <a:pt x="1" y="29"/>
                    <a:pt x="1" y="29"/>
                  </a:cubicBezTo>
                  <a:cubicBezTo>
                    <a:pt x="0" y="23"/>
                    <a:pt x="9" y="0"/>
                    <a:pt x="14" y="5"/>
                  </a:cubicBezTo>
                  <a:cubicBezTo>
                    <a:pt x="19" y="9"/>
                    <a:pt x="14" y="33"/>
                    <a:pt x="9" y="2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9" name="Freeform 434"/>
            <p:cNvSpPr>
              <a:spLocks/>
            </p:cNvSpPr>
            <p:nvPr/>
          </p:nvSpPr>
          <p:spPr bwMode="auto">
            <a:xfrm>
              <a:off x="22542500" y="-4972050"/>
              <a:ext cx="38100" cy="71438"/>
            </a:xfrm>
            <a:custGeom>
              <a:avLst/>
              <a:gdLst>
                <a:gd name="T0" fmla="*/ 8 w 10"/>
                <a:gd name="T1" fmla="*/ 0 h 19"/>
                <a:gd name="T2" fmla="*/ 3 w 10"/>
                <a:gd name="T3" fmla="*/ 19 h 19"/>
                <a:gd name="T4" fmla="*/ 2 w 10"/>
                <a:gd name="T5" fmla="*/ 11 h 19"/>
                <a:gd name="T6" fmla="*/ 0 w 10"/>
                <a:gd name="T7" fmla="*/ 6 h 19"/>
                <a:gd name="T8" fmla="*/ 8 w 10"/>
                <a:gd name="T9" fmla="*/ 0 h 19"/>
              </a:gdLst>
              <a:ahLst/>
              <a:cxnLst>
                <a:cxn ang="0">
                  <a:pos x="T0" y="T1"/>
                </a:cxn>
                <a:cxn ang="0">
                  <a:pos x="T2" y="T3"/>
                </a:cxn>
                <a:cxn ang="0">
                  <a:pos x="T4" y="T5"/>
                </a:cxn>
                <a:cxn ang="0">
                  <a:pos x="T6" y="T7"/>
                </a:cxn>
                <a:cxn ang="0">
                  <a:pos x="T8" y="T9"/>
                </a:cxn>
              </a:cxnLst>
              <a:rect l="0" t="0" r="r" b="b"/>
              <a:pathLst>
                <a:path w="10" h="19">
                  <a:moveTo>
                    <a:pt x="8" y="0"/>
                  </a:moveTo>
                  <a:cubicBezTo>
                    <a:pt x="8" y="7"/>
                    <a:pt x="10" y="15"/>
                    <a:pt x="3" y="19"/>
                  </a:cubicBezTo>
                  <a:cubicBezTo>
                    <a:pt x="1" y="17"/>
                    <a:pt x="2" y="14"/>
                    <a:pt x="2" y="11"/>
                  </a:cubicBezTo>
                  <a:cubicBezTo>
                    <a:pt x="1" y="9"/>
                    <a:pt x="0" y="8"/>
                    <a:pt x="0" y="6"/>
                  </a:cubicBezTo>
                  <a:cubicBezTo>
                    <a:pt x="0" y="3"/>
                    <a:pt x="5" y="0"/>
                    <a:pt x="8"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0" name="Freeform 435"/>
            <p:cNvSpPr>
              <a:spLocks/>
            </p:cNvSpPr>
            <p:nvPr/>
          </p:nvSpPr>
          <p:spPr bwMode="auto">
            <a:xfrm>
              <a:off x="22504400" y="-4883150"/>
              <a:ext cx="49213" cy="90488"/>
            </a:xfrm>
            <a:custGeom>
              <a:avLst/>
              <a:gdLst>
                <a:gd name="T0" fmla="*/ 11 w 13"/>
                <a:gd name="T1" fmla="*/ 24 h 24"/>
                <a:gd name="T2" fmla="*/ 1 w 13"/>
                <a:gd name="T3" fmla="*/ 10 h 24"/>
                <a:gd name="T4" fmla="*/ 12 w 13"/>
                <a:gd name="T5" fmla="*/ 3 h 24"/>
                <a:gd name="T6" fmla="*/ 7 w 13"/>
                <a:gd name="T7" fmla="*/ 14 h 24"/>
                <a:gd name="T8" fmla="*/ 11 w 13"/>
                <a:gd name="T9" fmla="*/ 24 h 24"/>
              </a:gdLst>
              <a:ahLst/>
              <a:cxnLst>
                <a:cxn ang="0">
                  <a:pos x="T0" y="T1"/>
                </a:cxn>
                <a:cxn ang="0">
                  <a:pos x="T2" y="T3"/>
                </a:cxn>
                <a:cxn ang="0">
                  <a:pos x="T4" y="T5"/>
                </a:cxn>
                <a:cxn ang="0">
                  <a:pos x="T6" y="T7"/>
                </a:cxn>
                <a:cxn ang="0">
                  <a:pos x="T8" y="T9"/>
                </a:cxn>
              </a:cxnLst>
              <a:rect l="0" t="0" r="r" b="b"/>
              <a:pathLst>
                <a:path w="13" h="24">
                  <a:moveTo>
                    <a:pt x="11" y="24"/>
                  </a:moveTo>
                  <a:cubicBezTo>
                    <a:pt x="7" y="23"/>
                    <a:pt x="0" y="15"/>
                    <a:pt x="1" y="10"/>
                  </a:cubicBezTo>
                  <a:cubicBezTo>
                    <a:pt x="1" y="9"/>
                    <a:pt x="11" y="0"/>
                    <a:pt x="12" y="3"/>
                  </a:cubicBezTo>
                  <a:cubicBezTo>
                    <a:pt x="13" y="8"/>
                    <a:pt x="7" y="9"/>
                    <a:pt x="7" y="14"/>
                  </a:cubicBezTo>
                  <a:cubicBezTo>
                    <a:pt x="6" y="17"/>
                    <a:pt x="11" y="20"/>
                    <a:pt x="11"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1" name="Freeform 436"/>
            <p:cNvSpPr>
              <a:spLocks/>
            </p:cNvSpPr>
            <p:nvPr/>
          </p:nvSpPr>
          <p:spPr bwMode="auto">
            <a:xfrm>
              <a:off x="22542500" y="-4514850"/>
              <a:ext cx="104775" cy="153988"/>
            </a:xfrm>
            <a:custGeom>
              <a:avLst/>
              <a:gdLst>
                <a:gd name="T0" fmla="*/ 11 w 28"/>
                <a:gd name="T1" fmla="*/ 23 h 41"/>
                <a:gd name="T2" fmla="*/ 23 w 28"/>
                <a:gd name="T3" fmla="*/ 8 h 41"/>
                <a:gd name="T4" fmla="*/ 23 w 28"/>
                <a:gd name="T5" fmla="*/ 27 h 41"/>
                <a:gd name="T6" fmla="*/ 11 w 28"/>
                <a:gd name="T7" fmla="*/ 40 h 41"/>
                <a:gd name="T8" fmla="*/ 11 w 28"/>
                <a:gd name="T9" fmla="*/ 23 h 41"/>
              </a:gdLst>
              <a:ahLst/>
              <a:cxnLst>
                <a:cxn ang="0">
                  <a:pos x="T0" y="T1"/>
                </a:cxn>
                <a:cxn ang="0">
                  <a:pos x="T2" y="T3"/>
                </a:cxn>
                <a:cxn ang="0">
                  <a:pos x="T4" y="T5"/>
                </a:cxn>
                <a:cxn ang="0">
                  <a:pos x="T6" y="T7"/>
                </a:cxn>
                <a:cxn ang="0">
                  <a:pos x="T8" y="T9"/>
                </a:cxn>
              </a:cxnLst>
              <a:rect l="0" t="0" r="r" b="b"/>
              <a:pathLst>
                <a:path w="28" h="41">
                  <a:moveTo>
                    <a:pt x="11" y="23"/>
                  </a:moveTo>
                  <a:cubicBezTo>
                    <a:pt x="13" y="20"/>
                    <a:pt x="18" y="0"/>
                    <a:pt x="23" y="8"/>
                  </a:cubicBezTo>
                  <a:cubicBezTo>
                    <a:pt x="28" y="15"/>
                    <a:pt x="25" y="20"/>
                    <a:pt x="23" y="27"/>
                  </a:cubicBezTo>
                  <a:cubicBezTo>
                    <a:pt x="21" y="33"/>
                    <a:pt x="19" y="41"/>
                    <a:pt x="11" y="40"/>
                  </a:cubicBezTo>
                  <a:cubicBezTo>
                    <a:pt x="0" y="37"/>
                    <a:pt x="7" y="29"/>
                    <a:pt x="11"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2" name="Freeform 437"/>
            <p:cNvSpPr>
              <a:spLocks/>
            </p:cNvSpPr>
            <p:nvPr/>
          </p:nvSpPr>
          <p:spPr bwMode="auto">
            <a:xfrm>
              <a:off x="22339300" y="-4530725"/>
              <a:ext cx="128588" cy="90488"/>
            </a:xfrm>
            <a:custGeom>
              <a:avLst/>
              <a:gdLst>
                <a:gd name="T0" fmla="*/ 13 w 34"/>
                <a:gd name="T1" fmla="*/ 17 h 24"/>
                <a:gd name="T2" fmla="*/ 1 w 34"/>
                <a:gd name="T3" fmla="*/ 4 h 24"/>
                <a:gd name="T4" fmla="*/ 14 w 34"/>
                <a:gd name="T5" fmla="*/ 3 h 24"/>
                <a:gd name="T6" fmla="*/ 22 w 34"/>
                <a:gd name="T7" fmla="*/ 10 h 24"/>
                <a:gd name="T8" fmla="*/ 31 w 34"/>
                <a:gd name="T9" fmla="*/ 13 h 24"/>
                <a:gd name="T10" fmla="*/ 34 w 34"/>
                <a:gd name="T11" fmla="*/ 23 h 24"/>
                <a:gd name="T12" fmla="*/ 13 w 34"/>
                <a:gd name="T13" fmla="*/ 17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13" y="17"/>
                  </a:moveTo>
                  <a:cubicBezTo>
                    <a:pt x="10" y="15"/>
                    <a:pt x="0" y="9"/>
                    <a:pt x="1" y="4"/>
                  </a:cubicBezTo>
                  <a:cubicBezTo>
                    <a:pt x="3" y="0"/>
                    <a:pt x="11" y="2"/>
                    <a:pt x="14" y="3"/>
                  </a:cubicBezTo>
                  <a:cubicBezTo>
                    <a:pt x="17" y="5"/>
                    <a:pt x="18" y="9"/>
                    <a:pt x="22" y="10"/>
                  </a:cubicBezTo>
                  <a:cubicBezTo>
                    <a:pt x="26" y="11"/>
                    <a:pt x="29" y="9"/>
                    <a:pt x="31" y="13"/>
                  </a:cubicBezTo>
                  <a:cubicBezTo>
                    <a:pt x="33" y="15"/>
                    <a:pt x="34" y="20"/>
                    <a:pt x="34" y="23"/>
                  </a:cubicBezTo>
                  <a:cubicBezTo>
                    <a:pt x="27" y="24"/>
                    <a:pt x="20" y="20"/>
                    <a:pt x="13"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3" name="Freeform 438"/>
            <p:cNvSpPr>
              <a:spLocks/>
            </p:cNvSpPr>
            <p:nvPr/>
          </p:nvSpPr>
          <p:spPr bwMode="auto">
            <a:xfrm>
              <a:off x="22404388" y="-4718050"/>
              <a:ext cx="44450" cy="76200"/>
            </a:xfrm>
            <a:custGeom>
              <a:avLst/>
              <a:gdLst>
                <a:gd name="T0" fmla="*/ 6 w 12"/>
                <a:gd name="T1" fmla="*/ 16 h 20"/>
                <a:gd name="T2" fmla="*/ 6 w 12"/>
                <a:gd name="T3" fmla="*/ 1 h 20"/>
                <a:gd name="T4" fmla="*/ 9 w 12"/>
                <a:gd name="T5" fmla="*/ 11 h 20"/>
                <a:gd name="T6" fmla="*/ 6 w 12"/>
                <a:gd name="T7" fmla="*/ 16 h 20"/>
              </a:gdLst>
              <a:ahLst/>
              <a:cxnLst>
                <a:cxn ang="0">
                  <a:pos x="T0" y="T1"/>
                </a:cxn>
                <a:cxn ang="0">
                  <a:pos x="T2" y="T3"/>
                </a:cxn>
                <a:cxn ang="0">
                  <a:pos x="T4" y="T5"/>
                </a:cxn>
                <a:cxn ang="0">
                  <a:pos x="T6" y="T7"/>
                </a:cxn>
              </a:cxnLst>
              <a:rect l="0" t="0" r="r" b="b"/>
              <a:pathLst>
                <a:path w="12" h="20">
                  <a:moveTo>
                    <a:pt x="6" y="16"/>
                  </a:moveTo>
                  <a:cubicBezTo>
                    <a:pt x="3" y="14"/>
                    <a:pt x="0" y="0"/>
                    <a:pt x="6" y="1"/>
                  </a:cubicBezTo>
                  <a:cubicBezTo>
                    <a:pt x="11" y="1"/>
                    <a:pt x="9" y="9"/>
                    <a:pt x="9" y="11"/>
                  </a:cubicBezTo>
                  <a:cubicBezTo>
                    <a:pt x="9" y="13"/>
                    <a:pt x="12" y="20"/>
                    <a:pt x="6"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4" name="Freeform 439"/>
            <p:cNvSpPr>
              <a:spLocks/>
            </p:cNvSpPr>
            <p:nvPr/>
          </p:nvSpPr>
          <p:spPr bwMode="auto">
            <a:xfrm>
              <a:off x="22440900" y="-4748213"/>
              <a:ext cx="60325" cy="109538"/>
            </a:xfrm>
            <a:custGeom>
              <a:avLst/>
              <a:gdLst>
                <a:gd name="T0" fmla="*/ 15 w 16"/>
                <a:gd name="T1" fmla="*/ 19 h 29"/>
                <a:gd name="T2" fmla="*/ 5 w 16"/>
                <a:gd name="T3" fmla="*/ 25 h 29"/>
                <a:gd name="T4" fmla="*/ 3 w 16"/>
                <a:gd name="T5" fmla="*/ 14 h 29"/>
                <a:gd name="T6" fmla="*/ 7 w 16"/>
                <a:gd name="T7" fmla="*/ 3 h 29"/>
                <a:gd name="T8" fmla="*/ 11 w 16"/>
                <a:gd name="T9" fmla="*/ 11 h 29"/>
                <a:gd name="T10" fmla="*/ 15 w 16"/>
                <a:gd name="T11" fmla="*/ 19 h 29"/>
              </a:gdLst>
              <a:ahLst/>
              <a:cxnLst>
                <a:cxn ang="0">
                  <a:pos x="T0" y="T1"/>
                </a:cxn>
                <a:cxn ang="0">
                  <a:pos x="T2" y="T3"/>
                </a:cxn>
                <a:cxn ang="0">
                  <a:pos x="T4" y="T5"/>
                </a:cxn>
                <a:cxn ang="0">
                  <a:pos x="T6" y="T7"/>
                </a:cxn>
                <a:cxn ang="0">
                  <a:pos x="T8" y="T9"/>
                </a:cxn>
                <a:cxn ang="0">
                  <a:pos x="T10" y="T11"/>
                </a:cxn>
              </a:cxnLst>
              <a:rect l="0" t="0" r="r" b="b"/>
              <a:pathLst>
                <a:path w="16" h="29">
                  <a:moveTo>
                    <a:pt x="15" y="19"/>
                  </a:moveTo>
                  <a:cubicBezTo>
                    <a:pt x="16" y="25"/>
                    <a:pt x="10" y="29"/>
                    <a:pt x="5" y="25"/>
                  </a:cubicBezTo>
                  <a:cubicBezTo>
                    <a:pt x="3" y="23"/>
                    <a:pt x="4" y="17"/>
                    <a:pt x="3" y="14"/>
                  </a:cubicBezTo>
                  <a:cubicBezTo>
                    <a:pt x="2" y="12"/>
                    <a:pt x="0" y="0"/>
                    <a:pt x="7" y="3"/>
                  </a:cubicBezTo>
                  <a:cubicBezTo>
                    <a:pt x="7" y="3"/>
                    <a:pt x="10" y="10"/>
                    <a:pt x="11" y="11"/>
                  </a:cubicBezTo>
                  <a:cubicBezTo>
                    <a:pt x="12" y="13"/>
                    <a:pt x="14" y="16"/>
                    <a:pt x="15"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5" name="Freeform 440"/>
            <p:cNvSpPr>
              <a:spLocks/>
            </p:cNvSpPr>
            <p:nvPr/>
          </p:nvSpPr>
          <p:spPr bwMode="auto">
            <a:xfrm>
              <a:off x="22448838" y="-4635500"/>
              <a:ext cx="63500" cy="68263"/>
            </a:xfrm>
            <a:custGeom>
              <a:avLst/>
              <a:gdLst>
                <a:gd name="T0" fmla="*/ 17 w 17"/>
                <a:gd name="T1" fmla="*/ 5 h 18"/>
                <a:gd name="T2" fmla="*/ 7 w 17"/>
                <a:gd name="T3" fmla="*/ 17 h 18"/>
                <a:gd name="T4" fmla="*/ 2 w 17"/>
                <a:gd name="T5" fmla="*/ 6 h 18"/>
                <a:gd name="T6" fmla="*/ 10 w 17"/>
                <a:gd name="T7" fmla="*/ 0 h 18"/>
                <a:gd name="T8" fmla="*/ 17 w 17"/>
                <a:gd name="T9" fmla="*/ 5 h 18"/>
              </a:gdLst>
              <a:ahLst/>
              <a:cxnLst>
                <a:cxn ang="0">
                  <a:pos x="T0" y="T1"/>
                </a:cxn>
                <a:cxn ang="0">
                  <a:pos x="T2" y="T3"/>
                </a:cxn>
                <a:cxn ang="0">
                  <a:pos x="T4" y="T5"/>
                </a:cxn>
                <a:cxn ang="0">
                  <a:pos x="T6" y="T7"/>
                </a:cxn>
                <a:cxn ang="0">
                  <a:pos x="T8" y="T9"/>
                </a:cxn>
              </a:cxnLst>
              <a:rect l="0" t="0" r="r" b="b"/>
              <a:pathLst>
                <a:path w="17" h="18">
                  <a:moveTo>
                    <a:pt x="17" y="5"/>
                  </a:moveTo>
                  <a:cubicBezTo>
                    <a:pt x="13" y="7"/>
                    <a:pt x="13" y="18"/>
                    <a:pt x="7" y="17"/>
                  </a:cubicBezTo>
                  <a:cubicBezTo>
                    <a:pt x="6" y="11"/>
                    <a:pt x="0" y="12"/>
                    <a:pt x="2" y="6"/>
                  </a:cubicBezTo>
                  <a:cubicBezTo>
                    <a:pt x="3" y="4"/>
                    <a:pt x="7" y="0"/>
                    <a:pt x="10" y="0"/>
                  </a:cubicBezTo>
                  <a:cubicBezTo>
                    <a:pt x="12" y="0"/>
                    <a:pt x="15" y="3"/>
                    <a:pt x="17"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6" name="Freeform 441"/>
            <p:cNvSpPr>
              <a:spLocks/>
            </p:cNvSpPr>
            <p:nvPr/>
          </p:nvSpPr>
          <p:spPr bwMode="auto">
            <a:xfrm>
              <a:off x="22286913" y="-4646613"/>
              <a:ext cx="117475" cy="71438"/>
            </a:xfrm>
            <a:custGeom>
              <a:avLst/>
              <a:gdLst>
                <a:gd name="T0" fmla="*/ 14 w 31"/>
                <a:gd name="T1" fmla="*/ 0 h 19"/>
                <a:gd name="T2" fmla="*/ 6 w 31"/>
                <a:gd name="T3" fmla="*/ 3 h 19"/>
                <a:gd name="T4" fmla="*/ 14 w 31"/>
                <a:gd name="T5" fmla="*/ 0 h 19"/>
              </a:gdLst>
              <a:ahLst/>
              <a:cxnLst>
                <a:cxn ang="0">
                  <a:pos x="T0" y="T1"/>
                </a:cxn>
                <a:cxn ang="0">
                  <a:pos x="T2" y="T3"/>
                </a:cxn>
                <a:cxn ang="0">
                  <a:pos x="T4" y="T5"/>
                </a:cxn>
              </a:cxnLst>
              <a:rect l="0" t="0" r="r" b="b"/>
              <a:pathLst>
                <a:path w="31" h="19">
                  <a:moveTo>
                    <a:pt x="14" y="0"/>
                  </a:moveTo>
                  <a:cubicBezTo>
                    <a:pt x="31" y="3"/>
                    <a:pt x="0" y="19"/>
                    <a:pt x="6" y="3"/>
                  </a:cubicBezTo>
                  <a:cubicBezTo>
                    <a:pt x="7" y="1"/>
                    <a:pt x="12" y="0"/>
                    <a:pt x="14"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7" name="Freeform 442"/>
            <p:cNvSpPr>
              <a:spLocks/>
            </p:cNvSpPr>
            <p:nvPr/>
          </p:nvSpPr>
          <p:spPr bwMode="auto">
            <a:xfrm>
              <a:off x="22456775" y="-3986213"/>
              <a:ext cx="82550" cy="338138"/>
            </a:xfrm>
            <a:custGeom>
              <a:avLst/>
              <a:gdLst>
                <a:gd name="T0" fmla="*/ 1 w 22"/>
                <a:gd name="T1" fmla="*/ 33 h 90"/>
                <a:gd name="T2" fmla="*/ 5 w 22"/>
                <a:gd name="T3" fmla="*/ 21 h 90"/>
                <a:gd name="T4" fmla="*/ 2 w 22"/>
                <a:gd name="T5" fmla="*/ 8 h 90"/>
                <a:gd name="T6" fmla="*/ 11 w 22"/>
                <a:gd name="T7" fmla="*/ 9 h 90"/>
                <a:gd name="T8" fmla="*/ 15 w 22"/>
                <a:gd name="T9" fmla="*/ 36 h 90"/>
                <a:gd name="T10" fmla="*/ 21 w 22"/>
                <a:gd name="T11" fmla="*/ 90 h 90"/>
                <a:gd name="T12" fmla="*/ 9 w 22"/>
                <a:gd name="T13" fmla="*/ 50 h 90"/>
                <a:gd name="T14" fmla="*/ 1 w 22"/>
                <a:gd name="T15" fmla="*/ 3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0">
                  <a:moveTo>
                    <a:pt x="1" y="33"/>
                  </a:moveTo>
                  <a:cubicBezTo>
                    <a:pt x="1" y="28"/>
                    <a:pt x="5" y="25"/>
                    <a:pt x="5" y="21"/>
                  </a:cubicBezTo>
                  <a:cubicBezTo>
                    <a:pt x="5" y="17"/>
                    <a:pt x="0" y="13"/>
                    <a:pt x="2" y="8"/>
                  </a:cubicBezTo>
                  <a:cubicBezTo>
                    <a:pt x="5" y="0"/>
                    <a:pt x="9" y="6"/>
                    <a:pt x="11" y="9"/>
                  </a:cubicBezTo>
                  <a:cubicBezTo>
                    <a:pt x="17" y="17"/>
                    <a:pt x="13" y="26"/>
                    <a:pt x="15" y="36"/>
                  </a:cubicBezTo>
                  <a:cubicBezTo>
                    <a:pt x="17" y="54"/>
                    <a:pt x="22" y="71"/>
                    <a:pt x="21" y="90"/>
                  </a:cubicBezTo>
                  <a:cubicBezTo>
                    <a:pt x="10" y="88"/>
                    <a:pt x="12" y="58"/>
                    <a:pt x="9" y="50"/>
                  </a:cubicBezTo>
                  <a:cubicBezTo>
                    <a:pt x="7" y="44"/>
                    <a:pt x="2" y="39"/>
                    <a:pt x="1" y="3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8" name="Freeform 443"/>
            <p:cNvSpPr>
              <a:spLocks/>
            </p:cNvSpPr>
            <p:nvPr/>
          </p:nvSpPr>
          <p:spPr bwMode="auto">
            <a:xfrm>
              <a:off x="22474238" y="-3446463"/>
              <a:ext cx="184150" cy="214313"/>
            </a:xfrm>
            <a:custGeom>
              <a:avLst/>
              <a:gdLst>
                <a:gd name="T0" fmla="*/ 20 w 49"/>
                <a:gd name="T1" fmla="*/ 14 h 57"/>
                <a:gd name="T2" fmla="*/ 23 w 49"/>
                <a:gd name="T3" fmla="*/ 15 h 57"/>
                <a:gd name="T4" fmla="*/ 24 w 49"/>
                <a:gd name="T5" fmla="*/ 5 h 57"/>
                <a:gd name="T6" fmla="*/ 32 w 49"/>
                <a:gd name="T7" fmla="*/ 11 h 57"/>
                <a:gd name="T8" fmla="*/ 29 w 49"/>
                <a:gd name="T9" fmla="*/ 22 h 57"/>
                <a:gd name="T10" fmla="*/ 36 w 49"/>
                <a:gd name="T11" fmla="*/ 39 h 57"/>
                <a:gd name="T12" fmla="*/ 37 w 49"/>
                <a:gd name="T13" fmla="*/ 34 h 57"/>
                <a:gd name="T14" fmla="*/ 45 w 49"/>
                <a:gd name="T15" fmla="*/ 31 h 57"/>
                <a:gd name="T16" fmla="*/ 36 w 49"/>
                <a:gd name="T17" fmla="*/ 55 h 57"/>
                <a:gd name="T18" fmla="*/ 9 w 49"/>
                <a:gd name="T19" fmla="*/ 49 h 57"/>
                <a:gd name="T20" fmla="*/ 7 w 49"/>
                <a:gd name="T21" fmla="*/ 30 h 57"/>
                <a:gd name="T22" fmla="*/ 6 w 49"/>
                <a:gd name="T23" fmla="*/ 12 h 57"/>
                <a:gd name="T24" fmla="*/ 20 w 49"/>
                <a:gd name="T2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7">
                  <a:moveTo>
                    <a:pt x="20" y="14"/>
                  </a:moveTo>
                  <a:cubicBezTo>
                    <a:pt x="21" y="15"/>
                    <a:pt x="22" y="15"/>
                    <a:pt x="23" y="15"/>
                  </a:cubicBezTo>
                  <a:cubicBezTo>
                    <a:pt x="24" y="12"/>
                    <a:pt x="25" y="8"/>
                    <a:pt x="24" y="5"/>
                  </a:cubicBezTo>
                  <a:cubicBezTo>
                    <a:pt x="31" y="0"/>
                    <a:pt x="30" y="7"/>
                    <a:pt x="32" y="11"/>
                  </a:cubicBezTo>
                  <a:cubicBezTo>
                    <a:pt x="35" y="20"/>
                    <a:pt x="32" y="15"/>
                    <a:pt x="29" y="22"/>
                  </a:cubicBezTo>
                  <a:cubicBezTo>
                    <a:pt x="26" y="29"/>
                    <a:pt x="29" y="34"/>
                    <a:pt x="36" y="39"/>
                  </a:cubicBezTo>
                  <a:cubicBezTo>
                    <a:pt x="36" y="37"/>
                    <a:pt x="37" y="35"/>
                    <a:pt x="37" y="34"/>
                  </a:cubicBezTo>
                  <a:cubicBezTo>
                    <a:pt x="40" y="33"/>
                    <a:pt x="43" y="32"/>
                    <a:pt x="45" y="31"/>
                  </a:cubicBezTo>
                  <a:cubicBezTo>
                    <a:pt x="49" y="37"/>
                    <a:pt x="44" y="57"/>
                    <a:pt x="36" y="55"/>
                  </a:cubicBezTo>
                  <a:cubicBezTo>
                    <a:pt x="42" y="36"/>
                    <a:pt x="15" y="52"/>
                    <a:pt x="9" y="49"/>
                  </a:cubicBezTo>
                  <a:cubicBezTo>
                    <a:pt x="0" y="45"/>
                    <a:pt x="6" y="37"/>
                    <a:pt x="7" y="30"/>
                  </a:cubicBezTo>
                  <a:cubicBezTo>
                    <a:pt x="8" y="24"/>
                    <a:pt x="2" y="17"/>
                    <a:pt x="6" y="12"/>
                  </a:cubicBezTo>
                  <a:cubicBezTo>
                    <a:pt x="13" y="5"/>
                    <a:pt x="17" y="14"/>
                    <a:pt x="20"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9" name="Freeform 444"/>
            <p:cNvSpPr>
              <a:spLocks/>
            </p:cNvSpPr>
            <p:nvPr/>
          </p:nvSpPr>
          <p:spPr bwMode="auto">
            <a:xfrm>
              <a:off x="22317075" y="-3284538"/>
              <a:ext cx="93663" cy="134938"/>
            </a:xfrm>
            <a:custGeom>
              <a:avLst/>
              <a:gdLst>
                <a:gd name="T0" fmla="*/ 3 w 25"/>
                <a:gd name="T1" fmla="*/ 17 h 36"/>
                <a:gd name="T2" fmla="*/ 6 w 25"/>
                <a:gd name="T3" fmla="*/ 1 h 36"/>
                <a:gd name="T4" fmla="*/ 18 w 25"/>
                <a:gd name="T5" fmla="*/ 7 h 36"/>
                <a:gd name="T6" fmla="*/ 14 w 25"/>
                <a:gd name="T7" fmla="*/ 11 h 36"/>
                <a:gd name="T8" fmla="*/ 22 w 25"/>
                <a:gd name="T9" fmla="*/ 15 h 36"/>
                <a:gd name="T10" fmla="*/ 21 w 25"/>
                <a:gd name="T11" fmla="*/ 28 h 36"/>
                <a:gd name="T12" fmla="*/ 17 w 25"/>
                <a:gd name="T13" fmla="*/ 35 h 36"/>
                <a:gd name="T14" fmla="*/ 9 w 25"/>
                <a:gd name="T15" fmla="*/ 32 h 36"/>
                <a:gd name="T16" fmla="*/ 2 w 25"/>
                <a:gd name="T17" fmla="*/ 26 h 36"/>
                <a:gd name="T18" fmla="*/ 3 w 25"/>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3" y="17"/>
                  </a:moveTo>
                  <a:cubicBezTo>
                    <a:pt x="4" y="12"/>
                    <a:pt x="0" y="3"/>
                    <a:pt x="6" y="1"/>
                  </a:cubicBezTo>
                  <a:cubicBezTo>
                    <a:pt x="10" y="0"/>
                    <a:pt x="17" y="3"/>
                    <a:pt x="18" y="7"/>
                  </a:cubicBezTo>
                  <a:cubicBezTo>
                    <a:pt x="19" y="10"/>
                    <a:pt x="14" y="8"/>
                    <a:pt x="14" y="11"/>
                  </a:cubicBezTo>
                  <a:cubicBezTo>
                    <a:pt x="14" y="13"/>
                    <a:pt x="20" y="13"/>
                    <a:pt x="22" y="15"/>
                  </a:cubicBezTo>
                  <a:cubicBezTo>
                    <a:pt x="25" y="19"/>
                    <a:pt x="23" y="24"/>
                    <a:pt x="21" y="28"/>
                  </a:cubicBezTo>
                  <a:cubicBezTo>
                    <a:pt x="20" y="30"/>
                    <a:pt x="19" y="33"/>
                    <a:pt x="17" y="35"/>
                  </a:cubicBezTo>
                  <a:cubicBezTo>
                    <a:pt x="14" y="36"/>
                    <a:pt x="12" y="34"/>
                    <a:pt x="9" y="32"/>
                  </a:cubicBezTo>
                  <a:cubicBezTo>
                    <a:pt x="7" y="30"/>
                    <a:pt x="4" y="29"/>
                    <a:pt x="2" y="26"/>
                  </a:cubicBezTo>
                  <a:cubicBezTo>
                    <a:pt x="0" y="23"/>
                    <a:pt x="1" y="21"/>
                    <a:pt x="3"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0" name="Freeform 445"/>
            <p:cNvSpPr>
              <a:spLocks/>
            </p:cNvSpPr>
            <p:nvPr/>
          </p:nvSpPr>
          <p:spPr bwMode="auto">
            <a:xfrm>
              <a:off x="22459950" y="-3146425"/>
              <a:ext cx="55563" cy="60325"/>
            </a:xfrm>
            <a:custGeom>
              <a:avLst/>
              <a:gdLst>
                <a:gd name="T0" fmla="*/ 0 w 15"/>
                <a:gd name="T1" fmla="*/ 11 h 16"/>
                <a:gd name="T2" fmla="*/ 4 w 15"/>
                <a:gd name="T3" fmla="*/ 5 h 16"/>
                <a:gd name="T4" fmla="*/ 10 w 15"/>
                <a:gd name="T5" fmla="*/ 0 h 16"/>
                <a:gd name="T6" fmla="*/ 13 w 15"/>
                <a:gd name="T7" fmla="*/ 6 h 16"/>
                <a:gd name="T8" fmla="*/ 11 w 15"/>
                <a:gd name="T9" fmla="*/ 15 h 16"/>
                <a:gd name="T10" fmla="*/ 4 w 15"/>
                <a:gd name="T11" fmla="*/ 14 h 16"/>
                <a:gd name="T12" fmla="*/ 0 w 15"/>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0" y="11"/>
                  </a:moveTo>
                  <a:cubicBezTo>
                    <a:pt x="0" y="9"/>
                    <a:pt x="1" y="7"/>
                    <a:pt x="4" y="5"/>
                  </a:cubicBezTo>
                  <a:cubicBezTo>
                    <a:pt x="5" y="4"/>
                    <a:pt x="8" y="0"/>
                    <a:pt x="10" y="0"/>
                  </a:cubicBezTo>
                  <a:cubicBezTo>
                    <a:pt x="12" y="0"/>
                    <a:pt x="12" y="4"/>
                    <a:pt x="13" y="6"/>
                  </a:cubicBezTo>
                  <a:cubicBezTo>
                    <a:pt x="13" y="9"/>
                    <a:pt x="15" y="14"/>
                    <a:pt x="11" y="15"/>
                  </a:cubicBezTo>
                  <a:cubicBezTo>
                    <a:pt x="9" y="16"/>
                    <a:pt x="7" y="15"/>
                    <a:pt x="4" y="14"/>
                  </a:cubicBezTo>
                  <a:cubicBezTo>
                    <a:pt x="2" y="14"/>
                    <a:pt x="1" y="12"/>
                    <a:pt x="0"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1" name="Freeform 446"/>
            <p:cNvSpPr>
              <a:spLocks/>
            </p:cNvSpPr>
            <p:nvPr/>
          </p:nvSpPr>
          <p:spPr bwMode="auto">
            <a:xfrm>
              <a:off x="22515513" y="-3160713"/>
              <a:ext cx="41275" cy="44450"/>
            </a:xfrm>
            <a:custGeom>
              <a:avLst/>
              <a:gdLst>
                <a:gd name="T0" fmla="*/ 8 w 11"/>
                <a:gd name="T1" fmla="*/ 11 h 12"/>
                <a:gd name="T2" fmla="*/ 2 w 11"/>
                <a:gd name="T3" fmla="*/ 1 h 12"/>
                <a:gd name="T4" fmla="*/ 6 w 11"/>
                <a:gd name="T5" fmla="*/ 2 h 12"/>
                <a:gd name="T6" fmla="*/ 9 w 11"/>
                <a:gd name="T7" fmla="*/ 1 h 12"/>
                <a:gd name="T8" fmla="*/ 7 w 11"/>
                <a:gd name="T9" fmla="*/ 6 h 12"/>
                <a:gd name="T10" fmla="*/ 8 w 11"/>
                <a:gd name="T11" fmla="*/ 11 h 12"/>
              </a:gdLst>
              <a:ahLst/>
              <a:cxnLst>
                <a:cxn ang="0">
                  <a:pos x="T0" y="T1"/>
                </a:cxn>
                <a:cxn ang="0">
                  <a:pos x="T2" y="T3"/>
                </a:cxn>
                <a:cxn ang="0">
                  <a:pos x="T4" y="T5"/>
                </a:cxn>
                <a:cxn ang="0">
                  <a:pos x="T6" y="T7"/>
                </a:cxn>
                <a:cxn ang="0">
                  <a:pos x="T8" y="T9"/>
                </a:cxn>
                <a:cxn ang="0">
                  <a:pos x="T10" y="T11"/>
                </a:cxn>
              </a:cxnLst>
              <a:rect l="0" t="0" r="r" b="b"/>
              <a:pathLst>
                <a:path w="11" h="12">
                  <a:moveTo>
                    <a:pt x="8" y="11"/>
                  </a:moveTo>
                  <a:cubicBezTo>
                    <a:pt x="4" y="12"/>
                    <a:pt x="0" y="3"/>
                    <a:pt x="2" y="1"/>
                  </a:cubicBezTo>
                  <a:cubicBezTo>
                    <a:pt x="3" y="0"/>
                    <a:pt x="7" y="1"/>
                    <a:pt x="6" y="2"/>
                  </a:cubicBezTo>
                  <a:cubicBezTo>
                    <a:pt x="7" y="1"/>
                    <a:pt x="8" y="0"/>
                    <a:pt x="9" y="1"/>
                  </a:cubicBezTo>
                  <a:cubicBezTo>
                    <a:pt x="9" y="3"/>
                    <a:pt x="7" y="4"/>
                    <a:pt x="7" y="6"/>
                  </a:cubicBezTo>
                  <a:cubicBezTo>
                    <a:pt x="7" y="7"/>
                    <a:pt x="11" y="10"/>
                    <a:pt x="8"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2" name="Freeform 447"/>
            <p:cNvSpPr>
              <a:spLocks/>
            </p:cNvSpPr>
            <p:nvPr/>
          </p:nvSpPr>
          <p:spPr bwMode="auto">
            <a:xfrm>
              <a:off x="21807488" y="-2692400"/>
              <a:ext cx="280988" cy="142875"/>
            </a:xfrm>
            <a:custGeom>
              <a:avLst/>
              <a:gdLst>
                <a:gd name="T0" fmla="*/ 2 w 75"/>
                <a:gd name="T1" fmla="*/ 20 h 38"/>
                <a:gd name="T2" fmla="*/ 11 w 75"/>
                <a:gd name="T3" fmla="*/ 13 h 38"/>
                <a:gd name="T4" fmla="*/ 17 w 75"/>
                <a:gd name="T5" fmla="*/ 2 h 38"/>
                <a:gd name="T6" fmla="*/ 29 w 75"/>
                <a:gd name="T7" fmla="*/ 0 h 38"/>
                <a:gd name="T8" fmla="*/ 55 w 75"/>
                <a:gd name="T9" fmla="*/ 10 h 38"/>
                <a:gd name="T10" fmla="*/ 61 w 75"/>
                <a:gd name="T11" fmla="*/ 20 h 38"/>
                <a:gd name="T12" fmla="*/ 36 w 75"/>
                <a:gd name="T13" fmla="*/ 14 h 38"/>
                <a:gd name="T14" fmla="*/ 62 w 75"/>
                <a:gd name="T15" fmla="*/ 24 h 38"/>
                <a:gd name="T16" fmla="*/ 75 w 75"/>
                <a:gd name="T17" fmla="*/ 29 h 38"/>
                <a:gd name="T18" fmla="*/ 63 w 75"/>
                <a:gd name="T19" fmla="*/ 33 h 38"/>
                <a:gd name="T20" fmla="*/ 39 w 75"/>
                <a:gd name="T21" fmla="*/ 37 h 38"/>
                <a:gd name="T22" fmla="*/ 26 w 75"/>
                <a:gd name="T23" fmla="*/ 36 h 38"/>
                <a:gd name="T24" fmla="*/ 21 w 75"/>
                <a:gd name="T25" fmla="*/ 32 h 38"/>
                <a:gd name="T26" fmla="*/ 15 w 75"/>
                <a:gd name="T27" fmla="*/ 31 h 38"/>
                <a:gd name="T28" fmla="*/ 2 w 75"/>
                <a:gd name="T2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8">
                  <a:moveTo>
                    <a:pt x="2" y="20"/>
                  </a:moveTo>
                  <a:cubicBezTo>
                    <a:pt x="3" y="16"/>
                    <a:pt x="9" y="16"/>
                    <a:pt x="11" y="13"/>
                  </a:cubicBezTo>
                  <a:cubicBezTo>
                    <a:pt x="14" y="10"/>
                    <a:pt x="13" y="4"/>
                    <a:pt x="17" y="2"/>
                  </a:cubicBezTo>
                  <a:cubicBezTo>
                    <a:pt x="19" y="1"/>
                    <a:pt x="26" y="0"/>
                    <a:pt x="29" y="0"/>
                  </a:cubicBezTo>
                  <a:cubicBezTo>
                    <a:pt x="37" y="0"/>
                    <a:pt x="47" y="6"/>
                    <a:pt x="55" y="10"/>
                  </a:cubicBezTo>
                  <a:cubicBezTo>
                    <a:pt x="60" y="12"/>
                    <a:pt x="74" y="19"/>
                    <a:pt x="61" y="20"/>
                  </a:cubicBezTo>
                  <a:cubicBezTo>
                    <a:pt x="53" y="21"/>
                    <a:pt x="44" y="15"/>
                    <a:pt x="36" y="14"/>
                  </a:cubicBezTo>
                  <a:cubicBezTo>
                    <a:pt x="36" y="18"/>
                    <a:pt x="58" y="23"/>
                    <a:pt x="62" y="24"/>
                  </a:cubicBezTo>
                  <a:cubicBezTo>
                    <a:pt x="65" y="24"/>
                    <a:pt x="75" y="25"/>
                    <a:pt x="75" y="29"/>
                  </a:cubicBezTo>
                  <a:cubicBezTo>
                    <a:pt x="74" y="33"/>
                    <a:pt x="65" y="33"/>
                    <a:pt x="63" y="33"/>
                  </a:cubicBezTo>
                  <a:cubicBezTo>
                    <a:pt x="54" y="33"/>
                    <a:pt x="47" y="35"/>
                    <a:pt x="39" y="37"/>
                  </a:cubicBezTo>
                  <a:cubicBezTo>
                    <a:pt x="34" y="37"/>
                    <a:pt x="30" y="38"/>
                    <a:pt x="26" y="36"/>
                  </a:cubicBezTo>
                  <a:cubicBezTo>
                    <a:pt x="24" y="35"/>
                    <a:pt x="22" y="33"/>
                    <a:pt x="21" y="32"/>
                  </a:cubicBezTo>
                  <a:cubicBezTo>
                    <a:pt x="19" y="31"/>
                    <a:pt x="17" y="31"/>
                    <a:pt x="15" y="31"/>
                  </a:cubicBezTo>
                  <a:cubicBezTo>
                    <a:pt x="10" y="29"/>
                    <a:pt x="0" y="26"/>
                    <a:pt x="2" y="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3" name="Freeform 448"/>
            <p:cNvSpPr>
              <a:spLocks/>
            </p:cNvSpPr>
            <p:nvPr/>
          </p:nvSpPr>
          <p:spPr bwMode="auto">
            <a:xfrm>
              <a:off x="21904325" y="-2565400"/>
              <a:ext cx="296863" cy="157163"/>
            </a:xfrm>
            <a:custGeom>
              <a:avLst/>
              <a:gdLst>
                <a:gd name="T0" fmla="*/ 5 w 79"/>
                <a:gd name="T1" fmla="*/ 16 h 42"/>
                <a:gd name="T2" fmla="*/ 9 w 79"/>
                <a:gd name="T3" fmla="*/ 6 h 42"/>
                <a:gd name="T4" fmla="*/ 29 w 79"/>
                <a:gd name="T5" fmla="*/ 5 h 42"/>
                <a:gd name="T6" fmla="*/ 46 w 79"/>
                <a:gd name="T7" fmla="*/ 1 h 42"/>
                <a:gd name="T8" fmla="*/ 65 w 79"/>
                <a:gd name="T9" fmla="*/ 7 h 42"/>
                <a:gd name="T10" fmla="*/ 77 w 79"/>
                <a:gd name="T11" fmla="*/ 16 h 42"/>
                <a:gd name="T12" fmla="*/ 76 w 79"/>
                <a:gd name="T13" fmla="*/ 33 h 42"/>
                <a:gd name="T14" fmla="*/ 53 w 79"/>
                <a:gd name="T15" fmla="*/ 27 h 42"/>
                <a:gd name="T16" fmla="*/ 44 w 79"/>
                <a:gd name="T17" fmla="*/ 19 h 42"/>
                <a:gd name="T18" fmla="*/ 29 w 79"/>
                <a:gd name="T19" fmla="*/ 18 h 42"/>
                <a:gd name="T20" fmla="*/ 17 w 79"/>
                <a:gd name="T21" fmla="*/ 15 h 42"/>
                <a:gd name="T22" fmla="*/ 5 w 79"/>
                <a:gd name="T2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42">
                  <a:moveTo>
                    <a:pt x="5" y="16"/>
                  </a:moveTo>
                  <a:cubicBezTo>
                    <a:pt x="0" y="12"/>
                    <a:pt x="5" y="7"/>
                    <a:pt x="9" y="6"/>
                  </a:cubicBezTo>
                  <a:cubicBezTo>
                    <a:pt x="15" y="4"/>
                    <a:pt x="23" y="6"/>
                    <a:pt x="29" y="5"/>
                  </a:cubicBezTo>
                  <a:cubicBezTo>
                    <a:pt x="34" y="3"/>
                    <a:pt x="40" y="0"/>
                    <a:pt x="46" y="1"/>
                  </a:cubicBezTo>
                  <a:cubicBezTo>
                    <a:pt x="52" y="2"/>
                    <a:pt x="59" y="5"/>
                    <a:pt x="65" y="7"/>
                  </a:cubicBezTo>
                  <a:cubicBezTo>
                    <a:pt x="71" y="10"/>
                    <a:pt x="73" y="12"/>
                    <a:pt x="77" y="16"/>
                  </a:cubicBezTo>
                  <a:cubicBezTo>
                    <a:pt x="65" y="20"/>
                    <a:pt x="79" y="27"/>
                    <a:pt x="76" y="33"/>
                  </a:cubicBezTo>
                  <a:cubicBezTo>
                    <a:pt x="72" y="42"/>
                    <a:pt x="57" y="30"/>
                    <a:pt x="53" y="27"/>
                  </a:cubicBezTo>
                  <a:cubicBezTo>
                    <a:pt x="50" y="24"/>
                    <a:pt x="48" y="21"/>
                    <a:pt x="44" y="19"/>
                  </a:cubicBezTo>
                  <a:cubicBezTo>
                    <a:pt x="40" y="18"/>
                    <a:pt x="34" y="19"/>
                    <a:pt x="29" y="18"/>
                  </a:cubicBezTo>
                  <a:cubicBezTo>
                    <a:pt x="25" y="17"/>
                    <a:pt x="22" y="15"/>
                    <a:pt x="17" y="15"/>
                  </a:cubicBezTo>
                  <a:cubicBezTo>
                    <a:pt x="14" y="15"/>
                    <a:pt x="7" y="18"/>
                    <a:pt x="5"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4" name="Freeform 449"/>
            <p:cNvSpPr>
              <a:spLocks/>
            </p:cNvSpPr>
            <p:nvPr/>
          </p:nvSpPr>
          <p:spPr bwMode="auto">
            <a:xfrm>
              <a:off x="21923375" y="-2497138"/>
              <a:ext cx="288925" cy="261938"/>
            </a:xfrm>
            <a:custGeom>
              <a:avLst/>
              <a:gdLst>
                <a:gd name="T0" fmla="*/ 4 w 77"/>
                <a:gd name="T1" fmla="*/ 18 h 70"/>
                <a:gd name="T2" fmla="*/ 8 w 77"/>
                <a:gd name="T3" fmla="*/ 2 h 70"/>
                <a:gd name="T4" fmla="*/ 22 w 77"/>
                <a:gd name="T5" fmla="*/ 1 h 70"/>
                <a:gd name="T6" fmla="*/ 41 w 77"/>
                <a:gd name="T7" fmla="*/ 6 h 70"/>
                <a:gd name="T8" fmla="*/ 70 w 77"/>
                <a:gd name="T9" fmla="*/ 42 h 70"/>
                <a:gd name="T10" fmla="*/ 51 w 77"/>
                <a:gd name="T11" fmla="*/ 39 h 70"/>
                <a:gd name="T12" fmla="*/ 66 w 77"/>
                <a:gd name="T13" fmla="*/ 57 h 70"/>
                <a:gd name="T14" fmla="*/ 65 w 77"/>
                <a:gd name="T15" fmla="*/ 67 h 70"/>
                <a:gd name="T16" fmla="*/ 51 w 77"/>
                <a:gd name="T17" fmla="*/ 64 h 70"/>
                <a:gd name="T18" fmla="*/ 30 w 77"/>
                <a:gd name="T19" fmla="*/ 44 h 70"/>
                <a:gd name="T20" fmla="*/ 18 w 77"/>
                <a:gd name="T21" fmla="*/ 38 h 70"/>
                <a:gd name="T22" fmla="*/ 12 w 77"/>
                <a:gd name="T23" fmla="*/ 30 h 70"/>
                <a:gd name="T24" fmla="*/ 4 w 77"/>
                <a:gd name="T2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0">
                  <a:moveTo>
                    <a:pt x="4" y="18"/>
                  </a:moveTo>
                  <a:cubicBezTo>
                    <a:pt x="2" y="11"/>
                    <a:pt x="0" y="4"/>
                    <a:pt x="8" y="2"/>
                  </a:cubicBezTo>
                  <a:cubicBezTo>
                    <a:pt x="12" y="0"/>
                    <a:pt x="18" y="1"/>
                    <a:pt x="22" y="1"/>
                  </a:cubicBezTo>
                  <a:cubicBezTo>
                    <a:pt x="28" y="2"/>
                    <a:pt x="35" y="4"/>
                    <a:pt x="41" y="6"/>
                  </a:cubicBezTo>
                  <a:cubicBezTo>
                    <a:pt x="43" y="21"/>
                    <a:pt x="77" y="27"/>
                    <a:pt x="70" y="42"/>
                  </a:cubicBezTo>
                  <a:cubicBezTo>
                    <a:pt x="63" y="43"/>
                    <a:pt x="57" y="38"/>
                    <a:pt x="51" y="39"/>
                  </a:cubicBezTo>
                  <a:cubicBezTo>
                    <a:pt x="48" y="47"/>
                    <a:pt x="65" y="47"/>
                    <a:pt x="66" y="57"/>
                  </a:cubicBezTo>
                  <a:cubicBezTo>
                    <a:pt x="66" y="59"/>
                    <a:pt x="66" y="66"/>
                    <a:pt x="65" y="67"/>
                  </a:cubicBezTo>
                  <a:cubicBezTo>
                    <a:pt x="62" y="70"/>
                    <a:pt x="54" y="65"/>
                    <a:pt x="51" y="64"/>
                  </a:cubicBezTo>
                  <a:cubicBezTo>
                    <a:pt x="43" y="58"/>
                    <a:pt x="38" y="48"/>
                    <a:pt x="30" y="44"/>
                  </a:cubicBezTo>
                  <a:cubicBezTo>
                    <a:pt x="26" y="42"/>
                    <a:pt x="22" y="41"/>
                    <a:pt x="18" y="38"/>
                  </a:cubicBezTo>
                  <a:cubicBezTo>
                    <a:pt x="13" y="35"/>
                    <a:pt x="15" y="34"/>
                    <a:pt x="12" y="30"/>
                  </a:cubicBezTo>
                  <a:cubicBezTo>
                    <a:pt x="9" y="25"/>
                    <a:pt x="5" y="24"/>
                    <a:pt x="4"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5" name="Freeform 450"/>
            <p:cNvSpPr>
              <a:spLocks/>
            </p:cNvSpPr>
            <p:nvPr/>
          </p:nvSpPr>
          <p:spPr bwMode="auto">
            <a:xfrm>
              <a:off x="21586825" y="-1855788"/>
              <a:ext cx="74613" cy="58738"/>
            </a:xfrm>
            <a:custGeom>
              <a:avLst/>
              <a:gdLst>
                <a:gd name="T0" fmla="*/ 19 w 20"/>
                <a:gd name="T1" fmla="*/ 1 h 16"/>
                <a:gd name="T2" fmla="*/ 6 w 20"/>
                <a:gd name="T3" fmla="*/ 10 h 16"/>
                <a:gd name="T4" fmla="*/ 19 w 20"/>
                <a:gd name="T5" fmla="*/ 1 h 16"/>
              </a:gdLst>
              <a:ahLst/>
              <a:cxnLst>
                <a:cxn ang="0">
                  <a:pos x="T0" y="T1"/>
                </a:cxn>
                <a:cxn ang="0">
                  <a:pos x="T2" y="T3"/>
                </a:cxn>
                <a:cxn ang="0">
                  <a:pos x="T4" y="T5"/>
                </a:cxn>
              </a:cxnLst>
              <a:rect l="0" t="0" r="r" b="b"/>
              <a:pathLst>
                <a:path w="20" h="16">
                  <a:moveTo>
                    <a:pt x="19" y="1"/>
                  </a:moveTo>
                  <a:cubicBezTo>
                    <a:pt x="20" y="5"/>
                    <a:pt x="9" y="16"/>
                    <a:pt x="6" y="10"/>
                  </a:cubicBezTo>
                  <a:cubicBezTo>
                    <a:pt x="0" y="0"/>
                    <a:pt x="14" y="1"/>
                    <a:pt x="19"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6" name="Freeform 451"/>
            <p:cNvSpPr>
              <a:spLocks/>
            </p:cNvSpPr>
            <p:nvPr/>
          </p:nvSpPr>
          <p:spPr bwMode="auto">
            <a:xfrm>
              <a:off x="21563013" y="-1973263"/>
              <a:ext cx="304800" cy="266700"/>
            </a:xfrm>
            <a:custGeom>
              <a:avLst/>
              <a:gdLst>
                <a:gd name="T0" fmla="*/ 9 w 81"/>
                <a:gd name="T1" fmla="*/ 51 h 71"/>
                <a:gd name="T2" fmla="*/ 23 w 81"/>
                <a:gd name="T3" fmla="*/ 41 h 71"/>
                <a:gd name="T4" fmla="*/ 31 w 81"/>
                <a:gd name="T5" fmla="*/ 33 h 71"/>
                <a:gd name="T6" fmla="*/ 49 w 81"/>
                <a:gd name="T7" fmla="*/ 29 h 71"/>
                <a:gd name="T8" fmla="*/ 66 w 81"/>
                <a:gd name="T9" fmla="*/ 16 h 71"/>
                <a:gd name="T10" fmla="*/ 79 w 81"/>
                <a:gd name="T11" fmla="*/ 12 h 71"/>
                <a:gd name="T12" fmla="*/ 77 w 81"/>
                <a:gd name="T13" fmla="*/ 20 h 71"/>
                <a:gd name="T14" fmla="*/ 69 w 81"/>
                <a:gd name="T15" fmla="*/ 21 h 71"/>
                <a:gd name="T16" fmla="*/ 75 w 81"/>
                <a:gd name="T17" fmla="*/ 27 h 71"/>
                <a:gd name="T18" fmla="*/ 77 w 81"/>
                <a:gd name="T19" fmla="*/ 35 h 71"/>
                <a:gd name="T20" fmla="*/ 76 w 81"/>
                <a:gd name="T21" fmla="*/ 51 h 71"/>
                <a:gd name="T22" fmla="*/ 58 w 81"/>
                <a:gd name="T23" fmla="*/ 61 h 71"/>
                <a:gd name="T24" fmla="*/ 51 w 81"/>
                <a:gd name="T25" fmla="*/ 66 h 71"/>
                <a:gd name="T26" fmla="*/ 49 w 81"/>
                <a:gd name="T27" fmla="*/ 58 h 71"/>
                <a:gd name="T28" fmla="*/ 37 w 81"/>
                <a:gd name="T29" fmla="*/ 60 h 71"/>
                <a:gd name="T30" fmla="*/ 27 w 81"/>
                <a:gd name="T31" fmla="*/ 64 h 71"/>
                <a:gd name="T32" fmla="*/ 6 w 81"/>
                <a:gd name="T33" fmla="*/ 69 h 71"/>
                <a:gd name="T34" fmla="*/ 5 w 81"/>
                <a:gd name="T35" fmla="*/ 59 h 71"/>
                <a:gd name="T36" fmla="*/ 9 w 81"/>
                <a:gd name="T3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71">
                  <a:moveTo>
                    <a:pt x="9" y="51"/>
                  </a:moveTo>
                  <a:cubicBezTo>
                    <a:pt x="14" y="48"/>
                    <a:pt x="19" y="45"/>
                    <a:pt x="23" y="41"/>
                  </a:cubicBezTo>
                  <a:cubicBezTo>
                    <a:pt x="26" y="39"/>
                    <a:pt x="28" y="35"/>
                    <a:pt x="31" y="33"/>
                  </a:cubicBezTo>
                  <a:cubicBezTo>
                    <a:pt x="37" y="29"/>
                    <a:pt x="44" y="32"/>
                    <a:pt x="49" y="29"/>
                  </a:cubicBezTo>
                  <a:cubicBezTo>
                    <a:pt x="55" y="25"/>
                    <a:pt x="60" y="20"/>
                    <a:pt x="66" y="16"/>
                  </a:cubicBezTo>
                  <a:cubicBezTo>
                    <a:pt x="70" y="13"/>
                    <a:pt x="79" y="0"/>
                    <a:pt x="79" y="12"/>
                  </a:cubicBezTo>
                  <a:cubicBezTo>
                    <a:pt x="79" y="12"/>
                    <a:pt x="78" y="19"/>
                    <a:pt x="77" y="20"/>
                  </a:cubicBezTo>
                  <a:cubicBezTo>
                    <a:pt x="75" y="22"/>
                    <a:pt x="72" y="21"/>
                    <a:pt x="69" y="21"/>
                  </a:cubicBezTo>
                  <a:cubicBezTo>
                    <a:pt x="70" y="23"/>
                    <a:pt x="74" y="25"/>
                    <a:pt x="75" y="27"/>
                  </a:cubicBezTo>
                  <a:cubicBezTo>
                    <a:pt x="77" y="30"/>
                    <a:pt x="76" y="32"/>
                    <a:pt x="77" y="35"/>
                  </a:cubicBezTo>
                  <a:cubicBezTo>
                    <a:pt x="77" y="41"/>
                    <a:pt x="81" y="46"/>
                    <a:pt x="76" y="51"/>
                  </a:cubicBezTo>
                  <a:cubicBezTo>
                    <a:pt x="71" y="55"/>
                    <a:pt x="64" y="56"/>
                    <a:pt x="58" y="61"/>
                  </a:cubicBezTo>
                  <a:cubicBezTo>
                    <a:pt x="56" y="63"/>
                    <a:pt x="53" y="67"/>
                    <a:pt x="51" y="66"/>
                  </a:cubicBezTo>
                  <a:cubicBezTo>
                    <a:pt x="48" y="64"/>
                    <a:pt x="49" y="59"/>
                    <a:pt x="49" y="58"/>
                  </a:cubicBezTo>
                  <a:cubicBezTo>
                    <a:pt x="45" y="60"/>
                    <a:pt x="42" y="59"/>
                    <a:pt x="37" y="60"/>
                  </a:cubicBezTo>
                  <a:cubicBezTo>
                    <a:pt x="34" y="61"/>
                    <a:pt x="30" y="63"/>
                    <a:pt x="27" y="64"/>
                  </a:cubicBezTo>
                  <a:cubicBezTo>
                    <a:pt x="23" y="66"/>
                    <a:pt x="10" y="71"/>
                    <a:pt x="6" y="69"/>
                  </a:cubicBezTo>
                  <a:cubicBezTo>
                    <a:pt x="0" y="66"/>
                    <a:pt x="4" y="63"/>
                    <a:pt x="5" y="59"/>
                  </a:cubicBezTo>
                  <a:cubicBezTo>
                    <a:pt x="6" y="55"/>
                    <a:pt x="5" y="53"/>
                    <a:pt x="9" y="5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7" name="Freeform 452"/>
            <p:cNvSpPr>
              <a:spLocks/>
            </p:cNvSpPr>
            <p:nvPr/>
          </p:nvSpPr>
          <p:spPr bwMode="auto">
            <a:xfrm>
              <a:off x="19288125" y="-7473950"/>
              <a:ext cx="44450" cy="52388"/>
            </a:xfrm>
            <a:custGeom>
              <a:avLst/>
              <a:gdLst>
                <a:gd name="T0" fmla="*/ 9 w 12"/>
                <a:gd name="T1" fmla="*/ 10 h 14"/>
                <a:gd name="T2" fmla="*/ 8 w 12"/>
                <a:gd name="T3" fmla="*/ 4 h 14"/>
                <a:gd name="T4" fmla="*/ 9 w 12"/>
                <a:gd name="T5" fmla="*/ 10 h 14"/>
              </a:gdLst>
              <a:ahLst/>
              <a:cxnLst>
                <a:cxn ang="0">
                  <a:pos x="T0" y="T1"/>
                </a:cxn>
                <a:cxn ang="0">
                  <a:pos x="T2" y="T3"/>
                </a:cxn>
                <a:cxn ang="0">
                  <a:pos x="T4" y="T5"/>
                </a:cxn>
              </a:cxnLst>
              <a:rect l="0" t="0" r="r" b="b"/>
              <a:pathLst>
                <a:path w="12" h="14">
                  <a:moveTo>
                    <a:pt x="9" y="10"/>
                  </a:moveTo>
                  <a:cubicBezTo>
                    <a:pt x="2" y="14"/>
                    <a:pt x="0" y="0"/>
                    <a:pt x="8" y="4"/>
                  </a:cubicBezTo>
                  <a:cubicBezTo>
                    <a:pt x="10" y="5"/>
                    <a:pt x="12" y="9"/>
                    <a:pt x="9" y="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8" name="Freeform 453"/>
            <p:cNvSpPr>
              <a:spLocks/>
            </p:cNvSpPr>
            <p:nvPr/>
          </p:nvSpPr>
          <p:spPr bwMode="auto">
            <a:xfrm>
              <a:off x="17678400" y="-6022975"/>
              <a:ext cx="46038" cy="76200"/>
            </a:xfrm>
            <a:custGeom>
              <a:avLst/>
              <a:gdLst>
                <a:gd name="T0" fmla="*/ 6 w 12"/>
                <a:gd name="T1" fmla="*/ 2 h 20"/>
                <a:gd name="T2" fmla="*/ 12 w 12"/>
                <a:gd name="T3" fmla="*/ 11 h 20"/>
                <a:gd name="T4" fmla="*/ 1 w 12"/>
                <a:gd name="T5" fmla="*/ 6 h 20"/>
                <a:gd name="T6" fmla="*/ 6 w 12"/>
                <a:gd name="T7" fmla="*/ 2 h 20"/>
              </a:gdLst>
              <a:ahLst/>
              <a:cxnLst>
                <a:cxn ang="0">
                  <a:pos x="T0" y="T1"/>
                </a:cxn>
                <a:cxn ang="0">
                  <a:pos x="T2" y="T3"/>
                </a:cxn>
                <a:cxn ang="0">
                  <a:pos x="T4" y="T5"/>
                </a:cxn>
                <a:cxn ang="0">
                  <a:pos x="T6" y="T7"/>
                </a:cxn>
              </a:cxnLst>
              <a:rect l="0" t="0" r="r" b="b"/>
              <a:pathLst>
                <a:path w="12" h="20">
                  <a:moveTo>
                    <a:pt x="6" y="2"/>
                  </a:moveTo>
                  <a:cubicBezTo>
                    <a:pt x="8" y="3"/>
                    <a:pt x="12" y="10"/>
                    <a:pt x="12" y="11"/>
                  </a:cubicBezTo>
                  <a:cubicBezTo>
                    <a:pt x="12" y="20"/>
                    <a:pt x="0" y="13"/>
                    <a:pt x="1" y="6"/>
                  </a:cubicBezTo>
                  <a:cubicBezTo>
                    <a:pt x="2" y="3"/>
                    <a:pt x="3" y="0"/>
                    <a:pt x="6"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9" name="Freeform 454"/>
            <p:cNvSpPr>
              <a:spLocks/>
            </p:cNvSpPr>
            <p:nvPr/>
          </p:nvSpPr>
          <p:spPr bwMode="auto">
            <a:xfrm>
              <a:off x="17251363" y="-4316413"/>
              <a:ext cx="123825" cy="52388"/>
            </a:xfrm>
            <a:custGeom>
              <a:avLst/>
              <a:gdLst>
                <a:gd name="T0" fmla="*/ 5 w 33"/>
                <a:gd name="T1" fmla="*/ 13 h 14"/>
                <a:gd name="T2" fmla="*/ 0 w 33"/>
                <a:gd name="T3" fmla="*/ 4 h 14"/>
                <a:gd name="T4" fmla="*/ 33 w 33"/>
                <a:gd name="T5" fmla="*/ 12 h 14"/>
                <a:gd name="T6" fmla="*/ 5 w 33"/>
                <a:gd name="T7" fmla="*/ 13 h 14"/>
              </a:gdLst>
              <a:ahLst/>
              <a:cxnLst>
                <a:cxn ang="0">
                  <a:pos x="T0" y="T1"/>
                </a:cxn>
                <a:cxn ang="0">
                  <a:pos x="T2" y="T3"/>
                </a:cxn>
                <a:cxn ang="0">
                  <a:pos x="T4" y="T5"/>
                </a:cxn>
                <a:cxn ang="0">
                  <a:pos x="T6" y="T7"/>
                </a:cxn>
              </a:cxnLst>
              <a:rect l="0" t="0" r="r" b="b"/>
              <a:pathLst>
                <a:path w="33" h="14">
                  <a:moveTo>
                    <a:pt x="5" y="13"/>
                  </a:moveTo>
                  <a:cubicBezTo>
                    <a:pt x="4" y="13"/>
                    <a:pt x="0" y="5"/>
                    <a:pt x="0" y="4"/>
                  </a:cubicBezTo>
                  <a:cubicBezTo>
                    <a:pt x="6" y="0"/>
                    <a:pt x="33" y="1"/>
                    <a:pt x="33" y="12"/>
                  </a:cubicBezTo>
                  <a:cubicBezTo>
                    <a:pt x="25" y="14"/>
                    <a:pt x="13" y="13"/>
                    <a:pt x="5"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0" name="Freeform 455"/>
            <p:cNvSpPr>
              <a:spLocks/>
            </p:cNvSpPr>
            <p:nvPr/>
          </p:nvSpPr>
          <p:spPr bwMode="auto">
            <a:xfrm>
              <a:off x="17119600" y="-4300538"/>
              <a:ext cx="128588" cy="85725"/>
            </a:xfrm>
            <a:custGeom>
              <a:avLst/>
              <a:gdLst>
                <a:gd name="T0" fmla="*/ 10 w 34"/>
                <a:gd name="T1" fmla="*/ 11 h 23"/>
                <a:gd name="T2" fmla="*/ 3 w 34"/>
                <a:gd name="T3" fmla="*/ 4 h 23"/>
                <a:gd name="T4" fmla="*/ 13 w 34"/>
                <a:gd name="T5" fmla="*/ 0 h 23"/>
                <a:gd name="T6" fmla="*/ 32 w 34"/>
                <a:gd name="T7" fmla="*/ 13 h 23"/>
                <a:gd name="T8" fmla="*/ 10 w 34"/>
                <a:gd name="T9" fmla="*/ 11 h 23"/>
              </a:gdLst>
              <a:ahLst/>
              <a:cxnLst>
                <a:cxn ang="0">
                  <a:pos x="T0" y="T1"/>
                </a:cxn>
                <a:cxn ang="0">
                  <a:pos x="T2" y="T3"/>
                </a:cxn>
                <a:cxn ang="0">
                  <a:pos x="T4" y="T5"/>
                </a:cxn>
                <a:cxn ang="0">
                  <a:pos x="T6" y="T7"/>
                </a:cxn>
                <a:cxn ang="0">
                  <a:pos x="T8" y="T9"/>
                </a:cxn>
              </a:cxnLst>
              <a:rect l="0" t="0" r="r" b="b"/>
              <a:pathLst>
                <a:path w="34" h="23">
                  <a:moveTo>
                    <a:pt x="10" y="11"/>
                  </a:moveTo>
                  <a:cubicBezTo>
                    <a:pt x="9" y="9"/>
                    <a:pt x="0" y="12"/>
                    <a:pt x="3" y="4"/>
                  </a:cubicBezTo>
                  <a:cubicBezTo>
                    <a:pt x="5" y="0"/>
                    <a:pt x="10" y="0"/>
                    <a:pt x="13" y="0"/>
                  </a:cubicBezTo>
                  <a:cubicBezTo>
                    <a:pt x="19" y="0"/>
                    <a:pt x="34" y="5"/>
                    <a:pt x="32" y="13"/>
                  </a:cubicBezTo>
                  <a:cubicBezTo>
                    <a:pt x="28" y="23"/>
                    <a:pt x="12" y="19"/>
                    <a:pt x="10"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1" name="Freeform 456"/>
            <p:cNvSpPr>
              <a:spLocks/>
            </p:cNvSpPr>
            <p:nvPr/>
          </p:nvSpPr>
          <p:spPr bwMode="auto">
            <a:xfrm>
              <a:off x="17364075" y="-3925888"/>
              <a:ext cx="74613" cy="41275"/>
            </a:xfrm>
            <a:custGeom>
              <a:avLst/>
              <a:gdLst>
                <a:gd name="T0" fmla="*/ 18 w 20"/>
                <a:gd name="T1" fmla="*/ 1 h 11"/>
                <a:gd name="T2" fmla="*/ 8 w 20"/>
                <a:gd name="T3" fmla="*/ 9 h 11"/>
                <a:gd name="T4" fmla="*/ 5 w 20"/>
                <a:gd name="T5" fmla="*/ 0 h 11"/>
                <a:gd name="T6" fmla="*/ 12 w 20"/>
                <a:gd name="T7" fmla="*/ 2 h 11"/>
                <a:gd name="T8" fmla="*/ 18 w 20"/>
                <a:gd name="T9" fmla="*/ 1 h 11"/>
              </a:gdLst>
              <a:ahLst/>
              <a:cxnLst>
                <a:cxn ang="0">
                  <a:pos x="T0" y="T1"/>
                </a:cxn>
                <a:cxn ang="0">
                  <a:pos x="T2" y="T3"/>
                </a:cxn>
                <a:cxn ang="0">
                  <a:pos x="T4" y="T5"/>
                </a:cxn>
                <a:cxn ang="0">
                  <a:pos x="T6" y="T7"/>
                </a:cxn>
                <a:cxn ang="0">
                  <a:pos x="T8" y="T9"/>
                </a:cxn>
              </a:cxnLst>
              <a:rect l="0" t="0" r="r" b="b"/>
              <a:pathLst>
                <a:path w="20" h="11">
                  <a:moveTo>
                    <a:pt x="18" y="1"/>
                  </a:moveTo>
                  <a:cubicBezTo>
                    <a:pt x="20" y="7"/>
                    <a:pt x="14" y="11"/>
                    <a:pt x="8" y="9"/>
                  </a:cubicBezTo>
                  <a:cubicBezTo>
                    <a:pt x="0" y="7"/>
                    <a:pt x="6" y="1"/>
                    <a:pt x="5" y="0"/>
                  </a:cubicBezTo>
                  <a:cubicBezTo>
                    <a:pt x="6" y="1"/>
                    <a:pt x="9" y="2"/>
                    <a:pt x="12" y="2"/>
                  </a:cubicBezTo>
                  <a:cubicBezTo>
                    <a:pt x="12" y="2"/>
                    <a:pt x="18" y="1"/>
                    <a:pt x="18"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2" name="Freeform 457"/>
            <p:cNvSpPr>
              <a:spLocks/>
            </p:cNvSpPr>
            <p:nvPr/>
          </p:nvSpPr>
          <p:spPr bwMode="auto">
            <a:xfrm>
              <a:off x="17352963" y="-3865563"/>
              <a:ext cx="47625" cy="33338"/>
            </a:xfrm>
            <a:custGeom>
              <a:avLst/>
              <a:gdLst>
                <a:gd name="T0" fmla="*/ 3 w 13"/>
                <a:gd name="T1" fmla="*/ 5 h 9"/>
                <a:gd name="T2" fmla="*/ 12 w 13"/>
                <a:gd name="T3" fmla="*/ 3 h 9"/>
                <a:gd name="T4" fmla="*/ 9 w 13"/>
                <a:gd name="T5" fmla="*/ 8 h 9"/>
                <a:gd name="T6" fmla="*/ 3 w 13"/>
                <a:gd name="T7" fmla="*/ 5 h 9"/>
              </a:gdLst>
              <a:ahLst/>
              <a:cxnLst>
                <a:cxn ang="0">
                  <a:pos x="T0" y="T1"/>
                </a:cxn>
                <a:cxn ang="0">
                  <a:pos x="T2" y="T3"/>
                </a:cxn>
                <a:cxn ang="0">
                  <a:pos x="T4" y="T5"/>
                </a:cxn>
                <a:cxn ang="0">
                  <a:pos x="T6" y="T7"/>
                </a:cxn>
              </a:cxnLst>
              <a:rect l="0" t="0" r="r" b="b"/>
              <a:pathLst>
                <a:path w="13" h="9">
                  <a:moveTo>
                    <a:pt x="3" y="5"/>
                  </a:moveTo>
                  <a:cubicBezTo>
                    <a:pt x="0" y="2"/>
                    <a:pt x="10" y="0"/>
                    <a:pt x="12" y="3"/>
                  </a:cubicBezTo>
                  <a:cubicBezTo>
                    <a:pt x="13" y="5"/>
                    <a:pt x="12" y="8"/>
                    <a:pt x="9" y="8"/>
                  </a:cubicBezTo>
                  <a:cubicBezTo>
                    <a:pt x="7" y="9"/>
                    <a:pt x="3" y="7"/>
                    <a:pt x="3"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3" name="Freeform 458"/>
            <p:cNvSpPr>
              <a:spLocks/>
            </p:cNvSpPr>
            <p:nvPr/>
          </p:nvSpPr>
          <p:spPr bwMode="auto">
            <a:xfrm>
              <a:off x="18859500" y="-1747838"/>
              <a:ext cx="65088" cy="57150"/>
            </a:xfrm>
            <a:custGeom>
              <a:avLst/>
              <a:gdLst>
                <a:gd name="T0" fmla="*/ 6 w 17"/>
                <a:gd name="T1" fmla="*/ 2 h 15"/>
                <a:gd name="T2" fmla="*/ 13 w 17"/>
                <a:gd name="T3" fmla="*/ 12 h 15"/>
                <a:gd name="T4" fmla="*/ 6 w 17"/>
                <a:gd name="T5" fmla="*/ 2 h 15"/>
              </a:gdLst>
              <a:ahLst/>
              <a:cxnLst>
                <a:cxn ang="0">
                  <a:pos x="T0" y="T1"/>
                </a:cxn>
                <a:cxn ang="0">
                  <a:pos x="T2" y="T3"/>
                </a:cxn>
                <a:cxn ang="0">
                  <a:pos x="T4" y="T5"/>
                </a:cxn>
              </a:cxnLst>
              <a:rect l="0" t="0" r="r" b="b"/>
              <a:pathLst>
                <a:path w="17" h="15">
                  <a:moveTo>
                    <a:pt x="6" y="2"/>
                  </a:moveTo>
                  <a:cubicBezTo>
                    <a:pt x="10" y="0"/>
                    <a:pt x="17" y="9"/>
                    <a:pt x="13" y="12"/>
                  </a:cubicBezTo>
                  <a:cubicBezTo>
                    <a:pt x="8" y="15"/>
                    <a:pt x="0" y="5"/>
                    <a:pt x="6" y="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4" name="Freeform 459"/>
            <p:cNvSpPr>
              <a:spLocks/>
            </p:cNvSpPr>
            <p:nvPr/>
          </p:nvSpPr>
          <p:spPr bwMode="auto">
            <a:xfrm>
              <a:off x="18972213" y="-1990725"/>
              <a:ext cx="87313" cy="96838"/>
            </a:xfrm>
            <a:custGeom>
              <a:avLst/>
              <a:gdLst>
                <a:gd name="T0" fmla="*/ 18 w 23"/>
                <a:gd name="T1" fmla="*/ 22 h 26"/>
                <a:gd name="T2" fmla="*/ 2 w 23"/>
                <a:gd name="T3" fmla="*/ 18 h 26"/>
                <a:gd name="T4" fmla="*/ 12 w 23"/>
                <a:gd name="T5" fmla="*/ 1 h 26"/>
                <a:gd name="T6" fmla="*/ 18 w 23"/>
                <a:gd name="T7" fmla="*/ 22 h 26"/>
              </a:gdLst>
              <a:ahLst/>
              <a:cxnLst>
                <a:cxn ang="0">
                  <a:pos x="T0" y="T1"/>
                </a:cxn>
                <a:cxn ang="0">
                  <a:pos x="T2" y="T3"/>
                </a:cxn>
                <a:cxn ang="0">
                  <a:pos x="T4" y="T5"/>
                </a:cxn>
                <a:cxn ang="0">
                  <a:pos x="T6" y="T7"/>
                </a:cxn>
              </a:cxnLst>
              <a:rect l="0" t="0" r="r" b="b"/>
              <a:pathLst>
                <a:path w="23" h="26">
                  <a:moveTo>
                    <a:pt x="18" y="22"/>
                  </a:moveTo>
                  <a:cubicBezTo>
                    <a:pt x="14" y="26"/>
                    <a:pt x="4" y="22"/>
                    <a:pt x="2" y="18"/>
                  </a:cubicBezTo>
                  <a:cubicBezTo>
                    <a:pt x="0" y="13"/>
                    <a:pt x="11" y="0"/>
                    <a:pt x="12" y="1"/>
                  </a:cubicBezTo>
                  <a:cubicBezTo>
                    <a:pt x="15" y="6"/>
                    <a:pt x="23" y="17"/>
                    <a:pt x="18"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5" name="Freeform 460"/>
            <p:cNvSpPr>
              <a:spLocks/>
            </p:cNvSpPr>
            <p:nvPr/>
          </p:nvSpPr>
          <p:spPr bwMode="auto">
            <a:xfrm>
              <a:off x="19029363" y="-2114550"/>
              <a:ext cx="85725" cy="55563"/>
            </a:xfrm>
            <a:custGeom>
              <a:avLst/>
              <a:gdLst>
                <a:gd name="T0" fmla="*/ 21 w 23"/>
                <a:gd name="T1" fmla="*/ 5 h 15"/>
                <a:gd name="T2" fmla="*/ 5 w 23"/>
                <a:gd name="T3" fmla="*/ 14 h 15"/>
                <a:gd name="T4" fmla="*/ 3 w 23"/>
                <a:gd name="T5" fmla="*/ 2 h 15"/>
                <a:gd name="T6" fmla="*/ 21 w 23"/>
                <a:gd name="T7" fmla="*/ 5 h 15"/>
              </a:gdLst>
              <a:ahLst/>
              <a:cxnLst>
                <a:cxn ang="0">
                  <a:pos x="T0" y="T1"/>
                </a:cxn>
                <a:cxn ang="0">
                  <a:pos x="T2" y="T3"/>
                </a:cxn>
                <a:cxn ang="0">
                  <a:pos x="T4" y="T5"/>
                </a:cxn>
                <a:cxn ang="0">
                  <a:pos x="T6" y="T7"/>
                </a:cxn>
              </a:cxnLst>
              <a:rect l="0" t="0" r="r" b="b"/>
              <a:pathLst>
                <a:path w="23" h="15">
                  <a:moveTo>
                    <a:pt x="21" y="5"/>
                  </a:moveTo>
                  <a:cubicBezTo>
                    <a:pt x="23" y="7"/>
                    <a:pt x="8" y="15"/>
                    <a:pt x="5" y="14"/>
                  </a:cubicBezTo>
                  <a:cubicBezTo>
                    <a:pt x="1" y="12"/>
                    <a:pt x="0" y="4"/>
                    <a:pt x="3" y="2"/>
                  </a:cubicBezTo>
                  <a:cubicBezTo>
                    <a:pt x="7" y="0"/>
                    <a:pt x="19" y="2"/>
                    <a:pt x="21" y="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6" name="Freeform 461"/>
            <p:cNvSpPr>
              <a:spLocks/>
            </p:cNvSpPr>
            <p:nvPr/>
          </p:nvSpPr>
          <p:spPr bwMode="auto">
            <a:xfrm>
              <a:off x="19062700" y="-2020888"/>
              <a:ext cx="79375" cy="85725"/>
            </a:xfrm>
            <a:custGeom>
              <a:avLst/>
              <a:gdLst>
                <a:gd name="T0" fmla="*/ 2 w 21"/>
                <a:gd name="T1" fmla="*/ 19 h 23"/>
                <a:gd name="T2" fmla="*/ 12 w 21"/>
                <a:gd name="T3" fmla="*/ 3 h 23"/>
                <a:gd name="T4" fmla="*/ 21 w 21"/>
                <a:gd name="T5" fmla="*/ 9 h 23"/>
                <a:gd name="T6" fmla="*/ 16 w 21"/>
                <a:gd name="T7" fmla="*/ 14 h 23"/>
                <a:gd name="T8" fmla="*/ 15 w 21"/>
                <a:gd name="T9" fmla="*/ 19 h 23"/>
                <a:gd name="T10" fmla="*/ 2 w 21"/>
                <a:gd name="T11" fmla="*/ 19 h 23"/>
              </a:gdLst>
              <a:ahLst/>
              <a:cxnLst>
                <a:cxn ang="0">
                  <a:pos x="T0" y="T1"/>
                </a:cxn>
                <a:cxn ang="0">
                  <a:pos x="T2" y="T3"/>
                </a:cxn>
                <a:cxn ang="0">
                  <a:pos x="T4" y="T5"/>
                </a:cxn>
                <a:cxn ang="0">
                  <a:pos x="T6" y="T7"/>
                </a:cxn>
                <a:cxn ang="0">
                  <a:pos x="T8" y="T9"/>
                </a:cxn>
                <a:cxn ang="0">
                  <a:pos x="T10" y="T11"/>
                </a:cxn>
              </a:cxnLst>
              <a:rect l="0" t="0" r="r" b="b"/>
              <a:pathLst>
                <a:path w="21" h="23">
                  <a:moveTo>
                    <a:pt x="2" y="19"/>
                  </a:moveTo>
                  <a:cubicBezTo>
                    <a:pt x="0" y="11"/>
                    <a:pt x="0" y="0"/>
                    <a:pt x="12" y="3"/>
                  </a:cubicBezTo>
                  <a:cubicBezTo>
                    <a:pt x="14" y="4"/>
                    <a:pt x="21" y="6"/>
                    <a:pt x="21" y="9"/>
                  </a:cubicBezTo>
                  <a:cubicBezTo>
                    <a:pt x="21" y="12"/>
                    <a:pt x="18" y="12"/>
                    <a:pt x="16" y="14"/>
                  </a:cubicBezTo>
                  <a:cubicBezTo>
                    <a:pt x="15" y="16"/>
                    <a:pt x="16" y="18"/>
                    <a:pt x="15" y="19"/>
                  </a:cubicBezTo>
                  <a:cubicBezTo>
                    <a:pt x="11" y="23"/>
                    <a:pt x="7" y="20"/>
                    <a:pt x="2" y="1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7" name="Freeform 462"/>
            <p:cNvSpPr>
              <a:spLocks/>
            </p:cNvSpPr>
            <p:nvPr/>
          </p:nvSpPr>
          <p:spPr bwMode="auto">
            <a:xfrm>
              <a:off x="18878550" y="-1690688"/>
              <a:ext cx="315913" cy="341313"/>
            </a:xfrm>
            <a:custGeom>
              <a:avLst/>
              <a:gdLst>
                <a:gd name="T0" fmla="*/ 7 w 84"/>
                <a:gd name="T1" fmla="*/ 22 h 91"/>
                <a:gd name="T2" fmla="*/ 6 w 84"/>
                <a:gd name="T3" fmla="*/ 9 h 91"/>
                <a:gd name="T4" fmla="*/ 13 w 84"/>
                <a:gd name="T5" fmla="*/ 5 h 91"/>
                <a:gd name="T6" fmla="*/ 17 w 84"/>
                <a:gd name="T7" fmla="*/ 1 h 91"/>
                <a:gd name="T8" fmla="*/ 37 w 84"/>
                <a:gd name="T9" fmla="*/ 6 h 91"/>
                <a:gd name="T10" fmla="*/ 53 w 84"/>
                <a:gd name="T11" fmla="*/ 15 h 91"/>
                <a:gd name="T12" fmla="*/ 66 w 84"/>
                <a:gd name="T13" fmla="*/ 36 h 91"/>
                <a:gd name="T14" fmla="*/ 79 w 84"/>
                <a:gd name="T15" fmla="*/ 40 h 91"/>
                <a:gd name="T16" fmla="*/ 82 w 84"/>
                <a:gd name="T17" fmla="*/ 49 h 91"/>
                <a:gd name="T18" fmla="*/ 78 w 84"/>
                <a:gd name="T19" fmla="*/ 66 h 91"/>
                <a:gd name="T20" fmla="*/ 58 w 84"/>
                <a:gd name="T21" fmla="*/ 76 h 91"/>
                <a:gd name="T22" fmla="*/ 30 w 84"/>
                <a:gd name="T23" fmla="*/ 79 h 91"/>
                <a:gd name="T24" fmla="*/ 20 w 84"/>
                <a:gd name="T25" fmla="*/ 74 h 91"/>
                <a:gd name="T26" fmla="*/ 25 w 84"/>
                <a:gd name="T27" fmla="*/ 68 h 91"/>
                <a:gd name="T28" fmla="*/ 7 w 84"/>
                <a:gd name="T29" fmla="*/ 58 h 91"/>
                <a:gd name="T30" fmla="*/ 0 w 84"/>
                <a:gd name="T31" fmla="*/ 47 h 91"/>
                <a:gd name="T32" fmla="*/ 9 w 84"/>
                <a:gd name="T33" fmla="*/ 45 h 91"/>
                <a:gd name="T34" fmla="*/ 3 w 84"/>
                <a:gd name="T35" fmla="*/ 38 h 91"/>
                <a:gd name="T36" fmla="*/ 7 w 84"/>
                <a:gd name="T37" fmla="*/ 30 h 91"/>
                <a:gd name="T38" fmla="*/ 7 w 84"/>
                <a:gd name="T3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1">
                  <a:moveTo>
                    <a:pt x="7" y="22"/>
                  </a:moveTo>
                  <a:cubicBezTo>
                    <a:pt x="6" y="19"/>
                    <a:pt x="4" y="12"/>
                    <a:pt x="6" y="9"/>
                  </a:cubicBezTo>
                  <a:cubicBezTo>
                    <a:pt x="8" y="6"/>
                    <a:pt x="10" y="7"/>
                    <a:pt x="13" y="5"/>
                  </a:cubicBezTo>
                  <a:cubicBezTo>
                    <a:pt x="15" y="4"/>
                    <a:pt x="15" y="2"/>
                    <a:pt x="17" y="1"/>
                  </a:cubicBezTo>
                  <a:cubicBezTo>
                    <a:pt x="22" y="0"/>
                    <a:pt x="32" y="4"/>
                    <a:pt x="37" y="6"/>
                  </a:cubicBezTo>
                  <a:cubicBezTo>
                    <a:pt x="43" y="8"/>
                    <a:pt x="49" y="9"/>
                    <a:pt x="53" y="15"/>
                  </a:cubicBezTo>
                  <a:cubicBezTo>
                    <a:pt x="57" y="22"/>
                    <a:pt x="60" y="32"/>
                    <a:pt x="66" y="36"/>
                  </a:cubicBezTo>
                  <a:cubicBezTo>
                    <a:pt x="69" y="39"/>
                    <a:pt x="75" y="37"/>
                    <a:pt x="79" y="40"/>
                  </a:cubicBezTo>
                  <a:cubicBezTo>
                    <a:pt x="83" y="43"/>
                    <a:pt x="81" y="46"/>
                    <a:pt x="82" y="49"/>
                  </a:cubicBezTo>
                  <a:cubicBezTo>
                    <a:pt x="84" y="56"/>
                    <a:pt x="84" y="61"/>
                    <a:pt x="78" y="66"/>
                  </a:cubicBezTo>
                  <a:cubicBezTo>
                    <a:pt x="73" y="70"/>
                    <a:pt x="63" y="73"/>
                    <a:pt x="58" y="76"/>
                  </a:cubicBezTo>
                  <a:cubicBezTo>
                    <a:pt x="52" y="78"/>
                    <a:pt x="34" y="91"/>
                    <a:pt x="30" y="79"/>
                  </a:cubicBezTo>
                  <a:cubicBezTo>
                    <a:pt x="28" y="79"/>
                    <a:pt x="21" y="76"/>
                    <a:pt x="20" y="74"/>
                  </a:cubicBezTo>
                  <a:cubicBezTo>
                    <a:pt x="18" y="70"/>
                    <a:pt x="21" y="68"/>
                    <a:pt x="25" y="68"/>
                  </a:cubicBezTo>
                  <a:cubicBezTo>
                    <a:pt x="26" y="62"/>
                    <a:pt x="11" y="62"/>
                    <a:pt x="7" y="58"/>
                  </a:cubicBezTo>
                  <a:cubicBezTo>
                    <a:pt x="5" y="56"/>
                    <a:pt x="0" y="50"/>
                    <a:pt x="0" y="47"/>
                  </a:cubicBezTo>
                  <a:cubicBezTo>
                    <a:pt x="2" y="47"/>
                    <a:pt x="8" y="47"/>
                    <a:pt x="9" y="45"/>
                  </a:cubicBezTo>
                  <a:cubicBezTo>
                    <a:pt x="9" y="44"/>
                    <a:pt x="3" y="40"/>
                    <a:pt x="3" y="38"/>
                  </a:cubicBezTo>
                  <a:cubicBezTo>
                    <a:pt x="3" y="35"/>
                    <a:pt x="5" y="33"/>
                    <a:pt x="7" y="30"/>
                  </a:cubicBezTo>
                  <a:cubicBezTo>
                    <a:pt x="10" y="26"/>
                    <a:pt x="10" y="28"/>
                    <a:pt x="7"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8" name="Freeform 463"/>
            <p:cNvSpPr>
              <a:spLocks/>
            </p:cNvSpPr>
            <p:nvPr/>
          </p:nvSpPr>
          <p:spPr bwMode="auto">
            <a:xfrm>
              <a:off x="19148425" y="-1890713"/>
              <a:ext cx="82550" cy="46038"/>
            </a:xfrm>
            <a:custGeom>
              <a:avLst/>
              <a:gdLst>
                <a:gd name="T0" fmla="*/ 21 w 22"/>
                <a:gd name="T1" fmla="*/ 12 h 12"/>
                <a:gd name="T2" fmla="*/ 3 w 22"/>
                <a:gd name="T3" fmla="*/ 8 h 12"/>
                <a:gd name="T4" fmla="*/ 9 w 22"/>
                <a:gd name="T5" fmla="*/ 1 h 12"/>
                <a:gd name="T6" fmla="*/ 21 w 22"/>
                <a:gd name="T7" fmla="*/ 12 h 12"/>
              </a:gdLst>
              <a:ahLst/>
              <a:cxnLst>
                <a:cxn ang="0">
                  <a:pos x="T0" y="T1"/>
                </a:cxn>
                <a:cxn ang="0">
                  <a:pos x="T2" y="T3"/>
                </a:cxn>
                <a:cxn ang="0">
                  <a:pos x="T4" y="T5"/>
                </a:cxn>
                <a:cxn ang="0">
                  <a:pos x="T6" y="T7"/>
                </a:cxn>
              </a:cxnLst>
              <a:rect l="0" t="0" r="r" b="b"/>
              <a:pathLst>
                <a:path w="22" h="12">
                  <a:moveTo>
                    <a:pt x="21" y="12"/>
                  </a:moveTo>
                  <a:cubicBezTo>
                    <a:pt x="18" y="12"/>
                    <a:pt x="5" y="12"/>
                    <a:pt x="3" y="8"/>
                  </a:cubicBezTo>
                  <a:cubicBezTo>
                    <a:pt x="0" y="4"/>
                    <a:pt x="5" y="0"/>
                    <a:pt x="9" y="1"/>
                  </a:cubicBezTo>
                  <a:cubicBezTo>
                    <a:pt x="12" y="2"/>
                    <a:pt x="22" y="8"/>
                    <a:pt x="21"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9" name="Freeform 464"/>
            <p:cNvSpPr>
              <a:spLocks/>
            </p:cNvSpPr>
            <p:nvPr/>
          </p:nvSpPr>
          <p:spPr bwMode="auto">
            <a:xfrm>
              <a:off x="19186525" y="-1814513"/>
              <a:ext cx="60325" cy="36513"/>
            </a:xfrm>
            <a:custGeom>
              <a:avLst/>
              <a:gdLst>
                <a:gd name="T0" fmla="*/ 6 w 16"/>
                <a:gd name="T1" fmla="*/ 7 h 10"/>
                <a:gd name="T2" fmla="*/ 0 w 16"/>
                <a:gd name="T3" fmla="*/ 5 h 10"/>
                <a:gd name="T4" fmla="*/ 4 w 16"/>
                <a:gd name="T5" fmla="*/ 1 h 10"/>
                <a:gd name="T6" fmla="*/ 16 w 16"/>
                <a:gd name="T7" fmla="*/ 8 h 10"/>
                <a:gd name="T8" fmla="*/ 6 w 16"/>
                <a:gd name="T9" fmla="*/ 7 h 10"/>
              </a:gdLst>
              <a:ahLst/>
              <a:cxnLst>
                <a:cxn ang="0">
                  <a:pos x="T0" y="T1"/>
                </a:cxn>
                <a:cxn ang="0">
                  <a:pos x="T2" y="T3"/>
                </a:cxn>
                <a:cxn ang="0">
                  <a:pos x="T4" y="T5"/>
                </a:cxn>
                <a:cxn ang="0">
                  <a:pos x="T6" y="T7"/>
                </a:cxn>
                <a:cxn ang="0">
                  <a:pos x="T8" y="T9"/>
                </a:cxn>
              </a:cxnLst>
              <a:rect l="0" t="0" r="r" b="b"/>
              <a:pathLst>
                <a:path w="16" h="10">
                  <a:moveTo>
                    <a:pt x="6" y="7"/>
                  </a:moveTo>
                  <a:cubicBezTo>
                    <a:pt x="4" y="6"/>
                    <a:pt x="1" y="10"/>
                    <a:pt x="0" y="5"/>
                  </a:cubicBezTo>
                  <a:cubicBezTo>
                    <a:pt x="0" y="2"/>
                    <a:pt x="1" y="2"/>
                    <a:pt x="4" y="1"/>
                  </a:cubicBezTo>
                  <a:cubicBezTo>
                    <a:pt x="7" y="0"/>
                    <a:pt x="15" y="5"/>
                    <a:pt x="16" y="8"/>
                  </a:cubicBezTo>
                  <a:cubicBezTo>
                    <a:pt x="12" y="9"/>
                    <a:pt x="9" y="7"/>
                    <a:pt x="6" y="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0" name="Freeform 465"/>
            <p:cNvSpPr>
              <a:spLocks/>
            </p:cNvSpPr>
            <p:nvPr/>
          </p:nvSpPr>
          <p:spPr bwMode="auto">
            <a:xfrm>
              <a:off x="2041525" y="1706563"/>
              <a:ext cx="60325" cy="52388"/>
            </a:xfrm>
            <a:custGeom>
              <a:avLst/>
              <a:gdLst>
                <a:gd name="T0" fmla="*/ 1 w 16"/>
                <a:gd name="T1" fmla="*/ 12 h 14"/>
                <a:gd name="T2" fmla="*/ 15 w 16"/>
                <a:gd name="T3" fmla="*/ 6 h 14"/>
                <a:gd name="T4" fmla="*/ 12 w 16"/>
                <a:gd name="T5" fmla="*/ 11 h 14"/>
                <a:gd name="T6" fmla="*/ 7 w 16"/>
                <a:gd name="T7" fmla="*/ 12 h 14"/>
                <a:gd name="T8" fmla="*/ 1 w 16"/>
                <a:gd name="T9" fmla="*/ 12 h 14"/>
              </a:gdLst>
              <a:ahLst/>
              <a:cxnLst>
                <a:cxn ang="0">
                  <a:pos x="T0" y="T1"/>
                </a:cxn>
                <a:cxn ang="0">
                  <a:pos x="T2" y="T3"/>
                </a:cxn>
                <a:cxn ang="0">
                  <a:pos x="T4" y="T5"/>
                </a:cxn>
                <a:cxn ang="0">
                  <a:pos x="T6" y="T7"/>
                </a:cxn>
                <a:cxn ang="0">
                  <a:pos x="T8" y="T9"/>
                </a:cxn>
              </a:cxnLst>
              <a:rect l="0" t="0" r="r" b="b"/>
              <a:pathLst>
                <a:path w="16" h="14">
                  <a:moveTo>
                    <a:pt x="1" y="12"/>
                  </a:moveTo>
                  <a:cubicBezTo>
                    <a:pt x="0" y="7"/>
                    <a:pt x="16" y="0"/>
                    <a:pt x="15" y="6"/>
                  </a:cubicBezTo>
                  <a:cubicBezTo>
                    <a:pt x="15" y="6"/>
                    <a:pt x="12" y="10"/>
                    <a:pt x="12" y="11"/>
                  </a:cubicBezTo>
                  <a:cubicBezTo>
                    <a:pt x="11" y="13"/>
                    <a:pt x="9" y="13"/>
                    <a:pt x="7" y="12"/>
                  </a:cubicBezTo>
                  <a:cubicBezTo>
                    <a:pt x="6" y="14"/>
                    <a:pt x="1" y="14"/>
                    <a:pt x="1" y="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1" name="Freeform 466"/>
            <p:cNvSpPr>
              <a:spLocks/>
            </p:cNvSpPr>
            <p:nvPr/>
          </p:nvSpPr>
          <p:spPr bwMode="auto">
            <a:xfrm>
              <a:off x="2093913" y="1701800"/>
              <a:ext cx="112713" cy="101600"/>
            </a:xfrm>
            <a:custGeom>
              <a:avLst/>
              <a:gdLst>
                <a:gd name="T0" fmla="*/ 10 w 30"/>
                <a:gd name="T1" fmla="*/ 17 h 27"/>
                <a:gd name="T2" fmla="*/ 5 w 30"/>
                <a:gd name="T3" fmla="*/ 20 h 27"/>
                <a:gd name="T4" fmla="*/ 5 w 30"/>
                <a:gd name="T5" fmla="*/ 14 h 27"/>
                <a:gd name="T6" fmla="*/ 16 w 30"/>
                <a:gd name="T7" fmla="*/ 2 h 27"/>
                <a:gd name="T8" fmla="*/ 23 w 30"/>
                <a:gd name="T9" fmla="*/ 4 h 27"/>
                <a:gd name="T10" fmla="*/ 29 w 30"/>
                <a:gd name="T11" fmla="*/ 7 h 27"/>
                <a:gd name="T12" fmla="*/ 24 w 30"/>
                <a:gd name="T13" fmla="*/ 11 h 27"/>
                <a:gd name="T14" fmla="*/ 15 w 30"/>
                <a:gd name="T15" fmla="*/ 27 h 27"/>
                <a:gd name="T16" fmla="*/ 10 w 30"/>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10" y="17"/>
                  </a:moveTo>
                  <a:cubicBezTo>
                    <a:pt x="7" y="15"/>
                    <a:pt x="7" y="19"/>
                    <a:pt x="5" y="20"/>
                  </a:cubicBezTo>
                  <a:cubicBezTo>
                    <a:pt x="0" y="22"/>
                    <a:pt x="3" y="16"/>
                    <a:pt x="5" y="14"/>
                  </a:cubicBezTo>
                  <a:cubicBezTo>
                    <a:pt x="7" y="9"/>
                    <a:pt x="10" y="0"/>
                    <a:pt x="16" y="2"/>
                  </a:cubicBezTo>
                  <a:cubicBezTo>
                    <a:pt x="18" y="3"/>
                    <a:pt x="21" y="3"/>
                    <a:pt x="23" y="4"/>
                  </a:cubicBezTo>
                  <a:cubicBezTo>
                    <a:pt x="25" y="6"/>
                    <a:pt x="25" y="8"/>
                    <a:pt x="29" y="7"/>
                  </a:cubicBezTo>
                  <a:cubicBezTo>
                    <a:pt x="30" y="11"/>
                    <a:pt x="26" y="10"/>
                    <a:pt x="24" y="11"/>
                  </a:cubicBezTo>
                  <a:cubicBezTo>
                    <a:pt x="25" y="19"/>
                    <a:pt x="19" y="21"/>
                    <a:pt x="15" y="27"/>
                  </a:cubicBezTo>
                  <a:cubicBezTo>
                    <a:pt x="13" y="24"/>
                    <a:pt x="12" y="19"/>
                    <a:pt x="10" y="1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2" name="Freeform 467"/>
            <p:cNvSpPr>
              <a:spLocks/>
            </p:cNvSpPr>
            <p:nvPr/>
          </p:nvSpPr>
          <p:spPr bwMode="auto">
            <a:xfrm>
              <a:off x="18275300" y="14779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3" name="Freeform 468"/>
            <p:cNvSpPr>
              <a:spLocks/>
            </p:cNvSpPr>
            <p:nvPr/>
          </p:nvSpPr>
          <p:spPr bwMode="auto">
            <a:xfrm>
              <a:off x="10280650" y="-2962275"/>
              <a:ext cx="8545513" cy="6673850"/>
            </a:xfrm>
            <a:custGeom>
              <a:avLst/>
              <a:gdLst>
                <a:gd name="T0" fmla="*/ 1419 w 2279"/>
                <a:gd name="T1" fmla="*/ 1524 h 1780"/>
                <a:gd name="T2" fmla="*/ 1585 w 2279"/>
                <a:gd name="T3" fmla="*/ 1659 h 1780"/>
                <a:gd name="T4" fmla="*/ 1780 w 2279"/>
                <a:gd name="T5" fmla="*/ 1670 h 1780"/>
                <a:gd name="T6" fmla="*/ 2043 w 2279"/>
                <a:gd name="T7" fmla="*/ 1641 h 1780"/>
                <a:gd name="T8" fmla="*/ 2017 w 2279"/>
                <a:gd name="T9" fmla="*/ 1725 h 1780"/>
                <a:gd name="T10" fmla="*/ 2148 w 2279"/>
                <a:gd name="T11" fmla="*/ 1647 h 1780"/>
                <a:gd name="T12" fmla="*/ 2112 w 2279"/>
                <a:gd name="T13" fmla="*/ 1640 h 1780"/>
                <a:gd name="T14" fmla="*/ 2009 w 2279"/>
                <a:gd name="T15" fmla="*/ 1566 h 1780"/>
                <a:gd name="T16" fmla="*/ 2044 w 2279"/>
                <a:gd name="T17" fmla="*/ 1521 h 1780"/>
                <a:gd name="T18" fmla="*/ 1881 w 2279"/>
                <a:gd name="T19" fmla="*/ 1581 h 1780"/>
                <a:gd name="T20" fmla="*/ 1982 w 2279"/>
                <a:gd name="T21" fmla="*/ 1468 h 1780"/>
                <a:gd name="T22" fmla="*/ 2170 w 2279"/>
                <a:gd name="T23" fmla="*/ 1453 h 1780"/>
                <a:gd name="T24" fmla="*/ 2277 w 2279"/>
                <a:gd name="T25" fmla="*/ 1374 h 1780"/>
                <a:gd name="T26" fmla="*/ 2212 w 2279"/>
                <a:gd name="T27" fmla="*/ 1283 h 1780"/>
                <a:gd name="T28" fmla="*/ 2158 w 2279"/>
                <a:gd name="T29" fmla="*/ 1228 h 1780"/>
                <a:gd name="T30" fmla="*/ 2117 w 2279"/>
                <a:gd name="T31" fmla="*/ 1133 h 1780"/>
                <a:gd name="T32" fmla="*/ 2076 w 2279"/>
                <a:gd name="T33" fmla="*/ 1056 h 1780"/>
                <a:gd name="T34" fmla="*/ 1999 w 2279"/>
                <a:gd name="T35" fmla="*/ 1068 h 1780"/>
                <a:gd name="T36" fmla="*/ 1910 w 2279"/>
                <a:gd name="T37" fmla="*/ 955 h 1780"/>
                <a:gd name="T38" fmla="*/ 1772 w 2279"/>
                <a:gd name="T39" fmla="*/ 881 h 1780"/>
                <a:gd name="T40" fmla="*/ 1684 w 2279"/>
                <a:gd name="T41" fmla="*/ 1029 h 1780"/>
                <a:gd name="T42" fmla="*/ 1645 w 2279"/>
                <a:gd name="T43" fmla="*/ 1293 h 1780"/>
                <a:gd name="T44" fmla="*/ 1570 w 2279"/>
                <a:gd name="T45" fmla="*/ 1326 h 1780"/>
                <a:gd name="T46" fmla="*/ 1287 w 2279"/>
                <a:gd name="T47" fmla="*/ 1117 h 1780"/>
                <a:gd name="T48" fmla="*/ 1275 w 2279"/>
                <a:gd name="T49" fmla="*/ 903 h 1780"/>
                <a:gd name="T50" fmla="*/ 1333 w 2279"/>
                <a:gd name="T51" fmla="*/ 807 h 1780"/>
                <a:gd name="T52" fmla="*/ 1415 w 2279"/>
                <a:gd name="T53" fmla="*/ 758 h 1780"/>
                <a:gd name="T54" fmla="*/ 1393 w 2279"/>
                <a:gd name="T55" fmla="*/ 675 h 1780"/>
                <a:gd name="T56" fmla="*/ 1509 w 2279"/>
                <a:gd name="T57" fmla="*/ 649 h 1780"/>
                <a:gd name="T58" fmla="*/ 1529 w 2279"/>
                <a:gd name="T59" fmla="*/ 634 h 1780"/>
                <a:gd name="T60" fmla="*/ 1593 w 2279"/>
                <a:gd name="T61" fmla="*/ 550 h 1780"/>
                <a:gd name="T62" fmla="*/ 1590 w 2279"/>
                <a:gd name="T63" fmla="*/ 452 h 1780"/>
                <a:gd name="T64" fmla="*/ 1548 w 2279"/>
                <a:gd name="T65" fmla="*/ 388 h 1780"/>
                <a:gd name="T66" fmla="*/ 1462 w 2279"/>
                <a:gd name="T67" fmla="*/ 519 h 1780"/>
                <a:gd name="T68" fmla="*/ 1365 w 2279"/>
                <a:gd name="T69" fmla="*/ 455 h 1780"/>
                <a:gd name="T70" fmla="*/ 1354 w 2279"/>
                <a:gd name="T71" fmla="*/ 422 h 1780"/>
                <a:gd name="T72" fmla="*/ 1296 w 2279"/>
                <a:gd name="T73" fmla="*/ 358 h 1780"/>
                <a:gd name="T74" fmla="*/ 1284 w 2279"/>
                <a:gd name="T75" fmla="*/ 269 h 1780"/>
                <a:gd name="T76" fmla="*/ 1258 w 2279"/>
                <a:gd name="T77" fmla="*/ 180 h 1780"/>
                <a:gd name="T78" fmla="*/ 1334 w 2279"/>
                <a:gd name="T79" fmla="*/ 62 h 1780"/>
                <a:gd name="T80" fmla="*/ 1221 w 2279"/>
                <a:gd name="T81" fmla="*/ 40 h 1780"/>
                <a:gd name="T82" fmla="*/ 1206 w 2279"/>
                <a:gd name="T83" fmla="*/ 243 h 1780"/>
                <a:gd name="T84" fmla="*/ 1199 w 2279"/>
                <a:gd name="T85" fmla="*/ 378 h 1780"/>
                <a:gd name="T86" fmla="*/ 1249 w 2279"/>
                <a:gd name="T87" fmla="*/ 485 h 1780"/>
                <a:gd name="T88" fmla="*/ 1200 w 2279"/>
                <a:gd name="T89" fmla="*/ 562 h 1780"/>
                <a:gd name="T90" fmla="*/ 1172 w 2279"/>
                <a:gd name="T91" fmla="*/ 484 h 1780"/>
                <a:gd name="T92" fmla="*/ 1117 w 2279"/>
                <a:gd name="T93" fmla="*/ 531 h 1780"/>
                <a:gd name="T94" fmla="*/ 975 w 2279"/>
                <a:gd name="T95" fmla="*/ 507 h 1780"/>
                <a:gd name="T96" fmla="*/ 864 w 2279"/>
                <a:gd name="T97" fmla="*/ 505 h 1780"/>
                <a:gd name="T98" fmla="*/ 927 w 2279"/>
                <a:gd name="T99" fmla="*/ 473 h 1780"/>
                <a:gd name="T100" fmla="*/ 886 w 2279"/>
                <a:gd name="T101" fmla="*/ 603 h 1780"/>
                <a:gd name="T102" fmla="*/ 859 w 2279"/>
                <a:gd name="T103" fmla="*/ 533 h 1780"/>
                <a:gd name="T104" fmla="*/ 688 w 2279"/>
                <a:gd name="T105" fmla="*/ 508 h 1780"/>
                <a:gd name="T106" fmla="*/ 477 w 2279"/>
                <a:gd name="T107" fmla="*/ 401 h 1780"/>
                <a:gd name="T108" fmla="*/ 422 w 2279"/>
                <a:gd name="T109" fmla="*/ 408 h 1780"/>
                <a:gd name="T110" fmla="*/ 309 w 2279"/>
                <a:gd name="T111" fmla="*/ 356 h 1780"/>
                <a:gd name="T112" fmla="*/ 109 w 2279"/>
                <a:gd name="T113" fmla="*/ 448 h 1780"/>
                <a:gd name="T114" fmla="*/ 134 w 2279"/>
                <a:gd name="T115" fmla="*/ 1022 h 1780"/>
                <a:gd name="T116" fmla="*/ 292 w 2279"/>
                <a:gd name="T117" fmla="*/ 1205 h 1780"/>
                <a:gd name="T118" fmla="*/ 338 w 2279"/>
                <a:gd name="T119" fmla="*/ 1385 h 1780"/>
                <a:gd name="T120" fmla="*/ 379 w 2279"/>
                <a:gd name="T121" fmla="*/ 1489 h 1780"/>
                <a:gd name="T122" fmla="*/ 464 w 2279"/>
                <a:gd name="T123" fmla="*/ 1498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780">
                  <a:moveTo>
                    <a:pt x="1223" y="1500"/>
                  </a:moveTo>
                  <a:cubicBezTo>
                    <a:pt x="1223" y="1499"/>
                    <a:pt x="1230" y="1500"/>
                    <a:pt x="1231" y="1501"/>
                  </a:cubicBezTo>
                  <a:cubicBezTo>
                    <a:pt x="1233" y="1503"/>
                    <a:pt x="1233" y="1507"/>
                    <a:pt x="1233" y="1509"/>
                  </a:cubicBezTo>
                  <a:cubicBezTo>
                    <a:pt x="1234" y="1514"/>
                    <a:pt x="1234" y="1522"/>
                    <a:pt x="1239" y="1525"/>
                  </a:cubicBezTo>
                  <a:cubicBezTo>
                    <a:pt x="1241" y="1526"/>
                    <a:pt x="1243" y="1526"/>
                    <a:pt x="1244" y="1526"/>
                  </a:cubicBezTo>
                  <a:cubicBezTo>
                    <a:pt x="1246" y="1527"/>
                    <a:pt x="1248" y="1528"/>
                    <a:pt x="1249" y="1528"/>
                  </a:cubicBezTo>
                  <a:cubicBezTo>
                    <a:pt x="1252" y="1529"/>
                    <a:pt x="1259" y="1527"/>
                    <a:pt x="1259" y="1531"/>
                  </a:cubicBezTo>
                  <a:cubicBezTo>
                    <a:pt x="1261" y="1532"/>
                    <a:pt x="1264" y="1533"/>
                    <a:pt x="1267" y="1532"/>
                  </a:cubicBezTo>
                  <a:cubicBezTo>
                    <a:pt x="1271" y="1532"/>
                    <a:pt x="1271" y="1528"/>
                    <a:pt x="1275" y="1528"/>
                  </a:cubicBezTo>
                  <a:cubicBezTo>
                    <a:pt x="1280" y="1528"/>
                    <a:pt x="1286" y="1532"/>
                    <a:pt x="1289" y="1535"/>
                  </a:cubicBezTo>
                  <a:cubicBezTo>
                    <a:pt x="1292" y="1537"/>
                    <a:pt x="1293" y="1537"/>
                    <a:pt x="1295" y="1540"/>
                  </a:cubicBezTo>
                  <a:cubicBezTo>
                    <a:pt x="1296" y="1542"/>
                    <a:pt x="1297" y="1547"/>
                    <a:pt x="1301" y="1545"/>
                  </a:cubicBezTo>
                  <a:cubicBezTo>
                    <a:pt x="1303" y="1543"/>
                    <a:pt x="1301" y="1538"/>
                    <a:pt x="1306" y="1541"/>
                  </a:cubicBezTo>
                  <a:cubicBezTo>
                    <a:pt x="1307" y="1541"/>
                    <a:pt x="1307" y="1543"/>
                    <a:pt x="1308" y="1544"/>
                  </a:cubicBezTo>
                  <a:cubicBezTo>
                    <a:pt x="1309" y="1545"/>
                    <a:pt x="1311" y="1545"/>
                    <a:pt x="1312" y="1546"/>
                  </a:cubicBezTo>
                  <a:cubicBezTo>
                    <a:pt x="1317" y="1549"/>
                    <a:pt x="1320" y="1554"/>
                    <a:pt x="1327" y="1552"/>
                  </a:cubicBezTo>
                  <a:cubicBezTo>
                    <a:pt x="1330" y="1551"/>
                    <a:pt x="1332" y="1547"/>
                    <a:pt x="1335" y="1546"/>
                  </a:cubicBezTo>
                  <a:cubicBezTo>
                    <a:pt x="1339" y="1545"/>
                    <a:pt x="1337" y="1548"/>
                    <a:pt x="1340" y="1550"/>
                  </a:cubicBezTo>
                  <a:cubicBezTo>
                    <a:pt x="1346" y="1553"/>
                    <a:pt x="1354" y="1549"/>
                    <a:pt x="1359" y="1551"/>
                  </a:cubicBezTo>
                  <a:cubicBezTo>
                    <a:pt x="1362" y="1552"/>
                    <a:pt x="1364" y="1554"/>
                    <a:pt x="1367" y="1555"/>
                  </a:cubicBezTo>
                  <a:cubicBezTo>
                    <a:pt x="1368" y="1555"/>
                    <a:pt x="1369" y="1555"/>
                    <a:pt x="1370" y="1555"/>
                  </a:cubicBezTo>
                  <a:cubicBezTo>
                    <a:pt x="1371" y="1555"/>
                    <a:pt x="1372" y="1554"/>
                    <a:pt x="1373" y="1554"/>
                  </a:cubicBezTo>
                  <a:cubicBezTo>
                    <a:pt x="1377" y="1551"/>
                    <a:pt x="1381" y="1550"/>
                    <a:pt x="1383" y="1545"/>
                  </a:cubicBezTo>
                  <a:cubicBezTo>
                    <a:pt x="1385" y="1541"/>
                    <a:pt x="1385" y="1535"/>
                    <a:pt x="1390" y="1534"/>
                  </a:cubicBezTo>
                  <a:cubicBezTo>
                    <a:pt x="1390" y="1534"/>
                    <a:pt x="1390" y="1534"/>
                    <a:pt x="1390" y="1534"/>
                  </a:cubicBezTo>
                  <a:cubicBezTo>
                    <a:pt x="1393" y="1544"/>
                    <a:pt x="1414" y="1526"/>
                    <a:pt x="1419" y="1524"/>
                  </a:cubicBezTo>
                  <a:cubicBezTo>
                    <a:pt x="1429" y="1520"/>
                    <a:pt x="1439" y="1522"/>
                    <a:pt x="1449" y="1524"/>
                  </a:cubicBezTo>
                  <a:cubicBezTo>
                    <a:pt x="1455" y="1525"/>
                    <a:pt x="1455" y="1525"/>
                    <a:pt x="1457" y="1530"/>
                  </a:cubicBezTo>
                  <a:cubicBezTo>
                    <a:pt x="1459" y="1534"/>
                    <a:pt x="1460" y="1538"/>
                    <a:pt x="1462" y="1541"/>
                  </a:cubicBezTo>
                  <a:cubicBezTo>
                    <a:pt x="1466" y="1553"/>
                    <a:pt x="1471" y="1557"/>
                    <a:pt x="1483" y="1557"/>
                  </a:cubicBezTo>
                  <a:cubicBezTo>
                    <a:pt x="1489" y="1556"/>
                    <a:pt x="1497" y="1552"/>
                    <a:pt x="1497" y="1559"/>
                  </a:cubicBezTo>
                  <a:cubicBezTo>
                    <a:pt x="1496" y="1563"/>
                    <a:pt x="1492" y="1564"/>
                    <a:pt x="1493" y="1568"/>
                  </a:cubicBezTo>
                  <a:cubicBezTo>
                    <a:pt x="1493" y="1572"/>
                    <a:pt x="1495" y="1572"/>
                    <a:pt x="1498" y="1575"/>
                  </a:cubicBezTo>
                  <a:cubicBezTo>
                    <a:pt x="1500" y="1577"/>
                    <a:pt x="1503" y="1579"/>
                    <a:pt x="1503" y="1583"/>
                  </a:cubicBezTo>
                  <a:cubicBezTo>
                    <a:pt x="1503" y="1586"/>
                    <a:pt x="1499" y="1590"/>
                    <a:pt x="1499" y="1593"/>
                  </a:cubicBezTo>
                  <a:cubicBezTo>
                    <a:pt x="1500" y="1599"/>
                    <a:pt x="1505" y="1601"/>
                    <a:pt x="1502" y="1605"/>
                  </a:cubicBezTo>
                  <a:cubicBezTo>
                    <a:pt x="1505" y="1608"/>
                    <a:pt x="1507" y="1610"/>
                    <a:pt x="1510" y="1612"/>
                  </a:cubicBezTo>
                  <a:cubicBezTo>
                    <a:pt x="1519" y="1616"/>
                    <a:pt x="1520" y="1618"/>
                    <a:pt x="1519" y="1629"/>
                  </a:cubicBezTo>
                  <a:cubicBezTo>
                    <a:pt x="1526" y="1630"/>
                    <a:pt x="1528" y="1627"/>
                    <a:pt x="1532" y="1633"/>
                  </a:cubicBezTo>
                  <a:cubicBezTo>
                    <a:pt x="1533" y="1634"/>
                    <a:pt x="1533" y="1635"/>
                    <a:pt x="1534" y="1636"/>
                  </a:cubicBezTo>
                  <a:cubicBezTo>
                    <a:pt x="1535" y="1636"/>
                    <a:pt x="1537" y="1636"/>
                    <a:pt x="1539" y="1637"/>
                  </a:cubicBezTo>
                  <a:cubicBezTo>
                    <a:pt x="1554" y="1639"/>
                    <a:pt x="1567" y="1647"/>
                    <a:pt x="1582" y="1652"/>
                  </a:cubicBezTo>
                  <a:cubicBezTo>
                    <a:pt x="1582" y="1646"/>
                    <a:pt x="1584" y="1638"/>
                    <a:pt x="1590" y="1636"/>
                  </a:cubicBezTo>
                  <a:cubicBezTo>
                    <a:pt x="1595" y="1634"/>
                    <a:pt x="1606" y="1640"/>
                    <a:pt x="1610" y="1643"/>
                  </a:cubicBezTo>
                  <a:cubicBezTo>
                    <a:pt x="1615" y="1647"/>
                    <a:pt x="1616" y="1655"/>
                    <a:pt x="1619" y="1660"/>
                  </a:cubicBezTo>
                  <a:cubicBezTo>
                    <a:pt x="1623" y="1666"/>
                    <a:pt x="1627" y="1670"/>
                    <a:pt x="1631" y="1677"/>
                  </a:cubicBezTo>
                  <a:cubicBezTo>
                    <a:pt x="1625" y="1674"/>
                    <a:pt x="1621" y="1673"/>
                    <a:pt x="1622" y="1680"/>
                  </a:cubicBezTo>
                  <a:cubicBezTo>
                    <a:pt x="1623" y="1682"/>
                    <a:pt x="1626" y="1680"/>
                    <a:pt x="1625" y="1684"/>
                  </a:cubicBezTo>
                  <a:cubicBezTo>
                    <a:pt x="1625" y="1687"/>
                    <a:pt x="1623" y="1688"/>
                    <a:pt x="1621" y="1688"/>
                  </a:cubicBezTo>
                  <a:cubicBezTo>
                    <a:pt x="1614" y="1690"/>
                    <a:pt x="1613" y="1686"/>
                    <a:pt x="1610" y="1681"/>
                  </a:cubicBezTo>
                  <a:cubicBezTo>
                    <a:pt x="1607" y="1677"/>
                    <a:pt x="1603" y="1673"/>
                    <a:pt x="1600" y="1669"/>
                  </a:cubicBezTo>
                  <a:cubicBezTo>
                    <a:pt x="1597" y="1666"/>
                    <a:pt x="1590" y="1660"/>
                    <a:pt x="1585" y="1659"/>
                  </a:cubicBezTo>
                  <a:cubicBezTo>
                    <a:pt x="1577" y="1659"/>
                    <a:pt x="1584" y="1663"/>
                    <a:pt x="1587" y="1666"/>
                  </a:cubicBezTo>
                  <a:cubicBezTo>
                    <a:pt x="1591" y="1673"/>
                    <a:pt x="1592" y="1682"/>
                    <a:pt x="1590" y="1689"/>
                  </a:cubicBezTo>
                  <a:cubicBezTo>
                    <a:pt x="1587" y="1695"/>
                    <a:pt x="1581" y="1698"/>
                    <a:pt x="1580" y="1704"/>
                  </a:cubicBezTo>
                  <a:cubicBezTo>
                    <a:pt x="1579" y="1708"/>
                    <a:pt x="1581" y="1713"/>
                    <a:pt x="1580" y="1718"/>
                  </a:cubicBezTo>
                  <a:cubicBezTo>
                    <a:pt x="1580" y="1722"/>
                    <a:pt x="1582" y="1731"/>
                    <a:pt x="1580" y="1734"/>
                  </a:cubicBezTo>
                  <a:cubicBezTo>
                    <a:pt x="1578" y="1737"/>
                    <a:pt x="1574" y="1736"/>
                    <a:pt x="1571" y="1737"/>
                  </a:cubicBezTo>
                  <a:cubicBezTo>
                    <a:pt x="1569" y="1739"/>
                    <a:pt x="1567" y="1741"/>
                    <a:pt x="1564" y="1742"/>
                  </a:cubicBezTo>
                  <a:cubicBezTo>
                    <a:pt x="1562" y="1748"/>
                    <a:pt x="1559" y="1754"/>
                    <a:pt x="1557" y="1760"/>
                  </a:cubicBezTo>
                  <a:cubicBezTo>
                    <a:pt x="1557" y="1760"/>
                    <a:pt x="1557" y="1758"/>
                    <a:pt x="1557" y="1758"/>
                  </a:cubicBezTo>
                  <a:cubicBezTo>
                    <a:pt x="1556" y="1768"/>
                    <a:pt x="1541" y="1769"/>
                    <a:pt x="1545" y="1779"/>
                  </a:cubicBezTo>
                  <a:cubicBezTo>
                    <a:pt x="1549" y="1778"/>
                    <a:pt x="1553" y="1780"/>
                    <a:pt x="1557" y="1780"/>
                  </a:cubicBezTo>
                  <a:cubicBezTo>
                    <a:pt x="1563" y="1779"/>
                    <a:pt x="1565" y="1775"/>
                    <a:pt x="1570" y="1771"/>
                  </a:cubicBezTo>
                  <a:cubicBezTo>
                    <a:pt x="1576" y="1766"/>
                    <a:pt x="1588" y="1761"/>
                    <a:pt x="1596" y="1759"/>
                  </a:cubicBezTo>
                  <a:cubicBezTo>
                    <a:pt x="1601" y="1757"/>
                    <a:pt x="1607" y="1760"/>
                    <a:pt x="1612" y="1760"/>
                  </a:cubicBezTo>
                  <a:cubicBezTo>
                    <a:pt x="1621" y="1760"/>
                    <a:pt x="1619" y="1757"/>
                    <a:pt x="1625" y="1752"/>
                  </a:cubicBezTo>
                  <a:cubicBezTo>
                    <a:pt x="1631" y="1749"/>
                    <a:pt x="1644" y="1746"/>
                    <a:pt x="1651" y="1750"/>
                  </a:cubicBezTo>
                  <a:cubicBezTo>
                    <a:pt x="1653" y="1748"/>
                    <a:pt x="1654" y="1745"/>
                    <a:pt x="1654" y="1738"/>
                  </a:cubicBezTo>
                  <a:cubicBezTo>
                    <a:pt x="1655" y="1737"/>
                    <a:pt x="1655" y="1735"/>
                    <a:pt x="1655" y="1733"/>
                  </a:cubicBezTo>
                  <a:cubicBezTo>
                    <a:pt x="1648" y="1736"/>
                    <a:pt x="1639" y="1739"/>
                    <a:pt x="1636" y="1737"/>
                  </a:cubicBezTo>
                  <a:cubicBezTo>
                    <a:pt x="1631" y="1732"/>
                    <a:pt x="1639" y="1724"/>
                    <a:pt x="1642" y="1722"/>
                  </a:cubicBezTo>
                  <a:cubicBezTo>
                    <a:pt x="1659" y="1710"/>
                    <a:pt x="1672" y="1711"/>
                    <a:pt x="1692" y="1711"/>
                  </a:cubicBezTo>
                  <a:cubicBezTo>
                    <a:pt x="1702" y="1711"/>
                    <a:pt x="1706" y="1710"/>
                    <a:pt x="1713" y="1703"/>
                  </a:cubicBezTo>
                  <a:cubicBezTo>
                    <a:pt x="1718" y="1697"/>
                    <a:pt x="1722" y="1696"/>
                    <a:pt x="1726" y="1701"/>
                  </a:cubicBezTo>
                  <a:cubicBezTo>
                    <a:pt x="1726" y="1700"/>
                    <a:pt x="1727" y="1699"/>
                    <a:pt x="1727" y="1699"/>
                  </a:cubicBezTo>
                  <a:cubicBezTo>
                    <a:pt x="1732" y="1693"/>
                    <a:pt x="1738" y="1689"/>
                    <a:pt x="1743" y="1685"/>
                  </a:cubicBezTo>
                  <a:cubicBezTo>
                    <a:pt x="1756" y="1676"/>
                    <a:pt x="1763" y="1669"/>
                    <a:pt x="1780" y="1670"/>
                  </a:cubicBezTo>
                  <a:cubicBezTo>
                    <a:pt x="1797" y="1672"/>
                    <a:pt x="1813" y="1668"/>
                    <a:pt x="1830" y="1668"/>
                  </a:cubicBezTo>
                  <a:cubicBezTo>
                    <a:pt x="1837" y="1668"/>
                    <a:pt x="1843" y="1669"/>
                    <a:pt x="1850" y="1667"/>
                  </a:cubicBezTo>
                  <a:cubicBezTo>
                    <a:pt x="1857" y="1666"/>
                    <a:pt x="1857" y="1662"/>
                    <a:pt x="1863" y="1659"/>
                  </a:cubicBezTo>
                  <a:cubicBezTo>
                    <a:pt x="1870" y="1655"/>
                    <a:pt x="1873" y="1657"/>
                    <a:pt x="1878" y="1651"/>
                  </a:cubicBezTo>
                  <a:cubicBezTo>
                    <a:pt x="1882" y="1645"/>
                    <a:pt x="1885" y="1638"/>
                    <a:pt x="1888" y="1632"/>
                  </a:cubicBezTo>
                  <a:cubicBezTo>
                    <a:pt x="1893" y="1620"/>
                    <a:pt x="1894" y="1610"/>
                    <a:pt x="1901" y="1598"/>
                  </a:cubicBezTo>
                  <a:cubicBezTo>
                    <a:pt x="1905" y="1593"/>
                    <a:pt x="1908" y="1585"/>
                    <a:pt x="1912" y="1581"/>
                  </a:cubicBezTo>
                  <a:cubicBezTo>
                    <a:pt x="1920" y="1574"/>
                    <a:pt x="1921" y="1582"/>
                    <a:pt x="1928" y="1583"/>
                  </a:cubicBezTo>
                  <a:cubicBezTo>
                    <a:pt x="1936" y="1585"/>
                    <a:pt x="1940" y="1577"/>
                    <a:pt x="1946" y="1583"/>
                  </a:cubicBezTo>
                  <a:cubicBezTo>
                    <a:pt x="1949" y="1586"/>
                    <a:pt x="1954" y="1595"/>
                    <a:pt x="1955" y="1599"/>
                  </a:cubicBezTo>
                  <a:cubicBezTo>
                    <a:pt x="1962" y="1614"/>
                    <a:pt x="1946" y="1632"/>
                    <a:pt x="1955" y="1646"/>
                  </a:cubicBezTo>
                  <a:cubicBezTo>
                    <a:pt x="1957" y="1649"/>
                    <a:pt x="1960" y="1650"/>
                    <a:pt x="1962" y="1653"/>
                  </a:cubicBezTo>
                  <a:cubicBezTo>
                    <a:pt x="1963" y="1656"/>
                    <a:pt x="1964" y="1659"/>
                    <a:pt x="1965" y="1661"/>
                  </a:cubicBezTo>
                  <a:cubicBezTo>
                    <a:pt x="1967" y="1664"/>
                    <a:pt x="1970" y="1666"/>
                    <a:pt x="1973" y="1668"/>
                  </a:cubicBezTo>
                  <a:cubicBezTo>
                    <a:pt x="1972" y="1667"/>
                    <a:pt x="1972" y="1666"/>
                    <a:pt x="1974" y="1665"/>
                  </a:cubicBezTo>
                  <a:cubicBezTo>
                    <a:pt x="1976" y="1665"/>
                    <a:pt x="1976" y="1669"/>
                    <a:pt x="1979" y="1669"/>
                  </a:cubicBezTo>
                  <a:cubicBezTo>
                    <a:pt x="1981" y="1669"/>
                    <a:pt x="1982" y="1666"/>
                    <a:pt x="1984" y="1666"/>
                  </a:cubicBezTo>
                  <a:cubicBezTo>
                    <a:pt x="1988" y="1666"/>
                    <a:pt x="1987" y="1669"/>
                    <a:pt x="1992" y="1666"/>
                  </a:cubicBezTo>
                  <a:cubicBezTo>
                    <a:pt x="1994" y="1665"/>
                    <a:pt x="1996" y="1663"/>
                    <a:pt x="1999" y="1663"/>
                  </a:cubicBezTo>
                  <a:cubicBezTo>
                    <a:pt x="2000" y="1663"/>
                    <a:pt x="2001" y="1665"/>
                    <a:pt x="2002" y="1665"/>
                  </a:cubicBezTo>
                  <a:cubicBezTo>
                    <a:pt x="2003" y="1664"/>
                    <a:pt x="2004" y="1663"/>
                    <a:pt x="2005" y="1662"/>
                  </a:cubicBezTo>
                  <a:cubicBezTo>
                    <a:pt x="2008" y="1660"/>
                    <a:pt x="2010" y="1659"/>
                    <a:pt x="2012" y="1657"/>
                  </a:cubicBezTo>
                  <a:cubicBezTo>
                    <a:pt x="2016" y="1654"/>
                    <a:pt x="2022" y="1651"/>
                    <a:pt x="2027" y="1649"/>
                  </a:cubicBezTo>
                  <a:cubicBezTo>
                    <a:pt x="2030" y="1648"/>
                    <a:pt x="2032" y="1649"/>
                    <a:pt x="2034" y="1646"/>
                  </a:cubicBezTo>
                  <a:cubicBezTo>
                    <a:pt x="2036" y="1644"/>
                    <a:pt x="2034" y="1639"/>
                    <a:pt x="2039" y="1639"/>
                  </a:cubicBezTo>
                  <a:cubicBezTo>
                    <a:pt x="2039" y="1642"/>
                    <a:pt x="2041" y="1642"/>
                    <a:pt x="2043" y="1641"/>
                  </a:cubicBezTo>
                  <a:cubicBezTo>
                    <a:pt x="2041" y="1647"/>
                    <a:pt x="2028" y="1651"/>
                    <a:pt x="2028" y="1656"/>
                  </a:cubicBezTo>
                  <a:cubicBezTo>
                    <a:pt x="2029" y="1657"/>
                    <a:pt x="2030" y="1658"/>
                    <a:pt x="2031" y="1658"/>
                  </a:cubicBezTo>
                  <a:cubicBezTo>
                    <a:pt x="2034" y="1659"/>
                    <a:pt x="2034" y="1657"/>
                    <a:pt x="2036" y="1656"/>
                  </a:cubicBezTo>
                  <a:cubicBezTo>
                    <a:pt x="2038" y="1656"/>
                    <a:pt x="2040" y="1657"/>
                    <a:pt x="2042" y="1657"/>
                  </a:cubicBezTo>
                  <a:cubicBezTo>
                    <a:pt x="2044" y="1656"/>
                    <a:pt x="2045" y="1655"/>
                    <a:pt x="2047" y="1655"/>
                  </a:cubicBezTo>
                  <a:cubicBezTo>
                    <a:pt x="2051" y="1655"/>
                    <a:pt x="2055" y="1657"/>
                    <a:pt x="2059" y="1656"/>
                  </a:cubicBezTo>
                  <a:cubicBezTo>
                    <a:pt x="2062" y="1656"/>
                    <a:pt x="2066" y="1655"/>
                    <a:pt x="2070" y="1657"/>
                  </a:cubicBezTo>
                  <a:cubicBezTo>
                    <a:pt x="2068" y="1658"/>
                    <a:pt x="2062" y="1659"/>
                    <a:pt x="2059" y="1659"/>
                  </a:cubicBezTo>
                  <a:cubicBezTo>
                    <a:pt x="2057" y="1660"/>
                    <a:pt x="2055" y="1660"/>
                    <a:pt x="2054" y="1661"/>
                  </a:cubicBezTo>
                  <a:cubicBezTo>
                    <a:pt x="2052" y="1661"/>
                    <a:pt x="2051" y="1663"/>
                    <a:pt x="2050" y="1664"/>
                  </a:cubicBezTo>
                  <a:cubicBezTo>
                    <a:pt x="2043" y="1668"/>
                    <a:pt x="2048" y="1662"/>
                    <a:pt x="2045" y="1660"/>
                  </a:cubicBezTo>
                  <a:cubicBezTo>
                    <a:pt x="2043" y="1659"/>
                    <a:pt x="2028" y="1667"/>
                    <a:pt x="2025" y="1669"/>
                  </a:cubicBezTo>
                  <a:cubicBezTo>
                    <a:pt x="2021" y="1671"/>
                    <a:pt x="2019" y="1673"/>
                    <a:pt x="2015" y="1674"/>
                  </a:cubicBezTo>
                  <a:cubicBezTo>
                    <a:pt x="2012" y="1675"/>
                    <a:pt x="2011" y="1676"/>
                    <a:pt x="2009" y="1679"/>
                  </a:cubicBezTo>
                  <a:cubicBezTo>
                    <a:pt x="2007" y="1680"/>
                    <a:pt x="2004" y="1681"/>
                    <a:pt x="2003" y="1683"/>
                  </a:cubicBezTo>
                  <a:cubicBezTo>
                    <a:pt x="2002" y="1684"/>
                    <a:pt x="2002" y="1686"/>
                    <a:pt x="2001" y="1687"/>
                  </a:cubicBezTo>
                  <a:cubicBezTo>
                    <a:pt x="1999" y="1691"/>
                    <a:pt x="1995" y="1692"/>
                    <a:pt x="1994" y="1695"/>
                  </a:cubicBezTo>
                  <a:cubicBezTo>
                    <a:pt x="1996" y="1694"/>
                    <a:pt x="1998" y="1689"/>
                    <a:pt x="2001" y="1689"/>
                  </a:cubicBezTo>
                  <a:cubicBezTo>
                    <a:pt x="2002" y="1693"/>
                    <a:pt x="2000" y="1692"/>
                    <a:pt x="1998" y="1693"/>
                  </a:cubicBezTo>
                  <a:cubicBezTo>
                    <a:pt x="1997" y="1695"/>
                    <a:pt x="1996" y="1697"/>
                    <a:pt x="1995" y="1698"/>
                  </a:cubicBezTo>
                  <a:cubicBezTo>
                    <a:pt x="1994" y="1702"/>
                    <a:pt x="1995" y="1705"/>
                    <a:pt x="1996" y="1709"/>
                  </a:cubicBezTo>
                  <a:cubicBezTo>
                    <a:pt x="1996" y="1710"/>
                    <a:pt x="1999" y="1722"/>
                    <a:pt x="1999" y="1721"/>
                  </a:cubicBezTo>
                  <a:cubicBezTo>
                    <a:pt x="2000" y="1720"/>
                    <a:pt x="2002" y="1720"/>
                    <a:pt x="2004" y="1720"/>
                  </a:cubicBezTo>
                  <a:cubicBezTo>
                    <a:pt x="2004" y="1721"/>
                    <a:pt x="2004" y="1722"/>
                    <a:pt x="2004" y="1723"/>
                  </a:cubicBezTo>
                  <a:cubicBezTo>
                    <a:pt x="2008" y="1723"/>
                    <a:pt x="2009" y="1733"/>
                    <a:pt x="2016" y="1728"/>
                  </a:cubicBezTo>
                  <a:cubicBezTo>
                    <a:pt x="2017" y="1727"/>
                    <a:pt x="2016" y="1726"/>
                    <a:pt x="2017" y="1725"/>
                  </a:cubicBezTo>
                  <a:cubicBezTo>
                    <a:pt x="2018" y="1724"/>
                    <a:pt x="2019" y="1724"/>
                    <a:pt x="2020" y="1723"/>
                  </a:cubicBezTo>
                  <a:cubicBezTo>
                    <a:pt x="2023" y="1721"/>
                    <a:pt x="2022" y="1720"/>
                    <a:pt x="2026" y="1721"/>
                  </a:cubicBezTo>
                  <a:cubicBezTo>
                    <a:pt x="2025" y="1718"/>
                    <a:pt x="2030" y="1716"/>
                    <a:pt x="2032" y="1713"/>
                  </a:cubicBezTo>
                  <a:cubicBezTo>
                    <a:pt x="2034" y="1710"/>
                    <a:pt x="2036" y="1707"/>
                    <a:pt x="2039" y="1704"/>
                  </a:cubicBezTo>
                  <a:cubicBezTo>
                    <a:pt x="2041" y="1702"/>
                    <a:pt x="2046" y="1701"/>
                    <a:pt x="2048" y="1698"/>
                  </a:cubicBezTo>
                  <a:cubicBezTo>
                    <a:pt x="2050" y="1695"/>
                    <a:pt x="2047" y="1692"/>
                    <a:pt x="2047" y="1689"/>
                  </a:cubicBezTo>
                  <a:cubicBezTo>
                    <a:pt x="2050" y="1690"/>
                    <a:pt x="2052" y="1689"/>
                    <a:pt x="2051" y="1686"/>
                  </a:cubicBezTo>
                  <a:cubicBezTo>
                    <a:pt x="2056" y="1685"/>
                    <a:pt x="2054" y="1687"/>
                    <a:pt x="2056" y="1689"/>
                  </a:cubicBezTo>
                  <a:cubicBezTo>
                    <a:pt x="2057" y="1690"/>
                    <a:pt x="2059" y="1691"/>
                    <a:pt x="2061" y="1691"/>
                  </a:cubicBezTo>
                  <a:cubicBezTo>
                    <a:pt x="2068" y="1691"/>
                    <a:pt x="2069" y="1685"/>
                    <a:pt x="2075" y="1683"/>
                  </a:cubicBezTo>
                  <a:cubicBezTo>
                    <a:pt x="2081" y="1681"/>
                    <a:pt x="2088" y="1683"/>
                    <a:pt x="2093" y="1679"/>
                  </a:cubicBezTo>
                  <a:cubicBezTo>
                    <a:pt x="2095" y="1676"/>
                    <a:pt x="2095" y="1675"/>
                    <a:pt x="2098" y="1674"/>
                  </a:cubicBezTo>
                  <a:cubicBezTo>
                    <a:pt x="2100" y="1674"/>
                    <a:pt x="2102" y="1674"/>
                    <a:pt x="2103" y="1674"/>
                  </a:cubicBezTo>
                  <a:cubicBezTo>
                    <a:pt x="2105" y="1673"/>
                    <a:pt x="2105" y="1671"/>
                    <a:pt x="2107" y="1670"/>
                  </a:cubicBezTo>
                  <a:cubicBezTo>
                    <a:pt x="2108" y="1670"/>
                    <a:pt x="2110" y="1670"/>
                    <a:pt x="2112" y="1670"/>
                  </a:cubicBezTo>
                  <a:cubicBezTo>
                    <a:pt x="2113" y="1669"/>
                    <a:pt x="2114" y="1667"/>
                    <a:pt x="2115" y="1666"/>
                  </a:cubicBezTo>
                  <a:cubicBezTo>
                    <a:pt x="2116" y="1666"/>
                    <a:pt x="2125" y="1665"/>
                    <a:pt x="2126" y="1665"/>
                  </a:cubicBezTo>
                  <a:cubicBezTo>
                    <a:pt x="2125" y="1664"/>
                    <a:pt x="2125" y="1663"/>
                    <a:pt x="2125" y="1662"/>
                  </a:cubicBezTo>
                  <a:cubicBezTo>
                    <a:pt x="2127" y="1662"/>
                    <a:pt x="2137" y="1662"/>
                    <a:pt x="2136" y="1658"/>
                  </a:cubicBezTo>
                  <a:cubicBezTo>
                    <a:pt x="2135" y="1657"/>
                    <a:pt x="2123" y="1656"/>
                    <a:pt x="2122" y="1656"/>
                  </a:cubicBezTo>
                  <a:cubicBezTo>
                    <a:pt x="2123" y="1654"/>
                    <a:pt x="2124" y="1656"/>
                    <a:pt x="2125" y="1655"/>
                  </a:cubicBezTo>
                  <a:cubicBezTo>
                    <a:pt x="2126" y="1654"/>
                    <a:pt x="2128" y="1652"/>
                    <a:pt x="2128" y="1652"/>
                  </a:cubicBezTo>
                  <a:cubicBezTo>
                    <a:pt x="2131" y="1651"/>
                    <a:pt x="2132" y="1653"/>
                    <a:pt x="2135" y="1653"/>
                  </a:cubicBezTo>
                  <a:cubicBezTo>
                    <a:pt x="2135" y="1652"/>
                    <a:pt x="2135" y="1651"/>
                    <a:pt x="2135" y="1651"/>
                  </a:cubicBezTo>
                  <a:cubicBezTo>
                    <a:pt x="2136" y="1650"/>
                    <a:pt x="2137" y="1649"/>
                    <a:pt x="2137" y="1648"/>
                  </a:cubicBezTo>
                  <a:cubicBezTo>
                    <a:pt x="2142" y="1649"/>
                    <a:pt x="2143" y="1649"/>
                    <a:pt x="2148" y="1647"/>
                  </a:cubicBezTo>
                  <a:cubicBezTo>
                    <a:pt x="2149" y="1647"/>
                    <a:pt x="2150" y="1647"/>
                    <a:pt x="2151" y="1646"/>
                  </a:cubicBezTo>
                  <a:cubicBezTo>
                    <a:pt x="2152" y="1646"/>
                    <a:pt x="2152" y="1644"/>
                    <a:pt x="2153" y="1643"/>
                  </a:cubicBezTo>
                  <a:cubicBezTo>
                    <a:pt x="2155" y="1642"/>
                    <a:pt x="2157" y="1642"/>
                    <a:pt x="2158" y="1641"/>
                  </a:cubicBezTo>
                  <a:cubicBezTo>
                    <a:pt x="2159" y="1641"/>
                    <a:pt x="2158" y="1639"/>
                    <a:pt x="2159" y="1638"/>
                  </a:cubicBezTo>
                  <a:cubicBezTo>
                    <a:pt x="2160" y="1638"/>
                    <a:pt x="2161" y="1638"/>
                    <a:pt x="2162" y="1638"/>
                  </a:cubicBezTo>
                  <a:cubicBezTo>
                    <a:pt x="2163" y="1637"/>
                    <a:pt x="2164" y="1637"/>
                    <a:pt x="2165" y="1636"/>
                  </a:cubicBezTo>
                  <a:cubicBezTo>
                    <a:pt x="2166" y="1636"/>
                    <a:pt x="2165" y="1635"/>
                    <a:pt x="2166" y="1634"/>
                  </a:cubicBezTo>
                  <a:cubicBezTo>
                    <a:pt x="2166" y="1633"/>
                    <a:pt x="2171" y="1633"/>
                    <a:pt x="2169" y="1631"/>
                  </a:cubicBezTo>
                  <a:cubicBezTo>
                    <a:pt x="2169" y="1629"/>
                    <a:pt x="2165" y="1632"/>
                    <a:pt x="2163" y="1631"/>
                  </a:cubicBezTo>
                  <a:cubicBezTo>
                    <a:pt x="2163" y="1629"/>
                    <a:pt x="2165" y="1628"/>
                    <a:pt x="2166" y="1626"/>
                  </a:cubicBezTo>
                  <a:cubicBezTo>
                    <a:pt x="2165" y="1625"/>
                    <a:pt x="2161" y="1625"/>
                    <a:pt x="2161" y="1623"/>
                  </a:cubicBezTo>
                  <a:cubicBezTo>
                    <a:pt x="2160" y="1623"/>
                    <a:pt x="2158" y="1623"/>
                    <a:pt x="2157" y="1623"/>
                  </a:cubicBezTo>
                  <a:cubicBezTo>
                    <a:pt x="2156" y="1622"/>
                    <a:pt x="2155" y="1621"/>
                    <a:pt x="2154" y="1620"/>
                  </a:cubicBezTo>
                  <a:cubicBezTo>
                    <a:pt x="2152" y="1619"/>
                    <a:pt x="2150" y="1619"/>
                    <a:pt x="2147" y="1619"/>
                  </a:cubicBezTo>
                  <a:cubicBezTo>
                    <a:pt x="2149" y="1616"/>
                    <a:pt x="2157" y="1598"/>
                    <a:pt x="2151" y="1597"/>
                  </a:cubicBezTo>
                  <a:cubicBezTo>
                    <a:pt x="2151" y="1597"/>
                    <a:pt x="2150" y="1597"/>
                    <a:pt x="2149" y="1597"/>
                  </a:cubicBezTo>
                  <a:cubicBezTo>
                    <a:pt x="2150" y="1596"/>
                    <a:pt x="2149" y="1595"/>
                    <a:pt x="2150" y="1594"/>
                  </a:cubicBezTo>
                  <a:cubicBezTo>
                    <a:pt x="2146" y="1594"/>
                    <a:pt x="2148" y="1592"/>
                    <a:pt x="2144" y="1593"/>
                  </a:cubicBezTo>
                  <a:cubicBezTo>
                    <a:pt x="2143" y="1594"/>
                    <a:pt x="2140" y="1598"/>
                    <a:pt x="2139" y="1599"/>
                  </a:cubicBezTo>
                  <a:cubicBezTo>
                    <a:pt x="2138" y="1600"/>
                    <a:pt x="2138" y="1602"/>
                    <a:pt x="2137" y="1604"/>
                  </a:cubicBezTo>
                  <a:cubicBezTo>
                    <a:pt x="2136" y="1605"/>
                    <a:pt x="2134" y="1605"/>
                    <a:pt x="2134" y="1606"/>
                  </a:cubicBezTo>
                  <a:cubicBezTo>
                    <a:pt x="2133" y="1608"/>
                    <a:pt x="2133" y="1611"/>
                    <a:pt x="2132" y="1612"/>
                  </a:cubicBezTo>
                  <a:cubicBezTo>
                    <a:pt x="2130" y="1619"/>
                    <a:pt x="2117" y="1627"/>
                    <a:pt x="2119" y="1634"/>
                  </a:cubicBezTo>
                  <a:cubicBezTo>
                    <a:pt x="2120" y="1634"/>
                    <a:pt x="2120" y="1634"/>
                    <a:pt x="2120" y="1634"/>
                  </a:cubicBezTo>
                  <a:cubicBezTo>
                    <a:pt x="2121" y="1637"/>
                    <a:pt x="2119" y="1641"/>
                    <a:pt x="2122" y="1642"/>
                  </a:cubicBezTo>
                  <a:cubicBezTo>
                    <a:pt x="2121" y="1645"/>
                    <a:pt x="2107" y="1647"/>
                    <a:pt x="2112" y="1640"/>
                  </a:cubicBezTo>
                  <a:cubicBezTo>
                    <a:pt x="2108" y="1634"/>
                    <a:pt x="2102" y="1645"/>
                    <a:pt x="2096" y="1645"/>
                  </a:cubicBezTo>
                  <a:cubicBezTo>
                    <a:pt x="2093" y="1644"/>
                    <a:pt x="2091" y="1642"/>
                    <a:pt x="2088" y="1641"/>
                  </a:cubicBezTo>
                  <a:cubicBezTo>
                    <a:pt x="2085" y="1640"/>
                    <a:pt x="2082" y="1642"/>
                    <a:pt x="2080" y="1639"/>
                  </a:cubicBezTo>
                  <a:cubicBezTo>
                    <a:pt x="2075" y="1641"/>
                    <a:pt x="2072" y="1637"/>
                    <a:pt x="2068" y="1636"/>
                  </a:cubicBezTo>
                  <a:cubicBezTo>
                    <a:pt x="2065" y="1636"/>
                    <a:pt x="2058" y="1638"/>
                    <a:pt x="2057" y="1633"/>
                  </a:cubicBezTo>
                  <a:cubicBezTo>
                    <a:pt x="2056" y="1633"/>
                    <a:pt x="2055" y="1632"/>
                    <a:pt x="2054" y="1632"/>
                  </a:cubicBezTo>
                  <a:cubicBezTo>
                    <a:pt x="2056" y="1630"/>
                    <a:pt x="2061" y="1631"/>
                    <a:pt x="2061" y="1628"/>
                  </a:cubicBezTo>
                  <a:cubicBezTo>
                    <a:pt x="2060" y="1625"/>
                    <a:pt x="2052" y="1625"/>
                    <a:pt x="2050" y="1625"/>
                  </a:cubicBezTo>
                  <a:cubicBezTo>
                    <a:pt x="2047" y="1621"/>
                    <a:pt x="2044" y="1623"/>
                    <a:pt x="2040" y="1622"/>
                  </a:cubicBezTo>
                  <a:cubicBezTo>
                    <a:pt x="2041" y="1618"/>
                    <a:pt x="2039" y="1616"/>
                    <a:pt x="2039" y="1613"/>
                  </a:cubicBezTo>
                  <a:cubicBezTo>
                    <a:pt x="2039" y="1611"/>
                    <a:pt x="2041" y="1610"/>
                    <a:pt x="2041" y="1608"/>
                  </a:cubicBezTo>
                  <a:cubicBezTo>
                    <a:pt x="2040" y="1607"/>
                    <a:pt x="2037" y="1606"/>
                    <a:pt x="2035" y="1605"/>
                  </a:cubicBezTo>
                  <a:cubicBezTo>
                    <a:pt x="2029" y="1600"/>
                    <a:pt x="2031" y="1597"/>
                    <a:pt x="2034" y="1590"/>
                  </a:cubicBezTo>
                  <a:cubicBezTo>
                    <a:pt x="2031" y="1590"/>
                    <a:pt x="2025" y="1588"/>
                    <a:pt x="2024" y="1591"/>
                  </a:cubicBezTo>
                  <a:cubicBezTo>
                    <a:pt x="2022" y="1592"/>
                    <a:pt x="2020" y="1590"/>
                    <a:pt x="2021" y="1588"/>
                  </a:cubicBezTo>
                  <a:cubicBezTo>
                    <a:pt x="2029" y="1589"/>
                    <a:pt x="2030" y="1578"/>
                    <a:pt x="2031" y="1573"/>
                  </a:cubicBezTo>
                  <a:cubicBezTo>
                    <a:pt x="2032" y="1569"/>
                    <a:pt x="2034" y="1569"/>
                    <a:pt x="2036" y="1566"/>
                  </a:cubicBezTo>
                  <a:cubicBezTo>
                    <a:pt x="2038" y="1564"/>
                    <a:pt x="2040" y="1562"/>
                    <a:pt x="2041" y="1559"/>
                  </a:cubicBezTo>
                  <a:cubicBezTo>
                    <a:pt x="2042" y="1558"/>
                    <a:pt x="2042" y="1557"/>
                    <a:pt x="2042" y="1556"/>
                  </a:cubicBezTo>
                  <a:cubicBezTo>
                    <a:pt x="2042" y="1555"/>
                    <a:pt x="2040" y="1552"/>
                    <a:pt x="2040" y="1553"/>
                  </a:cubicBezTo>
                  <a:cubicBezTo>
                    <a:pt x="2039" y="1554"/>
                    <a:pt x="2038" y="1557"/>
                    <a:pt x="2037" y="1558"/>
                  </a:cubicBezTo>
                  <a:cubicBezTo>
                    <a:pt x="2035" y="1559"/>
                    <a:pt x="2033" y="1561"/>
                    <a:pt x="2031" y="1561"/>
                  </a:cubicBezTo>
                  <a:cubicBezTo>
                    <a:pt x="2029" y="1561"/>
                    <a:pt x="2027" y="1561"/>
                    <a:pt x="2025" y="1561"/>
                  </a:cubicBezTo>
                  <a:cubicBezTo>
                    <a:pt x="2024" y="1561"/>
                    <a:pt x="2023" y="1561"/>
                    <a:pt x="2022" y="1561"/>
                  </a:cubicBezTo>
                  <a:cubicBezTo>
                    <a:pt x="2021" y="1562"/>
                    <a:pt x="2021" y="1562"/>
                    <a:pt x="2020" y="1563"/>
                  </a:cubicBezTo>
                  <a:cubicBezTo>
                    <a:pt x="2017" y="1564"/>
                    <a:pt x="2012" y="1569"/>
                    <a:pt x="2009" y="1566"/>
                  </a:cubicBezTo>
                  <a:cubicBezTo>
                    <a:pt x="2006" y="1562"/>
                    <a:pt x="2010" y="1557"/>
                    <a:pt x="2002" y="1557"/>
                  </a:cubicBezTo>
                  <a:cubicBezTo>
                    <a:pt x="1999" y="1557"/>
                    <a:pt x="2000" y="1557"/>
                    <a:pt x="1998" y="1556"/>
                  </a:cubicBezTo>
                  <a:cubicBezTo>
                    <a:pt x="1997" y="1555"/>
                    <a:pt x="1996" y="1554"/>
                    <a:pt x="1994" y="1554"/>
                  </a:cubicBezTo>
                  <a:cubicBezTo>
                    <a:pt x="1993" y="1553"/>
                    <a:pt x="1992" y="1554"/>
                    <a:pt x="1991" y="1553"/>
                  </a:cubicBezTo>
                  <a:cubicBezTo>
                    <a:pt x="1989" y="1552"/>
                    <a:pt x="1988" y="1551"/>
                    <a:pt x="1986" y="1551"/>
                  </a:cubicBezTo>
                  <a:cubicBezTo>
                    <a:pt x="1986" y="1551"/>
                    <a:pt x="1986" y="1550"/>
                    <a:pt x="1986" y="1550"/>
                  </a:cubicBezTo>
                  <a:cubicBezTo>
                    <a:pt x="1988" y="1550"/>
                    <a:pt x="1990" y="1551"/>
                    <a:pt x="1991" y="1551"/>
                  </a:cubicBezTo>
                  <a:cubicBezTo>
                    <a:pt x="1993" y="1551"/>
                    <a:pt x="1993" y="1550"/>
                    <a:pt x="1994" y="1550"/>
                  </a:cubicBezTo>
                  <a:cubicBezTo>
                    <a:pt x="1995" y="1550"/>
                    <a:pt x="1996" y="1551"/>
                    <a:pt x="1997" y="1550"/>
                  </a:cubicBezTo>
                  <a:cubicBezTo>
                    <a:pt x="1998" y="1550"/>
                    <a:pt x="1998" y="1550"/>
                    <a:pt x="1999" y="1550"/>
                  </a:cubicBezTo>
                  <a:cubicBezTo>
                    <a:pt x="2000" y="1549"/>
                    <a:pt x="2001" y="1548"/>
                    <a:pt x="2001" y="1548"/>
                  </a:cubicBezTo>
                  <a:cubicBezTo>
                    <a:pt x="2003" y="1547"/>
                    <a:pt x="2009" y="1550"/>
                    <a:pt x="2011" y="1552"/>
                  </a:cubicBezTo>
                  <a:cubicBezTo>
                    <a:pt x="2013" y="1553"/>
                    <a:pt x="2014" y="1554"/>
                    <a:pt x="2017" y="1554"/>
                  </a:cubicBezTo>
                  <a:cubicBezTo>
                    <a:pt x="2019" y="1554"/>
                    <a:pt x="2021" y="1554"/>
                    <a:pt x="2022" y="1553"/>
                  </a:cubicBezTo>
                  <a:cubicBezTo>
                    <a:pt x="2024" y="1552"/>
                    <a:pt x="2026" y="1550"/>
                    <a:pt x="2028" y="1549"/>
                  </a:cubicBezTo>
                  <a:cubicBezTo>
                    <a:pt x="2030" y="1548"/>
                    <a:pt x="2032" y="1548"/>
                    <a:pt x="2034" y="1545"/>
                  </a:cubicBezTo>
                  <a:cubicBezTo>
                    <a:pt x="2035" y="1543"/>
                    <a:pt x="2036" y="1540"/>
                    <a:pt x="2039" y="1539"/>
                  </a:cubicBezTo>
                  <a:cubicBezTo>
                    <a:pt x="2042" y="1539"/>
                    <a:pt x="2047" y="1540"/>
                    <a:pt x="2046" y="1536"/>
                  </a:cubicBezTo>
                  <a:cubicBezTo>
                    <a:pt x="2048" y="1536"/>
                    <a:pt x="2050" y="1536"/>
                    <a:pt x="2051" y="1536"/>
                  </a:cubicBezTo>
                  <a:cubicBezTo>
                    <a:pt x="2051" y="1535"/>
                    <a:pt x="2051" y="1535"/>
                    <a:pt x="2051" y="1535"/>
                  </a:cubicBezTo>
                  <a:cubicBezTo>
                    <a:pt x="2050" y="1535"/>
                    <a:pt x="2049" y="1534"/>
                    <a:pt x="2049" y="1533"/>
                  </a:cubicBezTo>
                  <a:cubicBezTo>
                    <a:pt x="2047" y="1533"/>
                    <a:pt x="2046" y="1533"/>
                    <a:pt x="2046" y="1531"/>
                  </a:cubicBezTo>
                  <a:cubicBezTo>
                    <a:pt x="2047" y="1530"/>
                    <a:pt x="2048" y="1530"/>
                    <a:pt x="2050" y="1530"/>
                  </a:cubicBezTo>
                  <a:cubicBezTo>
                    <a:pt x="2050" y="1527"/>
                    <a:pt x="2048" y="1528"/>
                    <a:pt x="2046" y="1526"/>
                  </a:cubicBezTo>
                  <a:cubicBezTo>
                    <a:pt x="2047" y="1526"/>
                    <a:pt x="2047" y="1526"/>
                    <a:pt x="2047" y="1526"/>
                  </a:cubicBezTo>
                  <a:cubicBezTo>
                    <a:pt x="2046" y="1525"/>
                    <a:pt x="2044" y="1522"/>
                    <a:pt x="2044" y="1521"/>
                  </a:cubicBezTo>
                  <a:cubicBezTo>
                    <a:pt x="2046" y="1521"/>
                    <a:pt x="2048" y="1525"/>
                    <a:pt x="2050" y="1524"/>
                  </a:cubicBezTo>
                  <a:cubicBezTo>
                    <a:pt x="2048" y="1521"/>
                    <a:pt x="2048" y="1518"/>
                    <a:pt x="2046" y="1516"/>
                  </a:cubicBezTo>
                  <a:cubicBezTo>
                    <a:pt x="2045" y="1514"/>
                    <a:pt x="2043" y="1511"/>
                    <a:pt x="2042" y="1511"/>
                  </a:cubicBezTo>
                  <a:cubicBezTo>
                    <a:pt x="2041" y="1510"/>
                    <a:pt x="2039" y="1510"/>
                    <a:pt x="2038" y="1510"/>
                  </a:cubicBezTo>
                  <a:cubicBezTo>
                    <a:pt x="2037" y="1510"/>
                    <a:pt x="2036" y="1509"/>
                    <a:pt x="2035" y="1508"/>
                  </a:cubicBezTo>
                  <a:cubicBezTo>
                    <a:pt x="2032" y="1506"/>
                    <a:pt x="2026" y="1504"/>
                    <a:pt x="2022" y="1503"/>
                  </a:cubicBezTo>
                  <a:cubicBezTo>
                    <a:pt x="2016" y="1503"/>
                    <a:pt x="2012" y="1503"/>
                    <a:pt x="2007" y="1504"/>
                  </a:cubicBezTo>
                  <a:cubicBezTo>
                    <a:pt x="2005" y="1504"/>
                    <a:pt x="2003" y="1504"/>
                    <a:pt x="2001" y="1504"/>
                  </a:cubicBezTo>
                  <a:cubicBezTo>
                    <a:pt x="1994" y="1504"/>
                    <a:pt x="1987" y="1509"/>
                    <a:pt x="1981" y="1511"/>
                  </a:cubicBezTo>
                  <a:cubicBezTo>
                    <a:pt x="1976" y="1513"/>
                    <a:pt x="1971" y="1515"/>
                    <a:pt x="1966" y="1516"/>
                  </a:cubicBezTo>
                  <a:cubicBezTo>
                    <a:pt x="1957" y="1519"/>
                    <a:pt x="1950" y="1525"/>
                    <a:pt x="1942" y="1529"/>
                  </a:cubicBezTo>
                  <a:cubicBezTo>
                    <a:pt x="1940" y="1530"/>
                    <a:pt x="1938" y="1531"/>
                    <a:pt x="1936" y="1531"/>
                  </a:cubicBezTo>
                  <a:cubicBezTo>
                    <a:pt x="1933" y="1532"/>
                    <a:pt x="1931" y="1535"/>
                    <a:pt x="1929" y="1536"/>
                  </a:cubicBezTo>
                  <a:cubicBezTo>
                    <a:pt x="1925" y="1538"/>
                    <a:pt x="1923" y="1541"/>
                    <a:pt x="1919" y="1544"/>
                  </a:cubicBezTo>
                  <a:cubicBezTo>
                    <a:pt x="1918" y="1545"/>
                    <a:pt x="1916" y="1546"/>
                    <a:pt x="1915" y="1547"/>
                  </a:cubicBezTo>
                  <a:cubicBezTo>
                    <a:pt x="1913" y="1549"/>
                    <a:pt x="1914" y="1551"/>
                    <a:pt x="1911" y="1552"/>
                  </a:cubicBezTo>
                  <a:cubicBezTo>
                    <a:pt x="1912" y="1552"/>
                    <a:pt x="1911" y="1551"/>
                    <a:pt x="1912" y="1551"/>
                  </a:cubicBezTo>
                  <a:cubicBezTo>
                    <a:pt x="1907" y="1550"/>
                    <a:pt x="1907" y="1555"/>
                    <a:pt x="1906" y="1558"/>
                  </a:cubicBezTo>
                  <a:cubicBezTo>
                    <a:pt x="1905" y="1560"/>
                    <a:pt x="1904" y="1562"/>
                    <a:pt x="1903" y="1564"/>
                  </a:cubicBezTo>
                  <a:cubicBezTo>
                    <a:pt x="1900" y="1568"/>
                    <a:pt x="1895" y="1571"/>
                    <a:pt x="1893" y="1575"/>
                  </a:cubicBezTo>
                  <a:cubicBezTo>
                    <a:pt x="1892" y="1578"/>
                    <a:pt x="1891" y="1579"/>
                    <a:pt x="1889" y="1581"/>
                  </a:cubicBezTo>
                  <a:cubicBezTo>
                    <a:pt x="1888" y="1583"/>
                    <a:pt x="1887" y="1586"/>
                    <a:pt x="1886" y="1587"/>
                  </a:cubicBezTo>
                  <a:cubicBezTo>
                    <a:pt x="1882" y="1592"/>
                    <a:pt x="1877" y="1594"/>
                    <a:pt x="1873" y="1597"/>
                  </a:cubicBezTo>
                  <a:cubicBezTo>
                    <a:pt x="1873" y="1596"/>
                    <a:pt x="1873" y="1595"/>
                    <a:pt x="1873" y="1594"/>
                  </a:cubicBezTo>
                  <a:cubicBezTo>
                    <a:pt x="1873" y="1592"/>
                    <a:pt x="1874" y="1591"/>
                    <a:pt x="1875" y="1590"/>
                  </a:cubicBezTo>
                  <a:cubicBezTo>
                    <a:pt x="1876" y="1588"/>
                    <a:pt x="1878" y="1581"/>
                    <a:pt x="1881" y="1581"/>
                  </a:cubicBezTo>
                  <a:cubicBezTo>
                    <a:pt x="1880" y="1578"/>
                    <a:pt x="1882" y="1579"/>
                    <a:pt x="1884" y="1578"/>
                  </a:cubicBezTo>
                  <a:cubicBezTo>
                    <a:pt x="1884" y="1578"/>
                    <a:pt x="1884" y="1577"/>
                    <a:pt x="1885" y="1576"/>
                  </a:cubicBezTo>
                  <a:cubicBezTo>
                    <a:pt x="1885" y="1576"/>
                    <a:pt x="1886" y="1576"/>
                    <a:pt x="1886" y="1576"/>
                  </a:cubicBezTo>
                  <a:cubicBezTo>
                    <a:pt x="1888" y="1574"/>
                    <a:pt x="1888" y="1571"/>
                    <a:pt x="1890" y="1569"/>
                  </a:cubicBezTo>
                  <a:cubicBezTo>
                    <a:pt x="1892" y="1567"/>
                    <a:pt x="1895" y="1566"/>
                    <a:pt x="1897" y="1563"/>
                  </a:cubicBezTo>
                  <a:cubicBezTo>
                    <a:pt x="1900" y="1559"/>
                    <a:pt x="1900" y="1554"/>
                    <a:pt x="1902" y="1549"/>
                  </a:cubicBezTo>
                  <a:cubicBezTo>
                    <a:pt x="1903" y="1548"/>
                    <a:pt x="1903" y="1546"/>
                    <a:pt x="1904" y="1545"/>
                  </a:cubicBezTo>
                  <a:cubicBezTo>
                    <a:pt x="1905" y="1544"/>
                    <a:pt x="1906" y="1543"/>
                    <a:pt x="1907" y="1543"/>
                  </a:cubicBezTo>
                  <a:cubicBezTo>
                    <a:pt x="1907" y="1542"/>
                    <a:pt x="1906" y="1541"/>
                    <a:pt x="1907" y="1540"/>
                  </a:cubicBezTo>
                  <a:cubicBezTo>
                    <a:pt x="1907" y="1539"/>
                    <a:pt x="1908" y="1538"/>
                    <a:pt x="1909" y="1537"/>
                  </a:cubicBezTo>
                  <a:cubicBezTo>
                    <a:pt x="1911" y="1535"/>
                    <a:pt x="1913" y="1535"/>
                    <a:pt x="1915" y="1533"/>
                  </a:cubicBezTo>
                  <a:cubicBezTo>
                    <a:pt x="1918" y="1530"/>
                    <a:pt x="1918" y="1526"/>
                    <a:pt x="1921" y="1523"/>
                  </a:cubicBezTo>
                  <a:cubicBezTo>
                    <a:pt x="1922" y="1523"/>
                    <a:pt x="1923" y="1522"/>
                    <a:pt x="1924" y="1522"/>
                  </a:cubicBezTo>
                  <a:cubicBezTo>
                    <a:pt x="1924" y="1521"/>
                    <a:pt x="1925" y="1520"/>
                    <a:pt x="1925" y="1520"/>
                  </a:cubicBezTo>
                  <a:cubicBezTo>
                    <a:pt x="1927" y="1519"/>
                    <a:pt x="1928" y="1519"/>
                    <a:pt x="1930" y="1518"/>
                  </a:cubicBezTo>
                  <a:cubicBezTo>
                    <a:pt x="1932" y="1514"/>
                    <a:pt x="1930" y="1512"/>
                    <a:pt x="1936" y="1511"/>
                  </a:cubicBezTo>
                  <a:cubicBezTo>
                    <a:pt x="1938" y="1511"/>
                    <a:pt x="1942" y="1512"/>
                    <a:pt x="1943" y="1509"/>
                  </a:cubicBezTo>
                  <a:cubicBezTo>
                    <a:pt x="1944" y="1506"/>
                    <a:pt x="1943" y="1504"/>
                    <a:pt x="1947" y="1503"/>
                  </a:cubicBezTo>
                  <a:cubicBezTo>
                    <a:pt x="1949" y="1502"/>
                    <a:pt x="1953" y="1502"/>
                    <a:pt x="1956" y="1502"/>
                  </a:cubicBezTo>
                  <a:cubicBezTo>
                    <a:pt x="1961" y="1501"/>
                    <a:pt x="1963" y="1502"/>
                    <a:pt x="1966" y="1497"/>
                  </a:cubicBezTo>
                  <a:cubicBezTo>
                    <a:pt x="1968" y="1494"/>
                    <a:pt x="1969" y="1490"/>
                    <a:pt x="1969" y="1486"/>
                  </a:cubicBezTo>
                  <a:cubicBezTo>
                    <a:pt x="1969" y="1485"/>
                    <a:pt x="1969" y="1482"/>
                    <a:pt x="1970" y="1481"/>
                  </a:cubicBezTo>
                  <a:cubicBezTo>
                    <a:pt x="1972" y="1479"/>
                    <a:pt x="1973" y="1481"/>
                    <a:pt x="1974" y="1478"/>
                  </a:cubicBezTo>
                  <a:cubicBezTo>
                    <a:pt x="1975" y="1476"/>
                    <a:pt x="1974" y="1475"/>
                    <a:pt x="1976" y="1473"/>
                  </a:cubicBezTo>
                  <a:cubicBezTo>
                    <a:pt x="1977" y="1473"/>
                    <a:pt x="1979" y="1473"/>
                    <a:pt x="1980" y="1472"/>
                  </a:cubicBezTo>
                  <a:cubicBezTo>
                    <a:pt x="1982" y="1471"/>
                    <a:pt x="1981" y="1469"/>
                    <a:pt x="1982" y="1468"/>
                  </a:cubicBezTo>
                  <a:cubicBezTo>
                    <a:pt x="1985" y="1467"/>
                    <a:pt x="1988" y="1469"/>
                    <a:pt x="1990" y="1469"/>
                  </a:cubicBezTo>
                  <a:cubicBezTo>
                    <a:pt x="1992" y="1468"/>
                    <a:pt x="1994" y="1467"/>
                    <a:pt x="1995" y="1467"/>
                  </a:cubicBezTo>
                  <a:cubicBezTo>
                    <a:pt x="1997" y="1466"/>
                    <a:pt x="1998" y="1466"/>
                    <a:pt x="2000" y="1465"/>
                  </a:cubicBezTo>
                  <a:cubicBezTo>
                    <a:pt x="2008" y="1464"/>
                    <a:pt x="2016" y="1462"/>
                    <a:pt x="2024" y="1463"/>
                  </a:cubicBezTo>
                  <a:cubicBezTo>
                    <a:pt x="2025" y="1463"/>
                    <a:pt x="2027" y="1463"/>
                    <a:pt x="2028" y="1463"/>
                  </a:cubicBezTo>
                  <a:cubicBezTo>
                    <a:pt x="2030" y="1463"/>
                    <a:pt x="2030" y="1463"/>
                    <a:pt x="2032" y="1463"/>
                  </a:cubicBezTo>
                  <a:cubicBezTo>
                    <a:pt x="2034" y="1462"/>
                    <a:pt x="2036" y="1462"/>
                    <a:pt x="2038" y="1461"/>
                  </a:cubicBezTo>
                  <a:cubicBezTo>
                    <a:pt x="2042" y="1461"/>
                    <a:pt x="2046" y="1463"/>
                    <a:pt x="2051" y="1463"/>
                  </a:cubicBezTo>
                  <a:cubicBezTo>
                    <a:pt x="2054" y="1463"/>
                    <a:pt x="2058" y="1463"/>
                    <a:pt x="2062" y="1463"/>
                  </a:cubicBezTo>
                  <a:cubicBezTo>
                    <a:pt x="2064" y="1464"/>
                    <a:pt x="2066" y="1463"/>
                    <a:pt x="2068" y="1464"/>
                  </a:cubicBezTo>
                  <a:cubicBezTo>
                    <a:pt x="2074" y="1465"/>
                    <a:pt x="2075" y="1465"/>
                    <a:pt x="2080" y="1462"/>
                  </a:cubicBezTo>
                  <a:cubicBezTo>
                    <a:pt x="2082" y="1461"/>
                    <a:pt x="2085" y="1462"/>
                    <a:pt x="2087" y="1461"/>
                  </a:cubicBezTo>
                  <a:cubicBezTo>
                    <a:pt x="2091" y="1461"/>
                    <a:pt x="2097" y="1462"/>
                    <a:pt x="2102" y="1463"/>
                  </a:cubicBezTo>
                  <a:cubicBezTo>
                    <a:pt x="2104" y="1463"/>
                    <a:pt x="2105" y="1464"/>
                    <a:pt x="2107" y="1464"/>
                  </a:cubicBezTo>
                  <a:cubicBezTo>
                    <a:pt x="2110" y="1465"/>
                    <a:pt x="2110" y="1465"/>
                    <a:pt x="2111" y="1467"/>
                  </a:cubicBezTo>
                  <a:cubicBezTo>
                    <a:pt x="2113" y="1470"/>
                    <a:pt x="2113" y="1470"/>
                    <a:pt x="2116" y="1469"/>
                  </a:cubicBezTo>
                  <a:cubicBezTo>
                    <a:pt x="2118" y="1469"/>
                    <a:pt x="2119" y="1467"/>
                    <a:pt x="2121" y="1467"/>
                  </a:cubicBezTo>
                  <a:cubicBezTo>
                    <a:pt x="2124" y="1465"/>
                    <a:pt x="2129" y="1465"/>
                    <a:pt x="2132" y="1465"/>
                  </a:cubicBezTo>
                  <a:cubicBezTo>
                    <a:pt x="2134" y="1465"/>
                    <a:pt x="2136" y="1465"/>
                    <a:pt x="2138" y="1465"/>
                  </a:cubicBezTo>
                  <a:cubicBezTo>
                    <a:pt x="2140" y="1465"/>
                    <a:pt x="2143" y="1465"/>
                    <a:pt x="2145" y="1465"/>
                  </a:cubicBezTo>
                  <a:cubicBezTo>
                    <a:pt x="2150" y="1464"/>
                    <a:pt x="2152" y="1465"/>
                    <a:pt x="2157" y="1465"/>
                  </a:cubicBezTo>
                  <a:cubicBezTo>
                    <a:pt x="2159" y="1466"/>
                    <a:pt x="2160" y="1465"/>
                    <a:pt x="2161" y="1464"/>
                  </a:cubicBezTo>
                  <a:cubicBezTo>
                    <a:pt x="2163" y="1462"/>
                    <a:pt x="2165" y="1461"/>
                    <a:pt x="2166" y="1459"/>
                  </a:cubicBezTo>
                  <a:cubicBezTo>
                    <a:pt x="2166" y="1458"/>
                    <a:pt x="2167" y="1456"/>
                    <a:pt x="2168" y="1455"/>
                  </a:cubicBezTo>
                  <a:cubicBezTo>
                    <a:pt x="2169" y="1454"/>
                    <a:pt x="2170" y="1455"/>
                    <a:pt x="2170" y="1454"/>
                  </a:cubicBezTo>
                  <a:cubicBezTo>
                    <a:pt x="2171" y="1454"/>
                    <a:pt x="2170" y="1453"/>
                    <a:pt x="2170" y="1453"/>
                  </a:cubicBezTo>
                  <a:cubicBezTo>
                    <a:pt x="2171" y="1453"/>
                    <a:pt x="2172" y="1452"/>
                    <a:pt x="2172" y="1452"/>
                  </a:cubicBezTo>
                  <a:cubicBezTo>
                    <a:pt x="2174" y="1450"/>
                    <a:pt x="2180" y="1452"/>
                    <a:pt x="2180" y="1449"/>
                  </a:cubicBezTo>
                  <a:cubicBezTo>
                    <a:pt x="2181" y="1449"/>
                    <a:pt x="2184" y="1448"/>
                    <a:pt x="2183" y="1446"/>
                  </a:cubicBezTo>
                  <a:cubicBezTo>
                    <a:pt x="2179" y="1446"/>
                    <a:pt x="2182" y="1444"/>
                    <a:pt x="2184" y="1443"/>
                  </a:cubicBezTo>
                  <a:cubicBezTo>
                    <a:pt x="2187" y="1442"/>
                    <a:pt x="2188" y="1442"/>
                    <a:pt x="2189" y="1439"/>
                  </a:cubicBezTo>
                  <a:cubicBezTo>
                    <a:pt x="2189" y="1436"/>
                    <a:pt x="2188" y="1435"/>
                    <a:pt x="2190" y="1433"/>
                  </a:cubicBezTo>
                  <a:cubicBezTo>
                    <a:pt x="2193" y="1430"/>
                    <a:pt x="2196" y="1429"/>
                    <a:pt x="2199" y="1427"/>
                  </a:cubicBezTo>
                  <a:cubicBezTo>
                    <a:pt x="2201" y="1425"/>
                    <a:pt x="2203" y="1424"/>
                    <a:pt x="2206" y="1422"/>
                  </a:cubicBezTo>
                  <a:cubicBezTo>
                    <a:pt x="2207" y="1421"/>
                    <a:pt x="2209" y="1420"/>
                    <a:pt x="2210" y="1419"/>
                  </a:cubicBezTo>
                  <a:cubicBezTo>
                    <a:pt x="2211" y="1419"/>
                    <a:pt x="2212" y="1420"/>
                    <a:pt x="2212" y="1419"/>
                  </a:cubicBezTo>
                  <a:cubicBezTo>
                    <a:pt x="2213" y="1419"/>
                    <a:pt x="2214" y="1418"/>
                    <a:pt x="2214" y="1418"/>
                  </a:cubicBezTo>
                  <a:cubicBezTo>
                    <a:pt x="2217" y="1417"/>
                    <a:pt x="2219" y="1415"/>
                    <a:pt x="2222" y="1414"/>
                  </a:cubicBezTo>
                  <a:cubicBezTo>
                    <a:pt x="2224" y="1414"/>
                    <a:pt x="2225" y="1414"/>
                    <a:pt x="2227" y="1413"/>
                  </a:cubicBezTo>
                  <a:cubicBezTo>
                    <a:pt x="2228" y="1413"/>
                    <a:pt x="2230" y="1411"/>
                    <a:pt x="2231" y="1411"/>
                  </a:cubicBezTo>
                  <a:cubicBezTo>
                    <a:pt x="2234" y="1411"/>
                    <a:pt x="2233" y="1413"/>
                    <a:pt x="2235" y="1414"/>
                  </a:cubicBezTo>
                  <a:cubicBezTo>
                    <a:pt x="2237" y="1416"/>
                    <a:pt x="2237" y="1415"/>
                    <a:pt x="2239" y="1414"/>
                  </a:cubicBezTo>
                  <a:cubicBezTo>
                    <a:pt x="2244" y="1412"/>
                    <a:pt x="2246" y="1411"/>
                    <a:pt x="2248" y="1407"/>
                  </a:cubicBezTo>
                  <a:cubicBezTo>
                    <a:pt x="2250" y="1404"/>
                    <a:pt x="2254" y="1401"/>
                    <a:pt x="2257" y="1399"/>
                  </a:cubicBezTo>
                  <a:cubicBezTo>
                    <a:pt x="2260" y="1398"/>
                    <a:pt x="2263" y="1397"/>
                    <a:pt x="2266" y="1395"/>
                  </a:cubicBezTo>
                  <a:cubicBezTo>
                    <a:pt x="2268" y="1393"/>
                    <a:pt x="2269" y="1391"/>
                    <a:pt x="2271" y="1389"/>
                  </a:cubicBezTo>
                  <a:cubicBezTo>
                    <a:pt x="2272" y="1388"/>
                    <a:pt x="2273" y="1388"/>
                    <a:pt x="2274" y="1387"/>
                  </a:cubicBezTo>
                  <a:cubicBezTo>
                    <a:pt x="2276" y="1385"/>
                    <a:pt x="2277" y="1381"/>
                    <a:pt x="2278" y="1379"/>
                  </a:cubicBezTo>
                  <a:cubicBezTo>
                    <a:pt x="2278" y="1379"/>
                    <a:pt x="2278" y="1379"/>
                    <a:pt x="2278" y="1379"/>
                  </a:cubicBezTo>
                  <a:cubicBezTo>
                    <a:pt x="2278" y="1378"/>
                    <a:pt x="2279" y="1377"/>
                    <a:pt x="2279" y="1376"/>
                  </a:cubicBezTo>
                  <a:cubicBezTo>
                    <a:pt x="2277" y="1376"/>
                    <a:pt x="2275" y="1376"/>
                    <a:pt x="2274" y="1374"/>
                  </a:cubicBezTo>
                  <a:cubicBezTo>
                    <a:pt x="2275" y="1374"/>
                    <a:pt x="2276" y="1374"/>
                    <a:pt x="2277" y="1374"/>
                  </a:cubicBezTo>
                  <a:cubicBezTo>
                    <a:pt x="2277" y="1373"/>
                    <a:pt x="2277" y="1371"/>
                    <a:pt x="2277" y="1370"/>
                  </a:cubicBezTo>
                  <a:cubicBezTo>
                    <a:pt x="2277" y="1369"/>
                    <a:pt x="2276" y="1369"/>
                    <a:pt x="2275" y="1368"/>
                  </a:cubicBezTo>
                  <a:cubicBezTo>
                    <a:pt x="2273" y="1364"/>
                    <a:pt x="2276" y="1365"/>
                    <a:pt x="2276" y="1362"/>
                  </a:cubicBezTo>
                  <a:cubicBezTo>
                    <a:pt x="2274" y="1361"/>
                    <a:pt x="2273" y="1358"/>
                    <a:pt x="2271" y="1357"/>
                  </a:cubicBezTo>
                  <a:cubicBezTo>
                    <a:pt x="2272" y="1357"/>
                    <a:pt x="2272" y="1357"/>
                    <a:pt x="2272" y="1356"/>
                  </a:cubicBezTo>
                  <a:cubicBezTo>
                    <a:pt x="2272" y="1353"/>
                    <a:pt x="2272" y="1350"/>
                    <a:pt x="2273" y="1347"/>
                  </a:cubicBezTo>
                  <a:cubicBezTo>
                    <a:pt x="2274" y="1343"/>
                    <a:pt x="2274" y="1341"/>
                    <a:pt x="2274" y="1337"/>
                  </a:cubicBezTo>
                  <a:cubicBezTo>
                    <a:pt x="2274" y="1334"/>
                    <a:pt x="2275" y="1333"/>
                    <a:pt x="2274" y="1330"/>
                  </a:cubicBezTo>
                  <a:cubicBezTo>
                    <a:pt x="2274" y="1329"/>
                    <a:pt x="2272" y="1330"/>
                    <a:pt x="2273" y="1327"/>
                  </a:cubicBezTo>
                  <a:cubicBezTo>
                    <a:pt x="2273" y="1327"/>
                    <a:pt x="2273" y="1327"/>
                    <a:pt x="2274" y="1327"/>
                  </a:cubicBezTo>
                  <a:cubicBezTo>
                    <a:pt x="2276" y="1321"/>
                    <a:pt x="2274" y="1320"/>
                    <a:pt x="2268" y="1320"/>
                  </a:cubicBezTo>
                  <a:cubicBezTo>
                    <a:pt x="2268" y="1319"/>
                    <a:pt x="2268" y="1318"/>
                    <a:pt x="2269" y="1317"/>
                  </a:cubicBezTo>
                  <a:cubicBezTo>
                    <a:pt x="2266" y="1317"/>
                    <a:pt x="2263" y="1318"/>
                    <a:pt x="2260" y="1317"/>
                  </a:cubicBezTo>
                  <a:cubicBezTo>
                    <a:pt x="2260" y="1316"/>
                    <a:pt x="2260" y="1314"/>
                    <a:pt x="2261" y="1314"/>
                  </a:cubicBezTo>
                  <a:cubicBezTo>
                    <a:pt x="2258" y="1316"/>
                    <a:pt x="2256" y="1315"/>
                    <a:pt x="2253" y="1314"/>
                  </a:cubicBezTo>
                  <a:cubicBezTo>
                    <a:pt x="2253" y="1314"/>
                    <a:pt x="2254" y="1313"/>
                    <a:pt x="2254" y="1312"/>
                  </a:cubicBezTo>
                  <a:cubicBezTo>
                    <a:pt x="2256" y="1312"/>
                    <a:pt x="2260" y="1310"/>
                    <a:pt x="2260" y="1307"/>
                  </a:cubicBezTo>
                  <a:cubicBezTo>
                    <a:pt x="2255" y="1307"/>
                    <a:pt x="2252" y="1311"/>
                    <a:pt x="2246" y="1309"/>
                  </a:cubicBezTo>
                  <a:cubicBezTo>
                    <a:pt x="2246" y="1308"/>
                    <a:pt x="2246" y="1308"/>
                    <a:pt x="2246" y="1307"/>
                  </a:cubicBezTo>
                  <a:cubicBezTo>
                    <a:pt x="2243" y="1306"/>
                    <a:pt x="2238" y="1307"/>
                    <a:pt x="2236" y="1305"/>
                  </a:cubicBezTo>
                  <a:cubicBezTo>
                    <a:pt x="2236" y="1303"/>
                    <a:pt x="2234" y="1300"/>
                    <a:pt x="2233" y="1298"/>
                  </a:cubicBezTo>
                  <a:cubicBezTo>
                    <a:pt x="2229" y="1293"/>
                    <a:pt x="2230" y="1289"/>
                    <a:pt x="2222" y="1288"/>
                  </a:cubicBezTo>
                  <a:cubicBezTo>
                    <a:pt x="2216" y="1288"/>
                    <a:pt x="2211" y="1289"/>
                    <a:pt x="2206" y="1289"/>
                  </a:cubicBezTo>
                  <a:cubicBezTo>
                    <a:pt x="2205" y="1284"/>
                    <a:pt x="2212" y="1287"/>
                    <a:pt x="2213" y="1284"/>
                  </a:cubicBezTo>
                  <a:cubicBezTo>
                    <a:pt x="2213" y="1284"/>
                    <a:pt x="2212" y="1284"/>
                    <a:pt x="2212" y="1284"/>
                  </a:cubicBezTo>
                  <a:cubicBezTo>
                    <a:pt x="2212" y="1283"/>
                    <a:pt x="2212" y="1283"/>
                    <a:pt x="2212" y="1283"/>
                  </a:cubicBezTo>
                  <a:cubicBezTo>
                    <a:pt x="2216" y="1282"/>
                    <a:pt x="2221" y="1283"/>
                    <a:pt x="2225" y="1283"/>
                  </a:cubicBezTo>
                  <a:cubicBezTo>
                    <a:pt x="2225" y="1277"/>
                    <a:pt x="2242" y="1283"/>
                    <a:pt x="2240" y="1275"/>
                  </a:cubicBezTo>
                  <a:cubicBezTo>
                    <a:pt x="2235" y="1275"/>
                    <a:pt x="2232" y="1270"/>
                    <a:pt x="2227" y="1270"/>
                  </a:cubicBezTo>
                  <a:cubicBezTo>
                    <a:pt x="2226" y="1268"/>
                    <a:pt x="2224" y="1269"/>
                    <a:pt x="2222" y="1268"/>
                  </a:cubicBezTo>
                  <a:cubicBezTo>
                    <a:pt x="2221" y="1268"/>
                    <a:pt x="2219" y="1266"/>
                    <a:pt x="2217" y="1265"/>
                  </a:cubicBezTo>
                  <a:cubicBezTo>
                    <a:pt x="2219" y="1263"/>
                    <a:pt x="2218" y="1261"/>
                    <a:pt x="2215" y="1261"/>
                  </a:cubicBezTo>
                  <a:cubicBezTo>
                    <a:pt x="2215" y="1260"/>
                    <a:pt x="2215" y="1258"/>
                    <a:pt x="2216" y="1257"/>
                  </a:cubicBezTo>
                  <a:cubicBezTo>
                    <a:pt x="2211" y="1258"/>
                    <a:pt x="2209" y="1259"/>
                    <a:pt x="2206" y="1262"/>
                  </a:cubicBezTo>
                  <a:cubicBezTo>
                    <a:pt x="2206" y="1261"/>
                    <a:pt x="2205" y="1259"/>
                    <a:pt x="2205" y="1259"/>
                  </a:cubicBezTo>
                  <a:cubicBezTo>
                    <a:pt x="2205" y="1263"/>
                    <a:pt x="2197" y="1263"/>
                    <a:pt x="2196" y="1259"/>
                  </a:cubicBezTo>
                  <a:cubicBezTo>
                    <a:pt x="2201" y="1257"/>
                    <a:pt x="2193" y="1249"/>
                    <a:pt x="2189" y="1252"/>
                  </a:cubicBezTo>
                  <a:cubicBezTo>
                    <a:pt x="2189" y="1251"/>
                    <a:pt x="2189" y="1249"/>
                    <a:pt x="2189" y="1248"/>
                  </a:cubicBezTo>
                  <a:cubicBezTo>
                    <a:pt x="2190" y="1248"/>
                    <a:pt x="2189" y="1248"/>
                    <a:pt x="2189" y="1248"/>
                  </a:cubicBezTo>
                  <a:cubicBezTo>
                    <a:pt x="2188" y="1246"/>
                    <a:pt x="2186" y="1247"/>
                    <a:pt x="2184" y="1246"/>
                  </a:cubicBezTo>
                  <a:cubicBezTo>
                    <a:pt x="2184" y="1244"/>
                    <a:pt x="2184" y="1240"/>
                    <a:pt x="2181" y="1242"/>
                  </a:cubicBezTo>
                  <a:cubicBezTo>
                    <a:pt x="2179" y="1242"/>
                    <a:pt x="2180" y="1246"/>
                    <a:pt x="2176" y="1246"/>
                  </a:cubicBezTo>
                  <a:cubicBezTo>
                    <a:pt x="2176" y="1244"/>
                    <a:pt x="2176" y="1245"/>
                    <a:pt x="2175" y="1244"/>
                  </a:cubicBezTo>
                  <a:cubicBezTo>
                    <a:pt x="2173" y="1246"/>
                    <a:pt x="2170" y="1245"/>
                    <a:pt x="2167" y="1245"/>
                  </a:cubicBezTo>
                  <a:cubicBezTo>
                    <a:pt x="2169" y="1243"/>
                    <a:pt x="2169" y="1242"/>
                    <a:pt x="2169" y="1240"/>
                  </a:cubicBezTo>
                  <a:cubicBezTo>
                    <a:pt x="2168" y="1237"/>
                    <a:pt x="2168" y="1238"/>
                    <a:pt x="2165" y="1239"/>
                  </a:cubicBezTo>
                  <a:cubicBezTo>
                    <a:pt x="2164" y="1239"/>
                    <a:pt x="2162" y="1242"/>
                    <a:pt x="2160" y="1241"/>
                  </a:cubicBezTo>
                  <a:cubicBezTo>
                    <a:pt x="2158" y="1239"/>
                    <a:pt x="2160" y="1236"/>
                    <a:pt x="2162" y="1235"/>
                  </a:cubicBezTo>
                  <a:cubicBezTo>
                    <a:pt x="2159" y="1234"/>
                    <a:pt x="2157" y="1236"/>
                    <a:pt x="2155" y="1236"/>
                  </a:cubicBezTo>
                  <a:cubicBezTo>
                    <a:pt x="2156" y="1234"/>
                    <a:pt x="2159" y="1233"/>
                    <a:pt x="2159" y="1231"/>
                  </a:cubicBezTo>
                  <a:cubicBezTo>
                    <a:pt x="2159" y="1231"/>
                    <a:pt x="2158" y="1231"/>
                    <a:pt x="2158" y="1231"/>
                  </a:cubicBezTo>
                  <a:cubicBezTo>
                    <a:pt x="2159" y="1230"/>
                    <a:pt x="2158" y="1229"/>
                    <a:pt x="2158" y="1228"/>
                  </a:cubicBezTo>
                  <a:cubicBezTo>
                    <a:pt x="2156" y="1228"/>
                    <a:pt x="2154" y="1228"/>
                    <a:pt x="2152" y="1227"/>
                  </a:cubicBezTo>
                  <a:cubicBezTo>
                    <a:pt x="2152" y="1224"/>
                    <a:pt x="2152" y="1220"/>
                    <a:pt x="2152" y="1218"/>
                  </a:cubicBezTo>
                  <a:cubicBezTo>
                    <a:pt x="2152" y="1216"/>
                    <a:pt x="2154" y="1214"/>
                    <a:pt x="2152" y="1213"/>
                  </a:cubicBezTo>
                  <a:cubicBezTo>
                    <a:pt x="2150" y="1212"/>
                    <a:pt x="2148" y="1215"/>
                    <a:pt x="2147" y="1216"/>
                  </a:cubicBezTo>
                  <a:cubicBezTo>
                    <a:pt x="2147" y="1216"/>
                    <a:pt x="2145" y="1216"/>
                    <a:pt x="2144" y="1217"/>
                  </a:cubicBezTo>
                  <a:cubicBezTo>
                    <a:pt x="2145" y="1214"/>
                    <a:pt x="2144" y="1213"/>
                    <a:pt x="2141" y="1214"/>
                  </a:cubicBezTo>
                  <a:cubicBezTo>
                    <a:pt x="2142" y="1213"/>
                    <a:pt x="2141" y="1213"/>
                    <a:pt x="2142" y="1212"/>
                  </a:cubicBezTo>
                  <a:cubicBezTo>
                    <a:pt x="2141" y="1210"/>
                    <a:pt x="2143" y="1209"/>
                    <a:pt x="2141" y="1207"/>
                  </a:cubicBezTo>
                  <a:cubicBezTo>
                    <a:pt x="2141" y="1207"/>
                    <a:pt x="2142" y="1201"/>
                    <a:pt x="2142" y="1201"/>
                  </a:cubicBezTo>
                  <a:cubicBezTo>
                    <a:pt x="2139" y="1201"/>
                    <a:pt x="2135" y="1202"/>
                    <a:pt x="2133" y="1197"/>
                  </a:cubicBezTo>
                  <a:cubicBezTo>
                    <a:pt x="2134" y="1197"/>
                    <a:pt x="2134" y="1197"/>
                    <a:pt x="2134" y="1197"/>
                  </a:cubicBezTo>
                  <a:cubicBezTo>
                    <a:pt x="2134" y="1197"/>
                    <a:pt x="2134" y="1196"/>
                    <a:pt x="2134" y="1196"/>
                  </a:cubicBezTo>
                  <a:cubicBezTo>
                    <a:pt x="2131" y="1196"/>
                    <a:pt x="2131" y="1194"/>
                    <a:pt x="2133" y="1192"/>
                  </a:cubicBezTo>
                  <a:cubicBezTo>
                    <a:pt x="2125" y="1193"/>
                    <a:pt x="2131" y="1188"/>
                    <a:pt x="2132" y="1185"/>
                  </a:cubicBezTo>
                  <a:cubicBezTo>
                    <a:pt x="2131" y="1183"/>
                    <a:pt x="2129" y="1182"/>
                    <a:pt x="2128" y="1181"/>
                  </a:cubicBezTo>
                  <a:cubicBezTo>
                    <a:pt x="2129" y="1180"/>
                    <a:pt x="2130" y="1178"/>
                    <a:pt x="2131" y="1177"/>
                  </a:cubicBezTo>
                  <a:cubicBezTo>
                    <a:pt x="2131" y="1177"/>
                    <a:pt x="2131" y="1177"/>
                    <a:pt x="2131" y="1178"/>
                  </a:cubicBezTo>
                  <a:cubicBezTo>
                    <a:pt x="2137" y="1175"/>
                    <a:pt x="2127" y="1170"/>
                    <a:pt x="2131" y="1169"/>
                  </a:cubicBezTo>
                  <a:cubicBezTo>
                    <a:pt x="2132" y="1167"/>
                    <a:pt x="2133" y="1165"/>
                    <a:pt x="2133" y="1163"/>
                  </a:cubicBezTo>
                  <a:cubicBezTo>
                    <a:pt x="2129" y="1163"/>
                    <a:pt x="2126" y="1164"/>
                    <a:pt x="2125" y="1160"/>
                  </a:cubicBezTo>
                  <a:cubicBezTo>
                    <a:pt x="2124" y="1156"/>
                    <a:pt x="2128" y="1152"/>
                    <a:pt x="2122" y="1150"/>
                  </a:cubicBezTo>
                  <a:cubicBezTo>
                    <a:pt x="2119" y="1149"/>
                    <a:pt x="2118" y="1150"/>
                    <a:pt x="2117" y="1148"/>
                  </a:cubicBezTo>
                  <a:cubicBezTo>
                    <a:pt x="2116" y="1147"/>
                    <a:pt x="2116" y="1144"/>
                    <a:pt x="2116" y="1143"/>
                  </a:cubicBezTo>
                  <a:cubicBezTo>
                    <a:pt x="2116" y="1141"/>
                    <a:pt x="2117" y="1139"/>
                    <a:pt x="2117" y="1138"/>
                  </a:cubicBezTo>
                  <a:cubicBezTo>
                    <a:pt x="2117" y="1136"/>
                    <a:pt x="2119" y="1136"/>
                    <a:pt x="2118" y="1133"/>
                  </a:cubicBezTo>
                  <a:cubicBezTo>
                    <a:pt x="2118" y="1133"/>
                    <a:pt x="2117" y="1133"/>
                    <a:pt x="2117" y="1133"/>
                  </a:cubicBezTo>
                  <a:cubicBezTo>
                    <a:pt x="2120" y="1128"/>
                    <a:pt x="2106" y="1131"/>
                    <a:pt x="2105" y="1130"/>
                  </a:cubicBezTo>
                  <a:cubicBezTo>
                    <a:pt x="2106" y="1129"/>
                    <a:pt x="2108" y="1128"/>
                    <a:pt x="2109" y="1127"/>
                  </a:cubicBezTo>
                  <a:cubicBezTo>
                    <a:pt x="2109" y="1126"/>
                    <a:pt x="2108" y="1125"/>
                    <a:pt x="2108" y="1124"/>
                  </a:cubicBezTo>
                  <a:cubicBezTo>
                    <a:pt x="2110" y="1121"/>
                    <a:pt x="2113" y="1122"/>
                    <a:pt x="2115" y="1124"/>
                  </a:cubicBezTo>
                  <a:cubicBezTo>
                    <a:pt x="2116" y="1119"/>
                    <a:pt x="2116" y="1117"/>
                    <a:pt x="2111" y="1115"/>
                  </a:cubicBezTo>
                  <a:cubicBezTo>
                    <a:pt x="2111" y="1114"/>
                    <a:pt x="2107" y="1111"/>
                    <a:pt x="2106" y="1111"/>
                  </a:cubicBezTo>
                  <a:cubicBezTo>
                    <a:pt x="2104" y="1111"/>
                    <a:pt x="2103" y="1109"/>
                    <a:pt x="2103" y="1107"/>
                  </a:cubicBezTo>
                  <a:cubicBezTo>
                    <a:pt x="2103" y="1107"/>
                    <a:pt x="2102" y="1107"/>
                    <a:pt x="2102" y="1107"/>
                  </a:cubicBezTo>
                  <a:cubicBezTo>
                    <a:pt x="2102" y="1108"/>
                    <a:pt x="2102" y="1110"/>
                    <a:pt x="2102" y="1110"/>
                  </a:cubicBezTo>
                  <a:cubicBezTo>
                    <a:pt x="2101" y="1111"/>
                    <a:pt x="2099" y="1110"/>
                    <a:pt x="2098" y="1110"/>
                  </a:cubicBezTo>
                  <a:cubicBezTo>
                    <a:pt x="2100" y="1108"/>
                    <a:pt x="2098" y="1105"/>
                    <a:pt x="2098" y="1103"/>
                  </a:cubicBezTo>
                  <a:cubicBezTo>
                    <a:pt x="2096" y="1102"/>
                    <a:pt x="2095" y="1101"/>
                    <a:pt x="2095" y="1100"/>
                  </a:cubicBezTo>
                  <a:cubicBezTo>
                    <a:pt x="2095" y="1100"/>
                    <a:pt x="2094" y="1100"/>
                    <a:pt x="2094" y="1100"/>
                  </a:cubicBezTo>
                  <a:cubicBezTo>
                    <a:pt x="2094" y="1100"/>
                    <a:pt x="2094" y="1101"/>
                    <a:pt x="2094" y="1101"/>
                  </a:cubicBezTo>
                  <a:cubicBezTo>
                    <a:pt x="2091" y="1101"/>
                    <a:pt x="2089" y="1101"/>
                    <a:pt x="2086" y="1101"/>
                  </a:cubicBezTo>
                  <a:cubicBezTo>
                    <a:pt x="2089" y="1101"/>
                    <a:pt x="2091" y="1100"/>
                    <a:pt x="2092" y="1098"/>
                  </a:cubicBezTo>
                  <a:cubicBezTo>
                    <a:pt x="2090" y="1098"/>
                    <a:pt x="2090" y="1097"/>
                    <a:pt x="2092" y="1096"/>
                  </a:cubicBezTo>
                  <a:cubicBezTo>
                    <a:pt x="2092" y="1094"/>
                    <a:pt x="2092" y="1093"/>
                    <a:pt x="2092" y="1092"/>
                  </a:cubicBezTo>
                  <a:cubicBezTo>
                    <a:pt x="2092" y="1092"/>
                    <a:pt x="2091" y="1092"/>
                    <a:pt x="2091" y="1091"/>
                  </a:cubicBezTo>
                  <a:cubicBezTo>
                    <a:pt x="2091" y="1090"/>
                    <a:pt x="2090" y="1088"/>
                    <a:pt x="2090" y="1086"/>
                  </a:cubicBezTo>
                  <a:cubicBezTo>
                    <a:pt x="2091" y="1085"/>
                    <a:pt x="2093" y="1085"/>
                    <a:pt x="2092" y="1083"/>
                  </a:cubicBezTo>
                  <a:cubicBezTo>
                    <a:pt x="2088" y="1084"/>
                    <a:pt x="2085" y="1083"/>
                    <a:pt x="2081" y="1083"/>
                  </a:cubicBezTo>
                  <a:cubicBezTo>
                    <a:pt x="2080" y="1080"/>
                    <a:pt x="2084" y="1078"/>
                    <a:pt x="2084" y="1075"/>
                  </a:cubicBezTo>
                  <a:cubicBezTo>
                    <a:pt x="2085" y="1072"/>
                    <a:pt x="2084" y="1069"/>
                    <a:pt x="2083" y="1066"/>
                  </a:cubicBezTo>
                  <a:cubicBezTo>
                    <a:pt x="2083" y="1067"/>
                    <a:pt x="2078" y="1063"/>
                    <a:pt x="2081" y="1063"/>
                  </a:cubicBezTo>
                  <a:cubicBezTo>
                    <a:pt x="2072" y="1065"/>
                    <a:pt x="2079" y="1060"/>
                    <a:pt x="2076" y="1056"/>
                  </a:cubicBezTo>
                  <a:cubicBezTo>
                    <a:pt x="2077" y="1056"/>
                    <a:pt x="2077" y="1055"/>
                    <a:pt x="2078" y="1055"/>
                  </a:cubicBezTo>
                  <a:cubicBezTo>
                    <a:pt x="2075" y="1054"/>
                    <a:pt x="2072" y="1054"/>
                    <a:pt x="2068" y="1053"/>
                  </a:cubicBezTo>
                  <a:cubicBezTo>
                    <a:pt x="2072" y="1051"/>
                    <a:pt x="2072" y="1042"/>
                    <a:pt x="2067" y="1042"/>
                  </a:cubicBezTo>
                  <a:cubicBezTo>
                    <a:pt x="2068" y="1041"/>
                    <a:pt x="2067" y="1040"/>
                    <a:pt x="2067" y="1039"/>
                  </a:cubicBezTo>
                  <a:cubicBezTo>
                    <a:pt x="2066" y="1039"/>
                    <a:pt x="2062" y="1040"/>
                    <a:pt x="2061" y="1037"/>
                  </a:cubicBezTo>
                  <a:cubicBezTo>
                    <a:pt x="2061" y="1036"/>
                    <a:pt x="2066" y="1034"/>
                    <a:pt x="2061" y="1033"/>
                  </a:cubicBezTo>
                  <a:cubicBezTo>
                    <a:pt x="2062" y="1032"/>
                    <a:pt x="2062" y="1031"/>
                    <a:pt x="2062" y="1029"/>
                  </a:cubicBezTo>
                  <a:cubicBezTo>
                    <a:pt x="2061" y="1029"/>
                    <a:pt x="2060" y="1029"/>
                    <a:pt x="2059" y="1029"/>
                  </a:cubicBezTo>
                  <a:cubicBezTo>
                    <a:pt x="2059" y="1027"/>
                    <a:pt x="2058" y="1025"/>
                    <a:pt x="2056" y="1025"/>
                  </a:cubicBezTo>
                  <a:cubicBezTo>
                    <a:pt x="2058" y="1021"/>
                    <a:pt x="2051" y="1022"/>
                    <a:pt x="2055" y="1019"/>
                  </a:cubicBezTo>
                  <a:cubicBezTo>
                    <a:pt x="2054" y="1017"/>
                    <a:pt x="2053" y="1014"/>
                    <a:pt x="2052" y="1012"/>
                  </a:cubicBezTo>
                  <a:cubicBezTo>
                    <a:pt x="2052" y="1011"/>
                    <a:pt x="2051" y="1009"/>
                    <a:pt x="2050" y="1008"/>
                  </a:cubicBezTo>
                  <a:cubicBezTo>
                    <a:pt x="2049" y="1007"/>
                    <a:pt x="2049" y="1006"/>
                    <a:pt x="2049" y="1005"/>
                  </a:cubicBezTo>
                  <a:cubicBezTo>
                    <a:pt x="2048" y="1003"/>
                    <a:pt x="2047" y="1004"/>
                    <a:pt x="2047" y="1001"/>
                  </a:cubicBezTo>
                  <a:cubicBezTo>
                    <a:pt x="2047" y="1000"/>
                    <a:pt x="2047" y="999"/>
                    <a:pt x="2047" y="998"/>
                  </a:cubicBezTo>
                  <a:cubicBezTo>
                    <a:pt x="2047" y="994"/>
                    <a:pt x="2045" y="990"/>
                    <a:pt x="2044" y="987"/>
                  </a:cubicBezTo>
                  <a:cubicBezTo>
                    <a:pt x="2043" y="983"/>
                    <a:pt x="2042" y="980"/>
                    <a:pt x="2038" y="979"/>
                  </a:cubicBezTo>
                  <a:cubicBezTo>
                    <a:pt x="2039" y="973"/>
                    <a:pt x="2031" y="976"/>
                    <a:pt x="2030" y="980"/>
                  </a:cubicBezTo>
                  <a:cubicBezTo>
                    <a:pt x="2030" y="982"/>
                    <a:pt x="2032" y="984"/>
                    <a:pt x="2031" y="986"/>
                  </a:cubicBezTo>
                  <a:cubicBezTo>
                    <a:pt x="2031" y="989"/>
                    <a:pt x="2030" y="990"/>
                    <a:pt x="2029" y="993"/>
                  </a:cubicBezTo>
                  <a:cubicBezTo>
                    <a:pt x="2027" y="999"/>
                    <a:pt x="2025" y="1002"/>
                    <a:pt x="2022" y="1007"/>
                  </a:cubicBezTo>
                  <a:cubicBezTo>
                    <a:pt x="2019" y="1011"/>
                    <a:pt x="2018" y="1015"/>
                    <a:pt x="2012" y="1016"/>
                  </a:cubicBezTo>
                  <a:cubicBezTo>
                    <a:pt x="2013" y="1019"/>
                    <a:pt x="2014" y="1024"/>
                    <a:pt x="2015" y="1027"/>
                  </a:cubicBezTo>
                  <a:cubicBezTo>
                    <a:pt x="2015" y="1031"/>
                    <a:pt x="2013" y="1035"/>
                    <a:pt x="2011" y="1039"/>
                  </a:cubicBezTo>
                  <a:cubicBezTo>
                    <a:pt x="2008" y="1045"/>
                    <a:pt x="2008" y="1056"/>
                    <a:pt x="2000" y="1059"/>
                  </a:cubicBezTo>
                  <a:cubicBezTo>
                    <a:pt x="2000" y="1062"/>
                    <a:pt x="2001" y="1066"/>
                    <a:pt x="1999" y="1068"/>
                  </a:cubicBezTo>
                  <a:cubicBezTo>
                    <a:pt x="1996" y="1070"/>
                    <a:pt x="1993" y="1069"/>
                    <a:pt x="1992" y="1065"/>
                  </a:cubicBezTo>
                  <a:cubicBezTo>
                    <a:pt x="1991" y="1067"/>
                    <a:pt x="1989" y="1067"/>
                    <a:pt x="1988" y="1069"/>
                  </a:cubicBezTo>
                  <a:cubicBezTo>
                    <a:pt x="1986" y="1071"/>
                    <a:pt x="1987" y="1073"/>
                    <a:pt x="1986" y="1074"/>
                  </a:cubicBezTo>
                  <a:cubicBezTo>
                    <a:pt x="1984" y="1079"/>
                    <a:pt x="1982" y="1081"/>
                    <a:pt x="1977" y="1083"/>
                  </a:cubicBezTo>
                  <a:cubicBezTo>
                    <a:pt x="1974" y="1086"/>
                    <a:pt x="1966" y="1095"/>
                    <a:pt x="1961" y="1093"/>
                  </a:cubicBezTo>
                  <a:cubicBezTo>
                    <a:pt x="1961" y="1091"/>
                    <a:pt x="1960" y="1089"/>
                    <a:pt x="1958" y="1088"/>
                  </a:cubicBezTo>
                  <a:cubicBezTo>
                    <a:pt x="1956" y="1093"/>
                    <a:pt x="1953" y="1087"/>
                    <a:pt x="1952" y="1086"/>
                  </a:cubicBezTo>
                  <a:cubicBezTo>
                    <a:pt x="1950" y="1085"/>
                    <a:pt x="1951" y="1083"/>
                    <a:pt x="1950" y="1082"/>
                  </a:cubicBezTo>
                  <a:cubicBezTo>
                    <a:pt x="1949" y="1081"/>
                    <a:pt x="1948" y="1082"/>
                    <a:pt x="1947" y="1082"/>
                  </a:cubicBezTo>
                  <a:cubicBezTo>
                    <a:pt x="1940" y="1078"/>
                    <a:pt x="1939" y="1076"/>
                    <a:pt x="1938" y="1068"/>
                  </a:cubicBezTo>
                  <a:cubicBezTo>
                    <a:pt x="1935" y="1066"/>
                    <a:pt x="1930" y="1062"/>
                    <a:pt x="1926" y="1062"/>
                  </a:cubicBezTo>
                  <a:cubicBezTo>
                    <a:pt x="1921" y="1062"/>
                    <a:pt x="1917" y="1062"/>
                    <a:pt x="1912" y="1061"/>
                  </a:cubicBezTo>
                  <a:cubicBezTo>
                    <a:pt x="1913" y="1061"/>
                    <a:pt x="1915" y="1061"/>
                    <a:pt x="1916" y="1061"/>
                  </a:cubicBezTo>
                  <a:cubicBezTo>
                    <a:pt x="1915" y="1057"/>
                    <a:pt x="1920" y="1054"/>
                    <a:pt x="1917" y="1052"/>
                  </a:cubicBezTo>
                  <a:cubicBezTo>
                    <a:pt x="1915" y="1050"/>
                    <a:pt x="1909" y="1052"/>
                    <a:pt x="1907" y="1052"/>
                  </a:cubicBezTo>
                  <a:cubicBezTo>
                    <a:pt x="1908" y="1049"/>
                    <a:pt x="1915" y="1046"/>
                    <a:pt x="1914" y="1042"/>
                  </a:cubicBezTo>
                  <a:cubicBezTo>
                    <a:pt x="1913" y="1036"/>
                    <a:pt x="1907" y="1041"/>
                    <a:pt x="1903" y="1041"/>
                  </a:cubicBezTo>
                  <a:cubicBezTo>
                    <a:pt x="1906" y="1037"/>
                    <a:pt x="1903" y="1036"/>
                    <a:pt x="1903" y="1033"/>
                  </a:cubicBezTo>
                  <a:cubicBezTo>
                    <a:pt x="1903" y="1028"/>
                    <a:pt x="1905" y="1029"/>
                    <a:pt x="1906" y="1026"/>
                  </a:cubicBezTo>
                  <a:cubicBezTo>
                    <a:pt x="1908" y="1021"/>
                    <a:pt x="1907" y="1012"/>
                    <a:pt x="1903" y="1010"/>
                  </a:cubicBezTo>
                  <a:cubicBezTo>
                    <a:pt x="1903" y="1006"/>
                    <a:pt x="1899" y="1005"/>
                    <a:pt x="1896" y="1005"/>
                  </a:cubicBezTo>
                  <a:cubicBezTo>
                    <a:pt x="1900" y="1002"/>
                    <a:pt x="1906" y="1001"/>
                    <a:pt x="1906" y="995"/>
                  </a:cubicBezTo>
                  <a:cubicBezTo>
                    <a:pt x="1905" y="991"/>
                    <a:pt x="1898" y="986"/>
                    <a:pt x="1902" y="981"/>
                  </a:cubicBezTo>
                  <a:cubicBezTo>
                    <a:pt x="1902" y="979"/>
                    <a:pt x="1901" y="979"/>
                    <a:pt x="1904" y="977"/>
                  </a:cubicBezTo>
                  <a:cubicBezTo>
                    <a:pt x="1903" y="971"/>
                    <a:pt x="1903" y="967"/>
                    <a:pt x="1910" y="964"/>
                  </a:cubicBezTo>
                  <a:cubicBezTo>
                    <a:pt x="1910" y="961"/>
                    <a:pt x="1911" y="958"/>
                    <a:pt x="1910" y="955"/>
                  </a:cubicBezTo>
                  <a:cubicBezTo>
                    <a:pt x="1909" y="952"/>
                    <a:pt x="1907" y="952"/>
                    <a:pt x="1907" y="947"/>
                  </a:cubicBezTo>
                  <a:cubicBezTo>
                    <a:pt x="1905" y="947"/>
                    <a:pt x="1904" y="947"/>
                    <a:pt x="1902" y="948"/>
                  </a:cubicBezTo>
                  <a:cubicBezTo>
                    <a:pt x="1903" y="950"/>
                    <a:pt x="1903" y="952"/>
                    <a:pt x="1903" y="954"/>
                  </a:cubicBezTo>
                  <a:cubicBezTo>
                    <a:pt x="1902" y="954"/>
                    <a:pt x="1901" y="954"/>
                    <a:pt x="1901" y="954"/>
                  </a:cubicBezTo>
                  <a:cubicBezTo>
                    <a:pt x="1901" y="958"/>
                    <a:pt x="1894" y="961"/>
                    <a:pt x="1893" y="957"/>
                  </a:cubicBezTo>
                  <a:cubicBezTo>
                    <a:pt x="1892" y="954"/>
                    <a:pt x="1899" y="954"/>
                    <a:pt x="1897" y="949"/>
                  </a:cubicBezTo>
                  <a:cubicBezTo>
                    <a:pt x="1895" y="949"/>
                    <a:pt x="1893" y="948"/>
                    <a:pt x="1891" y="948"/>
                  </a:cubicBezTo>
                  <a:cubicBezTo>
                    <a:pt x="1892" y="948"/>
                    <a:pt x="1893" y="947"/>
                    <a:pt x="1894" y="946"/>
                  </a:cubicBezTo>
                  <a:cubicBezTo>
                    <a:pt x="1891" y="942"/>
                    <a:pt x="1884" y="948"/>
                    <a:pt x="1880" y="948"/>
                  </a:cubicBezTo>
                  <a:cubicBezTo>
                    <a:pt x="1875" y="949"/>
                    <a:pt x="1873" y="945"/>
                    <a:pt x="1869" y="944"/>
                  </a:cubicBezTo>
                  <a:cubicBezTo>
                    <a:pt x="1865" y="942"/>
                    <a:pt x="1861" y="944"/>
                    <a:pt x="1857" y="941"/>
                  </a:cubicBezTo>
                  <a:cubicBezTo>
                    <a:pt x="1856" y="940"/>
                    <a:pt x="1857" y="938"/>
                    <a:pt x="1854" y="936"/>
                  </a:cubicBezTo>
                  <a:cubicBezTo>
                    <a:pt x="1853" y="935"/>
                    <a:pt x="1851" y="935"/>
                    <a:pt x="1849" y="934"/>
                  </a:cubicBezTo>
                  <a:cubicBezTo>
                    <a:pt x="1848" y="932"/>
                    <a:pt x="1849" y="930"/>
                    <a:pt x="1851" y="928"/>
                  </a:cubicBezTo>
                  <a:cubicBezTo>
                    <a:pt x="1845" y="921"/>
                    <a:pt x="1855" y="921"/>
                    <a:pt x="1854" y="916"/>
                  </a:cubicBezTo>
                  <a:cubicBezTo>
                    <a:pt x="1850" y="915"/>
                    <a:pt x="1841" y="911"/>
                    <a:pt x="1839" y="908"/>
                  </a:cubicBezTo>
                  <a:cubicBezTo>
                    <a:pt x="1837" y="905"/>
                    <a:pt x="1838" y="904"/>
                    <a:pt x="1836" y="902"/>
                  </a:cubicBezTo>
                  <a:cubicBezTo>
                    <a:pt x="1834" y="900"/>
                    <a:pt x="1831" y="900"/>
                    <a:pt x="1830" y="899"/>
                  </a:cubicBezTo>
                  <a:cubicBezTo>
                    <a:pt x="1822" y="895"/>
                    <a:pt x="1826" y="891"/>
                    <a:pt x="1821" y="886"/>
                  </a:cubicBezTo>
                  <a:cubicBezTo>
                    <a:pt x="1817" y="883"/>
                    <a:pt x="1811" y="883"/>
                    <a:pt x="1810" y="877"/>
                  </a:cubicBezTo>
                  <a:cubicBezTo>
                    <a:pt x="1808" y="877"/>
                    <a:pt x="1803" y="874"/>
                    <a:pt x="1801" y="872"/>
                  </a:cubicBezTo>
                  <a:cubicBezTo>
                    <a:pt x="1801" y="873"/>
                    <a:pt x="1794" y="867"/>
                    <a:pt x="1797" y="867"/>
                  </a:cubicBezTo>
                  <a:cubicBezTo>
                    <a:pt x="1794" y="867"/>
                    <a:pt x="1793" y="869"/>
                    <a:pt x="1791" y="870"/>
                  </a:cubicBezTo>
                  <a:cubicBezTo>
                    <a:pt x="1790" y="871"/>
                    <a:pt x="1789" y="873"/>
                    <a:pt x="1788" y="874"/>
                  </a:cubicBezTo>
                  <a:cubicBezTo>
                    <a:pt x="1787" y="874"/>
                    <a:pt x="1785" y="873"/>
                    <a:pt x="1784" y="874"/>
                  </a:cubicBezTo>
                  <a:cubicBezTo>
                    <a:pt x="1779" y="877"/>
                    <a:pt x="1779" y="881"/>
                    <a:pt x="1772" y="881"/>
                  </a:cubicBezTo>
                  <a:cubicBezTo>
                    <a:pt x="1768" y="881"/>
                    <a:pt x="1761" y="881"/>
                    <a:pt x="1758" y="879"/>
                  </a:cubicBezTo>
                  <a:cubicBezTo>
                    <a:pt x="1752" y="878"/>
                    <a:pt x="1751" y="877"/>
                    <a:pt x="1745" y="876"/>
                  </a:cubicBezTo>
                  <a:cubicBezTo>
                    <a:pt x="1740" y="876"/>
                    <a:pt x="1734" y="874"/>
                    <a:pt x="1730" y="872"/>
                  </a:cubicBezTo>
                  <a:cubicBezTo>
                    <a:pt x="1721" y="869"/>
                    <a:pt x="1709" y="862"/>
                    <a:pt x="1699" y="861"/>
                  </a:cubicBezTo>
                  <a:cubicBezTo>
                    <a:pt x="1695" y="861"/>
                    <a:pt x="1691" y="864"/>
                    <a:pt x="1688" y="866"/>
                  </a:cubicBezTo>
                  <a:cubicBezTo>
                    <a:pt x="1680" y="870"/>
                    <a:pt x="1676" y="877"/>
                    <a:pt x="1675" y="885"/>
                  </a:cubicBezTo>
                  <a:cubicBezTo>
                    <a:pt x="1675" y="891"/>
                    <a:pt x="1677" y="895"/>
                    <a:pt x="1678" y="900"/>
                  </a:cubicBezTo>
                  <a:cubicBezTo>
                    <a:pt x="1678" y="904"/>
                    <a:pt x="1678" y="907"/>
                    <a:pt x="1679" y="910"/>
                  </a:cubicBezTo>
                  <a:cubicBezTo>
                    <a:pt x="1681" y="913"/>
                    <a:pt x="1687" y="914"/>
                    <a:pt x="1689" y="917"/>
                  </a:cubicBezTo>
                  <a:cubicBezTo>
                    <a:pt x="1690" y="920"/>
                    <a:pt x="1686" y="922"/>
                    <a:pt x="1686" y="925"/>
                  </a:cubicBezTo>
                  <a:cubicBezTo>
                    <a:pt x="1685" y="928"/>
                    <a:pt x="1687" y="931"/>
                    <a:pt x="1687" y="934"/>
                  </a:cubicBezTo>
                  <a:cubicBezTo>
                    <a:pt x="1687" y="942"/>
                    <a:pt x="1680" y="953"/>
                    <a:pt x="1674" y="957"/>
                  </a:cubicBezTo>
                  <a:cubicBezTo>
                    <a:pt x="1671" y="959"/>
                    <a:pt x="1664" y="959"/>
                    <a:pt x="1664" y="965"/>
                  </a:cubicBezTo>
                  <a:cubicBezTo>
                    <a:pt x="1668" y="965"/>
                    <a:pt x="1670" y="963"/>
                    <a:pt x="1674" y="962"/>
                  </a:cubicBezTo>
                  <a:cubicBezTo>
                    <a:pt x="1677" y="962"/>
                    <a:pt x="1687" y="963"/>
                    <a:pt x="1688" y="966"/>
                  </a:cubicBezTo>
                  <a:cubicBezTo>
                    <a:pt x="1690" y="969"/>
                    <a:pt x="1683" y="972"/>
                    <a:pt x="1691" y="976"/>
                  </a:cubicBezTo>
                  <a:cubicBezTo>
                    <a:pt x="1690" y="976"/>
                    <a:pt x="1686" y="979"/>
                    <a:pt x="1686" y="980"/>
                  </a:cubicBezTo>
                  <a:cubicBezTo>
                    <a:pt x="1686" y="984"/>
                    <a:pt x="1689" y="983"/>
                    <a:pt x="1689" y="985"/>
                  </a:cubicBezTo>
                  <a:cubicBezTo>
                    <a:pt x="1690" y="989"/>
                    <a:pt x="1687" y="992"/>
                    <a:pt x="1692" y="993"/>
                  </a:cubicBezTo>
                  <a:cubicBezTo>
                    <a:pt x="1691" y="995"/>
                    <a:pt x="1691" y="998"/>
                    <a:pt x="1690" y="1000"/>
                  </a:cubicBezTo>
                  <a:cubicBezTo>
                    <a:pt x="1696" y="1003"/>
                    <a:pt x="1702" y="1005"/>
                    <a:pt x="1692" y="1009"/>
                  </a:cubicBezTo>
                  <a:cubicBezTo>
                    <a:pt x="1693" y="1010"/>
                    <a:pt x="1694" y="1012"/>
                    <a:pt x="1696" y="1012"/>
                  </a:cubicBezTo>
                  <a:cubicBezTo>
                    <a:pt x="1694" y="1016"/>
                    <a:pt x="1693" y="1016"/>
                    <a:pt x="1691" y="1018"/>
                  </a:cubicBezTo>
                  <a:cubicBezTo>
                    <a:pt x="1689" y="1020"/>
                    <a:pt x="1686" y="1020"/>
                    <a:pt x="1684" y="1023"/>
                  </a:cubicBezTo>
                  <a:cubicBezTo>
                    <a:pt x="1684" y="1024"/>
                    <a:pt x="1686" y="1025"/>
                    <a:pt x="1686" y="1026"/>
                  </a:cubicBezTo>
                  <a:cubicBezTo>
                    <a:pt x="1686" y="1027"/>
                    <a:pt x="1684" y="1028"/>
                    <a:pt x="1684" y="1029"/>
                  </a:cubicBezTo>
                  <a:cubicBezTo>
                    <a:pt x="1683" y="1032"/>
                    <a:pt x="1682" y="1033"/>
                    <a:pt x="1683" y="1036"/>
                  </a:cubicBezTo>
                  <a:cubicBezTo>
                    <a:pt x="1684" y="1036"/>
                    <a:pt x="1685" y="1037"/>
                    <a:pt x="1686" y="1037"/>
                  </a:cubicBezTo>
                  <a:cubicBezTo>
                    <a:pt x="1684" y="1041"/>
                    <a:pt x="1681" y="1043"/>
                    <a:pt x="1677" y="1046"/>
                  </a:cubicBezTo>
                  <a:cubicBezTo>
                    <a:pt x="1671" y="1051"/>
                    <a:pt x="1667" y="1060"/>
                    <a:pt x="1664" y="1066"/>
                  </a:cubicBezTo>
                  <a:cubicBezTo>
                    <a:pt x="1663" y="1068"/>
                    <a:pt x="1660" y="1073"/>
                    <a:pt x="1661" y="1076"/>
                  </a:cubicBezTo>
                  <a:cubicBezTo>
                    <a:pt x="1663" y="1079"/>
                    <a:pt x="1670" y="1080"/>
                    <a:pt x="1671" y="1086"/>
                  </a:cubicBezTo>
                  <a:cubicBezTo>
                    <a:pt x="1678" y="1087"/>
                    <a:pt x="1684" y="1094"/>
                    <a:pt x="1690" y="1098"/>
                  </a:cubicBezTo>
                  <a:cubicBezTo>
                    <a:pt x="1694" y="1101"/>
                    <a:pt x="1698" y="1103"/>
                    <a:pt x="1700" y="1107"/>
                  </a:cubicBezTo>
                  <a:cubicBezTo>
                    <a:pt x="1701" y="1107"/>
                    <a:pt x="1705" y="1115"/>
                    <a:pt x="1704" y="1115"/>
                  </a:cubicBezTo>
                  <a:cubicBezTo>
                    <a:pt x="1713" y="1117"/>
                    <a:pt x="1712" y="1132"/>
                    <a:pt x="1714" y="1139"/>
                  </a:cubicBezTo>
                  <a:cubicBezTo>
                    <a:pt x="1715" y="1142"/>
                    <a:pt x="1717" y="1143"/>
                    <a:pt x="1718" y="1147"/>
                  </a:cubicBezTo>
                  <a:cubicBezTo>
                    <a:pt x="1718" y="1150"/>
                    <a:pt x="1718" y="1153"/>
                    <a:pt x="1718" y="1155"/>
                  </a:cubicBezTo>
                  <a:cubicBezTo>
                    <a:pt x="1719" y="1169"/>
                    <a:pt x="1722" y="1194"/>
                    <a:pt x="1714" y="1205"/>
                  </a:cubicBezTo>
                  <a:cubicBezTo>
                    <a:pt x="1710" y="1211"/>
                    <a:pt x="1706" y="1216"/>
                    <a:pt x="1702" y="1221"/>
                  </a:cubicBezTo>
                  <a:cubicBezTo>
                    <a:pt x="1697" y="1227"/>
                    <a:pt x="1694" y="1233"/>
                    <a:pt x="1688" y="1238"/>
                  </a:cubicBezTo>
                  <a:cubicBezTo>
                    <a:pt x="1685" y="1240"/>
                    <a:pt x="1683" y="1241"/>
                    <a:pt x="1680" y="1244"/>
                  </a:cubicBezTo>
                  <a:cubicBezTo>
                    <a:pt x="1673" y="1251"/>
                    <a:pt x="1668" y="1253"/>
                    <a:pt x="1659" y="1257"/>
                  </a:cubicBezTo>
                  <a:cubicBezTo>
                    <a:pt x="1655" y="1259"/>
                    <a:pt x="1650" y="1263"/>
                    <a:pt x="1646" y="1263"/>
                  </a:cubicBezTo>
                  <a:cubicBezTo>
                    <a:pt x="1647" y="1260"/>
                    <a:pt x="1651" y="1260"/>
                    <a:pt x="1652" y="1257"/>
                  </a:cubicBezTo>
                  <a:cubicBezTo>
                    <a:pt x="1649" y="1256"/>
                    <a:pt x="1644" y="1259"/>
                    <a:pt x="1640" y="1259"/>
                  </a:cubicBezTo>
                  <a:cubicBezTo>
                    <a:pt x="1637" y="1260"/>
                    <a:pt x="1635" y="1260"/>
                    <a:pt x="1632" y="1262"/>
                  </a:cubicBezTo>
                  <a:cubicBezTo>
                    <a:pt x="1634" y="1263"/>
                    <a:pt x="1635" y="1264"/>
                    <a:pt x="1637" y="1265"/>
                  </a:cubicBezTo>
                  <a:cubicBezTo>
                    <a:pt x="1635" y="1266"/>
                    <a:pt x="1634" y="1268"/>
                    <a:pt x="1634" y="1270"/>
                  </a:cubicBezTo>
                  <a:cubicBezTo>
                    <a:pt x="1639" y="1271"/>
                    <a:pt x="1637" y="1273"/>
                    <a:pt x="1638" y="1276"/>
                  </a:cubicBezTo>
                  <a:cubicBezTo>
                    <a:pt x="1639" y="1277"/>
                    <a:pt x="1641" y="1280"/>
                    <a:pt x="1641" y="1282"/>
                  </a:cubicBezTo>
                  <a:cubicBezTo>
                    <a:pt x="1642" y="1285"/>
                    <a:pt x="1643" y="1289"/>
                    <a:pt x="1645" y="1293"/>
                  </a:cubicBezTo>
                  <a:cubicBezTo>
                    <a:pt x="1653" y="1293"/>
                    <a:pt x="1651" y="1298"/>
                    <a:pt x="1651" y="1302"/>
                  </a:cubicBezTo>
                  <a:cubicBezTo>
                    <a:pt x="1650" y="1307"/>
                    <a:pt x="1651" y="1311"/>
                    <a:pt x="1651" y="1316"/>
                  </a:cubicBezTo>
                  <a:cubicBezTo>
                    <a:pt x="1651" y="1322"/>
                    <a:pt x="1652" y="1326"/>
                    <a:pt x="1653" y="1332"/>
                  </a:cubicBezTo>
                  <a:cubicBezTo>
                    <a:pt x="1653" y="1335"/>
                    <a:pt x="1653" y="1340"/>
                    <a:pt x="1653" y="1344"/>
                  </a:cubicBezTo>
                  <a:cubicBezTo>
                    <a:pt x="1659" y="1345"/>
                    <a:pt x="1657" y="1354"/>
                    <a:pt x="1658" y="1357"/>
                  </a:cubicBezTo>
                  <a:cubicBezTo>
                    <a:pt x="1660" y="1362"/>
                    <a:pt x="1665" y="1365"/>
                    <a:pt x="1666" y="1370"/>
                  </a:cubicBezTo>
                  <a:cubicBezTo>
                    <a:pt x="1667" y="1378"/>
                    <a:pt x="1662" y="1381"/>
                    <a:pt x="1658" y="1387"/>
                  </a:cubicBezTo>
                  <a:cubicBezTo>
                    <a:pt x="1658" y="1388"/>
                    <a:pt x="1655" y="1393"/>
                    <a:pt x="1655" y="1393"/>
                  </a:cubicBezTo>
                  <a:cubicBezTo>
                    <a:pt x="1653" y="1398"/>
                    <a:pt x="1653" y="1397"/>
                    <a:pt x="1655" y="1401"/>
                  </a:cubicBezTo>
                  <a:cubicBezTo>
                    <a:pt x="1656" y="1404"/>
                    <a:pt x="1658" y="1402"/>
                    <a:pt x="1658" y="1407"/>
                  </a:cubicBezTo>
                  <a:cubicBezTo>
                    <a:pt x="1658" y="1410"/>
                    <a:pt x="1658" y="1412"/>
                    <a:pt x="1656" y="1414"/>
                  </a:cubicBezTo>
                  <a:cubicBezTo>
                    <a:pt x="1654" y="1413"/>
                    <a:pt x="1654" y="1411"/>
                    <a:pt x="1654" y="1409"/>
                  </a:cubicBezTo>
                  <a:cubicBezTo>
                    <a:pt x="1650" y="1409"/>
                    <a:pt x="1648" y="1406"/>
                    <a:pt x="1648" y="1402"/>
                  </a:cubicBezTo>
                  <a:cubicBezTo>
                    <a:pt x="1644" y="1402"/>
                    <a:pt x="1644" y="1404"/>
                    <a:pt x="1642" y="1406"/>
                  </a:cubicBezTo>
                  <a:cubicBezTo>
                    <a:pt x="1641" y="1407"/>
                    <a:pt x="1642" y="1409"/>
                    <a:pt x="1641" y="1410"/>
                  </a:cubicBezTo>
                  <a:cubicBezTo>
                    <a:pt x="1640" y="1411"/>
                    <a:pt x="1637" y="1411"/>
                    <a:pt x="1637" y="1411"/>
                  </a:cubicBezTo>
                  <a:cubicBezTo>
                    <a:pt x="1634" y="1415"/>
                    <a:pt x="1635" y="1418"/>
                    <a:pt x="1634" y="1423"/>
                  </a:cubicBezTo>
                  <a:cubicBezTo>
                    <a:pt x="1630" y="1423"/>
                    <a:pt x="1627" y="1420"/>
                    <a:pt x="1624" y="1418"/>
                  </a:cubicBezTo>
                  <a:cubicBezTo>
                    <a:pt x="1620" y="1416"/>
                    <a:pt x="1618" y="1417"/>
                    <a:pt x="1616" y="1414"/>
                  </a:cubicBezTo>
                  <a:cubicBezTo>
                    <a:pt x="1612" y="1409"/>
                    <a:pt x="1614" y="1402"/>
                    <a:pt x="1611" y="1397"/>
                  </a:cubicBezTo>
                  <a:cubicBezTo>
                    <a:pt x="1609" y="1393"/>
                    <a:pt x="1604" y="1390"/>
                    <a:pt x="1601" y="1387"/>
                  </a:cubicBezTo>
                  <a:cubicBezTo>
                    <a:pt x="1596" y="1384"/>
                    <a:pt x="1593" y="1385"/>
                    <a:pt x="1590" y="1380"/>
                  </a:cubicBezTo>
                  <a:cubicBezTo>
                    <a:pt x="1587" y="1376"/>
                    <a:pt x="1587" y="1372"/>
                    <a:pt x="1586" y="1367"/>
                  </a:cubicBezTo>
                  <a:cubicBezTo>
                    <a:pt x="1583" y="1367"/>
                    <a:pt x="1578" y="1359"/>
                    <a:pt x="1576" y="1357"/>
                  </a:cubicBezTo>
                  <a:cubicBezTo>
                    <a:pt x="1574" y="1354"/>
                    <a:pt x="1569" y="1351"/>
                    <a:pt x="1568" y="1348"/>
                  </a:cubicBezTo>
                  <a:cubicBezTo>
                    <a:pt x="1564" y="1342"/>
                    <a:pt x="1570" y="1333"/>
                    <a:pt x="1570" y="1326"/>
                  </a:cubicBezTo>
                  <a:cubicBezTo>
                    <a:pt x="1570" y="1319"/>
                    <a:pt x="1573" y="1310"/>
                    <a:pt x="1571" y="1303"/>
                  </a:cubicBezTo>
                  <a:cubicBezTo>
                    <a:pt x="1569" y="1296"/>
                    <a:pt x="1562" y="1292"/>
                    <a:pt x="1563" y="1283"/>
                  </a:cubicBezTo>
                  <a:cubicBezTo>
                    <a:pt x="1563" y="1272"/>
                    <a:pt x="1576" y="1249"/>
                    <a:pt x="1557" y="1245"/>
                  </a:cubicBezTo>
                  <a:cubicBezTo>
                    <a:pt x="1556" y="1244"/>
                    <a:pt x="1554" y="1245"/>
                    <a:pt x="1552" y="1245"/>
                  </a:cubicBezTo>
                  <a:cubicBezTo>
                    <a:pt x="1551" y="1245"/>
                    <a:pt x="1548" y="1244"/>
                    <a:pt x="1547" y="1244"/>
                  </a:cubicBezTo>
                  <a:cubicBezTo>
                    <a:pt x="1543" y="1243"/>
                    <a:pt x="1538" y="1243"/>
                    <a:pt x="1534" y="1242"/>
                  </a:cubicBezTo>
                  <a:cubicBezTo>
                    <a:pt x="1529" y="1241"/>
                    <a:pt x="1525" y="1239"/>
                    <a:pt x="1521" y="1239"/>
                  </a:cubicBezTo>
                  <a:cubicBezTo>
                    <a:pt x="1516" y="1240"/>
                    <a:pt x="1512" y="1242"/>
                    <a:pt x="1508" y="1242"/>
                  </a:cubicBezTo>
                  <a:cubicBezTo>
                    <a:pt x="1498" y="1243"/>
                    <a:pt x="1491" y="1239"/>
                    <a:pt x="1484" y="1233"/>
                  </a:cubicBezTo>
                  <a:cubicBezTo>
                    <a:pt x="1480" y="1230"/>
                    <a:pt x="1477" y="1226"/>
                    <a:pt x="1473" y="1224"/>
                  </a:cubicBezTo>
                  <a:cubicBezTo>
                    <a:pt x="1470" y="1222"/>
                    <a:pt x="1466" y="1221"/>
                    <a:pt x="1462" y="1220"/>
                  </a:cubicBezTo>
                  <a:cubicBezTo>
                    <a:pt x="1455" y="1216"/>
                    <a:pt x="1448" y="1212"/>
                    <a:pt x="1441" y="1210"/>
                  </a:cubicBezTo>
                  <a:cubicBezTo>
                    <a:pt x="1433" y="1207"/>
                    <a:pt x="1426" y="1205"/>
                    <a:pt x="1422" y="1198"/>
                  </a:cubicBezTo>
                  <a:cubicBezTo>
                    <a:pt x="1420" y="1194"/>
                    <a:pt x="1418" y="1189"/>
                    <a:pt x="1416" y="1186"/>
                  </a:cubicBezTo>
                  <a:cubicBezTo>
                    <a:pt x="1414" y="1183"/>
                    <a:pt x="1416" y="1184"/>
                    <a:pt x="1412" y="1182"/>
                  </a:cubicBezTo>
                  <a:cubicBezTo>
                    <a:pt x="1408" y="1180"/>
                    <a:pt x="1405" y="1180"/>
                    <a:pt x="1401" y="1176"/>
                  </a:cubicBezTo>
                  <a:cubicBezTo>
                    <a:pt x="1398" y="1173"/>
                    <a:pt x="1395" y="1169"/>
                    <a:pt x="1392" y="1167"/>
                  </a:cubicBezTo>
                  <a:cubicBezTo>
                    <a:pt x="1389" y="1164"/>
                    <a:pt x="1383" y="1164"/>
                    <a:pt x="1379" y="1163"/>
                  </a:cubicBezTo>
                  <a:cubicBezTo>
                    <a:pt x="1374" y="1161"/>
                    <a:pt x="1370" y="1159"/>
                    <a:pt x="1365" y="1157"/>
                  </a:cubicBezTo>
                  <a:cubicBezTo>
                    <a:pt x="1363" y="1156"/>
                    <a:pt x="1360" y="1156"/>
                    <a:pt x="1358" y="1155"/>
                  </a:cubicBezTo>
                  <a:cubicBezTo>
                    <a:pt x="1356" y="1154"/>
                    <a:pt x="1355" y="1152"/>
                    <a:pt x="1353" y="1150"/>
                  </a:cubicBezTo>
                  <a:cubicBezTo>
                    <a:pt x="1349" y="1148"/>
                    <a:pt x="1344" y="1146"/>
                    <a:pt x="1340" y="1145"/>
                  </a:cubicBezTo>
                  <a:cubicBezTo>
                    <a:pt x="1330" y="1143"/>
                    <a:pt x="1323" y="1149"/>
                    <a:pt x="1314" y="1152"/>
                  </a:cubicBezTo>
                  <a:cubicBezTo>
                    <a:pt x="1309" y="1154"/>
                    <a:pt x="1296" y="1154"/>
                    <a:pt x="1292" y="1157"/>
                  </a:cubicBezTo>
                  <a:cubicBezTo>
                    <a:pt x="1296" y="1150"/>
                    <a:pt x="1298" y="1140"/>
                    <a:pt x="1295" y="1132"/>
                  </a:cubicBezTo>
                  <a:cubicBezTo>
                    <a:pt x="1293" y="1126"/>
                    <a:pt x="1289" y="1123"/>
                    <a:pt x="1287" y="1117"/>
                  </a:cubicBezTo>
                  <a:cubicBezTo>
                    <a:pt x="1285" y="1104"/>
                    <a:pt x="1281" y="1069"/>
                    <a:pt x="1264" y="1067"/>
                  </a:cubicBezTo>
                  <a:cubicBezTo>
                    <a:pt x="1260" y="1066"/>
                    <a:pt x="1254" y="1067"/>
                    <a:pt x="1251" y="1069"/>
                  </a:cubicBezTo>
                  <a:cubicBezTo>
                    <a:pt x="1249" y="1070"/>
                    <a:pt x="1246" y="1075"/>
                    <a:pt x="1242" y="1072"/>
                  </a:cubicBezTo>
                  <a:cubicBezTo>
                    <a:pt x="1241" y="1072"/>
                    <a:pt x="1240" y="1068"/>
                    <a:pt x="1240" y="1067"/>
                  </a:cubicBezTo>
                  <a:cubicBezTo>
                    <a:pt x="1238" y="1064"/>
                    <a:pt x="1237" y="1061"/>
                    <a:pt x="1236" y="1059"/>
                  </a:cubicBezTo>
                  <a:cubicBezTo>
                    <a:pt x="1235" y="1056"/>
                    <a:pt x="1233" y="1053"/>
                    <a:pt x="1233" y="1050"/>
                  </a:cubicBezTo>
                  <a:cubicBezTo>
                    <a:pt x="1232" y="1047"/>
                    <a:pt x="1234" y="1045"/>
                    <a:pt x="1235" y="1042"/>
                  </a:cubicBezTo>
                  <a:cubicBezTo>
                    <a:pt x="1237" y="1032"/>
                    <a:pt x="1231" y="1022"/>
                    <a:pt x="1232" y="1013"/>
                  </a:cubicBezTo>
                  <a:cubicBezTo>
                    <a:pt x="1232" y="1008"/>
                    <a:pt x="1234" y="1005"/>
                    <a:pt x="1234" y="1000"/>
                  </a:cubicBezTo>
                  <a:cubicBezTo>
                    <a:pt x="1235" y="998"/>
                    <a:pt x="1234" y="996"/>
                    <a:pt x="1235" y="994"/>
                  </a:cubicBezTo>
                  <a:cubicBezTo>
                    <a:pt x="1235" y="992"/>
                    <a:pt x="1237" y="991"/>
                    <a:pt x="1237" y="988"/>
                  </a:cubicBezTo>
                  <a:cubicBezTo>
                    <a:pt x="1237" y="986"/>
                    <a:pt x="1237" y="983"/>
                    <a:pt x="1237" y="982"/>
                  </a:cubicBezTo>
                  <a:cubicBezTo>
                    <a:pt x="1236" y="979"/>
                    <a:pt x="1233" y="980"/>
                    <a:pt x="1234" y="977"/>
                  </a:cubicBezTo>
                  <a:cubicBezTo>
                    <a:pt x="1238" y="977"/>
                    <a:pt x="1239" y="977"/>
                    <a:pt x="1240" y="973"/>
                  </a:cubicBezTo>
                  <a:cubicBezTo>
                    <a:pt x="1241" y="969"/>
                    <a:pt x="1243" y="965"/>
                    <a:pt x="1245" y="961"/>
                  </a:cubicBezTo>
                  <a:cubicBezTo>
                    <a:pt x="1247" y="956"/>
                    <a:pt x="1248" y="951"/>
                    <a:pt x="1251" y="948"/>
                  </a:cubicBezTo>
                  <a:cubicBezTo>
                    <a:pt x="1252" y="946"/>
                    <a:pt x="1254" y="948"/>
                    <a:pt x="1254" y="945"/>
                  </a:cubicBezTo>
                  <a:cubicBezTo>
                    <a:pt x="1254" y="943"/>
                    <a:pt x="1253" y="942"/>
                    <a:pt x="1252" y="942"/>
                  </a:cubicBezTo>
                  <a:cubicBezTo>
                    <a:pt x="1252" y="940"/>
                    <a:pt x="1253" y="938"/>
                    <a:pt x="1253" y="937"/>
                  </a:cubicBezTo>
                  <a:cubicBezTo>
                    <a:pt x="1255" y="934"/>
                    <a:pt x="1254" y="936"/>
                    <a:pt x="1256" y="934"/>
                  </a:cubicBezTo>
                  <a:cubicBezTo>
                    <a:pt x="1257" y="933"/>
                    <a:pt x="1259" y="934"/>
                    <a:pt x="1258" y="931"/>
                  </a:cubicBezTo>
                  <a:cubicBezTo>
                    <a:pt x="1258" y="929"/>
                    <a:pt x="1256" y="929"/>
                    <a:pt x="1254" y="928"/>
                  </a:cubicBezTo>
                  <a:cubicBezTo>
                    <a:pt x="1257" y="924"/>
                    <a:pt x="1259" y="918"/>
                    <a:pt x="1264" y="915"/>
                  </a:cubicBezTo>
                  <a:cubicBezTo>
                    <a:pt x="1268" y="912"/>
                    <a:pt x="1278" y="911"/>
                    <a:pt x="1270" y="904"/>
                  </a:cubicBezTo>
                  <a:cubicBezTo>
                    <a:pt x="1269" y="903"/>
                    <a:pt x="1267" y="903"/>
                    <a:pt x="1267" y="900"/>
                  </a:cubicBezTo>
                  <a:cubicBezTo>
                    <a:pt x="1270" y="901"/>
                    <a:pt x="1272" y="902"/>
                    <a:pt x="1275" y="903"/>
                  </a:cubicBezTo>
                  <a:cubicBezTo>
                    <a:pt x="1276" y="904"/>
                    <a:pt x="1279" y="907"/>
                    <a:pt x="1281" y="905"/>
                  </a:cubicBezTo>
                  <a:cubicBezTo>
                    <a:pt x="1284" y="902"/>
                    <a:pt x="1277" y="896"/>
                    <a:pt x="1274" y="896"/>
                  </a:cubicBezTo>
                  <a:cubicBezTo>
                    <a:pt x="1275" y="896"/>
                    <a:pt x="1277" y="896"/>
                    <a:pt x="1278" y="896"/>
                  </a:cubicBezTo>
                  <a:cubicBezTo>
                    <a:pt x="1278" y="895"/>
                    <a:pt x="1278" y="894"/>
                    <a:pt x="1278" y="893"/>
                  </a:cubicBezTo>
                  <a:cubicBezTo>
                    <a:pt x="1280" y="893"/>
                    <a:pt x="1282" y="892"/>
                    <a:pt x="1283" y="890"/>
                  </a:cubicBezTo>
                  <a:cubicBezTo>
                    <a:pt x="1281" y="889"/>
                    <a:pt x="1276" y="887"/>
                    <a:pt x="1280" y="886"/>
                  </a:cubicBezTo>
                  <a:cubicBezTo>
                    <a:pt x="1280" y="886"/>
                    <a:pt x="1280" y="885"/>
                    <a:pt x="1280" y="885"/>
                  </a:cubicBezTo>
                  <a:cubicBezTo>
                    <a:pt x="1282" y="885"/>
                    <a:pt x="1284" y="885"/>
                    <a:pt x="1286" y="885"/>
                  </a:cubicBezTo>
                  <a:cubicBezTo>
                    <a:pt x="1287" y="884"/>
                    <a:pt x="1287" y="881"/>
                    <a:pt x="1288" y="880"/>
                  </a:cubicBezTo>
                  <a:cubicBezTo>
                    <a:pt x="1291" y="879"/>
                    <a:pt x="1291" y="887"/>
                    <a:pt x="1295" y="888"/>
                  </a:cubicBezTo>
                  <a:cubicBezTo>
                    <a:pt x="1295" y="885"/>
                    <a:pt x="1294" y="882"/>
                    <a:pt x="1293" y="879"/>
                  </a:cubicBezTo>
                  <a:cubicBezTo>
                    <a:pt x="1293" y="877"/>
                    <a:pt x="1292" y="875"/>
                    <a:pt x="1291" y="873"/>
                  </a:cubicBezTo>
                  <a:cubicBezTo>
                    <a:pt x="1291" y="872"/>
                    <a:pt x="1289" y="871"/>
                    <a:pt x="1289" y="869"/>
                  </a:cubicBezTo>
                  <a:cubicBezTo>
                    <a:pt x="1292" y="872"/>
                    <a:pt x="1294" y="873"/>
                    <a:pt x="1298" y="873"/>
                  </a:cubicBezTo>
                  <a:cubicBezTo>
                    <a:pt x="1300" y="874"/>
                    <a:pt x="1306" y="876"/>
                    <a:pt x="1305" y="871"/>
                  </a:cubicBezTo>
                  <a:cubicBezTo>
                    <a:pt x="1303" y="871"/>
                    <a:pt x="1299" y="871"/>
                    <a:pt x="1298" y="870"/>
                  </a:cubicBezTo>
                  <a:cubicBezTo>
                    <a:pt x="1297" y="870"/>
                    <a:pt x="1295" y="865"/>
                    <a:pt x="1295" y="865"/>
                  </a:cubicBezTo>
                  <a:cubicBezTo>
                    <a:pt x="1296" y="862"/>
                    <a:pt x="1305" y="864"/>
                    <a:pt x="1307" y="866"/>
                  </a:cubicBezTo>
                  <a:cubicBezTo>
                    <a:pt x="1321" y="857"/>
                    <a:pt x="1297" y="857"/>
                    <a:pt x="1297" y="849"/>
                  </a:cubicBezTo>
                  <a:cubicBezTo>
                    <a:pt x="1300" y="847"/>
                    <a:pt x="1306" y="852"/>
                    <a:pt x="1307" y="847"/>
                  </a:cubicBezTo>
                  <a:cubicBezTo>
                    <a:pt x="1312" y="848"/>
                    <a:pt x="1318" y="849"/>
                    <a:pt x="1323" y="848"/>
                  </a:cubicBezTo>
                  <a:cubicBezTo>
                    <a:pt x="1327" y="846"/>
                    <a:pt x="1331" y="843"/>
                    <a:pt x="1336" y="842"/>
                  </a:cubicBezTo>
                  <a:cubicBezTo>
                    <a:pt x="1340" y="841"/>
                    <a:pt x="1343" y="840"/>
                    <a:pt x="1344" y="835"/>
                  </a:cubicBezTo>
                  <a:cubicBezTo>
                    <a:pt x="1346" y="831"/>
                    <a:pt x="1344" y="827"/>
                    <a:pt x="1344" y="823"/>
                  </a:cubicBezTo>
                  <a:cubicBezTo>
                    <a:pt x="1344" y="823"/>
                    <a:pt x="1343" y="823"/>
                    <a:pt x="1343" y="823"/>
                  </a:cubicBezTo>
                  <a:cubicBezTo>
                    <a:pt x="1346" y="816"/>
                    <a:pt x="1338" y="811"/>
                    <a:pt x="1333" y="807"/>
                  </a:cubicBezTo>
                  <a:cubicBezTo>
                    <a:pt x="1331" y="806"/>
                    <a:pt x="1331" y="806"/>
                    <a:pt x="1329" y="805"/>
                  </a:cubicBezTo>
                  <a:cubicBezTo>
                    <a:pt x="1327" y="804"/>
                    <a:pt x="1326" y="805"/>
                    <a:pt x="1324" y="803"/>
                  </a:cubicBezTo>
                  <a:cubicBezTo>
                    <a:pt x="1323" y="802"/>
                    <a:pt x="1317" y="797"/>
                    <a:pt x="1317" y="795"/>
                  </a:cubicBezTo>
                  <a:cubicBezTo>
                    <a:pt x="1322" y="796"/>
                    <a:pt x="1326" y="799"/>
                    <a:pt x="1331" y="802"/>
                  </a:cubicBezTo>
                  <a:cubicBezTo>
                    <a:pt x="1334" y="803"/>
                    <a:pt x="1336" y="804"/>
                    <a:pt x="1338" y="807"/>
                  </a:cubicBezTo>
                  <a:cubicBezTo>
                    <a:pt x="1340" y="809"/>
                    <a:pt x="1340" y="812"/>
                    <a:pt x="1343" y="812"/>
                  </a:cubicBezTo>
                  <a:cubicBezTo>
                    <a:pt x="1343" y="809"/>
                    <a:pt x="1346" y="809"/>
                    <a:pt x="1346" y="807"/>
                  </a:cubicBezTo>
                  <a:cubicBezTo>
                    <a:pt x="1346" y="805"/>
                    <a:pt x="1344" y="804"/>
                    <a:pt x="1342" y="803"/>
                  </a:cubicBezTo>
                  <a:cubicBezTo>
                    <a:pt x="1345" y="802"/>
                    <a:pt x="1348" y="802"/>
                    <a:pt x="1351" y="801"/>
                  </a:cubicBezTo>
                  <a:cubicBezTo>
                    <a:pt x="1354" y="801"/>
                    <a:pt x="1355" y="800"/>
                    <a:pt x="1358" y="796"/>
                  </a:cubicBezTo>
                  <a:cubicBezTo>
                    <a:pt x="1359" y="795"/>
                    <a:pt x="1361" y="791"/>
                    <a:pt x="1361" y="789"/>
                  </a:cubicBezTo>
                  <a:cubicBezTo>
                    <a:pt x="1361" y="787"/>
                    <a:pt x="1357" y="785"/>
                    <a:pt x="1359" y="782"/>
                  </a:cubicBezTo>
                  <a:cubicBezTo>
                    <a:pt x="1359" y="783"/>
                    <a:pt x="1359" y="784"/>
                    <a:pt x="1359" y="784"/>
                  </a:cubicBezTo>
                  <a:cubicBezTo>
                    <a:pt x="1360" y="785"/>
                    <a:pt x="1361" y="785"/>
                    <a:pt x="1362" y="785"/>
                  </a:cubicBezTo>
                  <a:cubicBezTo>
                    <a:pt x="1362" y="784"/>
                    <a:pt x="1362" y="783"/>
                    <a:pt x="1362" y="782"/>
                  </a:cubicBezTo>
                  <a:cubicBezTo>
                    <a:pt x="1369" y="784"/>
                    <a:pt x="1363" y="768"/>
                    <a:pt x="1361" y="768"/>
                  </a:cubicBezTo>
                  <a:cubicBezTo>
                    <a:pt x="1365" y="767"/>
                    <a:pt x="1366" y="772"/>
                    <a:pt x="1367" y="774"/>
                  </a:cubicBezTo>
                  <a:cubicBezTo>
                    <a:pt x="1367" y="773"/>
                    <a:pt x="1370" y="777"/>
                    <a:pt x="1370" y="777"/>
                  </a:cubicBezTo>
                  <a:cubicBezTo>
                    <a:pt x="1371" y="778"/>
                    <a:pt x="1372" y="778"/>
                    <a:pt x="1374" y="778"/>
                  </a:cubicBezTo>
                  <a:cubicBezTo>
                    <a:pt x="1374" y="777"/>
                    <a:pt x="1374" y="776"/>
                    <a:pt x="1374" y="776"/>
                  </a:cubicBezTo>
                  <a:cubicBezTo>
                    <a:pt x="1378" y="776"/>
                    <a:pt x="1380" y="784"/>
                    <a:pt x="1385" y="780"/>
                  </a:cubicBezTo>
                  <a:cubicBezTo>
                    <a:pt x="1385" y="779"/>
                    <a:pt x="1385" y="778"/>
                    <a:pt x="1385" y="777"/>
                  </a:cubicBezTo>
                  <a:cubicBezTo>
                    <a:pt x="1388" y="777"/>
                    <a:pt x="1390" y="779"/>
                    <a:pt x="1393" y="779"/>
                  </a:cubicBezTo>
                  <a:cubicBezTo>
                    <a:pt x="1399" y="780"/>
                    <a:pt x="1403" y="774"/>
                    <a:pt x="1407" y="771"/>
                  </a:cubicBezTo>
                  <a:cubicBezTo>
                    <a:pt x="1409" y="769"/>
                    <a:pt x="1412" y="768"/>
                    <a:pt x="1413" y="765"/>
                  </a:cubicBezTo>
                  <a:cubicBezTo>
                    <a:pt x="1415" y="763"/>
                    <a:pt x="1414" y="760"/>
                    <a:pt x="1415" y="758"/>
                  </a:cubicBezTo>
                  <a:cubicBezTo>
                    <a:pt x="1416" y="757"/>
                    <a:pt x="1417" y="757"/>
                    <a:pt x="1417" y="755"/>
                  </a:cubicBezTo>
                  <a:cubicBezTo>
                    <a:pt x="1418" y="755"/>
                    <a:pt x="1417" y="753"/>
                    <a:pt x="1417" y="752"/>
                  </a:cubicBezTo>
                  <a:cubicBezTo>
                    <a:pt x="1418" y="749"/>
                    <a:pt x="1419" y="747"/>
                    <a:pt x="1421" y="745"/>
                  </a:cubicBezTo>
                  <a:cubicBezTo>
                    <a:pt x="1424" y="743"/>
                    <a:pt x="1426" y="745"/>
                    <a:pt x="1427" y="741"/>
                  </a:cubicBezTo>
                  <a:cubicBezTo>
                    <a:pt x="1427" y="739"/>
                    <a:pt x="1426" y="736"/>
                    <a:pt x="1426" y="734"/>
                  </a:cubicBezTo>
                  <a:cubicBezTo>
                    <a:pt x="1431" y="734"/>
                    <a:pt x="1433" y="730"/>
                    <a:pt x="1435" y="726"/>
                  </a:cubicBezTo>
                  <a:cubicBezTo>
                    <a:pt x="1435" y="725"/>
                    <a:pt x="1435" y="722"/>
                    <a:pt x="1436" y="721"/>
                  </a:cubicBezTo>
                  <a:cubicBezTo>
                    <a:pt x="1437" y="719"/>
                    <a:pt x="1439" y="719"/>
                    <a:pt x="1440" y="718"/>
                  </a:cubicBezTo>
                  <a:cubicBezTo>
                    <a:pt x="1440" y="717"/>
                    <a:pt x="1439" y="716"/>
                    <a:pt x="1439" y="715"/>
                  </a:cubicBezTo>
                  <a:cubicBezTo>
                    <a:pt x="1441" y="711"/>
                    <a:pt x="1443" y="708"/>
                    <a:pt x="1441" y="703"/>
                  </a:cubicBezTo>
                  <a:cubicBezTo>
                    <a:pt x="1437" y="696"/>
                    <a:pt x="1423" y="697"/>
                    <a:pt x="1415" y="697"/>
                  </a:cubicBezTo>
                  <a:cubicBezTo>
                    <a:pt x="1409" y="697"/>
                    <a:pt x="1403" y="696"/>
                    <a:pt x="1397" y="695"/>
                  </a:cubicBezTo>
                  <a:cubicBezTo>
                    <a:pt x="1395" y="694"/>
                    <a:pt x="1388" y="694"/>
                    <a:pt x="1386" y="693"/>
                  </a:cubicBezTo>
                  <a:cubicBezTo>
                    <a:pt x="1385" y="692"/>
                    <a:pt x="1386" y="691"/>
                    <a:pt x="1385" y="689"/>
                  </a:cubicBezTo>
                  <a:cubicBezTo>
                    <a:pt x="1384" y="688"/>
                    <a:pt x="1383" y="687"/>
                    <a:pt x="1381" y="686"/>
                  </a:cubicBezTo>
                  <a:cubicBezTo>
                    <a:pt x="1377" y="682"/>
                    <a:pt x="1375" y="677"/>
                    <a:pt x="1372" y="672"/>
                  </a:cubicBezTo>
                  <a:cubicBezTo>
                    <a:pt x="1370" y="670"/>
                    <a:pt x="1371" y="670"/>
                    <a:pt x="1368" y="668"/>
                  </a:cubicBezTo>
                  <a:cubicBezTo>
                    <a:pt x="1367" y="668"/>
                    <a:pt x="1365" y="667"/>
                    <a:pt x="1364" y="666"/>
                  </a:cubicBezTo>
                  <a:cubicBezTo>
                    <a:pt x="1361" y="664"/>
                    <a:pt x="1359" y="663"/>
                    <a:pt x="1356" y="662"/>
                  </a:cubicBezTo>
                  <a:cubicBezTo>
                    <a:pt x="1355" y="661"/>
                    <a:pt x="1356" y="660"/>
                    <a:pt x="1356" y="659"/>
                  </a:cubicBezTo>
                  <a:cubicBezTo>
                    <a:pt x="1360" y="659"/>
                    <a:pt x="1362" y="661"/>
                    <a:pt x="1365" y="661"/>
                  </a:cubicBezTo>
                  <a:cubicBezTo>
                    <a:pt x="1369" y="662"/>
                    <a:pt x="1367" y="658"/>
                    <a:pt x="1366" y="655"/>
                  </a:cubicBezTo>
                  <a:cubicBezTo>
                    <a:pt x="1370" y="655"/>
                    <a:pt x="1374" y="660"/>
                    <a:pt x="1377" y="662"/>
                  </a:cubicBezTo>
                  <a:cubicBezTo>
                    <a:pt x="1379" y="664"/>
                    <a:pt x="1382" y="665"/>
                    <a:pt x="1384" y="667"/>
                  </a:cubicBezTo>
                  <a:cubicBezTo>
                    <a:pt x="1385" y="668"/>
                    <a:pt x="1386" y="671"/>
                    <a:pt x="1389" y="672"/>
                  </a:cubicBezTo>
                  <a:cubicBezTo>
                    <a:pt x="1389" y="673"/>
                    <a:pt x="1392" y="674"/>
                    <a:pt x="1393" y="675"/>
                  </a:cubicBezTo>
                  <a:cubicBezTo>
                    <a:pt x="1396" y="678"/>
                    <a:pt x="1399" y="680"/>
                    <a:pt x="1401" y="682"/>
                  </a:cubicBezTo>
                  <a:cubicBezTo>
                    <a:pt x="1405" y="685"/>
                    <a:pt x="1408" y="691"/>
                    <a:pt x="1413" y="693"/>
                  </a:cubicBezTo>
                  <a:cubicBezTo>
                    <a:pt x="1415" y="694"/>
                    <a:pt x="1418" y="694"/>
                    <a:pt x="1422" y="694"/>
                  </a:cubicBezTo>
                  <a:cubicBezTo>
                    <a:pt x="1424" y="694"/>
                    <a:pt x="1427" y="696"/>
                    <a:pt x="1430" y="695"/>
                  </a:cubicBezTo>
                  <a:cubicBezTo>
                    <a:pt x="1438" y="694"/>
                    <a:pt x="1435" y="688"/>
                    <a:pt x="1438" y="683"/>
                  </a:cubicBezTo>
                  <a:cubicBezTo>
                    <a:pt x="1440" y="681"/>
                    <a:pt x="1445" y="680"/>
                    <a:pt x="1446" y="678"/>
                  </a:cubicBezTo>
                  <a:cubicBezTo>
                    <a:pt x="1448" y="676"/>
                    <a:pt x="1450" y="674"/>
                    <a:pt x="1452" y="672"/>
                  </a:cubicBezTo>
                  <a:cubicBezTo>
                    <a:pt x="1456" y="669"/>
                    <a:pt x="1454" y="663"/>
                    <a:pt x="1457" y="659"/>
                  </a:cubicBezTo>
                  <a:cubicBezTo>
                    <a:pt x="1459" y="657"/>
                    <a:pt x="1462" y="654"/>
                    <a:pt x="1465" y="652"/>
                  </a:cubicBezTo>
                  <a:cubicBezTo>
                    <a:pt x="1468" y="650"/>
                    <a:pt x="1467" y="649"/>
                    <a:pt x="1468" y="646"/>
                  </a:cubicBezTo>
                  <a:cubicBezTo>
                    <a:pt x="1469" y="643"/>
                    <a:pt x="1472" y="641"/>
                    <a:pt x="1472" y="639"/>
                  </a:cubicBezTo>
                  <a:cubicBezTo>
                    <a:pt x="1468" y="638"/>
                    <a:pt x="1466" y="635"/>
                    <a:pt x="1463" y="634"/>
                  </a:cubicBezTo>
                  <a:cubicBezTo>
                    <a:pt x="1460" y="633"/>
                    <a:pt x="1459" y="632"/>
                    <a:pt x="1456" y="631"/>
                  </a:cubicBezTo>
                  <a:cubicBezTo>
                    <a:pt x="1451" y="628"/>
                    <a:pt x="1449" y="629"/>
                    <a:pt x="1449" y="623"/>
                  </a:cubicBezTo>
                  <a:cubicBezTo>
                    <a:pt x="1449" y="624"/>
                    <a:pt x="1450" y="619"/>
                    <a:pt x="1450" y="620"/>
                  </a:cubicBezTo>
                  <a:cubicBezTo>
                    <a:pt x="1450" y="620"/>
                    <a:pt x="1449" y="619"/>
                    <a:pt x="1450" y="618"/>
                  </a:cubicBezTo>
                  <a:cubicBezTo>
                    <a:pt x="1451" y="616"/>
                    <a:pt x="1454" y="617"/>
                    <a:pt x="1456" y="617"/>
                  </a:cubicBezTo>
                  <a:cubicBezTo>
                    <a:pt x="1460" y="617"/>
                    <a:pt x="1465" y="619"/>
                    <a:pt x="1469" y="620"/>
                  </a:cubicBezTo>
                  <a:cubicBezTo>
                    <a:pt x="1469" y="619"/>
                    <a:pt x="1469" y="618"/>
                    <a:pt x="1469" y="617"/>
                  </a:cubicBezTo>
                  <a:cubicBezTo>
                    <a:pt x="1472" y="617"/>
                    <a:pt x="1478" y="618"/>
                    <a:pt x="1479" y="614"/>
                  </a:cubicBezTo>
                  <a:cubicBezTo>
                    <a:pt x="1481" y="615"/>
                    <a:pt x="1483" y="616"/>
                    <a:pt x="1484" y="617"/>
                  </a:cubicBezTo>
                  <a:cubicBezTo>
                    <a:pt x="1486" y="621"/>
                    <a:pt x="1483" y="630"/>
                    <a:pt x="1487" y="633"/>
                  </a:cubicBezTo>
                  <a:cubicBezTo>
                    <a:pt x="1489" y="634"/>
                    <a:pt x="1492" y="634"/>
                    <a:pt x="1494" y="634"/>
                  </a:cubicBezTo>
                  <a:cubicBezTo>
                    <a:pt x="1497" y="635"/>
                    <a:pt x="1498" y="637"/>
                    <a:pt x="1500" y="638"/>
                  </a:cubicBezTo>
                  <a:cubicBezTo>
                    <a:pt x="1503" y="639"/>
                    <a:pt x="1506" y="637"/>
                    <a:pt x="1508" y="640"/>
                  </a:cubicBezTo>
                  <a:cubicBezTo>
                    <a:pt x="1510" y="643"/>
                    <a:pt x="1507" y="646"/>
                    <a:pt x="1509" y="649"/>
                  </a:cubicBezTo>
                  <a:cubicBezTo>
                    <a:pt x="1512" y="654"/>
                    <a:pt x="1519" y="655"/>
                    <a:pt x="1516" y="663"/>
                  </a:cubicBezTo>
                  <a:cubicBezTo>
                    <a:pt x="1519" y="664"/>
                    <a:pt x="1519" y="668"/>
                    <a:pt x="1523" y="668"/>
                  </a:cubicBezTo>
                  <a:cubicBezTo>
                    <a:pt x="1522" y="671"/>
                    <a:pt x="1523" y="672"/>
                    <a:pt x="1525" y="672"/>
                  </a:cubicBezTo>
                  <a:cubicBezTo>
                    <a:pt x="1528" y="673"/>
                    <a:pt x="1531" y="673"/>
                    <a:pt x="1533" y="674"/>
                  </a:cubicBezTo>
                  <a:cubicBezTo>
                    <a:pt x="1537" y="675"/>
                    <a:pt x="1546" y="672"/>
                    <a:pt x="1540" y="668"/>
                  </a:cubicBezTo>
                  <a:cubicBezTo>
                    <a:pt x="1538" y="666"/>
                    <a:pt x="1528" y="668"/>
                    <a:pt x="1529" y="662"/>
                  </a:cubicBezTo>
                  <a:cubicBezTo>
                    <a:pt x="1529" y="659"/>
                    <a:pt x="1537" y="664"/>
                    <a:pt x="1540" y="663"/>
                  </a:cubicBezTo>
                  <a:cubicBezTo>
                    <a:pt x="1540" y="659"/>
                    <a:pt x="1535" y="660"/>
                    <a:pt x="1532" y="659"/>
                  </a:cubicBezTo>
                  <a:cubicBezTo>
                    <a:pt x="1532" y="659"/>
                    <a:pt x="1530" y="656"/>
                    <a:pt x="1530" y="656"/>
                  </a:cubicBezTo>
                  <a:cubicBezTo>
                    <a:pt x="1529" y="654"/>
                    <a:pt x="1528" y="653"/>
                    <a:pt x="1527" y="652"/>
                  </a:cubicBezTo>
                  <a:cubicBezTo>
                    <a:pt x="1526" y="650"/>
                    <a:pt x="1527" y="649"/>
                    <a:pt x="1524" y="647"/>
                  </a:cubicBezTo>
                  <a:cubicBezTo>
                    <a:pt x="1522" y="645"/>
                    <a:pt x="1520" y="647"/>
                    <a:pt x="1518" y="646"/>
                  </a:cubicBezTo>
                  <a:cubicBezTo>
                    <a:pt x="1516" y="645"/>
                    <a:pt x="1513" y="642"/>
                    <a:pt x="1511" y="640"/>
                  </a:cubicBezTo>
                  <a:cubicBezTo>
                    <a:pt x="1512" y="640"/>
                    <a:pt x="1514" y="640"/>
                    <a:pt x="1515" y="640"/>
                  </a:cubicBezTo>
                  <a:cubicBezTo>
                    <a:pt x="1513" y="636"/>
                    <a:pt x="1508" y="635"/>
                    <a:pt x="1508" y="630"/>
                  </a:cubicBezTo>
                  <a:cubicBezTo>
                    <a:pt x="1508" y="628"/>
                    <a:pt x="1508" y="626"/>
                    <a:pt x="1509" y="627"/>
                  </a:cubicBezTo>
                  <a:cubicBezTo>
                    <a:pt x="1510" y="628"/>
                    <a:pt x="1510" y="630"/>
                    <a:pt x="1511" y="631"/>
                  </a:cubicBezTo>
                  <a:cubicBezTo>
                    <a:pt x="1511" y="631"/>
                    <a:pt x="1513" y="632"/>
                    <a:pt x="1514" y="632"/>
                  </a:cubicBezTo>
                  <a:cubicBezTo>
                    <a:pt x="1515" y="632"/>
                    <a:pt x="1515" y="631"/>
                    <a:pt x="1516" y="632"/>
                  </a:cubicBezTo>
                  <a:cubicBezTo>
                    <a:pt x="1517" y="632"/>
                    <a:pt x="1517" y="634"/>
                    <a:pt x="1518" y="635"/>
                  </a:cubicBezTo>
                  <a:cubicBezTo>
                    <a:pt x="1520" y="637"/>
                    <a:pt x="1522" y="637"/>
                    <a:pt x="1524" y="639"/>
                  </a:cubicBezTo>
                  <a:cubicBezTo>
                    <a:pt x="1527" y="641"/>
                    <a:pt x="1527" y="644"/>
                    <a:pt x="1529" y="646"/>
                  </a:cubicBezTo>
                  <a:cubicBezTo>
                    <a:pt x="1530" y="648"/>
                    <a:pt x="1532" y="649"/>
                    <a:pt x="1533" y="651"/>
                  </a:cubicBezTo>
                  <a:cubicBezTo>
                    <a:pt x="1532" y="649"/>
                    <a:pt x="1533" y="647"/>
                    <a:pt x="1532" y="645"/>
                  </a:cubicBezTo>
                  <a:cubicBezTo>
                    <a:pt x="1532" y="643"/>
                    <a:pt x="1531" y="642"/>
                    <a:pt x="1530" y="640"/>
                  </a:cubicBezTo>
                  <a:cubicBezTo>
                    <a:pt x="1529" y="638"/>
                    <a:pt x="1530" y="635"/>
                    <a:pt x="1529" y="634"/>
                  </a:cubicBezTo>
                  <a:cubicBezTo>
                    <a:pt x="1528" y="632"/>
                    <a:pt x="1527" y="631"/>
                    <a:pt x="1526" y="629"/>
                  </a:cubicBezTo>
                  <a:cubicBezTo>
                    <a:pt x="1523" y="624"/>
                    <a:pt x="1523" y="620"/>
                    <a:pt x="1521" y="616"/>
                  </a:cubicBezTo>
                  <a:cubicBezTo>
                    <a:pt x="1520" y="614"/>
                    <a:pt x="1519" y="614"/>
                    <a:pt x="1519" y="611"/>
                  </a:cubicBezTo>
                  <a:cubicBezTo>
                    <a:pt x="1518" y="609"/>
                    <a:pt x="1518" y="607"/>
                    <a:pt x="1518" y="605"/>
                  </a:cubicBezTo>
                  <a:cubicBezTo>
                    <a:pt x="1521" y="605"/>
                    <a:pt x="1521" y="609"/>
                    <a:pt x="1522" y="611"/>
                  </a:cubicBezTo>
                  <a:cubicBezTo>
                    <a:pt x="1524" y="614"/>
                    <a:pt x="1528" y="615"/>
                    <a:pt x="1530" y="618"/>
                  </a:cubicBezTo>
                  <a:cubicBezTo>
                    <a:pt x="1530" y="620"/>
                    <a:pt x="1530" y="621"/>
                    <a:pt x="1531" y="623"/>
                  </a:cubicBezTo>
                  <a:cubicBezTo>
                    <a:pt x="1532" y="627"/>
                    <a:pt x="1535" y="630"/>
                    <a:pt x="1540" y="627"/>
                  </a:cubicBezTo>
                  <a:cubicBezTo>
                    <a:pt x="1540" y="630"/>
                    <a:pt x="1539" y="633"/>
                    <a:pt x="1540" y="635"/>
                  </a:cubicBezTo>
                  <a:cubicBezTo>
                    <a:pt x="1541" y="635"/>
                    <a:pt x="1543" y="636"/>
                    <a:pt x="1544" y="636"/>
                  </a:cubicBezTo>
                  <a:cubicBezTo>
                    <a:pt x="1545" y="637"/>
                    <a:pt x="1546" y="638"/>
                    <a:pt x="1547" y="639"/>
                  </a:cubicBezTo>
                  <a:cubicBezTo>
                    <a:pt x="1548" y="635"/>
                    <a:pt x="1553" y="635"/>
                    <a:pt x="1550" y="632"/>
                  </a:cubicBezTo>
                  <a:cubicBezTo>
                    <a:pt x="1549" y="632"/>
                    <a:pt x="1547" y="633"/>
                    <a:pt x="1546" y="632"/>
                  </a:cubicBezTo>
                  <a:cubicBezTo>
                    <a:pt x="1545" y="632"/>
                    <a:pt x="1545" y="630"/>
                    <a:pt x="1544" y="630"/>
                  </a:cubicBezTo>
                  <a:cubicBezTo>
                    <a:pt x="1543" y="628"/>
                    <a:pt x="1542" y="628"/>
                    <a:pt x="1542" y="625"/>
                  </a:cubicBezTo>
                  <a:cubicBezTo>
                    <a:pt x="1542" y="624"/>
                    <a:pt x="1545" y="622"/>
                    <a:pt x="1545" y="621"/>
                  </a:cubicBezTo>
                  <a:cubicBezTo>
                    <a:pt x="1546" y="620"/>
                    <a:pt x="1547" y="620"/>
                    <a:pt x="1548" y="620"/>
                  </a:cubicBezTo>
                  <a:cubicBezTo>
                    <a:pt x="1548" y="619"/>
                    <a:pt x="1547" y="618"/>
                    <a:pt x="1548" y="617"/>
                  </a:cubicBezTo>
                  <a:cubicBezTo>
                    <a:pt x="1551" y="614"/>
                    <a:pt x="1553" y="614"/>
                    <a:pt x="1557" y="614"/>
                  </a:cubicBezTo>
                  <a:cubicBezTo>
                    <a:pt x="1558" y="611"/>
                    <a:pt x="1564" y="608"/>
                    <a:pt x="1564" y="603"/>
                  </a:cubicBezTo>
                  <a:cubicBezTo>
                    <a:pt x="1566" y="603"/>
                    <a:pt x="1568" y="604"/>
                    <a:pt x="1570" y="604"/>
                  </a:cubicBezTo>
                  <a:cubicBezTo>
                    <a:pt x="1571" y="599"/>
                    <a:pt x="1571" y="594"/>
                    <a:pt x="1574" y="590"/>
                  </a:cubicBezTo>
                  <a:cubicBezTo>
                    <a:pt x="1578" y="584"/>
                    <a:pt x="1582" y="587"/>
                    <a:pt x="1587" y="585"/>
                  </a:cubicBezTo>
                  <a:cubicBezTo>
                    <a:pt x="1590" y="583"/>
                    <a:pt x="1592" y="571"/>
                    <a:pt x="1592" y="566"/>
                  </a:cubicBezTo>
                  <a:cubicBezTo>
                    <a:pt x="1592" y="563"/>
                    <a:pt x="1592" y="561"/>
                    <a:pt x="1593" y="558"/>
                  </a:cubicBezTo>
                  <a:cubicBezTo>
                    <a:pt x="1594" y="554"/>
                    <a:pt x="1595" y="554"/>
                    <a:pt x="1593" y="550"/>
                  </a:cubicBezTo>
                  <a:cubicBezTo>
                    <a:pt x="1592" y="545"/>
                    <a:pt x="1588" y="541"/>
                    <a:pt x="1585" y="536"/>
                  </a:cubicBezTo>
                  <a:cubicBezTo>
                    <a:pt x="1583" y="534"/>
                    <a:pt x="1583" y="532"/>
                    <a:pt x="1581" y="530"/>
                  </a:cubicBezTo>
                  <a:cubicBezTo>
                    <a:pt x="1578" y="527"/>
                    <a:pt x="1576" y="526"/>
                    <a:pt x="1573" y="524"/>
                  </a:cubicBezTo>
                  <a:cubicBezTo>
                    <a:pt x="1570" y="518"/>
                    <a:pt x="1570" y="512"/>
                    <a:pt x="1573" y="506"/>
                  </a:cubicBezTo>
                  <a:cubicBezTo>
                    <a:pt x="1574" y="505"/>
                    <a:pt x="1578" y="497"/>
                    <a:pt x="1573" y="498"/>
                  </a:cubicBezTo>
                  <a:cubicBezTo>
                    <a:pt x="1572" y="501"/>
                    <a:pt x="1570" y="505"/>
                    <a:pt x="1567" y="504"/>
                  </a:cubicBezTo>
                  <a:cubicBezTo>
                    <a:pt x="1565" y="499"/>
                    <a:pt x="1571" y="495"/>
                    <a:pt x="1563" y="493"/>
                  </a:cubicBezTo>
                  <a:cubicBezTo>
                    <a:pt x="1564" y="493"/>
                    <a:pt x="1565" y="493"/>
                    <a:pt x="1566" y="493"/>
                  </a:cubicBezTo>
                  <a:cubicBezTo>
                    <a:pt x="1566" y="492"/>
                    <a:pt x="1567" y="492"/>
                    <a:pt x="1567" y="491"/>
                  </a:cubicBezTo>
                  <a:cubicBezTo>
                    <a:pt x="1569" y="491"/>
                    <a:pt x="1576" y="496"/>
                    <a:pt x="1574" y="490"/>
                  </a:cubicBezTo>
                  <a:cubicBezTo>
                    <a:pt x="1573" y="485"/>
                    <a:pt x="1567" y="490"/>
                    <a:pt x="1564" y="489"/>
                  </a:cubicBezTo>
                  <a:cubicBezTo>
                    <a:pt x="1564" y="488"/>
                    <a:pt x="1563" y="487"/>
                    <a:pt x="1563" y="487"/>
                  </a:cubicBezTo>
                  <a:cubicBezTo>
                    <a:pt x="1561" y="486"/>
                    <a:pt x="1559" y="486"/>
                    <a:pt x="1558" y="483"/>
                  </a:cubicBezTo>
                  <a:cubicBezTo>
                    <a:pt x="1558" y="483"/>
                    <a:pt x="1559" y="483"/>
                    <a:pt x="1560" y="483"/>
                  </a:cubicBezTo>
                  <a:cubicBezTo>
                    <a:pt x="1560" y="482"/>
                    <a:pt x="1560" y="481"/>
                    <a:pt x="1560" y="480"/>
                  </a:cubicBezTo>
                  <a:cubicBezTo>
                    <a:pt x="1563" y="480"/>
                    <a:pt x="1565" y="482"/>
                    <a:pt x="1568" y="482"/>
                  </a:cubicBezTo>
                  <a:cubicBezTo>
                    <a:pt x="1568" y="480"/>
                    <a:pt x="1568" y="479"/>
                    <a:pt x="1568" y="478"/>
                  </a:cubicBezTo>
                  <a:cubicBezTo>
                    <a:pt x="1574" y="478"/>
                    <a:pt x="1572" y="480"/>
                    <a:pt x="1574" y="484"/>
                  </a:cubicBezTo>
                  <a:cubicBezTo>
                    <a:pt x="1577" y="482"/>
                    <a:pt x="1581" y="482"/>
                    <a:pt x="1581" y="478"/>
                  </a:cubicBezTo>
                  <a:cubicBezTo>
                    <a:pt x="1585" y="480"/>
                    <a:pt x="1584" y="477"/>
                    <a:pt x="1586" y="476"/>
                  </a:cubicBezTo>
                  <a:cubicBezTo>
                    <a:pt x="1586" y="476"/>
                    <a:pt x="1587" y="475"/>
                    <a:pt x="1588" y="474"/>
                  </a:cubicBezTo>
                  <a:cubicBezTo>
                    <a:pt x="1589" y="474"/>
                    <a:pt x="1590" y="475"/>
                    <a:pt x="1591" y="474"/>
                  </a:cubicBezTo>
                  <a:cubicBezTo>
                    <a:pt x="1593" y="473"/>
                    <a:pt x="1592" y="471"/>
                    <a:pt x="1593" y="469"/>
                  </a:cubicBezTo>
                  <a:cubicBezTo>
                    <a:pt x="1593" y="466"/>
                    <a:pt x="1594" y="464"/>
                    <a:pt x="1595" y="461"/>
                  </a:cubicBezTo>
                  <a:cubicBezTo>
                    <a:pt x="1593" y="459"/>
                    <a:pt x="1594" y="451"/>
                    <a:pt x="1590" y="451"/>
                  </a:cubicBezTo>
                  <a:cubicBezTo>
                    <a:pt x="1590" y="451"/>
                    <a:pt x="1590" y="452"/>
                    <a:pt x="1590" y="452"/>
                  </a:cubicBezTo>
                  <a:cubicBezTo>
                    <a:pt x="1587" y="452"/>
                    <a:pt x="1587" y="450"/>
                    <a:pt x="1585" y="449"/>
                  </a:cubicBezTo>
                  <a:cubicBezTo>
                    <a:pt x="1583" y="448"/>
                    <a:pt x="1579" y="449"/>
                    <a:pt x="1579" y="447"/>
                  </a:cubicBezTo>
                  <a:cubicBezTo>
                    <a:pt x="1581" y="447"/>
                    <a:pt x="1581" y="445"/>
                    <a:pt x="1582" y="444"/>
                  </a:cubicBezTo>
                  <a:cubicBezTo>
                    <a:pt x="1583" y="444"/>
                    <a:pt x="1585" y="442"/>
                    <a:pt x="1585" y="442"/>
                  </a:cubicBezTo>
                  <a:cubicBezTo>
                    <a:pt x="1586" y="442"/>
                    <a:pt x="1587" y="442"/>
                    <a:pt x="1587" y="441"/>
                  </a:cubicBezTo>
                  <a:cubicBezTo>
                    <a:pt x="1590" y="438"/>
                    <a:pt x="1588" y="436"/>
                    <a:pt x="1593" y="437"/>
                  </a:cubicBezTo>
                  <a:cubicBezTo>
                    <a:pt x="1594" y="434"/>
                    <a:pt x="1593" y="434"/>
                    <a:pt x="1592" y="432"/>
                  </a:cubicBezTo>
                  <a:cubicBezTo>
                    <a:pt x="1592" y="431"/>
                    <a:pt x="1592" y="427"/>
                    <a:pt x="1591" y="426"/>
                  </a:cubicBezTo>
                  <a:cubicBezTo>
                    <a:pt x="1590" y="424"/>
                    <a:pt x="1584" y="426"/>
                    <a:pt x="1585" y="421"/>
                  </a:cubicBezTo>
                  <a:cubicBezTo>
                    <a:pt x="1582" y="420"/>
                    <a:pt x="1578" y="420"/>
                    <a:pt x="1576" y="421"/>
                  </a:cubicBezTo>
                  <a:cubicBezTo>
                    <a:pt x="1575" y="421"/>
                    <a:pt x="1568" y="423"/>
                    <a:pt x="1568" y="423"/>
                  </a:cubicBezTo>
                  <a:cubicBezTo>
                    <a:pt x="1569" y="423"/>
                    <a:pt x="1569" y="421"/>
                    <a:pt x="1570" y="420"/>
                  </a:cubicBezTo>
                  <a:cubicBezTo>
                    <a:pt x="1569" y="420"/>
                    <a:pt x="1568" y="420"/>
                    <a:pt x="1567" y="420"/>
                  </a:cubicBezTo>
                  <a:cubicBezTo>
                    <a:pt x="1568" y="418"/>
                    <a:pt x="1568" y="416"/>
                    <a:pt x="1568" y="414"/>
                  </a:cubicBezTo>
                  <a:cubicBezTo>
                    <a:pt x="1568" y="412"/>
                    <a:pt x="1566" y="411"/>
                    <a:pt x="1568" y="409"/>
                  </a:cubicBezTo>
                  <a:cubicBezTo>
                    <a:pt x="1570" y="410"/>
                    <a:pt x="1572" y="410"/>
                    <a:pt x="1574" y="410"/>
                  </a:cubicBezTo>
                  <a:cubicBezTo>
                    <a:pt x="1575" y="407"/>
                    <a:pt x="1573" y="407"/>
                    <a:pt x="1572" y="406"/>
                  </a:cubicBezTo>
                  <a:cubicBezTo>
                    <a:pt x="1571" y="405"/>
                    <a:pt x="1570" y="403"/>
                    <a:pt x="1569" y="402"/>
                  </a:cubicBezTo>
                  <a:cubicBezTo>
                    <a:pt x="1566" y="398"/>
                    <a:pt x="1561" y="401"/>
                    <a:pt x="1561" y="394"/>
                  </a:cubicBezTo>
                  <a:cubicBezTo>
                    <a:pt x="1562" y="395"/>
                    <a:pt x="1564" y="395"/>
                    <a:pt x="1565" y="395"/>
                  </a:cubicBezTo>
                  <a:cubicBezTo>
                    <a:pt x="1567" y="392"/>
                    <a:pt x="1572" y="397"/>
                    <a:pt x="1574" y="394"/>
                  </a:cubicBezTo>
                  <a:cubicBezTo>
                    <a:pt x="1574" y="394"/>
                    <a:pt x="1574" y="392"/>
                    <a:pt x="1574" y="392"/>
                  </a:cubicBezTo>
                  <a:cubicBezTo>
                    <a:pt x="1571" y="392"/>
                    <a:pt x="1567" y="392"/>
                    <a:pt x="1565" y="391"/>
                  </a:cubicBezTo>
                  <a:cubicBezTo>
                    <a:pt x="1562" y="391"/>
                    <a:pt x="1562" y="389"/>
                    <a:pt x="1559" y="389"/>
                  </a:cubicBezTo>
                  <a:cubicBezTo>
                    <a:pt x="1557" y="388"/>
                    <a:pt x="1555" y="389"/>
                    <a:pt x="1553" y="389"/>
                  </a:cubicBezTo>
                  <a:cubicBezTo>
                    <a:pt x="1551" y="389"/>
                    <a:pt x="1550" y="388"/>
                    <a:pt x="1548" y="388"/>
                  </a:cubicBezTo>
                  <a:cubicBezTo>
                    <a:pt x="1542" y="387"/>
                    <a:pt x="1526" y="392"/>
                    <a:pt x="1532" y="380"/>
                  </a:cubicBezTo>
                  <a:cubicBezTo>
                    <a:pt x="1529" y="379"/>
                    <a:pt x="1526" y="379"/>
                    <a:pt x="1523" y="380"/>
                  </a:cubicBezTo>
                  <a:cubicBezTo>
                    <a:pt x="1524" y="387"/>
                    <a:pt x="1516" y="378"/>
                    <a:pt x="1515" y="378"/>
                  </a:cubicBezTo>
                  <a:cubicBezTo>
                    <a:pt x="1511" y="374"/>
                    <a:pt x="1505" y="375"/>
                    <a:pt x="1500" y="377"/>
                  </a:cubicBezTo>
                  <a:cubicBezTo>
                    <a:pt x="1497" y="377"/>
                    <a:pt x="1494" y="380"/>
                    <a:pt x="1493" y="381"/>
                  </a:cubicBezTo>
                  <a:cubicBezTo>
                    <a:pt x="1490" y="381"/>
                    <a:pt x="1487" y="379"/>
                    <a:pt x="1485" y="377"/>
                  </a:cubicBezTo>
                  <a:cubicBezTo>
                    <a:pt x="1481" y="375"/>
                    <a:pt x="1476" y="376"/>
                    <a:pt x="1483" y="380"/>
                  </a:cubicBezTo>
                  <a:cubicBezTo>
                    <a:pt x="1481" y="383"/>
                    <a:pt x="1481" y="383"/>
                    <a:pt x="1481" y="386"/>
                  </a:cubicBezTo>
                  <a:cubicBezTo>
                    <a:pt x="1481" y="389"/>
                    <a:pt x="1482" y="392"/>
                    <a:pt x="1482" y="394"/>
                  </a:cubicBezTo>
                  <a:cubicBezTo>
                    <a:pt x="1482" y="400"/>
                    <a:pt x="1482" y="405"/>
                    <a:pt x="1481" y="411"/>
                  </a:cubicBezTo>
                  <a:cubicBezTo>
                    <a:pt x="1480" y="416"/>
                    <a:pt x="1480" y="421"/>
                    <a:pt x="1484" y="425"/>
                  </a:cubicBezTo>
                  <a:cubicBezTo>
                    <a:pt x="1485" y="427"/>
                    <a:pt x="1487" y="429"/>
                    <a:pt x="1488" y="430"/>
                  </a:cubicBezTo>
                  <a:cubicBezTo>
                    <a:pt x="1489" y="431"/>
                    <a:pt x="1491" y="432"/>
                    <a:pt x="1492" y="433"/>
                  </a:cubicBezTo>
                  <a:cubicBezTo>
                    <a:pt x="1493" y="434"/>
                    <a:pt x="1491" y="435"/>
                    <a:pt x="1494" y="437"/>
                  </a:cubicBezTo>
                  <a:cubicBezTo>
                    <a:pt x="1495" y="437"/>
                    <a:pt x="1498" y="437"/>
                    <a:pt x="1499" y="437"/>
                  </a:cubicBezTo>
                  <a:cubicBezTo>
                    <a:pt x="1496" y="437"/>
                    <a:pt x="1497" y="439"/>
                    <a:pt x="1498" y="441"/>
                  </a:cubicBezTo>
                  <a:cubicBezTo>
                    <a:pt x="1497" y="441"/>
                    <a:pt x="1495" y="442"/>
                    <a:pt x="1494" y="443"/>
                  </a:cubicBezTo>
                  <a:cubicBezTo>
                    <a:pt x="1493" y="443"/>
                    <a:pt x="1491" y="444"/>
                    <a:pt x="1489" y="445"/>
                  </a:cubicBezTo>
                  <a:cubicBezTo>
                    <a:pt x="1490" y="446"/>
                    <a:pt x="1490" y="447"/>
                    <a:pt x="1490" y="448"/>
                  </a:cubicBezTo>
                  <a:cubicBezTo>
                    <a:pt x="1490" y="449"/>
                    <a:pt x="1488" y="451"/>
                    <a:pt x="1488" y="451"/>
                  </a:cubicBezTo>
                  <a:cubicBezTo>
                    <a:pt x="1488" y="454"/>
                    <a:pt x="1491" y="456"/>
                    <a:pt x="1493" y="457"/>
                  </a:cubicBezTo>
                  <a:cubicBezTo>
                    <a:pt x="1490" y="460"/>
                    <a:pt x="1484" y="455"/>
                    <a:pt x="1480" y="458"/>
                  </a:cubicBezTo>
                  <a:cubicBezTo>
                    <a:pt x="1475" y="462"/>
                    <a:pt x="1477" y="468"/>
                    <a:pt x="1476" y="474"/>
                  </a:cubicBezTo>
                  <a:cubicBezTo>
                    <a:pt x="1476" y="478"/>
                    <a:pt x="1474" y="484"/>
                    <a:pt x="1473" y="489"/>
                  </a:cubicBezTo>
                  <a:cubicBezTo>
                    <a:pt x="1472" y="495"/>
                    <a:pt x="1471" y="500"/>
                    <a:pt x="1470" y="506"/>
                  </a:cubicBezTo>
                  <a:cubicBezTo>
                    <a:pt x="1469" y="511"/>
                    <a:pt x="1465" y="514"/>
                    <a:pt x="1462" y="519"/>
                  </a:cubicBezTo>
                  <a:cubicBezTo>
                    <a:pt x="1460" y="524"/>
                    <a:pt x="1454" y="529"/>
                    <a:pt x="1454" y="535"/>
                  </a:cubicBezTo>
                  <a:cubicBezTo>
                    <a:pt x="1454" y="538"/>
                    <a:pt x="1456" y="540"/>
                    <a:pt x="1455" y="543"/>
                  </a:cubicBezTo>
                  <a:cubicBezTo>
                    <a:pt x="1455" y="546"/>
                    <a:pt x="1454" y="549"/>
                    <a:pt x="1453" y="553"/>
                  </a:cubicBezTo>
                  <a:cubicBezTo>
                    <a:pt x="1453" y="557"/>
                    <a:pt x="1454" y="558"/>
                    <a:pt x="1449" y="556"/>
                  </a:cubicBezTo>
                  <a:cubicBezTo>
                    <a:pt x="1446" y="555"/>
                    <a:pt x="1445" y="552"/>
                    <a:pt x="1445" y="558"/>
                  </a:cubicBezTo>
                  <a:cubicBezTo>
                    <a:pt x="1442" y="559"/>
                    <a:pt x="1439" y="557"/>
                    <a:pt x="1439" y="561"/>
                  </a:cubicBezTo>
                  <a:cubicBezTo>
                    <a:pt x="1439" y="563"/>
                    <a:pt x="1443" y="567"/>
                    <a:pt x="1438" y="569"/>
                  </a:cubicBezTo>
                  <a:cubicBezTo>
                    <a:pt x="1434" y="570"/>
                    <a:pt x="1427" y="560"/>
                    <a:pt x="1426" y="556"/>
                  </a:cubicBezTo>
                  <a:cubicBezTo>
                    <a:pt x="1423" y="556"/>
                    <a:pt x="1421" y="548"/>
                    <a:pt x="1419" y="545"/>
                  </a:cubicBezTo>
                  <a:cubicBezTo>
                    <a:pt x="1417" y="541"/>
                    <a:pt x="1413" y="539"/>
                    <a:pt x="1411" y="535"/>
                  </a:cubicBezTo>
                  <a:cubicBezTo>
                    <a:pt x="1408" y="529"/>
                    <a:pt x="1406" y="523"/>
                    <a:pt x="1405" y="517"/>
                  </a:cubicBezTo>
                  <a:cubicBezTo>
                    <a:pt x="1404" y="512"/>
                    <a:pt x="1408" y="508"/>
                    <a:pt x="1407" y="503"/>
                  </a:cubicBezTo>
                  <a:cubicBezTo>
                    <a:pt x="1407" y="502"/>
                    <a:pt x="1403" y="494"/>
                    <a:pt x="1404" y="494"/>
                  </a:cubicBezTo>
                  <a:cubicBezTo>
                    <a:pt x="1406" y="494"/>
                    <a:pt x="1407" y="492"/>
                    <a:pt x="1408" y="491"/>
                  </a:cubicBezTo>
                  <a:cubicBezTo>
                    <a:pt x="1409" y="492"/>
                    <a:pt x="1408" y="494"/>
                    <a:pt x="1408" y="495"/>
                  </a:cubicBezTo>
                  <a:cubicBezTo>
                    <a:pt x="1409" y="497"/>
                    <a:pt x="1417" y="501"/>
                    <a:pt x="1420" y="497"/>
                  </a:cubicBezTo>
                  <a:cubicBezTo>
                    <a:pt x="1421" y="494"/>
                    <a:pt x="1419" y="486"/>
                    <a:pt x="1419" y="483"/>
                  </a:cubicBezTo>
                  <a:cubicBezTo>
                    <a:pt x="1418" y="477"/>
                    <a:pt x="1416" y="473"/>
                    <a:pt x="1416" y="467"/>
                  </a:cubicBezTo>
                  <a:cubicBezTo>
                    <a:pt x="1416" y="461"/>
                    <a:pt x="1413" y="454"/>
                    <a:pt x="1410" y="449"/>
                  </a:cubicBezTo>
                  <a:cubicBezTo>
                    <a:pt x="1406" y="444"/>
                    <a:pt x="1400" y="442"/>
                    <a:pt x="1396" y="437"/>
                  </a:cubicBezTo>
                  <a:cubicBezTo>
                    <a:pt x="1395" y="435"/>
                    <a:pt x="1392" y="432"/>
                    <a:pt x="1391" y="430"/>
                  </a:cubicBezTo>
                  <a:cubicBezTo>
                    <a:pt x="1390" y="428"/>
                    <a:pt x="1391" y="425"/>
                    <a:pt x="1389" y="423"/>
                  </a:cubicBezTo>
                  <a:cubicBezTo>
                    <a:pt x="1383" y="417"/>
                    <a:pt x="1378" y="423"/>
                    <a:pt x="1376" y="428"/>
                  </a:cubicBezTo>
                  <a:cubicBezTo>
                    <a:pt x="1374" y="435"/>
                    <a:pt x="1371" y="438"/>
                    <a:pt x="1366" y="443"/>
                  </a:cubicBezTo>
                  <a:cubicBezTo>
                    <a:pt x="1368" y="447"/>
                    <a:pt x="1369" y="457"/>
                    <a:pt x="1368" y="462"/>
                  </a:cubicBezTo>
                  <a:cubicBezTo>
                    <a:pt x="1365" y="460"/>
                    <a:pt x="1366" y="457"/>
                    <a:pt x="1365" y="455"/>
                  </a:cubicBezTo>
                  <a:cubicBezTo>
                    <a:pt x="1364" y="453"/>
                    <a:pt x="1362" y="453"/>
                    <a:pt x="1362" y="451"/>
                  </a:cubicBezTo>
                  <a:cubicBezTo>
                    <a:pt x="1361" y="449"/>
                    <a:pt x="1362" y="446"/>
                    <a:pt x="1359" y="447"/>
                  </a:cubicBezTo>
                  <a:cubicBezTo>
                    <a:pt x="1359" y="448"/>
                    <a:pt x="1359" y="451"/>
                    <a:pt x="1359" y="452"/>
                  </a:cubicBezTo>
                  <a:cubicBezTo>
                    <a:pt x="1359" y="455"/>
                    <a:pt x="1359" y="459"/>
                    <a:pt x="1360" y="462"/>
                  </a:cubicBezTo>
                  <a:cubicBezTo>
                    <a:pt x="1360" y="464"/>
                    <a:pt x="1361" y="465"/>
                    <a:pt x="1361" y="469"/>
                  </a:cubicBezTo>
                  <a:cubicBezTo>
                    <a:pt x="1362" y="471"/>
                    <a:pt x="1360" y="474"/>
                    <a:pt x="1360" y="476"/>
                  </a:cubicBezTo>
                  <a:cubicBezTo>
                    <a:pt x="1360" y="479"/>
                    <a:pt x="1361" y="480"/>
                    <a:pt x="1361" y="483"/>
                  </a:cubicBezTo>
                  <a:cubicBezTo>
                    <a:pt x="1361" y="488"/>
                    <a:pt x="1356" y="491"/>
                    <a:pt x="1356" y="496"/>
                  </a:cubicBezTo>
                  <a:cubicBezTo>
                    <a:pt x="1352" y="495"/>
                    <a:pt x="1353" y="489"/>
                    <a:pt x="1353" y="487"/>
                  </a:cubicBezTo>
                  <a:cubicBezTo>
                    <a:pt x="1351" y="486"/>
                    <a:pt x="1346" y="484"/>
                    <a:pt x="1345" y="481"/>
                  </a:cubicBezTo>
                  <a:cubicBezTo>
                    <a:pt x="1350" y="480"/>
                    <a:pt x="1347" y="476"/>
                    <a:pt x="1349" y="474"/>
                  </a:cubicBezTo>
                  <a:cubicBezTo>
                    <a:pt x="1348" y="472"/>
                    <a:pt x="1347" y="470"/>
                    <a:pt x="1347" y="468"/>
                  </a:cubicBezTo>
                  <a:cubicBezTo>
                    <a:pt x="1347" y="467"/>
                    <a:pt x="1349" y="466"/>
                    <a:pt x="1349" y="465"/>
                  </a:cubicBezTo>
                  <a:cubicBezTo>
                    <a:pt x="1349" y="464"/>
                    <a:pt x="1348" y="463"/>
                    <a:pt x="1348" y="463"/>
                  </a:cubicBezTo>
                  <a:cubicBezTo>
                    <a:pt x="1348" y="459"/>
                    <a:pt x="1349" y="455"/>
                    <a:pt x="1348" y="451"/>
                  </a:cubicBezTo>
                  <a:cubicBezTo>
                    <a:pt x="1348" y="448"/>
                    <a:pt x="1347" y="447"/>
                    <a:pt x="1346" y="445"/>
                  </a:cubicBezTo>
                  <a:cubicBezTo>
                    <a:pt x="1345" y="443"/>
                    <a:pt x="1345" y="441"/>
                    <a:pt x="1344" y="439"/>
                  </a:cubicBezTo>
                  <a:cubicBezTo>
                    <a:pt x="1343" y="435"/>
                    <a:pt x="1338" y="433"/>
                    <a:pt x="1338" y="428"/>
                  </a:cubicBezTo>
                  <a:cubicBezTo>
                    <a:pt x="1339" y="429"/>
                    <a:pt x="1344" y="434"/>
                    <a:pt x="1345" y="430"/>
                  </a:cubicBezTo>
                  <a:cubicBezTo>
                    <a:pt x="1346" y="426"/>
                    <a:pt x="1336" y="426"/>
                    <a:pt x="1342" y="421"/>
                  </a:cubicBezTo>
                  <a:cubicBezTo>
                    <a:pt x="1342" y="423"/>
                    <a:pt x="1343" y="422"/>
                    <a:pt x="1344" y="424"/>
                  </a:cubicBezTo>
                  <a:cubicBezTo>
                    <a:pt x="1344" y="424"/>
                    <a:pt x="1345" y="427"/>
                    <a:pt x="1345" y="427"/>
                  </a:cubicBezTo>
                  <a:cubicBezTo>
                    <a:pt x="1346" y="428"/>
                    <a:pt x="1348" y="429"/>
                    <a:pt x="1350" y="428"/>
                  </a:cubicBezTo>
                  <a:cubicBezTo>
                    <a:pt x="1350" y="425"/>
                    <a:pt x="1347" y="423"/>
                    <a:pt x="1349" y="421"/>
                  </a:cubicBezTo>
                  <a:cubicBezTo>
                    <a:pt x="1350" y="421"/>
                    <a:pt x="1350" y="421"/>
                    <a:pt x="1350" y="421"/>
                  </a:cubicBezTo>
                  <a:cubicBezTo>
                    <a:pt x="1350" y="424"/>
                    <a:pt x="1353" y="424"/>
                    <a:pt x="1354" y="422"/>
                  </a:cubicBezTo>
                  <a:cubicBezTo>
                    <a:pt x="1355" y="422"/>
                    <a:pt x="1356" y="417"/>
                    <a:pt x="1356" y="416"/>
                  </a:cubicBezTo>
                  <a:cubicBezTo>
                    <a:pt x="1358" y="412"/>
                    <a:pt x="1358" y="408"/>
                    <a:pt x="1352" y="408"/>
                  </a:cubicBezTo>
                  <a:cubicBezTo>
                    <a:pt x="1352" y="407"/>
                    <a:pt x="1352" y="405"/>
                    <a:pt x="1352" y="404"/>
                  </a:cubicBezTo>
                  <a:cubicBezTo>
                    <a:pt x="1354" y="403"/>
                    <a:pt x="1355" y="400"/>
                    <a:pt x="1355" y="399"/>
                  </a:cubicBezTo>
                  <a:cubicBezTo>
                    <a:pt x="1354" y="398"/>
                    <a:pt x="1349" y="395"/>
                    <a:pt x="1349" y="396"/>
                  </a:cubicBezTo>
                  <a:cubicBezTo>
                    <a:pt x="1347" y="393"/>
                    <a:pt x="1345" y="396"/>
                    <a:pt x="1344" y="397"/>
                  </a:cubicBezTo>
                  <a:cubicBezTo>
                    <a:pt x="1341" y="397"/>
                    <a:pt x="1341" y="398"/>
                    <a:pt x="1338" y="397"/>
                  </a:cubicBezTo>
                  <a:cubicBezTo>
                    <a:pt x="1335" y="396"/>
                    <a:pt x="1335" y="392"/>
                    <a:pt x="1333" y="391"/>
                  </a:cubicBezTo>
                  <a:cubicBezTo>
                    <a:pt x="1329" y="388"/>
                    <a:pt x="1330" y="391"/>
                    <a:pt x="1327" y="392"/>
                  </a:cubicBezTo>
                  <a:cubicBezTo>
                    <a:pt x="1324" y="392"/>
                    <a:pt x="1324" y="390"/>
                    <a:pt x="1321" y="391"/>
                  </a:cubicBezTo>
                  <a:cubicBezTo>
                    <a:pt x="1319" y="393"/>
                    <a:pt x="1320" y="393"/>
                    <a:pt x="1319" y="395"/>
                  </a:cubicBezTo>
                  <a:cubicBezTo>
                    <a:pt x="1318" y="398"/>
                    <a:pt x="1316" y="399"/>
                    <a:pt x="1314" y="401"/>
                  </a:cubicBezTo>
                  <a:cubicBezTo>
                    <a:pt x="1313" y="402"/>
                    <a:pt x="1314" y="403"/>
                    <a:pt x="1311" y="403"/>
                  </a:cubicBezTo>
                  <a:cubicBezTo>
                    <a:pt x="1309" y="403"/>
                    <a:pt x="1309" y="401"/>
                    <a:pt x="1308" y="400"/>
                  </a:cubicBezTo>
                  <a:cubicBezTo>
                    <a:pt x="1306" y="399"/>
                    <a:pt x="1302" y="398"/>
                    <a:pt x="1302" y="395"/>
                  </a:cubicBezTo>
                  <a:cubicBezTo>
                    <a:pt x="1303" y="396"/>
                    <a:pt x="1304" y="395"/>
                    <a:pt x="1304" y="395"/>
                  </a:cubicBezTo>
                  <a:cubicBezTo>
                    <a:pt x="1303" y="393"/>
                    <a:pt x="1301" y="392"/>
                    <a:pt x="1299" y="391"/>
                  </a:cubicBezTo>
                  <a:cubicBezTo>
                    <a:pt x="1298" y="389"/>
                    <a:pt x="1297" y="388"/>
                    <a:pt x="1294" y="387"/>
                  </a:cubicBezTo>
                  <a:cubicBezTo>
                    <a:pt x="1293" y="387"/>
                    <a:pt x="1289" y="384"/>
                    <a:pt x="1293" y="383"/>
                  </a:cubicBezTo>
                  <a:cubicBezTo>
                    <a:pt x="1291" y="380"/>
                    <a:pt x="1294" y="381"/>
                    <a:pt x="1295" y="380"/>
                  </a:cubicBezTo>
                  <a:cubicBezTo>
                    <a:pt x="1296" y="379"/>
                    <a:pt x="1298" y="377"/>
                    <a:pt x="1300" y="376"/>
                  </a:cubicBezTo>
                  <a:cubicBezTo>
                    <a:pt x="1300" y="375"/>
                    <a:pt x="1303" y="373"/>
                    <a:pt x="1304" y="372"/>
                  </a:cubicBezTo>
                  <a:cubicBezTo>
                    <a:pt x="1305" y="370"/>
                    <a:pt x="1303" y="368"/>
                    <a:pt x="1306" y="368"/>
                  </a:cubicBezTo>
                  <a:cubicBezTo>
                    <a:pt x="1307" y="366"/>
                    <a:pt x="1308" y="366"/>
                    <a:pt x="1309" y="364"/>
                  </a:cubicBezTo>
                  <a:cubicBezTo>
                    <a:pt x="1309" y="362"/>
                    <a:pt x="1308" y="360"/>
                    <a:pt x="1307" y="359"/>
                  </a:cubicBezTo>
                  <a:cubicBezTo>
                    <a:pt x="1304" y="355"/>
                    <a:pt x="1299" y="359"/>
                    <a:pt x="1296" y="358"/>
                  </a:cubicBezTo>
                  <a:cubicBezTo>
                    <a:pt x="1297" y="354"/>
                    <a:pt x="1296" y="351"/>
                    <a:pt x="1301" y="352"/>
                  </a:cubicBezTo>
                  <a:cubicBezTo>
                    <a:pt x="1303" y="352"/>
                    <a:pt x="1304" y="353"/>
                    <a:pt x="1306" y="354"/>
                  </a:cubicBezTo>
                  <a:cubicBezTo>
                    <a:pt x="1307" y="355"/>
                    <a:pt x="1309" y="355"/>
                    <a:pt x="1311" y="355"/>
                  </a:cubicBezTo>
                  <a:cubicBezTo>
                    <a:pt x="1313" y="355"/>
                    <a:pt x="1314" y="355"/>
                    <a:pt x="1316" y="354"/>
                  </a:cubicBezTo>
                  <a:cubicBezTo>
                    <a:pt x="1317" y="354"/>
                    <a:pt x="1320" y="355"/>
                    <a:pt x="1321" y="354"/>
                  </a:cubicBezTo>
                  <a:cubicBezTo>
                    <a:pt x="1323" y="352"/>
                    <a:pt x="1318" y="348"/>
                    <a:pt x="1318" y="346"/>
                  </a:cubicBezTo>
                  <a:cubicBezTo>
                    <a:pt x="1314" y="344"/>
                    <a:pt x="1315" y="339"/>
                    <a:pt x="1314" y="336"/>
                  </a:cubicBezTo>
                  <a:cubicBezTo>
                    <a:pt x="1310" y="336"/>
                    <a:pt x="1311" y="336"/>
                    <a:pt x="1310" y="339"/>
                  </a:cubicBezTo>
                  <a:cubicBezTo>
                    <a:pt x="1310" y="340"/>
                    <a:pt x="1309" y="344"/>
                    <a:pt x="1308" y="342"/>
                  </a:cubicBezTo>
                  <a:cubicBezTo>
                    <a:pt x="1307" y="341"/>
                    <a:pt x="1308" y="339"/>
                    <a:pt x="1308" y="339"/>
                  </a:cubicBezTo>
                  <a:cubicBezTo>
                    <a:pt x="1308" y="336"/>
                    <a:pt x="1307" y="334"/>
                    <a:pt x="1306" y="331"/>
                  </a:cubicBezTo>
                  <a:cubicBezTo>
                    <a:pt x="1305" y="331"/>
                    <a:pt x="1305" y="328"/>
                    <a:pt x="1304" y="328"/>
                  </a:cubicBezTo>
                  <a:cubicBezTo>
                    <a:pt x="1303" y="327"/>
                    <a:pt x="1301" y="327"/>
                    <a:pt x="1301" y="326"/>
                  </a:cubicBezTo>
                  <a:cubicBezTo>
                    <a:pt x="1302" y="326"/>
                    <a:pt x="1302" y="325"/>
                    <a:pt x="1303" y="325"/>
                  </a:cubicBezTo>
                  <a:cubicBezTo>
                    <a:pt x="1303" y="323"/>
                    <a:pt x="1302" y="322"/>
                    <a:pt x="1302" y="321"/>
                  </a:cubicBezTo>
                  <a:cubicBezTo>
                    <a:pt x="1304" y="321"/>
                    <a:pt x="1306" y="322"/>
                    <a:pt x="1306" y="324"/>
                  </a:cubicBezTo>
                  <a:cubicBezTo>
                    <a:pt x="1306" y="324"/>
                    <a:pt x="1307" y="324"/>
                    <a:pt x="1307" y="324"/>
                  </a:cubicBezTo>
                  <a:cubicBezTo>
                    <a:pt x="1306" y="316"/>
                    <a:pt x="1298" y="315"/>
                    <a:pt x="1293" y="310"/>
                  </a:cubicBezTo>
                  <a:cubicBezTo>
                    <a:pt x="1290" y="309"/>
                    <a:pt x="1292" y="307"/>
                    <a:pt x="1291" y="304"/>
                  </a:cubicBezTo>
                  <a:cubicBezTo>
                    <a:pt x="1290" y="303"/>
                    <a:pt x="1287" y="301"/>
                    <a:pt x="1286" y="300"/>
                  </a:cubicBezTo>
                  <a:cubicBezTo>
                    <a:pt x="1283" y="299"/>
                    <a:pt x="1282" y="300"/>
                    <a:pt x="1284" y="297"/>
                  </a:cubicBezTo>
                  <a:cubicBezTo>
                    <a:pt x="1284" y="296"/>
                    <a:pt x="1285" y="297"/>
                    <a:pt x="1285" y="296"/>
                  </a:cubicBezTo>
                  <a:cubicBezTo>
                    <a:pt x="1285" y="295"/>
                    <a:pt x="1284" y="293"/>
                    <a:pt x="1284" y="293"/>
                  </a:cubicBezTo>
                  <a:cubicBezTo>
                    <a:pt x="1283" y="289"/>
                    <a:pt x="1285" y="284"/>
                    <a:pt x="1285" y="280"/>
                  </a:cubicBezTo>
                  <a:cubicBezTo>
                    <a:pt x="1286" y="278"/>
                    <a:pt x="1285" y="276"/>
                    <a:pt x="1285" y="275"/>
                  </a:cubicBezTo>
                  <a:cubicBezTo>
                    <a:pt x="1285" y="272"/>
                    <a:pt x="1285" y="271"/>
                    <a:pt x="1284" y="269"/>
                  </a:cubicBezTo>
                  <a:cubicBezTo>
                    <a:pt x="1283" y="265"/>
                    <a:pt x="1283" y="262"/>
                    <a:pt x="1282" y="259"/>
                  </a:cubicBezTo>
                  <a:cubicBezTo>
                    <a:pt x="1282" y="255"/>
                    <a:pt x="1279" y="255"/>
                    <a:pt x="1277" y="252"/>
                  </a:cubicBezTo>
                  <a:cubicBezTo>
                    <a:pt x="1276" y="250"/>
                    <a:pt x="1276" y="244"/>
                    <a:pt x="1273" y="244"/>
                  </a:cubicBezTo>
                  <a:cubicBezTo>
                    <a:pt x="1273" y="240"/>
                    <a:pt x="1269" y="241"/>
                    <a:pt x="1267" y="239"/>
                  </a:cubicBezTo>
                  <a:cubicBezTo>
                    <a:pt x="1265" y="237"/>
                    <a:pt x="1265" y="236"/>
                    <a:pt x="1264" y="234"/>
                  </a:cubicBezTo>
                  <a:cubicBezTo>
                    <a:pt x="1262" y="232"/>
                    <a:pt x="1260" y="232"/>
                    <a:pt x="1261" y="229"/>
                  </a:cubicBezTo>
                  <a:cubicBezTo>
                    <a:pt x="1261" y="227"/>
                    <a:pt x="1263" y="225"/>
                    <a:pt x="1263" y="223"/>
                  </a:cubicBezTo>
                  <a:cubicBezTo>
                    <a:pt x="1263" y="217"/>
                    <a:pt x="1258" y="223"/>
                    <a:pt x="1255" y="222"/>
                  </a:cubicBezTo>
                  <a:cubicBezTo>
                    <a:pt x="1256" y="221"/>
                    <a:pt x="1256" y="220"/>
                    <a:pt x="1256" y="219"/>
                  </a:cubicBezTo>
                  <a:cubicBezTo>
                    <a:pt x="1252" y="217"/>
                    <a:pt x="1253" y="221"/>
                    <a:pt x="1250" y="221"/>
                  </a:cubicBezTo>
                  <a:cubicBezTo>
                    <a:pt x="1250" y="220"/>
                    <a:pt x="1250" y="219"/>
                    <a:pt x="1250" y="218"/>
                  </a:cubicBezTo>
                  <a:cubicBezTo>
                    <a:pt x="1246" y="217"/>
                    <a:pt x="1248" y="224"/>
                    <a:pt x="1246" y="225"/>
                  </a:cubicBezTo>
                  <a:cubicBezTo>
                    <a:pt x="1243" y="226"/>
                    <a:pt x="1245" y="219"/>
                    <a:pt x="1245" y="218"/>
                  </a:cubicBezTo>
                  <a:cubicBezTo>
                    <a:pt x="1243" y="218"/>
                    <a:pt x="1243" y="216"/>
                    <a:pt x="1241" y="217"/>
                  </a:cubicBezTo>
                  <a:cubicBezTo>
                    <a:pt x="1239" y="218"/>
                    <a:pt x="1239" y="220"/>
                    <a:pt x="1240" y="221"/>
                  </a:cubicBezTo>
                  <a:cubicBezTo>
                    <a:pt x="1237" y="221"/>
                    <a:pt x="1238" y="217"/>
                    <a:pt x="1238" y="215"/>
                  </a:cubicBezTo>
                  <a:cubicBezTo>
                    <a:pt x="1242" y="215"/>
                    <a:pt x="1242" y="212"/>
                    <a:pt x="1243" y="210"/>
                  </a:cubicBezTo>
                  <a:cubicBezTo>
                    <a:pt x="1243" y="210"/>
                    <a:pt x="1245" y="208"/>
                    <a:pt x="1245" y="207"/>
                  </a:cubicBezTo>
                  <a:cubicBezTo>
                    <a:pt x="1245" y="205"/>
                    <a:pt x="1242" y="206"/>
                    <a:pt x="1242" y="203"/>
                  </a:cubicBezTo>
                  <a:cubicBezTo>
                    <a:pt x="1237" y="200"/>
                    <a:pt x="1244" y="200"/>
                    <a:pt x="1247" y="201"/>
                  </a:cubicBezTo>
                  <a:cubicBezTo>
                    <a:pt x="1248" y="201"/>
                    <a:pt x="1249" y="202"/>
                    <a:pt x="1251" y="202"/>
                  </a:cubicBezTo>
                  <a:cubicBezTo>
                    <a:pt x="1254" y="203"/>
                    <a:pt x="1253" y="202"/>
                    <a:pt x="1252" y="200"/>
                  </a:cubicBezTo>
                  <a:cubicBezTo>
                    <a:pt x="1252" y="198"/>
                    <a:pt x="1252" y="197"/>
                    <a:pt x="1253" y="195"/>
                  </a:cubicBezTo>
                  <a:cubicBezTo>
                    <a:pt x="1253" y="195"/>
                    <a:pt x="1254" y="194"/>
                    <a:pt x="1254" y="193"/>
                  </a:cubicBezTo>
                  <a:cubicBezTo>
                    <a:pt x="1254" y="192"/>
                    <a:pt x="1254" y="190"/>
                    <a:pt x="1254" y="189"/>
                  </a:cubicBezTo>
                  <a:cubicBezTo>
                    <a:pt x="1254" y="186"/>
                    <a:pt x="1257" y="183"/>
                    <a:pt x="1258" y="180"/>
                  </a:cubicBezTo>
                  <a:cubicBezTo>
                    <a:pt x="1259" y="178"/>
                    <a:pt x="1258" y="176"/>
                    <a:pt x="1259" y="175"/>
                  </a:cubicBezTo>
                  <a:cubicBezTo>
                    <a:pt x="1261" y="173"/>
                    <a:pt x="1262" y="173"/>
                    <a:pt x="1264" y="172"/>
                  </a:cubicBezTo>
                  <a:cubicBezTo>
                    <a:pt x="1265" y="170"/>
                    <a:pt x="1265" y="168"/>
                    <a:pt x="1266" y="167"/>
                  </a:cubicBezTo>
                  <a:cubicBezTo>
                    <a:pt x="1267" y="165"/>
                    <a:pt x="1268" y="164"/>
                    <a:pt x="1268" y="162"/>
                  </a:cubicBezTo>
                  <a:cubicBezTo>
                    <a:pt x="1269" y="158"/>
                    <a:pt x="1268" y="156"/>
                    <a:pt x="1267" y="153"/>
                  </a:cubicBezTo>
                  <a:cubicBezTo>
                    <a:pt x="1266" y="150"/>
                    <a:pt x="1266" y="150"/>
                    <a:pt x="1264" y="148"/>
                  </a:cubicBezTo>
                  <a:cubicBezTo>
                    <a:pt x="1262" y="146"/>
                    <a:pt x="1260" y="145"/>
                    <a:pt x="1260" y="142"/>
                  </a:cubicBezTo>
                  <a:cubicBezTo>
                    <a:pt x="1260" y="142"/>
                    <a:pt x="1261" y="135"/>
                    <a:pt x="1261" y="135"/>
                  </a:cubicBezTo>
                  <a:cubicBezTo>
                    <a:pt x="1259" y="136"/>
                    <a:pt x="1258" y="137"/>
                    <a:pt x="1256" y="138"/>
                  </a:cubicBezTo>
                  <a:cubicBezTo>
                    <a:pt x="1254" y="138"/>
                    <a:pt x="1252" y="137"/>
                    <a:pt x="1250" y="136"/>
                  </a:cubicBezTo>
                  <a:cubicBezTo>
                    <a:pt x="1248" y="136"/>
                    <a:pt x="1247" y="137"/>
                    <a:pt x="1245" y="136"/>
                  </a:cubicBezTo>
                  <a:cubicBezTo>
                    <a:pt x="1245" y="135"/>
                    <a:pt x="1245" y="135"/>
                    <a:pt x="1245" y="134"/>
                  </a:cubicBezTo>
                  <a:cubicBezTo>
                    <a:pt x="1251" y="135"/>
                    <a:pt x="1255" y="133"/>
                    <a:pt x="1261" y="133"/>
                  </a:cubicBezTo>
                  <a:cubicBezTo>
                    <a:pt x="1263" y="132"/>
                    <a:pt x="1266" y="133"/>
                    <a:pt x="1268" y="132"/>
                  </a:cubicBezTo>
                  <a:cubicBezTo>
                    <a:pt x="1269" y="132"/>
                    <a:pt x="1271" y="130"/>
                    <a:pt x="1272" y="130"/>
                  </a:cubicBezTo>
                  <a:cubicBezTo>
                    <a:pt x="1273" y="130"/>
                    <a:pt x="1273" y="132"/>
                    <a:pt x="1275" y="133"/>
                  </a:cubicBezTo>
                  <a:cubicBezTo>
                    <a:pt x="1279" y="135"/>
                    <a:pt x="1285" y="135"/>
                    <a:pt x="1290" y="137"/>
                  </a:cubicBezTo>
                  <a:cubicBezTo>
                    <a:pt x="1295" y="138"/>
                    <a:pt x="1300" y="141"/>
                    <a:pt x="1304" y="136"/>
                  </a:cubicBezTo>
                  <a:cubicBezTo>
                    <a:pt x="1306" y="135"/>
                    <a:pt x="1307" y="132"/>
                    <a:pt x="1309" y="130"/>
                  </a:cubicBezTo>
                  <a:cubicBezTo>
                    <a:pt x="1310" y="128"/>
                    <a:pt x="1312" y="126"/>
                    <a:pt x="1314" y="124"/>
                  </a:cubicBezTo>
                  <a:cubicBezTo>
                    <a:pt x="1315" y="122"/>
                    <a:pt x="1316" y="119"/>
                    <a:pt x="1317" y="117"/>
                  </a:cubicBezTo>
                  <a:cubicBezTo>
                    <a:pt x="1320" y="112"/>
                    <a:pt x="1320" y="104"/>
                    <a:pt x="1323" y="98"/>
                  </a:cubicBezTo>
                  <a:cubicBezTo>
                    <a:pt x="1325" y="93"/>
                    <a:pt x="1326" y="94"/>
                    <a:pt x="1320" y="91"/>
                  </a:cubicBezTo>
                  <a:cubicBezTo>
                    <a:pt x="1322" y="91"/>
                    <a:pt x="1325" y="91"/>
                    <a:pt x="1327" y="90"/>
                  </a:cubicBezTo>
                  <a:cubicBezTo>
                    <a:pt x="1328" y="88"/>
                    <a:pt x="1329" y="85"/>
                    <a:pt x="1330" y="83"/>
                  </a:cubicBezTo>
                  <a:cubicBezTo>
                    <a:pt x="1331" y="82"/>
                    <a:pt x="1339" y="62"/>
                    <a:pt x="1334" y="62"/>
                  </a:cubicBezTo>
                  <a:cubicBezTo>
                    <a:pt x="1339" y="62"/>
                    <a:pt x="1341" y="62"/>
                    <a:pt x="1343" y="58"/>
                  </a:cubicBezTo>
                  <a:cubicBezTo>
                    <a:pt x="1344" y="55"/>
                    <a:pt x="1346" y="52"/>
                    <a:pt x="1348" y="50"/>
                  </a:cubicBezTo>
                  <a:cubicBezTo>
                    <a:pt x="1350" y="44"/>
                    <a:pt x="1353" y="38"/>
                    <a:pt x="1352" y="32"/>
                  </a:cubicBezTo>
                  <a:cubicBezTo>
                    <a:pt x="1352" y="32"/>
                    <a:pt x="1353" y="32"/>
                    <a:pt x="1354" y="32"/>
                  </a:cubicBezTo>
                  <a:cubicBezTo>
                    <a:pt x="1354" y="34"/>
                    <a:pt x="1354" y="34"/>
                    <a:pt x="1355" y="35"/>
                  </a:cubicBezTo>
                  <a:cubicBezTo>
                    <a:pt x="1356" y="33"/>
                    <a:pt x="1356" y="31"/>
                    <a:pt x="1356" y="29"/>
                  </a:cubicBezTo>
                  <a:cubicBezTo>
                    <a:pt x="1355" y="25"/>
                    <a:pt x="1354" y="27"/>
                    <a:pt x="1352" y="26"/>
                  </a:cubicBezTo>
                  <a:cubicBezTo>
                    <a:pt x="1349" y="25"/>
                    <a:pt x="1347" y="23"/>
                    <a:pt x="1345" y="22"/>
                  </a:cubicBezTo>
                  <a:cubicBezTo>
                    <a:pt x="1343" y="21"/>
                    <a:pt x="1341" y="21"/>
                    <a:pt x="1338" y="20"/>
                  </a:cubicBezTo>
                  <a:cubicBezTo>
                    <a:pt x="1333" y="18"/>
                    <a:pt x="1313" y="10"/>
                    <a:pt x="1309" y="18"/>
                  </a:cubicBezTo>
                  <a:cubicBezTo>
                    <a:pt x="1306" y="18"/>
                    <a:pt x="1304" y="20"/>
                    <a:pt x="1305" y="22"/>
                  </a:cubicBezTo>
                  <a:cubicBezTo>
                    <a:pt x="1303" y="23"/>
                    <a:pt x="1302" y="23"/>
                    <a:pt x="1300" y="23"/>
                  </a:cubicBezTo>
                  <a:cubicBezTo>
                    <a:pt x="1305" y="18"/>
                    <a:pt x="1293" y="6"/>
                    <a:pt x="1288" y="7"/>
                  </a:cubicBezTo>
                  <a:cubicBezTo>
                    <a:pt x="1288" y="7"/>
                    <a:pt x="1288" y="7"/>
                    <a:pt x="1288" y="6"/>
                  </a:cubicBezTo>
                  <a:cubicBezTo>
                    <a:pt x="1285" y="6"/>
                    <a:pt x="1280" y="4"/>
                    <a:pt x="1277" y="3"/>
                  </a:cubicBezTo>
                  <a:cubicBezTo>
                    <a:pt x="1272" y="2"/>
                    <a:pt x="1267" y="0"/>
                    <a:pt x="1263" y="2"/>
                  </a:cubicBezTo>
                  <a:cubicBezTo>
                    <a:pt x="1261" y="3"/>
                    <a:pt x="1257" y="6"/>
                    <a:pt x="1259" y="8"/>
                  </a:cubicBezTo>
                  <a:cubicBezTo>
                    <a:pt x="1258" y="8"/>
                    <a:pt x="1257" y="6"/>
                    <a:pt x="1256" y="5"/>
                  </a:cubicBezTo>
                  <a:cubicBezTo>
                    <a:pt x="1246" y="6"/>
                    <a:pt x="1239" y="8"/>
                    <a:pt x="1230" y="13"/>
                  </a:cubicBezTo>
                  <a:cubicBezTo>
                    <a:pt x="1227" y="15"/>
                    <a:pt x="1222" y="16"/>
                    <a:pt x="1220" y="20"/>
                  </a:cubicBezTo>
                  <a:cubicBezTo>
                    <a:pt x="1218" y="22"/>
                    <a:pt x="1219" y="31"/>
                    <a:pt x="1222" y="31"/>
                  </a:cubicBezTo>
                  <a:cubicBezTo>
                    <a:pt x="1221" y="35"/>
                    <a:pt x="1226" y="40"/>
                    <a:pt x="1227" y="43"/>
                  </a:cubicBezTo>
                  <a:cubicBezTo>
                    <a:pt x="1228" y="45"/>
                    <a:pt x="1230" y="46"/>
                    <a:pt x="1230" y="49"/>
                  </a:cubicBezTo>
                  <a:cubicBezTo>
                    <a:pt x="1232" y="48"/>
                    <a:pt x="1233" y="49"/>
                    <a:pt x="1233" y="50"/>
                  </a:cubicBezTo>
                  <a:cubicBezTo>
                    <a:pt x="1232" y="51"/>
                    <a:pt x="1230" y="51"/>
                    <a:pt x="1229" y="49"/>
                  </a:cubicBezTo>
                  <a:cubicBezTo>
                    <a:pt x="1226" y="49"/>
                    <a:pt x="1221" y="44"/>
                    <a:pt x="1221" y="40"/>
                  </a:cubicBezTo>
                  <a:cubicBezTo>
                    <a:pt x="1218" y="39"/>
                    <a:pt x="1213" y="40"/>
                    <a:pt x="1211" y="43"/>
                  </a:cubicBezTo>
                  <a:cubicBezTo>
                    <a:pt x="1209" y="45"/>
                    <a:pt x="1209" y="49"/>
                    <a:pt x="1208" y="52"/>
                  </a:cubicBezTo>
                  <a:cubicBezTo>
                    <a:pt x="1213" y="52"/>
                    <a:pt x="1210" y="70"/>
                    <a:pt x="1210" y="75"/>
                  </a:cubicBezTo>
                  <a:cubicBezTo>
                    <a:pt x="1210" y="79"/>
                    <a:pt x="1212" y="83"/>
                    <a:pt x="1212" y="87"/>
                  </a:cubicBezTo>
                  <a:cubicBezTo>
                    <a:pt x="1212" y="91"/>
                    <a:pt x="1212" y="95"/>
                    <a:pt x="1212" y="100"/>
                  </a:cubicBezTo>
                  <a:cubicBezTo>
                    <a:pt x="1209" y="100"/>
                    <a:pt x="1199" y="98"/>
                    <a:pt x="1205" y="105"/>
                  </a:cubicBezTo>
                  <a:cubicBezTo>
                    <a:pt x="1206" y="106"/>
                    <a:pt x="1209" y="106"/>
                    <a:pt x="1209" y="108"/>
                  </a:cubicBezTo>
                  <a:cubicBezTo>
                    <a:pt x="1210" y="110"/>
                    <a:pt x="1207" y="110"/>
                    <a:pt x="1206" y="112"/>
                  </a:cubicBezTo>
                  <a:cubicBezTo>
                    <a:pt x="1205" y="114"/>
                    <a:pt x="1205" y="115"/>
                    <a:pt x="1205" y="117"/>
                  </a:cubicBezTo>
                  <a:cubicBezTo>
                    <a:pt x="1205" y="120"/>
                    <a:pt x="1204" y="124"/>
                    <a:pt x="1205" y="126"/>
                  </a:cubicBezTo>
                  <a:cubicBezTo>
                    <a:pt x="1206" y="130"/>
                    <a:pt x="1210" y="129"/>
                    <a:pt x="1211" y="133"/>
                  </a:cubicBezTo>
                  <a:cubicBezTo>
                    <a:pt x="1212" y="135"/>
                    <a:pt x="1210" y="137"/>
                    <a:pt x="1211" y="139"/>
                  </a:cubicBezTo>
                  <a:cubicBezTo>
                    <a:pt x="1212" y="140"/>
                    <a:pt x="1214" y="141"/>
                    <a:pt x="1215" y="142"/>
                  </a:cubicBezTo>
                  <a:cubicBezTo>
                    <a:pt x="1219" y="146"/>
                    <a:pt x="1217" y="150"/>
                    <a:pt x="1219" y="154"/>
                  </a:cubicBezTo>
                  <a:cubicBezTo>
                    <a:pt x="1220" y="156"/>
                    <a:pt x="1223" y="155"/>
                    <a:pt x="1223" y="159"/>
                  </a:cubicBezTo>
                  <a:cubicBezTo>
                    <a:pt x="1223" y="161"/>
                    <a:pt x="1221" y="162"/>
                    <a:pt x="1221" y="164"/>
                  </a:cubicBezTo>
                  <a:cubicBezTo>
                    <a:pt x="1221" y="166"/>
                    <a:pt x="1222" y="168"/>
                    <a:pt x="1222" y="170"/>
                  </a:cubicBezTo>
                  <a:cubicBezTo>
                    <a:pt x="1222" y="176"/>
                    <a:pt x="1222" y="182"/>
                    <a:pt x="1223" y="188"/>
                  </a:cubicBezTo>
                  <a:cubicBezTo>
                    <a:pt x="1223" y="191"/>
                    <a:pt x="1220" y="198"/>
                    <a:pt x="1222" y="200"/>
                  </a:cubicBezTo>
                  <a:cubicBezTo>
                    <a:pt x="1222" y="202"/>
                    <a:pt x="1221" y="205"/>
                    <a:pt x="1221" y="207"/>
                  </a:cubicBezTo>
                  <a:cubicBezTo>
                    <a:pt x="1221" y="211"/>
                    <a:pt x="1223" y="212"/>
                    <a:pt x="1219" y="214"/>
                  </a:cubicBezTo>
                  <a:cubicBezTo>
                    <a:pt x="1216" y="215"/>
                    <a:pt x="1215" y="213"/>
                    <a:pt x="1215" y="217"/>
                  </a:cubicBezTo>
                  <a:cubicBezTo>
                    <a:pt x="1214" y="219"/>
                    <a:pt x="1216" y="220"/>
                    <a:pt x="1215" y="222"/>
                  </a:cubicBezTo>
                  <a:cubicBezTo>
                    <a:pt x="1214" y="224"/>
                    <a:pt x="1211" y="227"/>
                    <a:pt x="1210" y="228"/>
                  </a:cubicBezTo>
                  <a:cubicBezTo>
                    <a:pt x="1208" y="230"/>
                    <a:pt x="1204" y="232"/>
                    <a:pt x="1204" y="236"/>
                  </a:cubicBezTo>
                  <a:cubicBezTo>
                    <a:pt x="1200" y="237"/>
                    <a:pt x="1204" y="242"/>
                    <a:pt x="1206" y="243"/>
                  </a:cubicBezTo>
                  <a:cubicBezTo>
                    <a:pt x="1207" y="244"/>
                    <a:pt x="1212" y="245"/>
                    <a:pt x="1214" y="244"/>
                  </a:cubicBezTo>
                  <a:cubicBezTo>
                    <a:pt x="1214" y="247"/>
                    <a:pt x="1212" y="248"/>
                    <a:pt x="1212" y="250"/>
                  </a:cubicBezTo>
                  <a:cubicBezTo>
                    <a:pt x="1213" y="251"/>
                    <a:pt x="1215" y="252"/>
                    <a:pt x="1216" y="255"/>
                  </a:cubicBezTo>
                  <a:cubicBezTo>
                    <a:pt x="1210" y="255"/>
                    <a:pt x="1213" y="257"/>
                    <a:pt x="1212" y="261"/>
                  </a:cubicBezTo>
                  <a:cubicBezTo>
                    <a:pt x="1210" y="260"/>
                    <a:pt x="1206" y="259"/>
                    <a:pt x="1205" y="257"/>
                  </a:cubicBezTo>
                  <a:cubicBezTo>
                    <a:pt x="1204" y="255"/>
                    <a:pt x="1206" y="252"/>
                    <a:pt x="1202" y="250"/>
                  </a:cubicBezTo>
                  <a:cubicBezTo>
                    <a:pt x="1196" y="247"/>
                    <a:pt x="1194" y="254"/>
                    <a:pt x="1193" y="259"/>
                  </a:cubicBezTo>
                  <a:cubicBezTo>
                    <a:pt x="1189" y="258"/>
                    <a:pt x="1192" y="262"/>
                    <a:pt x="1189" y="263"/>
                  </a:cubicBezTo>
                  <a:cubicBezTo>
                    <a:pt x="1186" y="266"/>
                    <a:pt x="1187" y="261"/>
                    <a:pt x="1185" y="260"/>
                  </a:cubicBezTo>
                  <a:cubicBezTo>
                    <a:pt x="1184" y="259"/>
                    <a:pt x="1180" y="258"/>
                    <a:pt x="1180" y="260"/>
                  </a:cubicBezTo>
                  <a:cubicBezTo>
                    <a:pt x="1179" y="262"/>
                    <a:pt x="1182" y="264"/>
                    <a:pt x="1184" y="264"/>
                  </a:cubicBezTo>
                  <a:cubicBezTo>
                    <a:pt x="1184" y="265"/>
                    <a:pt x="1184" y="265"/>
                    <a:pt x="1184" y="266"/>
                  </a:cubicBezTo>
                  <a:cubicBezTo>
                    <a:pt x="1185" y="268"/>
                    <a:pt x="1190" y="268"/>
                    <a:pt x="1189" y="271"/>
                  </a:cubicBezTo>
                  <a:cubicBezTo>
                    <a:pt x="1189" y="273"/>
                    <a:pt x="1186" y="272"/>
                    <a:pt x="1186" y="275"/>
                  </a:cubicBezTo>
                  <a:cubicBezTo>
                    <a:pt x="1186" y="277"/>
                    <a:pt x="1188" y="278"/>
                    <a:pt x="1190" y="278"/>
                  </a:cubicBezTo>
                  <a:cubicBezTo>
                    <a:pt x="1187" y="283"/>
                    <a:pt x="1187" y="290"/>
                    <a:pt x="1185" y="295"/>
                  </a:cubicBezTo>
                  <a:cubicBezTo>
                    <a:pt x="1183" y="301"/>
                    <a:pt x="1186" y="303"/>
                    <a:pt x="1189" y="308"/>
                  </a:cubicBezTo>
                  <a:cubicBezTo>
                    <a:pt x="1191" y="310"/>
                    <a:pt x="1192" y="312"/>
                    <a:pt x="1194" y="314"/>
                  </a:cubicBezTo>
                  <a:cubicBezTo>
                    <a:pt x="1198" y="315"/>
                    <a:pt x="1196" y="314"/>
                    <a:pt x="1200" y="313"/>
                  </a:cubicBezTo>
                  <a:cubicBezTo>
                    <a:pt x="1198" y="315"/>
                    <a:pt x="1196" y="319"/>
                    <a:pt x="1196" y="321"/>
                  </a:cubicBezTo>
                  <a:cubicBezTo>
                    <a:pt x="1196" y="321"/>
                    <a:pt x="1195" y="321"/>
                    <a:pt x="1195" y="320"/>
                  </a:cubicBezTo>
                  <a:cubicBezTo>
                    <a:pt x="1191" y="321"/>
                    <a:pt x="1192" y="328"/>
                    <a:pt x="1190" y="331"/>
                  </a:cubicBezTo>
                  <a:cubicBezTo>
                    <a:pt x="1189" y="334"/>
                    <a:pt x="1187" y="334"/>
                    <a:pt x="1186" y="337"/>
                  </a:cubicBezTo>
                  <a:cubicBezTo>
                    <a:pt x="1185" y="340"/>
                    <a:pt x="1186" y="347"/>
                    <a:pt x="1186" y="351"/>
                  </a:cubicBezTo>
                  <a:cubicBezTo>
                    <a:pt x="1187" y="358"/>
                    <a:pt x="1189" y="368"/>
                    <a:pt x="1197" y="369"/>
                  </a:cubicBezTo>
                  <a:cubicBezTo>
                    <a:pt x="1198" y="375"/>
                    <a:pt x="1194" y="374"/>
                    <a:pt x="1199" y="378"/>
                  </a:cubicBezTo>
                  <a:cubicBezTo>
                    <a:pt x="1201" y="380"/>
                    <a:pt x="1205" y="386"/>
                    <a:pt x="1207" y="385"/>
                  </a:cubicBezTo>
                  <a:cubicBezTo>
                    <a:pt x="1207" y="383"/>
                    <a:pt x="1208" y="383"/>
                    <a:pt x="1210" y="383"/>
                  </a:cubicBezTo>
                  <a:cubicBezTo>
                    <a:pt x="1210" y="386"/>
                    <a:pt x="1215" y="386"/>
                    <a:pt x="1217" y="389"/>
                  </a:cubicBezTo>
                  <a:cubicBezTo>
                    <a:pt x="1220" y="391"/>
                    <a:pt x="1220" y="392"/>
                    <a:pt x="1224" y="394"/>
                  </a:cubicBezTo>
                  <a:cubicBezTo>
                    <a:pt x="1226" y="395"/>
                    <a:pt x="1230" y="400"/>
                    <a:pt x="1233" y="399"/>
                  </a:cubicBezTo>
                  <a:cubicBezTo>
                    <a:pt x="1236" y="398"/>
                    <a:pt x="1235" y="393"/>
                    <a:pt x="1235" y="391"/>
                  </a:cubicBezTo>
                  <a:cubicBezTo>
                    <a:pt x="1245" y="390"/>
                    <a:pt x="1239" y="416"/>
                    <a:pt x="1256" y="408"/>
                  </a:cubicBezTo>
                  <a:cubicBezTo>
                    <a:pt x="1258" y="408"/>
                    <a:pt x="1267" y="397"/>
                    <a:pt x="1268" y="405"/>
                  </a:cubicBezTo>
                  <a:cubicBezTo>
                    <a:pt x="1268" y="409"/>
                    <a:pt x="1265" y="407"/>
                    <a:pt x="1263" y="409"/>
                  </a:cubicBezTo>
                  <a:cubicBezTo>
                    <a:pt x="1261" y="411"/>
                    <a:pt x="1261" y="412"/>
                    <a:pt x="1258" y="413"/>
                  </a:cubicBezTo>
                  <a:cubicBezTo>
                    <a:pt x="1256" y="414"/>
                    <a:pt x="1253" y="414"/>
                    <a:pt x="1250" y="415"/>
                  </a:cubicBezTo>
                  <a:cubicBezTo>
                    <a:pt x="1246" y="417"/>
                    <a:pt x="1246" y="416"/>
                    <a:pt x="1247" y="420"/>
                  </a:cubicBezTo>
                  <a:cubicBezTo>
                    <a:pt x="1247" y="424"/>
                    <a:pt x="1244" y="432"/>
                    <a:pt x="1250" y="431"/>
                  </a:cubicBezTo>
                  <a:cubicBezTo>
                    <a:pt x="1249" y="434"/>
                    <a:pt x="1250" y="436"/>
                    <a:pt x="1248" y="438"/>
                  </a:cubicBezTo>
                  <a:cubicBezTo>
                    <a:pt x="1247" y="439"/>
                    <a:pt x="1246" y="438"/>
                    <a:pt x="1245" y="439"/>
                  </a:cubicBezTo>
                  <a:cubicBezTo>
                    <a:pt x="1244" y="440"/>
                    <a:pt x="1243" y="442"/>
                    <a:pt x="1243" y="443"/>
                  </a:cubicBezTo>
                  <a:cubicBezTo>
                    <a:pt x="1241" y="443"/>
                    <a:pt x="1237" y="442"/>
                    <a:pt x="1237" y="445"/>
                  </a:cubicBezTo>
                  <a:cubicBezTo>
                    <a:pt x="1243" y="447"/>
                    <a:pt x="1230" y="462"/>
                    <a:pt x="1244" y="461"/>
                  </a:cubicBezTo>
                  <a:cubicBezTo>
                    <a:pt x="1247" y="461"/>
                    <a:pt x="1251" y="460"/>
                    <a:pt x="1253" y="457"/>
                  </a:cubicBezTo>
                  <a:cubicBezTo>
                    <a:pt x="1255" y="455"/>
                    <a:pt x="1259" y="452"/>
                    <a:pt x="1259" y="449"/>
                  </a:cubicBezTo>
                  <a:cubicBezTo>
                    <a:pt x="1256" y="448"/>
                    <a:pt x="1255" y="451"/>
                    <a:pt x="1253" y="451"/>
                  </a:cubicBezTo>
                  <a:cubicBezTo>
                    <a:pt x="1253" y="447"/>
                    <a:pt x="1259" y="442"/>
                    <a:pt x="1263" y="443"/>
                  </a:cubicBezTo>
                  <a:cubicBezTo>
                    <a:pt x="1263" y="446"/>
                    <a:pt x="1264" y="449"/>
                    <a:pt x="1264" y="452"/>
                  </a:cubicBezTo>
                  <a:cubicBezTo>
                    <a:pt x="1264" y="456"/>
                    <a:pt x="1257" y="471"/>
                    <a:pt x="1266" y="470"/>
                  </a:cubicBezTo>
                  <a:cubicBezTo>
                    <a:pt x="1265" y="473"/>
                    <a:pt x="1261" y="477"/>
                    <a:pt x="1258" y="479"/>
                  </a:cubicBezTo>
                  <a:cubicBezTo>
                    <a:pt x="1253" y="481"/>
                    <a:pt x="1252" y="480"/>
                    <a:pt x="1249" y="485"/>
                  </a:cubicBezTo>
                  <a:cubicBezTo>
                    <a:pt x="1248" y="487"/>
                    <a:pt x="1248" y="487"/>
                    <a:pt x="1248" y="490"/>
                  </a:cubicBezTo>
                  <a:cubicBezTo>
                    <a:pt x="1249" y="492"/>
                    <a:pt x="1249" y="493"/>
                    <a:pt x="1248" y="495"/>
                  </a:cubicBezTo>
                  <a:cubicBezTo>
                    <a:pt x="1245" y="500"/>
                    <a:pt x="1239" y="502"/>
                    <a:pt x="1235" y="507"/>
                  </a:cubicBezTo>
                  <a:cubicBezTo>
                    <a:pt x="1234" y="509"/>
                    <a:pt x="1234" y="512"/>
                    <a:pt x="1230" y="511"/>
                  </a:cubicBezTo>
                  <a:cubicBezTo>
                    <a:pt x="1230" y="509"/>
                    <a:pt x="1226" y="508"/>
                    <a:pt x="1224" y="508"/>
                  </a:cubicBezTo>
                  <a:cubicBezTo>
                    <a:pt x="1223" y="508"/>
                    <a:pt x="1221" y="509"/>
                    <a:pt x="1220" y="509"/>
                  </a:cubicBezTo>
                  <a:cubicBezTo>
                    <a:pt x="1219" y="509"/>
                    <a:pt x="1217" y="508"/>
                    <a:pt x="1216" y="509"/>
                  </a:cubicBezTo>
                  <a:cubicBezTo>
                    <a:pt x="1214" y="510"/>
                    <a:pt x="1216" y="511"/>
                    <a:pt x="1216" y="512"/>
                  </a:cubicBezTo>
                  <a:cubicBezTo>
                    <a:pt x="1215" y="514"/>
                    <a:pt x="1214" y="515"/>
                    <a:pt x="1214" y="516"/>
                  </a:cubicBezTo>
                  <a:cubicBezTo>
                    <a:pt x="1213" y="519"/>
                    <a:pt x="1213" y="520"/>
                    <a:pt x="1214" y="524"/>
                  </a:cubicBezTo>
                  <a:cubicBezTo>
                    <a:pt x="1212" y="524"/>
                    <a:pt x="1213" y="525"/>
                    <a:pt x="1212" y="526"/>
                  </a:cubicBezTo>
                  <a:cubicBezTo>
                    <a:pt x="1212" y="527"/>
                    <a:pt x="1210" y="528"/>
                    <a:pt x="1210" y="529"/>
                  </a:cubicBezTo>
                  <a:cubicBezTo>
                    <a:pt x="1206" y="533"/>
                    <a:pt x="1210" y="536"/>
                    <a:pt x="1213" y="540"/>
                  </a:cubicBezTo>
                  <a:cubicBezTo>
                    <a:pt x="1214" y="541"/>
                    <a:pt x="1216" y="543"/>
                    <a:pt x="1218" y="543"/>
                  </a:cubicBezTo>
                  <a:cubicBezTo>
                    <a:pt x="1218" y="547"/>
                    <a:pt x="1218" y="551"/>
                    <a:pt x="1218" y="555"/>
                  </a:cubicBezTo>
                  <a:cubicBezTo>
                    <a:pt x="1219" y="557"/>
                    <a:pt x="1222" y="561"/>
                    <a:pt x="1221" y="563"/>
                  </a:cubicBezTo>
                  <a:cubicBezTo>
                    <a:pt x="1221" y="564"/>
                    <a:pt x="1216" y="567"/>
                    <a:pt x="1215" y="567"/>
                  </a:cubicBezTo>
                  <a:cubicBezTo>
                    <a:pt x="1214" y="567"/>
                    <a:pt x="1213" y="566"/>
                    <a:pt x="1211" y="566"/>
                  </a:cubicBezTo>
                  <a:cubicBezTo>
                    <a:pt x="1211" y="563"/>
                    <a:pt x="1214" y="563"/>
                    <a:pt x="1214" y="560"/>
                  </a:cubicBezTo>
                  <a:cubicBezTo>
                    <a:pt x="1214" y="557"/>
                    <a:pt x="1211" y="557"/>
                    <a:pt x="1210" y="560"/>
                  </a:cubicBezTo>
                  <a:cubicBezTo>
                    <a:pt x="1210" y="560"/>
                    <a:pt x="1209" y="560"/>
                    <a:pt x="1209" y="560"/>
                  </a:cubicBezTo>
                  <a:cubicBezTo>
                    <a:pt x="1209" y="559"/>
                    <a:pt x="1208" y="557"/>
                    <a:pt x="1209" y="556"/>
                  </a:cubicBezTo>
                  <a:cubicBezTo>
                    <a:pt x="1205" y="556"/>
                    <a:pt x="1207" y="559"/>
                    <a:pt x="1206" y="561"/>
                  </a:cubicBezTo>
                  <a:cubicBezTo>
                    <a:pt x="1204" y="563"/>
                    <a:pt x="1202" y="564"/>
                    <a:pt x="1200" y="567"/>
                  </a:cubicBezTo>
                  <a:cubicBezTo>
                    <a:pt x="1200" y="565"/>
                    <a:pt x="1200" y="563"/>
                    <a:pt x="1201" y="562"/>
                  </a:cubicBezTo>
                  <a:cubicBezTo>
                    <a:pt x="1201" y="562"/>
                    <a:pt x="1200" y="562"/>
                    <a:pt x="1200" y="562"/>
                  </a:cubicBezTo>
                  <a:cubicBezTo>
                    <a:pt x="1199" y="564"/>
                    <a:pt x="1198" y="565"/>
                    <a:pt x="1196" y="565"/>
                  </a:cubicBezTo>
                  <a:cubicBezTo>
                    <a:pt x="1195" y="562"/>
                    <a:pt x="1198" y="560"/>
                    <a:pt x="1201" y="559"/>
                  </a:cubicBezTo>
                  <a:cubicBezTo>
                    <a:pt x="1201" y="559"/>
                    <a:pt x="1201" y="558"/>
                    <a:pt x="1201" y="558"/>
                  </a:cubicBezTo>
                  <a:cubicBezTo>
                    <a:pt x="1200" y="558"/>
                    <a:pt x="1200" y="558"/>
                    <a:pt x="1199" y="558"/>
                  </a:cubicBezTo>
                  <a:cubicBezTo>
                    <a:pt x="1199" y="557"/>
                    <a:pt x="1199" y="557"/>
                    <a:pt x="1199" y="556"/>
                  </a:cubicBezTo>
                  <a:cubicBezTo>
                    <a:pt x="1200" y="556"/>
                    <a:pt x="1200" y="556"/>
                    <a:pt x="1201" y="556"/>
                  </a:cubicBezTo>
                  <a:cubicBezTo>
                    <a:pt x="1201" y="553"/>
                    <a:pt x="1199" y="552"/>
                    <a:pt x="1199" y="549"/>
                  </a:cubicBezTo>
                  <a:cubicBezTo>
                    <a:pt x="1197" y="549"/>
                    <a:pt x="1195" y="553"/>
                    <a:pt x="1193" y="549"/>
                  </a:cubicBezTo>
                  <a:cubicBezTo>
                    <a:pt x="1192" y="550"/>
                    <a:pt x="1191" y="549"/>
                    <a:pt x="1191" y="547"/>
                  </a:cubicBezTo>
                  <a:cubicBezTo>
                    <a:pt x="1195" y="547"/>
                    <a:pt x="1197" y="544"/>
                    <a:pt x="1198" y="541"/>
                  </a:cubicBezTo>
                  <a:cubicBezTo>
                    <a:pt x="1199" y="538"/>
                    <a:pt x="1197" y="535"/>
                    <a:pt x="1197" y="532"/>
                  </a:cubicBezTo>
                  <a:cubicBezTo>
                    <a:pt x="1197" y="532"/>
                    <a:pt x="1196" y="532"/>
                    <a:pt x="1196" y="532"/>
                  </a:cubicBezTo>
                  <a:cubicBezTo>
                    <a:pt x="1196" y="528"/>
                    <a:pt x="1198" y="531"/>
                    <a:pt x="1200" y="529"/>
                  </a:cubicBezTo>
                  <a:cubicBezTo>
                    <a:pt x="1202" y="528"/>
                    <a:pt x="1202" y="526"/>
                    <a:pt x="1202" y="524"/>
                  </a:cubicBezTo>
                  <a:cubicBezTo>
                    <a:pt x="1199" y="522"/>
                    <a:pt x="1199" y="525"/>
                    <a:pt x="1197" y="527"/>
                  </a:cubicBezTo>
                  <a:cubicBezTo>
                    <a:pt x="1197" y="520"/>
                    <a:pt x="1199" y="515"/>
                    <a:pt x="1200" y="508"/>
                  </a:cubicBezTo>
                  <a:cubicBezTo>
                    <a:pt x="1200" y="505"/>
                    <a:pt x="1201" y="502"/>
                    <a:pt x="1202" y="499"/>
                  </a:cubicBezTo>
                  <a:cubicBezTo>
                    <a:pt x="1202" y="497"/>
                    <a:pt x="1207" y="493"/>
                    <a:pt x="1203" y="493"/>
                  </a:cubicBezTo>
                  <a:cubicBezTo>
                    <a:pt x="1202" y="494"/>
                    <a:pt x="1201" y="496"/>
                    <a:pt x="1200" y="497"/>
                  </a:cubicBezTo>
                  <a:cubicBezTo>
                    <a:pt x="1197" y="496"/>
                    <a:pt x="1196" y="500"/>
                    <a:pt x="1193" y="498"/>
                  </a:cubicBezTo>
                  <a:cubicBezTo>
                    <a:pt x="1193" y="497"/>
                    <a:pt x="1192" y="496"/>
                    <a:pt x="1193" y="495"/>
                  </a:cubicBezTo>
                  <a:cubicBezTo>
                    <a:pt x="1191" y="495"/>
                    <a:pt x="1191" y="495"/>
                    <a:pt x="1190" y="496"/>
                  </a:cubicBezTo>
                  <a:cubicBezTo>
                    <a:pt x="1190" y="495"/>
                    <a:pt x="1191" y="493"/>
                    <a:pt x="1190" y="492"/>
                  </a:cubicBezTo>
                  <a:cubicBezTo>
                    <a:pt x="1189" y="493"/>
                    <a:pt x="1187" y="493"/>
                    <a:pt x="1186" y="495"/>
                  </a:cubicBezTo>
                  <a:cubicBezTo>
                    <a:pt x="1183" y="494"/>
                    <a:pt x="1180" y="493"/>
                    <a:pt x="1177" y="491"/>
                  </a:cubicBezTo>
                  <a:cubicBezTo>
                    <a:pt x="1175" y="489"/>
                    <a:pt x="1174" y="486"/>
                    <a:pt x="1172" y="484"/>
                  </a:cubicBezTo>
                  <a:cubicBezTo>
                    <a:pt x="1170" y="482"/>
                    <a:pt x="1170" y="482"/>
                    <a:pt x="1168" y="480"/>
                  </a:cubicBezTo>
                  <a:cubicBezTo>
                    <a:pt x="1166" y="479"/>
                    <a:pt x="1166" y="478"/>
                    <a:pt x="1164" y="477"/>
                  </a:cubicBezTo>
                  <a:cubicBezTo>
                    <a:pt x="1161" y="475"/>
                    <a:pt x="1156" y="475"/>
                    <a:pt x="1154" y="472"/>
                  </a:cubicBezTo>
                  <a:cubicBezTo>
                    <a:pt x="1152" y="474"/>
                    <a:pt x="1150" y="471"/>
                    <a:pt x="1147" y="473"/>
                  </a:cubicBezTo>
                  <a:cubicBezTo>
                    <a:pt x="1145" y="473"/>
                    <a:pt x="1143" y="476"/>
                    <a:pt x="1143" y="478"/>
                  </a:cubicBezTo>
                  <a:cubicBezTo>
                    <a:pt x="1143" y="479"/>
                    <a:pt x="1145" y="482"/>
                    <a:pt x="1145" y="483"/>
                  </a:cubicBezTo>
                  <a:cubicBezTo>
                    <a:pt x="1145" y="486"/>
                    <a:pt x="1143" y="486"/>
                    <a:pt x="1141" y="488"/>
                  </a:cubicBezTo>
                  <a:cubicBezTo>
                    <a:pt x="1140" y="486"/>
                    <a:pt x="1138" y="485"/>
                    <a:pt x="1136" y="486"/>
                  </a:cubicBezTo>
                  <a:cubicBezTo>
                    <a:pt x="1136" y="485"/>
                    <a:pt x="1135" y="484"/>
                    <a:pt x="1134" y="483"/>
                  </a:cubicBezTo>
                  <a:cubicBezTo>
                    <a:pt x="1133" y="483"/>
                    <a:pt x="1132" y="485"/>
                    <a:pt x="1132" y="486"/>
                  </a:cubicBezTo>
                  <a:cubicBezTo>
                    <a:pt x="1132" y="486"/>
                    <a:pt x="1132" y="485"/>
                    <a:pt x="1132" y="484"/>
                  </a:cubicBezTo>
                  <a:cubicBezTo>
                    <a:pt x="1131" y="484"/>
                    <a:pt x="1130" y="484"/>
                    <a:pt x="1129" y="484"/>
                  </a:cubicBezTo>
                  <a:cubicBezTo>
                    <a:pt x="1131" y="489"/>
                    <a:pt x="1125" y="487"/>
                    <a:pt x="1129" y="492"/>
                  </a:cubicBezTo>
                  <a:cubicBezTo>
                    <a:pt x="1130" y="493"/>
                    <a:pt x="1141" y="501"/>
                    <a:pt x="1140" y="503"/>
                  </a:cubicBezTo>
                  <a:cubicBezTo>
                    <a:pt x="1137" y="507"/>
                    <a:pt x="1132" y="500"/>
                    <a:pt x="1129" y="504"/>
                  </a:cubicBezTo>
                  <a:cubicBezTo>
                    <a:pt x="1128" y="506"/>
                    <a:pt x="1130" y="507"/>
                    <a:pt x="1127" y="508"/>
                  </a:cubicBezTo>
                  <a:cubicBezTo>
                    <a:pt x="1126" y="508"/>
                    <a:pt x="1124" y="506"/>
                    <a:pt x="1123" y="507"/>
                  </a:cubicBezTo>
                  <a:cubicBezTo>
                    <a:pt x="1119" y="507"/>
                    <a:pt x="1118" y="513"/>
                    <a:pt x="1122" y="515"/>
                  </a:cubicBezTo>
                  <a:cubicBezTo>
                    <a:pt x="1121" y="513"/>
                    <a:pt x="1124" y="511"/>
                    <a:pt x="1126" y="511"/>
                  </a:cubicBezTo>
                  <a:cubicBezTo>
                    <a:pt x="1126" y="514"/>
                    <a:pt x="1127" y="515"/>
                    <a:pt x="1128" y="517"/>
                  </a:cubicBezTo>
                  <a:cubicBezTo>
                    <a:pt x="1128" y="518"/>
                    <a:pt x="1130" y="521"/>
                    <a:pt x="1131" y="522"/>
                  </a:cubicBezTo>
                  <a:cubicBezTo>
                    <a:pt x="1132" y="523"/>
                    <a:pt x="1136" y="523"/>
                    <a:pt x="1136" y="525"/>
                  </a:cubicBezTo>
                  <a:cubicBezTo>
                    <a:pt x="1138" y="529"/>
                    <a:pt x="1134" y="528"/>
                    <a:pt x="1132" y="528"/>
                  </a:cubicBezTo>
                  <a:cubicBezTo>
                    <a:pt x="1131" y="528"/>
                    <a:pt x="1130" y="527"/>
                    <a:pt x="1129" y="528"/>
                  </a:cubicBezTo>
                  <a:cubicBezTo>
                    <a:pt x="1128" y="528"/>
                    <a:pt x="1127" y="529"/>
                    <a:pt x="1127" y="529"/>
                  </a:cubicBezTo>
                  <a:cubicBezTo>
                    <a:pt x="1123" y="528"/>
                    <a:pt x="1122" y="534"/>
                    <a:pt x="1117" y="531"/>
                  </a:cubicBezTo>
                  <a:cubicBezTo>
                    <a:pt x="1115" y="530"/>
                    <a:pt x="1114" y="529"/>
                    <a:pt x="1112" y="528"/>
                  </a:cubicBezTo>
                  <a:cubicBezTo>
                    <a:pt x="1109" y="527"/>
                    <a:pt x="1107" y="528"/>
                    <a:pt x="1105" y="525"/>
                  </a:cubicBezTo>
                  <a:cubicBezTo>
                    <a:pt x="1100" y="525"/>
                    <a:pt x="1096" y="522"/>
                    <a:pt x="1090" y="522"/>
                  </a:cubicBezTo>
                  <a:cubicBezTo>
                    <a:pt x="1088" y="523"/>
                    <a:pt x="1085" y="522"/>
                    <a:pt x="1083" y="523"/>
                  </a:cubicBezTo>
                  <a:cubicBezTo>
                    <a:pt x="1081" y="523"/>
                    <a:pt x="1078" y="524"/>
                    <a:pt x="1076" y="523"/>
                  </a:cubicBezTo>
                  <a:cubicBezTo>
                    <a:pt x="1077" y="517"/>
                    <a:pt x="1071" y="525"/>
                    <a:pt x="1070" y="525"/>
                  </a:cubicBezTo>
                  <a:cubicBezTo>
                    <a:pt x="1069" y="527"/>
                    <a:pt x="1071" y="531"/>
                    <a:pt x="1067" y="531"/>
                  </a:cubicBezTo>
                  <a:cubicBezTo>
                    <a:pt x="1067" y="524"/>
                    <a:pt x="1059" y="531"/>
                    <a:pt x="1058" y="532"/>
                  </a:cubicBezTo>
                  <a:cubicBezTo>
                    <a:pt x="1058" y="532"/>
                    <a:pt x="1056" y="535"/>
                    <a:pt x="1056" y="535"/>
                  </a:cubicBezTo>
                  <a:cubicBezTo>
                    <a:pt x="1054" y="536"/>
                    <a:pt x="1050" y="534"/>
                    <a:pt x="1048" y="533"/>
                  </a:cubicBezTo>
                  <a:cubicBezTo>
                    <a:pt x="1047" y="533"/>
                    <a:pt x="1048" y="531"/>
                    <a:pt x="1047" y="530"/>
                  </a:cubicBezTo>
                  <a:cubicBezTo>
                    <a:pt x="1047" y="531"/>
                    <a:pt x="1042" y="529"/>
                    <a:pt x="1043" y="529"/>
                  </a:cubicBezTo>
                  <a:cubicBezTo>
                    <a:pt x="1041" y="529"/>
                    <a:pt x="1039" y="532"/>
                    <a:pt x="1038" y="528"/>
                  </a:cubicBezTo>
                  <a:cubicBezTo>
                    <a:pt x="1036" y="529"/>
                    <a:pt x="1035" y="530"/>
                    <a:pt x="1035" y="532"/>
                  </a:cubicBezTo>
                  <a:cubicBezTo>
                    <a:pt x="1032" y="531"/>
                    <a:pt x="1030" y="529"/>
                    <a:pt x="1027" y="529"/>
                  </a:cubicBezTo>
                  <a:cubicBezTo>
                    <a:pt x="1024" y="528"/>
                    <a:pt x="1023" y="527"/>
                    <a:pt x="1020" y="525"/>
                  </a:cubicBezTo>
                  <a:cubicBezTo>
                    <a:pt x="1018" y="522"/>
                    <a:pt x="1011" y="514"/>
                    <a:pt x="1009" y="516"/>
                  </a:cubicBezTo>
                  <a:cubicBezTo>
                    <a:pt x="1008" y="514"/>
                    <a:pt x="1005" y="513"/>
                    <a:pt x="1005" y="511"/>
                  </a:cubicBezTo>
                  <a:cubicBezTo>
                    <a:pt x="1004" y="508"/>
                    <a:pt x="1006" y="508"/>
                    <a:pt x="1005" y="506"/>
                  </a:cubicBezTo>
                  <a:cubicBezTo>
                    <a:pt x="1003" y="500"/>
                    <a:pt x="1000" y="505"/>
                    <a:pt x="999" y="508"/>
                  </a:cubicBezTo>
                  <a:cubicBezTo>
                    <a:pt x="995" y="507"/>
                    <a:pt x="995" y="509"/>
                    <a:pt x="994" y="512"/>
                  </a:cubicBezTo>
                  <a:cubicBezTo>
                    <a:pt x="993" y="513"/>
                    <a:pt x="991" y="512"/>
                    <a:pt x="991" y="510"/>
                  </a:cubicBezTo>
                  <a:cubicBezTo>
                    <a:pt x="988" y="510"/>
                    <a:pt x="985" y="513"/>
                    <a:pt x="983" y="513"/>
                  </a:cubicBezTo>
                  <a:cubicBezTo>
                    <a:pt x="981" y="512"/>
                    <a:pt x="981" y="509"/>
                    <a:pt x="978" y="510"/>
                  </a:cubicBezTo>
                  <a:cubicBezTo>
                    <a:pt x="978" y="512"/>
                    <a:pt x="976" y="513"/>
                    <a:pt x="974" y="511"/>
                  </a:cubicBezTo>
                  <a:cubicBezTo>
                    <a:pt x="974" y="510"/>
                    <a:pt x="975" y="508"/>
                    <a:pt x="975" y="507"/>
                  </a:cubicBezTo>
                  <a:cubicBezTo>
                    <a:pt x="976" y="506"/>
                    <a:pt x="977" y="504"/>
                    <a:pt x="977" y="503"/>
                  </a:cubicBezTo>
                  <a:cubicBezTo>
                    <a:pt x="978" y="501"/>
                    <a:pt x="979" y="501"/>
                    <a:pt x="980" y="499"/>
                  </a:cubicBezTo>
                  <a:cubicBezTo>
                    <a:pt x="976" y="498"/>
                    <a:pt x="975" y="502"/>
                    <a:pt x="972" y="501"/>
                  </a:cubicBezTo>
                  <a:cubicBezTo>
                    <a:pt x="972" y="500"/>
                    <a:pt x="972" y="498"/>
                    <a:pt x="972" y="497"/>
                  </a:cubicBezTo>
                  <a:cubicBezTo>
                    <a:pt x="972" y="497"/>
                    <a:pt x="964" y="495"/>
                    <a:pt x="965" y="494"/>
                  </a:cubicBezTo>
                  <a:cubicBezTo>
                    <a:pt x="969" y="491"/>
                    <a:pt x="963" y="486"/>
                    <a:pt x="961" y="490"/>
                  </a:cubicBezTo>
                  <a:cubicBezTo>
                    <a:pt x="961" y="487"/>
                    <a:pt x="957" y="488"/>
                    <a:pt x="955" y="490"/>
                  </a:cubicBezTo>
                  <a:cubicBezTo>
                    <a:pt x="953" y="488"/>
                    <a:pt x="952" y="482"/>
                    <a:pt x="948" y="482"/>
                  </a:cubicBezTo>
                  <a:cubicBezTo>
                    <a:pt x="950" y="479"/>
                    <a:pt x="952" y="482"/>
                    <a:pt x="954" y="482"/>
                  </a:cubicBezTo>
                  <a:cubicBezTo>
                    <a:pt x="952" y="478"/>
                    <a:pt x="949" y="474"/>
                    <a:pt x="948" y="470"/>
                  </a:cubicBezTo>
                  <a:cubicBezTo>
                    <a:pt x="947" y="466"/>
                    <a:pt x="950" y="462"/>
                    <a:pt x="948" y="459"/>
                  </a:cubicBezTo>
                  <a:cubicBezTo>
                    <a:pt x="947" y="457"/>
                    <a:pt x="944" y="456"/>
                    <a:pt x="942" y="454"/>
                  </a:cubicBezTo>
                  <a:cubicBezTo>
                    <a:pt x="941" y="453"/>
                    <a:pt x="942" y="451"/>
                    <a:pt x="940" y="450"/>
                  </a:cubicBezTo>
                  <a:cubicBezTo>
                    <a:pt x="939" y="449"/>
                    <a:pt x="937" y="449"/>
                    <a:pt x="936" y="449"/>
                  </a:cubicBezTo>
                  <a:cubicBezTo>
                    <a:pt x="935" y="448"/>
                    <a:pt x="933" y="448"/>
                    <a:pt x="932" y="447"/>
                  </a:cubicBezTo>
                  <a:cubicBezTo>
                    <a:pt x="931" y="447"/>
                    <a:pt x="932" y="445"/>
                    <a:pt x="930" y="445"/>
                  </a:cubicBezTo>
                  <a:cubicBezTo>
                    <a:pt x="928" y="444"/>
                    <a:pt x="926" y="448"/>
                    <a:pt x="924" y="450"/>
                  </a:cubicBezTo>
                  <a:cubicBezTo>
                    <a:pt x="919" y="453"/>
                    <a:pt x="915" y="454"/>
                    <a:pt x="910" y="457"/>
                  </a:cubicBezTo>
                  <a:cubicBezTo>
                    <a:pt x="904" y="460"/>
                    <a:pt x="900" y="462"/>
                    <a:pt x="894" y="463"/>
                  </a:cubicBezTo>
                  <a:cubicBezTo>
                    <a:pt x="891" y="464"/>
                    <a:pt x="889" y="466"/>
                    <a:pt x="886" y="467"/>
                  </a:cubicBezTo>
                  <a:cubicBezTo>
                    <a:pt x="883" y="468"/>
                    <a:pt x="880" y="467"/>
                    <a:pt x="876" y="468"/>
                  </a:cubicBezTo>
                  <a:cubicBezTo>
                    <a:pt x="869" y="469"/>
                    <a:pt x="871" y="473"/>
                    <a:pt x="868" y="478"/>
                  </a:cubicBezTo>
                  <a:cubicBezTo>
                    <a:pt x="866" y="482"/>
                    <a:pt x="861" y="488"/>
                    <a:pt x="861" y="492"/>
                  </a:cubicBezTo>
                  <a:cubicBezTo>
                    <a:pt x="859" y="492"/>
                    <a:pt x="858" y="494"/>
                    <a:pt x="859" y="496"/>
                  </a:cubicBezTo>
                  <a:cubicBezTo>
                    <a:pt x="860" y="496"/>
                    <a:pt x="861" y="496"/>
                    <a:pt x="863" y="496"/>
                  </a:cubicBezTo>
                  <a:cubicBezTo>
                    <a:pt x="862" y="498"/>
                    <a:pt x="862" y="503"/>
                    <a:pt x="864" y="505"/>
                  </a:cubicBezTo>
                  <a:cubicBezTo>
                    <a:pt x="864" y="501"/>
                    <a:pt x="864" y="494"/>
                    <a:pt x="869" y="495"/>
                  </a:cubicBezTo>
                  <a:cubicBezTo>
                    <a:pt x="869" y="495"/>
                    <a:pt x="870" y="497"/>
                    <a:pt x="870" y="497"/>
                  </a:cubicBezTo>
                  <a:cubicBezTo>
                    <a:pt x="871" y="498"/>
                    <a:pt x="869" y="499"/>
                    <a:pt x="870" y="500"/>
                  </a:cubicBezTo>
                  <a:cubicBezTo>
                    <a:pt x="870" y="501"/>
                    <a:pt x="871" y="503"/>
                    <a:pt x="871" y="504"/>
                  </a:cubicBezTo>
                  <a:cubicBezTo>
                    <a:pt x="870" y="506"/>
                    <a:pt x="869" y="505"/>
                    <a:pt x="869" y="506"/>
                  </a:cubicBezTo>
                  <a:cubicBezTo>
                    <a:pt x="868" y="508"/>
                    <a:pt x="866" y="508"/>
                    <a:pt x="866" y="512"/>
                  </a:cubicBezTo>
                  <a:cubicBezTo>
                    <a:pt x="867" y="513"/>
                    <a:pt x="869" y="517"/>
                    <a:pt x="871" y="517"/>
                  </a:cubicBezTo>
                  <a:cubicBezTo>
                    <a:pt x="870" y="515"/>
                    <a:pt x="868" y="514"/>
                    <a:pt x="868" y="512"/>
                  </a:cubicBezTo>
                  <a:cubicBezTo>
                    <a:pt x="869" y="509"/>
                    <a:pt x="870" y="511"/>
                    <a:pt x="871" y="510"/>
                  </a:cubicBezTo>
                  <a:cubicBezTo>
                    <a:pt x="873" y="508"/>
                    <a:pt x="875" y="502"/>
                    <a:pt x="878" y="503"/>
                  </a:cubicBezTo>
                  <a:cubicBezTo>
                    <a:pt x="879" y="507"/>
                    <a:pt x="885" y="501"/>
                    <a:pt x="888" y="502"/>
                  </a:cubicBezTo>
                  <a:cubicBezTo>
                    <a:pt x="891" y="502"/>
                    <a:pt x="892" y="504"/>
                    <a:pt x="894" y="504"/>
                  </a:cubicBezTo>
                  <a:cubicBezTo>
                    <a:pt x="896" y="503"/>
                    <a:pt x="896" y="500"/>
                    <a:pt x="900" y="500"/>
                  </a:cubicBezTo>
                  <a:cubicBezTo>
                    <a:pt x="899" y="497"/>
                    <a:pt x="891" y="501"/>
                    <a:pt x="889" y="500"/>
                  </a:cubicBezTo>
                  <a:cubicBezTo>
                    <a:pt x="885" y="498"/>
                    <a:pt x="886" y="495"/>
                    <a:pt x="887" y="491"/>
                  </a:cubicBezTo>
                  <a:cubicBezTo>
                    <a:pt x="889" y="491"/>
                    <a:pt x="891" y="493"/>
                    <a:pt x="893" y="493"/>
                  </a:cubicBezTo>
                  <a:cubicBezTo>
                    <a:pt x="895" y="493"/>
                    <a:pt x="896" y="491"/>
                    <a:pt x="899" y="493"/>
                  </a:cubicBezTo>
                  <a:cubicBezTo>
                    <a:pt x="899" y="494"/>
                    <a:pt x="899" y="495"/>
                    <a:pt x="900" y="496"/>
                  </a:cubicBezTo>
                  <a:cubicBezTo>
                    <a:pt x="902" y="495"/>
                    <a:pt x="904" y="496"/>
                    <a:pt x="904" y="493"/>
                  </a:cubicBezTo>
                  <a:cubicBezTo>
                    <a:pt x="905" y="493"/>
                    <a:pt x="907" y="493"/>
                    <a:pt x="907" y="493"/>
                  </a:cubicBezTo>
                  <a:cubicBezTo>
                    <a:pt x="907" y="500"/>
                    <a:pt x="914" y="491"/>
                    <a:pt x="914" y="487"/>
                  </a:cubicBezTo>
                  <a:cubicBezTo>
                    <a:pt x="914" y="489"/>
                    <a:pt x="916" y="489"/>
                    <a:pt x="917" y="489"/>
                  </a:cubicBezTo>
                  <a:cubicBezTo>
                    <a:pt x="917" y="490"/>
                    <a:pt x="918" y="492"/>
                    <a:pt x="918" y="493"/>
                  </a:cubicBezTo>
                  <a:cubicBezTo>
                    <a:pt x="922" y="492"/>
                    <a:pt x="920" y="485"/>
                    <a:pt x="920" y="482"/>
                  </a:cubicBezTo>
                  <a:cubicBezTo>
                    <a:pt x="921" y="480"/>
                    <a:pt x="921" y="478"/>
                    <a:pt x="923" y="477"/>
                  </a:cubicBezTo>
                  <a:cubicBezTo>
                    <a:pt x="925" y="475"/>
                    <a:pt x="927" y="477"/>
                    <a:pt x="927" y="473"/>
                  </a:cubicBezTo>
                  <a:cubicBezTo>
                    <a:pt x="928" y="473"/>
                    <a:pt x="930" y="474"/>
                    <a:pt x="931" y="473"/>
                  </a:cubicBezTo>
                  <a:cubicBezTo>
                    <a:pt x="933" y="472"/>
                    <a:pt x="931" y="471"/>
                    <a:pt x="933" y="470"/>
                  </a:cubicBezTo>
                  <a:cubicBezTo>
                    <a:pt x="935" y="468"/>
                    <a:pt x="939" y="470"/>
                    <a:pt x="942" y="470"/>
                  </a:cubicBezTo>
                  <a:cubicBezTo>
                    <a:pt x="942" y="472"/>
                    <a:pt x="940" y="473"/>
                    <a:pt x="940" y="476"/>
                  </a:cubicBezTo>
                  <a:cubicBezTo>
                    <a:pt x="940" y="478"/>
                    <a:pt x="942" y="479"/>
                    <a:pt x="941" y="481"/>
                  </a:cubicBezTo>
                  <a:cubicBezTo>
                    <a:pt x="937" y="479"/>
                    <a:pt x="936" y="485"/>
                    <a:pt x="934" y="486"/>
                  </a:cubicBezTo>
                  <a:cubicBezTo>
                    <a:pt x="930" y="487"/>
                    <a:pt x="929" y="485"/>
                    <a:pt x="926" y="487"/>
                  </a:cubicBezTo>
                  <a:cubicBezTo>
                    <a:pt x="923" y="489"/>
                    <a:pt x="916" y="500"/>
                    <a:pt x="914" y="497"/>
                  </a:cubicBezTo>
                  <a:cubicBezTo>
                    <a:pt x="911" y="498"/>
                    <a:pt x="914" y="501"/>
                    <a:pt x="913" y="504"/>
                  </a:cubicBezTo>
                  <a:cubicBezTo>
                    <a:pt x="913" y="503"/>
                    <a:pt x="913" y="503"/>
                    <a:pt x="913" y="503"/>
                  </a:cubicBezTo>
                  <a:cubicBezTo>
                    <a:pt x="910" y="504"/>
                    <a:pt x="905" y="508"/>
                    <a:pt x="903" y="504"/>
                  </a:cubicBezTo>
                  <a:cubicBezTo>
                    <a:pt x="901" y="505"/>
                    <a:pt x="901" y="507"/>
                    <a:pt x="900" y="508"/>
                  </a:cubicBezTo>
                  <a:cubicBezTo>
                    <a:pt x="898" y="509"/>
                    <a:pt x="896" y="510"/>
                    <a:pt x="894" y="510"/>
                  </a:cubicBezTo>
                  <a:cubicBezTo>
                    <a:pt x="891" y="510"/>
                    <a:pt x="888" y="507"/>
                    <a:pt x="886" y="507"/>
                  </a:cubicBezTo>
                  <a:cubicBezTo>
                    <a:pt x="880" y="506"/>
                    <a:pt x="884" y="513"/>
                    <a:pt x="882" y="516"/>
                  </a:cubicBezTo>
                  <a:cubicBezTo>
                    <a:pt x="880" y="522"/>
                    <a:pt x="878" y="512"/>
                    <a:pt x="874" y="517"/>
                  </a:cubicBezTo>
                  <a:cubicBezTo>
                    <a:pt x="869" y="523"/>
                    <a:pt x="879" y="523"/>
                    <a:pt x="882" y="523"/>
                  </a:cubicBezTo>
                  <a:cubicBezTo>
                    <a:pt x="881" y="528"/>
                    <a:pt x="880" y="531"/>
                    <a:pt x="882" y="535"/>
                  </a:cubicBezTo>
                  <a:cubicBezTo>
                    <a:pt x="883" y="538"/>
                    <a:pt x="885" y="540"/>
                    <a:pt x="886" y="542"/>
                  </a:cubicBezTo>
                  <a:cubicBezTo>
                    <a:pt x="888" y="544"/>
                    <a:pt x="892" y="546"/>
                    <a:pt x="891" y="549"/>
                  </a:cubicBezTo>
                  <a:cubicBezTo>
                    <a:pt x="891" y="552"/>
                    <a:pt x="889" y="554"/>
                    <a:pt x="888" y="557"/>
                  </a:cubicBezTo>
                  <a:cubicBezTo>
                    <a:pt x="888" y="560"/>
                    <a:pt x="889" y="563"/>
                    <a:pt x="889" y="565"/>
                  </a:cubicBezTo>
                  <a:cubicBezTo>
                    <a:pt x="890" y="569"/>
                    <a:pt x="893" y="572"/>
                    <a:pt x="893" y="575"/>
                  </a:cubicBezTo>
                  <a:cubicBezTo>
                    <a:pt x="894" y="579"/>
                    <a:pt x="891" y="580"/>
                    <a:pt x="889" y="582"/>
                  </a:cubicBezTo>
                  <a:cubicBezTo>
                    <a:pt x="886" y="588"/>
                    <a:pt x="889" y="592"/>
                    <a:pt x="889" y="598"/>
                  </a:cubicBezTo>
                  <a:cubicBezTo>
                    <a:pt x="888" y="599"/>
                    <a:pt x="888" y="603"/>
                    <a:pt x="886" y="603"/>
                  </a:cubicBezTo>
                  <a:cubicBezTo>
                    <a:pt x="884" y="602"/>
                    <a:pt x="884" y="600"/>
                    <a:pt x="884" y="599"/>
                  </a:cubicBezTo>
                  <a:cubicBezTo>
                    <a:pt x="882" y="598"/>
                    <a:pt x="881" y="597"/>
                    <a:pt x="880" y="595"/>
                  </a:cubicBezTo>
                  <a:cubicBezTo>
                    <a:pt x="879" y="593"/>
                    <a:pt x="881" y="591"/>
                    <a:pt x="878" y="591"/>
                  </a:cubicBezTo>
                  <a:cubicBezTo>
                    <a:pt x="877" y="590"/>
                    <a:pt x="876" y="588"/>
                    <a:pt x="875" y="587"/>
                  </a:cubicBezTo>
                  <a:cubicBezTo>
                    <a:pt x="873" y="585"/>
                    <a:pt x="870" y="584"/>
                    <a:pt x="871" y="581"/>
                  </a:cubicBezTo>
                  <a:cubicBezTo>
                    <a:pt x="873" y="583"/>
                    <a:pt x="876" y="582"/>
                    <a:pt x="879" y="582"/>
                  </a:cubicBezTo>
                  <a:cubicBezTo>
                    <a:pt x="879" y="582"/>
                    <a:pt x="880" y="581"/>
                    <a:pt x="881" y="581"/>
                  </a:cubicBezTo>
                  <a:cubicBezTo>
                    <a:pt x="882" y="581"/>
                    <a:pt x="884" y="582"/>
                    <a:pt x="885" y="582"/>
                  </a:cubicBezTo>
                  <a:cubicBezTo>
                    <a:pt x="885" y="579"/>
                    <a:pt x="889" y="579"/>
                    <a:pt x="889" y="576"/>
                  </a:cubicBezTo>
                  <a:cubicBezTo>
                    <a:pt x="888" y="574"/>
                    <a:pt x="883" y="571"/>
                    <a:pt x="882" y="569"/>
                  </a:cubicBezTo>
                  <a:cubicBezTo>
                    <a:pt x="880" y="566"/>
                    <a:pt x="881" y="563"/>
                    <a:pt x="878" y="561"/>
                  </a:cubicBezTo>
                  <a:cubicBezTo>
                    <a:pt x="876" y="558"/>
                    <a:pt x="873" y="558"/>
                    <a:pt x="874" y="553"/>
                  </a:cubicBezTo>
                  <a:cubicBezTo>
                    <a:pt x="878" y="554"/>
                    <a:pt x="881" y="552"/>
                    <a:pt x="881" y="548"/>
                  </a:cubicBezTo>
                  <a:cubicBezTo>
                    <a:pt x="882" y="548"/>
                    <a:pt x="883" y="548"/>
                    <a:pt x="884" y="548"/>
                  </a:cubicBezTo>
                  <a:cubicBezTo>
                    <a:pt x="884" y="546"/>
                    <a:pt x="882" y="545"/>
                    <a:pt x="882" y="544"/>
                  </a:cubicBezTo>
                  <a:cubicBezTo>
                    <a:pt x="882" y="543"/>
                    <a:pt x="883" y="540"/>
                    <a:pt x="882" y="539"/>
                  </a:cubicBezTo>
                  <a:cubicBezTo>
                    <a:pt x="882" y="538"/>
                    <a:pt x="879" y="537"/>
                    <a:pt x="878" y="538"/>
                  </a:cubicBezTo>
                  <a:cubicBezTo>
                    <a:pt x="876" y="539"/>
                    <a:pt x="877" y="541"/>
                    <a:pt x="878" y="543"/>
                  </a:cubicBezTo>
                  <a:cubicBezTo>
                    <a:pt x="876" y="543"/>
                    <a:pt x="875" y="543"/>
                    <a:pt x="873" y="543"/>
                  </a:cubicBezTo>
                  <a:cubicBezTo>
                    <a:pt x="873" y="538"/>
                    <a:pt x="869" y="538"/>
                    <a:pt x="869" y="542"/>
                  </a:cubicBezTo>
                  <a:cubicBezTo>
                    <a:pt x="869" y="546"/>
                    <a:pt x="867" y="547"/>
                    <a:pt x="866" y="545"/>
                  </a:cubicBezTo>
                  <a:cubicBezTo>
                    <a:pt x="866" y="544"/>
                    <a:pt x="866" y="542"/>
                    <a:pt x="866" y="541"/>
                  </a:cubicBezTo>
                  <a:cubicBezTo>
                    <a:pt x="859" y="538"/>
                    <a:pt x="862" y="556"/>
                    <a:pt x="860" y="560"/>
                  </a:cubicBezTo>
                  <a:cubicBezTo>
                    <a:pt x="862" y="553"/>
                    <a:pt x="852" y="555"/>
                    <a:pt x="855" y="549"/>
                  </a:cubicBezTo>
                  <a:cubicBezTo>
                    <a:pt x="856" y="549"/>
                    <a:pt x="856" y="549"/>
                    <a:pt x="857" y="549"/>
                  </a:cubicBezTo>
                  <a:cubicBezTo>
                    <a:pt x="854" y="542"/>
                    <a:pt x="859" y="538"/>
                    <a:pt x="859" y="533"/>
                  </a:cubicBezTo>
                  <a:cubicBezTo>
                    <a:pt x="858" y="534"/>
                    <a:pt x="857" y="534"/>
                    <a:pt x="857" y="536"/>
                  </a:cubicBezTo>
                  <a:cubicBezTo>
                    <a:pt x="856" y="536"/>
                    <a:pt x="854" y="536"/>
                    <a:pt x="853" y="536"/>
                  </a:cubicBezTo>
                  <a:cubicBezTo>
                    <a:pt x="855" y="534"/>
                    <a:pt x="858" y="528"/>
                    <a:pt x="853" y="527"/>
                  </a:cubicBezTo>
                  <a:cubicBezTo>
                    <a:pt x="862" y="529"/>
                    <a:pt x="856" y="516"/>
                    <a:pt x="855" y="513"/>
                  </a:cubicBezTo>
                  <a:cubicBezTo>
                    <a:pt x="852" y="512"/>
                    <a:pt x="846" y="511"/>
                    <a:pt x="847" y="507"/>
                  </a:cubicBezTo>
                  <a:cubicBezTo>
                    <a:pt x="844" y="506"/>
                    <a:pt x="841" y="507"/>
                    <a:pt x="840" y="511"/>
                  </a:cubicBezTo>
                  <a:cubicBezTo>
                    <a:pt x="840" y="515"/>
                    <a:pt x="843" y="515"/>
                    <a:pt x="846" y="517"/>
                  </a:cubicBezTo>
                  <a:cubicBezTo>
                    <a:pt x="850" y="521"/>
                    <a:pt x="851" y="526"/>
                    <a:pt x="850" y="532"/>
                  </a:cubicBezTo>
                  <a:cubicBezTo>
                    <a:pt x="846" y="531"/>
                    <a:pt x="843" y="530"/>
                    <a:pt x="840" y="531"/>
                  </a:cubicBezTo>
                  <a:cubicBezTo>
                    <a:pt x="840" y="533"/>
                    <a:pt x="839" y="534"/>
                    <a:pt x="839" y="535"/>
                  </a:cubicBezTo>
                  <a:cubicBezTo>
                    <a:pt x="839" y="535"/>
                    <a:pt x="838" y="535"/>
                    <a:pt x="838" y="535"/>
                  </a:cubicBezTo>
                  <a:cubicBezTo>
                    <a:pt x="837" y="532"/>
                    <a:pt x="833" y="526"/>
                    <a:pt x="833" y="522"/>
                  </a:cubicBezTo>
                  <a:cubicBezTo>
                    <a:pt x="825" y="522"/>
                    <a:pt x="830" y="511"/>
                    <a:pt x="823" y="513"/>
                  </a:cubicBezTo>
                  <a:cubicBezTo>
                    <a:pt x="822" y="519"/>
                    <a:pt x="814" y="519"/>
                    <a:pt x="810" y="522"/>
                  </a:cubicBezTo>
                  <a:cubicBezTo>
                    <a:pt x="807" y="524"/>
                    <a:pt x="804" y="532"/>
                    <a:pt x="799" y="528"/>
                  </a:cubicBezTo>
                  <a:cubicBezTo>
                    <a:pt x="802" y="525"/>
                    <a:pt x="802" y="521"/>
                    <a:pt x="805" y="518"/>
                  </a:cubicBezTo>
                  <a:cubicBezTo>
                    <a:pt x="801" y="520"/>
                    <a:pt x="800" y="523"/>
                    <a:pt x="798" y="525"/>
                  </a:cubicBezTo>
                  <a:cubicBezTo>
                    <a:pt x="795" y="527"/>
                    <a:pt x="791" y="527"/>
                    <a:pt x="790" y="531"/>
                  </a:cubicBezTo>
                  <a:cubicBezTo>
                    <a:pt x="782" y="527"/>
                    <a:pt x="774" y="533"/>
                    <a:pt x="765" y="532"/>
                  </a:cubicBezTo>
                  <a:cubicBezTo>
                    <a:pt x="765" y="537"/>
                    <a:pt x="749" y="537"/>
                    <a:pt x="747" y="534"/>
                  </a:cubicBezTo>
                  <a:cubicBezTo>
                    <a:pt x="742" y="533"/>
                    <a:pt x="737" y="536"/>
                    <a:pt x="731" y="535"/>
                  </a:cubicBezTo>
                  <a:cubicBezTo>
                    <a:pt x="725" y="534"/>
                    <a:pt x="719" y="532"/>
                    <a:pt x="714" y="530"/>
                  </a:cubicBezTo>
                  <a:cubicBezTo>
                    <a:pt x="707" y="529"/>
                    <a:pt x="699" y="528"/>
                    <a:pt x="693" y="525"/>
                  </a:cubicBezTo>
                  <a:cubicBezTo>
                    <a:pt x="688" y="523"/>
                    <a:pt x="683" y="522"/>
                    <a:pt x="678" y="520"/>
                  </a:cubicBezTo>
                  <a:cubicBezTo>
                    <a:pt x="681" y="519"/>
                    <a:pt x="686" y="518"/>
                    <a:pt x="688" y="515"/>
                  </a:cubicBezTo>
                  <a:cubicBezTo>
                    <a:pt x="691" y="511"/>
                    <a:pt x="688" y="512"/>
                    <a:pt x="688" y="508"/>
                  </a:cubicBezTo>
                  <a:cubicBezTo>
                    <a:pt x="688" y="500"/>
                    <a:pt x="689" y="504"/>
                    <a:pt x="694" y="504"/>
                  </a:cubicBezTo>
                  <a:cubicBezTo>
                    <a:pt x="698" y="504"/>
                    <a:pt x="702" y="504"/>
                    <a:pt x="701" y="499"/>
                  </a:cubicBezTo>
                  <a:cubicBezTo>
                    <a:pt x="707" y="497"/>
                    <a:pt x="713" y="498"/>
                    <a:pt x="720" y="497"/>
                  </a:cubicBezTo>
                  <a:cubicBezTo>
                    <a:pt x="720" y="492"/>
                    <a:pt x="722" y="489"/>
                    <a:pt x="722" y="483"/>
                  </a:cubicBezTo>
                  <a:cubicBezTo>
                    <a:pt x="721" y="483"/>
                    <a:pt x="720" y="483"/>
                    <a:pt x="719" y="483"/>
                  </a:cubicBezTo>
                  <a:cubicBezTo>
                    <a:pt x="720" y="478"/>
                    <a:pt x="713" y="472"/>
                    <a:pt x="710" y="467"/>
                  </a:cubicBezTo>
                  <a:cubicBezTo>
                    <a:pt x="704" y="458"/>
                    <a:pt x="683" y="438"/>
                    <a:pt x="670" y="441"/>
                  </a:cubicBezTo>
                  <a:cubicBezTo>
                    <a:pt x="670" y="442"/>
                    <a:pt x="670" y="444"/>
                    <a:pt x="670" y="445"/>
                  </a:cubicBezTo>
                  <a:cubicBezTo>
                    <a:pt x="667" y="440"/>
                    <a:pt x="663" y="444"/>
                    <a:pt x="658" y="444"/>
                  </a:cubicBezTo>
                  <a:cubicBezTo>
                    <a:pt x="659" y="447"/>
                    <a:pt x="662" y="448"/>
                    <a:pt x="664" y="449"/>
                  </a:cubicBezTo>
                  <a:cubicBezTo>
                    <a:pt x="665" y="450"/>
                    <a:pt x="668" y="454"/>
                    <a:pt x="669" y="455"/>
                  </a:cubicBezTo>
                  <a:cubicBezTo>
                    <a:pt x="663" y="455"/>
                    <a:pt x="660" y="451"/>
                    <a:pt x="656" y="450"/>
                  </a:cubicBezTo>
                  <a:cubicBezTo>
                    <a:pt x="651" y="449"/>
                    <a:pt x="646" y="451"/>
                    <a:pt x="644" y="446"/>
                  </a:cubicBezTo>
                  <a:cubicBezTo>
                    <a:pt x="640" y="445"/>
                    <a:pt x="638" y="448"/>
                    <a:pt x="635" y="447"/>
                  </a:cubicBezTo>
                  <a:cubicBezTo>
                    <a:pt x="632" y="446"/>
                    <a:pt x="631" y="443"/>
                    <a:pt x="627" y="443"/>
                  </a:cubicBezTo>
                  <a:cubicBezTo>
                    <a:pt x="622" y="442"/>
                    <a:pt x="622" y="443"/>
                    <a:pt x="617" y="440"/>
                  </a:cubicBezTo>
                  <a:cubicBezTo>
                    <a:pt x="614" y="438"/>
                    <a:pt x="611" y="437"/>
                    <a:pt x="608" y="435"/>
                  </a:cubicBezTo>
                  <a:cubicBezTo>
                    <a:pt x="601" y="431"/>
                    <a:pt x="597" y="423"/>
                    <a:pt x="589" y="421"/>
                  </a:cubicBezTo>
                  <a:cubicBezTo>
                    <a:pt x="580" y="419"/>
                    <a:pt x="572" y="418"/>
                    <a:pt x="564" y="416"/>
                  </a:cubicBezTo>
                  <a:cubicBezTo>
                    <a:pt x="556" y="413"/>
                    <a:pt x="549" y="406"/>
                    <a:pt x="544" y="401"/>
                  </a:cubicBezTo>
                  <a:cubicBezTo>
                    <a:pt x="541" y="398"/>
                    <a:pt x="539" y="394"/>
                    <a:pt x="537" y="392"/>
                  </a:cubicBezTo>
                  <a:cubicBezTo>
                    <a:pt x="530" y="386"/>
                    <a:pt x="522" y="382"/>
                    <a:pt x="514" y="380"/>
                  </a:cubicBezTo>
                  <a:cubicBezTo>
                    <a:pt x="511" y="380"/>
                    <a:pt x="486" y="379"/>
                    <a:pt x="486" y="380"/>
                  </a:cubicBezTo>
                  <a:cubicBezTo>
                    <a:pt x="486" y="380"/>
                    <a:pt x="486" y="379"/>
                    <a:pt x="486" y="379"/>
                  </a:cubicBezTo>
                  <a:cubicBezTo>
                    <a:pt x="477" y="377"/>
                    <a:pt x="476" y="387"/>
                    <a:pt x="476" y="392"/>
                  </a:cubicBezTo>
                  <a:cubicBezTo>
                    <a:pt x="476" y="395"/>
                    <a:pt x="478" y="397"/>
                    <a:pt x="477" y="401"/>
                  </a:cubicBezTo>
                  <a:cubicBezTo>
                    <a:pt x="475" y="403"/>
                    <a:pt x="470" y="404"/>
                    <a:pt x="469" y="408"/>
                  </a:cubicBezTo>
                  <a:cubicBezTo>
                    <a:pt x="473" y="411"/>
                    <a:pt x="464" y="416"/>
                    <a:pt x="460" y="415"/>
                  </a:cubicBezTo>
                  <a:cubicBezTo>
                    <a:pt x="458" y="415"/>
                    <a:pt x="459" y="412"/>
                    <a:pt x="456" y="412"/>
                  </a:cubicBezTo>
                  <a:cubicBezTo>
                    <a:pt x="454" y="413"/>
                    <a:pt x="453" y="415"/>
                    <a:pt x="451" y="416"/>
                  </a:cubicBezTo>
                  <a:cubicBezTo>
                    <a:pt x="449" y="414"/>
                    <a:pt x="445" y="415"/>
                    <a:pt x="441" y="414"/>
                  </a:cubicBezTo>
                  <a:cubicBezTo>
                    <a:pt x="440" y="405"/>
                    <a:pt x="451" y="401"/>
                    <a:pt x="450" y="392"/>
                  </a:cubicBezTo>
                  <a:cubicBezTo>
                    <a:pt x="451" y="392"/>
                    <a:pt x="454" y="391"/>
                    <a:pt x="456" y="391"/>
                  </a:cubicBezTo>
                  <a:cubicBezTo>
                    <a:pt x="456" y="390"/>
                    <a:pt x="456" y="389"/>
                    <a:pt x="456" y="388"/>
                  </a:cubicBezTo>
                  <a:cubicBezTo>
                    <a:pt x="455" y="388"/>
                    <a:pt x="454" y="388"/>
                    <a:pt x="453" y="388"/>
                  </a:cubicBezTo>
                  <a:cubicBezTo>
                    <a:pt x="453" y="387"/>
                    <a:pt x="452" y="386"/>
                    <a:pt x="452" y="385"/>
                  </a:cubicBezTo>
                  <a:cubicBezTo>
                    <a:pt x="451" y="385"/>
                    <a:pt x="449" y="385"/>
                    <a:pt x="448" y="385"/>
                  </a:cubicBezTo>
                  <a:cubicBezTo>
                    <a:pt x="448" y="389"/>
                    <a:pt x="443" y="389"/>
                    <a:pt x="440" y="388"/>
                  </a:cubicBezTo>
                  <a:cubicBezTo>
                    <a:pt x="441" y="382"/>
                    <a:pt x="442" y="378"/>
                    <a:pt x="443" y="373"/>
                  </a:cubicBezTo>
                  <a:cubicBezTo>
                    <a:pt x="443" y="368"/>
                    <a:pt x="445" y="365"/>
                    <a:pt x="444" y="360"/>
                  </a:cubicBezTo>
                  <a:cubicBezTo>
                    <a:pt x="444" y="356"/>
                    <a:pt x="441" y="346"/>
                    <a:pt x="435" y="350"/>
                  </a:cubicBezTo>
                  <a:cubicBezTo>
                    <a:pt x="432" y="352"/>
                    <a:pt x="437" y="365"/>
                    <a:pt x="426" y="359"/>
                  </a:cubicBezTo>
                  <a:cubicBezTo>
                    <a:pt x="424" y="361"/>
                    <a:pt x="417" y="365"/>
                    <a:pt x="420" y="369"/>
                  </a:cubicBezTo>
                  <a:cubicBezTo>
                    <a:pt x="424" y="374"/>
                    <a:pt x="427" y="366"/>
                    <a:pt x="430" y="367"/>
                  </a:cubicBezTo>
                  <a:cubicBezTo>
                    <a:pt x="431" y="372"/>
                    <a:pt x="427" y="375"/>
                    <a:pt x="425" y="379"/>
                  </a:cubicBezTo>
                  <a:cubicBezTo>
                    <a:pt x="423" y="378"/>
                    <a:pt x="422" y="379"/>
                    <a:pt x="421" y="377"/>
                  </a:cubicBezTo>
                  <a:cubicBezTo>
                    <a:pt x="421" y="377"/>
                    <a:pt x="420" y="377"/>
                    <a:pt x="419" y="377"/>
                  </a:cubicBezTo>
                  <a:cubicBezTo>
                    <a:pt x="418" y="380"/>
                    <a:pt x="419" y="383"/>
                    <a:pt x="422" y="383"/>
                  </a:cubicBezTo>
                  <a:cubicBezTo>
                    <a:pt x="423" y="387"/>
                    <a:pt x="417" y="389"/>
                    <a:pt x="414" y="391"/>
                  </a:cubicBezTo>
                  <a:cubicBezTo>
                    <a:pt x="415" y="395"/>
                    <a:pt x="420" y="396"/>
                    <a:pt x="419" y="400"/>
                  </a:cubicBezTo>
                  <a:cubicBezTo>
                    <a:pt x="417" y="405"/>
                    <a:pt x="409" y="401"/>
                    <a:pt x="411" y="407"/>
                  </a:cubicBezTo>
                  <a:cubicBezTo>
                    <a:pt x="414" y="408"/>
                    <a:pt x="418" y="407"/>
                    <a:pt x="422" y="408"/>
                  </a:cubicBezTo>
                  <a:cubicBezTo>
                    <a:pt x="421" y="411"/>
                    <a:pt x="417" y="411"/>
                    <a:pt x="414" y="411"/>
                  </a:cubicBezTo>
                  <a:cubicBezTo>
                    <a:pt x="414" y="412"/>
                    <a:pt x="413" y="412"/>
                    <a:pt x="413" y="413"/>
                  </a:cubicBezTo>
                  <a:cubicBezTo>
                    <a:pt x="419" y="414"/>
                    <a:pt x="415" y="417"/>
                    <a:pt x="411" y="415"/>
                  </a:cubicBezTo>
                  <a:cubicBezTo>
                    <a:pt x="410" y="415"/>
                    <a:pt x="411" y="407"/>
                    <a:pt x="407" y="413"/>
                  </a:cubicBezTo>
                  <a:cubicBezTo>
                    <a:pt x="399" y="412"/>
                    <a:pt x="392" y="401"/>
                    <a:pt x="388" y="395"/>
                  </a:cubicBezTo>
                  <a:cubicBezTo>
                    <a:pt x="381" y="385"/>
                    <a:pt x="378" y="372"/>
                    <a:pt x="375" y="361"/>
                  </a:cubicBezTo>
                  <a:cubicBezTo>
                    <a:pt x="372" y="354"/>
                    <a:pt x="370" y="346"/>
                    <a:pt x="365" y="340"/>
                  </a:cubicBezTo>
                  <a:cubicBezTo>
                    <a:pt x="360" y="332"/>
                    <a:pt x="351" y="327"/>
                    <a:pt x="347" y="319"/>
                  </a:cubicBezTo>
                  <a:cubicBezTo>
                    <a:pt x="341" y="320"/>
                    <a:pt x="339" y="334"/>
                    <a:pt x="343" y="337"/>
                  </a:cubicBezTo>
                  <a:cubicBezTo>
                    <a:pt x="336" y="343"/>
                    <a:pt x="353" y="345"/>
                    <a:pt x="355" y="346"/>
                  </a:cubicBezTo>
                  <a:cubicBezTo>
                    <a:pt x="356" y="346"/>
                    <a:pt x="357" y="348"/>
                    <a:pt x="357" y="348"/>
                  </a:cubicBezTo>
                  <a:cubicBezTo>
                    <a:pt x="354" y="350"/>
                    <a:pt x="351" y="351"/>
                    <a:pt x="348" y="352"/>
                  </a:cubicBezTo>
                  <a:cubicBezTo>
                    <a:pt x="346" y="352"/>
                    <a:pt x="343" y="351"/>
                    <a:pt x="340" y="352"/>
                  </a:cubicBezTo>
                  <a:cubicBezTo>
                    <a:pt x="333" y="355"/>
                    <a:pt x="338" y="360"/>
                    <a:pt x="337" y="365"/>
                  </a:cubicBezTo>
                  <a:cubicBezTo>
                    <a:pt x="337" y="371"/>
                    <a:pt x="337" y="367"/>
                    <a:pt x="334" y="371"/>
                  </a:cubicBezTo>
                  <a:cubicBezTo>
                    <a:pt x="333" y="372"/>
                    <a:pt x="332" y="373"/>
                    <a:pt x="331" y="374"/>
                  </a:cubicBezTo>
                  <a:cubicBezTo>
                    <a:pt x="330" y="375"/>
                    <a:pt x="331" y="377"/>
                    <a:pt x="330" y="378"/>
                  </a:cubicBezTo>
                  <a:cubicBezTo>
                    <a:pt x="328" y="381"/>
                    <a:pt x="321" y="388"/>
                    <a:pt x="316" y="388"/>
                  </a:cubicBezTo>
                  <a:cubicBezTo>
                    <a:pt x="316" y="384"/>
                    <a:pt x="317" y="380"/>
                    <a:pt x="318" y="377"/>
                  </a:cubicBezTo>
                  <a:cubicBezTo>
                    <a:pt x="309" y="374"/>
                    <a:pt x="297" y="384"/>
                    <a:pt x="290" y="388"/>
                  </a:cubicBezTo>
                  <a:cubicBezTo>
                    <a:pt x="284" y="391"/>
                    <a:pt x="283" y="393"/>
                    <a:pt x="281" y="399"/>
                  </a:cubicBezTo>
                  <a:cubicBezTo>
                    <a:pt x="279" y="403"/>
                    <a:pt x="275" y="408"/>
                    <a:pt x="275" y="414"/>
                  </a:cubicBezTo>
                  <a:cubicBezTo>
                    <a:pt x="272" y="414"/>
                    <a:pt x="266" y="404"/>
                    <a:pt x="267" y="402"/>
                  </a:cubicBezTo>
                  <a:cubicBezTo>
                    <a:pt x="274" y="406"/>
                    <a:pt x="276" y="395"/>
                    <a:pt x="278" y="391"/>
                  </a:cubicBezTo>
                  <a:cubicBezTo>
                    <a:pt x="281" y="384"/>
                    <a:pt x="287" y="380"/>
                    <a:pt x="293" y="375"/>
                  </a:cubicBezTo>
                  <a:cubicBezTo>
                    <a:pt x="301" y="370"/>
                    <a:pt x="311" y="367"/>
                    <a:pt x="309" y="356"/>
                  </a:cubicBezTo>
                  <a:cubicBezTo>
                    <a:pt x="308" y="353"/>
                    <a:pt x="307" y="347"/>
                    <a:pt x="302" y="347"/>
                  </a:cubicBezTo>
                  <a:cubicBezTo>
                    <a:pt x="296" y="346"/>
                    <a:pt x="299" y="351"/>
                    <a:pt x="298" y="354"/>
                  </a:cubicBezTo>
                  <a:cubicBezTo>
                    <a:pt x="296" y="359"/>
                    <a:pt x="294" y="358"/>
                    <a:pt x="289" y="356"/>
                  </a:cubicBezTo>
                  <a:cubicBezTo>
                    <a:pt x="283" y="353"/>
                    <a:pt x="283" y="352"/>
                    <a:pt x="277" y="355"/>
                  </a:cubicBezTo>
                  <a:cubicBezTo>
                    <a:pt x="272" y="357"/>
                    <a:pt x="268" y="358"/>
                    <a:pt x="267" y="363"/>
                  </a:cubicBezTo>
                  <a:cubicBezTo>
                    <a:pt x="265" y="368"/>
                    <a:pt x="267" y="369"/>
                    <a:pt x="262" y="373"/>
                  </a:cubicBezTo>
                  <a:cubicBezTo>
                    <a:pt x="260" y="361"/>
                    <a:pt x="252" y="374"/>
                    <a:pt x="249" y="377"/>
                  </a:cubicBezTo>
                  <a:cubicBezTo>
                    <a:pt x="246" y="379"/>
                    <a:pt x="243" y="380"/>
                    <a:pt x="241" y="382"/>
                  </a:cubicBezTo>
                  <a:cubicBezTo>
                    <a:pt x="238" y="384"/>
                    <a:pt x="238" y="388"/>
                    <a:pt x="234" y="388"/>
                  </a:cubicBezTo>
                  <a:cubicBezTo>
                    <a:pt x="234" y="374"/>
                    <a:pt x="215" y="400"/>
                    <a:pt x="211" y="397"/>
                  </a:cubicBezTo>
                  <a:cubicBezTo>
                    <a:pt x="218" y="402"/>
                    <a:pt x="212" y="408"/>
                    <a:pt x="207" y="410"/>
                  </a:cubicBezTo>
                  <a:cubicBezTo>
                    <a:pt x="201" y="412"/>
                    <a:pt x="193" y="409"/>
                    <a:pt x="192" y="417"/>
                  </a:cubicBezTo>
                  <a:cubicBezTo>
                    <a:pt x="190" y="415"/>
                    <a:pt x="197" y="386"/>
                    <a:pt x="183" y="399"/>
                  </a:cubicBezTo>
                  <a:cubicBezTo>
                    <a:pt x="183" y="397"/>
                    <a:pt x="183" y="394"/>
                    <a:pt x="183" y="391"/>
                  </a:cubicBezTo>
                  <a:cubicBezTo>
                    <a:pt x="178" y="391"/>
                    <a:pt x="179" y="386"/>
                    <a:pt x="174" y="387"/>
                  </a:cubicBezTo>
                  <a:cubicBezTo>
                    <a:pt x="173" y="392"/>
                    <a:pt x="176" y="396"/>
                    <a:pt x="173" y="400"/>
                  </a:cubicBezTo>
                  <a:cubicBezTo>
                    <a:pt x="171" y="402"/>
                    <a:pt x="163" y="405"/>
                    <a:pt x="161" y="405"/>
                  </a:cubicBezTo>
                  <a:cubicBezTo>
                    <a:pt x="156" y="405"/>
                    <a:pt x="154" y="401"/>
                    <a:pt x="150" y="403"/>
                  </a:cubicBezTo>
                  <a:cubicBezTo>
                    <a:pt x="148" y="405"/>
                    <a:pt x="146" y="411"/>
                    <a:pt x="148" y="414"/>
                  </a:cubicBezTo>
                  <a:cubicBezTo>
                    <a:pt x="138" y="421"/>
                    <a:pt x="123" y="423"/>
                    <a:pt x="129" y="436"/>
                  </a:cubicBezTo>
                  <a:cubicBezTo>
                    <a:pt x="130" y="440"/>
                    <a:pt x="131" y="441"/>
                    <a:pt x="133" y="444"/>
                  </a:cubicBezTo>
                  <a:cubicBezTo>
                    <a:pt x="136" y="448"/>
                    <a:pt x="136" y="447"/>
                    <a:pt x="141" y="450"/>
                  </a:cubicBezTo>
                  <a:cubicBezTo>
                    <a:pt x="144" y="452"/>
                    <a:pt x="152" y="458"/>
                    <a:pt x="150" y="464"/>
                  </a:cubicBezTo>
                  <a:cubicBezTo>
                    <a:pt x="147" y="457"/>
                    <a:pt x="137" y="453"/>
                    <a:pt x="129" y="451"/>
                  </a:cubicBezTo>
                  <a:cubicBezTo>
                    <a:pt x="124" y="449"/>
                    <a:pt x="121" y="451"/>
                    <a:pt x="118" y="451"/>
                  </a:cubicBezTo>
                  <a:cubicBezTo>
                    <a:pt x="113" y="451"/>
                    <a:pt x="114" y="450"/>
                    <a:pt x="109" y="448"/>
                  </a:cubicBezTo>
                  <a:cubicBezTo>
                    <a:pt x="101" y="443"/>
                    <a:pt x="92" y="442"/>
                    <a:pt x="84" y="436"/>
                  </a:cubicBezTo>
                  <a:cubicBezTo>
                    <a:pt x="82" y="434"/>
                    <a:pt x="76" y="430"/>
                    <a:pt x="75" y="427"/>
                  </a:cubicBezTo>
                  <a:cubicBezTo>
                    <a:pt x="72" y="424"/>
                    <a:pt x="74" y="418"/>
                    <a:pt x="68" y="419"/>
                  </a:cubicBezTo>
                  <a:cubicBezTo>
                    <a:pt x="68" y="421"/>
                    <a:pt x="68" y="423"/>
                    <a:pt x="68" y="425"/>
                  </a:cubicBezTo>
                  <a:cubicBezTo>
                    <a:pt x="63" y="422"/>
                    <a:pt x="62" y="415"/>
                    <a:pt x="58" y="411"/>
                  </a:cubicBezTo>
                  <a:cubicBezTo>
                    <a:pt x="54" y="407"/>
                    <a:pt x="47" y="403"/>
                    <a:pt x="42" y="400"/>
                  </a:cubicBezTo>
                  <a:cubicBezTo>
                    <a:pt x="37" y="397"/>
                    <a:pt x="34" y="397"/>
                    <a:pt x="27" y="397"/>
                  </a:cubicBezTo>
                  <a:cubicBezTo>
                    <a:pt x="17" y="396"/>
                    <a:pt x="8" y="394"/>
                    <a:pt x="0" y="392"/>
                  </a:cubicBezTo>
                  <a:cubicBezTo>
                    <a:pt x="0" y="989"/>
                    <a:pt x="0" y="989"/>
                    <a:pt x="0" y="989"/>
                  </a:cubicBezTo>
                  <a:cubicBezTo>
                    <a:pt x="13" y="993"/>
                    <a:pt x="13" y="993"/>
                    <a:pt x="13" y="993"/>
                  </a:cubicBezTo>
                  <a:cubicBezTo>
                    <a:pt x="15" y="989"/>
                    <a:pt x="15" y="989"/>
                    <a:pt x="15" y="989"/>
                  </a:cubicBezTo>
                  <a:cubicBezTo>
                    <a:pt x="27" y="994"/>
                    <a:pt x="27" y="994"/>
                    <a:pt x="27" y="994"/>
                  </a:cubicBezTo>
                  <a:cubicBezTo>
                    <a:pt x="35" y="987"/>
                    <a:pt x="35" y="987"/>
                    <a:pt x="35" y="987"/>
                  </a:cubicBezTo>
                  <a:cubicBezTo>
                    <a:pt x="51" y="986"/>
                    <a:pt x="51" y="986"/>
                    <a:pt x="51" y="986"/>
                  </a:cubicBezTo>
                  <a:cubicBezTo>
                    <a:pt x="49" y="1001"/>
                    <a:pt x="49" y="1001"/>
                    <a:pt x="49" y="1001"/>
                  </a:cubicBezTo>
                  <a:cubicBezTo>
                    <a:pt x="62" y="1011"/>
                    <a:pt x="62" y="1011"/>
                    <a:pt x="62" y="1011"/>
                  </a:cubicBezTo>
                  <a:cubicBezTo>
                    <a:pt x="64" y="1017"/>
                    <a:pt x="64" y="1017"/>
                    <a:pt x="64" y="1017"/>
                  </a:cubicBezTo>
                  <a:cubicBezTo>
                    <a:pt x="90" y="1044"/>
                    <a:pt x="90" y="1044"/>
                    <a:pt x="90" y="1044"/>
                  </a:cubicBezTo>
                  <a:cubicBezTo>
                    <a:pt x="93" y="1052"/>
                    <a:pt x="93" y="1052"/>
                    <a:pt x="93" y="1052"/>
                  </a:cubicBezTo>
                  <a:cubicBezTo>
                    <a:pt x="94" y="1063"/>
                    <a:pt x="94" y="1063"/>
                    <a:pt x="94" y="1063"/>
                  </a:cubicBezTo>
                  <a:cubicBezTo>
                    <a:pt x="112" y="1050"/>
                    <a:pt x="112" y="1050"/>
                    <a:pt x="112" y="1050"/>
                  </a:cubicBezTo>
                  <a:cubicBezTo>
                    <a:pt x="118" y="1049"/>
                    <a:pt x="118" y="1049"/>
                    <a:pt x="118" y="1049"/>
                  </a:cubicBezTo>
                  <a:cubicBezTo>
                    <a:pt x="122" y="1043"/>
                    <a:pt x="122" y="1043"/>
                    <a:pt x="122" y="1043"/>
                  </a:cubicBezTo>
                  <a:cubicBezTo>
                    <a:pt x="121" y="1034"/>
                    <a:pt x="121" y="1034"/>
                    <a:pt x="121" y="1034"/>
                  </a:cubicBezTo>
                  <a:cubicBezTo>
                    <a:pt x="125" y="1033"/>
                    <a:pt x="131" y="1030"/>
                    <a:pt x="124" y="1025"/>
                  </a:cubicBezTo>
                  <a:cubicBezTo>
                    <a:pt x="134" y="1022"/>
                    <a:pt x="134" y="1022"/>
                    <a:pt x="134" y="1022"/>
                  </a:cubicBezTo>
                  <a:cubicBezTo>
                    <a:pt x="147" y="1016"/>
                    <a:pt x="147" y="1016"/>
                    <a:pt x="147" y="1016"/>
                  </a:cubicBezTo>
                  <a:cubicBezTo>
                    <a:pt x="159" y="1026"/>
                    <a:pt x="159" y="1026"/>
                    <a:pt x="159" y="1026"/>
                  </a:cubicBezTo>
                  <a:cubicBezTo>
                    <a:pt x="162" y="1029"/>
                    <a:pt x="158" y="1032"/>
                    <a:pt x="159" y="1035"/>
                  </a:cubicBezTo>
                  <a:cubicBezTo>
                    <a:pt x="159" y="1037"/>
                    <a:pt x="161" y="1040"/>
                    <a:pt x="162" y="1043"/>
                  </a:cubicBezTo>
                  <a:cubicBezTo>
                    <a:pt x="165" y="1043"/>
                    <a:pt x="167" y="1044"/>
                    <a:pt x="169" y="1047"/>
                  </a:cubicBezTo>
                  <a:cubicBezTo>
                    <a:pt x="171" y="1049"/>
                    <a:pt x="174" y="1050"/>
                    <a:pt x="176" y="1052"/>
                  </a:cubicBezTo>
                  <a:cubicBezTo>
                    <a:pt x="178" y="1054"/>
                    <a:pt x="177" y="1055"/>
                    <a:pt x="178" y="1058"/>
                  </a:cubicBezTo>
                  <a:cubicBezTo>
                    <a:pt x="179" y="1066"/>
                    <a:pt x="185" y="1066"/>
                    <a:pt x="190" y="1070"/>
                  </a:cubicBezTo>
                  <a:cubicBezTo>
                    <a:pt x="192" y="1072"/>
                    <a:pt x="193" y="1075"/>
                    <a:pt x="195" y="1078"/>
                  </a:cubicBezTo>
                  <a:cubicBezTo>
                    <a:pt x="198" y="1081"/>
                    <a:pt x="201" y="1083"/>
                    <a:pt x="202" y="1087"/>
                  </a:cubicBezTo>
                  <a:cubicBezTo>
                    <a:pt x="205" y="1091"/>
                    <a:pt x="205" y="1097"/>
                    <a:pt x="208" y="1102"/>
                  </a:cubicBezTo>
                  <a:cubicBezTo>
                    <a:pt x="210" y="1105"/>
                    <a:pt x="213" y="1107"/>
                    <a:pt x="214" y="1110"/>
                  </a:cubicBezTo>
                  <a:cubicBezTo>
                    <a:pt x="216" y="1113"/>
                    <a:pt x="217" y="1117"/>
                    <a:pt x="219" y="1120"/>
                  </a:cubicBezTo>
                  <a:cubicBezTo>
                    <a:pt x="220" y="1123"/>
                    <a:pt x="222" y="1125"/>
                    <a:pt x="223" y="1128"/>
                  </a:cubicBezTo>
                  <a:cubicBezTo>
                    <a:pt x="225" y="1131"/>
                    <a:pt x="226" y="1134"/>
                    <a:pt x="228" y="1137"/>
                  </a:cubicBezTo>
                  <a:cubicBezTo>
                    <a:pt x="232" y="1144"/>
                    <a:pt x="235" y="1147"/>
                    <a:pt x="231" y="1154"/>
                  </a:cubicBezTo>
                  <a:cubicBezTo>
                    <a:pt x="233" y="1154"/>
                    <a:pt x="239" y="1157"/>
                    <a:pt x="240" y="1158"/>
                  </a:cubicBezTo>
                  <a:cubicBezTo>
                    <a:pt x="240" y="1161"/>
                    <a:pt x="238" y="1163"/>
                    <a:pt x="238" y="1165"/>
                  </a:cubicBezTo>
                  <a:cubicBezTo>
                    <a:pt x="243" y="1166"/>
                    <a:pt x="242" y="1166"/>
                    <a:pt x="243" y="1170"/>
                  </a:cubicBezTo>
                  <a:cubicBezTo>
                    <a:pt x="244" y="1172"/>
                    <a:pt x="246" y="1175"/>
                    <a:pt x="246" y="1178"/>
                  </a:cubicBezTo>
                  <a:cubicBezTo>
                    <a:pt x="253" y="1177"/>
                    <a:pt x="259" y="1185"/>
                    <a:pt x="265" y="1188"/>
                  </a:cubicBezTo>
                  <a:cubicBezTo>
                    <a:pt x="267" y="1189"/>
                    <a:pt x="270" y="1188"/>
                    <a:pt x="273" y="1189"/>
                  </a:cubicBezTo>
                  <a:cubicBezTo>
                    <a:pt x="275" y="1190"/>
                    <a:pt x="276" y="1192"/>
                    <a:pt x="277" y="1193"/>
                  </a:cubicBezTo>
                  <a:cubicBezTo>
                    <a:pt x="280" y="1195"/>
                    <a:pt x="282" y="1195"/>
                    <a:pt x="283" y="1198"/>
                  </a:cubicBezTo>
                  <a:cubicBezTo>
                    <a:pt x="286" y="1201"/>
                    <a:pt x="284" y="1200"/>
                    <a:pt x="288" y="1201"/>
                  </a:cubicBezTo>
                  <a:cubicBezTo>
                    <a:pt x="291" y="1202"/>
                    <a:pt x="291" y="1201"/>
                    <a:pt x="292" y="1205"/>
                  </a:cubicBezTo>
                  <a:cubicBezTo>
                    <a:pt x="293" y="1208"/>
                    <a:pt x="292" y="1211"/>
                    <a:pt x="291" y="1215"/>
                  </a:cubicBezTo>
                  <a:cubicBezTo>
                    <a:pt x="289" y="1222"/>
                    <a:pt x="292" y="1231"/>
                    <a:pt x="292" y="1238"/>
                  </a:cubicBezTo>
                  <a:cubicBezTo>
                    <a:pt x="293" y="1243"/>
                    <a:pt x="291" y="1245"/>
                    <a:pt x="289" y="1249"/>
                  </a:cubicBezTo>
                  <a:cubicBezTo>
                    <a:pt x="286" y="1253"/>
                    <a:pt x="284" y="1256"/>
                    <a:pt x="281" y="1260"/>
                  </a:cubicBezTo>
                  <a:cubicBezTo>
                    <a:pt x="280" y="1262"/>
                    <a:pt x="279" y="1264"/>
                    <a:pt x="277" y="1266"/>
                  </a:cubicBezTo>
                  <a:cubicBezTo>
                    <a:pt x="277" y="1266"/>
                    <a:pt x="277" y="1266"/>
                    <a:pt x="277" y="1266"/>
                  </a:cubicBezTo>
                  <a:cubicBezTo>
                    <a:pt x="278" y="1266"/>
                    <a:pt x="280" y="1266"/>
                    <a:pt x="282" y="1266"/>
                  </a:cubicBezTo>
                  <a:cubicBezTo>
                    <a:pt x="282" y="1268"/>
                    <a:pt x="277" y="1284"/>
                    <a:pt x="280" y="1285"/>
                  </a:cubicBezTo>
                  <a:cubicBezTo>
                    <a:pt x="284" y="1286"/>
                    <a:pt x="288" y="1289"/>
                    <a:pt x="285" y="1293"/>
                  </a:cubicBezTo>
                  <a:cubicBezTo>
                    <a:pt x="280" y="1298"/>
                    <a:pt x="276" y="1291"/>
                    <a:pt x="273" y="1292"/>
                  </a:cubicBezTo>
                  <a:cubicBezTo>
                    <a:pt x="273" y="1295"/>
                    <a:pt x="275" y="1294"/>
                    <a:pt x="275" y="1296"/>
                  </a:cubicBezTo>
                  <a:cubicBezTo>
                    <a:pt x="277" y="1300"/>
                    <a:pt x="274" y="1298"/>
                    <a:pt x="273" y="1301"/>
                  </a:cubicBezTo>
                  <a:cubicBezTo>
                    <a:pt x="270" y="1307"/>
                    <a:pt x="281" y="1306"/>
                    <a:pt x="282" y="1311"/>
                  </a:cubicBezTo>
                  <a:cubicBezTo>
                    <a:pt x="283" y="1316"/>
                    <a:pt x="277" y="1315"/>
                    <a:pt x="279" y="1321"/>
                  </a:cubicBezTo>
                  <a:cubicBezTo>
                    <a:pt x="281" y="1324"/>
                    <a:pt x="285" y="1327"/>
                    <a:pt x="288" y="1329"/>
                  </a:cubicBezTo>
                  <a:cubicBezTo>
                    <a:pt x="291" y="1332"/>
                    <a:pt x="294" y="1336"/>
                    <a:pt x="299" y="1337"/>
                  </a:cubicBezTo>
                  <a:cubicBezTo>
                    <a:pt x="298" y="1341"/>
                    <a:pt x="306" y="1353"/>
                    <a:pt x="307" y="1343"/>
                  </a:cubicBezTo>
                  <a:cubicBezTo>
                    <a:pt x="309" y="1347"/>
                    <a:pt x="318" y="1345"/>
                    <a:pt x="315" y="1353"/>
                  </a:cubicBezTo>
                  <a:cubicBezTo>
                    <a:pt x="312" y="1349"/>
                    <a:pt x="311" y="1354"/>
                    <a:pt x="312" y="1357"/>
                  </a:cubicBezTo>
                  <a:cubicBezTo>
                    <a:pt x="313" y="1360"/>
                    <a:pt x="317" y="1366"/>
                    <a:pt x="319" y="1368"/>
                  </a:cubicBezTo>
                  <a:cubicBezTo>
                    <a:pt x="321" y="1366"/>
                    <a:pt x="324" y="1362"/>
                    <a:pt x="326" y="1363"/>
                  </a:cubicBezTo>
                  <a:cubicBezTo>
                    <a:pt x="325" y="1366"/>
                    <a:pt x="326" y="1366"/>
                    <a:pt x="326" y="1369"/>
                  </a:cubicBezTo>
                  <a:cubicBezTo>
                    <a:pt x="327" y="1370"/>
                    <a:pt x="329" y="1375"/>
                    <a:pt x="328" y="1375"/>
                  </a:cubicBezTo>
                  <a:cubicBezTo>
                    <a:pt x="330" y="1374"/>
                    <a:pt x="332" y="1373"/>
                    <a:pt x="334" y="1374"/>
                  </a:cubicBezTo>
                  <a:cubicBezTo>
                    <a:pt x="337" y="1376"/>
                    <a:pt x="333" y="1377"/>
                    <a:pt x="333" y="1379"/>
                  </a:cubicBezTo>
                  <a:cubicBezTo>
                    <a:pt x="333" y="1381"/>
                    <a:pt x="337" y="1384"/>
                    <a:pt x="338" y="1385"/>
                  </a:cubicBezTo>
                  <a:cubicBezTo>
                    <a:pt x="339" y="1386"/>
                    <a:pt x="339" y="1386"/>
                    <a:pt x="340" y="1387"/>
                  </a:cubicBezTo>
                  <a:cubicBezTo>
                    <a:pt x="340" y="1388"/>
                    <a:pt x="340" y="1390"/>
                    <a:pt x="340" y="1391"/>
                  </a:cubicBezTo>
                  <a:cubicBezTo>
                    <a:pt x="341" y="1393"/>
                    <a:pt x="344" y="1395"/>
                    <a:pt x="343" y="1398"/>
                  </a:cubicBezTo>
                  <a:cubicBezTo>
                    <a:pt x="343" y="1401"/>
                    <a:pt x="340" y="1402"/>
                    <a:pt x="342" y="1406"/>
                  </a:cubicBezTo>
                  <a:cubicBezTo>
                    <a:pt x="342" y="1407"/>
                    <a:pt x="346" y="1412"/>
                    <a:pt x="347" y="1412"/>
                  </a:cubicBezTo>
                  <a:cubicBezTo>
                    <a:pt x="351" y="1413"/>
                    <a:pt x="350" y="1410"/>
                    <a:pt x="352" y="1407"/>
                  </a:cubicBezTo>
                  <a:cubicBezTo>
                    <a:pt x="355" y="1408"/>
                    <a:pt x="355" y="1410"/>
                    <a:pt x="354" y="1412"/>
                  </a:cubicBezTo>
                  <a:cubicBezTo>
                    <a:pt x="353" y="1416"/>
                    <a:pt x="352" y="1415"/>
                    <a:pt x="353" y="1419"/>
                  </a:cubicBezTo>
                  <a:cubicBezTo>
                    <a:pt x="353" y="1422"/>
                    <a:pt x="354" y="1423"/>
                    <a:pt x="355" y="1426"/>
                  </a:cubicBezTo>
                  <a:cubicBezTo>
                    <a:pt x="356" y="1427"/>
                    <a:pt x="357" y="1429"/>
                    <a:pt x="358" y="1431"/>
                  </a:cubicBezTo>
                  <a:cubicBezTo>
                    <a:pt x="362" y="1432"/>
                    <a:pt x="368" y="1436"/>
                    <a:pt x="373" y="1438"/>
                  </a:cubicBezTo>
                  <a:cubicBezTo>
                    <a:pt x="375" y="1439"/>
                    <a:pt x="382" y="1440"/>
                    <a:pt x="382" y="1442"/>
                  </a:cubicBezTo>
                  <a:cubicBezTo>
                    <a:pt x="383" y="1445"/>
                    <a:pt x="379" y="1446"/>
                    <a:pt x="377" y="1447"/>
                  </a:cubicBezTo>
                  <a:cubicBezTo>
                    <a:pt x="374" y="1448"/>
                    <a:pt x="371" y="1446"/>
                    <a:pt x="368" y="1444"/>
                  </a:cubicBezTo>
                  <a:cubicBezTo>
                    <a:pt x="365" y="1442"/>
                    <a:pt x="361" y="1441"/>
                    <a:pt x="359" y="1439"/>
                  </a:cubicBezTo>
                  <a:cubicBezTo>
                    <a:pt x="357" y="1437"/>
                    <a:pt x="355" y="1434"/>
                    <a:pt x="351" y="1434"/>
                  </a:cubicBezTo>
                  <a:cubicBezTo>
                    <a:pt x="347" y="1433"/>
                    <a:pt x="337" y="1438"/>
                    <a:pt x="337" y="1442"/>
                  </a:cubicBezTo>
                  <a:cubicBezTo>
                    <a:pt x="337" y="1445"/>
                    <a:pt x="340" y="1447"/>
                    <a:pt x="342" y="1450"/>
                  </a:cubicBezTo>
                  <a:cubicBezTo>
                    <a:pt x="343" y="1451"/>
                    <a:pt x="343" y="1452"/>
                    <a:pt x="344" y="1453"/>
                  </a:cubicBezTo>
                  <a:cubicBezTo>
                    <a:pt x="345" y="1454"/>
                    <a:pt x="345" y="1455"/>
                    <a:pt x="347" y="1455"/>
                  </a:cubicBezTo>
                  <a:cubicBezTo>
                    <a:pt x="346" y="1458"/>
                    <a:pt x="350" y="1459"/>
                    <a:pt x="351" y="1461"/>
                  </a:cubicBezTo>
                  <a:cubicBezTo>
                    <a:pt x="352" y="1465"/>
                    <a:pt x="349" y="1465"/>
                    <a:pt x="347" y="1467"/>
                  </a:cubicBezTo>
                  <a:cubicBezTo>
                    <a:pt x="350" y="1472"/>
                    <a:pt x="352" y="1469"/>
                    <a:pt x="355" y="1469"/>
                  </a:cubicBezTo>
                  <a:cubicBezTo>
                    <a:pt x="358" y="1468"/>
                    <a:pt x="360" y="1470"/>
                    <a:pt x="362" y="1472"/>
                  </a:cubicBezTo>
                  <a:cubicBezTo>
                    <a:pt x="366" y="1475"/>
                    <a:pt x="371" y="1479"/>
                    <a:pt x="374" y="1483"/>
                  </a:cubicBezTo>
                  <a:cubicBezTo>
                    <a:pt x="376" y="1485"/>
                    <a:pt x="376" y="1487"/>
                    <a:pt x="379" y="1489"/>
                  </a:cubicBezTo>
                  <a:cubicBezTo>
                    <a:pt x="379" y="1490"/>
                    <a:pt x="382" y="1489"/>
                    <a:pt x="382" y="1490"/>
                  </a:cubicBezTo>
                  <a:cubicBezTo>
                    <a:pt x="383" y="1491"/>
                    <a:pt x="382" y="1493"/>
                    <a:pt x="383" y="1494"/>
                  </a:cubicBezTo>
                  <a:cubicBezTo>
                    <a:pt x="384" y="1496"/>
                    <a:pt x="385" y="1495"/>
                    <a:pt x="387" y="1495"/>
                  </a:cubicBezTo>
                  <a:cubicBezTo>
                    <a:pt x="389" y="1497"/>
                    <a:pt x="388" y="1498"/>
                    <a:pt x="390" y="1499"/>
                  </a:cubicBezTo>
                  <a:cubicBezTo>
                    <a:pt x="394" y="1504"/>
                    <a:pt x="400" y="1507"/>
                    <a:pt x="404" y="1511"/>
                  </a:cubicBezTo>
                  <a:cubicBezTo>
                    <a:pt x="406" y="1512"/>
                    <a:pt x="408" y="1514"/>
                    <a:pt x="409" y="1516"/>
                  </a:cubicBezTo>
                  <a:cubicBezTo>
                    <a:pt x="412" y="1517"/>
                    <a:pt x="413" y="1516"/>
                    <a:pt x="415" y="1517"/>
                  </a:cubicBezTo>
                  <a:cubicBezTo>
                    <a:pt x="417" y="1518"/>
                    <a:pt x="417" y="1519"/>
                    <a:pt x="418" y="1520"/>
                  </a:cubicBezTo>
                  <a:cubicBezTo>
                    <a:pt x="420" y="1521"/>
                    <a:pt x="420" y="1521"/>
                    <a:pt x="422" y="1522"/>
                  </a:cubicBezTo>
                  <a:cubicBezTo>
                    <a:pt x="422" y="1523"/>
                    <a:pt x="422" y="1524"/>
                    <a:pt x="422" y="1524"/>
                  </a:cubicBezTo>
                  <a:cubicBezTo>
                    <a:pt x="427" y="1530"/>
                    <a:pt x="469" y="1548"/>
                    <a:pt x="471" y="1535"/>
                  </a:cubicBezTo>
                  <a:cubicBezTo>
                    <a:pt x="471" y="1531"/>
                    <a:pt x="468" y="1530"/>
                    <a:pt x="472" y="1528"/>
                  </a:cubicBezTo>
                  <a:cubicBezTo>
                    <a:pt x="474" y="1527"/>
                    <a:pt x="479" y="1528"/>
                    <a:pt x="478" y="1524"/>
                  </a:cubicBezTo>
                  <a:cubicBezTo>
                    <a:pt x="477" y="1522"/>
                    <a:pt x="472" y="1519"/>
                    <a:pt x="470" y="1517"/>
                  </a:cubicBezTo>
                  <a:cubicBezTo>
                    <a:pt x="466" y="1513"/>
                    <a:pt x="463" y="1511"/>
                    <a:pt x="459" y="1508"/>
                  </a:cubicBezTo>
                  <a:cubicBezTo>
                    <a:pt x="456" y="1506"/>
                    <a:pt x="453" y="1504"/>
                    <a:pt x="450" y="1502"/>
                  </a:cubicBezTo>
                  <a:cubicBezTo>
                    <a:pt x="447" y="1500"/>
                    <a:pt x="442" y="1499"/>
                    <a:pt x="440" y="1497"/>
                  </a:cubicBezTo>
                  <a:cubicBezTo>
                    <a:pt x="439" y="1497"/>
                    <a:pt x="438" y="1495"/>
                    <a:pt x="437" y="1494"/>
                  </a:cubicBezTo>
                  <a:cubicBezTo>
                    <a:pt x="436" y="1493"/>
                    <a:pt x="434" y="1492"/>
                    <a:pt x="433" y="1491"/>
                  </a:cubicBezTo>
                  <a:cubicBezTo>
                    <a:pt x="431" y="1488"/>
                    <a:pt x="432" y="1485"/>
                    <a:pt x="431" y="1483"/>
                  </a:cubicBezTo>
                  <a:cubicBezTo>
                    <a:pt x="429" y="1479"/>
                    <a:pt x="424" y="1479"/>
                    <a:pt x="423" y="1475"/>
                  </a:cubicBezTo>
                  <a:cubicBezTo>
                    <a:pt x="421" y="1471"/>
                    <a:pt x="424" y="1470"/>
                    <a:pt x="427" y="1472"/>
                  </a:cubicBezTo>
                  <a:cubicBezTo>
                    <a:pt x="431" y="1473"/>
                    <a:pt x="434" y="1475"/>
                    <a:pt x="436" y="1478"/>
                  </a:cubicBezTo>
                  <a:cubicBezTo>
                    <a:pt x="438" y="1481"/>
                    <a:pt x="437" y="1481"/>
                    <a:pt x="440" y="1483"/>
                  </a:cubicBezTo>
                  <a:cubicBezTo>
                    <a:pt x="442" y="1483"/>
                    <a:pt x="444" y="1483"/>
                    <a:pt x="445" y="1484"/>
                  </a:cubicBezTo>
                  <a:cubicBezTo>
                    <a:pt x="452" y="1489"/>
                    <a:pt x="455" y="1497"/>
                    <a:pt x="464" y="1498"/>
                  </a:cubicBezTo>
                  <a:cubicBezTo>
                    <a:pt x="469" y="1499"/>
                    <a:pt x="472" y="1496"/>
                    <a:pt x="474" y="1502"/>
                  </a:cubicBezTo>
                  <a:cubicBezTo>
                    <a:pt x="475" y="1504"/>
                    <a:pt x="474" y="1509"/>
                    <a:pt x="476" y="1511"/>
                  </a:cubicBezTo>
                  <a:cubicBezTo>
                    <a:pt x="478" y="1513"/>
                    <a:pt x="480" y="1513"/>
                    <a:pt x="482" y="1514"/>
                  </a:cubicBezTo>
                  <a:cubicBezTo>
                    <a:pt x="1223" y="1514"/>
                    <a:pt x="1223" y="1514"/>
                    <a:pt x="1223" y="1514"/>
                  </a:cubicBezTo>
                  <a:cubicBezTo>
                    <a:pt x="1223" y="1514"/>
                    <a:pt x="1223" y="1500"/>
                    <a:pt x="1223" y="1500"/>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4" name="Freeform 469"/>
            <p:cNvSpPr>
              <a:spLocks/>
            </p:cNvSpPr>
            <p:nvPr/>
          </p:nvSpPr>
          <p:spPr bwMode="auto">
            <a:xfrm>
              <a:off x="7558088" y="-2009775"/>
              <a:ext cx="3821113" cy="3854450"/>
            </a:xfrm>
            <a:custGeom>
              <a:avLst/>
              <a:gdLst>
                <a:gd name="T0" fmla="*/ 972 w 1019"/>
                <a:gd name="T1" fmla="*/ 924 h 1028"/>
                <a:gd name="T2" fmla="*/ 921 w 1019"/>
                <a:gd name="T3" fmla="*/ 824 h 1028"/>
                <a:gd name="T4" fmla="*/ 847 w 1019"/>
                <a:gd name="T5" fmla="*/ 780 h 1028"/>
                <a:gd name="T6" fmla="*/ 761 w 1019"/>
                <a:gd name="T7" fmla="*/ 733 h 1028"/>
                <a:gd name="T8" fmla="*/ 590 w 1019"/>
                <a:gd name="T9" fmla="*/ 97 h 1028"/>
                <a:gd name="T10" fmla="*/ 440 w 1019"/>
                <a:gd name="T11" fmla="*/ 70 h 1028"/>
                <a:gd name="T12" fmla="*/ 363 w 1019"/>
                <a:gd name="T13" fmla="*/ 47 h 1028"/>
                <a:gd name="T14" fmla="*/ 246 w 1019"/>
                <a:gd name="T15" fmla="*/ 47 h 1028"/>
                <a:gd name="T16" fmla="*/ 138 w 1019"/>
                <a:gd name="T17" fmla="*/ 129 h 1028"/>
                <a:gd name="T18" fmla="*/ 61 w 1019"/>
                <a:gd name="T19" fmla="*/ 252 h 1028"/>
                <a:gd name="T20" fmla="*/ 143 w 1019"/>
                <a:gd name="T21" fmla="*/ 329 h 1028"/>
                <a:gd name="T22" fmla="*/ 165 w 1019"/>
                <a:gd name="T23" fmla="*/ 352 h 1028"/>
                <a:gd name="T24" fmla="*/ 167 w 1019"/>
                <a:gd name="T25" fmla="*/ 375 h 1028"/>
                <a:gd name="T26" fmla="*/ 166 w 1019"/>
                <a:gd name="T27" fmla="*/ 393 h 1028"/>
                <a:gd name="T28" fmla="*/ 123 w 1019"/>
                <a:gd name="T29" fmla="*/ 360 h 1028"/>
                <a:gd name="T30" fmla="*/ 14 w 1019"/>
                <a:gd name="T31" fmla="*/ 430 h 1028"/>
                <a:gd name="T32" fmla="*/ 48 w 1019"/>
                <a:gd name="T33" fmla="*/ 468 h 1028"/>
                <a:gd name="T34" fmla="*/ 132 w 1019"/>
                <a:gd name="T35" fmla="*/ 486 h 1028"/>
                <a:gd name="T36" fmla="*/ 186 w 1019"/>
                <a:gd name="T37" fmla="*/ 471 h 1028"/>
                <a:gd name="T38" fmla="*/ 194 w 1019"/>
                <a:gd name="T39" fmla="*/ 521 h 1028"/>
                <a:gd name="T40" fmla="*/ 150 w 1019"/>
                <a:gd name="T41" fmla="*/ 568 h 1028"/>
                <a:gd name="T42" fmla="*/ 85 w 1019"/>
                <a:gd name="T43" fmla="*/ 607 h 1028"/>
                <a:gd name="T44" fmla="*/ 57 w 1019"/>
                <a:gd name="T45" fmla="*/ 669 h 1028"/>
                <a:gd name="T46" fmla="*/ 85 w 1019"/>
                <a:gd name="T47" fmla="*/ 710 h 1028"/>
                <a:gd name="T48" fmla="*/ 106 w 1019"/>
                <a:gd name="T49" fmla="*/ 755 h 1028"/>
                <a:gd name="T50" fmla="*/ 164 w 1019"/>
                <a:gd name="T51" fmla="*/ 790 h 1028"/>
                <a:gd name="T52" fmla="*/ 199 w 1019"/>
                <a:gd name="T53" fmla="*/ 807 h 1028"/>
                <a:gd name="T54" fmla="*/ 239 w 1019"/>
                <a:gd name="T55" fmla="*/ 823 h 1028"/>
                <a:gd name="T56" fmla="*/ 263 w 1019"/>
                <a:gd name="T57" fmla="*/ 822 h 1028"/>
                <a:gd name="T58" fmla="*/ 269 w 1019"/>
                <a:gd name="T59" fmla="*/ 888 h 1028"/>
                <a:gd name="T60" fmla="*/ 208 w 1019"/>
                <a:gd name="T61" fmla="*/ 943 h 1028"/>
                <a:gd name="T62" fmla="*/ 163 w 1019"/>
                <a:gd name="T63" fmla="*/ 964 h 1028"/>
                <a:gd name="T64" fmla="*/ 87 w 1019"/>
                <a:gd name="T65" fmla="*/ 1017 h 1028"/>
                <a:gd name="T66" fmla="*/ 140 w 1019"/>
                <a:gd name="T67" fmla="*/ 999 h 1028"/>
                <a:gd name="T68" fmla="*/ 174 w 1019"/>
                <a:gd name="T69" fmla="*/ 982 h 1028"/>
                <a:gd name="T70" fmla="*/ 226 w 1019"/>
                <a:gd name="T71" fmla="*/ 960 h 1028"/>
                <a:gd name="T72" fmla="*/ 262 w 1019"/>
                <a:gd name="T73" fmla="*/ 931 h 1028"/>
                <a:gd name="T74" fmla="*/ 317 w 1019"/>
                <a:gd name="T75" fmla="*/ 896 h 1028"/>
                <a:gd name="T76" fmla="*/ 366 w 1019"/>
                <a:gd name="T77" fmla="*/ 852 h 1028"/>
                <a:gd name="T78" fmla="*/ 376 w 1019"/>
                <a:gd name="T79" fmla="*/ 793 h 1028"/>
                <a:gd name="T80" fmla="*/ 430 w 1019"/>
                <a:gd name="T81" fmla="*/ 717 h 1028"/>
                <a:gd name="T82" fmla="*/ 491 w 1019"/>
                <a:gd name="T83" fmla="*/ 676 h 1028"/>
                <a:gd name="T84" fmla="*/ 456 w 1019"/>
                <a:gd name="T85" fmla="*/ 708 h 1028"/>
                <a:gd name="T86" fmla="*/ 442 w 1019"/>
                <a:gd name="T87" fmla="*/ 794 h 1028"/>
                <a:gd name="T88" fmla="*/ 511 w 1019"/>
                <a:gd name="T89" fmla="*/ 751 h 1028"/>
                <a:gd name="T90" fmla="*/ 534 w 1019"/>
                <a:gd name="T91" fmla="*/ 710 h 1028"/>
                <a:gd name="T92" fmla="*/ 585 w 1019"/>
                <a:gd name="T93" fmla="*/ 713 h 1028"/>
                <a:gd name="T94" fmla="*/ 601 w 1019"/>
                <a:gd name="T95" fmla="*/ 726 h 1028"/>
                <a:gd name="T96" fmla="*/ 738 w 1019"/>
                <a:gd name="T97" fmla="*/ 768 h 1028"/>
                <a:gd name="T98" fmla="*/ 846 w 1019"/>
                <a:gd name="T99" fmla="*/ 841 h 1028"/>
                <a:gd name="T100" fmla="*/ 880 w 1019"/>
                <a:gd name="T101" fmla="*/ 816 h 1028"/>
                <a:gd name="T102" fmla="*/ 889 w 1019"/>
                <a:gd name="T103" fmla="*/ 858 h 1028"/>
                <a:gd name="T104" fmla="*/ 865 w 1019"/>
                <a:gd name="T105" fmla="*/ 892 h 1028"/>
                <a:gd name="T106" fmla="*/ 896 w 1019"/>
                <a:gd name="T107" fmla="*/ 925 h 1028"/>
                <a:gd name="T108" fmla="*/ 921 w 1019"/>
                <a:gd name="T109" fmla="*/ 873 h 1028"/>
                <a:gd name="T110" fmla="*/ 904 w 1019"/>
                <a:gd name="T111" fmla="*/ 910 h 1028"/>
                <a:gd name="T112" fmla="*/ 925 w 1019"/>
                <a:gd name="T113" fmla="*/ 937 h 1028"/>
                <a:gd name="T114" fmla="*/ 933 w 1019"/>
                <a:gd name="T115" fmla="*/ 997 h 1028"/>
                <a:gd name="T116" fmla="*/ 947 w 1019"/>
                <a:gd name="T117" fmla="*/ 950 h 1028"/>
                <a:gd name="T118" fmla="*/ 985 w 1019"/>
                <a:gd name="T119" fmla="*/ 100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9" h="1028">
                  <a:moveTo>
                    <a:pt x="1007" y="1006"/>
                  </a:moveTo>
                  <a:cubicBezTo>
                    <a:pt x="1010" y="1002"/>
                    <a:pt x="1012" y="999"/>
                    <a:pt x="1015" y="995"/>
                  </a:cubicBezTo>
                  <a:cubicBezTo>
                    <a:pt x="1017" y="991"/>
                    <a:pt x="1019" y="989"/>
                    <a:pt x="1018" y="984"/>
                  </a:cubicBezTo>
                  <a:cubicBezTo>
                    <a:pt x="1018" y="977"/>
                    <a:pt x="1015" y="968"/>
                    <a:pt x="1017" y="961"/>
                  </a:cubicBezTo>
                  <a:cubicBezTo>
                    <a:pt x="1018" y="957"/>
                    <a:pt x="1019" y="954"/>
                    <a:pt x="1018" y="951"/>
                  </a:cubicBezTo>
                  <a:cubicBezTo>
                    <a:pt x="1017" y="947"/>
                    <a:pt x="1017" y="948"/>
                    <a:pt x="1014" y="947"/>
                  </a:cubicBezTo>
                  <a:cubicBezTo>
                    <a:pt x="1010" y="946"/>
                    <a:pt x="1012" y="947"/>
                    <a:pt x="1009" y="944"/>
                  </a:cubicBezTo>
                  <a:cubicBezTo>
                    <a:pt x="1008" y="941"/>
                    <a:pt x="1006" y="941"/>
                    <a:pt x="1003" y="939"/>
                  </a:cubicBezTo>
                  <a:cubicBezTo>
                    <a:pt x="1002" y="938"/>
                    <a:pt x="1001" y="936"/>
                    <a:pt x="999" y="935"/>
                  </a:cubicBezTo>
                  <a:cubicBezTo>
                    <a:pt x="996" y="934"/>
                    <a:pt x="993" y="935"/>
                    <a:pt x="991" y="934"/>
                  </a:cubicBezTo>
                  <a:cubicBezTo>
                    <a:pt x="985" y="931"/>
                    <a:pt x="979" y="923"/>
                    <a:pt x="972" y="924"/>
                  </a:cubicBezTo>
                  <a:cubicBezTo>
                    <a:pt x="972" y="921"/>
                    <a:pt x="970" y="918"/>
                    <a:pt x="969" y="916"/>
                  </a:cubicBezTo>
                  <a:cubicBezTo>
                    <a:pt x="968" y="912"/>
                    <a:pt x="969" y="912"/>
                    <a:pt x="964" y="911"/>
                  </a:cubicBezTo>
                  <a:cubicBezTo>
                    <a:pt x="964" y="909"/>
                    <a:pt x="966" y="907"/>
                    <a:pt x="966" y="904"/>
                  </a:cubicBezTo>
                  <a:cubicBezTo>
                    <a:pt x="965" y="903"/>
                    <a:pt x="959" y="900"/>
                    <a:pt x="957" y="900"/>
                  </a:cubicBezTo>
                  <a:cubicBezTo>
                    <a:pt x="961" y="893"/>
                    <a:pt x="958" y="890"/>
                    <a:pt x="954" y="883"/>
                  </a:cubicBezTo>
                  <a:cubicBezTo>
                    <a:pt x="952" y="880"/>
                    <a:pt x="951" y="877"/>
                    <a:pt x="949" y="874"/>
                  </a:cubicBezTo>
                  <a:cubicBezTo>
                    <a:pt x="948" y="871"/>
                    <a:pt x="946" y="869"/>
                    <a:pt x="945" y="866"/>
                  </a:cubicBezTo>
                  <a:cubicBezTo>
                    <a:pt x="943" y="863"/>
                    <a:pt x="942" y="859"/>
                    <a:pt x="940" y="856"/>
                  </a:cubicBezTo>
                  <a:cubicBezTo>
                    <a:pt x="939" y="853"/>
                    <a:pt x="936" y="851"/>
                    <a:pt x="934" y="848"/>
                  </a:cubicBezTo>
                  <a:cubicBezTo>
                    <a:pt x="931" y="843"/>
                    <a:pt x="931" y="837"/>
                    <a:pt x="928" y="833"/>
                  </a:cubicBezTo>
                  <a:cubicBezTo>
                    <a:pt x="927" y="829"/>
                    <a:pt x="924" y="827"/>
                    <a:pt x="921" y="824"/>
                  </a:cubicBezTo>
                  <a:cubicBezTo>
                    <a:pt x="919" y="821"/>
                    <a:pt x="918" y="818"/>
                    <a:pt x="916" y="816"/>
                  </a:cubicBezTo>
                  <a:cubicBezTo>
                    <a:pt x="911" y="812"/>
                    <a:pt x="905" y="812"/>
                    <a:pt x="904" y="804"/>
                  </a:cubicBezTo>
                  <a:cubicBezTo>
                    <a:pt x="903" y="801"/>
                    <a:pt x="904" y="800"/>
                    <a:pt x="902" y="798"/>
                  </a:cubicBezTo>
                  <a:cubicBezTo>
                    <a:pt x="900" y="796"/>
                    <a:pt x="897" y="795"/>
                    <a:pt x="895" y="793"/>
                  </a:cubicBezTo>
                  <a:cubicBezTo>
                    <a:pt x="893" y="790"/>
                    <a:pt x="891" y="789"/>
                    <a:pt x="888" y="789"/>
                  </a:cubicBezTo>
                  <a:cubicBezTo>
                    <a:pt x="887" y="786"/>
                    <a:pt x="885" y="783"/>
                    <a:pt x="885" y="781"/>
                  </a:cubicBezTo>
                  <a:cubicBezTo>
                    <a:pt x="884" y="778"/>
                    <a:pt x="888" y="775"/>
                    <a:pt x="885" y="772"/>
                  </a:cubicBezTo>
                  <a:cubicBezTo>
                    <a:pt x="873" y="762"/>
                    <a:pt x="873" y="762"/>
                    <a:pt x="873" y="762"/>
                  </a:cubicBezTo>
                  <a:cubicBezTo>
                    <a:pt x="860" y="768"/>
                    <a:pt x="860" y="768"/>
                    <a:pt x="860" y="768"/>
                  </a:cubicBezTo>
                  <a:cubicBezTo>
                    <a:pt x="850" y="771"/>
                    <a:pt x="850" y="771"/>
                    <a:pt x="850" y="771"/>
                  </a:cubicBezTo>
                  <a:cubicBezTo>
                    <a:pt x="857" y="776"/>
                    <a:pt x="851" y="779"/>
                    <a:pt x="847" y="780"/>
                  </a:cubicBezTo>
                  <a:cubicBezTo>
                    <a:pt x="848" y="789"/>
                    <a:pt x="848" y="789"/>
                    <a:pt x="848" y="789"/>
                  </a:cubicBezTo>
                  <a:cubicBezTo>
                    <a:pt x="844" y="795"/>
                    <a:pt x="844" y="795"/>
                    <a:pt x="844" y="795"/>
                  </a:cubicBezTo>
                  <a:cubicBezTo>
                    <a:pt x="838" y="796"/>
                    <a:pt x="838" y="796"/>
                    <a:pt x="838" y="796"/>
                  </a:cubicBezTo>
                  <a:cubicBezTo>
                    <a:pt x="820" y="809"/>
                    <a:pt x="820" y="809"/>
                    <a:pt x="820" y="809"/>
                  </a:cubicBezTo>
                  <a:cubicBezTo>
                    <a:pt x="819" y="798"/>
                    <a:pt x="819" y="798"/>
                    <a:pt x="819" y="798"/>
                  </a:cubicBezTo>
                  <a:cubicBezTo>
                    <a:pt x="816" y="790"/>
                    <a:pt x="816" y="790"/>
                    <a:pt x="816" y="790"/>
                  </a:cubicBezTo>
                  <a:cubicBezTo>
                    <a:pt x="790" y="763"/>
                    <a:pt x="790" y="763"/>
                    <a:pt x="790" y="763"/>
                  </a:cubicBezTo>
                  <a:cubicBezTo>
                    <a:pt x="788" y="757"/>
                    <a:pt x="788" y="757"/>
                    <a:pt x="788" y="757"/>
                  </a:cubicBezTo>
                  <a:cubicBezTo>
                    <a:pt x="775" y="747"/>
                    <a:pt x="775" y="747"/>
                    <a:pt x="775" y="747"/>
                  </a:cubicBezTo>
                  <a:cubicBezTo>
                    <a:pt x="777" y="732"/>
                    <a:pt x="777" y="732"/>
                    <a:pt x="777" y="732"/>
                  </a:cubicBezTo>
                  <a:cubicBezTo>
                    <a:pt x="761" y="733"/>
                    <a:pt x="761" y="733"/>
                    <a:pt x="761" y="733"/>
                  </a:cubicBezTo>
                  <a:cubicBezTo>
                    <a:pt x="753" y="740"/>
                    <a:pt x="753" y="740"/>
                    <a:pt x="753" y="740"/>
                  </a:cubicBezTo>
                  <a:cubicBezTo>
                    <a:pt x="741" y="735"/>
                    <a:pt x="741" y="735"/>
                    <a:pt x="741" y="735"/>
                  </a:cubicBezTo>
                  <a:cubicBezTo>
                    <a:pt x="739" y="739"/>
                    <a:pt x="739" y="739"/>
                    <a:pt x="739" y="739"/>
                  </a:cubicBezTo>
                  <a:cubicBezTo>
                    <a:pt x="726" y="735"/>
                    <a:pt x="726" y="735"/>
                    <a:pt x="726" y="735"/>
                  </a:cubicBezTo>
                  <a:cubicBezTo>
                    <a:pt x="726" y="138"/>
                    <a:pt x="726" y="138"/>
                    <a:pt x="726" y="138"/>
                  </a:cubicBezTo>
                  <a:cubicBezTo>
                    <a:pt x="718" y="135"/>
                    <a:pt x="710" y="131"/>
                    <a:pt x="702" y="126"/>
                  </a:cubicBezTo>
                  <a:cubicBezTo>
                    <a:pt x="698" y="123"/>
                    <a:pt x="694" y="121"/>
                    <a:pt x="691" y="118"/>
                  </a:cubicBezTo>
                  <a:cubicBezTo>
                    <a:pt x="684" y="110"/>
                    <a:pt x="675" y="103"/>
                    <a:pt x="664" y="102"/>
                  </a:cubicBezTo>
                  <a:cubicBezTo>
                    <a:pt x="657" y="102"/>
                    <a:pt x="650" y="105"/>
                    <a:pt x="644" y="107"/>
                  </a:cubicBezTo>
                  <a:cubicBezTo>
                    <a:pt x="637" y="109"/>
                    <a:pt x="630" y="113"/>
                    <a:pt x="623" y="113"/>
                  </a:cubicBezTo>
                  <a:cubicBezTo>
                    <a:pt x="612" y="112"/>
                    <a:pt x="601" y="100"/>
                    <a:pt x="590" y="97"/>
                  </a:cubicBezTo>
                  <a:cubicBezTo>
                    <a:pt x="582" y="95"/>
                    <a:pt x="574" y="98"/>
                    <a:pt x="566" y="98"/>
                  </a:cubicBezTo>
                  <a:cubicBezTo>
                    <a:pt x="560" y="97"/>
                    <a:pt x="550" y="96"/>
                    <a:pt x="545" y="92"/>
                  </a:cubicBezTo>
                  <a:cubicBezTo>
                    <a:pt x="542" y="91"/>
                    <a:pt x="537" y="79"/>
                    <a:pt x="530" y="87"/>
                  </a:cubicBezTo>
                  <a:cubicBezTo>
                    <a:pt x="529" y="87"/>
                    <a:pt x="527" y="86"/>
                    <a:pt x="526" y="85"/>
                  </a:cubicBezTo>
                  <a:cubicBezTo>
                    <a:pt x="527" y="78"/>
                    <a:pt x="521" y="80"/>
                    <a:pt x="517" y="78"/>
                  </a:cubicBezTo>
                  <a:cubicBezTo>
                    <a:pt x="512" y="76"/>
                    <a:pt x="509" y="73"/>
                    <a:pt x="504" y="72"/>
                  </a:cubicBezTo>
                  <a:cubicBezTo>
                    <a:pt x="498" y="70"/>
                    <a:pt x="492" y="72"/>
                    <a:pt x="488" y="73"/>
                  </a:cubicBezTo>
                  <a:cubicBezTo>
                    <a:pt x="484" y="75"/>
                    <a:pt x="481" y="77"/>
                    <a:pt x="476" y="75"/>
                  </a:cubicBezTo>
                  <a:cubicBezTo>
                    <a:pt x="475" y="68"/>
                    <a:pt x="456" y="76"/>
                    <a:pt x="454" y="80"/>
                  </a:cubicBezTo>
                  <a:cubicBezTo>
                    <a:pt x="448" y="76"/>
                    <a:pt x="441" y="77"/>
                    <a:pt x="434" y="76"/>
                  </a:cubicBezTo>
                  <a:cubicBezTo>
                    <a:pt x="436" y="74"/>
                    <a:pt x="439" y="73"/>
                    <a:pt x="440" y="70"/>
                  </a:cubicBezTo>
                  <a:cubicBezTo>
                    <a:pt x="435" y="70"/>
                    <a:pt x="436" y="66"/>
                    <a:pt x="433" y="65"/>
                  </a:cubicBezTo>
                  <a:cubicBezTo>
                    <a:pt x="429" y="63"/>
                    <a:pt x="426" y="65"/>
                    <a:pt x="423" y="62"/>
                  </a:cubicBezTo>
                  <a:cubicBezTo>
                    <a:pt x="420" y="58"/>
                    <a:pt x="422" y="50"/>
                    <a:pt x="427" y="48"/>
                  </a:cubicBezTo>
                  <a:cubicBezTo>
                    <a:pt x="427" y="46"/>
                    <a:pt x="425" y="43"/>
                    <a:pt x="424" y="42"/>
                  </a:cubicBezTo>
                  <a:cubicBezTo>
                    <a:pt x="420" y="42"/>
                    <a:pt x="417" y="41"/>
                    <a:pt x="413" y="40"/>
                  </a:cubicBezTo>
                  <a:cubicBezTo>
                    <a:pt x="412" y="41"/>
                    <a:pt x="413" y="42"/>
                    <a:pt x="412" y="42"/>
                  </a:cubicBezTo>
                  <a:cubicBezTo>
                    <a:pt x="407" y="41"/>
                    <a:pt x="404" y="36"/>
                    <a:pt x="399" y="36"/>
                  </a:cubicBezTo>
                  <a:cubicBezTo>
                    <a:pt x="395" y="37"/>
                    <a:pt x="389" y="40"/>
                    <a:pt x="385" y="41"/>
                  </a:cubicBezTo>
                  <a:cubicBezTo>
                    <a:pt x="383" y="42"/>
                    <a:pt x="381" y="40"/>
                    <a:pt x="379" y="41"/>
                  </a:cubicBezTo>
                  <a:cubicBezTo>
                    <a:pt x="376" y="43"/>
                    <a:pt x="379" y="47"/>
                    <a:pt x="376" y="48"/>
                  </a:cubicBezTo>
                  <a:cubicBezTo>
                    <a:pt x="373" y="50"/>
                    <a:pt x="368" y="46"/>
                    <a:pt x="363" y="47"/>
                  </a:cubicBezTo>
                  <a:cubicBezTo>
                    <a:pt x="363" y="46"/>
                    <a:pt x="361" y="44"/>
                    <a:pt x="361" y="44"/>
                  </a:cubicBezTo>
                  <a:cubicBezTo>
                    <a:pt x="360" y="35"/>
                    <a:pt x="371" y="33"/>
                    <a:pt x="360" y="25"/>
                  </a:cubicBezTo>
                  <a:cubicBezTo>
                    <a:pt x="352" y="18"/>
                    <a:pt x="345" y="20"/>
                    <a:pt x="349" y="31"/>
                  </a:cubicBezTo>
                  <a:cubicBezTo>
                    <a:pt x="340" y="32"/>
                    <a:pt x="337" y="37"/>
                    <a:pt x="338" y="46"/>
                  </a:cubicBezTo>
                  <a:cubicBezTo>
                    <a:pt x="334" y="46"/>
                    <a:pt x="331" y="46"/>
                    <a:pt x="328" y="45"/>
                  </a:cubicBezTo>
                  <a:cubicBezTo>
                    <a:pt x="327" y="33"/>
                    <a:pt x="338" y="32"/>
                    <a:pt x="340" y="21"/>
                  </a:cubicBezTo>
                  <a:cubicBezTo>
                    <a:pt x="342" y="8"/>
                    <a:pt x="327" y="14"/>
                    <a:pt x="319" y="9"/>
                  </a:cubicBezTo>
                  <a:cubicBezTo>
                    <a:pt x="314" y="4"/>
                    <a:pt x="316" y="0"/>
                    <a:pt x="308" y="7"/>
                  </a:cubicBezTo>
                  <a:cubicBezTo>
                    <a:pt x="303" y="10"/>
                    <a:pt x="300" y="14"/>
                    <a:pt x="298" y="19"/>
                  </a:cubicBezTo>
                  <a:cubicBezTo>
                    <a:pt x="293" y="28"/>
                    <a:pt x="288" y="37"/>
                    <a:pt x="279" y="42"/>
                  </a:cubicBezTo>
                  <a:cubicBezTo>
                    <a:pt x="268" y="47"/>
                    <a:pt x="257" y="49"/>
                    <a:pt x="246" y="47"/>
                  </a:cubicBezTo>
                  <a:cubicBezTo>
                    <a:pt x="246" y="48"/>
                    <a:pt x="246" y="48"/>
                    <a:pt x="246" y="49"/>
                  </a:cubicBezTo>
                  <a:cubicBezTo>
                    <a:pt x="244" y="49"/>
                    <a:pt x="241" y="49"/>
                    <a:pt x="239" y="49"/>
                  </a:cubicBezTo>
                  <a:cubicBezTo>
                    <a:pt x="240" y="46"/>
                    <a:pt x="243" y="41"/>
                    <a:pt x="247" y="39"/>
                  </a:cubicBezTo>
                  <a:cubicBezTo>
                    <a:pt x="243" y="40"/>
                    <a:pt x="236" y="42"/>
                    <a:pt x="232" y="45"/>
                  </a:cubicBezTo>
                  <a:cubicBezTo>
                    <a:pt x="224" y="50"/>
                    <a:pt x="219" y="60"/>
                    <a:pt x="214" y="67"/>
                  </a:cubicBezTo>
                  <a:cubicBezTo>
                    <a:pt x="210" y="72"/>
                    <a:pt x="204" y="75"/>
                    <a:pt x="200" y="79"/>
                  </a:cubicBezTo>
                  <a:cubicBezTo>
                    <a:pt x="196" y="83"/>
                    <a:pt x="192" y="89"/>
                    <a:pt x="186" y="91"/>
                  </a:cubicBezTo>
                  <a:cubicBezTo>
                    <a:pt x="178" y="92"/>
                    <a:pt x="175" y="85"/>
                    <a:pt x="168" y="86"/>
                  </a:cubicBezTo>
                  <a:cubicBezTo>
                    <a:pt x="166" y="99"/>
                    <a:pt x="155" y="103"/>
                    <a:pt x="150" y="114"/>
                  </a:cubicBezTo>
                  <a:cubicBezTo>
                    <a:pt x="148" y="117"/>
                    <a:pt x="148" y="120"/>
                    <a:pt x="146" y="123"/>
                  </a:cubicBezTo>
                  <a:cubicBezTo>
                    <a:pt x="145" y="126"/>
                    <a:pt x="140" y="127"/>
                    <a:pt x="138" y="129"/>
                  </a:cubicBezTo>
                  <a:cubicBezTo>
                    <a:pt x="136" y="133"/>
                    <a:pt x="136" y="134"/>
                    <a:pt x="136" y="138"/>
                  </a:cubicBezTo>
                  <a:cubicBezTo>
                    <a:pt x="136" y="143"/>
                    <a:pt x="136" y="148"/>
                    <a:pt x="134" y="154"/>
                  </a:cubicBezTo>
                  <a:cubicBezTo>
                    <a:pt x="131" y="171"/>
                    <a:pt x="122" y="188"/>
                    <a:pt x="103" y="192"/>
                  </a:cubicBezTo>
                  <a:cubicBezTo>
                    <a:pt x="95" y="193"/>
                    <a:pt x="88" y="197"/>
                    <a:pt x="80" y="197"/>
                  </a:cubicBezTo>
                  <a:cubicBezTo>
                    <a:pt x="71" y="197"/>
                    <a:pt x="60" y="194"/>
                    <a:pt x="53" y="196"/>
                  </a:cubicBezTo>
                  <a:cubicBezTo>
                    <a:pt x="54" y="203"/>
                    <a:pt x="56" y="209"/>
                    <a:pt x="54" y="215"/>
                  </a:cubicBezTo>
                  <a:cubicBezTo>
                    <a:pt x="52" y="223"/>
                    <a:pt x="51" y="228"/>
                    <a:pt x="44" y="231"/>
                  </a:cubicBezTo>
                  <a:cubicBezTo>
                    <a:pt x="43" y="232"/>
                    <a:pt x="38" y="233"/>
                    <a:pt x="38" y="234"/>
                  </a:cubicBezTo>
                  <a:cubicBezTo>
                    <a:pt x="36" y="236"/>
                    <a:pt x="44" y="237"/>
                    <a:pt x="45" y="238"/>
                  </a:cubicBezTo>
                  <a:cubicBezTo>
                    <a:pt x="50" y="239"/>
                    <a:pt x="55" y="242"/>
                    <a:pt x="58" y="246"/>
                  </a:cubicBezTo>
                  <a:cubicBezTo>
                    <a:pt x="60" y="248"/>
                    <a:pt x="59" y="250"/>
                    <a:pt x="61" y="252"/>
                  </a:cubicBezTo>
                  <a:cubicBezTo>
                    <a:pt x="63" y="254"/>
                    <a:pt x="66" y="254"/>
                    <a:pt x="69" y="255"/>
                  </a:cubicBezTo>
                  <a:cubicBezTo>
                    <a:pt x="71" y="256"/>
                    <a:pt x="74" y="256"/>
                    <a:pt x="76" y="258"/>
                  </a:cubicBezTo>
                  <a:cubicBezTo>
                    <a:pt x="78" y="259"/>
                    <a:pt x="78" y="262"/>
                    <a:pt x="80" y="264"/>
                  </a:cubicBezTo>
                  <a:cubicBezTo>
                    <a:pt x="83" y="267"/>
                    <a:pt x="92" y="269"/>
                    <a:pt x="93" y="275"/>
                  </a:cubicBezTo>
                  <a:cubicBezTo>
                    <a:pt x="97" y="275"/>
                    <a:pt x="97" y="280"/>
                    <a:pt x="102" y="281"/>
                  </a:cubicBezTo>
                  <a:cubicBezTo>
                    <a:pt x="102" y="283"/>
                    <a:pt x="106" y="285"/>
                    <a:pt x="107" y="287"/>
                  </a:cubicBezTo>
                  <a:cubicBezTo>
                    <a:pt x="109" y="289"/>
                    <a:pt x="111" y="291"/>
                    <a:pt x="112" y="293"/>
                  </a:cubicBezTo>
                  <a:cubicBezTo>
                    <a:pt x="115" y="298"/>
                    <a:pt x="117" y="305"/>
                    <a:pt x="119" y="310"/>
                  </a:cubicBezTo>
                  <a:cubicBezTo>
                    <a:pt x="119" y="314"/>
                    <a:pt x="117" y="321"/>
                    <a:pt x="122" y="323"/>
                  </a:cubicBezTo>
                  <a:cubicBezTo>
                    <a:pt x="124" y="325"/>
                    <a:pt x="129" y="325"/>
                    <a:pt x="131" y="326"/>
                  </a:cubicBezTo>
                  <a:cubicBezTo>
                    <a:pt x="135" y="327"/>
                    <a:pt x="138" y="329"/>
                    <a:pt x="143" y="329"/>
                  </a:cubicBezTo>
                  <a:cubicBezTo>
                    <a:pt x="142" y="329"/>
                    <a:pt x="143" y="328"/>
                    <a:pt x="143" y="328"/>
                  </a:cubicBezTo>
                  <a:cubicBezTo>
                    <a:pt x="147" y="328"/>
                    <a:pt x="149" y="331"/>
                    <a:pt x="153" y="331"/>
                  </a:cubicBezTo>
                  <a:cubicBezTo>
                    <a:pt x="156" y="332"/>
                    <a:pt x="160" y="331"/>
                    <a:pt x="163" y="329"/>
                  </a:cubicBezTo>
                  <a:cubicBezTo>
                    <a:pt x="168" y="327"/>
                    <a:pt x="168" y="328"/>
                    <a:pt x="172" y="329"/>
                  </a:cubicBezTo>
                  <a:cubicBezTo>
                    <a:pt x="174" y="330"/>
                    <a:pt x="180" y="329"/>
                    <a:pt x="179" y="333"/>
                  </a:cubicBezTo>
                  <a:cubicBezTo>
                    <a:pt x="175" y="333"/>
                    <a:pt x="174" y="334"/>
                    <a:pt x="172" y="337"/>
                  </a:cubicBezTo>
                  <a:cubicBezTo>
                    <a:pt x="171" y="339"/>
                    <a:pt x="170" y="341"/>
                    <a:pt x="169" y="343"/>
                  </a:cubicBezTo>
                  <a:cubicBezTo>
                    <a:pt x="168" y="349"/>
                    <a:pt x="171" y="351"/>
                    <a:pt x="174" y="354"/>
                  </a:cubicBezTo>
                  <a:cubicBezTo>
                    <a:pt x="177" y="357"/>
                    <a:pt x="179" y="364"/>
                    <a:pt x="184" y="363"/>
                  </a:cubicBezTo>
                  <a:cubicBezTo>
                    <a:pt x="182" y="369"/>
                    <a:pt x="175" y="366"/>
                    <a:pt x="172" y="363"/>
                  </a:cubicBezTo>
                  <a:cubicBezTo>
                    <a:pt x="170" y="360"/>
                    <a:pt x="165" y="356"/>
                    <a:pt x="165" y="352"/>
                  </a:cubicBezTo>
                  <a:cubicBezTo>
                    <a:pt x="165" y="350"/>
                    <a:pt x="167" y="348"/>
                    <a:pt x="166" y="346"/>
                  </a:cubicBezTo>
                  <a:cubicBezTo>
                    <a:pt x="166" y="344"/>
                    <a:pt x="163" y="343"/>
                    <a:pt x="162" y="341"/>
                  </a:cubicBezTo>
                  <a:cubicBezTo>
                    <a:pt x="159" y="337"/>
                    <a:pt x="159" y="332"/>
                    <a:pt x="153" y="334"/>
                  </a:cubicBezTo>
                  <a:cubicBezTo>
                    <a:pt x="147" y="338"/>
                    <a:pt x="150" y="341"/>
                    <a:pt x="153" y="345"/>
                  </a:cubicBezTo>
                  <a:cubicBezTo>
                    <a:pt x="154" y="347"/>
                    <a:pt x="153" y="347"/>
                    <a:pt x="155" y="348"/>
                  </a:cubicBezTo>
                  <a:cubicBezTo>
                    <a:pt x="156" y="349"/>
                    <a:pt x="157" y="349"/>
                    <a:pt x="158" y="349"/>
                  </a:cubicBezTo>
                  <a:cubicBezTo>
                    <a:pt x="160" y="351"/>
                    <a:pt x="162" y="353"/>
                    <a:pt x="163" y="355"/>
                  </a:cubicBezTo>
                  <a:cubicBezTo>
                    <a:pt x="164" y="356"/>
                    <a:pt x="164" y="358"/>
                    <a:pt x="165" y="359"/>
                  </a:cubicBezTo>
                  <a:cubicBezTo>
                    <a:pt x="166" y="360"/>
                    <a:pt x="168" y="360"/>
                    <a:pt x="168" y="362"/>
                  </a:cubicBezTo>
                  <a:cubicBezTo>
                    <a:pt x="169" y="363"/>
                    <a:pt x="169" y="365"/>
                    <a:pt x="169" y="368"/>
                  </a:cubicBezTo>
                  <a:cubicBezTo>
                    <a:pt x="169" y="370"/>
                    <a:pt x="167" y="373"/>
                    <a:pt x="167" y="375"/>
                  </a:cubicBezTo>
                  <a:cubicBezTo>
                    <a:pt x="168" y="378"/>
                    <a:pt x="170" y="379"/>
                    <a:pt x="170" y="382"/>
                  </a:cubicBezTo>
                  <a:cubicBezTo>
                    <a:pt x="171" y="378"/>
                    <a:pt x="169" y="376"/>
                    <a:pt x="170" y="372"/>
                  </a:cubicBezTo>
                  <a:cubicBezTo>
                    <a:pt x="172" y="373"/>
                    <a:pt x="173" y="371"/>
                    <a:pt x="175" y="371"/>
                  </a:cubicBezTo>
                  <a:cubicBezTo>
                    <a:pt x="177" y="370"/>
                    <a:pt x="180" y="372"/>
                    <a:pt x="182" y="372"/>
                  </a:cubicBezTo>
                  <a:cubicBezTo>
                    <a:pt x="185" y="373"/>
                    <a:pt x="191" y="373"/>
                    <a:pt x="190" y="378"/>
                  </a:cubicBezTo>
                  <a:cubicBezTo>
                    <a:pt x="194" y="378"/>
                    <a:pt x="193" y="380"/>
                    <a:pt x="191" y="381"/>
                  </a:cubicBezTo>
                  <a:cubicBezTo>
                    <a:pt x="191" y="381"/>
                    <a:pt x="187" y="382"/>
                    <a:pt x="188" y="382"/>
                  </a:cubicBezTo>
                  <a:cubicBezTo>
                    <a:pt x="186" y="382"/>
                    <a:pt x="186" y="381"/>
                    <a:pt x="185" y="381"/>
                  </a:cubicBezTo>
                  <a:cubicBezTo>
                    <a:pt x="183" y="380"/>
                    <a:pt x="180" y="378"/>
                    <a:pt x="178" y="381"/>
                  </a:cubicBezTo>
                  <a:cubicBezTo>
                    <a:pt x="177" y="383"/>
                    <a:pt x="174" y="394"/>
                    <a:pt x="172" y="394"/>
                  </a:cubicBezTo>
                  <a:cubicBezTo>
                    <a:pt x="170" y="394"/>
                    <a:pt x="168" y="393"/>
                    <a:pt x="166" y="393"/>
                  </a:cubicBezTo>
                  <a:cubicBezTo>
                    <a:pt x="164" y="392"/>
                    <a:pt x="164" y="391"/>
                    <a:pt x="161" y="392"/>
                  </a:cubicBezTo>
                  <a:cubicBezTo>
                    <a:pt x="158" y="393"/>
                    <a:pt x="158" y="394"/>
                    <a:pt x="155" y="394"/>
                  </a:cubicBezTo>
                  <a:cubicBezTo>
                    <a:pt x="153" y="394"/>
                    <a:pt x="151" y="393"/>
                    <a:pt x="149" y="393"/>
                  </a:cubicBezTo>
                  <a:cubicBezTo>
                    <a:pt x="149" y="388"/>
                    <a:pt x="143" y="391"/>
                    <a:pt x="140" y="391"/>
                  </a:cubicBezTo>
                  <a:cubicBezTo>
                    <a:pt x="139" y="392"/>
                    <a:pt x="137" y="392"/>
                    <a:pt x="136" y="392"/>
                  </a:cubicBezTo>
                  <a:cubicBezTo>
                    <a:pt x="133" y="392"/>
                    <a:pt x="132" y="391"/>
                    <a:pt x="130" y="391"/>
                  </a:cubicBezTo>
                  <a:cubicBezTo>
                    <a:pt x="126" y="391"/>
                    <a:pt x="122" y="395"/>
                    <a:pt x="118" y="392"/>
                  </a:cubicBezTo>
                  <a:cubicBezTo>
                    <a:pt x="116" y="390"/>
                    <a:pt x="117" y="383"/>
                    <a:pt x="112" y="384"/>
                  </a:cubicBezTo>
                  <a:cubicBezTo>
                    <a:pt x="118" y="383"/>
                    <a:pt x="116" y="375"/>
                    <a:pt x="117" y="371"/>
                  </a:cubicBezTo>
                  <a:cubicBezTo>
                    <a:pt x="118" y="369"/>
                    <a:pt x="119" y="367"/>
                    <a:pt x="120" y="364"/>
                  </a:cubicBezTo>
                  <a:cubicBezTo>
                    <a:pt x="121" y="362"/>
                    <a:pt x="119" y="360"/>
                    <a:pt x="123" y="360"/>
                  </a:cubicBezTo>
                  <a:cubicBezTo>
                    <a:pt x="122" y="353"/>
                    <a:pt x="104" y="358"/>
                    <a:pt x="100" y="359"/>
                  </a:cubicBezTo>
                  <a:cubicBezTo>
                    <a:pt x="97" y="360"/>
                    <a:pt x="94" y="361"/>
                    <a:pt x="91" y="362"/>
                  </a:cubicBezTo>
                  <a:cubicBezTo>
                    <a:pt x="89" y="363"/>
                    <a:pt x="86" y="363"/>
                    <a:pt x="84" y="363"/>
                  </a:cubicBezTo>
                  <a:cubicBezTo>
                    <a:pt x="78" y="365"/>
                    <a:pt x="73" y="369"/>
                    <a:pt x="68" y="373"/>
                  </a:cubicBezTo>
                  <a:cubicBezTo>
                    <a:pt x="63" y="376"/>
                    <a:pt x="57" y="380"/>
                    <a:pt x="52" y="383"/>
                  </a:cubicBezTo>
                  <a:cubicBezTo>
                    <a:pt x="50" y="385"/>
                    <a:pt x="46" y="386"/>
                    <a:pt x="43" y="388"/>
                  </a:cubicBezTo>
                  <a:cubicBezTo>
                    <a:pt x="38" y="392"/>
                    <a:pt x="34" y="396"/>
                    <a:pt x="29" y="400"/>
                  </a:cubicBezTo>
                  <a:cubicBezTo>
                    <a:pt x="25" y="403"/>
                    <a:pt x="23" y="406"/>
                    <a:pt x="19" y="408"/>
                  </a:cubicBezTo>
                  <a:cubicBezTo>
                    <a:pt x="15" y="411"/>
                    <a:pt x="9" y="411"/>
                    <a:pt x="5" y="414"/>
                  </a:cubicBezTo>
                  <a:cubicBezTo>
                    <a:pt x="0" y="418"/>
                    <a:pt x="3" y="424"/>
                    <a:pt x="8" y="427"/>
                  </a:cubicBezTo>
                  <a:cubicBezTo>
                    <a:pt x="11" y="428"/>
                    <a:pt x="12" y="428"/>
                    <a:pt x="14" y="430"/>
                  </a:cubicBezTo>
                  <a:cubicBezTo>
                    <a:pt x="16" y="432"/>
                    <a:pt x="18" y="434"/>
                    <a:pt x="20" y="435"/>
                  </a:cubicBezTo>
                  <a:cubicBezTo>
                    <a:pt x="24" y="437"/>
                    <a:pt x="29" y="437"/>
                    <a:pt x="33" y="438"/>
                  </a:cubicBezTo>
                  <a:cubicBezTo>
                    <a:pt x="39" y="439"/>
                    <a:pt x="44" y="442"/>
                    <a:pt x="50" y="443"/>
                  </a:cubicBezTo>
                  <a:cubicBezTo>
                    <a:pt x="48" y="445"/>
                    <a:pt x="46" y="446"/>
                    <a:pt x="46" y="449"/>
                  </a:cubicBezTo>
                  <a:cubicBezTo>
                    <a:pt x="46" y="449"/>
                    <a:pt x="48" y="449"/>
                    <a:pt x="47" y="451"/>
                  </a:cubicBezTo>
                  <a:cubicBezTo>
                    <a:pt x="47" y="452"/>
                    <a:pt x="45" y="453"/>
                    <a:pt x="44" y="454"/>
                  </a:cubicBezTo>
                  <a:cubicBezTo>
                    <a:pt x="40" y="455"/>
                    <a:pt x="35" y="452"/>
                    <a:pt x="35" y="448"/>
                  </a:cubicBezTo>
                  <a:cubicBezTo>
                    <a:pt x="32" y="450"/>
                    <a:pt x="35" y="453"/>
                    <a:pt x="36" y="455"/>
                  </a:cubicBezTo>
                  <a:cubicBezTo>
                    <a:pt x="37" y="456"/>
                    <a:pt x="39" y="457"/>
                    <a:pt x="40" y="458"/>
                  </a:cubicBezTo>
                  <a:cubicBezTo>
                    <a:pt x="40" y="459"/>
                    <a:pt x="40" y="461"/>
                    <a:pt x="40" y="462"/>
                  </a:cubicBezTo>
                  <a:cubicBezTo>
                    <a:pt x="42" y="465"/>
                    <a:pt x="47" y="465"/>
                    <a:pt x="48" y="468"/>
                  </a:cubicBezTo>
                  <a:cubicBezTo>
                    <a:pt x="49" y="470"/>
                    <a:pt x="47" y="474"/>
                    <a:pt x="45" y="475"/>
                  </a:cubicBezTo>
                  <a:cubicBezTo>
                    <a:pt x="47" y="478"/>
                    <a:pt x="46" y="482"/>
                    <a:pt x="49" y="484"/>
                  </a:cubicBezTo>
                  <a:cubicBezTo>
                    <a:pt x="51" y="487"/>
                    <a:pt x="56" y="488"/>
                    <a:pt x="60" y="490"/>
                  </a:cubicBezTo>
                  <a:cubicBezTo>
                    <a:pt x="64" y="491"/>
                    <a:pt x="68" y="491"/>
                    <a:pt x="73" y="492"/>
                  </a:cubicBezTo>
                  <a:cubicBezTo>
                    <a:pt x="77" y="493"/>
                    <a:pt x="80" y="495"/>
                    <a:pt x="84" y="495"/>
                  </a:cubicBezTo>
                  <a:cubicBezTo>
                    <a:pt x="88" y="494"/>
                    <a:pt x="91" y="492"/>
                    <a:pt x="95" y="492"/>
                  </a:cubicBezTo>
                  <a:cubicBezTo>
                    <a:pt x="99" y="493"/>
                    <a:pt x="103" y="493"/>
                    <a:pt x="108" y="492"/>
                  </a:cubicBezTo>
                  <a:cubicBezTo>
                    <a:pt x="114" y="491"/>
                    <a:pt x="120" y="488"/>
                    <a:pt x="127" y="491"/>
                  </a:cubicBezTo>
                  <a:cubicBezTo>
                    <a:pt x="130" y="492"/>
                    <a:pt x="132" y="495"/>
                    <a:pt x="134" y="497"/>
                  </a:cubicBezTo>
                  <a:cubicBezTo>
                    <a:pt x="139" y="499"/>
                    <a:pt x="137" y="495"/>
                    <a:pt x="136" y="493"/>
                  </a:cubicBezTo>
                  <a:cubicBezTo>
                    <a:pt x="135" y="491"/>
                    <a:pt x="131" y="488"/>
                    <a:pt x="132" y="486"/>
                  </a:cubicBezTo>
                  <a:cubicBezTo>
                    <a:pt x="133" y="479"/>
                    <a:pt x="142" y="493"/>
                    <a:pt x="143" y="495"/>
                  </a:cubicBezTo>
                  <a:cubicBezTo>
                    <a:pt x="143" y="498"/>
                    <a:pt x="143" y="501"/>
                    <a:pt x="145" y="504"/>
                  </a:cubicBezTo>
                  <a:cubicBezTo>
                    <a:pt x="145" y="501"/>
                    <a:pt x="147" y="502"/>
                    <a:pt x="149" y="500"/>
                  </a:cubicBezTo>
                  <a:cubicBezTo>
                    <a:pt x="149" y="500"/>
                    <a:pt x="150" y="497"/>
                    <a:pt x="150" y="496"/>
                  </a:cubicBezTo>
                  <a:cubicBezTo>
                    <a:pt x="151" y="493"/>
                    <a:pt x="152" y="489"/>
                    <a:pt x="155" y="488"/>
                  </a:cubicBezTo>
                  <a:cubicBezTo>
                    <a:pt x="157" y="487"/>
                    <a:pt x="158" y="487"/>
                    <a:pt x="160" y="485"/>
                  </a:cubicBezTo>
                  <a:cubicBezTo>
                    <a:pt x="162" y="484"/>
                    <a:pt x="162" y="482"/>
                    <a:pt x="163" y="481"/>
                  </a:cubicBezTo>
                  <a:cubicBezTo>
                    <a:pt x="166" y="480"/>
                    <a:pt x="172" y="481"/>
                    <a:pt x="171" y="476"/>
                  </a:cubicBezTo>
                  <a:cubicBezTo>
                    <a:pt x="175" y="476"/>
                    <a:pt x="180" y="479"/>
                    <a:pt x="182" y="476"/>
                  </a:cubicBezTo>
                  <a:cubicBezTo>
                    <a:pt x="183" y="475"/>
                    <a:pt x="182" y="474"/>
                    <a:pt x="183" y="473"/>
                  </a:cubicBezTo>
                  <a:cubicBezTo>
                    <a:pt x="184" y="472"/>
                    <a:pt x="185" y="472"/>
                    <a:pt x="186" y="471"/>
                  </a:cubicBezTo>
                  <a:cubicBezTo>
                    <a:pt x="187" y="470"/>
                    <a:pt x="187" y="469"/>
                    <a:pt x="187" y="466"/>
                  </a:cubicBezTo>
                  <a:cubicBezTo>
                    <a:pt x="189" y="467"/>
                    <a:pt x="190" y="469"/>
                    <a:pt x="191" y="470"/>
                  </a:cubicBezTo>
                  <a:cubicBezTo>
                    <a:pt x="192" y="470"/>
                    <a:pt x="193" y="470"/>
                    <a:pt x="194" y="471"/>
                  </a:cubicBezTo>
                  <a:cubicBezTo>
                    <a:pt x="195" y="471"/>
                    <a:pt x="195" y="473"/>
                    <a:pt x="195" y="474"/>
                  </a:cubicBezTo>
                  <a:cubicBezTo>
                    <a:pt x="197" y="477"/>
                    <a:pt x="198" y="477"/>
                    <a:pt x="198" y="481"/>
                  </a:cubicBezTo>
                  <a:cubicBezTo>
                    <a:pt x="197" y="485"/>
                    <a:pt x="194" y="490"/>
                    <a:pt x="190" y="491"/>
                  </a:cubicBezTo>
                  <a:cubicBezTo>
                    <a:pt x="188" y="492"/>
                    <a:pt x="185" y="491"/>
                    <a:pt x="183" y="491"/>
                  </a:cubicBezTo>
                  <a:cubicBezTo>
                    <a:pt x="181" y="491"/>
                    <a:pt x="178" y="494"/>
                    <a:pt x="178" y="497"/>
                  </a:cubicBezTo>
                  <a:cubicBezTo>
                    <a:pt x="179" y="499"/>
                    <a:pt x="180" y="500"/>
                    <a:pt x="182" y="498"/>
                  </a:cubicBezTo>
                  <a:cubicBezTo>
                    <a:pt x="186" y="500"/>
                    <a:pt x="192" y="504"/>
                    <a:pt x="193" y="509"/>
                  </a:cubicBezTo>
                  <a:cubicBezTo>
                    <a:pt x="194" y="513"/>
                    <a:pt x="194" y="517"/>
                    <a:pt x="194" y="521"/>
                  </a:cubicBezTo>
                  <a:cubicBezTo>
                    <a:pt x="195" y="524"/>
                    <a:pt x="197" y="527"/>
                    <a:pt x="198" y="530"/>
                  </a:cubicBezTo>
                  <a:cubicBezTo>
                    <a:pt x="199" y="532"/>
                    <a:pt x="199" y="535"/>
                    <a:pt x="199" y="538"/>
                  </a:cubicBezTo>
                  <a:cubicBezTo>
                    <a:pt x="198" y="540"/>
                    <a:pt x="193" y="544"/>
                    <a:pt x="192" y="546"/>
                  </a:cubicBezTo>
                  <a:cubicBezTo>
                    <a:pt x="190" y="549"/>
                    <a:pt x="190" y="552"/>
                    <a:pt x="187" y="553"/>
                  </a:cubicBezTo>
                  <a:cubicBezTo>
                    <a:pt x="184" y="556"/>
                    <a:pt x="174" y="557"/>
                    <a:pt x="170" y="556"/>
                  </a:cubicBezTo>
                  <a:cubicBezTo>
                    <a:pt x="165" y="554"/>
                    <a:pt x="162" y="550"/>
                    <a:pt x="157" y="549"/>
                  </a:cubicBezTo>
                  <a:cubicBezTo>
                    <a:pt x="157" y="548"/>
                    <a:pt x="157" y="547"/>
                    <a:pt x="157" y="546"/>
                  </a:cubicBezTo>
                  <a:cubicBezTo>
                    <a:pt x="155" y="544"/>
                    <a:pt x="146" y="545"/>
                    <a:pt x="147" y="549"/>
                  </a:cubicBezTo>
                  <a:cubicBezTo>
                    <a:pt x="148" y="553"/>
                    <a:pt x="156" y="552"/>
                    <a:pt x="158" y="552"/>
                  </a:cubicBezTo>
                  <a:cubicBezTo>
                    <a:pt x="159" y="554"/>
                    <a:pt x="155" y="558"/>
                    <a:pt x="154" y="560"/>
                  </a:cubicBezTo>
                  <a:cubicBezTo>
                    <a:pt x="153" y="563"/>
                    <a:pt x="152" y="566"/>
                    <a:pt x="150" y="568"/>
                  </a:cubicBezTo>
                  <a:cubicBezTo>
                    <a:pt x="148" y="569"/>
                    <a:pt x="145" y="569"/>
                    <a:pt x="143" y="571"/>
                  </a:cubicBezTo>
                  <a:cubicBezTo>
                    <a:pt x="142" y="573"/>
                    <a:pt x="141" y="575"/>
                    <a:pt x="140" y="576"/>
                  </a:cubicBezTo>
                  <a:cubicBezTo>
                    <a:pt x="136" y="579"/>
                    <a:pt x="134" y="580"/>
                    <a:pt x="129" y="578"/>
                  </a:cubicBezTo>
                  <a:cubicBezTo>
                    <a:pt x="123" y="575"/>
                    <a:pt x="120" y="569"/>
                    <a:pt x="113" y="567"/>
                  </a:cubicBezTo>
                  <a:cubicBezTo>
                    <a:pt x="108" y="566"/>
                    <a:pt x="103" y="570"/>
                    <a:pt x="99" y="573"/>
                  </a:cubicBezTo>
                  <a:cubicBezTo>
                    <a:pt x="98" y="573"/>
                    <a:pt x="96" y="574"/>
                    <a:pt x="96" y="575"/>
                  </a:cubicBezTo>
                  <a:cubicBezTo>
                    <a:pt x="95" y="577"/>
                    <a:pt x="97" y="578"/>
                    <a:pt x="97" y="579"/>
                  </a:cubicBezTo>
                  <a:cubicBezTo>
                    <a:pt x="96" y="581"/>
                    <a:pt x="93" y="585"/>
                    <a:pt x="92" y="587"/>
                  </a:cubicBezTo>
                  <a:cubicBezTo>
                    <a:pt x="91" y="590"/>
                    <a:pt x="90" y="594"/>
                    <a:pt x="89" y="597"/>
                  </a:cubicBezTo>
                  <a:cubicBezTo>
                    <a:pt x="88" y="600"/>
                    <a:pt x="86" y="602"/>
                    <a:pt x="84" y="605"/>
                  </a:cubicBezTo>
                  <a:cubicBezTo>
                    <a:pt x="84" y="606"/>
                    <a:pt x="85" y="607"/>
                    <a:pt x="85" y="607"/>
                  </a:cubicBezTo>
                  <a:cubicBezTo>
                    <a:pt x="87" y="608"/>
                    <a:pt x="88" y="608"/>
                    <a:pt x="90" y="608"/>
                  </a:cubicBezTo>
                  <a:cubicBezTo>
                    <a:pt x="87" y="610"/>
                    <a:pt x="84" y="610"/>
                    <a:pt x="81" y="612"/>
                  </a:cubicBezTo>
                  <a:cubicBezTo>
                    <a:pt x="78" y="614"/>
                    <a:pt x="77" y="618"/>
                    <a:pt x="75" y="621"/>
                  </a:cubicBezTo>
                  <a:cubicBezTo>
                    <a:pt x="73" y="625"/>
                    <a:pt x="70" y="628"/>
                    <a:pt x="68" y="632"/>
                  </a:cubicBezTo>
                  <a:cubicBezTo>
                    <a:pt x="67" y="635"/>
                    <a:pt x="66" y="638"/>
                    <a:pt x="66" y="641"/>
                  </a:cubicBezTo>
                  <a:cubicBezTo>
                    <a:pt x="66" y="643"/>
                    <a:pt x="69" y="646"/>
                    <a:pt x="69" y="647"/>
                  </a:cubicBezTo>
                  <a:cubicBezTo>
                    <a:pt x="69" y="652"/>
                    <a:pt x="60" y="648"/>
                    <a:pt x="58" y="651"/>
                  </a:cubicBezTo>
                  <a:cubicBezTo>
                    <a:pt x="55" y="653"/>
                    <a:pt x="59" y="657"/>
                    <a:pt x="63" y="658"/>
                  </a:cubicBezTo>
                  <a:cubicBezTo>
                    <a:pt x="62" y="661"/>
                    <a:pt x="59" y="659"/>
                    <a:pt x="57" y="660"/>
                  </a:cubicBezTo>
                  <a:cubicBezTo>
                    <a:pt x="53" y="662"/>
                    <a:pt x="54" y="664"/>
                    <a:pt x="55" y="668"/>
                  </a:cubicBezTo>
                  <a:cubicBezTo>
                    <a:pt x="56" y="668"/>
                    <a:pt x="57" y="669"/>
                    <a:pt x="57" y="669"/>
                  </a:cubicBezTo>
                  <a:cubicBezTo>
                    <a:pt x="58" y="667"/>
                    <a:pt x="61" y="666"/>
                    <a:pt x="63" y="667"/>
                  </a:cubicBezTo>
                  <a:cubicBezTo>
                    <a:pt x="66" y="670"/>
                    <a:pt x="64" y="670"/>
                    <a:pt x="63" y="672"/>
                  </a:cubicBezTo>
                  <a:cubicBezTo>
                    <a:pt x="60" y="676"/>
                    <a:pt x="63" y="680"/>
                    <a:pt x="69" y="681"/>
                  </a:cubicBezTo>
                  <a:cubicBezTo>
                    <a:pt x="69" y="682"/>
                    <a:pt x="70" y="691"/>
                    <a:pt x="68" y="691"/>
                  </a:cubicBezTo>
                  <a:cubicBezTo>
                    <a:pt x="71" y="692"/>
                    <a:pt x="72" y="694"/>
                    <a:pt x="75" y="692"/>
                  </a:cubicBezTo>
                  <a:cubicBezTo>
                    <a:pt x="77" y="690"/>
                    <a:pt x="76" y="687"/>
                    <a:pt x="80" y="688"/>
                  </a:cubicBezTo>
                  <a:cubicBezTo>
                    <a:pt x="81" y="689"/>
                    <a:pt x="82" y="690"/>
                    <a:pt x="83" y="692"/>
                  </a:cubicBezTo>
                  <a:cubicBezTo>
                    <a:pt x="84" y="692"/>
                    <a:pt x="85" y="693"/>
                    <a:pt x="86" y="693"/>
                  </a:cubicBezTo>
                  <a:cubicBezTo>
                    <a:pt x="85" y="697"/>
                    <a:pt x="78" y="694"/>
                    <a:pt x="82" y="701"/>
                  </a:cubicBezTo>
                  <a:cubicBezTo>
                    <a:pt x="84" y="701"/>
                    <a:pt x="85" y="701"/>
                    <a:pt x="87" y="702"/>
                  </a:cubicBezTo>
                  <a:cubicBezTo>
                    <a:pt x="84" y="704"/>
                    <a:pt x="86" y="707"/>
                    <a:pt x="85" y="710"/>
                  </a:cubicBezTo>
                  <a:cubicBezTo>
                    <a:pt x="85" y="712"/>
                    <a:pt x="83" y="715"/>
                    <a:pt x="81" y="716"/>
                  </a:cubicBezTo>
                  <a:cubicBezTo>
                    <a:pt x="80" y="717"/>
                    <a:pt x="74" y="719"/>
                    <a:pt x="74" y="722"/>
                  </a:cubicBezTo>
                  <a:cubicBezTo>
                    <a:pt x="75" y="725"/>
                    <a:pt x="80" y="724"/>
                    <a:pt x="81" y="722"/>
                  </a:cubicBezTo>
                  <a:cubicBezTo>
                    <a:pt x="83" y="722"/>
                    <a:pt x="85" y="723"/>
                    <a:pt x="86" y="723"/>
                  </a:cubicBezTo>
                  <a:cubicBezTo>
                    <a:pt x="86" y="726"/>
                    <a:pt x="81" y="726"/>
                    <a:pt x="84" y="730"/>
                  </a:cubicBezTo>
                  <a:cubicBezTo>
                    <a:pt x="87" y="734"/>
                    <a:pt x="91" y="734"/>
                    <a:pt x="94" y="736"/>
                  </a:cubicBezTo>
                  <a:cubicBezTo>
                    <a:pt x="94" y="735"/>
                    <a:pt x="98" y="739"/>
                    <a:pt x="97" y="739"/>
                  </a:cubicBezTo>
                  <a:cubicBezTo>
                    <a:pt x="98" y="740"/>
                    <a:pt x="99" y="742"/>
                    <a:pt x="100" y="744"/>
                  </a:cubicBezTo>
                  <a:cubicBezTo>
                    <a:pt x="102" y="747"/>
                    <a:pt x="105" y="748"/>
                    <a:pt x="109" y="750"/>
                  </a:cubicBezTo>
                  <a:cubicBezTo>
                    <a:pt x="108" y="750"/>
                    <a:pt x="108" y="751"/>
                    <a:pt x="108" y="751"/>
                  </a:cubicBezTo>
                  <a:cubicBezTo>
                    <a:pt x="108" y="752"/>
                    <a:pt x="106" y="753"/>
                    <a:pt x="106" y="755"/>
                  </a:cubicBezTo>
                  <a:cubicBezTo>
                    <a:pt x="106" y="756"/>
                    <a:pt x="108" y="757"/>
                    <a:pt x="109" y="758"/>
                  </a:cubicBezTo>
                  <a:cubicBezTo>
                    <a:pt x="111" y="760"/>
                    <a:pt x="114" y="761"/>
                    <a:pt x="116" y="761"/>
                  </a:cubicBezTo>
                  <a:cubicBezTo>
                    <a:pt x="122" y="762"/>
                    <a:pt x="130" y="761"/>
                    <a:pt x="134" y="760"/>
                  </a:cubicBezTo>
                  <a:cubicBezTo>
                    <a:pt x="137" y="759"/>
                    <a:pt x="139" y="756"/>
                    <a:pt x="142" y="755"/>
                  </a:cubicBezTo>
                  <a:cubicBezTo>
                    <a:pt x="144" y="754"/>
                    <a:pt x="147" y="753"/>
                    <a:pt x="149" y="752"/>
                  </a:cubicBezTo>
                  <a:cubicBezTo>
                    <a:pt x="155" y="750"/>
                    <a:pt x="153" y="744"/>
                    <a:pt x="154" y="737"/>
                  </a:cubicBezTo>
                  <a:cubicBezTo>
                    <a:pt x="156" y="737"/>
                    <a:pt x="161" y="753"/>
                    <a:pt x="163" y="756"/>
                  </a:cubicBezTo>
                  <a:cubicBezTo>
                    <a:pt x="165" y="759"/>
                    <a:pt x="166" y="761"/>
                    <a:pt x="168" y="765"/>
                  </a:cubicBezTo>
                  <a:cubicBezTo>
                    <a:pt x="169" y="768"/>
                    <a:pt x="172" y="771"/>
                    <a:pt x="173" y="775"/>
                  </a:cubicBezTo>
                  <a:cubicBezTo>
                    <a:pt x="175" y="782"/>
                    <a:pt x="170" y="778"/>
                    <a:pt x="167" y="782"/>
                  </a:cubicBezTo>
                  <a:cubicBezTo>
                    <a:pt x="166" y="783"/>
                    <a:pt x="164" y="789"/>
                    <a:pt x="164" y="790"/>
                  </a:cubicBezTo>
                  <a:cubicBezTo>
                    <a:pt x="164" y="793"/>
                    <a:pt x="164" y="796"/>
                    <a:pt x="167" y="798"/>
                  </a:cubicBezTo>
                  <a:cubicBezTo>
                    <a:pt x="170" y="799"/>
                    <a:pt x="173" y="797"/>
                    <a:pt x="175" y="799"/>
                  </a:cubicBezTo>
                  <a:cubicBezTo>
                    <a:pt x="174" y="801"/>
                    <a:pt x="172" y="802"/>
                    <a:pt x="171" y="804"/>
                  </a:cubicBezTo>
                  <a:cubicBezTo>
                    <a:pt x="177" y="805"/>
                    <a:pt x="172" y="816"/>
                    <a:pt x="170" y="818"/>
                  </a:cubicBezTo>
                  <a:cubicBezTo>
                    <a:pt x="168" y="819"/>
                    <a:pt x="162" y="820"/>
                    <a:pt x="162" y="821"/>
                  </a:cubicBezTo>
                  <a:cubicBezTo>
                    <a:pt x="162" y="823"/>
                    <a:pt x="168" y="824"/>
                    <a:pt x="170" y="823"/>
                  </a:cubicBezTo>
                  <a:cubicBezTo>
                    <a:pt x="170" y="828"/>
                    <a:pt x="175" y="825"/>
                    <a:pt x="177" y="824"/>
                  </a:cubicBezTo>
                  <a:cubicBezTo>
                    <a:pt x="177" y="824"/>
                    <a:pt x="180" y="822"/>
                    <a:pt x="181" y="822"/>
                  </a:cubicBezTo>
                  <a:cubicBezTo>
                    <a:pt x="183" y="820"/>
                    <a:pt x="183" y="816"/>
                    <a:pt x="187" y="814"/>
                  </a:cubicBezTo>
                  <a:cubicBezTo>
                    <a:pt x="188" y="814"/>
                    <a:pt x="196" y="811"/>
                    <a:pt x="196" y="811"/>
                  </a:cubicBezTo>
                  <a:cubicBezTo>
                    <a:pt x="196" y="809"/>
                    <a:pt x="197" y="808"/>
                    <a:pt x="199" y="807"/>
                  </a:cubicBezTo>
                  <a:cubicBezTo>
                    <a:pt x="200" y="807"/>
                    <a:pt x="202" y="807"/>
                    <a:pt x="203" y="806"/>
                  </a:cubicBezTo>
                  <a:cubicBezTo>
                    <a:pt x="204" y="805"/>
                    <a:pt x="203" y="804"/>
                    <a:pt x="204" y="804"/>
                  </a:cubicBezTo>
                  <a:cubicBezTo>
                    <a:pt x="208" y="801"/>
                    <a:pt x="212" y="801"/>
                    <a:pt x="210" y="807"/>
                  </a:cubicBezTo>
                  <a:cubicBezTo>
                    <a:pt x="212" y="807"/>
                    <a:pt x="212" y="809"/>
                    <a:pt x="214" y="809"/>
                  </a:cubicBezTo>
                  <a:cubicBezTo>
                    <a:pt x="215" y="810"/>
                    <a:pt x="216" y="810"/>
                    <a:pt x="219" y="810"/>
                  </a:cubicBezTo>
                  <a:cubicBezTo>
                    <a:pt x="220" y="813"/>
                    <a:pt x="222" y="817"/>
                    <a:pt x="225" y="814"/>
                  </a:cubicBezTo>
                  <a:cubicBezTo>
                    <a:pt x="227" y="812"/>
                    <a:pt x="224" y="808"/>
                    <a:pt x="229" y="807"/>
                  </a:cubicBezTo>
                  <a:cubicBezTo>
                    <a:pt x="230" y="811"/>
                    <a:pt x="229" y="810"/>
                    <a:pt x="231" y="812"/>
                  </a:cubicBezTo>
                  <a:cubicBezTo>
                    <a:pt x="232" y="813"/>
                    <a:pt x="233" y="813"/>
                    <a:pt x="234" y="814"/>
                  </a:cubicBezTo>
                  <a:cubicBezTo>
                    <a:pt x="235" y="816"/>
                    <a:pt x="235" y="816"/>
                    <a:pt x="235" y="817"/>
                  </a:cubicBezTo>
                  <a:cubicBezTo>
                    <a:pt x="237" y="819"/>
                    <a:pt x="238" y="821"/>
                    <a:pt x="239" y="823"/>
                  </a:cubicBezTo>
                  <a:cubicBezTo>
                    <a:pt x="241" y="825"/>
                    <a:pt x="241" y="828"/>
                    <a:pt x="242" y="830"/>
                  </a:cubicBezTo>
                  <a:cubicBezTo>
                    <a:pt x="245" y="834"/>
                    <a:pt x="253" y="836"/>
                    <a:pt x="254" y="831"/>
                  </a:cubicBezTo>
                  <a:cubicBezTo>
                    <a:pt x="255" y="827"/>
                    <a:pt x="250" y="823"/>
                    <a:pt x="250" y="819"/>
                  </a:cubicBezTo>
                  <a:cubicBezTo>
                    <a:pt x="251" y="819"/>
                    <a:pt x="251" y="819"/>
                    <a:pt x="252" y="819"/>
                  </a:cubicBezTo>
                  <a:cubicBezTo>
                    <a:pt x="252" y="817"/>
                    <a:pt x="251" y="815"/>
                    <a:pt x="251" y="813"/>
                  </a:cubicBezTo>
                  <a:cubicBezTo>
                    <a:pt x="252" y="812"/>
                    <a:pt x="253" y="812"/>
                    <a:pt x="254" y="811"/>
                  </a:cubicBezTo>
                  <a:cubicBezTo>
                    <a:pt x="254" y="811"/>
                    <a:pt x="254" y="809"/>
                    <a:pt x="254" y="809"/>
                  </a:cubicBezTo>
                  <a:cubicBezTo>
                    <a:pt x="256" y="807"/>
                    <a:pt x="260" y="801"/>
                    <a:pt x="262" y="801"/>
                  </a:cubicBezTo>
                  <a:cubicBezTo>
                    <a:pt x="260" y="803"/>
                    <a:pt x="257" y="809"/>
                    <a:pt x="258" y="812"/>
                  </a:cubicBezTo>
                  <a:cubicBezTo>
                    <a:pt x="258" y="815"/>
                    <a:pt x="260" y="815"/>
                    <a:pt x="262" y="817"/>
                  </a:cubicBezTo>
                  <a:cubicBezTo>
                    <a:pt x="263" y="819"/>
                    <a:pt x="263" y="820"/>
                    <a:pt x="263" y="822"/>
                  </a:cubicBezTo>
                  <a:cubicBezTo>
                    <a:pt x="272" y="823"/>
                    <a:pt x="274" y="820"/>
                    <a:pt x="281" y="816"/>
                  </a:cubicBezTo>
                  <a:cubicBezTo>
                    <a:pt x="284" y="815"/>
                    <a:pt x="288" y="814"/>
                    <a:pt x="291" y="813"/>
                  </a:cubicBezTo>
                  <a:cubicBezTo>
                    <a:pt x="294" y="811"/>
                    <a:pt x="294" y="810"/>
                    <a:pt x="298" y="810"/>
                  </a:cubicBezTo>
                  <a:cubicBezTo>
                    <a:pt x="299" y="821"/>
                    <a:pt x="288" y="822"/>
                    <a:pt x="286" y="831"/>
                  </a:cubicBezTo>
                  <a:cubicBezTo>
                    <a:pt x="285" y="837"/>
                    <a:pt x="286" y="840"/>
                    <a:pt x="287" y="845"/>
                  </a:cubicBezTo>
                  <a:cubicBezTo>
                    <a:pt x="287" y="845"/>
                    <a:pt x="286" y="845"/>
                    <a:pt x="286" y="845"/>
                  </a:cubicBezTo>
                  <a:cubicBezTo>
                    <a:pt x="282" y="850"/>
                    <a:pt x="278" y="867"/>
                    <a:pt x="281" y="873"/>
                  </a:cubicBezTo>
                  <a:cubicBezTo>
                    <a:pt x="282" y="874"/>
                    <a:pt x="286" y="877"/>
                    <a:pt x="282" y="878"/>
                  </a:cubicBezTo>
                  <a:cubicBezTo>
                    <a:pt x="281" y="878"/>
                    <a:pt x="280" y="876"/>
                    <a:pt x="279" y="875"/>
                  </a:cubicBezTo>
                  <a:cubicBezTo>
                    <a:pt x="274" y="879"/>
                    <a:pt x="273" y="883"/>
                    <a:pt x="270" y="888"/>
                  </a:cubicBezTo>
                  <a:cubicBezTo>
                    <a:pt x="269" y="888"/>
                    <a:pt x="269" y="888"/>
                    <a:pt x="269" y="888"/>
                  </a:cubicBezTo>
                  <a:cubicBezTo>
                    <a:pt x="269" y="887"/>
                    <a:pt x="269" y="887"/>
                    <a:pt x="269" y="887"/>
                  </a:cubicBezTo>
                  <a:cubicBezTo>
                    <a:pt x="265" y="889"/>
                    <a:pt x="259" y="893"/>
                    <a:pt x="257" y="897"/>
                  </a:cubicBezTo>
                  <a:cubicBezTo>
                    <a:pt x="255" y="901"/>
                    <a:pt x="257" y="906"/>
                    <a:pt x="256" y="910"/>
                  </a:cubicBezTo>
                  <a:cubicBezTo>
                    <a:pt x="255" y="913"/>
                    <a:pt x="251" y="913"/>
                    <a:pt x="248" y="913"/>
                  </a:cubicBezTo>
                  <a:cubicBezTo>
                    <a:pt x="248" y="911"/>
                    <a:pt x="248" y="911"/>
                    <a:pt x="249" y="910"/>
                  </a:cubicBezTo>
                  <a:cubicBezTo>
                    <a:pt x="245" y="912"/>
                    <a:pt x="241" y="916"/>
                    <a:pt x="237" y="919"/>
                  </a:cubicBezTo>
                  <a:cubicBezTo>
                    <a:pt x="233" y="921"/>
                    <a:pt x="228" y="923"/>
                    <a:pt x="224" y="926"/>
                  </a:cubicBezTo>
                  <a:cubicBezTo>
                    <a:pt x="223" y="927"/>
                    <a:pt x="224" y="928"/>
                    <a:pt x="222" y="929"/>
                  </a:cubicBezTo>
                  <a:cubicBezTo>
                    <a:pt x="222" y="930"/>
                    <a:pt x="219" y="929"/>
                    <a:pt x="219" y="930"/>
                  </a:cubicBezTo>
                  <a:cubicBezTo>
                    <a:pt x="217" y="930"/>
                    <a:pt x="214" y="933"/>
                    <a:pt x="212" y="934"/>
                  </a:cubicBezTo>
                  <a:cubicBezTo>
                    <a:pt x="210" y="937"/>
                    <a:pt x="210" y="941"/>
                    <a:pt x="208" y="943"/>
                  </a:cubicBezTo>
                  <a:cubicBezTo>
                    <a:pt x="207" y="946"/>
                    <a:pt x="204" y="947"/>
                    <a:pt x="203" y="950"/>
                  </a:cubicBezTo>
                  <a:cubicBezTo>
                    <a:pt x="202" y="953"/>
                    <a:pt x="204" y="952"/>
                    <a:pt x="205" y="954"/>
                  </a:cubicBezTo>
                  <a:cubicBezTo>
                    <a:pt x="207" y="958"/>
                    <a:pt x="207" y="958"/>
                    <a:pt x="212" y="959"/>
                  </a:cubicBezTo>
                  <a:cubicBezTo>
                    <a:pt x="212" y="960"/>
                    <a:pt x="211" y="961"/>
                    <a:pt x="211" y="961"/>
                  </a:cubicBezTo>
                  <a:cubicBezTo>
                    <a:pt x="209" y="962"/>
                    <a:pt x="207" y="961"/>
                    <a:pt x="207" y="959"/>
                  </a:cubicBezTo>
                  <a:cubicBezTo>
                    <a:pt x="202" y="959"/>
                    <a:pt x="198" y="955"/>
                    <a:pt x="197" y="963"/>
                  </a:cubicBezTo>
                  <a:cubicBezTo>
                    <a:pt x="195" y="962"/>
                    <a:pt x="194" y="961"/>
                    <a:pt x="194" y="959"/>
                  </a:cubicBezTo>
                  <a:cubicBezTo>
                    <a:pt x="194" y="957"/>
                    <a:pt x="197" y="956"/>
                    <a:pt x="197" y="955"/>
                  </a:cubicBezTo>
                  <a:cubicBezTo>
                    <a:pt x="198" y="951"/>
                    <a:pt x="193" y="953"/>
                    <a:pt x="190" y="951"/>
                  </a:cubicBezTo>
                  <a:cubicBezTo>
                    <a:pt x="184" y="953"/>
                    <a:pt x="176" y="954"/>
                    <a:pt x="171" y="958"/>
                  </a:cubicBezTo>
                  <a:cubicBezTo>
                    <a:pt x="168" y="959"/>
                    <a:pt x="166" y="962"/>
                    <a:pt x="163" y="964"/>
                  </a:cubicBezTo>
                  <a:cubicBezTo>
                    <a:pt x="159" y="966"/>
                    <a:pt x="159" y="968"/>
                    <a:pt x="156" y="971"/>
                  </a:cubicBezTo>
                  <a:cubicBezTo>
                    <a:pt x="156" y="971"/>
                    <a:pt x="150" y="980"/>
                    <a:pt x="152" y="980"/>
                  </a:cubicBezTo>
                  <a:cubicBezTo>
                    <a:pt x="148" y="981"/>
                    <a:pt x="150" y="983"/>
                    <a:pt x="148" y="984"/>
                  </a:cubicBezTo>
                  <a:cubicBezTo>
                    <a:pt x="145" y="987"/>
                    <a:pt x="141" y="985"/>
                    <a:pt x="142" y="990"/>
                  </a:cubicBezTo>
                  <a:cubicBezTo>
                    <a:pt x="136" y="989"/>
                    <a:pt x="133" y="991"/>
                    <a:pt x="131" y="996"/>
                  </a:cubicBezTo>
                  <a:cubicBezTo>
                    <a:pt x="131" y="998"/>
                    <a:pt x="131" y="1002"/>
                    <a:pt x="129" y="1002"/>
                  </a:cubicBezTo>
                  <a:cubicBezTo>
                    <a:pt x="128" y="1002"/>
                    <a:pt x="127" y="998"/>
                    <a:pt x="127" y="997"/>
                  </a:cubicBezTo>
                  <a:cubicBezTo>
                    <a:pt x="124" y="996"/>
                    <a:pt x="118" y="997"/>
                    <a:pt x="115" y="998"/>
                  </a:cubicBezTo>
                  <a:cubicBezTo>
                    <a:pt x="111" y="999"/>
                    <a:pt x="108" y="1003"/>
                    <a:pt x="104" y="1003"/>
                  </a:cubicBezTo>
                  <a:cubicBezTo>
                    <a:pt x="101" y="995"/>
                    <a:pt x="96" y="1012"/>
                    <a:pt x="95" y="1013"/>
                  </a:cubicBezTo>
                  <a:cubicBezTo>
                    <a:pt x="93" y="1015"/>
                    <a:pt x="89" y="1015"/>
                    <a:pt x="87" y="1017"/>
                  </a:cubicBezTo>
                  <a:cubicBezTo>
                    <a:pt x="86" y="1019"/>
                    <a:pt x="88" y="1023"/>
                    <a:pt x="88" y="1025"/>
                  </a:cubicBezTo>
                  <a:cubicBezTo>
                    <a:pt x="92" y="1026"/>
                    <a:pt x="96" y="1028"/>
                    <a:pt x="100" y="1026"/>
                  </a:cubicBezTo>
                  <a:cubicBezTo>
                    <a:pt x="105" y="1024"/>
                    <a:pt x="104" y="1020"/>
                    <a:pt x="108" y="1018"/>
                  </a:cubicBezTo>
                  <a:cubicBezTo>
                    <a:pt x="111" y="1016"/>
                    <a:pt x="117" y="1017"/>
                    <a:pt x="121" y="1017"/>
                  </a:cubicBezTo>
                  <a:cubicBezTo>
                    <a:pt x="123" y="1017"/>
                    <a:pt x="126" y="1017"/>
                    <a:pt x="127" y="1016"/>
                  </a:cubicBezTo>
                  <a:cubicBezTo>
                    <a:pt x="129" y="1015"/>
                    <a:pt x="128" y="1012"/>
                    <a:pt x="131" y="1012"/>
                  </a:cubicBezTo>
                  <a:cubicBezTo>
                    <a:pt x="132" y="1015"/>
                    <a:pt x="136" y="1018"/>
                    <a:pt x="137" y="1014"/>
                  </a:cubicBezTo>
                  <a:cubicBezTo>
                    <a:pt x="138" y="1010"/>
                    <a:pt x="133" y="1008"/>
                    <a:pt x="130" y="1009"/>
                  </a:cubicBezTo>
                  <a:cubicBezTo>
                    <a:pt x="132" y="1006"/>
                    <a:pt x="135" y="1007"/>
                    <a:pt x="136" y="1004"/>
                  </a:cubicBezTo>
                  <a:cubicBezTo>
                    <a:pt x="137" y="1002"/>
                    <a:pt x="138" y="998"/>
                    <a:pt x="135" y="997"/>
                  </a:cubicBezTo>
                  <a:cubicBezTo>
                    <a:pt x="135" y="994"/>
                    <a:pt x="141" y="995"/>
                    <a:pt x="140" y="999"/>
                  </a:cubicBezTo>
                  <a:cubicBezTo>
                    <a:pt x="142" y="1000"/>
                    <a:pt x="143" y="1002"/>
                    <a:pt x="143" y="1003"/>
                  </a:cubicBezTo>
                  <a:cubicBezTo>
                    <a:pt x="144" y="1003"/>
                    <a:pt x="146" y="1003"/>
                    <a:pt x="147" y="1001"/>
                  </a:cubicBezTo>
                  <a:cubicBezTo>
                    <a:pt x="154" y="1005"/>
                    <a:pt x="150" y="994"/>
                    <a:pt x="151" y="991"/>
                  </a:cubicBezTo>
                  <a:cubicBezTo>
                    <a:pt x="146" y="990"/>
                    <a:pt x="148" y="983"/>
                    <a:pt x="151" y="989"/>
                  </a:cubicBezTo>
                  <a:cubicBezTo>
                    <a:pt x="152" y="991"/>
                    <a:pt x="151" y="996"/>
                    <a:pt x="154" y="996"/>
                  </a:cubicBezTo>
                  <a:cubicBezTo>
                    <a:pt x="154" y="998"/>
                    <a:pt x="157" y="1000"/>
                    <a:pt x="159" y="999"/>
                  </a:cubicBezTo>
                  <a:cubicBezTo>
                    <a:pt x="161" y="998"/>
                    <a:pt x="159" y="995"/>
                    <a:pt x="161" y="994"/>
                  </a:cubicBezTo>
                  <a:cubicBezTo>
                    <a:pt x="164" y="997"/>
                    <a:pt x="166" y="996"/>
                    <a:pt x="170" y="996"/>
                  </a:cubicBezTo>
                  <a:cubicBezTo>
                    <a:pt x="173" y="996"/>
                    <a:pt x="178" y="998"/>
                    <a:pt x="179" y="996"/>
                  </a:cubicBezTo>
                  <a:cubicBezTo>
                    <a:pt x="177" y="994"/>
                    <a:pt x="172" y="990"/>
                    <a:pt x="169" y="990"/>
                  </a:cubicBezTo>
                  <a:cubicBezTo>
                    <a:pt x="171" y="987"/>
                    <a:pt x="173" y="985"/>
                    <a:pt x="174" y="982"/>
                  </a:cubicBezTo>
                  <a:cubicBezTo>
                    <a:pt x="175" y="979"/>
                    <a:pt x="174" y="976"/>
                    <a:pt x="175" y="973"/>
                  </a:cubicBezTo>
                  <a:cubicBezTo>
                    <a:pt x="177" y="971"/>
                    <a:pt x="182" y="969"/>
                    <a:pt x="182" y="973"/>
                  </a:cubicBezTo>
                  <a:cubicBezTo>
                    <a:pt x="183" y="976"/>
                    <a:pt x="178" y="978"/>
                    <a:pt x="179" y="982"/>
                  </a:cubicBezTo>
                  <a:cubicBezTo>
                    <a:pt x="183" y="983"/>
                    <a:pt x="188" y="982"/>
                    <a:pt x="191" y="979"/>
                  </a:cubicBezTo>
                  <a:cubicBezTo>
                    <a:pt x="194" y="977"/>
                    <a:pt x="193" y="976"/>
                    <a:pt x="197" y="977"/>
                  </a:cubicBezTo>
                  <a:cubicBezTo>
                    <a:pt x="199" y="977"/>
                    <a:pt x="200" y="979"/>
                    <a:pt x="202" y="976"/>
                  </a:cubicBezTo>
                  <a:cubicBezTo>
                    <a:pt x="204" y="980"/>
                    <a:pt x="207" y="975"/>
                    <a:pt x="208" y="973"/>
                  </a:cubicBezTo>
                  <a:cubicBezTo>
                    <a:pt x="210" y="971"/>
                    <a:pt x="213" y="970"/>
                    <a:pt x="216" y="968"/>
                  </a:cubicBezTo>
                  <a:cubicBezTo>
                    <a:pt x="217" y="967"/>
                    <a:pt x="216" y="966"/>
                    <a:pt x="217" y="965"/>
                  </a:cubicBezTo>
                  <a:cubicBezTo>
                    <a:pt x="218" y="965"/>
                    <a:pt x="219" y="965"/>
                    <a:pt x="220" y="965"/>
                  </a:cubicBezTo>
                  <a:cubicBezTo>
                    <a:pt x="222" y="963"/>
                    <a:pt x="223" y="960"/>
                    <a:pt x="226" y="960"/>
                  </a:cubicBezTo>
                  <a:cubicBezTo>
                    <a:pt x="231" y="961"/>
                    <a:pt x="227" y="970"/>
                    <a:pt x="228" y="974"/>
                  </a:cubicBezTo>
                  <a:cubicBezTo>
                    <a:pt x="231" y="974"/>
                    <a:pt x="231" y="966"/>
                    <a:pt x="234" y="965"/>
                  </a:cubicBezTo>
                  <a:cubicBezTo>
                    <a:pt x="236" y="964"/>
                    <a:pt x="237" y="967"/>
                    <a:pt x="239" y="964"/>
                  </a:cubicBezTo>
                  <a:cubicBezTo>
                    <a:pt x="239" y="964"/>
                    <a:pt x="238" y="960"/>
                    <a:pt x="238" y="959"/>
                  </a:cubicBezTo>
                  <a:cubicBezTo>
                    <a:pt x="240" y="959"/>
                    <a:pt x="243" y="960"/>
                    <a:pt x="244" y="960"/>
                  </a:cubicBezTo>
                  <a:cubicBezTo>
                    <a:pt x="246" y="959"/>
                    <a:pt x="246" y="957"/>
                    <a:pt x="248" y="956"/>
                  </a:cubicBezTo>
                  <a:cubicBezTo>
                    <a:pt x="251" y="954"/>
                    <a:pt x="255" y="956"/>
                    <a:pt x="256" y="952"/>
                  </a:cubicBezTo>
                  <a:cubicBezTo>
                    <a:pt x="261" y="956"/>
                    <a:pt x="260" y="950"/>
                    <a:pt x="261" y="948"/>
                  </a:cubicBezTo>
                  <a:cubicBezTo>
                    <a:pt x="262" y="947"/>
                    <a:pt x="269" y="944"/>
                    <a:pt x="265" y="942"/>
                  </a:cubicBezTo>
                  <a:cubicBezTo>
                    <a:pt x="266" y="941"/>
                    <a:pt x="266" y="940"/>
                    <a:pt x="268" y="940"/>
                  </a:cubicBezTo>
                  <a:cubicBezTo>
                    <a:pt x="268" y="940"/>
                    <a:pt x="258" y="931"/>
                    <a:pt x="262" y="931"/>
                  </a:cubicBezTo>
                  <a:cubicBezTo>
                    <a:pt x="265" y="931"/>
                    <a:pt x="269" y="932"/>
                    <a:pt x="271" y="930"/>
                  </a:cubicBezTo>
                  <a:cubicBezTo>
                    <a:pt x="277" y="934"/>
                    <a:pt x="279" y="924"/>
                    <a:pt x="274" y="924"/>
                  </a:cubicBezTo>
                  <a:cubicBezTo>
                    <a:pt x="274" y="924"/>
                    <a:pt x="274" y="924"/>
                    <a:pt x="274" y="923"/>
                  </a:cubicBezTo>
                  <a:cubicBezTo>
                    <a:pt x="276" y="921"/>
                    <a:pt x="287" y="925"/>
                    <a:pt x="288" y="922"/>
                  </a:cubicBezTo>
                  <a:cubicBezTo>
                    <a:pt x="288" y="920"/>
                    <a:pt x="284" y="920"/>
                    <a:pt x="285" y="917"/>
                  </a:cubicBezTo>
                  <a:cubicBezTo>
                    <a:pt x="286" y="915"/>
                    <a:pt x="290" y="917"/>
                    <a:pt x="288" y="913"/>
                  </a:cubicBezTo>
                  <a:cubicBezTo>
                    <a:pt x="291" y="913"/>
                    <a:pt x="292" y="917"/>
                    <a:pt x="294" y="916"/>
                  </a:cubicBezTo>
                  <a:cubicBezTo>
                    <a:pt x="295" y="916"/>
                    <a:pt x="300" y="910"/>
                    <a:pt x="300" y="909"/>
                  </a:cubicBezTo>
                  <a:cubicBezTo>
                    <a:pt x="303" y="910"/>
                    <a:pt x="303" y="908"/>
                    <a:pt x="305" y="907"/>
                  </a:cubicBezTo>
                  <a:cubicBezTo>
                    <a:pt x="307" y="906"/>
                    <a:pt x="309" y="906"/>
                    <a:pt x="310" y="905"/>
                  </a:cubicBezTo>
                  <a:cubicBezTo>
                    <a:pt x="313" y="903"/>
                    <a:pt x="316" y="900"/>
                    <a:pt x="317" y="896"/>
                  </a:cubicBezTo>
                  <a:cubicBezTo>
                    <a:pt x="318" y="893"/>
                    <a:pt x="315" y="888"/>
                    <a:pt x="318" y="885"/>
                  </a:cubicBezTo>
                  <a:cubicBezTo>
                    <a:pt x="319" y="882"/>
                    <a:pt x="321" y="884"/>
                    <a:pt x="323" y="884"/>
                  </a:cubicBezTo>
                  <a:cubicBezTo>
                    <a:pt x="326" y="882"/>
                    <a:pt x="324" y="881"/>
                    <a:pt x="326" y="879"/>
                  </a:cubicBezTo>
                  <a:cubicBezTo>
                    <a:pt x="328" y="878"/>
                    <a:pt x="329" y="879"/>
                    <a:pt x="331" y="878"/>
                  </a:cubicBezTo>
                  <a:cubicBezTo>
                    <a:pt x="333" y="876"/>
                    <a:pt x="331" y="876"/>
                    <a:pt x="332" y="874"/>
                  </a:cubicBezTo>
                  <a:cubicBezTo>
                    <a:pt x="335" y="871"/>
                    <a:pt x="338" y="872"/>
                    <a:pt x="337" y="866"/>
                  </a:cubicBezTo>
                  <a:cubicBezTo>
                    <a:pt x="340" y="866"/>
                    <a:pt x="342" y="871"/>
                    <a:pt x="346" y="867"/>
                  </a:cubicBezTo>
                  <a:cubicBezTo>
                    <a:pt x="344" y="864"/>
                    <a:pt x="347" y="864"/>
                    <a:pt x="348" y="862"/>
                  </a:cubicBezTo>
                  <a:cubicBezTo>
                    <a:pt x="349" y="861"/>
                    <a:pt x="349" y="861"/>
                    <a:pt x="350" y="859"/>
                  </a:cubicBezTo>
                  <a:cubicBezTo>
                    <a:pt x="351" y="857"/>
                    <a:pt x="352" y="856"/>
                    <a:pt x="354" y="855"/>
                  </a:cubicBezTo>
                  <a:cubicBezTo>
                    <a:pt x="358" y="854"/>
                    <a:pt x="362" y="853"/>
                    <a:pt x="366" y="852"/>
                  </a:cubicBezTo>
                  <a:cubicBezTo>
                    <a:pt x="370" y="850"/>
                    <a:pt x="373" y="849"/>
                    <a:pt x="375" y="844"/>
                  </a:cubicBezTo>
                  <a:cubicBezTo>
                    <a:pt x="375" y="843"/>
                    <a:pt x="375" y="841"/>
                    <a:pt x="376" y="839"/>
                  </a:cubicBezTo>
                  <a:cubicBezTo>
                    <a:pt x="377" y="838"/>
                    <a:pt x="378" y="838"/>
                    <a:pt x="378" y="837"/>
                  </a:cubicBezTo>
                  <a:cubicBezTo>
                    <a:pt x="379" y="836"/>
                    <a:pt x="378" y="835"/>
                    <a:pt x="379" y="834"/>
                  </a:cubicBezTo>
                  <a:cubicBezTo>
                    <a:pt x="379" y="832"/>
                    <a:pt x="381" y="831"/>
                    <a:pt x="382" y="829"/>
                  </a:cubicBezTo>
                  <a:cubicBezTo>
                    <a:pt x="383" y="827"/>
                    <a:pt x="382" y="825"/>
                    <a:pt x="383" y="824"/>
                  </a:cubicBezTo>
                  <a:cubicBezTo>
                    <a:pt x="384" y="823"/>
                    <a:pt x="387" y="824"/>
                    <a:pt x="389" y="823"/>
                  </a:cubicBezTo>
                  <a:cubicBezTo>
                    <a:pt x="397" y="820"/>
                    <a:pt x="402" y="800"/>
                    <a:pt x="389" y="803"/>
                  </a:cubicBezTo>
                  <a:cubicBezTo>
                    <a:pt x="389" y="798"/>
                    <a:pt x="381" y="800"/>
                    <a:pt x="378" y="800"/>
                  </a:cubicBezTo>
                  <a:cubicBezTo>
                    <a:pt x="375" y="801"/>
                    <a:pt x="374" y="802"/>
                    <a:pt x="374" y="798"/>
                  </a:cubicBezTo>
                  <a:cubicBezTo>
                    <a:pt x="374" y="797"/>
                    <a:pt x="375" y="794"/>
                    <a:pt x="376" y="793"/>
                  </a:cubicBezTo>
                  <a:cubicBezTo>
                    <a:pt x="377" y="788"/>
                    <a:pt x="378" y="786"/>
                    <a:pt x="383" y="783"/>
                  </a:cubicBezTo>
                  <a:cubicBezTo>
                    <a:pt x="386" y="782"/>
                    <a:pt x="386" y="783"/>
                    <a:pt x="387" y="780"/>
                  </a:cubicBezTo>
                  <a:cubicBezTo>
                    <a:pt x="387" y="778"/>
                    <a:pt x="387" y="776"/>
                    <a:pt x="387" y="775"/>
                  </a:cubicBezTo>
                  <a:cubicBezTo>
                    <a:pt x="392" y="776"/>
                    <a:pt x="390" y="772"/>
                    <a:pt x="392" y="771"/>
                  </a:cubicBezTo>
                  <a:cubicBezTo>
                    <a:pt x="395" y="770"/>
                    <a:pt x="398" y="772"/>
                    <a:pt x="400" y="770"/>
                  </a:cubicBezTo>
                  <a:cubicBezTo>
                    <a:pt x="402" y="770"/>
                    <a:pt x="403" y="768"/>
                    <a:pt x="405" y="766"/>
                  </a:cubicBezTo>
                  <a:cubicBezTo>
                    <a:pt x="407" y="763"/>
                    <a:pt x="408" y="759"/>
                    <a:pt x="403" y="758"/>
                  </a:cubicBezTo>
                  <a:cubicBezTo>
                    <a:pt x="415" y="760"/>
                    <a:pt x="420" y="749"/>
                    <a:pt x="413" y="740"/>
                  </a:cubicBezTo>
                  <a:cubicBezTo>
                    <a:pt x="417" y="739"/>
                    <a:pt x="420" y="737"/>
                    <a:pt x="422" y="735"/>
                  </a:cubicBezTo>
                  <a:cubicBezTo>
                    <a:pt x="427" y="731"/>
                    <a:pt x="423" y="729"/>
                    <a:pt x="424" y="725"/>
                  </a:cubicBezTo>
                  <a:cubicBezTo>
                    <a:pt x="424" y="723"/>
                    <a:pt x="429" y="719"/>
                    <a:pt x="430" y="717"/>
                  </a:cubicBezTo>
                  <a:cubicBezTo>
                    <a:pt x="431" y="715"/>
                    <a:pt x="433" y="714"/>
                    <a:pt x="435" y="713"/>
                  </a:cubicBezTo>
                  <a:cubicBezTo>
                    <a:pt x="435" y="712"/>
                    <a:pt x="439" y="712"/>
                    <a:pt x="439" y="711"/>
                  </a:cubicBezTo>
                  <a:cubicBezTo>
                    <a:pt x="441" y="709"/>
                    <a:pt x="439" y="706"/>
                    <a:pt x="440" y="704"/>
                  </a:cubicBezTo>
                  <a:cubicBezTo>
                    <a:pt x="441" y="701"/>
                    <a:pt x="443" y="698"/>
                    <a:pt x="446" y="697"/>
                  </a:cubicBezTo>
                  <a:cubicBezTo>
                    <a:pt x="448" y="696"/>
                    <a:pt x="450" y="697"/>
                    <a:pt x="452" y="696"/>
                  </a:cubicBezTo>
                  <a:cubicBezTo>
                    <a:pt x="454" y="695"/>
                    <a:pt x="453" y="694"/>
                    <a:pt x="455" y="692"/>
                  </a:cubicBezTo>
                  <a:cubicBezTo>
                    <a:pt x="457" y="689"/>
                    <a:pt x="460" y="688"/>
                    <a:pt x="463" y="685"/>
                  </a:cubicBezTo>
                  <a:cubicBezTo>
                    <a:pt x="465" y="682"/>
                    <a:pt x="468" y="681"/>
                    <a:pt x="471" y="682"/>
                  </a:cubicBezTo>
                  <a:cubicBezTo>
                    <a:pt x="472" y="682"/>
                    <a:pt x="473" y="683"/>
                    <a:pt x="475" y="683"/>
                  </a:cubicBezTo>
                  <a:cubicBezTo>
                    <a:pt x="478" y="684"/>
                    <a:pt x="479" y="682"/>
                    <a:pt x="481" y="681"/>
                  </a:cubicBezTo>
                  <a:cubicBezTo>
                    <a:pt x="486" y="680"/>
                    <a:pt x="488" y="681"/>
                    <a:pt x="491" y="676"/>
                  </a:cubicBezTo>
                  <a:cubicBezTo>
                    <a:pt x="492" y="673"/>
                    <a:pt x="494" y="670"/>
                    <a:pt x="499" y="670"/>
                  </a:cubicBezTo>
                  <a:cubicBezTo>
                    <a:pt x="500" y="674"/>
                    <a:pt x="494" y="674"/>
                    <a:pt x="492" y="677"/>
                  </a:cubicBezTo>
                  <a:cubicBezTo>
                    <a:pt x="491" y="678"/>
                    <a:pt x="491" y="680"/>
                    <a:pt x="490" y="682"/>
                  </a:cubicBezTo>
                  <a:cubicBezTo>
                    <a:pt x="488" y="685"/>
                    <a:pt x="485" y="685"/>
                    <a:pt x="487" y="690"/>
                  </a:cubicBezTo>
                  <a:cubicBezTo>
                    <a:pt x="488" y="692"/>
                    <a:pt x="491" y="694"/>
                    <a:pt x="494" y="696"/>
                  </a:cubicBezTo>
                  <a:cubicBezTo>
                    <a:pt x="498" y="698"/>
                    <a:pt x="504" y="698"/>
                    <a:pt x="507" y="701"/>
                  </a:cubicBezTo>
                  <a:cubicBezTo>
                    <a:pt x="502" y="700"/>
                    <a:pt x="496" y="700"/>
                    <a:pt x="491" y="698"/>
                  </a:cubicBezTo>
                  <a:cubicBezTo>
                    <a:pt x="489" y="705"/>
                    <a:pt x="475" y="701"/>
                    <a:pt x="477" y="695"/>
                  </a:cubicBezTo>
                  <a:cubicBezTo>
                    <a:pt x="477" y="695"/>
                    <a:pt x="476" y="695"/>
                    <a:pt x="476" y="696"/>
                  </a:cubicBezTo>
                  <a:cubicBezTo>
                    <a:pt x="473" y="696"/>
                    <a:pt x="469" y="700"/>
                    <a:pt x="467" y="701"/>
                  </a:cubicBezTo>
                  <a:cubicBezTo>
                    <a:pt x="464" y="704"/>
                    <a:pt x="461" y="707"/>
                    <a:pt x="456" y="708"/>
                  </a:cubicBezTo>
                  <a:cubicBezTo>
                    <a:pt x="454" y="709"/>
                    <a:pt x="449" y="708"/>
                    <a:pt x="448" y="711"/>
                  </a:cubicBezTo>
                  <a:cubicBezTo>
                    <a:pt x="447" y="713"/>
                    <a:pt x="450" y="717"/>
                    <a:pt x="451" y="719"/>
                  </a:cubicBezTo>
                  <a:cubicBezTo>
                    <a:pt x="452" y="721"/>
                    <a:pt x="453" y="725"/>
                    <a:pt x="453" y="727"/>
                  </a:cubicBezTo>
                  <a:cubicBezTo>
                    <a:pt x="452" y="729"/>
                    <a:pt x="451" y="731"/>
                    <a:pt x="450" y="733"/>
                  </a:cubicBezTo>
                  <a:cubicBezTo>
                    <a:pt x="450" y="734"/>
                    <a:pt x="449" y="736"/>
                    <a:pt x="448" y="738"/>
                  </a:cubicBezTo>
                  <a:cubicBezTo>
                    <a:pt x="446" y="741"/>
                    <a:pt x="444" y="743"/>
                    <a:pt x="443" y="746"/>
                  </a:cubicBezTo>
                  <a:cubicBezTo>
                    <a:pt x="440" y="750"/>
                    <a:pt x="433" y="763"/>
                    <a:pt x="438" y="767"/>
                  </a:cubicBezTo>
                  <a:cubicBezTo>
                    <a:pt x="441" y="769"/>
                    <a:pt x="449" y="767"/>
                    <a:pt x="453" y="767"/>
                  </a:cubicBezTo>
                  <a:cubicBezTo>
                    <a:pt x="450" y="770"/>
                    <a:pt x="450" y="772"/>
                    <a:pt x="449" y="776"/>
                  </a:cubicBezTo>
                  <a:cubicBezTo>
                    <a:pt x="443" y="776"/>
                    <a:pt x="434" y="779"/>
                    <a:pt x="433" y="786"/>
                  </a:cubicBezTo>
                  <a:cubicBezTo>
                    <a:pt x="433" y="791"/>
                    <a:pt x="437" y="794"/>
                    <a:pt x="442" y="794"/>
                  </a:cubicBezTo>
                  <a:cubicBezTo>
                    <a:pt x="447" y="794"/>
                    <a:pt x="453" y="795"/>
                    <a:pt x="458" y="792"/>
                  </a:cubicBezTo>
                  <a:cubicBezTo>
                    <a:pt x="462" y="789"/>
                    <a:pt x="470" y="789"/>
                    <a:pt x="470" y="783"/>
                  </a:cubicBezTo>
                  <a:cubicBezTo>
                    <a:pt x="472" y="782"/>
                    <a:pt x="472" y="780"/>
                    <a:pt x="474" y="779"/>
                  </a:cubicBezTo>
                  <a:cubicBezTo>
                    <a:pt x="475" y="778"/>
                    <a:pt x="476" y="779"/>
                    <a:pt x="478" y="778"/>
                  </a:cubicBezTo>
                  <a:cubicBezTo>
                    <a:pt x="479" y="777"/>
                    <a:pt x="481" y="776"/>
                    <a:pt x="482" y="776"/>
                  </a:cubicBezTo>
                  <a:cubicBezTo>
                    <a:pt x="484" y="775"/>
                    <a:pt x="486" y="776"/>
                    <a:pt x="488" y="775"/>
                  </a:cubicBezTo>
                  <a:cubicBezTo>
                    <a:pt x="493" y="774"/>
                    <a:pt x="492" y="770"/>
                    <a:pt x="493" y="766"/>
                  </a:cubicBezTo>
                  <a:cubicBezTo>
                    <a:pt x="494" y="764"/>
                    <a:pt x="496" y="763"/>
                    <a:pt x="497" y="761"/>
                  </a:cubicBezTo>
                  <a:cubicBezTo>
                    <a:pt x="498" y="759"/>
                    <a:pt x="498" y="757"/>
                    <a:pt x="500" y="755"/>
                  </a:cubicBezTo>
                  <a:cubicBezTo>
                    <a:pt x="503" y="751"/>
                    <a:pt x="500" y="752"/>
                    <a:pt x="504" y="753"/>
                  </a:cubicBezTo>
                  <a:cubicBezTo>
                    <a:pt x="507" y="754"/>
                    <a:pt x="512" y="757"/>
                    <a:pt x="511" y="751"/>
                  </a:cubicBezTo>
                  <a:cubicBezTo>
                    <a:pt x="514" y="752"/>
                    <a:pt x="518" y="755"/>
                    <a:pt x="522" y="755"/>
                  </a:cubicBezTo>
                  <a:cubicBezTo>
                    <a:pt x="525" y="754"/>
                    <a:pt x="524" y="755"/>
                    <a:pt x="526" y="753"/>
                  </a:cubicBezTo>
                  <a:cubicBezTo>
                    <a:pt x="527" y="752"/>
                    <a:pt x="528" y="750"/>
                    <a:pt x="529" y="750"/>
                  </a:cubicBezTo>
                  <a:cubicBezTo>
                    <a:pt x="532" y="749"/>
                    <a:pt x="534" y="752"/>
                    <a:pt x="538" y="752"/>
                  </a:cubicBezTo>
                  <a:cubicBezTo>
                    <a:pt x="541" y="752"/>
                    <a:pt x="542" y="750"/>
                    <a:pt x="546" y="749"/>
                  </a:cubicBezTo>
                  <a:cubicBezTo>
                    <a:pt x="547" y="742"/>
                    <a:pt x="537" y="742"/>
                    <a:pt x="539" y="735"/>
                  </a:cubicBezTo>
                  <a:cubicBezTo>
                    <a:pt x="540" y="731"/>
                    <a:pt x="543" y="729"/>
                    <a:pt x="541" y="724"/>
                  </a:cubicBezTo>
                  <a:cubicBezTo>
                    <a:pt x="540" y="722"/>
                    <a:pt x="538" y="722"/>
                    <a:pt x="538" y="719"/>
                  </a:cubicBezTo>
                  <a:cubicBezTo>
                    <a:pt x="537" y="717"/>
                    <a:pt x="539" y="714"/>
                    <a:pt x="539" y="713"/>
                  </a:cubicBezTo>
                  <a:cubicBezTo>
                    <a:pt x="538" y="712"/>
                    <a:pt x="536" y="713"/>
                    <a:pt x="536" y="712"/>
                  </a:cubicBezTo>
                  <a:cubicBezTo>
                    <a:pt x="537" y="713"/>
                    <a:pt x="533" y="709"/>
                    <a:pt x="534" y="710"/>
                  </a:cubicBezTo>
                  <a:cubicBezTo>
                    <a:pt x="532" y="709"/>
                    <a:pt x="531" y="708"/>
                    <a:pt x="528" y="708"/>
                  </a:cubicBezTo>
                  <a:cubicBezTo>
                    <a:pt x="528" y="705"/>
                    <a:pt x="536" y="697"/>
                    <a:pt x="539" y="695"/>
                  </a:cubicBezTo>
                  <a:cubicBezTo>
                    <a:pt x="537" y="700"/>
                    <a:pt x="531" y="705"/>
                    <a:pt x="537" y="707"/>
                  </a:cubicBezTo>
                  <a:cubicBezTo>
                    <a:pt x="543" y="709"/>
                    <a:pt x="550" y="705"/>
                    <a:pt x="556" y="704"/>
                  </a:cubicBezTo>
                  <a:cubicBezTo>
                    <a:pt x="559" y="703"/>
                    <a:pt x="563" y="704"/>
                    <a:pt x="566" y="701"/>
                  </a:cubicBezTo>
                  <a:cubicBezTo>
                    <a:pt x="567" y="700"/>
                    <a:pt x="565" y="699"/>
                    <a:pt x="567" y="697"/>
                  </a:cubicBezTo>
                  <a:cubicBezTo>
                    <a:pt x="573" y="697"/>
                    <a:pt x="573" y="697"/>
                    <a:pt x="573" y="697"/>
                  </a:cubicBezTo>
                  <a:cubicBezTo>
                    <a:pt x="572" y="699"/>
                    <a:pt x="571" y="702"/>
                    <a:pt x="571" y="704"/>
                  </a:cubicBezTo>
                  <a:cubicBezTo>
                    <a:pt x="573" y="708"/>
                    <a:pt x="577" y="705"/>
                    <a:pt x="580" y="706"/>
                  </a:cubicBezTo>
                  <a:cubicBezTo>
                    <a:pt x="580" y="710"/>
                    <a:pt x="575" y="709"/>
                    <a:pt x="572" y="710"/>
                  </a:cubicBezTo>
                  <a:cubicBezTo>
                    <a:pt x="573" y="717"/>
                    <a:pt x="581" y="712"/>
                    <a:pt x="585" y="713"/>
                  </a:cubicBezTo>
                  <a:cubicBezTo>
                    <a:pt x="585" y="716"/>
                    <a:pt x="589" y="718"/>
                    <a:pt x="593" y="718"/>
                  </a:cubicBezTo>
                  <a:cubicBezTo>
                    <a:pt x="590" y="720"/>
                    <a:pt x="590" y="722"/>
                    <a:pt x="587" y="723"/>
                  </a:cubicBezTo>
                  <a:cubicBezTo>
                    <a:pt x="584" y="725"/>
                    <a:pt x="582" y="724"/>
                    <a:pt x="579" y="724"/>
                  </a:cubicBezTo>
                  <a:cubicBezTo>
                    <a:pt x="577" y="725"/>
                    <a:pt x="575" y="725"/>
                    <a:pt x="575" y="728"/>
                  </a:cubicBezTo>
                  <a:cubicBezTo>
                    <a:pt x="574" y="731"/>
                    <a:pt x="576" y="731"/>
                    <a:pt x="577" y="733"/>
                  </a:cubicBezTo>
                  <a:cubicBezTo>
                    <a:pt x="575" y="734"/>
                    <a:pt x="574" y="736"/>
                    <a:pt x="575" y="739"/>
                  </a:cubicBezTo>
                  <a:cubicBezTo>
                    <a:pt x="578" y="739"/>
                    <a:pt x="580" y="736"/>
                    <a:pt x="580" y="733"/>
                  </a:cubicBezTo>
                  <a:cubicBezTo>
                    <a:pt x="588" y="733"/>
                    <a:pt x="590" y="733"/>
                    <a:pt x="589" y="727"/>
                  </a:cubicBezTo>
                  <a:cubicBezTo>
                    <a:pt x="590" y="726"/>
                    <a:pt x="592" y="726"/>
                    <a:pt x="593" y="725"/>
                  </a:cubicBezTo>
                  <a:cubicBezTo>
                    <a:pt x="593" y="726"/>
                    <a:pt x="593" y="726"/>
                    <a:pt x="593" y="727"/>
                  </a:cubicBezTo>
                  <a:cubicBezTo>
                    <a:pt x="596" y="727"/>
                    <a:pt x="599" y="725"/>
                    <a:pt x="601" y="726"/>
                  </a:cubicBezTo>
                  <a:cubicBezTo>
                    <a:pt x="604" y="727"/>
                    <a:pt x="604" y="730"/>
                    <a:pt x="606" y="731"/>
                  </a:cubicBezTo>
                  <a:cubicBezTo>
                    <a:pt x="608" y="732"/>
                    <a:pt x="613" y="734"/>
                    <a:pt x="616" y="734"/>
                  </a:cubicBezTo>
                  <a:cubicBezTo>
                    <a:pt x="619" y="733"/>
                    <a:pt x="619" y="730"/>
                    <a:pt x="621" y="730"/>
                  </a:cubicBezTo>
                  <a:cubicBezTo>
                    <a:pt x="621" y="731"/>
                    <a:pt x="620" y="733"/>
                    <a:pt x="621" y="735"/>
                  </a:cubicBezTo>
                  <a:cubicBezTo>
                    <a:pt x="625" y="737"/>
                    <a:pt x="631" y="739"/>
                    <a:pt x="635" y="743"/>
                  </a:cubicBezTo>
                  <a:cubicBezTo>
                    <a:pt x="638" y="746"/>
                    <a:pt x="637" y="748"/>
                    <a:pt x="640" y="752"/>
                  </a:cubicBezTo>
                  <a:cubicBezTo>
                    <a:pt x="644" y="749"/>
                    <a:pt x="650" y="750"/>
                    <a:pt x="655" y="749"/>
                  </a:cubicBezTo>
                  <a:cubicBezTo>
                    <a:pt x="661" y="749"/>
                    <a:pt x="666" y="747"/>
                    <a:pt x="671" y="746"/>
                  </a:cubicBezTo>
                  <a:cubicBezTo>
                    <a:pt x="682" y="745"/>
                    <a:pt x="694" y="749"/>
                    <a:pt x="704" y="752"/>
                  </a:cubicBezTo>
                  <a:cubicBezTo>
                    <a:pt x="710" y="754"/>
                    <a:pt x="713" y="757"/>
                    <a:pt x="719" y="760"/>
                  </a:cubicBezTo>
                  <a:cubicBezTo>
                    <a:pt x="723" y="762"/>
                    <a:pt x="734" y="767"/>
                    <a:pt x="738" y="768"/>
                  </a:cubicBezTo>
                  <a:cubicBezTo>
                    <a:pt x="750" y="769"/>
                    <a:pt x="754" y="757"/>
                    <a:pt x="763" y="752"/>
                  </a:cubicBezTo>
                  <a:cubicBezTo>
                    <a:pt x="759" y="757"/>
                    <a:pt x="765" y="761"/>
                    <a:pt x="763" y="766"/>
                  </a:cubicBezTo>
                  <a:cubicBezTo>
                    <a:pt x="761" y="773"/>
                    <a:pt x="753" y="770"/>
                    <a:pt x="759" y="777"/>
                  </a:cubicBezTo>
                  <a:cubicBezTo>
                    <a:pt x="761" y="779"/>
                    <a:pt x="764" y="779"/>
                    <a:pt x="766" y="781"/>
                  </a:cubicBezTo>
                  <a:cubicBezTo>
                    <a:pt x="768" y="782"/>
                    <a:pt x="769" y="785"/>
                    <a:pt x="771" y="787"/>
                  </a:cubicBezTo>
                  <a:cubicBezTo>
                    <a:pt x="777" y="792"/>
                    <a:pt x="783" y="792"/>
                    <a:pt x="789" y="795"/>
                  </a:cubicBezTo>
                  <a:cubicBezTo>
                    <a:pt x="793" y="797"/>
                    <a:pt x="799" y="800"/>
                    <a:pt x="801" y="803"/>
                  </a:cubicBezTo>
                  <a:cubicBezTo>
                    <a:pt x="805" y="807"/>
                    <a:pt x="806" y="812"/>
                    <a:pt x="810" y="816"/>
                  </a:cubicBezTo>
                  <a:cubicBezTo>
                    <a:pt x="815" y="822"/>
                    <a:pt x="821" y="827"/>
                    <a:pt x="827" y="832"/>
                  </a:cubicBezTo>
                  <a:cubicBezTo>
                    <a:pt x="831" y="835"/>
                    <a:pt x="836" y="841"/>
                    <a:pt x="840" y="843"/>
                  </a:cubicBezTo>
                  <a:cubicBezTo>
                    <a:pt x="842" y="844"/>
                    <a:pt x="844" y="842"/>
                    <a:pt x="846" y="841"/>
                  </a:cubicBezTo>
                  <a:cubicBezTo>
                    <a:pt x="848" y="839"/>
                    <a:pt x="849" y="839"/>
                    <a:pt x="852" y="839"/>
                  </a:cubicBezTo>
                  <a:cubicBezTo>
                    <a:pt x="860" y="838"/>
                    <a:pt x="860" y="836"/>
                    <a:pt x="857" y="830"/>
                  </a:cubicBezTo>
                  <a:cubicBezTo>
                    <a:pt x="855" y="825"/>
                    <a:pt x="852" y="820"/>
                    <a:pt x="852" y="815"/>
                  </a:cubicBezTo>
                  <a:cubicBezTo>
                    <a:pt x="857" y="814"/>
                    <a:pt x="859" y="816"/>
                    <a:pt x="860" y="820"/>
                  </a:cubicBezTo>
                  <a:cubicBezTo>
                    <a:pt x="861" y="826"/>
                    <a:pt x="860" y="831"/>
                    <a:pt x="864" y="835"/>
                  </a:cubicBezTo>
                  <a:cubicBezTo>
                    <a:pt x="868" y="840"/>
                    <a:pt x="871" y="834"/>
                    <a:pt x="874" y="836"/>
                  </a:cubicBezTo>
                  <a:cubicBezTo>
                    <a:pt x="875" y="837"/>
                    <a:pt x="877" y="840"/>
                    <a:pt x="878" y="842"/>
                  </a:cubicBezTo>
                  <a:cubicBezTo>
                    <a:pt x="880" y="843"/>
                    <a:pt x="882" y="844"/>
                    <a:pt x="884" y="844"/>
                  </a:cubicBezTo>
                  <a:cubicBezTo>
                    <a:pt x="884" y="842"/>
                    <a:pt x="883" y="839"/>
                    <a:pt x="883" y="837"/>
                  </a:cubicBezTo>
                  <a:cubicBezTo>
                    <a:pt x="883" y="834"/>
                    <a:pt x="884" y="832"/>
                    <a:pt x="883" y="830"/>
                  </a:cubicBezTo>
                  <a:cubicBezTo>
                    <a:pt x="882" y="825"/>
                    <a:pt x="881" y="821"/>
                    <a:pt x="880" y="816"/>
                  </a:cubicBezTo>
                  <a:cubicBezTo>
                    <a:pt x="879" y="814"/>
                    <a:pt x="877" y="808"/>
                    <a:pt x="878" y="806"/>
                  </a:cubicBezTo>
                  <a:cubicBezTo>
                    <a:pt x="880" y="802"/>
                    <a:pt x="882" y="809"/>
                    <a:pt x="883" y="811"/>
                  </a:cubicBezTo>
                  <a:cubicBezTo>
                    <a:pt x="884" y="814"/>
                    <a:pt x="887" y="817"/>
                    <a:pt x="887" y="821"/>
                  </a:cubicBezTo>
                  <a:cubicBezTo>
                    <a:pt x="887" y="826"/>
                    <a:pt x="886" y="830"/>
                    <a:pt x="886" y="834"/>
                  </a:cubicBezTo>
                  <a:cubicBezTo>
                    <a:pt x="886" y="840"/>
                    <a:pt x="889" y="845"/>
                    <a:pt x="891" y="851"/>
                  </a:cubicBezTo>
                  <a:cubicBezTo>
                    <a:pt x="892" y="856"/>
                    <a:pt x="892" y="862"/>
                    <a:pt x="894" y="867"/>
                  </a:cubicBezTo>
                  <a:cubicBezTo>
                    <a:pt x="896" y="870"/>
                    <a:pt x="895" y="873"/>
                    <a:pt x="896" y="876"/>
                  </a:cubicBezTo>
                  <a:cubicBezTo>
                    <a:pt x="896" y="881"/>
                    <a:pt x="899" y="887"/>
                    <a:pt x="896" y="891"/>
                  </a:cubicBezTo>
                  <a:cubicBezTo>
                    <a:pt x="892" y="899"/>
                    <a:pt x="891" y="886"/>
                    <a:pt x="891" y="883"/>
                  </a:cubicBezTo>
                  <a:cubicBezTo>
                    <a:pt x="891" y="876"/>
                    <a:pt x="889" y="869"/>
                    <a:pt x="889" y="862"/>
                  </a:cubicBezTo>
                  <a:cubicBezTo>
                    <a:pt x="889" y="861"/>
                    <a:pt x="890" y="859"/>
                    <a:pt x="889" y="858"/>
                  </a:cubicBezTo>
                  <a:cubicBezTo>
                    <a:pt x="889" y="856"/>
                    <a:pt x="888" y="856"/>
                    <a:pt x="888" y="855"/>
                  </a:cubicBezTo>
                  <a:cubicBezTo>
                    <a:pt x="886" y="852"/>
                    <a:pt x="886" y="850"/>
                    <a:pt x="883" y="849"/>
                  </a:cubicBezTo>
                  <a:cubicBezTo>
                    <a:pt x="879" y="849"/>
                    <a:pt x="878" y="851"/>
                    <a:pt x="874" y="848"/>
                  </a:cubicBezTo>
                  <a:cubicBezTo>
                    <a:pt x="873" y="847"/>
                    <a:pt x="873" y="846"/>
                    <a:pt x="871" y="845"/>
                  </a:cubicBezTo>
                  <a:cubicBezTo>
                    <a:pt x="869" y="844"/>
                    <a:pt x="868" y="844"/>
                    <a:pt x="866" y="844"/>
                  </a:cubicBezTo>
                  <a:cubicBezTo>
                    <a:pt x="857" y="843"/>
                    <a:pt x="854" y="844"/>
                    <a:pt x="847" y="849"/>
                  </a:cubicBezTo>
                  <a:cubicBezTo>
                    <a:pt x="841" y="854"/>
                    <a:pt x="844" y="854"/>
                    <a:pt x="847" y="858"/>
                  </a:cubicBezTo>
                  <a:cubicBezTo>
                    <a:pt x="848" y="859"/>
                    <a:pt x="847" y="860"/>
                    <a:pt x="848" y="861"/>
                  </a:cubicBezTo>
                  <a:cubicBezTo>
                    <a:pt x="849" y="863"/>
                    <a:pt x="851" y="864"/>
                    <a:pt x="852" y="866"/>
                  </a:cubicBezTo>
                  <a:cubicBezTo>
                    <a:pt x="854" y="868"/>
                    <a:pt x="854" y="871"/>
                    <a:pt x="855" y="873"/>
                  </a:cubicBezTo>
                  <a:cubicBezTo>
                    <a:pt x="859" y="879"/>
                    <a:pt x="864" y="884"/>
                    <a:pt x="865" y="892"/>
                  </a:cubicBezTo>
                  <a:cubicBezTo>
                    <a:pt x="865" y="896"/>
                    <a:pt x="864" y="898"/>
                    <a:pt x="862" y="902"/>
                  </a:cubicBezTo>
                  <a:cubicBezTo>
                    <a:pt x="863" y="903"/>
                    <a:pt x="867" y="905"/>
                    <a:pt x="869" y="904"/>
                  </a:cubicBezTo>
                  <a:cubicBezTo>
                    <a:pt x="872" y="904"/>
                    <a:pt x="870" y="901"/>
                    <a:pt x="873" y="899"/>
                  </a:cubicBezTo>
                  <a:cubicBezTo>
                    <a:pt x="877" y="897"/>
                    <a:pt x="876" y="904"/>
                    <a:pt x="876" y="906"/>
                  </a:cubicBezTo>
                  <a:cubicBezTo>
                    <a:pt x="875" y="911"/>
                    <a:pt x="876" y="911"/>
                    <a:pt x="878" y="915"/>
                  </a:cubicBezTo>
                  <a:cubicBezTo>
                    <a:pt x="879" y="917"/>
                    <a:pt x="879" y="919"/>
                    <a:pt x="880" y="921"/>
                  </a:cubicBezTo>
                  <a:cubicBezTo>
                    <a:pt x="882" y="924"/>
                    <a:pt x="885" y="926"/>
                    <a:pt x="886" y="929"/>
                  </a:cubicBezTo>
                  <a:cubicBezTo>
                    <a:pt x="888" y="934"/>
                    <a:pt x="890" y="938"/>
                    <a:pt x="892" y="943"/>
                  </a:cubicBezTo>
                  <a:cubicBezTo>
                    <a:pt x="893" y="945"/>
                    <a:pt x="893" y="948"/>
                    <a:pt x="895" y="944"/>
                  </a:cubicBezTo>
                  <a:cubicBezTo>
                    <a:pt x="896" y="943"/>
                    <a:pt x="896" y="940"/>
                    <a:pt x="896" y="939"/>
                  </a:cubicBezTo>
                  <a:cubicBezTo>
                    <a:pt x="897" y="934"/>
                    <a:pt x="898" y="930"/>
                    <a:pt x="896" y="925"/>
                  </a:cubicBezTo>
                  <a:cubicBezTo>
                    <a:pt x="895" y="920"/>
                    <a:pt x="893" y="914"/>
                    <a:pt x="893" y="909"/>
                  </a:cubicBezTo>
                  <a:cubicBezTo>
                    <a:pt x="894" y="905"/>
                    <a:pt x="898" y="902"/>
                    <a:pt x="901" y="899"/>
                  </a:cubicBezTo>
                  <a:cubicBezTo>
                    <a:pt x="903" y="898"/>
                    <a:pt x="904" y="896"/>
                    <a:pt x="906" y="895"/>
                  </a:cubicBezTo>
                  <a:cubicBezTo>
                    <a:pt x="908" y="893"/>
                    <a:pt x="910" y="893"/>
                    <a:pt x="911" y="890"/>
                  </a:cubicBezTo>
                  <a:cubicBezTo>
                    <a:pt x="912" y="887"/>
                    <a:pt x="912" y="884"/>
                    <a:pt x="912" y="882"/>
                  </a:cubicBezTo>
                  <a:cubicBezTo>
                    <a:pt x="911" y="877"/>
                    <a:pt x="913" y="874"/>
                    <a:pt x="914" y="870"/>
                  </a:cubicBezTo>
                  <a:cubicBezTo>
                    <a:pt x="916" y="865"/>
                    <a:pt x="915" y="863"/>
                    <a:pt x="912" y="859"/>
                  </a:cubicBezTo>
                  <a:cubicBezTo>
                    <a:pt x="910" y="857"/>
                    <a:pt x="906" y="852"/>
                    <a:pt x="911" y="852"/>
                  </a:cubicBezTo>
                  <a:cubicBezTo>
                    <a:pt x="915" y="851"/>
                    <a:pt x="915" y="856"/>
                    <a:pt x="916" y="858"/>
                  </a:cubicBezTo>
                  <a:cubicBezTo>
                    <a:pt x="918" y="861"/>
                    <a:pt x="920" y="863"/>
                    <a:pt x="921" y="865"/>
                  </a:cubicBezTo>
                  <a:cubicBezTo>
                    <a:pt x="923" y="868"/>
                    <a:pt x="922" y="870"/>
                    <a:pt x="921" y="873"/>
                  </a:cubicBezTo>
                  <a:cubicBezTo>
                    <a:pt x="921" y="879"/>
                    <a:pt x="925" y="881"/>
                    <a:pt x="927" y="886"/>
                  </a:cubicBezTo>
                  <a:cubicBezTo>
                    <a:pt x="929" y="890"/>
                    <a:pt x="924" y="888"/>
                    <a:pt x="925" y="893"/>
                  </a:cubicBezTo>
                  <a:cubicBezTo>
                    <a:pt x="925" y="897"/>
                    <a:pt x="930" y="898"/>
                    <a:pt x="934" y="899"/>
                  </a:cubicBezTo>
                  <a:cubicBezTo>
                    <a:pt x="937" y="900"/>
                    <a:pt x="950" y="906"/>
                    <a:pt x="944" y="912"/>
                  </a:cubicBezTo>
                  <a:cubicBezTo>
                    <a:pt x="943" y="911"/>
                    <a:pt x="942" y="909"/>
                    <a:pt x="941" y="907"/>
                  </a:cubicBezTo>
                  <a:cubicBezTo>
                    <a:pt x="938" y="902"/>
                    <a:pt x="930" y="903"/>
                    <a:pt x="924" y="902"/>
                  </a:cubicBezTo>
                  <a:cubicBezTo>
                    <a:pt x="923" y="901"/>
                    <a:pt x="921" y="901"/>
                    <a:pt x="919" y="901"/>
                  </a:cubicBezTo>
                  <a:cubicBezTo>
                    <a:pt x="916" y="900"/>
                    <a:pt x="914" y="897"/>
                    <a:pt x="912" y="897"/>
                  </a:cubicBezTo>
                  <a:cubicBezTo>
                    <a:pt x="909" y="896"/>
                    <a:pt x="907" y="898"/>
                    <a:pt x="906" y="901"/>
                  </a:cubicBezTo>
                  <a:cubicBezTo>
                    <a:pt x="906" y="902"/>
                    <a:pt x="907" y="904"/>
                    <a:pt x="906" y="905"/>
                  </a:cubicBezTo>
                  <a:cubicBezTo>
                    <a:pt x="906" y="907"/>
                    <a:pt x="904" y="908"/>
                    <a:pt x="904" y="910"/>
                  </a:cubicBezTo>
                  <a:cubicBezTo>
                    <a:pt x="903" y="912"/>
                    <a:pt x="903" y="914"/>
                    <a:pt x="904" y="917"/>
                  </a:cubicBezTo>
                  <a:cubicBezTo>
                    <a:pt x="904" y="919"/>
                    <a:pt x="904" y="923"/>
                    <a:pt x="904" y="925"/>
                  </a:cubicBezTo>
                  <a:cubicBezTo>
                    <a:pt x="905" y="927"/>
                    <a:pt x="908" y="928"/>
                    <a:pt x="907" y="931"/>
                  </a:cubicBezTo>
                  <a:cubicBezTo>
                    <a:pt x="907" y="934"/>
                    <a:pt x="905" y="937"/>
                    <a:pt x="905" y="939"/>
                  </a:cubicBezTo>
                  <a:cubicBezTo>
                    <a:pt x="904" y="943"/>
                    <a:pt x="907" y="949"/>
                    <a:pt x="909" y="951"/>
                  </a:cubicBezTo>
                  <a:cubicBezTo>
                    <a:pt x="916" y="948"/>
                    <a:pt x="916" y="935"/>
                    <a:pt x="917" y="928"/>
                  </a:cubicBezTo>
                  <a:cubicBezTo>
                    <a:pt x="920" y="927"/>
                    <a:pt x="920" y="929"/>
                    <a:pt x="922" y="930"/>
                  </a:cubicBezTo>
                  <a:cubicBezTo>
                    <a:pt x="924" y="930"/>
                    <a:pt x="926" y="930"/>
                    <a:pt x="928" y="930"/>
                  </a:cubicBezTo>
                  <a:cubicBezTo>
                    <a:pt x="932" y="930"/>
                    <a:pt x="937" y="929"/>
                    <a:pt x="940" y="930"/>
                  </a:cubicBezTo>
                  <a:cubicBezTo>
                    <a:pt x="936" y="932"/>
                    <a:pt x="942" y="937"/>
                    <a:pt x="937" y="938"/>
                  </a:cubicBezTo>
                  <a:cubicBezTo>
                    <a:pt x="933" y="938"/>
                    <a:pt x="929" y="935"/>
                    <a:pt x="925" y="937"/>
                  </a:cubicBezTo>
                  <a:cubicBezTo>
                    <a:pt x="920" y="939"/>
                    <a:pt x="924" y="942"/>
                    <a:pt x="922" y="945"/>
                  </a:cubicBezTo>
                  <a:cubicBezTo>
                    <a:pt x="922" y="946"/>
                    <a:pt x="921" y="950"/>
                    <a:pt x="920" y="950"/>
                  </a:cubicBezTo>
                  <a:cubicBezTo>
                    <a:pt x="919" y="952"/>
                    <a:pt x="917" y="951"/>
                    <a:pt x="916" y="952"/>
                  </a:cubicBezTo>
                  <a:cubicBezTo>
                    <a:pt x="915" y="954"/>
                    <a:pt x="914" y="956"/>
                    <a:pt x="917" y="956"/>
                  </a:cubicBezTo>
                  <a:cubicBezTo>
                    <a:pt x="916" y="959"/>
                    <a:pt x="919" y="960"/>
                    <a:pt x="922" y="960"/>
                  </a:cubicBezTo>
                  <a:cubicBezTo>
                    <a:pt x="922" y="963"/>
                    <a:pt x="923" y="967"/>
                    <a:pt x="922" y="970"/>
                  </a:cubicBezTo>
                  <a:cubicBezTo>
                    <a:pt x="922" y="971"/>
                    <a:pt x="921" y="971"/>
                    <a:pt x="920" y="972"/>
                  </a:cubicBezTo>
                  <a:cubicBezTo>
                    <a:pt x="920" y="974"/>
                    <a:pt x="921" y="976"/>
                    <a:pt x="920" y="978"/>
                  </a:cubicBezTo>
                  <a:cubicBezTo>
                    <a:pt x="921" y="983"/>
                    <a:pt x="923" y="983"/>
                    <a:pt x="927" y="984"/>
                  </a:cubicBezTo>
                  <a:cubicBezTo>
                    <a:pt x="926" y="988"/>
                    <a:pt x="932" y="989"/>
                    <a:pt x="933" y="992"/>
                  </a:cubicBezTo>
                  <a:cubicBezTo>
                    <a:pt x="933" y="993"/>
                    <a:pt x="932" y="995"/>
                    <a:pt x="933" y="997"/>
                  </a:cubicBezTo>
                  <a:cubicBezTo>
                    <a:pt x="933" y="1000"/>
                    <a:pt x="935" y="1000"/>
                    <a:pt x="938" y="1002"/>
                  </a:cubicBezTo>
                  <a:cubicBezTo>
                    <a:pt x="941" y="1005"/>
                    <a:pt x="939" y="1013"/>
                    <a:pt x="944" y="1014"/>
                  </a:cubicBezTo>
                  <a:cubicBezTo>
                    <a:pt x="951" y="1015"/>
                    <a:pt x="950" y="1006"/>
                    <a:pt x="950" y="1002"/>
                  </a:cubicBezTo>
                  <a:cubicBezTo>
                    <a:pt x="954" y="1001"/>
                    <a:pt x="955" y="1005"/>
                    <a:pt x="956" y="1007"/>
                  </a:cubicBezTo>
                  <a:cubicBezTo>
                    <a:pt x="960" y="1012"/>
                    <a:pt x="967" y="1016"/>
                    <a:pt x="968" y="1007"/>
                  </a:cubicBezTo>
                  <a:cubicBezTo>
                    <a:pt x="969" y="994"/>
                    <a:pt x="964" y="985"/>
                    <a:pt x="960" y="973"/>
                  </a:cubicBezTo>
                  <a:cubicBezTo>
                    <a:pt x="959" y="971"/>
                    <a:pt x="958" y="968"/>
                    <a:pt x="956" y="966"/>
                  </a:cubicBezTo>
                  <a:cubicBezTo>
                    <a:pt x="954" y="962"/>
                    <a:pt x="950" y="961"/>
                    <a:pt x="948" y="957"/>
                  </a:cubicBezTo>
                  <a:cubicBezTo>
                    <a:pt x="947" y="955"/>
                    <a:pt x="943" y="951"/>
                    <a:pt x="942" y="948"/>
                  </a:cubicBezTo>
                  <a:cubicBezTo>
                    <a:pt x="941" y="945"/>
                    <a:pt x="942" y="940"/>
                    <a:pt x="946" y="942"/>
                  </a:cubicBezTo>
                  <a:cubicBezTo>
                    <a:pt x="944" y="946"/>
                    <a:pt x="948" y="946"/>
                    <a:pt x="947" y="950"/>
                  </a:cubicBezTo>
                  <a:cubicBezTo>
                    <a:pt x="949" y="950"/>
                    <a:pt x="949" y="951"/>
                    <a:pt x="950" y="951"/>
                  </a:cubicBezTo>
                  <a:cubicBezTo>
                    <a:pt x="951" y="953"/>
                    <a:pt x="952" y="953"/>
                    <a:pt x="953" y="955"/>
                  </a:cubicBezTo>
                  <a:cubicBezTo>
                    <a:pt x="953" y="955"/>
                    <a:pt x="953" y="956"/>
                    <a:pt x="953" y="957"/>
                  </a:cubicBezTo>
                  <a:cubicBezTo>
                    <a:pt x="956" y="958"/>
                    <a:pt x="959" y="955"/>
                    <a:pt x="963" y="955"/>
                  </a:cubicBezTo>
                  <a:cubicBezTo>
                    <a:pt x="962" y="959"/>
                    <a:pt x="960" y="960"/>
                    <a:pt x="959" y="963"/>
                  </a:cubicBezTo>
                  <a:cubicBezTo>
                    <a:pt x="959" y="966"/>
                    <a:pt x="960" y="969"/>
                    <a:pt x="961" y="971"/>
                  </a:cubicBezTo>
                  <a:cubicBezTo>
                    <a:pt x="962" y="975"/>
                    <a:pt x="964" y="979"/>
                    <a:pt x="968" y="974"/>
                  </a:cubicBezTo>
                  <a:cubicBezTo>
                    <a:pt x="970" y="971"/>
                    <a:pt x="968" y="967"/>
                    <a:pt x="972" y="965"/>
                  </a:cubicBezTo>
                  <a:cubicBezTo>
                    <a:pt x="974" y="971"/>
                    <a:pt x="970" y="974"/>
                    <a:pt x="969" y="979"/>
                  </a:cubicBezTo>
                  <a:cubicBezTo>
                    <a:pt x="969" y="982"/>
                    <a:pt x="971" y="995"/>
                    <a:pt x="975" y="991"/>
                  </a:cubicBezTo>
                  <a:cubicBezTo>
                    <a:pt x="977" y="995"/>
                    <a:pt x="976" y="1009"/>
                    <a:pt x="985" y="1007"/>
                  </a:cubicBezTo>
                  <a:cubicBezTo>
                    <a:pt x="990" y="1006"/>
                    <a:pt x="985" y="995"/>
                    <a:pt x="985" y="992"/>
                  </a:cubicBezTo>
                  <a:cubicBezTo>
                    <a:pt x="992" y="990"/>
                    <a:pt x="993" y="997"/>
                    <a:pt x="993" y="1003"/>
                  </a:cubicBezTo>
                  <a:cubicBezTo>
                    <a:pt x="994" y="1011"/>
                    <a:pt x="997" y="1012"/>
                    <a:pt x="1003" y="1012"/>
                  </a:cubicBezTo>
                  <a:cubicBezTo>
                    <a:pt x="1003" y="1012"/>
                    <a:pt x="1003" y="1012"/>
                    <a:pt x="1003" y="1012"/>
                  </a:cubicBezTo>
                  <a:cubicBezTo>
                    <a:pt x="1005" y="1010"/>
                    <a:pt x="1006" y="1008"/>
                    <a:pt x="1007" y="100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5" name="Freeform 470"/>
            <p:cNvSpPr>
              <a:spLocks/>
            </p:cNvSpPr>
            <p:nvPr/>
          </p:nvSpPr>
          <p:spPr bwMode="auto">
            <a:xfrm>
              <a:off x="11907838" y="2659063"/>
              <a:ext cx="5781675" cy="3100388"/>
            </a:xfrm>
            <a:custGeom>
              <a:avLst/>
              <a:gdLst>
                <a:gd name="T0" fmla="*/ 510 w 1542"/>
                <a:gd name="T1" fmla="*/ 646 h 827"/>
                <a:gd name="T2" fmla="*/ 621 w 1542"/>
                <a:gd name="T3" fmla="*/ 687 h 827"/>
                <a:gd name="T4" fmla="*/ 715 w 1542"/>
                <a:gd name="T5" fmla="*/ 798 h 827"/>
                <a:gd name="T6" fmla="*/ 729 w 1542"/>
                <a:gd name="T7" fmla="*/ 762 h 827"/>
                <a:gd name="T8" fmla="*/ 798 w 1542"/>
                <a:gd name="T9" fmla="*/ 691 h 827"/>
                <a:gd name="T10" fmla="*/ 880 w 1542"/>
                <a:gd name="T11" fmla="*/ 695 h 827"/>
                <a:gd name="T12" fmla="*/ 891 w 1542"/>
                <a:gd name="T13" fmla="*/ 699 h 827"/>
                <a:gd name="T14" fmla="*/ 939 w 1542"/>
                <a:gd name="T15" fmla="*/ 705 h 827"/>
                <a:gd name="T16" fmla="*/ 945 w 1542"/>
                <a:gd name="T17" fmla="*/ 679 h 827"/>
                <a:gd name="T18" fmla="*/ 981 w 1542"/>
                <a:gd name="T19" fmla="*/ 667 h 827"/>
                <a:gd name="T20" fmla="*/ 1071 w 1542"/>
                <a:gd name="T21" fmla="*/ 683 h 827"/>
                <a:gd name="T22" fmla="*/ 1119 w 1542"/>
                <a:gd name="T23" fmla="*/ 709 h 827"/>
                <a:gd name="T24" fmla="*/ 1127 w 1542"/>
                <a:gd name="T25" fmla="*/ 767 h 827"/>
                <a:gd name="T26" fmla="*/ 1163 w 1542"/>
                <a:gd name="T27" fmla="*/ 823 h 827"/>
                <a:gd name="T28" fmla="*/ 1181 w 1542"/>
                <a:gd name="T29" fmla="*/ 738 h 827"/>
                <a:gd name="T30" fmla="*/ 1154 w 1542"/>
                <a:gd name="T31" fmla="*/ 665 h 827"/>
                <a:gd name="T32" fmla="*/ 1182 w 1542"/>
                <a:gd name="T33" fmla="*/ 604 h 827"/>
                <a:gd name="T34" fmla="*/ 1213 w 1542"/>
                <a:gd name="T35" fmla="*/ 583 h 827"/>
                <a:gd name="T36" fmla="*/ 1261 w 1542"/>
                <a:gd name="T37" fmla="*/ 539 h 827"/>
                <a:gd name="T38" fmla="*/ 1304 w 1542"/>
                <a:gd name="T39" fmla="*/ 490 h 827"/>
                <a:gd name="T40" fmla="*/ 1297 w 1542"/>
                <a:gd name="T41" fmla="*/ 458 h 827"/>
                <a:gd name="T42" fmla="*/ 1286 w 1542"/>
                <a:gd name="T43" fmla="*/ 404 h 827"/>
                <a:gd name="T44" fmla="*/ 1306 w 1542"/>
                <a:gd name="T45" fmla="*/ 426 h 827"/>
                <a:gd name="T46" fmla="*/ 1311 w 1542"/>
                <a:gd name="T47" fmla="*/ 431 h 827"/>
                <a:gd name="T48" fmla="*/ 1325 w 1542"/>
                <a:gd name="T49" fmla="*/ 380 h 827"/>
                <a:gd name="T50" fmla="*/ 1373 w 1542"/>
                <a:gd name="T51" fmla="*/ 331 h 827"/>
                <a:gd name="T52" fmla="*/ 1401 w 1542"/>
                <a:gd name="T53" fmla="*/ 312 h 827"/>
                <a:gd name="T54" fmla="*/ 1387 w 1542"/>
                <a:gd name="T55" fmla="*/ 309 h 827"/>
                <a:gd name="T56" fmla="*/ 1462 w 1542"/>
                <a:gd name="T57" fmla="*/ 297 h 827"/>
                <a:gd name="T58" fmla="*/ 1444 w 1542"/>
                <a:gd name="T59" fmla="*/ 257 h 827"/>
                <a:gd name="T60" fmla="*/ 1457 w 1542"/>
                <a:gd name="T61" fmla="*/ 217 h 827"/>
                <a:gd name="T62" fmla="*/ 1495 w 1542"/>
                <a:gd name="T63" fmla="*/ 203 h 827"/>
                <a:gd name="T64" fmla="*/ 1526 w 1542"/>
                <a:gd name="T65" fmla="*/ 189 h 827"/>
                <a:gd name="T66" fmla="*/ 1521 w 1542"/>
                <a:gd name="T67" fmla="*/ 100 h 827"/>
                <a:gd name="T68" fmla="*/ 1416 w 1542"/>
                <a:gd name="T69" fmla="*/ 168 h 827"/>
                <a:gd name="T70" fmla="*/ 1255 w 1542"/>
                <a:gd name="T71" fmla="*/ 236 h 827"/>
                <a:gd name="T72" fmla="*/ 1135 w 1542"/>
                <a:gd name="T73" fmla="*/ 300 h 827"/>
                <a:gd name="T74" fmla="*/ 1129 w 1542"/>
                <a:gd name="T75" fmla="*/ 244 h 827"/>
                <a:gd name="T76" fmla="*/ 1109 w 1542"/>
                <a:gd name="T77" fmla="*/ 170 h 827"/>
                <a:gd name="T78" fmla="*/ 1020 w 1542"/>
                <a:gd name="T79" fmla="*/ 217 h 827"/>
                <a:gd name="T80" fmla="*/ 990 w 1542"/>
                <a:gd name="T81" fmla="*/ 282 h 827"/>
                <a:gd name="T82" fmla="*/ 1005 w 1542"/>
                <a:gd name="T83" fmla="*/ 164 h 827"/>
                <a:gd name="T84" fmla="*/ 1066 w 1542"/>
                <a:gd name="T85" fmla="*/ 139 h 827"/>
                <a:gd name="T86" fmla="*/ 995 w 1542"/>
                <a:gd name="T87" fmla="*/ 112 h 827"/>
                <a:gd name="T88" fmla="*/ 928 w 1542"/>
                <a:gd name="T89" fmla="*/ 103 h 827"/>
                <a:gd name="T90" fmla="*/ 933 w 1542"/>
                <a:gd name="T91" fmla="*/ 56 h 827"/>
                <a:gd name="T92" fmla="*/ 867 w 1542"/>
                <a:gd name="T93" fmla="*/ 46 h 827"/>
                <a:gd name="T94" fmla="*/ 805 w 1542"/>
                <a:gd name="T95" fmla="*/ 26 h 827"/>
                <a:gd name="T96" fmla="*/ 55 w 1542"/>
                <a:gd name="T97" fmla="*/ 31 h 827"/>
                <a:gd name="T98" fmla="*/ 0 w 1542"/>
                <a:gd name="T99" fmla="*/ 46 h 827"/>
                <a:gd name="T100" fmla="*/ 21 w 1542"/>
                <a:gd name="T101" fmla="*/ 131 h 827"/>
                <a:gd name="T102" fmla="*/ 7 w 1542"/>
                <a:gd name="T103" fmla="*/ 246 h 827"/>
                <a:gd name="T104" fmla="*/ 9 w 1542"/>
                <a:gd name="T105" fmla="*/ 341 h 827"/>
                <a:gd name="T106" fmla="*/ 46 w 1542"/>
                <a:gd name="T107" fmla="*/ 420 h 827"/>
                <a:gd name="T108" fmla="*/ 67 w 1542"/>
                <a:gd name="T109" fmla="*/ 431 h 827"/>
                <a:gd name="T110" fmla="*/ 84 w 1542"/>
                <a:gd name="T111" fmla="*/ 486 h 827"/>
                <a:gd name="T112" fmla="*/ 111 w 1542"/>
                <a:gd name="T113" fmla="*/ 536 h 827"/>
                <a:gd name="T114" fmla="*/ 181 w 1542"/>
                <a:gd name="T115" fmla="*/ 56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2" h="827">
                  <a:moveTo>
                    <a:pt x="267" y="600"/>
                  </a:moveTo>
                  <a:cubicBezTo>
                    <a:pt x="365" y="638"/>
                    <a:pt x="365" y="638"/>
                    <a:pt x="365" y="638"/>
                  </a:cubicBezTo>
                  <a:cubicBezTo>
                    <a:pt x="440" y="637"/>
                    <a:pt x="440" y="637"/>
                    <a:pt x="440" y="637"/>
                  </a:cubicBezTo>
                  <a:cubicBezTo>
                    <a:pt x="442" y="625"/>
                    <a:pt x="442" y="625"/>
                    <a:pt x="442" y="625"/>
                  </a:cubicBezTo>
                  <a:cubicBezTo>
                    <a:pt x="450" y="624"/>
                    <a:pt x="459" y="624"/>
                    <a:pt x="468" y="624"/>
                  </a:cubicBezTo>
                  <a:cubicBezTo>
                    <a:pt x="473" y="624"/>
                    <a:pt x="478" y="624"/>
                    <a:pt x="482" y="624"/>
                  </a:cubicBezTo>
                  <a:cubicBezTo>
                    <a:pt x="490" y="624"/>
                    <a:pt x="491" y="629"/>
                    <a:pt x="497" y="634"/>
                  </a:cubicBezTo>
                  <a:cubicBezTo>
                    <a:pt x="501" y="638"/>
                    <a:pt x="506" y="641"/>
                    <a:pt x="510" y="646"/>
                  </a:cubicBezTo>
                  <a:cubicBezTo>
                    <a:pt x="514" y="652"/>
                    <a:pt x="520" y="653"/>
                    <a:pt x="525" y="657"/>
                  </a:cubicBezTo>
                  <a:cubicBezTo>
                    <a:pt x="529" y="660"/>
                    <a:pt x="534" y="668"/>
                    <a:pt x="535" y="673"/>
                  </a:cubicBezTo>
                  <a:cubicBezTo>
                    <a:pt x="536" y="681"/>
                    <a:pt x="539" y="690"/>
                    <a:pt x="546" y="695"/>
                  </a:cubicBezTo>
                  <a:cubicBezTo>
                    <a:pt x="550" y="698"/>
                    <a:pt x="556" y="700"/>
                    <a:pt x="560" y="703"/>
                  </a:cubicBezTo>
                  <a:cubicBezTo>
                    <a:pt x="565" y="706"/>
                    <a:pt x="571" y="711"/>
                    <a:pt x="577" y="708"/>
                  </a:cubicBezTo>
                  <a:cubicBezTo>
                    <a:pt x="584" y="706"/>
                    <a:pt x="583" y="696"/>
                    <a:pt x="586" y="691"/>
                  </a:cubicBezTo>
                  <a:cubicBezTo>
                    <a:pt x="589" y="686"/>
                    <a:pt x="590" y="686"/>
                    <a:pt x="595" y="685"/>
                  </a:cubicBezTo>
                  <a:cubicBezTo>
                    <a:pt x="603" y="684"/>
                    <a:pt x="613" y="683"/>
                    <a:pt x="621" y="687"/>
                  </a:cubicBezTo>
                  <a:cubicBezTo>
                    <a:pt x="631" y="692"/>
                    <a:pt x="638" y="700"/>
                    <a:pt x="643" y="710"/>
                  </a:cubicBezTo>
                  <a:cubicBezTo>
                    <a:pt x="646" y="716"/>
                    <a:pt x="648" y="723"/>
                    <a:pt x="651" y="729"/>
                  </a:cubicBezTo>
                  <a:cubicBezTo>
                    <a:pt x="654" y="734"/>
                    <a:pt x="660" y="738"/>
                    <a:pt x="663" y="743"/>
                  </a:cubicBezTo>
                  <a:cubicBezTo>
                    <a:pt x="666" y="747"/>
                    <a:pt x="670" y="750"/>
                    <a:pt x="672" y="753"/>
                  </a:cubicBezTo>
                  <a:cubicBezTo>
                    <a:pt x="674" y="755"/>
                    <a:pt x="674" y="760"/>
                    <a:pt x="675" y="763"/>
                  </a:cubicBezTo>
                  <a:cubicBezTo>
                    <a:pt x="677" y="768"/>
                    <a:pt x="678" y="772"/>
                    <a:pt x="680" y="776"/>
                  </a:cubicBezTo>
                  <a:cubicBezTo>
                    <a:pt x="684" y="786"/>
                    <a:pt x="688" y="788"/>
                    <a:pt x="697" y="792"/>
                  </a:cubicBezTo>
                  <a:cubicBezTo>
                    <a:pt x="703" y="795"/>
                    <a:pt x="708" y="797"/>
                    <a:pt x="715" y="798"/>
                  </a:cubicBezTo>
                  <a:cubicBezTo>
                    <a:pt x="717" y="798"/>
                    <a:pt x="720" y="798"/>
                    <a:pt x="722" y="798"/>
                  </a:cubicBezTo>
                  <a:cubicBezTo>
                    <a:pt x="723" y="799"/>
                    <a:pt x="726" y="802"/>
                    <a:pt x="727" y="803"/>
                  </a:cubicBezTo>
                  <a:cubicBezTo>
                    <a:pt x="731" y="803"/>
                    <a:pt x="731" y="801"/>
                    <a:pt x="734" y="800"/>
                  </a:cubicBezTo>
                  <a:cubicBezTo>
                    <a:pt x="734" y="800"/>
                    <a:pt x="735" y="800"/>
                    <a:pt x="735" y="800"/>
                  </a:cubicBezTo>
                  <a:cubicBezTo>
                    <a:pt x="735" y="800"/>
                    <a:pt x="735" y="799"/>
                    <a:pt x="735" y="798"/>
                  </a:cubicBezTo>
                  <a:cubicBezTo>
                    <a:pt x="734" y="795"/>
                    <a:pt x="731" y="793"/>
                    <a:pt x="730" y="790"/>
                  </a:cubicBezTo>
                  <a:cubicBezTo>
                    <a:pt x="729" y="786"/>
                    <a:pt x="729" y="784"/>
                    <a:pt x="728" y="780"/>
                  </a:cubicBezTo>
                  <a:cubicBezTo>
                    <a:pt x="726" y="775"/>
                    <a:pt x="727" y="768"/>
                    <a:pt x="729" y="762"/>
                  </a:cubicBezTo>
                  <a:cubicBezTo>
                    <a:pt x="730" y="759"/>
                    <a:pt x="732" y="757"/>
                    <a:pt x="732" y="753"/>
                  </a:cubicBezTo>
                  <a:cubicBezTo>
                    <a:pt x="731" y="750"/>
                    <a:pt x="730" y="747"/>
                    <a:pt x="732" y="745"/>
                  </a:cubicBezTo>
                  <a:cubicBezTo>
                    <a:pt x="739" y="750"/>
                    <a:pt x="737" y="737"/>
                    <a:pt x="739" y="738"/>
                  </a:cubicBezTo>
                  <a:cubicBezTo>
                    <a:pt x="743" y="738"/>
                    <a:pt x="747" y="733"/>
                    <a:pt x="750" y="731"/>
                  </a:cubicBezTo>
                  <a:cubicBezTo>
                    <a:pt x="755" y="728"/>
                    <a:pt x="753" y="727"/>
                    <a:pt x="754" y="721"/>
                  </a:cubicBezTo>
                  <a:cubicBezTo>
                    <a:pt x="760" y="721"/>
                    <a:pt x="764" y="723"/>
                    <a:pt x="770" y="721"/>
                  </a:cubicBezTo>
                  <a:cubicBezTo>
                    <a:pt x="778" y="717"/>
                    <a:pt x="790" y="711"/>
                    <a:pt x="795" y="703"/>
                  </a:cubicBezTo>
                  <a:cubicBezTo>
                    <a:pt x="797" y="699"/>
                    <a:pt x="796" y="694"/>
                    <a:pt x="798" y="691"/>
                  </a:cubicBezTo>
                  <a:cubicBezTo>
                    <a:pt x="798" y="693"/>
                    <a:pt x="798" y="695"/>
                    <a:pt x="798" y="696"/>
                  </a:cubicBezTo>
                  <a:cubicBezTo>
                    <a:pt x="802" y="697"/>
                    <a:pt x="807" y="694"/>
                    <a:pt x="811" y="693"/>
                  </a:cubicBezTo>
                  <a:cubicBezTo>
                    <a:pt x="814" y="692"/>
                    <a:pt x="816" y="691"/>
                    <a:pt x="818" y="691"/>
                  </a:cubicBezTo>
                  <a:cubicBezTo>
                    <a:pt x="822" y="690"/>
                    <a:pt x="824" y="691"/>
                    <a:pt x="828" y="691"/>
                  </a:cubicBezTo>
                  <a:cubicBezTo>
                    <a:pt x="832" y="690"/>
                    <a:pt x="836" y="689"/>
                    <a:pt x="840" y="690"/>
                  </a:cubicBezTo>
                  <a:cubicBezTo>
                    <a:pt x="849" y="691"/>
                    <a:pt x="856" y="694"/>
                    <a:pt x="865" y="694"/>
                  </a:cubicBezTo>
                  <a:cubicBezTo>
                    <a:pt x="868" y="693"/>
                    <a:pt x="870" y="692"/>
                    <a:pt x="873" y="693"/>
                  </a:cubicBezTo>
                  <a:cubicBezTo>
                    <a:pt x="875" y="693"/>
                    <a:pt x="876" y="696"/>
                    <a:pt x="880" y="695"/>
                  </a:cubicBezTo>
                  <a:cubicBezTo>
                    <a:pt x="880" y="690"/>
                    <a:pt x="873" y="691"/>
                    <a:pt x="870" y="689"/>
                  </a:cubicBezTo>
                  <a:cubicBezTo>
                    <a:pt x="871" y="688"/>
                    <a:pt x="872" y="686"/>
                    <a:pt x="873" y="686"/>
                  </a:cubicBezTo>
                  <a:cubicBezTo>
                    <a:pt x="875" y="685"/>
                    <a:pt x="874" y="687"/>
                    <a:pt x="876" y="687"/>
                  </a:cubicBezTo>
                  <a:cubicBezTo>
                    <a:pt x="878" y="688"/>
                    <a:pt x="881" y="688"/>
                    <a:pt x="883" y="689"/>
                  </a:cubicBezTo>
                  <a:cubicBezTo>
                    <a:pt x="883" y="689"/>
                    <a:pt x="885" y="692"/>
                    <a:pt x="885" y="691"/>
                  </a:cubicBezTo>
                  <a:cubicBezTo>
                    <a:pt x="886" y="692"/>
                    <a:pt x="886" y="694"/>
                    <a:pt x="887" y="694"/>
                  </a:cubicBezTo>
                  <a:cubicBezTo>
                    <a:pt x="889" y="696"/>
                    <a:pt x="893" y="696"/>
                    <a:pt x="892" y="699"/>
                  </a:cubicBezTo>
                  <a:cubicBezTo>
                    <a:pt x="892" y="699"/>
                    <a:pt x="891" y="699"/>
                    <a:pt x="891" y="699"/>
                  </a:cubicBezTo>
                  <a:cubicBezTo>
                    <a:pt x="890" y="705"/>
                    <a:pt x="899" y="703"/>
                    <a:pt x="902" y="703"/>
                  </a:cubicBezTo>
                  <a:cubicBezTo>
                    <a:pt x="902" y="703"/>
                    <a:pt x="903" y="704"/>
                    <a:pt x="904" y="704"/>
                  </a:cubicBezTo>
                  <a:cubicBezTo>
                    <a:pt x="906" y="703"/>
                    <a:pt x="906" y="702"/>
                    <a:pt x="907" y="702"/>
                  </a:cubicBezTo>
                  <a:cubicBezTo>
                    <a:pt x="911" y="700"/>
                    <a:pt x="915" y="700"/>
                    <a:pt x="919" y="700"/>
                  </a:cubicBezTo>
                  <a:cubicBezTo>
                    <a:pt x="920" y="702"/>
                    <a:pt x="920" y="704"/>
                    <a:pt x="920" y="706"/>
                  </a:cubicBezTo>
                  <a:cubicBezTo>
                    <a:pt x="923" y="706"/>
                    <a:pt x="927" y="704"/>
                    <a:pt x="924" y="701"/>
                  </a:cubicBezTo>
                  <a:cubicBezTo>
                    <a:pt x="927" y="695"/>
                    <a:pt x="932" y="696"/>
                    <a:pt x="936" y="699"/>
                  </a:cubicBezTo>
                  <a:cubicBezTo>
                    <a:pt x="938" y="700"/>
                    <a:pt x="938" y="704"/>
                    <a:pt x="939" y="705"/>
                  </a:cubicBezTo>
                  <a:cubicBezTo>
                    <a:pt x="941" y="706"/>
                    <a:pt x="943" y="703"/>
                    <a:pt x="946" y="703"/>
                  </a:cubicBezTo>
                  <a:cubicBezTo>
                    <a:pt x="947" y="708"/>
                    <a:pt x="940" y="707"/>
                    <a:pt x="941" y="711"/>
                  </a:cubicBezTo>
                  <a:cubicBezTo>
                    <a:pt x="942" y="711"/>
                    <a:pt x="945" y="709"/>
                    <a:pt x="946" y="708"/>
                  </a:cubicBezTo>
                  <a:cubicBezTo>
                    <a:pt x="948" y="708"/>
                    <a:pt x="948" y="709"/>
                    <a:pt x="950" y="708"/>
                  </a:cubicBezTo>
                  <a:cubicBezTo>
                    <a:pt x="956" y="704"/>
                    <a:pt x="948" y="703"/>
                    <a:pt x="948" y="698"/>
                  </a:cubicBezTo>
                  <a:cubicBezTo>
                    <a:pt x="945" y="699"/>
                    <a:pt x="941" y="697"/>
                    <a:pt x="939" y="695"/>
                  </a:cubicBezTo>
                  <a:cubicBezTo>
                    <a:pt x="936" y="693"/>
                    <a:pt x="937" y="692"/>
                    <a:pt x="939" y="690"/>
                  </a:cubicBezTo>
                  <a:cubicBezTo>
                    <a:pt x="942" y="688"/>
                    <a:pt x="949" y="682"/>
                    <a:pt x="945" y="679"/>
                  </a:cubicBezTo>
                  <a:cubicBezTo>
                    <a:pt x="945" y="678"/>
                    <a:pt x="945" y="678"/>
                    <a:pt x="945" y="677"/>
                  </a:cubicBezTo>
                  <a:cubicBezTo>
                    <a:pt x="939" y="676"/>
                    <a:pt x="936" y="682"/>
                    <a:pt x="932" y="680"/>
                  </a:cubicBezTo>
                  <a:cubicBezTo>
                    <a:pt x="935" y="676"/>
                    <a:pt x="939" y="674"/>
                    <a:pt x="943" y="671"/>
                  </a:cubicBezTo>
                  <a:cubicBezTo>
                    <a:pt x="946" y="669"/>
                    <a:pt x="951" y="668"/>
                    <a:pt x="956" y="668"/>
                  </a:cubicBezTo>
                  <a:cubicBezTo>
                    <a:pt x="961" y="668"/>
                    <a:pt x="966" y="668"/>
                    <a:pt x="971" y="668"/>
                  </a:cubicBezTo>
                  <a:cubicBezTo>
                    <a:pt x="974" y="668"/>
                    <a:pt x="975" y="670"/>
                    <a:pt x="977" y="667"/>
                  </a:cubicBezTo>
                  <a:cubicBezTo>
                    <a:pt x="979" y="665"/>
                    <a:pt x="977" y="661"/>
                    <a:pt x="981" y="660"/>
                  </a:cubicBezTo>
                  <a:cubicBezTo>
                    <a:pt x="982" y="662"/>
                    <a:pt x="981" y="665"/>
                    <a:pt x="981" y="667"/>
                  </a:cubicBezTo>
                  <a:cubicBezTo>
                    <a:pt x="985" y="667"/>
                    <a:pt x="984" y="671"/>
                    <a:pt x="988" y="672"/>
                  </a:cubicBezTo>
                  <a:cubicBezTo>
                    <a:pt x="989" y="672"/>
                    <a:pt x="993" y="670"/>
                    <a:pt x="994" y="670"/>
                  </a:cubicBezTo>
                  <a:cubicBezTo>
                    <a:pt x="1000" y="669"/>
                    <a:pt x="1005" y="667"/>
                    <a:pt x="1011" y="667"/>
                  </a:cubicBezTo>
                  <a:cubicBezTo>
                    <a:pt x="1025" y="667"/>
                    <a:pt x="1035" y="672"/>
                    <a:pt x="1046" y="680"/>
                  </a:cubicBezTo>
                  <a:cubicBezTo>
                    <a:pt x="1049" y="682"/>
                    <a:pt x="1048" y="683"/>
                    <a:pt x="1050" y="687"/>
                  </a:cubicBezTo>
                  <a:cubicBezTo>
                    <a:pt x="1054" y="692"/>
                    <a:pt x="1060" y="688"/>
                    <a:pt x="1065" y="687"/>
                  </a:cubicBezTo>
                  <a:cubicBezTo>
                    <a:pt x="1067" y="686"/>
                    <a:pt x="1067" y="687"/>
                    <a:pt x="1069" y="686"/>
                  </a:cubicBezTo>
                  <a:cubicBezTo>
                    <a:pt x="1070" y="685"/>
                    <a:pt x="1070" y="683"/>
                    <a:pt x="1071" y="683"/>
                  </a:cubicBezTo>
                  <a:cubicBezTo>
                    <a:pt x="1073" y="681"/>
                    <a:pt x="1075" y="683"/>
                    <a:pt x="1077" y="680"/>
                  </a:cubicBezTo>
                  <a:cubicBezTo>
                    <a:pt x="1079" y="678"/>
                    <a:pt x="1078" y="677"/>
                    <a:pt x="1082" y="677"/>
                  </a:cubicBezTo>
                  <a:cubicBezTo>
                    <a:pt x="1085" y="676"/>
                    <a:pt x="1087" y="678"/>
                    <a:pt x="1090" y="679"/>
                  </a:cubicBezTo>
                  <a:cubicBezTo>
                    <a:pt x="1094" y="682"/>
                    <a:pt x="1098" y="686"/>
                    <a:pt x="1101" y="690"/>
                  </a:cubicBezTo>
                  <a:cubicBezTo>
                    <a:pt x="1102" y="691"/>
                    <a:pt x="1102" y="694"/>
                    <a:pt x="1103" y="695"/>
                  </a:cubicBezTo>
                  <a:cubicBezTo>
                    <a:pt x="1105" y="698"/>
                    <a:pt x="1108" y="701"/>
                    <a:pt x="1111" y="703"/>
                  </a:cubicBezTo>
                  <a:cubicBezTo>
                    <a:pt x="1113" y="705"/>
                    <a:pt x="1112" y="703"/>
                    <a:pt x="1115" y="704"/>
                  </a:cubicBezTo>
                  <a:cubicBezTo>
                    <a:pt x="1118" y="705"/>
                    <a:pt x="1118" y="706"/>
                    <a:pt x="1119" y="709"/>
                  </a:cubicBezTo>
                  <a:cubicBezTo>
                    <a:pt x="1122" y="715"/>
                    <a:pt x="1123" y="718"/>
                    <a:pt x="1121" y="725"/>
                  </a:cubicBezTo>
                  <a:cubicBezTo>
                    <a:pt x="1120" y="730"/>
                    <a:pt x="1118" y="733"/>
                    <a:pt x="1117" y="737"/>
                  </a:cubicBezTo>
                  <a:cubicBezTo>
                    <a:pt x="1115" y="742"/>
                    <a:pt x="1117" y="747"/>
                    <a:pt x="1120" y="751"/>
                  </a:cubicBezTo>
                  <a:cubicBezTo>
                    <a:pt x="1122" y="748"/>
                    <a:pt x="1124" y="747"/>
                    <a:pt x="1126" y="745"/>
                  </a:cubicBezTo>
                  <a:cubicBezTo>
                    <a:pt x="1127" y="746"/>
                    <a:pt x="1128" y="746"/>
                    <a:pt x="1128" y="747"/>
                  </a:cubicBezTo>
                  <a:cubicBezTo>
                    <a:pt x="1126" y="750"/>
                    <a:pt x="1122" y="752"/>
                    <a:pt x="1120" y="755"/>
                  </a:cubicBezTo>
                  <a:cubicBezTo>
                    <a:pt x="1121" y="756"/>
                    <a:pt x="1124" y="759"/>
                    <a:pt x="1125" y="760"/>
                  </a:cubicBezTo>
                  <a:cubicBezTo>
                    <a:pt x="1126" y="762"/>
                    <a:pt x="1125" y="765"/>
                    <a:pt x="1127" y="767"/>
                  </a:cubicBezTo>
                  <a:cubicBezTo>
                    <a:pt x="1128" y="770"/>
                    <a:pt x="1133" y="778"/>
                    <a:pt x="1135" y="779"/>
                  </a:cubicBezTo>
                  <a:cubicBezTo>
                    <a:pt x="1133" y="782"/>
                    <a:pt x="1136" y="784"/>
                    <a:pt x="1137" y="786"/>
                  </a:cubicBezTo>
                  <a:cubicBezTo>
                    <a:pt x="1138" y="786"/>
                    <a:pt x="1139" y="787"/>
                    <a:pt x="1140" y="786"/>
                  </a:cubicBezTo>
                  <a:cubicBezTo>
                    <a:pt x="1140" y="790"/>
                    <a:pt x="1143" y="788"/>
                    <a:pt x="1144" y="790"/>
                  </a:cubicBezTo>
                  <a:cubicBezTo>
                    <a:pt x="1146" y="793"/>
                    <a:pt x="1144" y="798"/>
                    <a:pt x="1146" y="801"/>
                  </a:cubicBezTo>
                  <a:cubicBezTo>
                    <a:pt x="1148" y="805"/>
                    <a:pt x="1149" y="803"/>
                    <a:pt x="1152" y="804"/>
                  </a:cubicBezTo>
                  <a:cubicBezTo>
                    <a:pt x="1157" y="805"/>
                    <a:pt x="1161" y="811"/>
                    <a:pt x="1161" y="816"/>
                  </a:cubicBezTo>
                  <a:cubicBezTo>
                    <a:pt x="1162" y="819"/>
                    <a:pt x="1161" y="821"/>
                    <a:pt x="1163" y="823"/>
                  </a:cubicBezTo>
                  <a:cubicBezTo>
                    <a:pt x="1166" y="827"/>
                    <a:pt x="1166" y="826"/>
                    <a:pt x="1170" y="825"/>
                  </a:cubicBezTo>
                  <a:cubicBezTo>
                    <a:pt x="1177" y="823"/>
                    <a:pt x="1184" y="823"/>
                    <a:pt x="1185" y="815"/>
                  </a:cubicBezTo>
                  <a:cubicBezTo>
                    <a:pt x="1186" y="811"/>
                    <a:pt x="1188" y="809"/>
                    <a:pt x="1189" y="806"/>
                  </a:cubicBezTo>
                  <a:cubicBezTo>
                    <a:pt x="1190" y="804"/>
                    <a:pt x="1190" y="800"/>
                    <a:pt x="1191" y="798"/>
                  </a:cubicBezTo>
                  <a:cubicBezTo>
                    <a:pt x="1192" y="792"/>
                    <a:pt x="1193" y="784"/>
                    <a:pt x="1193" y="778"/>
                  </a:cubicBezTo>
                  <a:cubicBezTo>
                    <a:pt x="1192" y="769"/>
                    <a:pt x="1187" y="760"/>
                    <a:pt x="1184" y="752"/>
                  </a:cubicBezTo>
                  <a:cubicBezTo>
                    <a:pt x="1183" y="749"/>
                    <a:pt x="1181" y="747"/>
                    <a:pt x="1181" y="745"/>
                  </a:cubicBezTo>
                  <a:cubicBezTo>
                    <a:pt x="1180" y="743"/>
                    <a:pt x="1182" y="740"/>
                    <a:pt x="1181" y="738"/>
                  </a:cubicBezTo>
                  <a:cubicBezTo>
                    <a:pt x="1181" y="736"/>
                    <a:pt x="1178" y="735"/>
                    <a:pt x="1177" y="732"/>
                  </a:cubicBezTo>
                  <a:cubicBezTo>
                    <a:pt x="1177" y="729"/>
                    <a:pt x="1179" y="728"/>
                    <a:pt x="1179" y="726"/>
                  </a:cubicBezTo>
                  <a:cubicBezTo>
                    <a:pt x="1180" y="721"/>
                    <a:pt x="1174" y="716"/>
                    <a:pt x="1172" y="713"/>
                  </a:cubicBezTo>
                  <a:cubicBezTo>
                    <a:pt x="1168" y="708"/>
                    <a:pt x="1166" y="702"/>
                    <a:pt x="1163" y="696"/>
                  </a:cubicBezTo>
                  <a:cubicBezTo>
                    <a:pt x="1162" y="693"/>
                    <a:pt x="1160" y="689"/>
                    <a:pt x="1159" y="686"/>
                  </a:cubicBezTo>
                  <a:cubicBezTo>
                    <a:pt x="1157" y="682"/>
                    <a:pt x="1158" y="678"/>
                    <a:pt x="1157" y="673"/>
                  </a:cubicBezTo>
                  <a:cubicBezTo>
                    <a:pt x="1157" y="672"/>
                    <a:pt x="1156" y="670"/>
                    <a:pt x="1156" y="669"/>
                  </a:cubicBezTo>
                  <a:cubicBezTo>
                    <a:pt x="1155" y="667"/>
                    <a:pt x="1154" y="666"/>
                    <a:pt x="1154" y="665"/>
                  </a:cubicBezTo>
                  <a:cubicBezTo>
                    <a:pt x="1153" y="662"/>
                    <a:pt x="1154" y="658"/>
                    <a:pt x="1154" y="655"/>
                  </a:cubicBezTo>
                  <a:cubicBezTo>
                    <a:pt x="1156" y="649"/>
                    <a:pt x="1156" y="645"/>
                    <a:pt x="1159" y="639"/>
                  </a:cubicBezTo>
                  <a:cubicBezTo>
                    <a:pt x="1160" y="637"/>
                    <a:pt x="1161" y="635"/>
                    <a:pt x="1162" y="632"/>
                  </a:cubicBezTo>
                  <a:cubicBezTo>
                    <a:pt x="1163" y="629"/>
                    <a:pt x="1163" y="627"/>
                    <a:pt x="1164" y="624"/>
                  </a:cubicBezTo>
                  <a:cubicBezTo>
                    <a:pt x="1166" y="620"/>
                    <a:pt x="1170" y="618"/>
                    <a:pt x="1172" y="614"/>
                  </a:cubicBezTo>
                  <a:cubicBezTo>
                    <a:pt x="1173" y="613"/>
                    <a:pt x="1174" y="611"/>
                    <a:pt x="1175" y="610"/>
                  </a:cubicBezTo>
                  <a:cubicBezTo>
                    <a:pt x="1176" y="608"/>
                    <a:pt x="1178" y="609"/>
                    <a:pt x="1180" y="608"/>
                  </a:cubicBezTo>
                  <a:cubicBezTo>
                    <a:pt x="1182" y="606"/>
                    <a:pt x="1181" y="606"/>
                    <a:pt x="1182" y="604"/>
                  </a:cubicBezTo>
                  <a:cubicBezTo>
                    <a:pt x="1182" y="602"/>
                    <a:pt x="1182" y="601"/>
                    <a:pt x="1184" y="600"/>
                  </a:cubicBezTo>
                  <a:cubicBezTo>
                    <a:pt x="1185" y="600"/>
                    <a:pt x="1187" y="601"/>
                    <a:pt x="1188" y="601"/>
                  </a:cubicBezTo>
                  <a:cubicBezTo>
                    <a:pt x="1189" y="600"/>
                    <a:pt x="1189" y="599"/>
                    <a:pt x="1190" y="598"/>
                  </a:cubicBezTo>
                  <a:cubicBezTo>
                    <a:pt x="1191" y="598"/>
                    <a:pt x="1193" y="598"/>
                    <a:pt x="1195" y="597"/>
                  </a:cubicBezTo>
                  <a:cubicBezTo>
                    <a:pt x="1197" y="596"/>
                    <a:pt x="1198" y="594"/>
                    <a:pt x="1199" y="593"/>
                  </a:cubicBezTo>
                  <a:cubicBezTo>
                    <a:pt x="1201" y="592"/>
                    <a:pt x="1202" y="593"/>
                    <a:pt x="1203" y="591"/>
                  </a:cubicBezTo>
                  <a:cubicBezTo>
                    <a:pt x="1204" y="590"/>
                    <a:pt x="1204" y="587"/>
                    <a:pt x="1206" y="586"/>
                  </a:cubicBezTo>
                  <a:cubicBezTo>
                    <a:pt x="1209" y="585"/>
                    <a:pt x="1210" y="586"/>
                    <a:pt x="1213" y="583"/>
                  </a:cubicBezTo>
                  <a:cubicBezTo>
                    <a:pt x="1214" y="581"/>
                    <a:pt x="1215" y="578"/>
                    <a:pt x="1215" y="576"/>
                  </a:cubicBezTo>
                  <a:cubicBezTo>
                    <a:pt x="1217" y="570"/>
                    <a:pt x="1220" y="566"/>
                    <a:pt x="1225" y="562"/>
                  </a:cubicBezTo>
                  <a:cubicBezTo>
                    <a:pt x="1229" y="559"/>
                    <a:pt x="1234" y="557"/>
                    <a:pt x="1239" y="557"/>
                  </a:cubicBezTo>
                  <a:cubicBezTo>
                    <a:pt x="1242" y="557"/>
                    <a:pt x="1246" y="558"/>
                    <a:pt x="1248" y="557"/>
                  </a:cubicBezTo>
                  <a:cubicBezTo>
                    <a:pt x="1249" y="555"/>
                    <a:pt x="1249" y="554"/>
                    <a:pt x="1249" y="553"/>
                  </a:cubicBezTo>
                  <a:cubicBezTo>
                    <a:pt x="1250" y="551"/>
                    <a:pt x="1251" y="550"/>
                    <a:pt x="1252" y="548"/>
                  </a:cubicBezTo>
                  <a:cubicBezTo>
                    <a:pt x="1253" y="546"/>
                    <a:pt x="1253" y="544"/>
                    <a:pt x="1255" y="543"/>
                  </a:cubicBezTo>
                  <a:cubicBezTo>
                    <a:pt x="1257" y="541"/>
                    <a:pt x="1259" y="540"/>
                    <a:pt x="1261" y="539"/>
                  </a:cubicBezTo>
                  <a:cubicBezTo>
                    <a:pt x="1265" y="536"/>
                    <a:pt x="1269" y="532"/>
                    <a:pt x="1274" y="532"/>
                  </a:cubicBezTo>
                  <a:cubicBezTo>
                    <a:pt x="1278" y="531"/>
                    <a:pt x="1282" y="534"/>
                    <a:pt x="1286" y="532"/>
                  </a:cubicBezTo>
                  <a:cubicBezTo>
                    <a:pt x="1289" y="530"/>
                    <a:pt x="1289" y="525"/>
                    <a:pt x="1292" y="525"/>
                  </a:cubicBezTo>
                  <a:cubicBezTo>
                    <a:pt x="1292" y="520"/>
                    <a:pt x="1289" y="520"/>
                    <a:pt x="1285" y="519"/>
                  </a:cubicBezTo>
                  <a:cubicBezTo>
                    <a:pt x="1285" y="517"/>
                    <a:pt x="1287" y="513"/>
                    <a:pt x="1289" y="512"/>
                  </a:cubicBezTo>
                  <a:cubicBezTo>
                    <a:pt x="1291" y="509"/>
                    <a:pt x="1291" y="511"/>
                    <a:pt x="1294" y="510"/>
                  </a:cubicBezTo>
                  <a:cubicBezTo>
                    <a:pt x="1297" y="510"/>
                    <a:pt x="1304" y="505"/>
                    <a:pt x="1305" y="502"/>
                  </a:cubicBezTo>
                  <a:cubicBezTo>
                    <a:pt x="1307" y="498"/>
                    <a:pt x="1307" y="492"/>
                    <a:pt x="1304" y="490"/>
                  </a:cubicBezTo>
                  <a:cubicBezTo>
                    <a:pt x="1300" y="487"/>
                    <a:pt x="1288" y="489"/>
                    <a:pt x="1287" y="486"/>
                  </a:cubicBezTo>
                  <a:cubicBezTo>
                    <a:pt x="1289" y="486"/>
                    <a:pt x="1290" y="486"/>
                    <a:pt x="1292" y="486"/>
                  </a:cubicBezTo>
                  <a:cubicBezTo>
                    <a:pt x="1293" y="485"/>
                    <a:pt x="1295" y="484"/>
                    <a:pt x="1296" y="484"/>
                  </a:cubicBezTo>
                  <a:cubicBezTo>
                    <a:pt x="1298" y="483"/>
                    <a:pt x="1302" y="486"/>
                    <a:pt x="1304" y="485"/>
                  </a:cubicBezTo>
                  <a:cubicBezTo>
                    <a:pt x="1306" y="484"/>
                    <a:pt x="1305" y="481"/>
                    <a:pt x="1304" y="479"/>
                  </a:cubicBezTo>
                  <a:cubicBezTo>
                    <a:pt x="1304" y="476"/>
                    <a:pt x="1305" y="474"/>
                    <a:pt x="1305" y="472"/>
                  </a:cubicBezTo>
                  <a:cubicBezTo>
                    <a:pt x="1305" y="469"/>
                    <a:pt x="1303" y="468"/>
                    <a:pt x="1302" y="465"/>
                  </a:cubicBezTo>
                  <a:cubicBezTo>
                    <a:pt x="1299" y="462"/>
                    <a:pt x="1301" y="460"/>
                    <a:pt x="1297" y="458"/>
                  </a:cubicBezTo>
                  <a:cubicBezTo>
                    <a:pt x="1296" y="457"/>
                    <a:pt x="1294" y="458"/>
                    <a:pt x="1293" y="456"/>
                  </a:cubicBezTo>
                  <a:cubicBezTo>
                    <a:pt x="1292" y="455"/>
                    <a:pt x="1293" y="454"/>
                    <a:pt x="1292" y="453"/>
                  </a:cubicBezTo>
                  <a:cubicBezTo>
                    <a:pt x="1291" y="450"/>
                    <a:pt x="1290" y="448"/>
                    <a:pt x="1290" y="445"/>
                  </a:cubicBezTo>
                  <a:cubicBezTo>
                    <a:pt x="1295" y="445"/>
                    <a:pt x="1294" y="435"/>
                    <a:pt x="1294" y="431"/>
                  </a:cubicBezTo>
                  <a:cubicBezTo>
                    <a:pt x="1294" y="428"/>
                    <a:pt x="1293" y="422"/>
                    <a:pt x="1291" y="420"/>
                  </a:cubicBezTo>
                  <a:cubicBezTo>
                    <a:pt x="1290" y="420"/>
                    <a:pt x="1291" y="420"/>
                    <a:pt x="1291" y="420"/>
                  </a:cubicBezTo>
                  <a:cubicBezTo>
                    <a:pt x="1290" y="417"/>
                    <a:pt x="1290" y="414"/>
                    <a:pt x="1289" y="411"/>
                  </a:cubicBezTo>
                  <a:cubicBezTo>
                    <a:pt x="1288" y="408"/>
                    <a:pt x="1286" y="407"/>
                    <a:pt x="1286" y="404"/>
                  </a:cubicBezTo>
                  <a:cubicBezTo>
                    <a:pt x="1286" y="402"/>
                    <a:pt x="1287" y="388"/>
                    <a:pt x="1289" y="387"/>
                  </a:cubicBezTo>
                  <a:cubicBezTo>
                    <a:pt x="1293" y="385"/>
                    <a:pt x="1291" y="390"/>
                    <a:pt x="1291" y="392"/>
                  </a:cubicBezTo>
                  <a:cubicBezTo>
                    <a:pt x="1291" y="396"/>
                    <a:pt x="1292" y="398"/>
                    <a:pt x="1293" y="403"/>
                  </a:cubicBezTo>
                  <a:cubicBezTo>
                    <a:pt x="1294" y="406"/>
                    <a:pt x="1293" y="410"/>
                    <a:pt x="1296" y="412"/>
                  </a:cubicBezTo>
                  <a:cubicBezTo>
                    <a:pt x="1297" y="413"/>
                    <a:pt x="1299" y="411"/>
                    <a:pt x="1300" y="412"/>
                  </a:cubicBezTo>
                  <a:cubicBezTo>
                    <a:pt x="1301" y="413"/>
                    <a:pt x="1300" y="414"/>
                    <a:pt x="1300" y="415"/>
                  </a:cubicBezTo>
                  <a:cubicBezTo>
                    <a:pt x="1301" y="416"/>
                    <a:pt x="1302" y="417"/>
                    <a:pt x="1302" y="418"/>
                  </a:cubicBezTo>
                  <a:cubicBezTo>
                    <a:pt x="1304" y="421"/>
                    <a:pt x="1306" y="424"/>
                    <a:pt x="1306" y="426"/>
                  </a:cubicBezTo>
                  <a:cubicBezTo>
                    <a:pt x="1307" y="429"/>
                    <a:pt x="1304" y="432"/>
                    <a:pt x="1302" y="435"/>
                  </a:cubicBezTo>
                  <a:cubicBezTo>
                    <a:pt x="1301" y="438"/>
                    <a:pt x="1299" y="441"/>
                    <a:pt x="1297" y="444"/>
                  </a:cubicBezTo>
                  <a:cubicBezTo>
                    <a:pt x="1295" y="449"/>
                    <a:pt x="1299" y="449"/>
                    <a:pt x="1301" y="452"/>
                  </a:cubicBezTo>
                  <a:cubicBezTo>
                    <a:pt x="1302" y="450"/>
                    <a:pt x="1303" y="448"/>
                    <a:pt x="1304" y="446"/>
                  </a:cubicBezTo>
                  <a:cubicBezTo>
                    <a:pt x="1304" y="444"/>
                    <a:pt x="1305" y="443"/>
                    <a:pt x="1306" y="442"/>
                  </a:cubicBezTo>
                  <a:cubicBezTo>
                    <a:pt x="1307" y="440"/>
                    <a:pt x="1306" y="439"/>
                    <a:pt x="1306" y="437"/>
                  </a:cubicBezTo>
                  <a:cubicBezTo>
                    <a:pt x="1307" y="435"/>
                    <a:pt x="1307" y="435"/>
                    <a:pt x="1308" y="433"/>
                  </a:cubicBezTo>
                  <a:cubicBezTo>
                    <a:pt x="1309" y="432"/>
                    <a:pt x="1310" y="432"/>
                    <a:pt x="1311" y="431"/>
                  </a:cubicBezTo>
                  <a:cubicBezTo>
                    <a:pt x="1312" y="430"/>
                    <a:pt x="1311" y="429"/>
                    <a:pt x="1312" y="428"/>
                  </a:cubicBezTo>
                  <a:cubicBezTo>
                    <a:pt x="1314" y="424"/>
                    <a:pt x="1316" y="426"/>
                    <a:pt x="1316" y="421"/>
                  </a:cubicBezTo>
                  <a:cubicBezTo>
                    <a:pt x="1326" y="421"/>
                    <a:pt x="1321" y="410"/>
                    <a:pt x="1325" y="405"/>
                  </a:cubicBezTo>
                  <a:cubicBezTo>
                    <a:pt x="1325" y="402"/>
                    <a:pt x="1325" y="399"/>
                    <a:pt x="1324" y="397"/>
                  </a:cubicBezTo>
                  <a:cubicBezTo>
                    <a:pt x="1321" y="397"/>
                    <a:pt x="1319" y="390"/>
                    <a:pt x="1318" y="388"/>
                  </a:cubicBezTo>
                  <a:cubicBezTo>
                    <a:pt x="1318" y="385"/>
                    <a:pt x="1318" y="383"/>
                    <a:pt x="1317" y="381"/>
                  </a:cubicBezTo>
                  <a:cubicBezTo>
                    <a:pt x="1317" y="378"/>
                    <a:pt x="1314" y="376"/>
                    <a:pt x="1315" y="374"/>
                  </a:cubicBezTo>
                  <a:cubicBezTo>
                    <a:pt x="1317" y="378"/>
                    <a:pt x="1321" y="378"/>
                    <a:pt x="1325" y="380"/>
                  </a:cubicBezTo>
                  <a:cubicBezTo>
                    <a:pt x="1328" y="382"/>
                    <a:pt x="1329" y="385"/>
                    <a:pt x="1334" y="385"/>
                  </a:cubicBezTo>
                  <a:cubicBezTo>
                    <a:pt x="1338" y="384"/>
                    <a:pt x="1342" y="375"/>
                    <a:pt x="1344" y="371"/>
                  </a:cubicBezTo>
                  <a:cubicBezTo>
                    <a:pt x="1348" y="366"/>
                    <a:pt x="1351" y="359"/>
                    <a:pt x="1352" y="353"/>
                  </a:cubicBezTo>
                  <a:cubicBezTo>
                    <a:pt x="1353" y="349"/>
                    <a:pt x="1355" y="339"/>
                    <a:pt x="1353" y="336"/>
                  </a:cubicBezTo>
                  <a:cubicBezTo>
                    <a:pt x="1352" y="335"/>
                    <a:pt x="1350" y="336"/>
                    <a:pt x="1350" y="334"/>
                  </a:cubicBezTo>
                  <a:cubicBezTo>
                    <a:pt x="1352" y="334"/>
                    <a:pt x="1354" y="333"/>
                    <a:pt x="1357" y="333"/>
                  </a:cubicBezTo>
                  <a:cubicBezTo>
                    <a:pt x="1359" y="332"/>
                    <a:pt x="1362" y="333"/>
                    <a:pt x="1364" y="332"/>
                  </a:cubicBezTo>
                  <a:cubicBezTo>
                    <a:pt x="1367" y="332"/>
                    <a:pt x="1369" y="331"/>
                    <a:pt x="1373" y="331"/>
                  </a:cubicBezTo>
                  <a:cubicBezTo>
                    <a:pt x="1376" y="331"/>
                    <a:pt x="1378" y="330"/>
                    <a:pt x="1381" y="329"/>
                  </a:cubicBezTo>
                  <a:cubicBezTo>
                    <a:pt x="1383" y="328"/>
                    <a:pt x="1385" y="327"/>
                    <a:pt x="1388" y="327"/>
                  </a:cubicBezTo>
                  <a:cubicBezTo>
                    <a:pt x="1391" y="326"/>
                    <a:pt x="1392" y="324"/>
                    <a:pt x="1394" y="323"/>
                  </a:cubicBezTo>
                  <a:cubicBezTo>
                    <a:pt x="1398" y="321"/>
                    <a:pt x="1405" y="320"/>
                    <a:pt x="1409" y="316"/>
                  </a:cubicBezTo>
                  <a:cubicBezTo>
                    <a:pt x="1408" y="316"/>
                    <a:pt x="1407" y="316"/>
                    <a:pt x="1406" y="316"/>
                  </a:cubicBezTo>
                  <a:cubicBezTo>
                    <a:pt x="1407" y="316"/>
                    <a:pt x="1407" y="316"/>
                    <a:pt x="1407" y="314"/>
                  </a:cubicBezTo>
                  <a:cubicBezTo>
                    <a:pt x="1405" y="314"/>
                    <a:pt x="1401" y="316"/>
                    <a:pt x="1399" y="314"/>
                  </a:cubicBezTo>
                  <a:cubicBezTo>
                    <a:pt x="1400" y="314"/>
                    <a:pt x="1401" y="313"/>
                    <a:pt x="1401" y="312"/>
                  </a:cubicBezTo>
                  <a:cubicBezTo>
                    <a:pt x="1397" y="312"/>
                    <a:pt x="1395" y="315"/>
                    <a:pt x="1392" y="316"/>
                  </a:cubicBezTo>
                  <a:cubicBezTo>
                    <a:pt x="1388" y="319"/>
                    <a:pt x="1385" y="319"/>
                    <a:pt x="1381" y="319"/>
                  </a:cubicBezTo>
                  <a:cubicBezTo>
                    <a:pt x="1377" y="319"/>
                    <a:pt x="1374" y="318"/>
                    <a:pt x="1370" y="319"/>
                  </a:cubicBezTo>
                  <a:cubicBezTo>
                    <a:pt x="1368" y="321"/>
                    <a:pt x="1364" y="321"/>
                    <a:pt x="1361" y="320"/>
                  </a:cubicBezTo>
                  <a:cubicBezTo>
                    <a:pt x="1361" y="318"/>
                    <a:pt x="1368" y="317"/>
                    <a:pt x="1370" y="315"/>
                  </a:cubicBezTo>
                  <a:cubicBezTo>
                    <a:pt x="1373" y="314"/>
                    <a:pt x="1376" y="313"/>
                    <a:pt x="1378" y="311"/>
                  </a:cubicBezTo>
                  <a:cubicBezTo>
                    <a:pt x="1380" y="311"/>
                    <a:pt x="1380" y="310"/>
                    <a:pt x="1382" y="309"/>
                  </a:cubicBezTo>
                  <a:cubicBezTo>
                    <a:pt x="1384" y="309"/>
                    <a:pt x="1385" y="309"/>
                    <a:pt x="1387" y="309"/>
                  </a:cubicBezTo>
                  <a:cubicBezTo>
                    <a:pt x="1392" y="309"/>
                    <a:pt x="1395" y="309"/>
                    <a:pt x="1399" y="308"/>
                  </a:cubicBezTo>
                  <a:cubicBezTo>
                    <a:pt x="1408" y="306"/>
                    <a:pt x="1417" y="303"/>
                    <a:pt x="1426" y="304"/>
                  </a:cubicBezTo>
                  <a:cubicBezTo>
                    <a:pt x="1432" y="304"/>
                    <a:pt x="1437" y="306"/>
                    <a:pt x="1443" y="306"/>
                  </a:cubicBezTo>
                  <a:cubicBezTo>
                    <a:pt x="1446" y="306"/>
                    <a:pt x="1448" y="306"/>
                    <a:pt x="1447" y="303"/>
                  </a:cubicBezTo>
                  <a:cubicBezTo>
                    <a:pt x="1447" y="302"/>
                    <a:pt x="1444" y="300"/>
                    <a:pt x="1444" y="299"/>
                  </a:cubicBezTo>
                  <a:cubicBezTo>
                    <a:pt x="1445" y="297"/>
                    <a:pt x="1447" y="297"/>
                    <a:pt x="1449" y="297"/>
                  </a:cubicBezTo>
                  <a:cubicBezTo>
                    <a:pt x="1451" y="296"/>
                    <a:pt x="1453" y="295"/>
                    <a:pt x="1455" y="295"/>
                  </a:cubicBezTo>
                  <a:cubicBezTo>
                    <a:pt x="1458" y="295"/>
                    <a:pt x="1459" y="297"/>
                    <a:pt x="1462" y="297"/>
                  </a:cubicBezTo>
                  <a:cubicBezTo>
                    <a:pt x="1462" y="292"/>
                    <a:pt x="1463" y="282"/>
                    <a:pt x="1458" y="280"/>
                  </a:cubicBezTo>
                  <a:cubicBezTo>
                    <a:pt x="1457" y="283"/>
                    <a:pt x="1461" y="286"/>
                    <a:pt x="1459" y="289"/>
                  </a:cubicBezTo>
                  <a:cubicBezTo>
                    <a:pt x="1456" y="292"/>
                    <a:pt x="1449" y="291"/>
                    <a:pt x="1447" y="289"/>
                  </a:cubicBezTo>
                  <a:cubicBezTo>
                    <a:pt x="1445" y="287"/>
                    <a:pt x="1445" y="283"/>
                    <a:pt x="1444" y="280"/>
                  </a:cubicBezTo>
                  <a:cubicBezTo>
                    <a:pt x="1444" y="278"/>
                    <a:pt x="1443" y="275"/>
                    <a:pt x="1444" y="272"/>
                  </a:cubicBezTo>
                  <a:cubicBezTo>
                    <a:pt x="1437" y="272"/>
                    <a:pt x="1433" y="272"/>
                    <a:pt x="1436" y="266"/>
                  </a:cubicBezTo>
                  <a:cubicBezTo>
                    <a:pt x="1438" y="262"/>
                    <a:pt x="1438" y="264"/>
                    <a:pt x="1441" y="262"/>
                  </a:cubicBezTo>
                  <a:cubicBezTo>
                    <a:pt x="1443" y="261"/>
                    <a:pt x="1444" y="260"/>
                    <a:pt x="1444" y="257"/>
                  </a:cubicBezTo>
                  <a:cubicBezTo>
                    <a:pt x="1440" y="257"/>
                    <a:pt x="1440" y="258"/>
                    <a:pt x="1439" y="254"/>
                  </a:cubicBezTo>
                  <a:cubicBezTo>
                    <a:pt x="1438" y="251"/>
                    <a:pt x="1439" y="250"/>
                    <a:pt x="1440" y="248"/>
                  </a:cubicBezTo>
                  <a:cubicBezTo>
                    <a:pt x="1441" y="244"/>
                    <a:pt x="1443" y="241"/>
                    <a:pt x="1445" y="238"/>
                  </a:cubicBezTo>
                  <a:cubicBezTo>
                    <a:pt x="1446" y="236"/>
                    <a:pt x="1449" y="233"/>
                    <a:pt x="1449" y="231"/>
                  </a:cubicBezTo>
                  <a:cubicBezTo>
                    <a:pt x="1450" y="230"/>
                    <a:pt x="1449" y="228"/>
                    <a:pt x="1449" y="227"/>
                  </a:cubicBezTo>
                  <a:cubicBezTo>
                    <a:pt x="1450" y="226"/>
                    <a:pt x="1452" y="226"/>
                    <a:pt x="1453" y="224"/>
                  </a:cubicBezTo>
                  <a:cubicBezTo>
                    <a:pt x="1454" y="223"/>
                    <a:pt x="1454" y="221"/>
                    <a:pt x="1454" y="220"/>
                  </a:cubicBezTo>
                  <a:cubicBezTo>
                    <a:pt x="1456" y="220"/>
                    <a:pt x="1456" y="217"/>
                    <a:pt x="1457" y="217"/>
                  </a:cubicBezTo>
                  <a:cubicBezTo>
                    <a:pt x="1459" y="216"/>
                    <a:pt x="1460" y="218"/>
                    <a:pt x="1462" y="218"/>
                  </a:cubicBezTo>
                  <a:cubicBezTo>
                    <a:pt x="1462" y="218"/>
                    <a:pt x="1462" y="216"/>
                    <a:pt x="1463" y="216"/>
                  </a:cubicBezTo>
                  <a:cubicBezTo>
                    <a:pt x="1464" y="216"/>
                    <a:pt x="1465" y="217"/>
                    <a:pt x="1466" y="217"/>
                  </a:cubicBezTo>
                  <a:cubicBezTo>
                    <a:pt x="1469" y="216"/>
                    <a:pt x="1469" y="216"/>
                    <a:pt x="1472" y="215"/>
                  </a:cubicBezTo>
                  <a:cubicBezTo>
                    <a:pt x="1478" y="211"/>
                    <a:pt x="1489" y="214"/>
                    <a:pt x="1492" y="205"/>
                  </a:cubicBezTo>
                  <a:cubicBezTo>
                    <a:pt x="1489" y="205"/>
                    <a:pt x="1487" y="205"/>
                    <a:pt x="1485" y="204"/>
                  </a:cubicBezTo>
                  <a:cubicBezTo>
                    <a:pt x="1487" y="202"/>
                    <a:pt x="1488" y="197"/>
                    <a:pt x="1491" y="198"/>
                  </a:cubicBezTo>
                  <a:cubicBezTo>
                    <a:pt x="1494" y="199"/>
                    <a:pt x="1493" y="202"/>
                    <a:pt x="1495" y="203"/>
                  </a:cubicBezTo>
                  <a:cubicBezTo>
                    <a:pt x="1497" y="203"/>
                    <a:pt x="1497" y="201"/>
                    <a:pt x="1499" y="201"/>
                  </a:cubicBezTo>
                  <a:cubicBezTo>
                    <a:pt x="1499" y="201"/>
                    <a:pt x="1499" y="202"/>
                    <a:pt x="1499" y="202"/>
                  </a:cubicBezTo>
                  <a:cubicBezTo>
                    <a:pt x="1500" y="202"/>
                    <a:pt x="1500" y="202"/>
                    <a:pt x="1501" y="202"/>
                  </a:cubicBezTo>
                  <a:cubicBezTo>
                    <a:pt x="1501" y="203"/>
                    <a:pt x="1501" y="204"/>
                    <a:pt x="1501" y="204"/>
                  </a:cubicBezTo>
                  <a:cubicBezTo>
                    <a:pt x="1505" y="203"/>
                    <a:pt x="1509" y="198"/>
                    <a:pt x="1509" y="194"/>
                  </a:cubicBezTo>
                  <a:cubicBezTo>
                    <a:pt x="1510" y="195"/>
                    <a:pt x="1513" y="196"/>
                    <a:pt x="1515" y="195"/>
                  </a:cubicBezTo>
                  <a:cubicBezTo>
                    <a:pt x="1518" y="193"/>
                    <a:pt x="1517" y="191"/>
                    <a:pt x="1521" y="191"/>
                  </a:cubicBezTo>
                  <a:cubicBezTo>
                    <a:pt x="1525" y="191"/>
                    <a:pt x="1523" y="192"/>
                    <a:pt x="1526" y="189"/>
                  </a:cubicBezTo>
                  <a:cubicBezTo>
                    <a:pt x="1526" y="189"/>
                    <a:pt x="1529" y="187"/>
                    <a:pt x="1529" y="186"/>
                  </a:cubicBezTo>
                  <a:cubicBezTo>
                    <a:pt x="1531" y="186"/>
                    <a:pt x="1531" y="187"/>
                    <a:pt x="1532" y="186"/>
                  </a:cubicBezTo>
                  <a:cubicBezTo>
                    <a:pt x="1536" y="185"/>
                    <a:pt x="1541" y="180"/>
                    <a:pt x="1542" y="176"/>
                  </a:cubicBezTo>
                  <a:cubicBezTo>
                    <a:pt x="1542" y="173"/>
                    <a:pt x="1540" y="171"/>
                    <a:pt x="1539" y="169"/>
                  </a:cubicBezTo>
                  <a:cubicBezTo>
                    <a:pt x="1536" y="167"/>
                    <a:pt x="1533" y="165"/>
                    <a:pt x="1531" y="162"/>
                  </a:cubicBezTo>
                  <a:cubicBezTo>
                    <a:pt x="1530" y="160"/>
                    <a:pt x="1529" y="157"/>
                    <a:pt x="1528" y="154"/>
                  </a:cubicBezTo>
                  <a:cubicBezTo>
                    <a:pt x="1526" y="151"/>
                    <a:pt x="1523" y="150"/>
                    <a:pt x="1521" y="147"/>
                  </a:cubicBezTo>
                  <a:cubicBezTo>
                    <a:pt x="1512" y="133"/>
                    <a:pt x="1528" y="115"/>
                    <a:pt x="1521" y="100"/>
                  </a:cubicBezTo>
                  <a:cubicBezTo>
                    <a:pt x="1520" y="96"/>
                    <a:pt x="1515" y="87"/>
                    <a:pt x="1512" y="84"/>
                  </a:cubicBezTo>
                  <a:cubicBezTo>
                    <a:pt x="1506" y="78"/>
                    <a:pt x="1502" y="86"/>
                    <a:pt x="1494" y="84"/>
                  </a:cubicBezTo>
                  <a:cubicBezTo>
                    <a:pt x="1487" y="83"/>
                    <a:pt x="1486" y="75"/>
                    <a:pt x="1478" y="82"/>
                  </a:cubicBezTo>
                  <a:cubicBezTo>
                    <a:pt x="1474" y="86"/>
                    <a:pt x="1471" y="94"/>
                    <a:pt x="1467" y="99"/>
                  </a:cubicBezTo>
                  <a:cubicBezTo>
                    <a:pt x="1460" y="111"/>
                    <a:pt x="1459" y="121"/>
                    <a:pt x="1454" y="133"/>
                  </a:cubicBezTo>
                  <a:cubicBezTo>
                    <a:pt x="1451" y="139"/>
                    <a:pt x="1448" y="146"/>
                    <a:pt x="1444" y="152"/>
                  </a:cubicBezTo>
                  <a:cubicBezTo>
                    <a:pt x="1439" y="158"/>
                    <a:pt x="1436" y="156"/>
                    <a:pt x="1429" y="160"/>
                  </a:cubicBezTo>
                  <a:cubicBezTo>
                    <a:pt x="1423" y="163"/>
                    <a:pt x="1423" y="167"/>
                    <a:pt x="1416" y="168"/>
                  </a:cubicBezTo>
                  <a:cubicBezTo>
                    <a:pt x="1409" y="170"/>
                    <a:pt x="1403" y="169"/>
                    <a:pt x="1396" y="169"/>
                  </a:cubicBezTo>
                  <a:cubicBezTo>
                    <a:pt x="1379" y="169"/>
                    <a:pt x="1363" y="173"/>
                    <a:pt x="1346" y="171"/>
                  </a:cubicBezTo>
                  <a:cubicBezTo>
                    <a:pt x="1329" y="170"/>
                    <a:pt x="1322" y="177"/>
                    <a:pt x="1309" y="186"/>
                  </a:cubicBezTo>
                  <a:cubicBezTo>
                    <a:pt x="1304" y="190"/>
                    <a:pt x="1298" y="194"/>
                    <a:pt x="1293" y="200"/>
                  </a:cubicBezTo>
                  <a:cubicBezTo>
                    <a:pt x="1293" y="200"/>
                    <a:pt x="1292" y="201"/>
                    <a:pt x="1292" y="202"/>
                  </a:cubicBezTo>
                  <a:cubicBezTo>
                    <a:pt x="1293" y="203"/>
                    <a:pt x="1294" y="204"/>
                    <a:pt x="1294" y="206"/>
                  </a:cubicBezTo>
                  <a:cubicBezTo>
                    <a:pt x="1298" y="214"/>
                    <a:pt x="1294" y="220"/>
                    <a:pt x="1294" y="228"/>
                  </a:cubicBezTo>
                  <a:cubicBezTo>
                    <a:pt x="1282" y="232"/>
                    <a:pt x="1268" y="237"/>
                    <a:pt x="1255" y="236"/>
                  </a:cubicBezTo>
                  <a:cubicBezTo>
                    <a:pt x="1246" y="234"/>
                    <a:pt x="1237" y="232"/>
                    <a:pt x="1228" y="232"/>
                  </a:cubicBezTo>
                  <a:cubicBezTo>
                    <a:pt x="1227" y="232"/>
                    <a:pt x="1224" y="233"/>
                    <a:pt x="1221" y="234"/>
                  </a:cubicBezTo>
                  <a:cubicBezTo>
                    <a:pt x="1221" y="236"/>
                    <a:pt x="1221" y="238"/>
                    <a:pt x="1220" y="239"/>
                  </a:cubicBezTo>
                  <a:cubicBezTo>
                    <a:pt x="1220" y="246"/>
                    <a:pt x="1219" y="249"/>
                    <a:pt x="1217" y="251"/>
                  </a:cubicBezTo>
                  <a:cubicBezTo>
                    <a:pt x="1218" y="252"/>
                    <a:pt x="1219" y="253"/>
                    <a:pt x="1219" y="254"/>
                  </a:cubicBezTo>
                  <a:cubicBezTo>
                    <a:pt x="1222" y="258"/>
                    <a:pt x="1202" y="268"/>
                    <a:pt x="1198" y="272"/>
                  </a:cubicBezTo>
                  <a:cubicBezTo>
                    <a:pt x="1188" y="278"/>
                    <a:pt x="1176" y="283"/>
                    <a:pt x="1166" y="288"/>
                  </a:cubicBezTo>
                  <a:cubicBezTo>
                    <a:pt x="1155" y="294"/>
                    <a:pt x="1146" y="299"/>
                    <a:pt x="1135" y="300"/>
                  </a:cubicBezTo>
                  <a:cubicBezTo>
                    <a:pt x="1131" y="301"/>
                    <a:pt x="1126" y="302"/>
                    <a:pt x="1122" y="301"/>
                  </a:cubicBezTo>
                  <a:cubicBezTo>
                    <a:pt x="1122" y="297"/>
                    <a:pt x="1118" y="295"/>
                    <a:pt x="1114" y="297"/>
                  </a:cubicBezTo>
                  <a:cubicBezTo>
                    <a:pt x="1109" y="292"/>
                    <a:pt x="1095" y="286"/>
                    <a:pt x="1109" y="281"/>
                  </a:cubicBezTo>
                  <a:cubicBezTo>
                    <a:pt x="1109" y="280"/>
                    <a:pt x="1110" y="280"/>
                    <a:pt x="1111" y="280"/>
                  </a:cubicBezTo>
                  <a:cubicBezTo>
                    <a:pt x="1107" y="270"/>
                    <a:pt x="1122" y="269"/>
                    <a:pt x="1123" y="259"/>
                  </a:cubicBezTo>
                  <a:cubicBezTo>
                    <a:pt x="1123" y="259"/>
                    <a:pt x="1123" y="261"/>
                    <a:pt x="1123" y="261"/>
                  </a:cubicBezTo>
                  <a:cubicBezTo>
                    <a:pt x="1125" y="255"/>
                    <a:pt x="1128" y="249"/>
                    <a:pt x="1130" y="243"/>
                  </a:cubicBezTo>
                  <a:cubicBezTo>
                    <a:pt x="1130" y="244"/>
                    <a:pt x="1130" y="244"/>
                    <a:pt x="1129" y="244"/>
                  </a:cubicBezTo>
                  <a:cubicBezTo>
                    <a:pt x="1127" y="239"/>
                    <a:pt x="1125" y="232"/>
                    <a:pt x="1124" y="226"/>
                  </a:cubicBezTo>
                  <a:cubicBezTo>
                    <a:pt x="1123" y="222"/>
                    <a:pt x="1124" y="210"/>
                    <a:pt x="1121" y="207"/>
                  </a:cubicBezTo>
                  <a:cubicBezTo>
                    <a:pt x="1117" y="202"/>
                    <a:pt x="1109" y="209"/>
                    <a:pt x="1105" y="211"/>
                  </a:cubicBezTo>
                  <a:cubicBezTo>
                    <a:pt x="1104" y="212"/>
                    <a:pt x="1102" y="211"/>
                    <a:pt x="1101" y="212"/>
                  </a:cubicBezTo>
                  <a:cubicBezTo>
                    <a:pt x="1099" y="213"/>
                    <a:pt x="1099" y="215"/>
                    <a:pt x="1098" y="217"/>
                  </a:cubicBezTo>
                  <a:cubicBezTo>
                    <a:pt x="1096" y="219"/>
                    <a:pt x="1095" y="222"/>
                    <a:pt x="1091" y="223"/>
                  </a:cubicBezTo>
                  <a:cubicBezTo>
                    <a:pt x="1084" y="211"/>
                    <a:pt x="1094" y="209"/>
                    <a:pt x="1100" y="201"/>
                  </a:cubicBezTo>
                  <a:cubicBezTo>
                    <a:pt x="1105" y="193"/>
                    <a:pt x="1110" y="181"/>
                    <a:pt x="1109" y="170"/>
                  </a:cubicBezTo>
                  <a:cubicBezTo>
                    <a:pt x="1108" y="163"/>
                    <a:pt x="1095" y="155"/>
                    <a:pt x="1088" y="152"/>
                  </a:cubicBezTo>
                  <a:cubicBezTo>
                    <a:pt x="1081" y="149"/>
                    <a:pt x="1072" y="140"/>
                    <a:pt x="1063" y="142"/>
                  </a:cubicBezTo>
                  <a:cubicBezTo>
                    <a:pt x="1054" y="144"/>
                    <a:pt x="1055" y="151"/>
                    <a:pt x="1059" y="158"/>
                  </a:cubicBezTo>
                  <a:cubicBezTo>
                    <a:pt x="1055" y="161"/>
                    <a:pt x="1049" y="165"/>
                    <a:pt x="1044" y="167"/>
                  </a:cubicBezTo>
                  <a:cubicBezTo>
                    <a:pt x="1039" y="169"/>
                    <a:pt x="1036" y="167"/>
                    <a:pt x="1032" y="173"/>
                  </a:cubicBezTo>
                  <a:cubicBezTo>
                    <a:pt x="1028" y="180"/>
                    <a:pt x="1025" y="188"/>
                    <a:pt x="1024" y="196"/>
                  </a:cubicBezTo>
                  <a:cubicBezTo>
                    <a:pt x="1023" y="201"/>
                    <a:pt x="1020" y="205"/>
                    <a:pt x="1020" y="210"/>
                  </a:cubicBezTo>
                  <a:cubicBezTo>
                    <a:pt x="1020" y="212"/>
                    <a:pt x="1021" y="215"/>
                    <a:pt x="1020" y="217"/>
                  </a:cubicBezTo>
                  <a:cubicBezTo>
                    <a:pt x="1019" y="220"/>
                    <a:pt x="1017" y="221"/>
                    <a:pt x="1016" y="224"/>
                  </a:cubicBezTo>
                  <a:cubicBezTo>
                    <a:pt x="1016" y="228"/>
                    <a:pt x="1021" y="232"/>
                    <a:pt x="1023" y="236"/>
                  </a:cubicBezTo>
                  <a:cubicBezTo>
                    <a:pt x="1025" y="241"/>
                    <a:pt x="1027" y="249"/>
                    <a:pt x="1028" y="255"/>
                  </a:cubicBezTo>
                  <a:cubicBezTo>
                    <a:pt x="1029" y="261"/>
                    <a:pt x="1026" y="266"/>
                    <a:pt x="1024" y="272"/>
                  </a:cubicBezTo>
                  <a:cubicBezTo>
                    <a:pt x="1021" y="278"/>
                    <a:pt x="1017" y="283"/>
                    <a:pt x="1013" y="287"/>
                  </a:cubicBezTo>
                  <a:cubicBezTo>
                    <a:pt x="1009" y="291"/>
                    <a:pt x="1010" y="291"/>
                    <a:pt x="1004" y="292"/>
                  </a:cubicBezTo>
                  <a:cubicBezTo>
                    <a:pt x="1001" y="293"/>
                    <a:pt x="998" y="293"/>
                    <a:pt x="995" y="294"/>
                  </a:cubicBezTo>
                  <a:cubicBezTo>
                    <a:pt x="994" y="290"/>
                    <a:pt x="994" y="283"/>
                    <a:pt x="990" y="282"/>
                  </a:cubicBezTo>
                  <a:cubicBezTo>
                    <a:pt x="990" y="280"/>
                    <a:pt x="990" y="277"/>
                    <a:pt x="990" y="275"/>
                  </a:cubicBezTo>
                  <a:cubicBezTo>
                    <a:pt x="989" y="273"/>
                    <a:pt x="986" y="272"/>
                    <a:pt x="985" y="271"/>
                  </a:cubicBezTo>
                  <a:cubicBezTo>
                    <a:pt x="984" y="267"/>
                    <a:pt x="986" y="261"/>
                    <a:pt x="986" y="257"/>
                  </a:cubicBezTo>
                  <a:cubicBezTo>
                    <a:pt x="987" y="248"/>
                    <a:pt x="984" y="239"/>
                    <a:pt x="985" y="230"/>
                  </a:cubicBezTo>
                  <a:cubicBezTo>
                    <a:pt x="986" y="224"/>
                    <a:pt x="989" y="221"/>
                    <a:pt x="991" y="216"/>
                  </a:cubicBezTo>
                  <a:cubicBezTo>
                    <a:pt x="992" y="212"/>
                    <a:pt x="993" y="207"/>
                    <a:pt x="993" y="203"/>
                  </a:cubicBezTo>
                  <a:cubicBezTo>
                    <a:pt x="995" y="194"/>
                    <a:pt x="996" y="186"/>
                    <a:pt x="999" y="177"/>
                  </a:cubicBezTo>
                  <a:cubicBezTo>
                    <a:pt x="1001" y="172"/>
                    <a:pt x="1003" y="168"/>
                    <a:pt x="1005" y="164"/>
                  </a:cubicBezTo>
                  <a:cubicBezTo>
                    <a:pt x="1006" y="163"/>
                    <a:pt x="999" y="165"/>
                    <a:pt x="999" y="166"/>
                  </a:cubicBezTo>
                  <a:cubicBezTo>
                    <a:pt x="997" y="168"/>
                    <a:pt x="996" y="171"/>
                    <a:pt x="995" y="173"/>
                  </a:cubicBezTo>
                  <a:cubicBezTo>
                    <a:pt x="991" y="179"/>
                    <a:pt x="986" y="185"/>
                    <a:pt x="979" y="188"/>
                  </a:cubicBezTo>
                  <a:cubicBezTo>
                    <a:pt x="976" y="179"/>
                    <a:pt x="992" y="167"/>
                    <a:pt x="997" y="159"/>
                  </a:cubicBezTo>
                  <a:cubicBezTo>
                    <a:pt x="999" y="155"/>
                    <a:pt x="1001" y="149"/>
                    <a:pt x="1005" y="145"/>
                  </a:cubicBezTo>
                  <a:cubicBezTo>
                    <a:pt x="1007" y="142"/>
                    <a:pt x="1016" y="138"/>
                    <a:pt x="1016" y="145"/>
                  </a:cubicBezTo>
                  <a:cubicBezTo>
                    <a:pt x="1025" y="143"/>
                    <a:pt x="1029" y="135"/>
                    <a:pt x="1038" y="134"/>
                  </a:cubicBezTo>
                  <a:cubicBezTo>
                    <a:pt x="1044" y="133"/>
                    <a:pt x="1066" y="129"/>
                    <a:pt x="1066" y="139"/>
                  </a:cubicBezTo>
                  <a:cubicBezTo>
                    <a:pt x="1076" y="132"/>
                    <a:pt x="1088" y="135"/>
                    <a:pt x="1100" y="137"/>
                  </a:cubicBezTo>
                  <a:cubicBezTo>
                    <a:pt x="1099" y="136"/>
                    <a:pt x="1099" y="135"/>
                    <a:pt x="1098" y="134"/>
                  </a:cubicBezTo>
                  <a:cubicBezTo>
                    <a:pt x="1094" y="128"/>
                    <a:pt x="1092" y="131"/>
                    <a:pt x="1085" y="130"/>
                  </a:cubicBezTo>
                  <a:cubicBezTo>
                    <a:pt x="1086" y="119"/>
                    <a:pt x="1085" y="117"/>
                    <a:pt x="1076" y="113"/>
                  </a:cubicBezTo>
                  <a:cubicBezTo>
                    <a:pt x="1073" y="111"/>
                    <a:pt x="1071" y="109"/>
                    <a:pt x="1068" y="106"/>
                  </a:cubicBezTo>
                  <a:cubicBezTo>
                    <a:pt x="1068" y="107"/>
                    <a:pt x="1067" y="108"/>
                    <a:pt x="1066" y="109"/>
                  </a:cubicBezTo>
                  <a:cubicBezTo>
                    <a:pt x="1058" y="99"/>
                    <a:pt x="1041" y="107"/>
                    <a:pt x="1030" y="107"/>
                  </a:cubicBezTo>
                  <a:cubicBezTo>
                    <a:pt x="1018" y="108"/>
                    <a:pt x="1007" y="112"/>
                    <a:pt x="995" y="112"/>
                  </a:cubicBezTo>
                  <a:cubicBezTo>
                    <a:pt x="994" y="96"/>
                    <a:pt x="976" y="99"/>
                    <a:pt x="966" y="100"/>
                  </a:cubicBezTo>
                  <a:cubicBezTo>
                    <a:pt x="965" y="95"/>
                    <a:pt x="974" y="88"/>
                    <a:pt x="978" y="84"/>
                  </a:cubicBezTo>
                  <a:cubicBezTo>
                    <a:pt x="982" y="79"/>
                    <a:pt x="985" y="81"/>
                    <a:pt x="991" y="79"/>
                  </a:cubicBezTo>
                  <a:cubicBezTo>
                    <a:pt x="991" y="79"/>
                    <a:pt x="991" y="78"/>
                    <a:pt x="991" y="77"/>
                  </a:cubicBezTo>
                  <a:cubicBezTo>
                    <a:pt x="986" y="77"/>
                    <a:pt x="980" y="75"/>
                    <a:pt x="976" y="76"/>
                  </a:cubicBezTo>
                  <a:cubicBezTo>
                    <a:pt x="970" y="77"/>
                    <a:pt x="968" y="83"/>
                    <a:pt x="963" y="86"/>
                  </a:cubicBezTo>
                  <a:cubicBezTo>
                    <a:pt x="956" y="91"/>
                    <a:pt x="948" y="97"/>
                    <a:pt x="939" y="101"/>
                  </a:cubicBezTo>
                  <a:cubicBezTo>
                    <a:pt x="936" y="102"/>
                    <a:pt x="932" y="102"/>
                    <a:pt x="928" y="103"/>
                  </a:cubicBezTo>
                  <a:cubicBezTo>
                    <a:pt x="924" y="105"/>
                    <a:pt x="922" y="107"/>
                    <a:pt x="917" y="108"/>
                  </a:cubicBezTo>
                  <a:cubicBezTo>
                    <a:pt x="902" y="111"/>
                    <a:pt x="914" y="100"/>
                    <a:pt x="914" y="93"/>
                  </a:cubicBezTo>
                  <a:cubicBezTo>
                    <a:pt x="903" y="92"/>
                    <a:pt x="895" y="99"/>
                    <a:pt x="887" y="103"/>
                  </a:cubicBezTo>
                  <a:cubicBezTo>
                    <a:pt x="883" y="105"/>
                    <a:pt x="870" y="110"/>
                    <a:pt x="872" y="101"/>
                  </a:cubicBezTo>
                  <a:cubicBezTo>
                    <a:pt x="874" y="97"/>
                    <a:pt x="887" y="92"/>
                    <a:pt x="891" y="87"/>
                  </a:cubicBezTo>
                  <a:cubicBezTo>
                    <a:pt x="897" y="80"/>
                    <a:pt x="903" y="73"/>
                    <a:pt x="912" y="68"/>
                  </a:cubicBezTo>
                  <a:cubicBezTo>
                    <a:pt x="920" y="63"/>
                    <a:pt x="928" y="61"/>
                    <a:pt x="936" y="56"/>
                  </a:cubicBezTo>
                  <a:cubicBezTo>
                    <a:pt x="935" y="56"/>
                    <a:pt x="934" y="56"/>
                    <a:pt x="933" y="56"/>
                  </a:cubicBezTo>
                  <a:cubicBezTo>
                    <a:pt x="930" y="55"/>
                    <a:pt x="928" y="53"/>
                    <a:pt x="925" y="52"/>
                  </a:cubicBezTo>
                  <a:cubicBezTo>
                    <a:pt x="920" y="50"/>
                    <a:pt x="912" y="54"/>
                    <a:pt x="906" y="51"/>
                  </a:cubicBezTo>
                  <a:cubicBezTo>
                    <a:pt x="903" y="49"/>
                    <a:pt x="905" y="46"/>
                    <a:pt x="901" y="47"/>
                  </a:cubicBezTo>
                  <a:cubicBezTo>
                    <a:pt x="898" y="48"/>
                    <a:pt x="896" y="52"/>
                    <a:pt x="893" y="53"/>
                  </a:cubicBezTo>
                  <a:cubicBezTo>
                    <a:pt x="886" y="55"/>
                    <a:pt x="883" y="50"/>
                    <a:pt x="878" y="47"/>
                  </a:cubicBezTo>
                  <a:cubicBezTo>
                    <a:pt x="877" y="46"/>
                    <a:pt x="875" y="46"/>
                    <a:pt x="874" y="45"/>
                  </a:cubicBezTo>
                  <a:cubicBezTo>
                    <a:pt x="873" y="44"/>
                    <a:pt x="873" y="42"/>
                    <a:pt x="872" y="42"/>
                  </a:cubicBezTo>
                  <a:cubicBezTo>
                    <a:pt x="867" y="39"/>
                    <a:pt x="869" y="44"/>
                    <a:pt x="867" y="46"/>
                  </a:cubicBezTo>
                  <a:cubicBezTo>
                    <a:pt x="863" y="48"/>
                    <a:pt x="862" y="43"/>
                    <a:pt x="861" y="41"/>
                  </a:cubicBezTo>
                  <a:cubicBezTo>
                    <a:pt x="859" y="38"/>
                    <a:pt x="858" y="38"/>
                    <a:pt x="855" y="36"/>
                  </a:cubicBezTo>
                  <a:cubicBezTo>
                    <a:pt x="852" y="33"/>
                    <a:pt x="846" y="29"/>
                    <a:pt x="841" y="29"/>
                  </a:cubicBezTo>
                  <a:cubicBezTo>
                    <a:pt x="837" y="29"/>
                    <a:pt x="837" y="33"/>
                    <a:pt x="833" y="33"/>
                  </a:cubicBezTo>
                  <a:cubicBezTo>
                    <a:pt x="830" y="34"/>
                    <a:pt x="827" y="33"/>
                    <a:pt x="825" y="32"/>
                  </a:cubicBezTo>
                  <a:cubicBezTo>
                    <a:pt x="825" y="28"/>
                    <a:pt x="818" y="30"/>
                    <a:pt x="815" y="29"/>
                  </a:cubicBezTo>
                  <a:cubicBezTo>
                    <a:pt x="814" y="29"/>
                    <a:pt x="812" y="28"/>
                    <a:pt x="810" y="27"/>
                  </a:cubicBezTo>
                  <a:cubicBezTo>
                    <a:pt x="809" y="27"/>
                    <a:pt x="807" y="27"/>
                    <a:pt x="805" y="26"/>
                  </a:cubicBezTo>
                  <a:cubicBezTo>
                    <a:pt x="800" y="23"/>
                    <a:pt x="800" y="15"/>
                    <a:pt x="799" y="10"/>
                  </a:cubicBezTo>
                  <a:cubicBezTo>
                    <a:pt x="799" y="8"/>
                    <a:pt x="799" y="4"/>
                    <a:pt x="797" y="2"/>
                  </a:cubicBezTo>
                  <a:cubicBezTo>
                    <a:pt x="796" y="1"/>
                    <a:pt x="789" y="0"/>
                    <a:pt x="789" y="1"/>
                  </a:cubicBezTo>
                  <a:cubicBezTo>
                    <a:pt x="789" y="1"/>
                    <a:pt x="789" y="15"/>
                    <a:pt x="789" y="15"/>
                  </a:cubicBezTo>
                  <a:cubicBezTo>
                    <a:pt x="48" y="15"/>
                    <a:pt x="48" y="15"/>
                    <a:pt x="48" y="15"/>
                  </a:cubicBezTo>
                  <a:cubicBezTo>
                    <a:pt x="49" y="15"/>
                    <a:pt x="50" y="16"/>
                    <a:pt x="51" y="17"/>
                  </a:cubicBezTo>
                  <a:cubicBezTo>
                    <a:pt x="53" y="20"/>
                    <a:pt x="53" y="22"/>
                    <a:pt x="54" y="25"/>
                  </a:cubicBezTo>
                  <a:cubicBezTo>
                    <a:pt x="54" y="27"/>
                    <a:pt x="55" y="29"/>
                    <a:pt x="55" y="31"/>
                  </a:cubicBezTo>
                  <a:cubicBezTo>
                    <a:pt x="55" y="34"/>
                    <a:pt x="54" y="34"/>
                    <a:pt x="53" y="36"/>
                  </a:cubicBezTo>
                  <a:cubicBezTo>
                    <a:pt x="52" y="40"/>
                    <a:pt x="54" y="45"/>
                    <a:pt x="51" y="48"/>
                  </a:cubicBezTo>
                  <a:cubicBezTo>
                    <a:pt x="48" y="50"/>
                    <a:pt x="44" y="50"/>
                    <a:pt x="41" y="49"/>
                  </a:cubicBezTo>
                  <a:cubicBezTo>
                    <a:pt x="38" y="49"/>
                    <a:pt x="36" y="48"/>
                    <a:pt x="33" y="48"/>
                  </a:cubicBezTo>
                  <a:cubicBezTo>
                    <a:pt x="30" y="48"/>
                    <a:pt x="29" y="49"/>
                    <a:pt x="26" y="48"/>
                  </a:cubicBezTo>
                  <a:cubicBezTo>
                    <a:pt x="22" y="48"/>
                    <a:pt x="17" y="46"/>
                    <a:pt x="14" y="45"/>
                  </a:cubicBezTo>
                  <a:cubicBezTo>
                    <a:pt x="10" y="44"/>
                    <a:pt x="5" y="41"/>
                    <a:pt x="2" y="39"/>
                  </a:cubicBezTo>
                  <a:cubicBezTo>
                    <a:pt x="0" y="40"/>
                    <a:pt x="0" y="44"/>
                    <a:pt x="0" y="46"/>
                  </a:cubicBezTo>
                  <a:cubicBezTo>
                    <a:pt x="0" y="50"/>
                    <a:pt x="0" y="54"/>
                    <a:pt x="2" y="57"/>
                  </a:cubicBezTo>
                  <a:cubicBezTo>
                    <a:pt x="4" y="61"/>
                    <a:pt x="7" y="63"/>
                    <a:pt x="9" y="67"/>
                  </a:cubicBezTo>
                  <a:cubicBezTo>
                    <a:pt x="10" y="71"/>
                    <a:pt x="10" y="75"/>
                    <a:pt x="11" y="78"/>
                  </a:cubicBezTo>
                  <a:cubicBezTo>
                    <a:pt x="12" y="81"/>
                    <a:pt x="14" y="83"/>
                    <a:pt x="15" y="86"/>
                  </a:cubicBezTo>
                  <a:cubicBezTo>
                    <a:pt x="16" y="88"/>
                    <a:pt x="13" y="92"/>
                    <a:pt x="14" y="95"/>
                  </a:cubicBezTo>
                  <a:cubicBezTo>
                    <a:pt x="14" y="98"/>
                    <a:pt x="16" y="101"/>
                    <a:pt x="17" y="105"/>
                  </a:cubicBezTo>
                  <a:cubicBezTo>
                    <a:pt x="18" y="110"/>
                    <a:pt x="15" y="117"/>
                    <a:pt x="17" y="121"/>
                  </a:cubicBezTo>
                  <a:cubicBezTo>
                    <a:pt x="18" y="125"/>
                    <a:pt x="20" y="127"/>
                    <a:pt x="21" y="131"/>
                  </a:cubicBezTo>
                  <a:cubicBezTo>
                    <a:pt x="22" y="138"/>
                    <a:pt x="21" y="146"/>
                    <a:pt x="21" y="153"/>
                  </a:cubicBezTo>
                  <a:cubicBezTo>
                    <a:pt x="21" y="156"/>
                    <a:pt x="20" y="159"/>
                    <a:pt x="19" y="163"/>
                  </a:cubicBezTo>
                  <a:cubicBezTo>
                    <a:pt x="19" y="167"/>
                    <a:pt x="19" y="171"/>
                    <a:pt x="18" y="175"/>
                  </a:cubicBezTo>
                  <a:cubicBezTo>
                    <a:pt x="17" y="183"/>
                    <a:pt x="17" y="190"/>
                    <a:pt x="16" y="198"/>
                  </a:cubicBezTo>
                  <a:cubicBezTo>
                    <a:pt x="15" y="202"/>
                    <a:pt x="16" y="206"/>
                    <a:pt x="16" y="210"/>
                  </a:cubicBezTo>
                  <a:cubicBezTo>
                    <a:pt x="15" y="214"/>
                    <a:pt x="14" y="219"/>
                    <a:pt x="13" y="223"/>
                  </a:cubicBezTo>
                  <a:cubicBezTo>
                    <a:pt x="12" y="227"/>
                    <a:pt x="10" y="230"/>
                    <a:pt x="9" y="234"/>
                  </a:cubicBezTo>
                  <a:cubicBezTo>
                    <a:pt x="8" y="238"/>
                    <a:pt x="8" y="242"/>
                    <a:pt x="7" y="246"/>
                  </a:cubicBezTo>
                  <a:cubicBezTo>
                    <a:pt x="6" y="247"/>
                    <a:pt x="5" y="250"/>
                    <a:pt x="5" y="251"/>
                  </a:cubicBezTo>
                  <a:cubicBezTo>
                    <a:pt x="5" y="254"/>
                    <a:pt x="8" y="256"/>
                    <a:pt x="9" y="260"/>
                  </a:cubicBezTo>
                  <a:cubicBezTo>
                    <a:pt x="9" y="264"/>
                    <a:pt x="7" y="266"/>
                    <a:pt x="8" y="270"/>
                  </a:cubicBezTo>
                  <a:cubicBezTo>
                    <a:pt x="8" y="274"/>
                    <a:pt x="11" y="276"/>
                    <a:pt x="12" y="280"/>
                  </a:cubicBezTo>
                  <a:cubicBezTo>
                    <a:pt x="13" y="281"/>
                    <a:pt x="12" y="289"/>
                    <a:pt x="13" y="290"/>
                  </a:cubicBezTo>
                  <a:cubicBezTo>
                    <a:pt x="18" y="291"/>
                    <a:pt x="17" y="302"/>
                    <a:pt x="16" y="305"/>
                  </a:cubicBezTo>
                  <a:cubicBezTo>
                    <a:pt x="15" y="308"/>
                    <a:pt x="15" y="311"/>
                    <a:pt x="16" y="314"/>
                  </a:cubicBezTo>
                  <a:cubicBezTo>
                    <a:pt x="16" y="324"/>
                    <a:pt x="6" y="332"/>
                    <a:pt x="9" y="341"/>
                  </a:cubicBezTo>
                  <a:cubicBezTo>
                    <a:pt x="10" y="347"/>
                    <a:pt x="16" y="348"/>
                    <a:pt x="19" y="352"/>
                  </a:cubicBezTo>
                  <a:cubicBezTo>
                    <a:pt x="22" y="355"/>
                    <a:pt x="25" y="361"/>
                    <a:pt x="25" y="366"/>
                  </a:cubicBezTo>
                  <a:cubicBezTo>
                    <a:pt x="25" y="370"/>
                    <a:pt x="22" y="374"/>
                    <a:pt x="25" y="379"/>
                  </a:cubicBezTo>
                  <a:cubicBezTo>
                    <a:pt x="26" y="382"/>
                    <a:pt x="27" y="382"/>
                    <a:pt x="27" y="386"/>
                  </a:cubicBezTo>
                  <a:cubicBezTo>
                    <a:pt x="27" y="388"/>
                    <a:pt x="27" y="390"/>
                    <a:pt x="28" y="392"/>
                  </a:cubicBezTo>
                  <a:cubicBezTo>
                    <a:pt x="30" y="393"/>
                    <a:pt x="32" y="395"/>
                    <a:pt x="34" y="397"/>
                  </a:cubicBezTo>
                  <a:cubicBezTo>
                    <a:pt x="37" y="402"/>
                    <a:pt x="44" y="406"/>
                    <a:pt x="46" y="412"/>
                  </a:cubicBezTo>
                  <a:cubicBezTo>
                    <a:pt x="46" y="414"/>
                    <a:pt x="45" y="418"/>
                    <a:pt x="46" y="420"/>
                  </a:cubicBezTo>
                  <a:cubicBezTo>
                    <a:pt x="47" y="422"/>
                    <a:pt x="48" y="420"/>
                    <a:pt x="49" y="421"/>
                  </a:cubicBezTo>
                  <a:cubicBezTo>
                    <a:pt x="50" y="421"/>
                    <a:pt x="50" y="422"/>
                    <a:pt x="52" y="423"/>
                  </a:cubicBezTo>
                  <a:cubicBezTo>
                    <a:pt x="56" y="426"/>
                    <a:pt x="58" y="426"/>
                    <a:pt x="60" y="422"/>
                  </a:cubicBezTo>
                  <a:cubicBezTo>
                    <a:pt x="60" y="421"/>
                    <a:pt x="59" y="418"/>
                    <a:pt x="60" y="418"/>
                  </a:cubicBezTo>
                  <a:cubicBezTo>
                    <a:pt x="61" y="417"/>
                    <a:pt x="63" y="418"/>
                    <a:pt x="63" y="418"/>
                  </a:cubicBezTo>
                  <a:cubicBezTo>
                    <a:pt x="60" y="420"/>
                    <a:pt x="63" y="425"/>
                    <a:pt x="64" y="427"/>
                  </a:cubicBezTo>
                  <a:cubicBezTo>
                    <a:pt x="64" y="428"/>
                    <a:pt x="64" y="429"/>
                    <a:pt x="64" y="430"/>
                  </a:cubicBezTo>
                  <a:cubicBezTo>
                    <a:pt x="65" y="430"/>
                    <a:pt x="67" y="430"/>
                    <a:pt x="67" y="431"/>
                  </a:cubicBezTo>
                  <a:cubicBezTo>
                    <a:pt x="69" y="433"/>
                    <a:pt x="70" y="433"/>
                    <a:pt x="69" y="436"/>
                  </a:cubicBezTo>
                  <a:cubicBezTo>
                    <a:pt x="66" y="436"/>
                    <a:pt x="65" y="435"/>
                    <a:pt x="63" y="432"/>
                  </a:cubicBezTo>
                  <a:cubicBezTo>
                    <a:pt x="62" y="430"/>
                    <a:pt x="64" y="426"/>
                    <a:pt x="59" y="428"/>
                  </a:cubicBezTo>
                  <a:cubicBezTo>
                    <a:pt x="59" y="433"/>
                    <a:pt x="60" y="435"/>
                    <a:pt x="61" y="440"/>
                  </a:cubicBezTo>
                  <a:cubicBezTo>
                    <a:pt x="62" y="444"/>
                    <a:pt x="61" y="448"/>
                    <a:pt x="64" y="451"/>
                  </a:cubicBezTo>
                  <a:cubicBezTo>
                    <a:pt x="68" y="456"/>
                    <a:pt x="72" y="454"/>
                    <a:pt x="76" y="457"/>
                  </a:cubicBezTo>
                  <a:cubicBezTo>
                    <a:pt x="80" y="460"/>
                    <a:pt x="77" y="467"/>
                    <a:pt x="73" y="467"/>
                  </a:cubicBezTo>
                  <a:cubicBezTo>
                    <a:pt x="72" y="474"/>
                    <a:pt x="79" y="482"/>
                    <a:pt x="84" y="486"/>
                  </a:cubicBezTo>
                  <a:cubicBezTo>
                    <a:pt x="85" y="488"/>
                    <a:pt x="86" y="489"/>
                    <a:pt x="88" y="491"/>
                  </a:cubicBezTo>
                  <a:cubicBezTo>
                    <a:pt x="89" y="492"/>
                    <a:pt x="89" y="494"/>
                    <a:pt x="90" y="496"/>
                  </a:cubicBezTo>
                  <a:cubicBezTo>
                    <a:pt x="92" y="498"/>
                    <a:pt x="94" y="498"/>
                    <a:pt x="95" y="500"/>
                  </a:cubicBezTo>
                  <a:cubicBezTo>
                    <a:pt x="96" y="501"/>
                    <a:pt x="97" y="503"/>
                    <a:pt x="99" y="504"/>
                  </a:cubicBezTo>
                  <a:cubicBezTo>
                    <a:pt x="102" y="507"/>
                    <a:pt x="100" y="510"/>
                    <a:pt x="102" y="513"/>
                  </a:cubicBezTo>
                  <a:cubicBezTo>
                    <a:pt x="103" y="514"/>
                    <a:pt x="109" y="517"/>
                    <a:pt x="110" y="516"/>
                  </a:cubicBezTo>
                  <a:cubicBezTo>
                    <a:pt x="109" y="521"/>
                    <a:pt x="109" y="525"/>
                    <a:pt x="109" y="529"/>
                  </a:cubicBezTo>
                  <a:cubicBezTo>
                    <a:pt x="109" y="534"/>
                    <a:pt x="108" y="533"/>
                    <a:pt x="111" y="536"/>
                  </a:cubicBezTo>
                  <a:cubicBezTo>
                    <a:pt x="116" y="540"/>
                    <a:pt x="121" y="537"/>
                    <a:pt x="126" y="539"/>
                  </a:cubicBezTo>
                  <a:cubicBezTo>
                    <a:pt x="130" y="540"/>
                    <a:pt x="133" y="540"/>
                    <a:pt x="137" y="541"/>
                  </a:cubicBezTo>
                  <a:cubicBezTo>
                    <a:pt x="140" y="541"/>
                    <a:pt x="143" y="542"/>
                    <a:pt x="144" y="544"/>
                  </a:cubicBezTo>
                  <a:cubicBezTo>
                    <a:pt x="146" y="546"/>
                    <a:pt x="146" y="548"/>
                    <a:pt x="150" y="550"/>
                  </a:cubicBezTo>
                  <a:cubicBezTo>
                    <a:pt x="154" y="552"/>
                    <a:pt x="163" y="551"/>
                    <a:pt x="166" y="554"/>
                  </a:cubicBezTo>
                  <a:cubicBezTo>
                    <a:pt x="169" y="556"/>
                    <a:pt x="167" y="559"/>
                    <a:pt x="169" y="561"/>
                  </a:cubicBezTo>
                  <a:cubicBezTo>
                    <a:pt x="171" y="563"/>
                    <a:pt x="174" y="561"/>
                    <a:pt x="176" y="562"/>
                  </a:cubicBezTo>
                  <a:cubicBezTo>
                    <a:pt x="178" y="563"/>
                    <a:pt x="180" y="565"/>
                    <a:pt x="181" y="566"/>
                  </a:cubicBezTo>
                  <a:cubicBezTo>
                    <a:pt x="187" y="569"/>
                    <a:pt x="192" y="573"/>
                    <a:pt x="196" y="578"/>
                  </a:cubicBezTo>
                  <a:cubicBezTo>
                    <a:pt x="198" y="580"/>
                    <a:pt x="199" y="582"/>
                    <a:pt x="199" y="585"/>
                  </a:cubicBezTo>
                  <a:cubicBezTo>
                    <a:pt x="199" y="587"/>
                    <a:pt x="197" y="590"/>
                    <a:pt x="199" y="593"/>
                  </a:cubicBezTo>
                  <a:cubicBezTo>
                    <a:pt x="201" y="596"/>
                    <a:pt x="202" y="594"/>
                    <a:pt x="203" y="598"/>
                  </a:cubicBezTo>
                  <a:cubicBezTo>
                    <a:pt x="203" y="599"/>
                    <a:pt x="203" y="599"/>
                    <a:pt x="203" y="600"/>
                  </a:cubicBezTo>
                  <a:cubicBezTo>
                    <a:pt x="221" y="598"/>
                    <a:pt x="266" y="595"/>
                    <a:pt x="266" y="595"/>
                  </a:cubicBezTo>
                  <a:lnTo>
                    <a:pt x="267" y="600"/>
                  </a:ln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6" name="Freeform 471"/>
            <p:cNvSpPr>
              <a:spLocks/>
            </p:cNvSpPr>
            <p:nvPr/>
          </p:nvSpPr>
          <p:spPr bwMode="auto">
            <a:xfrm>
              <a:off x="12668250" y="4889500"/>
              <a:ext cx="3041650" cy="1990725"/>
            </a:xfrm>
            <a:custGeom>
              <a:avLst/>
              <a:gdLst>
                <a:gd name="T0" fmla="*/ 712 w 811"/>
                <a:gd name="T1" fmla="*/ 480 h 531"/>
                <a:gd name="T2" fmla="*/ 707 w 811"/>
                <a:gd name="T3" fmla="*/ 440 h 531"/>
                <a:gd name="T4" fmla="*/ 779 w 811"/>
                <a:gd name="T5" fmla="*/ 422 h 531"/>
                <a:gd name="T6" fmla="*/ 791 w 811"/>
                <a:gd name="T7" fmla="*/ 383 h 531"/>
                <a:gd name="T8" fmla="*/ 770 w 811"/>
                <a:gd name="T9" fmla="*/ 333 h 531"/>
                <a:gd name="T10" fmla="*/ 710 w 811"/>
                <a:gd name="T11" fmla="*/ 381 h 531"/>
                <a:gd name="T12" fmla="*/ 689 w 811"/>
                <a:gd name="T13" fmla="*/ 417 h 531"/>
                <a:gd name="T14" fmla="*/ 650 w 811"/>
                <a:gd name="T15" fmla="*/ 420 h 531"/>
                <a:gd name="T16" fmla="*/ 601 w 811"/>
                <a:gd name="T17" fmla="*/ 427 h 531"/>
                <a:gd name="T18" fmla="*/ 569 w 811"/>
                <a:gd name="T19" fmla="*/ 407 h 531"/>
                <a:gd name="T20" fmla="*/ 540 w 811"/>
                <a:gd name="T21" fmla="*/ 371 h 531"/>
                <a:gd name="T22" fmla="*/ 516 w 811"/>
                <a:gd name="T23" fmla="*/ 294 h 531"/>
                <a:gd name="T24" fmla="*/ 531 w 811"/>
                <a:gd name="T25" fmla="*/ 205 h 531"/>
                <a:gd name="T26" fmla="*/ 477 w 811"/>
                <a:gd name="T27" fmla="*/ 181 h 531"/>
                <a:gd name="T28" fmla="*/ 440 w 811"/>
                <a:gd name="T29" fmla="*/ 115 h 531"/>
                <a:gd name="T30" fmla="*/ 357 w 811"/>
                <a:gd name="T31" fmla="*/ 108 h 531"/>
                <a:gd name="T32" fmla="*/ 294 w 811"/>
                <a:gd name="T33" fmla="*/ 39 h 531"/>
                <a:gd name="T34" fmla="*/ 162 w 811"/>
                <a:gd name="T35" fmla="*/ 43 h 531"/>
                <a:gd name="T36" fmla="*/ 6 w 811"/>
                <a:gd name="T37" fmla="*/ 19 h 531"/>
                <a:gd name="T38" fmla="*/ 19 w 811"/>
                <a:gd name="T39" fmla="*/ 45 h 531"/>
                <a:gd name="T40" fmla="*/ 34 w 811"/>
                <a:gd name="T41" fmla="*/ 77 h 531"/>
                <a:gd name="T42" fmla="*/ 57 w 811"/>
                <a:gd name="T43" fmla="*/ 104 h 531"/>
                <a:gd name="T44" fmla="*/ 72 w 811"/>
                <a:gd name="T45" fmla="*/ 150 h 531"/>
                <a:gd name="T46" fmla="*/ 72 w 811"/>
                <a:gd name="T47" fmla="*/ 169 h 531"/>
                <a:gd name="T48" fmla="*/ 96 w 811"/>
                <a:gd name="T49" fmla="*/ 183 h 531"/>
                <a:gd name="T50" fmla="*/ 129 w 811"/>
                <a:gd name="T51" fmla="*/ 240 h 531"/>
                <a:gd name="T52" fmla="*/ 171 w 811"/>
                <a:gd name="T53" fmla="*/ 269 h 531"/>
                <a:gd name="T54" fmla="*/ 206 w 811"/>
                <a:gd name="T55" fmla="*/ 281 h 531"/>
                <a:gd name="T56" fmla="*/ 182 w 811"/>
                <a:gd name="T57" fmla="*/ 253 h 531"/>
                <a:gd name="T58" fmla="*/ 155 w 811"/>
                <a:gd name="T59" fmla="*/ 209 h 531"/>
                <a:gd name="T60" fmla="*/ 138 w 811"/>
                <a:gd name="T61" fmla="*/ 174 h 531"/>
                <a:gd name="T62" fmla="*/ 109 w 811"/>
                <a:gd name="T63" fmla="*/ 130 h 531"/>
                <a:gd name="T64" fmla="*/ 67 w 811"/>
                <a:gd name="T65" fmla="*/ 77 h 531"/>
                <a:gd name="T66" fmla="*/ 73 w 811"/>
                <a:gd name="T67" fmla="*/ 34 h 531"/>
                <a:gd name="T68" fmla="*/ 107 w 811"/>
                <a:gd name="T69" fmla="*/ 61 h 531"/>
                <a:gd name="T70" fmla="*/ 125 w 811"/>
                <a:gd name="T71" fmla="*/ 97 h 531"/>
                <a:gd name="T72" fmla="*/ 123 w 811"/>
                <a:gd name="T73" fmla="*/ 119 h 531"/>
                <a:gd name="T74" fmla="*/ 145 w 811"/>
                <a:gd name="T75" fmla="*/ 131 h 531"/>
                <a:gd name="T76" fmla="*/ 176 w 811"/>
                <a:gd name="T77" fmla="*/ 165 h 531"/>
                <a:gd name="T78" fmla="*/ 213 w 811"/>
                <a:gd name="T79" fmla="*/ 218 h 531"/>
                <a:gd name="T80" fmla="*/ 241 w 811"/>
                <a:gd name="T81" fmla="*/ 239 h 531"/>
                <a:gd name="T82" fmla="*/ 301 w 811"/>
                <a:gd name="T83" fmla="*/ 303 h 531"/>
                <a:gd name="T84" fmla="*/ 309 w 811"/>
                <a:gd name="T85" fmla="*/ 330 h 531"/>
                <a:gd name="T86" fmla="*/ 307 w 811"/>
                <a:gd name="T87" fmla="*/ 364 h 531"/>
                <a:gd name="T88" fmla="*/ 324 w 811"/>
                <a:gd name="T89" fmla="*/ 398 h 531"/>
                <a:gd name="T90" fmla="*/ 404 w 811"/>
                <a:gd name="T91" fmla="*/ 437 h 531"/>
                <a:gd name="T92" fmla="*/ 422 w 811"/>
                <a:gd name="T93" fmla="*/ 450 h 531"/>
                <a:gd name="T94" fmla="*/ 481 w 811"/>
                <a:gd name="T95" fmla="*/ 475 h 531"/>
                <a:gd name="T96" fmla="*/ 544 w 811"/>
                <a:gd name="T97" fmla="*/ 499 h 531"/>
                <a:gd name="T98" fmla="*/ 616 w 811"/>
                <a:gd name="T99" fmla="*/ 491 h 531"/>
                <a:gd name="T100" fmla="*/ 664 w 811"/>
                <a:gd name="T101"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1" h="531">
                  <a:moveTo>
                    <a:pt x="668" y="516"/>
                  </a:moveTo>
                  <a:cubicBezTo>
                    <a:pt x="668" y="513"/>
                    <a:pt x="666" y="510"/>
                    <a:pt x="666" y="506"/>
                  </a:cubicBezTo>
                  <a:cubicBezTo>
                    <a:pt x="667" y="502"/>
                    <a:pt x="671" y="499"/>
                    <a:pt x="673" y="496"/>
                  </a:cubicBezTo>
                  <a:cubicBezTo>
                    <a:pt x="680" y="487"/>
                    <a:pt x="686" y="489"/>
                    <a:pt x="697" y="489"/>
                  </a:cubicBezTo>
                  <a:cubicBezTo>
                    <a:pt x="703" y="489"/>
                    <a:pt x="715" y="489"/>
                    <a:pt x="712" y="480"/>
                  </a:cubicBezTo>
                  <a:cubicBezTo>
                    <a:pt x="711" y="477"/>
                    <a:pt x="704" y="470"/>
                    <a:pt x="701" y="468"/>
                  </a:cubicBezTo>
                  <a:cubicBezTo>
                    <a:pt x="696" y="464"/>
                    <a:pt x="690" y="462"/>
                    <a:pt x="686" y="456"/>
                  </a:cubicBezTo>
                  <a:cubicBezTo>
                    <a:pt x="689" y="456"/>
                    <a:pt x="693" y="456"/>
                    <a:pt x="696" y="455"/>
                  </a:cubicBezTo>
                  <a:cubicBezTo>
                    <a:pt x="697" y="452"/>
                    <a:pt x="696" y="447"/>
                    <a:pt x="697" y="444"/>
                  </a:cubicBezTo>
                  <a:cubicBezTo>
                    <a:pt x="698" y="438"/>
                    <a:pt x="700" y="440"/>
                    <a:pt x="707" y="440"/>
                  </a:cubicBezTo>
                  <a:cubicBezTo>
                    <a:pt x="715" y="441"/>
                    <a:pt x="721" y="440"/>
                    <a:pt x="729" y="438"/>
                  </a:cubicBezTo>
                  <a:cubicBezTo>
                    <a:pt x="739" y="437"/>
                    <a:pt x="747" y="441"/>
                    <a:pt x="755" y="435"/>
                  </a:cubicBezTo>
                  <a:cubicBezTo>
                    <a:pt x="761" y="431"/>
                    <a:pt x="761" y="420"/>
                    <a:pt x="770" y="421"/>
                  </a:cubicBezTo>
                  <a:cubicBezTo>
                    <a:pt x="771" y="419"/>
                    <a:pt x="772" y="417"/>
                    <a:pt x="774" y="416"/>
                  </a:cubicBezTo>
                  <a:cubicBezTo>
                    <a:pt x="780" y="414"/>
                    <a:pt x="776" y="420"/>
                    <a:pt x="779" y="422"/>
                  </a:cubicBezTo>
                  <a:cubicBezTo>
                    <a:pt x="784" y="425"/>
                    <a:pt x="792" y="401"/>
                    <a:pt x="790" y="398"/>
                  </a:cubicBezTo>
                  <a:cubicBezTo>
                    <a:pt x="788" y="398"/>
                    <a:pt x="786" y="399"/>
                    <a:pt x="785" y="401"/>
                  </a:cubicBezTo>
                  <a:cubicBezTo>
                    <a:pt x="785" y="395"/>
                    <a:pt x="792" y="396"/>
                    <a:pt x="791" y="390"/>
                  </a:cubicBezTo>
                  <a:cubicBezTo>
                    <a:pt x="789" y="390"/>
                    <a:pt x="787" y="391"/>
                    <a:pt x="785" y="392"/>
                  </a:cubicBezTo>
                  <a:cubicBezTo>
                    <a:pt x="785" y="387"/>
                    <a:pt x="790" y="386"/>
                    <a:pt x="791" y="383"/>
                  </a:cubicBezTo>
                  <a:cubicBezTo>
                    <a:pt x="792" y="380"/>
                    <a:pt x="790" y="379"/>
                    <a:pt x="790" y="377"/>
                  </a:cubicBezTo>
                  <a:cubicBezTo>
                    <a:pt x="791" y="372"/>
                    <a:pt x="796" y="367"/>
                    <a:pt x="799" y="363"/>
                  </a:cubicBezTo>
                  <a:cubicBezTo>
                    <a:pt x="804" y="357"/>
                    <a:pt x="811" y="351"/>
                    <a:pt x="809" y="343"/>
                  </a:cubicBezTo>
                  <a:cubicBezTo>
                    <a:pt x="807" y="333"/>
                    <a:pt x="800" y="335"/>
                    <a:pt x="792" y="336"/>
                  </a:cubicBezTo>
                  <a:cubicBezTo>
                    <a:pt x="785" y="338"/>
                    <a:pt x="778" y="332"/>
                    <a:pt x="770" y="333"/>
                  </a:cubicBezTo>
                  <a:cubicBezTo>
                    <a:pt x="765" y="333"/>
                    <a:pt x="761" y="336"/>
                    <a:pt x="756" y="338"/>
                  </a:cubicBezTo>
                  <a:cubicBezTo>
                    <a:pt x="751" y="340"/>
                    <a:pt x="747" y="340"/>
                    <a:pt x="742" y="340"/>
                  </a:cubicBezTo>
                  <a:cubicBezTo>
                    <a:pt x="733" y="340"/>
                    <a:pt x="721" y="342"/>
                    <a:pt x="715" y="349"/>
                  </a:cubicBezTo>
                  <a:cubicBezTo>
                    <a:pt x="710" y="355"/>
                    <a:pt x="712" y="364"/>
                    <a:pt x="712" y="371"/>
                  </a:cubicBezTo>
                  <a:cubicBezTo>
                    <a:pt x="712" y="375"/>
                    <a:pt x="712" y="378"/>
                    <a:pt x="710" y="381"/>
                  </a:cubicBezTo>
                  <a:cubicBezTo>
                    <a:pt x="709" y="384"/>
                    <a:pt x="706" y="385"/>
                    <a:pt x="705" y="389"/>
                  </a:cubicBezTo>
                  <a:cubicBezTo>
                    <a:pt x="704" y="392"/>
                    <a:pt x="703" y="395"/>
                    <a:pt x="701" y="398"/>
                  </a:cubicBezTo>
                  <a:cubicBezTo>
                    <a:pt x="699" y="404"/>
                    <a:pt x="698" y="404"/>
                    <a:pt x="692" y="406"/>
                  </a:cubicBezTo>
                  <a:cubicBezTo>
                    <a:pt x="689" y="408"/>
                    <a:pt x="686" y="410"/>
                    <a:pt x="683" y="412"/>
                  </a:cubicBezTo>
                  <a:cubicBezTo>
                    <a:pt x="684" y="415"/>
                    <a:pt x="691" y="412"/>
                    <a:pt x="689" y="417"/>
                  </a:cubicBezTo>
                  <a:cubicBezTo>
                    <a:pt x="690" y="417"/>
                    <a:pt x="684" y="421"/>
                    <a:pt x="684" y="421"/>
                  </a:cubicBezTo>
                  <a:cubicBezTo>
                    <a:pt x="682" y="422"/>
                    <a:pt x="679" y="422"/>
                    <a:pt x="677" y="420"/>
                  </a:cubicBezTo>
                  <a:cubicBezTo>
                    <a:pt x="674" y="415"/>
                    <a:pt x="674" y="415"/>
                    <a:pt x="674" y="415"/>
                  </a:cubicBezTo>
                  <a:cubicBezTo>
                    <a:pt x="669" y="415"/>
                    <a:pt x="664" y="416"/>
                    <a:pt x="659" y="416"/>
                  </a:cubicBezTo>
                  <a:cubicBezTo>
                    <a:pt x="654" y="416"/>
                    <a:pt x="654" y="418"/>
                    <a:pt x="650" y="420"/>
                  </a:cubicBezTo>
                  <a:cubicBezTo>
                    <a:pt x="648" y="422"/>
                    <a:pt x="642" y="423"/>
                    <a:pt x="639" y="423"/>
                  </a:cubicBezTo>
                  <a:cubicBezTo>
                    <a:pt x="636" y="423"/>
                    <a:pt x="633" y="421"/>
                    <a:pt x="629" y="422"/>
                  </a:cubicBezTo>
                  <a:cubicBezTo>
                    <a:pt x="628" y="423"/>
                    <a:pt x="626" y="425"/>
                    <a:pt x="624" y="426"/>
                  </a:cubicBezTo>
                  <a:cubicBezTo>
                    <a:pt x="620" y="428"/>
                    <a:pt x="615" y="428"/>
                    <a:pt x="611" y="428"/>
                  </a:cubicBezTo>
                  <a:cubicBezTo>
                    <a:pt x="605" y="429"/>
                    <a:pt x="605" y="431"/>
                    <a:pt x="601" y="427"/>
                  </a:cubicBezTo>
                  <a:cubicBezTo>
                    <a:pt x="598" y="425"/>
                    <a:pt x="595" y="423"/>
                    <a:pt x="596" y="419"/>
                  </a:cubicBezTo>
                  <a:cubicBezTo>
                    <a:pt x="594" y="420"/>
                    <a:pt x="592" y="419"/>
                    <a:pt x="591" y="419"/>
                  </a:cubicBezTo>
                  <a:cubicBezTo>
                    <a:pt x="589" y="415"/>
                    <a:pt x="586" y="417"/>
                    <a:pt x="583" y="415"/>
                  </a:cubicBezTo>
                  <a:cubicBezTo>
                    <a:pt x="580" y="414"/>
                    <a:pt x="578" y="413"/>
                    <a:pt x="575" y="411"/>
                  </a:cubicBezTo>
                  <a:cubicBezTo>
                    <a:pt x="572" y="409"/>
                    <a:pt x="572" y="410"/>
                    <a:pt x="569" y="407"/>
                  </a:cubicBezTo>
                  <a:cubicBezTo>
                    <a:pt x="566" y="404"/>
                    <a:pt x="566" y="402"/>
                    <a:pt x="563" y="400"/>
                  </a:cubicBezTo>
                  <a:cubicBezTo>
                    <a:pt x="561" y="398"/>
                    <a:pt x="559" y="399"/>
                    <a:pt x="558" y="397"/>
                  </a:cubicBezTo>
                  <a:cubicBezTo>
                    <a:pt x="556" y="396"/>
                    <a:pt x="556" y="394"/>
                    <a:pt x="556" y="392"/>
                  </a:cubicBezTo>
                  <a:cubicBezTo>
                    <a:pt x="554" y="387"/>
                    <a:pt x="554" y="383"/>
                    <a:pt x="550" y="379"/>
                  </a:cubicBezTo>
                  <a:cubicBezTo>
                    <a:pt x="547" y="376"/>
                    <a:pt x="543" y="374"/>
                    <a:pt x="540" y="371"/>
                  </a:cubicBezTo>
                  <a:cubicBezTo>
                    <a:pt x="537" y="368"/>
                    <a:pt x="534" y="364"/>
                    <a:pt x="532" y="359"/>
                  </a:cubicBezTo>
                  <a:cubicBezTo>
                    <a:pt x="529" y="356"/>
                    <a:pt x="527" y="354"/>
                    <a:pt x="527" y="349"/>
                  </a:cubicBezTo>
                  <a:cubicBezTo>
                    <a:pt x="527" y="345"/>
                    <a:pt x="529" y="341"/>
                    <a:pt x="528" y="337"/>
                  </a:cubicBezTo>
                  <a:cubicBezTo>
                    <a:pt x="528" y="334"/>
                    <a:pt x="522" y="330"/>
                    <a:pt x="520" y="327"/>
                  </a:cubicBezTo>
                  <a:cubicBezTo>
                    <a:pt x="513" y="315"/>
                    <a:pt x="515" y="307"/>
                    <a:pt x="516" y="294"/>
                  </a:cubicBezTo>
                  <a:cubicBezTo>
                    <a:pt x="518" y="281"/>
                    <a:pt x="517" y="268"/>
                    <a:pt x="517" y="254"/>
                  </a:cubicBezTo>
                  <a:cubicBezTo>
                    <a:pt x="517" y="244"/>
                    <a:pt x="515" y="232"/>
                    <a:pt x="523" y="225"/>
                  </a:cubicBezTo>
                  <a:cubicBezTo>
                    <a:pt x="526" y="222"/>
                    <a:pt x="529" y="223"/>
                    <a:pt x="531" y="220"/>
                  </a:cubicBezTo>
                  <a:cubicBezTo>
                    <a:pt x="534" y="217"/>
                    <a:pt x="534" y="210"/>
                    <a:pt x="532" y="205"/>
                  </a:cubicBezTo>
                  <a:cubicBezTo>
                    <a:pt x="532" y="205"/>
                    <a:pt x="531" y="205"/>
                    <a:pt x="531" y="205"/>
                  </a:cubicBezTo>
                  <a:cubicBezTo>
                    <a:pt x="528" y="206"/>
                    <a:pt x="528" y="208"/>
                    <a:pt x="524" y="208"/>
                  </a:cubicBezTo>
                  <a:cubicBezTo>
                    <a:pt x="523" y="207"/>
                    <a:pt x="520" y="204"/>
                    <a:pt x="519" y="203"/>
                  </a:cubicBezTo>
                  <a:cubicBezTo>
                    <a:pt x="517" y="203"/>
                    <a:pt x="514" y="203"/>
                    <a:pt x="512" y="203"/>
                  </a:cubicBezTo>
                  <a:cubicBezTo>
                    <a:pt x="505" y="202"/>
                    <a:pt x="500" y="200"/>
                    <a:pt x="494" y="197"/>
                  </a:cubicBezTo>
                  <a:cubicBezTo>
                    <a:pt x="485" y="193"/>
                    <a:pt x="481" y="191"/>
                    <a:pt x="477" y="181"/>
                  </a:cubicBezTo>
                  <a:cubicBezTo>
                    <a:pt x="475" y="177"/>
                    <a:pt x="474" y="173"/>
                    <a:pt x="472" y="168"/>
                  </a:cubicBezTo>
                  <a:cubicBezTo>
                    <a:pt x="471" y="165"/>
                    <a:pt x="471" y="160"/>
                    <a:pt x="469" y="158"/>
                  </a:cubicBezTo>
                  <a:cubicBezTo>
                    <a:pt x="467" y="155"/>
                    <a:pt x="463" y="152"/>
                    <a:pt x="460" y="148"/>
                  </a:cubicBezTo>
                  <a:cubicBezTo>
                    <a:pt x="457" y="143"/>
                    <a:pt x="451" y="139"/>
                    <a:pt x="448" y="134"/>
                  </a:cubicBezTo>
                  <a:cubicBezTo>
                    <a:pt x="445" y="128"/>
                    <a:pt x="443" y="121"/>
                    <a:pt x="440" y="115"/>
                  </a:cubicBezTo>
                  <a:cubicBezTo>
                    <a:pt x="435" y="105"/>
                    <a:pt x="428" y="97"/>
                    <a:pt x="418" y="92"/>
                  </a:cubicBezTo>
                  <a:cubicBezTo>
                    <a:pt x="410" y="88"/>
                    <a:pt x="400" y="89"/>
                    <a:pt x="392" y="90"/>
                  </a:cubicBezTo>
                  <a:cubicBezTo>
                    <a:pt x="387" y="91"/>
                    <a:pt x="386" y="91"/>
                    <a:pt x="383" y="96"/>
                  </a:cubicBezTo>
                  <a:cubicBezTo>
                    <a:pt x="380" y="101"/>
                    <a:pt x="381" y="111"/>
                    <a:pt x="374" y="113"/>
                  </a:cubicBezTo>
                  <a:cubicBezTo>
                    <a:pt x="368" y="116"/>
                    <a:pt x="362" y="111"/>
                    <a:pt x="357" y="108"/>
                  </a:cubicBezTo>
                  <a:cubicBezTo>
                    <a:pt x="353" y="105"/>
                    <a:pt x="347" y="103"/>
                    <a:pt x="343" y="100"/>
                  </a:cubicBezTo>
                  <a:cubicBezTo>
                    <a:pt x="336" y="95"/>
                    <a:pt x="333" y="86"/>
                    <a:pt x="332" y="78"/>
                  </a:cubicBezTo>
                  <a:cubicBezTo>
                    <a:pt x="331" y="73"/>
                    <a:pt x="326" y="65"/>
                    <a:pt x="322" y="62"/>
                  </a:cubicBezTo>
                  <a:cubicBezTo>
                    <a:pt x="317" y="58"/>
                    <a:pt x="311" y="57"/>
                    <a:pt x="307" y="51"/>
                  </a:cubicBezTo>
                  <a:cubicBezTo>
                    <a:pt x="303" y="46"/>
                    <a:pt x="298" y="43"/>
                    <a:pt x="294" y="39"/>
                  </a:cubicBezTo>
                  <a:cubicBezTo>
                    <a:pt x="288" y="34"/>
                    <a:pt x="287" y="29"/>
                    <a:pt x="279" y="29"/>
                  </a:cubicBezTo>
                  <a:cubicBezTo>
                    <a:pt x="275" y="29"/>
                    <a:pt x="270" y="29"/>
                    <a:pt x="265" y="29"/>
                  </a:cubicBezTo>
                  <a:cubicBezTo>
                    <a:pt x="256" y="29"/>
                    <a:pt x="247" y="29"/>
                    <a:pt x="239" y="30"/>
                  </a:cubicBezTo>
                  <a:cubicBezTo>
                    <a:pt x="237" y="42"/>
                    <a:pt x="237" y="42"/>
                    <a:pt x="237" y="42"/>
                  </a:cubicBezTo>
                  <a:cubicBezTo>
                    <a:pt x="162" y="43"/>
                    <a:pt x="162" y="43"/>
                    <a:pt x="162" y="43"/>
                  </a:cubicBezTo>
                  <a:cubicBezTo>
                    <a:pt x="64" y="5"/>
                    <a:pt x="64" y="5"/>
                    <a:pt x="64" y="5"/>
                  </a:cubicBezTo>
                  <a:cubicBezTo>
                    <a:pt x="63" y="0"/>
                    <a:pt x="63" y="0"/>
                    <a:pt x="63" y="0"/>
                  </a:cubicBezTo>
                  <a:cubicBezTo>
                    <a:pt x="63" y="0"/>
                    <a:pt x="18" y="3"/>
                    <a:pt x="0" y="5"/>
                  </a:cubicBezTo>
                  <a:cubicBezTo>
                    <a:pt x="0" y="7"/>
                    <a:pt x="0" y="9"/>
                    <a:pt x="2" y="12"/>
                  </a:cubicBezTo>
                  <a:cubicBezTo>
                    <a:pt x="3" y="14"/>
                    <a:pt x="5" y="17"/>
                    <a:pt x="6" y="19"/>
                  </a:cubicBezTo>
                  <a:cubicBezTo>
                    <a:pt x="7" y="21"/>
                    <a:pt x="12" y="24"/>
                    <a:pt x="12" y="25"/>
                  </a:cubicBezTo>
                  <a:cubicBezTo>
                    <a:pt x="13" y="27"/>
                    <a:pt x="12" y="29"/>
                    <a:pt x="10" y="30"/>
                  </a:cubicBezTo>
                  <a:cubicBezTo>
                    <a:pt x="12" y="31"/>
                    <a:pt x="11" y="33"/>
                    <a:pt x="11" y="34"/>
                  </a:cubicBezTo>
                  <a:cubicBezTo>
                    <a:pt x="12" y="35"/>
                    <a:pt x="13" y="36"/>
                    <a:pt x="14" y="37"/>
                  </a:cubicBezTo>
                  <a:cubicBezTo>
                    <a:pt x="16" y="39"/>
                    <a:pt x="18" y="42"/>
                    <a:pt x="19" y="45"/>
                  </a:cubicBezTo>
                  <a:cubicBezTo>
                    <a:pt x="20" y="46"/>
                    <a:pt x="21" y="46"/>
                    <a:pt x="21" y="48"/>
                  </a:cubicBezTo>
                  <a:cubicBezTo>
                    <a:pt x="21" y="49"/>
                    <a:pt x="20" y="51"/>
                    <a:pt x="20" y="52"/>
                  </a:cubicBezTo>
                  <a:cubicBezTo>
                    <a:pt x="21" y="55"/>
                    <a:pt x="27" y="57"/>
                    <a:pt x="28" y="60"/>
                  </a:cubicBezTo>
                  <a:cubicBezTo>
                    <a:pt x="29" y="64"/>
                    <a:pt x="26" y="69"/>
                    <a:pt x="30" y="72"/>
                  </a:cubicBezTo>
                  <a:cubicBezTo>
                    <a:pt x="33" y="74"/>
                    <a:pt x="34" y="71"/>
                    <a:pt x="34" y="77"/>
                  </a:cubicBezTo>
                  <a:cubicBezTo>
                    <a:pt x="35" y="82"/>
                    <a:pt x="35" y="83"/>
                    <a:pt x="37" y="87"/>
                  </a:cubicBezTo>
                  <a:cubicBezTo>
                    <a:pt x="39" y="89"/>
                    <a:pt x="37" y="92"/>
                    <a:pt x="40" y="94"/>
                  </a:cubicBezTo>
                  <a:cubicBezTo>
                    <a:pt x="41" y="95"/>
                    <a:pt x="44" y="95"/>
                    <a:pt x="46" y="96"/>
                  </a:cubicBezTo>
                  <a:cubicBezTo>
                    <a:pt x="48" y="98"/>
                    <a:pt x="50" y="100"/>
                    <a:pt x="52" y="102"/>
                  </a:cubicBezTo>
                  <a:cubicBezTo>
                    <a:pt x="54" y="103"/>
                    <a:pt x="56" y="103"/>
                    <a:pt x="57" y="104"/>
                  </a:cubicBezTo>
                  <a:cubicBezTo>
                    <a:pt x="60" y="106"/>
                    <a:pt x="61" y="109"/>
                    <a:pt x="63" y="111"/>
                  </a:cubicBezTo>
                  <a:cubicBezTo>
                    <a:pt x="64" y="111"/>
                    <a:pt x="66" y="112"/>
                    <a:pt x="67" y="113"/>
                  </a:cubicBezTo>
                  <a:cubicBezTo>
                    <a:pt x="68" y="113"/>
                    <a:pt x="67" y="115"/>
                    <a:pt x="68" y="116"/>
                  </a:cubicBezTo>
                  <a:cubicBezTo>
                    <a:pt x="71" y="120"/>
                    <a:pt x="79" y="124"/>
                    <a:pt x="81" y="129"/>
                  </a:cubicBezTo>
                  <a:cubicBezTo>
                    <a:pt x="83" y="135"/>
                    <a:pt x="79" y="147"/>
                    <a:pt x="72" y="150"/>
                  </a:cubicBezTo>
                  <a:cubicBezTo>
                    <a:pt x="69" y="151"/>
                    <a:pt x="67" y="150"/>
                    <a:pt x="64" y="150"/>
                  </a:cubicBezTo>
                  <a:cubicBezTo>
                    <a:pt x="61" y="150"/>
                    <a:pt x="56" y="148"/>
                    <a:pt x="54" y="149"/>
                  </a:cubicBezTo>
                  <a:cubicBezTo>
                    <a:pt x="54" y="153"/>
                    <a:pt x="62" y="158"/>
                    <a:pt x="65" y="160"/>
                  </a:cubicBezTo>
                  <a:cubicBezTo>
                    <a:pt x="67" y="162"/>
                    <a:pt x="68" y="162"/>
                    <a:pt x="69" y="165"/>
                  </a:cubicBezTo>
                  <a:cubicBezTo>
                    <a:pt x="70" y="168"/>
                    <a:pt x="69" y="168"/>
                    <a:pt x="72" y="169"/>
                  </a:cubicBezTo>
                  <a:cubicBezTo>
                    <a:pt x="74" y="171"/>
                    <a:pt x="76" y="170"/>
                    <a:pt x="78" y="171"/>
                  </a:cubicBezTo>
                  <a:cubicBezTo>
                    <a:pt x="80" y="172"/>
                    <a:pt x="80" y="173"/>
                    <a:pt x="81" y="173"/>
                  </a:cubicBezTo>
                  <a:cubicBezTo>
                    <a:pt x="82" y="174"/>
                    <a:pt x="83" y="174"/>
                    <a:pt x="84" y="175"/>
                  </a:cubicBezTo>
                  <a:cubicBezTo>
                    <a:pt x="87" y="177"/>
                    <a:pt x="86" y="176"/>
                    <a:pt x="88" y="179"/>
                  </a:cubicBezTo>
                  <a:cubicBezTo>
                    <a:pt x="90" y="181"/>
                    <a:pt x="92" y="183"/>
                    <a:pt x="96" y="183"/>
                  </a:cubicBezTo>
                  <a:cubicBezTo>
                    <a:pt x="97" y="178"/>
                    <a:pt x="108" y="187"/>
                    <a:pt x="110" y="189"/>
                  </a:cubicBezTo>
                  <a:cubicBezTo>
                    <a:pt x="112" y="191"/>
                    <a:pt x="115" y="193"/>
                    <a:pt x="117" y="194"/>
                  </a:cubicBezTo>
                  <a:cubicBezTo>
                    <a:pt x="119" y="196"/>
                    <a:pt x="124" y="197"/>
                    <a:pt x="125" y="199"/>
                  </a:cubicBezTo>
                  <a:cubicBezTo>
                    <a:pt x="134" y="197"/>
                    <a:pt x="134" y="220"/>
                    <a:pt x="133" y="225"/>
                  </a:cubicBezTo>
                  <a:cubicBezTo>
                    <a:pt x="133" y="229"/>
                    <a:pt x="126" y="238"/>
                    <a:pt x="129" y="240"/>
                  </a:cubicBezTo>
                  <a:cubicBezTo>
                    <a:pt x="131" y="242"/>
                    <a:pt x="135" y="241"/>
                    <a:pt x="137" y="243"/>
                  </a:cubicBezTo>
                  <a:cubicBezTo>
                    <a:pt x="139" y="244"/>
                    <a:pt x="139" y="245"/>
                    <a:pt x="140" y="247"/>
                  </a:cubicBezTo>
                  <a:cubicBezTo>
                    <a:pt x="142" y="248"/>
                    <a:pt x="142" y="247"/>
                    <a:pt x="144" y="248"/>
                  </a:cubicBezTo>
                  <a:cubicBezTo>
                    <a:pt x="148" y="251"/>
                    <a:pt x="153" y="255"/>
                    <a:pt x="158" y="258"/>
                  </a:cubicBezTo>
                  <a:cubicBezTo>
                    <a:pt x="163" y="261"/>
                    <a:pt x="167" y="264"/>
                    <a:pt x="171" y="269"/>
                  </a:cubicBezTo>
                  <a:cubicBezTo>
                    <a:pt x="174" y="273"/>
                    <a:pt x="181" y="275"/>
                    <a:pt x="183" y="280"/>
                  </a:cubicBezTo>
                  <a:cubicBezTo>
                    <a:pt x="185" y="283"/>
                    <a:pt x="186" y="286"/>
                    <a:pt x="186" y="289"/>
                  </a:cubicBezTo>
                  <a:cubicBezTo>
                    <a:pt x="187" y="293"/>
                    <a:pt x="187" y="293"/>
                    <a:pt x="191" y="294"/>
                  </a:cubicBezTo>
                  <a:cubicBezTo>
                    <a:pt x="196" y="296"/>
                    <a:pt x="202" y="294"/>
                    <a:pt x="205" y="288"/>
                  </a:cubicBezTo>
                  <a:cubicBezTo>
                    <a:pt x="205" y="287"/>
                    <a:pt x="206" y="283"/>
                    <a:pt x="206" y="281"/>
                  </a:cubicBezTo>
                  <a:cubicBezTo>
                    <a:pt x="206" y="276"/>
                    <a:pt x="204" y="276"/>
                    <a:pt x="201" y="274"/>
                  </a:cubicBezTo>
                  <a:cubicBezTo>
                    <a:pt x="195" y="270"/>
                    <a:pt x="199" y="266"/>
                    <a:pt x="196" y="260"/>
                  </a:cubicBezTo>
                  <a:cubicBezTo>
                    <a:pt x="195" y="257"/>
                    <a:pt x="193" y="256"/>
                    <a:pt x="190" y="254"/>
                  </a:cubicBezTo>
                  <a:cubicBezTo>
                    <a:pt x="191" y="255"/>
                    <a:pt x="187" y="255"/>
                    <a:pt x="188" y="255"/>
                  </a:cubicBezTo>
                  <a:cubicBezTo>
                    <a:pt x="186" y="254"/>
                    <a:pt x="184" y="253"/>
                    <a:pt x="182" y="253"/>
                  </a:cubicBezTo>
                  <a:cubicBezTo>
                    <a:pt x="181" y="261"/>
                    <a:pt x="177" y="258"/>
                    <a:pt x="174" y="253"/>
                  </a:cubicBezTo>
                  <a:cubicBezTo>
                    <a:pt x="170" y="249"/>
                    <a:pt x="173" y="246"/>
                    <a:pt x="173" y="241"/>
                  </a:cubicBezTo>
                  <a:cubicBezTo>
                    <a:pt x="173" y="237"/>
                    <a:pt x="170" y="234"/>
                    <a:pt x="168" y="231"/>
                  </a:cubicBezTo>
                  <a:cubicBezTo>
                    <a:pt x="165" y="227"/>
                    <a:pt x="163" y="223"/>
                    <a:pt x="161" y="219"/>
                  </a:cubicBezTo>
                  <a:cubicBezTo>
                    <a:pt x="160" y="215"/>
                    <a:pt x="157" y="213"/>
                    <a:pt x="155" y="209"/>
                  </a:cubicBezTo>
                  <a:cubicBezTo>
                    <a:pt x="154" y="206"/>
                    <a:pt x="153" y="200"/>
                    <a:pt x="152" y="196"/>
                  </a:cubicBezTo>
                  <a:cubicBezTo>
                    <a:pt x="151" y="194"/>
                    <a:pt x="151" y="192"/>
                    <a:pt x="151" y="190"/>
                  </a:cubicBezTo>
                  <a:cubicBezTo>
                    <a:pt x="150" y="187"/>
                    <a:pt x="149" y="187"/>
                    <a:pt x="148" y="185"/>
                  </a:cubicBezTo>
                  <a:cubicBezTo>
                    <a:pt x="147" y="183"/>
                    <a:pt x="140" y="174"/>
                    <a:pt x="140" y="181"/>
                  </a:cubicBezTo>
                  <a:cubicBezTo>
                    <a:pt x="139" y="179"/>
                    <a:pt x="136" y="177"/>
                    <a:pt x="138" y="174"/>
                  </a:cubicBezTo>
                  <a:cubicBezTo>
                    <a:pt x="135" y="170"/>
                    <a:pt x="131" y="168"/>
                    <a:pt x="129" y="163"/>
                  </a:cubicBezTo>
                  <a:cubicBezTo>
                    <a:pt x="128" y="160"/>
                    <a:pt x="127" y="158"/>
                    <a:pt x="125" y="156"/>
                  </a:cubicBezTo>
                  <a:cubicBezTo>
                    <a:pt x="123" y="155"/>
                    <a:pt x="120" y="156"/>
                    <a:pt x="120" y="152"/>
                  </a:cubicBezTo>
                  <a:cubicBezTo>
                    <a:pt x="115" y="148"/>
                    <a:pt x="115" y="140"/>
                    <a:pt x="114" y="134"/>
                  </a:cubicBezTo>
                  <a:cubicBezTo>
                    <a:pt x="113" y="128"/>
                    <a:pt x="113" y="132"/>
                    <a:pt x="109" y="130"/>
                  </a:cubicBezTo>
                  <a:cubicBezTo>
                    <a:pt x="107" y="128"/>
                    <a:pt x="107" y="124"/>
                    <a:pt x="106" y="122"/>
                  </a:cubicBezTo>
                  <a:cubicBezTo>
                    <a:pt x="104" y="120"/>
                    <a:pt x="101" y="119"/>
                    <a:pt x="100" y="117"/>
                  </a:cubicBezTo>
                  <a:cubicBezTo>
                    <a:pt x="96" y="114"/>
                    <a:pt x="95" y="108"/>
                    <a:pt x="92" y="104"/>
                  </a:cubicBezTo>
                  <a:cubicBezTo>
                    <a:pt x="87" y="99"/>
                    <a:pt x="81" y="96"/>
                    <a:pt x="77" y="92"/>
                  </a:cubicBezTo>
                  <a:cubicBezTo>
                    <a:pt x="72" y="88"/>
                    <a:pt x="68" y="83"/>
                    <a:pt x="67" y="77"/>
                  </a:cubicBezTo>
                  <a:cubicBezTo>
                    <a:pt x="66" y="75"/>
                    <a:pt x="67" y="72"/>
                    <a:pt x="66" y="70"/>
                  </a:cubicBezTo>
                  <a:cubicBezTo>
                    <a:pt x="66" y="66"/>
                    <a:pt x="65" y="62"/>
                    <a:pt x="64" y="58"/>
                  </a:cubicBezTo>
                  <a:cubicBezTo>
                    <a:pt x="64" y="55"/>
                    <a:pt x="62" y="52"/>
                    <a:pt x="61" y="48"/>
                  </a:cubicBezTo>
                  <a:cubicBezTo>
                    <a:pt x="60" y="44"/>
                    <a:pt x="61" y="40"/>
                    <a:pt x="62" y="35"/>
                  </a:cubicBezTo>
                  <a:cubicBezTo>
                    <a:pt x="64" y="29"/>
                    <a:pt x="68" y="32"/>
                    <a:pt x="73" y="34"/>
                  </a:cubicBezTo>
                  <a:cubicBezTo>
                    <a:pt x="75" y="36"/>
                    <a:pt x="85" y="42"/>
                    <a:pt x="84" y="35"/>
                  </a:cubicBezTo>
                  <a:cubicBezTo>
                    <a:pt x="87" y="35"/>
                    <a:pt x="91" y="36"/>
                    <a:pt x="92" y="38"/>
                  </a:cubicBezTo>
                  <a:cubicBezTo>
                    <a:pt x="94" y="40"/>
                    <a:pt x="93" y="42"/>
                    <a:pt x="95" y="44"/>
                  </a:cubicBezTo>
                  <a:cubicBezTo>
                    <a:pt x="100" y="47"/>
                    <a:pt x="109" y="44"/>
                    <a:pt x="108" y="52"/>
                  </a:cubicBezTo>
                  <a:cubicBezTo>
                    <a:pt x="107" y="55"/>
                    <a:pt x="106" y="57"/>
                    <a:pt x="107" y="61"/>
                  </a:cubicBezTo>
                  <a:cubicBezTo>
                    <a:pt x="107" y="64"/>
                    <a:pt x="109" y="65"/>
                    <a:pt x="110" y="68"/>
                  </a:cubicBezTo>
                  <a:cubicBezTo>
                    <a:pt x="113" y="71"/>
                    <a:pt x="115" y="75"/>
                    <a:pt x="116" y="79"/>
                  </a:cubicBezTo>
                  <a:cubicBezTo>
                    <a:pt x="116" y="81"/>
                    <a:pt x="116" y="84"/>
                    <a:pt x="117" y="87"/>
                  </a:cubicBezTo>
                  <a:cubicBezTo>
                    <a:pt x="117" y="88"/>
                    <a:pt x="119" y="90"/>
                    <a:pt x="119" y="90"/>
                  </a:cubicBezTo>
                  <a:cubicBezTo>
                    <a:pt x="121" y="93"/>
                    <a:pt x="124" y="94"/>
                    <a:pt x="125" y="97"/>
                  </a:cubicBezTo>
                  <a:cubicBezTo>
                    <a:pt x="126" y="99"/>
                    <a:pt x="125" y="102"/>
                    <a:pt x="127" y="104"/>
                  </a:cubicBezTo>
                  <a:cubicBezTo>
                    <a:pt x="126" y="104"/>
                    <a:pt x="133" y="110"/>
                    <a:pt x="130" y="109"/>
                  </a:cubicBezTo>
                  <a:cubicBezTo>
                    <a:pt x="128" y="109"/>
                    <a:pt x="126" y="106"/>
                    <a:pt x="124" y="109"/>
                  </a:cubicBezTo>
                  <a:cubicBezTo>
                    <a:pt x="123" y="110"/>
                    <a:pt x="123" y="114"/>
                    <a:pt x="123" y="115"/>
                  </a:cubicBezTo>
                  <a:cubicBezTo>
                    <a:pt x="121" y="119"/>
                    <a:pt x="119" y="116"/>
                    <a:pt x="123" y="119"/>
                  </a:cubicBezTo>
                  <a:cubicBezTo>
                    <a:pt x="124" y="120"/>
                    <a:pt x="127" y="122"/>
                    <a:pt x="129" y="123"/>
                  </a:cubicBezTo>
                  <a:cubicBezTo>
                    <a:pt x="129" y="121"/>
                    <a:pt x="131" y="118"/>
                    <a:pt x="132" y="116"/>
                  </a:cubicBezTo>
                  <a:cubicBezTo>
                    <a:pt x="135" y="116"/>
                    <a:pt x="137" y="121"/>
                    <a:pt x="139" y="123"/>
                  </a:cubicBezTo>
                  <a:cubicBezTo>
                    <a:pt x="140" y="124"/>
                    <a:pt x="141" y="124"/>
                    <a:pt x="143" y="126"/>
                  </a:cubicBezTo>
                  <a:cubicBezTo>
                    <a:pt x="144" y="127"/>
                    <a:pt x="143" y="129"/>
                    <a:pt x="145" y="131"/>
                  </a:cubicBezTo>
                  <a:cubicBezTo>
                    <a:pt x="147" y="132"/>
                    <a:pt x="148" y="132"/>
                    <a:pt x="150" y="134"/>
                  </a:cubicBezTo>
                  <a:cubicBezTo>
                    <a:pt x="152" y="135"/>
                    <a:pt x="152" y="136"/>
                    <a:pt x="153" y="138"/>
                  </a:cubicBezTo>
                  <a:cubicBezTo>
                    <a:pt x="157" y="145"/>
                    <a:pt x="161" y="147"/>
                    <a:pt x="169" y="149"/>
                  </a:cubicBezTo>
                  <a:cubicBezTo>
                    <a:pt x="173" y="150"/>
                    <a:pt x="174" y="151"/>
                    <a:pt x="174" y="155"/>
                  </a:cubicBezTo>
                  <a:cubicBezTo>
                    <a:pt x="174" y="160"/>
                    <a:pt x="173" y="161"/>
                    <a:pt x="176" y="165"/>
                  </a:cubicBezTo>
                  <a:cubicBezTo>
                    <a:pt x="180" y="171"/>
                    <a:pt x="190" y="170"/>
                    <a:pt x="193" y="176"/>
                  </a:cubicBezTo>
                  <a:cubicBezTo>
                    <a:pt x="194" y="180"/>
                    <a:pt x="192" y="183"/>
                    <a:pt x="198" y="184"/>
                  </a:cubicBezTo>
                  <a:cubicBezTo>
                    <a:pt x="202" y="185"/>
                    <a:pt x="205" y="183"/>
                    <a:pt x="208" y="188"/>
                  </a:cubicBezTo>
                  <a:cubicBezTo>
                    <a:pt x="212" y="195"/>
                    <a:pt x="202" y="201"/>
                    <a:pt x="205" y="208"/>
                  </a:cubicBezTo>
                  <a:cubicBezTo>
                    <a:pt x="207" y="212"/>
                    <a:pt x="209" y="215"/>
                    <a:pt x="213" y="218"/>
                  </a:cubicBezTo>
                  <a:cubicBezTo>
                    <a:pt x="214" y="218"/>
                    <a:pt x="214" y="219"/>
                    <a:pt x="215" y="220"/>
                  </a:cubicBezTo>
                  <a:cubicBezTo>
                    <a:pt x="216" y="220"/>
                    <a:pt x="217" y="221"/>
                    <a:pt x="218" y="221"/>
                  </a:cubicBezTo>
                  <a:cubicBezTo>
                    <a:pt x="220" y="222"/>
                    <a:pt x="222" y="223"/>
                    <a:pt x="224" y="224"/>
                  </a:cubicBezTo>
                  <a:cubicBezTo>
                    <a:pt x="232" y="227"/>
                    <a:pt x="235" y="231"/>
                    <a:pt x="239" y="238"/>
                  </a:cubicBezTo>
                  <a:cubicBezTo>
                    <a:pt x="239" y="238"/>
                    <a:pt x="241" y="239"/>
                    <a:pt x="241" y="239"/>
                  </a:cubicBezTo>
                  <a:cubicBezTo>
                    <a:pt x="241" y="240"/>
                    <a:pt x="241" y="241"/>
                    <a:pt x="241" y="241"/>
                  </a:cubicBezTo>
                  <a:cubicBezTo>
                    <a:pt x="242" y="244"/>
                    <a:pt x="242" y="243"/>
                    <a:pt x="244" y="245"/>
                  </a:cubicBezTo>
                  <a:cubicBezTo>
                    <a:pt x="252" y="251"/>
                    <a:pt x="260" y="256"/>
                    <a:pt x="267" y="263"/>
                  </a:cubicBezTo>
                  <a:cubicBezTo>
                    <a:pt x="275" y="271"/>
                    <a:pt x="280" y="281"/>
                    <a:pt x="288" y="288"/>
                  </a:cubicBezTo>
                  <a:cubicBezTo>
                    <a:pt x="292" y="293"/>
                    <a:pt x="297" y="297"/>
                    <a:pt x="301" y="303"/>
                  </a:cubicBezTo>
                  <a:cubicBezTo>
                    <a:pt x="302" y="305"/>
                    <a:pt x="304" y="316"/>
                    <a:pt x="307" y="316"/>
                  </a:cubicBezTo>
                  <a:cubicBezTo>
                    <a:pt x="308" y="313"/>
                    <a:pt x="310" y="317"/>
                    <a:pt x="313" y="317"/>
                  </a:cubicBezTo>
                  <a:cubicBezTo>
                    <a:pt x="315" y="323"/>
                    <a:pt x="308" y="320"/>
                    <a:pt x="306" y="317"/>
                  </a:cubicBezTo>
                  <a:cubicBezTo>
                    <a:pt x="304" y="321"/>
                    <a:pt x="307" y="323"/>
                    <a:pt x="309" y="326"/>
                  </a:cubicBezTo>
                  <a:cubicBezTo>
                    <a:pt x="309" y="327"/>
                    <a:pt x="309" y="329"/>
                    <a:pt x="309" y="330"/>
                  </a:cubicBezTo>
                  <a:cubicBezTo>
                    <a:pt x="311" y="332"/>
                    <a:pt x="313" y="332"/>
                    <a:pt x="312" y="335"/>
                  </a:cubicBezTo>
                  <a:cubicBezTo>
                    <a:pt x="319" y="336"/>
                    <a:pt x="318" y="342"/>
                    <a:pt x="316" y="347"/>
                  </a:cubicBezTo>
                  <a:cubicBezTo>
                    <a:pt x="315" y="350"/>
                    <a:pt x="310" y="353"/>
                    <a:pt x="310" y="356"/>
                  </a:cubicBezTo>
                  <a:cubicBezTo>
                    <a:pt x="310" y="358"/>
                    <a:pt x="316" y="360"/>
                    <a:pt x="317" y="361"/>
                  </a:cubicBezTo>
                  <a:cubicBezTo>
                    <a:pt x="316" y="366"/>
                    <a:pt x="310" y="362"/>
                    <a:pt x="307" y="364"/>
                  </a:cubicBezTo>
                  <a:cubicBezTo>
                    <a:pt x="301" y="367"/>
                    <a:pt x="307" y="370"/>
                    <a:pt x="308" y="373"/>
                  </a:cubicBezTo>
                  <a:cubicBezTo>
                    <a:pt x="309" y="375"/>
                    <a:pt x="309" y="377"/>
                    <a:pt x="309" y="379"/>
                  </a:cubicBezTo>
                  <a:cubicBezTo>
                    <a:pt x="310" y="380"/>
                    <a:pt x="311" y="382"/>
                    <a:pt x="312" y="383"/>
                  </a:cubicBezTo>
                  <a:cubicBezTo>
                    <a:pt x="314" y="386"/>
                    <a:pt x="317" y="388"/>
                    <a:pt x="319" y="390"/>
                  </a:cubicBezTo>
                  <a:cubicBezTo>
                    <a:pt x="321" y="393"/>
                    <a:pt x="322" y="396"/>
                    <a:pt x="324" y="398"/>
                  </a:cubicBezTo>
                  <a:cubicBezTo>
                    <a:pt x="325" y="399"/>
                    <a:pt x="328" y="401"/>
                    <a:pt x="330" y="401"/>
                  </a:cubicBezTo>
                  <a:cubicBezTo>
                    <a:pt x="341" y="405"/>
                    <a:pt x="353" y="412"/>
                    <a:pt x="360" y="421"/>
                  </a:cubicBezTo>
                  <a:cubicBezTo>
                    <a:pt x="364" y="426"/>
                    <a:pt x="366" y="427"/>
                    <a:pt x="372" y="429"/>
                  </a:cubicBezTo>
                  <a:cubicBezTo>
                    <a:pt x="380" y="432"/>
                    <a:pt x="388" y="436"/>
                    <a:pt x="397" y="437"/>
                  </a:cubicBezTo>
                  <a:cubicBezTo>
                    <a:pt x="399" y="437"/>
                    <a:pt x="401" y="436"/>
                    <a:pt x="404" y="437"/>
                  </a:cubicBezTo>
                  <a:cubicBezTo>
                    <a:pt x="405" y="437"/>
                    <a:pt x="409" y="440"/>
                    <a:pt x="410" y="441"/>
                  </a:cubicBezTo>
                  <a:cubicBezTo>
                    <a:pt x="410" y="442"/>
                    <a:pt x="411" y="444"/>
                    <a:pt x="412" y="444"/>
                  </a:cubicBezTo>
                  <a:cubicBezTo>
                    <a:pt x="413" y="445"/>
                    <a:pt x="414" y="445"/>
                    <a:pt x="415" y="446"/>
                  </a:cubicBezTo>
                  <a:cubicBezTo>
                    <a:pt x="416" y="447"/>
                    <a:pt x="417" y="449"/>
                    <a:pt x="418" y="449"/>
                  </a:cubicBezTo>
                  <a:cubicBezTo>
                    <a:pt x="419" y="450"/>
                    <a:pt x="420" y="449"/>
                    <a:pt x="422" y="450"/>
                  </a:cubicBezTo>
                  <a:cubicBezTo>
                    <a:pt x="425" y="451"/>
                    <a:pt x="426" y="454"/>
                    <a:pt x="429" y="456"/>
                  </a:cubicBezTo>
                  <a:cubicBezTo>
                    <a:pt x="435" y="460"/>
                    <a:pt x="443" y="462"/>
                    <a:pt x="450" y="465"/>
                  </a:cubicBezTo>
                  <a:cubicBezTo>
                    <a:pt x="456" y="467"/>
                    <a:pt x="462" y="467"/>
                    <a:pt x="464" y="474"/>
                  </a:cubicBezTo>
                  <a:cubicBezTo>
                    <a:pt x="466" y="474"/>
                    <a:pt x="469" y="473"/>
                    <a:pt x="471" y="473"/>
                  </a:cubicBezTo>
                  <a:cubicBezTo>
                    <a:pt x="475" y="473"/>
                    <a:pt x="478" y="474"/>
                    <a:pt x="481" y="475"/>
                  </a:cubicBezTo>
                  <a:cubicBezTo>
                    <a:pt x="485" y="476"/>
                    <a:pt x="487" y="476"/>
                    <a:pt x="490" y="478"/>
                  </a:cubicBezTo>
                  <a:cubicBezTo>
                    <a:pt x="493" y="480"/>
                    <a:pt x="495" y="482"/>
                    <a:pt x="497" y="483"/>
                  </a:cubicBezTo>
                  <a:cubicBezTo>
                    <a:pt x="502" y="485"/>
                    <a:pt x="508" y="487"/>
                    <a:pt x="512" y="490"/>
                  </a:cubicBezTo>
                  <a:cubicBezTo>
                    <a:pt x="517" y="492"/>
                    <a:pt x="522" y="492"/>
                    <a:pt x="528" y="493"/>
                  </a:cubicBezTo>
                  <a:cubicBezTo>
                    <a:pt x="534" y="495"/>
                    <a:pt x="538" y="498"/>
                    <a:pt x="544" y="499"/>
                  </a:cubicBezTo>
                  <a:cubicBezTo>
                    <a:pt x="548" y="499"/>
                    <a:pt x="553" y="500"/>
                    <a:pt x="557" y="499"/>
                  </a:cubicBezTo>
                  <a:cubicBezTo>
                    <a:pt x="561" y="499"/>
                    <a:pt x="564" y="496"/>
                    <a:pt x="567" y="494"/>
                  </a:cubicBezTo>
                  <a:cubicBezTo>
                    <a:pt x="570" y="493"/>
                    <a:pt x="573" y="493"/>
                    <a:pt x="575" y="492"/>
                  </a:cubicBezTo>
                  <a:cubicBezTo>
                    <a:pt x="578" y="491"/>
                    <a:pt x="579" y="489"/>
                    <a:pt x="581" y="488"/>
                  </a:cubicBezTo>
                  <a:cubicBezTo>
                    <a:pt x="591" y="482"/>
                    <a:pt x="605" y="487"/>
                    <a:pt x="616" y="491"/>
                  </a:cubicBezTo>
                  <a:cubicBezTo>
                    <a:pt x="618" y="491"/>
                    <a:pt x="621" y="492"/>
                    <a:pt x="623" y="493"/>
                  </a:cubicBezTo>
                  <a:cubicBezTo>
                    <a:pt x="625" y="494"/>
                    <a:pt x="627" y="497"/>
                    <a:pt x="629" y="499"/>
                  </a:cubicBezTo>
                  <a:cubicBezTo>
                    <a:pt x="634" y="503"/>
                    <a:pt x="639" y="506"/>
                    <a:pt x="643" y="510"/>
                  </a:cubicBezTo>
                  <a:cubicBezTo>
                    <a:pt x="648" y="515"/>
                    <a:pt x="652" y="519"/>
                    <a:pt x="656" y="524"/>
                  </a:cubicBezTo>
                  <a:cubicBezTo>
                    <a:pt x="659" y="527"/>
                    <a:pt x="661" y="529"/>
                    <a:pt x="664" y="531"/>
                  </a:cubicBezTo>
                  <a:cubicBezTo>
                    <a:pt x="664" y="530"/>
                    <a:pt x="665" y="529"/>
                    <a:pt x="665" y="527"/>
                  </a:cubicBezTo>
                  <a:cubicBezTo>
                    <a:pt x="666" y="524"/>
                    <a:pt x="667" y="519"/>
                    <a:pt x="668" y="516"/>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7" name="Freeform 472"/>
            <p:cNvSpPr>
              <a:spLocks/>
            </p:cNvSpPr>
            <p:nvPr/>
          </p:nvSpPr>
          <p:spPr bwMode="auto">
            <a:xfrm>
              <a:off x="15159038" y="6527800"/>
              <a:ext cx="382588" cy="434975"/>
            </a:xfrm>
            <a:custGeom>
              <a:avLst/>
              <a:gdLst>
                <a:gd name="T0" fmla="*/ 83 w 102"/>
                <a:gd name="T1" fmla="*/ 58 h 116"/>
                <a:gd name="T2" fmla="*/ 81 w 102"/>
                <a:gd name="T3" fmla="*/ 37 h 116"/>
                <a:gd name="T4" fmla="*/ 81 w 102"/>
                <a:gd name="T5" fmla="*/ 15 h 116"/>
                <a:gd name="T6" fmla="*/ 83 w 102"/>
                <a:gd name="T7" fmla="*/ 1 h 116"/>
                <a:gd name="T8" fmla="*/ 65 w 102"/>
                <a:gd name="T9" fmla="*/ 1 h 116"/>
                <a:gd name="T10" fmla="*/ 43 w 102"/>
                <a:gd name="T11" fmla="*/ 3 h 116"/>
                <a:gd name="T12" fmla="*/ 33 w 102"/>
                <a:gd name="T13" fmla="*/ 7 h 116"/>
                <a:gd name="T14" fmla="*/ 32 w 102"/>
                <a:gd name="T15" fmla="*/ 18 h 116"/>
                <a:gd name="T16" fmla="*/ 22 w 102"/>
                <a:gd name="T17" fmla="*/ 19 h 116"/>
                <a:gd name="T18" fmla="*/ 37 w 102"/>
                <a:gd name="T19" fmla="*/ 31 h 116"/>
                <a:gd name="T20" fmla="*/ 48 w 102"/>
                <a:gd name="T21" fmla="*/ 43 h 116"/>
                <a:gd name="T22" fmla="*/ 33 w 102"/>
                <a:gd name="T23" fmla="*/ 52 h 116"/>
                <a:gd name="T24" fmla="*/ 9 w 102"/>
                <a:gd name="T25" fmla="*/ 59 h 116"/>
                <a:gd name="T26" fmla="*/ 2 w 102"/>
                <a:gd name="T27" fmla="*/ 69 h 116"/>
                <a:gd name="T28" fmla="*/ 4 w 102"/>
                <a:gd name="T29" fmla="*/ 79 h 116"/>
                <a:gd name="T30" fmla="*/ 1 w 102"/>
                <a:gd name="T31" fmla="*/ 90 h 116"/>
                <a:gd name="T32" fmla="*/ 0 w 102"/>
                <a:gd name="T33" fmla="*/ 94 h 116"/>
                <a:gd name="T34" fmla="*/ 0 w 102"/>
                <a:gd name="T35" fmla="*/ 94 h 116"/>
                <a:gd name="T36" fmla="*/ 23 w 102"/>
                <a:gd name="T37" fmla="*/ 111 h 116"/>
                <a:gd name="T38" fmla="*/ 43 w 102"/>
                <a:gd name="T39" fmla="*/ 111 h 116"/>
                <a:gd name="T40" fmla="*/ 56 w 102"/>
                <a:gd name="T41" fmla="*/ 116 h 116"/>
                <a:gd name="T42" fmla="*/ 57 w 102"/>
                <a:gd name="T43" fmla="*/ 113 h 116"/>
                <a:gd name="T44" fmla="*/ 68 w 102"/>
                <a:gd name="T45" fmla="*/ 107 h 116"/>
                <a:gd name="T46" fmla="*/ 75 w 102"/>
                <a:gd name="T47" fmla="*/ 97 h 116"/>
                <a:gd name="T48" fmla="*/ 82 w 102"/>
                <a:gd name="T49" fmla="*/ 90 h 116"/>
                <a:gd name="T50" fmla="*/ 84 w 102"/>
                <a:gd name="T51" fmla="*/ 79 h 116"/>
                <a:gd name="T52" fmla="*/ 96 w 102"/>
                <a:gd name="T53" fmla="*/ 72 h 116"/>
                <a:gd name="T54" fmla="*/ 102 w 102"/>
                <a:gd name="T55" fmla="*/ 63 h 116"/>
                <a:gd name="T56" fmla="*/ 83 w 102"/>
                <a:gd name="T5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116">
                  <a:moveTo>
                    <a:pt x="83" y="58"/>
                  </a:moveTo>
                  <a:cubicBezTo>
                    <a:pt x="81" y="52"/>
                    <a:pt x="81" y="43"/>
                    <a:pt x="81" y="37"/>
                  </a:cubicBezTo>
                  <a:cubicBezTo>
                    <a:pt x="81" y="30"/>
                    <a:pt x="80" y="22"/>
                    <a:pt x="81" y="15"/>
                  </a:cubicBezTo>
                  <a:cubicBezTo>
                    <a:pt x="81" y="11"/>
                    <a:pt x="83" y="5"/>
                    <a:pt x="83" y="1"/>
                  </a:cubicBezTo>
                  <a:cubicBezTo>
                    <a:pt x="77" y="2"/>
                    <a:pt x="72" y="0"/>
                    <a:pt x="65" y="1"/>
                  </a:cubicBezTo>
                  <a:cubicBezTo>
                    <a:pt x="57" y="3"/>
                    <a:pt x="51" y="4"/>
                    <a:pt x="43" y="3"/>
                  </a:cubicBezTo>
                  <a:cubicBezTo>
                    <a:pt x="36" y="3"/>
                    <a:pt x="34" y="1"/>
                    <a:pt x="33" y="7"/>
                  </a:cubicBezTo>
                  <a:cubicBezTo>
                    <a:pt x="32" y="10"/>
                    <a:pt x="33" y="15"/>
                    <a:pt x="32" y="18"/>
                  </a:cubicBezTo>
                  <a:cubicBezTo>
                    <a:pt x="29" y="19"/>
                    <a:pt x="25" y="19"/>
                    <a:pt x="22" y="19"/>
                  </a:cubicBezTo>
                  <a:cubicBezTo>
                    <a:pt x="26" y="25"/>
                    <a:pt x="32" y="27"/>
                    <a:pt x="37" y="31"/>
                  </a:cubicBezTo>
                  <a:cubicBezTo>
                    <a:pt x="40" y="33"/>
                    <a:pt x="47" y="40"/>
                    <a:pt x="48" y="43"/>
                  </a:cubicBezTo>
                  <a:cubicBezTo>
                    <a:pt x="51" y="52"/>
                    <a:pt x="39" y="52"/>
                    <a:pt x="33" y="52"/>
                  </a:cubicBezTo>
                  <a:cubicBezTo>
                    <a:pt x="22" y="52"/>
                    <a:pt x="16" y="50"/>
                    <a:pt x="9" y="59"/>
                  </a:cubicBezTo>
                  <a:cubicBezTo>
                    <a:pt x="7" y="62"/>
                    <a:pt x="3" y="65"/>
                    <a:pt x="2" y="69"/>
                  </a:cubicBezTo>
                  <a:cubicBezTo>
                    <a:pt x="2" y="73"/>
                    <a:pt x="4" y="76"/>
                    <a:pt x="4" y="79"/>
                  </a:cubicBezTo>
                  <a:cubicBezTo>
                    <a:pt x="3" y="82"/>
                    <a:pt x="2" y="87"/>
                    <a:pt x="1" y="90"/>
                  </a:cubicBezTo>
                  <a:cubicBezTo>
                    <a:pt x="1" y="92"/>
                    <a:pt x="0" y="93"/>
                    <a:pt x="0" y="94"/>
                  </a:cubicBezTo>
                  <a:cubicBezTo>
                    <a:pt x="0" y="94"/>
                    <a:pt x="0" y="94"/>
                    <a:pt x="0" y="94"/>
                  </a:cubicBezTo>
                  <a:cubicBezTo>
                    <a:pt x="7" y="100"/>
                    <a:pt x="14" y="108"/>
                    <a:pt x="23" y="111"/>
                  </a:cubicBezTo>
                  <a:cubicBezTo>
                    <a:pt x="29" y="113"/>
                    <a:pt x="36" y="110"/>
                    <a:pt x="43" y="111"/>
                  </a:cubicBezTo>
                  <a:cubicBezTo>
                    <a:pt x="48" y="112"/>
                    <a:pt x="52" y="114"/>
                    <a:pt x="56" y="116"/>
                  </a:cubicBezTo>
                  <a:cubicBezTo>
                    <a:pt x="56" y="115"/>
                    <a:pt x="57" y="114"/>
                    <a:pt x="57" y="113"/>
                  </a:cubicBezTo>
                  <a:cubicBezTo>
                    <a:pt x="61" y="109"/>
                    <a:pt x="64" y="109"/>
                    <a:pt x="68" y="107"/>
                  </a:cubicBezTo>
                  <a:cubicBezTo>
                    <a:pt x="71" y="104"/>
                    <a:pt x="72" y="100"/>
                    <a:pt x="75" y="97"/>
                  </a:cubicBezTo>
                  <a:cubicBezTo>
                    <a:pt x="78" y="94"/>
                    <a:pt x="80" y="95"/>
                    <a:pt x="82" y="90"/>
                  </a:cubicBezTo>
                  <a:cubicBezTo>
                    <a:pt x="83" y="86"/>
                    <a:pt x="81" y="82"/>
                    <a:pt x="84" y="79"/>
                  </a:cubicBezTo>
                  <a:cubicBezTo>
                    <a:pt x="87" y="76"/>
                    <a:pt x="92" y="75"/>
                    <a:pt x="96" y="72"/>
                  </a:cubicBezTo>
                  <a:cubicBezTo>
                    <a:pt x="99" y="69"/>
                    <a:pt x="100" y="67"/>
                    <a:pt x="102" y="63"/>
                  </a:cubicBezTo>
                  <a:cubicBezTo>
                    <a:pt x="95" y="63"/>
                    <a:pt x="88" y="67"/>
                    <a:pt x="83" y="5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8" name="Freeform 473"/>
            <p:cNvSpPr>
              <a:spLocks/>
            </p:cNvSpPr>
            <p:nvPr/>
          </p:nvSpPr>
          <p:spPr bwMode="auto">
            <a:xfrm>
              <a:off x="15459075" y="6464300"/>
              <a:ext cx="112713" cy="315913"/>
            </a:xfrm>
            <a:custGeom>
              <a:avLst/>
              <a:gdLst>
                <a:gd name="T0" fmla="*/ 25 w 30"/>
                <a:gd name="T1" fmla="*/ 6 h 84"/>
                <a:gd name="T2" fmla="*/ 26 w 30"/>
                <a:gd name="T3" fmla="*/ 1 h 84"/>
                <a:gd name="T4" fmla="*/ 11 w 30"/>
                <a:gd name="T5" fmla="*/ 15 h 84"/>
                <a:gd name="T6" fmla="*/ 3 w 30"/>
                <a:gd name="T7" fmla="*/ 18 h 84"/>
                <a:gd name="T8" fmla="*/ 1 w 30"/>
                <a:gd name="T9" fmla="*/ 32 h 84"/>
                <a:gd name="T10" fmla="*/ 1 w 30"/>
                <a:gd name="T11" fmla="*/ 54 h 84"/>
                <a:gd name="T12" fmla="*/ 3 w 30"/>
                <a:gd name="T13" fmla="*/ 75 h 84"/>
                <a:gd name="T14" fmla="*/ 22 w 30"/>
                <a:gd name="T15" fmla="*/ 80 h 84"/>
                <a:gd name="T16" fmla="*/ 22 w 30"/>
                <a:gd name="T17" fmla="*/ 79 h 84"/>
                <a:gd name="T18" fmla="*/ 25 w 30"/>
                <a:gd name="T19" fmla="*/ 73 h 84"/>
                <a:gd name="T20" fmla="*/ 24 w 30"/>
                <a:gd name="T21" fmla="*/ 72 h 84"/>
                <a:gd name="T22" fmla="*/ 18 w 30"/>
                <a:gd name="T23" fmla="*/ 74 h 84"/>
                <a:gd name="T24" fmla="*/ 14 w 30"/>
                <a:gd name="T25" fmla="*/ 67 h 84"/>
                <a:gd name="T26" fmla="*/ 22 w 30"/>
                <a:gd name="T27" fmla="*/ 59 h 84"/>
                <a:gd name="T28" fmla="*/ 26 w 30"/>
                <a:gd name="T29" fmla="*/ 27 h 84"/>
                <a:gd name="T30" fmla="*/ 25 w 3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4">
                  <a:moveTo>
                    <a:pt x="25" y="6"/>
                  </a:moveTo>
                  <a:cubicBezTo>
                    <a:pt x="25" y="5"/>
                    <a:pt x="26" y="3"/>
                    <a:pt x="26" y="1"/>
                  </a:cubicBezTo>
                  <a:cubicBezTo>
                    <a:pt x="17" y="0"/>
                    <a:pt x="17" y="11"/>
                    <a:pt x="11" y="15"/>
                  </a:cubicBezTo>
                  <a:cubicBezTo>
                    <a:pt x="8" y="17"/>
                    <a:pt x="6" y="17"/>
                    <a:pt x="3" y="18"/>
                  </a:cubicBezTo>
                  <a:cubicBezTo>
                    <a:pt x="3" y="22"/>
                    <a:pt x="1" y="28"/>
                    <a:pt x="1" y="32"/>
                  </a:cubicBezTo>
                  <a:cubicBezTo>
                    <a:pt x="0" y="39"/>
                    <a:pt x="1" y="47"/>
                    <a:pt x="1" y="54"/>
                  </a:cubicBezTo>
                  <a:cubicBezTo>
                    <a:pt x="1" y="60"/>
                    <a:pt x="1" y="69"/>
                    <a:pt x="3" y="75"/>
                  </a:cubicBezTo>
                  <a:cubicBezTo>
                    <a:pt x="8" y="84"/>
                    <a:pt x="15" y="80"/>
                    <a:pt x="22" y="80"/>
                  </a:cubicBezTo>
                  <a:cubicBezTo>
                    <a:pt x="22" y="79"/>
                    <a:pt x="22" y="79"/>
                    <a:pt x="22" y="79"/>
                  </a:cubicBezTo>
                  <a:cubicBezTo>
                    <a:pt x="23" y="76"/>
                    <a:pt x="24" y="74"/>
                    <a:pt x="25" y="73"/>
                  </a:cubicBezTo>
                  <a:cubicBezTo>
                    <a:pt x="25" y="72"/>
                    <a:pt x="24" y="72"/>
                    <a:pt x="24" y="72"/>
                  </a:cubicBezTo>
                  <a:cubicBezTo>
                    <a:pt x="21" y="71"/>
                    <a:pt x="20" y="74"/>
                    <a:pt x="18" y="74"/>
                  </a:cubicBezTo>
                  <a:cubicBezTo>
                    <a:pt x="18" y="71"/>
                    <a:pt x="17" y="68"/>
                    <a:pt x="14" y="67"/>
                  </a:cubicBezTo>
                  <a:cubicBezTo>
                    <a:pt x="14" y="65"/>
                    <a:pt x="20" y="62"/>
                    <a:pt x="22" y="59"/>
                  </a:cubicBezTo>
                  <a:cubicBezTo>
                    <a:pt x="28" y="49"/>
                    <a:pt x="25" y="38"/>
                    <a:pt x="26" y="27"/>
                  </a:cubicBezTo>
                  <a:cubicBezTo>
                    <a:pt x="27" y="24"/>
                    <a:pt x="30" y="6"/>
                    <a:pt x="25"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9" name="Freeform 474"/>
            <p:cNvSpPr>
              <a:spLocks/>
            </p:cNvSpPr>
            <p:nvPr/>
          </p:nvSpPr>
          <p:spPr bwMode="auto">
            <a:xfrm>
              <a:off x="15368588" y="6884988"/>
              <a:ext cx="244475" cy="138113"/>
            </a:xfrm>
            <a:custGeom>
              <a:avLst/>
              <a:gdLst>
                <a:gd name="T0" fmla="*/ 64 w 65"/>
                <a:gd name="T1" fmla="*/ 23 h 37"/>
                <a:gd name="T2" fmla="*/ 49 w 65"/>
                <a:gd name="T3" fmla="*/ 17 h 37"/>
                <a:gd name="T4" fmla="*/ 35 w 65"/>
                <a:gd name="T5" fmla="*/ 9 h 37"/>
                <a:gd name="T6" fmla="*/ 26 w 65"/>
                <a:gd name="T7" fmla="*/ 5 h 37"/>
                <a:gd name="T8" fmla="*/ 21 w 65"/>
                <a:gd name="T9" fmla="*/ 0 h 37"/>
                <a:gd name="T10" fmla="*/ 19 w 65"/>
                <a:gd name="T11" fmla="*/ 2 h 37"/>
                <a:gd name="T12" fmla="*/ 12 w 65"/>
                <a:gd name="T13" fmla="*/ 12 h 37"/>
                <a:gd name="T14" fmla="*/ 1 w 65"/>
                <a:gd name="T15" fmla="*/ 18 h 37"/>
                <a:gd name="T16" fmla="*/ 0 w 65"/>
                <a:gd name="T17" fmla="*/ 21 h 37"/>
                <a:gd name="T18" fmla="*/ 3 w 65"/>
                <a:gd name="T19" fmla="*/ 23 h 37"/>
                <a:gd name="T20" fmla="*/ 10 w 65"/>
                <a:gd name="T21" fmla="*/ 28 h 37"/>
                <a:gd name="T22" fmla="*/ 20 w 65"/>
                <a:gd name="T23" fmla="*/ 28 h 37"/>
                <a:gd name="T24" fmla="*/ 27 w 65"/>
                <a:gd name="T25" fmla="*/ 31 h 37"/>
                <a:gd name="T26" fmla="*/ 48 w 65"/>
                <a:gd name="T27" fmla="*/ 36 h 37"/>
                <a:gd name="T28" fmla="*/ 59 w 65"/>
                <a:gd name="T29" fmla="*/ 36 h 37"/>
                <a:gd name="T30" fmla="*/ 63 w 65"/>
                <a:gd name="T31" fmla="*/ 34 h 37"/>
                <a:gd name="T32" fmla="*/ 64 w 65"/>
                <a:gd name="T33"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7">
                  <a:moveTo>
                    <a:pt x="64" y="23"/>
                  </a:moveTo>
                  <a:cubicBezTo>
                    <a:pt x="62" y="15"/>
                    <a:pt x="55" y="16"/>
                    <a:pt x="49" y="17"/>
                  </a:cubicBezTo>
                  <a:cubicBezTo>
                    <a:pt x="41" y="17"/>
                    <a:pt x="40" y="13"/>
                    <a:pt x="35" y="9"/>
                  </a:cubicBezTo>
                  <a:cubicBezTo>
                    <a:pt x="32" y="7"/>
                    <a:pt x="29" y="7"/>
                    <a:pt x="26" y="5"/>
                  </a:cubicBezTo>
                  <a:cubicBezTo>
                    <a:pt x="24" y="4"/>
                    <a:pt x="23" y="2"/>
                    <a:pt x="21" y="0"/>
                  </a:cubicBezTo>
                  <a:cubicBezTo>
                    <a:pt x="20" y="1"/>
                    <a:pt x="20" y="2"/>
                    <a:pt x="19" y="2"/>
                  </a:cubicBezTo>
                  <a:cubicBezTo>
                    <a:pt x="16" y="5"/>
                    <a:pt x="15" y="9"/>
                    <a:pt x="12" y="12"/>
                  </a:cubicBezTo>
                  <a:cubicBezTo>
                    <a:pt x="8" y="14"/>
                    <a:pt x="5" y="14"/>
                    <a:pt x="1" y="18"/>
                  </a:cubicBezTo>
                  <a:cubicBezTo>
                    <a:pt x="1" y="19"/>
                    <a:pt x="0" y="20"/>
                    <a:pt x="0" y="21"/>
                  </a:cubicBezTo>
                  <a:cubicBezTo>
                    <a:pt x="1" y="22"/>
                    <a:pt x="2" y="23"/>
                    <a:pt x="3" y="23"/>
                  </a:cubicBezTo>
                  <a:cubicBezTo>
                    <a:pt x="6" y="25"/>
                    <a:pt x="8" y="27"/>
                    <a:pt x="10" y="28"/>
                  </a:cubicBezTo>
                  <a:cubicBezTo>
                    <a:pt x="13" y="29"/>
                    <a:pt x="16" y="28"/>
                    <a:pt x="20" y="28"/>
                  </a:cubicBezTo>
                  <a:cubicBezTo>
                    <a:pt x="22" y="29"/>
                    <a:pt x="24" y="30"/>
                    <a:pt x="27" y="31"/>
                  </a:cubicBezTo>
                  <a:cubicBezTo>
                    <a:pt x="34" y="34"/>
                    <a:pt x="41" y="36"/>
                    <a:pt x="48" y="36"/>
                  </a:cubicBezTo>
                  <a:cubicBezTo>
                    <a:pt x="52" y="37"/>
                    <a:pt x="56" y="37"/>
                    <a:pt x="59" y="36"/>
                  </a:cubicBezTo>
                  <a:cubicBezTo>
                    <a:pt x="61" y="35"/>
                    <a:pt x="62" y="34"/>
                    <a:pt x="63" y="34"/>
                  </a:cubicBezTo>
                  <a:cubicBezTo>
                    <a:pt x="64" y="30"/>
                    <a:pt x="65" y="26"/>
                    <a:pt x="64"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0" name="Freeform 475"/>
            <p:cNvSpPr>
              <a:spLocks/>
            </p:cNvSpPr>
            <p:nvPr/>
          </p:nvSpPr>
          <p:spPr bwMode="auto">
            <a:xfrm>
              <a:off x="15447963" y="6731000"/>
              <a:ext cx="606425" cy="341313"/>
            </a:xfrm>
            <a:custGeom>
              <a:avLst/>
              <a:gdLst>
                <a:gd name="T0" fmla="*/ 70 w 162"/>
                <a:gd name="T1" fmla="*/ 73 h 91"/>
                <a:gd name="T2" fmla="*/ 70 w 162"/>
                <a:gd name="T3" fmla="*/ 61 h 91"/>
                <a:gd name="T4" fmla="*/ 82 w 162"/>
                <a:gd name="T5" fmla="*/ 58 h 91"/>
                <a:gd name="T6" fmla="*/ 92 w 162"/>
                <a:gd name="T7" fmla="*/ 55 h 91"/>
                <a:gd name="T8" fmla="*/ 103 w 162"/>
                <a:gd name="T9" fmla="*/ 52 h 91"/>
                <a:gd name="T10" fmla="*/ 111 w 162"/>
                <a:gd name="T11" fmla="*/ 44 h 91"/>
                <a:gd name="T12" fmla="*/ 119 w 162"/>
                <a:gd name="T13" fmla="*/ 35 h 91"/>
                <a:gd name="T14" fmla="*/ 131 w 162"/>
                <a:gd name="T15" fmla="*/ 35 h 91"/>
                <a:gd name="T16" fmla="*/ 148 w 162"/>
                <a:gd name="T17" fmla="*/ 32 h 91"/>
                <a:gd name="T18" fmla="*/ 162 w 162"/>
                <a:gd name="T19" fmla="*/ 25 h 91"/>
                <a:gd name="T20" fmla="*/ 148 w 162"/>
                <a:gd name="T21" fmla="*/ 14 h 91"/>
                <a:gd name="T22" fmla="*/ 140 w 162"/>
                <a:gd name="T23" fmla="*/ 9 h 91"/>
                <a:gd name="T24" fmla="*/ 133 w 162"/>
                <a:gd name="T25" fmla="*/ 4 h 91"/>
                <a:gd name="T26" fmla="*/ 123 w 162"/>
                <a:gd name="T27" fmla="*/ 3 h 91"/>
                <a:gd name="T28" fmla="*/ 115 w 162"/>
                <a:gd name="T29" fmla="*/ 0 h 91"/>
                <a:gd name="T30" fmla="*/ 108 w 162"/>
                <a:gd name="T31" fmla="*/ 3 h 91"/>
                <a:gd name="T32" fmla="*/ 98 w 162"/>
                <a:gd name="T33" fmla="*/ 1 h 91"/>
                <a:gd name="T34" fmla="*/ 89 w 162"/>
                <a:gd name="T35" fmla="*/ 1 h 91"/>
                <a:gd name="T36" fmla="*/ 65 w 162"/>
                <a:gd name="T37" fmla="*/ 5 h 91"/>
                <a:gd name="T38" fmla="*/ 52 w 162"/>
                <a:gd name="T39" fmla="*/ 5 h 91"/>
                <a:gd name="T40" fmla="*/ 42 w 162"/>
                <a:gd name="T41" fmla="*/ 3 h 91"/>
                <a:gd name="T42" fmla="*/ 31 w 162"/>
                <a:gd name="T43" fmla="*/ 5 h 91"/>
                <a:gd name="T44" fmla="*/ 28 w 162"/>
                <a:gd name="T45" fmla="*/ 2 h 91"/>
                <a:gd name="T46" fmla="*/ 25 w 162"/>
                <a:gd name="T47" fmla="*/ 8 h 91"/>
                <a:gd name="T48" fmla="*/ 19 w 162"/>
                <a:gd name="T49" fmla="*/ 18 h 91"/>
                <a:gd name="T50" fmla="*/ 7 w 162"/>
                <a:gd name="T51" fmla="*/ 25 h 91"/>
                <a:gd name="T52" fmla="*/ 5 w 162"/>
                <a:gd name="T53" fmla="*/ 36 h 91"/>
                <a:gd name="T54" fmla="*/ 0 w 162"/>
                <a:gd name="T55" fmla="*/ 41 h 91"/>
                <a:gd name="T56" fmla="*/ 5 w 162"/>
                <a:gd name="T57" fmla="*/ 46 h 91"/>
                <a:gd name="T58" fmla="*/ 14 w 162"/>
                <a:gd name="T59" fmla="*/ 50 h 91"/>
                <a:gd name="T60" fmla="*/ 28 w 162"/>
                <a:gd name="T61" fmla="*/ 58 h 91"/>
                <a:gd name="T62" fmla="*/ 43 w 162"/>
                <a:gd name="T63" fmla="*/ 64 h 91"/>
                <a:gd name="T64" fmla="*/ 42 w 162"/>
                <a:gd name="T65" fmla="*/ 75 h 91"/>
                <a:gd name="T66" fmla="*/ 45 w 162"/>
                <a:gd name="T67" fmla="*/ 74 h 91"/>
                <a:gd name="T68" fmla="*/ 52 w 162"/>
                <a:gd name="T69" fmla="*/ 80 h 91"/>
                <a:gd name="T70" fmla="*/ 51 w 162"/>
                <a:gd name="T71" fmla="*/ 89 h 91"/>
                <a:gd name="T72" fmla="*/ 52 w 162"/>
                <a:gd name="T73" fmla="*/ 91 h 91"/>
                <a:gd name="T74" fmla="*/ 57 w 162"/>
                <a:gd name="T75" fmla="*/ 84 h 91"/>
                <a:gd name="T76" fmla="*/ 70 w 162"/>
                <a:gd name="T77" fmla="*/ 7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91">
                  <a:moveTo>
                    <a:pt x="70" y="73"/>
                  </a:moveTo>
                  <a:cubicBezTo>
                    <a:pt x="71" y="70"/>
                    <a:pt x="68" y="64"/>
                    <a:pt x="70" y="61"/>
                  </a:cubicBezTo>
                  <a:cubicBezTo>
                    <a:pt x="72" y="58"/>
                    <a:pt x="79" y="60"/>
                    <a:pt x="82" y="58"/>
                  </a:cubicBezTo>
                  <a:cubicBezTo>
                    <a:pt x="88" y="56"/>
                    <a:pt x="86" y="54"/>
                    <a:pt x="92" y="55"/>
                  </a:cubicBezTo>
                  <a:cubicBezTo>
                    <a:pt x="98" y="56"/>
                    <a:pt x="97" y="57"/>
                    <a:pt x="103" y="52"/>
                  </a:cubicBezTo>
                  <a:cubicBezTo>
                    <a:pt x="105" y="49"/>
                    <a:pt x="109" y="47"/>
                    <a:pt x="111" y="44"/>
                  </a:cubicBezTo>
                  <a:cubicBezTo>
                    <a:pt x="114" y="40"/>
                    <a:pt x="113" y="36"/>
                    <a:pt x="119" y="35"/>
                  </a:cubicBezTo>
                  <a:cubicBezTo>
                    <a:pt x="122" y="34"/>
                    <a:pt x="127" y="35"/>
                    <a:pt x="131" y="35"/>
                  </a:cubicBezTo>
                  <a:cubicBezTo>
                    <a:pt x="137" y="35"/>
                    <a:pt x="142" y="33"/>
                    <a:pt x="148" y="32"/>
                  </a:cubicBezTo>
                  <a:cubicBezTo>
                    <a:pt x="153" y="31"/>
                    <a:pt x="157" y="27"/>
                    <a:pt x="162" y="25"/>
                  </a:cubicBezTo>
                  <a:cubicBezTo>
                    <a:pt x="161" y="20"/>
                    <a:pt x="152" y="16"/>
                    <a:pt x="148" y="14"/>
                  </a:cubicBezTo>
                  <a:cubicBezTo>
                    <a:pt x="145" y="12"/>
                    <a:pt x="142" y="12"/>
                    <a:pt x="140" y="9"/>
                  </a:cubicBezTo>
                  <a:cubicBezTo>
                    <a:pt x="137" y="7"/>
                    <a:pt x="137" y="5"/>
                    <a:pt x="133" y="4"/>
                  </a:cubicBezTo>
                  <a:cubicBezTo>
                    <a:pt x="129" y="3"/>
                    <a:pt x="126" y="4"/>
                    <a:pt x="123" y="3"/>
                  </a:cubicBezTo>
                  <a:cubicBezTo>
                    <a:pt x="120" y="2"/>
                    <a:pt x="118" y="0"/>
                    <a:pt x="115" y="0"/>
                  </a:cubicBezTo>
                  <a:cubicBezTo>
                    <a:pt x="112" y="0"/>
                    <a:pt x="110" y="2"/>
                    <a:pt x="108" y="3"/>
                  </a:cubicBezTo>
                  <a:cubicBezTo>
                    <a:pt x="104" y="4"/>
                    <a:pt x="102" y="2"/>
                    <a:pt x="98" y="1"/>
                  </a:cubicBezTo>
                  <a:cubicBezTo>
                    <a:pt x="94" y="0"/>
                    <a:pt x="92" y="0"/>
                    <a:pt x="89" y="1"/>
                  </a:cubicBezTo>
                  <a:cubicBezTo>
                    <a:pt x="81" y="3"/>
                    <a:pt x="74" y="4"/>
                    <a:pt x="65" y="5"/>
                  </a:cubicBezTo>
                  <a:cubicBezTo>
                    <a:pt x="61" y="5"/>
                    <a:pt x="56" y="5"/>
                    <a:pt x="52" y="5"/>
                  </a:cubicBezTo>
                  <a:cubicBezTo>
                    <a:pt x="49" y="4"/>
                    <a:pt x="45" y="3"/>
                    <a:pt x="42" y="3"/>
                  </a:cubicBezTo>
                  <a:cubicBezTo>
                    <a:pt x="38" y="4"/>
                    <a:pt x="35" y="7"/>
                    <a:pt x="31" y="5"/>
                  </a:cubicBezTo>
                  <a:cubicBezTo>
                    <a:pt x="29" y="4"/>
                    <a:pt x="29" y="3"/>
                    <a:pt x="28" y="2"/>
                  </a:cubicBezTo>
                  <a:cubicBezTo>
                    <a:pt x="27" y="3"/>
                    <a:pt x="26" y="5"/>
                    <a:pt x="25" y="8"/>
                  </a:cubicBezTo>
                  <a:cubicBezTo>
                    <a:pt x="23" y="12"/>
                    <a:pt x="23" y="15"/>
                    <a:pt x="19" y="18"/>
                  </a:cubicBezTo>
                  <a:cubicBezTo>
                    <a:pt x="15" y="21"/>
                    <a:pt x="10" y="22"/>
                    <a:pt x="7" y="25"/>
                  </a:cubicBezTo>
                  <a:cubicBezTo>
                    <a:pt x="4" y="28"/>
                    <a:pt x="6" y="32"/>
                    <a:pt x="5" y="36"/>
                  </a:cubicBezTo>
                  <a:cubicBezTo>
                    <a:pt x="4" y="39"/>
                    <a:pt x="2" y="40"/>
                    <a:pt x="0" y="41"/>
                  </a:cubicBezTo>
                  <a:cubicBezTo>
                    <a:pt x="2" y="43"/>
                    <a:pt x="3" y="45"/>
                    <a:pt x="5" y="46"/>
                  </a:cubicBezTo>
                  <a:cubicBezTo>
                    <a:pt x="8" y="48"/>
                    <a:pt x="11" y="48"/>
                    <a:pt x="14" y="50"/>
                  </a:cubicBezTo>
                  <a:cubicBezTo>
                    <a:pt x="19" y="54"/>
                    <a:pt x="20" y="58"/>
                    <a:pt x="28" y="58"/>
                  </a:cubicBezTo>
                  <a:cubicBezTo>
                    <a:pt x="34" y="57"/>
                    <a:pt x="41" y="56"/>
                    <a:pt x="43" y="64"/>
                  </a:cubicBezTo>
                  <a:cubicBezTo>
                    <a:pt x="44" y="67"/>
                    <a:pt x="43" y="71"/>
                    <a:pt x="42" y="75"/>
                  </a:cubicBezTo>
                  <a:cubicBezTo>
                    <a:pt x="43" y="74"/>
                    <a:pt x="44" y="74"/>
                    <a:pt x="45" y="74"/>
                  </a:cubicBezTo>
                  <a:cubicBezTo>
                    <a:pt x="49" y="75"/>
                    <a:pt x="51" y="76"/>
                    <a:pt x="52" y="80"/>
                  </a:cubicBezTo>
                  <a:cubicBezTo>
                    <a:pt x="52" y="82"/>
                    <a:pt x="50" y="86"/>
                    <a:pt x="51" y="89"/>
                  </a:cubicBezTo>
                  <a:cubicBezTo>
                    <a:pt x="51" y="89"/>
                    <a:pt x="51" y="90"/>
                    <a:pt x="52" y="91"/>
                  </a:cubicBezTo>
                  <a:cubicBezTo>
                    <a:pt x="54" y="89"/>
                    <a:pt x="56" y="87"/>
                    <a:pt x="57" y="84"/>
                  </a:cubicBezTo>
                  <a:cubicBezTo>
                    <a:pt x="61" y="78"/>
                    <a:pt x="64" y="75"/>
                    <a:pt x="70" y="7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1" name="Freeform 476"/>
            <p:cNvSpPr>
              <a:spLocks/>
            </p:cNvSpPr>
            <p:nvPr/>
          </p:nvSpPr>
          <p:spPr bwMode="auto">
            <a:xfrm>
              <a:off x="15643225" y="6824663"/>
              <a:ext cx="419100" cy="442913"/>
            </a:xfrm>
            <a:custGeom>
              <a:avLst/>
              <a:gdLst>
                <a:gd name="T0" fmla="*/ 54 w 112"/>
                <a:gd name="T1" fmla="*/ 109 h 118"/>
                <a:gd name="T2" fmla="*/ 72 w 112"/>
                <a:gd name="T3" fmla="*/ 112 h 118"/>
                <a:gd name="T4" fmla="*/ 81 w 112"/>
                <a:gd name="T5" fmla="*/ 112 h 118"/>
                <a:gd name="T6" fmla="*/ 90 w 112"/>
                <a:gd name="T7" fmla="*/ 117 h 118"/>
                <a:gd name="T8" fmla="*/ 100 w 112"/>
                <a:gd name="T9" fmla="*/ 114 h 118"/>
                <a:gd name="T10" fmla="*/ 98 w 112"/>
                <a:gd name="T11" fmla="*/ 112 h 118"/>
                <a:gd name="T12" fmla="*/ 94 w 112"/>
                <a:gd name="T13" fmla="*/ 104 h 118"/>
                <a:gd name="T14" fmla="*/ 100 w 112"/>
                <a:gd name="T15" fmla="*/ 95 h 118"/>
                <a:gd name="T16" fmla="*/ 97 w 112"/>
                <a:gd name="T17" fmla="*/ 90 h 118"/>
                <a:gd name="T18" fmla="*/ 100 w 112"/>
                <a:gd name="T19" fmla="*/ 84 h 118"/>
                <a:gd name="T20" fmla="*/ 104 w 112"/>
                <a:gd name="T21" fmla="*/ 74 h 118"/>
                <a:gd name="T22" fmla="*/ 103 w 112"/>
                <a:gd name="T23" fmla="*/ 46 h 118"/>
                <a:gd name="T24" fmla="*/ 106 w 112"/>
                <a:gd name="T25" fmla="*/ 33 h 118"/>
                <a:gd name="T26" fmla="*/ 111 w 112"/>
                <a:gd name="T27" fmla="*/ 20 h 118"/>
                <a:gd name="T28" fmla="*/ 109 w 112"/>
                <a:gd name="T29" fmla="*/ 9 h 118"/>
                <a:gd name="T30" fmla="*/ 110 w 112"/>
                <a:gd name="T31" fmla="*/ 1 h 118"/>
                <a:gd name="T32" fmla="*/ 110 w 112"/>
                <a:gd name="T33" fmla="*/ 0 h 118"/>
                <a:gd name="T34" fmla="*/ 96 w 112"/>
                <a:gd name="T35" fmla="*/ 7 h 118"/>
                <a:gd name="T36" fmla="*/ 79 w 112"/>
                <a:gd name="T37" fmla="*/ 10 h 118"/>
                <a:gd name="T38" fmla="*/ 67 w 112"/>
                <a:gd name="T39" fmla="*/ 10 h 118"/>
                <a:gd name="T40" fmla="*/ 59 w 112"/>
                <a:gd name="T41" fmla="*/ 19 h 118"/>
                <a:gd name="T42" fmla="*/ 51 w 112"/>
                <a:gd name="T43" fmla="*/ 27 h 118"/>
                <a:gd name="T44" fmla="*/ 40 w 112"/>
                <a:gd name="T45" fmla="*/ 30 h 118"/>
                <a:gd name="T46" fmla="*/ 30 w 112"/>
                <a:gd name="T47" fmla="*/ 33 h 118"/>
                <a:gd name="T48" fmla="*/ 18 w 112"/>
                <a:gd name="T49" fmla="*/ 36 h 118"/>
                <a:gd name="T50" fmla="*/ 18 w 112"/>
                <a:gd name="T51" fmla="*/ 48 h 118"/>
                <a:gd name="T52" fmla="*/ 5 w 112"/>
                <a:gd name="T53" fmla="*/ 59 h 118"/>
                <a:gd name="T54" fmla="*/ 0 w 112"/>
                <a:gd name="T55" fmla="*/ 66 h 118"/>
                <a:gd name="T56" fmla="*/ 5 w 112"/>
                <a:gd name="T57" fmla="*/ 73 h 118"/>
                <a:gd name="T58" fmla="*/ 12 w 112"/>
                <a:gd name="T59" fmla="*/ 77 h 118"/>
                <a:gd name="T60" fmla="*/ 17 w 112"/>
                <a:gd name="T61" fmla="*/ 83 h 118"/>
                <a:gd name="T62" fmla="*/ 31 w 112"/>
                <a:gd name="T63" fmla="*/ 98 h 118"/>
                <a:gd name="T64" fmla="*/ 42 w 112"/>
                <a:gd name="T65" fmla="*/ 111 h 118"/>
                <a:gd name="T66" fmla="*/ 54 w 112"/>
                <a:gd name="T67"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8">
                  <a:moveTo>
                    <a:pt x="54" y="109"/>
                  </a:moveTo>
                  <a:cubicBezTo>
                    <a:pt x="60" y="110"/>
                    <a:pt x="65" y="113"/>
                    <a:pt x="72" y="112"/>
                  </a:cubicBezTo>
                  <a:cubicBezTo>
                    <a:pt x="76" y="111"/>
                    <a:pt x="76" y="110"/>
                    <a:pt x="81" y="112"/>
                  </a:cubicBezTo>
                  <a:cubicBezTo>
                    <a:pt x="84" y="114"/>
                    <a:pt x="87" y="116"/>
                    <a:pt x="90" y="117"/>
                  </a:cubicBezTo>
                  <a:cubicBezTo>
                    <a:pt x="97" y="118"/>
                    <a:pt x="99" y="117"/>
                    <a:pt x="100" y="114"/>
                  </a:cubicBezTo>
                  <a:cubicBezTo>
                    <a:pt x="100" y="114"/>
                    <a:pt x="99" y="113"/>
                    <a:pt x="98" y="112"/>
                  </a:cubicBezTo>
                  <a:cubicBezTo>
                    <a:pt x="95" y="110"/>
                    <a:pt x="94" y="109"/>
                    <a:pt x="94" y="104"/>
                  </a:cubicBezTo>
                  <a:cubicBezTo>
                    <a:pt x="95" y="99"/>
                    <a:pt x="99" y="99"/>
                    <a:pt x="100" y="95"/>
                  </a:cubicBezTo>
                  <a:cubicBezTo>
                    <a:pt x="101" y="92"/>
                    <a:pt x="97" y="92"/>
                    <a:pt x="97" y="90"/>
                  </a:cubicBezTo>
                  <a:cubicBezTo>
                    <a:pt x="97" y="87"/>
                    <a:pt x="99" y="86"/>
                    <a:pt x="100" y="84"/>
                  </a:cubicBezTo>
                  <a:cubicBezTo>
                    <a:pt x="101" y="79"/>
                    <a:pt x="97" y="75"/>
                    <a:pt x="104" y="74"/>
                  </a:cubicBezTo>
                  <a:cubicBezTo>
                    <a:pt x="103" y="65"/>
                    <a:pt x="103" y="55"/>
                    <a:pt x="103" y="46"/>
                  </a:cubicBezTo>
                  <a:cubicBezTo>
                    <a:pt x="103" y="41"/>
                    <a:pt x="103" y="38"/>
                    <a:pt x="106" y="33"/>
                  </a:cubicBezTo>
                  <a:cubicBezTo>
                    <a:pt x="109" y="29"/>
                    <a:pt x="111" y="24"/>
                    <a:pt x="111" y="20"/>
                  </a:cubicBezTo>
                  <a:cubicBezTo>
                    <a:pt x="111" y="16"/>
                    <a:pt x="109" y="13"/>
                    <a:pt x="109" y="9"/>
                  </a:cubicBezTo>
                  <a:cubicBezTo>
                    <a:pt x="109" y="6"/>
                    <a:pt x="112" y="4"/>
                    <a:pt x="110" y="1"/>
                  </a:cubicBezTo>
                  <a:cubicBezTo>
                    <a:pt x="110" y="1"/>
                    <a:pt x="110" y="0"/>
                    <a:pt x="110" y="0"/>
                  </a:cubicBezTo>
                  <a:cubicBezTo>
                    <a:pt x="105" y="2"/>
                    <a:pt x="101" y="6"/>
                    <a:pt x="96" y="7"/>
                  </a:cubicBezTo>
                  <a:cubicBezTo>
                    <a:pt x="90" y="8"/>
                    <a:pt x="85" y="10"/>
                    <a:pt x="79" y="10"/>
                  </a:cubicBezTo>
                  <a:cubicBezTo>
                    <a:pt x="75" y="10"/>
                    <a:pt x="70" y="9"/>
                    <a:pt x="67" y="10"/>
                  </a:cubicBezTo>
                  <a:cubicBezTo>
                    <a:pt x="61" y="11"/>
                    <a:pt x="62" y="15"/>
                    <a:pt x="59" y="19"/>
                  </a:cubicBezTo>
                  <a:cubicBezTo>
                    <a:pt x="57" y="22"/>
                    <a:pt x="53" y="24"/>
                    <a:pt x="51" y="27"/>
                  </a:cubicBezTo>
                  <a:cubicBezTo>
                    <a:pt x="45" y="32"/>
                    <a:pt x="46" y="31"/>
                    <a:pt x="40" y="30"/>
                  </a:cubicBezTo>
                  <a:cubicBezTo>
                    <a:pt x="34" y="29"/>
                    <a:pt x="36" y="31"/>
                    <a:pt x="30" y="33"/>
                  </a:cubicBezTo>
                  <a:cubicBezTo>
                    <a:pt x="27" y="35"/>
                    <a:pt x="20" y="33"/>
                    <a:pt x="18" y="36"/>
                  </a:cubicBezTo>
                  <a:cubicBezTo>
                    <a:pt x="16" y="39"/>
                    <a:pt x="19" y="45"/>
                    <a:pt x="18" y="48"/>
                  </a:cubicBezTo>
                  <a:cubicBezTo>
                    <a:pt x="12" y="50"/>
                    <a:pt x="9" y="53"/>
                    <a:pt x="5" y="59"/>
                  </a:cubicBezTo>
                  <a:cubicBezTo>
                    <a:pt x="4" y="62"/>
                    <a:pt x="2" y="64"/>
                    <a:pt x="0" y="66"/>
                  </a:cubicBezTo>
                  <a:cubicBezTo>
                    <a:pt x="1" y="69"/>
                    <a:pt x="3" y="72"/>
                    <a:pt x="5" y="73"/>
                  </a:cubicBezTo>
                  <a:cubicBezTo>
                    <a:pt x="7" y="75"/>
                    <a:pt x="10" y="75"/>
                    <a:pt x="12" y="77"/>
                  </a:cubicBezTo>
                  <a:cubicBezTo>
                    <a:pt x="14" y="78"/>
                    <a:pt x="16" y="81"/>
                    <a:pt x="17" y="83"/>
                  </a:cubicBezTo>
                  <a:cubicBezTo>
                    <a:pt x="22" y="88"/>
                    <a:pt x="25" y="94"/>
                    <a:pt x="31" y="98"/>
                  </a:cubicBezTo>
                  <a:cubicBezTo>
                    <a:pt x="35" y="100"/>
                    <a:pt x="45" y="106"/>
                    <a:pt x="42" y="111"/>
                  </a:cubicBezTo>
                  <a:cubicBezTo>
                    <a:pt x="46" y="110"/>
                    <a:pt x="49" y="108"/>
                    <a:pt x="54" y="10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2" name="Freeform 477"/>
            <p:cNvSpPr>
              <a:spLocks/>
            </p:cNvSpPr>
            <p:nvPr/>
          </p:nvSpPr>
          <p:spPr bwMode="auto">
            <a:xfrm>
              <a:off x="15789275" y="7229475"/>
              <a:ext cx="314325" cy="288925"/>
            </a:xfrm>
            <a:custGeom>
              <a:avLst/>
              <a:gdLst>
                <a:gd name="T0" fmla="*/ 84 w 84"/>
                <a:gd name="T1" fmla="*/ 33 h 77"/>
                <a:gd name="T2" fmla="*/ 78 w 84"/>
                <a:gd name="T3" fmla="*/ 30 h 77"/>
                <a:gd name="T4" fmla="*/ 64 w 84"/>
                <a:gd name="T5" fmla="*/ 13 h 77"/>
                <a:gd name="T6" fmla="*/ 61 w 84"/>
                <a:gd name="T7" fmla="*/ 6 h 77"/>
                <a:gd name="T8" fmla="*/ 51 w 84"/>
                <a:gd name="T9" fmla="*/ 9 h 77"/>
                <a:gd name="T10" fmla="*/ 42 w 84"/>
                <a:gd name="T11" fmla="*/ 4 h 77"/>
                <a:gd name="T12" fmla="*/ 33 w 84"/>
                <a:gd name="T13" fmla="*/ 4 h 77"/>
                <a:gd name="T14" fmla="*/ 15 w 84"/>
                <a:gd name="T15" fmla="*/ 1 h 77"/>
                <a:gd name="T16" fmla="*/ 3 w 84"/>
                <a:gd name="T17" fmla="*/ 3 h 77"/>
                <a:gd name="T18" fmla="*/ 0 w 84"/>
                <a:gd name="T19" fmla="*/ 7 h 77"/>
                <a:gd name="T20" fmla="*/ 6 w 84"/>
                <a:gd name="T21" fmla="*/ 14 h 77"/>
                <a:gd name="T22" fmla="*/ 2 w 84"/>
                <a:gd name="T23" fmla="*/ 24 h 77"/>
                <a:gd name="T24" fmla="*/ 6 w 84"/>
                <a:gd name="T25" fmla="*/ 32 h 77"/>
                <a:gd name="T26" fmla="*/ 14 w 84"/>
                <a:gd name="T27" fmla="*/ 36 h 77"/>
                <a:gd name="T28" fmla="*/ 28 w 84"/>
                <a:gd name="T29" fmla="*/ 40 h 77"/>
                <a:gd name="T30" fmla="*/ 23 w 84"/>
                <a:gd name="T31" fmla="*/ 29 h 77"/>
                <a:gd name="T32" fmla="*/ 34 w 84"/>
                <a:gd name="T33" fmla="*/ 37 h 77"/>
                <a:gd name="T34" fmla="*/ 45 w 84"/>
                <a:gd name="T35" fmla="*/ 46 h 77"/>
                <a:gd name="T36" fmla="*/ 60 w 84"/>
                <a:gd name="T37" fmla="*/ 54 h 77"/>
                <a:gd name="T38" fmla="*/ 58 w 84"/>
                <a:gd name="T39" fmla="*/ 70 h 77"/>
                <a:gd name="T40" fmla="*/ 64 w 84"/>
                <a:gd name="T41" fmla="*/ 73 h 77"/>
                <a:gd name="T42" fmla="*/ 71 w 84"/>
                <a:gd name="T43" fmla="*/ 73 h 77"/>
                <a:gd name="T44" fmla="*/ 68 w 84"/>
                <a:gd name="T45" fmla="*/ 66 h 77"/>
                <a:gd name="T46" fmla="*/ 75 w 84"/>
                <a:gd name="T47" fmla="*/ 72 h 77"/>
                <a:gd name="T48" fmla="*/ 80 w 84"/>
                <a:gd name="T49" fmla="*/ 75 h 77"/>
                <a:gd name="T50" fmla="*/ 80 w 84"/>
                <a:gd name="T51" fmla="*/ 67 h 77"/>
                <a:gd name="T52" fmla="*/ 83 w 84"/>
                <a:gd name="T53" fmla="*/ 61 h 77"/>
                <a:gd name="T54" fmla="*/ 78 w 84"/>
                <a:gd name="T55" fmla="*/ 47 h 77"/>
                <a:gd name="T56" fmla="*/ 84 w 84"/>
                <a:gd name="T57"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77">
                  <a:moveTo>
                    <a:pt x="84" y="33"/>
                  </a:moveTo>
                  <a:cubicBezTo>
                    <a:pt x="82" y="32"/>
                    <a:pt x="80" y="31"/>
                    <a:pt x="78" y="30"/>
                  </a:cubicBezTo>
                  <a:cubicBezTo>
                    <a:pt x="72" y="26"/>
                    <a:pt x="66" y="20"/>
                    <a:pt x="64" y="13"/>
                  </a:cubicBezTo>
                  <a:cubicBezTo>
                    <a:pt x="63" y="9"/>
                    <a:pt x="63" y="8"/>
                    <a:pt x="61" y="6"/>
                  </a:cubicBezTo>
                  <a:cubicBezTo>
                    <a:pt x="60" y="9"/>
                    <a:pt x="58" y="10"/>
                    <a:pt x="51" y="9"/>
                  </a:cubicBezTo>
                  <a:cubicBezTo>
                    <a:pt x="48" y="8"/>
                    <a:pt x="45" y="6"/>
                    <a:pt x="42" y="4"/>
                  </a:cubicBezTo>
                  <a:cubicBezTo>
                    <a:pt x="37" y="2"/>
                    <a:pt x="37" y="3"/>
                    <a:pt x="33" y="4"/>
                  </a:cubicBezTo>
                  <a:cubicBezTo>
                    <a:pt x="26" y="5"/>
                    <a:pt x="21" y="2"/>
                    <a:pt x="15" y="1"/>
                  </a:cubicBezTo>
                  <a:cubicBezTo>
                    <a:pt x="10" y="0"/>
                    <a:pt x="7" y="2"/>
                    <a:pt x="3" y="3"/>
                  </a:cubicBezTo>
                  <a:cubicBezTo>
                    <a:pt x="3" y="4"/>
                    <a:pt x="2" y="6"/>
                    <a:pt x="0" y="7"/>
                  </a:cubicBezTo>
                  <a:cubicBezTo>
                    <a:pt x="2" y="11"/>
                    <a:pt x="7" y="8"/>
                    <a:pt x="6" y="14"/>
                  </a:cubicBezTo>
                  <a:cubicBezTo>
                    <a:pt x="6" y="17"/>
                    <a:pt x="2" y="20"/>
                    <a:pt x="2" y="24"/>
                  </a:cubicBezTo>
                  <a:cubicBezTo>
                    <a:pt x="2" y="27"/>
                    <a:pt x="4" y="30"/>
                    <a:pt x="6" y="32"/>
                  </a:cubicBezTo>
                  <a:cubicBezTo>
                    <a:pt x="8" y="34"/>
                    <a:pt x="11" y="34"/>
                    <a:pt x="14" y="36"/>
                  </a:cubicBezTo>
                  <a:cubicBezTo>
                    <a:pt x="17" y="38"/>
                    <a:pt x="27" y="48"/>
                    <a:pt x="28" y="40"/>
                  </a:cubicBezTo>
                  <a:cubicBezTo>
                    <a:pt x="28" y="35"/>
                    <a:pt x="23" y="33"/>
                    <a:pt x="23" y="29"/>
                  </a:cubicBezTo>
                  <a:cubicBezTo>
                    <a:pt x="27" y="28"/>
                    <a:pt x="32" y="33"/>
                    <a:pt x="34" y="37"/>
                  </a:cubicBezTo>
                  <a:cubicBezTo>
                    <a:pt x="37" y="40"/>
                    <a:pt x="41" y="43"/>
                    <a:pt x="45" y="46"/>
                  </a:cubicBezTo>
                  <a:cubicBezTo>
                    <a:pt x="49" y="50"/>
                    <a:pt x="57" y="50"/>
                    <a:pt x="60" y="54"/>
                  </a:cubicBezTo>
                  <a:cubicBezTo>
                    <a:pt x="61" y="56"/>
                    <a:pt x="60" y="70"/>
                    <a:pt x="58" y="70"/>
                  </a:cubicBezTo>
                  <a:cubicBezTo>
                    <a:pt x="60" y="71"/>
                    <a:pt x="62" y="72"/>
                    <a:pt x="64" y="73"/>
                  </a:cubicBezTo>
                  <a:cubicBezTo>
                    <a:pt x="66" y="75"/>
                    <a:pt x="72" y="77"/>
                    <a:pt x="71" y="73"/>
                  </a:cubicBezTo>
                  <a:cubicBezTo>
                    <a:pt x="71" y="71"/>
                    <a:pt x="63" y="68"/>
                    <a:pt x="68" y="66"/>
                  </a:cubicBezTo>
                  <a:cubicBezTo>
                    <a:pt x="71" y="65"/>
                    <a:pt x="73" y="71"/>
                    <a:pt x="75" y="72"/>
                  </a:cubicBezTo>
                  <a:cubicBezTo>
                    <a:pt x="76" y="73"/>
                    <a:pt x="78" y="74"/>
                    <a:pt x="80" y="75"/>
                  </a:cubicBezTo>
                  <a:cubicBezTo>
                    <a:pt x="80" y="72"/>
                    <a:pt x="79" y="69"/>
                    <a:pt x="80" y="67"/>
                  </a:cubicBezTo>
                  <a:cubicBezTo>
                    <a:pt x="81" y="65"/>
                    <a:pt x="83" y="64"/>
                    <a:pt x="83" y="61"/>
                  </a:cubicBezTo>
                  <a:cubicBezTo>
                    <a:pt x="83" y="57"/>
                    <a:pt x="78" y="54"/>
                    <a:pt x="78" y="47"/>
                  </a:cubicBezTo>
                  <a:cubicBezTo>
                    <a:pt x="79" y="42"/>
                    <a:pt x="81" y="38"/>
                    <a:pt x="84" y="3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3" name="Freeform 478"/>
            <p:cNvSpPr>
              <a:spLocks/>
            </p:cNvSpPr>
            <p:nvPr/>
          </p:nvSpPr>
          <p:spPr bwMode="auto">
            <a:xfrm>
              <a:off x="16587788" y="7469188"/>
              <a:ext cx="77788" cy="176213"/>
            </a:xfrm>
            <a:custGeom>
              <a:avLst/>
              <a:gdLst>
                <a:gd name="T0" fmla="*/ 0 w 21"/>
                <a:gd name="T1" fmla="*/ 47 h 47"/>
                <a:gd name="T2" fmla="*/ 4 w 21"/>
                <a:gd name="T3" fmla="*/ 35 h 47"/>
                <a:gd name="T4" fmla="*/ 7 w 21"/>
                <a:gd name="T5" fmla="*/ 31 h 47"/>
                <a:gd name="T6" fmla="*/ 13 w 21"/>
                <a:gd name="T7" fmla="*/ 31 h 47"/>
                <a:gd name="T8" fmla="*/ 17 w 21"/>
                <a:gd name="T9" fmla="*/ 25 h 47"/>
                <a:gd name="T10" fmla="*/ 20 w 21"/>
                <a:gd name="T11" fmla="*/ 20 h 47"/>
                <a:gd name="T12" fmla="*/ 14 w 21"/>
                <a:gd name="T13" fmla="*/ 7 h 47"/>
                <a:gd name="T14" fmla="*/ 19 w 21"/>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7">
                  <a:moveTo>
                    <a:pt x="0" y="47"/>
                  </a:moveTo>
                  <a:cubicBezTo>
                    <a:pt x="2" y="43"/>
                    <a:pt x="2" y="39"/>
                    <a:pt x="4" y="35"/>
                  </a:cubicBezTo>
                  <a:cubicBezTo>
                    <a:pt x="5" y="33"/>
                    <a:pt x="6" y="31"/>
                    <a:pt x="7" y="31"/>
                  </a:cubicBezTo>
                  <a:cubicBezTo>
                    <a:pt x="9" y="31"/>
                    <a:pt x="11" y="33"/>
                    <a:pt x="13" y="31"/>
                  </a:cubicBezTo>
                  <a:cubicBezTo>
                    <a:pt x="15" y="30"/>
                    <a:pt x="15" y="26"/>
                    <a:pt x="17" y="25"/>
                  </a:cubicBezTo>
                  <a:cubicBezTo>
                    <a:pt x="18" y="23"/>
                    <a:pt x="21" y="23"/>
                    <a:pt x="20" y="20"/>
                  </a:cubicBezTo>
                  <a:cubicBezTo>
                    <a:pt x="19" y="15"/>
                    <a:pt x="13" y="12"/>
                    <a:pt x="14" y="7"/>
                  </a:cubicBezTo>
                  <a:cubicBezTo>
                    <a:pt x="14" y="4"/>
                    <a:pt x="17" y="1"/>
                    <a:pt x="19" y="0"/>
                  </a:cubicBezTo>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4" name="Freeform 479"/>
            <p:cNvSpPr>
              <a:spLocks/>
            </p:cNvSpPr>
            <p:nvPr/>
          </p:nvSpPr>
          <p:spPr bwMode="auto">
            <a:xfrm>
              <a:off x="16249650" y="8358188"/>
              <a:ext cx="1260475" cy="1860550"/>
            </a:xfrm>
            <a:custGeom>
              <a:avLst/>
              <a:gdLst>
                <a:gd name="T0" fmla="*/ 321 w 336"/>
                <a:gd name="T1" fmla="*/ 306 h 496"/>
                <a:gd name="T2" fmla="*/ 284 w 336"/>
                <a:gd name="T3" fmla="*/ 288 h 496"/>
                <a:gd name="T4" fmla="*/ 268 w 336"/>
                <a:gd name="T5" fmla="*/ 265 h 496"/>
                <a:gd name="T6" fmla="*/ 235 w 336"/>
                <a:gd name="T7" fmla="*/ 252 h 496"/>
                <a:gd name="T8" fmla="*/ 210 w 336"/>
                <a:gd name="T9" fmla="*/ 225 h 496"/>
                <a:gd name="T10" fmla="*/ 202 w 336"/>
                <a:gd name="T11" fmla="*/ 188 h 496"/>
                <a:gd name="T12" fmla="*/ 217 w 336"/>
                <a:gd name="T13" fmla="*/ 165 h 496"/>
                <a:gd name="T14" fmla="*/ 232 w 336"/>
                <a:gd name="T15" fmla="*/ 132 h 496"/>
                <a:gd name="T16" fmla="*/ 291 w 336"/>
                <a:gd name="T17" fmla="*/ 108 h 496"/>
                <a:gd name="T18" fmla="*/ 302 w 336"/>
                <a:gd name="T19" fmla="*/ 108 h 496"/>
                <a:gd name="T20" fmla="*/ 293 w 336"/>
                <a:gd name="T21" fmla="*/ 84 h 496"/>
                <a:gd name="T22" fmla="*/ 275 w 336"/>
                <a:gd name="T23" fmla="*/ 57 h 496"/>
                <a:gd name="T24" fmla="*/ 247 w 336"/>
                <a:gd name="T25" fmla="*/ 61 h 496"/>
                <a:gd name="T26" fmla="*/ 217 w 336"/>
                <a:gd name="T27" fmla="*/ 48 h 496"/>
                <a:gd name="T28" fmla="*/ 204 w 336"/>
                <a:gd name="T29" fmla="*/ 33 h 496"/>
                <a:gd name="T30" fmla="*/ 160 w 336"/>
                <a:gd name="T31" fmla="*/ 1 h 496"/>
                <a:gd name="T32" fmla="*/ 160 w 336"/>
                <a:gd name="T33" fmla="*/ 11 h 496"/>
                <a:gd name="T34" fmla="*/ 150 w 336"/>
                <a:gd name="T35" fmla="*/ 42 h 496"/>
                <a:gd name="T36" fmla="*/ 87 w 336"/>
                <a:gd name="T37" fmla="*/ 84 h 496"/>
                <a:gd name="T38" fmla="*/ 71 w 336"/>
                <a:gd name="T39" fmla="*/ 116 h 496"/>
                <a:gd name="T40" fmla="*/ 47 w 336"/>
                <a:gd name="T41" fmla="*/ 120 h 496"/>
                <a:gd name="T42" fmla="*/ 31 w 336"/>
                <a:gd name="T43" fmla="*/ 113 h 496"/>
                <a:gd name="T44" fmla="*/ 22 w 336"/>
                <a:gd name="T45" fmla="*/ 109 h 496"/>
                <a:gd name="T46" fmla="*/ 21 w 336"/>
                <a:gd name="T47" fmla="*/ 93 h 496"/>
                <a:gd name="T48" fmla="*/ 1 w 336"/>
                <a:gd name="T49" fmla="*/ 117 h 496"/>
                <a:gd name="T50" fmla="*/ 5 w 336"/>
                <a:gd name="T51" fmla="*/ 130 h 496"/>
                <a:gd name="T52" fmla="*/ 8 w 336"/>
                <a:gd name="T53" fmla="*/ 140 h 496"/>
                <a:gd name="T54" fmla="*/ 11 w 336"/>
                <a:gd name="T55" fmla="*/ 153 h 496"/>
                <a:gd name="T56" fmla="*/ 21 w 336"/>
                <a:gd name="T57" fmla="*/ 170 h 496"/>
                <a:gd name="T58" fmla="*/ 57 w 336"/>
                <a:gd name="T59" fmla="*/ 213 h 496"/>
                <a:gd name="T60" fmla="*/ 64 w 336"/>
                <a:gd name="T61" fmla="*/ 226 h 496"/>
                <a:gd name="T62" fmla="*/ 83 w 336"/>
                <a:gd name="T63" fmla="*/ 265 h 496"/>
                <a:gd name="T64" fmla="*/ 98 w 336"/>
                <a:gd name="T65" fmla="*/ 298 h 496"/>
                <a:gd name="T66" fmla="*/ 111 w 336"/>
                <a:gd name="T67" fmla="*/ 321 h 496"/>
                <a:gd name="T68" fmla="*/ 121 w 336"/>
                <a:gd name="T69" fmla="*/ 334 h 496"/>
                <a:gd name="T70" fmla="*/ 136 w 336"/>
                <a:gd name="T71" fmla="*/ 363 h 496"/>
                <a:gd name="T72" fmla="*/ 141 w 336"/>
                <a:gd name="T73" fmla="*/ 388 h 496"/>
                <a:gd name="T74" fmla="*/ 169 w 336"/>
                <a:gd name="T75" fmla="*/ 417 h 496"/>
                <a:gd name="T76" fmla="*/ 208 w 336"/>
                <a:gd name="T77" fmla="*/ 439 h 496"/>
                <a:gd name="T78" fmla="*/ 245 w 336"/>
                <a:gd name="T79" fmla="*/ 459 h 496"/>
                <a:gd name="T80" fmla="*/ 262 w 336"/>
                <a:gd name="T81" fmla="*/ 467 h 496"/>
                <a:gd name="T82" fmla="*/ 285 w 336"/>
                <a:gd name="T83" fmla="*/ 491 h 496"/>
                <a:gd name="T84" fmla="*/ 306 w 336"/>
                <a:gd name="T85" fmla="*/ 477 h 496"/>
                <a:gd name="T86" fmla="*/ 323 w 336"/>
                <a:gd name="T87" fmla="*/ 453 h 496"/>
                <a:gd name="T88" fmla="*/ 322 w 336"/>
                <a:gd name="T89" fmla="*/ 431 h 496"/>
                <a:gd name="T90" fmla="*/ 319 w 336"/>
                <a:gd name="T91" fmla="*/ 398 h 496"/>
                <a:gd name="T92" fmla="*/ 328 w 336"/>
                <a:gd name="T93" fmla="*/ 366 h 496"/>
                <a:gd name="T94" fmla="*/ 336 w 336"/>
                <a:gd name="T95" fmla="*/ 34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6">
                  <a:moveTo>
                    <a:pt x="333" y="326"/>
                  </a:moveTo>
                  <a:cubicBezTo>
                    <a:pt x="331" y="326"/>
                    <a:pt x="327" y="318"/>
                    <a:pt x="325" y="316"/>
                  </a:cubicBezTo>
                  <a:cubicBezTo>
                    <a:pt x="323" y="313"/>
                    <a:pt x="323" y="310"/>
                    <a:pt x="321" y="306"/>
                  </a:cubicBezTo>
                  <a:cubicBezTo>
                    <a:pt x="320" y="303"/>
                    <a:pt x="318" y="297"/>
                    <a:pt x="315" y="295"/>
                  </a:cubicBezTo>
                  <a:cubicBezTo>
                    <a:pt x="311" y="291"/>
                    <a:pt x="302" y="292"/>
                    <a:pt x="297" y="293"/>
                  </a:cubicBezTo>
                  <a:cubicBezTo>
                    <a:pt x="291" y="294"/>
                    <a:pt x="285" y="295"/>
                    <a:pt x="284" y="288"/>
                  </a:cubicBezTo>
                  <a:cubicBezTo>
                    <a:pt x="283" y="282"/>
                    <a:pt x="291" y="256"/>
                    <a:pt x="285" y="254"/>
                  </a:cubicBezTo>
                  <a:cubicBezTo>
                    <a:pt x="281" y="254"/>
                    <a:pt x="279" y="259"/>
                    <a:pt x="277" y="261"/>
                  </a:cubicBezTo>
                  <a:cubicBezTo>
                    <a:pt x="274" y="263"/>
                    <a:pt x="271" y="264"/>
                    <a:pt x="268" y="265"/>
                  </a:cubicBezTo>
                  <a:cubicBezTo>
                    <a:pt x="263" y="268"/>
                    <a:pt x="251" y="269"/>
                    <a:pt x="246" y="266"/>
                  </a:cubicBezTo>
                  <a:cubicBezTo>
                    <a:pt x="242" y="264"/>
                    <a:pt x="243" y="262"/>
                    <a:pt x="242" y="259"/>
                  </a:cubicBezTo>
                  <a:cubicBezTo>
                    <a:pt x="241" y="255"/>
                    <a:pt x="239" y="254"/>
                    <a:pt x="235" y="252"/>
                  </a:cubicBezTo>
                  <a:cubicBezTo>
                    <a:pt x="231" y="251"/>
                    <a:pt x="219" y="252"/>
                    <a:pt x="217" y="249"/>
                  </a:cubicBezTo>
                  <a:cubicBezTo>
                    <a:pt x="218" y="250"/>
                    <a:pt x="223" y="242"/>
                    <a:pt x="223" y="241"/>
                  </a:cubicBezTo>
                  <a:cubicBezTo>
                    <a:pt x="222" y="236"/>
                    <a:pt x="213" y="229"/>
                    <a:pt x="210" y="225"/>
                  </a:cubicBezTo>
                  <a:cubicBezTo>
                    <a:pt x="207" y="220"/>
                    <a:pt x="201" y="211"/>
                    <a:pt x="202" y="204"/>
                  </a:cubicBezTo>
                  <a:cubicBezTo>
                    <a:pt x="199" y="204"/>
                    <a:pt x="197" y="202"/>
                    <a:pt x="197" y="198"/>
                  </a:cubicBezTo>
                  <a:cubicBezTo>
                    <a:pt x="197" y="193"/>
                    <a:pt x="203" y="195"/>
                    <a:pt x="202" y="188"/>
                  </a:cubicBezTo>
                  <a:cubicBezTo>
                    <a:pt x="202" y="186"/>
                    <a:pt x="199" y="186"/>
                    <a:pt x="200" y="184"/>
                  </a:cubicBezTo>
                  <a:cubicBezTo>
                    <a:pt x="200" y="181"/>
                    <a:pt x="203" y="180"/>
                    <a:pt x="205" y="179"/>
                  </a:cubicBezTo>
                  <a:cubicBezTo>
                    <a:pt x="212" y="173"/>
                    <a:pt x="218" y="175"/>
                    <a:pt x="217" y="165"/>
                  </a:cubicBezTo>
                  <a:cubicBezTo>
                    <a:pt x="216" y="159"/>
                    <a:pt x="216" y="160"/>
                    <a:pt x="220" y="154"/>
                  </a:cubicBezTo>
                  <a:cubicBezTo>
                    <a:pt x="221" y="151"/>
                    <a:pt x="223" y="147"/>
                    <a:pt x="223" y="144"/>
                  </a:cubicBezTo>
                  <a:cubicBezTo>
                    <a:pt x="225" y="138"/>
                    <a:pt x="226" y="135"/>
                    <a:pt x="232" y="132"/>
                  </a:cubicBezTo>
                  <a:cubicBezTo>
                    <a:pt x="237" y="129"/>
                    <a:pt x="242" y="125"/>
                    <a:pt x="247" y="121"/>
                  </a:cubicBezTo>
                  <a:cubicBezTo>
                    <a:pt x="256" y="115"/>
                    <a:pt x="267" y="118"/>
                    <a:pt x="276" y="114"/>
                  </a:cubicBezTo>
                  <a:cubicBezTo>
                    <a:pt x="282" y="111"/>
                    <a:pt x="284" y="105"/>
                    <a:pt x="291" y="108"/>
                  </a:cubicBezTo>
                  <a:cubicBezTo>
                    <a:pt x="295" y="110"/>
                    <a:pt x="299" y="116"/>
                    <a:pt x="304" y="111"/>
                  </a:cubicBezTo>
                  <a:cubicBezTo>
                    <a:pt x="304" y="110"/>
                    <a:pt x="304" y="110"/>
                    <a:pt x="305" y="109"/>
                  </a:cubicBezTo>
                  <a:cubicBezTo>
                    <a:pt x="304" y="109"/>
                    <a:pt x="303" y="108"/>
                    <a:pt x="302" y="108"/>
                  </a:cubicBezTo>
                  <a:cubicBezTo>
                    <a:pt x="300" y="106"/>
                    <a:pt x="299" y="103"/>
                    <a:pt x="297" y="102"/>
                  </a:cubicBezTo>
                  <a:cubicBezTo>
                    <a:pt x="295" y="101"/>
                    <a:pt x="283" y="101"/>
                    <a:pt x="282" y="98"/>
                  </a:cubicBezTo>
                  <a:cubicBezTo>
                    <a:pt x="281" y="95"/>
                    <a:pt x="291" y="87"/>
                    <a:pt x="293" y="84"/>
                  </a:cubicBezTo>
                  <a:cubicBezTo>
                    <a:pt x="296" y="81"/>
                    <a:pt x="302" y="74"/>
                    <a:pt x="299" y="69"/>
                  </a:cubicBezTo>
                  <a:cubicBezTo>
                    <a:pt x="296" y="65"/>
                    <a:pt x="287" y="64"/>
                    <a:pt x="282" y="61"/>
                  </a:cubicBezTo>
                  <a:cubicBezTo>
                    <a:pt x="279" y="59"/>
                    <a:pt x="279" y="57"/>
                    <a:pt x="275" y="57"/>
                  </a:cubicBezTo>
                  <a:cubicBezTo>
                    <a:pt x="272" y="58"/>
                    <a:pt x="270" y="61"/>
                    <a:pt x="266" y="60"/>
                  </a:cubicBezTo>
                  <a:cubicBezTo>
                    <a:pt x="263" y="59"/>
                    <a:pt x="259" y="56"/>
                    <a:pt x="255" y="57"/>
                  </a:cubicBezTo>
                  <a:cubicBezTo>
                    <a:pt x="252" y="57"/>
                    <a:pt x="250" y="60"/>
                    <a:pt x="247" y="61"/>
                  </a:cubicBezTo>
                  <a:cubicBezTo>
                    <a:pt x="241" y="64"/>
                    <a:pt x="234" y="63"/>
                    <a:pt x="228" y="62"/>
                  </a:cubicBezTo>
                  <a:cubicBezTo>
                    <a:pt x="225" y="62"/>
                    <a:pt x="219" y="62"/>
                    <a:pt x="218" y="58"/>
                  </a:cubicBezTo>
                  <a:cubicBezTo>
                    <a:pt x="216" y="55"/>
                    <a:pt x="219" y="51"/>
                    <a:pt x="217" y="48"/>
                  </a:cubicBezTo>
                  <a:cubicBezTo>
                    <a:pt x="215" y="46"/>
                    <a:pt x="213" y="47"/>
                    <a:pt x="211" y="46"/>
                  </a:cubicBezTo>
                  <a:cubicBezTo>
                    <a:pt x="209" y="43"/>
                    <a:pt x="210" y="43"/>
                    <a:pt x="209" y="41"/>
                  </a:cubicBezTo>
                  <a:cubicBezTo>
                    <a:pt x="207" y="38"/>
                    <a:pt x="206" y="36"/>
                    <a:pt x="204" y="33"/>
                  </a:cubicBezTo>
                  <a:cubicBezTo>
                    <a:pt x="200" y="29"/>
                    <a:pt x="196" y="28"/>
                    <a:pt x="193" y="25"/>
                  </a:cubicBezTo>
                  <a:cubicBezTo>
                    <a:pt x="188" y="21"/>
                    <a:pt x="185" y="14"/>
                    <a:pt x="179" y="9"/>
                  </a:cubicBezTo>
                  <a:cubicBezTo>
                    <a:pt x="173" y="4"/>
                    <a:pt x="168" y="3"/>
                    <a:pt x="160" y="1"/>
                  </a:cubicBezTo>
                  <a:cubicBezTo>
                    <a:pt x="160" y="1"/>
                    <a:pt x="159" y="0"/>
                    <a:pt x="158" y="0"/>
                  </a:cubicBezTo>
                  <a:cubicBezTo>
                    <a:pt x="157" y="1"/>
                    <a:pt x="155" y="3"/>
                    <a:pt x="156" y="5"/>
                  </a:cubicBezTo>
                  <a:cubicBezTo>
                    <a:pt x="156" y="8"/>
                    <a:pt x="159" y="8"/>
                    <a:pt x="160" y="11"/>
                  </a:cubicBezTo>
                  <a:cubicBezTo>
                    <a:pt x="161" y="11"/>
                    <a:pt x="162" y="16"/>
                    <a:pt x="162" y="17"/>
                  </a:cubicBezTo>
                  <a:cubicBezTo>
                    <a:pt x="162" y="23"/>
                    <a:pt x="157" y="23"/>
                    <a:pt x="156" y="29"/>
                  </a:cubicBezTo>
                  <a:cubicBezTo>
                    <a:pt x="154" y="35"/>
                    <a:pt x="153" y="37"/>
                    <a:pt x="150" y="42"/>
                  </a:cubicBezTo>
                  <a:cubicBezTo>
                    <a:pt x="142" y="54"/>
                    <a:pt x="131" y="65"/>
                    <a:pt x="117" y="69"/>
                  </a:cubicBezTo>
                  <a:cubicBezTo>
                    <a:pt x="109" y="72"/>
                    <a:pt x="102" y="76"/>
                    <a:pt x="94" y="78"/>
                  </a:cubicBezTo>
                  <a:cubicBezTo>
                    <a:pt x="90" y="79"/>
                    <a:pt x="90" y="80"/>
                    <a:pt x="87" y="84"/>
                  </a:cubicBezTo>
                  <a:cubicBezTo>
                    <a:pt x="85" y="87"/>
                    <a:pt x="83" y="90"/>
                    <a:pt x="79" y="90"/>
                  </a:cubicBezTo>
                  <a:cubicBezTo>
                    <a:pt x="78" y="96"/>
                    <a:pt x="77" y="100"/>
                    <a:pt x="74" y="105"/>
                  </a:cubicBezTo>
                  <a:cubicBezTo>
                    <a:pt x="72" y="109"/>
                    <a:pt x="72" y="112"/>
                    <a:pt x="71" y="116"/>
                  </a:cubicBezTo>
                  <a:cubicBezTo>
                    <a:pt x="71" y="121"/>
                    <a:pt x="70" y="119"/>
                    <a:pt x="67" y="122"/>
                  </a:cubicBezTo>
                  <a:cubicBezTo>
                    <a:pt x="62" y="127"/>
                    <a:pt x="61" y="134"/>
                    <a:pt x="53" y="128"/>
                  </a:cubicBezTo>
                  <a:cubicBezTo>
                    <a:pt x="50" y="126"/>
                    <a:pt x="50" y="122"/>
                    <a:pt x="47" y="120"/>
                  </a:cubicBezTo>
                  <a:cubicBezTo>
                    <a:pt x="46" y="118"/>
                    <a:pt x="42" y="117"/>
                    <a:pt x="40" y="116"/>
                  </a:cubicBezTo>
                  <a:cubicBezTo>
                    <a:pt x="38" y="116"/>
                    <a:pt x="36" y="116"/>
                    <a:pt x="34" y="115"/>
                  </a:cubicBezTo>
                  <a:cubicBezTo>
                    <a:pt x="33" y="115"/>
                    <a:pt x="31" y="113"/>
                    <a:pt x="31" y="113"/>
                  </a:cubicBezTo>
                  <a:cubicBezTo>
                    <a:pt x="27" y="114"/>
                    <a:pt x="28" y="119"/>
                    <a:pt x="23" y="117"/>
                  </a:cubicBezTo>
                  <a:cubicBezTo>
                    <a:pt x="23" y="116"/>
                    <a:pt x="24" y="113"/>
                    <a:pt x="24" y="112"/>
                  </a:cubicBezTo>
                  <a:cubicBezTo>
                    <a:pt x="24" y="111"/>
                    <a:pt x="22" y="111"/>
                    <a:pt x="22" y="109"/>
                  </a:cubicBezTo>
                  <a:cubicBezTo>
                    <a:pt x="21" y="104"/>
                    <a:pt x="25" y="107"/>
                    <a:pt x="28" y="105"/>
                  </a:cubicBezTo>
                  <a:cubicBezTo>
                    <a:pt x="32" y="102"/>
                    <a:pt x="30" y="95"/>
                    <a:pt x="28" y="89"/>
                  </a:cubicBezTo>
                  <a:cubicBezTo>
                    <a:pt x="25" y="90"/>
                    <a:pt x="23" y="92"/>
                    <a:pt x="21" y="93"/>
                  </a:cubicBezTo>
                  <a:cubicBezTo>
                    <a:pt x="17" y="96"/>
                    <a:pt x="14" y="98"/>
                    <a:pt x="10" y="102"/>
                  </a:cubicBezTo>
                  <a:cubicBezTo>
                    <a:pt x="8" y="105"/>
                    <a:pt x="5" y="109"/>
                    <a:pt x="1" y="111"/>
                  </a:cubicBezTo>
                  <a:cubicBezTo>
                    <a:pt x="2" y="113"/>
                    <a:pt x="2" y="115"/>
                    <a:pt x="1" y="117"/>
                  </a:cubicBezTo>
                  <a:cubicBezTo>
                    <a:pt x="1" y="118"/>
                    <a:pt x="1" y="119"/>
                    <a:pt x="1" y="121"/>
                  </a:cubicBezTo>
                  <a:cubicBezTo>
                    <a:pt x="1" y="121"/>
                    <a:pt x="0" y="121"/>
                    <a:pt x="0" y="122"/>
                  </a:cubicBezTo>
                  <a:cubicBezTo>
                    <a:pt x="0" y="125"/>
                    <a:pt x="4" y="127"/>
                    <a:pt x="5" y="130"/>
                  </a:cubicBezTo>
                  <a:cubicBezTo>
                    <a:pt x="6" y="130"/>
                    <a:pt x="8" y="133"/>
                    <a:pt x="7" y="133"/>
                  </a:cubicBezTo>
                  <a:cubicBezTo>
                    <a:pt x="5" y="133"/>
                    <a:pt x="2" y="132"/>
                    <a:pt x="2" y="136"/>
                  </a:cubicBezTo>
                  <a:cubicBezTo>
                    <a:pt x="3" y="139"/>
                    <a:pt x="6" y="140"/>
                    <a:pt x="8" y="140"/>
                  </a:cubicBezTo>
                  <a:cubicBezTo>
                    <a:pt x="8" y="141"/>
                    <a:pt x="8" y="141"/>
                    <a:pt x="8" y="142"/>
                  </a:cubicBezTo>
                  <a:cubicBezTo>
                    <a:pt x="10" y="143"/>
                    <a:pt x="13" y="146"/>
                    <a:pt x="13" y="148"/>
                  </a:cubicBezTo>
                  <a:cubicBezTo>
                    <a:pt x="13" y="149"/>
                    <a:pt x="12" y="152"/>
                    <a:pt x="11" y="153"/>
                  </a:cubicBezTo>
                  <a:cubicBezTo>
                    <a:pt x="10" y="154"/>
                    <a:pt x="10" y="153"/>
                    <a:pt x="8" y="153"/>
                  </a:cubicBezTo>
                  <a:cubicBezTo>
                    <a:pt x="6" y="154"/>
                    <a:pt x="4" y="153"/>
                    <a:pt x="4" y="157"/>
                  </a:cubicBezTo>
                  <a:cubicBezTo>
                    <a:pt x="4" y="164"/>
                    <a:pt x="16" y="168"/>
                    <a:pt x="21" y="170"/>
                  </a:cubicBezTo>
                  <a:cubicBezTo>
                    <a:pt x="25" y="171"/>
                    <a:pt x="31" y="174"/>
                    <a:pt x="34" y="176"/>
                  </a:cubicBezTo>
                  <a:cubicBezTo>
                    <a:pt x="44" y="185"/>
                    <a:pt x="45" y="196"/>
                    <a:pt x="51" y="207"/>
                  </a:cubicBezTo>
                  <a:cubicBezTo>
                    <a:pt x="52" y="209"/>
                    <a:pt x="55" y="211"/>
                    <a:pt x="57" y="213"/>
                  </a:cubicBezTo>
                  <a:cubicBezTo>
                    <a:pt x="58" y="214"/>
                    <a:pt x="58" y="215"/>
                    <a:pt x="58" y="216"/>
                  </a:cubicBezTo>
                  <a:cubicBezTo>
                    <a:pt x="59" y="217"/>
                    <a:pt x="61" y="217"/>
                    <a:pt x="62" y="218"/>
                  </a:cubicBezTo>
                  <a:cubicBezTo>
                    <a:pt x="64" y="220"/>
                    <a:pt x="64" y="223"/>
                    <a:pt x="64" y="226"/>
                  </a:cubicBezTo>
                  <a:cubicBezTo>
                    <a:pt x="68" y="226"/>
                    <a:pt x="70" y="235"/>
                    <a:pt x="71" y="238"/>
                  </a:cubicBezTo>
                  <a:cubicBezTo>
                    <a:pt x="73" y="243"/>
                    <a:pt x="75" y="249"/>
                    <a:pt x="77" y="254"/>
                  </a:cubicBezTo>
                  <a:cubicBezTo>
                    <a:pt x="79" y="258"/>
                    <a:pt x="81" y="261"/>
                    <a:pt x="83" y="265"/>
                  </a:cubicBezTo>
                  <a:cubicBezTo>
                    <a:pt x="85" y="270"/>
                    <a:pt x="88" y="275"/>
                    <a:pt x="90" y="280"/>
                  </a:cubicBezTo>
                  <a:cubicBezTo>
                    <a:pt x="91" y="283"/>
                    <a:pt x="94" y="285"/>
                    <a:pt x="96" y="289"/>
                  </a:cubicBezTo>
                  <a:cubicBezTo>
                    <a:pt x="98" y="292"/>
                    <a:pt x="97" y="294"/>
                    <a:pt x="98" y="298"/>
                  </a:cubicBezTo>
                  <a:cubicBezTo>
                    <a:pt x="99" y="302"/>
                    <a:pt x="101" y="302"/>
                    <a:pt x="103" y="304"/>
                  </a:cubicBezTo>
                  <a:cubicBezTo>
                    <a:pt x="105" y="307"/>
                    <a:pt x="108" y="310"/>
                    <a:pt x="109" y="313"/>
                  </a:cubicBezTo>
                  <a:cubicBezTo>
                    <a:pt x="110" y="315"/>
                    <a:pt x="109" y="318"/>
                    <a:pt x="111" y="321"/>
                  </a:cubicBezTo>
                  <a:cubicBezTo>
                    <a:pt x="113" y="324"/>
                    <a:pt x="116" y="325"/>
                    <a:pt x="118" y="327"/>
                  </a:cubicBezTo>
                  <a:cubicBezTo>
                    <a:pt x="118" y="328"/>
                    <a:pt x="118" y="330"/>
                    <a:pt x="118" y="331"/>
                  </a:cubicBezTo>
                  <a:cubicBezTo>
                    <a:pt x="119" y="332"/>
                    <a:pt x="120" y="333"/>
                    <a:pt x="121" y="334"/>
                  </a:cubicBezTo>
                  <a:cubicBezTo>
                    <a:pt x="123" y="337"/>
                    <a:pt x="124" y="340"/>
                    <a:pt x="125" y="343"/>
                  </a:cubicBezTo>
                  <a:cubicBezTo>
                    <a:pt x="127" y="348"/>
                    <a:pt x="132" y="352"/>
                    <a:pt x="135" y="356"/>
                  </a:cubicBezTo>
                  <a:cubicBezTo>
                    <a:pt x="136" y="358"/>
                    <a:pt x="136" y="360"/>
                    <a:pt x="136" y="363"/>
                  </a:cubicBezTo>
                  <a:cubicBezTo>
                    <a:pt x="135" y="368"/>
                    <a:pt x="134" y="369"/>
                    <a:pt x="130" y="371"/>
                  </a:cubicBezTo>
                  <a:cubicBezTo>
                    <a:pt x="132" y="372"/>
                    <a:pt x="133" y="373"/>
                    <a:pt x="135" y="374"/>
                  </a:cubicBezTo>
                  <a:cubicBezTo>
                    <a:pt x="133" y="380"/>
                    <a:pt x="139" y="383"/>
                    <a:pt x="141" y="388"/>
                  </a:cubicBezTo>
                  <a:cubicBezTo>
                    <a:pt x="143" y="393"/>
                    <a:pt x="147" y="395"/>
                    <a:pt x="152" y="399"/>
                  </a:cubicBezTo>
                  <a:cubicBezTo>
                    <a:pt x="155" y="402"/>
                    <a:pt x="160" y="408"/>
                    <a:pt x="162" y="411"/>
                  </a:cubicBezTo>
                  <a:cubicBezTo>
                    <a:pt x="164" y="413"/>
                    <a:pt x="166" y="416"/>
                    <a:pt x="169" y="417"/>
                  </a:cubicBezTo>
                  <a:cubicBezTo>
                    <a:pt x="176" y="420"/>
                    <a:pt x="185" y="424"/>
                    <a:pt x="192" y="430"/>
                  </a:cubicBezTo>
                  <a:cubicBezTo>
                    <a:pt x="195" y="432"/>
                    <a:pt x="197" y="434"/>
                    <a:pt x="200" y="435"/>
                  </a:cubicBezTo>
                  <a:cubicBezTo>
                    <a:pt x="203" y="436"/>
                    <a:pt x="205" y="437"/>
                    <a:pt x="208" y="439"/>
                  </a:cubicBezTo>
                  <a:cubicBezTo>
                    <a:pt x="214" y="442"/>
                    <a:pt x="221" y="446"/>
                    <a:pt x="227" y="448"/>
                  </a:cubicBezTo>
                  <a:cubicBezTo>
                    <a:pt x="230" y="449"/>
                    <a:pt x="234" y="450"/>
                    <a:pt x="237" y="452"/>
                  </a:cubicBezTo>
                  <a:cubicBezTo>
                    <a:pt x="240" y="454"/>
                    <a:pt x="242" y="457"/>
                    <a:pt x="245" y="459"/>
                  </a:cubicBezTo>
                  <a:cubicBezTo>
                    <a:pt x="247" y="460"/>
                    <a:pt x="249" y="460"/>
                    <a:pt x="250" y="460"/>
                  </a:cubicBezTo>
                  <a:cubicBezTo>
                    <a:pt x="252" y="461"/>
                    <a:pt x="253" y="463"/>
                    <a:pt x="254" y="464"/>
                  </a:cubicBezTo>
                  <a:cubicBezTo>
                    <a:pt x="256" y="466"/>
                    <a:pt x="259" y="465"/>
                    <a:pt x="262" y="467"/>
                  </a:cubicBezTo>
                  <a:cubicBezTo>
                    <a:pt x="263" y="468"/>
                    <a:pt x="265" y="472"/>
                    <a:pt x="266" y="474"/>
                  </a:cubicBezTo>
                  <a:cubicBezTo>
                    <a:pt x="267" y="476"/>
                    <a:pt x="266" y="478"/>
                    <a:pt x="268" y="480"/>
                  </a:cubicBezTo>
                  <a:cubicBezTo>
                    <a:pt x="272" y="485"/>
                    <a:pt x="280" y="487"/>
                    <a:pt x="285" y="491"/>
                  </a:cubicBezTo>
                  <a:cubicBezTo>
                    <a:pt x="287" y="492"/>
                    <a:pt x="289" y="494"/>
                    <a:pt x="290" y="496"/>
                  </a:cubicBezTo>
                  <a:cubicBezTo>
                    <a:pt x="295" y="496"/>
                    <a:pt x="301" y="495"/>
                    <a:pt x="304" y="492"/>
                  </a:cubicBezTo>
                  <a:cubicBezTo>
                    <a:pt x="310" y="488"/>
                    <a:pt x="308" y="483"/>
                    <a:pt x="306" y="477"/>
                  </a:cubicBezTo>
                  <a:cubicBezTo>
                    <a:pt x="309" y="476"/>
                    <a:pt x="314" y="475"/>
                    <a:pt x="316" y="472"/>
                  </a:cubicBezTo>
                  <a:cubicBezTo>
                    <a:pt x="318" y="468"/>
                    <a:pt x="311" y="468"/>
                    <a:pt x="311" y="464"/>
                  </a:cubicBezTo>
                  <a:cubicBezTo>
                    <a:pt x="312" y="460"/>
                    <a:pt x="321" y="456"/>
                    <a:pt x="323" y="453"/>
                  </a:cubicBezTo>
                  <a:cubicBezTo>
                    <a:pt x="325" y="451"/>
                    <a:pt x="326" y="448"/>
                    <a:pt x="327" y="445"/>
                  </a:cubicBezTo>
                  <a:cubicBezTo>
                    <a:pt x="329" y="443"/>
                    <a:pt x="332" y="440"/>
                    <a:pt x="331" y="437"/>
                  </a:cubicBezTo>
                  <a:cubicBezTo>
                    <a:pt x="330" y="435"/>
                    <a:pt x="324" y="433"/>
                    <a:pt x="322" y="431"/>
                  </a:cubicBezTo>
                  <a:cubicBezTo>
                    <a:pt x="319" y="427"/>
                    <a:pt x="317" y="419"/>
                    <a:pt x="319" y="415"/>
                  </a:cubicBezTo>
                  <a:cubicBezTo>
                    <a:pt x="322" y="410"/>
                    <a:pt x="324" y="411"/>
                    <a:pt x="323" y="406"/>
                  </a:cubicBezTo>
                  <a:cubicBezTo>
                    <a:pt x="322" y="403"/>
                    <a:pt x="319" y="401"/>
                    <a:pt x="319" y="398"/>
                  </a:cubicBezTo>
                  <a:cubicBezTo>
                    <a:pt x="319" y="394"/>
                    <a:pt x="324" y="392"/>
                    <a:pt x="326" y="389"/>
                  </a:cubicBezTo>
                  <a:cubicBezTo>
                    <a:pt x="328" y="386"/>
                    <a:pt x="330" y="382"/>
                    <a:pt x="331" y="379"/>
                  </a:cubicBezTo>
                  <a:cubicBezTo>
                    <a:pt x="331" y="375"/>
                    <a:pt x="328" y="370"/>
                    <a:pt x="328" y="366"/>
                  </a:cubicBezTo>
                  <a:cubicBezTo>
                    <a:pt x="327" y="361"/>
                    <a:pt x="329" y="356"/>
                    <a:pt x="329" y="351"/>
                  </a:cubicBezTo>
                  <a:cubicBezTo>
                    <a:pt x="329" y="345"/>
                    <a:pt x="332" y="345"/>
                    <a:pt x="334" y="340"/>
                  </a:cubicBezTo>
                  <a:cubicBezTo>
                    <a:pt x="335" y="340"/>
                    <a:pt x="335" y="340"/>
                    <a:pt x="336" y="340"/>
                  </a:cubicBezTo>
                  <a:cubicBezTo>
                    <a:pt x="336" y="337"/>
                    <a:pt x="336" y="335"/>
                    <a:pt x="336" y="333"/>
                  </a:cubicBezTo>
                  <a:cubicBezTo>
                    <a:pt x="336" y="330"/>
                    <a:pt x="334" y="328"/>
                    <a:pt x="333" y="326"/>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5" name="Freeform 480"/>
            <p:cNvSpPr>
              <a:spLocks/>
            </p:cNvSpPr>
            <p:nvPr/>
          </p:nvSpPr>
          <p:spPr bwMode="auto">
            <a:xfrm>
              <a:off x="16279813" y="8208963"/>
              <a:ext cx="577850" cy="652463"/>
            </a:xfrm>
            <a:custGeom>
              <a:avLst/>
              <a:gdLst>
                <a:gd name="T0" fmla="*/ 20 w 154"/>
                <a:gd name="T1" fmla="*/ 145 h 174"/>
                <a:gd name="T2" fmla="*/ 14 w 154"/>
                <a:gd name="T3" fmla="*/ 149 h 174"/>
                <a:gd name="T4" fmla="*/ 16 w 154"/>
                <a:gd name="T5" fmla="*/ 152 h 174"/>
                <a:gd name="T6" fmla="*/ 15 w 154"/>
                <a:gd name="T7" fmla="*/ 157 h 174"/>
                <a:gd name="T8" fmla="*/ 23 w 154"/>
                <a:gd name="T9" fmla="*/ 153 h 174"/>
                <a:gd name="T10" fmla="*/ 26 w 154"/>
                <a:gd name="T11" fmla="*/ 155 h 174"/>
                <a:gd name="T12" fmla="*/ 32 w 154"/>
                <a:gd name="T13" fmla="*/ 156 h 174"/>
                <a:gd name="T14" fmla="*/ 39 w 154"/>
                <a:gd name="T15" fmla="*/ 160 h 174"/>
                <a:gd name="T16" fmla="*/ 45 w 154"/>
                <a:gd name="T17" fmla="*/ 168 h 174"/>
                <a:gd name="T18" fmla="*/ 59 w 154"/>
                <a:gd name="T19" fmla="*/ 162 h 174"/>
                <a:gd name="T20" fmla="*/ 63 w 154"/>
                <a:gd name="T21" fmla="*/ 156 h 174"/>
                <a:gd name="T22" fmla="*/ 66 w 154"/>
                <a:gd name="T23" fmla="*/ 145 h 174"/>
                <a:gd name="T24" fmla="*/ 71 w 154"/>
                <a:gd name="T25" fmla="*/ 130 h 174"/>
                <a:gd name="T26" fmla="*/ 79 w 154"/>
                <a:gd name="T27" fmla="*/ 124 h 174"/>
                <a:gd name="T28" fmla="*/ 86 w 154"/>
                <a:gd name="T29" fmla="*/ 118 h 174"/>
                <a:gd name="T30" fmla="*/ 109 w 154"/>
                <a:gd name="T31" fmla="*/ 109 h 174"/>
                <a:gd name="T32" fmla="*/ 142 w 154"/>
                <a:gd name="T33" fmla="*/ 82 h 174"/>
                <a:gd name="T34" fmla="*/ 148 w 154"/>
                <a:gd name="T35" fmla="*/ 69 h 174"/>
                <a:gd name="T36" fmla="*/ 154 w 154"/>
                <a:gd name="T37" fmla="*/ 57 h 174"/>
                <a:gd name="T38" fmla="*/ 152 w 154"/>
                <a:gd name="T39" fmla="*/ 51 h 174"/>
                <a:gd name="T40" fmla="*/ 148 w 154"/>
                <a:gd name="T41" fmla="*/ 45 h 174"/>
                <a:gd name="T42" fmla="*/ 150 w 154"/>
                <a:gd name="T43" fmla="*/ 40 h 174"/>
                <a:gd name="T44" fmla="*/ 139 w 154"/>
                <a:gd name="T45" fmla="*/ 35 h 174"/>
                <a:gd name="T46" fmla="*/ 126 w 154"/>
                <a:gd name="T47" fmla="*/ 27 h 174"/>
                <a:gd name="T48" fmla="*/ 115 w 154"/>
                <a:gd name="T49" fmla="*/ 33 h 174"/>
                <a:gd name="T50" fmla="*/ 100 w 154"/>
                <a:gd name="T51" fmla="*/ 29 h 174"/>
                <a:gd name="T52" fmla="*/ 90 w 154"/>
                <a:gd name="T53" fmla="*/ 19 h 174"/>
                <a:gd name="T54" fmla="*/ 79 w 154"/>
                <a:gd name="T55" fmla="*/ 13 h 174"/>
                <a:gd name="T56" fmla="*/ 58 w 154"/>
                <a:gd name="T57" fmla="*/ 0 h 174"/>
                <a:gd name="T58" fmla="*/ 54 w 154"/>
                <a:gd name="T59" fmla="*/ 3 h 174"/>
                <a:gd name="T60" fmla="*/ 52 w 154"/>
                <a:gd name="T61" fmla="*/ 7 h 174"/>
                <a:gd name="T62" fmla="*/ 45 w 154"/>
                <a:gd name="T63" fmla="*/ 9 h 174"/>
                <a:gd name="T64" fmla="*/ 37 w 154"/>
                <a:gd name="T65" fmla="*/ 12 h 174"/>
                <a:gd name="T66" fmla="*/ 33 w 154"/>
                <a:gd name="T67" fmla="*/ 12 h 174"/>
                <a:gd name="T68" fmla="*/ 31 w 154"/>
                <a:gd name="T69" fmla="*/ 16 h 174"/>
                <a:gd name="T70" fmla="*/ 25 w 154"/>
                <a:gd name="T71" fmla="*/ 18 h 174"/>
                <a:gd name="T72" fmla="*/ 27 w 154"/>
                <a:gd name="T73" fmla="*/ 27 h 174"/>
                <a:gd name="T74" fmla="*/ 24 w 154"/>
                <a:gd name="T75" fmla="*/ 37 h 174"/>
                <a:gd name="T76" fmla="*/ 15 w 154"/>
                <a:gd name="T77" fmla="*/ 47 h 174"/>
                <a:gd name="T78" fmla="*/ 16 w 154"/>
                <a:gd name="T79" fmla="*/ 53 h 174"/>
                <a:gd name="T80" fmla="*/ 10 w 154"/>
                <a:gd name="T81" fmla="*/ 63 h 174"/>
                <a:gd name="T82" fmla="*/ 3 w 154"/>
                <a:gd name="T83" fmla="*/ 64 h 174"/>
                <a:gd name="T84" fmla="*/ 7 w 154"/>
                <a:gd name="T85" fmla="*/ 73 h 174"/>
                <a:gd name="T86" fmla="*/ 4 w 154"/>
                <a:gd name="T87" fmla="*/ 81 h 174"/>
                <a:gd name="T88" fmla="*/ 5 w 154"/>
                <a:gd name="T89" fmla="*/ 96 h 174"/>
                <a:gd name="T90" fmla="*/ 0 w 154"/>
                <a:gd name="T91" fmla="*/ 97 h 174"/>
                <a:gd name="T92" fmla="*/ 4 w 154"/>
                <a:gd name="T93" fmla="*/ 101 h 174"/>
                <a:gd name="T94" fmla="*/ 16 w 154"/>
                <a:gd name="T95" fmla="*/ 109 h 174"/>
                <a:gd name="T96" fmla="*/ 19 w 154"/>
                <a:gd name="T97" fmla="*/ 112 h 174"/>
                <a:gd name="T98" fmla="*/ 21 w 154"/>
                <a:gd name="T99" fmla="*/ 110 h 174"/>
                <a:gd name="T100" fmla="*/ 26 w 154"/>
                <a:gd name="T101" fmla="*/ 106 h 174"/>
                <a:gd name="T102" fmla="*/ 20 w 154"/>
                <a:gd name="T103" fmla="*/ 118 h 174"/>
                <a:gd name="T104" fmla="*/ 30 w 154"/>
                <a:gd name="T105" fmla="*/ 113 h 174"/>
                <a:gd name="T106" fmla="*/ 29 w 154"/>
                <a:gd name="T107" fmla="*/ 110 h 174"/>
                <a:gd name="T108" fmla="*/ 31 w 154"/>
                <a:gd name="T109" fmla="*/ 119 h 174"/>
                <a:gd name="T110" fmla="*/ 20 w 154"/>
                <a:gd name="T111" fmla="*/ 129 h 174"/>
                <a:gd name="T112" fmla="*/ 20 w 154"/>
                <a:gd name="T113"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174">
                  <a:moveTo>
                    <a:pt x="20" y="145"/>
                  </a:moveTo>
                  <a:cubicBezTo>
                    <a:pt x="17" y="147"/>
                    <a:pt x="13" y="144"/>
                    <a:pt x="14" y="149"/>
                  </a:cubicBezTo>
                  <a:cubicBezTo>
                    <a:pt x="14" y="151"/>
                    <a:pt x="16" y="151"/>
                    <a:pt x="16" y="152"/>
                  </a:cubicBezTo>
                  <a:cubicBezTo>
                    <a:pt x="16" y="153"/>
                    <a:pt x="15" y="156"/>
                    <a:pt x="15" y="157"/>
                  </a:cubicBezTo>
                  <a:cubicBezTo>
                    <a:pt x="20" y="159"/>
                    <a:pt x="19" y="154"/>
                    <a:pt x="23" y="153"/>
                  </a:cubicBezTo>
                  <a:cubicBezTo>
                    <a:pt x="23" y="153"/>
                    <a:pt x="25" y="155"/>
                    <a:pt x="26" y="155"/>
                  </a:cubicBezTo>
                  <a:cubicBezTo>
                    <a:pt x="28" y="156"/>
                    <a:pt x="30" y="156"/>
                    <a:pt x="32" y="156"/>
                  </a:cubicBezTo>
                  <a:cubicBezTo>
                    <a:pt x="34" y="157"/>
                    <a:pt x="38" y="158"/>
                    <a:pt x="39" y="160"/>
                  </a:cubicBezTo>
                  <a:cubicBezTo>
                    <a:pt x="42" y="162"/>
                    <a:pt x="42" y="166"/>
                    <a:pt x="45" y="168"/>
                  </a:cubicBezTo>
                  <a:cubicBezTo>
                    <a:pt x="53" y="174"/>
                    <a:pt x="54" y="167"/>
                    <a:pt x="59" y="162"/>
                  </a:cubicBezTo>
                  <a:cubicBezTo>
                    <a:pt x="62" y="159"/>
                    <a:pt x="63" y="161"/>
                    <a:pt x="63" y="156"/>
                  </a:cubicBezTo>
                  <a:cubicBezTo>
                    <a:pt x="64" y="152"/>
                    <a:pt x="64" y="149"/>
                    <a:pt x="66" y="145"/>
                  </a:cubicBezTo>
                  <a:cubicBezTo>
                    <a:pt x="69" y="140"/>
                    <a:pt x="70" y="136"/>
                    <a:pt x="71" y="130"/>
                  </a:cubicBezTo>
                  <a:cubicBezTo>
                    <a:pt x="75" y="130"/>
                    <a:pt x="77" y="127"/>
                    <a:pt x="79" y="124"/>
                  </a:cubicBezTo>
                  <a:cubicBezTo>
                    <a:pt x="82" y="120"/>
                    <a:pt x="82" y="119"/>
                    <a:pt x="86" y="118"/>
                  </a:cubicBezTo>
                  <a:cubicBezTo>
                    <a:pt x="94" y="116"/>
                    <a:pt x="101" y="112"/>
                    <a:pt x="109" y="109"/>
                  </a:cubicBezTo>
                  <a:cubicBezTo>
                    <a:pt x="123" y="105"/>
                    <a:pt x="134" y="94"/>
                    <a:pt x="142" y="82"/>
                  </a:cubicBezTo>
                  <a:cubicBezTo>
                    <a:pt x="145" y="77"/>
                    <a:pt x="146" y="75"/>
                    <a:pt x="148" y="69"/>
                  </a:cubicBezTo>
                  <a:cubicBezTo>
                    <a:pt x="149" y="63"/>
                    <a:pt x="154" y="63"/>
                    <a:pt x="154" y="57"/>
                  </a:cubicBezTo>
                  <a:cubicBezTo>
                    <a:pt x="154" y="56"/>
                    <a:pt x="153" y="51"/>
                    <a:pt x="152" y="51"/>
                  </a:cubicBezTo>
                  <a:cubicBezTo>
                    <a:pt x="151" y="48"/>
                    <a:pt x="148" y="48"/>
                    <a:pt x="148" y="45"/>
                  </a:cubicBezTo>
                  <a:cubicBezTo>
                    <a:pt x="147" y="43"/>
                    <a:pt x="149" y="41"/>
                    <a:pt x="150" y="40"/>
                  </a:cubicBezTo>
                  <a:cubicBezTo>
                    <a:pt x="147" y="39"/>
                    <a:pt x="142" y="36"/>
                    <a:pt x="139" y="35"/>
                  </a:cubicBezTo>
                  <a:cubicBezTo>
                    <a:pt x="135" y="32"/>
                    <a:pt x="132" y="26"/>
                    <a:pt x="126" y="27"/>
                  </a:cubicBezTo>
                  <a:cubicBezTo>
                    <a:pt x="121" y="28"/>
                    <a:pt x="122" y="33"/>
                    <a:pt x="115" y="33"/>
                  </a:cubicBezTo>
                  <a:cubicBezTo>
                    <a:pt x="113" y="32"/>
                    <a:pt x="102" y="30"/>
                    <a:pt x="100" y="29"/>
                  </a:cubicBezTo>
                  <a:cubicBezTo>
                    <a:pt x="96" y="26"/>
                    <a:pt x="95" y="22"/>
                    <a:pt x="90" y="19"/>
                  </a:cubicBezTo>
                  <a:cubicBezTo>
                    <a:pt x="87" y="17"/>
                    <a:pt x="83" y="15"/>
                    <a:pt x="79" y="13"/>
                  </a:cubicBezTo>
                  <a:cubicBezTo>
                    <a:pt x="71" y="9"/>
                    <a:pt x="65" y="5"/>
                    <a:pt x="58" y="0"/>
                  </a:cubicBezTo>
                  <a:cubicBezTo>
                    <a:pt x="57" y="2"/>
                    <a:pt x="55" y="2"/>
                    <a:pt x="54" y="3"/>
                  </a:cubicBezTo>
                  <a:cubicBezTo>
                    <a:pt x="53" y="4"/>
                    <a:pt x="53" y="6"/>
                    <a:pt x="52" y="7"/>
                  </a:cubicBezTo>
                  <a:cubicBezTo>
                    <a:pt x="49" y="9"/>
                    <a:pt x="47" y="9"/>
                    <a:pt x="45" y="9"/>
                  </a:cubicBezTo>
                  <a:cubicBezTo>
                    <a:pt x="42" y="10"/>
                    <a:pt x="40" y="11"/>
                    <a:pt x="37" y="12"/>
                  </a:cubicBezTo>
                  <a:cubicBezTo>
                    <a:pt x="36" y="12"/>
                    <a:pt x="34" y="12"/>
                    <a:pt x="33" y="12"/>
                  </a:cubicBezTo>
                  <a:cubicBezTo>
                    <a:pt x="32" y="13"/>
                    <a:pt x="32" y="15"/>
                    <a:pt x="31" y="16"/>
                  </a:cubicBezTo>
                  <a:cubicBezTo>
                    <a:pt x="29" y="17"/>
                    <a:pt x="25" y="15"/>
                    <a:pt x="25" y="18"/>
                  </a:cubicBezTo>
                  <a:cubicBezTo>
                    <a:pt x="24" y="20"/>
                    <a:pt x="27" y="24"/>
                    <a:pt x="27" y="27"/>
                  </a:cubicBezTo>
                  <a:cubicBezTo>
                    <a:pt x="27" y="30"/>
                    <a:pt x="26" y="34"/>
                    <a:pt x="24" y="37"/>
                  </a:cubicBezTo>
                  <a:cubicBezTo>
                    <a:pt x="22" y="41"/>
                    <a:pt x="17" y="43"/>
                    <a:pt x="15" y="47"/>
                  </a:cubicBezTo>
                  <a:cubicBezTo>
                    <a:pt x="14" y="50"/>
                    <a:pt x="16" y="50"/>
                    <a:pt x="16" y="53"/>
                  </a:cubicBezTo>
                  <a:cubicBezTo>
                    <a:pt x="16" y="56"/>
                    <a:pt x="12" y="62"/>
                    <a:pt x="10" y="63"/>
                  </a:cubicBezTo>
                  <a:cubicBezTo>
                    <a:pt x="9" y="63"/>
                    <a:pt x="3" y="63"/>
                    <a:pt x="3" y="64"/>
                  </a:cubicBezTo>
                  <a:cubicBezTo>
                    <a:pt x="3" y="68"/>
                    <a:pt x="7" y="70"/>
                    <a:pt x="7" y="73"/>
                  </a:cubicBezTo>
                  <a:cubicBezTo>
                    <a:pt x="7" y="74"/>
                    <a:pt x="4" y="81"/>
                    <a:pt x="4" y="81"/>
                  </a:cubicBezTo>
                  <a:cubicBezTo>
                    <a:pt x="8" y="83"/>
                    <a:pt x="8" y="94"/>
                    <a:pt x="5" y="96"/>
                  </a:cubicBezTo>
                  <a:cubicBezTo>
                    <a:pt x="4" y="97"/>
                    <a:pt x="1" y="95"/>
                    <a:pt x="0" y="97"/>
                  </a:cubicBezTo>
                  <a:cubicBezTo>
                    <a:pt x="0" y="98"/>
                    <a:pt x="4" y="100"/>
                    <a:pt x="4" y="101"/>
                  </a:cubicBezTo>
                  <a:cubicBezTo>
                    <a:pt x="8" y="103"/>
                    <a:pt x="13" y="106"/>
                    <a:pt x="16" y="109"/>
                  </a:cubicBezTo>
                  <a:cubicBezTo>
                    <a:pt x="18" y="111"/>
                    <a:pt x="15" y="112"/>
                    <a:pt x="19" y="112"/>
                  </a:cubicBezTo>
                  <a:cubicBezTo>
                    <a:pt x="19" y="112"/>
                    <a:pt x="20" y="110"/>
                    <a:pt x="21" y="110"/>
                  </a:cubicBezTo>
                  <a:cubicBezTo>
                    <a:pt x="22" y="109"/>
                    <a:pt x="24" y="105"/>
                    <a:pt x="26" y="106"/>
                  </a:cubicBezTo>
                  <a:cubicBezTo>
                    <a:pt x="26" y="110"/>
                    <a:pt x="18" y="112"/>
                    <a:pt x="20" y="118"/>
                  </a:cubicBezTo>
                  <a:cubicBezTo>
                    <a:pt x="22" y="124"/>
                    <a:pt x="27" y="115"/>
                    <a:pt x="30" y="113"/>
                  </a:cubicBezTo>
                  <a:cubicBezTo>
                    <a:pt x="30" y="112"/>
                    <a:pt x="30" y="111"/>
                    <a:pt x="29" y="110"/>
                  </a:cubicBezTo>
                  <a:cubicBezTo>
                    <a:pt x="34" y="110"/>
                    <a:pt x="33" y="115"/>
                    <a:pt x="31" y="119"/>
                  </a:cubicBezTo>
                  <a:cubicBezTo>
                    <a:pt x="30" y="123"/>
                    <a:pt x="25" y="126"/>
                    <a:pt x="20" y="129"/>
                  </a:cubicBezTo>
                  <a:cubicBezTo>
                    <a:pt x="22" y="135"/>
                    <a:pt x="24" y="142"/>
                    <a:pt x="20" y="145"/>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6" name="Freeform 481"/>
            <p:cNvSpPr>
              <a:spLocks/>
            </p:cNvSpPr>
            <p:nvPr/>
          </p:nvSpPr>
          <p:spPr bwMode="auto">
            <a:xfrm>
              <a:off x="16081375" y="7094538"/>
              <a:ext cx="1619250" cy="1671638"/>
            </a:xfrm>
            <a:custGeom>
              <a:avLst/>
              <a:gdLst>
                <a:gd name="T0" fmla="*/ 408 w 432"/>
                <a:gd name="T1" fmla="*/ 228 h 446"/>
                <a:gd name="T2" fmla="*/ 409 w 432"/>
                <a:gd name="T3" fmla="*/ 190 h 446"/>
                <a:gd name="T4" fmla="*/ 376 w 432"/>
                <a:gd name="T5" fmla="*/ 169 h 446"/>
                <a:gd name="T6" fmla="*/ 307 w 432"/>
                <a:gd name="T7" fmla="*/ 148 h 446"/>
                <a:gd name="T8" fmla="*/ 272 w 432"/>
                <a:gd name="T9" fmla="*/ 92 h 446"/>
                <a:gd name="T10" fmla="*/ 266 w 432"/>
                <a:gd name="T11" fmla="*/ 67 h 446"/>
                <a:gd name="T12" fmla="*/ 284 w 432"/>
                <a:gd name="T13" fmla="*/ 37 h 446"/>
                <a:gd name="T14" fmla="*/ 317 w 432"/>
                <a:gd name="T15" fmla="*/ 11 h 446"/>
                <a:gd name="T16" fmla="*/ 292 w 432"/>
                <a:gd name="T17" fmla="*/ 5 h 446"/>
                <a:gd name="T18" fmla="*/ 257 w 432"/>
                <a:gd name="T19" fmla="*/ 32 h 446"/>
                <a:gd name="T20" fmla="*/ 218 w 432"/>
                <a:gd name="T21" fmla="*/ 37 h 446"/>
                <a:gd name="T22" fmla="*/ 198 w 432"/>
                <a:gd name="T23" fmla="*/ 59 h 446"/>
                <a:gd name="T24" fmla="*/ 190 w 432"/>
                <a:gd name="T25" fmla="*/ 82 h 446"/>
                <a:gd name="T26" fmla="*/ 164 w 432"/>
                <a:gd name="T27" fmla="*/ 104 h 446"/>
                <a:gd name="T28" fmla="*/ 164 w 432"/>
                <a:gd name="T29" fmla="*/ 123 h 446"/>
                <a:gd name="T30" fmla="*/ 149 w 432"/>
                <a:gd name="T31" fmla="*/ 103 h 446"/>
                <a:gd name="T32" fmla="*/ 123 w 432"/>
                <a:gd name="T33" fmla="*/ 82 h 446"/>
                <a:gd name="T34" fmla="*/ 90 w 432"/>
                <a:gd name="T35" fmla="*/ 77 h 446"/>
                <a:gd name="T36" fmla="*/ 62 w 432"/>
                <a:gd name="T37" fmla="*/ 93 h 446"/>
                <a:gd name="T38" fmla="*/ 35 w 432"/>
                <a:gd name="T39" fmla="*/ 94 h 446"/>
                <a:gd name="T40" fmla="*/ 31 w 432"/>
                <a:gd name="T41" fmla="*/ 95 h 446"/>
                <a:gd name="T42" fmla="*/ 14 w 432"/>
                <a:gd name="T43" fmla="*/ 73 h 446"/>
                <a:gd name="T44" fmla="*/ 5 w 432"/>
                <a:gd name="T45" fmla="*/ 97 h 446"/>
                <a:gd name="T46" fmla="*/ 5 w 432"/>
                <a:gd name="T47" fmla="*/ 112 h 446"/>
                <a:gd name="T48" fmla="*/ 23 w 432"/>
                <a:gd name="T49" fmla="*/ 116 h 446"/>
                <a:gd name="T50" fmla="*/ 56 w 432"/>
                <a:gd name="T51" fmla="*/ 134 h 446"/>
                <a:gd name="T52" fmla="*/ 69 w 432"/>
                <a:gd name="T53" fmla="*/ 116 h 446"/>
                <a:gd name="T54" fmla="*/ 86 w 432"/>
                <a:gd name="T55" fmla="*/ 103 h 446"/>
                <a:gd name="T56" fmla="*/ 119 w 432"/>
                <a:gd name="T57" fmla="*/ 107 h 446"/>
                <a:gd name="T58" fmla="*/ 125 w 432"/>
                <a:gd name="T59" fmla="*/ 112 h 446"/>
                <a:gd name="T60" fmla="*/ 134 w 432"/>
                <a:gd name="T61" fmla="*/ 141 h 446"/>
                <a:gd name="T62" fmla="*/ 141 w 432"/>
                <a:gd name="T63" fmla="*/ 149 h 446"/>
                <a:gd name="T64" fmla="*/ 149 w 432"/>
                <a:gd name="T65" fmla="*/ 167 h 446"/>
                <a:gd name="T66" fmla="*/ 149 w 432"/>
                <a:gd name="T67" fmla="*/ 190 h 446"/>
                <a:gd name="T68" fmla="*/ 150 w 432"/>
                <a:gd name="T69" fmla="*/ 229 h 446"/>
                <a:gd name="T70" fmla="*/ 141 w 432"/>
                <a:gd name="T71" fmla="*/ 261 h 446"/>
                <a:gd name="T72" fmla="*/ 116 w 432"/>
                <a:gd name="T73" fmla="*/ 274 h 446"/>
                <a:gd name="T74" fmla="*/ 113 w 432"/>
                <a:gd name="T75" fmla="*/ 285 h 446"/>
                <a:gd name="T76" fmla="*/ 111 w 432"/>
                <a:gd name="T77" fmla="*/ 297 h 446"/>
                <a:gd name="T78" fmla="*/ 153 w 432"/>
                <a:gd name="T79" fmla="*/ 326 h 446"/>
                <a:gd name="T80" fmla="*/ 192 w 432"/>
                <a:gd name="T81" fmla="*/ 332 h 446"/>
                <a:gd name="T82" fmla="*/ 238 w 432"/>
                <a:gd name="T83" fmla="*/ 362 h 446"/>
                <a:gd name="T84" fmla="*/ 256 w 432"/>
                <a:gd name="T85" fmla="*/ 383 h 446"/>
                <a:gd name="T86" fmla="*/ 273 w 432"/>
                <a:gd name="T87" fmla="*/ 399 h 446"/>
                <a:gd name="T88" fmla="*/ 311 w 432"/>
                <a:gd name="T89" fmla="*/ 397 h 446"/>
                <a:gd name="T90" fmla="*/ 344 w 432"/>
                <a:gd name="T91" fmla="*/ 406 h 446"/>
                <a:gd name="T92" fmla="*/ 342 w 432"/>
                <a:gd name="T93" fmla="*/ 439 h 446"/>
                <a:gd name="T94" fmla="*/ 354 w 432"/>
                <a:gd name="T95" fmla="*/ 407 h 446"/>
                <a:gd name="T96" fmla="*/ 354 w 432"/>
                <a:gd name="T97" fmla="*/ 347 h 446"/>
                <a:gd name="T98" fmla="*/ 371 w 432"/>
                <a:gd name="T99" fmla="*/ 316 h 446"/>
                <a:gd name="T100" fmla="*/ 351 w 432"/>
                <a:gd name="T101" fmla="*/ 297 h 446"/>
                <a:gd name="T102" fmla="*/ 389 w 432"/>
                <a:gd name="T103" fmla="*/ 289 h 446"/>
                <a:gd name="T104" fmla="*/ 417 w 432"/>
                <a:gd name="T105" fmla="*/ 279 h 446"/>
                <a:gd name="T106" fmla="*/ 424 w 432"/>
                <a:gd name="T107" fmla="*/ 28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2" h="446">
                  <a:moveTo>
                    <a:pt x="404" y="259"/>
                  </a:moveTo>
                  <a:cubicBezTo>
                    <a:pt x="405" y="251"/>
                    <a:pt x="416" y="253"/>
                    <a:pt x="417" y="246"/>
                  </a:cubicBezTo>
                  <a:cubicBezTo>
                    <a:pt x="418" y="240"/>
                    <a:pt x="410" y="233"/>
                    <a:pt x="408" y="228"/>
                  </a:cubicBezTo>
                  <a:cubicBezTo>
                    <a:pt x="404" y="221"/>
                    <a:pt x="406" y="216"/>
                    <a:pt x="406" y="207"/>
                  </a:cubicBezTo>
                  <a:cubicBezTo>
                    <a:pt x="406" y="204"/>
                    <a:pt x="404" y="201"/>
                    <a:pt x="405" y="198"/>
                  </a:cubicBezTo>
                  <a:cubicBezTo>
                    <a:pt x="405" y="193"/>
                    <a:pt x="408" y="193"/>
                    <a:pt x="409" y="190"/>
                  </a:cubicBezTo>
                  <a:cubicBezTo>
                    <a:pt x="411" y="186"/>
                    <a:pt x="413" y="177"/>
                    <a:pt x="414" y="173"/>
                  </a:cubicBezTo>
                  <a:cubicBezTo>
                    <a:pt x="414" y="162"/>
                    <a:pt x="391" y="170"/>
                    <a:pt x="385" y="170"/>
                  </a:cubicBezTo>
                  <a:cubicBezTo>
                    <a:pt x="382" y="170"/>
                    <a:pt x="379" y="169"/>
                    <a:pt x="376" y="169"/>
                  </a:cubicBezTo>
                  <a:cubicBezTo>
                    <a:pt x="373" y="169"/>
                    <a:pt x="371" y="171"/>
                    <a:pt x="368" y="171"/>
                  </a:cubicBezTo>
                  <a:cubicBezTo>
                    <a:pt x="356" y="172"/>
                    <a:pt x="354" y="158"/>
                    <a:pt x="347" y="152"/>
                  </a:cubicBezTo>
                  <a:cubicBezTo>
                    <a:pt x="338" y="143"/>
                    <a:pt x="318" y="148"/>
                    <a:pt x="307" y="148"/>
                  </a:cubicBezTo>
                  <a:cubicBezTo>
                    <a:pt x="298" y="147"/>
                    <a:pt x="290" y="148"/>
                    <a:pt x="287" y="138"/>
                  </a:cubicBezTo>
                  <a:cubicBezTo>
                    <a:pt x="275" y="137"/>
                    <a:pt x="285" y="122"/>
                    <a:pt x="284" y="116"/>
                  </a:cubicBezTo>
                  <a:cubicBezTo>
                    <a:pt x="283" y="109"/>
                    <a:pt x="274" y="101"/>
                    <a:pt x="272" y="92"/>
                  </a:cubicBezTo>
                  <a:cubicBezTo>
                    <a:pt x="267" y="89"/>
                    <a:pt x="265" y="88"/>
                    <a:pt x="258" y="90"/>
                  </a:cubicBezTo>
                  <a:cubicBezTo>
                    <a:pt x="259" y="85"/>
                    <a:pt x="263" y="82"/>
                    <a:pt x="264" y="78"/>
                  </a:cubicBezTo>
                  <a:cubicBezTo>
                    <a:pt x="266" y="74"/>
                    <a:pt x="266" y="71"/>
                    <a:pt x="266" y="67"/>
                  </a:cubicBezTo>
                  <a:cubicBezTo>
                    <a:pt x="268" y="58"/>
                    <a:pt x="272" y="52"/>
                    <a:pt x="276" y="45"/>
                  </a:cubicBezTo>
                  <a:cubicBezTo>
                    <a:pt x="277" y="43"/>
                    <a:pt x="278" y="40"/>
                    <a:pt x="280" y="39"/>
                  </a:cubicBezTo>
                  <a:cubicBezTo>
                    <a:pt x="281" y="38"/>
                    <a:pt x="283" y="38"/>
                    <a:pt x="284" y="37"/>
                  </a:cubicBezTo>
                  <a:cubicBezTo>
                    <a:pt x="287" y="34"/>
                    <a:pt x="288" y="30"/>
                    <a:pt x="291" y="26"/>
                  </a:cubicBezTo>
                  <a:cubicBezTo>
                    <a:pt x="295" y="21"/>
                    <a:pt x="305" y="18"/>
                    <a:pt x="313" y="17"/>
                  </a:cubicBezTo>
                  <a:cubicBezTo>
                    <a:pt x="313" y="14"/>
                    <a:pt x="317" y="14"/>
                    <a:pt x="317" y="11"/>
                  </a:cubicBezTo>
                  <a:cubicBezTo>
                    <a:pt x="318" y="7"/>
                    <a:pt x="313" y="4"/>
                    <a:pt x="311" y="3"/>
                  </a:cubicBezTo>
                  <a:cubicBezTo>
                    <a:pt x="308" y="1"/>
                    <a:pt x="305" y="0"/>
                    <a:pt x="301" y="0"/>
                  </a:cubicBezTo>
                  <a:cubicBezTo>
                    <a:pt x="298" y="1"/>
                    <a:pt x="294" y="7"/>
                    <a:pt x="292" y="5"/>
                  </a:cubicBezTo>
                  <a:cubicBezTo>
                    <a:pt x="287" y="7"/>
                    <a:pt x="290" y="15"/>
                    <a:pt x="284" y="19"/>
                  </a:cubicBezTo>
                  <a:cubicBezTo>
                    <a:pt x="280" y="21"/>
                    <a:pt x="276" y="20"/>
                    <a:pt x="272" y="22"/>
                  </a:cubicBezTo>
                  <a:cubicBezTo>
                    <a:pt x="267" y="25"/>
                    <a:pt x="262" y="30"/>
                    <a:pt x="257" y="32"/>
                  </a:cubicBezTo>
                  <a:cubicBezTo>
                    <a:pt x="250" y="34"/>
                    <a:pt x="246" y="30"/>
                    <a:pt x="240" y="30"/>
                  </a:cubicBezTo>
                  <a:cubicBezTo>
                    <a:pt x="231" y="30"/>
                    <a:pt x="236" y="34"/>
                    <a:pt x="233" y="40"/>
                  </a:cubicBezTo>
                  <a:cubicBezTo>
                    <a:pt x="229" y="39"/>
                    <a:pt x="221" y="37"/>
                    <a:pt x="218" y="37"/>
                  </a:cubicBezTo>
                  <a:cubicBezTo>
                    <a:pt x="215" y="38"/>
                    <a:pt x="214" y="41"/>
                    <a:pt x="212" y="43"/>
                  </a:cubicBezTo>
                  <a:cubicBezTo>
                    <a:pt x="211" y="44"/>
                    <a:pt x="209" y="45"/>
                    <a:pt x="207" y="46"/>
                  </a:cubicBezTo>
                  <a:cubicBezTo>
                    <a:pt x="203" y="49"/>
                    <a:pt x="200" y="54"/>
                    <a:pt x="198" y="59"/>
                  </a:cubicBezTo>
                  <a:cubicBezTo>
                    <a:pt x="197" y="64"/>
                    <a:pt x="198" y="71"/>
                    <a:pt x="194" y="74"/>
                  </a:cubicBezTo>
                  <a:cubicBezTo>
                    <a:pt x="195" y="74"/>
                    <a:pt x="196" y="76"/>
                    <a:pt x="197" y="76"/>
                  </a:cubicBezTo>
                  <a:cubicBezTo>
                    <a:pt x="198" y="81"/>
                    <a:pt x="193" y="80"/>
                    <a:pt x="190" y="82"/>
                  </a:cubicBezTo>
                  <a:cubicBezTo>
                    <a:pt x="185" y="84"/>
                    <a:pt x="184" y="88"/>
                    <a:pt x="181" y="92"/>
                  </a:cubicBezTo>
                  <a:cubicBezTo>
                    <a:pt x="178" y="96"/>
                    <a:pt x="175" y="97"/>
                    <a:pt x="171" y="100"/>
                  </a:cubicBezTo>
                  <a:cubicBezTo>
                    <a:pt x="169" y="101"/>
                    <a:pt x="164" y="103"/>
                    <a:pt x="164" y="104"/>
                  </a:cubicBezTo>
                  <a:cubicBezTo>
                    <a:pt x="161" y="107"/>
                    <a:pt x="163" y="106"/>
                    <a:pt x="165" y="109"/>
                  </a:cubicBezTo>
                  <a:cubicBezTo>
                    <a:pt x="168" y="114"/>
                    <a:pt x="168" y="117"/>
                    <a:pt x="166" y="123"/>
                  </a:cubicBezTo>
                  <a:cubicBezTo>
                    <a:pt x="165" y="123"/>
                    <a:pt x="165" y="123"/>
                    <a:pt x="164" y="123"/>
                  </a:cubicBezTo>
                  <a:cubicBezTo>
                    <a:pt x="164" y="121"/>
                    <a:pt x="165" y="119"/>
                    <a:pt x="164" y="118"/>
                  </a:cubicBezTo>
                  <a:cubicBezTo>
                    <a:pt x="163" y="115"/>
                    <a:pt x="162" y="116"/>
                    <a:pt x="161" y="115"/>
                  </a:cubicBezTo>
                  <a:cubicBezTo>
                    <a:pt x="157" y="111"/>
                    <a:pt x="153" y="107"/>
                    <a:pt x="149" y="103"/>
                  </a:cubicBezTo>
                  <a:cubicBezTo>
                    <a:pt x="147" y="102"/>
                    <a:pt x="147" y="100"/>
                    <a:pt x="145" y="98"/>
                  </a:cubicBezTo>
                  <a:cubicBezTo>
                    <a:pt x="142" y="94"/>
                    <a:pt x="138" y="92"/>
                    <a:pt x="134" y="89"/>
                  </a:cubicBezTo>
                  <a:cubicBezTo>
                    <a:pt x="131" y="87"/>
                    <a:pt x="128" y="83"/>
                    <a:pt x="123" y="82"/>
                  </a:cubicBezTo>
                  <a:cubicBezTo>
                    <a:pt x="118" y="81"/>
                    <a:pt x="112" y="82"/>
                    <a:pt x="107" y="82"/>
                  </a:cubicBezTo>
                  <a:cubicBezTo>
                    <a:pt x="107" y="81"/>
                    <a:pt x="108" y="81"/>
                    <a:pt x="107" y="81"/>
                  </a:cubicBezTo>
                  <a:cubicBezTo>
                    <a:pt x="103" y="80"/>
                    <a:pt x="94" y="75"/>
                    <a:pt x="90" y="77"/>
                  </a:cubicBezTo>
                  <a:cubicBezTo>
                    <a:pt x="89" y="78"/>
                    <a:pt x="90" y="80"/>
                    <a:pt x="89" y="81"/>
                  </a:cubicBezTo>
                  <a:cubicBezTo>
                    <a:pt x="88" y="82"/>
                    <a:pt x="85" y="83"/>
                    <a:pt x="84" y="84"/>
                  </a:cubicBezTo>
                  <a:cubicBezTo>
                    <a:pt x="77" y="89"/>
                    <a:pt x="69" y="90"/>
                    <a:pt x="62" y="93"/>
                  </a:cubicBezTo>
                  <a:cubicBezTo>
                    <a:pt x="58" y="96"/>
                    <a:pt x="55" y="97"/>
                    <a:pt x="51" y="98"/>
                  </a:cubicBezTo>
                  <a:cubicBezTo>
                    <a:pt x="45" y="100"/>
                    <a:pt x="43" y="100"/>
                    <a:pt x="38" y="96"/>
                  </a:cubicBezTo>
                  <a:cubicBezTo>
                    <a:pt x="37" y="95"/>
                    <a:pt x="36" y="95"/>
                    <a:pt x="35" y="94"/>
                  </a:cubicBezTo>
                  <a:cubicBezTo>
                    <a:pt x="34" y="93"/>
                    <a:pt x="35" y="92"/>
                    <a:pt x="34" y="91"/>
                  </a:cubicBezTo>
                  <a:cubicBezTo>
                    <a:pt x="33" y="90"/>
                    <a:pt x="30" y="90"/>
                    <a:pt x="28" y="90"/>
                  </a:cubicBezTo>
                  <a:cubicBezTo>
                    <a:pt x="29" y="92"/>
                    <a:pt x="31" y="93"/>
                    <a:pt x="31" y="95"/>
                  </a:cubicBezTo>
                  <a:cubicBezTo>
                    <a:pt x="29" y="95"/>
                    <a:pt x="24" y="96"/>
                    <a:pt x="22" y="94"/>
                  </a:cubicBezTo>
                  <a:cubicBezTo>
                    <a:pt x="20" y="92"/>
                    <a:pt x="22" y="90"/>
                    <a:pt x="23" y="87"/>
                  </a:cubicBezTo>
                  <a:cubicBezTo>
                    <a:pt x="23" y="81"/>
                    <a:pt x="20" y="76"/>
                    <a:pt x="14" y="73"/>
                  </a:cubicBezTo>
                  <a:cubicBezTo>
                    <a:pt x="11" y="72"/>
                    <a:pt x="9" y="71"/>
                    <a:pt x="6" y="69"/>
                  </a:cubicBezTo>
                  <a:cubicBezTo>
                    <a:pt x="3" y="74"/>
                    <a:pt x="1" y="78"/>
                    <a:pt x="0" y="83"/>
                  </a:cubicBezTo>
                  <a:cubicBezTo>
                    <a:pt x="0" y="90"/>
                    <a:pt x="5" y="93"/>
                    <a:pt x="5" y="97"/>
                  </a:cubicBezTo>
                  <a:cubicBezTo>
                    <a:pt x="5" y="100"/>
                    <a:pt x="3" y="101"/>
                    <a:pt x="2" y="103"/>
                  </a:cubicBezTo>
                  <a:cubicBezTo>
                    <a:pt x="1" y="105"/>
                    <a:pt x="2" y="108"/>
                    <a:pt x="2" y="111"/>
                  </a:cubicBezTo>
                  <a:cubicBezTo>
                    <a:pt x="3" y="111"/>
                    <a:pt x="4" y="111"/>
                    <a:pt x="5" y="112"/>
                  </a:cubicBezTo>
                  <a:cubicBezTo>
                    <a:pt x="8" y="113"/>
                    <a:pt x="10" y="113"/>
                    <a:pt x="13" y="115"/>
                  </a:cubicBezTo>
                  <a:cubicBezTo>
                    <a:pt x="14" y="116"/>
                    <a:pt x="15" y="118"/>
                    <a:pt x="17" y="118"/>
                  </a:cubicBezTo>
                  <a:cubicBezTo>
                    <a:pt x="19" y="118"/>
                    <a:pt x="21" y="116"/>
                    <a:pt x="23" y="116"/>
                  </a:cubicBezTo>
                  <a:cubicBezTo>
                    <a:pt x="30" y="116"/>
                    <a:pt x="41" y="120"/>
                    <a:pt x="39" y="128"/>
                  </a:cubicBezTo>
                  <a:cubicBezTo>
                    <a:pt x="43" y="128"/>
                    <a:pt x="49" y="133"/>
                    <a:pt x="51" y="128"/>
                  </a:cubicBezTo>
                  <a:cubicBezTo>
                    <a:pt x="50" y="132"/>
                    <a:pt x="54" y="132"/>
                    <a:pt x="56" y="134"/>
                  </a:cubicBezTo>
                  <a:cubicBezTo>
                    <a:pt x="57" y="137"/>
                    <a:pt x="55" y="141"/>
                    <a:pt x="58" y="143"/>
                  </a:cubicBezTo>
                  <a:cubicBezTo>
                    <a:pt x="61" y="145"/>
                    <a:pt x="72" y="141"/>
                    <a:pt x="73" y="137"/>
                  </a:cubicBezTo>
                  <a:cubicBezTo>
                    <a:pt x="90" y="136"/>
                    <a:pt x="70" y="124"/>
                    <a:pt x="69" y="116"/>
                  </a:cubicBezTo>
                  <a:cubicBezTo>
                    <a:pt x="68" y="112"/>
                    <a:pt x="70" y="114"/>
                    <a:pt x="73" y="113"/>
                  </a:cubicBezTo>
                  <a:cubicBezTo>
                    <a:pt x="75" y="112"/>
                    <a:pt x="76" y="110"/>
                    <a:pt x="78" y="109"/>
                  </a:cubicBezTo>
                  <a:cubicBezTo>
                    <a:pt x="81" y="107"/>
                    <a:pt x="84" y="107"/>
                    <a:pt x="86" y="103"/>
                  </a:cubicBezTo>
                  <a:cubicBezTo>
                    <a:pt x="88" y="100"/>
                    <a:pt x="89" y="96"/>
                    <a:pt x="93" y="95"/>
                  </a:cubicBezTo>
                  <a:cubicBezTo>
                    <a:pt x="98" y="93"/>
                    <a:pt x="104" y="94"/>
                    <a:pt x="107" y="97"/>
                  </a:cubicBezTo>
                  <a:cubicBezTo>
                    <a:pt x="112" y="100"/>
                    <a:pt x="116" y="103"/>
                    <a:pt x="119" y="107"/>
                  </a:cubicBezTo>
                  <a:cubicBezTo>
                    <a:pt x="120" y="108"/>
                    <a:pt x="120" y="110"/>
                    <a:pt x="121" y="110"/>
                  </a:cubicBezTo>
                  <a:cubicBezTo>
                    <a:pt x="122" y="111"/>
                    <a:pt x="122" y="109"/>
                    <a:pt x="124" y="109"/>
                  </a:cubicBezTo>
                  <a:cubicBezTo>
                    <a:pt x="125" y="110"/>
                    <a:pt x="129" y="110"/>
                    <a:pt x="125" y="112"/>
                  </a:cubicBezTo>
                  <a:cubicBezTo>
                    <a:pt x="125" y="115"/>
                    <a:pt x="125" y="119"/>
                    <a:pt x="122" y="118"/>
                  </a:cubicBezTo>
                  <a:cubicBezTo>
                    <a:pt x="121" y="122"/>
                    <a:pt x="125" y="128"/>
                    <a:pt x="127" y="131"/>
                  </a:cubicBezTo>
                  <a:cubicBezTo>
                    <a:pt x="130" y="134"/>
                    <a:pt x="131" y="138"/>
                    <a:pt x="134" y="141"/>
                  </a:cubicBezTo>
                  <a:cubicBezTo>
                    <a:pt x="135" y="142"/>
                    <a:pt x="138" y="143"/>
                    <a:pt x="139" y="145"/>
                  </a:cubicBezTo>
                  <a:cubicBezTo>
                    <a:pt x="139" y="145"/>
                    <a:pt x="141" y="149"/>
                    <a:pt x="140" y="149"/>
                  </a:cubicBezTo>
                  <a:cubicBezTo>
                    <a:pt x="140" y="149"/>
                    <a:pt x="141" y="149"/>
                    <a:pt x="141" y="149"/>
                  </a:cubicBezTo>
                  <a:cubicBezTo>
                    <a:pt x="141" y="151"/>
                    <a:pt x="143" y="155"/>
                    <a:pt x="146" y="155"/>
                  </a:cubicBezTo>
                  <a:cubicBezTo>
                    <a:pt x="148" y="157"/>
                    <a:pt x="150" y="158"/>
                    <a:pt x="150" y="161"/>
                  </a:cubicBezTo>
                  <a:cubicBezTo>
                    <a:pt x="150" y="162"/>
                    <a:pt x="149" y="165"/>
                    <a:pt x="149" y="167"/>
                  </a:cubicBezTo>
                  <a:cubicBezTo>
                    <a:pt x="148" y="170"/>
                    <a:pt x="147" y="170"/>
                    <a:pt x="149" y="174"/>
                  </a:cubicBezTo>
                  <a:cubicBezTo>
                    <a:pt x="153" y="180"/>
                    <a:pt x="154" y="180"/>
                    <a:pt x="148" y="185"/>
                  </a:cubicBezTo>
                  <a:cubicBezTo>
                    <a:pt x="147" y="187"/>
                    <a:pt x="145" y="191"/>
                    <a:pt x="149" y="190"/>
                  </a:cubicBezTo>
                  <a:cubicBezTo>
                    <a:pt x="151" y="197"/>
                    <a:pt x="152" y="204"/>
                    <a:pt x="151" y="211"/>
                  </a:cubicBezTo>
                  <a:cubicBezTo>
                    <a:pt x="151" y="214"/>
                    <a:pt x="150" y="216"/>
                    <a:pt x="148" y="219"/>
                  </a:cubicBezTo>
                  <a:cubicBezTo>
                    <a:pt x="144" y="224"/>
                    <a:pt x="145" y="225"/>
                    <a:pt x="150" y="229"/>
                  </a:cubicBezTo>
                  <a:cubicBezTo>
                    <a:pt x="152" y="231"/>
                    <a:pt x="156" y="232"/>
                    <a:pt x="155" y="236"/>
                  </a:cubicBezTo>
                  <a:cubicBezTo>
                    <a:pt x="155" y="243"/>
                    <a:pt x="144" y="247"/>
                    <a:pt x="142" y="256"/>
                  </a:cubicBezTo>
                  <a:cubicBezTo>
                    <a:pt x="142" y="258"/>
                    <a:pt x="143" y="259"/>
                    <a:pt x="141" y="261"/>
                  </a:cubicBezTo>
                  <a:cubicBezTo>
                    <a:pt x="138" y="264"/>
                    <a:pt x="133" y="263"/>
                    <a:pt x="130" y="263"/>
                  </a:cubicBezTo>
                  <a:cubicBezTo>
                    <a:pt x="125" y="263"/>
                    <a:pt x="121" y="265"/>
                    <a:pt x="118" y="269"/>
                  </a:cubicBezTo>
                  <a:cubicBezTo>
                    <a:pt x="118" y="270"/>
                    <a:pt x="116" y="273"/>
                    <a:pt x="116" y="274"/>
                  </a:cubicBezTo>
                  <a:cubicBezTo>
                    <a:pt x="115" y="276"/>
                    <a:pt x="114" y="277"/>
                    <a:pt x="115" y="280"/>
                  </a:cubicBezTo>
                  <a:cubicBezTo>
                    <a:pt x="116" y="282"/>
                    <a:pt x="120" y="283"/>
                    <a:pt x="120" y="286"/>
                  </a:cubicBezTo>
                  <a:cubicBezTo>
                    <a:pt x="120" y="289"/>
                    <a:pt x="114" y="288"/>
                    <a:pt x="113" y="285"/>
                  </a:cubicBezTo>
                  <a:cubicBezTo>
                    <a:pt x="111" y="286"/>
                    <a:pt x="107" y="289"/>
                    <a:pt x="107" y="291"/>
                  </a:cubicBezTo>
                  <a:cubicBezTo>
                    <a:pt x="108" y="294"/>
                    <a:pt x="111" y="294"/>
                    <a:pt x="111" y="297"/>
                  </a:cubicBezTo>
                  <a:cubicBezTo>
                    <a:pt x="111" y="297"/>
                    <a:pt x="111" y="297"/>
                    <a:pt x="111" y="297"/>
                  </a:cubicBezTo>
                  <a:cubicBezTo>
                    <a:pt x="118" y="302"/>
                    <a:pt x="124" y="306"/>
                    <a:pt x="132" y="310"/>
                  </a:cubicBezTo>
                  <a:cubicBezTo>
                    <a:pt x="136" y="312"/>
                    <a:pt x="140" y="314"/>
                    <a:pt x="143" y="316"/>
                  </a:cubicBezTo>
                  <a:cubicBezTo>
                    <a:pt x="148" y="319"/>
                    <a:pt x="149" y="323"/>
                    <a:pt x="153" y="326"/>
                  </a:cubicBezTo>
                  <a:cubicBezTo>
                    <a:pt x="155" y="327"/>
                    <a:pt x="166" y="329"/>
                    <a:pt x="168" y="330"/>
                  </a:cubicBezTo>
                  <a:cubicBezTo>
                    <a:pt x="175" y="330"/>
                    <a:pt x="174" y="325"/>
                    <a:pt x="179" y="324"/>
                  </a:cubicBezTo>
                  <a:cubicBezTo>
                    <a:pt x="185" y="323"/>
                    <a:pt x="188" y="329"/>
                    <a:pt x="192" y="332"/>
                  </a:cubicBezTo>
                  <a:cubicBezTo>
                    <a:pt x="196" y="334"/>
                    <a:pt x="202" y="337"/>
                    <a:pt x="205" y="338"/>
                  </a:cubicBezTo>
                  <a:cubicBezTo>
                    <a:pt x="213" y="340"/>
                    <a:pt x="218" y="341"/>
                    <a:pt x="224" y="346"/>
                  </a:cubicBezTo>
                  <a:cubicBezTo>
                    <a:pt x="230" y="351"/>
                    <a:pt x="233" y="358"/>
                    <a:pt x="238" y="362"/>
                  </a:cubicBezTo>
                  <a:cubicBezTo>
                    <a:pt x="241" y="365"/>
                    <a:pt x="245" y="366"/>
                    <a:pt x="249" y="370"/>
                  </a:cubicBezTo>
                  <a:cubicBezTo>
                    <a:pt x="251" y="373"/>
                    <a:pt x="252" y="375"/>
                    <a:pt x="254" y="378"/>
                  </a:cubicBezTo>
                  <a:cubicBezTo>
                    <a:pt x="255" y="380"/>
                    <a:pt x="254" y="380"/>
                    <a:pt x="256" y="383"/>
                  </a:cubicBezTo>
                  <a:cubicBezTo>
                    <a:pt x="258" y="384"/>
                    <a:pt x="260" y="383"/>
                    <a:pt x="262" y="385"/>
                  </a:cubicBezTo>
                  <a:cubicBezTo>
                    <a:pt x="264" y="388"/>
                    <a:pt x="261" y="392"/>
                    <a:pt x="263" y="395"/>
                  </a:cubicBezTo>
                  <a:cubicBezTo>
                    <a:pt x="264" y="399"/>
                    <a:pt x="270" y="399"/>
                    <a:pt x="273" y="399"/>
                  </a:cubicBezTo>
                  <a:cubicBezTo>
                    <a:pt x="279" y="400"/>
                    <a:pt x="286" y="401"/>
                    <a:pt x="292" y="398"/>
                  </a:cubicBezTo>
                  <a:cubicBezTo>
                    <a:pt x="295" y="397"/>
                    <a:pt x="297" y="394"/>
                    <a:pt x="300" y="394"/>
                  </a:cubicBezTo>
                  <a:cubicBezTo>
                    <a:pt x="304" y="393"/>
                    <a:pt x="308" y="396"/>
                    <a:pt x="311" y="397"/>
                  </a:cubicBezTo>
                  <a:cubicBezTo>
                    <a:pt x="315" y="398"/>
                    <a:pt x="317" y="395"/>
                    <a:pt x="320" y="394"/>
                  </a:cubicBezTo>
                  <a:cubicBezTo>
                    <a:pt x="324" y="394"/>
                    <a:pt x="324" y="396"/>
                    <a:pt x="327" y="398"/>
                  </a:cubicBezTo>
                  <a:cubicBezTo>
                    <a:pt x="332" y="401"/>
                    <a:pt x="341" y="402"/>
                    <a:pt x="344" y="406"/>
                  </a:cubicBezTo>
                  <a:cubicBezTo>
                    <a:pt x="347" y="411"/>
                    <a:pt x="341" y="418"/>
                    <a:pt x="338" y="421"/>
                  </a:cubicBezTo>
                  <a:cubicBezTo>
                    <a:pt x="336" y="424"/>
                    <a:pt x="326" y="432"/>
                    <a:pt x="327" y="435"/>
                  </a:cubicBezTo>
                  <a:cubicBezTo>
                    <a:pt x="328" y="438"/>
                    <a:pt x="340" y="438"/>
                    <a:pt x="342" y="439"/>
                  </a:cubicBezTo>
                  <a:cubicBezTo>
                    <a:pt x="344" y="440"/>
                    <a:pt x="345" y="443"/>
                    <a:pt x="347" y="445"/>
                  </a:cubicBezTo>
                  <a:cubicBezTo>
                    <a:pt x="348" y="445"/>
                    <a:pt x="349" y="446"/>
                    <a:pt x="350" y="446"/>
                  </a:cubicBezTo>
                  <a:cubicBezTo>
                    <a:pt x="356" y="436"/>
                    <a:pt x="353" y="417"/>
                    <a:pt x="354" y="407"/>
                  </a:cubicBezTo>
                  <a:cubicBezTo>
                    <a:pt x="356" y="397"/>
                    <a:pt x="361" y="388"/>
                    <a:pt x="362" y="378"/>
                  </a:cubicBezTo>
                  <a:cubicBezTo>
                    <a:pt x="363" y="367"/>
                    <a:pt x="360" y="362"/>
                    <a:pt x="356" y="353"/>
                  </a:cubicBezTo>
                  <a:cubicBezTo>
                    <a:pt x="355" y="351"/>
                    <a:pt x="355" y="349"/>
                    <a:pt x="354" y="347"/>
                  </a:cubicBezTo>
                  <a:cubicBezTo>
                    <a:pt x="353" y="345"/>
                    <a:pt x="349" y="344"/>
                    <a:pt x="348" y="342"/>
                  </a:cubicBezTo>
                  <a:cubicBezTo>
                    <a:pt x="345" y="338"/>
                    <a:pt x="344" y="332"/>
                    <a:pt x="345" y="327"/>
                  </a:cubicBezTo>
                  <a:cubicBezTo>
                    <a:pt x="347" y="315"/>
                    <a:pt x="361" y="315"/>
                    <a:pt x="371" y="316"/>
                  </a:cubicBezTo>
                  <a:cubicBezTo>
                    <a:pt x="371" y="312"/>
                    <a:pt x="371" y="308"/>
                    <a:pt x="370" y="304"/>
                  </a:cubicBezTo>
                  <a:cubicBezTo>
                    <a:pt x="367" y="299"/>
                    <a:pt x="366" y="301"/>
                    <a:pt x="360" y="300"/>
                  </a:cubicBezTo>
                  <a:cubicBezTo>
                    <a:pt x="356" y="300"/>
                    <a:pt x="354" y="301"/>
                    <a:pt x="351" y="297"/>
                  </a:cubicBezTo>
                  <a:cubicBezTo>
                    <a:pt x="350" y="295"/>
                    <a:pt x="351" y="291"/>
                    <a:pt x="353" y="289"/>
                  </a:cubicBezTo>
                  <a:cubicBezTo>
                    <a:pt x="358" y="286"/>
                    <a:pt x="369" y="289"/>
                    <a:pt x="374" y="289"/>
                  </a:cubicBezTo>
                  <a:cubicBezTo>
                    <a:pt x="378" y="289"/>
                    <a:pt x="386" y="291"/>
                    <a:pt x="389" y="289"/>
                  </a:cubicBezTo>
                  <a:cubicBezTo>
                    <a:pt x="393" y="288"/>
                    <a:pt x="390" y="287"/>
                    <a:pt x="393" y="285"/>
                  </a:cubicBezTo>
                  <a:cubicBezTo>
                    <a:pt x="397" y="281"/>
                    <a:pt x="396" y="285"/>
                    <a:pt x="400" y="287"/>
                  </a:cubicBezTo>
                  <a:cubicBezTo>
                    <a:pt x="407" y="289"/>
                    <a:pt x="409" y="277"/>
                    <a:pt x="417" y="279"/>
                  </a:cubicBezTo>
                  <a:cubicBezTo>
                    <a:pt x="429" y="281"/>
                    <a:pt x="419" y="303"/>
                    <a:pt x="429" y="305"/>
                  </a:cubicBezTo>
                  <a:cubicBezTo>
                    <a:pt x="430" y="304"/>
                    <a:pt x="431" y="304"/>
                    <a:pt x="432" y="304"/>
                  </a:cubicBezTo>
                  <a:cubicBezTo>
                    <a:pt x="431" y="297"/>
                    <a:pt x="427" y="288"/>
                    <a:pt x="424" y="283"/>
                  </a:cubicBezTo>
                  <a:cubicBezTo>
                    <a:pt x="421" y="275"/>
                    <a:pt x="417" y="257"/>
                    <a:pt x="404" y="259"/>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7" name="Freeform 482"/>
            <p:cNvSpPr>
              <a:spLocks/>
            </p:cNvSpPr>
            <p:nvPr/>
          </p:nvSpPr>
          <p:spPr bwMode="auto">
            <a:xfrm>
              <a:off x="17048163" y="7086600"/>
              <a:ext cx="1346200" cy="1196975"/>
            </a:xfrm>
            <a:custGeom>
              <a:avLst/>
              <a:gdLst>
                <a:gd name="T0" fmla="*/ 336 w 359"/>
                <a:gd name="T1" fmla="*/ 100 h 319"/>
                <a:gd name="T2" fmla="*/ 305 w 359"/>
                <a:gd name="T3" fmla="*/ 72 h 319"/>
                <a:gd name="T4" fmla="*/ 303 w 359"/>
                <a:gd name="T5" fmla="*/ 50 h 319"/>
                <a:gd name="T6" fmla="*/ 248 w 359"/>
                <a:gd name="T7" fmla="*/ 53 h 319"/>
                <a:gd name="T8" fmla="*/ 211 w 359"/>
                <a:gd name="T9" fmla="*/ 63 h 319"/>
                <a:gd name="T10" fmla="*/ 150 w 359"/>
                <a:gd name="T11" fmla="*/ 56 h 319"/>
                <a:gd name="T12" fmla="*/ 115 w 359"/>
                <a:gd name="T13" fmla="*/ 28 h 319"/>
                <a:gd name="T14" fmla="*/ 83 w 359"/>
                <a:gd name="T15" fmla="*/ 11 h 319"/>
                <a:gd name="T16" fmla="*/ 92 w 359"/>
                <a:gd name="T17" fmla="*/ 30 h 319"/>
                <a:gd name="T18" fmla="*/ 75 w 359"/>
                <a:gd name="T19" fmla="*/ 35 h 319"/>
                <a:gd name="T20" fmla="*/ 55 w 359"/>
                <a:gd name="T21" fmla="*/ 66 h 319"/>
                <a:gd name="T22" fmla="*/ 44 w 359"/>
                <a:gd name="T23" fmla="*/ 94 h 319"/>
                <a:gd name="T24" fmla="*/ 35 w 359"/>
                <a:gd name="T25" fmla="*/ 71 h 319"/>
                <a:gd name="T26" fmla="*/ 44 w 359"/>
                <a:gd name="T27" fmla="*/ 42 h 319"/>
                <a:gd name="T28" fmla="*/ 46 w 359"/>
                <a:gd name="T29" fmla="*/ 24 h 319"/>
                <a:gd name="T30" fmla="*/ 55 w 359"/>
                <a:gd name="T31" fmla="*/ 19 h 319"/>
                <a:gd name="T32" fmla="*/ 26 w 359"/>
                <a:gd name="T33" fmla="*/ 39 h 319"/>
                <a:gd name="T34" fmla="*/ 18 w 359"/>
                <a:gd name="T35" fmla="*/ 47 h 319"/>
                <a:gd name="T36" fmla="*/ 6 w 359"/>
                <a:gd name="T37" fmla="*/ 80 h 319"/>
                <a:gd name="T38" fmla="*/ 14 w 359"/>
                <a:gd name="T39" fmla="*/ 94 h 319"/>
                <a:gd name="T40" fmla="*/ 29 w 359"/>
                <a:gd name="T41" fmla="*/ 140 h 319"/>
                <a:gd name="T42" fmla="*/ 89 w 359"/>
                <a:gd name="T43" fmla="*/ 154 h 319"/>
                <a:gd name="T44" fmla="*/ 118 w 359"/>
                <a:gd name="T45" fmla="*/ 171 h 319"/>
                <a:gd name="T46" fmla="*/ 156 w 359"/>
                <a:gd name="T47" fmla="*/ 175 h 319"/>
                <a:gd name="T48" fmla="*/ 147 w 359"/>
                <a:gd name="T49" fmla="*/ 200 h 319"/>
                <a:gd name="T50" fmla="*/ 150 w 359"/>
                <a:gd name="T51" fmla="*/ 230 h 319"/>
                <a:gd name="T52" fmla="*/ 146 w 359"/>
                <a:gd name="T53" fmla="*/ 261 h 319"/>
                <a:gd name="T54" fmla="*/ 174 w 359"/>
                <a:gd name="T55" fmla="*/ 306 h 319"/>
                <a:gd name="T56" fmla="*/ 192 w 359"/>
                <a:gd name="T57" fmla="*/ 317 h 319"/>
                <a:gd name="T58" fmla="*/ 212 w 359"/>
                <a:gd name="T59" fmla="*/ 319 h 319"/>
                <a:gd name="T60" fmla="*/ 219 w 359"/>
                <a:gd name="T61" fmla="*/ 305 h 319"/>
                <a:gd name="T62" fmla="*/ 233 w 359"/>
                <a:gd name="T63" fmla="*/ 300 h 319"/>
                <a:gd name="T64" fmla="*/ 242 w 359"/>
                <a:gd name="T65" fmla="*/ 298 h 319"/>
                <a:gd name="T66" fmla="*/ 265 w 359"/>
                <a:gd name="T67" fmla="*/ 273 h 319"/>
                <a:gd name="T68" fmla="*/ 248 w 359"/>
                <a:gd name="T69" fmla="*/ 266 h 319"/>
                <a:gd name="T70" fmla="*/ 243 w 359"/>
                <a:gd name="T71" fmla="*/ 243 h 319"/>
                <a:gd name="T72" fmla="*/ 238 w 359"/>
                <a:gd name="T73" fmla="*/ 227 h 319"/>
                <a:gd name="T74" fmla="*/ 256 w 359"/>
                <a:gd name="T75" fmla="*/ 232 h 319"/>
                <a:gd name="T76" fmla="*/ 263 w 359"/>
                <a:gd name="T77" fmla="*/ 233 h 319"/>
                <a:gd name="T78" fmla="*/ 283 w 359"/>
                <a:gd name="T79" fmla="*/ 239 h 319"/>
                <a:gd name="T80" fmla="*/ 302 w 359"/>
                <a:gd name="T81" fmla="*/ 226 h 319"/>
                <a:gd name="T82" fmla="*/ 322 w 359"/>
                <a:gd name="T83" fmla="*/ 216 h 319"/>
                <a:gd name="T84" fmla="*/ 332 w 359"/>
                <a:gd name="T85" fmla="*/ 211 h 319"/>
                <a:gd name="T86" fmla="*/ 330 w 359"/>
                <a:gd name="T87" fmla="*/ 192 h 319"/>
                <a:gd name="T88" fmla="*/ 326 w 359"/>
                <a:gd name="T89" fmla="*/ 167 h 319"/>
                <a:gd name="T90" fmla="*/ 347 w 359"/>
                <a:gd name="T91" fmla="*/ 147 h 319"/>
                <a:gd name="T92" fmla="*/ 340 w 359"/>
                <a:gd name="T93" fmla="*/ 139 h 319"/>
                <a:gd name="T94" fmla="*/ 356 w 359"/>
                <a:gd name="T95" fmla="*/ 119 h 319"/>
                <a:gd name="T96" fmla="*/ 359 w 359"/>
                <a:gd name="T97" fmla="*/ 10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319">
                  <a:moveTo>
                    <a:pt x="359" y="108"/>
                  </a:moveTo>
                  <a:cubicBezTo>
                    <a:pt x="352" y="107"/>
                    <a:pt x="337" y="110"/>
                    <a:pt x="336" y="100"/>
                  </a:cubicBezTo>
                  <a:cubicBezTo>
                    <a:pt x="335" y="91"/>
                    <a:pt x="337" y="89"/>
                    <a:pt x="328" y="82"/>
                  </a:cubicBezTo>
                  <a:cubicBezTo>
                    <a:pt x="321" y="77"/>
                    <a:pt x="313" y="75"/>
                    <a:pt x="305" y="72"/>
                  </a:cubicBezTo>
                  <a:cubicBezTo>
                    <a:pt x="297" y="68"/>
                    <a:pt x="291" y="63"/>
                    <a:pt x="283" y="60"/>
                  </a:cubicBezTo>
                  <a:cubicBezTo>
                    <a:pt x="285" y="51"/>
                    <a:pt x="298" y="53"/>
                    <a:pt x="303" y="50"/>
                  </a:cubicBezTo>
                  <a:cubicBezTo>
                    <a:pt x="284" y="48"/>
                    <a:pt x="265" y="53"/>
                    <a:pt x="246" y="52"/>
                  </a:cubicBezTo>
                  <a:cubicBezTo>
                    <a:pt x="247" y="52"/>
                    <a:pt x="248" y="53"/>
                    <a:pt x="248" y="53"/>
                  </a:cubicBezTo>
                  <a:cubicBezTo>
                    <a:pt x="248" y="54"/>
                    <a:pt x="248" y="56"/>
                    <a:pt x="248" y="56"/>
                  </a:cubicBezTo>
                  <a:cubicBezTo>
                    <a:pt x="235" y="57"/>
                    <a:pt x="227" y="67"/>
                    <a:pt x="211" y="63"/>
                  </a:cubicBezTo>
                  <a:cubicBezTo>
                    <a:pt x="202" y="61"/>
                    <a:pt x="195" y="53"/>
                    <a:pt x="185" y="51"/>
                  </a:cubicBezTo>
                  <a:cubicBezTo>
                    <a:pt x="174" y="49"/>
                    <a:pt x="161" y="55"/>
                    <a:pt x="150" y="56"/>
                  </a:cubicBezTo>
                  <a:cubicBezTo>
                    <a:pt x="136" y="57"/>
                    <a:pt x="137" y="45"/>
                    <a:pt x="129" y="37"/>
                  </a:cubicBezTo>
                  <a:cubicBezTo>
                    <a:pt x="126" y="33"/>
                    <a:pt x="121" y="30"/>
                    <a:pt x="115" y="28"/>
                  </a:cubicBezTo>
                  <a:cubicBezTo>
                    <a:pt x="109" y="27"/>
                    <a:pt x="103" y="30"/>
                    <a:pt x="99" y="26"/>
                  </a:cubicBezTo>
                  <a:cubicBezTo>
                    <a:pt x="95" y="23"/>
                    <a:pt x="94" y="0"/>
                    <a:pt x="83" y="11"/>
                  </a:cubicBezTo>
                  <a:cubicBezTo>
                    <a:pt x="80" y="13"/>
                    <a:pt x="81" y="21"/>
                    <a:pt x="84" y="24"/>
                  </a:cubicBezTo>
                  <a:cubicBezTo>
                    <a:pt x="86" y="26"/>
                    <a:pt x="97" y="21"/>
                    <a:pt x="92" y="30"/>
                  </a:cubicBezTo>
                  <a:cubicBezTo>
                    <a:pt x="91" y="30"/>
                    <a:pt x="90" y="29"/>
                    <a:pt x="90" y="28"/>
                  </a:cubicBezTo>
                  <a:cubicBezTo>
                    <a:pt x="86" y="28"/>
                    <a:pt x="79" y="34"/>
                    <a:pt x="75" y="35"/>
                  </a:cubicBezTo>
                  <a:cubicBezTo>
                    <a:pt x="69" y="37"/>
                    <a:pt x="63" y="38"/>
                    <a:pt x="57" y="40"/>
                  </a:cubicBezTo>
                  <a:cubicBezTo>
                    <a:pt x="45" y="45"/>
                    <a:pt x="48" y="58"/>
                    <a:pt x="55" y="66"/>
                  </a:cubicBezTo>
                  <a:cubicBezTo>
                    <a:pt x="59" y="71"/>
                    <a:pt x="65" y="85"/>
                    <a:pt x="58" y="91"/>
                  </a:cubicBezTo>
                  <a:cubicBezTo>
                    <a:pt x="55" y="94"/>
                    <a:pt x="47" y="96"/>
                    <a:pt x="44" y="94"/>
                  </a:cubicBezTo>
                  <a:cubicBezTo>
                    <a:pt x="41" y="91"/>
                    <a:pt x="42" y="86"/>
                    <a:pt x="40" y="83"/>
                  </a:cubicBezTo>
                  <a:cubicBezTo>
                    <a:pt x="37" y="77"/>
                    <a:pt x="33" y="78"/>
                    <a:pt x="35" y="71"/>
                  </a:cubicBezTo>
                  <a:cubicBezTo>
                    <a:pt x="36" y="67"/>
                    <a:pt x="39" y="66"/>
                    <a:pt x="42" y="62"/>
                  </a:cubicBezTo>
                  <a:cubicBezTo>
                    <a:pt x="47" y="56"/>
                    <a:pt x="47" y="49"/>
                    <a:pt x="44" y="42"/>
                  </a:cubicBezTo>
                  <a:cubicBezTo>
                    <a:pt x="42" y="38"/>
                    <a:pt x="34" y="31"/>
                    <a:pt x="38" y="27"/>
                  </a:cubicBezTo>
                  <a:cubicBezTo>
                    <a:pt x="39" y="25"/>
                    <a:pt x="44" y="25"/>
                    <a:pt x="46" y="24"/>
                  </a:cubicBezTo>
                  <a:cubicBezTo>
                    <a:pt x="48" y="23"/>
                    <a:pt x="52" y="22"/>
                    <a:pt x="55" y="21"/>
                  </a:cubicBezTo>
                  <a:cubicBezTo>
                    <a:pt x="55" y="20"/>
                    <a:pt x="55" y="20"/>
                    <a:pt x="55" y="19"/>
                  </a:cubicBezTo>
                  <a:cubicBezTo>
                    <a:pt x="47" y="20"/>
                    <a:pt x="37" y="23"/>
                    <a:pt x="33" y="28"/>
                  </a:cubicBezTo>
                  <a:cubicBezTo>
                    <a:pt x="30" y="32"/>
                    <a:pt x="29" y="36"/>
                    <a:pt x="26" y="39"/>
                  </a:cubicBezTo>
                  <a:cubicBezTo>
                    <a:pt x="25" y="40"/>
                    <a:pt x="23" y="40"/>
                    <a:pt x="22" y="41"/>
                  </a:cubicBezTo>
                  <a:cubicBezTo>
                    <a:pt x="20" y="42"/>
                    <a:pt x="19" y="45"/>
                    <a:pt x="18" y="47"/>
                  </a:cubicBezTo>
                  <a:cubicBezTo>
                    <a:pt x="14" y="54"/>
                    <a:pt x="10" y="60"/>
                    <a:pt x="8" y="69"/>
                  </a:cubicBezTo>
                  <a:cubicBezTo>
                    <a:pt x="8" y="73"/>
                    <a:pt x="8" y="76"/>
                    <a:pt x="6" y="80"/>
                  </a:cubicBezTo>
                  <a:cubicBezTo>
                    <a:pt x="5" y="84"/>
                    <a:pt x="1" y="87"/>
                    <a:pt x="0" y="92"/>
                  </a:cubicBezTo>
                  <a:cubicBezTo>
                    <a:pt x="7" y="90"/>
                    <a:pt x="9" y="91"/>
                    <a:pt x="14" y="94"/>
                  </a:cubicBezTo>
                  <a:cubicBezTo>
                    <a:pt x="16" y="103"/>
                    <a:pt x="25" y="111"/>
                    <a:pt x="26" y="118"/>
                  </a:cubicBezTo>
                  <a:cubicBezTo>
                    <a:pt x="27" y="124"/>
                    <a:pt x="17" y="139"/>
                    <a:pt x="29" y="140"/>
                  </a:cubicBezTo>
                  <a:cubicBezTo>
                    <a:pt x="32" y="150"/>
                    <a:pt x="40" y="149"/>
                    <a:pt x="49" y="150"/>
                  </a:cubicBezTo>
                  <a:cubicBezTo>
                    <a:pt x="60" y="150"/>
                    <a:pt x="80" y="145"/>
                    <a:pt x="89" y="154"/>
                  </a:cubicBezTo>
                  <a:cubicBezTo>
                    <a:pt x="96" y="160"/>
                    <a:pt x="98" y="174"/>
                    <a:pt x="110" y="173"/>
                  </a:cubicBezTo>
                  <a:cubicBezTo>
                    <a:pt x="113" y="173"/>
                    <a:pt x="115" y="171"/>
                    <a:pt x="118" y="171"/>
                  </a:cubicBezTo>
                  <a:cubicBezTo>
                    <a:pt x="121" y="171"/>
                    <a:pt x="124" y="172"/>
                    <a:pt x="127" y="172"/>
                  </a:cubicBezTo>
                  <a:cubicBezTo>
                    <a:pt x="133" y="172"/>
                    <a:pt x="156" y="164"/>
                    <a:pt x="156" y="175"/>
                  </a:cubicBezTo>
                  <a:cubicBezTo>
                    <a:pt x="155" y="179"/>
                    <a:pt x="153" y="188"/>
                    <a:pt x="151" y="192"/>
                  </a:cubicBezTo>
                  <a:cubicBezTo>
                    <a:pt x="150" y="195"/>
                    <a:pt x="147" y="195"/>
                    <a:pt x="147" y="200"/>
                  </a:cubicBezTo>
                  <a:cubicBezTo>
                    <a:pt x="146" y="203"/>
                    <a:pt x="148" y="206"/>
                    <a:pt x="148" y="209"/>
                  </a:cubicBezTo>
                  <a:cubicBezTo>
                    <a:pt x="148" y="218"/>
                    <a:pt x="146" y="223"/>
                    <a:pt x="150" y="230"/>
                  </a:cubicBezTo>
                  <a:cubicBezTo>
                    <a:pt x="152" y="235"/>
                    <a:pt x="160" y="242"/>
                    <a:pt x="159" y="248"/>
                  </a:cubicBezTo>
                  <a:cubicBezTo>
                    <a:pt x="158" y="255"/>
                    <a:pt x="147" y="253"/>
                    <a:pt x="146" y="261"/>
                  </a:cubicBezTo>
                  <a:cubicBezTo>
                    <a:pt x="159" y="259"/>
                    <a:pt x="163" y="277"/>
                    <a:pt x="166" y="285"/>
                  </a:cubicBezTo>
                  <a:cubicBezTo>
                    <a:pt x="169" y="290"/>
                    <a:pt x="173" y="299"/>
                    <a:pt x="174" y="306"/>
                  </a:cubicBezTo>
                  <a:cubicBezTo>
                    <a:pt x="176" y="306"/>
                    <a:pt x="179" y="310"/>
                    <a:pt x="180" y="312"/>
                  </a:cubicBezTo>
                  <a:cubicBezTo>
                    <a:pt x="183" y="315"/>
                    <a:pt x="188" y="317"/>
                    <a:pt x="192" y="317"/>
                  </a:cubicBezTo>
                  <a:cubicBezTo>
                    <a:pt x="199" y="317"/>
                    <a:pt x="208" y="304"/>
                    <a:pt x="209" y="319"/>
                  </a:cubicBezTo>
                  <a:cubicBezTo>
                    <a:pt x="210" y="319"/>
                    <a:pt x="211" y="319"/>
                    <a:pt x="212" y="319"/>
                  </a:cubicBezTo>
                  <a:cubicBezTo>
                    <a:pt x="212" y="313"/>
                    <a:pt x="216" y="314"/>
                    <a:pt x="219" y="310"/>
                  </a:cubicBezTo>
                  <a:cubicBezTo>
                    <a:pt x="219" y="309"/>
                    <a:pt x="218" y="306"/>
                    <a:pt x="219" y="305"/>
                  </a:cubicBezTo>
                  <a:cubicBezTo>
                    <a:pt x="220" y="304"/>
                    <a:pt x="223" y="304"/>
                    <a:pt x="224" y="304"/>
                  </a:cubicBezTo>
                  <a:cubicBezTo>
                    <a:pt x="228" y="303"/>
                    <a:pt x="230" y="303"/>
                    <a:pt x="233" y="300"/>
                  </a:cubicBezTo>
                  <a:cubicBezTo>
                    <a:pt x="234" y="299"/>
                    <a:pt x="235" y="298"/>
                    <a:pt x="237" y="297"/>
                  </a:cubicBezTo>
                  <a:cubicBezTo>
                    <a:pt x="239" y="297"/>
                    <a:pt x="241" y="299"/>
                    <a:pt x="242" y="298"/>
                  </a:cubicBezTo>
                  <a:cubicBezTo>
                    <a:pt x="249" y="295"/>
                    <a:pt x="246" y="286"/>
                    <a:pt x="253" y="284"/>
                  </a:cubicBezTo>
                  <a:cubicBezTo>
                    <a:pt x="258" y="282"/>
                    <a:pt x="268" y="281"/>
                    <a:pt x="265" y="273"/>
                  </a:cubicBezTo>
                  <a:cubicBezTo>
                    <a:pt x="261" y="273"/>
                    <a:pt x="256" y="273"/>
                    <a:pt x="252" y="272"/>
                  </a:cubicBezTo>
                  <a:cubicBezTo>
                    <a:pt x="248" y="271"/>
                    <a:pt x="248" y="270"/>
                    <a:pt x="248" y="266"/>
                  </a:cubicBezTo>
                  <a:cubicBezTo>
                    <a:pt x="247" y="262"/>
                    <a:pt x="246" y="259"/>
                    <a:pt x="244" y="255"/>
                  </a:cubicBezTo>
                  <a:cubicBezTo>
                    <a:pt x="243" y="251"/>
                    <a:pt x="244" y="248"/>
                    <a:pt x="243" y="243"/>
                  </a:cubicBezTo>
                  <a:cubicBezTo>
                    <a:pt x="241" y="235"/>
                    <a:pt x="229" y="232"/>
                    <a:pt x="228" y="224"/>
                  </a:cubicBezTo>
                  <a:cubicBezTo>
                    <a:pt x="231" y="224"/>
                    <a:pt x="234" y="226"/>
                    <a:pt x="238" y="227"/>
                  </a:cubicBezTo>
                  <a:cubicBezTo>
                    <a:pt x="243" y="227"/>
                    <a:pt x="243" y="227"/>
                    <a:pt x="247" y="230"/>
                  </a:cubicBezTo>
                  <a:cubicBezTo>
                    <a:pt x="250" y="232"/>
                    <a:pt x="251" y="232"/>
                    <a:pt x="256" y="232"/>
                  </a:cubicBezTo>
                  <a:cubicBezTo>
                    <a:pt x="257" y="232"/>
                    <a:pt x="259" y="232"/>
                    <a:pt x="260" y="232"/>
                  </a:cubicBezTo>
                  <a:cubicBezTo>
                    <a:pt x="261" y="232"/>
                    <a:pt x="261" y="233"/>
                    <a:pt x="263" y="233"/>
                  </a:cubicBezTo>
                  <a:cubicBezTo>
                    <a:pt x="264" y="233"/>
                    <a:pt x="265" y="232"/>
                    <a:pt x="265" y="232"/>
                  </a:cubicBezTo>
                  <a:cubicBezTo>
                    <a:pt x="270" y="233"/>
                    <a:pt x="282" y="247"/>
                    <a:pt x="283" y="239"/>
                  </a:cubicBezTo>
                  <a:cubicBezTo>
                    <a:pt x="284" y="235"/>
                    <a:pt x="279" y="233"/>
                    <a:pt x="283" y="229"/>
                  </a:cubicBezTo>
                  <a:cubicBezTo>
                    <a:pt x="289" y="224"/>
                    <a:pt x="296" y="229"/>
                    <a:pt x="302" y="226"/>
                  </a:cubicBezTo>
                  <a:cubicBezTo>
                    <a:pt x="307" y="225"/>
                    <a:pt x="313" y="223"/>
                    <a:pt x="317" y="220"/>
                  </a:cubicBezTo>
                  <a:cubicBezTo>
                    <a:pt x="319" y="219"/>
                    <a:pt x="320" y="217"/>
                    <a:pt x="322" y="216"/>
                  </a:cubicBezTo>
                  <a:cubicBezTo>
                    <a:pt x="325" y="216"/>
                    <a:pt x="328" y="217"/>
                    <a:pt x="330" y="216"/>
                  </a:cubicBezTo>
                  <a:cubicBezTo>
                    <a:pt x="332" y="214"/>
                    <a:pt x="331" y="212"/>
                    <a:pt x="332" y="211"/>
                  </a:cubicBezTo>
                  <a:cubicBezTo>
                    <a:pt x="334" y="210"/>
                    <a:pt x="336" y="211"/>
                    <a:pt x="338" y="209"/>
                  </a:cubicBezTo>
                  <a:cubicBezTo>
                    <a:pt x="345" y="202"/>
                    <a:pt x="334" y="195"/>
                    <a:pt x="330" y="192"/>
                  </a:cubicBezTo>
                  <a:cubicBezTo>
                    <a:pt x="324" y="187"/>
                    <a:pt x="317" y="181"/>
                    <a:pt x="321" y="175"/>
                  </a:cubicBezTo>
                  <a:cubicBezTo>
                    <a:pt x="323" y="172"/>
                    <a:pt x="326" y="171"/>
                    <a:pt x="326" y="167"/>
                  </a:cubicBezTo>
                  <a:cubicBezTo>
                    <a:pt x="327" y="164"/>
                    <a:pt x="324" y="161"/>
                    <a:pt x="326" y="158"/>
                  </a:cubicBezTo>
                  <a:cubicBezTo>
                    <a:pt x="329" y="154"/>
                    <a:pt x="348" y="156"/>
                    <a:pt x="347" y="147"/>
                  </a:cubicBezTo>
                  <a:cubicBezTo>
                    <a:pt x="346" y="144"/>
                    <a:pt x="341" y="145"/>
                    <a:pt x="340" y="143"/>
                  </a:cubicBezTo>
                  <a:cubicBezTo>
                    <a:pt x="339" y="141"/>
                    <a:pt x="341" y="139"/>
                    <a:pt x="340" y="139"/>
                  </a:cubicBezTo>
                  <a:cubicBezTo>
                    <a:pt x="340" y="137"/>
                    <a:pt x="337" y="136"/>
                    <a:pt x="337" y="134"/>
                  </a:cubicBezTo>
                  <a:cubicBezTo>
                    <a:pt x="337" y="129"/>
                    <a:pt x="353" y="124"/>
                    <a:pt x="356" y="119"/>
                  </a:cubicBezTo>
                  <a:cubicBezTo>
                    <a:pt x="358" y="117"/>
                    <a:pt x="358" y="112"/>
                    <a:pt x="359" y="108"/>
                  </a:cubicBezTo>
                  <a:cubicBezTo>
                    <a:pt x="359" y="108"/>
                    <a:pt x="359" y="108"/>
                    <a:pt x="359" y="10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8" name="Freeform 483"/>
            <p:cNvSpPr>
              <a:spLocks/>
            </p:cNvSpPr>
            <p:nvPr/>
          </p:nvSpPr>
          <p:spPr bwMode="auto">
            <a:xfrm>
              <a:off x="18237200" y="7491413"/>
              <a:ext cx="481013" cy="742950"/>
            </a:xfrm>
            <a:custGeom>
              <a:avLst/>
              <a:gdLst>
                <a:gd name="T0" fmla="*/ 112 w 128"/>
                <a:gd name="T1" fmla="*/ 153 h 198"/>
                <a:gd name="T2" fmla="*/ 109 w 128"/>
                <a:gd name="T3" fmla="*/ 142 h 198"/>
                <a:gd name="T4" fmla="*/ 102 w 128"/>
                <a:gd name="T5" fmla="*/ 137 h 198"/>
                <a:gd name="T6" fmla="*/ 97 w 128"/>
                <a:gd name="T7" fmla="*/ 127 h 198"/>
                <a:gd name="T8" fmla="*/ 89 w 128"/>
                <a:gd name="T9" fmla="*/ 118 h 198"/>
                <a:gd name="T10" fmla="*/ 94 w 128"/>
                <a:gd name="T11" fmla="*/ 109 h 198"/>
                <a:gd name="T12" fmla="*/ 105 w 128"/>
                <a:gd name="T13" fmla="*/ 100 h 198"/>
                <a:gd name="T14" fmla="*/ 113 w 128"/>
                <a:gd name="T15" fmla="*/ 89 h 198"/>
                <a:gd name="T16" fmla="*/ 115 w 128"/>
                <a:gd name="T17" fmla="*/ 76 h 198"/>
                <a:gd name="T18" fmla="*/ 119 w 128"/>
                <a:gd name="T19" fmla="*/ 69 h 198"/>
                <a:gd name="T20" fmla="*/ 115 w 128"/>
                <a:gd name="T21" fmla="*/ 70 h 198"/>
                <a:gd name="T22" fmla="*/ 103 w 128"/>
                <a:gd name="T23" fmla="*/ 59 h 198"/>
                <a:gd name="T24" fmla="*/ 91 w 128"/>
                <a:gd name="T25" fmla="*/ 48 h 198"/>
                <a:gd name="T26" fmla="*/ 79 w 128"/>
                <a:gd name="T27" fmla="*/ 37 h 198"/>
                <a:gd name="T28" fmla="*/ 76 w 128"/>
                <a:gd name="T29" fmla="*/ 27 h 198"/>
                <a:gd name="T30" fmla="*/ 66 w 128"/>
                <a:gd name="T31" fmla="*/ 17 h 198"/>
                <a:gd name="T32" fmla="*/ 42 w 128"/>
                <a:gd name="T33" fmla="*/ 0 h 198"/>
                <a:gd name="T34" fmla="*/ 39 w 128"/>
                <a:gd name="T35" fmla="*/ 11 h 198"/>
                <a:gd name="T36" fmla="*/ 20 w 128"/>
                <a:gd name="T37" fmla="*/ 26 h 198"/>
                <a:gd name="T38" fmla="*/ 23 w 128"/>
                <a:gd name="T39" fmla="*/ 31 h 198"/>
                <a:gd name="T40" fmla="*/ 23 w 128"/>
                <a:gd name="T41" fmla="*/ 35 h 198"/>
                <a:gd name="T42" fmla="*/ 30 w 128"/>
                <a:gd name="T43" fmla="*/ 39 h 198"/>
                <a:gd name="T44" fmla="*/ 9 w 128"/>
                <a:gd name="T45" fmla="*/ 50 h 198"/>
                <a:gd name="T46" fmla="*/ 9 w 128"/>
                <a:gd name="T47" fmla="*/ 59 h 198"/>
                <a:gd name="T48" fmla="*/ 4 w 128"/>
                <a:gd name="T49" fmla="*/ 67 h 198"/>
                <a:gd name="T50" fmla="*/ 13 w 128"/>
                <a:gd name="T51" fmla="*/ 84 h 198"/>
                <a:gd name="T52" fmla="*/ 19 w 128"/>
                <a:gd name="T53" fmla="*/ 89 h 198"/>
                <a:gd name="T54" fmla="*/ 33 w 128"/>
                <a:gd name="T55" fmla="*/ 89 h 198"/>
                <a:gd name="T56" fmla="*/ 41 w 128"/>
                <a:gd name="T57" fmla="*/ 110 h 198"/>
                <a:gd name="T58" fmla="*/ 49 w 128"/>
                <a:gd name="T59" fmla="*/ 119 h 198"/>
                <a:gd name="T60" fmla="*/ 50 w 128"/>
                <a:gd name="T61" fmla="*/ 128 h 198"/>
                <a:gd name="T62" fmla="*/ 46 w 128"/>
                <a:gd name="T63" fmla="*/ 132 h 198"/>
                <a:gd name="T64" fmla="*/ 43 w 128"/>
                <a:gd name="T65" fmla="*/ 138 h 198"/>
                <a:gd name="T66" fmla="*/ 40 w 128"/>
                <a:gd name="T67" fmla="*/ 148 h 198"/>
                <a:gd name="T68" fmla="*/ 44 w 128"/>
                <a:gd name="T69" fmla="*/ 171 h 198"/>
                <a:gd name="T70" fmla="*/ 59 w 128"/>
                <a:gd name="T71" fmla="*/ 191 h 198"/>
                <a:gd name="T72" fmla="*/ 63 w 128"/>
                <a:gd name="T73" fmla="*/ 194 h 198"/>
                <a:gd name="T74" fmla="*/ 69 w 128"/>
                <a:gd name="T75" fmla="*/ 197 h 198"/>
                <a:gd name="T76" fmla="*/ 80 w 128"/>
                <a:gd name="T77" fmla="*/ 192 h 198"/>
                <a:gd name="T78" fmla="*/ 90 w 128"/>
                <a:gd name="T79" fmla="*/ 188 h 198"/>
                <a:gd name="T80" fmla="*/ 102 w 128"/>
                <a:gd name="T81" fmla="*/ 183 h 198"/>
                <a:gd name="T82" fmla="*/ 112 w 128"/>
                <a:gd name="T83" fmla="*/ 177 h 198"/>
                <a:gd name="T84" fmla="*/ 124 w 128"/>
                <a:gd name="T85" fmla="*/ 177 h 198"/>
                <a:gd name="T86" fmla="*/ 128 w 128"/>
                <a:gd name="T87" fmla="*/ 177 h 198"/>
                <a:gd name="T88" fmla="*/ 118 w 128"/>
                <a:gd name="T89" fmla="*/ 163 h 198"/>
                <a:gd name="T90" fmla="*/ 112 w 128"/>
                <a:gd name="T91" fmla="*/ 1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98">
                  <a:moveTo>
                    <a:pt x="112" y="153"/>
                  </a:moveTo>
                  <a:cubicBezTo>
                    <a:pt x="111" y="149"/>
                    <a:pt x="111" y="145"/>
                    <a:pt x="109" y="142"/>
                  </a:cubicBezTo>
                  <a:cubicBezTo>
                    <a:pt x="107" y="138"/>
                    <a:pt x="106" y="139"/>
                    <a:pt x="102" y="137"/>
                  </a:cubicBezTo>
                  <a:cubicBezTo>
                    <a:pt x="97" y="134"/>
                    <a:pt x="99" y="131"/>
                    <a:pt x="97" y="127"/>
                  </a:cubicBezTo>
                  <a:cubicBezTo>
                    <a:pt x="95" y="124"/>
                    <a:pt x="90" y="123"/>
                    <a:pt x="89" y="118"/>
                  </a:cubicBezTo>
                  <a:cubicBezTo>
                    <a:pt x="89" y="115"/>
                    <a:pt x="92" y="112"/>
                    <a:pt x="94" y="109"/>
                  </a:cubicBezTo>
                  <a:cubicBezTo>
                    <a:pt x="97" y="103"/>
                    <a:pt x="98" y="102"/>
                    <a:pt x="105" y="100"/>
                  </a:cubicBezTo>
                  <a:cubicBezTo>
                    <a:pt x="110" y="98"/>
                    <a:pt x="112" y="94"/>
                    <a:pt x="113" y="89"/>
                  </a:cubicBezTo>
                  <a:cubicBezTo>
                    <a:pt x="114" y="84"/>
                    <a:pt x="112" y="80"/>
                    <a:pt x="115" y="76"/>
                  </a:cubicBezTo>
                  <a:cubicBezTo>
                    <a:pt x="116" y="74"/>
                    <a:pt x="117" y="71"/>
                    <a:pt x="119" y="69"/>
                  </a:cubicBezTo>
                  <a:cubicBezTo>
                    <a:pt x="118" y="69"/>
                    <a:pt x="116" y="69"/>
                    <a:pt x="115" y="70"/>
                  </a:cubicBezTo>
                  <a:cubicBezTo>
                    <a:pt x="114" y="60"/>
                    <a:pt x="109" y="63"/>
                    <a:pt x="103" y="59"/>
                  </a:cubicBezTo>
                  <a:cubicBezTo>
                    <a:pt x="98" y="55"/>
                    <a:pt x="97" y="51"/>
                    <a:pt x="91" y="48"/>
                  </a:cubicBezTo>
                  <a:cubicBezTo>
                    <a:pt x="86" y="45"/>
                    <a:pt x="82" y="42"/>
                    <a:pt x="79" y="37"/>
                  </a:cubicBezTo>
                  <a:cubicBezTo>
                    <a:pt x="77" y="34"/>
                    <a:pt x="78" y="29"/>
                    <a:pt x="76" y="27"/>
                  </a:cubicBezTo>
                  <a:cubicBezTo>
                    <a:pt x="74" y="23"/>
                    <a:pt x="69" y="20"/>
                    <a:pt x="66" y="17"/>
                  </a:cubicBezTo>
                  <a:cubicBezTo>
                    <a:pt x="58" y="9"/>
                    <a:pt x="54" y="2"/>
                    <a:pt x="42" y="0"/>
                  </a:cubicBezTo>
                  <a:cubicBezTo>
                    <a:pt x="41" y="4"/>
                    <a:pt x="41" y="9"/>
                    <a:pt x="39" y="11"/>
                  </a:cubicBezTo>
                  <a:cubicBezTo>
                    <a:pt x="36" y="16"/>
                    <a:pt x="20" y="21"/>
                    <a:pt x="20" y="26"/>
                  </a:cubicBezTo>
                  <a:cubicBezTo>
                    <a:pt x="20" y="28"/>
                    <a:pt x="23" y="29"/>
                    <a:pt x="23" y="31"/>
                  </a:cubicBezTo>
                  <a:cubicBezTo>
                    <a:pt x="24" y="31"/>
                    <a:pt x="22" y="33"/>
                    <a:pt x="23" y="35"/>
                  </a:cubicBezTo>
                  <a:cubicBezTo>
                    <a:pt x="24" y="37"/>
                    <a:pt x="29" y="36"/>
                    <a:pt x="30" y="39"/>
                  </a:cubicBezTo>
                  <a:cubicBezTo>
                    <a:pt x="31" y="48"/>
                    <a:pt x="12" y="46"/>
                    <a:pt x="9" y="50"/>
                  </a:cubicBezTo>
                  <a:cubicBezTo>
                    <a:pt x="7" y="53"/>
                    <a:pt x="10" y="56"/>
                    <a:pt x="9" y="59"/>
                  </a:cubicBezTo>
                  <a:cubicBezTo>
                    <a:pt x="9" y="63"/>
                    <a:pt x="6" y="64"/>
                    <a:pt x="4" y="67"/>
                  </a:cubicBezTo>
                  <a:cubicBezTo>
                    <a:pt x="0" y="73"/>
                    <a:pt x="7" y="79"/>
                    <a:pt x="13" y="84"/>
                  </a:cubicBezTo>
                  <a:cubicBezTo>
                    <a:pt x="15" y="85"/>
                    <a:pt x="17" y="87"/>
                    <a:pt x="19" y="89"/>
                  </a:cubicBezTo>
                  <a:cubicBezTo>
                    <a:pt x="24" y="89"/>
                    <a:pt x="28" y="89"/>
                    <a:pt x="33" y="89"/>
                  </a:cubicBezTo>
                  <a:cubicBezTo>
                    <a:pt x="24" y="95"/>
                    <a:pt x="36" y="106"/>
                    <a:pt x="41" y="110"/>
                  </a:cubicBezTo>
                  <a:cubicBezTo>
                    <a:pt x="45" y="113"/>
                    <a:pt x="47" y="113"/>
                    <a:pt x="49" y="119"/>
                  </a:cubicBezTo>
                  <a:cubicBezTo>
                    <a:pt x="50" y="122"/>
                    <a:pt x="51" y="126"/>
                    <a:pt x="50" y="128"/>
                  </a:cubicBezTo>
                  <a:cubicBezTo>
                    <a:pt x="49" y="130"/>
                    <a:pt x="47" y="131"/>
                    <a:pt x="46" y="132"/>
                  </a:cubicBezTo>
                  <a:cubicBezTo>
                    <a:pt x="43" y="135"/>
                    <a:pt x="44" y="134"/>
                    <a:pt x="43" y="138"/>
                  </a:cubicBezTo>
                  <a:cubicBezTo>
                    <a:pt x="42" y="141"/>
                    <a:pt x="41" y="145"/>
                    <a:pt x="40" y="148"/>
                  </a:cubicBezTo>
                  <a:cubicBezTo>
                    <a:pt x="38" y="157"/>
                    <a:pt x="41" y="163"/>
                    <a:pt x="44" y="171"/>
                  </a:cubicBezTo>
                  <a:cubicBezTo>
                    <a:pt x="47" y="180"/>
                    <a:pt x="52" y="186"/>
                    <a:pt x="59" y="191"/>
                  </a:cubicBezTo>
                  <a:cubicBezTo>
                    <a:pt x="61" y="193"/>
                    <a:pt x="61" y="193"/>
                    <a:pt x="63" y="194"/>
                  </a:cubicBezTo>
                  <a:cubicBezTo>
                    <a:pt x="64" y="195"/>
                    <a:pt x="69" y="197"/>
                    <a:pt x="69" y="197"/>
                  </a:cubicBezTo>
                  <a:cubicBezTo>
                    <a:pt x="76" y="198"/>
                    <a:pt x="76" y="196"/>
                    <a:pt x="80" y="192"/>
                  </a:cubicBezTo>
                  <a:cubicBezTo>
                    <a:pt x="84" y="188"/>
                    <a:pt x="85" y="189"/>
                    <a:pt x="90" y="188"/>
                  </a:cubicBezTo>
                  <a:cubicBezTo>
                    <a:pt x="94" y="187"/>
                    <a:pt x="98" y="185"/>
                    <a:pt x="102" y="183"/>
                  </a:cubicBezTo>
                  <a:cubicBezTo>
                    <a:pt x="106" y="182"/>
                    <a:pt x="108" y="179"/>
                    <a:pt x="112" y="177"/>
                  </a:cubicBezTo>
                  <a:cubicBezTo>
                    <a:pt x="116" y="174"/>
                    <a:pt x="120" y="176"/>
                    <a:pt x="124" y="177"/>
                  </a:cubicBezTo>
                  <a:cubicBezTo>
                    <a:pt x="125" y="177"/>
                    <a:pt x="127" y="177"/>
                    <a:pt x="128" y="177"/>
                  </a:cubicBezTo>
                  <a:cubicBezTo>
                    <a:pt x="124" y="173"/>
                    <a:pt x="121" y="169"/>
                    <a:pt x="118" y="163"/>
                  </a:cubicBezTo>
                  <a:cubicBezTo>
                    <a:pt x="117" y="160"/>
                    <a:pt x="114" y="157"/>
                    <a:pt x="112" y="15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9" name="Freeform 484"/>
            <p:cNvSpPr>
              <a:spLocks/>
            </p:cNvSpPr>
            <p:nvPr/>
          </p:nvSpPr>
          <p:spPr bwMode="auto">
            <a:xfrm>
              <a:off x="18570575" y="7735888"/>
              <a:ext cx="434975" cy="438150"/>
            </a:xfrm>
            <a:custGeom>
              <a:avLst/>
              <a:gdLst>
                <a:gd name="T0" fmla="*/ 101 w 116"/>
                <a:gd name="T1" fmla="*/ 62 h 117"/>
                <a:gd name="T2" fmla="*/ 96 w 116"/>
                <a:gd name="T3" fmla="*/ 46 h 117"/>
                <a:gd name="T4" fmla="*/ 99 w 116"/>
                <a:gd name="T5" fmla="*/ 31 h 117"/>
                <a:gd name="T6" fmla="*/ 102 w 116"/>
                <a:gd name="T7" fmla="*/ 23 h 117"/>
                <a:gd name="T8" fmla="*/ 116 w 116"/>
                <a:gd name="T9" fmla="*/ 10 h 117"/>
                <a:gd name="T10" fmla="*/ 104 w 116"/>
                <a:gd name="T11" fmla="*/ 5 h 117"/>
                <a:gd name="T12" fmla="*/ 57 w 116"/>
                <a:gd name="T13" fmla="*/ 7 h 117"/>
                <a:gd name="T14" fmla="*/ 50 w 116"/>
                <a:gd name="T15" fmla="*/ 4 h 117"/>
                <a:gd name="T16" fmla="*/ 30 w 116"/>
                <a:gd name="T17" fmla="*/ 4 h 117"/>
                <a:gd name="T18" fmla="*/ 26 w 116"/>
                <a:gd name="T19" fmla="*/ 11 h 117"/>
                <a:gd name="T20" fmla="*/ 24 w 116"/>
                <a:gd name="T21" fmla="*/ 24 h 117"/>
                <a:gd name="T22" fmla="*/ 16 w 116"/>
                <a:gd name="T23" fmla="*/ 35 h 117"/>
                <a:gd name="T24" fmla="*/ 5 w 116"/>
                <a:gd name="T25" fmla="*/ 44 h 117"/>
                <a:gd name="T26" fmla="*/ 0 w 116"/>
                <a:gd name="T27" fmla="*/ 53 h 117"/>
                <a:gd name="T28" fmla="*/ 8 w 116"/>
                <a:gd name="T29" fmla="*/ 62 h 117"/>
                <a:gd name="T30" fmla="*/ 13 w 116"/>
                <a:gd name="T31" fmla="*/ 72 h 117"/>
                <a:gd name="T32" fmla="*/ 20 w 116"/>
                <a:gd name="T33" fmla="*/ 77 h 117"/>
                <a:gd name="T34" fmla="*/ 23 w 116"/>
                <a:gd name="T35" fmla="*/ 88 h 117"/>
                <a:gd name="T36" fmla="*/ 29 w 116"/>
                <a:gd name="T37" fmla="*/ 98 h 117"/>
                <a:gd name="T38" fmla="*/ 39 w 116"/>
                <a:gd name="T39" fmla="*/ 112 h 117"/>
                <a:gd name="T40" fmla="*/ 52 w 116"/>
                <a:gd name="T41" fmla="*/ 113 h 117"/>
                <a:gd name="T42" fmla="*/ 58 w 116"/>
                <a:gd name="T43" fmla="*/ 110 h 117"/>
                <a:gd name="T44" fmla="*/ 56 w 116"/>
                <a:gd name="T45" fmla="*/ 101 h 117"/>
                <a:gd name="T46" fmla="*/ 75 w 116"/>
                <a:gd name="T47" fmla="*/ 96 h 117"/>
                <a:gd name="T48" fmla="*/ 90 w 116"/>
                <a:gd name="T49" fmla="*/ 100 h 117"/>
                <a:gd name="T50" fmla="*/ 96 w 116"/>
                <a:gd name="T51" fmla="*/ 102 h 117"/>
                <a:gd name="T52" fmla="*/ 103 w 116"/>
                <a:gd name="T53" fmla="*/ 93 h 117"/>
                <a:gd name="T54" fmla="*/ 105 w 116"/>
                <a:gd name="T55" fmla="*/ 83 h 117"/>
                <a:gd name="T56" fmla="*/ 104 w 116"/>
                <a:gd name="T57" fmla="*/ 78 h 117"/>
                <a:gd name="T58" fmla="*/ 108 w 116"/>
                <a:gd name="T59" fmla="*/ 74 h 117"/>
                <a:gd name="T60" fmla="*/ 101 w 116"/>
                <a:gd name="T61" fmla="*/ 6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7">
                  <a:moveTo>
                    <a:pt x="101" y="62"/>
                  </a:moveTo>
                  <a:cubicBezTo>
                    <a:pt x="98" y="59"/>
                    <a:pt x="96" y="51"/>
                    <a:pt x="96" y="46"/>
                  </a:cubicBezTo>
                  <a:cubicBezTo>
                    <a:pt x="95" y="41"/>
                    <a:pt x="99" y="36"/>
                    <a:pt x="99" y="31"/>
                  </a:cubicBezTo>
                  <a:cubicBezTo>
                    <a:pt x="100" y="27"/>
                    <a:pt x="99" y="26"/>
                    <a:pt x="102" y="23"/>
                  </a:cubicBezTo>
                  <a:cubicBezTo>
                    <a:pt x="106" y="17"/>
                    <a:pt x="111" y="14"/>
                    <a:pt x="116" y="10"/>
                  </a:cubicBezTo>
                  <a:cubicBezTo>
                    <a:pt x="112" y="9"/>
                    <a:pt x="108" y="7"/>
                    <a:pt x="104" y="5"/>
                  </a:cubicBezTo>
                  <a:cubicBezTo>
                    <a:pt x="98" y="4"/>
                    <a:pt x="58" y="0"/>
                    <a:pt x="57" y="7"/>
                  </a:cubicBezTo>
                  <a:cubicBezTo>
                    <a:pt x="54" y="7"/>
                    <a:pt x="51" y="6"/>
                    <a:pt x="50" y="4"/>
                  </a:cubicBezTo>
                  <a:cubicBezTo>
                    <a:pt x="43" y="4"/>
                    <a:pt x="36" y="4"/>
                    <a:pt x="30" y="4"/>
                  </a:cubicBezTo>
                  <a:cubicBezTo>
                    <a:pt x="28" y="6"/>
                    <a:pt x="27" y="9"/>
                    <a:pt x="26" y="11"/>
                  </a:cubicBezTo>
                  <a:cubicBezTo>
                    <a:pt x="23" y="15"/>
                    <a:pt x="25" y="19"/>
                    <a:pt x="24" y="24"/>
                  </a:cubicBezTo>
                  <a:cubicBezTo>
                    <a:pt x="23" y="29"/>
                    <a:pt x="21" y="33"/>
                    <a:pt x="16" y="35"/>
                  </a:cubicBezTo>
                  <a:cubicBezTo>
                    <a:pt x="9" y="37"/>
                    <a:pt x="8" y="38"/>
                    <a:pt x="5" y="44"/>
                  </a:cubicBezTo>
                  <a:cubicBezTo>
                    <a:pt x="3" y="47"/>
                    <a:pt x="0" y="50"/>
                    <a:pt x="0" y="53"/>
                  </a:cubicBezTo>
                  <a:cubicBezTo>
                    <a:pt x="1" y="58"/>
                    <a:pt x="6" y="59"/>
                    <a:pt x="8" y="62"/>
                  </a:cubicBezTo>
                  <a:cubicBezTo>
                    <a:pt x="10" y="66"/>
                    <a:pt x="8" y="69"/>
                    <a:pt x="13" y="72"/>
                  </a:cubicBezTo>
                  <a:cubicBezTo>
                    <a:pt x="17" y="74"/>
                    <a:pt x="18" y="73"/>
                    <a:pt x="20" y="77"/>
                  </a:cubicBezTo>
                  <a:cubicBezTo>
                    <a:pt x="22" y="80"/>
                    <a:pt x="22" y="84"/>
                    <a:pt x="23" y="88"/>
                  </a:cubicBezTo>
                  <a:cubicBezTo>
                    <a:pt x="25" y="92"/>
                    <a:pt x="28" y="95"/>
                    <a:pt x="29" y="98"/>
                  </a:cubicBezTo>
                  <a:cubicBezTo>
                    <a:pt x="32" y="104"/>
                    <a:pt x="35" y="108"/>
                    <a:pt x="39" y="112"/>
                  </a:cubicBezTo>
                  <a:cubicBezTo>
                    <a:pt x="43" y="112"/>
                    <a:pt x="48" y="112"/>
                    <a:pt x="52" y="113"/>
                  </a:cubicBezTo>
                  <a:cubicBezTo>
                    <a:pt x="56" y="113"/>
                    <a:pt x="58" y="117"/>
                    <a:pt x="58" y="110"/>
                  </a:cubicBezTo>
                  <a:cubicBezTo>
                    <a:pt x="58" y="107"/>
                    <a:pt x="55" y="104"/>
                    <a:pt x="56" y="101"/>
                  </a:cubicBezTo>
                  <a:cubicBezTo>
                    <a:pt x="60" y="96"/>
                    <a:pt x="69" y="98"/>
                    <a:pt x="75" y="96"/>
                  </a:cubicBezTo>
                  <a:cubicBezTo>
                    <a:pt x="80" y="95"/>
                    <a:pt x="87" y="95"/>
                    <a:pt x="90" y="100"/>
                  </a:cubicBezTo>
                  <a:cubicBezTo>
                    <a:pt x="92" y="100"/>
                    <a:pt x="94" y="101"/>
                    <a:pt x="96" y="102"/>
                  </a:cubicBezTo>
                  <a:cubicBezTo>
                    <a:pt x="99" y="99"/>
                    <a:pt x="102" y="95"/>
                    <a:pt x="103" y="93"/>
                  </a:cubicBezTo>
                  <a:cubicBezTo>
                    <a:pt x="105" y="91"/>
                    <a:pt x="105" y="87"/>
                    <a:pt x="105" y="83"/>
                  </a:cubicBezTo>
                  <a:cubicBezTo>
                    <a:pt x="105" y="82"/>
                    <a:pt x="104" y="79"/>
                    <a:pt x="104" y="78"/>
                  </a:cubicBezTo>
                  <a:cubicBezTo>
                    <a:pt x="105" y="76"/>
                    <a:pt x="107" y="76"/>
                    <a:pt x="108" y="74"/>
                  </a:cubicBezTo>
                  <a:cubicBezTo>
                    <a:pt x="111" y="68"/>
                    <a:pt x="105" y="65"/>
                    <a:pt x="101" y="6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0" name="Freeform 485"/>
            <p:cNvSpPr>
              <a:spLocks/>
            </p:cNvSpPr>
            <p:nvPr/>
          </p:nvSpPr>
          <p:spPr bwMode="auto">
            <a:xfrm>
              <a:off x="18927763" y="7773988"/>
              <a:ext cx="295275" cy="363538"/>
            </a:xfrm>
            <a:custGeom>
              <a:avLst/>
              <a:gdLst>
                <a:gd name="T0" fmla="*/ 78 w 79"/>
                <a:gd name="T1" fmla="*/ 37 h 97"/>
                <a:gd name="T2" fmla="*/ 77 w 79"/>
                <a:gd name="T3" fmla="*/ 40 h 97"/>
                <a:gd name="T4" fmla="*/ 61 w 79"/>
                <a:gd name="T5" fmla="*/ 22 h 97"/>
                <a:gd name="T6" fmla="*/ 38 w 79"/>
                <a:gd name="T7" fmla="*/ 6 h 97"/>
                <a:gd name="T8" fmla="*/ 24 w 79"/>
                <a:gd name="T9" fmla="*/ 2 h 97"/>
                <a:gd name="T10" fmla="*/ 21 w 79"/>
                <a:gd name="T11" fmla="*/ 0 h 97"/>
                <a:gd name="T12" fmla="*/ 7 w 79"/>
                <a:gd name="T13" fmla="*/ 13 h 97"/>
                <a:gd name="T14" fmla="*/ 4 w 79"/>
                <a:gd name="T15" fmla="*/ 21 h 97"/>
                <a:gd name="T16" fmla="*/ 1 w 79"/>
                <a:gd name="T17" fmla="*/ 36 h 97"/>
                <a:gd name="T18" fmla="*/ 6 w 79"/>
                <a:gd name="T19" fmla="*/ 52 h 97"/>
                <a:gd name="T20" fmla="*/ 13 w 79"/>
                <a:gd name="T21" fmla="*/ 64 h 97"/>
                <a:gd name="T22" fmla="*/ 9 w 79"/>
                <a:gd name="T23" fmla="*/ 68 h 97"/>
                <a:gd name="T24" fmla="*/ 10 w 79"/>
                <a:gd name="T25" fmla="*/ 73 h 97"/>
                <a:gd name="T26" fmla="*/ 8 w 79"/>
                <a:gd name="T27" fmla="*/ 83 h 97"/>
                <a:gd name="T28" fmla="*/ 1 w 79"/>
                <a:gd name="T29" fmla="*/ 92 h 97"/>
                <a:gd name="T30" fmla="*/ 11 w 79"/>
                <a:gd name="T31" fmla="*/ 96 h 97"/>
                <a:gd name="T32" fmla="*/ 21 w 79"/>
                <a:gd name="T33" fmla="*/ 92 h 97"/>
                <a:gd name="T34" fmla="*/ 27 w 79"/>
                <a:gd name="T35" fmla="*/ 94 h 97"/>
                <a:gd name="T36" fmla="*/ 34 w 79"/>
                <a:gd name="T37" fmla="*/ 94 h 97"/>
                <a:gd name="T38" fmla="*/ 47 w 79"/>
                <a:gd name="T39" fmla="*/ 94 h 97"/>
                <a:gd name="T40" fmla="*/ 52 w 79"/>
                <a:gd name="T41" fmla="*/ 83 h 97"/>
                <a:gd name="T42" fmla="*/ 59 w 79"/>
                <a:gd name="T43" fmla="*/ 71 h 97"/>
                <a:gd name="T44" fmla="*/ 77 w 79"/>
                <a:gd name="T45" fmla="*/ 44 h 97"/>
                <a:gd name="T46" fmla="*/ 79 w 79"/>
                <a:gd name="T47" fmla="*/ 37 h 97"/>
                <a:gd name="T48" fmla="*/ 78 w 79"/>
                <a:gd name="T49"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97">
                  <a:moveTo>
                    <a:pt x="78" y="37"/>
                  </a:moveTo>
                  <a:cubicBezTo>
                    <a:pt x="78" y="38"/>
                    <a:pt x="77" y="39"/>
                    <a:pt x="77" y="40"/>
                  </a:cubicBezTo>
                  <a:cubicBezTo>
                    <a:pt x="76" y="32"/>
                    <a:pt x="68" y="26"/>
                    <a:pt x="61" y="22"/>
                  </a:cubicBezTo>
                  <a:cubicBezTo>
                    <a:pt x="53" y="17"/>
                    <a:pt x="47" y="11"/>
                    <a:pt x="38" y="6"/>
                  </a:cubicBezTo>
                  <a:cubicBezTo>
                    <a:pt x="34" y="4"/>
                    <a:pt x="28" y="3"/>
                    <a:pt x="24" y="2"/>
                  </a:cubicBezTo>
                  <a:cubicBezTo>
                    <a:pt x="23" y="1"/>
                    <a:pt x="22" y="1"/>
                    <a:pt x="21" y="0"/>
                  </a:cubicBezTo>
                  <a:cubicBezTo>
                    <a:pt x="16" y="4"/>
                    <a:pt x="11" y="7"/>
                    <a:pt x="7" y="13"/>
                  </a:cubicBezTo>
                  <a:cubicBezTo>
                    <a:pt x="4" y="16"/>
                    <a:pt x="5" y="17"/>
                    <a:pt x="4" y="21"/>
                  </a:cubicBezTo>
                  <a:cubicBezTo>
                    <a:pt x="4" y="26"/>
                    <a:pt x="0" y="31"/>
                    <a:pt x="1" y="36"/>
                  </a:cubicBezTo>
                  <a:cubicBezTo>
                    <a:pt x="1" y="41"/>
                    <a:pt x="3" y="49"/>
                    <a:pt x="6" y="52"/>
                  </a:cubicBezTo>
                  <a:cubicBezTo>
                    <a:pt x="10" y="55"/>
                    <a:pt x="16" y="58"/>
                    <a:pt x="13" y="64"/>
                  </a:cubicBezTo>
                  <a:cubicBezTo>
                    <a:pt x="12" y="66"/>
                    <a:pt x="10" y="66"/>
                    <a:pt x="9" y="68"/>
                  </a:cubicBezTo>
                  <a:cubicBezTo>
                    <a:pt x="9" y="69"/>
                    <a:pt x="10" y="72"/>
                    <a:pt x="10" y="73"/>
                  </a:cubicBezTo>
                  <a:cubicBezTo>
                    <a:pt x="10" y="77"/>
                    <a:pt x="10" y="81"/>
                    <a:pt x="8" y="83"/>
                  </a:cubicBezTo>
                  <a:cubicBezTo>
                    <a:pt x="7" y="85"/>
                    <a:pt x="4" y="89"/>
                    <a:pt x="1" y="92"/>
                  </a:cubicBezTo>
                  <a:cubicBezTo>
                    <a:pt x="4" y="94"/>
                    <a:pt x="8" y="96"/>
                    <a:pt x="11" y="96"/>
                  </a:cubicBezTo>
                  <a:cubicBezTo>
                    <a:pt x="16" y="97"/>
                    <a:pt x="16" y="93"/>
                    <a:pt x="21" y="92"/>
                  </a:cubicBezTo>
                  <a:cubicBezTo>
                    <a:pt x="25" y="91"/>
                    <a:pt x="25" y="94"/>
                    <a:pt x="27" y="94"/>
                  </a:cubicBezTo>
                  <a:cubicBezTo>
                    <a:pt x="30" y="95"/>
                    <a:pt x="32" y="94"/>
                    <a:pt x="34" y="94"/>
                  </a:cubicBezTo>
                  <a:cubicBezTo>
                    <a:pt x="38" y="94"/>
                    <a:pt x="43" y="97"/>
                    <a:pt x="47" y="94"/>
                  </a:cubicBezTo>
                  <a:cubicBezTo>
                    <a:pt x="50" y="92"/>
                    <a:pt x="50" y="86"/>
                    <a:pt x="52" y="83"/>
                  </a:cubicBezTo>
                  <a:cubicBezTo>
                    <a:pt x="55" y="78"/>
                    <a:pt x="57" y="75"/>
                    <a:pt x="59" y="71"/>
                  </a:cubicBezTo>
                  <a:cubicBezTo>
                    <a:pt x="64" y="61"/>
                    <a:pt x="73" y="54"/>
                    <a:pt x="77" y="44"/>
                  </a:cubicBezTo>
                  <a:cubicBezTo>
                    <a:pt x="78" y="42"/>
                    <a:pt x="79" y="39"/>
                    <a:pt x="79" y="37"/>
                  </a:cubicBezTo>
                  <a:cubicBezTo>
                    <a:pt x="79" y="37"/>
                    <a:pt x="78" y="37"/>
                    <a:pt x="78" y="3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1" name="Freeform 486"/>
            <p:cNvSpPr>
              <a:spLocks/>
            </p:cNvSpPr>
            <p:nvPr/>
          </p:nvSpPr>
          <p:spPr bwMode="auto">
            <a:xfrm>
              <a:off x="16989425" y="7826376"/>
              <a:ext cx="3921125" cy="4124325"/>
            </a:xfrm>
            <a:custGeom>
              <a:avLst/>
              <a:gdLst>
                <a:gd name="T0" fmla="*/ 877 w 1046"/>
                <a:gd name="T1" fmla="*/ 217 h 1100"/>
                <a:gd name="T2" fmla="*/ 800 w 1046"/>
                <a:gd name="T3" fmla="*/ 208 h 1100"/>
                <a:gd name="T4" fmla="*/ 749 w 1046"/>
                <a:gd name="T5" fmla="*/ 170 h 1100"/>
                <a:gd name="T6" fmla="*/ 678 w 1046"/>
                <a:gd name="T7" fmla="*/ 154 h 1100"/>
                <a:gd name="T8" fmla="*/ 633 w 1046"/>
                <a:gd name="T9" fmla="*/ 133 h 1100"/>
                <a:gd name="T10" fmla="*/ 640 w 1046"/>
                <a:gd name="T11" fmla="*/ 95 h 1100"/>
                <a:gd name="T12" fmla="*/ 610 w 1046"/>
                <a:gd name="T13" fmla="*/ 50 h 1100"/>
                <a:gd name="T14" fmla="*/ 564 w 1046"/>
                <a:gd name="T15" fmla="*/ 80 h 1100"/>
                <a:gd name="T16" fmla="*/ 512 w 1046"/>
                <a:gd name="T17" fmla="*/ 76 h 1100"/>
                <a:gd name="T18" fmla="*/ 457 w 1046"/>
                <a:gd name="T19" fmla="*/ 88 h 1100"/>
                <a:gd name="T20" fmla="*/ 402 w 1046"/>
                <a:gd name="T21" fmla="*/ 108 h 1100"/>
                <a:gd name="T22" fmla="*/ 376 w 1046"/>
                <a:gd name="T23" fmla="*/ 49 h 1100"/>
                <a:gd name="T24" fmla="*/ 366 w 1046"/>
                <a:gd name="T25" fmla="*/ 0 h 1100"/>
                <a:gd name="T26" fmla="*/ 338 w 1046"/>
                <a:gd name="T27" fmla="*/ 19 h 1100"/>
                <a:gd name="T28" fmla="*/ 281 w 1046"/>
                <a:gd name="T29" fmla="*/ 35 h 1100"/>
                <a:gd name="T30" fmla="*/ 254 w 1046"/>
                <a:gd name="T31" fmla="*/ 30 h 1100"/>
                <a:gd name="T32" fmla="*/ 268 w 1046"/>
                <a:gd name="T33" fmla="*/ 75 h 1100"/>
                <a:gd name="T34" fmla="*/ 249 w 1046"/>
                <a:gd name="T35" fmla="*/ 103 h 1100"/>
                <a:gd name="T36" fmla="*/ 225 w 1046"/>
                <a:gd name="T37" fmla="*/ 122 h 1100"/>
                <a:gd name="T38" fmla="*/ 158 w 1046"/>
                <a:gd name="T39" fmla="*/ 92 h 1100"/>
                <a:gd name="T40" fmla="*/ 109 w 1046"/>
                <a:gd name="T41" fmla="*/ 102 h 1100"/>
                <a:gd name="T42" fmla="*/ 106 w 1046"/>
                <a:gd name="T43" fmla="*/ 147 h 1100"/>
                <a:gd name="T44" fmla="*/ 107 w 1046"/>
                <a:gd name="T45" fmla="*/ 253 h 1100"/>
                <a:gd name="T46" fmla="*/ 26 w 1046"/>
                <a:gd name="T47" fmla="*/ 286 h 1100"/>
                <a:gd name="T48" fmla="*/ 5 w 1046"/>
                <a:gd name="T49" fmla="*/ 330 h 1100"/>
                <a:gd name="T50" fmla="*/ 20 w 1046"/>
                <a:gd name="T51" fmla="*/ 391 h 1100"/>
                <a:gd name="T52" fmla="*/ 80 w 1046"/>
                <a:gd name="T53" fmla="*/ 403 h 1100"/>
                <a:gd name="T54" fmla="*/ 139 w 1046"/>
                <a:gd name="T55" fmla="*/ 435 h 1100"/>
                <a:gd name="T56" fmla="*/ 227 w 1046"/>
                <a:gd name="T57" fmla="*/ 401 h 1100"/>
                <a:gd name="T58" fmla="*/ 279 w 1046"/>
                <a:gd name="T59" fmla="*/ 479 h 1100"/>
                <a:gd name="T60" fmla="*/ 356 w 1046"/>
                <a:gd name="T61" fmla="*/ 511 h 1100"/>
                <a:gd name="T62" fmla="*/ 375 w 1046"/>
                <a:gd name="T63" fmla="*/ 579 h 1100"/>
                <a:gd name="T64" fmla="*/ 431 w 1046"/>
                <a:gd name="T65" fmla="*/ 622 h 1100"/>
                <a:gd name="T66" fmla="*/ 429 w 1046"/>
                <a:gd name="T67" fmla="*/ 725 h 1100"/>
                <a:gd name="T68" fmla="*/ 485 w 1046"/>
                <a:gd name="T69" fmla="*/ 755 h 1100"/>
                <a:gd name="T70" fmla="*/ 529 w 1046"/>
                <a:gd name="T71" fmla="*/ 846 h 1100"/>
                <a:gd name="T72" fmla="*/ 495 w 1046"/>
                <a:gd name="T73" fmla="*/ 919 h 1100"/>
                <a:gd name="T74" fmla="*/ 448 w 1046"/>
                <a:gd name="T75" fmla="*/ 969 h 1100"/>
                <a:gd name="T76" fmla="*/ 477 w 1046"/>
                <a:gd name="T77" fmla="*/ 1004 h 1100"/>
                <a:gd name="T78" fmla="*/ 520 w 1046"/>
                <a:gd name="T79" fmla="*/ 1031 h 1100"/>
                <a:gd name="T80" fmla="*/ 543 w 1046"/>
                <a:gd name="T81" fmla="*/ 1086 h 1100"/>
                <a:gd name="T82" fmla="*/ 625 w 1046"/>
                <a:gd name="T83" fmla="*/ 1000 h 1100"/>
                <a:gd name="T84" fmla="*/ 676 w 1046"/>
                <a:gd name="T85" fmla="*/ 905 h 1100"/>
                <a:gd name="T86" fmla="*/ 679 w 1046"/>
                <a:gd name="T87" fmla="*/ 852 h 1100"/>
                <a:gd name="T88" fmla="*/ 716 w 1046"/>
                <a:gd name="T89" fmla="*/ 815 h 1100"/>
                <a:gd name="T90" fmla="*/ 760 w 1046"/>
                <a:gd name="T91" fmla="*/ 796 h 1100"/>
                <a:gd name="T92" fmla="*/ 782 w 1046"/>
                <a:gd name="T93" fmla="*/ 773 h 1100"/>
                <a:gd name="T94" fmla="*/ 827 w 1046"/>
                <a:gd name="T95" fmla="*/ 771 h 1100"/>
                <a:gd name="T96" fmla="*/ 855 w 1046"/>
                <a:gd name="T97" fmla="*/ 756 h 1100"/>
                <a:gd name="T98" fmla="*/ 882 w 1046"/>
                <a:gd name="T99" fmla="*/ 719 h 1100"/>
                <a:gd name="T100" fmla="*/ 922 w 1046"/>
                <a:gd name="T101" fmla="*/ 626 h 1100"/>
                <a:gd name="T102" fmla="*/ 934 w 1046"/>
                <a:gd name="T103" fmla="*/ 569 h 1100"/>
                <a:gd name="T104" fmla="*/ 933 w 1046"/>
                <a:gd name="T105" fmla="*/ 512 h 1100"/>
                <a:gd name="T106" fmla="*/ 951 w 1046"/>
                <a:gd name="T107" fmla="*/ 487 h 1100"/>
                <a:gd name="T108" fmla="*/ 1003 w 1046"/>
                <a:gd name="T109" fmla="*/ 419 h 1100"/>
                <a:gd name="T110" fmla="*/ 1035 w 1046"/>
                <a:gd name="T111" fmla="*/ 3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6" h="1100">
                  <a:moveTo>
                    <a:pt x="1035" y="300"/>
                  </a:moveTo>
                  <a:cubicBezTo>
                    <a:pt x="1028" y="281"/>
                    <a:pt x="1020" y="276"/>
                    <a:pt x="1000" y="274"/>
                  </a:cubicBezTo>
                  <a:cubicBezTo>
                    <a:pt x="984" y="272"/>
                    <a:pt x="970" y="263"/>
                    <a:pt x="958" y="253"/>
                  </a:cubicBezTo>
                  <a:cubicBezTo>
                    <a:pt x="939" y="236"/>
                    <a:pt x="922" y="215"/>
                    <a:pt x="894" y="215"/>
                  </a:cubicBezTo>
                  <a:cubicBezTo>
                    <a:pt x="888" y="215"/>
                    <a:pt x="883" y="216"/>
                    <a:pt x="877" y="217"/>
                  </a:cubicBezTo>
                  <a:cubicBezTo>
                    <a:pt x="871" y="217"/>
                    <a:pt x="864" y="216"/>
                    <a:pt x="858" y="216"/>
                  </a:cubicBezTo>
                  <a:cubicBezTo>
                    <a:pt x="854" y="215"/>
                    <a:pt x="850" y="216"/>
                    <a:pt x="847" y="215"/>
                  </a:cubicBezTo>
                  <a:cubicBezTo>
                    <a:pt x="844" y="214"/>
                    <a:pt x="841" y="210"/>
                    <a:pt x="838" y="210"/>
                  </a:cubicBezTo>
                  <a:cubicBezTo>
                    <a:pt x="832" y="209"/>
                    <a:pt x="826" y="211"/>
                    <a:pt x="820" y="210"/>
                  </a:cubicBezTo>
                  <a:cubicBezTo>
                    <a:pt x="813" y="208"/>
                    <a:pt x="807" y="207"/>
                    <a:pt x="800" y="208"/>
                  </a:cubicBezTo>
                  <a:cubicBezTo>
                    <a:pt x="789" y="209"/>
                    <a:pt x="794" y="211"/>
                    <a:pt x="789" y="203"/>
                  </a:cubicBezTo>
                  <a:cubicBezTo>
                    <a:pt x="788" y="201"/>
                    <a:pt x="772" y="174"/>
                    <a:pt x="772" y="174"/>
                  </a:cubicBezTo>
                  <a:cubicBezTo>
                    <a:pt x="771" y="175"/>
                    <a:pt x="768" y="180"/>
                    <a:pt x="767" y="180"/>
                  </a:cubicBezTo>
                  <a:cubicBezTo>
                    <a:pt x="763" y="180"/>
                    <a:pt x="766" y="177"/>
                    <a:pt x="764" y="176"/>
                  </a:cubicBezTo>
                  <a:cubicBezTo>
                    <a:pt x="759" y="174"/>
                    <a:pt x="754" y="172"/>
                    <a:pt x="749" y="170"/>
                  </a:cubicBezTo>
                  <a:cubicBezTo>
                    <a:pt x="739" y="166"/>
                    <a:pt x="730" y="162"/>
                    <a:pt x="719" y="159"/>
                  </a:cubicBezTo>
                  <a:cubicBezTo>
                    <a:pt x="710" y="157"/>
                    <a:pt x="699" y="151"/>
                    <a:pt x="690" y="157"/>
                  </a:cubicBezTo>
                  <a:cubicBezTo>
                    <a:pt x="681" y="163"/>
                    <a:pt x="678" y="180"/>
                    <a:pt x="667" y="182"/>
                  </a:cubicBezTo>
                  <a:cubicBezTo>
                    <a:pt x="669" y="177"/>
                    <a:pt x="674" y="173"/>
                    <a:pt x="675" y="167"/>
                  </a:cubicBezTo>
                  <a:cubicBezTo>
                    <a:pt x="677" y="163"/>
                    <a:pt x="678" y="158"/>
                    <a:pt x="678" y="154"/>
                  </a:cubicBezTo>
                  <a:cubicBezTo>
                    <a:pt x="680" y="144"/>
                    <a:pt x="679" y="150"/>
                    <a:pt x="672" y="145"/>
                  </a:cubicBezTo>
                  <a:cubicBezTo>
                    <a:pt x="669" y="142"/>
                    <a:pt x="669" y="137"/>
                    <a:pt x="665" y="135"/>
                  </a:cubicBezTo>
                  <a:cubicBezTo>
                    <a:pt x="662" y="134"/>
                    <a:pt x="654" y="137"/>
                    <a:pt x="651" y="137"/>
                  </a:cubicBezTo>
                  <a:cubicBezTo>
                    <a:pt x="652" y="135"/>
                    <a:pt x="651" y="132"/>
                    <a:pt x="651" y="131"/>
                  </a:cubicBezTo>
                  <a:cubicBezTo>
                    <a:pt x="646" y="128"/>
                    <a:pt x="637" y="131"/>
                    <a:pt x="633" y="133"/>
                  </a:cubicBezTo>
                  <a:cubicBezTo>
                    <a:pt x="632" y="129"/>
                    <a:pt x="636" y="127"/>
                    <a:pt x="639" y="125"/>
                  </a:cubicBezTo>
                  <a:cubicBezTo>
                    <a:pt x="630" y="125"/>
                    <a:pt x="626" y="124"/>
                    <a:pt x="621" y="134"/>
                  </a:cubicBezTo>
                  <a:cubicBezTo>
                    <a:pt x="621" y="128"/>
                    <a:pt x="627" y="123"/>
                    <a:pt x="631" y="121"/>
                  </a:cubicBezTo>
                  <a:cubicBezTo>
                    <a:pt x="638" y="117"/>
                    <a:pt x="641" y="115"/>
                    <a:pt x="642" y="106"/>
                  </a:cubicBezTo>
                  <a:cubicBezTo>
                    <a:pt x="642" y="102"/>
                    <a:pt x="642" y="98"/>
                    <a:pt x="640" y="95"/>
                  </a:cubicBezTo>
                  <a:cubicBezTo>
                    <a:pt x="639" y="95"/>
                    <a:pt x="631" y="90"/>
                    <a:pt x="631" y="92"/>
                  </a:cubicBezTo>
                  <a:cubicBezTo>
                    <a:pt x="631" y="87"/>
                    <a:pt x="628" y="82"/>
                    <a:pt x="623" y="84"/>
                  </a:cubicBezTo>
                  <a:cubicBezTo>
                    <a:pt x="623" y="85"/>
                    <a:pt x="623" y="86"/>
                    <a:pt x="623" y="87"/>
                  </a:cubicBezTo>
                  <a:cubicBezTo>
                    <a:pt x="620" y="83"/>
                    <a:pt x="616" y="73"/>
                    <a:pt x="614" y="69"/>
                  </a:cubicBezTo>
                  <a:cubicBezTo>
                    <a:pt x="612" y="63"/>
                    <a:pt x="611" y="55"/>
                    <a:pt x="610" y="50"/>
                  </a:cubicBezTo>
                  <a:cubicBezTo>
                    <a:pt x="608" y="41"/>
                    <a:pt x="610" y="22"/>
                    <a:pt x="596" y="23"/>
                  </a:cubicBezTo>
                  <a:cubicBezTo>
                    <a:pt x="596" y="25"/>
                    <a:pt x="595" y="28"/>
                    <a:pt x="594" y="30"/>
                  </a:cubicBezTo>
                  <a:cubicBezTo>
                    <a:pt x="590" y="40"/>
                    <a:pt x="581" y="47"/>
                    <a:pt x="576" y="57"/>
                  </a:cubicBezTo>
                  <a:cubicBezTo>
                    <a:pt x="574" y="61"/>
                    <a:pt x="572" y="64"/>
                    <a:pt x="569" y="69"/>
                  </a:cubicBezTo>
                  <a:cubicBezTo>
                    <a:pt x="567" y="72"/>
                    <a:pt x="567" y="78"/>
                    <a:pt x="564" y="80"/>
                  </a:cubicBezTo>
                  <a:cubicBezTo>
                    <a:pt x="560" y="83"/>
                    <a:pt x="555" y="80"/>
                    <a:pt x="551" y="80"/>
                  </a:cubicBezTo>
                  <a:cubicBezTo>
                    <a:pt x="549" y="80"/>
                    <a:pt x="547" y="81"/>
                    <a:pt x="544" y="80"/>
                  </a:cubicBezTo>
                  <a:cubicBezTo>
                    <a:pt x="542" y="80"/>
                    <a:pt x="542" y="77"/>
                    <a:pt x="538" y="78"/>
                  </a:cubicBezTo>
                  <a:cubicBezTo>
                    <a:pt x="533" y="79"/>
                    <a:pt x="533" y="83"/>
                    <a:pt x="528" y="82"/>
                  </a:cubicBezTo>
                  <a:cubicBezTo>
                    <a:pt x="523" y="82"/>
                    <a:pt x="517" y="77"/>
                    <a:pt x="512" y="76"/>
                  </a:cubicBezTo>
                  <a:cubicBezTo>
                    <a:pt x="509" y="71"/>
                    <a:pt x="502" y="71"/>
                    <a:pt x="497" y="72"/>
                  </a:cubicBezTo>
                  <a:cubicBezTo>
                    <a:pt x="491" y="74"/>
                    <a:pt x="482" y="72"/>
                    <a:pt x="478" y="77"/>
                  </a:cubicBezTo>
                  <a:cubicBezTo>
                    <a:pt x="477" y="80"/>
                    <a:pt x="480" y="83"/>
                    <a:pt x="480" y="86"/>
                  </a:cubicBezTo>
                  <a:cubicBezTo>
                    <a:pt x="480" y="93"/>
                    <a:pt x="478" y="89"/>
                    <a:pt x="474" y="89"/>
                  </a:cubicBezTo>
                  <a:cubicBezTo>
                    <a:pt x="468" y="88"/>
                    <a:pt x="462" y="89"/>
                    <a:pt x="457" y="88"/>
                  </a:cubicBezTo>
                  <a:cubicBezTo>
                    <a:pt x="453" y="87"/>
                    <a:pt x="449" y="85"/>
                    <a:pt x="445" y="88"/>
                  </a:cubicBezTo>
                  <a:cubicBezTo>
                    <a:pt x="441" y="90"/>
                    <a:pt x="439" y="93"/>
                    <a:pt x="435" y="94"/>
                  </a:cubicBezTo>
                  <a:cubicBezTo>
                    <a:pt x="431" y="96"/>
                    <a:pt x="427" y="98"/>
                    <a:pt x="423" y="99"/>
                  </a:cubicBezTo>
                  <a:cubicBezTo>
                    <a:pt x="418" y="100"/>
                    <a:pt x="417" y="99"/>
                    <a:pt x="413" y="103"/>
                  </a:cubicBezTo>
                  <a:cubicBezTo>
                    <a:pt x="409" y="107"/>
                    <a:pt x="409" y="109"/>
                    <a:pt x="402" y="108"/>
                  </a:cubicBezTo>
                  <a:cubicBezTo>
                    <a:pt x="402" y="108"/>
                    <a:pt x="397" y="106"/>
                    <a:pt x="396" y="105"/>
                  </a:cubicBezTo>
                  <a:cubicBezTo>
                    <a:pt x="394" y="104"/>
                    <a:pt x="394" y="104"/>
                    <a:pt x="392" y="102"/>
                  </a:cubicBezTo>
                  <a:cubicBezTo>
                    <a:pt x="385" y="97"/>
                    <a:pt x="380" y="91"/>
                    <a:pt x="377" y="82"/>
                  </a:cubicBezTo>
                  <a:cubicBezTo>
                    <a:pt x="374" y="74"/>
                    <a:pt x="371" y="68"/>
                    <a:pt x="373" y="59"/>
                  </a:cubicBezTo>
                  <a:cubicBezTo>
                    <a:pt x="374" y="56"/>
                    <a:pt x="375" y="52"/>
                    <a:pt x="376" y="49"/>
                  </a:cubicBezTo>
                  <a:cubicBezTo>
                    <a:pt x="377" y="45"/>
                    <a:pt x="376" y="46"/>
                    <a:pt x="379" y="43"/>
                  </a:cubicBezTo>
                  <a:cubicBezTo>
                    <a:pt x="380" y="42"/>
                    <a:pt x="382" y="41"/>
                    <a:pt x="383" y="39"/>
                  </a:cubicBezTo>
                  <a:cubicBezTo>
                    <a:pt x="384" y="37"/>
                    <a:pt x="383" y="33"/>
                    <a:pt x="382" y="30"/>
                  </a:cubicBezTo>
                  <a:cubicBezTo>
                    <a:pt x="380" y="24"/>
                    <a:pt x="378" y="24"/>
                    <a:pt x="374" y="21"/>
                  </a:cubicBezTo>
                  <a:cubicBezTo>
                    <a:pt x="369" y="17"/>
                    <a:pt x="357" y="6"/>
                    <a:pt x="366" y="0"/>
                  </a:cubicBezTo>
                  <a:cubicBezTo>
                    <a:pt x="361" y="0"/>
                    <a:pt x="357" y="0"/>
                    <a:pt x="352" y="0"/>
                  </a:cubicBezTo>
                  <a:cubicBezTo>
                    <a:pt x="356" y="4"/>
                    <a:pt x="358" y="8"/>
                    <a:pt x="354" y="12"/>
                  </a:cubicBezTo>
                  <a:cubicBezTo>
                    <a:pt x="352" y="14"/>
                    <a:pt x="350" y="13"/>
                    <a:pt x="348" y="14"/>
                  </a:cubicBezTo>
                  <a:cubicBezTo>
                    <a:pt x="347" y="15"/>
                    <a:pt x="348" y="17"/>
                    <a:pt x="346" y="19"/>
                  </a:cubicBezTo>
                  <a:cubicBezTo>
                    <a:pt x="344" y="20"/>
                    <a:pt x="341" y="19"/>
                    <a:pt x="338" y="19"/>
                  </a:cubicBezTo>
                  <a:cubicBezTo>
                    <a:pt x="336" y="20"/>
                    <a:pt x="335" y="22"/>
                    <a:pt x="333" y="23"/>
                  </a:cubicBezTo>
                  <a:cubicBezTo>
                    <a:pt x="329" y="26"/>
                    <a:pt x="323" y="28"/>
                    <a:pt x="318" y="29"/>
                  </a:cubicBezTo>
                  <a:cubicBezTo>
                    <a:pt x="312" y="32"/>
                    <a:pt x="305" y="27"/>
                    <a:pt x="299" y="32"/>
                  </a:cubicBezTo>
                  <a:cubicBezTo>
                    <a:pt x="295" y="36"/>
                    <a:pt x="300" y="38"/>
                    <a:pt x="299" y="42"/>
                  </a:cubicBezTo>
                  <a:cubicBezTo>
                    <a:pt x="298" y="50"/>
                    <a:pt x="286" y="36"/>
                    <a:pt x="281" y="35"/>
                  </a:cubicBezTo>
                  <a:cubicBezTo>
                    <a:pt x="281" y="35"/>
                    <a:pt x="280" y="36"/>
                    <a:pt x="279" y="36"/>
                  </a:cubicBezTo>
                  <a:cubicBezTo>
                    <a:pt x="277" y="36"/>
                    <a:pt x="277" y="35"/>
                    <a:pt x="276" y="35"/>
                  </a:cubicBezTo>
                  <a:cubicBezTo>
                    <a:pt x="275" y="35"/>
                    <a:pt x="273" y="35"/>
                    <a:pt x="272" y="35"/>
                  </a:cubicBezTo>
                  <a:cubicBezTo>
                    <a:pt x="267" y="35"/>
                    <a:pt x="266" y="35"/>
                    <a:pt x="263" y="33"/>
                  </a:cubicBezTo>
                  <a:cubicBezTo>
                    <a:pt x="259" y="30"/>
                    <a:pt x="259" y="30"/>
                    <a:pt x="254" y="30"/>
                  </a:cubicBezTo>
                  <a:cubicBezTo>
                    <a:pt x="250" y="29"/>
                    <a:pt x="247" y="27"/>
                    <a:pt x="244" y="27"/>
                  </a:cubicBezTo>
                  <a:cubicBezTo>
                    <a:pt x="245" y="35"/>
                    <a:pt x="257" y="38"/>
                    <a:pt x="259" y="46"/>
                  </a:cubicBezTo>
                  <a:cubicBezTo>
                    <a:pt x="260" y="51"/>
                    <a:pt x="259" y="54"/>
                    <a:pt x="260" y="58"/>
                  </a:cubicBezTo>
                  <a:cubicBezTo>
                    <a:pt x="262" y="62"/>
                    <a:pt x="263" y="65"/>
                    <a:pt x="264" y="69"/>
                  </a:cubicBezTo>
                  <a:cubicBezTo>
                    <a:pt x="264" y="73"/>
                    <a:pt x="264" y="74"/>
                    <a:pt x="268" y="75"/>
                  </a:cubicBezTo>
                  <a:cubicBezTo>
                    <a:pt x="272" y="76"/>
                    <a:pt x="277" y="76"/>
                    <a:pt x="281" y="76"/>
                  </a:cubicBezTo>
                  <a:cubicBezTo>
                    <a:pt x="284" y="84"/>
                    <a:pt x="274" y="85"/>
                    <a:pt x="269" y="87"/>
                  </a:cubicBezTo>
                  <a:cubicBezTo>
                    <a:pt x="262" y="89"/>
                    <a:pt x="265" y="98"/>
                    <a:pt x="258" y="101"/>
                  </a:cubicBezTo>
                  <a:cubicBezTo>
                    <a:pt x="257" y="102"/>
                    <a:pt x="255" y="100"/>
                    <a:pt x="253" y="100"/>
                  </a:cubicBezTo>
                  <a:cubicBezTo>
                    <a:pt x="251" y="101"/>
                    <a:pt x="250" y="102"/>
                    <a:pt x="249" y="103"/>
                  </a:cubicBezTo>
                  <a:cubicBezTo>
                    <a:pt x="246" y="106"/>
                    <a:pt x="244" y="106"/>
                    <a:pt x="240" y="107"/>
                  </a:cubicBezTo>
                  <a:cubicBezTo>
                    <a:pt x="239" y="107"/>
                    <a:pt x="236" y="107"/>
                    <a:pt x="235" y="108"/>
                  </a:cubicBezTo>
                  <a:cubicBezTo>
                    <a:pt x="234" y="109"/>
                    <a:pt x="235" y="112"/>
                    <a:pt x="235" y="113"/>
                  </a:cubicBezTo>
                  <a:cubicBezTo>
                    <a:pt x="232" y="117"/>
                    <a:pt x="228" y="116"/>
                    <a:pt x="228" y="122"/>
                  </a:cubicBezTo>
                  <a:cubicBezTo>
                    <a:pt x="227" y="122"/>
                    <a:pt x="226" y="122"/>
                    <a:pt x="225" y="122"/>
                  </a:cubicBezTo>
                  <a:cubicBezTo>
                    <a:pt x="224" y="107"/>
                    <a:pt x="215" y="120"/>
                    <a:pt x="208" y="120"/>
                  </a:cubicBezTo>
                  <a:cubicBezTo>
                    <a:pt x="204" y="120"/>
                    <a:pt x="199" y="118"/>
                    <a:pt x="196" y="115"/>
                  </a:cubicBezTo>
                  <a:cubicBezTo>
                    <a:pt x="194" y="113"/>
                    <a:pt x="191" y="105"/>
                    <a:pt x="187" y="110"/>
                  </a:cubicBezTo>
                  <a:cubicBezTo>
                    <a:pt x="177" y="108"/>
                    <a:pt x="187" y="86"/>
                    <a:pt x="175" y="84"/>
                  </a:cubicBezTo>
                  <a:cubicBezTo>
                    <a:pt x="167" y="82"/>
                    <a:pt x="165" y="94"/>
                    <a:pt x="158" y="92"/>
                  </a:cubicBezTo>
                  <a:cubicBezTo>
                    <a:pt x="154" y="90"/>
                    <a:pt x="155" y="86"/>
                    <a:pt x="151" y="90"/>
                  </a:cubicBezTo>
                  <a:cubicBezTo>
                    <a:pt x="148" y="92"/>
                    <a:pt x="151" y="93"/>
                    <a:pt x="147" y="94"/>
                  </a:cubicBezTo>
                  <a:cubicBezTo>
                    <a:pt x="144" y="96"/>
                    <a:pt x="136" y="94"/>
                    <a:pt x="132" y="94"/>
                  </a:cubicBezTo>
                  <a:cubicBezTo>
                    <a:pt x="127" y="94"/>
                    <a:pt x="116" y="91"/>
                    <a:pt x="111" y="94"/>
                  </a:cubicBezTo>
                  <a:cubicBezTo>
                    <a:pt x="109" y="96"/>
                    <a:pt x="108" y="100"/>
                    <a:pt x="109" y="102"/>
                  </a:cubicBezTo>
                  <a:cubicBezTo>
                    <a:pt x="112" y="106"/>
                    <a:pt x="114" y="105"/>
                    <a:pt x="118" y="105"/>
                  </a:cubicBezTo>
                  <a:cubicBezTo>
                    <a:pt x="124" y="106"/>
                    <a:pt x="125" y="104"/>
                    <a:pt x="128" y="109"/>
                  </a:cubicBezTo>
                  <a:cubicBezTo>
                    <a:pt x="129" y="113"/>
                    <a:pt x="129" y="117"/>
                    <a:pt x="129" y="121"/>
                  </a:cubicBezTo>
                  <a:cubicBezTo>
                    <a:pt x="119" y="120"/>
                    <a:pt x="105" y="120"/>
                    <a:pt x="103" y="132"/>
                  </a:cubicBezTo>
                  <a:cubicBezTo>
                    <a:pt x="102" y="137"/>
                    <a:pt x="103" y="143"/>
                    <a:pt x="106" y="147"/>
                  </a:cubicBezTo>
                  <a:cubicBezTo>
                    <a:pt x="107" y="149"/>
                    <a:pt x="111" y="150"/>
                    <a:pt x="112" y="152"/>
                  </a:cubicBezTo>
                  <a:cubicBezTo>
                    <a:pt x="113" y="154"/>
                    <a:pt x="113" y="156"/>
                    <a:pt x="114" y="158"/>
                  </a:cubicBezTo>
                  <a:cubicBezTo>
                    <a:pt x="118" y="167"/>
                    <a:pt x="121" y="172"/>
                    <a:pt x="120" y="183"/>
                  </a:cubicBezTo>
                  <a:cubicBezTo>
                    <a:pt x="119" y="193"/>
                    <a:pt x="114" y="202"/>
                    <a:pt x="112" y="212"/>
                  </a:cubicBezTo>
                  <a:cubicBezTo>
                    <a:pt x="110" y="223"/>
                    <a:pt x="114" y="244"/>
                    <a:pt x="107" y="253"/>
                  </a:cubicBezTo>
                  <a:cubicBezTo>
                    <a:pt x="102" y="258"/>
                    <a:pt x="98" y="252"/>
                    <a:pt x="94" y="250"/>
                  </a:cubicBezTo>
                  <a:cubicBezTo>
                    <a:pt x="87" y="247"/>
                    <a:pt x="85" y="253"/>
                    <a:pt x="79" y="256"/>
                  </a:cubicBezTo>
                  <a:cubicBezTo>
                    <a:pt x="70" y="260"/>
                    <a:pt x="59" y="257"/>
                    <a:pt x="50" y="263"/>
                  </a:cubicBezTo>
                  <a:cubicBezTo>
                    <a:pt x="45" y="267"/>
                    <a:pt x="40" y="271"/>
                    <a:pt x="35" y="274"/>
                  </a:cubicBezTo>
                  <a:cubicBezTo>
                    <a:pt x="29" y="277"/>
                    <a:pt x="28" y="280"/>
                    <a:pt x="26" y="286"/>
                  </a:cubicBezTo>
                  <a:cubicBezTo>
                    <a:pt x="26" y="289"/>
                    <a:pt x="24" y="293"/>
                    <a:pt x="23" y="296"/>
                  </a:cubicBezTo>
                  <a:cubicBezTo>
                    <a:pt x="19" y="302"/>
                    <a:pt x="19" y="301"/>
                    <a:pt x="20" y="307"/>
                  </a:cubicBezTo>
                  <a:cubicBezTo>
                    <a:pt x="21" y="317"/>
                    <a:pt x="15" y="315"/>
                    <a:pt x="8" y="321"/>
                  </a:cubicBezTo>
                  <a:cubicBezTo>
                    <a:pt x="6" y="322"/>
                    <a:pt x="3" y="323"/>
                    <a:pt x="3" y="326"/>
                  </a:cubicBezTo>
                  <a:cubicBezTo>
                    <a:pt x="2" y="328"/>
                    <a:pt x="5" y="328"/>
                    <a:pt x="5" y="330"/>
                  </a:cubicBezTo>
                  <a:cubicBezTo>
                    <a:pt x="6" y="337"/>
                    <a:pt x="0" y="335"/>
                    <a:pt x="0" y="340"/>
                  </a:cubicBezTo>
                  <a:cubicBezTo>
                    <a:pt x="0" y="344"/>
                    <a:pt x="2" y="346"/>
                    <a:pt x="5" y="346"/>
                  </a:cubicBezTo>
                  <a:cubicBezTo>
                    <a:pt x="4" y="353"/>
                    <a:pt x="10" y="362"/>
                    <a:pt x="13" y="367"/>
                  </a:cubicBezTo>
                  <a:cubicBezTo>
                    <a:pt x="16" y="371"/>
                    <a:pt x="25" y="378"/>
                    <a:pt x="26" y="383"/>
                  </a:cubicBezTo>
                  <a:cubicBezTo>
                    <a:pt x="26" y="384"/>
                    <a:pt x="21" y="392"/>
                    <a:pt x="20" y="391"/>
                  </a:cubicBezTo>
                  <a:cubicBezTo>
                    <a:pt x="22" y="394"/>
                    <a:pt x="34" y="393"/>
                    <a:pt x="38" y="394"/>
                  </a:cubicBezTo>
                  <a:cubicBezTo>
                    <a:pt x="42" y="396"/>
                    <a:pt x="44" y="397"/>
                    <a:pt x="45" y="401"/>
                  </a:cubicBezTo>
                  <a:cubicBezTo>
                    <a:pt x="46" y="404"/>
                    <a:pt x="45" y="406"/>
                    <a:pt x="49" y="408"/>
                  </a:cubicBezTo>
                  <a:cubicBezTo>
                    <a:pt x="54" y="411"/>
                    <a:pt x="66" y="410"/>
                    <a:pt x="71" y="407"/>
                  </a:cubicBezTo>
                  <a:cubicBezTo>
                    <a:pt x="74" y="406"/>
                    <a:pt x="77" y="405"/>
                    <a:pt x="80" y="403"/>
                  </a:cubicBezTo>
                  <a:cubicBezTo>
                    <a:pt x="82" y="401"/>
                    <a:pt x="84" y="396"/>
                    <a:pt x="88" y="396"/>
                  </a:cubicBezTo>
                  <a:cubicBezTo>
                    <a:pt x="94" y="398"/>
                    <a:pt x="86" y="424"/>
                    <a:pt x="87" y="430"/>
                  </a:cubicBezTo>
                  <a:cubicBezTo>
                    <a:pt x="88" y="437"/>
                    <a:pt x="94" y="436"/>
                    <a:pt x="100" y="435"/>
                  </a:cubicBezTo>
                  <a:cubicBezTo>
                    <a:pt x="104" y="434"/>
                    <a:pt x="109" y="434"/>
                    <a:pt x="114" y="435"/>
                  </a:cubicBezTo>
                  <a:cubicBezTo>
                    <a:pt x="122" y="432"/>
                    <a:pt x="130" y="435"/>
                    <a:pt x="139" y="435"/>
                  </a:cubicBezTo>
                  <a:cubicBezTo>
                    <a:pt x="138" y="436"/>
                    <a:pt x="139" y="437"/>
                    <a:pt x="139" y="438"/>
                  </a:cubicBezTo>
                  <a:cubicBezTo>
                    <a:pt x="146" y="438"/>
                    <a:pt x="157" y="433"/>
                    <a:pt x="158" y="425"/>
                  </a:cubicBezTo>
                  <a:cubicBezTo>
                    <a:pt x="166" y="428"/>
                    <a:pt x="169" y="422"/>
                    <a:pt x="175" y="419"/>
                  </a:cubicBezTo>
                  <a:cubicBezTo>
                    <a:pt x="180" y="416"/>
                    <a:pt x="184" y="412"/>
                    <a:pt x="189" y="409"/>
                  </a:cubicBezTo>
                  <a:cubicBezTo>
                    <a:pt x="202" y="400"/>
                    <a:pt x="215" y="405"/>
                    <a:pt x="227" y="401"/>
                  </a:cubicBezTo>
                  <a:cubicBezTo>
                    <a:pt x="227" y="405"/>
                    <a:pt x="230" y="408"/>
                    <a:pt x="233" y="411"/>
                  </a:cubicBezTo>
                  <a:cubicBezTo>
                    <a:pt x="226" y="422"/>
                    <a:pt x="229" y="427"/>
                    <a:pt x="230" y="438"/>
                  </a:cubicBezTo>
                  <a:cubicBezTo>
                    <a:pt x="230" y="449"/>
                    <a:pt x="233" y="455"/>
                    <a:pt x="242" y="462"/>
                  </a:cubicBezTo>
                  <a:cubicBezTo>
                    <a:pt x="249" y="468"/>
                    <a:pt x="255" y="476"/>
                    <a:pt x="265" y="476"/>
                  </a:cubicBezTo>
                  <a:cubicBezTo>
                    <a:pt x="272" y="476"/>
                    <a:pt x="273" y="476"/>
                    <a:pt x="279" y="479"/>
                  </a:cubicBezTo>
                  <a:cubicBezTo>
                    <a:pt x="283" y="481"/>
                    <a:pt x="289" y="481"/>
                    <a:pt x="292" y="483"/>
                  </a:cubicBezTo>
                  <a:cubicBezTo>
                    <a:pt x="294" y="484"/>
                    <a:pt x="294" y="488"/>
                    <a:pt x="296" y="490"/>
                  </a:cubicBezTo>
                  <a:cubicBezTo>
                    <a:pt x="301" y="494"/>
                    <a:pt x="309" y="493"/>
                    <a:pt x="314" y="495"/>
                  </a:cubicBezTo>
                  <a:cubicBezTo>
                    <a:pt x="313" y="503"/>
                    <a:pt x="328" y="505"/>
                    <a:pt x="334" y="506"/>
                  </a:cubicBezTo>
                  <a:cubicBezTo>
                    <a:pt x="344" y="506"/>
                    <a:pt x="349" y="504"/>
                    <a:pt x="356" y="511"/>
                  </a:cubicBezTo>
                  <a:cubicBezTo>
                    <a:pt x="363" y="518"/>
                    <a:pt x="359" y="521"/>
                    <a:pt x="361" y="529"/>
                  </a:cubicBezTo>
                  <a:cubicBezTo>
                    <a:pt x="362" y="535"/>
                    <a:pt x="364" y="541"/>
                    <a:pt x="365" y="548"/>
                  </a:cubicBezTo>
                  <a:cubicBezTo>
                    <a:pt x="362" y="547"/>
                    <a:pt x="360" y="548"/>
                    <a:pt x="358" y="548"/>
                  </a:cubicBezTo>
                  <a:cubicBezTo>
                    <a:pt x="363" y="555"/>
                    <a:pt x="364" y="559"/>
                    <a:pt x="365" y="568"/>
                  </a:cubicBezTo>
                  <a:cubicBezTo>
                    <a:pt x="366" y="576"/>
                    <a:pt x="366" y="579"/>
                    <a:pt x="375" y="579"/>
                  </a:cubicBezTo>
                  <a:cubicBezTo>
                    <a:pt x="386" y="580"/>
                    <a:pt x="397" y="579"/>
                    <a:pt x="408" y="581"/>
                  </a:cubicBezTo>
                  <a:cubicBezTo>
                    <a:pt x="417" y="583"/>
                    <a:pt x="413" y="581"/>
                    <a:pt x="412" y="589"/>
                  </a:cubicBezTo>
                  <a:cubicBezTo>
                    <a:pt x="412" y="593"/>
                    <a:pt x="413" y="598"/>
                    <a:pt x="414" y="602"/>
                  </a:cubicBezTo>
                  <a:cubicBezTo>
                    <a:pt x="417" y="609"/>
                    <a:pt x="416" y="609"/>
                    <a:pt x="422" y="612"/>
                  </a:cubicBezTo>
                  <a:cubicBezTo>
                    <a:pt x="428" y="616"/>
                    <a:pt x="428" y="616"/>
                    <a:pt x="431" y="622"/>
                  </a:cubicBezTo>
                  <a:cubicBezTo>
                    <a:pt x="436" y="633"/>
                    <a:pt x="436" y="637"/>
                    <a:pt x="433" y="647"/>
                  </a:cubicBezTo>
                  <a:cubicBezTo>
                    <a:pt x="431" y="651"/>
                    <a:pt x="433" y="657"/>
                    <a:pt x="432" y="660"/>
                  </a:cubicBezTo>
                  <a:cubicBezTo>
                    <a:pt x="430" y="666"/>
                    <a:pt x="423" y="670"/>
                    <a:pt x="422" y="677"/>
                  </a:cubicBezTo>
                  <a:cubicBezTo>
                    <a:pt x="420" y="684"/>
                    <a:pt x="423" y="692"/>
                    <a:pt x="426" y="698"/>
                  </a:cubicBezTo>
                  <a:cubicBezTo>
                    <a:pt x="429" y="705"/>
                    <a:pt x="430" y="717"/>
                    <a:pt x="429" y="725"/>
                  </a:cubicBezTo>
                  <a:cubicBezTo>
                    <a:pt x="428" y="730"/>
                    <a:pt x="426" y="735"/>
                    <a:pt x="426" y="740"/>
                  </a:cubicBezTo>
                  <a:cubicBezTo>
                    <a:pt x="427" y="747"/>
                    <a:pt x="429" y="745"/>
                    <a:pt x="435" y="746"/>
                  </a:cubicBezTo>
                  <a:cubicBezTo>
                    <a:pt x="441" y="747"/>
                    <a:pt x="446" y="750"/>
                    <a:pt x="453" y="750"/>
                  </a:cubicBezTo>
                  <a:cubicBezTo>
                    <a:pt x="460" y="751"/>
                    <a:pt x="461" y="749"/>
                    <a:pt x="466" y="744"/>
                  </a:cubicBezTo>
                  <a:cubicBezTo>
                    <a:pt x="465" y="745"/>
                    <a:pt x="484" y="754"/>
                    <a:pt x="485" y="755"/>
                  </a:cubicBezTo>
                  <a:cubicBezTo>
                    <a:pt x="491" y="764"/>
                    <a:pt x="488" y="782"/>
                    <a:pt x="491" y="792"/>
                  </a:cubicBezTo>
                  <a:cubicBezTo>
                    <a:pt x="495" y="804"/>
                    <a:pt x="502" y="797"/>
                    <a:pt x="510" y="796"/>
                  </a:cubicBezTo>
                  <a:cubicBezTo>
                    <a:pt x="532" y="792"/>
                    <a:pt x="521" y="824"/>
                    <a:pt x="519" y="834"/>
                  </a:cubicBezTo>
                  <a:cubicBezTo>
                    <a:pt x="519" y="838"/>
                    <a:pt x="512" y="844"/>
                    <a:pt x="517" y="847"/>
                  </a:cubicBezTo>
                  <a:cubicBezTo>
                    <a:pt x="520" y="850"/>
                    <a:pt x="525" y="845"/>
                    <a:pt x="529" y="846"/>
                  </a:cubicBezTo>
                  <a:cubicBezTo>
                    <a:pt x="533" y="847"/>
                    <a:pt x="533" y="853"/>
                    <a:pt x="535" y="856"/>
                  </a:cubicBezTo>
                  <a:cubicBezTo>
                    <a:pt x="537" y="859"/>
                    <a:pt x="539" y="861"/>
                    <a:pt x="540" y="866"/>
                  </a:cubicBezTo>
                  <a:cubicBezTo>
                    <a:pt x="540" y="870"/>
                    <a:pt x="541" y="882"/>
                    <a:pt x="539" y="887"/>
                  </a:cubicBezTo>
                  <a:cubicBezTo>
                    <a:pt x="537" y="895"/>
                    <a:pt x="526" y="900"/>
                    <a:pt x="518" y="903"/>
                  </a:cubicBezTo>
                  <a:cubicBezTo>
                    <a:pt x="510" y="906"/>
                    <a:pt x="502" y="913"/>
                    <a:pt x="495" y="919"/>
                  </a:cubicBezTo>
                  <a:cubicBezTo>
                    <a:pt x="491" y="922"/>
                    <a:pt x="485" y="924"/>
                    <a:pt x="482" y="928"/>
                  </a:cubicBezTo>
                  <a:cubicBezTo>
                    <a:pt x="478" y="933"/>
                    <a:pt x="477" y="939"/>
                    <a:pt x="473" y="943"/>
                  </a:cubicBezTo>
                  <a:cubicBezTo>
                    <a:pt x="470" y="946"/>
                    <a:pt x="467" y="948"/>
                    <a:pt x="464" y="951"/>
                  </a:cubicBezTo>
                  <a:cubicBezTo>
                    <a:pt x="460" y="955"/>
                    <a:pt x="457" y="955"/>
                    <a:pt x="455" y="960"/>
                  </a:cubicBezTo>
                  <a:cubicBezTo>
                    <a:pt x="452" y="964"/>
                    <a:pt x="452" y="966"/>
                    <a:pt x="448" y="969"/>
                  </a:cubicBezTo>
                  <a:cubicBezTo>
                    <a:pt x="443" y="974"/>
                    <a:pt x="437" y="981"/>
                    <a:pt x="434" y="988"/>
                  </a:cubicBezTo>
                  <a:cubicBezTo>
                    <a:pt x="440" y="987"/>
                    <a:pt x="442" y="989"/>
                    <a:pt x="446" y="987"/>
                  </a:cubicBezTo>
                  <a:cubicBezTo>
                    <a:pt x="451" y="985"/>
                    <a:pt x="454" y="981"/>
                    <a:pt x="460" y="985"/>
                  </a:cubicBezTo>
                  <a:cubicBezTo>
                    <a:pt x="463" y="987"/>
                    <a:pt x="466" y="992"/>
                    <a:pt x="469" y="994"/>
                  </a:cubicBezTo>
                  <a:cubicBezTo>
                    <a:pt x="471" y="997"/>
                    <a:pt x="476" y="1001"/>
                    <a:pt x="477" y="1004"/>
                  </a:cubicBezTo>
                  <a:cubicBezTo>
                    <a:pt x="478" y="1006"/>
                    <a:pt x="477" y="1012"/>
                    <a:pt x="480" y="1013"/>
                  </a:cubicBezTo>
                  <a:cubicBezTo>
                    <a:pt x="485" y="1014"/>
                    <a:pt x="487" y="1006"/>
                    <a:pt x="491" y="1008"/>
                  </a:cubicBezTo>
                  <a:cubicBezTo>
                    <a:pt x="495" y="1009"/>
                    <a:pt x="497" y="1015"/>
                    <a:pt x="499" y="1017"/>
                  </a:cubicBezTo>
                  <a:cubicBezTo>
                    <a:pt x="503" y="1021"/>
                    <a:pt x="508" y="1020"/>
                    <a:pt x="512" y="1023"/>
                  </a:cubicBezTo>
                  <a:cubicBezTo>
                    <a:pt x="515" y="1024"/>
                    <a:pt x="518" y="1029"/>
                    <a:pt x="520" y="1031"/>
                  </a:cubicBezTo>
                  <a:cubicBezTo>
                    <a:pt x="524" y="1037"/>
                    <a:pt x="523" y="1036"/>
                    <a:pt x="529" y="1039"/>
                  </a:cubicBezTo>
                  <a:cubicBezTo>
                    <a:pt x="533" y="1040"/>
                    <a:pt x="537" y="1043"/>
                    <a:pt x="539" y="1046"/>
                  </a:cubicBezTo>
                  <a:cubicBezTo>
                    <a:pt x="542" y="1049"/>
                    <a:pt x="542" y="1055"/>
                    <a:pt x="545" y="1057"/>
                  </a:cubicBezTo>
                  <a:cubicBezTo>
                    <a:pt x="551" y="1062"/>
                    <a:pt x="558" y="1061"/>
                    <a:pt x="552" y="1070"/>
                  </a:cubicBezTo>
                  <a:cubicBezTo>
                    <a:pt x="549" y="1075"/>
                    <a:pt x="544" y="1079"/>
                    <a:pt x="543" y="1086"/>
                  </a:cubicBezTo>
                  <a:cubicBezTo>
                    <a:pt x="545" y="1090"/>
                    <a:pt x="546" y="1095"/>
                    <a:pt x="548" y="1100"/>
                  </a:cubicBezTo>
                  <a:cubicBezTo>
                    <a:pt x="552" y="1095"/>
                    <a:pt x="555" y="1091"/>
                    <a:pt x="560" y="1087"/>
                  </a:cubicBezTo>
                  <a:cubicBezTo>
                    <a:pt x="573" y="1077"/>
                    <a:pt x="571" y="1058"/>
                    <a:pt x="581" y="1047"/>
                  </a:cubicBezTo>
                  <a:cubicBezTo>
                    <a:pt x="587" y="1041"/>
                    <a:pt x="596" y="1040"/>
                    <a:pt x="601" y="1033"/>
                  </a:cubicBezTo>
                  <a:cubicBezTo>
                    <a:pt x="611" y="1024"/>
                    <a:pt x="619" y="1012"/>
                    <a:pt x="625" y="1000"/>
                  </a:cubicBezTo>
                  <a:cubicBezTo>
                    <a:pt x="631" y="990"/>
                    <a:pt x="633" y="978"/>
                    <a:pt x="640" y="969"/>
                  </a:cubicBezTo>
                  <a:cubicBezTo>
                    <a:pt x="646" y="961"/>
                    <a:pt x="652" y="952"/>
                    <a:pt x="658" y="946"/>
                  </a:cubicBezTo>
                  <a:cubicBezTo>
                    <a:pt x="662" y="942"/>
                    <a:pt x="670" y="940"/>
                    <a:pt x="671" y="934"/>
                  </a:cubicBezTo>
                  <a:cubicBezTo>
                    <a:pt x="672" y="931"/>
                    <a:pt x="672" y="929"/>
                    <a:pt x="673" y="926"/>
                  </a:cubicBezTo>
                  <a:cubicBezTo>
                    <a:pt x="675" y="919"/>
                    <a:pt x="675" y="913"/>
                    <a:pt x="676" y="905"/>
                  </a:cubicBezTo>
                  <a:cubicBezTo>
                    <a:pt x="676" y="899"/>
                    <a:pt x="677" y="896"/>
                    <a:pt x="675" y="890"/>
                  </a:cubicBezTo>
                  <a:cubicBezTo>
                    <a:pt x="674" y="885"/>
                    <a:pt x="674" y="880"/>
                    <a:pt x="675" y="875"/>
                  </a:cubicBezTo>
                  <a:cubicBezTo>
                    <a:pt x="675" y="872"/>
                    <a:pt x="678" y="869"/>
                    <a:pt x="678" y="866"/>
                  </a:cubicBezTo>
                  <a:cubicBezTo>
                    <a:pt x="678" y="864"/>
                    <a:pt x="676" y="862"/>
                    <a:pt x="676" y="860"/>
                  </a:cubicBezTo>
                  <a:cubicBezTo>
                    <a:pt x="676" y="857"/>
                    <a:pt x="678" y="855"/>
                    <a:pt x="679" y="852"/>
                  </a:cubicBezTo>
                  <a:cubicBezTo>
                    <a:pt x="681" y="849"/>
                    <a:pt x="680" y="848"/>
                    <a:pt x="683" y="845"/>
                  </a:cubicBezTo>
                  <a:cubicBezTo>
                    <a:pt x="685" y="843"/>
                    <a:pt x="688" y="841"/>
                    <a:pt x="689" y="839"/>
                  </a:cubicBezTo>
                  <a:cubicBezTo>
                    <a:pt x="691" y="837"/>
                    <a:pt x="692" y="834"/>
                    <a:pt x="694" y="832"/>
                  </a:cubicBezTo>
                  <a:cubicBezTo>
                    <a:pt x="697" y="828"/>
                    <a:pt x="702" y="826"/>
                    <a:pt x="705" y="823"/>
                  </a:cubicBezTo>
                  <a:cubicBezTo>
                    <a:pt x="709" y="820"/>
                    <a:pt x="713" y="818"/>
                    <a:pt x="716" y="815"/>
                  </a:cubicBezTo>
                  <a:cubicBezTo>
                    <a:pt x="718" y="813"/>
                    <a:pt x="718" y="811"/>
                    <a:pt x="719" y="809"/>
                  </a:cubicBezTo>
                  <a:cubicBezTo>
                    <a:pt x="722" y="806"/>
                    <a:pt x="728" y="803"/>
                    <a:pt x="732" y="802"/>
                  </a:cubicBezTo>
                  <a:cubicBezTo>
                    <a:pt x="733" y="802"/>
                    <a:pt x="740" y="802"/>
                    <a:pt x="740" y="802"/>
                  </a:cubicBezTo>
                  <a:cubicBezTo>
                    <a:pt x="740" y="799"/>
                    <a:pt x="743" y="795"/>
                    <a:pt x="746" y="794"/>
                  </a:cubicBezTo>
                  <a:cubicBezTo>
                    <a:pt x="750" y="793"/>
                    <a:pt x="756" y="796"/>
                    <a:pt x="760" y="796"/>
                  </a:cubicBezTo>
                  <a:cubicBezTo>
                    <a:pt x="765" y="797"/>
                    <a:pt x="766" y="795"/>
                    <a:pt x="768" y="791"/>
                  </a:cubicBezTo>
                  <a:cubicBezTo>
                    <a:pt x="769" y="787"/>
                    <a:pt x="769" y="787"/>
                    <a:pt x="773" y="786"/>
                  </a:cubicBezTo>
                  <a:cubicBezTo>
                    <a:pt x="776" y="785"/>
                    <a:pt x="779" y="785"/>
                    <a:pt x="781" y="782"/>
                  </a:cubicBezTo>
                  <a:cubicBezTo>
                    <a:pt x="785" y="777"/>
                    <a:pt x="781" y="780"/>
                    <a:pt x="781" y="777"/>
                  </a:cubicBezTo>
                  <a:cubicBezTo>
                    <a:pt x="781" y="775"/>
                    <a:pt x="781" y="774"/>
                    <a:pt x="782" y="773"/>
                  </a:cubicBezTo>
                  <a:cubicBezTo>
                    <a:pt x="784" y="771"/>
                    <a:pt x="789" y="772"/>
                    <a:pt x="791" y="772"/>
                  </a:cubicBezTo>
                  <a:cubicBezTo>
                    <a:pt x="795" y="772"/>
                    <a:pt x="796" y="771"/>
                    <a:pt x="800" y="770"/>
                  </a:cubicBezTo>
                  <a:cubicBezTo>
                    <a:pt x="803" y="769"/>
                    <a:pt x="806" y="772"/>
                    <a:pt x="809" y="772"/>
                  </a:cubicBezTo>
                  <a:cubicBezTo>
                    <a:pt x="812" y="773"/>
                    <a:pt x="815" y="772"/>
                    <a:pt x="818" y="771"/>
                  </a:cubicBezTo>
                  <a:cubicBezTo>
                    <a:pt x="821" y="771"/>
                    <a:pt x="824" y="772"/>
                    <a:pt x="827" y="771"/>
                  </a:cubicBezTo>
                  <a:cubicBezTo>
                    <a:pt x="828" y="771"/>
                    <a:pt x="830" y="769"/>
                    <a:pt x="831" y="769"/>
                  </a:cubicBezTo>
                  <a:cubicBezTo>
                    <a:pt x="837" y="768"/>
                    <a:pt x="844" y="771"/>
                    <a:pt x="851" y="770"/>
                  </a:cubicBezTo>
                  <a:cubicBezTo>
                    <a:pt x="851" y="768"/>
                    <a:pt x="854" y="767"/>
                    <a:pt x="854" y="764"/>
                  </a:cubicBezTo>
                  <a:cubicBezTo>
                    <a:pt x="854" y="762"/>
                    <a:pt x="852" y="761"/>
                    <a:pt x="853" y="759"/>
                  </a:cubicBezTo>
                  <a:cubicBezTo>
                    <a:pt x="853" y="758"/>
                    <a:pt x="855" y="757"/>
                    <a:pt x="855" y="756"/>
                  </a:cubicBezTo>
                  <a:cubicBezTo>
                    <a:pt x="856" y="756"/>
                    <a:pt x="856" y="755"/>
                    <a:pt x="856" y="754"/>
                  </a:cubicBezTo>
                  <a:cubicBezTo>
                    <a:pt x="858" y="752"/>
                    <a:pt x="860" y="751"/>
                    <a:pt x="862" y="750"/>
                  </a:cubicBezTo>
                  <a:cubicBezTo>
                    <a:pt x="866" y="748"/>
                    <a:pt x="873" y="747"/>
                    <a:pt x="876" y="744"/>
                  </a:cubicBezTo>
                  <a:cubicBezTo>
                    <a:pt x="881" y="739"/>
                    <a:pt x="877" y="730"/>
                    <a:pt x="880" y="724"/>
                  </a:cubicBezTo>
                  <a:cubicBezTo>
                    <a:pt x="881" y="722"/>
                    <a:pt x="881" y="722"/>
                    <a:pt x="882" y="719"/>
                  </a:cubicBezTo>
                  <a:cubicBezTo>
                    <a:pt x="883" y="714"/>
                    <a:pt x="887" y="710"/>
                    <a:pt x="890" y="706"/>
                  </a:cubicBezTo>
                  <a:cubicBezTo>
                    <a:pt x="894" y="702"/>
                    <a:pt x="896" y="698"/>
                    <a:pt x="899" y="693"/>
                  </a:cubicBezTo>
                  <a:cubicBezTo>
                    <a:pt x="902" y="687"/>
                    <a:pt x="905" y="682"/>
                    <a:pt x="908" y="675"/>
                  </a:cubicBezTo>
                  <a:cubicBezTo>
                    <a:pt x="911" y="670"/>
                    <a:pt x="915" y="666"/>
                    <a:pt x="913" y="660"/>
                  </a:cubicBezTo>
                  <a:cubicBezTo>
                    <a:pt x="911" y="647"/>
                    <a:pt x="912" y="635"/>
                    <a:pt x="922" y="626"/>
                  </a:cubicBezTo>
                  <a:cubicBezTo>
                    <a:pt x="930" y="620"/>
                    <a:pt x="925" y="613"/>
                    <a:pt x="927" y="605"/>
                  </a:cubicBezTo>
                  <a:cubicBezTo>
                    <a:pt x="927" y="602"/>
                    <a:pt x="928" y="600"/>
                    <a:pt x="929" y="597"/>
                  </a:cubicBezTo>
                  <a:cubicBezTo>
                    <a:pt x="929" y="595"/>
                    <a:pt x="928" y="592"/>
                    <a:pt x="929" y="590"/>
                  </a:cubicBezTo>
                  <a:cubicBezTo>
                    <a:pt x="929" y="585"/>
                    <a:pt x="930" y="580"/>
                    <a:pt x="933" y="576"/>
                  </a:cubicBezTo>
                  <a:cubicBezTo>
                    <a:pt x="935" y="572"/>
                    <a:pt x="935" y="572"/>
                    <a:pt x="934" y="569"/>
                  </a:cubicBezTo>
                  <a:cubicBezTo>
                    <a:pt x="934" y="564"/>
                    <a:pt x="934" y="560"/>
                    <a:pt x="934" y="556"/>
                  </a:cubicBezTo>
                  <a:cubicBezTo>
                    <a:pt x="933" y="552"/>
                    <a:pt x="931" y="549"/>
                    <a:pt x="931" y="545"/>
                  </a:cubicBezTo>
                  <a:cubicBezTo>
                    <a:pt x="930" y="540"/>
                    <a:pt x="931" y="533"/>
                    <a:pt x="931" y="528"/>
                  </a:cubicBezTo>
                  <a:cubicBezTo>
                    <a:pt x="932" y="525"/>
                    <a:pt x="933" y="522"/>
                    <a:pt x="933" y="519"/>
                  </a:cubicBezTo>
                  <a:cubicBezTo>
                    <a:pt x="933" y="517"/>
                    <a:pt x="933" y="515"/>
                    <a:pt x="933" y="512"/>
                  </a:cubicBezTo>
                  <a:cubicBezTo>
                    <a:pt x="933" y="508"/>
                    <a:pt x="934" y="505"/>
                    <a:pt x="933" y="501"/>
                  </a:cubicBezTo>
                  <a:cubicBezTo>
                    <a:pt x="933" y="496"/>
                    <a:pt x="934" y="497"/>
                    <a:pt x="937" y="493"/>
                  </a:cubicBezTo>
                  <a:cubicBezTo>
                    <a:pt x="939" y="490"/>
                    <a:pt x="938" y="480"/>
                    <a:pt x="943" y="481"/>
                  </a:cubicBezTo>
                  <a:cubicBezTo>
                    <a:pt x="943" y="481"/>
                    <a:pt x="946" y="484"/>
                    <a:pt x="946" y="484"/>
                  </a:cubicBezTo>
                  <a:cubicBezTo>
                    <a:pt x="947" y="485"/>
                    <a:pt x="950" y="487"/>
                    <a:pt x="951" y="487"/>
                  </a:cubicBezTo>
                  <a:cubicBezTo>
                    <a:pt x="953" y="487"/>
                    <a:pt x="956" y="481"/>
                    <a:pt x="957" y="479"/>
                  </a:cubicBezTo>
                  <a:cubicBezTo>
                    <a:pt x="960" y="476"/>
                    <a:pt x="962" y="475"/>
                    <a:pt x="964" y="471"/>
                  </a:cubicBezTo>
                  <a:cubicBezTo>
                    <a:pt x="965" y="468"/>
                    <a:pt x="967" y="464"/>
                    <a:pt x="968" y="461"/>
                  </a:cubicBezTo>
                  <a:cubicBezTo>
                    <a:pt x="974" y="452"/>
                    <a:pt x="979" y="442"/>
                    <a:pt x="986" y="433"/>
                  </a:cubicBezTo>
                  <a:cubicBezTo>
                    <a:pt x="990" y="427"/>
                    <a:pt x="998" y="425"/>
                    <a:pt x="1003" y="419"/>
                  </a:cubicBezTo>
                  <a:cubicBezTo>
                    <a:pt x="1006" y="416"/>
                    <a:pt x="1008" y="414"/>
                    <a:pt x="1011" y="411"/>
                  </a:cubicBezTo>
                  <a:cubicBezTo>
                    <a:pt x="1016" y="406"/>
                    <a:pt x="1019" y="400"/>
                    <a:pt x="1024" y="394"/>
                  </a:cubicBezTo>
                  <a:cubicBezTo>
                    <a:pt x="1030" y="388"/>
                    <a:pt x="1036" y="379"/>
                    <a:pt x="1039" y="370"/>
                  </a:cubicBezTo>
                  <a:cubicBezTo>
                    <a:pt x="1041" y="362"/>
                    <a:pt x="1044" y="352"/>
                    <a:pt x="1045" y="344"/>
                  </a:cubicBezTo>
                  <a:cubicBezTo>
                    <a:pt x="1046" y="331"/>
                    <a:pt x="1041" y="312"/>
                    <a:pt x="1035" y="300"/>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2" name="Freeform 487"/>
            <p:cNvSpPr>
              <a:spLocks/>
            </p:cNvSpPr>
            <p:nvPr/>
          </p:nvSpPr>
          <p:spPr bwMode="auto">
            <a:xfrm>
              <a:off x="17416463" y="9324976"/>
              <a:ext cx="1208088" cy="1384300"/>
            </a:xfrm>
            <a:custGeom>
              <a:avLst/>
              <a:gdLst>
                <a:gd name="T0" fmla="*/ 207 w 322"/>
                <a:gd name="T1" fmla="*/ 284 h 369"/>
                <a:gd name="T2" fmla="*/ 224 w 322"/>
                <a:gd name="T3" fmla="*/ 273 h 369"/>
                <a:gd name="T4" fmla="*/ 307 w 322"/>
                <a:gd name="T5" fmla="*/ 280 h 369"/>
                <a:gd name="T6" fmla="*/ 318 w 322"/>
                <a:gd name="T7" fmla="*/ 260 h 369"/>
                <a:gd name="T8" fmla="*/ 317 w 322"/>
                <a:gd name="T9" fmla="*/ 222 h 369"/>
                <a:gd name="T10" fmla="*/ 300 w 322"/>
                <a:gd name="T11" fmla="*/ 202 h 369"/>
                <a:gd name="T12" fmla="*/ 294 w 322"/>
                <a:gd name="T13" fmla="*/ 181 h 369"/>
                <a:gd name="T14" fmla="*/ 251 w 322"/>
                <a:gd name="T15" fmla="*/ 168 h 369"/>
                <a:gd name="T16" fmla="*/ 251 w 322"/>
                <a:gd name="T17" fmla="*/ 148 h 369"/>
                <a:gd name="T18" fmla="*/ 242 w 322"/>
                <a:gd name="T19" fmla="*/ 111 h 369"/>
                <a:gd name="T20" fmla="*/ 200 w 322"/>
                <a:gd name="T21" fmla="*/ 95 h 369"/>
                <a:gd name="T22" fmla="*/ 178 w 322"/>
                <a:gd name="T23" fmla="*/ 83 h 369"/>
                <a:gd name="T24" fmla="*/ 151 w 322"/>
                <a:gd name="T25" fmla="*/ 76 h 369"/>
                <a:gd name="T26" fmla="*/ 116 w 322"/>
                <a:gd name="T27" fmla="*/ 38 h 369"/>
                <a:gd name="T28" fmla="*/ 113 w 322"/>
                <a:gd name="T29" fmla="*/ 1 h 369"/>
                <a:gd name="T30" fmla="*/ 61 w 322"/>
                <a:gd name="T31" fmla="*/ 19 h 369"/>
                <a:gd name="T32" fmla="*/ 25 w 322"/>
                <a:gd name="T33" fmla="*/ 38 h 369"/>
                <a:gd name="T34" fmla="*/ 0 w 322"/>
                <a:gd name="T35" fmla="*/ 35 h 369"/>
                <a:gd name="T36" fmla="*/ 10 w 322"/>
                <a:gd name="T37" fmla="*/ 48 h 369"/>
                <a:gd name="T38" fmla="*/ 22 w 322"/>
                <a:gd name="T39" fmla="*/ 68 h 369"/>
                <a:gd name="T40" fmla="*/ 25 w 322"/>
                <a:gd name="T41" fmla="*/ 82 h 369"/>
                <a:gd name="T42" fmla="*/ 18 w 322"/>
                <a:gd name="T43" fmla="*/ 93 h 369"/>
                <a:gd name="T44" fmla="*/ 20 w 322"/>
                <a:gd name="T45" fmla="*/ 121 h 369"/>
                <a:gd name="T46" fmla="*/ 8 w 322"/>
                <a:gd name="T47" fmla="*/ 140 h 369"/>
                <a:gd name="T48" fmla="*/ 8 w 322"/>
                <a:gd name="T49" fmla="*/ 157 h 369"/>
                <a:gd name="T50" fmla="*/ 20 w 322"/>
                <a:gd name="T51" fmla="*/ 179 h 369"/>
                <a:gd name="T52" fmla="*/ 12 w 322"/>
                <a:gd name="T53" fmla="*/ 195 h 369"/>
                <a:gd name="T54" fmla="*/ 5 w 322"/>
                <a:gd name="T55" fmla="*/ 214 h 369"/>
                <a:gd name="T56" fmla="*/ 8 w 322"/>
                <a:gd name="T57" fmla="*/ 226 h 369"/>
                <a:gd name="T58" fmla="*/ 16 w 322"/>
                <a:gd name="T59" fmla="*/ 245 h 369"/>
                <a:gd name="T60" fmla="*/ 31 w 322"/>
                <a:gd name="T61" fmla="*/ 268 h 369"/>
                <a:gd name="T62" fmla="*/ 27 w 322"/>
                <a:gd name="T63" fmla="*/ 286 h 369"/>
                <a:gd name="T64" fmla="*/ 29 w 322"/>
                <a:gd name="T65" fmla="*/ 303 h 369"/>
                <a:gd name="T66" fmla="*/ 40 w 322"/>
                <a:gd name="T67" fmla="*/ 326 h 369"/>
                <a:gd name="T68" fmla="*/ 53 w 322"/>
                <a:gd name="T69" fmla="*/ 368 h 369"/>
                <a:gd name="T70" fmla="*/ 73 w 322"/>
                <a:gd name="T71" fmla="*/ 356 h 369"/>
                <a:gd name="T72" fmla="*/ 100 w 322"/>
                <a:gd name="T73" fmla="*/ 341 h 369"/>
                <a:gd name="T74" fmla="*/ 139 w 322"/>
                <a:gd name="T75" fmla="*/ 357 h 369"/>
                <a:gd name="T76" fmla="*/ 154 w 322"/>
                <a:gd name="T77" fmla="*/ 343 h 369"/>
                <a:gd name="T78" fmla="*/ 188 w 322"/>
                <a:gd name="T79" fmla="*/ 349 h 369"/>
                <a:gd name="T80" fmla="*/ 197 w 322"/>
                <a:gd name="T81" fmla="*/ 30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2" h="369">
                  <a:moveTo>
                    <a:pt x="197" y="306"/>
                  </a:moveTo>
                  <a:cubicBezTo>
                    <a:pt x="196" y="298"/>
                    <a:pt x="203" y="293"/>
                    <a:pt x="207" y="284"/>
                  </a:cubicBezTo>
                  <a:cubicBezTo>
                    <a:pt x="208" y="281"/>
                    <a:pt x="209" y="277"/>
                    <a:pt x="212" y="275"/>
                  </a:cubicBezTo>
                  <a:cubicBezTo>
                    <a:pt x="214" y="273"/>
                    <a:pt x="221" y="273"/>
                    <a:pt x="224" y="273"/>
                  </a:cubicBezTo>
                  <a:cubicBezTo>
                    <a:pt x="239" y="270"/>
                    <a:pt x="254" y="264"/>
                    <a:pt x="270" y="264"/>
                  </a:cubicBezTo>
                  <a:cubicBezTo>
                    <a:pt x="285" y="264"/>
                    <a:pt x="295" y="274"/>
                    <a:pt x="307" y="280"/>
                  </a:cubicBezTo>
                  <a:cubicBezTo>
                    <a:pt x="307" y="279"/>
                    <a:pt x="307" y="278"/>
                    <a:pt x="308" y="277"/>
                  </a:cubicBezTo>
                  <a:cubicBezTo>
                    <a:pt x="309" y="270"/>
                    <a:pt x="316" y="266"/>
                    <a:pt x="318" y="260"/>
                  </a:cubicBezTo>
                  <a:cubicBezTo>
                    <a:pt x="319" y="257"/>
                    <a:pt x="317" y="251"/>
                    <a:pt x="319" y="247"/>
                  </a:cubicBezTo>
                  <a:cubicBezTo>
                    <a:pt x="322" y="237"/>
                    <a:pt x="322" y="233"/>
                    <a:pt x="317" y="222"/>
                  </a:cubicBezTo>
                  <a:cubicBezTo>
                    <a:pt x="314" y="216"/>
                    <a:pt x="314" y="216"/>
                    <a:pt x="308" y="212"/>
                  </a:cubicBezTo>
                  <a:cubicBezTo>
                    <a:pt x="302" y="209"/>
                    <a:pt x="303" y="209"/>
                    <a:pt x="300" y="202"/>
                  </a:cubicBezTo>
                  <a:cubicBezTo>
                    <a:pt x="299" y="198"/>
                    <a:pt x="298" y="193"/>
                    <a:pt x="298" y="189"/>
                  </a:cubicBezTo>
                  <a:cubicBezTo>
                    <a:pt x="299" y="181"/>
                    <a:pt x="303" y="183"/>
                    <a:pt x="294" y="181"/>
                  </a:cubicBezTo>
                  <a:cubicBezTo>
                    <a:pt x="283" y="179"/>
                    <a:pt x="272" y="180"/>
                    <a:pt x="261" y="179"/>
                  </a:cubicBezTo>
                  <a:cubicBezTo>
                    <a:pt x="252" y="179"/>
                    <a:pt x="252" y="176"/>
                    <a:pt x="251" y="168"/>
                  </a:cubicBezTo>
                  <a:cubicBezTo>
                    <a:pt x="250" y="159"/>
                    <a:pt x="249" y="155"/>
                    <a:pt x="244" y="148"/>
                  </a:cubicBezTo>
                  <a:cubicBezTo>
                    <a:pt x="246" y="148"/>
                    <a:pt x="248" y="147"/>
                    <a:pt x="251" y="148"/>
                  </a:cubicBezTo>
                  <a:cubicBezTo>
                    <a:pt x="250" y="141"/>
                    <a:pt x="248" y="135"/>
                    <a:pt x="247" y="129"/>
                  </a:cubicBezTo>
                  <a:cubicBezTo>
                    <a:pt x="245" y="121"/>
                    <a:pt x="249" y="118"/>
                    <a:pt x="242" y="111"/>
                  </a:cubicBezTo>
                  <a:cubicBezTo>
                    <a:pt x="235" y="104"/>
                    <a:pt x="230" y="106"/>
                    <a:pt x="220" y="106"/>
                  </a:cubicBezTo>
                  <a:cubicBezTo>
                    <a:pt x="214" y="105"/>
                    <a:pt x="199" y="103"/>
                    <a:pt x="200" y="95"/>
                  </a:cubicBezTo>
                  <a:cubicBezTo>
                    <a:pt x="195" y="93"/>
                    <a:pt x="187" y="94"/>
                    <a:pt x="182" y="90"/>
                  </a:cubicBezTo>
                  <a:cubicBezTo>
                    <a:pt x="180" y="88"/>
                    <a:pt x="180" y="84"/>
                    <a:pt x="178" y="83"/>
                  </a:cubicBezTo>
                  <a:cubicBezTo>
                    <a:pt x="175" y="81"/>
                    <a:pt x="169" y="81"/>
                    <a:pt x="165" y="79"/>
                  </a:cubicBezTo>
                  <a:cubicBezTo>
                    <a:pt x="159" y="76"/>
                    <a:pt x="158" y="76"/>
                    <a:pt x="151" y="76"/>
                  </a:cubicBezTo>
                  <a:cubicBezTo>
                    <a:pt x="141" y="76"/>
                    <a:pt x="135" y="68"/>
                    <a:pt x="128" y="62"/>
                  </a:cubicBezTo>
                  <a:cubicBezTo>
                    <a:pt x="119" y="55"/>
                    <a:pt x="116" y="49"/>
                    <a:pt x="116" y="38"/>
                  </a:cubicBezTo>
                  <a:cubicBezTo>
                    <a:pt x="115" y="27"/>
                    <a:pt x="112" y="22"/>
                    <a:pt x="119" y="11"/>
                  </a:cubicBezTo>
                  <a:cubicBezTo>
                    <a:pt x="116" y="8"/>
                    <a:pt x="113" y="5"/>
                    <a:pt x="113" y="1"/>
                  </a:cubicBezTo>
                  <a:cubicBezTo>
                    <a:pt x="101" y="5"/>
                    <a:pt x="88" y="0"/>
                    <a:pt x="75" y="9"/>
                  </a:cubicBezTo>
                  <a:cubicBezTo>
                    <a:pt x="70" y="12"/>
                    <a:pt x="66" y="16"/>
                    <a:pt x="61" y="19"/>
                  </a:cubicBezTo>
                  <a:cubicBezTo>
                    <a:pt x="55" y="22"/>
                    <a:pt x="52" y="28"/>
                    <a:pt x="44" y="25"/>
                  </a:cubicBezTo>
                  <a:cubicBezTo>
                    <a:pt x="43" y="33"/>
                    <a:pt x="32" y="38"/>
                    <a:pt x="25" y="38"/>
                  </a:cubicBezTo>
                  <a:cubicBezTo>
                    <a:pt x="25" y="37"/>
                    <a:pt x="24" y="36"/>
                    <a:pt x="25" y="35"/>
                  </a:cubicBezTo>
                  <a:cubicBezTo>
                    <a:pt x="16" y="35"/>
                    <a:pt x="8" y="32"/>
                    <a:pt x="0" y="35"/>
                  </a:cubicBezTo>
                  <a:cubicBezTo>
                    <a:pt x="1" y="35"/>
                    <a:pt x="3" y="36"/>
                    <a:pt x="4" y="37"/>
                  </a:cubicBezTo>
                  <a:cubicBezTo>
                    <a:pt x="7" y="39"/>
                    <a:pt x="9" y="45"/>
                    <a:pt x="10" y="48"/>
                  </a:cubicBezTo>
                  <a:cubicBezTo>
                    <a:pt x="12" y="52"/>
                    <a:pt x="12" y="55"/>
                    <a:pt x="14" y="58"/>
                  </a:cubicBezTo>
                  <a:cubicBezTo>
                    <a:pt x="16" y="60"/>
                    <a:pt x="20" y="68"/>
                    <a:pt x="22" y="68"/>
                  </a:cubicBezTo>
                  <a:cubicBezTo>
                    <a:pt x="23" y="70"/>
                    <a:pt x="25" y="72"/>
                    <a:pt x="25" y="75"/>
                  </a:cubicBezTo>
                  <a:cubicBezTo>
                    <a:pt x="25" y="77"/>
                    <a:pt x="25" y="79"/>
                    <a:pt x="25" y="82"/>
                  </a:cubicBezTo>
                  <a:cubicBezTo>
                    <a:pt x="24" y="82"/>
                    <a:pt x="24" y="82"/>
                    <a:pt x="23" y="82"/>
                  </a:cubicBezTo>
                  <a:cubicBezTo>
                    <a:pt x="21" y="87"/>
                    <a:pt x="18" y="87"/>
                    <a:pt x="18" y="93"/>
                  </a:cubicBezTo>
                  <a:cubicBezTo>
                    <a:pt x="18" y="98"/>
                    <a:pt x="16" y="103"/>
                    <a:pt x="17" y="108"/>
                  </a:cubicBezTo>
                  <a:cubicBezTo>
                    <a:pt x="17" y="112"/>
                    <a:pt x="20" y="117"/>
                    <a:pt x="20" y="121"/>
                  </a:cubicBezTo>
                  <a:cubicBezTo>
                    <a:pt x="19" y="124"/>
                    <a:pt x="17" y="128"/>
                    <a:pt x="15" y="131"/>
                  </a:cubicBezTo>
                  <a:cubicBezTo>
                    <a:pt x="13" y="134"/>
                    <a:pt x="8" y="136"/>
                    <a:pt x="8" y="140"/>
                  </a:cubicBezTo>
                  <a:cubicBezTo>
                    <a:pt x="8" y="143"/>
                    <a:pt x="11" y="145"/>
                    <a:pt x="12" y="148"/>
                  </a:cubicBezTo>
                  <a:cubicBezTo>
                    <a:pt x="13" y="153"/>
                    <a:pt x="11" y="152"/>
                    <a:pt x="8" y="157"/>
                  </a:cubicBezTo>
                  <a:cubicBezTo>
                    <a:pt x="6" y="161"/>
                    <a:pt x="8" y="169"/>
                    <a:pt x="11" y="173"/>
                  </a:cubicBezTo>
                  <a:cubicBezTo>
                    <a:pt x="13" y="175"/>
                    <a:pt x="19" y="177"/>
                    <a:pt x="20" y="179"/>
                  </a:cubicBezTo>
                  <a:cubicBezTo>
                    <a:pt x="21" y="182"/>
                    <a:pt x="18" y="185"/>
                    <a:pt x="16" y="187"/>
                  </a:cubicBezTo>
                  <a:cubicBezTo>
                    <a:pt x="15" y="190"/>
                    <a:pt x="14" y="193"/>
                    <a:pt x="12" y="195"/>
                  </a:cubicBezTo>
                  <a:cubicBezTo>
                    <a:pt x="10" y="198"/>
                    <a:pt x="1" y="202"/>
                    <a:pt x="0" y="206"/>
                  </a:cubicBezTo>
                  <a:cubicBezTo>
                    <a:pt x="0" y="210"/>
                    <a:pt x="7" y="210"/>
                    <a:pt x="5" y="214"/>
                  </a:cubicBezTo>
                  <a:cubicBezTo>
                    <a:pt x="4" y="215"/>
                    <a:pt x="3" y="216"/>
                    <a:pt x="3" y="216"/>
                  </a:cubicBezTo>
                  <a:cubicBezTo>
                    <a:pt x="6" y="219"/>
                    <a:pt x="9" y="222"/>
                    <a:pt x="8" y="226"/>
                  </a:cubicBezTo>
                  <a:cubicBezTo>
                    <a:pt x="12" y="227"/>
                    <a:pt x="12" y="230"/>
                    <a:pt x="15" y="231"/>
                  </a:cubicBezTo>
                  <a:cubicBezTo>
                    <a:pt x="16" y="231"/>
                    <a:pt x="16" y="243"/>
                    <a:pt x="16" y="245"/>
                  </a:cubicBezTo>
                  <a:cubicBezTo>
                    <a:pt x="17" y="250"/>
                    <a:pt x="17" y="256"/>
                    <a:pt x="21" y="260"/>
                  </a:cubicBezTo>
                  <a:cubicBezTo>
                    <a:pt x="23" y="262"/>
                    <a:pt x="31" y="266"/>
                    <a:pt x="31" y="268"/>
                  </a:cubicBezTo>
                  <a:cubicBezTo>
                    <a:pt x="32" y="273"/>
                    <a:pt x="26" y="272"/>
                    <a:pt x="26" y="277"/>
                  </a:cubicBezTo>
                  <a:cubicBezTo>
                    <a:pt x="26" y="283"/>
                    <a:pt x="30" y="280"/>
                    <a:pt x="27" y="286"/>
                  </a:cubicBezTo>
                  <a:cubicBezTo>
                    <a:pt x="26" y="292"/>
                    <a:pt x="23" y="292"/>
                    <a:pt x="26" y="298"/>
                  </a:cubicBezTo>
                  <a:cubicBezTo>
                    <a:pt x="27" y="300"/>
                    <a:pt x="28" y="301"/>
                    <a:pt x="29" y="303"/>
                  </a:cubicBezTo>
                  <a:cubicBezTo>
                    <a:pt x="31" y="309"/>
                    <a:pt x="34" y="312"/>
                    <a:pt x="36" y="318"/>
                  </a:cubicBezTo>
                  <a:cubicBezTo>
                    <a:pt x="38" y="320"/>
                    <a:pt x="40" y="324"/>
                    <a:pt x="40" y="326"/>
                  </a:cubicBezTo>
                  <a:cubicBezTo>
                    <a:pt x="42" y="334"/>
                    <a:pt x="37" y="341"/>
                    <a:pt x="47" y="345"/>
                  </a:cubicBezTo>
                  <a:cubicBezTo>
                    <a:pt x="44" y="352"/>
                    <a:pt x="47" y="366"/>
                    <a:pt x="53" y="368"/>
                  </a:cubicBezTo>
                  <a:cubicBezTo>
                    <a:pt x="58" y="369"/>
                    <a:pt x="62" y="368"/>
                    <a:pt x="66" y="366"/>
                  </a:cubicBezTo>
                  <a:cubicBezTo>
                    <a:pt x="70" y="363"/>
                    <a:pt x="70" y="360"/>
                    <a:pt x="73" y="356"/>
                  </a:cubicBezTo>
                  <a:cubicBezTo>
                    <a:pt x="78" y="350"/>
                    <a:pt x="85" y="349"/>
                    <a:pt x="90" y="342"/>
                  </a:cubicBezTo>
                  <a:cubicBezTo>
                    <a:pt x="95" y="336"/>
                    <a:pt x="94" y="336"/>
                    <a:pt x="100" y="341"/>
                  </a:cubicBezTo>
                  <a:cubicBezTo>
                    <a:pt x="104" y="344"/>
                    <a:pt x="105" y="345"/>
                    <a:pt x="110" y="345"/>
                  </a:cubicBezTo>
                  <a:cubicBezTo>
                    <a:pt x="122" y="347"/>
                    <a:pt x="133" y="343"/>
                    <a:pt x="139" y="357"/>
                  </a:cubicBezTo>
                  <a:cubicBezTo>
                    <a:pt x="141" y="364"/>
                    <a:pt x="143" y="368"/>
                    <a:pt x="146" y="358"/>
                  </a:cubicBezTo>
                  <a:cubicBezTo>
                    <a:pt x="148" y="353"/>
                    <a:pt x="148" y="345"/>
                    <a:pt x="154" y="343"/>
                  </a:cubicBezTo>
                  <a:cubicBezTo>
                    <a:pt x="161" y="339"/>
                    <a:pt x="175" y="342"/>
                    <a:pt x="183" y="342"/>
                  </a:cubicBezTo>
                  <a:cubicBezTo>
                    <a:pt x="182" y="342"/>
                    <a:pt x="185" y="345"/>
                    <a:pt x="188" y="349"/>
                  </a:cubicBezTo>
                  <a:cubicBezTo>
                    <a:pt x="190" y="342"/>
                    <a:pt x="190" y="334"/>
                    <a:pt x="192" y="329"/>
                  </a:cubicBezTo>
                  <a:cubicBezTo>
                    <a:pt x="196" y="321"/>
                    <a:pt x="198" y="315"/>
                    <a:pt x="197" y="30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3" name="Freeform 488"/>
            <p:cNvSpPr>
              <a:spLocks/>
            </p:cNvSpPr>
            <p:nvPr/>
          </p:nvSpPr>
          <p:spPr bwMode="auto">
            <a:xfrm>
              <a:off x="18121313" y="10315576"/>
              <a:ext cx="862013" cy="908050"/>
            </a:xfrm>
            <a:custGeom>
              <a:avLst/>
              <a:gdLst>
                <a:gd name="T0" fmla="*/ 208 w 230"/>
                <a:gd name="T1" fmla="*/ 132 h 242"/>
                <a:gd name="T2" fmla="*/ 189 w 230"/>
                <a:gd name="T3" fmla="*/ 128 h 242"/>
                <a:gd name="T4" fmla="*/ 183 w 230"/>
                <a:gd name="T5" fmla="*/ 91 h 242"/>
                <a:gd name="T6" fmla="*/ 164 w 230"/>
                <a:gd name="T7" fmla="*/ 80 h 242"/>
                <a:gd name="T8" fmla="*/ 151 w 230"/>
                <a:gd name="T9" fmla="*/ 86 h 242"/>
                <a:gd name="T10" fmla="*/ 133 w 230"/>
                <a:gd name="T11" fmla="*/ 82 h 242"/>
                <a:gd name="T12" fmla="*/ 124 w 230"/>
                <a:gd name="T13" fmla="*/ 76 h 242"/>
                <a:gd name="T14" fmla="*/ 127 w 230"/>
                <a:gd name="T15" fmla="*/ 61 h 242"/>
                <a:gd name="T16" fmla="*/ 124 w 230"/>
                <a:gd name="T17" fmla="*/ 34 h 242"/>
                <a:gd name="T18" fmla="*/ 119 w 230"/>
                <a:gd name="T19" fmla="*/ 16 h 242"/>
                <a:gd name="T20" fmla="*/ 82 w 230"/>
                <a:gd name="T21" fmla="*/ 0 h 242"/>
                <a:gd name="T22" fmla="*/ 36 w 230"/>
                <a:gd name="T23" fmla="*/ 9 h 242"/>
                <a:gd name="T24" fmla="*/ 24 w 230"/>
                <a:gd name="T25" fmla="*/ 11 h 242"/>
                <a:gd name="T26" fmla="*/ 19 w 230"/>
                <a:gd name="T27" fmla="*/ 20 h 242"/>
                <a:gd name="T28" fmla="*/ 9 w 230"/>
                <a:gd name="T29" fmla="*/ 42 h 242"/>
                <a:gd name="T30" fmla="*/ 4 w 230"/>
                <a:gd name="T31" fmla="*/ 65 h 242"/>
                <a:gd name="T32" fmla="*/ 0 w 230"/>
                <a:gd name="T33" fmla="*/ 85 h 242"/>
                <a:gd name="T34" fmla="*/ 10 w 230"/>
                <a:gd name="T35" fmla="*/ 95 h 242"/>
                <a:gd name="T36" fmla="*/ 19 w 230"/>
                <a:gd name="T37" fmla="*/ 108 h 242"/>
                <a:gd name="T38" fmla="*/ 43 w 230"/>
                <a:gd name="T39" fmla="*/ 130 h 242"/>
                <a:gd name="T40" fmla="*/ 72 w 230"/>
                <a:gd name="T41" fmla="*/ 138 h 242"/>
                <a:gd name="T42" fmla="*/ 96 w 230"/>
                <a:gd name="T43" fmla="*/ 156 h 242"/>
                <a:gd name="T44" fmla="*/ 123 w 230"/>
                <a:gd name="T45" fmla="*/ 167 h 242"/>
                <a:gd name="T46" fmla="*/ 133 w 230"/>
                <a:gd name="T47" fmla="*/ 178 h 242"/>
                <a:gd name="T48" fmla="*/ 122 w 230"/>
                <a:gd name="T49" fmla="*/ 198 h 242"/>
                <a:gd name="T50" fmla="*/ 118 w 230"/>
                <a:gd name="T51" fmla="*/ 211 h 242"/>
                <a:gd name="T52" fmla="*/ 112 w 230"/>
                <a:gd name="T53" fmla="*/ 223 h 242"/>
                <a:gd name="T54" fmla="*/ 106 w 230"/>
                <a:gd name="T55" fmla="*/ 234 h 242"/>
                <a:gd name="T56" fmla="*/ 131 w 230"/>
                <a:gd name="T57" fmla="*/ 234 h 242"/>
                <a:gd name="T58" fmla="*/ 155 w 230"/>
                <a:gd name="T59" fmla="*/ 239 h 242"/>
                <a:gd name="T60" fmla="*/ 165 w 230"/>
                <a:gd name="T61" fmla="*/ 241 h 242"/>
                <a:gd name="T62" fmla="*/ 173 w 230"/>
                <a:gd name="T63" fmla="*/ 235 h 242"/>
                <a:gd name="T64" fmla="*/ 184 w 230"/>
                <a:gd name="T65" fmla="*/ 236 h 242"/>
                <a:gd name="T66" fmla="*/ 190 w 230"/>
                <a:gd name="T67" fmla="*/ 226 h 242"/>
                <a:gd name="T68" fmla="*/ 203 w 230"/>
                <a:gd name="T69" fmla="*/ 218 h 242"/>
                <a:gd name="T70" fmla="*/ 212 w 230"/>
                <a:gd name="T71" fmla="*/ 204 h 242"/>
                <a:gd name="T72" fmla="*/ 215 w 230"/>
                <a:gd name="T73" fmla="*/ 183 h 242"/>
                <a:gd name="T74" fmla="*/ 215 w 230"/>
                <a:gd name="T75" fmla="*/ 183 h 242"/>
                <a:gd name="T76" fmla="*/ 217 w 230"/>
                <a:gd name="T77" fmla="*/ 170 h 242"/>
                <a:gd name="T78" fmla="*/ 208 w 230"/>
                <a:gd name="T79" fmla="*/ 13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 h="242">
                  <a:moveTo>
                    <a:pt x="208" y="132"/>
                  </a:moveTo>
                  <a:cubicBezTo>
                    <a:pt x="200" y="133"/>
                    <a:pt x="193" y="140"/>
                    <a:pt x="189" y="128"/>
                  </a:cubicBezTo>
                  <a:cubicBezTo>
                    <a:pt x="186" y="118"/>
                    <a:pt x="189" y="100"/>
                    <a:pt x="183" y="91"/>
                  </a:cubicBezTo>
                  <a:cubicBezTo>
                    <a:pt x="182" y="90"/>
                    <a:pt x="163" y="81"/>
                    <a:pt x="164" y="80"/>
                  </a:cubicBezTo>
                  <a:cubicBezTo>
                    <a:pt x="159" y="85"/>
                    <a:pt x="158" y="87"/>
                    <a:pt x="151" y="86"/>
                  </a:cubicBezTo>
                  <a:cubicBezTo>
                    <a:pt x="144" y="86"/>
                    <a:pt x="139" y="83"/>
                    <a:pt x="133" y="82"/>
                  </a:cubicBezTo>
                  <a:cubicBezTo>
                    <a:pt x="127" y="81"/>
                    <a:pt x="125" y="83"/>
                    <a:pt x="124" y="76"/>
                  </a:cubicBezTo>
                  <a:cubicBezTo>
                    <a:pt x="124" y="71"/>
                    <a:pt x="126" y="66"/>
                    <a:pt x="127" y="61"/>
                  </a:cubicBezTo>
                  <a:cubicBezTo>
                    <a:pt x="128" y="53"/>
                    <a:pt x="127" y="41"/>
                    <a:pt x="124" y="34"/>
                  </a:cubicBezTo>
                  <a:cubicBezTo>
                    <a:pt x="122" y="29"/>
                    <a:pt x="119" y="23"/>
                    <a:pt x="119" y="16"/>
                  </a:cubicBezTo>
                  <a:cubicBezTo>
                    <a:pt x="107" y="10"/>
                    <a:pt x="97" y="0"/>
                    <a:pt x="82" y="0"/>
                  </a:cubicBezTo>
                  <a:cubicBezTo>
                    <a:pt x="66" y="0"/>
                    <a:pt x="51" y="6"/>
                    <a:pt x="36" y="9"/>
                  </a:cubicBezTo>
                  <a:cubicBezTo>
                    <a:pt x="33" y="9"/>
                    <a:pt x="26" y="9"/>
                    <a:pt x="24" y="11"/>
                  </a:cubicBezTo>
                  <a:cubicBezTo>
                    <a:pt x="21" y="13"/>
                    <a:pt x="20" y="17"/>
                    <a:pt x="19" y="20"/>
                  </a:cubicBezTo>
                  <a:cubicBezTo>
                    <a:pt x="15" y="29"/>
                    <a:pt x="8" y="34"/>
                    <a:pt x="9" y="42"/>
                  </a:cubicBezTo>
                  <a:cubicBezTo>
                    <a:pt x="10" y="51"/>
                    <a:pt x="8" y="57"/>
                    <a:pt x="4" y="65"/>
                  </a:cubicBezTo>
                  <a:cubicBezTo>
                    <a:pt x="2" y="70"/>
                    <a:pt x="2" y="78"/>
                    <a:pt x="0" y="85"/>
                  </a:cubicBezTo>
                  <a:cubicBezTo>
                    <a:pt x="4" y="89"/>
                    <a:pt x="10" y="95"/>
                    <a:pt x="10" y="95"/>
                  </a:cubicBezTo>
                  <a:cubicBezTo>
                    <a:pt x="13" y="99"/>
                    <a:pt x="16" y="105"/>
                    <a:pt x="19" y="108"/>
                  </a:cubicBezTo>
                  <a:cubicBezTo>
                    <a:pt x="26" y="115"/>
                    <a:pt x="36" y="125"/>
                    <a:pt x="43" y="130"/>
                  </a:cubicBezTo>
                  <a:cubicBezTo>
                    <a:pt x="52" y="135"/>
                    <a:pt x="64" y="136"/>
                    <a:pt x="72" y="138"/>
                  </a:cubicBezTo>
                  <a:cubicBezTo>
                    <a:pt x="81" y="141"/>
                    <a:pt x="88" y="152"/>
                    <a:pt x="96" y="156"/>
                  </a:cubicBezTo>
                  <a:cubicBezTo>
                    <a:pt x="105" y="161"/>
                    <a:pt x="114" y="163"/>
                    <a:pt x="123" y="167"/>
                  </a:cubicBezTo>
                  <a:cubicBezTo>
                    <a:pt x="128" y="169"/>
                    <a:pt x="132" y="172"/>
                    <a:pt x="133" y="178"/>
                  </a:cubicBezTo>
                  <a:cubicBezTo>
                    <a:pt x="135" y="184"/>
                    <a:pt x="125" y="193"/>
                    <a:pt x="122" y="198"/>
                  </a:cubicBezTo>
                  <a:cubicBezTo>
                    <a:pt x="119" y="202"/>
                    <a:pt x="119" y="206"/>
                    <a:pt x="118" y="211"/>
                  </a:cubicBezTo>
                  <a:cubicBezTo>
                    <a:pt x="116" y="216"/>
                    <a:pt x="115" y="219"/>
                    <a:pt x="112" y="223"/>
                  </a:cubicBezTo>
                  <a:cubicBezTo>
                    <a:pt x="109" y="226"/>
                    <a:pt x="103" y="229"/>
                    <a:pt x="106" y="234"/>
                  </a:cubicBezTo>
                  <a:cubicBezTo>
                    <a:pt x="115" y="234"/>
                    <a:pt x="121" y="231"/>
                    <a:pt x="131" y="234"/>
                  </a:cubicBezTo>
                  <a:cubicBezTo>
                    <a:pt x="139" y="237"/>
                    <a:pt x="146" y="238"/>
                    <a:pt x="155" y="239"/>
                  </a:cubicBezTo>
                  <a:cubicBezTo>
                    <a:pt x="157" y="239"/>
                    <a:pt x="164" y="242"/>
                    <a:pt x="165" y="241"/>
                  </a:cubicBezTo>
                  <a:cubicBezTo>
                    <a:pt x="169" y="240"/>
                    <a:pt x="169" y="236"/>
                    <a:pt x="173" y="235"/>
                  </a:cubicBezTo>
                  <a:cubicBezTo>
                    <a:pt x="177" y="234"/>
                    <a:pt x="180" y="238"/>
                    <a:pt x="184" y="236"/>
                  </a:cubicBezTo>
                  <a:cubicBezTo>
                    <a:pt x="187" y="235"/>
                    <a:pt x="187" y="228"/>
                    <a:pt x="190" y="226"/>
                  </a:cubicBezTo>
                  <a:cubicBezTo>
                    <a:pt x="193" y="223"/>
                    <a:pt x="199" y="222"/>
                    <a:pt x="203" y="218"/>
                  </a:cubicBezTo>
                  <a:cubicBezTo>
                    <a:pt x="207" y="215"/>
                    <a:pt x="211" y="209"/>
                    <a:pt x="212" y="204"/>
                  </a:cubicBezTo>
                  <a:cubicBezTo>
                    <a:pt x="213" y="196"/>
                    <a:pt x="213" y="190"/>
                    <a:pt x="215" y="183"/>
                  </a:cubicBezTo>
                  <a:cubicBezTo>
                    <a:pt x="215" y="183"/>
                    <a:pt x="215" y="183"/>
                    <a:pt x="215" y="183"/>
                  </a:cubicBezTo>
                  <a:cubicBezTo>
                    <a:pt x="210" y="180"/>
                    <a:pt x="217" y="174"/>
                    <a:pt x="217" y="170"/>
                  </a:cubicBezTo>
                  <a:cubicBezTo>
                    <a:pt x="219" y="160"/>
                    <a:pt x="230" y="128"/>
                    <a:pt x="208" y="1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4" name="Freeform 489"/>
            <p:cNvSpPr>
              <a:spLocks/>
            </p:cNvSpPr>
            <p:nvPr/>
          </p:nvSpPr>
          <p:spPr bwMode="auto">
            <a:xfrm>
              <a:off x="18507075" y="11504613"/>
              <a:ext cx="574675" cy="776288"/>
            </a:xfrm>
            <a:custGeom>
              <a:avLst/>
              <a:gdLst>
                <a:gd name="T0" fmla="*/ 140 w 153"/>
                <a:gd name="T1" fmla="*/ 76 h 207"/>
                <a:gd name="T2" fmla="*/ 134 w 153"/>
                <a:gd name="T3" fmla="*/ 65 h 207"/>
                <a:gd name="T4" fmla="*/ 124 w 153"/>
                <a:gd name="T5" fmla="*/ 58 h 207"/>
                <a:gd name="T6" fmla="*/ 115 w 153"/>
                <a:gd name="T7" fmla="*/ 50 h 207"/>
                <a:gd name="T8" fmla="*/ 107 w 153"/>
                <a:gd name="T9" fmla="*/ 42 h 207"/>
                <a:gd name="T10" fmla="*/ 94 w 153"/>
                <a:gd name="T11" fmla="*/ 36 h 207"/>
                <a:gd name="T12" fmla="*/ 86 w 153"/>
                <a:gd name="T13" fmla="*/ 27 h 207"/>
                <a:gd name="T14" fmla="*/ 75 w 153"/>
                <a:gd name="T15" fmla="*/ 32 h 207"/>
                <a:gd name="T16" fmla="*/ 72 w 153"/>
                <a:gd name="T17" fmla="*/ 23 h 207"/>
                <a:gd name="T18" fmla="*/ 64 w 153"/>
                <a:gd name="T19" fmla="*/ 13 h 207"/>
                <a:gd name="T20" fmla="*/ 55 w 153"/>
                <a:gd name="T21" fmla="*/ 4 h 207"/>
                <a:gd name="T22" fmla="*/ 41 w 153"/>
                <a:gd name="T23" fmla="*/ 6 h 207"/>
                <a:gd name="T24" fmla="*/ 32 w 153"/>
                <a:gd name="T25" fmla="*/ 7 h 207"/>
                <a:gd name="T26" fmla="*/ 24 w 153"/>
                <a:gd name="T27" fmla="*/ 26 h 207"/>
                <a:gd name="T28" fmla="*/ 20 w 153"/>
                <a:gd name="T29" fmla="*/ 52 h 207"/>
                <a:gd name="T30" fmla="*/ 16 w 153"/>
                <a:gd name="T31" fmla="*/ 57 h 207"/>
                <a:gd name="T32" fmla="*/ 17 w 153"/>
                <a:gd name="T33" fmla="*/ 64 h 207"/>
                <a:gd name="T34" fmla="*/ 15 w 153"/>
                <a:gd name="T35" fmla="*/ 77 h 207"/>
                <a:gd name="T36" fmla="*/ 16 w 153"/>
                <a:gd name="T37" fmla="*/ 90 h 207"/>
                <a:gd name="T38" fmla="*/ 7 w 153"/>
                <a:gd name="T39" fmla="*/ 107 h 207"/>
                <a:gd name="T40" fmla="*/ 8 w 153"/>
                <a:gd name="T41" fmla="*/ 118 h 207"/>
                <a:gd name="T42" fmla="*/ 6 w 153"/>
                <a:gd name="T43" fmla="*/ 118 h 207"/>
                <a:gd name="T44" fmla="*/ 8 w 153"/>
                <a:gd name="T45" fmla="*/ 147 h 207"/>
                <a:gd name="T46" fmla="*/ 10 w 153"/>
                <a:gd name="T47" fmla="*/ 175 h 207"/>
                <a:gd name="T48" fmla="*/ 37 w 153"/>
                <a:gd name="T49" fmla="*/ 190 h 207"/>
                <a:gd name="T50" fmla="*/ 47 w 153"/>
                <a:gd name="T51" fmla="*/ 200 h 207"/>
                <a:gd name="T52" fmla="*/ 55 w 153"/>
                <a:gd name="T53" fmla="*/ 207 h 207"/>
                <a:gd name="T54" fmla="*/ 61 w 153"/>
                <a:gd name="T55" fmla="*/ 192 h 207"/>
                <a:gd name="T56" fmla="*/ 80 w 153"/>
                <a:gd name="T57" fmla="*/ 174 h 207"/>
                <a:gd name="T58" fmla="*/ 104 w 153"/>
                <a:gd name="T59" fmla="*/ 155 h 207"/>
                <a:gd name="T60" fmla="*/ 115 w 153"/>
                <a:gd name="T61" fmla="*/ 149 h 207"/>
                <a:gd name="T62" fmla="*/ 124 w 153"/>
                <a:gd name="T63" fmla="*/ 142 h 207"/>
                <a:gd name="T64" fmla="*/ 133 w 153"/>
                <a:gd name="T65" fmla="*/ 136 h 207"/>
                <a:gd name="T66" fmla="*/ 135 w 153"/>
                <a:gd name="T67" fmla="*/ 130 h 207"/>
                <a:gd name="T68" fmla="*/ 139 w 153"/>
                <a:gd name="T69" fmla="*/ 125 h 207"/>
                <a:gd name="T70" fmla="*/ 143 w 153"/>
                <a:gd name="T71" fmla="*/ 119 h 207"/>
                <a:gd name="T72" fmla="*/ 138 w 153"/>
                <a:gd name="T73" fmla="*/ 105 h 207"/>
                <a:gd name="T74" fmla="*/ 147 w 153"/>
                <a:gd name="T75" fmla="*/ 89 h 207"/>
                <a:gd name="T76" fmla="*/ 140 w 153"/>
                <a:gd name="T77" fmla="*/ 7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07">
                  <a:moveTo>
                    <a:pt x="140" y="76"/>
                  </a:moveTo>
                  <a:cubicBezTo>
                    <a:pt x="137" y="74"/>
                    <a:pt x="137" y="68"/>
                    <a:pt x="134" y="65"/>
                  </a:cubicBezTo>
                  <a:cubicBezTo>
                    <a:pt x="132" y="62"/>
                    <a:pt x="128" y="59"/>
                    <a:pt x="124" y="58"/>
                  </a:cubicBezTo>
                  <a:cubicBezTo>
                    <a:pt x="118" y="55"/>
                    <a:pt x="119" y="56"/>
                    <a:pt x="115" y="50"/>
                  </a:cubicBezTo>
                  <a:cubicBezTo>
                    <a:pt x="113" y="48"/>
                    <a:pt x="110" y="43"/>
                    <a:pt x="107" y="42"/>
                  </a:cubicBezTo>
                  <a:cubicBezTo>
                    <a:pt x="103" y="39"/>
                    <a:pt x="98" y="40"/>
                    <a:pt x="94" y="36"/>
                  </a:cubicBezTo>
                  <a:cubicBezTo>
                    <a:pt x="92" y="34"/>
                    <a:pt x="90" y="28"/>
                    <a:pt x="86" y="27"/>
                  </a:cubicBezTo>
                  <a:cubicBezTo>
                    <a:pt x="82" y="25"/>
                    <a:pt x="80" y="33"/>
                    <a:pt x="75" y="32"/>
                  </a:cubicBezTo>
                  <a:cubicBezTo>
                    <a:pt x="72" y="31"/>
                    <a:pt x="73" y="25"/>
                    <a:pt x="72" y="23"/>
                  </a:cubicBezTo>
                  <a:cubicBezTo>
                    <a:pt x="71" y="20"/>
                    <a:pt x="66" y="16"/>
                    <a:pt x="64" y="13"/>
                  </a:cubicBezTo>
                  <a:cubicBezTo>
                    <a:pt x="61" y="11"/>
                    <a:pt x="58" y="6"/>
                    <a:pt x="55" y="4"/>
                  </a:cubicBezTo>
                  <a:cubicBezTo>
                    <a:pt x="49" y="0"/>
                    <a:pt x="46" y="4"/>
                    <a:pt x="41" y="6"/>
                  </a:cubicBezTo>
                  <a:cubicBezTo>
                    <a:pt x="38" y="8"/>
                    <a:pt x="35" y="7"/>
                    <a:pt x="32" y="7"/>
                  </a:cubicBezTo>
                  <a:cubicBezTo>
                    <a:pt x="26" y="12"/>
                    <a:pt x="24" y="15"/>
                    <a:pt x="24" y="26"/>
                  </a:cubicBezTo>
                  <a:cubicBezTo>
                    <a:pt x="24" y="33"/>
                    <a:pt x="23" y="45"/>
                    <a:pt x="20" y="52"/>
                  </a:cubicBezTo>
                  <a:cubicBezTo>
                    <a:pt x="19" y="54"/>
                    <a:pt x="17" y="55"/>
                    <a:pt x="16" y="57"/>
                  </a:cubicBezTo>
                  <a:cubicBezTo>
                    <a:pt x="15" y="60"/>
                    <a:pt x="17" y="62"/>
                    <a:pt x="17" y="64"/>
                  </a:cubicBezTo>
                  <a:cubicBezTo>
                    <a:pt x="16" y="69"/>
                    <a:pt x="15" y="71"/>
                    <a:pt x="15" y="77"/>
                  </a:cubicBezTo>
                  <a:cubicBezTo>
                    <a:pt x="15" y="81"/>
                    <a:pt x="16" y="86"/>
                    <a:pt x="16" y="90"/>
                  </a:cubicBezTo>
                  <a:cubicBezTo>
                    <a:pt x="16" y="99"/>
                    <a:pt x="9" y="99"/>
                    <a:pt x="7" y="107"/>
                  </a:cubicBezTo>
                  <a:cubicBezTo>
                    <a:pt x="6" y="110"/>
                    <a:pt x="8" y="115"/>
                    <a:pt x="8" y="118"/>
                  </a:cubicBezTo>
                  <a:cubicBezTo>
                    <a:pt x="7" y="118"/>
                    <a:pt x="7" y="118"/>
                    <a:pt x="6" y="118"/>
                  </a:cubicBezTo>
                  <a:cubicBezTo>
                    <a:pt x="6" y="128"/>
                    <a:pt x="10" y="137"/>
                    <a:pt x="8" y="147"/>
                  </a:cubicBezTo>
                  <a:cubicBezTo>
                    <a:pt x="0" y="151"/>
                    <a:pt x="5" y="170"/>
                    <a:pt x="10" y="175"/>
                  </a:cubicBezTo>
                  <a:cubicBezTo>
                    <a:pt x="17" y="183"/>
                    <a:pt x="29" y="184"/>
                    <a:pt x="37" y="190"/>
                  </a:cubicBezTo>
                  <a:cubicBezTo>
                    <a:pt x="42" y="193"/>
                    <a:pt x="44" y="197"/>
                    <a:pt x="47" y="200"/>
                  </a:cubicBezTo>
                  <a:cubicBezTo>
                    <a:pt x="50" y="203"/>
                    <a:pt x="53" y="205"/>
                    <a:pt x="55" y="207"/>
                  </a:cubicBezTo>
                  <a:cubicBezTo>
                    <a:pt x="54" y="199"/>
                    <a:pt x="55" y="199"/>
                    <a:pt x="61" y="192"/>
                  </a:cubicBezTo>
                  <a:cubicBezTo>
                    <a:pt x="66" y="185"/>
                    <a:pt x="73" y="180"/>
                    <a:pt x="80" y="174"/>
                  </a:cubicBezTo>
                  <a:cubicBezTo>
                    <a:pt x="88" y="168"/>
                    <a:pt x="95" y="159"/>
                    <a:pt x="104" y="155"/>
                  </a:cubicBezTo>
                  <a:cubicBezTo>
                    <a:pt x="108" y="152"/>
                    <a:pt x="111" y="151"/>
                    <a:pt x="115" y="149"/>
                  </a:cubicBezTo>
                  <a:cubicBezTo>
                    <a:pt x="118" y="146"/>
                    <a:pt x="121" y="144"/>
                    <a:pt x="124" y="142"/>
                  </a:cubicBezTo>
                  <a:cubicBezTo>
                    <a:pt x="127" y="140"/>
                    <a:pt x="131" y="140"/>
                    <a:pt x="133" y="136"/>
                  </a:cubicBezTo>
                  <a:cubicBezTo>
                    <a:pt x="134" y="134"/>
                    <a:pt x="134" y="132"/>
                    <a:pt x="135" y="130"/>
                  </a:cubicBezTo>
                  <a:cubicBezTo>
                    <a:pt x="136" y="129"/>
                    <a:pt x="138" y="127"/>
                    <a:pt x="139" y="125"/>
                  </a:cubicBezTo>
                  <a:cubicBezTo>
                    <a:pt x="140" y="123"/>
                    <a:pt x="142" y="121"/>
                    <a:pt x="143" y="119"/>
                  </a:cubicBezTo>
                  <a:cubicBezTo>
                    <a:pt x="141" y="114"/>
                    <a:pt x="140" y="109"/>
                    <a:pt x="138" y="105"/>
                  </a:cubicBezTo>
                  <a:cubicBezTo>
                    <a:pt x="139" y="98"/>
                    <a:pt x="144" y="94"/>
                    <a:pt x="147" y="89"/>
                  </a:cubicBezTo>
                  <a:cubicBezTo>
                    <a:pt x="153" y="80"/>
                    <a:pt x="146" y="81"/>
                    <a:pt x="140" y="76"/>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5" name="Freeform 490"/>
            <p:cNvSpPr>
              <a:spLocks/>
            </p:cNvSpPr>
            <p:nvPr/>
          </p:nvSpPr>
          <p:spPr bwMode="auto">
            <a:xfrm>
              <a:off x="16802100" y="10136188"/>
              <a:ext cx="876300" cy="4638675"/>
            </a:xfrm>
            <a:custGeom>
              <a:avLst/>
              <a:gdLst>
                <a:gd name="T0" fmla="*/ 93 w 234"/>
                <a:gd name="T1" fmla="*/ 1129 h 1237"/>
                <a:gd name="T2" fmla="*/ 69 w 234"/>
                <a:gd name="T3" fmla="*/ 1094 h 1237"/>
                <a:gd name="T4" fmla="*/ 87 w 234"/>
                <a:gd name="T5" fmla="*/ 1006 h 1237"/>
                <a:gd name="T6" fmla="*/ 102 w 234"/>
                <a:gd name="T7" fmla="*/ 950 h 1237"/>
                <a:gd name="T8" fmla="*/ 117 w 234"/>
                <a:gd name="T9" fmla="*/ 884 h 1237"/>
                <a:gd name="T10" fmla="*/ 123 w 234"/>
                <a:gd name="T11" fmla="*/ 855 h 1237"/>
                <a:gd name="T12" fmla="*/ 108 w 234"/>
                <a:gd name="T13" fmla="*/ 806 h 1237"/>
                <a:gd name="T14" fmla="*/ 105 w 234"/>
                <a:gd name="T15" fmla="*/ 724 h 1237"/>
                <a:gd name="T16" fmla="*/ 115 w 234"/>
                <a:gd name="T17" fmla="*/ 673 h 1237"/>
                <a:gd name="T18" fmla="*/ 128 w 234"/>
                <a:gd name="T19" fmla="*/ 625 h 1237"/>
                <a:gd name="T20" fmla="*/ 138 w 234"/>
                <a:gd name="T21" fmla="*/ 564 h 1237"/>
                <a:gd name="T22" fmla="*/ 158 w 234"/>
                <a:gd name="T23" fmla="*/ 480 h 1237"/>
                <a:gd name="T24" fmla="*/ 146 w 234"/>
                <a:gd name="T25" fmla="*/ 429 h 1237"/>
                <a:gd name="T26" fmla="*/ 150 w 234"/>
                <a:gd name="T27" fmla="*/ 376 h 1237"/>
                <a:gd name="T28" fmla="*/ 160 w 234"/>
                <a:gd name="T29" fmla="*/ 329 h 1237"/>
                <a:gd name="T30" fmla="*/ 193 w 234"/>
                <a:gd name="T31" fmla="*/ 276 h 1237"/>
                <a:gd name="T32" fmla="*/ 191 w 234"/>
                <a:gd name="T33" fmla="*/ 226 h 1237"/>
                <a:gd name="T34" fmla="*/ 229 w 234"/>
                <a:gd name="T35" fmla="*/ 150 h 1237"/>
                <a:gd name="T36" fmla="*/ 190 w 234"/>
                <a:gd name="T37" fmla="*/ 82 h 1237"/>
                <a:gd name="T38" fmla="*/ 179 w 234"/>
                <a:gd name="T39" fmla="*/ 15 h 1237"/>
                <a:gd name="T40" fmla="*/ 147 w 234"/>
                <a:gd name="T41" fmla="*/ 38 h 1237"/>
                <a:gd name="T42" fmla="*/ 145 w 234"/>
                <a:gd name="T43" fmla="*/ 155 h 1237"/>
                <a:gd name="T44" fmla="*/ 140 w 234"/>
                <a:gd name="T45" fmla="*/ 209 h 1237"/>
                <a:gd name="T46" fmla="*/ 131 w 234"/>
                <a:gd name="T47" fmla="*/ 286 h 1237"/>
                <a:gd name="T48" fmla="*/ 116 w 234"/>
                <a:gd name="T49" fmla="*/ 336 h 1237"/>
                <a:gd name="T50" fmla="*/ 112 w 234"/>
                <a:gd name="T51" fmla="*/ 406 h 1237"/>
                <a:gd name="T52" fmla="*/ 111 w 234"/>
                <a:gd name="T53" fmla="*/ 479 h 1237"/>
                <a:gd name="T54" fmla="*/ 89 w 234"/>
                <a:gd name="T55" fmla="*/ 537 h 1237"/>
                <a:gd name="T56" fmla="*/ 74 w 234"/>
                <a:gd name="T57" fmla="*/ 580 h 1237"/>
                <a:gd name="T58" fmla="*/ 56 w 234"/>
                <a:gd name="T59" fmla="*/ 598 h 1237"/>
                <a:gd name="T60" fmla="*/ 68 w 234"/>
                <a:gd name="T61" fmla="*/ 670 h 1237"/>
                <a:gd name="T62" fmla="*/ 51 w 234"/>
                <a:gd name="T63" fmla="*/ 728 h 1237"/>
                <a:gd name="T64" fmla="*/ 47 w 234"/>
                <a:gd name="T65" fmla="*/ 752 h 1237"/>
                <a:gd name="T66" fmla="*/ 38 w 234"/>
                <a:gd name="T67" fmla="*/ 804 h 1237"/>
                <a:gd name="T68" fmla="*/ 63 w 234"/>
                <a:gd name="T69" fmla="*/ 756 h 1237"/>
                <a:gd name="T70" fmla="*/ 83 w 234"/>
                <a:gd name="T71" fmla="*/ 771 h 1237"/>
                <a:gd name="T72" fmla="*/ 74 w 234"/>
                <a:gd name="T73" fmla="*/ 822 h 1237"/>
                <a:gd name="T74" fmla="*/ 67 w 234"/>
                <a:gd name="T75" fmla="*/ 865 h 1237"/>
                <a:gd name="T76" fmla="*/ 59 w 234"/>
                <a:gd name="T77" fmla="*/ 841 h 1237"/>
                <a:gd name="T78" fmla="*/ 48 w 234"/>
                <a:gd name="T79" fmla="*/ 836 h 1237"/>
                <a:gd name="T80" fmla="*/ 29 w 234"/>
                <a:gd name="T81" fmla="*/ 854 h 1237"/>
                <a:gd name="T82" fmla="*/ 34 w 234"/>
                <a:gd name="T83" fmla="*/ 878 h 1237"/>
                <a:gd name="T84" fmla="*/ 25 w 234"/>
                <a:gd name="T85" fmla="*/ 896 h 1237"/>
                <a:gd name="T86" fmla="*/ 20 w 234"/>
                <a:gd name="T87" fmla="*/ 922 h 1237"/>
                <a:gd name="T88" fmla="*/ 26 w 234"/>
                <a:gd name="T89" fmla="*/ 940 h 1237"/>
                <a:gd name="T90" fmla="*/ 28 w 234"/>
                <a:gd name="T91" fmla="*/ 979 h 1237"/>
                <a:gd name="T92" fmla="*/ 6 w 234"/>
                <a:gd name="T93" fmla="*/ 1013 h 1237"/>
                <a:gd name="T94" fmla="*/ 20 w 234"/>
                <a:gd name="T95" fmla="*/ 1065 h 1237"/>
                <a:gd name="T96" fmla="*/ 9 w 234"/>
                <a:gd name="T97" fmla="*/ 1090 h 1237"/>
                <a:gd name="T98" fmla="*/ 28 w 234"/>
                <a:gd name="T99" fmla="*/ 1081 h 1237"/>
                <a:gd name="T100" fmla="*/ 21 w 234"/>
                <a:gd name="T101" fmla="*/ 1118 h 1237"/>
                <a:gd name="T102" fmla="*/ 25 w 234"/>
                <a:gd name="T103" fmla="*/ 1133 h 1237"/>
                <a:gd name="T104" fmla="*/ 45 w 234"/>
                <a:gd name="T105" fmla="*/ 1130 h 1237"/>
                <a:gd name="T106" fmla="*/ 39 w 234"/>
                <a:gd name="T107" fmla="*/ 1167 h 1237"/>
                <a:gd name="T108" fmla="*/ 50 w 234"/>
                <a:gd name="T109" fmla="*/ 1192 h 1237"/>
                <a:gd name="T110" fmla="*/ 120 w 234"/>
                <a:gd name="T111" fmla="*/ 1236 h 1237"/>
                <a:gd name="T112" fmla="*/ 134 w 234"/>
                <a:gd name="T113" fmla="*/ 1191 h 1237"/>
                <a:gd name="T114" fmla="*/ 173 w 234"/>
                <a:gd name="T115" fmla="*/ 116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1237">
                  <a:moveTo>
                    <a:pt x="147" y="1154"/>
                  </a:moveTo>
                  <a:cubicBezTo>
                    <a:pt x="137" y="1154"/>
                    <a:pt x="127" y="1154"/>
                    <a:pt x="118" y="1153"/>
                  </a:cubicBezTo>
                  <a:cubicBezTo>
                    <a:pt x="115" y="1153"/>
                    <a:pt x="110" y="1153"/>
                    <a:pt x="107" y="1153"/>
                  </a:cubicBezTo>
                  <a:cubicBezTo>
                    <a:pt x="100" y="1152"/>
                    <a:pt x="103" y="1151"/>
                    <a:pt x="100" y="1146"/>
                  </a:cubicBezTo>
                  <a:cubicBezTo>
                    <a:pt x="98" y="1143"/>
                    <a:pt x="95" y="1141"/>
                    <a:pt x="93" y="1138"/>
                  </a:cubicBezTo>
                  <a:cubicBezTo>
                    <a:pt x="90" y="1133"/>
                    <a:pt x="91" y="1135"/>
                    <a:pt x="93" y="1129"/>
                  </a:cubicBezTo>
                  <a:cubicBezTo>
                    <a:pt x="95" y="1123"/>
                    <a:pt x="94" y="1124"/>
                    <a:pt x="93" y="1119"/>
                  </a:cubicBezTo>
                  <a:cubicBezTo>
                    <a:pt x="92" y="1117"/>
                    <a:pt x="90" y="1114"/>
                    <a:pt x="91" y="1112"/>
                  </a:cubicBezTo>
                  <a:cubicBezTo>
                    <a:pt x="91" y="1110"/>
                    <a:pt x="94" y="1110"/>
                    <a:pt x="95" y="1108"/>
                  </a:cubicBezTo>
                  <a:cubicBezTo>
                    <a:pt x="96" y="1104"/>
                    <a:pt x="95" y="1098"/>
                    <a:pt x="92" y="1096"/>
                  </a:cubicBezTo>
                  <a:cubicBezTo>
                    <a:pt x="91" y="1095"/>
                    <a:pt x="81" y="1095"/>
                    <a:pt x="81" y="1094"/>
                  </a:cubicBezTo>
                  <a:cubicBezTo>
                    <a:pt x="75" y="1099"/>
                    <a:pt x="71" y="1105"/>
                    <a:pt x="69" y="1094"/>
                  </a:cubicBezTo>
                  <a:cubicBezTo>
                    <a:pt x="68" y="1091"/>
                    <a:pt x="68" y="1088"/>
                    <a:pt x="68" y="1085"/>
                  </a:cubicBezTo>
                  <a:cubicBezTo>
                    <a:pt x="67" y="1080"/>
                    <a:pt x="65" y="1081"/>
                    <a:pt x="63" y="1076"/>
                  </a:cubicBezTo>
                  <a:cubicBezTo>
                    <a:pt x="57" y="1067"/>
                    <a:pt x="56" y="1048"/>
                    <a:pt x="66" y="1041"/>
                  </a:cubicBezTo>
                  <a:cubicBezTo>
                    <a:pt x="70" y="1039"/>
                    <a:pt x="69" y="1040"/>
                    <a:pt x="71" y="1035"/>
                  </a:cubicBezTo>
                  <a:cubicBezTo>
                    <a:pt x="74" y="1027"/>
                    <a:pt x="79" y="1029"/>
                    <a:pt x="83" y="1023"/>
                  </a:cubicBezTo>
                  <a:cubicBezTo>
                    <a:pt x="87" y="1018"/>
                    <a:pt x="84" y="1011"/>
                    <a:pt x="87" y="1006"/>
                  </a:cubicBezTo>
                  <a:cubicBezTo>
                    <a:pt x="88" y="1002"/>
                    <a:pt x="94" y="996"/>
                    <a:pt x="92" y="991"/>
                  </a:cubicBezTo>
                  <a:cubicBezTo>
                    <a:pt x="91" y="987"/>
                    <a:pt x="86" y="987"/>
                    <a:pt x="87" y="982"/>
                  </a:cubicBezTo>
                  <a:cubicBezTo>
                    <a:pt x="87" y="979"/>
                    <a:pt x="90" y="977"/>
                    <a:pt x="91" y="974"/>
                  </a:cubicBezTo>
                  <a:cubicBezTo>
                    <a:pt x="92" y="972"/>
                    <a:pt x="91" y="968"/>
                    <a:pt x="91" y="966"/>
                  </a:cubicBezTo>
                  <a:cubicBezTo>
                    <a:pt x="98" y="965"/>
                    <a:pt x="97" y="957"/>
                    <a:pt x="103" y="957"/>
                  </a:cubicBezTo>
                  <a:cubicBezTo>
                    <a:pt x="104" y="954"/>
                    <a:pt x="102" y="952"/>
                    <a:pt x="102" y="950"/>
                  </a:cubicBezTo>
                  <a:cubicBezTo>
                    <a:pt x="101" y="942"/>
                    <a:pt x="111" y="940"/>
                    <a:pt x="110" y="932"/>
                  </a:cubicBezTo>
                  <a:cubicBezTo>
                    <a:pt x="110" y="930"/>
                    <a:pt x="108" y="924"/>
                    <a:pt x="107" y="922"/>
                  </a:cubicBezTo>
                  <a:cubicBezTo>
                    <a:pt x="105" y="916"/>
                    <a:pt x="104" y="918"/>
                    <a:pt x="108" y="913"/>
                  </a:cubicBezTo>
                  <a:cubicBezTo>
                    <a:pt x="111" y="908"/>
                    <a:pt x="111" y="909"/>
                    <a:pt x="109" y="904"/>
                  </a:cubicBezTo>
                  <a:cubicBezTo>
                    <a:pt x="108" y="900"/>
                    <a:pt x="107" y="898"/>
                    <a:pt x="108" y="893"/>
                  </a:cubicBezTo>
                  <a:cubicBezTo>
                    <a:pt x="110" y="889"/>
                    <a:pt x="116" y="888"/>
                    <a:pt x="117" y="884"/>
                  </a:cubicBezTo>
                  <a:cubicBezTo>
                    <a:pt x="118" y="882"/>
                    <a:pt x="116" y="874"/>
                    <a:pt x="114" y="872"/>
                  </a:cubicBezTo>
                  <a:cubicBezTo>
                    <a:pt x="113" y="870"/>
                    <a:pt x="110" y="870"/>
                    <a:pt x="108" y="869"/>
                  </a:cubicBezTo>
                  <a:cubicBezTo>
                    <a:pt x="104" y="868"/>
                    <a:pt x="99" y="868"/>
                    <a:pt x="99" y="864"/>
                  </a:cubicBezTo>
                  <a:cubicBezTo>
                    <a:pt x="105" y="862"/>
                    <a:pt x="113" y="866"/>
                    <a:pt x="118" y="864"/>
                  </a:cubicBezTo>
                  <a:cubicBezTo>
                    <a:pt x="121" y="862"/>
                    <a:pt x="120" y="862"/>
                    <a:pt x="121" y="860"/>
                  </a:cubicBezTo>
                  <a:cubicBezTo>
                    <a:pt x="120" y="861"/>
                    <a:pt x="122" y="853"/>
                    <a:pt x="123" y="855"/>
                  </a:cubicBezTo>
                  <a:cubicBezTo>
                    <a:pt x="122" y="850"/>
                    <a:pt x="121" y="851"/>
                    <a:pt x="114" y="850"/>
                  </a:cubicBezTo>
                  <a:cubicBezTo>
                    <a:pt x="108" y="849"/>
                    <a:pt x="107" y="849"/>
                    <a:pt x="107" y="843"/>
                  </a:cubicBezTo>
                  <a:cubicBezTo>
                    <a:pt x="106" y="839"/>
                    <a:pt x="108" y="838"/>
                    <a:pt x="108" y="834"/>
                  </a:cubicBezTo>
                  <a:cubicBezTo>
                    <a:pt x="109" y="830"/>
                    <a:pt x="106" y="827"/>
                    <a:pt x="106" y="824"/>
                  </a:cubicBezTo>
                  <a:cubicBezTo>
                    <a:pt x="106" y="821"/>
                    <a:pt x="106" y="817"/>
                    <a:pt x="105" y="814"/>
                  </a:cubicBezTo>
                  <a:cubicBezTo>
                    <a:pt x="105" y="810"/>
                    <a:pt x="108" y="810"/>
                    <a:pt x="108" y="806"/>
                  </a:cubicBezTo>
                  <a:cubicBezTo>
                    <a:pt x="109" y="800"/>
                    <a:pt x="99" y="802"/>
                    <a:pt x="97" y="796"/>
                  </a:cubicBezTo>
                  <a:cubicBezTo>
                    <a:pt x="97" y="793"/>
                    <a:pt x="97" y="790"/>
                    <a:pt x="97" y="788"/>
                  </a:cubicBezTo>
                  <a:cubicBezTo>
                    <a:pt x="98" y="782"/>
                    <a:pt x="98" y="772"/>
                    <a:pt x="102" y="767"/>
                  </a:cubicBezTo>
                  <a:cubicBezTo>
                    <a:pt x="105" y="764"/>
                    <a:pt x="109" y="765"/>
                    <a:pt x="108" y="759"/>
                  </a:cubicBezTo>
                  <a:cubicBezTo>
                    <a:pt x="107" y="752"/>
                    <a:pt x="104" y="748"/>
                    <a:pt x="104" y="741"/>
                  </a:cubicBezTo>
                  <a:cubicBezTo>
                    <a:pt x="104" y="734"/>
                    <a:pt x="107" y="730"/>
                    <a:pt x="105" y="724"/>
                  </a:cubicBezTo>
                  <a:cubicBezTo>
                    <a:pt x="104" y="721"/>
                    <a:pt x="103" y="719"/>
                    <a:pt x="103" y="715"/>
                  </a:cubicBezTo>
                  <a:cubicBezTo>
                    <a:pt x="104" y="711"/>
                    <a:pt x="109" y="707"/>
                    <a:pt x="110" y="703"/>
                  </a:cubicBezTo>
                  <a:cubicBezTo>
                    <a:pt x="111" y="700"/>
                    <a:pt x="108" y="701"/>
                    <a:pt x="107" y="699"/>
                  </a:cubicBezTo>
                  <a:cubicBezTo>
                    <a:pt x="105" y="695"/>
                    <a:pt x="108" y="696"/>
                    <a:pt x="109" y="692"/>
                  </a:cubicBezTo>
                  <a:cubicBezTo>
                    <a:pt x="110" y="690"/>
                    <a:pt x="110" y="685"/>
                    <a:pt x="110" y="682"/>
                  </a:cubicBezTo>
                  <a:cubicBezTo>
                    <a:pt x="110" y="677"/>
                    <a:pt x="113" y="676"/>
                    <a:pt x="115" y="673"/>
                  </a:cubicBezTo>
                  <a:cubicBezTo>
                    <a:pt x="118" y="669"/>
                    <a:pt x="118" y="666"/>
                    <a:pt x="118" y="662"/>
                  </a:cubicBezTo>
                  <a:cubicBezTo>
                    <a:pt x="117" y="659"/>
                    <a:pt x="115" y="656"/>
                    <a:pt x="118" y="653"/>
                  </a:cubicBezTo>
                  <a:cubicBezTo>
                    <a:pt x="119" y="651"/>
                    <a:pt x="123" y="650"/>
                    <a:pt x="125" y="649"/>
                  </a:cubicBezTo>
                  <a:cubicBezTo>
                    <a:pt x="129" y="647"/>
                    <a:pt x="132" y="647"/>
                    <a:pt x="131" y="642"/>
                  </a:cubicBezTo>
                  <a:cubicBezTo>
                    <a:pt x="131" y="639"/>
                    <a:pt x="129" y="637"/>
                    <a:pt x="129" y="634"/>
                  </a:cubicBezTo>
                  <a:cubicBezTo>
                    <a:pt x="128" y="631"/>
                    <a:pt x="129" y="628"/>
                    <a:pt x="128" y="625"/>
                  </a:cubicBezTo>
                  <a:cubicBezTo>
                    <a:pt x="128" y="623"/>
                    <a:pt x="126" y="620"/>
                    <a:pt x="125" y="618"/>
                  </a:cubicBezTo>
                  <a:cubicBezTo>
                    <a:pt x="124" y="615"/>
                    <a:pt x="123" y="614"/>
                    <a:pt x="124" y="610"/>
                  </a:cubicBezTo>
                  <a:cubicBezTo>
                    <a:pt x="125" y="606"/>
                    <a:pt x="125" y="604"/>
                    <a:pt x="124" y="600"/>
                  </a:cubicBezTo>
                  <a:cubicBezTo>
                    <a:pt x="122" y="596"/>
                    <a:pt x="123" y="596"/>
                    <a:pt x="124" y="593"/>
                  </a:cubicBezTo>
                  <a:cubicBezTo>
                    <a:pt x="126" y="585"/>
                    <a:pt x="123" y="575"/>
                    <a:pt x="131" y="570"/>
                  </a:cubicBezTo>
                  <a:cubicBezTo>
                    <a:pt x="134" y="568"/>
                    <a:pt x="136" y="566"/>
                    <a:pt x="138" y="564"/>
                  </a:cubicBezTo>
                  <a:cubicBezTo>
                    <a:pt x="141" y="561"/>
                    <a:pt x="143" y="561"/>
                    <a:pt x="143" y="557"/>
                  </a:cubicBezTo>
                  <a:cubicBezTo>
                    <a:pt x="144" y="555"/>
                    <a:pt x="144" y="527"/>
                    <a:pt x="139" y="529"/>
                  </a:cubicBezTo>
                  <a:cubicBezTo>
                    <a:pt x="144" y="527"/>
                    <a:pt x="145" y="526"/>
                    <a:pt x="146" y="520"/>
                  </a:cubicBezTo>
                  <a:cubicBezTo>
                    <a:pt x="147" y="514"/>
                    <a:pt x="150" y="506"/>
                    <a:pt x="154" y="501"/>
                  </a:cubicBezTo>
                  <a:cubicBezTo>
                    <a:pt x="155" y="498"/>
                    <a:pt x="157" y="499"/>
                    <a:pt x="158" y="495"/>
                  </a:cubicBezTo>
                  <a:cubicBezTo>
                    <a:pt x="159" y="490"/>
                    <a:pt x="156" y="485"/>
                    <a:pt x="158" y="480"/>
                  </a:cubicBezTo>
                  <a:cubicBezTo>
                    <a:pt x="159" y="477"/>
                    <a:pt x="160" y="474"/>
                    <a:pt x="159" y="471"/>
                  </a:cubicBezTo>
                  <a:cubicBezTo>
                    <a:pt x="158" y="465"/>
                    <a:pt x="154" y="467"/>
                    <a:pt x="152" y="463"/>
                  </a:cubicBezTo>
                  <a:cubicBezTo>
                    <a:pt x="151" y="460"/>
                    <a:pt x="155" y="459"/>
                    <a:pt x="155" y="455"/>
                  </a:cubicBezTo>
                  <a:cubicBezTo>
                    <a:pt x="154" y="453"/>
                    <a:pt x="151" y="450"/>
                    <a:pt x="151" y="448"/>
                  </a:cubicBezTo>
                  <a:cubicBezTo>
                    <a:pt x="150" y="444"/>
                    <a:pt x="150" y="441"/>
                    <a:pt x="148" y="437"/>
                  </a:cubicBezTo>
                  <a:cubicBezTo>
                    <a:pt x="147" y="435"/>
                    <a:pt x="146" y="432"/>
                    <a:pt x="146" y="429"/>
                  </a:cubicBezTo>
                  <a:cubicBezTo>
                    <a:pt x="147" y="428"/>
                    <a:pt x="149" y="425"/>
                    <a:pt x="148" y="423"/>
                  </a:cubicBezTo>
                  <a:cubicBezTo>
                    <a:pt x="148" y="422"/>
                    <a:pt x="143" y="421"/>
                    <a:pt x="142" y="421"/>
                  </a:cubicBezTo>
                  <a:cubicBezTo>
                    <a:pt x="139" y="418"/>
                    <a:pt x="139" y="412"/>
                    <a:pt x="140" y="408"/>
                  </a:cubicBezTo>
                  <a:cubicBezTo>
                    <a:pt x="140" y="404"/>
                    <a:pt x="141" y="402"/>
                    <a:pt x="142" y="399"/>
                  </a:cubicBezTo>
                  <a:cubicBezTo>
                    <a:pt x="145" y="396"/>
                    <a:pt x="145" y="397"/>
                    <a:pt x="145" y="394"/>
                  </a:cubicBezTo>
                  <a:cubicBezTo>
                    <a:pt x="146" y="390"/>
                    <a:pt x="147" y="379"/>
                    <a:pt x="150" y="376"/>
                  </a:cubicBezTo>
                  <a:cubicBezTo>
                    <a:pt x="152" y="375"/>
                    <a:pt x="154" y="376"/>
                    <a:pt x="156" y="374"/>
                  </a:cubicBezTo>
                  <a:cubicBezTo>
                    <a:pt x="158" y="371"/>
                    <a:pt x="157" y="367"/>
                    <a:pt x="157" y="364"/>
                  </a:cubicBezTo>
                  <a:cubicBezTo>
                    <a:pt x="157" y="359"/>
                    <a:pt x="157" y="355"/>
                    <a:pt x="156" y="350"/>
                  </a:cubicBezTo>
                  <a:cubicBezTo>
                    <a:pt x="154" y="346"/>
                    <a:pt x="153" y="343"/>
                    <a:pt x="156" y="340"/>
                  </a:cubicBezTo>
                  <a:cubicBezTo>
                    <a:pt x="157" y="338"/>
                    <a:pt x="159" y="338"/>
                    <a:pt x="159" y="335"/>
                  </a:cubicBezTo>
                  <a:cubicBezTo>
                    <a:pt x="160" y="333"/>
                    <a:pt x="160" y="331"/>
                    <a:pt x="160" y="329"/>
                  </a:cubicBezTo>
                  <a:cubicBezTo>
                    <a:pt x="161" y="327"/>
                    <a:pt x="161" y="324"/>
                    <a:pt x="162" y="322"/>
                  </a:cubicBezTo>
                  <a:cubicBezTo>
                    <a:pt x="164" y="316"/>
                    <a:pt x="168" y="311"/>
                    <a:pt x="172" y="307"/>
                  </a:cubicBezTo>
                  <a:cubicBezTo>
                    <a:pt x="176" y="302"/>
                    <a:pt x="179" y="297"/>
                    <a:pt x="180" y="291"/>
                  </a:cubicBezTo>
                  <a:cubicBezTo>
                    <a:pt x="181" y="287"/>
                    <a:pt x="180" y="281"/>
                    <a:pt x="184" y="279"/>
                  </a:cubicBezTo>
                  <a:cubicBezTo>
                    <a:pt x="186" y="278"/>
                    <a:pt x="189" y="278"/>
                    <a:pt x="190" y="278"/>
                  </a:cubicBezTo>
                  <a:cubicBezTo>
                    <a:pt x="191" y="277"/>
                    <a:pt x="192" y="276"/>
                    <a:pt x="193" y="276"/>
                  </a:cubicBezTo>
                  <a:cubicBezTo>
                    <a:pt x="194" y="276"/>
                    <a:pt x="195" y="276"/>
                    <a:pt x="196" y="276"/>
                  </a:cubicBezTo>
                  <a:cubicBezTo>
                    <a:pt x="203" y="273"/>
                    <a:pt x="197" y="266"/>
                    <a:pt x="195" y="262"/>
                  </a:cubicBezTo>
                  <a:cubicBezTo>
                    <a:pt x="194" y="260"/>
                    <a:pt x="191" y="257"/>
                    <a:pt x="191" y="255"/>
                  </a:cubicBezTo>
                  <a:cubicBezTo>
                    <a:pt x="191" y="251"/>
                    <a:pt x="196" y="251"/>
                    <a:pt x="196" y="247"/>
                  </a:cubicBezTo>
                  <a:cubicBezTo>
                    <a:pt x="197" y="244"/>
                    <a:pt x="195" y="237"/>
                    <a:pt x="194" y="233"/>
                  </a:cubicBezTo>
                  <a:cubicBezTo>
                    <a:pt x="193" y="231"/>
                    <a:pt x="190" y="229"/>
                    <a:pt x="191" y="226"/>
                  </a:cubicBezTo>
                  <a:cubicBezTo>
                    <a:pt x="191" y="223"/>
                    <a:pt x="194" y="222"/>
                    <a:pt x="195" y="219"/>
                  </a:cubicBezTo>
                  <a:cubicBezTo>
                    <a:pt x="199" y="213"/>
                    <a:pt x="191" y="210"/>
                    <a:pt x="193" y="204"/>
                  </a:cubicBezTo>
                  <a:cubicBezTo>
                    <a:pt x="195" y="199"/>
                    <a:pt x="200" y="196"/>
                    <a:pt x="205" y="194"/>
                  </a:cubicBezTo>
                  <a:cubicBezTo>
                    <a:pt x="211" y="192"/>
                    <a:pt x="220" y="189"/>
                    <a:pt x="224" y="185"/>
                  </a:cubicBezTo>
                  <a:cubicBezTo>
                    <a:pt x="228" y="181"/>
                    <a:pt x="229" y="173"/>
                    <a:pt x="231" y="168"/>
                  </a:cubicBezTo>
                  <a:cubicBezTo>
                    <a:pt x="233" y="159"/>
                    <a:pt x="234" y="156"/>
                    <a:pt x="229" y="150"/>
                  </a:cubicBezTo>
                  <a:cubicBezTo>
                    <a:pt x="226" y="152"/>
                    <a:pt x="222" y="153"/>
                    <a:pt x="217" y="152"/>
                  </a:cubicBezTo>
                  <a:cubicBezTo>
                    <a:pt x="211" y="150"/>
                    <a:pt x="208" y="136"/>
                    <a:pt x="211" y="129"/>
                  </a:cubicBezTo>
                  <a:cubicBezTo>
                    <a:pt x="201" y="125"/>
                    <a:pt x="206" y="118"/>
                    <a:pt x="204" y="110"/>
                  </a:cubicBezTo>
                  <a:cubicBezTo>
                    <a:pt x="204" y="108"/>
                    <a:pt x="202" y="104"/>
                    <a:pt x="200" y="102"/>
                  </a:cubicBezTo>
                  <a:cubicBezTo>
                    <a:pt x="198" y="96"/>
                    <a:pt x="195" y="93"/>
                    <a:pt x="193" y="87"/>
                  </a:cubicBezTo>
                  <a:cubicBezTo>
                    <a:pt x="192" y="85"/>
                    <a:pt x="191" y="84"/>
                    <a:pt x="190" y="82"/>
                  </a:cubicBezTo>
                  <a:cubicBezTo>
                    <a:pt x="187" y="76"/>
                    <a:pt x="190" y="76"/>
                    <a:pt x="191" y="70"/>
                  </a:cubicBezTo>
                  <a:cubicBezTo>
                    <a:pt x="194" y="64"/>
                    <a:pt x="190" y="67"/>
                    <a:pt x="190" y="61"/>
                  </a:cubicBezTo>
                  <a:cubicBezTo>
                    <a:pt x="190" y="56"/>
                    <a:pt x="196" y="57"/>
                    <a:pt x="195" y="52"/>
                  </a:cubicBezTo>
                  <a:cubicBezTo>
                    <a:pt x="195" y="50"/>
                    <a:pt x="187" y="46"/>
                    <a:pt x="185" y="44"/>
                  </a:cubicBezTo>
                  <a:cubicBezTo>
                    <a:pt x="181" y="40"/>
                    <a:pt x="181" y="34"/>
                    <a:pt x="180" y="29"/>
                  </a:cubicBezTo>
                  <a:cubicBezTo>
                    <a:pt x="180" y="27"/>
                    <a:pt x="180" y="15"/>
                    <a:pt x="179" y="15"/>
                  </a:cubicBezTo>
                  <a:cubicBezTo>
                    <a:pt x="176" y="14"/>
                    <a:pt x="176" y="11"/>
                    <a:pt x="172" y="10"/>
                  </a:cubicBezTo>
                  <a:cubicBezTo>
                    <a:pt x="173" y="6"/>
                    <a:pt x="170" y="3"/>
                    <a:pt x="167" y="0"/>
                  </a:cubicBezTo>
                  <a:cubicBezTo>
                    <a:pt x="164" y="2"/>
                    <a:pt x="161" y="3"/>
                    <a:pt x="159" y="3"/>
                  </a:cubicBezTo>
                  <a:cubicBezTo>
                    <a:pt x="161" y="9"/>
                    <a:pt x="163" y="14"/>
                    <a:pt x="157" y="18"/>
                  </a:cubicBezTo>
                  <a:cubicBezTo>
                    <a:pt x="154" y="21"/>
                    <a:pt x="148" y="22"/>
                    <a:pt x="143" y="22"/>
                  </a:cubicBezTo>
                  <a:cubicBezTo>
                    <a:pt x="146" y="27"/>
                    <a:pt x="147" y="33"/>
                    <a:pt x="147" y="38"/>
                  </a:cubicBezTo>
                  <a:cubicBezTo>
                    <a:pt x="147" y="46"/>
                    <a:pt x="151" y="53"/>
                    <a:pt x="151" y="60"/>
                  </a:cubicBezTo>
                  <a:cubicBezTo>
                    <a:pt x="150" y="66"/>
                    <a:pt x="151" y="71"/>
                    <a:pt x="151" y="76"/>
                  </a:cubicBezTo>
                  <a:cubicBezTo>
                    <a:pt x="150" y="82"/>
                    <a:pt x="149" y="89"/>
                    <a:pt x="150" y="95"/>
                  </a:cubicBezTo>
                  <a:cubicBezTo>
                    <a:pt x="151" y="101"/>
                    <a:pt x="154" y="106"/>
                    <a:pt x="153" y="111"/>
                  </a:cubicBezTo>
                  <a:cubicBezTo>
                    <a:pt x="150" y="120"/>
                    <a:pt x="149" y="129"/>
                    <a:pt x="148" y="138"/>
                  </a:cubicBezTo>
                  <a:cubicBezTo>
                    <a:pt x="148" y="143"/>
                    <a:pt x="149" y="151"/>
                    <a:pt x="145" y="155"/>
                  </a:cubicBezTo>
                  <a:cubicBezTo>
                    <a:pt x="143" y="157"/>
                    <a:pt x="142" y="155"/>
                    <a:pt x="140" y="157"/>
                  </a:cubicBezTo>
                  <a:cubicBezTo>
                    <a:pt x="138" y="159"/>
                    <a:pt x="138" y="165"/>
                    <a:pt x="138" y="168"/>
                  </a:cubicBezTo>
                  <a:cubicBezTo>
                    <a:pt x="138" y="173"/>
                    <a:pt x="140" y="169"/>
                    <a:pt x="142" y="170"/>
                  </a:cubicBezTo>
                  <a:cubicBezTo>
                    <a:pt x="144" y="173"/>
                    <a:pt x="142" y="178"/>
                    <a:pt x="142" y="181"/>
                  </a:cubicBezTo>
                  <a:cubicBezTo>
                    <a:pt x="141" y="187"/>
                    <a:pt x="141" y="193"/>
                    <a:pt x="140" y="199"/>
                  </a:cubicBezTo>
                  <a:cubicBezTo>
                    <a:pt x="139" y="203"/>
                    <a:pt x="139" y="205"/>
                    <a:pt x="140" y="209"/>
                  </a:cubicBezTo>
                  <a:cubicBezTo>
                    <a:pt x="141" y="214"/>
                    <a:pt x="144" y="221"/>
                    <a:pt x="141" y="226"/>
                  </a:cubicBezTo>
                  <a:cubicBezTo>
                    <a:pt x="138" y="232"/>
                    <a:pt x="134" y="233"/>
                    <a:pt x="137" y="241"/>
                  </a:cubicBezTo>
                  <a:cubicBezTo>
                    <a:pt x="138" y="245"/>
                    <a:pt x="137" y="249"/>
                    <a:pt x="137" y="253"/>
                  </a:cubicBezTo>
                  <a:cubicBezTo>
                    <a:pt x="136" y="258"/>
                    <a:pt x="134" y="263"/>
                    <a:pt x="134" y="268"/>
                  </a:cubicBezTo>
                  <a:cubicBezTo>
                    <a:pt x="133" y="270"/>
                    <a:pt x="134" y="272"/>
                    <a:pt x="133" y="274"/>
                  </a:cubicBezTo>
                  <a:cubicBezTo>
                    <a:pt x="130" y="279"/>
                    <a:pt x="130" y="280"/>
                    <a:pt x="131" y="286"/>
                  </a:cubicBezTo>
                  <a:cubicBezTo>
                    <a:pt x="131" y="288"/>
                    <a:pt x="130" y="290"/>
                    <a:pt x="130" y="292"/>
                  </a:cubicBezTo>
                  <a:cubicBezTo>
                    <a:pt x="129" y="292"/>
                    <a:pt x="128" y="292"/>
                    <a:pt x="127" y="293"/>
                  </a:cubicBezTo>
                  <a:cubicBezTo>
                    <a:pt x="127" y="294"/>
                    <a:pt x="127" y="295"/>
                    <a:pt x="127" y="296"/>
                  </a:cubicBezTo>
                  <a:cubicBezTo>
                    <a:pt x="126" y="298"/>
                    <a:pt x="125" y="300"/>
                    <a:pt x="125" y="301"/>
                  </a:cubicBezTo>
                  <a:cubicBezTo>
                    <a:pt x="124" y="307"/>
                    <a:pt x="124" y="314"/>
                    <a:pt x="122" y="319"/>
                  </a:cubicBezTo>
                  <a:cubicBezTo>
                    <a:pt x="119" y="325"/>
                    <a:pt x="115" y="329"/>
                    <a:pt x="116" y="336"/>
                  </a:cubicBezTo>
                  <a:cubicBezTo>
                    <a:pt x="116" y="341"/>
                    <a:pt x="120" y="344"/>
                    <a:pt x="120" y="349"/>
                  </a:cubicBezTo>
                  <a:cubicBezTo>
                    <a:pt x="121" y="353"/>
                    <a:pt x="119" y="359"/>
                    <a:pt x="118" y="363"/>
                  </a:cubicBezTo>
                  <a:cubicBezTo>
                    <a:pt x="117" y="364"/>
                    <a:pt x="116" y="368"/>
                    <a:pt x="115" y="369"/>
                  </a:cubicBezTo>
                  <a:cubicBezTo>
                    <a:pt x="112" y="374"/>
                    <a:pt x="111" y="373"/>
                    <a:pt x="110" y="380"/>
                  </a:cubicBezTo>
                  <a:cubicBezTo>
                    <a:pt x="110" y="384"/>
                    <a:pt x="110" y="388"/>
                    <a:pt x="110" y="393"/>
                  </a:cubicBezTo>
                  <a:cubicBezTo>
                    <a:pt x="110" y="397"/>
                    <a:pt x="111" y="402"/>
                    <a:pt x="112" y="406"/>
                  </a:cubicBezTo>
                  <a:cubicBezTo>
                    <a:pt x="112" y="411"/>
                    <a:pt x="115" y="415"/>
                    <a:pt x="115" y="419"/>
                  </a:cubicBezTo>
                  <a:cubicBezTo>
                    <a:pt x="115" y="423"/>
                    <a:pt x="113" y="427"/>
                    <a:pt x="114" y="431"/>
                  </a:cubicBezTo>
                  <a:cubicBezTo>
                    <a:pt x="115" y="434"/>
                    <a:pt x="116" y="438"/>
                    <a:pt x="116" y="441"/>
                  </a:cubicBezTo>
                  <a:cubicBezTo>
                    <a:pt x="116" y="447"/>
                    <a:pt x="114" y="451"/>
                    <a:pt x="111" y="456"/>
                  </a:cubicBezTo>
                  <a:cubicBezTo>
                    <a:pt x="109" y="461"/>
                    <a:pt x="109" y="465"/>
                    <a:pt x="110" y="470"/>
                  </a:cubicBezTo>
                  <a:cubicBezTo>
                    <a:pt x="110" y="473"/>
                    <a:pt x="113" y="476"/>
                    <a:pt x="111" y="479"/>
                  </a:cubicBezTo>
                  <a:cubicBezTo>
                    <a:pt x="110" y="481"/>
                    <a:pt x="108" y="481"/>
                    <a:pt x="106" y="483"/>
                  </a:cubicBezTo>
                  <a:cubicBezTo>
                    <a:pt x="105" y="484"/>
                    <a:pt x="105" y="487"/>
                    <a:pt x="104" y="489"/>
                  </a:cubicBezTo>
                  <a:cubicBezTo>
                    <a:pt x="101" y="494"/>
                    <a:pt x="102" y="501"/>
                    <a:pt x="101" y="507"/>
                  </a:cubicBezTo>
                  <a:cubicBezTo>
                    <a:pt x="100" y="512"/>
                    <a:pt x="98" y="517"/>
                    <a:pt x="97" y="522"/>
                  </a:cubicBezTo>
                  <a:cubicBezTo>
                    <a:pt x="97" y="524"/>
                    <a:pt x="96" y="525"/>
                    <a:pt x="94" y="527"/>
                  </a:cubicBezTo>
                  <a:cubicBezTo>
                    <a:pt x="92" y="529"/>
                    <a:pt x="88" y="533"/>
                    <a:pt x="89" y="537"/>
                  </a:cubicBezTo>
                  <a:cubicBezTo>
                    <a:pt x="84" y="537"/>
                    <a:pt x="86" y="541"/>
                    <a:pt x="86" y="544"/>
                  </a:cubicBezTo>
                  <a:cubicBezTo>
                    <a:pt x="85" y="548"/>
                    <a:pt x="84" y="548"/>
                    <a:pt x="82" y="551"/>
                  </a:cubicBezTo>
                  <a:cubicBezTo>
                    <a:pt x="81" y="553"/>
                    <a:pt x="81" y="553"/>
                    <a:pt x="80" y="555"/>
                  </a:cubicBezTo>
                  <a:cubicBezTo>
                    <a:pt x="79" y="558"/>
                    <a:pt x="80" y="561"/>
                    <a:pt x="79" y="564"/>
                  </a:cubicBezTo>
                  <a:cubicBezTo>
                    <a:pt x="78" y="568"/>
                    <a:pt x="76" y="571"/>
                    <a:pt x="76" y="574"/>
                  </a:cubicBezTo>
                  <a:cubicBezTo>
                    <a:pt x="75" y="575"/>
                    <a:pt x="76" y="581"/>
                    <a:pt x="74" y="580"/>
                  </a:cubicBezTo>
                  <a:cubicBezTo>
                    <a:pt x="72" y="580"/>
                    <a:pt x="73" y="576"/>
                    <a:pt x="73" y="575"/>
                  </a:cubicBezTo>
                  <a:cubicBezTo>
                    <a:pt x="68" y="576"/>
                    <a:pt x="70" y="582"/>
                    <a:pt x="71" y="585"/>
                  </a:cubicBezTo>
                  <a:cubicBezTo>
                    <a:pt x="71" y="589"/>
                    <a:pt x="70" y="593"/>
                    <a:pt x="67" y="594"/>
                  </a:cubicBezTo>
                  <a:cubicBezTo>
                    <a:pt x="66" y="595"/>
                    <a:pt x="65" y="596"/>
                    <a:pt x="63" y="595"/>
                  </a:cubicBezTo>
                  <a:cubicBezTo>
                    <a:pt x="63" y="595"/>
                    <a:pt x="60" y="593"/>
                    <a:pt x="61" y="593"/>
                  </a:cubicBezTo>
                  <a:cubicBezTo>
                    <a:pt x="58" y="593"/>
                    <a:pt x="56" y="595"/>
                    <a:pt x="56" y="598"/>
                  </a:cubicBezTo>
                  <a:cubicBezTo>
                    <a:pt x="56" y="601"/>
                    <a:pt x="58" y="600"/>
                    <a:pt x="59" y="603"/>
                  </a:cubicBezTo>
                  <a:cubicBezTo>
                    <a:pt x="60" y="605"/>
                    <a:pt x="57" y="608"/>
                    <a:pt x="57" y="610"/>
                  </a:cubicBezTo>
                  <a:cubicBezTo>
                    <a:pt x="57" y="612"/>
                    <a:pt x="59" y="614"/>
                    <a:pt x="60" y="616"/>
                  </a:cubicBezTo>
                  <a:cubicBezTo>
                    <a:pt x="63" y="622"/>
                    <a:pt x="62" y="624"/>
                    <a:pt x="61" y="631"/>
                  </a:cubicBezTo>
                  <a:cubicBezTo>
                    <a:pt x="61" y="633"/>
                    <a:pt x="60" y="636"/>
                    <a:pt x="60" y="639"/>
                  </a:cubicBezTo>
                  <a:cubicBezTo>
                    <a:pt x="62" y="649"/>
                    <a:pt x="71" y="659"/>
                    <a:pt x="68" y="670"/>
                  </a:cubicBezTo>
                  <a:cubicBezTo>
                    <a:pt x="67" y="674"/>
                    <a:pt x="66" y="678"/>
                    <a:pt x="65" y="681"/>
                  </a:cubicBezTo>
                  <a:cubicBezTo>
                    <a:pt x="64" y="683"/>
                    <a:pt x="64" y="684"/>
                    <a:pt x="63" y="686"/>
                  </a:cubicBezTo>
                  <a:cubicBezTo>
                    <a:pt x="59" y="690"/>
                    <a:pt x="57" y="688"/>
                    <a:pt x="55" y="695"/>
                  </a:cubicBezTo>
                  <a:cubicBezTo>
                    <a:pt x="55" y="700"/>
                    <a:pt x="56" y="705"/>
                    <a:pt x="55" y="709"/>
                  </a:cubicBezTo>
                  <a:cubicBezTo>
                    <a:pt x="54" y="712"/>
                    <a:pt x="53" y="715"/>
                    <a:pt x="52" y="718"/>
                  </a:cubicBezTo>
                  <a:cubicBezTo>
                    <a:pt x="50" y="722"/>
                    <a:pt x="50" y="725"/>
                    <a:pt x="51" y="728"/>
                  </a:cubicBezTo>
                  <a:cubicBezTo>
                    <a:pt x="52" y="734"/>
                    <a:pt x="52" y="740"/>
                    <a:pt x="55" y="745"/>
                  </a:cubicBezTo>
                  <a:cubicBezTo>
                    <a:pt x="56" y="747"/>
                    <a:pt x="57" y="746"/>
                    <a:pt x="57" y="750"/>
                  </a:cubicBezTo>
                  <a:cubicBezTo>
                    <a:pt x="57" y="751"/>
                    <a:pt x="55" y="750"/>
                    <a:pt x="57" y="753"/>
                  </a:cubicBezTo>
                  <a:cubicBezTo>
                    <a:pt x="55" y="757"/>
                    <a:pt x="54" y="754"/>
                    <a:pt x="52" y="754"/>
                  </a:cubicBezTo>
                  <a:cubicBezTo>
                    <a:pt x="52" y="753"/>
                    <a:pt x="51" y="752"/>
                    <a:pt x="50" y="752"/>
                  </a:cubicBezTo>
                  <a:cubicBezTo>
                    <a:pt x="49" y="752"/>
                    <a:pt x="48" y="752"/>
                    <a:pt x="47" y="752"/>
                  </a:cubicBezTo>
                  <a:cubicBezTo>
                    <a:pt x="48" y="754"/>
                    <a:pt x="46" y="756"/>
                    <a:pt x="46" y="759"/>
                  </a:cubicBezTo>
                  <a:cubicBezTo>
                    <a:pt x="46" y="762"/>
                    <a:pt x="46" y="764"/>
                    <a:pt x="45" y="767"/>
                  </a:cubicBezTo>
                  <a:cubicBezTo>
                    <a:pt x="43" y="770"/>
                    <a:pt x="42" y="774"/>
                    <a:pt x="43" y="778"/>
                  </a:cubicBezTo>
                  <a:cubicBezTo>
                    <a:pt x="44" y="783"/>
                    <a:pt x="46" y="784"/>
                    <a:pt x="44" y="790"/>
                  </a:cubicBezTo>
                  <a:cubicBezTo>
                    <a:pt x="43" y="792"/>
                    <a:pt x="43" y="795"/>
                    <a:pt x="42" y="797"/>
                  </a:cubicBezTo>
                  <a:cubicBezTo>
                    <a:pt x="41" y="800"/>
                    <a:pt x="38" y="801"/>
                    <a:pt x="38" y="804"/>
                  </a:cubicBezTo>
                  <a:cubicBezTo>
                    <a:pt x="36" y="809"/>
                    <a:pt x="42" y="810"/>
                    <a:pt x="45" y="811"/>
                  </a:cubicBezTo>
                  <a:cubicBezTo>
                    <a:pt x="48" y="812"/>
                    <a:pt x="53" y="814"/>
                    <a:pt x="56" y="812"/>
                  </a:cubicBezTo>
                  <a:cubicBezTo>
                    <a:pt x="57" y="811"/>
                    <a:pt x="60" y="806"/>
                    <a:pt x="61" y="804"/>
                  </a:cubicBezTo>
                  <a:cubicBezTo>
                    <a:pt x="64" y="799"/>
                    <a:pt x="63" y="794"/>
                    <a:pt x="61" y="788"/>
                  </a:cubicBezTo>
                  <a:cubicBezTo>
                    <a:pt x="59" y="781"/>
                    <a:pt x="65" y="779"/>
                    <a:pt x="65" y="773"/>
                  </a:cubicBezTo>
                  <a:cubicBezTo>
                    <a:pt x="66" y="768"/>
                    <a:pt x="64" y="760"/>
                    <a:pt x="63" y="756"/>
                  </a:cubicBezTo>
                  <a:cubicBezTo>
                    <a:pt x="65" y="755"/>
                    <a:pt x="73" y="759"/>
                    <a:pt x="74" y="756"/>
                  </a:cubicBezTo>
                  <a:cubicBezTo>
                    <a:pt x="77" y="753"/>
                    <a:pt x="72" y="748"/>
                    <a:pt x="76" y="746"/>
                  </a:cubicBezTo>
                  <a:cubicBezTo>
                    <a:pt x="80" y="743"/>
                    <a:pt x="82" y="747"/>
                    <a:pt x="82" y="750"/>
                  </a:cubicBezTo>
                  <a:cubicBezTo>
                    <a:pt x="81" y="753"/>
                    <a:pt x="81" y="752"/>
                    <a:pt x="80" y="754"/>
                  </a:cubicBezTo>
                  <a:cubicBezTo>
                    <a:pt x="78" y="756"/>
                    <a:pt x="77" y="757"/>
                    <a:pt x="78" y="759"/>
                  </a:cubicBezTo>
                  <a:cubicBezTo>
                    <a:pt x="84" y="759"/>
                    <a:pt x="84" y="767"/>
                    <a:pt x="83" y="771"/>
                  </a:cubicBezTo>
                  <a:cubicBezTo>
                    <a:pt x="82" y="772"/>
                    <a:pt x="80" y="773"/>
                    <a:pt x="80" y="774"/>
                  </a:cubicBezTo>
                  <a:cubicBezTo>
                    <a:pt x="79" y="775"/>
                    <a:pt x="81" y="777"/>
                    <a:pt x="80" y="778"/>
                  </a:cubicBezTo>
                  <a:cubicBezTo>
                    <a:pt x="79" y="783"/>
                    <a:pt x="77" y="781"/>
                    <a:pt x="79" y="787"/>
                  </a:cubicBezTo>
                  <a:cubicBezTo>
                    <a:pt x="77" y="789"/>
                    <a:pt x="79" y="794"/>
                    <a:pt x="79" y="797"/>
                  </a:cubicBezTo>
                  <a:cubicBezTo>
                    <a:pt x="78" y="802"/>
                    <a:pt x="74" y="803"/>
                    <a:pt x="73" y="807"/>
                  </a:cubicBezTo>
                  <a:cubicBezTo>
                    <a:pt x="71" y="811"/>
                    <a:pt x="74" y="818"/>
                    <a:pt x="74" y="822"/>
                  </a:cubicBezTo>
                  <a:cubicBezTo>
                    <a:pt x="74" y="829"/>
                    <a:pt x="68" y="828"/>
                    <a:pt x="68" y="834"/>
                  </a:cubicBezTo>
                  <a:cubicBezTo>
                    <a:pt x="68" y="836"/>
                    <a:pt x="68" y="838"/>
                    <a:pt x="68" y="839"/>
                  </a:cubicBezTo>
                  <a:cubicBezTo>
                    <a:pt x="68" y="841"/>
                    <a:pt x="67" y="842"/>
                    <a:pt x="67" y="843"/>
                  </a:cubicBezTo>
                  <a:cubicBezTo>
                    <a:pt x="67" y="846"/>
                    <a:pt x="69" y="849"/>
                    <a:pt x="68" y="851"/>
                  </a:cubicBezTo>
                  <a:cubicBezTo>
                    <a:pt x="66" y="855"/>
                    <a:pt x="63" y="854"/>
                    <a:pt x="64" y="859"/>
                  </a:cubicBezTo>
                  <a:cubicBezTo>
                    <a:pt x="65" y="861"/>
                    <a:pt x="67" y="863"/>
                    <a:pt x="67" y="865"/>
                  </a:cubicBezTo>
                  <a:cubicBezTo>
                    <a:pt x="66" y="868"/>
                    <a:pt x="64" y="867"/>
                    <a:pt x="62" y="869"/>
                  </a:cubicBezTo>
                  <a:cubicBezTo>
                    <a:pt x="60" y="872"/>
                    <a:pt x="63" y="884"/>
                    <a:pt x="58" y="881"/>
                  </a:cubicBezTo>
                  <a:cubicBezTo>
                    <a:pt x="58" y="878"/>
                    <a:pt x="57" y="873"/>
                    <a:pt x="58" y="870"/>
                  </a:cubicBezTo>
                  <a:cubicBezTo>
                    <a:pt x="59" y="866"/>
                    <a:pt x="60" y="864"/>
                    <a:pt x="60" y="860"/>
                  </a:cubicBezTo>
                  <a:cubicBezTo>
                    <a:pt x="60" y="857"/>
                    <a:pt x="60" y="853"/>
                    <a:pt x="61" y="849"/>
                  </a:cubicBezTo>
                  <a:cubicBezTo>
                    <a:pt x="61" y="847"/>
                    <a:pt x="59" y="844"/>
                    <a:pt x="59" y="841"/>
                  </a:cubicBezTo>
                  <a:cubicBezTo>
                    <a:pt x="67" y="840"/>
                    <a:pt x="61" y="834"/>
                    <a:pt x="58" y="831"/>
                  </a:cubicBezTo>
                  <a:cubicBezTo>
                    <a:pt x="57" y="830"/>
                    <a:pt x="55" y="826"/>
                    <a:pt x="54" y="826"/>
                  </a:cubicBezTo>
                  <a:cubicBezTo>
                    <a:pt x="53" y="825"/>
                    <a:pt x="52" y="827"/>
                    <a:pt x="51" y="826"/>
                  </a:cubicBezTo>
                  <a:cubicBezTo>
                    <a:pt x="50" y="826"/>
                    <a:pt x="44" y="825"/>
                    <a:pt x="44" y="828"/>
                  </a:cubicBezTo>
                  <a:cubicBezTo>
                    <a:pt x="44" y="830"/>
                    <a:pt x="50" y="832"/>
                    <a:pt x="51" y="833"/>
                  </a:cubicBezTo>
                  <a:cubicBezTo>
                    <a:pt x="53" y="836"/>
                    <a:pt x="51" y="837"/>
                    <a:pt x="48" y="836"/>
                  </a:cubicBezTo>
                  <a:cubicBezTo>
                    <a:pt x="44" y="835"/>
                    <a:pt x="42" y="832"/>
                    <a:pt x="40" y="836"/>
                  </a:cubicBezTo>
                  <a:cubicBezTo>
                    <a:pt x="38" y="838"/>
                    <a:pt x="38" y="841"/>
                    <a:pt x="37" y="843"/>
                  </a:cubicBezTo>
                  <a:cubicBezTo>
                    <a:pt x="37" y="846"/>
                    <a:pt x="33" y="849"/>
                    <a:pt x="33" y="851"/>
                  </a:cubicBezTo>
                  <a:cubicBezTo>
                    <a:pt x="33" y="854"/>
                    <a:pt x="39" y="854"/>
                    <a:pt x="38" y="857"/>
                  </a:cubicBezTo>
                  <a:cubicBezTo>
                    <a:pt x="37" y="856"/>
                    <a:pt x="32" y="855"/>
                    <a:pt x="31" y="857"/>
                  </a:cubicBezTo>
                  <a:cubicBezTo>
                    <a:pt x="30" y="857"/>
                    <a:pt x="29" y="856"/>
                    <a:pt x="29" y="854"/>
                  </a:cubicBezTo>
                  <a:cubicBezTo>
                    <a:pt x="27" y="854"/>
                    <a:pt x="26" y="855"/>
                    <a:pt x="27" y="857"/>
                  </a:cubicBezTo>
                  <a:cubicBezTo>
                    <a:pt x="29" y="858"/>
                    <a:pt x="31" y="859"/>
                    <a:pt x="32" y="861"/>
                  </a:cubicBezTo>
                  <a:cubicBezTo>
                    <a:pt x="34" y="861"/>
                    <a:pt x="37" y="867"/>
                    <a:pt x="38" y="869"/>
                  </a:cubicBezTo>
                  <a:cubicBezTo>
                    <a:pt x="38" y="870"/>
                    <a:pt x="37" y="871"/>
                    <a:pt x="37" y="873"/>
                  </a:cubicBezTo>
                  <a:cubicBezTo>
                    <a:pt x="37" y="874"/>
                    <a:pt x="38" y="875"/>
                    <a:pt x="38" y="877"/>
                  </a:cubicBezTo>
                  <a:cubicBezTo>
                    <a:pt x="37" y="879"/>
                    <a:pt x="35" y="878"/>
                    <a:pt x="34" y="878"/>
                  </a:cubicBezTo>
                  <a:cubicBezTo>
                    <a:pt x="35" y="881"/>
                    <a:pt x="32" y="881"/>
                    <a:pt x="32" y="884"/>
                  </a:cubicBezTo>
                  <a:cubicBezTo>
                    <a:pt x="33" y="884"/>
                    <a:pt x="35" y="885"/>
                    <a:pt x="36" y="885"/>
                  </a:cubicBezTo>
                  <a:cubicBezTo>
                    <a:pt x="38" y="887"/>
                    <a:pt x="36" y="886"/>
                    <a:pt x="35" y="888"/>
                  </a:cubicBezTo>
                  <a:cubicBezTo>
                    <a:pt x="34" y="890"/>
                    <a:pt x="31" y="896"/>
                    <a:pt x="30" y="896"/>
                  </a:cubicBezTo>
                  <a:cubicBezTo>
                    <a:pt x="28" y="894"/>
                    <a:pt x="29" y="893"/>
                    <a:pt x="26" y="893"/>
                  </a:cubicBezTo>
                  <a:cubicBezTo>
                    <a:pt x="23" y="893"/>
                    <a:pt x="24" y="895"/>
                    <a:pt x="25" y="896"/>
                  </a:cubicBezTo>
                  <a:cubicBezTo>
                    <a:pt x="27" y="897"/>
                    <a:pt x="32" y="898"/>
                    <a:pt x="32" y="899"/>
                  </a:cubicBezTo>
                  <a:cubicBezTo>
                    <a:pt x="33" y="902"/>
                    <a:pt x="28" y="903"/>
                    <a:pt x="26" y="903"/>
                  </a:cubicBezTo>
                  <a:cubicBezTo>
                    <a:pt x="25" y="903"/>
                    <a:pt x="21" y="902"/>
                    <a:pt x="20" y="903"/>
                  </a:cubicBezTo>
                  <a:cubicBezTo>
                    <a:pt x="18" y="904"/>
                    <a:pt x="21" y="911"/>
                    <a:pt x="21" y="914"/>
                  </a:cubicBezTo>
                  <a:cubicBezTo>
                    <a:pt x="22" y="914"/>
                    <a:pt x="22" y="914"/>
                    <a:pt x="22" y="914"/>
                  </a:cubicBezTo>
                  <a:cubicBezTo>
                    <a:pt x="22" y="917"/>
                    <a:pt x="20" y="919"/>
                    <a:pt x="20" y="922"/>
                  </a:cubicBezTo>
                  <a:cubicBezTo>
                    <a:pt x="11" y="922"/>
                    <a:pt x="0" y="937"/>
                    <a:pt x="6" y="944"/>
                  </a:cubicBezTo>
                  <a:cubicBezTo>
                    <a:pt x="8" y="946"/>
                    <a:pt x="13" y="948"/>
                    <a:pt x="15" y="944"/>
                  </a:cubicBezTo>
                  <a:cubicBezTo>
                    <a:pt x="16" y="942"/>
                    <a:pt x="13" y="940"/>
                    <a:pt x="12" y="937"/>
                  </a:cubicBezTo>
                  <a:cubicBezTo>
                    <a:pt x="15" y="938"/>
                    <a:pt x="19" y="943"/>
                    <a:pt x="19" y="937"/>
                  </a:cubicBezTo>
                  <a:cubicBezTo>
                    <a:pt x="18" y="936"/>
                    <a:pt x="17" y="935"/>
                    <a:pt x="17" y="935"/>
                  </a:cubicBezTo>
                  <a:cubicBezTo>
                    <a:pt x="19" y="934"/>
                    <a:pt x="24" y="939"/>
                    <a:pt x="26" y="940"/>
                  </a:cubicBezTo>
                  <a:cubicBezTo>
                    <a:pt x="31" y="943"/>
                    <a:pt x="33" y="948"/>
                    <a:pt x="39" y="944"/>
                  </a:cubicBezTo>
                  <a:cubicBezTo>
                    <a:pt x="40" y="942"/>
                    <a:pt x="38" y="941"/>
                    <a:pt x="37" y="940"/>
                  </a:cubicBezTo>
                  <a:cubicBezTo>
                    <a:pt x="39" y="939"/>
                    <a:pt x="44" y="942"/>
                    <a:pt x="45" y="944"/>
                  </a:cubicBezTo>
                  <a:cubicBezTo>
                    <a:pt x="46" y="946"/>
                    <a:pt x="44" y="950"/>
                    <a:pt x="43" y="952"/>
                  </a:cubicBezTo>
                  <a:cubicBezTo>
                    <a:pt x="41" y="960"/>
                    <a:pt x="33" y="966"/>
                    <a:pt x="31" y="974"/>
                  </a:cubicBezTo>
                  <a:cubicBezTo>
                    <a:pt x="30" y="976"/>
                    <a:pt x="32" y="979"/>
                    <a:pt x="28" y="979"/>
                  </a:cubicBezTo>
                  <a:cubicBezTo>
                    <a:pt x="25" y="979"/>
                    <a:pt x="25" y="975"/>
                    <a:pt x="20" y="975"/>
                  </a:cubicBezTo>
                  <a:cubicBezTo>
                    <a:pt x="18" y="975"/>
                    <a:pt x="12" y="975"/>
                    <a:pt x="12" y="979"/>
                  </a:cubicBezTo>
                  <a:cubicBezTo>
                    <a:pt x="13" y="979"/>
                    <a:pt x="14" y="979"/>
                    <a:pt x="14" y="979"/>
                  </a:cubicBezTo>
                  <a:cubicBezTo>
                    <a:pt x="14" y="983"/>
                    <a:pt x="14" y="985"/>
                    <a:pt x="11" y="988"/>
                  </a:cubicBezTo>
                  <a:cubicBezTo>
                    <a:pt x="6" y="994"/>
                    <a:pt x="9" y="1000"/>
                    <a:pt x="7" y="1007"/>
                  </a:cubicBezTo>
                  <a:cubicBezTo>
                    <a:pt x="7" y="1009"/>
                    <a:pt x="6" y="1010"/>
                    <a:pt x="6" y="1013"/>
                  </a:cubicBezTo>
                  <a:cubicBezTo>
                    <a:pt x="6" y="1014"/>
                    <a:pt x="8" y="1016"/>
                    <a:pt x="7" y="1018"/>
                  </a:cubicBezTo>
                  <a:cubicBezTo>
                    <a:pt x="7" y="1021"/>
                    <a:pt x="5" y="1021"/>
                    <a:pt x="4" y="1023"/>
                  </a:cubicBezTo>
                  <a:cubicBezTo>
                    <a:pt x="3" y="1025"/>
                    <a:pt x="3" y="1027"/>
                    <a:pt x="3" y="1029"/>
                  </a:cubicBezTo>
                  <a:cubicBezTo>
                    <a:pt x="2" y="1034"/>
                    <a:pt x="4" y="1039"/>
                    <a:pt x="10" y="1038"/>
                  </a:cubicBezTo>
                  <a:cubicBezTo>
                    <a:pt x="11" y="1046"/>
                    <a:pt x="3" y="1053"/>
                    <a:pt x="4" y="1061"/>
                  </a:cubicBezTo>
                  <a:cubicBezTo>
                    <a:pt x="9" y="1061"/>
                    <a:pt x="14" y="1064"/>
                    <a:pt x="20" y="1065"/>
                  </a:cubicBezTo>
                  <a:cubicBezTo>
                    <a:pt x="23" y="1066"/>
                    <a:pt x="26" y="1066"/>
                    <a:pt x="27" y="1069"/>
                  </a:cubicBezTo>
                  <a:cubicBezTo>
                    <a:pt x="27" y="1074"/>
                    <a:pt x="24" y="1072"/>
                    <a:pt x="22" y="1071"/>
                  </a:cubicBezTo>
                  <a:cubicBezTo>
                    <a:pt x="19" y="1070"/>
                    <a:pt x="15" y="1069"/>
                    <a:pt x="13" y="1071"/>
                  </a:cubicBezTo>
                  <a:cubicBezTo>
                    <a:pt x="12" y="1073"/>
                    <a:pt x="13" y="1074"/>
                    <a:pt x="13" y="1076"/>
                  </a:cubicBezTo>
                  <a:cubicBezTo>
                    <a:pt x="12" y="1078"/>
                    <a:pt x="10" y="1079"/>
                    <a:pt x="10" y="1081"/>
                  </a:cubicBezTo>
                  <a:cubicBezTo>
                    <a:pt x="9" y="1084"/>
                    <a:pt x="10" y="1086"/>
                    <a:pt x="9" y="1090"/>
                  </a:cubicBezTo>
                  <a:cubicBezTo>
                    <a:pt x="8" y="1094"/>
                    <a:pt x="8" y="1096"/>
                    <a:pt x="10" y="1100"/>
                  </a:cubicBezTo>
                  <a:cubicBezTo>
                    <a:pt x="12" y="1103"/>
                    <a:pt x="13" y="1104"/>
                    <a:pt x="14" y="1100"/>
                  </a:cubicBezTo>
                  <a:cubicBezTo>
                    <a:pt x="16" y="1097"/>
                    <a:pt x="16" y="1095"/>
                    <a:pt x="18" y="1092"/>
                  </a:cubicBezTo>
                  <a:cubicBezTo>
                    <a:pt x="20" y="1090"/>
                    <a:pt x="23" y="1087"/>
                    <a:pt x="24" y="1084"/>
                  </a:cubicBezTo>
                  <a:cubicBezTo>
                    <a:pt x="26" y="1082"/>
                    <a:pt x="25" y="1077"/>
                    <a:pt x="29" y="1077"/>
                  </a:cubicBezTo>
                  <a:cubicBezTo>
                    <a:pt x="28" y="1078"/>
                    <a:pt x="28" y="1079"/>
                    <a:pt x="28" y="1081"/>
                  </a:cubicBezTo>
                  <a:cubicBezTo>
                    <a:pt x="29" y="1081"/>
                    <a:pt x="31" y="1082"/>
                    <a:pt x="32" y="1083"/>
                  </a:cubicBezTo>
                  <a:cubicBezTo>
                    <a:pt x="25" y="1086"/>
                    <a:pt x="32" y="1089"/>
                    <a:pt x="32" y="1095"/>
                  </a:cubicBezTo>
                  <a:cubicBezTo>
                    <a:pt x="30" y="1093"/>
                    <a:pt x="24" y="1094"/>
                    <a:pt x="22" y="1095"/>
                  </a:cubicBezTo>
                  <a:cubicBezTo>
                    <a:pt x="17" y="1096"/>
                    <a:pt x="20" y="1099"/>
                    <a:pt x="21" y="1103"/>
                  </a:cubicBezTo>
                  <a:cubicBezTo>
                    <a:pt x="23" y="1107"/>
                    <a:pt x="21" y="1108"/>
                    <a:pt x="21" y="1112"/>
                  </a:cubicBezTo>
                  <a:cubicBezTo>
                    <a:pt x="21" y="1114"/>
                    <a:pt x="22" y="1116"/>
                    <a:pt x="21" y="1118"/>
                  </a:cubicBezTo>
                  <a:cubicBezTo>
                    <a:pt x="21" y="1120"/>
                    <a:pt x="19" y="1121"/>
                    <a:pt x="18" y="1123"/>
                  </a:cubicBezTo>
                  <a:cubicBezTo>
                    <a:pt x="17" y="1124"/>
                    <a:pt x="17" y="1126"/>
                    <a:pt x="16" y="1127"/>
                  </a:cubicBezTo>
                  <a:cubicBezTo>
                    <a:pt x="16" y="1128"/>
                    <a:pt x="11" y="1137"/>
                    <a:pt x="13" y="1137"/>
                  </a:cubicBezTo>
                  <a:cubicBezTo>
                    <a:pt x="15" y="1137"/>
                    <a:pt x="17" y="1135"/>
                    <a:pt x="19" y="1134"/>
                  </a:cubicBezTo>
                  <a:cubicBezTo>
                    <a:pt x="20" y="1133"/>
                    <a:pt x="20" y="1132"/>
                    <a:pt x="22" y="1132"/>
                  </a:cubicBezTo>
                  <a:cubicBezTo>
                    <a:pt x="23" y="1132"/>
                    <a:pt x="24" y="1133"/>
                    <a:pt x="25" y="1133"/>
                  </a:cubicBezTo>
                  <a:cubicBezTo>
                    <a:pt x="29" y="1133"/>
                    <a:pt x="32" y="1127"/>
                    <a:pt x="35" y="1124"/>
                  </a:cubicBezTo>
                  <a:cubicBezTo>
                    <a:pt x="36" y="1122"/>
                    <a:pt x="38" y="1119"/>
                    <a:pt x="40" y="1119"/>
                  </a:cubicBezTo>
                  <a:cubicBezTo>
                    <a:pt x="42" y="1119"/>
                    <a:pt x="44" y="1120"/>
                    <a:pt x="43" y="1123"/>
                  </a:cubicBezTo>
                  <a:cubicBezTo>
                    <a:pt x="42" y="1124"/>
                    <a:pt x="37" y="1124"/>
                    <a:pt x="37" y="1127"/>
                  </a:cubicBezTo>
                  <a:cubicBezTo>
                    <a:pt x="38" y="1129"/>
                    <a:pt x="43" y="1129"/>
                    <a:pt x="45" y="1129"/>
                  </a:cubicBezTo>
                  <a:cubicBezTo>
                    <a:pt x="45" y="1129"/>
                    <a:pt x="45" y="1130"/>
                    <a:pt x="45" y="1130"/>
                  </a:cubicBezTo>
                  <a:cubicBezTo>
                    <a:pt x="50" y="1130"/>
                    <a:pt x="48" y="1134"/>
                    <a:pt x="46" y="1137"/>
                  </a:cubicBezTo>
                  <a:cubicBezTo>
                    <a:pt x="42" y="1141"/>
                    <a:pt x="39" y="1138"/>
                    <a:pt x="34" y="1140"/>
                  </a:cubicBezTo>
                  <a:cubicBezTo>
                    <a:pt x="35" y="1141"/>
                    <a:pt x="35" y="1143"/>
                    <a:pt x="36" y="1144"/>
                  </a:cubicBezTo>
                  <a:cubicBezTo>
                    <a:pt x="37" y="1146"/>
                    <a:pt x="39" y="1147"/>
                    <a:pt x="40" y="1149"/>
                  </a:cubicBezTo>
                  <a:cubicBezTo>
                    <a:pt x="40" y="1152"/>
                    <a:pt x="38" y="1155"/>
                    <a:pt x="37" y="1158"/>
                  </a:cubicBezTo>
                  <a:cubicBezTo>
                    <a:pt x="36" y="1162"/>
                    <a:pt x="38" y="1163"/>
                    <a:pt x="39" y="1167"/>
                  </a:cubicBezTo>
                  <a:cubicBezTo>
                    <a:pt x="41" y="1170"/>
                    <a:pt x="40" y="1174"/>
                    <a:pt x="41" y="1176"/>
                  </a:cubicBezTo>
                  <a:cubicBezTo>
                    <a:pt x="42" y="1178"/>
                    <a:pt x="44" y="1176"/>
                    <a:pt x="44" y="1179"/>
                  </a:cubicBezTo>
                  <a:cubicBezTo>
                    <a:pt x="44" y="1180"/>
                    <a:pt x="41" y="1180"/>
                    <a:pt x="42" y="1182"/>
                  </a:cubicBezTo>
                  <a:cubicBezTo>
                    <a:pt x="45" y="1183"/>
                    <a:pt x="45" y="1182"/>
                    <a:pt x="48" y="1184"/>
                  </a:cubicBezTo>
                  <a:cubicBezTo>
                    <a:pt x="50" y="1186"/>
                    <a:pt x="51" y="1186"/>
                    <a:pt x="55" y="1186"/>
                  </a:cubicBezTo>
                  <a:cubicBezTo>
                    <a:pt x="58" y="1192"/>
                    <a:pt x="51" y="1189"/>
                    <a:pt x="50" y="1192"/>
                  </a:cubicBezTo>
                  <a:cubicBezTo>
                    <a:pt x="50" y="1196"/>
                    <a:pt x="58" y="1192"/>
                    <a:pt x="58" y="1196"/>
                  </a:cubicBezTo>
                  <a:cubicBezTo>
                    <a:pt x="62" y="1195"/>
                    <a:pt x="66" y="1203"/>
                    <a:pt x="68" y="1206"/>
                  </a:cubicBezTo>
                  <a:cubicBezTo>
                    <a:pt x="71" y="1210"/>
                    <a:pt x="75" y="1213"/>
                    <a:pt x="80" y="1216"/>
                  </a:cubicBezTo>
                  <a:cubicBezTo>
                    <a:pt x="86" y="1220"/>
                    <a:pt x="93" y="1224"/>
                    <a:pt x="100" y="1228"/>
                  </a:cubicBezTo>
                  <a:cubicBezTo>
                    <a:pt x="103" y="1230"/>
                    <a:pt x="106" y="1231"/>
                    <a:pt x="110" y="1232"/>
                  </a:cubicBezTo>
                  <a:cubicBezTo>
                    <a:pt x="114" y="1233"/>
                    <a:pt x="116" y="1236"/>
                    <a:pt x="120" y="1236"/>
                  </a:cubicBezTo>
                  <a:cubicBezTo>
                    <a:pt x="128" y="1237"/>
                    <a:pt x="129" y="1228"/>
                    <a:pt x="129" y="1222"/>
                  </a:cubicBezTo>
                  <a:cubicBezTo>
                    <a:pt x="129" y="1219"/>
                    <a:pt x="130" y="1217"/>
                    <a:pt x="130" y="1214"/>
                  </a:cubicBezTo>
                  <a:cubicBezTo>
                    <a:pt x="131" y="1211"/>
                    <a:pt x="129" y="1209"/>
                    <a:pt x="131" y="1206"/>
                  </a:cubicBezTo>
                  <a:cubicBezTo>
                    <a:pt x="131" y="1203"/>
                    <a:pt x="132" y="1200"/>
                    <a:pt x="133" y="1198"/>
                  </a:cubicBezTo>
                  <a:cubicBezTo>
                    <a:pt x="134" y="1195"/>
                    <a:pt x="137" y="1193"/>
                    <a:pt x="137" y="1191"/>
                  </a:cubicBezTo>
                  <a:cubicBezTo>
                    <a:pt x="136" y="1191"/>
                    <a:pt x="135" y="1191"/>
                    <a:pt x="134" y="1191"/>
                  </a:cubicBezTo>
                  <a:cubicBezTo>
                    <a:pt x="135" y="1186"/>
                    <a:pt x="138" y="1186"/>
                    <a:pt x="141" y="1185"/>
                  </a:cubicBezTo>
                  <a:cubicBezTo>
                    <a:pt x="145" y="1184"/>
                    <a:pt x="148" y="1182"/>
                    <a:pt x="152" y="1180"/>
                  </a:cubicBezTo>
                  <a:cubicBezTo>
                    <a:pt x="157" y="1177"/>
                    <a:pt x="164" y="1178"/>
                    <a:pt x="168" y="1172"/>
                  </a:cubicBezTo>
                  <a:cubicBezTo>
                    <a:pt x="171" y="1166"/>
                    <a:pt x="174" y="1162"/>
                    <a:pt x="181" y="1165"/>
                  </a:cubicBezTo>
                  <a:cubicBezTo>
                    <a:pt x="186" y="1167"/>
                    <a:pt x="192" y="1170"/>
                    <a:pt x="198" y="1169"/>
                  </a:cubicBezTo>
                  <a:cubicBezTo>
                    <a:pt x="191" y="1164"/>
                    <a:pt x="182" y="1162"/>
                    <a:pt x="173" y="1160"/>
                  </a:cubicBezTo>
                  <a:cubicBezTo>
                    <a:pt x="163" y="1157"/>
                    <a:pt x="157" y="1154"/>
                    <a:pt x="147" y="1154"/>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6" name="Freeform 491"/>
            <p:cNvSpPr>
              <a:spLocks/>
            </p:cNvSpPr>
            <p:nvPr/>
          </p:nvSpPr>
          <p:spPr bwMode="auto">
            <a:xfrm>
              <a:off x="17011650" y="10585451"/>
              <a:ext cx="2006600" cy="3933825"/>
            </a:xfrm>
            <a:custGeom>
              <a:avLst/>
              <a:gdLst>
                <a:gd name="T0" fmla="*/ 511 w 535"/>
                <a:gd name="T1" fmla="*/ 111 h 1049"/>
                <a:gd name="T2" fmla="*/ 480 w 535"/>
                <a:gd name="T3" fmla="*/ 164 h 1049"/>
                <a:gd name="T4" fmla="*/ 427 w 535"/>
                <a:gd name="T5" fmla="*/ 162 h 1049"/>
                <a:gd name="T6" fmla="*/ 418 w 535"/>
                <a:gd name="T7" fmla="*/ 126 h 1049"/>
                <a:gd name="T8" fmla="*/ 368 w 535"/>
                <a:gd name="T9" fmla="*/ 66 h 1049"/>
                <a:gd name="T10" fmla="*/ 291 w 535"/>
                <a:gd name="T11" fmla="*/ 6 h 1049"/>
                <a:gd name="T12" fmla="*/ 218 w 535"/>
                <a:gd name="T13" fmla="*/ 9 h 1049"/>
                <a:gd name="T14" fmla="*/ 174 w 535"/>
                <a:gd name="T15" fmla="*/ 30 h 1049"/>
                <a:gd name="T16" fmla="*/ 149 w 535"/>
                <a:gd name="T17" fmla="*/ 74 h 1049"/>
                <a:gd name="T18" fmla="*/ 138 w 535"/>
                <a:gd name="T19" fmla="*/ 113 h 1049"/>
                <a:gd name="T20" fmla="*/ 140 w 535"/>
                <a:gd name="T21" fmla="*/ 156 h 1049"/>
                <a:gd name="T22" fmla="*/ 124 w 535"/>
                <a:gd name="T23" fmla="*/ 171 h 1049"/>
                <a:gd name="T24" fmla="*/ 103 w 535"/>
                <a:gd name="T25" fmla="*/ 215 h 1049"/>
                <a:gd name="T26" fmla="*/ 100 w 535"/>
                <a:gd name="T27" fmla="*/ 254 h 1049"/>
                <a:gd name="T28" fmla="*/ 84 w 535"/>
                <a:gd name="T29" fmla="*/ 288 h 1049"/>
                <a:gd name="T30" fmla="*/ 92 w 535"/>
                <a:gd name="T31" fmla="*/ 317 h 1049"/>
                <a:gd name="T32" fmla="*/ 103 w 535"/>
                <a:gd name="T33" fmla="*/ 351 h 1049"/>
                <a:gd name="T34" fmla="*/ 90 w 535"/>
                <a:gd name="T35" fmla="*/ 400 h 1049"/>
                <a:gd name="T36" fmla="*/ 75 w 535"/>
                <a:gd name="T37" fmla="*/ 450 h 1049"/>
                <a:gd name="T38" fmla="*/ 69 w 535"/>
                <a:gd name="T39" fmla="*/ 498 h 1049"/>
                <a:gd name="T40" fmla="*/ 69 w 535"/>
                <a:gd name="T41" fmla="*/ 529 h 1049"/>
                <a:gd name="T42" fmla="*/ 54 w 535"/>
                <a:gd name="T43" fmla="*/ 562 h 1049"/>
                <a:gd name="T44" fmla="*/ 47 w 535"/>
                <a:gd name="T45" fmla="*/ 595 h 1049"/>
                <a:gd name="T46" fmla="*/ 46 w 535"/>
                <a:gd name="T47" fmla="*/ 647 h 1049"/>
                <a:gd name="T48" fmla="*/ 49 w 535"/>
                <a:gd name="T49" fmla="*/ 694 h 1049"/>
                <a:gd name="T50" fmla="*/ 58 w 535"/>
                <a:gd name="T51" fmla="*/ 730 h 1049"/>
                <a:gd name="T52" fmla="*/ 43 w 535"/>
                <a:gd name="T53" fmla="*/ 744 h 1049"/>
                <a:gd name="T54" fmla="*/ 52 w 535"/>
                <a:gd name="T55" fmla="*/ 773 h 1049"/>
                <a:gd name="T56" fmla="*/ 54 w 535"/>
                <a:gd name="T57" fmla="*/ 812 h 1049"/>
                <a:gd name="T58" fmla="*/ 35 w 535"/>
                <a:gd name="T59" fmla="*/ 854 h 1049"/>
                <a:gd name="T60" fmla="*/ 27 w 535"/>
                <a:gd name="T61" fmla="*/ 903 h 1049"/>
                <a:gd name="T62" fmla="*/ 12 w 535"/>
                <a:gd name="T63" fmla="*/ 965 h 1049"/>
                <a:gd name="T64" fmla="*/ 39 w 535"/>
                <a:gd name="T65" fmla="*/ 988 h 1049"/>
                <a:gd name="T66" fmla="*/ 37 w 535"/>
                <a:gd name="T67" fmla="*/ 1018 h 1049"/>
                <a:gd name="T68" fmla="*/ 91 w 535"/>
                <a:gd name="T69" fmla="*/ 1034 h 1049"/>
                <a:gd name="T70" fmla="*/ 137 w 535"/>
                <a:gd name="T71" fmla="*/ 1037 h 1049"/>
                <a:gd name="T72" fmla="*/ 158 w 535"/>
                <a:gd name="T73" fmla="*/ 944 h 1049"/>
                <a:gd name="T74" fmla="*/ 210 w 535"/>
                <a:gd name="T75" fmla="*/ 856 h 1049"/>
                <a:gd name="T76" fmla="*/ 177 w 535"/>
                <a:gd name="T77" fmla="*/ 818 h 1049"/>
                <a:gd name="T78" fmla="*/ 203 w 535"/>
                <a:gd name="T79" fmla="*/ 752 h 1049"/>
                <a:gd name="T80" fmla="*/ 226 w 535"/>
                <a:gd name="T81" fmla="*/ 715 h 1049"/>
                <a:gd name="T82" fmla="*/ 242 w 535"/>
                <a:gd name="T83" fmla="*/ 680 h 1049"/>
                <a:gd name="T84" fmla="*/ 249 w 535"/>
                <a:gd name="T85" fmla="*/ 660 h 1049"/>
                <a:gd name="T86" fmla="*/ 269 w 535"/>
                <a:gd name="T87" fmla="*/ 651 h 1049"/>
                <a:gd name="T88" fmla="*/ 246 w 535"/>
                <a:gd name="T89" fmla="*/ 656 h 1049"/>
                <a:gd name="T90" fmla="*/ 249 w 535"/>
                <a:gd name="T91" fmla="*/ 603 h 1049"/>
                <a:gd name="T92" fmla="*/ 307 w 535"/>
                <a:gd name="T93" fmla="*/ 566 h 1049"/>
                <a:gd name="T94" fmla="*/ 305 w 535"/>
                <a:gd name="T95" fmla="*/ 530 h 1049"/>
                <a:gd name="T96" fmla="*/ 397 w 535"/>
                <a:gd name="T97" fmla="*/ 524 h 1049"/>
                <a:gd name="T98" fmla="*/ 434 w 535"/>
                <a:gd name="T99" fmla="*/ 494 h 1049"/>
                <a:gd name="T100" fmla="*/ 436 w 535"/>
                <a:gd name="T101" fmla="*/ 435 h 1049"/>
                <a:gd name="T102" fmla="*/ 407 w 535"/>
                <a:gd name="T103" fmla="*/ 363 h 1049"/>
                <a:gd name="T104" fmla="*/ 416 w 535"/>
                <a:gd name="T105" fmla="*/ 309 h 1049"/>
                <a:gd name="T106" fmla="*/ 431 w 535"/>
                <a:gd name="T107" fmla="*/ 252 h 1049"/>
                <a:gd name="T108" fmla="*/ 458 w 535"/>
                <a:gd name="T109" fmla="*/ 215 h 1049"/>
                <a:gd name="T110" fmla="*/ 512 w 535"/>
                <a:gd name="T111" fmla="*/ 167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5" h="1049">
                  <a:moveTo>
                    <a:pt x="534" y="130"/>
                  </a:moveTo>
                  <a:cubicBezTo>
                    <a:pt x="533" y="125"/>
                    <a:pt x="531" y="123"/>
                    <a:pt x="529" y="120"/>
                  </a:cubicBezTo>
                  <a:cubicBezTo>
                    <a:pt x="527" y="117"/>
                    <a:pt x="527" y="111"/>
                    <a:pt x="523" y="110"/>
                  </a:cubicBezTo>
                  <a:cubicBezTo>
                    <a:pt x="519" y="109"/>
                    <a:pt x="515" y="113"/>
                    <a:pt x="511" y="111"/>
                  </a:cubicBezTo>
                  <a:cubicBezTo>
                    <a:pt x="509" y="118"/>
                    <a:pt x="509" y="124"/>
                    <a:pt x="508" y="132"/>
                  </a:cubicBezTo>
                  <a:cubicBezTo>
                    <a:pt x="507" y="137"/>
                    <a:pt x="503" y="143"/>
                    <a:pt x="499" y="146"/>
                  </a:cubicBezTo>
                  <a:cubicBezTo>
                    <a:pt x="495" y="150"/>
                    <a:pt x="489" y="151"/>
                    <a:pt x="486" y="154"/>
                  </a:cubicBezTo>
                  <a:cubicBezTo>
                    <a:pt x="483" y="156"/>
                    <a:pt x="483" y="163"/>
                    <a:pt x="480" y="164"/>
                  </a:cubicBezTo>
                  <a:cubicBezTo>
                    <a:pt x="476" y="166"/>
                    <a:pt x="473" y="162"/>
                    <a:pt x="469" y="163"/>
                  </a:cubicBezTo>
                  <a:cubicBezTo>
                    <a:pt x="465" y="164"/>
                    <a:pt x="465" y="168"/>
                    <a:pt x="461" y="169"/>
                  </a:cubicBezTo>
                  <a:cubicBezTo>
                    <a:pt x="460" y="170"/>
                    <a:pt x="453" y="167"/>
                    <a:pt x="451" y="167"/>
                  </a:cubicBezTo>
                  <a:cubicBezTo>
                    <a:pt x="442" y="166"/>
                    <a:pt x="435" y="165"/>
                    <a:pt x="427" y="162"/>
                  </a:cubicBezTo>
                  <a:cubicBezTo>
                    <a:pt x="417" y="159"/>
                    <a:pt x="411" y="162"/>
                    <a:pt x="402" y="162"/>
                  </a:cubicBezTo>
                  <a:cubicBezTo>
                    <a:pt x="399" y="157"/>
                    <a:pt x="405" y="154"/>
                    <a:pt x="408" y="151"/>
                  </a:cubicBezTo>
                  <a:cubicBezTo>
                    <a:pt x="411" y="147"/>
                    <a:pt x="412" y="144"/>
                    <a:pt x="414" y="139"/>
                  </a:cubicBezTo>
                  <a:cubicBezTo>
                    <a:pt x="415" y="134"/>
                    <a:pt x="415" y="130"/>
                    <a:pt x="418" y="126"/>
                  </a:cubicBezTo>
                  <a:cubicBezTo>
                    <a:pt x="421" y="121"/>
                    <a:pt x="431" y="112"/>
                    <a:pt x="429" y="106"/>
                  </a:cubicBezTo>
                  <a:cubicBezTo>
                    <a:pt x="428" y="100"/>
                    <a:pt x="424" y="97"/>
                    <a:pt x="419" y="95"/>
                  </a:cubicBezTo>
                  <a:cubicBezTo>
                    <a:pt x="410" y="91"/>
                    <a:pt x="401" y="89"/>
                    <a:pt x="392" y="84"/>
                  </a:cubicBezTo>
                  <a:cubicBezTo>
                    <a:pt x="384" y="80"/>
                    <a:pt x="377" y="69"/>
                    <a:pt x="368" y="66"/>
                  </a:cubicBezTo>
                  <a:cubicBezTo>
                    <a:pt x="360" y="64"/>
                    <a:pt x="348" y="63"/>
                    <a:pt x="339" y="58"/>
                  </a:cubicBezTo>
                  <a:cubicBezTo>
                    <a:pt x="332" y="53"/>
                    <a:pt x="322" y="43"/>
                    <a:pt x="315" y="36"/>
                  </a:cubicBezTo>
                  <a:cubicBezTo>
                    <a:pt x="312" y="33"/>
                    <a:pt x="309" y="27"/>
                    <a:pt x="306" y="23"/>
                  </a:cubicBezTo>
                  <a:cubicBezTo>
                    <a:pt x="306" y="23"/>
                    <a:pt x="289" y="6"/>
                    <a:pt x="291" y="6"/>
                  </a:cubicBezTo>
                  <a:cubicBezTo>
                    <a:pt x="283" y="6"/>
                    <a:pt x="269" y="3"/>
                    <a:pt x="262" y="7"/>
                  </a:cubicBezTo>
                  <a:cubicBezTo>
                    <a:pt x="256" y="9"/>
                    <a:pt x="256" y="17"/>
                    <a:pt x="254" y="22"/>
                  </a:cubicBezTo>
                  <a:cubicBezTo>
                    <a:pt x="251" y="32"/>
                    <a:pt x="249" y="28"/>
                    <a:pt x="247" y="21"/>
                  </a:cubicBezTo>
                  <a:cubicBezTo>
                    <a:pt x="241" y="7"/>
                    <a:pt x="230" y="11"/>
                    <a:pt x="218" y="9"/>
                  </a:cubicBezTo>
                  <a:cubicBezTo>
                    <a:pt x="213" y="9"/>
                    <a:pt x="212" y="8"/>
                    <a:pt x="208" y="5"/>
                  </a:cubicBezTo>
                  <a:cubicBezTo>
                    <a:pt x="202" y="0"/>
                    <a:pt x="203" y="0"/>
                    <a:pt x="198" y="6"/>
                  </a:cubicBezTo>
                  <a:cubicBezTo>
                    <a:pt x="193" y="13"/>
                    <a:pt x="186" y="14"/>
                    <a:pt x="181" y="20"/>
                  </a:cubicBezTo>
                  <a:cubicBezTo>
                    <a:pt x="178" y="24"/>
                    <a:pt x="178" y="27"/>
                    <a:pt x="174" y="30"/>
                  </a:cubicBezTo>
                  <a:cubicBezTo>
                    <a:pt x="174" y="30"/>
                    <a:pt x="173" y="30"/>
                    <a:pt x="173" y="30"/>
                  </a:cubicBezTo>
                  <a:cubicBezTo>
                    <a:pt x="178" y="36"/>
                    <a:pt x="177" y="39"/>
                    <a:pt x="175" y="48"/>
                  </a:cubicBezTo>
                  <a:cubicBezTo>
                    <a:pt x="173" y="53"/>
                    <a:pt x="172" y="61"/>
                    <a:pt x="168" y="65"/>
                  </a:cubicBezTo>
                  <a:cubicBezTo>
                    <a:pt x="164" y="69"/>
                    <a:pt x="155" y="72"/>
                    <a:pt x="149" y="74"/>
                  </a:cubicBezTo>
                  <a:cubicBezTo>
                    <a:pt x="144" y="76"/>
                    <a:pt x="139" y="79"/>
                    <a:pt x="137" y="84"/>
                  </a:cubicBezTo>
                  <a:cubicBezTo>
                    <a:pt x="135" y="90"/>
                    <a:pt x="143" y="93"/>
                    <a:pt x="139" y="99"/>
                  </a:cubicBezTo>
                  <a:cubicBezTo>
                    <a:pt x="138" y="102"/>
                    <a:pt x="135" y="103"/>
                    <a:pt x="135" y="106"/>
                  </a:cubicBezTo>
                  <a:cubicBezTo>
                    <a:pt x="134" y="109"/>
                    <a:pt x="137" y="111"/>
                    <a:pt x="138" y="113"/>
                  </a:cubicBezTo>
                  <a:cubicBezTo>
                    <a:pt x="139" y="117"/>
                    <a:pt x="141" y="124"/>
                    <a:pt x="140" y="127"/>
                  </a:cubicBezTo>
                  <a:cubicBezTo>
                    <a:pt x="140" y="131"/>
                    <a:pt x="135" y="131"/>
                    <a:pt x="135" y="135"/>
                  </a:cubicBezTo>
                  <a:cubicBezTo>
                    <a:pt x="135" y="137"/>
                    <a:pt x="138" y="140"/>
                    <a:pt x="139" y="142"/>
                  </a:cubicBezTo>
                  <a:cubicBezTo>
                    <a:pt x="141" y="146"/>
                    <a:pt x="147" y="153"/>
                    <a:pt x="140" y="156"/>
                  </a:cubicBezTo>
                  <a:cubicBezTo>
                    <a:pt x="139" y="156"/>
                    <a:pt x="138" y="156"/>
                    <a:pt x="137" y="156"/>
                  </a:cubicBezTo>
                  <a:cubicBezTo>
                    <a:pt x="136" y="156"/>
                    <a:pt x="135" y="157"/>
                    <a:pt x="134" y="158"/>
                  </a:cubicBezTo>
                  <a:cubicBezTo>
                    <a:pt x="133" y="158"/>
                    <a:pt x="130" y="158"/>
                    <a:pt x="128" y="159"/>
                  </a:cubicBezTo>
                  <a:cubicBezTo>
                    <a:pt x="124" y="161"/>
                    <a:pt x="125" y="167"/>
                    <a:pt x="124" y="171"/>
                  </a:cubicBezTo>
                  <a:cubicBezTo>
                    <a:pt x="123" y="177"/>
                    <a:pt x="120" y="182"/>
                    <a:pt x="116" y="187"/>
                  </a:cubicBezTo>
                  <a:cubicBezTo>
                    <a:pt x="112" y="191"/>
                    <a:pt x="108" y="196"/>
                    <a:pt x="106" y="202"/>
                  </a:cubicBezTo>
                  <a:cubicBezTo>
                    <a:pt x="105" y="204"/>
                    <a:pt x="105" y="207"/>
                    <a:pt x="104" y="209"/>
                  </a:cubicBezTo>
                  <a:cubicBezTo>
                    <a:pt x="104" y="211"/>
                    <a:pt x="104" y="213"/>
                    <a:pt x="103" y="215"/>
                  </a:cubicBezTo>
                  <a:cubicBezTo>
                    <a:pt x="103" y="218"/>
                    <a:pt x="101" y="218"/>
                    <a:pt x="100" y="220"/>
                  </a:cubicBezTo>
                  <a:cubicBezTo>
                    <a:pt x="97" y="223"/>
                    <a:pt x="98" y="226"/>
                    <a:pt x="100" y="230"/>
                  </a:cubicBezTo>
                  <a:cubicBezTo>
                    <a:pt x="101" y="235"/>
                    <a:pt x="101" y="239"/>
                    <a:pt x="101" y="244"/>
                  </a:cubicBezTo>
                  <a:cubicBezTo>
                    <a:pt x="101" y="247"/>
                    <a:pt x="102" y="251"/>
                    <a:pt x="100" y="254"/>
                  </a:cubicBezTo>
                  <a:cubicBezTo>
                    <a:pt x="98" y="256"/>
                    <a:pt x="96" y="255"/>
                    <a:pt x="94" y="256"/>
                  </a:cubicBezTo>
                  <a:cubicBezTo>
                    <a:pt x="91" y="259"/>
                    <a:pt x="90" y="270"/>
                    <a:pt x="89" y="274"/>
                  </a:cubicBezTo>
                  <a:cubicBezTo>
                    <a:pt x="89" y="277"/>
                    <a:pt x="89" y="276"/>
                    <a:pt x="86" y="279"/>
                  </a:cubicBezTo>
                  <a:cubicBezTo>
                    <a:pt x="85" y="282"/>
                    <a:pt x="84" y="284"/>
                    <a:pt x="84" y="288"/>
                  </a:cubicBezTo>
                  <a:cubicBezTo>
                    <a:pt x="83" y="292"/>
                    <a:pt x="83" y="298"/>
                    <a:pt x="86" y="301"/>
                  </a:cubicBezTo>
                  <a:cubicBezTo>
                    <a:pt x="87" y="301"/>
                    <a:pt x="92" y="302"/>
                    <a:pt x="92" y="303"/>
                  </a:cubicBezTo>
                  <a:cubicBezTo>
                    <a:pt x="93" y="305"/>
                    <a:pt x="91" y="308"/>
                    <a:pt x="90" y="309"/>
                  </a:cubicBezTo>
                  <a:cubicBezTo>
                    <a:pt x="90" y="312"/>
                    <a:pt x="91" y="315"/>
                    <a:pt x="92" y="317"/>
                  </a:cubicBezTo>
                  <a:cubicBezTo>
                    <a:pt x="94" y="321"/>
                    <a:pt x="94" y="324"/>
                    <a:pt x="95" y="328"/>
                  </a:cubicBezTo>
                  <a:cubicBezTo>
                    <a:pt x="95" y="330"/>
                    <a:pt x="98" y="333"/>
                    <a:pt x="99" y="335"/>
                  </a:cubicBezTo>
                  <a:cubicBezTo>
                    <a:pt x="99" y="339"/>
                    <a:pt x="95" y="340"/>
                    <a:pt x="96" y="343"/>
                  </a:cubicBezTo>
                  <a:cubicBezTo>
                    <a:pt x="98" y="347"/>
                    <a:pt x="102" y="345"/>
                    <a:pt x="103" y="351"/>
                  </a:cubicBezTo>
                  <a:cubicBezTo>
                    <a:pt x="104" y="354"/>
                    <a:pt x="103" y="357"/>
                    <a:pt x="102" y="360"/>
                  </a:cubicBezTo>
                  <a:cubicBezTo>
                    <a:pt x="100" y="365"/>
                    <a:pt x="103" y="370"/>
                    <a:pt x="102" y="375"/>
                  </a:cubicBezTo>
                  <a:cubicBezTo>
                    <a:pt x="101" y="379"/>
                    <a:pt x="99" y="378"/>
                    <a:pt x="98" y="381"/>
                  </a:cubicBezTo>
                  <a:cubicBezTo>
                    <a:pt x="94" y="386"/>
                    <a:pt x="91" y="394"/>
                    <a:pt x="90" y="400"/>
                  </a:cubicBezTo>
                  <a:cubicBezTo>
                    <a:pt x="89" y="406"/>
                    <a:pt x="88" y="407"/>
                    <a:pt x="83" y="409"/>
                  </a:cubicBezTo>
                  <a:cubicBezTo>
                    <a:pt x="88" y="407"/>
                    <a:pt x="88" y="435"/>
                    <a:pt x="87" y="437"/>
                  </a:cubicBezTo>
                  <a:cubicBezTo>
                    <a:pt x="87" y="441"/>
                    <a:pt x="85" y="441"/>
                    <a:pt x="82" y="444"/>
                  </a:cubicBezTo>
                  <a:cubicBezTo>
                    <a:pt x="80" y="446"/>
                    <a:pt x="78" y="448"/>
                    <a:pt x="75" y="450"/>
                  </a:cubicBezTo>
                  <a:cubicBezTo>
                    <a:pt x="67" y="455"/>
                    <a:pt x="70" y="465"/>
                    <a:pt x="68" y="473"/>
                  </a:cubicBezTo>
                  <a:cubicBezTo>
                    <a:pt x="67" y="476"/>
                    <a:pt x="66" y="476"/>
                    <a:pt x="68" y="480"/>
                  </a:cubicBezTo>
                  <a:cubicBezTo>
                    <a:pt x="69" y="484"/>
                    <a:pt x="69" y="486"/>
                    <a:pt x="68" y="490"/>
                  </a:cubicBezTo>
                  <a:cubicBezTo>
                    <a:pt x="67" y="494"/>
                    <a:pt x="68" y="495"/>
                    <a:pt x="69" y="498"/>
                  </a:cubicBezTo>
                  <a:cubicBezTo>
                    <a:pt x="70" y="500"/>
                    <a:pt x="72" y="503"/>
                    <a:pt x="72" y="505"/>
                  </a:cubicBezTo>
                  <a:cubicBezTo>
                    <a:pt x="73" y="508"/>
                    <a:pt x="72" y="511"/>
                    <a:pt x="73" y="514"/>
                  </a:cubicBezTo>
                  <a:cubicBezTo>
                    <a:pt x="73" y="517"/>
                    <a:pt x="75" y="519"/>
                    <a:pt x="75" y="522"/>
                  </a:cubicBezTo>
                  <a:cubicBezTo>
                    <a:pt x="76" y="527"/>
                    <a:pt x="73" y="527"/>
                    <a:pt x="69" y="529"/>
                  </a:cubicBezTo>
                  <a:cubicBezTo>
                    <a:pt x="67" y="530"/>
                    <a:pt x="63" y="531"/>
                    <a:pt x="62" y="533"/>
                  </a:cubicBezTo>
                  <a:cubicBezTo>
                    <a:pt x="59" y="536"/>
                    <a:pt x="61" y="539"/>
                    <a:pt x="62" y="542"/>
                  </a:cubicBezTo>
                  <a:cubicBezTo>
                    <a:pt x="62" y="546"/>
                    <a:pt x="62" y="549"/>
                    <a:pt x="59" y="553"/>
                  </a:cubicBezTo>
                  <a:cubicBezTo>
                    <a:pt x="57" y="556"/>
                    <a:pt x="54" y="557"/>
                    <a:pt x="54" y="562"/>
                  </a:cubicBezTo>
                  <a:cubicBezTo>
                    <a:pt x="54" y="565"/>
                    <a:pt x="54" y="570"/>
                    <a:pt x="53" y="572"/>
                  </a:cubicBezTo>
                  <a:cubicBezTo>
                    <a:pt x="52" y="576"/>
                    <a:pt x="49" y="575"/>
                    <a:pt x="51" y="579"/>
                  </a:cubicBezTo>
                  <a:cubicBezTo>
                    <a:pt x="52" y="581"/>
                    <a:pt x="55" y="580"/>
                    <a:pt x="54" y="583"/>
                  </a:cubicBezTo>
                  <a:cubicBezTo>
                    <a:pt x="53" y="587"/>
                    <a:pt x="48" y="591"/>
                    <a:pt x="47" y="595"/>
                  </a:cubicBezTo>
                  <a:cubicBezTo>
                    <a:pt x="47" y="599"/>
                    <a:pt x="48" y="601"/>
                    <a:pt x="49" y="604"/>
                  </a:cubicBezTo>
                  <a:cubicBezTo>
                    <a:pt x="51" y="610"/>
                    <a:pt x="48" y="614"/>
                    <a:pt x="48" y="621"/>
                  </a:cubicBezTo>
                  <a:cubicBezTo>
                    <a:pt x="48" y="628"/>
                    <a:pt x="51" y="632"/>
                    <a:pt x="52" y="639"/>
                  </a:cubicBezTo>
                  <a:cubicBezTo>
                    <a:pt x="53" y="645"/>
                    <a:pt x="49" y="644"/>
                    <a:pt x="46" y="647"/>
                  </a:cubicBezTo>
                  <a:cubicBezTo>
                    <a:pt x="42" y="652"/>
                    <a:pt x="42" y="662"/>
                    <a:pt x="41" y="668"/>
                  </a:cubicBezTo>
                  <a:cubicBezTo>
                    <a:pt x="41" y="670"/>
                    <a:pt x="41" y="673"/>
                    <a:pt x="41" y="676"/>
                  </a:cubicBezTo>
                  <a:cubicBezTo>
                    <a:pt x="43" y="682"/>
                    <a:pt x="53" y="680"/>
                    <a:pt x="52" y="686"/>
                  </a:cubicBezTo>
                  <a:cubicBezTo>
                    <a:pt x="52" y="690"/>
                    <a:pt x="49" y="690"/>
                    <a:pt x="49" y="694"/>
                  </a:cubicBezTo>
                  <a:cubicBezTo>
                    <a:pt x="50" y="697"/>
                    <a:pt x="50" y="701"/>
                    <a:pt x="50" y="704"/>
                  </a:cubicBezTo>
                  <a:cubicBezTo>
                    <a:pt x="50" y="707"/>
                    <a:pt x="53" y="710"/>
                    <a:pt x="52" y="714"/>
                  </a:cubicBezTo>
                  <a:cubicBezTo>
                    <a:pt x="52" y="718"/>
                    <a:pt x="50" y="719"/>
                    <a:pt x="51" y="723"/>
                  </a:cubicBezTo>
                  <a:cubicBezTo>
                    <a:pt x="51" y="729"/>
                    <a:pt x="52" y="729"/>
                    <a:pt x="58" y="730"/>
                  </a:cubicBezTo>
                  <a:cubicBezTo>
                    <a:pt x="65" y="731"/>
                    <a:pt x="66" y="730"/>
                    <a:pt x="67" y="735"/>
                  </a:cubicBezTo>
                  <a:cubicBezTo>
                    <a:pt x="66" y="733"/>
                    <a:pt x="64" y="741"/>
                    <a:pt x="65" y="740"/>
                  </a:cubicBezTo>
                  <a:cubicBezTo>
                    <a:pt x="64" y="742"/>
                    <a:pt x="65" y="742"/>
                    <a:pt x="62" y="744"/>
                  </a:cubicBezTo>
                  <a:cubicBezTo>
                    <a:pt x="57" y="746"/>
                    <a:pt x="49" y="742"/>
                    <a:pt x="43" y="744"/>
                  </a:cubicBezTo>
                  <a:cubicBezTo>
                    <a:pt x="43" y="748"/>
                    <a:pt x="48" y="748"/>
                    <a:pt x="52" y="749"/>
                  </a:cubicBezTo>
                  <a:cubicBezTo>
                    <a:pt x="54" y="750"/>
                    <a:pt x="57" y="750"/>
                    <a:pt x="58" y="752"/>
                  </a:cubicBezTo>
                  <a:cubicBezTo>
                    <a:pt x="60" y="754"/>
                    <a:pt x="62" y="762"/>
                    <a:pt x="61" y="764"/>
                  </a:cubicBezTo>
                  <a:cubicBezTo>
                    <a:pt x="60" y="768"/>
                    <a:pt x="54" y="769"/>
                    <a:pt x="52" y="773"/>
                  </a:cubicBezTo>
                  <a:cubicBezTo>
                    <a:pt x="51" y="778"/>
                    <a:pt x="52" y="780"/>
                    <a:pt x="53" y="784"/>
                  </a:cubicBezTo>
                  <a:cubicBezTo>
                    <a:pt x="55" y="789"/>
                    <a:pt x="55" y="788"/>
                    <a:pt x="52" y="793"/>
                  </a:cubicBezTo>
                  <a:cubicBezTo>
                    <a:pt x="48" y="798"/>
                    <a:pt x="49" y="796"/>
                    <a:pt x="51" y="802"/>
                  </a:cubicBezTo>
                  <a:cubicBezTo>
                    <a:pt x="52" y="804"/>
                    <a:pt x="54" y="810"/>
                    <a:pt x="54" y="812"/>
                  </a:cubicBezTo>
                  <a:cubicBezTo>
                    <a:pt x="55" y="820"/>
                    <a:pt x="45" y="822"/>
                    <a:pt x="46" y="830"/>
                  </a:cubicBezTo>
                  <a:cubicBezTo>
                    <a:pt x="46" y="832"/>
                    <a:pt x="48" y="834"/>
                    <a:pt x="47" y="837"/>
                  </a:cubicBezTo>
                  <a:cubicBezTo>
                    <a:pt x="41" y="837"/>
                    <a:pt x="42" y="845"/>
                    <a:pt x="35" y="846"/>
                  </a:cubicBezTo>
                  <a:cubicBezTo>
                    <a:pt x="35" y="848"/>
                    <a:pt x="36" y="852"/>
                    <a:pt x="35" y="854"/>
                  </a:cubicBezTo>
                  <a:cubicBezTo>
                    <a:pt x="34" y="857"/>
                    <a:pt x="31" y="859"/>
                    <a:pt x="31" y="862"/>
                  </a:cubicBezTo>
                  <a:cubicBezTo>
                    <a:pt x="30" y="867"/>
                    <a:pt x="35" y="867"/>
                    <a:pt x="36" y="871"/>
                  </a:cubicBezTo>
                  <a:cubicBezTo>
                    <a:pt x="38" y="876"/>
                    <a:pt x="32" y="882"/>
                    <a:pt x="31" y="886"/>
                  </a:cubicBezTo>
                  <a:cubicBezTo>
                    <a:pt x="28" y="891"/>
                    <a:pt x="31" y="898"/>
                    <a:pt x="27" y="903"/>
                  </a:cubicBezTo>
                  <a:cubicBezTo>
                    <a:pt x="23" y="909"/>
                    <a:pt x="18" y="907"/>
                    <a:pt x="15" y="915"/>
                  </a:cubicBezTo>
                  <a:cubicBezTo>
                    <a:pt x="13" y="920"/>
                    <a:pt x="14" y="919"/>
                    <a:pt x="10" y="921"/>
                  </a:cubicBezTo>
                  <a:cubicBezTo>
                    <a:pt x="0" y="928"/>
                    <a:pt x="1" y="947"/>
                    <a:pt x="7" y="956"/>
                  </a:cubicBezTo>
                  <a:cubicBezTo>
                    <a:pt x="9" y="961"/>
                    <a:pt x="11" y="960"/>
                    <a:pt x="12" y="965"/>
                  </a:cubicBezTo>
                  <a:cubicBezTo>
                    <a:pt x="12" y="968"/>
                    <a:pt x="12" y="971"/>
                    <a:pt x="13" y="974"/>
                  </a:cubicBezTo>
                  <a:cubicBezTo>
                    <a:pt x="15" y="985"/>
                    <a:pt x="19" y="979"/>
                    <a:pt x="25" y="974"/>
                  </a:cubicBezTo>
                  <a:cubicBezTo>
                    <a:pt x="25" y="975"/>
                    <a:pt x="35" y="975"/>
                    <a:pt x="36" y="976"/>
                  </a:cubicBezTo>
                  <a:cubicBezTo>
                    <a:pt x="39" y="978"/>
                    <a:pt x="40" y="984"/>
                    <a:pt x="39" y="988"/>
                  </a:cubicBezTo>
                  <a:cubicBezTo>
                    <a:pt x="38" y="990"/>
                    <a:pt x="35" y="990"/>
                    <a:pt x="35" y="992"/>
                  </a:cubicBezTo>
                  <a:cubicBezTo>
                    <a:pt x="34" y="994"/>
                    <a:pt x="36" y="997"/>
                    <a:pt x="37" y="999"/>
                  </a:cubicBezTo>
                  <a:cubicBezTo>
                    <a:pt x="38" y="1004"/>
                    <a:pt x="39" y="1003"/>
                    <a:pt x="37" y="1009"/>
                  </a:cubicBezTo>
                  <a:cubicBezTo>
                    <a:pt x="35" y="1015"/>
                    <a:pt x="34" y="1013"/>
                    <a:pt x="37" y="1018"/>
                  </a:cubicBezTo>
                  <a:cubicBezTo>
                    <a:pt x="39" y="1021"/>
                    <a:pt x="42" y="1023"/>
                    <a:pt x="44" y="1026"/>
                  </a:cubicBezTo>
                  <a:cubicBezTo>
                    <a:pt x="47" y="1031"/>
                    <a:pt x="44" y="1032"/>
                    <a:pt x="51" y="1033"/>
                  </a:cubicBezTo>
                  <a:cubicBezTo>
                    <a:pt x="54" y="1033"/>
                    <a:pt x="59" y="1033"/>
                    <a:pt x="62" y="1033"/>
                  </a:cubicBezTo>
                  <a:cubicBezTo>
                    <a:pt x="71" y="1034"/>
                    <a:pt x="81" y="1034"/>
                    <a:pt x="91" y="1034"/>
                  </a:cubicBezTo>
                  <a:cubicBezTo>
                    <a:pt x="101" y="1034"/>
                    <a:pt x="107" y="1037"/>
                    <a:pt x="117" y="1040"/>
                  </a:cubicBezTo>
                  <a:cubicBezTo>
                    <a:pt x="126" y="1042"/>
                    <a:pt x="135" y="1044"/>
                    <a:pt x="142" y="1049"/>
                  </a:cubicBezTo>
                  <a:cubicBezTo>
                    <a:pt x="142" y="1049"/>
                    <a:pt x="142" y="1049"/>
                    <a:pt x="142" y="1049"/>
                  </a:cubicBezTo>
                  <a:cubicBezTo>
                    <a:pt x="143" y="1045"/>
                    <a:pt x="139" y="1041"/>
                    <a:pt x="137" y="1037"/>
                  </a:cubicBezTo>
                  <a:cubicBezTo>
                    <a:pt x="135" y="1033"/>
                    <a:pt x="133" y="1029"/>
                    <a:pt x="131" y="1024"/>
                  </a:cubicBezTo>
                  <a:cubicBezTo>
                    <a:pt x="124" y="1008"/>
                    <a:pt x="114" y="977"/>
                    <a:pt x="129" y="964"/>
                  </a:cubicBezTo>
                  <a:cubicBezTo>
                    <a:pt x="133" y="959"/>
                    <a:pt x="139" y="957"/>
                    <a:pt x="144" y="954"/>
                  </a:cubicBezTo>
                  <a:cubicBezTo>
                    <a:pt x="150" y="951"/>
                    <a:pt x="155" y="952"/>
                    <a:pt x="158" y="944"/>
                  </a:cubicBezTo>
                  <a:cubicBezTo>
                    <a:pt x="161" y="935"/>
                    <a:pt x="159" y="926"/>
                    <a:pt x="162" y="916"/>
                  </a:cubicBezTo>
                  <a:cubicBezTo>
                    <a:pt x="165" y="905"/>
                    <a:pt x="181" y="890"/>
                    <a:pt x="191" y="884"/>
                  </a:cubicBezTo>
                  <a:cubicBezTo>
                    <a:pt x="196" y="881"/>
                    <a:pt x="199" y="879"/>
                    <a:pt x="202" y="875"/>
                  </a:cubicBezTo>
                  <a:cubicBezTo>
                    <a:pt x="208" y="869"/>
                    <a:pt x="208" y="863"/>
                    <a:pt x="210" y="856"/>
                  </a:cubicBezTo>
                  <a:cubicBezTo>
                    <a:pt x="211" y="850"/>
                    <a:pt x="214" y="845"/>
                    <a:pt x="212" y="838"/>
                  </a:cubicBezTo>
                  <a:cubicBezTo>
                    <a:pt x="210" y="831"/>
                    <a:pt x="205" y="832"/>
                    <a:pt x="199" y="831"/>
                  </a:cubicBezTo>
                  <a:cubicBezTo>
                    <a:pt x="194" y="830"/>
                    <a:pt x="186" y="830"/>
                    <a:pt x="182" y="826"/>
                  </a:cubicBezTo>
                  <a:cubicBezTo>
                    <a:pt x="179" y="824"/>
                    <a:pt x="179" y="820"/>
                    <a:pt x="177" y="818"/>
                  </a:cubicBezTo>
                  <a:cubicBezTo>
                    <a:pt x="172" y="813"/>
                    <a:pt x="169" y="813"/>
                    <a:pt x="166" y="807"/>
                  </a:cubicBezTo>
                  <a:cubicBezTo>
                    <a:pt x="161" y="793"/>
                    <a:pt x="166" y="778"/>
                    <a:pt x="176" y="767"/>
                  </a:cubicBezTo>
                  <a:cubicBezTo>
                    <a:pt x="181" y="761"/>
                    <a:pt x="188" y="760"/>
                    <a:pt x="194" y="756"/>
                  </a:cubicBezTo>
                  <a:cubicBezTo>
                    <a:pt x="197" y="754"/>
                    <a:pt x="199" y="752"/>
                    <a:pt x="203" y="752"/>
                  </a:cubicBezTo>
                  <a:cubicBezTo>
                    <a:pt x="207" y="752"/>
                    <a:pt x="211" y="754"/>
                    <a:pt x="216" y="754"/>
                  </a:cubicBezTo>
                  <a:cubicBezTo>
                    <a:pt x="220" y="749"/>
                    <a:pt x="214" y="747"/>
                    <a:pt x="214" y="743"/>
                  </a:cubicBezTo>
                  <a:cubicBezTo>
                    <a:pt x="215" y="739"/>
                    <a:pt x="219" y="738"/>
                    <a:pt x="221" y="736"/>
                  </a:cubicBezTo>
                  <a:cubicBezTo>
                    <a:pt x="226" y="731"/>
                    <a:pt x="227" y="722"/>
                    <a:pt x="226" y="715"/>
                  </a:cubicBezTo>
                  <a:cubicBezTo>
                    <a:pt x="225" y="710"/>
                    <a:pt x="221" y="707"/>
                    <a:pt x="224" y="701"/>
                  </a:cubicBezTo>
                  <a:cubicBezTo>
                    <a:pt x="225" y="699"/>
                    <a:pt x="228" y="698"/>
                    <a:pt x="229" y="695"/>
                  </a:cubicBezTo>
                  <a:cubicBezTo>
                    <a:pt x="231" y="691"/>
                    <a:pt x="229" y="689"/>
                    <a:pt x="233" y="685"/>
                  </a:cubicBezTo>
                  <a:cubicBezTo>
                    <a:pt x="235" y="683"/>
                    <a:pt x="239" y="682"/>
                    <a:pt x="242" y="680"/>
                  </a:cubicBezTo>
                  <a:cubicBezTo>
                    <a:pt x="245" y="679"/>
                    <a:pt x="250" y="678"/>
                    <a:pt x="252" y="676"/>
                  </a:cubicBezTo>
                  <a:cubicBezTo>
                    <a:pt x="250" y="674"/>
                    <a:pt x="246" y="673"/>
                    <a:pt x="243" y="672"/>
                  </a:cubicBezTo>
                  <a:cubicBezTo>
                    <a:pt x="241" y="672"/>
                    <a:pt x="236" y="670"/>
                    <a:pt x="234" y="669"/>
                  </a:cubicBezTo>
                  <a:cubicBezTo>
                    <a:pt x="226" y="662"/>
                    <a:pt x="244" y="658"/>
                    <a:pt x="249" y="660"/>
                  </a:cubicBezTo>
                  <a:cubicBezTo>
                    <a:pt x="254" y="663"/>
                    <a:pt x="263" y="679"/>
                    <a:pt x="272" y="670"/>
                  </a:cubicBezTo>
                  <a:cubicBezTo>
                    <a:pt x="275" y="666"/>
                    <a:pt x="272" y="665"/>
                    <a:pt x="271" y="661"/>
                  </a:cubicBezTo>
                  <a:cubicBezTo>
                    <a:pt x="271" y="659"/>
                    <a:pt x="272" y="657"/>
                    <a:pt x="272" y="655"/>
                  </a:cubicBezTo>
                  <a:cubicBezTo>
                    <a:pt x="272" y="654"/>
                    <a:pt x="269" y="652"/>
                    <a:pt x="269" y="651"/>
                  </a:cubicBezTo>
                  <a:cubicBezTo>
                    <a:pt x="267" y="647"/>
                    <a:pt x="269" y="643"/>
                    <a:pt x="262" y="644"/>
                  </a:cubicBezTo>
                  <a:cubicBezTo>
                    <a:pt x="260" y="644"/>
                    <a:pt x="250" y="648"/>
                    <a:pt x="249" y="649"/>
                  </a:cubicBezTo>
                  <a:cubicBezTo>
                    <a:pt x="252" y="650"/>
                    <a:pt x="257" y="649"/>
                    <a:pt x="257" y="654"/>
                  </a:cubicBezTo>
                  <a:cubicBezTo>
                    <a:pt x="253" y="653"/>
                    <a:pt x="248" y="652"/>
                    <a:pt x="246" y="656"/>
                  </a:cubicBezTo>
                  <a:cubicBezTo>
                    <a:pt x="241" y="655"/>
                    <a:pt x="245" y="652"/>
                    <a:pt x="246" y="650"/>
                  </a:cubicBezTo>
                  <a:cubicBezTo>
                    <a:pt x="238" y="645"/>
                    <a:pt x="230" y="648"/>
                    <a:pt x="232" y="635"/>
                  </a:cubicBezTo>
                  <a:cubicBezTo>
                    <a:pt x="233" y="627"/>
                    <a:pt x="223" y="605"/>
                    <a:pt x="231" y="599"/>
                  </a:cubicBezTo>
                  <a:cubicBezTo>
                    <a:pt x="236" y="595"/>
                    <a:pt x="245" y="601"/>
                    <a:pt x="249" y="603"/>
                  </a:cubicBezTo>
                  <a:cubicBezTo>
                    <a:pt x="263" y="611"/>
                    <a:pt x="278" y="616"/>
                    <a:pt x="293" y="607"/>
                  </a:cubicBezTo>
                  <a:cubicBezTo>
                    <a:pt x="299" y="604"/>
                    <a:pt x="311" y="595"/>
                    <a:pt x="307" y="587"/>
                  </a:cubicBezTo>
                  <a:cubicBezTo>
                    <a:pt x="303" y="589"/>
                    <a:pt x="301" y="586"/>
                    <a:pt x="300" y="583"/>
                  </a:cubicBezTo>
                  <a:cubicBezTo>
                    <a:pt x="303" y="582"/>
                    <a:pt x="306" y="569"/>
                    <a:pt x="307" y="566"/>
                  </a:cubicBezTo>
                  <a:cubicBezTo>
                    <a:pt x="309" y="560"/>
                    <a:pt x="312" y="553"/>
                    <a:pt x="309" y="548"/>
                  </a:cubicBezTo>
                  <a:cubicBezTo>
                    <a:pt x="307" y="544"/>
                    <a:pt x="304" y="545"/>
                    <a:pt x="304" y="540"/>
                  </a:cubicBezTo>
                  <a:cubicBezTo>
                    <a:pt x="304" y="539"/>
                    <a:pt x="308" y="536"/>
                    <a:pt x="308" y="535"/>
                  </a:cubicBezTo>
                  <a:cubicBezTo>
                    <a:pt x="307" y="534"/>
                    <a:pt x="306" y="532"/>
                    <a:pt x="305" y="530"/>
                  </a:cubicBezTo>
                  <a:cubicBezTo>
                    <a:pt x="310" y="532"/>
                    <a:pt x="313" y="535"/>
                    <a:pt x="319" y="535"/>
                  </a:cubicBezTo>
                  <a:cubicBezTo>
                    <a:pt x="324" y="536"/>
                    <a:pt x="330" y="537"/>
                    <a:pt x="335" y="537"/>
                  </a:cubicBezTo>
                  <a:cubicBezTo>
                    <a:pt x="341" y="537"/>
                    <a:pt x="348" y="535"/>
                    <a:pt x="354" y="535"/>
                  </a:cubicBezTo>
                  <a:cubicBezTo>
                    <a:pt x="369" y="534"/>
                    <a:pt x="382" y="528"/>
                    <a:pt x="397" y="524"/>
                  </a:cubicBezTo>
                  <a:cubicBezTo>
                    <a:pt x="401" y="523"/>
                    <a:pt x="403" y="523"/>
                    <a:pt x="407" y="521"/>
                  </a:cubicBezTo>
                  <a:cubicBezTo>
                    <a:pt x="411" y="519"/>
                    <a:pt x="415" y="517"/>
                    <a:pt x="418" y="515"/>
                  </a:cubicBezTo>
                  <a:cubicBezTo>
                    <a:pt x="421" y="512"/>
                    <a:pt x="426" y="508"/>
                    <a:pt x="429" y="505"/>
                  </a:cubicBezTo>
                  <a:cubicBezTo>
                    <a:pt x="432" y="502"/>
                    <a:pt x="432" y="498"/>
                    <a:pt x="434" y="494"/>
                  </a:cubicBezTo>
                  <a:cubicBezTo>
                    <a:pt x="442" y="482"/>
                    <a:pt x="457" y="470"/>
                    <a:pt x="454" y="454"/>
                  </a:cubicBezTo>
                  <a:cubicBezTo>
                    <a:pt x="454" y="453"/>
                    <a:pt x="454" y="452"/>
                    <a:pt x="454" y="452"/>
                  </a:cubicBezTo>
                  <a:cubicBezTo>
                    <a:pt x="452" y="450"/>
                    <a:pt x="449" y="448"/>
                    <a:pt x="446" y="445"/>
                  </a:cubicBezTo>
                  <a:cubicBezTo>
                    <a:pt x="443" y="442"/>
                    <a:pt x="441" y="438"/>
                    <a:pt x="436" y="435"/>
                  </a:cubicBezTo>
                  <a:cubicBezTo>
                    <a:pt x="428" y="429"/>
                    <a:pt x="416" y="428"/>
                    <a:pt x="409" y="420"/>
                  </a:cubicBezTo>
                  <a:cubicBezTo>
                    <a:pt x="404" y="415"/>
                    <a:pt x="399" y="396"/>
                    <a:pt x="407" y="392"/>
                  </a:cubicBezTo>
                  <a:cubicBezTo>
                    <a:pt x="409" y="382"/>
                    <a:pt x="405" y="373"/>
                    <a:pt x="405" y="363"/>
                  </a:cubicBezTo>
                  <a:cubicBezTo>
                    <a:pt x="406" y="363"/>
                    <a:pt x="406" y="363"/>
                    <a:pt x="407" y="363"/>
                  </a:cubicBezTo>
                  <a:cubicBezTo>
                    <a:pt x="407" y="360"/>
                    <a:pt x="405" y="355"/>
                    <a:pt x="406" y="352"/>
                  </a:cubicBezTo>
                  <a:cubicBezTo>
                    <a:pt x="408" y="344"/>
                    <a:pt x="415" y="344"/>
                    <a:pt x="415" y="335"/>
                  </a:cubicBezTo>
                  <a:cubicBezTo>
                    <a:pt x="415" y="331"/>
                    <a:pt x="414" y="326"/>
                    <a:pt x="414" y="322"/>
                  </a:cubicBezTo>
                  <a:cubicBezTo>
                    <a:pt x="414" y="316"/>
                    <a:pt x="415" y="314"/>
                    <a:pt x="416" y="309"/>
                  </a:cubicBezTo>
                  <a:cubicBezTo>
                    <a:pt x="416" y="307"/>
                    <a:pt x="414" y="305"/>
                    <a:pt x="415" y="302"/>
                  </a:cubicBezTo>
                  <a:cubicBezTo>
                    <a:pt x="416" y="300"/>
                    <a:pt x="418" y="299"/>
                    <a:pt x="419" y="297"/>
                  </a:cubicBezTo>
                  <a:cubicBezTo>
                    <a:pt x="422" y="290"/>
                    <a:pt x="423" y="278"/>
                    <a:pt x="423" y="271"/>
                  </a:cubicBezTo>
                  <a:cubicBezTo>
                    <a:pt x="423" y="260"/>
                    <a:pt x="425" y="257"/>
                    <a:pt x="431" y="252"/>
                  </a:cubicBezTo>
                  <a:cubicBezTo>
                    <a:pt x="430" y="252"/>
                    <a:pt x="429" y="252"/>
                    <a:pt x="428" y="252"/>
                  </a:cubicBezTo>
                  <a:cubicBezTo>
                    <a:pt x="431" y="245"/>
                    <a:pt x="437" y="238"/>
                    <a:pt x="442" y="233"/>
                  </a:cubicBezTo>
                  <a:cubicBezTo>
                    <a:pt x="446" y="230"/>
                    <a:pt x="446" y="228"/>
                    <a:pt x="449" y="224"/>
                  </a:cubicBezTo>
                  <a:cubicBezTo>
                    <a:pt x="451" y="219"/>
                    <a:pt x="454" y="219"/>
                    <a:pt x="458" y="215"/>
                  </a:cubicBezTo>
                  <a:cubicBezTo>
                    <a:pt x="461" y="212"/>
                    <a:pt x="464" y="210"/>
                    <a:pt x="467" y="207"/>
                  </a:cubicBezTo>
                  <a:cubicBezTo>
                    <a:pt x="471" y="203"/>
                    <a:pt x="472" y="197"/>
                    <a:pt x="476" y="192"/>
                  </a:cubicBezTo>
                  <a:cubicBezTo>
                    <a:pt x="479" y="188"/>
                    <a:pt x="485" y="186"/>
                    <a:pt x="489" y="183"/>
                  </a:cubicBezTo>
                  <a:cubicBezTo>
                    <a:pt x="496" y="177"/>
                    <a:pt x="504" y="170"/>
                    <a:pt x="512" y="167"/>
                  </a:cubicBezTo>
                  <a:cubicBezTo>
                    <a:pt x="520" y="164"/>
                    <a:pt x="531" y="159"/>
                    <a:pt x="533" y="151"/>
                  </a:cubicBezTo>
                  <a:cubicBezTo>
                    <a:pt x="535" y="146"/>
                    <a:pt x="534" y="134"/>
                    <a:pt x="534" y="130"/>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7" name="Freeform 492"/>
            <p:cNvSpPr>
              <a:spLocks/>
            </p:cNvSpPr>
            <p:nvPr/>
          </p:nvSpPr>
          <p:spPr bwMode="auto">
            <a:xfrm>
              <a:off x="16921163" y="14533563"/>
              <a:ext cx="768350" cy="563563"/>
            </a:xfrm>
            <a:custGeom>
              <a:avLst/>
              <a:gdLst>
                <a:gd name="T0" fmla="*/ 161 w 205"/>
                <a:gd name="T1" fmla="*/ 111 h 150"/>
                <a:gd name="T2" fmla="*/ 161 w 205"/>
                <a:gd name="T3" fmla="*/ 56 h 150"/>
                <a:gd name="T4" fmla="*/ 160 w 205"/>
                <a:gd name="T5" fmla="*/ 8 h 150"/>
                <a:gd name="T6" fmla="*/ 152 w 205"/>
                <a:gd name="T7" fmla="*/ 7 h 150"/>
                <a:gd name="T8" fmla="*/ 146 w 205"/>
                <a:gd name="T9" fmla="*/ 9 h 150"/>
                <a:gd name="T10" fmla="*/ 142 w 205"/>
                <a:gd name="T11" fmla="*/ 6 h 150"/>
                <a:gd name="T12" fmla="*/ 133 w 205"/>
                <a:gd name="T13" fmla="*/ 5 h 150"/>
                <a:gd name="T14" fmla="*/ 126 w 205"/>
                <a:gd name="T15" fmla="*/ 16 h 150"/>
                <a:gd name="T16" fmla="*/ 119 w 205"/>
                <a:gd name="T17" fmla="*/ 14 h 150"/>
                <a:gd name="T18" fmla="*/ 113 w 205"/>
                <a:gd name="T19" fmla="*/ 13 h 150"/>
                <a:gd name="T20" fmla="*/ 119 w 205"/>
                <a:gd name="T21" fmla="*/ 24 h 150"/>
                <a:gd name="T22" fmla="*/ 108 w 205"/>
                <a:gd name="T23" fmla="*/ 35 h 150"/>
                <a:gd name="T24" fmla="*/ 141 w 205"/>
                <a:gd name="T25" fmla="*/ 41 h 150"/>
                <a:gd name="T26" fmla="*/ 130 w 205"/>
                <a:gd name="T27" fmla="*/ 54 h 150"/>
                <a:gd name="T28" fmla="*/ 120 w 205"/>
                <a:gd name="T29" fmla="*/ 64 h 150"/>
                <a:gd name="T30" fmla="*/ 128 w 205"/>
                <a:gd name="T31" fmla="*/ 78 h 150"/>
                <a:gd name="T32" fmla="*/ 147 w 205"/>
                <a:gd name="T33" fmla="*/ 88 h 150"/>
                <a:gd name="T34" fmla="*/ 133 w 205"/>
                <a:gd name="T35" fmla="*/ 82 h 150"/>
                <a:gd name="T36" fmla="*/ 117 w 205"/>
                <a:gd name="T37" fmla="*/ 77 h 150"/>
                <a:gd name="T38" fmla="*/ 111 w 205"/>
                <a:gd name="T39" fmla="*/ 51 h 150"/>
                <a:gd name="T40" fmla="*/ 100 w 205"/>
                <a:gd name="T41" fmla="*/ 62 h 150"/>
                <a:gd name="T42" fmla="*/ 101 w 205"/>
                <a:gd name="T43" fmla="*/ 71 h 150"/>
                <a:gd name="T44" fmla="*/ 74 w 205"/>
                <a:gd name="T45" fmla="*/ 63 h 150"/>
                <a:gd name="T46" fmla="*/ 45 w 205"/>
                <a:gd name="T47" fmla="*/ 48 h 150"/>
                <a:gd name="T48" fmla="*/ 26 w 205"/>
                <a:gd name="T49" fmla="*/ 29 h 150"/>
                <a:gd name="T50" fmla="*/ 14 w 205"/>
                <a:gd name="T51" fmla="*/ 23 h 150"/>
                <a:gd name="T52" fmla="*/ 0 w 205"/>
                <a:gd name="T53" fmla="*/ 14 h 150"/>
                <a:gd name="T54" fmla="*/ 9 w 205"/>
                <a:gd name="T55" fmla="*/ 37 h 150"/>
                <a:gd name="T56" fmla="*/ 34 w 205"/>
                <a:gd name="T57" fmla="*/ 62 h 150"/>
                <a:gd name="T58" fmla="*/ 50 w 205"/>
                <a:gd name="T59" fmla="*/ 78 h 150"/>
                <a:gd name="T60" fmla="*/ 60 w 205"/>
                <a:gd name="T61" fmla="*/ 89 h 150"/>
                <a:gd name="T62" fmla="*/ 68 w 205"/>
                <a:gd name="T63" fmla="*/ 91 h 150"/>
                <a:gd name="T64" fmla="*/ 68 w 205"/>
                <a:gd name="T65" fmla="*/ 96 h 150"/>
                <a:gd name="T66" fmla="*/ 78 w 205"/>
                <a:gd name="T67" fmla="*/ 103 h 150"/>
                <a:gd name="T68" fmla="*/ 92 w 205"/>
                <a:gd name="T69" fmla="*/ 103 h 150"/>
                <a:gd name="T70" fmla="*/ 84 w 205"/>
                <a:gd name="T71" fmla="*/ 109 h 150"/>
                <a:gd name="T72" fmla="*/ 90 w 205"/>
                <a:gd name="T73" fmla="*/ 117 h 150"/>
                <a:gd name="T74" fmla="*/ 96 w 205"/>
                <a:gd name="T75" fmla="*/ 119 h 150"/>
                <a:gd name="T76" fmla="*/ 104 w 205"/>
                <a:gd name="T77" fmla="*/ 124 h 150"/>
                <a:gd name="T78" fmla="*/ 115 w 205"/>
                <a:gd name="T79" fmla="*/ 118 h 150"/>
                <a:gd name="T80" fmla="*/ 121 w 205"/>
                <a:gd name="T81" fmla="*/ 126 h 150"/>
                <a:gd name="T82" fmla="*/ 122 w 205"/>
                <a:gd name="T83" fmla="*/ 135 h 150"/>
                <a:gd name="T84" fmla="*/ 149 w 205"/>
                <a:gd name="T85" fmla="*/ 139 h 150"/>
                <a:gd name="T86" fmla="*/ 162 w 205"/>
                <a:gd name="T87" fmla="*/ 141 h 150"/>
                <a:gd name="T88" fmla="*/ 175 w 205"/>
                <a:gd name="T89" fmla="*/ 149 h 150"/>
                <a:gd name="T90" fmla="*/ 178 w 205"/>
                <a:gd name="T91" fmla="*/ 140 h 150"/>
                <a:gd name="T92" fmla="*/ 168 w 205"/>
                <a:gd name="T93" fmla="*/ 131 h 150"/>
                <a:gd name="T94" fmla="*/ 169 w 205"/>
                <a:gd name="T95" fmla="*/ 129 h 150"/>
                <a:gd name="T96" fmla="*/ 189 w 205"/>
                <a:gd name="T97" fmla="*/ 129 h 150"/>
                <a:gd name="T98" fmla="*/ 200 w 205"/>
                <a:gd name="T99" fmla="*/ 126 h 150"/>
                <a:gd name="T100" fmla="*/ 205 w 205"/>
                <a:gd name="T101" fmla="*/ 116 h 150"/>
                <a:gd name="T102" fmla="*/ 192 w 205"/>
                <a:gd name="T103" fmla="*/ 113 h 150"/>
                <a:gd name="T104" fmla="*/ 161 w 205"/>
                <a:gd name="T105" fmla="*/ 11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50">
                  <a:moveTo>
                    <a:pt x="161" y="111"/>
                  </a:moveTo>
                  <a:cubicBezTo>
                    <a:pt x="158" y="92"/>
                    <a:pt x="161" y="75"/>
                    <a:pt x="161" y="56"/>
                  </a:cubicBezTo>
                  <a:cubicBezTo>
                    <a:pt x="161" y="42"/>
                    <a:pt x="162" y="23"/>
                    <a:pt x="160" y="8"/>
                  </a:cubicBezTo>
                  <a:cubicBezTo>
                    <a:pt x="158" y="6"/>
                    <a:pt x="157" y="6"/>
                    <a:pt x="152" y="7"/>
                  </a:cubicBezTo>
                  <a:cubicBezTo>
                    <a:pt x="150" y="8"/>
                    <a:pt x="148" y="10"/>
                    <a:pt x="146" y="9"/>
                  </a:cubicBezTo>
                  <a:cubicBezTo>
                    <a:pt x="142" y="9"/>
                    <a:pt x="144" y="8"/>
                    <a:pt x="142" y="6"/>
                  </a:cubicBezTo>
                  <a:cubicBezTo>
                    <a:pt x="139" y="3"/>
                    <a:pt x="138" y="0"/>
                    <a:pt x="133" y="5"/>
                  </a:cubicBezTo>
                  <a:cubicBezTo>
                    <a:pt x="131" y="8"/>
                    <a:pt x="130" y="14"/>
                    <a:pt x="126" y="16"/>
                  </a:cubicBezTo>
                  <a:cubicBezTo>
                    <a:pt x="121" y="18"/>
                    <a:pt x="123" y="15"/>
                    <a:pt x="119" y="14"/>
                  </a:cubicBezTo>
                  <a:cubicBezTo>
                    <a:pt x="117" y="13"/>
                    <a:pt x="115" y="12"/>
                    <a:pt x="113" y="13"/>
                  </a:cubicBezTo>
                  <a:cubicBezTo>
                    <a:pt x="113" y="19"/>
                    <a:pt x="124" y="20"/>
                    <a:pt x="119" y="24"/>
                  </a:cubicBezTo>
                  <a:cubicBezTo>
                    <a:pt x="115" y="28"/>
                    <a:pt x="103" y="24"/>
                    <a:pt x="108" y="35"/>
                  </a:cubicBezTo>
                  <a:cubicBezTo>
                    <a:pt x="116" y="50"/>
                    <a:pt x="129" y="40"/>
                    <a:pt x="141" y="41"/>
                  </a:cubicBezTo>
                  <a:cubicBezTo>
                    <a:pt x="141" y="47"/>
                    <a:pt x="135" y="51"/>
                    <a:pt x="130" y="54"/>
                  </a:cubicBezTo>
                  <a:cubicBezTo>
                    <a:pt x="123" y="57"/>
                    <a:pt x="119" y="55"/>
                    <a:pt x="120" y="64"/>
                  </a:cubicBezTo>
                  <a:cubicBezTo>
                    <a:pt x="120" y="70"/>
                    <a:pt x="123" y="75"/>
                    <a:pt x="128" y="78"/>
                  </a:cubicBezTo>
                  <a:cubicBezTo>
                    <a:pt x="133" y="81"/>
                    <a:pt x="144" y="82"/>
                    <a:pt x="147" y="88"/>
                  </a:cubicBezTo>
                  <a:cubicBezTo>
                    <a:pt x="142" y="88"/>
                    <a:pt x="137" y="84"/>
                    <a:pt x="133" y="82"/>
                  </a:cubicBezTo>
                  <a:cubicBezTo>
                    <a:pt x="128" y="80"/>
                    <a:pt x="121" y="81"/>
                    <a:pt x="117" y="77"/>
                  </a:cubicBezTo>
                  <a:cubicBezTo>
                    <a:pt x="113" y="71"/>
                    <a:pt x="114" y="58"/>
                    <a:pt x="111" y="51"/>
                  </a:cubicBezTo>
                  <a:cubicBezTo>
                    <a:pt x="106" y="53"/>
                    <a:pt x="104" y="63"/>
                    <a:pt x="100" y="62"/>
                  </a:cubicBezTo>
                  <a:cubicBezTo>
                    <a:pt x="99" y="65"/>
                    <a:pt x="100" y="68"/>
                    <a:pt x="101" y="71"/>
                  </a:cubicBezTo>
                  <a:cubicBezTo>
                    <a:pt x="91" y="72"/>
                    <a:pt x="82" y="66"/>
                    <a:pt x="74" y="63"/>
                  </a:cubicBezTo>
                  <a:cubicBezTo>
                    <a:pt x="64" y="58"/>
                    <a:pt x="54" y="55"/>
                    <a:pt x="45" y="48"/>
                  </a:cubicBezTo>
                  <a:cubicBezTo>
                    <a:pt x="38" y="42"/>
                    <a:pt x="32" y="35"/>
                    <a:pt x="26" y="29"/>
                  </a:cubicBezTo>
                  <a:cubicBezTo>
                    <a:pt x="22" y="25"/>
                    <a:pt x="18" y="25"/>
                    <a:pt x="14" y="23"/>
                  </a:cubicBezTo>
                  <a:cubicBezTo>
                    <a:pt x="9" y="21"/>
                    <a:pt x="4" y="15"/>
                    <a:pt x="0" y="14"/>
                  </a:cubicBezTo>
                  <a:cubicBezTo>
                    <a:pt x="0" y="23"/>
                    <a:pt x="4" y="31"/>
                    <a:pt x="9" y="37"/>
                  </a:cubicBezTo>
                  <a:cubicBezTo>
                    <a:pt x="16" y="45"/>
                    <a:pt x="25" y="57"/>
                    <a:pt x="34" y="62"/>
                  </a:cubicBezTo>
                  <a:cubicBezTo>
                    <a:pt x="29" y="72"/>
                    <a:pt x="41" y="76"/>
                    <a:pt x="50" y="78"/>
                  </a:cubicBezTo>
                  <a:cubicBezTo>
                    <a:pt x="47" y="82"/>
                    <a:pt x="57" y="88"/>
                    <a:pt x="60" y="89"/>
                  </a:cubicBezTo>
                  <a:cubicBezTo>
                    <a:pt x="62" y="89"/>
                    <a:pt x="68" y="90"/>
                    <a:pt x="68" y="91"/>
                  </a:cubicBezTo>
                  <a:cubicBezTo>
                    <a:pt x="70" y="92"/>
                    <a:pt x="68" y="94"/>
                    <a:pt x="68" y="96"/>
                  </a:cubicBezTo>
                  <a:cubicBezTo>
                    <a:pt x="70" y="102"/>
                    <a:pt x="72" y="103"/>
                    <a:pt x="78" y="103"/>
                  </a:cubicBezTo>
                  <a:cubicBezTo>
                    <a:pt x="84" y="102"/>
                    <a:pt x="86" y="101"/>
                    <a:pt x="92" y="103"/>
                  </a:cubicBezTo>
                  <a:cubicBezTo>
                    <a:pt x="90" y="107"/>
                    <a:pt x="85" y="104"/>
                    <a:pt x="84" y="109"/>
                  </a:cubicBezTo>
                  <a:cubicBezTo>
                    <a:pt x="83" y="113"/>
                    <a:pt x="87" y="115"/>
                    <a:pt x="90" y="117"/>
                  </a:cubicBezTo>
                  <a:cubicBezTo>
                    <a:pt x="92" y="118"/>
                    <a:pt x="95" y="118"/>
                    <a:pt x="96" y="119"/>
                  </a:cubicBezTo>
                  <a:cubicBezTo>
                    <a:pt x="99" y="120"/>
                    <a:pt x="102" y="124"/>
                    <a:pt x="104" y="124"/>
                  </a:cubicBezTo>
                  <a:cubicBezTo>
                    <a:pt x="110" y="126"/>
                    <a:pt x="111" y="120"/>
                    <a:pt x="115" y="118"/>
                  </a:cubicBezTo>
                  <a:cubicBezTo>
                    <a:pt x="119" y="117"/>
                    <a:pt x="122" y="121"/>
                    <a:pt x="121" y="126"/>
                  </a:cubicBezTo>
                  <a:cubicBezTo>
                    <a:pt x="120" y="131"/>
                    <a:pt x="115" y="130"/>
                    <a:pt x="122" y="135"/>
                  </a:cubicBezTo>
                  <a:cubicBezTo>
                    <a:pt x="127" y="139"/>
                    <a:pt x="145" y="146"/>
                    <a:pt x="149" y="139"/>
                  </a:cubicBezTo>
                  <a:cubicBezTo>
                    <a:pt x="154" y="143"/>
                    <a:pt x="156" y="140"/>
                    <a:pt x="162" y="141"/>
                  </a:cubicBezTo>
                  <a:cubicBezTo>
                    <a:pt x="168" y="142"/>
                    <a:pt x="171" y="150"/>
                    <a:pt x="175" y="149"/>
                  </a:cubicBezTo>
                  <a:cubicBezTo>
                    <a:pt x="176" y="146"/>
                    <a:pt x="179" y="143"/>
                    <a:pt x="178" y="140"/>
                  </a:cubicBezTo>
                  <a:cubicBezTo>
                    <a:pt x="177" y="134"/>
                    <a:pt x="171" y="134"/>
                    <a:pt x="168" y="131"/>
                  </a:cubicBezTo>
                  <a:cubicBezTo>
                    <a:pt x="169" y="130"/>
                    <a:pt x="169" y="130"/>
                    <a:pt x="169" y="129"/>
                  </a:cubicBezTo>
                  <a:cubicBezTo>
                    <a:pt x="173" y="124"/>
                    <a:pt x="183" y="129"/>
                    <a:pt x="189" y="129"/>
                  </a:cubicBezTo>
                  <a:cubicBezTo>
                    <a:pt x="193" y="129"/>
                    <a:pt x="197" y="129"/>
                    <a:pt x="200" y="126"/>
                  </a:cubicBezTo>
                  <a:cubicBezTo>
                    <a:pt x="203" y="124"/>
                    <a:pt x="201" y="118"/>
                    <a:pt x="205" y="116"/>
                  </a:cubicBezTo>
                  <a:cubicBezTo>
                    <a:pt x="200" y="115"/>
                    <a:pt x="196" y="113"/>
                    <a:pt x="192" y="113"/>
                  </a:cubicBezTo>
                  <a:cubicBezTo>
                    <a:pt x="182" y="112"/>
                    <a:pt x="171" y="110"/>
                    <a:pt x="161" y="111"/>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8" name="Freeform 493"/>
            <p:cNvSpPr>
              <a:spLocks/>
            </p:cNvSpPr>
            <p:nvPr/>
          </p:nvSpPr>
          <p:spPr bwMode="auto">
            <a:xfrm>
              <a:off x="17513300" y="14563726"/>
              <a:ext cx="360363" cy="409575"/>
            </a:xfrm>
            <a:custGeom>
              <a:avLst/>
              <a:gdLst>
                <a:gd name="T0" fmla="*/ 91 w 96"/>
                <a:gd name="T1" fmla="*/ 90 h 109"/>
                <a:gd name="T2" fmla="*/ 81 w 96"/>
                <a:gd name="T3" fmla="*/ 90 h 109"/>
                <a:gd name="T4" fmla="*/ 58 w 96"/>
                <a:gd name="T5" fmla="*/ 81 h 109"/>
                <a:gd name="T6" fmla="*/ 56 w 96"/>
                <a:gd name="T7" fmla="*/ 76 h 109"/>
                <a:gd name="T8" fmla="*/ 51 w 96"/>
                <a:gd name="T9" fmla="*/ 73 h 109"/>
                <a:gd name="T10" fmla="*/ 38 w 96"/>
                <a:gd name="T11" fmla="*/ 65 h 109"/>
                <a:gd name="T12" fmla="*/ 32 w 96"/>
                <a:gd name="T13" fmla="*/ 56 h 109"/>
                <a:gd name="T14" fmla="*/ 22 w 96"/>
                <a:gd name="T15" fmla="*/ 47 h 109"/>
                <a:gd name="T16" fmla="*/ 14 w 96"/>
                <a:gd name="T17" fmla="*/ 25 h 109"/>
                <a:gd name="T18" fmla="*/ 4 w 96"/>
                <a:gd name="T19" fmla="*/ 3 h 109"/>
                <a:gd name="T20" fmla="*/ 2 w 96"/>
                <a:gd name="T21" fmla="*/ 0 h 109"/>
                <a:gd name="T22" fmla="*/ 3 w 96"/>
                <a:gd name="T23" fmla="*/ 48 h 109"/>
                <a:gd name="T24" fmla="*/ 3 w 96"/>
                <a:gd name="T25" fmla="*/ 103 h 109"/>
                <a:gd name="T26" fmla="*/ 34 w 96"/>
                <a:gd name="T27" fmla="*/ 105 h 109"/>
                <a:gd name="T28" fmla="*/ 47 w 96"/>
                <a:gd name="T29" fmla="*/ 108 h 109"/>
                <a:gd name="T30" fmla="*/ 48 w 96"/>
                <a:gd name="T31" fmla="*/ 107 h 109"/>
                <a:gd name="T32" fmla="*/ 58 w 96"/>
                <a:gd name="T33" fmla="*/ 109 h 109"/>
                <a:gd name="T34" fmla="*/ 72 w 96"/>
                <a:gd name="T35" fmla="*/ 107 h 109"/>
                <a:gd name="T36" fmla="*/ 84 w 96"/>
                <a:gd name="T37" fmla="*/ 106 h 109"/>
                <a:gd name="T38" fmla="*/ 91 w 96"/>
                <a:gd name="T39" fmla="*/ 98 h 109"/>
                <a:gd name="T40" fmla="*/ 91 w 96"/>
                <a:gd name="T41" fmla="*/ 9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9">
                  <a:moveTo>
                    <a:pt x="91" y="90"/>
                  </a:moveTo>
                  <a:cubicBezTo>
                    <a:pt x="89" y="89"/>
                    <a:pt x="83" y="91"/>
                    <a:pt x="81" y="90"/>
                  </a:cubicBezTo>
                  <a:cubicBezTo>
                    <a:pt x="74" y="90"/>
                    <a:pt x="62" y="86"/>
                    <a:pt x="58" y="81"/>
                  </a:cubicBezTo>
                  <a:cubicBezTo>
                    <a:pt x="57" y="79"/>
                    <a:pt x="57" y="77"/>
                    <a:pt x="56" y="76"/>
                  </a:cubicBezTo>
                  <a:cubicBezTo>
                    <a:pt x="54" y="73"/>
                    <a:pt x="53" y="74"/>
                    <a:pt x="51" y="73"/>
                  </a:cubicBezTo>
                  <a:cubicBezTo>
                    <a:pt x="47" y="70"/>
                    <a:pt x="42" y="68"/>
                    <a:pt x="38" y="65"/>
                  </a:cubicBezTo>
                  <a:cubicBezTo>
                    <a:pt x="34" y="62"/>
                    <a:pt x="34" y="59"/>
                    <a:pt x="32" y="56"/>
                  </a:cubicBezTo>
                  <a:cubicBezTo>
                    <a:pt x="29" y="52"/>
                    <a:pt x="25" y="50"/>
                    <a:pt x="22" y="47"/>
                  </a:cubicBezTo>
                  <a:cubicBezTo>
                    <a:pt x="16" y="40"/>
                    <a:pt x="16" y="33"/>
                    <a:pt x="14" y="25"/>
                  </a:cubicBezTo>
                  <a:cubicBezTo>
                    <a:pt x="13" y="17"/>
                    <a:pt x="10" y="10"/>
                    <a:pt x="4" y="3"/>
                  </a:cubicBezTo>
                  <a:cubicBezTo>
                    <a:pt x="3" y="2"/>
                    <a:pt x="3" y="1"/>
                    <a:pt x="2" y="0"/>
                  </a:cubicBezTo>
                  <a:cubicBezTo>
                    <a:pt x="4" y="15"/>
                    <a:pt x="3" y="34"/>
                    <a:pt x="3" y="48"/>
                  </a:cubicBezTo>
                  <a:cubicBezTo>
                    <a:pt x="3" y="67"/>
                    <a:pt x="0" y="84"/>
                    <a:pt x="3" y="103"/>
                  </a:cubicBezTo>
                  <a:cubicBezTo>
                    <a:pt x="13" y="102"/>
                    <a:pt x="24" y="104"/>
                    <a:pt x="34" y="105"/>
                  </a:cubicBezTo>
                  <a:cubicBezTo>
                    <a:pt x="38" y="105"/>
                    <a:pt x="42" y="107"/>
                    <a:pt x="47" y="108"/>
                  </a:cubicBezTo>
                  <a:cubicBezTo>
                    <a:pt x="47" y="108"/>
                    <a:pt x="47" y="108"/>
                    <a:pt x="48" y="107"/>
                  </a:cubicBezTo>
                  <a:cubicBezTo>
                    <a:pt x="51" y="106"/>
                    <a:pt x="55" y="109"/>
                    <a:pt x="58" y="109"/>
                  </a:cubicBezTo>
                  <a:cubicBezTo>
                    <a:pt x="63" y="109"/>
                    <a:pt x="67" y="107"/>
                    <a:pt x="72" y="107"/>
                  </a:cubicBezTo>
                  <a:cubicBezTo>
                    <a:pt x="76" y="106"/>
                    <a:pt x="80" y="107"/>
                    <a:pt x="84" y="106"/>
                  </a:cubicBezTo>
                  <a:cubicBezTo>
                    <a:pt x="89" y="105"/>
                    <a:pt x="89" y="102"/>
                    <a:pt x="91" y="98"/>
                  </a:cubicBezTo>
                  <a:cubicBezTo>
                    <a:pt x="93" y="94"/>
                    <a:pt x="96" y="92"/>
                    <a:pt x="91" y="9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9" name="Freeform 494"/>
            <p:cNvSpPr>
              <a:spLocks/>
            </p:cNvSpPr>
            <p:nvPr/>
          </p:nvSpPr>
          <p:spPr bwMode="auto">
            <a:xfrm>
              <a:off x="16913225" y="6307138"/>
              <a:ext cx="300038" cy="236538"/>
            </a:xfrm>
            <a:custGeom>
              <a:avLst/>
              <a:gdLst>
                <a:gd name="T0" fmla="*/ 71 w 80"/>
                <a:gd name="T1" fmla="*/ 33 h 63"/>
                <a:gd name="T2" fmla="*/ 80 w 80"/>
                <a:gd name="T3" fmla="*/ 27 h 63"/>
                <a:gd name="T4" fmla="*/ 78 w 80"/>
                <a:gd name="T5" fmla="*/ 18 h 63"/>
                <a:gd name="T6" fmla="*/ 76 w 80"/>
                <a:gd name="T7" fmla="*/ 5 h 63"/>
                <a:gd name="T8" fmla="*/ 73 w 80"/>
                <a:gd name="T9" fmla="*/ 5 h 63"/>
                <a:gd name="T10" fmla="*/ 66 w 80"/>
                <a:gd name="T11" fmla="*/ 6 h 63"/>
                <a:gd name="T12" fmla="*/ 57 w 80"/>
                <a:gd name="T13" fmla="*/ 1 h 63"/>
                <a:gd name="T14" fmla="*/ 39 w 80"/>
                <a:gd name="T15" fmla="*/ 2 h 63"/>
                <a:gd name="T16" fmla="*/ 33 w 80"/>
                <a:gd name="T17" fmla="*/ 11 h 63"/>
                <a:gd name="T18" fmla="*/ 47 w 80"/>
                <a:gd name="T19" fmla="*/ 16 h 63"/>
                <a:gd name="T20" fmla="*/ 46 w 80"/>
                <a:gd name="T21" fmla="*/ 26 h 63"/>
                <a:gd name="T22" fmla="*/ 42 w 80"/>
                <a:gd name="T23" fmla="*/ 30 h 63"/>
                <a:gd name="T24" fmla="*/ 43 w 80"/>
                <a:gd name="T25" fmla="*/ 37 h 63"/>
                <a:gd name="T26" fmla="*/ 30 w 80"/>
                <a:gd name="T27" fmla="*/ 40 h 63"/>
                <a:gd name="T28" fmla="*/ 5 w 80"/>
                <a:gd name="T29" fmla="*/ 46 h 63"/>
                <a:gd name="T30" fmla="*/ 25 w 80"/>
                <a:gd name="T31" fmla="*/ 52 h 63"/>
                <a:gd name="T32" fmla="*/ 28 w 80"/>
                <a:gd name="T33" fmla="*/ 52 h 63"/>
                <a:gd name="T34" fmla="*/ 49 w 80"/>
                <a:gd name="T35" fmla="*/ 55 h 63"/>
                <a:gd name="T36" fmla="*/ 70 w 80"/>
                <a:gd name="T37" fmla="*/ 54 h 63"/>
                <a:gd name="T38" fmla="*/ 76 w 80"/>
                <a:gd name="T39" fmla="*/ 63 h 63"/>
                <a:gd name="T40" fmla="*/ 78 w 80"/>
                <a:gd name="T41" fmla="*/ 54 h 63"/>
                <a:gd name="T42" fmla="*/ 71 w 80"/>
                <a:gd name="T43"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3">
                  <a:moveTo>
                    <a:pt x="71" y="33"/>
                  </a:moveTo>
                  <a:cubicBezTo>
                    <a:pt x="72" y="30"/>
                    <a:pt x="78" y="31"/>
                    <a:pt x="80" y="27"/>
                  </a:cubicBezTo>
                  <a:cubicBezTo>
                    <a:pt x="80" y="24"/>
                    <a:pt x="79" y="20"/>
                    <a:pt x="78" y="18"/>
                  </a:cubicBezTo>
                  <a:cubicBezTo>
                    <a:pt x="78" y="13"/>
                    <a:pt x="77" y="9"/>
                    <a:pt x="76" y="5"/>
                  </a:cubicBezTo>
                  <a:cubicBezTo>
                    <a:pt x="75" y="5"/>
                    <a:pt x="74" y="5"/>
                    <a:pt x="73" y="5"/>
                  </a:cubicBezTo>
                  <a:cubicBezTo>
                    <a:pt x="70" y="5"/>
                    <a:pt x="70" y="7"/>
                    <a:pt x="66" y="6"/>
                  </a:cubicBezTo>
                  <a:cubicBezTo>
                    <a:pt x="62" y="5"/>
                    <a:pt x="60" y="2"/>
                    <a:pt x="57" y="1"/>
                  </a:cubicBezTo>
                  <a:cubicBezTo>
                    <a:pt x="53" y="0"/>
                    <a:pt x="43" y="0"/>
                    <a:pt x="39" y="2"/>
                  </a:cubicBezTo>
                  <a:cubicBezTo>
                    <a:pt x="36" y="3"/>
                    <a:pt x="31" y="7"/>
                    <a:pt x="33" y="11"/>
                  </a:cubicBezTo>
                  <a:cubicBezTo>
                    <a:pt x="35" y="15"/>
                    <a:pt x="43" y="13"/>
                    <a:pt x="47" y="16"/>
                  </a:cubicBezTo>
                  <a:cubicBezTo>
                    <a:pt x="53" y="21"/>
                    <a:pt x="49" y="21"/>
                    <a:pt x="46" y="26"/>
                  </a:cubicBezTo>
                  <a:cubicBezTo>
                    <a:pt x="45" y="28"/>
                    <a:pt x="43" y="28"/>
                    <a:pt x="42" y="30"/>
                  </a:cubicBezTo>
                  <a:cubicBezTo>
                    <a:pt x="41" y="32"/>
                    <a:pt x="46" y="34"/>
                    <a:pt x="43" y="37"/>
                  </a:cubicBezTo>
                  <a:cubicBezTo>
                    <a:pt x="43" y="38"/>
                    <a:pt x="31" y="40"/>
                    <a:pt x="30" y="40"/>
                  </a:cubicBezTo>
                  <a:cubicBezTo>
                    <a:pt x="25" y="40"/>
                    <a:pt x="0" y="33"/>
                    <a:pt x="5" y="46"/>
                  </a:cubicBezTo>
                  <a:cubicBezTo>
                    <a:pt x="7" y="50"/>
                    <a:pt x="24" y="60"/>
                    <a:pt x="25" y="52"/>
                  </a:cubicBezTo>
                  <a:cubicBezTo>
                    <a:pt x="26" y="52"/>
                    <a:pt x="27" y="52"/>
                    <a:pt x="28" y="52"/>
                  </a:cubicBezTo>
                  <a:cubicBezTo>
                    <a:pt x="35" y="51"/>
                    <a:pt x="42" y="56"/>
                    <a:pt x="49" y="55"/>
                  </a:cubicBezTo>
                  <a:cubicBezTo>
                    <a:pt x="57" y="54"/>
                    <a:pt x="62" y="48"/>
                    <a:pt x="70" y="54"/>
                  </a:cubicBezTo>
                  <a:cubicBezTo>
                    <a:pt x="72" y="56"/>
                    <a:pt x="74" y="60"/>
                    <a:pt x="76" y="63"/>
                  </a:cubicBezTo>
                  <a:cubicBezTo>
                    <a:pt x="77" y="60"/>
                    <a:pt x="78" y="57"/>
                    <a:pt x="78" y="54"/>
                  </a:cubicBezTo>
                  <a:cubicBezTo>
                    <a:pt x="78" y="47"/>
                    <a:pt x="68" y="40"/>
                    <a:pt x="71" y="3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0" name="Freeform 495"/>
            <p:cNvSpPr>
              <a:spLocks/>
            </p:cNvSpPr>
            <p:nvPr/>
          </p:nvSpPr>
          <p:spPr bwMode="auto">
            <a:xfrm>
              <a:off x="17168813" y="6318250"/>
              <a:ext cx="461963" cy="250825"/>
            </a:xfrm>
            <a:custGeom>
              <a:avLst/>
              <a:gdLst>
                <a:gd name="T0" fmla="*/ 91 w 123"/>
                <a:gd name="T1" fmla="*/ 24 h 67"/>
                <a:gd name="T2" fmla="*/ 73 w 123"/>
                <a:gd name="T3" fmla="*/ 22 h 67"/>
                <a:gd name="T4" fmla="*/ 68 w 123"/>
                <a:gd name="T5" fmla="*/ 17 h 67"/>
                <a:gd name="T6" fmla="*/ 67 w 123"/>
                <a:gd name="T7" fmla="*/ 14 h 67"/>
                <a:gd name="T8" fmla="*/ 63 w 123"/>
                <a:gd name="T9" fmla="*/ 13 h 67"/>
                <a:gd name="T10" fmla="*/ 25 w 123"/>
                <a:gd name="T11" fmla="*/ 0 h 67"/>
                <a:gd name="T12" fmla="*/ 8 w 123"/>
                <a:gd name="T13" fmla="*/ 2 h 67"/>
                <a:gd name="T14" fmla="*/ 10 w 123"/>
                <a:gd name="T15" fmla="*/ 15 h 67"/>
                <a:gd name="T16" fmla="*/ 12 w 123"/>
                <a:gd name="T17" fmla="*/ 24 h 67"/>
                <a:gd name="T18" fmla="*/ 3 w 123"/>
                <a:gd name="T19" fmla="*/ 30 h 67"/>
                <a:gd name="T20" fmla="*/ 10 w 123"/>
                <a:gd name="T21" fmla="*/ 51 h 67"/>
                <a:gd name="T22" fmla="*/ 8 w 123"/>
                <a:gd name="T23" fmla="*/ 60 h 67"/>
                <a:gd name="T24" fmla="*/ 12 w 123"/>
                <a:gd name="T25" fmla="*/ 64 h 67"/>
                <a:gd name="T26" fmla="*/ 25 w 123"/>
                <a:gd name="T27" fmla="*/ 55 h 67"/>
                <a:gd name="T28" fmla="*/ 41 w 123"/>
                <a:gd name="T29" fmla="*/ 46 h 67"/>
                <a:gd name="T30" fmla="*/ 50 w 123"/>
                <a:gd name="T31" fmla="*/ 48 h 67"/>
                <a:gd name="T32" fmla="*/ 56 w 123"/>
                <a:gd name="T33" fmla="*/ 42 h 67"/>
                <a:gd name="T34" fmla="*/ 92 w 123"/>
                <a:gd name="T35" fmla="*/ 43 h 67"/>
                <a:gd name="T36" fmla="*/ 109 w 123"/>
                <a:gd name="T37" fmla="*/ 40 h 67"/>
                <a:gd name="T38" fmla="*/ 123 w 123"/>
                <a:gd name="T39" fmla="*/ 30 h 67"/>
                <a:gd name="T40" fmla="*/ 91 w 123"/>
                <a:gd name="T41"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67">
                  <a:moveTo>
                    <a:pt x="91" y="24"/>
                  </a:moveTo>
                  <a:cubicBezTo>
                    <a:pt x="85" y="24"/>
                    <a:pt x="78" y="25"/>
                    <a:pt x="73" y="22"/>
                  </a:cubicBezTo>
                  <a:cubicBezTo>
                    <a:pt x="71" y="21"/>
                    <a:pt x="70" y="19"/>
                    <a:pt x="68" y="17"/>
                  </a:cubicBezTo>
                  <a:cubicBezTo>
                    <a:pt x="68" y="17"/>
                    <a:pt x="68" y="15"/>
                    <a:pt x="67" y="14"/>
                  </a:cubicBezTo>
                  <a:cubicBezTo>
                    <a:pt x="66" y="13"/>
                    <a:pt x="64" y="14"/>
                    <a:pt x="63" y="13"/>
                  </a:cubicBezTo>
                  <a:cubicBezTo>
                    <a:pt x="52" y="6"/>
                    <a:pt x="41" y="1"/>
                    <a:pt x="25" y="0"/>
                  </a:cubicBezTo>
                  <a:cubicBezTo>
                    <a:pt x="18" y="0"/>
                    <a:pt x="14" y="1"/>
                    <a:pt x="8" y="2"/>
                  </a:cubicBezTo>
                  <a:cubicBezTo>
                    <a:pt x="9" y="6"/>
                    <a:pt x="10" y="10"/>
                    <a:pt x="10" y="15"/>
                  </a:cubicBezTo>
                  <a:cubicBezTo>
                    <a:pt x="11" y="17"/>
                    <a:pt x="12" y="21"/>
                    <a:pt x="12" y="24"/>
                  </a:cubicBezTo>
                  <a:cubicBezTo>
                    <a:pt x="10" y="28"/>
                    <a:pt x="4" y="27"/>
                    <a:pt x="3" y="30"/>
                  </a:cubicBezTo>
                  <a:cubicBezTo>
                    <a:pt x="0" y="37"/>
                    <a:pt x="10" y="44"/>
                    <a:pt x="10" y="51"/>
                  </a:cubicBezTo>
                  <a:cubicBezTo>
                    <a:pt x="10" y="54"/>
                    <a:pt x="9" y="57"/>
                    <a:pt x="8" y="60"/>
                  </a:cubicBezTo>
                  <a:cubicBezTo>
                    <a:pt x="9" y="62"/>
                    <a:pt x="11" y="64"/>
                    <a:pt x="12" y="64"/>
                  </a:cubicBezTo>
                  <a:cubicBezTo>
                    <a:pt x="20" y="67"/>
                    <a:pt x="22" y="59"/>
                    <a:pt x="25" y="55"/>
                  </a:cubicBezTo>
                  <a:cubicBezTo>
                    <a:pt x="29" y="49"/>
                    <a:pt x="32" y="45"/>
                    <a:pt x="41" y="46"/>
                  </a:cubicBezTo>
                  <a:cubicBezTo>
                    <a:pt x="45" y="47"/>
                    <a:pt x="46" y="50"/>
                    <a:pt x="50" y="48"/>
                  </a:cubicBezTo>
                  <a:cubicBezTo>
                    <a:pt x="53" y="47"/>
                    <a:pt x="53" y="43"/>
                    <a:pt x="56" y="42"/>
                  </a:cubicBezTo>
                  <a:cubicBezTo>
                    <a:pt x="64" y="38"/>
                    <a:pt x="88" y="50"/>
                    <a:pt x="92" y="43"/>
                  </a:cubicBezTo>
                  <a:cubicBezTo>
                    <a:pt x="98" y="43"/>
                    <a:pt x="103" y="43"/>
                    <a:pt x="109" y="40"/>
                  </a:cubicBezTo>
                  <a:cubicBezTo>
                    <a:pt x="113" y="38"/>
                    <a:pt x="121" y="34"/>
                    <a:pt x="123" y="30"/>
                  </a:cubicBezTo>
                  <a:cubicBezTo>
                    <a:pt x="112" y="29"/>
                    <a:pt x="102" y="25"/>
                    <a:pt x="91" y="24"/>
                  </a:cubicBezTo>
                  <a:close/>
                </a:path>
              </a:pathLst>
            </a:custGeom>
            <a:solidFill>
              <a:schemeClr val="accent5">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1" name="Freeform 496"/>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2" name="Freeform 497"/>
            <p:cNvSpPr>
              <a:spLocks/>
            </p:cNvSpPr>
            <p:nvPr/>
          </p:nvSpPr>
          <p:spPr bwMode="auto">
            <a:xfrm>
              <a:off x="979488" y="4151313"/>
              <a:ext cx="357188" cy="547688"/>
            </a:xfrm>
            <a:custGeom>
              <a:avLst/>
              <a:gdLst>
                <a:gd name="T0" fmla="*/ 50 w 95"/>
                <a:gd name="T1" fmla="*/ 12 h 146"/>
                <a:gd name="T2" fmla="*/ 32 w 95"/>
                <a:gd name="T3" fmla="*/ 14 h 146"/>
                <a:gd name="T4" fmla="*/ 10 w 95"/>
                <a:gd name="T5" fmla="*/ 37 h 146"/>
                <a:gd name="T6" fmla="*/ 11 w 95"/>
                <a:gd name="T7" fmla="*/ 38 h 146"/>
                <a:gd name="T8" fmla="*/ 10 w 95"/>
                <a:gd name="T9" fmla="*/ 38 h 146"/>
                <a:gd name="T10" fmla="*/ 11 w 95"/>
                <a:gd name="T11" fmla="*/ 43 h 146"/>
                <a:gd name="T12" fmla="*/ 15 w 95"/>
                <a:gd name="T13" fmla="*/ 42 h 146"/>
                <a:gd name="T14" fmla="*/ 14 w 95"/>
                <a:gd name="T15" fmla="*/ 49 h 146"/>
                <a:gd name="T16" fmla="*/ 20 w 95"/>
                <a:gd name="T17" fmla="*/ 53 h 146"/>
                <a:gd name="T18" fmla="*/ 17 w 95"/>
                <a:gd name="T19" fmla="*/ 55 h 146"/>
                <a:gd name="T20" fmla="*/ 9 w 95"/>
                <a:gd name="T21" fmla="*/ 56 h 146"/>
                <a:gd name="T22" fmla="*/ 3 w 95"/>
                <a:gd name="T23" fmla="*/ 62 h 146"/>
                <a:gd name="T24" fmla="*/ 5 w 95"/>
                <a:gd name="T25" fmla="*/ 68 h 146"/>
                <a:gd name="T26" fmla="*/ 7 w 95"/>
                <a:gd name="T27" fmla="*/ 72 h 146"/>
                <a:gd name="T28" fmla="*/ 13 w 95"/>
                <a:gd name="T29" fmla="*/ 78 h 146"/>
                <a:gd name="T30" fmla="*/ 12 w 95"/>
                <a:gd name="T31" fmla="*/ 79 h 146"/>
                <a:gd name="T32" fmla="*/ 15 w 95"/>
                <a:gd name="T33" fmla="*/ 86 h 146"/>
                <a:gd name="T34" fmla="*/ 13 w 95"/>
                <a:gd name="T35" fmla="*/ 95 h 146"/>
                <a:gd name="T36" fmla="*/ 17 w 95"/>
                <a:gd name="T37" fmla="*/ 94 h 146"/>
                <a:gd name="T38" fmla="*/ 13 w 95"/>
                <a:gd name="T39" fmla="*/ 105 h 146"/>
                <a:gd name="T40" fmla="*/ 9 w 95"/>
                <a:gd name="T41" fmla="*/ 113 h 146"/>
                <a:gd name="T42" fmla="*/ 7 w 95"/>
                <a:gd name="T43" fmla="*/ 115 h 146"/>
                <a:gd name="T44" fmla="*/ 7 w 95"/>
                <a:gd name="T45" fmla="*/ 118 h 146"/>
                <a:gd name="T46" fmla="*/ 2 w 95"/>
                <a:gd name="T47" fmla="*/ 120 h 146"/>
                <a:gd name="T48" fmla="*/ 6 w 95"/>
                <a:gd name="T49" fmla="*/ 130 h 146"/>
                <a:gd name="T50" fmla="*/ 2 w 95"/>
                <a:gd name="T51" fmla="*/ 139 h 146"/>
                <a:gd name="T52" fmla="*/ 2 w 95"/>
                <a:gd name="T53" fmla="*/ 143 h 146"/>
                <a:gd name="T54" fmla="*/ 8 w 95"/>
                <a:gd name="T55" fmla="*/ 143 h 146"/>
                <a:gd name="T56" fmla="*/ 11 w 95"/>
                <a:gd name="T57" fmla="*/ 138 h 146"/>
                <a:gd name="T58" fmla="*/ 11 w 95"/>
                <a:gd name="T59" fmla="*/ 144 h 146"/>
                <a:gd name="T60" fmla="*/ 22 w 95"/>
                <a:gd name="T61" fmla="*/ 146 h 146"/>
                <a:gd name="T62" fmla="*/ 29 w 95"/>
                <a:gd name="T63" fmla="*/ 142 h 146"/>
                <a:gd name="T64" fmla="*/ 29 w 95"/>
                <a:gd name="T65" fmla="*/ 143 h 146"/>
                <a:gd name="T66" fmla="*/ 34 w 95"/>
                <a:gd name="T67" fmla="*/ 141 h 146"/>
                <a:gd name="T68" fmla="*/ 40 w 95"/>
                <a:gd name="T69" fmla="*/ 142 h 146"/>
                <a:gd name="T70" fmla="*/ 46 w 95"/>
                <a:gd name="T71" fmla="*/ 141 h 146"/>
                <a:gd name="T72" fmla="*/ 46 w 95"/>
                <a:gd name="T73" fmla="*/ 138 h 146"/>
                <a:gd name="T74" fmla="*/ 48 w 95"/>
                <a:gd name="T75" fmla="*/ 138 h 146"/>
                <a:gd name="T76" fmla="*/ 48 w 95"/>
                <a:gd name="T77" fmla="*/ 132 h 146"/>
                <a:gd name="T78" fmla="*/ 55 w 95"/>
                <a:gd name="T79" fmla="*/ 130 h 146"/>
                <a:gd name="T80" fmla="*/ 63 w 95"/>
                <a:gd name="T81" fmla="*/ 130 h 146"/>
                <a:gd name="T82" fmla="*/ 72 w 95"/>
                <a:gd name="T83" fmla="*/ 130 h 146"/>
                <a:gd name="T84" fmla="*/ 72 w 95"/>
                <a:gd name="T85" fmla="*/ 123 h 146"/>
                <a:gd name="T86" fmla="*/ 66 w 95"/>
                <a:gd name="T87" fmla="*/ 122 h 146"/>
                <a:gd name="T88" fmla="*/ 72 w 95"/>
                <a:gd name="T89" fmla="*/ 121 h 146"/>
                <a:gd name="T90" fmla="*/ 74 w 95"/>
                <a:gd name="T91" fmla="*/ 122 h 146"/>
                <a:gd name="T92" fmla="*/ 77 w 95"/>
                <a:gd name="T93" fmla="*/ 122 h 146"/>
                <a:gd name="T94" fmla="*/ 84 w 95"/>
                <a:gd name="T95" fmla="*/ 120 h 146"/>
                <a:gd name="T96" fmla="*/ 87 w 95"/>
                <a:gd name="T97" fmla="*/ 113 h 146"/>
                <a:gd name="T98" fmla="*/ 95 w 95"/>
                <a:gd name="T99" fmla="*/ 88 h 146"/>
                <a:gd name="T100" fmla="*/ 92 w 95"/>
                <a:gd name="T101" fmla="*/ 88 h 146"/>
                <a:gd name="T102" fmla="*/ 92 w 95"/>
                <a:gd name="T103" fmla="*/ 65 h 146"/>
                <a:gd name="T104" fmla="*/ 73 w 95"/>
                <a:gd name="T105" fmla="*/ 23 h 146"/>
                <a:gd name="T106" fmla="*/ 69 w 95"/>
                <a:gd name="T107" fmla="*/ 16 h 146"/>
                <a:gd name="T108" fmla="*/ 67 w 95"/>
                <a:gd name="T109" fmla="*/ 9 h 146"/>
                <a:gd name="T110" fmla="*/ 62 w 95"/>
                <a:gd name="T111" fmla="*/ 0 h 146"/>
                <a:gd name="T112" fmla="*/ 50 w 95"/>
                <a:gd name="T113"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146">
                  <a:moveTo>
                    <a:pt x="50" y="12"/>
                  </a:moveTo>
                  <a:cubicBezTo>
                    <a:pt x="45" y="14"/>
                    <a:pt x="38" y="12"/>
                    <a:pt x="32" y="14"/>
                  </a:cubicBezTo>
                  <a:cubicBezTo>
                    <a:pt x="21" y="17"/>
                    <a:pt x="16" y="28"/>
                    <a:pt x="10" y="37"/>
                  </a:cubicBezTo>
                  <a:cubicBezTo>
                    <a:pt x="11" y="37"/>
                    <a:pt x="11" y="37"/>
                    <a:pt x="11" y="38"/>
                  </a:cubicBezTo>
                  <a:cubicBezTo>
                    <a:pt x="11" y="38"/>
                    <a:pt x="10" y="38"/>
                    <a:pt x="10" y="38"/>
                  </a:cubicBezTo>
                  <a:cubicBezTo>
                    <a:pt x="9" y="40"/>
                    <a:pt x="9" y="43"/>
                    <a:pt x="11" y="43"/>
                  </a:cubicBezTo>
                  <a:cubicBezTo>
                    <a:pt x="12" y="44"/>
                    <a:pt x="14" y="42"/>
                    <a:pt x="15" y="42"/>
                  </a:cubicBezTo>
                  <a:cubicBezTo>
                    <a:pt x="16" y="45"/>
                    <a:pt x="11" y="45"/>
                    <a:pt x="14" y="49"/>
                  </a:cubicBezTo>
                  <a:cubicBezTo>
                    <a:pt x="15" y="50"/>
                    <a:pt x="19" y="51"/>
                    <a:pt x="20" y="53"/>
                  </a:cubicBezTo>
                  <a:cubicBezTo>
                    <a:pt x="22" y="56"/>
                    <a:pt x="19" y="55"/>
                    <a:pt x="17" y="55"/>
                  </a:cubicBezTo>
                  <a:cubicBezTo>
                    <a:pt x="13" y="55"/>
                    <a:pt x="13" y="54"/>
                    <a:pt x="9" y="56"/>
                  </a:cubicBezTo>
                  <a:cubicBezTo>
                    <a:pt x="7" y="58"/>
                    <a:pt x="4" y="60"/>
                    <a:pt x="3" y="62"/>
                  </a:cubicBezTo>
                  <a:cubicBezTo>
                    <a:pt x="0" y="67"/>
                    <a:pt x="2" y="65"/>
                    <a:pt x="5" y="68"/>
                  </a:cubicBezTo>
                  <a:cubicBezTo>
                    <a:pt x="8" y="70"/>
                    <a:pt x="6" y="69"/>
                    <a:pt x="7" y="72"/>
                  </a:cubicBezTo>
                  <a:cubicBezTo>
                    <a:pt x="8" y="75"/>
                    <a:pt x="9" y="78"/>
                    <a:pt x="13" y="78"/>
                  </a:cubicBezTo>
                  <a:cubicBezTo>
                    <a:pt x="13" y="78"/>
                    <a:pt x="13" y="79"/>
                    <a:pt x="12" y="79"/>
                  </a:cubicBezTo>
                  <a:cubicBezTo>
                    <a:pt x="13" y="80"/>
                    <a:pt x="15" y="85"/>
                    <a:pt x="15" y="86"/>
                  </a:cubicBezTo>
                  <a:cubicBezTo>
                    <a:pt x="16" y="90"/>
                    <a:pt x="13" y="92"/>
                    <a:pt x="13" y="95"/>
                  </a:cubicBezTo>
                  <a:cubicBezTo>
                    <a:pt x="14" y="94"/>
                    <a:pt x="16" y="94"/>
                    <a:pt x="17" y="94"/>
                  </a:cubicBezTo>
                  <a:cubicBezTo>
                    <a:pt x="16" y="97"/>
                    <a:pt x="11" y="103"/>
                    <a:pt x="13" y="105"/>
                  </a:cubicBezTo>
                  <a:cubicBezTo>
                    <a:pt x="12" y="108"/>
                    <a:pt x="10" y="110"/>
                    <a:pt x="9" y="113"/>
                  </a:cubicBezTo>
                  <a:cubicBezTo>
                    <a:pt x="8" y="114"/>
                    <a:pt x="7" y="115"/>
                    <a:pt x="7" y="115"/>
                  </a:cubicBezTo>
                  <a:cubicBezTo>
                    <a:pt x="6" y="116"/>
                    <a:pt x="7" y="117"/>
                    <a:pt x="7" y="118"/>
                  </a:cubicBezTo>
                  <a:cubicBezTo>
                    <a:pt x="5" y="119"/>
                    <a:pt x="3" y="120"/>
                    <a:pt x="2" y="120"/>
                  </a:cubicBezTo>
                  <a:cubicBezTo>
                    <a:pt x="1" y="124"/>
                    <a:pt x="5" y="126"/>
                    <a:pt x="6" y="130"/>
                  </a:cubicBezTo>
                  <a:cubicBezTo>
                    <a:pt x="8" y="134"/>
                    <a:pt x="6" y="139"/>
                    <a:pt x="2" y="139"/>
                  </a:cubicBezTo>
                  <a:cubicBezTo>
                    <a:pt x="2" y="141"/>
                    <a:pt x="2" y="142"/>
                    <a:pt x="2" y="143"/>
                  </a:cubicBezTo>
                  <a:cubicBezTo>
                    <a:pt x="4" y="143"/>
                    <a:pt x="7" y="143"/>
                    <a:pt x="8" y="143"/>
                  </a:cubicBezTo>
                  <a:cubicBezTo>
                    <a:pt x="10" y="141"/>
                    <a:pt x="9" y="139"/>
                    <a:pt x="11" y="138"/>
                  </a:cubicBezTo>
                  <a:cubicBezTo>
                    <a:pt x="11" y="140"/>
                    <a:pt x="11" y="142"/>
                    <a:pt x="11" y="144"/>
                  </a:cubicBezTo>
                  <a:cubicBezTo>
                    <a:pt x="15" y="145"/>
                    <a:pt x="18" y="146"/>
                    <a:pt x="22" y="146"/>
                  </a:cubicBezTo>
                  <a:cubicBezTo>
                    <a:pt x="22" y="143"/>
                    <a:pt x="27" y="145"/>
                    <a:pt x="29" y="142"/>
                  </a:cubicBezTo>
                  <a:cubicBezTo>
                    <a:pt x="29" y="142"/>
                    <a:pt x="29" y="143"/>
                    <a:pt x="29" y="143"/>
                  </a:cubicBezTo>
                  <a:cubicBezTo>
                    <a:pt x="32" y="142"/>
                    <a:pt x="31" y="141"/>
                    <a:pt x="34" y="141"/>
                  </a:cubicBezTo>
                  <a:cubicBezTo>
                    <a:pt x="36" y="141"/>
                    <a:pt x="38" y="142"/>
                    <a:pt x="40" y="142"/>
                  </a:cubicBezTo>
                  <a:cubicBezTo>
                    <a:pt x="37" y="139"/>
                    <a:pt x="43" y="134"/>
                    <a:pt x="46" y="141"/>
                  </a:cubicBezTo>
                  <a:cubicBezTo>
                    <a:pt x="46" y="140"/>
                    <a:pt x="46" y="139"/>
                    <a:pt x="46" y="138"/>
                  </a:cubicBezTo>
                  <a:cubicBezTo>
                    <a:pt x="47" y="138"/>
                    <a:pt x="48" y="138"/>
                    <a:pt x="48" y="138"/>
                  </a:cubicBezTo>
                  <a:cubicBezTo>
                    <a:pt x="48" y="136"/>
                    <a:pt x="48" y="134"/>
                    <a:pt x="48" y="132"/>
                  </a:cubicBezTo>
                  <a:cubicBezTo>
                    <a:pt x="51" y="133"/>
                    <a:pt x="54" y="132"/>
                    <a:pt x="55" y="130"/>
                  </a:cubicBezTo>
                  <a:cubicBezTo>
                    <a:pt x="59" y="128"/>
                    <a:pt x="59" y="127"/>
                    <a:pt x="63" y="130"/>
                  </a:cubicBezTo>
                  <a:cubicBezTo>
                    <a:pt x="66" y="132"/>
                    <a:pt x="69" y="133"/>
                    <a:pt x="72" y="130"/>
                  </a:cubicBezTo>
                  <a:cubicBezTo>
                    <a:pt x="76" y="127"/>
                    <a:pt x="72" y="127"/>
                    <a:pt x="72" y="123"/>
                  </a:cubicBezTo>
                  <a:cubicBezTo>
                    <a:pt x="70" y="123"/>
                    <a:pt x="68" y="123"/>
                    <a:pt x="66" y="122"/>
                  </a:cubicBezTo>
                  <a:cubicBezTo>
                    <a:pt x="66" y="119"/>
                    <a:pt x="70" y="120"/>
                    <a:pt x="72" y="121"/>
                  </a:cubicBezTo>
                  <a:cubicBezTo>
                    <a:pt x="72" y="121"/>
                    <a:pt x="72" y="122"/>
                    <a:pt x="74" y="122"/>
                  </a:cubicBezTo>
                  <a:cubicBezTo>
                    <a:pt x="75" y="123"/>
                    <a:pt x="76" y="122"/>
                    <a:pt x="77" y="122"/>
                  </a:cubicBezTo>
                  <a:cubicBezTo>
                    <a:pt x="78" y="122"/>
                    <a:pt x="83" y="121"/>
                    <a:pt x="84" y="120"/>
                  </a:cubicBezTo>
                  <a:cubicBezTo>
                    <a:pt x="85" y="118"/>
                    <a:pt x="86" y="115"/>
                    <a:pt x="87" y="113"/>
                  </a:cubicBezTo>
                  <a:cubicBezTo>
                    <a:pt x="92" y="107"/>
                    <a:pt x="95" y="96"/>
                    <a:pt x="95" y="88"/>
                  </a:cubicBezTo>
                  <a:cubicBezTo>
                    <a:pt x="93" y="88"/>
                    <a:pt x="93" y="86"/>
                    <a:pt x="92" y="88"/>
                  </a:cubicBezTo>
                  <a:cubicBezTo>
                    <a:pt x="88" y="82"/>
                    <a:pt x="93" y="71"/>
                    <a:pt x="92" y="65"/>
                  </a:cubicBezTo>
                  <a:cubicBezTo>
                    <a:pt x="92" y="50"/>
                    <a:pt x="83" y="33"/>
                    <a:pt x="73" y="23"/>
                  </a:cubicBezTo>
                  <a:cubicBezTo>
                    <a:pt x="71" y="20"/>
                    <a:pt x="70" y="20"/>
                    <a:pt x="69" y="16"/>
                  </a:cubicBezTo>
                  <a:cubicBezTo>
                    <a:pt x="68" y="14"/>
                    <a:pt x="68" y="12"/>
                    <a:pt x="67" y="9"/>
                  </a:cubicBezTo>
                  <a:cubicBezTo>
                    <a:pt x="65" y="6"/>
                    <a:pt x="64" y="3"/>
                    <a:pt x="62" y="0"/>
                  </a:cubicBezTo>
                  <a:cubicBezTo>
                    <a:pt x="60" y="5"/>
                    <a:pt x="57" y="10"/>
                    <a:pt x="50" y="12"/>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3" name="Freeform 498"/>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4" name="Freeform 499"/>
            <p:cNvSpPr>
              <a:spLocks/>
            </p:cNvSpPr>
            <p:nvPr/>
          </p:nvSpPr>
          <p:spPr bwMode="auto">
            <a:xfrm>
              <a:off x="762000" y="3581400"/>
              <a:ext cx="679450" cy="708025"/>
            </a:xfrm>
            <a:custGeom>
              <a:avLst/>
              <a:gdLst>
                <a:gd name="T0" fmla="*/ 166 w 181"/>
                <a:gd name="T1" fmla="*/ 0 h 189"/>
                <a:gd name="T2" fmla="*/ 155 w 181"/>
                <a:gd name="T3" fmla="*/ 20 h 189"/>
                <a:gd name="T4" fmla="*/ 140 w 181"/>
                <a:gd name="T5" fmla="*/ 31 h 189"/>
                <a:gd name="T6" fmla="*/ 113 w 181"/>
                <a:gd name="T7" fmla="*/ 42 h 189"/>
                <a:gd name="T8" fmla="*/ 94 w 181"/>
                <a:gd name="T9" fmla="*/ 53 h 189"/>
                <a:gd name="T10" fmla="*/ 72 w 181"/>
                <a:gd name="T11" fmla="*/ 58 h 189"/>
                <a:gd name="T12" fmla="*/ 58 w 181"/>
                <a:gd name="T13" fmla="*/ 75 h 189"/>
                <a:gd name="T14" fmla="*/ 33 w 181"/>
                <a:gd name="T15" fmla="*/ 88 h 189"/>
                <a:gd name="T16" fmla="*/ 12 w 181"/>
                <a:gd name="T17" fmla="*/ 112 h 189"/>
                <a:gd name="T18" fmla="*/ 20 w 181"/>
                <a:gd name="T19" fmla="*/ 120 h 189"/>
                <a:gd name="T20" fmla="*/ 30 w 181"/>
                <a:gd name="T21" fmla="*/ 119 h 189"/>
                <a:gd name="T22" fmla="*/ 39 w 181"/>
                <a:gd name="T23" fmla="*/ 132 h 189"/>
                <a:gd name="T24" fmla="*/ 34 w 181"/>
                <a:gd name="T25" fmla="*/ 150 h 189"/>
                <a:gd name="T26" fmla="*/ 30 w 181"/>
                <a:gd name="T27" fmla="*/ 159 h 189"/>
                <a:gd name="T28" fmla="*/ 26 w 181"/>
                <a:gd name="T29" fmla="*/ 167 h 189"/>
                <a:gd name="T30" fmla="*/ 21 w 181"/>
                <a:gd name="T31" fmla="*/ 170 h 189"/>
                <a:gd name="T32" fmla="*/ 33 w 181"/>
                <a:gd name="T33" fmla="*/ 174 h 189"/>
                <a:gd name="T34" fmla="*/ 34 w 181"/>
                <a:gd name="T35" fmla="*/ 181 h 189"/>
                <a:gd name="T36" fmla="*/ 48 w 181"/>
                <a:gd name="T37" fmla="*/ 183 h 189"/>
                <a:gd name="T38" fmla="*/ 51 w 181"/>
                <a:gd name="T39" fmla="*/ 177 h 189"/>
                <a:gd name="T40" fmla="*/ 62 w 181"/>
                <a:gd name="T41" fmla="*/ 183 h 189"/>
                <a:gd name="T42" fmla="*/ 65 w 181"/>
                <a:gd name="T43" fmla="*/ 187 h 189"/>
                <a:gd name="T44" fmla="*/ 90 w 181"/>
                <a:gd name="T45" fmla="*/ 166 h 189"/>
                <a:gd name="T46" fmla="*/ 120 w 181"/>
                <a:gd name="T47" fmla="*/ 152 h 189"/>
                <a:gd name="T48" fmla="*/ 107 w 181"/>
                <a:gd name="T49" fmla="*/ 142 h 189"/>
                <a:gd name="T50" fmla="*/ 101 w 181"/>
                <a:gd name="T51" fmla="*/ 136 h 189"/>
                <a:gd name="T52" fmla="*/ 95 w 181"/>
                <a:gd name="T53" fmla="*/ 132 h 189"/>
                <a:gd name="T54" fmla="*/ 99 w 181"/>
                <a:gd name="T55" fmla="*/ 121 h 189"/>
                <a:gd name="T56" fmla="*/ 106 w 181"/>
                <a:gd name="T57" fmla="*/ 111 h 189"/>
                <a:gd name="T58" fmla="*/ 118 w 181"/>
                <a:gd name="T59" fmla="*/ 107 h 189"/>
                <a:gd name="T60" fmla="*/ 125 w 181"/>
                <a:gd name="T61" fmla="*/ 102 h 189"/>
                <a:gd name="T62" fmla="*/ 140 w 181"/>
                <a:gd name="T63" fmla="*/ 92 h 189"/>
                <a:gd name="T64" fmla="*/ 148 w 181"/>
                <a:gd name="T65" fmla="*/ 81 h 189"/>
                <a:gd name="T66" fmla="*/ 158 w 181"/>
                <a:gd name="T67" fmla="*/ 63 h 189"/>
                <a:gd name="T68" fmla="*/ 159 w 181"/>
                <a:gd name="T69" fmla="*/ 46 h 189"/>
                <a:gd name="T70" fmla="*/ 174 w 181"/>
                <a:gd name="T71" fmla="*/ 28 h 189"/>
                <a:gd name="T72" fmla="*/ 181 w 181"/>
                <a:gd name="T73" fmla="*/ 24 h 189"/>
                <a:gd name="T74" fmla="*/ 172 w 181"/>
                <a:gd name="T75"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89">
                  <a:moveTo>
                    <a:pt x="172" y="9"/>
                  </a:moveTo>
                  <a:cubicBezTo>
                    <a:pt x="170" y="6"/>
                    <a:pt x="174" y="0"/>
                    <a:pt x="166" y="0"/>
                  </a:cubicBezTo>
                  <a:cubicBezTo>
                    <a:pt x="161" y="1"/>
                    <a:pt x="160" y="5"/>
                    <a:pt x="159" y="9"/>
                  </a:cubicBezTo>
                  <a:cubicBezTo>
                    <a:pt x="158" y="13"/>
                    <a:pt x="158" y="17"/>
                    <a:pt x="155" y="20"/>
                  </a:cubicBezTo>
                  <a:cubicBezTo>
                    <a:pt x="152" y="23"/>
                    <a:pt x="149" y="19"/>
                    <a:pt x="146" y="22"/>
                  </a:cubicBezTo>
                  <a:cubicBezTo>
                    <a:pt x="143" y="23"/>
                    <a:pt x="143" y="28"/>
                    <a:pt x="140" y="31"/>
                  </a:cubicBezTo>
                  <a:cubicBezTo>
                    <a:pt x="137" y="33"/>
                    <a:pt x="134" y="33"/>
                    <a:pt x="129" y="34"/>
                  </a:cubicBezTo>
                  <a:cubicBezTo>
                    <a:pt x="123" y="35"/>
                    <a:pt x="109" y="31"/>
                    <a:pt x="113" y="42"/>
                  </a:cubicBezTo>
                  <a:cubicBezTo>
                    <a:pt x="115" y="46"/>
                    <a:pt x="119" y="47"/>
                    <a:pt x="118" y="53"/>
                  </a:cubicBezTo>
                  <a:cubicBezTo>
                    <a:pt x="116" y="61"/>
                    <a:pt x="99" y="55"/>
                    <a:pt x="94" y="53"/>
                  </a:cubicBezTo>
                  <a:cubicBezTo>
                    <a:pt x="90" y="52"/>
                    <a:pt x="89" y="48"/>
                    <a:pt x="86" y="46"/>
                  </a:cubicBezTo>
                  <a:cubicBezTo>
                    <a:pt x="77" y="41"/>
                    <a:pt x="76" y="51"/>
                    <a:pt x="72" y="58"/>
                  </a:cubicBezTo>
                  <a:cubicBezTo>
                    <a:pt x="70" y="62"/>
                    <a:pt x="67" y="63"/>
                    <a:pt x="64" y="67"/>
                  </a:cubicBezTo>
                  <a:cubicBezTo>
                    <a:pt x="61" y="70"/>
                    <a:pt x="62" y="72"/>
                    <a:pt x="58" y="75"/>
                  </a:cubicBezTo>
                  <a:cubicBezTo>
                    <a:pt x="56" y="76"/>
                    <a:pt x="53" y="76"/>
                    <a:pt x="50" y="77"/>
                  </a:cubicBezTo>
                  <a:cubicBezTo>
                    <a:pt x="44" y="80"/>
                    <a:pt x="39" y="85"/>
                    <a:pt x="33" y="88"/>
                  </a:cubicBezTo>
                  <a:cubicBezTo>
                    <a:pt x="19" y="94"/>
                    <a:pt x="11" y="106"/>
                    <a:pt x="0" y="114"/>
                  </a:cubicBezTo>
                  <a:cubicBezTo>
                    <a:pt x="5" y="114"/>
                    <a:pt x="11" y="115"/>
                    <a:pt x="12" y="112"/>
                  </a:cubicBezTo>
                  <a:cubicBezTo>
                    <a:pt x="14" y="112"/>
                    <a:pt x="15" y="114"/>
                    <a:pt x="17" y="115"/>
                  </a:cubicBezTo>
                  <a:cubicBezTo>
                    <a:pt x="17" y="116"/>
                    <a:pt x="19" y="120"/>
                    <a:pt x="20" y="120"/>
                  </a:cubicBezTo>
                  <a:cubicBezTo>
                    <a:pt x="23" y="122"/>
                    <a:pt x="23" y="118"/>
                    <a:pt x="25" y="118"/>
                  </a:cubicBezTo>
                  <a:cubicBezTo>
                    <a:pt x="27" y="117"/>
                    <a:pt x="28" y="120"/>
                    <a:pt x="30" y="119"/>
                  </a:cubicBezTo>
                  <a:cubicBezTo>
                    <a:pt x="32" y="123"/>
                    <a:pt x="37" y="121"/>
                    <a:pt x="39" y="124"/>
                  </a:cubicBezTo>
                  <a:cubicBezTo>
                    <a:pt x="42" y="126"/>
                    <a:pt x="40" y="130"/>
                    <a:pt x="39" y="132"/>
                  </a:cubicBezTo>
                  <a:cubicBezTo>
                    <a:pt x="38" y="135"/>
                    <a:pt x="36" y="138"/>
                    <a:pt x="34" y="141"/>
                  </a:cubicBezTo>
                  <a:cubicBezTo>
                    <a:pt x="32" y="145"/>
                    <a:pt x="35" y="147"/>
                    <a:pt x="34" y="150"/>
                  </a:cubicBezTo>
                  <a:cubicBezTo>
                    <a:pt x="34" y="153"/>
                    <a:pt x="32" y="154"/>
                    <a:pt x="30" y="156"/>
                  </a:cubicBezTo>
                  <a:cubicBezTo>
                    <a:pt x="30" y="157"/>
                    <a:pt x="30" y="158"/>
                    <a:pt x="30" y="159"/>
                  </a:cubicBezTo>
                  <a:cubicBezTo>
                    <a:pt x="29" y="160"/>
                    <a:pt x="28" y="160"/>
                    <a:pt x="27" y="161"/>
                  </a:cubicBezTo>
                  <a:cubicBezTo>
                    <a:pt x="26" y="163"/>
                    <a:pt x="27" y="165"/>
                    <a:pt x="26" y="167"/>
                  </a:cubicBezTo>
                  <a:cubicBezTo>
                    <a:pt x="25" y="169"/>
                    <a:pt x="23" y="169"/>
                    <a:pt x="21" y="170"/>
                  </a:cubicBezTo>
                  <a:cubicBezTo>
                    <a:pt x="21" y="170"/>
                    <a:pt x="21" y="170"/>
                    <a:pt x="21" y="170"/>
                  </a:cubicBezTo>
                  <a:cubicBezTo>
                    <a:pt x="24" y="172"/>
                    <a:pt x="27" y="171"/>
                    <a:pt x="30" y="172"/>
                  </a:cubicBezTo>
                  <a:cubicBezTo>
                    <a:pt x="32" y="173"/>
                    <a:pt x="33" y="172"/>
                    <a:pt x="33" y="174"/>
                  </a:cubicBezTo>
                  <a:cubicBezTo>
                    <a:pt x="33" y="175"/>
                    <a:pt x="31" y="176"/>
                    <a:pt x="30" y="176"/>
                  </a:cubicBezTo>
                  <a:cubicBezTo>
                    <a:pt x="30" y="179"/>
                    <a:pt x="32" y="179"/>
                    <a:pt x="34" y="181"/>
                  </a:cubicBezTo>
                  <a:cubicBezTo>
                    <a:pt x="36" y="183"/>
                    <a:pt x="37" y="184"/>
                    <a:pt x="40" y="185"/>
                  </a:cubicBezTo>
                  <a:cubicBezTo>
                    <a:pt x="42" y="185"/>
                    <a:pt x="46" y="184"/>
                    <a:pt x="48" y="183"/>
                  </a:cubicBezTo>
                  <a:cubicBezTo>
                    <a:pt x="48" y="182"/>
                    <a:pt x="49" y="180"/>
                    <a:pt x="49" y="180"/>
                  </a:cubicBezTo>
                  <a:cubicBezTo>
                    <a:pt x="50" y="179"/>
                    <a:pt x="51" y="179"/>
                    <a:pt x="51" y="177"/>
                  </a:cubicBezTo>
                  <a:cubicBezTo>
                    <a:pt x="51" y="177"/>
                    <a:pt x="52" y="177"/>
                    <a:pt x="52" y="177"/>
                  </a:cubicBezTo>
                  <a:cubicBezTo>
                    <a:pt x="52" y="180"/>
                    <a:pt x="60" y="183"/>
                    <a:pt x="62" y="183"/>
                  </a:cubicBezTo>
                  <a:cubicBezTo>
                    <a:pt x="62" y="183"/>
                    <a:pt x="63" y="182"/>
                    <a:pt x="63" y="182"/>
                  </a:cubicBezTo>
                  <a:cubicBezTo>
                    <a:pt x="64" y="183"/>
                    <a:pt x="64" y="185"/>
                    <a:pt x="65" y="187"/>
                  </a:cubicBezTo>
                  <a:cubicBezTo>
                    <a:pt x="66" y="188"/>
                    <a:pt x="67" y="188"/>
                    <a:pt x="68" y="189"/>
                  </a:cubicBezTo>
                  <a:cubicBezTo>
                    <a:pt x="74" y="180"/>
                    <a:pt x="79" y="169"/>
                    <a:pt x="90" y="166"/>
                  </a:cubicBezTo>
                  <a:cubicBezTo>
                    <a:pt x="96" y="164"/>
                    <a:pt x="103" y="166"/>
                    <a:pt x="108" y="164"/>
                  </a:cubicBezTo>
                  <a:cubicBezTo>
                    <a:pt x="115" y="162"/>
                    <a:pt x="118" y="157"/>
                    <a:pt x="120" y="152"/>
                  </a:cubicBezTo>
                  <a:cubicBezTo>
                    <a:pt x="119" y="151"/>
                    <a:pt x="119" y="151"/>
                    <a:pt x="118" y="150"/>
                  </a:cubicBezTo>
                  <a:cubicBezTo>
                    <a:pt x="115" y="147"/>
                    <a:pt x="110" y="146"/>
                    <a:pt x="107" y="142"/>
                  </a:cubicBezTo>
                  <a:cubicBezTo>
                    <a:pt x="106" y="140"/>
                    <a:pt x="106" y="139"/>
                    <a:pt x="105" y="138"/>
                  </a:cubicBezTo>
                  <a:cubicBezTo>
                    <a:pt x="105" y="137"/>
                    <a:pt x="102" y="136"/>
                    <a:pt x="101" y="136"/>
                  </a:cubicBezTo>
                  <a:cubicBezTo>
                    <a:pt x="99" y="135"/>
                    <a:pt x="97" y="135"/>
                    <a:pt x="95" y="134"/>
                  </a:cubicBezTo>
                  <a:cubicBezTo>
                    <a:pt x="95" y="133"/>
                    <a:pt x="95" y="133"/>
                    <a:pt x="95" y="132"/>
                  </a:cubicBezTo>
                  <a:cubicBezTo>
                    <a:pt x="99" y="133"/>
                    <a:pt x="98" y="130"/>
                    <a:pt x="99" y="127"/>
                  </a:cubicBezTo>
                  <a:cubicBezTo>
                    <a:pt x="99" y="125"/>
                    <a:pt x="98" y="123"/>
                    <a:pt x="99" y="121"/>
                  </a:cubicBezTo>
                  <a:cubicBezTo>
                    <a:pt x="99" y="118"/>
                    <a:pt x="97" y="118"/>
                    <a:pt x="100" y="115"/>
                  </a:cubicBezTo>
                  <a:cubicBezTo>
                    <a:pt x="102" y="113"/>
                    <a:pt x="105" y="113"/>
                    <a:pt x="106" y="111"/>
                  </a:cubicBezTo>
                  <a:cubicBezTo>
                    <a:pt x="108" y="110"/>
                    <a:pt x="108" y="107"/>
                    <a:pt x="110" y="106"/>
                  </a:cubicBezTo>
                  <a:cubicBezTo>
                    <a:pt x="112" y="105"/>
                    <a:pt x="116" y="107"/>
                    <a:pt x="118" y="107"/>
                  </a:cubicBezTo>
                  <a:cubicBezTo>
                    <a:pt x="120" y="107"/>
                    <a:pt x="120" y="106"/>
                    <a:pt x="122" y="105"/>
                  </a:cubicBezTo>
                  <a:cubicBezTo>
                    <a:pt x="123" y="104"/>
                    <a:pt x="124" y="103"/>
                    <a:pt x="125" y="102"/>
                  </a:cubicBezTo>
                  <a:cubicBezTo>
                    <a:pt x="128" y="100"/>
                    <a:pt x="131" y="97"/>
                    <a:pt x="134" y="95"/>
                  </a:cubicBezTo>
                  <a:cubicBezTo>
                    <a:pt x="136" y="94"/>
                    <a:pt x="139" y="93"/>
                    <a:pt x="140" y="92"/>
                  </a:cubicBezTo>
                  <a:cubicBezTo>
                    <a:pt x="141" y="91"/>
                    <a:pt x="141" y="89"/>
                    <a:pt x="142" y="88"/>
                  </a:cubicBezTo>
                  <a:cubicBezTo>
                    <a:pt x="144" y="86"/>
                    <a:pt x="145" y="83"/>
                    <a:pt x="148" y="81"/>
                  </a:cubicBezTo>
                  <a:cubicBezTo>
                    <a:pt x="151" y="79"/>
                    <a:pt x="154" y="80"/>
                    <a:pt x="156" y="77"/>
                  </a:cubicBezTo>
                  <a:cubicBezTo>
                    <a:pt x="159" y="74"/>
                    <a:pt x="158" y="67"/>
                    <a:pt x="158" y="63"/>
                  </a:cubicBezTo>
                  <a:cubicBezTo>
                    <a:pt x="158" y="59"/>
                    <a:pt x="156" y="56"/>
                    <a:pt x="156" y="51"/>
                  </a:cubicBezTo>
                  <a:cubicBezTo>
                    <a:pt x="156" y="48"/>
                    <a:pt x="157" y="48"/>
                    <a:pt x="159" y="46"/>
                  </a:cubicBezTo>
                  <a:cubicBezTo>
                    <a:pt x="161" y="44"/>
                    <a:pt x="161" y="42"/>
                    <a:pt x="162" y="40"/>
                  </a:cubicBezTo>
                  <a:cubicBezTo>
                    <a:pt x="165" y="36"/>
                    <a:pt x="170" y="31"/>
                    <a:pt x="174" y="28"/>
                  </a:cubicBezTo>
                  <a:cubicBezTo>
                    <a:pt x="176" y="26"/>
                    <a:pt x="176" y="26"/>
                    <a:pt x="179" y="25"/>
                  </a:cubicBezTo>
                  <a:cubicBezTo>
                    <a:pt x="179" y="25"/>
                    <a:pt x="180" y="25"/>
                    <a:pt x="181" y="24"/>
                  </a:cubicBezTo>
                  <a:cubicBezTo>
                    <a:pt x="180" y="22"/>
                    <a:pt x="180" y="19"/>
                    <a:pt x="179" y="17"/>
                  </a:cubicBezTo>
                  <a:cubicBezTo>
                    <a:pt x="178" y="13"/>
                    <a:pt x="175" y="13"/>
                    <a:pt x="172" y="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5" name="Freeform 500"/>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6" name="Freeform 501"/>
            <p:cNvSpPr>
              <a:spLocks/>
            </p:cNvSpPr>
            <p:nvPr/>
          </p:nvSpPr>
          <p:spPr bwMode="auto">
            <a:xfrm>
              <a:off x="-6958012" y="3000375"/>
              <a:ext cx="820738" cy="1420813"/>
            </a:xfrm>
            <a:custGeom>
              <a:avLst/>
              <a:gdLst>
                <a:gd name="T0" fmla="*/ 196 w 219"/>
                <a:gd name="T1" fmla="*/ 298 h 379"/>
                <a:gd name="T2" fmla="*/ 179 w 219"/>
                <a:gd name="T3" fmla="*/ 288 h 379"/>
                <a:gd name="T4" fmla="*/ 178 w 219"/>
                <a:gd name="T5" fmla="*/ 273 h 379"/>
                <a:gd name="T6" fmla="*/ 185 w 219"/>
                <a:gd name="T7" fmla="*/ 277 h 379"/>
                <a:gd name="T8" fmla="*/ 195 w 219"/>
                <a:gd name="T9" fmla="*/ 267 h 379"/>
                <a:gd name="T10" fmla="*/ 172 w 219"/>
                <a:gd name="T11" fmla="*/ 262 h 379"/>
                <a:gd name="T12" fmla="*/ 164 w 219"/>
                <a:gd name="T13" fmla="*/ 213 h 379"/>
                <a:gd name="T14" fmla="*/ 157 w 219"/>
                <a:gd name="T15" fmla="*/ 198 h 379"/>
                <a:gd name="T16" fmla="*/ 160 w 219"/>
                <a:gd name="T17" fmla="*/ 166 h 379"/>
                <a:gd name="T18" fmla="*/ 141 w 219"/>
                <a:gd name="T19" fmla="*/ 160 h 379"/>
                <a:gd name="T20" fmla="*/ 123 w 219"/>
                <a:gd name="T21" fmla="*/ 149 h 379"/>
                <a:gd name="T22" fmla="*/ 111 w 219"/>
                <a:gd name="T23" fmla="*/ 113 h 379"/>
                <a:gd name="T24" fmla="*/ 114 w 219"/>
                <a:gd name="T25" fmla="*/ 95 h 379"/>
                <a:gd name="T26" fmla="*/ 115 w 219"/>
                <a:gd name="T27" fmla="*/ 86 h 379"/>
                <a:gd name="T28" fmla="*/ 123 w 219"/>
                <a:gd name="T29" fmla="*/ 73 h 379"/>
                <a:gd name="T30" fmla="*/ 153 w 219"/>
                <a:gd name="T31" fmla="*/ 68 h 379"/>
                <a:gd name="T32" fmla="*/ 175 w 219"/>
                <a:gd name="T33" fmla="*/ 73 h 379"/>
                <a:gd name="T34" fmla="*/ 196 w 219"/>
                <a:gd name="T35" fmla="*/ 70 h 379"/>
                <a:gd name="T36" fmla="*/ 176 w 219"/>
                <a:gd name="T37" fmla="*/ 98 h 379"/>
                <a:gd name="T38" fmla="*/ 184 w 219"/>
                <a:gd name="T39" fmla="*/ 89 h 379"/>
                <a:gd name="T40" fmla="*/ 211 w 219"/>
                <a:gd name="T41" fmla="*/ 80 h 379"/>
                <a:gd name="T42" fmla="*/ 207 w 219"/>
                <a:gd name="T43" fmla="*/ 60 h 379"/>
                <a:gd name="T44" fmla="*/ 193 w 219"/>
                <a:gd name="T45" fmla="*/ 61 h 379"/>
                <a:gd name="T46" fmla="*/ 172 w 219"/>
                <a:gd name="T47" fmla="*/ 47 h 379"/>
                <a:gd name="T48" fmla="*/ 171 w 219"/>
                <a:gd name="T49" fmla="*/ 10 h 379"/>
                <a:gd name="T50" fmla="*/ 134 w 219"/>
                <a:gd name="T51" fmla="*/ 1 h 379"/>
                <a:gd name="T52" fmla="*/ 103 w 219"/>
                <a:gd name="T53" fmla="*/ 8 h 379"/>
                <a:gd name="T54" fmla="*/ 83 w 219"/>
                <a:gd name="T55" fmla="*/ 34 h 379"/>
                <a:gd name="T56" fmla="*/ 78 w 219"/>
                <a:gd name="T57" fmla="*/ 49 h 379"/>
                <a:gd name="T58" fmla="*/ 67 w 219"/>
                <a:gd name="T59" fmla="*/ 42 h 379"/>
                <a:gd name="T60" fmla="*/ 52 w 219"/>
                <a:gd name="T61" fmla="*/ 57 h 379"/>
                <a:gd name="T62" fmla="*/ 38 w 219"/>
                <a:gd name="T63" fmla="*/ 65 h 379"/>
                <a:gd name="T64" fmla="*/ 16 w 219"/>
                <a:gd name="T65" fmla="*/ 79 h 379"/>
                <a:gd name="T66" fmla="*/ 15 w 219"/>
                <a:gd name="T67" fmla="*/ 112 h 379"/>
                <a:gd name="T68" fmla="*/ 29 w 219"/>
                <a:gd name="T69" fmla="*/ 120 h 379"/>
                <a:gd name="T70" fmla="*/ 24 w 219"/>
                <a:gd name="T71" fmla="*/ 136 h 379"/>
                <a:gd name="T72" fmla="*/ 32 w 219"/>
                <a:gd name="T73" fmla="*/ 160 h 379"/>
                <a:gd name="T74" fmla="*/ 38 w 219"/>
                <a:gd name="T75" fmla="*/ 176 h 379"/>
                <a:gd name="T76" fmla="*/ 59 w 219"/>
                <a:gd name="T77" fmla="*/ 204 h 379"/>
                <a:gd name="T78" fmla="*/ 77 w 219"/>
                <a:gd name="T79" fmla="*/ 235 h 379"/>
                <a:gd name="T80" fmla="*/ 95 w 219"/>
                <a:gd name="T81" fmla="*/ 242 h 379"/>
                <a:gd name="T82" fmla="*/ 79 w 219"/>
                <a:gd name="T83" fmla="*/ 262 h 379"/>
                <a:gd name="T84" fmla="*/ 73 w 219"/>
                <a:gd name="T85" fmla="*/ 285 h 379"/>
                <a:gd name="T86" fmla="*/ 62 w 219"/>
                <a:gd name="T87" fmla="*/ 299 h 379"/>
                <a:gd name="T88" fmla="*/ 78 w 219"/>
                <a:gd name="T89" fmla="*/ 348 h 379"/>
                <a:gd name="T90" fmla="*/ 105 w 219"/>
                <a:gd name="T91" fmla="*/ 364 h 379"/>
                <a:gd name="T92" fmla="*/ 187 w 219"/>
                <a:gd name="T93" fmla="*/ 367 h 379"/>
                <a:gd name="T94" fmla="*/ 195 w 219"/>
                <a:gd name="T95" fmla="*/ 354 h 379"/>
                <a:gd name="T96" fmla="*/ 189 w 219"/>
                <a:gd name="T97" fmla="*/ 352 h 379"/>
                <a:gd name="T98" fmla="*/ 190 w 219"/>
                <a:gd name="T99" fmla="*/ 33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379">
                  <a:moveTo>
                    <a:pt x="192" y="311"/>
                  </a:moveTo>
                  <a:cubicBezTo>
                    <a:pt x="193" y="307"/>
                    <a:pt x="197" y="302"/>
                    <a:pt x="196" y="298"/>
                  </a:cubicBezTo>
                  <a:cubicBezTo>
                    <a:pt x="195" y="295"/>
                    <a:pt x="187" y="292"/>
                    <a:pt x="185" y="291"/>
                  </a:cubicBezTo>
                  <a:cubicBezTo>
                    <a:pt x="183" y="289"/>
                    <a:pt x="184" y="287"/>
                    <a:pt x="179" y="288"/>
                  </a:cubicBezTo>
                  <a:cubicBezTo>
                    <a:pt x="180" y="282"/>
                    <a:pt x="174" y="283"/>
                    <a:pt x="174" y="289"/>
                  </a:cubicBezTo>
                  <a:cubicBezTo>
                    <a:pt x="163" y="289"/>
                    <a:pt x="178" y="273"/>
                    <a:pt x="178" y="273"/>
                  </a:cubicBezTo>
                  <a:cubicBezTo>
                    <a:pt x="178" y="274"/>
                    <a:pt x="178" y="274"/>
                    <a:pt x="178" y="275"/>
                  </a:cubicBezTo>
                  <a:cubicBezTo>
                    <a:pt x="181" y="274"/>
                    <a:pt x="183" y="277"/>
                    <a:pt x="185" y="277"/>
                  </a:cubicBezTo>
                  <a:cubicBezTo>
                    <a:pt x="184" y="273"/>
                    <a:pt x="177" y="272"/>
                    <a:pt x="182" y="266"/>
                  </a:cubicBezTo>
                  <a:cubicBezTo>
                    <a:pt x="186" y="262"/>
                    <a:pt x="191" y="266"/>
                    <a:pt x="195" y="267"/>
                  </a:cubicBezTo>
                  <a:cubicBezTo>
                    <a:pt x="191" y="266"/>
                    <a:pt x="190" y="262"/>
                    <a:pt x="186" y="261"/>
                  </a:cubicBezTo>
                  <a:cubicBezTo>
                    <a:pt x="182" y="260"/>
                    <a:pt x="176" y="262"/>
                    <a:pt x="172" y="262"/>
                  </a:cubicBezTo>
                  <a:cubicBezTo>
                    <a:pt x="153" y="263"/>
                    <a:pt x="166" y="236"/>
                    <a:pt x="166" y="225"/>
                  </a:cubicBezTo>
                  <a:cubicBezTo>
                    <a:pt x="167" y="221"/>
                    <a:pt x="166" y="216"/>
                    <a:pt x="164" y="213"/>
                  </a:cubicBezTo>
                  <a:cubicBezTo>
                    <a:pt x="163" y="210"/>
                    <a:pt x="159" y="210"/>
                    <a:pt x="158" y="207"/>
                  </a:cubicBezTo>
                  <a:cubicBezTo>
                    <a:pt x="157" y="204"/>
                    <a:pt x="158" y="201"/>
                    <a:pt x="157" y="198"/>
                  </a:cubicBezTo>
                  <a:cubicBezTo>
                    <a:pt x="156" y="192"/>
                    <a:pt x="155" y="187"/>
                    <a:pt x="157" y="181"/>
                  </a:cubicBezTo>
                  <a:cubicBezTo>
                    <a:pt x="160" y="176"/>
                    <a:pt x="161" y="172"/>
                    <a:pt x="160" y="166"/>
                  </a:cubicBezTo>
                  <a:cubicBezTo>
                    <a:pt x="160" y="166"/>
                    <a:pt x="162" y="166"/>
                    <a:pt x="162" y="166"/>
                  </a:cubicBezTo>
                  <a:cubicBezTo>
                    <a:pt x="157" y="158"/>
                    <a:pt x="148" y="164"/>
                    <a:pt x="141" y="160"/>
                  </a:cubicBezTo>
                  <a:cubicBezTo>
                    <a:pt x="138" y="158"/>
                    <a:pt x="138" y="154"/>
                    <a:pt x="135" y="151"/>
                  </a:cubicBezTo>
                  <a:cubicBezTo>
                    <a:pt x="134" y="150"/>
                    <a:pt x="123" y="148"/>
                    <a:pt x="123" y="149"/>
                  </a:cubicBezTo>
                  <a:cubicBezTo>
                    <a:pt x="123" y="141"/>
                    <a:pt x="124" y="138"/>
                    <a:pt x="120" y="132"/>
                  </a:cubicBezTo>
                  <a:cubicBezTo>
                    <a:pt x="116" y="126"/>
                    <a:pt x="115" y="118"/>
                    <a:pt x="111" y="113"/>
                  </a:cubicBezTo>
                  <a:cubicBezTo>
                    <a:pt x="108" y="109"/>
                    <a:pt x="104" y="109"/>
                    <a:pt x="100" y="107"/>
                  </a:cubicBezTo>
                  <a:cubicBezTo>
                    <a:pt x="82" y="98"/>
                    <a:pt x="113" y="89"/>
                    <a:pt x="114" y="95"/>
                  </a:cubicBezTo>
                  <a:cubicBezTo>
                    <a:pt x="115" y="101"/>
                    <a:pt x="120" y="99"/>
                    <a:pt x="124" y="98"/>
                  </a:cubicBezTo>
                  <a:cubicBezTo>
                    <a:pt x="124" y="92"/>
                    <a:pt x="123" y="86"/>
                    <a:pt x="115" y="86"/>
                  </a:cubicBezTo>
                  <a:cubicBezTo>
                    <a:pt x="115" y="83"/>
                    <a:pt x="117" y="84"/>
                    <a:pt x="117" y="82"/>
                  </a:cubicBezTo>
                  <a:cubicBezTo>
                    <a:pt x="118" y="79"/>
                    <a:pt x="122" y="76"/>
                    <a:pt x="123" y="73"/>
                  </a:cubicBezTo>
                  <a:cubicBezTo>
                    <a:pt x="126" y="70"/>
                    <a:pt x="127" y="68"/>
                    <a:pt x="130" y="67"/>
                  </a:cubicBezTo>
                  <a:cubicBezTo>
                    <a:pt x="139" y="63"/>
                    <a:pt x="144" y="65"/>
                    <a:pt x="153" y="68"/>
                  </a:cubicBezTo>
                  <a:cubicBezTo>
                    <a:pt x="157" y="69"/>
                    <a:pt x="161" y="69"/>
                    <a:pt x="164" y="71"/>
                  </a:cubicBezTo>
                  <a:cubicBezTo>
                    <a:pt x="169" y="73"/>
                    <a:pt x="171" y="74"/>
                    <a:pt x="175" y="73"/>
                  </a:cubicBezTo>
                  <a:cubicBezTo>
                    <a:pt x="180" y="71"/>
                    <a:pt x="181" y="68"/>
                    <a:pt x="186" y="69"/>
                  </a:cubicBezTo>
                  <a:cubicBezTo>
                    <a:pt x="190" y="69"/>
                    <a:pt x="192" y="72"/>
                    <a:pt x="196" y="70"/>
                  </a:cubicBezTo>
                  <a:cubicBezTo>
                    <a:pt x="197" y="76"/>
                    <a:pt x="187" y="78"/>
                    <a:pt x="185" y="81"/>
                  </a:cubicBezTo>
                  <a:cubicBezTo>
                    <a:pt x="181" y="85"/>
                    <a:pt x="177" y="93"/>
                    <a:pt x="176" y="98"/>
                  </a:cubicBezTo>
                  <a:cubicBezTo>
                    <a:pt x="172" y="107"/>
                    <a:pt x="179" y="101"/>
                    <a:pt x="181" y="96"/>
                  </a:cubicBezTo>
                  <a:cubicBezTo>
                    <a:pt x="183" y="94"/>
                    <a:pt x="183" y="91"/>
                    <a:pt x="184" y="89"/>
                  </a:cubicBezTo>
                  <a:cubicBezTo>
                    <a:pt x="186" y="86"/>
                    <a:pt x="197" y="79"/>
                    <a:pt x="199" y="79"/>
                  </a:cubicBezTo>
                  <a:cubicBezTo>
                    <a:pt x="203" y="79"/>
                    <a:pt x="207" y="82"/>
                    <a:pt x="211" y="80"/>
                  </a:cubicBezTo>
                  <a:cubicBezTo>
                    <a:pt x="213" y="79"/>
                    <a:pt x="219" y="73"/>
                    <a:pt x="219" y="72"/>
                  </a:cubicBezTo>
                  <a:cubicBezTo>
                    <a:pt x="218" y="66"/>
                    <a:pt x="210" y="63"/>
                    <a:pt x="207" y="60"/>
                  </a:cubicBezTo>
                  <a:cubicBezTo>
                    <a:pt x="204" y="56"/>
                    <a:pt x="203" y="48"/>
                    <a:pt x="197" y="52"/>
                  </a:cubicBezTo>
                  <a:cubicBezTo>
                    <a:pt x="194" y="54"/>
                    <a:pt x="195" y="59"/>
                    <a:pt x="193" y="61"/>
                  </a:cubicBezTo>
                  <a:cubicBezTo>
                    <a:pt x="186" y="67"/>
                    <a:pt x="181" y="56"/>
                    <a:pt x="182" y="49"/>
                  </a:cubicBezTo>
                  <a:cubicBezTo>
                    <a:pt x="178" y="49"/>
                    <a:pt x="175" y="49"/>
                    <a:pt x="172" y="47"/>
                  </a:cubicBezTo>
                  <a:cubicBezTo>
                    <a:pt x="175" y="43"/>
                    <a:pt x="185" y="21"/>
                    <a:pt x="176" y="21"/>
                  </a:cubicBezTo>
                  <a:cubicBezTo>
                    <a:pt x="176" y="18"/>
                    <a:pt x="173" y="13"/>
                    <a:pt x="171" y="10"/>
                  </a:cubicBezTo>
                  <a:cubicBezTo>
                    <a:pt x="168" y="6"/>
                    <a:pt x="165" y="5"/>
                    <a:pt x="160" y="5"/>
                  </a:cubicBezTo>
                  <a:cubicBezTo>
                    <a:pt x="155" y="4"/>
                    <a:pt x="133" y="9"/>
                    <a:pt x="134" y="1"/>
                  </a:cubicBezTo>
                  <a:cubicBezTo>
                    <a:pt x="127" y="1"/>
                    <a:pt x="125" y="0"/>
                    <a:pt x="118" y="3"/>
                  </a:cubicBezTo>
                  <a:cubicBezTo>
                    <a:pt x="113" y="4"/>
                    <a:pt x="108" y="5"/>
                    <a:pt x="103" y="8"/>
                  </a:cubicBezTo>
                  <a:cubicBezTo>
                    <a:pt x="97" y="12"/>
                    <a:pt x="97" y="16"/>
                    <a:pt x="92" y="23"/>
                  </a:cubicBezTo>
                  <a:cubicBezTo>
                    <a:pt x="90" y="27"/>
                    <a:pt x="83" y="27"/>
                    <a:pt x="83" y="34"/>
                  </a:cubicBezTo>
                  <a:cubicBezTo>
                    <a:pt x="79" y="33"/>
                    <a:pt x="77" y="35"/>
                    <a:pt x="74" y="37"/>
                  </a:cubicBezTo>
                  <a:cubicBezTo>
                    <a:pt x="76" y="41"/>
                    <a:pt x="77" y="45"/>
                    <a:pt x="78" y="49"/>
                  </a:cubicBezTo>
                  <a:cubicBezTo>
                    <a:pt x="77" y="45"/>
                    <a:pt x="76" y="41"/>
                    <a:pt x="74" y="37"/>
                  </a:cubicBezTo>
                  <a:cubicBezTo>
                    <a:pt x="72" y="39"/>
                    <a:pt x="69" y="41"/>
                    <a:pt x="67" y="42"/>
                  </a:cubicBezTo>
                  <a:cubicBezTo>
                    <a:pt x="58" y="45"/>
                    <a:pt x="60" y="47"/>
                    <a:pt x="56" y="54"/>
                  </a:cubicBezTo>
                  <a:cubicBezTo>
                    <a:pt x="54" y="57"/>
                    <a:pt x="57" y="56"/>
                    <a:pt x="52" y="57"/>
                  </a:cubicBezTo>
                  <a:cubicBezTo>
                    <a:pt x="49" y="58"/>
                    <a:pt x="47" y="55"/>
                    <a:pt x="45" y="55"/>
                  </a:cubicBezTo>
                  <a:cubicBezTo>
                    <a:pt x="41" y="56"/>
                    <a:pt x="37" y="60"/>
                    <a:pt x="38" y="65"/>
                  </a:cubicBezTo>
                  <a:cubicBezTo>
                    <a:pt x="30" y="65"/>
                    <a:pt x="28" y="53"/>
                    <a:pt x="22" y="63"/>
                  </a:cubicBezTo>
                  <a:cubicBezTo>
                    <a:pt x="19" y="67"/>
                    <a:pt x="18" y="74"/>
                    <a:pt x="16" y="79"/>
                  </a:cubicBezTo>
                  <a:cubicBezTo>
                    <a:pt x="13" y="85"/>
                    <a:pt x="5" y="88"/>
                    <a:pt x="3" y="95"/>
                  </a:cubicBezTo>
                  <a:cubicBezTo>
                    <a:pt x="0" y="103"/>
                    <a:pt x="11" y="107"/>
                    <a:pt x="15" y="112"/>
                  </a:cubicBezTo>
                  <a:cubicBezTo>
                    <a:pt x="19" y="116"/>
                    <a:pt x="22" y="118"/>
                    <a:pt x="23" y="123"/>
                  </a:cubicBezTo>
                  <a:cubicBezTo>
                    <a:pt x="25" y="122"/>
                    <a:pt x="27" y="121"/>
                    <a:pt x="29" y="120"/>
                  </a:cubicBezTo>
                  <a:cubicBezTo>
                    <a:pt x="29" y="124"/>
                    <a:pt x="27" y="125"/>
                    <a:pt x="25" y="128"/>
                  </a:cubicBezTo>
                  <a:cubicBezTo>
                    <a:pt x="25" y="130"/>
                    <a:pt x="25" y="134"/>
                    <a:pt x="24" y="136"/>
                  </a:cubicBezTo>
                  <a:cubicBezTo>
                    <a:pt x="24" y="142"/>
                    <a:pt x="22" y="147"/>
                    <a:pt x="25" y="153"/>
                  </a:cubicBezTo>
                  <a:cubicBezTo>
                    <a:pt x="27" y="155"/>
                    <a:pt x="30" y="157"/>
                    <a:pt x="32" y="160"/>
                  </a:cubicBezTo>
                  <a:cubicBezTo>
                    <a:pt x="33" y="163"/>
                    <a:pt x="31" y="166"/>
                    <a:pt x="32" y="169"/>
                  </a:cubicBezTo>
                  <a:cubicBezTo>
                    <a:pt x="33" y="171"/>
                    <a:pt x="36" y="174"/>
                    <a:pt x="38" y="176"/>
                  </a:cubicBezTo>
                  <a:cubicBezTo>
                    <a:pt x="42" y="182"/>
                    <a:pt x="45" y="187"/>
                    <a:pt x="49" y="192"/>
                  </a:cubicBezTo>
                  <a:cubicBezTo>
                    <a:pt x="53" y="195"/>
                    <a:pt x="55" y="200"/>
                    <a:pt x="59" y="204"/>
                  </a:cubicBezTo>
                  <a:cubicBezTo>
                    <a:pt x="65" y="211"/>
                    <a:pt x="71" y="219"/>
                    <a:pt x="71" y="228"/>
                  </a:cubicBezTo>
                  <a:cubicBezTo>
                    <a:pt x="71" y="226"/>
                    <a:pt x="77" y="234"/>
                    <a:pt x="77" y="235"/>
                  </a:cubicBezTo>
                  <a:cubicBezTo>
                    <a:pt x="79" y="238"/>
                    <a:pt x="78" y="238"/>
                    <a:pt x="82" y="240"/>
                  </a:cubicBezTo>
                  <a:cubicBezTo>
                    <a:pt x="86" y="241"/>
                    <a:pt x="90" y="239"/>
                    <a:pt x="95" y="242"/>
                  </a:cubicBezTo>
                  <a:cubicBezTo>
                    <a:pt x="99" y="244"/>
                    <a:pt x="102" y="248"/>
                    <a:pt x="98" y="252"/>
                  </a:cubicBezTo>
                  <a:cubicBezTo>
                    <a:pt x="91" y="242"/>
                    <a:pt x="83" y="256"/>
                    <a:pt x="79" y="262"/>
                  </a:cubicBezTo>
                  <a:cubicBezTo>
                    <a:pt x="77" y="265"/>
                    <a:pt x="73" y="269"/>
                    <a:pt x="72" y="273"/>
                  </a:cubicBezTo>
                  <a:cubicBezTo>
                    <a:pt x="72" y="277"/>
                    <a:pt x="74" y="280"/>
                    <a:pt x="73" y="285"/>
                  </a:cubicBezTo>
                  <a:cubicBezTo>
                    <a:pt x="69" y="285"/>
                    <a:pt x="71" y="288"/>
                    <a:pt x="71" y="291"/>
                  </a:cubicBezTo>
                  <a:cubicBezTo>
                    <a:pt x="61" y="288"/>
                    <a:pt x="64" y="292"/>
                    <a:pt x="62" y="299"/>
                  </a:cubicBezTo>
                  <a:cubicBezTo>
                    <a:pt x="62" y="300"/>
                    <a:pt x="60" y="301"/>
                    <a:pt x="60" y="303"/>
                  </a:cubicBezTo>
                  <a:cubicBezTo>
                    <a:pt x="57" y="319"/>
                    <a:pt x="60" y="344"/>
                    <a:pt x="78" y="348"/>
                  </a:cubicBezTo>
                  <a:cubicBezTo>
                    <a:pt x="86" y="350"/>
                    <a:pt x="95" y="348"/>
                    <a:pt x="102" y="355"/>
                  </a:cubicBezTo>
                  <a:cubicBezTo>
                    <a:pt x="105" y="358"/>
                    <a:pt x="103" y="360"/>
                    <a:pt x="105" y="364"/>
                  </a:cubicBezTo>
                  <a:cubicBezTo>
                    <a:pt x="114" y="379"/>
                    <a:pt x="146" y="378"/>
                    <a:pt x="160" y="374"/>
                  </a:cubicBezTo>
                  <a:cubicBezTo>
                    <a:pt x="169" y="371"/>
                    <a:pt x="177" y="367"/>
                    <a:pt x="187" y="367"/>
                  </a:cubicBezTo>
                  <a:cubicBezTo>
                    <a:pt x="191" y="367"/>
                    <a:pt x="196" y="369"/>
                    <a:pt x="197" y="365"/>
                  </a:cubicBezTo>
                  <a:cubicBezTo>
                    <a:pt x="199" y="363"/>
                    <a:pt x="196" y="356"/>
                    <a:pt x="195" y="354"/>
                  </a:cubicBezTo>
                  <a:cubicBezTo>
                    <a:pt x="195" y="353"/>
                    <a:pt x="195" y="353"/>
                    <a:pt x="195" y="353"/>
                  </a:cubicBezTo>
                  <a:cubicBezTo>
                    <a:pt x="193" y="352"/>
                    <a:pt x="191" y="352"/>
                    <a:pt x="189" y="352"/>
                  </a:cubicBezTo>
                  <a:cubicBezTo>
                    <a:pt x="191" y="352"/>
                    <a:pt x="193" y="352"/>
                    <a:pt x="195" y="353"/>
                  </a:cubicBezTo>
                  <a:cubicBezTo>
                    <a:pt x="193" y="346"/>
                    <a:pt x="190" y="340"/>
                    <a:pt x="190" y="331"/>
                  </a:cubicBezTo>
                  <a:cubicBezTo>
                    <a:pt x="190" y="325"/>
                    <a:pt x="190" y="317"/>
                    <a:pt x="192" y="3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7" name="Freeform 502"/>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8" name="Freeform 503"/>
            <p:cNvSpPr>
              <a:spLocks/>
            </p:cNvSpPr>
            <p:nvPr/>
          </p:nvSpPr>
          <p:spPr bwMode="auto">
            <a:xfrm>
              <a:off x="-2852737" y="2224088"/>
              <a:ext cx="3236913" cy="1574800"/>
            </a:xfrm>
            <a:custGeom>
              <a:avLst/>
              <a:gdLst>
                <a:gd name="T0" fmla="*/ 8 w 863"/>
                <a:gd name="T1" fmla="*/ 147 h 420"/>
                <a:gd name="T2" fmla="*/ 41 w 863"/>
                <a:gd name="T3" fmla="*/ 172 h 420"/>
                <a:gd name="T4" fmla="*/ 75 w 863"/>
                <a:gd name="T5" fmla="*/ 200 h 420"/>
                <a:gd name="T6" fmla="*/ 79 w 863"/>
                <a:gd name="T7" fmla="*/ 267 h 420"/>
                <a:gd name="T8" fmla="*/ 111 w 863"/>
                <a:gd name="T9" fmla="*/ 285 h 420"/>
                <a:gd name="T10" fmla="*/ 167 w 863"/>
                <a:gd name="T11" fmla="*/ 299 h 420"/>
                <a:gd name="T12" fmla="*/ 205 w 863"/>
                <a:gd name="T13" fmla="*/ 315 h 420"/>
                <a:gd name="T14" fmla="*/ 231 w 863"/>
                <a:gd name="T15" fmla="*/ 371 h 420"/>
                <a:gd name="T16" fmla="*/ 357 w 863"/>
                <a:gd name="T17" fmla="*/ 377 h 420"/>
                <a:gd name="T18" fmla="*/ 404 w 863"/>
                <a:gd name="T19" fmla="*/ 396 h 420"/>
                <a:gd name="T20" fmla="*/ 485 w 863"/>
                <a:gd name="T21" fmla="*/ 399 h 420"/>
                <a:gd name="T22" fmla="*/ 598 w 863"/>
                <a:gd name="T23" fmla="*/ 373 h 420"/>
                <a:gd name="T24" fmla="*/ 645 w 863"/>
                <a:gd name="T25" fmla="*/ 336 h 420"/>
                <a:gd name="T26" fmla="*/ 680 w 863"/>
                <a:gd name="T27" fmla="*/ 294 h 420"/>
                <a:gd name="T28" fmla="*/ 761 w 863"/>
                <a:gd name="T29" fmla="*/ 259 h 420"/>
                <a:gd name="T30" fmla="*/ 800 w 863"/>
                <a:gd name="T31" fmla="*/ 225 h 420"/>
                <a:gd name="T32" fmla="*/ 852 w 863"/>
                <a:gd name="T33" fmla="*/ 202 h 420"/>
                <a:gd name="T34" fmla="*/ 782 w 863"/>
                <a:gd name="T35" fmla="*/ 180 h 420"/>
                <a:gd name="T36" fmla="*/ 745 w 863"/>
                <a:gd name="T37" fmla="*/ 161 h 420"/>
                <a:gd name="T38" fmla="*/ 759 w 863"/>
                <a:gd name="T39" fmla="*/ 90 h 420"/>
                <a:gd name="T40" fmla="*/ 708 w 863"/>
                <a:gd name="T41" fmla="*/ 80 h 420"/>
                <a:gd name="T42" fmla="*/ 679 w 863"/>
                <a:gd name="T43" fmla="*/ 101 h 420"/>
                <a:gd name="T44" fmla="*/ 620 w 863"/>
                <a:gd name="T45" fmla="*/ 123 h 420"/>
                <a:gd name="T46" fmla="*/ 567 w 863"/>
                <a:gd name="T47" fmla="*/ 117 h 420"/>
                <a:gd name="T48" fmla="*/ 541 w 863"/>
                <a:gd name="T49" fmla="*/ 106 h 420"/>
                <a:gd name="T50" fmla="*/ 509 w 863"/>
                <a:gd name="T51" fmla="*/ 77 h 420"/>
                <a:gd name="T52" fmla="*/ 448 w 863"/>
                <a:gd name="T53" fmla="*/ 77 h 420"/>
                <a:gd name="T54" fmla="*/ 420 w 863"/>
                <a:gd name="T55" fmla="*/ 83 h 420"/>
                <a:gd name="T56" fmla="*/ 393 w 863"/>
                <a:gd name="T57" fmla="*/ 68 h 420"/>
                <a:gd name="T58" fmla="*/ 385 w 863"/>
                <a:gd name="T59" fmla="*/ 33 h 420"/>
                <a:gd name="T60" fmla="*/ 342 w 863"/>
                <a:gd name="T61" fmla="*/ 17 h 420"/>
                <a:gd name="T62" fmla="*/ 311 w 863"/>
                <a:gd name="T63" fmla="*/ 9 h 420"/>
                <a:gd name="T64" fmla="*/ 294 w 863"/>
                <a:gd name="T65" fmla="*/ 12 h 420"/>
                <a:gd name="T66" fmla="*/ 275 w 863"/>
                <a:gd name="T67" fmla="*/ 30 h 420"/>
                <a:gd name="T68" fmla="*/ 274 w 863"/>
                <a:gd name="T69" fmla="*/ 57 h 420"/>
                <a:gd name="T70" fmla="*/ 270 w 863"/>
                <a:gd name="T71" fmla="*/ 91 h 420"/>
                <a:gd name="T72" fmla="*/ 245 w 863"/>
                <a:gd name="T73" fmla="*/ 94 h 420"/>
                <a:gd name="T74" fmla="*/ 198 w 863"/>
                <a:gd name="T75" fmla="*/ 92 h 420"/>
                <a:gd name="T76" fmla="*/ 166 w 863"/>
                <a:gd name="T77" fmla="*/ 66 h 420"/>
                <a:gd name="T78" fmla="*/ 135 w 863"/>
                <a:gd name="T79" fmla="*/ 60 h 420"/>
                <a:gd name="T80" fmla="*/ 123 w 863"/>
                <a:gd name="T81" fmla="*/ 54 h 420"/>
                <a:gd name="T82" fmla="*/ 84 w 863"/>
                <a:gd name="T83" fmla="*/ 77 h 420"/>
                <a:gd name="T84" fmla="*/ 51 w 863"/>
                <a:gd name="T85" fmla="*/ 96 h 420"/>
                <a:gd name="T86" fmla="*/ 41 w 863"/>
                <a:gd name="T87" fmla="*/ 104 h 420"/>
                <a:gd name="T88" fmla="*/ 25 w 863"/>
                <a:gd name="T89" fmla="*/ 112 h 420"/>
                <a:gd name="T90" fmla="*/ 4 w 863"/>
                <a:gd name="T91" fmla="*/ 12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420">
                  <a:moveTo>
                    <a:pt x="3" y="139"/>
                  </a:moveTo>
                  <a:cubicBezTo>
                    <a:pt x="3" y="141"/>
                    <a:pt x="7" y="141"/>
                    <a:pt x="8" y="143"/>
                  </a:cubicBezTo>
                  <a:cubicBezTo>
                    <a:pt x="9" y="144"/>
                    <a:pt x="7" y="146"/>
                    <a:pt x="8" y="147"/>
                  </a:cubicBezTo>
                  <a:cubicBezTo>
                    <a:pt x="10" y="150"/>
                    <a:pt x="13" y="150"/>
                    <a:pt x="17" y="153"/>
                  </a:cubicBezTo>
                  <a:cubicBezTo>
                    <a:pt x="22" y="155"/>
                    <a:pt x="21" y="158"/>
                    <a:pt x="24" y="161"/>
                  </a:cubicBezTo>
                  <a:cubicBezTo>
                    <a:pt x="29" y="168"/>
                    <a:pt x="34" y="168"/>
                    <a:pt x="41" y="172"/>
                  </a:cubicBezTo>
                  <a:cubicBezTo>
                    <a:pt x="48" y="175"/>
                    <a:pt x="53" y="181"/>
                    <a:pt x="62" y="178"/>
                  </a:cubicBezTo>
                  <a:cubicBezTo>
                    <a:pt x="65" y="182"/>
                    <a:pt x="69" y="184"/>
                    <a:pt x="71" y="188"/>
                  </a:cubicBezTo>
                  <a:cubicBezTo>
                    <a:pt x="73" y="191"/>
                    <a:pt x="74" y="196"/>
                    <a:pt x="75" y="200"/>
                  </a:cubicBezTo>
                  <a:cubicBezTo>
                    <a:pt x="78" y="208"/>
                    <a:pt x="86" y="214"/>
                    <a:pt x="88" y="223"/>
                  </a:cubicBezTo>
                  <a:cubicBezTo>
                    <a:pt x="89" y="231"/>
                    <a:pt x="89" y="245"/>
                    <a:pt x="86" y="252"/>
                  </a:cubicBezTo>
                  <a:cubicBezTo>
                    <a:pt x="83" y="258"/>
                    <a:pt x="78" y="261"/>
                    <a:pt x="79" y="267"/>
                  </a:cubicBezTo>
                  <a:cubicBezTo>
                    <a:pt x="80" y="274"/>
                    <a:pt x="85" y="275"/>
                    <a:pt x="88" y="281"/>
                  </a:cubicBezTo>
                  <a:cubicBezTo>
                    <a:pt x="92" y="280"/>
                    <a:pt x="95" y="283"/>
                    <a:pt x="99" y="284"/>
                  </a:cubicBezTo>
                  <a:cubicBezTo>
                    <a:pt x="103" y="284"/>
                    <a:pt x="107" y="284"/>
                    <a:pt x="111" y="285"/>
                  </a:cubicBezTo>
                  <a:cubicBezTo>
                    <a:pt x="120" y="286"/>
                    <a:pt x="127" y="287"/>
                    <a:pt x="137" y="287"/>
                  </a:cubicBezTo>
                  <a:cubicBezTo>
                    <a:pt x="146" y="287"/>
                    <a:pt x="156" y="289"/>
                    <a:pt x="163" y="294"/>
                  </a:cubicBezTo>
                  <a:cubicBezTo>
                    <a:pt x="164" y="295"/>
                    <a:pt x="165" y="298"/>
                    <a:pt x="167" y="299"/>
                  </a:cubicBezTo>
                  <a:cubicBezTo>
                    <a:pt x="171" y="302"/>
                    <a:pt x="173" y="302"/>
                    <a:pt x="177" y="305"/>
                  </a:cubicBezTo>
                  <a:cubicBezTo>
                    <a:pt x="181" y="308"/>
                    <a:pt x="184" y="311"/>
                    <a:pt x="189" y="313"/>
                  </a:cubicBezTo>
                  <a:cubicBezTo>
                    <a:pt x="194" y="315"/>
                    <a:pt x="200" y="313"/>
                    <a:pt x="205" y="315"/>
                  </a:cubicBezTo>
                  <a:cubicBezTo>
                    <a:pt x="203" y="318"/>
                    <a:pt x="202" y="322"/>
                    <a:pt x="203" y="325"/>
                  </a:cubicBezTo>
                  <a:cubicBezTo>
                    <a:pt x="213" y="324"/>
                    <a:pt x="214" y="335"/>
                    <a:pt x="216" y="343"/>
                  </a:cubicBezTo>
                  <a:cubicBezTo>
                    <a:pt x="218" y="352"/>
                    <a:pt x="233" y="363"/>
                    <a:pt x="231" y="371"/>
                  </a:cubicBezTo>
                  <a:cubicBezTo>
                    <a:pt x="255" y="369"/>
                    <a:pt x="277" y="373"/>
                    <a:pt x="300" y="376"/>
                  </a:cubicBezTo>
                  <a:cubicBezTo>
                    <a:pt x="311" y="377"/>
                    <a:pt x="318" y="374"/>
                    <a:pt x="328" y="373"/>
                  </a:cubicBezTo>
                  <a:cubicBezTo>
                    <a:pt x="338" y="371"/>
                    <a:pt x="347" y="377"/>
                    <a:pt x="357" y="377"/>
                  </a:cubicBezTo>
                  <a:cubicBezTo>
                    <a:pt x="361" y="378"/>
                    <a:pt x="368" y="376"/>
                    <a:pt x="372" y="378"/>
                  </a:cubicBezTo>
                  <a:cubicBezTo>
                    <a:pt x="376" y="380"/>
                    <a:pt x="378" y="388"/>
                    <a:pt x="382" y="390"/>
                  </a:cubicBezTo>
                  <a:cubicBezTo>
                    <a:pt x="389" y="394"/>
                    <a:pt x="396" y="394"/>
                    <a:pt x="404" y="396"/>
                  </a:cubicBezTo>
                  <a:cubicBezTo>
                    <a:pt x="411" y="398"/>
                    <a:pt x="417" y="402"/>
                    <a:pt x="425" y="405"/>
                  </a:cubicBezTo>
                  <a:cubicBezTo>
                    <a:pt x="433" y="408"/>
                    <a:pt x="439" y="402"/>
                    <a:pt x="447" y="403"/>
                  </a:cubicBezTo>
                  <a:cubicBezTo>
                    <a:pt x="445" y="420"/>
                    <a:pt x="479" y="401"/>
                    <a:pt x="485" y="399"/>
                  </a:cubicBezTo>
                  <a:cubicBezTo>
                    <a:pt x="498" y="394"/>
                    <a:pt x="511" y="387"/>
                    <a:pt x="524" y="384"/>
                  </a:cubicBezTo>
                  <a:cubicBezTo>
                    <a:pt x="537" y="382"/>
                    <a:pt x="551" y="383"/>
                    <a:pt x="564" y="382"/>
                  </a:cubicBezTo>
                  <a:cubicBezTo>
                    <a:pt x="578" y="381"/>
                    <a:pt x="586" y="378"/>
                    <a:pt x="598" y="373"/>
                  </a:cubicBezTo>
                  <a:cubicBezTo>
                    <a:pt x="610" y="369"/>
                    <a:pt x="610" y="361"/>
                    <a:pt x="618" y="352"/>
                  </a:cubicBezTo>
                  <a:cubicBezTo>
                    <a:pt x="623" y="347"/>
                    <a:pt x="629" y="347"/>
                    <a:pt x="633" y="344"/>
                  </a:cubicBezTo>
                  <a:cubicBezTo>
                    <a:pt x="637" y="341"/>
                    <a:pt x="641" y="335"/>
                    <a:pt x="645" y="336"/>
                  </a:cubicBezTo>
                  <a:cubicBezTo>
                    <a:pt x="650" y="325"/>
                    <a:pt x="634" y="320"/>
                    <a:pt x="633" y="310"/>
                  </a:cubicBezTo>
                  <a:cubicBezTo>
                    <a:pt x="633" y="306"/>
                    <a:pt x="640" y="290"/>
                    <a:pt x="646" y="287"/>
                  </a:cubicBezTo>
                  <a:cubicBezTo>
                    <a:pt x="654" y="282"/>
                    <a:pt x="671" y="292"/>
                    <a:pt x="680" y="294"/>
                  </a:cubicBezTo>
                  <a:cubicBezTo>
                    <a:pt x="694" y="298"/>
                    <a:pt x="705" y="290"/>
                    <a:pt x="713" y="279"/>
                  </a:cubicBezTo>
                  <a:cubicBezTo>
                    <a:pt x="721" y="267"/>
                    <a:pt x="724" y="272"/>
                    <a:pt x="735" y="272"/>
                  </a:cubicBezTo>
                  <a:cubicBezTo>
                    <a:pt x="743" y="271"/>
                    <a:pt x="757" y="265"/>
                    <a:pt x="761" y="259"/>
                  </a:cubicBezTo>
                  <a:cubicBezTo>
                    <a:pt x="763" y="256"/>
                    <a:pt x="762" y="250"/>
                    <a:pt x="764" y="246"/>
                  </a:cubicBezTo>
                  <a:cubicBezTo>
                    <a:pt x="772" y="231"/>
                    <a:pt x="781" y="242"/>
                    <a:pt x="791" y="235"/>
                  </a:cubicBezTo>
                  <a:cubicBezTo>
                    <a:pt x="795" y="232"/>
                    <a:pt x="791" y="223"/>
                    <a:pt x="800" y="225"/>
                  </a:cubicBezTo>
                  <a:cubicBezTo>
                    <a:pt x="802" y="230"/>
                    <a:pt x="813" y="222"/>
                    <a:pt x="819" y="222"/>
                  </a:cubicBezTo>
                  <a:cubicBezTo>
                    <a:pt x="829" y="221"/>
                    <a:pt x="834" y="221"/>
                    <a:pt x="843" y="223"/>
                  </a:cubicBezTo>
                  <a:cubicBezTo>
                    <a:pt x="863" y="228"/>
                    <a:pt x="860" y="213"/>
                    <a:pt x="852" y="202"/>
                  </a:cubicBezTo>
                  <a:cubicBezTo>
                    <a:pt x="842" y="189"/>
                    <a:pt x="825" y="169"/>
                    <a:pt x="807" y="171"/>
                  </a:cubicBezTo>
                  <a:cubicBezTo>
                    <a:pt x="801" y="172"/>
                    <a:pt x="799" y="176"/>
                    <a:pt x="794" y="179"/>
                  </a:cubicBezTo>
                  <a:cubicBezTo>
                    <a:pt x="787" y="184"/>
                    <a:pt x="789" y="182"/>
                    <a:pt x="782" y="180"/>
                  </a:cubicBezTo>
                  <a:cubicBezTo>
                    <a:pt x="775" y="178"/>
                    <a:pt x="771" y="177"/>
                    <a:pt x="765" y="179"/>
                  </a:cubicBezTo>
                  <a:cubicBezTo>
                    <a:pt x="760" y="180"/>
                    <a:pt x="754" y="184"/>
                    <a:pt x="749" y="183"/>
                  </a:cubicBezTo>
                  <a:cubicBezTo>
                    <a:pt x="751" y="173"/>
                    <a:pt x="742" y="171"/>
                    <a:pt x="745" y="161"/>
                  </a:cubicBezTo>
                  <a:cubicBezTo>
                    <a:pt x="747" y="153"/>
                    <a:pt x="753" y="147"/>
                    <a:pt x="755" y="140"/>
                  </a:cubicBezTo>
                  <a:cubicBezTo>
                    <a:pt x="759" y="128"/>
                    <a:pt x="764" y="108"/>
                    <a:pt x="773" y="97"/>
                  </a:cubicBezTo>
                  <a:cubicBezTo>
                    <a:pt x="769" y="93"/>
                    <a:pt x="766" y="90"/>
                    <a:pt x="759" y="90"/>
                  </a:cubicBezTo>
                  <a:cubicBezTo>
                    <a:pt x="754" y="91"/>
                    <a:pt x="748" y="96"/>
                    <a:pt x="742" y="95"/>
                  </a:cubicBezTo>
                  <a:cubicBezTo>
                    <a:pt x="734" y="94"/>
                    <a:pt x="731" y="86"/>
                    <a:pt x="726" y="82"/>
                  </a:cubicBezTo>
                  <a:cubicBezTo>
                    <a:pt x="722" y="80"/>
                    <a:pt x="713" y="78"/>
                    <a:pt x="708" y="80"/>
                  </a:cubicBezTo>
                  <a:cubicBezTo>
                    <a:pt x="705" y="81"/>
                    <a:pt x="703" y="84"/>
                    <a:pt x="700" y="85"/>
                  </a:cubicBezTo>
                  <a:cubicBezTo>
                    <a:pt x="696" y="87"/>
                    <a:pt x="691" y="89"/>
                    <a:pt x="687" y="91"/>
                  </a:cubicBezTo>
                  <a:cubicBezTo>
                    <a:pt x="682" y="94"/>
                    <a:pt x="682" y="96"/>
                    <a:pt x="679" y="101"/>
                  </a:cubicBezTo>
                  <a:cubicBezTo>
                    <a:pt x="673" y="111"/>
                    <a:pt x="660" y="109"/>
                    <a:pt x="650" y="113"/>
                  </a:cubicBezTo>
                  <a:cubicBezTo>
                    <a:pt x="646" y="114"/>
                    <a:pt x="643" y="113"/>
                    <a:pt x="639" y="114"/>
                  </a:cubicBezTo>
                  <a:cubicBezTo>
                    <a:pt x="631" y="116"/>
                    <a:pt x="627" y="120"/>
                    <a:pt x="620" y="123"/>
                  </a:cubicBezTo>
                  <a:cubicBezTo>
                    <a:pt x="613" y="127"/>
                    <a:pt x="608" y="124"/>
                    <a:pt x="601" y="124"/>
                  </a:cubicBezTo>
                  <a:cubicBezTo>
                    <a:pt x="594" y="123"/>
                    <a:pt x="587" y="122"/>
                    <a:pt x="580" y="120"/>
                  </a:cubicBezTo>
                  <a:cubicBezTo>
                    <a:pt x="575" y="118"/>
                    <a:pt x="573" y="116"/>
                    <a:pt x="567" y="117"/>
                  </a:cubicBezTo>
                  <a:cubicBezTo>
                    <a:pt x="564" y="117"/>
                    <a:pt x="559" y="118"/>
                    <a:pt x="556" y="117"/>
                  </a:cubicBezTo>
                  <a:cubicBezTo>
                    <a:pt x="552" y="115"/>
                    <a:pt x="552" y="111"/>
                    <a:pt x="548" y="109"/>
                  </a:cubicBezTo>
                  <a:cubicBezTo>
                    <a:pt x="545" y="107"/>
                    <a:pt x="543" y="110"/>
                    <a:pt x="541" y="106"/>
                  </a:cubicBezTo>
                  <a:cubicBezTo>
                    <a:pt x="538" y="101"/>
                    <a:pt x="543" y="95"/>
                    <a:pt x="537" y="92"/>
                  </a:cubicBezTo>
                  <a:cubicBezTo>
                    <a:pt x="533" y="90"/>
                    <a:pt x="524" y="92"/>
                    <a:pt x="519" y="89"/>
                  </a:cubicBezTo>
                  <a:cubicBezTo>
                    <a:pt x="515" y="86"/>
                    <a:pt x="514" y="80"/>
                    <a:pt x="509" y="77"/>
                  </a:cubicBezTo>
                  <a:cubicBezTo>
                    <a:pt x="503" y="74"/>
                    <a:pt x="495" y="78"/>
                    <a:pt x="489" y="75"/>
                  </a:cubicBezTo>
                  <a:cubicBezTo>
                    <a:pt x="483" y="73"/>
                    <a:pt x="475" y="71"/>
                    <a:pt x="468" y="70"/>
                  </a:cubicBezTo>
                  <a:cubicBezTo>
                    <a:pt x="467" y="75"/>
                    <a:pt x="453" y="75"/>
                    <a:pt x="448" y="77"/>
                  </a:cubicBezTo>
                  <a:cubicBezTo>
                    <a:pt x="444" y="78"/>
                    <a:pt x="443" y="81"/>
                    <a:pt x="439" y="83"/>
                  </a:cubicBezTo>
                  <a:cubicBezTo>
                    <a:pt x="435" y="86"/>
                    <a:pt x="434" y="82"/>
                    <a:pt x="429" y="82"/>
                  </a:cubicBezTo>
                  <a:cubicBezTo>
                    <a:pt x="426" y="82"/>
                    <a:pt x="424" y="84"/>
                    <a:pt x="420" y="83"/>
                  </a:cubicBezTo>
                  <a:cubicBezTo>
                    <a:pt x="416" y="82"/>
                    <a:pt x="415" y="79"/>
                    <a:pt x="412" y="78"/>
                  </a:cubicBezTo>
                  <a:cubicBezTo>
                    <a:pt x="408" y="76"/>
                    <a:pt x="405" y="77"/>
                    <a:pt x="402" y="75"/>
                  </a:cubicBezTo>
                  <a:cubicBezTo>
                    <a:pt x="399" y="73"/>
                    <a:pt x="395" y="70"/>
                    <a:pt x="393" y="68"/>
                  </a:cubicBezTo>
                  <a:cubicBezTo>
                    <a:pt x="389" y="65"/>
                    <a:pt x="390" y="66"/>
                    <a:pt x="389" y="61"/>
                  </a:cubicBezTo>
                  <a:cubicBezTo>
                    <a:pt x="388" y="57"/>
                    <a:pt x="388" y="54"/>
                    <a:pt x="388" y="49"/>
                  </a:cubicBezTo>
                  <a:cubicBezTo>
                    <a:pt x="388" y="44"/>
                    <a:pt x="385" y="39"/>
                    <a:pt x="385" y="33"/>
                  </a:cubicBezTo>
                  <a:cubicBezTo>
                    <a:pt x="381" y="31"/>
                    <a:pt x="378" y="29"/>
                    <a:pt x="373" y="29"/>
                  </a:cubicBezTo>
                  <a:cubicBezTo>
                    <a:pt x="370" y="28"/>
                    <a:pt x="365" y="29"/>
                    <a:pt x="362" y="28"/>
                  </a:cubicBezTo>
                  <a:cubicBezTo>
                    <a:pt x="356" y="25"/>
                    <a:pt x="350" y="19"/>
                    <a:pt x="342" y="17"/>
                  </a:cubicBezTo>
                  <a:cubicBezTo>
                    <a:pt x="339" y="16"/>
                    <a:pt x="336" y="17"/>
                    <a:pt x="333" y="17"/>
                  </a:cubicBezTo>
                  <a:cubicBezTo>
                    <a:pt x="326" y="16"/>
                    <a:pt x="327" y="15"/>
                    <a:pt x="322" y="12"/>
                  </a:cubicBezTo>
                  <a:cubicBezTo>
                    <a:pt x="318" y="9"/>
                    <a:pt x="316" y="10"/>
                    <a:pt x="311" y="9"/>
                  </a:cubicBezTo>
                  <a:cubicBezTo>
                    <a:pt x="308" y="7"/>
                    <a:pt x="306" y="4"/>
                    <a:pt x="302" y="2"/>
                  </a:cubicBezTo>
                  <a:cubicBezTo>
                    <a:pt x="298" y="0"/>
                    <a:pt x="300" y="0"/>
                    <a:pt x="297" y="4"/>
                  </a:cubicBezTo>
                  <a:cubicBezTo>
                    <a:pt x="296" y="6"/>
                    <a:pt x="295" y="10"/>
                    <a:pt x="294" y="12"/>
                  </a:cubicBezTo>
                  <a:cubicBezTo>
                    <a:pt x="291" y="15"/>
                    <a:pt x="290" y="14"/>
                    <a:pt x="286" y="16"/>
                  </a:cubicBezTo>
                  <a:cubicBezTo>
                    <a:pt x="282" y="19"/>
                    <a:pt x="283" y="21"/>
                    <a:pt x="281" y="24"/>
                  </a:cubicBezTo>
                  <a:cubicBezTo>
                    <a:pt x="279" y="27"/>
                    <a:pt x="277" y="28"/>
                    <a:pt x="275" y="30"/>
                  </a:cubicBezTo>
                  <a:cubicBezTo>
                    <a:pt x="273" y="32"/>
                    <a:pt x="273" y="37"/>
                    <a:pt x="272" y="39"/>
                  </a:cubicBezTo>
                  <a:cubicBezTo>
                    <a:pt x="271" y="41"/>
                    <a:pt x="269" y="46"/>
                    <a:pt x="269" y="48"/>
                  </a:cubicBezTo>
                  <a:cubicBezTo>
                    <a:pt x="270" y="51"/>
                    <a:pt x="273" y="54"/>
                    <a:pt x="274" y="57"/>
                  </a:cubicBezTo>
                  <a:cubicBezTo>
                    <a:pt x="275" y="59"/>
                    <a:pt x="274" y="61"/>
                    <a:pt x="275" y="63"/>
                  </a:cubicBezTo>
                  <a:cubicBezTo>
                    <a:pt x="278" y="68"/>
                    <a:pt x="284" y="67"/>
                    <a:pt x="283" y="75"/>
                  </a:cubicBezTo>
                  <a:cubicBezTo>
                    <a:pt x="281" y="83"/>
                    <a:pt x="277" y="89"/>
                    <a:pt x="270" y="91"/>
                  </a:cubicBezTo>
                  <a:cubicBezTo>
                    <a:pt x="264" y="93"/>
                    <a:pt x="266" y="93"/>
                    <a:pt x="262" y="97"/>
                  </a:cubicBezTo>
                  <a:cubicBezTo>
                    <a:pt x="261" y="98"/>
                    <a:pt x="257" y="102"/>
                    <a:pt x="254" y="101"/>
                  </a:cubicBezTo>
                  <a:cubicBezTo>
                    <a:pt x="251" y="100"/>
                    <a:pt x="248" y="95"/>
                    <a:pt x="245" y="94"/>
                  </a:cubicBezTo>
                  <a:cubicBezTo>
                    <a:pt x="241" y="93"/>
                    <a:pt x="238" y="94"/>
                    <a:pt x="235" y="94"/>
                  </a:cubicBezTo>
                  <a:cubicBezTo>
                    <a:pt x="232" y="93"/>
                    <a:pt x="229" y="92"/>
                    <a:pt x="226" y="91"/>
                  </a:cubicBezTo>
                  <a:cubicBezTo>
                    <a:pt x="217" y="91"/>
                    <a:pt x="206" y="96"/>
                    <a:pt x="198" y="92"/>
                  </a:cubicBezTo>
                  <a:cubicBezTo>
                    <a:pt x="194" y="90"/>
                    <a:pt x="191" y="88"/>
                    <a:pt x="188" y="86"/>
                  </a:cubicBezTo>
                  <a:cubicBezTo>
                    <a:pt x="185" y="85"/>
                    <a:pt x="181" y="83"/>
                    <a:pt x="178" y="80"/>
                  </a:cubicBezTo>
                  <a:cubicBezTo>
                    <a:pt x="172" y="72"/>
                    <a:pt x="179" y="67"/>
                    <a:pt x="166" y="66"/>
                  </a:cubicBezTo>
                  <a:cubicBezTo>
                    <a:pt x="160" y="66"/>
                    <a:pt x="145" y="66"/>
                    <a:pt x="142" y="62"/>
                  </a:cubicBezTo>
                  <a:cubicBezTo>
                    <a:pt x="140" y="61"/>
                    <a:pt x="142" y="58"/>
                    <a:pt x="139" y="57"/>
                  </a:cubicBezTo>
                  <a:cubicBezTo>
                    <a:pt x="136" y="55"/>
                    <a:pt x="136" y="59"/>
                    <a:pt x="135" y="60"/>
                  </a:cubicBezTo>
                  <a:cubicBezTo>
                    <a:pt x="132" y="62"/>
                    <a:pt x="135" y="63"/>
                    <a:pt x="130" y="61"/>
                  </a:cubicBezTo>
                  <a:cubicBezTo>
                    <a:pt x="128" y="60"/>
                    <a:pt x="126" y="56"/>
                    <a:pt x="125" y="54"/>
                  </a:cubicBezTo>
                  <a:cubicBezTo>
                    <a:pt x="124" y="54"/>
                    <a:pt x="123" y="54"/>
                    <a:pt x="123" y="54"/>
                  </a:cubicBezTo>
                  <a:cubicBezTo>
                    <a:pt x="121" y="63"/>
                    <a:pt x="115" y="60"/>
                    <a:pt x="107" y="60"/>
                  </a:cubicBezTo>
                  <a:cubicBezTo>
                    <a:pt x="108" y="60"/>
                    <a:pt x="100" y="69"/>
                    <a:pt x="99" y="69"/>
                  </a:cubicBezTo>
                  <a:cubicBezTo>
                    <a:pt x="94" y="72"/>
                    <a:pt x="88" y="73"/>
                    <a:pt x="84" y="77"/>
                  </a:cubicBezTo>
                  <a:cubicBezTo>
                    <a:pt x="78" y="81"/>
                    <a:pt x="69" y="81"/>
                    <a:pt x="64" y="86"/>
                  </a:cubicBezTo>
                  <a:cubicBezTo>
                    <a:pt x="60" y="89"/>
                    <a:pt x="62" y="90"/>
                    <a:pt x="57" y="92"/>
                  </a:cubicBezTo>
                  <a:cubicBezTo>
                    <a:pt x="53" y="94"/>
                    <a:pt x="52" y="90"/>
                    <a:pt x="51" y="96"/>
                  </a:cubicBezTo>
                  <a:cubicBezTo>
                    <a:pt x="50" y="100"/>
                    <a:pt x="53" y="102"/>
                    <a:pt x="50" y="105"/>
                  </a:cubicBezTo>
                  <a:cubicBezTo>
                    <a:pt x="47" y="108"/>
                    <a:pt x="41" y="104"/>
                    <a:pt x="41" y="104"/>
                  </a:cubicBezTo>
                  <a:cubicBezTo>
                    <a:pt x="41" y="104"/>
                    <a:pt x="41" y="104"/>
                    <a:pt x="41" y="104"/>
                  </a:cubicBezTo>
                  <a:cubicBezTo>
                    <a:pt x="38" y="109"/>
                    <a:pt x="39" y="109"/>
                    <a:pt x="34" y="111"/>
                  </a:cubicBezTo>
                  <a:cubicBezTo>
                    <a:pt x="36" y="110"/>
                    <a:pt x="29" y="112"/>
                    <a:pt x="30" y="112"/>
                  </a:cubicBezTo>
                  <a:cubicBezTo>
                    <a:pt x="29" y="112"/>
                    <a:pt x="27" y="112"/>
                    <a:pt x="25" y="112"/>
                  </a:cubicBezTo>
                  <a:cubicBezTo>
                    <a:pt x="23" y="112"/>
                    <a:pt x="18" y="110"/>
                    <a:pt x="15" y="111"/>
                  </a:cubicBezTo>
                  <a:cubicBezTo>
                    <a:pt x="12" y="113"/>
                    <a:pt x="13" y="117"/>
                    <a:pt x="11" y="119"/>
                  </a:cubicBezTo>
                  <a:cubicBezTo>
                    <a:pt x="10" y="123"/>
                    <a:pt x="7" y="124"/>
                    <a:pt x="4" y="125"/>
                  </a:cubicBezTo>
                  <a:cubicBezTo>
                    <a:pt x="5" y="127"/>
                    <a:pt x="5" y="129"/>
                    <a:pt x="5" y="132"/>
                  </a:cubicBezTo>
                  <a:cubicBezTo>
                    <a:pt x="0" y="133"/>
                    <a:pt x="2" y="135"/>
                    <a:pt x="3" y="1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9" name="Freeform 504"/>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0" name="Freeform 505"/>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1" name="Freeform 506"/>
            <p:cNvSpPr>
              <a:spLocks/>
            </p:cNvSpPr>
            <p:nvPr/>
          </p:nvSpPr>
          <p:spPr bwMode="auto">
            <a:xfrm>
              <a:off x="-1401762" y="5954713"/>
              <a:ext cx="728663" cy="1541463"/>
            </a:xfrm>
            <a:custGeom>
              <a:avLst/>
              <a:gdLst>
                <a:gd name="T0" fmla="*/ 185 w 194"/>
                <a:gd name="T1" fmla="*/ 253 h 411"/>
                <a:gd name="T2" fmla="*/ 179 w 194"/>
                <a:gd name="T3" fmla="*/ 224 h 411"/>
                <a:gd name="T4" fmla="*/ 166 w 194"/>
                <a:gd name="T5" fmla="*/ 209 h 411"/>
                <a:gd name="T6" fmla="*/ 136 w 194"/>
                <a:gd name="T7" fmla="*/ 184 h 411"/>
                <a:gd name="T8" fmla="*/ 118 w 194"/>
                <a:gd name="T9" fmla="*/ 165 h 411"/>
                <a:gd name="T10" fmla="*/ 98 w 194"/>
                <a:gd name="T11" fmla="*/ 135 h 411"/>
                <a:gd name="T12" fmla="*/ 101 w 194"/>
                <a:gd name="T13" fmla="*/ 98 h 411"/>
                <a:gd name="T14" fmla="*/ 109 w 194"/>
                <a:gd name="T15" fmla="*/ 92 h 411"/>
                <a:gd name="T16" fmla="*/ 119 w 194"/>
                <a:gd name="T17" fmla="*/ 83 h 411"/>
                <a:gd name="T18" fmla="*/ 130 w 194"/>
                <a:gd name="T19" fmla="*/ 70 h 411"/>
                <a:gd name="T20" fmla="*/ 152 w 194"/>
                <a:gd name="T21" fmla="*/ 54 h 411"/>
                <a:gd name="T22" fmla="*/ 134 w 194"/>
                <a:gd name="T23" fmla="*/ 47 h 411"/>
                <a:gd name="T24" fmla="*/ 116 w 194"/>
                <a:gd name="T25" fmla="*/ 24 h 411"/>
                <a:gd name="T26" fmla="*/ 91 w 194"/>
                <a:gd name="T27" fmla="*/ 7 h 411"/>
                <a:gd name="T28" fmla="*/ 69 w 194"/>
                <a:gd name="T29" fmla="*/ 14 h 411"/>
                <a:gd name="T30" fmla="*/ 50 w 194"/>
                <a:gd name="T31" fmla="*/ 18 h 411"/>
                <a:gd name="T32" fmla="*/ 37 w 194"/>
                <a:gd name="T33" fmla="*/ 18 h 411"/>
                <a:gd name="T34" fmla="*/ 25 w 194"/>
                <a:gd name="T35" fmla="*/ 19 h 411"/>
                <a:gd name="T36" fmla="*/ 0 w 194"/>
                <a:gd name="T37" fmla="*/ 24 h 411"/>
                <a:gd name="T38" fmla="*/ 26 w 194"/>
                <a:gd name="T39" fmla="*/ 71 h 411"/>
                <a:gd name="T40" fmla="*/ 53 w 194"/>
                <a:gd name="T41" fmla="*/ 70 h 411"/>
                <a:gd name="T42" fmla="*/ 67 w 194"/>
                <a:gd name="T43" fmla="*/ 88 h 411"/>
                <a:gd name="T44" fmla="*/ 66 w 194"/>
                <a:gd name="T45" fmla="*/ 104 h 411"/>
                <a:gd name="T46" fmla="*/ 50 w 194"/>
                <a:gd name="T47" fmla="*/ 117 h 411"/>
                <a:gd name="T48" fmla="*/ 78 w 194"/>
                <a:gd name="T49" fmla="*/ 140 h 411"/>
                <a:gd name="T50" fmla="*/ 105 w 194"/>
                <a:gd name="T51" fmla="*/ 170 h 411"/>
                <a:gd name="T52" fmla="*/ 117 w 194"/>
                <a:gd name="T53" fmla="*/ 193 h 411"/>
                <a:gd name="T54" fmla="*/ 134 w 194"/>
                <a:gd name="T55" fmla="*/ 215 h 411"/>
                <a:gd name="T56" fmla="*/ 141 w 194"/>
                <a:gd name="T57" fmla="*/ 247 h 411"/>
                <a:gd name="T58" fmla="*/ 141 w 194"/>
                <a:gd name="T59" fmla="*/ 292 h 411"/>
                <a:gd name="T60" fmla="*/ 130 w 194"/>
                <a:gd name="T61" fmla="*/ 312 h 411"/>
                <a:gd name="T62" fmla="*/ 108 w 194"/>
                <a:gd name="T63" fmla="*/ 326 h 411"/>
                <a:gd name="T64" fmla="*/ 106 w 194"/>
                <a:gd name="T65" fmla="*/ 348 h 411"/>
                <a:gd name="T66" fmla="*/ 76 w 194"/>
                <a:gd name="T67" fmla="*/ 354 h 411"/>
                <a:gd name="T68" fmla="*/ 64 w 194"/>
                <a:gd name="T69" fmla="*/ 366 h 411"/>
                <a:gd name="T70" fmla="*/ 66 w 194"/>
                <a:gd name="T71" fmla="*/ 407 h 411"/>
                <a:gd name="T72" fmla="*/ 95 w 194"/>
                <a:gd name="T73" fmla="*/ 393 h 411"/>
                <a:gd name="T74" fmla="*/ 107 w 194"/>
                <a:gd name="T75" fmla="*/ 387 h 411"/>
                <a:gd name="T76" fmla="*/ 120 w 194"/>
                <a:gd name="T77" fmla="*/ 373 h 411"/>
                <a:gd name="T78" fmla="*/ 138 w 194"/>
                <a:gd name="T79" fmla="*/ 358 h 411"/>
                <a:gd name="T80" fmla="*/ 164 w 194"/>
                <a:gd name="T81" fmla="*/ 347 h 411"/>
                <a:gd name="T82" fmla="*/ 179 w 194"/>
                <a:gd name="T83" fmla="*/ 335 h 411"/>
                <a:gd name="T84" fmla="*/ 189 w 194"/>
                <a:gd name="T85" fmla="*/ 312 h 411"/>
                <a:gd name="T86" fmla="*/ 191 w 194"/>
                <a:gd name="T87" fmla="*/ 29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4" h="411">
                  <a:moveTo>
                    <a:pt x="190" y="281"/>
                  </a:moveTo>
                  <a:cubicBezTo>
                    <a:pt x="189" y="277"/>
                    <a:pt x="188" y="275"/>
                    <a:pt x="189" y="271"/>
                  </a:cubicBezTo>
                  <a:cubicBezTo>
                    <a:pt x="189" y="264"/>
                    <a:pt x="186" y="259"/>
                    <a:pt x="185" y="253"/>
                  </a:cubicBezTo>
                  <a:cubicBezTo>
                    <a:pt x="184" y="250"/>
                    <a:pt x="184" y="246"/>
                    <a:pt x="183" y="243"/>
                  </a:cubicBezTo>
                  <a:cubicBezTo>
                    <a:pt x="182" y="240"/>
                    <a:pt x="181" y="238"/>
                    <a:pt x="180" y="234"/>
                  </a:cubicBezTo>
                  <a:cubicBezTo>
                    <a:pt x="180" y="231"/>
                    <a:pt x="180" y="228"/>
                    <a:pt x="179" y="224"/>
                  </a:cubicBezTo>
                  <a:cubicBezTo>
                    <a:pt x="178" y="225"/>
                    <a:pt x="178" y="224"/>
                    <a:pt x="177" y="225"/>
                  </a:cubicBezTo>
                  <a:cubicBezTo>
                    <a:pt x="177" y="225"/>
                    <a:pt x="176" y="225"/>
                    <a:pt x="176" y="225"/>
                  </a:cubicBezTo>
                  <a:cubicBezTo>
                    <a:pt x="171" y="223"/>
                    <a:pt x="169" y="214"/>
                    <a:pt x="166" y="209"/>
                  </a:cubicBezTo>
                  <a:cubicBezTo>
                    <a:pt x="161" y="203"/>
                    <a:pt x="159" y="200"/>
                    <a:pt x="152" y="196"/>
                  </a:cubicBezTo>
                  <a:cubicBezTo>
                    <a:pt x="148" y="194"/>
                    <a:pt x="146" y="193"/>
                    <a:pt x="144" y="190"/>
                  </a:cubicBezTo>
                  <a:cubicBezTo>
                    <a:pt x="142" y="188"/>
                    <a:pt x="139" y="186"/>
                    <a:pt x="136" y="184"/>
                  </a:cubicBezTo>
                  <a:cubicBezTo>
                    <a:pt x="134" y="182"/>
                    <a:pt x="133" y="179"/>
                    <a:pt x="132" y="177"/>
                  </a:cubicBezTo>
                  <a:cubicBezTo>
                    <a:pt x="129" y="175"/>
                    <a:pt x="126" y="174"/>
                    <a:pt x="124" y="172"/>
                  </a:cubicBezTo>
                  <a:cubicBezTo>
                    <a:pt x="123" y="171"/>
                    <a:pt x="120" y="165"/>
                    <a:pt x="118" y="165"/>
                  </a:cubicBezTo>
                  <a:cubicBezTo>
                    <a:pt x="118" y="165"/>
                    <a:pt x="119" y="166"/>
                    <a:pt x="118" y="166"/>
                  </a:cubicBezTo>
                  <a:cubicBezTo>
                    <a:pt x="116" y="161"/>
                    <a:pt x="114" y="155"/>
                    <a:pt x="111" y="150"/>
                  </a:cubicBezTo>
                  <a:cubicBezTo>
                    <a:pt x="108" y="145"/>
                    <a:pt x="102" y="140"/>
                    <a:pt x="98" y="135"/>
                  </a:cubicBezTo>
                  <a:cubicBezTo>
                    <a:pt x="95" y="132"/>
                    <a:pt x="90" y="127"/>
                    <a:pt x="92" y="122"/>
                  </a:cubicBezTo>
                  <a:cubicBezTo>
                    <a:pt x="94" y="119"/>
                    <a:pt x="96" y="118"/>
                    <a:pt x="97" y="115"/>
                  </a:cubicBezTo>
                  <a:cubicBezTo>
                    <a:pt x="98" y="112"/>
                    <a:pt x="96" y="99"/>
                    <a:pt x="101" y="98"/>
                  </a:cubicBezTo>
                  <a:cubicBezTo>
                    <a:pt x="101" y="98"/>
                    <a:pt x="102" y="99"/>
                    <a:pt x="102" y="99"/>
                  </a:cubicBezTo>
                  <a:cubicBezTo>
                    <a:pt x="103" y="97"/>
                    <a:pt x="106" y="98"/>
                    <a:pt x="108" y="96"/>
                  </a:cubicBezTo>
                  <a:cubicBezTo>
                    <a:pt x="109" y="95"/>
                    <a:pt x="108" y="93"/>
                    <a:pt x="109" y="92"/>
                  </a:cubicBezTo>
                  <a:cubicBezTo>
                    <a:pt x="110" y="91"/>
                    <a:pt x="113" y="91"/>
                    <a:pt x="114" y="90"/>
                  </a:cubicBezTo>
                  <a:cubicBezTo>
                    <a:pt x="115" y="89"/>
                    <a:pt x="114" y="87"/>
                    <a:pt x="115" y="86"/>
                  </a:cubicBezTo>
                  <a:cubicBezTo>
                    <a:pt x="116" y="85"/>
                    <a:pt x="117" y="84"/>
                    <a:pt x="119" y="83"/>
                  </a:cubicBezTo>
                  <a:cubicBezTo>
                    <a:pt x="122" y="81"/>
                    <a:pt x="123" y="75"/>
                    <a:pt x="128" y="75"/>
                  </a:cubicBezTo>
                  <a:cubicBezTo>
                    <a:pt x="127" y="75"/>
                    <a:pt x="126" y="75"/>
                    <a:pt x="125" y="75"/>
                  </a:cubicBezTo>
                  <a:cubicBezTo>
                    <a:pt x="128" y="74"/>
                    <a:pt x="128" y="72"/>
                    <a:pt x="130" y="70"/>
                  </a:cubicBezTo>
                  <a:cubicBezTo>
                    <a:pt x="132" y="69"/>
                    <a:pt x="134" y="68"/>
                    <a:pt x="136" y="68"/>
                  </a:cubicBezTo>
                  <a:cubicBezTo>
                    <a:pt x="141" y="65"/>
                    <a:pt x="147" y="67"/>
                    <a:pt x="150" y="61"/>
                  </a:cubicBezTo>
                  <a:cubicBezTo>
                    <a:pt x="151" y="59"/>
                    <a:pt x="150" y="56"/>
                    <a:pt x="152" y="54"/>
                  </a:cubicBezTo>
                  <a:cubicBezTo>
                    <a:pt x="153" y="53"/>
                    <a:pt x="156" y="54"/>
                    <a:pt x="158" y="53"/>
                  </a:cubicBezTo>
                  <a:cubicBezTo>
                    <a:pt x="158" y="53"/>
                    <a:pt x="158" y="53"/>
                    <a:pt x="159" y="53"/>
                  </a:cubicBezTo>
                  <a:cubicBezTo>
                    <a:pt x="153" y="47"/>
                    <a:pt x="139" y="49"/>
                    <a:pt x="134" y="47"/>
                  </a:cubicBezTo>
                  <a:cubicBezTo>
                    <a:pt x="130" y="46"/>
                    <a:pt x="129" y="42"/>
                    <a:pt x="126" y="41"/>
                  </a:cubicBezTo>
                  <a:cubicBezTo>
                    <a:pt x="122" y="38"/>
                    <a:pt x="121" y="39"/>
                    <a:pt x="118" y="34"/>
                  </a:cubicBezTo>
                  <a:cubicBezTo>
                    <a:pt x="118" y="33"/>
                    <a:pt x="116" y="26"/>
                    <a:pt x="116" y="24"/>
                  </a:cubicBezTo>
                  <a:cubicBezTo>
                    <a:pt x="116" y="19"/>
                    <a:pt x="122" y="20"/>
                    <a:pt x="121" y="16"/>
                  </a:cubicBezTo>
                  <a:cubicBezTo>
                    <a:pt x="120" y="11"/>
                    <a:pt x="105" y="10"/>
                    <a:pt x="101" y="10"/>
                  </a:cubicBezTo>
                  <a:cubicBezTo>
                    <a:pt x="97" y="10"/>
                    <a:pt x="94" y="10"/>
                    <a:pt x="91" y="7"/>
                  </a:cubicBezTo>
                  <a:cubicBezTo>
                    <a:pt x="87" y="4"/>
                    <a:pt x="87" y="1"/>
                    <a:pt x="82" y="0"/>
                  </a:cubicBezTo>
                  <a:cubicBezTo>
                    <a:pt x="80" y="0"/>
                    <a:pt x="72" y="2"/>
                    <a:pt x="71" y="4"/>
                  </a:cubicBezTo>
                  <a:cubicBezTo>
                    <a:pt x="69" y="7"/>
                    <a:pt x="71" y="11"/>
                    <a:pt x="69" y="14"/>
                  </a:cubicBezTo>
                  <a:cubicBezTo>
                    <a:pt x="68" y="15"/>
                    <a:pt x="59" y="17"/>
                    <a:pt x="57" y="17"/>
                  </a:cubicBezTo>
                  <a:cubicBezTo>
                    <a:pt x="55" y="16"/>
                    <a:pt x="55" y="14"/>
                    <a:pt x="53" y="14"/>
                  </a:cubicBezTo>
                  <a:cubicBezTo>
                    <a:pt x="50" y="15"/>
                    <a:pt x="51" y="17"/>
                    <a:pt x="50" y="18"/>
                  </a:cubicBezTo>
                  <a:cubicBezTo>
                    <a:pt x="45" y="21"/>
                    <a:pt x="47" y="19"/>
                    <a:pt x="41" y="18"/>
                  </a:cubicBezTo>
                  <a:cubicBezTo>
                    <a:pt x="40" y="18"/>
                    <a:pt x="40" y="16"/>
                    <a:pt x="39" y="16"/>
                  </a:cubicBezTo>
                  <a:cubicBezTo>
                    <a:pt x="38" y="16"/>
                    <a:pt x="37" y="18"/>
                    <a:pt x="37" y="18"/>
                  </a:cubicBezTo>
                  <a:cubicBezTo>
                    <a:pt x="37" y="18"/>
                    <a:pt x="34" y="19"/>
                    <a:pt x="33" y="19"/>
                  </a:cubicBezTo>
                  <a:cubicBezTo>
                    <a:pt x="32" y="19"/>
                    <a:pt x="32" y="16"/>
                    <a:pt x="30" y="16"/>
                  </a:cubicBezTo>
                  <a:cubicBezTo>
                    <a:pt x="27" y="16"/>
                    <a:pt x="27" y="18"/>
                    <a:pt x="25" y="19"/>
                  </a:cubicBezTo>
                  <a:cubicBezTo>
                    <a:pt x="24" y="21"/>
                    <a:pt x="25" y="24"/>
                    <a:pt x="22" y="24"/>
                  </a:cubicBezTo>
                  <a:cubicBezTo>
                    <a:pt x="17" y="25"/>
                    <a:pt x="14" y="16"/>
                    <a:pt x="8" y="17"/>
                  </a:cubicBezTo>
                  <a:cubicBezTo>
                    <a:pt x="4" y="18"/>
                    <a:pt x="3" y="22"/>
                    <a:pt x="0" y="24"/>
                  </a:cubicBezTo>
                  <a:cubicBezTo>
                    <a:pt x="4" y="32"/>
                    <a:pt x="12" y="51"/>
                    <a:pt x="17" y="45"/>
                  </a:cubicBezTo>
                  <a:cubicBezTo>
                    <a:pt x="23" y="50"/>
                    <a:pt x="17" y="56"/>
                    <a:pt x="19" y="63"/>
                  </a:cubicBezTo>
                  <a:cubicBezTo>
                    <a:pt x="20" y="64"/>
                    <a:pt x="25" y="70"/>
                    <a:pt x="26" y="71"/>
                  </a:cubicBezTo>
                  <a:cubicBezTo>
                    <a:pt x="28" y="72"/>
                    <a:pt x="31" y="72"/>
                    <a:pt x="32" y="72"/>
                  </a:cubicBezTo>
                  <a:cubicBezTo>
                    <a:pt x="34" y="73"/>
                    <a:pt x="36" y="75"/>
                    <a:pt x="38" y="75"/>
                  </a:cubicBezTo>
                  <a:cubicBezTo>
                    <a:pt x="43" y="75"/>
                    <a:pt x="45" y="67"/>
                    <a:pt x="53" y="70"/>
                  </a:cubicBezTo>
                  <a:cubicBezTo>
                    <a:pt x="56" y="70"/>
                    <a:pt x="69" y="81"/>
                    <a:pt x="59" y="80"/>
                  </a:cubicBezTo>
                  <a:cubicBezTo>
                    <a:pt x="59" y="84"/>
                    <a:pt x="62" y="82"/>
                    <a:pt x="64" y="84"/>
                  </a:cubicBezTo>
                  <a:cubicBezTo>
                    <a:pt x="66" y="85"/>
                    <a:pt x="65" y="87"/>
                    <a:pt x="67" y="88"/>
                  </a:cubicBezTo>
                  <a:cubicBezTo>
                    <a:pt x="69" y="90"/>
                    <a:pt x="73" y="91"/>
                    <a:pt x="72" y="96"/>
                  </a:cubicBezTo>
                  <a:cubicBezTo>
                    <a:pt x="72" y="96"/>
                    <a:pt x="68" y="99"/>
                    <a:pt x="68" y="99"/>
                  </a:cubicBezTo>
                  <a:cubicBezTo>
                    <a:pt x="66" y="101"/>
                    <a:pt x="68" y="102"/>
                    <a:pt x="66" y="104"/>
                  </a:cubicBezTo>
                  <a:cubicBezTo>
                    <a:pt x="62" y="108"/>
                    <a:pt x="58" y="104"/>
                    <a:pt x="54" y="104"/>
                  </a:cubicBezTo>
                  <a:cubicBezTo>
                    <a:pt x="47" y="103"/>
                    <a:pt x="51" y="105"/>
                    <a:pt x="49" y="109"/>
                  </a:cubicBezTo>
                  <a:cubicBezTo>
                    <a:pt x="47" y="115"/>
                    <a:pt x="44" y="113"/>
                    <a:pt x="50" y="117"/>
                  </a:cubicBezTo>
                  <a:cubicBezTo>
                    <a:pt x="57" y="122"/>
                    <a:pt x="65" y="126"/>
                    <a:pt x="72" y="130"/>
                  </a:cubicBezTo>
                  <a:cubicBezTo>
                    <a:pt x="76" y="132"/>
                    <a:pt x="77" y="133"/>
                    <a:pt x="78" y="136"/>
                  </a:cubicBezTo>
                  <a:cubicBezTo>
                    <a:pt x="79" y="137"/>
                    <a:pt x="77" y="139"/>
                    <a:pt x="78" y="140"/>
                  </a:cubicBezTo>
                  <a:cubicBezTo>
                    <a:pt x="79" y="142"/>
                    <a:pt x="80" y="143"/>
                    <a:pt x="82" y="144"/>
                  </a:cubicBezTo>
                  <a:cubicBezTo>
                    <a:pt x="87" y="151"/>
                    <a:pt x="91" y="157"/>
                    <a:pt x="96" y="163"/>
                  </a:cubicBezTo>
                  <a:cubicBezTo>
                    <a:pt x="98" y="166"/>
                    <a:pt x="102" y="168"/>
                    <a:pt x="105" y="170"/>
                  </a:cubicBezTo>
                  <a:cubicBezTo>
                    <a:pt x="105" y="171"/>
                    <a:pt x="109" y="173"/>
                    <a:pt x="109" y="173"/>
                  </a:cubicBezTo>
                  <a:cubicBezTo>
                    <a:pt x="109" y="173"/>
                    <a:pt x="110" y="176"/>
                    <a:pt x="111" y="176"/>
                  </a:cubicBezTo>
                  <a:cubicBezTo>
                    <a:pt x="116" y="181"/>
                    <a:pt x="116" y="185"/>
                    <a:pt x="117" y="193"/>
                  </a:cubicBezTo>
                  <a:cubicBezTo>
                    <a:pt x="118" y="193"/>
                    <a:pt x="122" y="193"/>
                    <a:pt x="123" y="194"/>
                  </a:cubicBezTo>
                  <a:cubicBezTo>
                    <a:pt x="126" y="195"/>
                    <a:pt x="132" y="203"/>
                    <a:pt x="132" y="206"/>
                  </a:cubicBezTo>
                  <a:cubicBezTo>
                    <a:pt x="133" y="209"/>
                    <a:pt x="132" y="212"/>
                    <a:pt x="134" y="215"/>
                  </a:cubicBezTo>
                  <a:cubicBezTo>
                    <a:pt x="137" y="220"/>
                    <a:pt x="147" y="223"/>
                    <a:pt x="144" y="231"/>
                  </a:cubicBezTo>
                  <a:cubicBezTo>
                    <a:pt x="143" y="235"/>
                    <a:pt x="141" y="234"/>
                    <a:pt x="140" y="238"/>
                  </a:cubicBezTo>
                  <a:cubicBezTo>
                    <a:pt x="139" y="241"/>
                    <a:pt x="141" y="244"/>
                    <a:pt x="141" y="247"/>
                  </a:cubicBezTo>
                  <a:cubicBezTo>
                    <a:pt x="140" y="250"/>
                    <a:pt x="139" y="251"/>
                    <a:pt x="138" y="255"/>
                  </a:cubicBezTo>
                  <a:cubicBezTo>
                    <a:pt x="137" y="264"/>
                    <a:pt x="145" y="271"/>
                    <a:pt x="144" y="281"/>
                  </a:cubicBezTo>
                  <a:cubicBezTo>
                    <a:pt x="143" y="285"/>
                    <a:pt x="141" y="288"/>
                    <a:pt x="141" y="292"/>
                  </a:cubicBezTo>
                  <a:cubicBezTo>
                    <a:pt x="141" y="296"/>
                    <a:pt x="143" y="299"/>
                    <a:pt x="143" y="303"/>
                  </a:cubicBezTo>
                  <a:cubicBezTo>
                    <a:pt x="143" y="309"/>
                    <a:pt x="140" y="308"/>
                    <a:pt x="135" y="310"/>
                  </a:cubicBezTo>
                  <a:cubicBezTo>
                    <a:pt x="132" y="311"/>
                    <a:pt x="133" y="310"/>
                    <a:pt x="130" y="312"/>
                  </a:cubicBezTo>
                  <a:cubicBezTo>
                    <a:pt x="129" y="313"/>
                    <a:pt x="128" y="315"/>
                    <a:pt x="126" y="316"/>
                  </a:cubicBezTo>
                  <a:cubicBezTo>
                    <a:pt x="122" y="318"/>
                    <a:pt x="116" y="316"/>
                    <a:pt x="112" y="319"/>
                  </a:cubicBezTo>
                  <a:cubicBezTo>
                    <a:pt x="110" y="322"/>
                    <a:pt x="114" y="325"/>
                    <a:pt x="108" y="326"/>
                  </a:cubicBezTo>
                  <a:cubicBezTo>
                    <a:pt x="103" y="326"/>
                    <a:pt x="101" y="324"/>
                    <a:pt x="99" y="329"/>
                  </a:cubicBezTo>
                  <a:cubicBezTo>
                    <a:pt x="97" y="331"/>
                    <a:pt x="97" y="336"/>
                    <a:pt x="99" y="338"/>
                  </a:cubicBezTo>
                  <a:cubicBezTo>
                    <a:pt x="101" y="343"/>
                    <a:pt x="107" y="343"/>
                    <a:pt x="106" y="348"/>
                  </a:cubicBezTo>
                  <a:cubicBezTo>
                    <a:pt x="100" y="349"/>
                    <a:pt x="96" y="345"/>
                    <a:pt x="90" y="345"/>
                  </a:cubicBezTo>
                  <a:cubicBezTo>
                    <a:pt x="89" y="345"/>
                    <a:pt x="75" y="349"/>
                    <a:pt x="75" y="346"/>
                  </a:cubicBezTo>
                  <a:cubicBezTo>
                    <a:pt x="75" y="349"/>
                    <a:pt x="76" y="351"/>
                    <a:pt x="76" y="354"/>
                  </a:cubicBezTo>
                  <a:cubicBezTo>
                    <a:pt x="72" y="354"/>
                    <a:pt x="67" y="357"/>
                    <a:pt x="64" y="358"/>
                  </a:cubicBezTo>
                  <a:cubicBezTo>
                    <a:pt x="60" y="360"/>
                    <a:pt x="60" y="357"/>
                    <a:pt x="59" y="361"/>
                  </a:cubicBezTo>
                  <a:cubicBezTo>
                    <a:pt x="61" y="362"/>
                    <a:pt x="62" y="364"/>
                    <a:pt x="64" y="366"/>
                  </a:cubicBezTo>
                  <a:cubicBezTo>
                    <a:pt x="68" y="369"/>
                    <a:pt x="74" y="369"/>
                    <a:pt x="76" y="373"/>
                  </a:cubicBezTo>
                  <a:cubicBezTo>
                    <a:pt x="71" y="374"/>
                    <a:pt x="69" y="386"/>
                    <a:pt x="69" y="390"/>
                  </a:cubicBezTo>
                  <a:cubicBezTo>
                    <a:pt x="70" y="394"/>
                    <a:pt x="72" y="407"/>
                    <a:pt x="66" y="407"/>
                  </a:cubicBezTo>
                  <a:cubicBezTo>
                    <a:pt x="71" y="410"/>
                    <a:pt x="71" y="411"/>
                    <a:pt x="76" y="409"/>
                  </a:cubicBezTo>
                  <a:cubicBezTo>
                    <a:pt x="81" y="405"/>
                    <a:pt x="83" y="404"/>
                    <a:pt x="85" y="399"/>
                  </a:cubicBezTo>
                  <a:cubicBezTo>
                    <a:pt x="88" y="394"/>
                    <a:pt x="91" y="396"/>
                    <a:pt x="95" y="393"/>
                  </a:cubicBezTo>
                  <a:cubicBezTo>
                    <a:pt x="97" y="393"/>
                    <a:pt x="98" y="392"/>
                    <a:pt x="100" y="391"/>
                  </a:cubicBezTo>
                  <a:cubicBezTo>
                    <a:pt x="102" y="390"/>
                    <a:pt x="104" y="391"/>
                    <a:pt x="105" y="390"/>
                  </a:cubicBezTo>
                  <a:cubicBezTo>
                    <a:pt x="106" y="390"/>
                    <a:pt x="106" y="388"/>
                    <a:pt x="107" y="387"/>
                  </a:cubicBezTo>
                  <a:cubicBezTo>
                    <a:pt x="108" y="387"/>
                    <a:pt x="115" y="384"/>
                    <a:pt x="115" y="385"/>
                  </a:cubicBezTo>
                  <a:cubicBezTo>
                    <a:pt x="115" y="382"/>
                    <a:pt x="113" y="378"/>
                    <a:pt x="117" y="379"/>
                  </a:cubicBezTo>
                  <a:cubicBezTo>
                    <a:pt x="118" y="378"/>
                    <a:pt x="120" y="374"/>
                    <a:pt x="120" y="373"/>
                  </a:cubicBezTo>
                  <a:cubicBezTo>
                    <a:pt x="122" y="370"/>
                    <a:pt x="122" y="368"/>
                    <a:pt x="122" y="364"/>
                  </a:cubicBezTo>
                  <a:cubicBezTo>
                    <a:pt x="123" y="360"/>
                    <a:pt x="125" y="358"/>
                    <a:pt x="130" y="360"/>
                  </a:cubicBezTo>
                  <a:cubicBezTo>
                    <a:pt x="135" y="361"/>
                    <a:pt x="134" y="361"/>
                    <a:pt x="138" y="358"/>
                  </a:cubicBezTo>
                  <a:cubicBezTo>
                    <a:pt x="140" y="357"/>
                    <a:pt x="144" y="356"/>
                    <a:pt x="146" y="355"/>
                  </a:cubicBezTo>
                  <a:cubicBezTo>
                    <a:pt x="150" y="354"/>
                    <a:pt x="152" y="355"/>
                    <a:pt x="155" y="351"/>
                  </a:cubicBezTo>
                  <a:cubicBezTo>
                    <a:pt x="158" y="349"/>
                    <a:pt x="160" y="348"/>
                    <a:pt x="164" y="347"/>
                  </a:cubicBezTo>
                  <a:cubicBezTo>
                    <a:pt x="167" y="345"/>
                    <a:pt x="170" y="345"/>
                    <a:pt x="173" y="343"/>
                  </a:cubicBezTo>
                  <a:cubicBezTo>
                    <a:pt x="175" y="342"/>
                    <a:pt x="176" y="342"/>
                    <a:pt x="177" y="340"/>
                  </a:cubicBezTo>
                  <a:cubicBezTo>
                    <a:pt x="178" y="338"/>
                    <a:pt x="178" y="336"/>
                    <a:pt x="179" y="335"/>
                  </a:cubicBezTo>
                  <a:cubicBezTo>
                    <a:pt x="181" y="332"/>
                    <a:pt x="183" y="331"/>
                    <a:pt x="185" y="328"/>
                  </a:cubicBezTo>
                  <a:cubicBezTo>
                    <a:pt x="186" y="326"/>
                    <a:pt x="187" y="321"/>
                    <a:pt x="189" y="320"/>
                  </a:cubicBezTo>
                  <a:cubicBezTo>
                    <a:pt x="188" y="318"/>
                    <a:pt x="188" y="314"/>
                    <a:pt x="189" y="312"/>
                  </a:cubicBezTo>
                  <a:cubicBezTo>
                    <a:pt x="189" y="309"/>
                    <a:pt x="189" y="305"/>
                    <a:pt x="189" y="302"/>
                  </a:cubicBezTo>
                  <a:cubicBezTo>
                    <a:pt x="190" y="302"/>
                    <a:pt x="191" y="301"/>
                    <a:pt x="191" y="301"/>
                  </a:cubicBezTo>
                  <a:cubicBezTo>
                    <a:pt x="191" y="300"/>
                    <a:pt x="191" y="298"/>
                    <a:pt x="191" y="297"/>
                  </a:cubicBezTo>
                  <a:cubicBezTo>
                    <a:pt x="191" y="295"/>
                    <a:pt x="192" y="295"/>
                    <a:pt x="193" y="293"/>
                  </a:cubicBezTo>
                  <a:cubicBezTo>
                    <a:pt x="194" y="289"/>
                    <a:pt x="191" y="285"/>
                    <a:pt x="190" y="28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2" name="Freeform 507"/>
            <p:cNvSpPr>
              <a:spLocks/>
            </p:cNvSpPr>
            <p:nvPr/>
          </p:nvSpPr>
          <p:spPr bwMode="auto">
            <a:xfrm>
              <a:off x="-1393825" y="6877050"/>
              <a:ext cx="536575" cy="476250"/>
            </a:xfrm>
            <a:custGeom>
              <a:avLst/>
              <a:gdLst>
                <a:gd name="T0" fmla="*/ 121 w 143"/>
                <a:gd name="T1" fmla="*/ 6 h 127"/>
                <a:gd name="T2" fmla="*/ 110 w 143"/>
                <a:gd name="T3" fmla="*/ 2 h 127"/>
                <a:gd name="T4" fmla="*/ 100 w 143"/>
                <a:gd name="T5" fmla="*/ 6 h 127"/>
                <a:gd name="T6" fmla="*/ 103 w 143"/>
                <a:gd name="T7" fmla="*/ 16 h 127"/>
                <a:gd name="T8" fmla="*/ 92 w 143"/>
                <a:gd name="T9" fmla="*/ 14 h 127"/>
                <a:gd name="T10" fmla="*/ 82 w 143"/>
                <a:gd name="T11" fmla="*/ 12 h 127"/>
                <a:gd name="T12" fmla="*/ 73 w 143"/>
                <a:gd name="T13" fmla="*/ 8 h 127"/>
                <a:gd name="T14" fmla="*/ 67 w 143"/>
                <a:gd name="T15" fmla="*/ 5 h 127"/>
                <a:gd name="T16" fmla="*/ 61 w 143"/>
                <a:gd name="T17" fmla="*/ 6 h 127"/>
                <a:gd name="T18" fmla="*/ 49 w 143"/>
                <a:gd name="T19" fmla="*/ 5 h 127"/>
                <a:gd name="T20" fmla="*/ 27 w 143"/>
                <a:gd name="T21" fmla="*/ 6 h 127"/>
                <a:gd name="T22" fmla="*/ 11 w 143"/>
                <a:gd name="T23" fmla="*/ 23 h 127"/>
                <a:gd name="T24" fmla="*/ 2 w 143"/>
                <a:gd name="T25" fmla="*/ 29 h 127"/>
                <a:gd name="T26" fmla="*/ 3 w 143"/>
                <a:gd name="T27" fmla="*/ 40 h 127"/>
                <a:gd name="T28" fmla="*/ 5 w 143"/>
                <a:gd name="T29" fmla="*/ 51 h 127"/>
                <a:gd name="T30" fmla="*/ 12 w 143"/>
                <a:gd name="T31" fmla="*/ 59 h 127"/>
                <a:gd name="T32" fmla="*/ 12 w 143"/>
                <a:gd name="T33" fmla="*/ 70 h 127"/>
                <a:gd name="T34" fmla="*/ 17 w 143"/>
                <a:gd name="T35" fmla="*/ 83 h 127"/>
                <a:gd name="T36" fmla="*/ 18 w 143"/>
                <a:gd name="T37" fmla="*/ 88 h 127"/>
                <a:gd name="T38" fmla="*/ 21 w 143"/>
                <a:gd name="T39" fmla="*/ 91 h 127"/>
                <a:gd name="T40" fmla="*/ 21 w 143"/>
                <a:gd name="T41" fmla="*/ 100 h 127"/>
                <a:gd name="T42" fmla="*/ 27 w 143"/>
                <a:gd name="T43" fmla="*/ 113 h 127"/>
                <a:gd name="T44" fmla="*/ 25 w 143"/>
                <a:gd name="T45" fmla="*/ 102 h 127"/>
                <a:gd name="T46" fmla="*/ 34 w 143"/>
                <a:gd name="T47" fmla="*/ 95 h 127"/>
                <a:gd name="T48" fmla="*/ 36 w 143"/>
                <a:gd name="T49" fmla="*/ 100 h 127"/>
                <a:gd name="T50" fmla="*/ 33 w 143"/>
                <a:gd name="T51" fmla="*/ 105 h 127"/>
                <a:gd name="T52" fmla="*/ 33 w 143"/>
                <a:gd name="T53" fmla="*/ 111 h 127"/>
                <a:gd name="T54" fmla="*/ 38 w 143"/>
                <a:gd name="T55" fmla="*/ 114 h 127"/>
                <a:gd name="T56" fmla="*/ 47 w 143"/>
                <a:gd name="T57" fmla="*/ 127 h 127"/>
                <a:gd name="T58" fmla="*/ 46 w 143"/>
                <a:gd name="T59" fmla="*/ 114 h 127"/>
                <a:gd name="T60" fmla="*/ 42 w 143"/>
                <a:gd name="T61" fmla="*/ 110 h 127"/>
                <a:gd name="T62" fmla="*/ 48 w 143"/>
                <a:gd name="T63" fmla="*/ 111 h 127"/>
                <a:gd name="T64" fmla="*/ 56 w 143"/>
                <a:gd name="T65" fmla="*/ 114 h 127"/>
                <a:gd name="T66" fmla="*/ 57 w 143"/>
                <a:gd name="T67" fmla="*/ 115 h 127"/>
                <a:gd name="T68" fmla="*/ 62 w 143"/>
                <a:gd name="T69" fmla="*/ 112 h 127"/>
                <a:gd name="T70" fmla="*/ 74 w 143"/>
                <a:gd name="T71" fmla="*/ 108 h 127"/>
                <a:gd name="T72" fmla="*/ 73 w 143"/>
                <a:gd name="T73" fmla="*/ 100 h 127"/>
                <a:gd name="T74" fmla="*/ 88 w 143"/>
                <a:gd name="T75" fmla="*/ 99 h 127"/>
                <a:gd name="T76" fmla="*/ 104 w 143"/>
                <a:gd name="T77" fmla="*/ 102 h 127"/>
                <a:gd name="T78" fmla="*/ 97 w 143"/>
                <a:gd name="T79" fmla="*/ 92 h 127"/>
                <a:gd name="T80" fmla="*/ 97 w 143"/>
                <a:gd name="T81" fmla="*/ 83 h 127"/>
                <a:gd name="T82" fmla="*/ 106 w 143"/>
                <a:gd name="T83" fmla="*/ 80 h 127"/>
                <a:gd name="T84" fmla="*/ 110 w 143"/>
                <a:gd name="T85" fmla="*/ 73 h 127"/>
                <a:gd name="T86" fmla="*/ 124 w 143"/>
                <a:gd name="T87" fmla="*/ 70 h 127"/>
                <a:gd name="T88" fmla="*/ 128 w 143"/>
                <a:gd name="T89" fmla="*/ 66 h 127"/>
                <a:gd name="T90" fmla="*/ 133 w 143"/>
                <a:gd name="T91" fmla="*/ 64 h 127"/>
                <a:gd name="T92" fmla="*/ 141 w 143"/>
                <a:gd name="T93" fmla="*/ 57 h 127"/>
                <a:gd name="T94" fmla="*/ 139 w 143"/>
                <a:gd name="T95" fmla="*/ 46 h 127"/>
                <a:gd name="T96" fmla="*/ 142 w 143"/>
                <a:gd name="T97" fmla="*/ 35 h 127"/>
                <a:gd name="T98" fmla="*/ 136 w 143"/>
                <a:gd name="T99" fmla="*/ 9 h 127"/>
                <a:gd name="T100" fmla="*/ 139 w 143"/>
                <a:gd name="T101" fmla="*/ 1 h 127"/>
                <a:gd name="T102" fmla="*/ 139 w 143"/>
                <a:gd name="T103" fmla="*/ 0 h 127"/>
                <a:gd name="T104" fmla="*/ 121 w 143"/>
                <a:gd name="T105"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127">
                  <a:moveTo>
                    <a:pt x="121" y="6"/>
                  </a:moveTo>
                  <a:cubicBezTo>
                    <a:pt x="116" y="4"/>
                    <a:pt x="116" y="1"/>
                    <a:pt x="110" y="2"/>
                  </a:cubicBezTo>
                  <a:cubicBezTo>
                    <a:pt x="108" y="3"/>
                    <a:pt x="100" y="5"/>
                    <a:pt x="100" y="6"/>
                  </a:cubicBezTo>
                  <a:cubicBezTo>
                    <a:pt x="98" y="10"/>
                    <a:pt x="104" y="12"/>
                    <a:pt x="103" y="16"/>
                  </a:cubicBezTo>
                  <a:cubicBezTo>
                    <a:pt x="100" y="21"/>
                    <a:pt x="94" y="15"/>
                    <a:pt x="92" y="14"/>
                  </a:cubicBezTo>
                  <a:cubicBezTo>
                    <a:pt x="88" y="13"/>
                    <a:pt x="85" y="13"/>
                    <a:pt x="82" y="12"/>
                  </a:cubicBezTo>
                  <a:cubicBezTo>
                    <a:pt x="80" y="12"/>
                    <a:pt x="75" y="9"/>
                    <a:pt x="73" y="8"/>
                  </a:cubicBezTo>
                  <a:cubicBezTo>
                    <a:pt x="71" y="7"/>
                    <a:pt x="71" y="5"/>
                    <a:pt x="67" y="5"/>
                  </a:cubicBezTo>
                  <a:cubicBezTo>
                    <a:pt x="65" y="5"/>
                    <a:pt x="63" y="6"/>
                    <a:pt x="61" y="6"/>
                  </a:cubicBezTo>
                  <a:cubicBezTo>
                    <a:pt x="57" y="6"/>
                    <a:pt x="53" y="6"/>
                    <a:pt x="49" y="5"/>
                  </a:cubicBezTo>
                  <a:cubicBezTo>
                    <a:pt x="42" y="5"/>
                    <a:pt x="33" y="4"/>
                    <a:pt x="27" y="6"/>
                  </a:cubicBezTo>
                  <a:cubicBezTo>
                    <a:pt x="18" y="9"/>
                    <a:pt x="16" y="16"/>
                    <a:pt x="11" y="23"/>
                  </a:cubicBezTo>
                  <a:cubicBezTo>
                    <a:pt x="8" y="25"/>
                    <a:pt x="3" y="27"/>
                    <a:pt x="2" y="29"/>
                  </a:cubicBezTo>
                  <a:cubicBezTo>
                    <a:pt x="0" y="33"/>
                    <a:pt x="2" y="37"/>
                    <a:pt x="3" y="40"/>
                  </a:cubicBezTo>
                  <a:cubicBezTo>
                    <a:pt x="4" y="43"/>
                    <a:pt x="4" y="48"/>
                    <a:pt x="5" y="51"/>
                  </a:cubicBezTo>
                  <a:cubicBezTo>
                    <a:pt x="7" y="55"/>
                    <a:pt x="11" y="55"/>
                    <a:pt x="12" y="59"/>
                  </a:cubicBezTo>
                  <a:cubicBezTo>
                    <a:pt x="13" y="62"/>
                    <a:pt x="12" y="66"/>
                    <a:pt x="12" y="70"/>
                  </a:cubicBezTo>
                  <a:cubicBezTo>
                    <a:pt x="15" y="74"/>
                    <a:pt x="17" y="78"/>
                    <a:pt x="17" y="83"/>
                  </a:cubicBezTo>
                  <a:cubicBezTo>
                    <a:pt x="18" y="85"/>
                    <a:pt x="17" y="87"/>
                    <a:pt x="18" y="88"/>
                  </a:cubicBezTo>
                  <a:cubicBezTo>
                    <a:pt x="19" y="89"/>
                    <a:pt x="20" y="90"/>
                    <a:pt x="21" y="91"/>
                  </a:cubicBezTo>
                  <a:cubicBezTo>
                    <a:pt x="22" y="94"/>
                    <a:pt x="21" y="97"/>
                    <a:pt x="21" y="100"/>
                  </a:cubicBezTo>
                  <a:cubicBezTo>
                    <a:pt x="23" y="104"/>
                    <a:pt x="26" y="108"/>
                    <a:pt x="27" y="113"/>
                  </a:cubicBezTo>
                  <a:cubicBezTo>
                    <a:pt x="27" y="109"/>
                    <a:pt x="28" y="105"/>
                    <a:pt x="25" y="102"/>
                  </a:cubicBezTo>
                  <a:cubicBezTo>
                    <a:pt x="32" y="104"/>
                    <a:pt x="28" y="94"/>
                    <a:pt x="34" y="95"/>
                  </a:cubicBezTo>
                  <a:cubicBezTo>
                    <a:pt x="36" y="96"/>
                    <a:pt x="36" y="98"/>
                    <a:pt x="36" y="100"/>
                  </a:cubicBezTo>
                  <a:cubicBezTo>
                    <a:pt x="36" y="104"/>
                    <a:pt x="35" y="102"/>
                    <a:pt x="33" y="105"/>
                  </a:cubicBezTo>
                  <a:cubicBezTo>
                    <a:pt x="33" y="106"/>
                    <a:pt x="31" y="109"/>
                    <a:pt x="33" y="111"/>
                  </a:cubicBezTo>
                  <a:cubicBezTo>
                    <a:pt x="34" y="112"/>
                    <a:pt x="37" y="112"/>
                    <a:pt x="38" y="114"/>
                  </a:cubicBezTo>
                  <a:cubicBezTo>
                    <a:pt x="44" y="117"/>
                    <a:pt x="43" y="122"/>
                    <a:pt x="47" y="127"/>
                  </a:cubicBezTo>
                  <a:cubicBezTo>
                    <a:pt x="49" y="124"/>
                    <a:pt x="48" y="116"/>
                    <a:pt x="46" y="114"/>
                  </a:cubicBezTo>
                  <a:cubicBezTo>
                    <a:pt x="45" y="113"/>
                    <a:pt x="38" y="112"/>
                    <a:pt x="42" y="110"/>
                  </a:cubicBezTo>
                  <a:cubicBezTo>
                    <a:pt x="43" y="109"/>
                    <a:pt x="46" y="111"/>
                    <a:pt x="48" y="111"/>
                  </a:cubicBezTo>
                  <a:cubicBezTo>
                    <a:pt x="51" y="112"/>
                    <a:pt x="54" y="112"/>
                    <a:pt x="56" y="114"/>
                  </a:cubicBezTo>
                  <a:cubicBezTo>
                    <a:pt x="57" y="114"/>
                    <a:pt x="57" y="115"/>
                    <a:pt x="57" y="115"/>
                  </a:cubicBezTo>
                  <a:cubicBezTo>
                    <a:pt x="58" y="111"/>
                    <a:pt x="58" y="114"/>
                    <a:pt x="62" y="112"/>
                  </a:cubicBezTo>
                  <a:cubicBezTo>
                    <a:pt x="65" y="111"/>
                    <a:pt x="70" y="108"/>
                    <a:pt x="74" y="108"/>
                  </a:cubicBezTo>
                  <a:cubicBezTo>
                    <a:pt x="74" y="105"/>
                    <a:pt x="73" y="103"/>
                    <a:pt x="73" y="100"/>
                  </a:cubicBezTo>
                  <a:cubicBezTo>
                    <a:pt x="73" y="103"/>
                    <a:pt x="87" y="99"/>
                    <a:pt x="88" y="99"/>
                  </a:cubicBezTo>
                  <a:cubicBezTo>
                    <a:pt x="94" y="99"/>
                    <a:pt x="98" y="103"/>
                    <a:pt x="104" y="102"/>
                  </a:cubicBezTo>
                  <a:cubicBezTo>
                    <a:pt x="105" y="97"/>
                    <a:pt x="99" y="97"/>
                    <a:pt x="97" y="92"/>
                  </a:cubicBezTo>
                  <a:cubicBezTo>
                    <a:pt x="95" y="90"/>
                    <a:pt x="95" y="85"/>
                    <a:pt x="97" y="83"/>
                  </a:cubicBezTo>
                  <a:cubicBezTo>
                    <a:pt x="99" y="78"/>
                    <a:pt x="101" y="80"/>
                    <a:pt x="106" y="80"/>
                  </a:cubicBezTo>
                  <a:cubicBezTo>
                    <a:pt x="112" y="79"/>
                    <a:pt x="108" y="76"/>
                    <a:pt x="110" y="73"/>
                  </a:cubicBezTo>
                  <a:cubicBezTo>
                    <a:pt x="114" y="70"/>
                    <a:pt x="120" y="72"/>
                    <a:pt x="124" y="70"/>
                  </a:cubicBezTo>
                  <a:cubicBezTo>
                    <a:pt x="126" y="69"/>
                    <a:pt x="127" y="67"/>
                    <a:pt x="128" y="66"/>
                  </a:cubicBezTo>
                  <a:cubicBezTo>
                    <a:pt x="131" y="64"/>
                    <a:pt x="130" y="65"/>
                    <a:pt x="133" y="64"/>
                  </a:cubicBezTo>
                  <a:cubicBezTo>
                    <a:pt x="138" y="62"/>
                    <a:pt x="141" y="63"/>
                    <a:pt x="141" y="57"/>
                  </a:cubicBezTo>
                  <a:cubicBezTo>
                    <a:pt x="141" y="53"/>
                    <a:pt x="139" y="50"/>
                    <a:pt x="139" y="46"/>
                  </a:cubicBezTo>
                  <a:cubicBezTo>
                    <a:pt x="139" y="42"/>
                    <a:pt x="141" y="39"/>
                    <a:pt x="142" y="35"/>
                  </a:cubicBezTo>
                  <a:cubicBezTo>
                    <a:pt x="143" y="25"/>
                    <a:pt x="135" y="18"/>
                    <a:pt x="136" y="9"/>
                  </a:cubicBezTo>
                  <a:cubicBezTo>
                    <a:pt x="137" y="5"/>
                    <a:pt x="138" y="4"/>
                    <a:pt x="139" y="1"/>
                  </a:cubicBezTo>
                  <a:cubicBezTo>
                    <a:pt x="139" y="0"/>
                    <a:pt x="139" y="0"/>
                    <a:pt x="139" y="0"/>
                  </a:cubicBezTo>
                  <a:cubicBezTo>
                    <a:pt x="132" y="1"/>
                    <a:pt x="128" y="9"/>
                    <a:pt x="121" y="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3" name="Freeform 508"/>
            <p:cNvSpPr>
              <a:spLocks/>
            </p:cNvSpPr>
            <p:nvPr/>
          </p:nvSpPr>
          <p:spPr bwMode="auto">
            <a:xfrm>
              <a:off x="-1619250" y="6040438"/>
              <a:ext cx="769938" cy="915988"/>
            </a:xfrm>
            <a:custGeom>
              <a:avLst/>
              <a:gdLst>
                <a:gd name="T0" fmla="*/ 192 w 205"/>
                <a:gd name="T1" fmla="*/ 192 h 244"/>
                <a:gd name="T2" fmla="*/ 181 w 205"/>
                <a:gd name="T3" fmla="*/ 171 h 244"/>
                <a:gd name="T4" fmla="*/ 169 w 205"/>
                <a:gd name="T5" fmla="*/ 153 h 244"/>
                <a:gd name="T6" fmla="*/ 163 w 205"/>
                <a:gd name="T7" fmla="*/ 147 h 244"/>
                <a:gd name="T8" fmla="*/ 140 w 205"/>
                <a:gd name="T9" fmla="*/ 121 h 244"/>
                <a:gd name="T10" fmla="*/ 136 w 205"/>
                <a:gd name="T11" fmla="*/ 113 h 244"/>
                <a:gd name="T12" fmla="*/ 108 w 205"/>
                <a:gd name="T13" fmla="*/ 94 h 244"/>
                <a:gd name="T14" fmla="*/ 112 w 205"/>
                <a:gd name="T15" fmla="*/ 81 h 244"/>
                <a:gd name="T16" fmla="*/ 126 w 205"/>
                <a:gd name="T17" fmla="*/ 76 h 244"/>
                <a:gd name="T18" fmla="*/ 125 w 205"/>
                <a:gd name="T19" fmla="*/ 65 h 244"/>
                <a:gd name="T20" fmla="*/ 117 w 205"/>
                <a:gd name="T21" fmla="*/ 57 h 244"/>
                <a:gd name="T22" fmla="*/ 96 w 205"/>
                <a:gd name="T23" fmla="*/ 52 h 244"/>
                <a:gd name="T24" fmla="*/ 84 w 205"/>
                <a:gd name="T25" fmla="*/ 48 h 244"/>
                <a:gd name="T26" fmla="*/ 75 w 205"/>
                <a:gd name="T27" fmla="*/ 22 h 244"/>
                <a:gd name="T28" fmla="*/ 54 w 205"/>
                <a:gd name="T29" fmla="*/ 3 h 244"/>
                <a:gd name="T30" fmla="*/ 45 w 205"/>
                <a:gd name="T31" fmla="*/ 17 h 244"/>
                <a:gd name="T32" fmla="*/ 33 w 205"/>
                <a:gd name="T33" fmla="*/ 36 h 244"/>
                <a:gd name="T34" fmla="*/ 14 w 205"/>
                <a:gd name="T35" fmla="*/ 43 h 244"/>
                <a:gd name="T36" fmla="*/ 8 w 205"/>
                <a:gd name="T37" fmla="*/ 50 h 244"/>
                <a:gd name="T38" fmla="*/ 0 w 205"/>
                <a:gd name="T39" fmla="*/ 60 h 244"/>
                <a:gd name="T40" fmla="*/ 10 w 205"/>
                <a:gd name="T41" fmla="*/ 62 h 244"/>
                <a:gd name="T42" fmla="*/ 10 w 205"/>
                <a:gd name="T43" fmla="*/ 80 h 244"/>
                <a:gd name="T44" fmla="*/ 32 w 205"/>
                <a:gd name="T45" fmla="*/ 95 h 244"/>
                <a:gd name="T46" fmla="*/ 31 w 205"/>
                <a:gd name="T47" fmla="*/ 105 h 244"/>
                <a:gd name="T48" fmla="*/ 30 w 205"/>
                <a:gd name="T49" fmla="*/ 143 h 244"/>
                <a:gd name="T50" fmla="*/ 70 w 205"/>
                <a:gd name="T51" fmla="*/ 131 h 244"/>
                <a:gd name="T52" fmla="*/ 77 w 205"/>
                <a:gd name="T53" fmla="*/ 128 h 244"/>
                <a:gd name="T54" fmla="*/ 87 w 205"/>
                <a:gd name="T55" fmla="*/ 119 h 244"/>
                <a:gd name="T56" fmla="*/ 124 w 205"/>
                <a:gd name="T57" fmla="*/ 142 h 244"/>
                <a:gd name="T58" fmla="*/ 129 w 205"/>
                <a:gd name="T59" fmla="*/ 172 h 244"/>
                <a:gd name="T60" fmla="*/ 134 w 205"/>
                <a:gd name="T61" fmla="*/ 180 h 244"/>
                <a:gd name="T62" fmla="*/ 148 w 205"/>
                <a:gd name="T63" fmla="*/ 191 h 244"/>
                <a:gd name="T64" fmla="*/ 146 w 205"/>
                <a:gd name="T65" fmla="*/ 202 h 244"/>
                <a:gd name="T66" fmla="*/ 149 w 205"/>
                <a:gd name="T67" fmla="*/ 215 h 244"/>
                <a:gd name="T68" fmla="*/ 142 w 205"/>
                <a:gd name="T69" fmla="*/ 227 h 244"/>
                <a:gd name="T70" fmla="*/ 142 w 205"/>
                <a:gd name="T71" fmla="*/ 235 h 244"/>
                <a:gd name="T72" fmla="*/ 163 w 205"/>
                <a:gd name="T73" fmla="*/ 239 h 244"/>
                <a:gd name="T74" fmla="*/ 170 w 205"/>
                <a:gd name="T75" fmla="*/ 225 h 244"/>
                <a:gd name="T76" fmla="*/ 199 w 205"/>
                <a:gd name="T77" fmla="*/ 223 h 244"/>
                <a:gd name="T78" fmla="*/ 202 w 205"/>
                <a:gd name="T79" fmla="*/ 20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244">
                  <a:moveTo>
                    <a:pt x="202" y="208"/>
                  </a:moveTo>
                  <a:cubicBezTo>
                    <a:pt x="205" y="200"/>
                    <a:pt x="195" y="197"/>
                    <a:pt x="192" y="192"/>
                  </a:cubicBezTo>
                  <a:cubicBezTo>
                    <a:pt x="190" y="189"/>
                    <a:pt x="191" y="186"/>
                    <a:pt x="190" y="183"/>
                  </a:cubicBezTo>
                  <a:cubicBezTo>
                    <a:pt x="190" y="180"/>
                    <a:pt x="184" y="172"/>
                    <a:pt x="181" y="171"/>
                  </a:cubicBezTo>
                  <a:cubicBezTo>
                    <a:pt x="180" y="170"/>
                    <a:pt x="176" y="170"/>
                    <a:pt x="175" y="170"/>
                  </a:cubicBezTo>
                  <a:cubicBezTo>
                    <a:pt x="174" y="162"/>
                    <a:pt x="174" y="158"/>
                    <a:pt x="169" y="153"/>
                  </a:cubicBezTo>
                  <a:cubicBezTo>
                    <a:pt x="168" y="153"/>
                    <a:pt x="167" y="150"/>
                    <a:pt x="167" y="150"/>
                  </a:cubicBezTo>
                  <a:cubicBezTo>
                    <a:pt x="167" y="150"/>
                    <a:pt x="163" y="148"/>
                    <a:pt x="163" y="147"/>
                  </a:cubicBezTo>
                  <a:cubicBezTo>
                    <a:pt x="160" y="145"/>
                    <a:pt x="156" y="143"/>
                    <a:pt x="154" y="140"/>
                  </a:cubicBezTo>
                  <a:cubicBezTo>
                    <a:pt x="149" y="134"/>
                    <a:pt x="145" y="128"/>
                    <a:pt x="140" y="121"/>
                  </a:cubicBezTo>
                  <a:cubicBezTo>
                    <a:pt x="138" y="120"/>
                    <a:pt x="137" y="119"/>
                    <a:pt x="136" y="117"/>
                  </a:cubicBezTo>
                  <a:cubicBezTo>
                    <a:pt x="135" y="116"/>
                    <a:pt x="137" y="114"/>
                    <a:pt x="136" y="113"/>
                  </a:cubicBezTo>
                  <a:cubicBezTo>
                    <a:pt x="135" y="110"/>
                    <a:pt x="134" y="109"/>
                    <a:pt x="130" y="107"/>
                  </a:cubicBezTo>
                  <a:cubicBezTo>
                    <a:pt x="123" y="103"/>
                    <a:pt x="115" y="99"/>
                    <a:pt x="108" y="94"/>
                  </a:cubicBezTo>
                  <a:cubicBezTo>
                    <a:pt x="102" y="90"/>
                    <a:pt x="105" y="92"/>
                    <a:pt x="107" y="86"/>
                  </a:cubicBezTo>
                  <a:cubicBezTo>
                    <a:pt x="109" y="82"/>
                    <a:pt x="105" y="80"/>
                    <a:pt x="112" y="81"/>
                  </a:cubicBezTo>
                  <a:cubicBezTo>
                    <a:pt x="116" y="81"/>
                    <a:pt x="120" y="85"/>
                    <a:pt x="124" y="81"/>
                  </a:cubicBezTo>
                  <a:cubicBezTo>
                    <a:pt x="126" y="79"/>
                    <a:pt x="124" y="78"/>
                    <a:pt x="126" y="76"/>
                  </a:cubicBezTo>
                  <a:cubicBezTo>
                    <a:pt x="126" y="76"/>
                    <a:pt x="130" y="73"/>
                    <a:pt x="130" y="73"/>
                  </a:cubicBezTo>
                  <a:cubicBezTo>
                    <a:pt x="131" y="68"/>
                    <a:pt x="127" y="67"/>
                    <a:pt x="125" y="65"/>
                  </a:cubicBezTo>
                  <a:cubicBezTo>
                    <a:pt x="123" y="64"/>
                    <a:pt x="124" y="62"/>
                    <a:pt x="122" y="61"/>
                  </a:cubicBezTo>
                  <a:cubicBezTo>
                    <a:pt x="120" y="59"/>
                    <a:pt x="117" y="61"/>
                    <a:pt x="117" y="57"/>
                  </a:cubicBezTo>
                  <a:cubicBezTo>
                    <a:pt x="127" y="58"/>
                    <a:pt x="114" y="47"/>
                    <a:pt x="111" y="47"/>
                  </a:cubicBezTo>
                  <a:cubicBezTo>
                    <a:pt x="103" y="44"/>
                    <a:pt x="101" y="52"/>
                    <a:pt x="96" y="52"/>
                  </a:cubicBezTo>
                  <a:cubicBezTo>
                    <a:pt x="94" y="52"/>
                    <a:pt x="92" y="50"/>
                    <a:pt x="90" y="49"/>
                  </a:cubicBezTo>
                  <a:cubicBezTo>
                    <a:pt x="89" y="49"/>
                    <a:pt x="86" y="49"/>
                    <a:pt x="84" y="48"/>
                  </a:cubicBezTo>
                  <a:cubicBezTo>
                    <a:pt x="83" y="47"/>
                    <a:pt x="78" y="41"/>
                    <a:pt x="77" y="40"/>
                  </a:cubicBezTo>
                  <a:cubicBezTo>
                    <a:pt x="75" y="33"/>
                    <a:pt x="81" y="27"/>
                    <a:pt x="75" y="22"/>
                  </a:cubicBezTo>
                  <a:cubicBezTo>
                    <a:pt x="70" y="28"/>
                    <a:pt x="62" y="9"/>
                    <a:pt x="58" y="1"/>
                  </a:cubicBezTo>
                  <a:cubicBezTo>
                    <a:pt x="57" y="2"/>
                    <a:pt x="56" y="3"/>
                    <a:pt x="54" y="3"/>
                  </a:cubicBezTo>
                  <a:cubicBezTo>
                    <a:pt x="51" y="3"/>
                    <a:pt x="44" y="0"/>
                    <a:pt x="42" y="6"/>
                  </a:cubicBezTo>
                  <a:cubicBezTo>
                    <a:pt x="41" y="8"/>
                    <a:pt x="44" y="15"/>
                    <a:pt x="45" y="17"/>
                  </a:cubicBezTo>
                  <a:cubicBezTo>
                    <a:pt x="46" y="23"/>
                    <a:pt x="48" y="33"/>
                    <a:pt x="46" y="39"/>
                  </a:cubicBezTo>
                  <a:cubicBezTo>
                    <a:pt x="43" y="38"/>
                    <a:pt x="35" y="38"/>
                    <a:pt x="33" y="36"/>
                  </a:cubicBezTo>
                  <a:cubicBezTo>
                    <a:pt x="31" y="35"/>
                    <a:pt x="30" y="32"/>
                    <a:pt x="30" y="29"/>
                  </a:cubicBezTo>
                  <a:cubicBezTo>
                    <a:pt x="24" y="34"/>
                    <a:pt x="18" y="35"/>
                    <a:pt x="14" y="43"/>
                  </a:cubicBezTo>
                  <a:cubicBezTo>
                    <a:pt x="13" y="45"/>
                    <a:pt x="15" y="47"/>
                    <a:pt x="13" y="48"/>
                  </a:cubicBezTo>
                  <a:cubicBezTo>
                    <a:pt x="13" y="49"/>
                    <a:pt x="8" y="49"/>
                    <a:pt x="8" y="50"/>
                  </a:cubicBezTo>
                  <a:cubicBezTo>
                    <a:pt x="5" y="52"/>
                    <a:pt x="5" y="55"/>
                    <a:pt x="4" y="58"/>
                  </a:cubicBezTo>
                  <a:cubicBezTo>
                    <a:pt x="2" y="60"/>
                    <a:pt x="2" y="58"/>
                    <a:pt x="0" y="60"/>
                  </a:cubicBezTo>
                  <a:cubicBezTo>
                    <a:pt x="1" y="61"/>
                    <a:pt x="2" y="62"/>
                    <a:pt x="2" y="64"/>
                  </a:cubicBezTo>
                  <a:cubicBezTo>
                    <a:pt x="4" y="62"/>
                    <a:pt x="7" y="61"/>
                    <a:pt x="10" y="62"/>
                  </a:cubicBezTo>
                  <a:cubicBezTo>
                    <a:pt x="10" y="66"/>
                    <a:pt x="14" y="66"/>
                    <a:pt x="14" y="70"/>
                  </a:cubicBezTo>
                  <a:cubicBezTo>
                    <a:pt x="14" y="73"/>
                    <a:pt x="10" y="76"/>
                    <a:pt x="10" y="80"/>
                  </a:cubicBezTo>
                  <a:cubicBezTo>
                    <a:pt x="11" y="94"/>
                    <a:pt x="26" y="79"/>
                    <a:pt x="31" y="84"/>
                  </a:cubicBezTo>
                  <a:cubicBezTo>
                    <a:pt x="33" y="86"/>
                    <a:pt x="32" y="93"/>
                    <a:pt x="32" y="95"/>
                  </a:cubicBezTo>
                  <a:cubicBezTo>
                    <a:pt x="32" y="97"/>
                    <a:pt x="34" y="99"/>
                    <a:pt x="34" y="100"/>
                  </a:cubicBezTo>
                  <a:cubicBezTo>
                    <a:pt x="33" y="103"/>
                    <a:pt x="32" y="103"/>
                    <a:pt x="31" y="105"/>
                  </a:cubicBezTo>
                  <a:cubicBezTo>
                    <a:pt x="30" y="112"/>
                    <a:pt x="29" y="118"/>
                    <a:pt x="29" y="126"/>
                  </a:cubicBezTo>
                  <a:cubicBezTo>
                    <a:pt x="28" y="133"/>
                    <a:pt x="17" y="141"/>
                    <a:pt x="30" y="143"/>
                  </a:cubicBezTo>
                  <a:cubicBezTo>
                    <a:pt x="33" y="137"/>
                    <a:pt x="43" y="130"/>
                    <a:pt x="49" y="126"/>
                  </a:cubicBezTo>
                  <a:cubicBezTo>
                    <a:pt x="58" y="120"/>
                    <a:pt x="62" y="128"/>
                    <a:pt x="70" y="131"/>
                  </a:cubicBezTo>
                  <a:cubicBezTo>
                    <a:pt x="72" y="131"/>
                    <a:pt x="70" y="132"/>
                    <a:pt x="74" y="132"/>
                  </a:cubicBezTo>
                  <a:cubicBezTo>
                    <a:pt x="74" y="131"/>
                    <a:pt x="77" y="129"/>
                    <a:pt x="77" y="128"/>
                  </a:cubicBezTo>
                  <a:cubicBezTo>
                    <a:pt x="79" y="127"/>
                    <a:pt x="81" y="126"/>
                    <a:pt x="83" y="124"/>
                  </a:cubicBezTo>
                  <a:cubicBezTo>
                    <a:pt x="84" y="123"/>
                    <a:pt x="85" y="120"/>
                    <a:pt x="87" y="119"/>
                  </a:cubicBezTo>
                  <a:cubicBezTo>
                    <a:pt x="98" y="112"/>
                    <a:pt x="102" y="126"/>
                    <a:pt x="111" y="126"/>
                  </a:cubicBezTo>
                  <a:cubicBezTo>
                    <a:pt x="111" y="133"/>
                    <a:pt x="120" y="137"/>
                    <a:pt x="124" y="142"/>
                  </a:cubicBezTo>
                  <a:cubicBezTo>
                    <a:pt x="131" y="148"/>
                    <a:pt x="126" y="153"/>
                    <a:pt x="126" y="161"/>
                  </a:cubicBezTo>
                  <a:cubicBezTo>
                    <a:pt x="126" y="166"/>
                    <a:pt x="126" y="169"/>
                    <a:pt x="129" y="172"/>
                  </a:cubicBezTo>
                  <a:cubicBezTo>
                    <a:pt x="129" y="174"/>
                    <a:pt x="132" y="175"/>
                    <a:pt x="133" y="176"/>
                  </a:cubicBezTo>
                  <a:cubicBezTo>
                    <a:pt x="134" y="177"/>
                    <a:pt x="133" y="179"/>
                    <a:pt x="134" y="180"/>
                  </a:cubicBezTo>
                  <a:cubicBezTo>
                    <a:pt x="137" y="183"/>
                    <a:pt x="142" y="181"/>
                    <a:pt x="144" y="185"/>
                  </a:cubicBezTo>
                  <a:cubicBezTo>
                    <a:pt x="146" y="187"/>
                    <a:pt x="142" y="191"/>
                    <a:pt x="148" y="191"/>
                  </a:cubicBezTo>
                  <a:cubicBezTo>
                    <a:pt x="148" y="193"/>
                    <a:pt x="149" y="195"/>
                    <a:pt x="149" y="197"/>
                  </a:cubicBezTo>
                  <a:cubicBezTo>
                    <a:pt x="148" y="200"/>
                    <a:pt x="146" y="201"/>
                    <a:pt x="146" y="202"/>
                  </a:cubicBezTo>
                  <a:cubicBezTo>
                    <a:pt x="145" y="204"/>
                    <a:pt x="144" y="208"/>
                    <a:pt x="144" y="210"/>
                  </a:cubicBezTo>
                  <a:cubicBezTo>
                    <a:pt x="145" y="212"/>
                    <a:pt x="148" y="212"/>
                    <a:pt x="149" y="215"/>
                  </a:cubicBezTo>
                  <a:cubicBezTo>
                    <a:pt x="149" y="216"/>
                    <a:pt x="146" y="221"/>
                    <a:pt x="145" y="221"/>
                  </a:cubicBezTo>
                  <a:cubicBezTo>
                    <a:pt x="144" y="224"/>
                    <a:pt x="145" y="225"/>
                    <a:pt x="142" y="227"/>
                  </a:cubicBezTo>
                  <a:cubicBezTo>
                    <a:pt x="140" y="230"/>
                    <a:pt x="138" y="231"/>
                    <a:pt x="136" y="233"/>
                  </a:cubicBezTo>
                  <a:cubicBezTo>
                    <a:pt x="138" y="234"/>
                    <a:pt x="140" y="235"/>
                    <a:pt x="142" y="235"/>
                  </a:cubicBezTo>
                  <a:cubicBezTo>
                    <a:pt x="145" y="236"/>
                    <a:pt x="148" y="236"/>
                    <a:pt x="152" y="237"/>
                  </a:cubicBezTo>
                  <a:cubicBezTo>
                    <a:pt x="154" y="238"/>
                    <a:pt x="160" y="244"/>
                    <a:pt x="163" y="239"/>
                  </a:cubicBezTo>
                  <a:cubicBezTo>
                    <a:pt x="164" y="235"/>
                    <a:pt x="158" y="233"/>
                    <a:pt x="160" y="229"/>
                  </a:cubicBezTo>
                  <a:cubicBezTo>
                    <a:pt x="160" y="228"/>
                    <a:pt x="168" y="226"/>
                    <a:pt x="170" y="225"/>
                  </a:cubicBezTo>
                  <a:cubicBezTo>
                    <a:pt x="176" y="224"/>
                    <a:pt x="176" y="227"/>
                    <a:pt x="181" y="229"/>
                  </a:cubicBezTo>
                  <a:cubicBezTo>
                    <a:pt x="188" y="232"/>
                    <a:pt x="192" y="224"/>
                    <a:pt x="199" y="223"/>
                  </a:cubicBezTo>
                  <a:cubicBezTo>
                    <a:pt x="199" y="220"/>
                    <a:pt x="198" y="217"/>
                    <a:pt x="198" y="215"/>
                  </a:cubicBezTo>
                  <a:cubicBezTo>
                    <a:pt x="199" y="211"/>
                    <a:pt x="201" y="212"/>
                    <a:pt x="202" y="20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4" name="Freeform 509"/>
            <p:cNvSpPr>
              <a:spLocks/>
            </p:cNvSpPr>
            <p:nvPr/>
          </p:nvSpPr>
          <p:spPr bwMode="auto">
            <a:xfrm>
              <a:off x="-1611312" y="7683501"/>
              <a:ext cx="465138" cy="611188"/>
            </a:xfrm>
            <a:custGeom>
              <a:avLst/>
              <a:gdLst>
                <a:gd name="T0" fmla="*/ 51 w 124"/>
                <a:gd name="T1" fmla="*/ 16 h 163"/>
                <a:gd name="T2" fmla="*/ 47 w 124"/>
                <a:gd name="T3" fmla="*/ 22 h 163"/>
                <a:gd name="T4" fmla="*/ 40 w 124"/>
                <a:gd name="T5" fmla="*/ 21 h 163"/>
                <a:gd name="T6" fmla="*/ 32 w 124"/>
                <a:gd name="T7" fmla="*/ 24 h 163"/>
                <a:gd name="T8" fmla="*/ 25 w 124"/>
                <a:gd name="T9" fmla="*/ 24 h 163"/>
                <a:gd name="T10" fmla="*/ 26 w 124"/>
                <a:gd name="T11" fmla="*/ 18 h 163"/>
                <a:gd name="T12" fmla="*/ 19 w 124"/>
                <a:gd name="T13" fmla="*/ 7 h 163"/>
                <a:gd name="T14" fmla="*/ 12 w 124"/>
                <a:gd name="T15" fmla="*/ 4 h 163"/>
                <a:gd name="T16" fmla="*/ 9 w 124"/>
                <a:gd name="T17" fmla="*/ 3 h 163"/>
                <a:gd name="T18" fmla="*/ 6 w 124"/>
                <a:gd name="T19" fmla="*/ 1 h 163"/>
                <a:gd name="T20" fmla="*/ 0 w 124"/>
                <a:gd name="T21" fmla="*/ 7 h 163"/>
                <a:gd name="T22" fmla="*/ 0 w 124"/>
                <a:gd name="T23" fmla="*/ 7 h 163"/>
                <a:gd name="T24" fmla="*/ 2 w 124"/>
                <a:gd name="T25" fmla="*/ 14 h 163"/>
                <a:gd name="T26" fmla="*/ 6 w 124"/>
                <a:gd name="T27" fmla="*/ 26 h 163"/>
                <a:gd name="T28" fmla="*/ 6 w 124"/>
                <a:gd name="T29" fmla="*/ 39 h 163"/>
                <a:gd name="T30" fmla="*/ 8 w 124"/>
                <a:gd name="T31" fmla="*/ 46 h 163"/>
                <a:gd name="T32" fmla="*/ 11 w 124"/>
                <a:gd name="T33" fmla="*/ 51 h 163"/>
                <a:gd name="T34" fmla="*/ 14 w 124"/>
                <a:gd name="T35" fmla="*/ 62 h 163"/>
                <a:gd name="T36" fmla="*/ 15 w 124"/>
                <a:gd name="T37" fmla="*/ 70 h 163"/>
                <a:gd name="T38" fmla="*/ 21 w 124"/>
                <a:gd name="T39" fmla="*/ 72 h 163"/>
                <a:gd name="T40" fmla="*/ 22 w 124"/>
                <a:gd name="T41" fmla="*/ 79 h 163"/>
                <a:gd name="T42" fmla="*/ 27 w 124"/>
                <a:gd name="T43" fmla="*/ 84 h 163"/>
                <a:gd name="T44" fmla="*/ 31 w 124"/>
                <a:gd name="T45" fmla="*/ 102 h 163"/>
                <a:gd name="T46" fmla="*/ 42 w 124"/>
                <a:gd name="T47" fmla="*/ 109 h 163"/>
                <a:gd name="T48" fmla="*/ 52 w 124"/>
                <a:gd name="T49" fmla="*/ 118 h 163"/>
                <a:gd name="T50" fmla="*/ 59 w 124"/>
                <a:gd name="T51" fmla="*/ 120 h 163"/>
                <a:gd name="T52" fmla="*/ 63 w 124"/>
                <a:gd name="T53" fmla="*/ 125 h 163"/>
                <a:gd name="T54" fmla="*/ 77 w 124"/>
                <a:gd name="T55" fmla="*/ 130 h 163"/>
                <a:gd name="T56" fmla="*/ 85 w 124"/>
                <a:gd name="T57" fmla="*/ 139 h 163"/>
                <a:gd name="T58" fmla="*/ 93 w 124"/>
                <a:gd name="T59" fmla="*/ 147 h 163"/>
                <a:gd name="T60" fmla="*/ 102 w 124"/>
                <a:gd name="T61" fmla="*/ 154 h 163"/>
                <a:gd name="T62" fmla="*/ 106 w 124"/>
                <a:gd name="T63" fmla="*/ 158 h 163"/>
                <a:gd name="T64" fmla="*/ 112 w 124"/>
                <a:gd name="T65" fmla="*/ 163 h 163"/>
                <a:gd name="T66" fmla="*/ 112 w 124"/>
                <a:gd name="T67" fmla="*/ 154 h 163"/>
                <a:gd name="T68" fmla="*/ 124 w 124"/>
                <a:gd name="T69" fmla="*/ 160 h 163"/>
                <a:gd name="T70" fmla="*/ 119 w 124"/>
                <a:gd name="T71" fmla="*/ 144 h 163"/>
                <a:gd name="T72" fmla="*/ 108 w 124"/>
                <a:gd name="T73" fmla="*/ 128 h 163"/>
                <a:gd name="T74" fmla="*/ 99 w 124"/>
                <a:gd name="T75" fmla="*/ 112 h 163"/>
                <a:gd name="T76" fmla="*/ 93 w 124"/>
                <a:gd name="T77" fmla="*/ 106 h 163"/>
                <a:gd name="T78" fmla="*/ 89 w 124"/>
                <a:gd name="T79" fmla="*/ 90 h 163"/>
                <a:gd name="T80" fmla="*/ 89 w 124"/>
                <a:gd name="T81" fmla="*/ 76 h 163"/>
                <a:gd name="T82" fmla="*/ 89 w 124"/>
                <a:gd name="T83" fmla="*/ 76 h 163"/>
                <a:gd name="T84" fmla="*/ 91 w 124"/>
                <a:gd name="T85" fmla="*/ 58 h 163"/>
                <a:gd name="T86" fmla="*/ 85 w 124"/>
                <a:gd name="T87" fmla="*/ 44 h 163"/>
                <a:gd name="T88" fmla="*/ 80 w 124"/>
                <a:gd name="T89" fmla="*/ 36 h 163"/>
                <a:gd name="T90" fmla="*/ 73 w 124"/>
                <a:gd name="T91" fmla="*/ 27 h 163"/>
                <a:gd name="T92" fmla="*/ 66 w 124"/>
                <a:gd name="T93" fmla="*/ 23 h 163"/>
                <a:gd name="T94" fmla="*/ 61 w 124"/>
                <a:gd name="T95" fmla="*/ 14 h 163"/>
                <a:gd name="T96" fmla="*/ 56 w 124"/>
                <a:gd name="T97" fmla="*/ 12 h 163"/>
                <a:gd name="T98" fmla="*/ 51 w 124"/>
                <a:gd name="T99"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63">
                  <a:moveTo>
                    <a:pt x="51" y="16"/>
                  </a:moveTo>
                  <a:cubicBezTo>
                    <a:pt x="50" y="17"/>
                    <a:pt x="49" y="21"/>
                    <a:pt x="47" y="22"/>
                  </a:cubicBezTo>
                  <a:cubicBezTo>
                    <a:pt x="43" y="25"/>
                    <a:pt x="44" y="22"/>
                    <a:pt x="40" y="21"/>
                  </a:cubicBezTo>
                  <a:cubicBezTo>
                    <a:pt x="37" y="21"/>
                    <a:pt x="34" y="22"/>
                    <a:pt x="32" y="24"/>
                  </a:cubicBezTo>
                  <a:cubicBezTo>
                    <a:pt x="30" y="25"/>
                    <a:pt x="27" y="29"/>
                    <a:pt x="25" y="24"/>
                  </a:cubicBezTo>
                  <a:cubicBezTo>
                    <a:pt x="23" y="22"/>
                    <a:pt x="26" y="21"/>
                    <a:pt x="26" y="18"/>
                  </a:cubicBezTo>
                  <a:cubicBezTo>
                    <a:pt x="28" y="11"/>
                    <a:pt x="19" y="11"/>
                    <a:pt x="19" y="7"/>
                  </a:cubicBezTo>
                  <a:cubicBezTo>
                    <a:pt x="17" y="7"/>
                    <a:pt x="14" y="5"/>
                    <a:pt x="12" y="4"/>
                  </a:cubicBezTo>
                  <a:cubicBezTo>
                    <a:pt x="11" y="4"/>
                    <a:pt x="10" y="4"/>
                    <a:pt x="9" y="3"/>
                  </a:cubicBezTo>
                  <a:cubicBezTo>
                    <a:pt x="8" y="3"/>
                    <a:pt x="6" y="1"/>
                    <a:pt x="6" y="1"/>
                  </a:cubicBezTo>
                  <a:cubicBezTo>
                    <a:pt x="2" y="0"/>
                    <a:pt x="1" y="3"/>
                    <a:pt x="0" y="7"/>
                  </a:cubicBezTo>
                  <a:cubicBezTo>
                    <a:pt x="0" y="7"/>
                    <a:pt x="0" y="7"/>
                    <a:pt x="0" y="7"/>
                  </a:cubicBezTo>
                  <a:cubicBezTo>
                    <a:pt x="1" y="9"/>
                    <a:pt x="1" y="11"/>
                    <a:pt x="2" y="14"/>
                  </a:cubicBezTo>
                  <a:cubicBezTo>
                    <a:pt x="4" y="18"/>
                    <a:pt x="6" y="21"/>
                    <a:pt x="6" y="26"/>
                  </a:cubicBezTo>
                  <a:cubicBezTo>
                    <a:pt x="6" y="31"/>
                    <a:pt x="6" y="35"/>
                    <a:pt x="6" y="39"/>
                  </a:cubicBezTo>
                  <a:cubicBezTo>
                    <a:pt x="7" y="41"/>
                    <a:pt x="7" y="44"/>
                    <a:pt x="8" y="46"/>
                  </a:cubicBezTo>
                  <a:cubicBezTo>
                    <a:pt x="8" y="48"/>
                    <a:pt x="11" y="50"/>
                    <a:pt x="11" y="51"/>
                  </a:cubicBezTo>
                  <a:cubicBezTo>
                    <a:pt x="12" y="54"/>
                    <a:pt x="13" y="59"/>
                    <a:pt x="14" y="62"/>
                  </a:cubicBezTo>
                  <a:cubicBezTo>
                    <a:pt x="14" y="64"/>
                    <a:pt x="14" y="68"/>
                    <a:pt x="15" y="70"/>
                  </a:cubicBezTo>
                  <a:cubicBezTo>
                    <a:pt x="17" y="71"/>
                    <a:pt x="20" y="71"/>
                    <a:pt x="21" y="72"/>
                  </a:cubicBezTo>
                  <a:cubicBezTo>
                    <a:pt x="22" y="74"/>
                    <a:pt x="22" y="77"/>
                    <a:pt x="22" y="79"/>
                  </a:cubicBezTo>
                  <a:cubicBezTo>
                    <a:pt x="23" y="81"/>
                    <a:pt x="26" y="82"/>
                    <a:pt x="27" y="84"/>
                  </a:cubicBezTo>
                  <a:cubicBezTo>
                    <a:pt x="30" y="90"/>
                    <a:pt x="29" y="96"/>
                    <a:pt x="31" y="102"/>
                  </a:cubicBezTo>
                  <a:cubicBezTo>
                    <a:pt x="34" y="107"/>
                    <a:pt x="38" y="106"/>
                    <a:pt x="42" y="109"/>
                  </a:cubicBezTo>
                  <a:cubicBezTo>
                    <a:pt x="46" y="112"/>
                    <a:pt x="46" y="116"/>
                    <a:pt x="52" y="118"/>
                  </a:cubicBezTo>
                  <a:cubicBezTo>
                    <a:pt x="54" y="119"/>
                    <a:pt x="56" y="118"/>
                    <a:pt x="59" y="120"/>
                  </a:cubicBezTo>
                  <a:cubicBezTo>
                    <a:pt x="61" y="121"/>
                    <a:pt x="61" y="123"/>
                    <a:pt x="63" y="125"/>
                  </a:cubicBezTo>
                  <a:cubicBezTo>
                    <a:pt x="67" y="128"/>
                    <a:pt x="73" y="128"/>
                    <a:pt x="77" y="130"/>
                  </a:cubicBezTo>
                  <a:cubicBezTo>
                    <a:pt x="82" y="132"/>
                    <a:pt x="83" y="135"/>
                    <a:pt x="85" y="139"/>
                  </a:cubicBezTo>
                  <a:cubicBezTo>
                    <a:pt x="88" y="143"/>
                    <a:pt x="90" y="144"/>
                    <a:pt x="93" y="147"/>
                  </a:cubicBezTo>
                  <a:cubicBezTo>
                    <a:pt x="96" y="149"/>
                    <a:pt x="99" y="152"/>
                    <a:pt x="102" y="154"/>
                  </a:cubicBezTo>
                  <a:cubicBezTo>
                    <a:pt x="103" y="155"/>
                    <a:pt x="104" y="156"/>
                    <a:pt x="106" y="158"/>
                  </a:cubicBezTo>
                  <a:cubicBezTo>
                    <a:pt x="108" y="160"/>
                    <a:pt x="109" y="162"/>
                    <a:pt x="112" y="163"/>
                  </a:cubicBezTo>
                  <a:cubicBezTo>
                    <a:pt x="112" y="160"/>
                    <a:pt x="111" y="157"/>
                    <a:pt x="112" y="154"/>
                  </a:cubicBezTo>
                  <a:cubicBezTo>
                    <a:pt x="116" y="155"/>
                    <a:pt x="119" y="161"/>
                    <a:pt x="124" y="160"/>
                  </a:cubicBezTo>
                  <a:cubicBezTo>
                    <a:pt x="123" y="154"/>
                    <a:pt x="122" y="149"/>
                    <a:pt x="119" y="144"/>
                  </a:cubicBezTo>
                  <a:cubicBezTo>
                    <a:pt x="115" y="138"/>
                    <a:pt x="111" y="135"/>
                    <a:pt x="108" y="128"/>
                  </a:cubicBezTo>
                  <a:cubicBezTo>
                    <a:pt x="106" y="122"/>
                    <a:pt x="103" y="117"/>
                    <a:pt x="99" y="112"/>
                  </a:cubicBezTo>
                  <a:cubicBezTo>
                    <a:pt x="97" y="109"/>
                    <a:pt x="97" y="109"/>
                    <a:pt x="93" y="106"/>
                  </a:cubicBezTo>
                  <a:cubicBezTo>
                    <a:pt x="88" y="101"/>
                    <a:pt x="89" y="97"/>
                    <a:pt x="89" y="90"/>
                  </a:cubicBezTo>
                  <a:cubicBezTo>
                    <a:pt x="90" y="85"/>
                    <a:pt x="88" y="80"/>
                    <a:pt x="89" y="76"/>
                  </a:cubicBezTo>
                  <a:cubicBezTo>
                    <a:pt x="89" y="75"/>
                    <a:pt x="89" y="75"/>
                    <a:pt x="89" y="76"/>
                  </a:cubicBezTo>
                  <a:cubicBezTo>
                    <a:pt x="89" y="70"/>
                    <a:pt x="92" y="64"/>
                    <a:pt x="91" y="58"/>
                  </a:cubicBezTo>
                  <a:cubicBezTo>
                    <a:pt x="90" y="53"/>
                    <a:pt x="87" y="48"/>
                    <a:pt x="85" y="44"/>
                  </a:cubicBezTo>
                  <a:cubicBezTo>
                    <a:pt x="84" y="41"/>
                    <a:pt x="82" y="38"/>
                    <a:pt x="80" y="36"/>
                  </a:cubicBezTo>
                  <a:cubicBezTo>
                    <a:pt x="78" y="33"/>
                    <a:pt x="77" y="29"/>
                    <a:pt x="73" y="27"/>
                  </a:cubicBezTo>
                  <a:cubicBezTo>
                    <a:pt x="70" y="26"/>
                    <a:pt x="68" y="25"/>
                    <a:pt x="66" y="23"/>
                  </a:cubicBezTo>
                  <a:cubicBezTo>
                    <a:pt x="63" y="20"/>
                    <a:pt x="63" y="16"/>
                    <a:pt x="61" y="14"/>
                  </a:cubicBezTo>
                  <a:cubicBezTo>
                    <a:pt x="60" y="12"/>
                    <a:pt x="58" y="12"/>
                    <a:pt x="56" y="12"/>
                  </a:cubicBezTo>
                  <a:cubicBezTo>
                    <a:pt x="54" y="13"/>
                    <a:pt x="53" y="14"/>
                    <a:pt x="51" y="16"/>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5" name="Freeform 510"/>
            <p:cNvSpPr>
              <a:spLocks/>
            </p:cNvSpPr>
            <p:nvPr/>
          </p:nvSpPr>
          <p:spPr bwMode="auto">
            <a:xfrm>
              <a:off x="-1895475" y="6265863"/>
              <a:ext cx="835025" cy="1525588"/>
            </a:xfrm>
            <a:custGeom>
              <a:avLst/>
              <a:gdLst>
                <a:gd name="T0" fmla="*/ 223 w 223"/>
                <a:gd name="T1" fmla="*/ 137 h 407"/>
                <a:gd name="T2" fmla="*/ 208 w 223"/>
                <a:gd name="T3" fmla="*/ 120 h 407"/>
                <a:gd name="T4" fmla="*/ 200 w 223"/>
                <a:gd name="T5" fmla="*/ 101 h 407"/>
                <a:gd name="T6" fmla="*/ 161 w 223"/>
                <a:gd name="T7" fmla="*/ 59 h 407"/>
                <a:gd name="T8" fmla="*/ 148 w 223"/>
                <a:gd name="T9" fmla="*/ 72 h 407"/>
                <a:gd name="T10" fmla="*/ 104 w 223"/>
                <a:gd name="T11" fmla="*/ 83 h 407"/>
                <a:gd name="T12" fmla="*/ 108 w 223"/>
                <a:gd name="T13" fmla="*/ 40 h 407"/>
                <a:gd name="T14" fmla="*/ 84 w 223"/>
                <a:gd name="T15" fmla="*/ 20 h 407"/>
                <a:gd name="T16" fmla="*/ 76 w 223"/>
                <a:gd name="T17" fmla="*/ 4 h 407"/>
                <a:gd name="T18" fmla="*/ 59 w 223"/>
                <a:gd name="T19" fmla="*/ 1 h 407"/>
                <a:gd name="T20" fmla="*/ 46 w 223"/>
                <a:gd name="T21" fmla="*/ 17 h 407"/>
                <a:gd name="T22" fmla="*/ 21 w 223"/>
                <a:gd name="T23" fmla="*/ 17 h 407"/>
                <a:gd name="T24" fmla="*/ 12 w 223"/>
                <a:gd name="T25" fmla="*/ 45 h 407"/>
                <a:gd name="T26" fmla="*/ 12 w 223"/>
                <a:gd name="T27" fmla="*/ 62 h 407"/>
                <a:gd name="T28" fmla="*/ 33 w 223"/>
                <a:gd name="T29" fmla="*/ 96 h 407"/>
                <a:gd name="T30" fmla="*/ 39 w 223"/>
                <a:gd name="T31" fmla="*/ 119 h 407"/>
                <a:gd name="T32" fmla="*/ 50 w 223"/>
                <a:gd name="T33" fmla="*/ 189 h 407"/>
                <a:gd name="T34" fmla="*/ 56 w 223"/>
                <a:gd name="T35" fmla="*/ 250 h 407"/>
                <a:gd name="T36" fmla="*/ 34 w 223"/>
                <a:gd name="T37" fmla="*/ 290 h 407"/>
                <a:gd name="T38" fmla="*/ 28 w 223"/>
                <a:gd name="T39" fmla="*/ 338 h 407"/>
                <a:gd name="T40" fmla="*/ 30 w 223"/>
                <a:gd name="T41" fmla="*/ 336 h 407"/>
                <a:gd name="T42" fmla="*/ 59 w 223"/>
                <a:gd name="T43" fmla="*/ 361 h 407"/>
                <a:gd name="T44" fmla="*/ 68 w 223"/>
                <a:gd name="T45" fmla="*/ 378 h 407"/>
                <a:gd name="T46" fmla="*/ 85 w 223"/>
                <a:gd name="T47" fmla="*/ 381 h 407"/>
                <a:gd name="T48" fmla="*/ 102 w 223"/>
                <a:gd name="T49" fmla="*/ 396 h 407"/>
                <a:gd name="T50" fmla="*/ 116 w 223"/>
                <a:gd name="T51" fmla="*/ 399 h 407"/>
                <a:gd name="T52" fmla="*/ 132 w 223"/>
                <a:gd name="T53" fmla="*/ 390 h 407"/>
                <a:gd name="T54" fmla="*/ 115 w 223"/>
                <a:gd name="T55" fmla="*/ 373 h 407"/>
                <a:gd name="T56" fmla="*/ 81 w 223"/>
                <a:gd name="T57" fmla="*/ 335 h 407"/>
                <a:gd name="T58" fmla="*/ 60 w 223"/>
                <a:gd name="T59" fmla="*/ 308 h 407"/>
                <a:gd name="T60" fmla="*/ 52 w 223"/>
                <a:gd name="T61" fmla="*/ 284 h 407"/>
                <a:gd name="T62" fmla="*/ 63 w 223"/>
                <a:gd name="T63" fmla="*/ 252 h 407"/>
                <a:gd name="T64" fmla="*/ 75 w 223"/>
                <a:gd name="T65" fmla="*/ 214 h 407"/>
                <a:gd name="T66" fmla="*/ 81 w 223"/>
                <a:gd name="T67" fmla="*/ 194 h 407"/>
                <a:gd name="T68" fmla="*/ 95 w 223"/>
                <a:gd name="T69" fmla="*/ 215 h 407"/>
                <a:gd name="T70" fmla="*/ 130 w 223"/>
                <a:gd name="T71" fmla="*/ 223 h 407"/>
                <a:gd name="T72" fmla="*/ 137 w 223"/>
                <a:gd name="T73" fmla="*/ 229 h 407"/>
                <a:gd name="T74" fmla="*/ 146 w 223"/>
                <a:gd name="T75" fmla="*/ 233 h 407"/>
                <a:gd name="T76" fmla="*/ 137 w 223"/>
                <a:gd name="T77" fmla="*/ 203 h 407"/>
                <a:gd name="T78" fmla="*/ 161 w 223"/>
                <a:gd name="T79" fmla="*/ 169 h 407"/>
                <a:gd name="T80" fmla="*/ 201 w 223"/>
                <a:gd name="T81" fmla="*/ 168 h 407"/>
                <a:gd name="T82" fmla="*/ 216 w 223"/>
                <a:gd name="T83" fmla="*/ 167 h 407"/>
                <a:gd name="T84" fmla="*/ 218 w 223"/>
                <a:gd name="T85" fmla="*/ 1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407">
                  <a:moveTo>
                    <a:pt x="218" y="150"/>
                  </a:moveTo>
                  <a:cubicBezTo>
                    <a:pt x="218" y="148"/>
                    <a:pt x="219" y="144"/>
                    <a:pt x="220" y="142"/>
                  </a:cubicBezTo>
                  <a:cubicBezTo>
                    <a:pt x="220" y="141"/>
                    <a:pt x="222" y="140"/>
                    <a:pt x="223" y="137"/>
                  </a:cubicBezTo>
                  <a:cubicBezTo>
                    <a:pt x="223" y="135"/>
                    <a:pt x="222" y="133"/>
                    <a:pt x="222" y="131"/>
                  </a:cubicBezTo>
                  <a:cubicBezTo>
                    <a:pt x="216" y="131"/>
                    <a:pt x="220" y="127"/>
                    <a:pt x="218" y="125"/>
                  </a:cubicBezTo>
                  <a:cubicBezTo>
                    <a:pt x="216" y="121"/>
                    <a:pt x="211" y="123"/>
                    <a:pt x="208" y="120"/>
                  </a:cubicBezTo>
                  <a:cubicBezTo>
                    <a:pt x="207" y="119"/>
                    <a:pt x="208" y="117"/>
                    <a:pt x="207" y="116"/>
                  </a:cubicBezTo>
                  <a:cubicBezTo>
                    <a:pt x="206" y="115"/>
                    <a:pt x="203" y="114"/>
                    <a:pt x="203" y="112"/>
                  </a:cubicBezTo>
                  <a:cubicBezTo>
                    <a:pt x="200" y="109"/>
                    <a:pt x="200" y="106"/>
                    <a:pt x="200" y="101"/>
                  </a:cubicBezTo>
                  <a:cubicBezTo>
                    <a:pt x="200" y="93"/>
                    <a:pt x="205" y="88"/>
                    <a:pt x="198" y="82"/>
                  </a:cubicBezTo>
                  <a:cubicBezTo>
                    <a:pt x="194" y="77"/>
                    <a:pt x="185" y="73"/>
                    <a:pt x="185" y="66"/>
                  </a:cubicBezTo>
                  <a:cubicBezTo>
                    <a:pt x="176" y="66"/>
                    <a:pt x="172" y="52"/>
                    <a:pt x="161" y="59"/>
                  </a:cubicBezTo>
                  <a:cubicBezTo>
                    <a:pt x="159" y="60"/>
                    <a:pt x="158" y="63"/>
                    <a:pt x="157" y="64"/>
                  </a:cubicBezTo>
                  <a:cubicBezTo>
                    <a:pt x="155" y="66"/>
                    <a:pt x="153" y="67"/>
                    <a:pt x="151" y="68"/>
                  </a:cubicBezTo>
                  <a:cubicBezTo>
                    <a:pt x="151" y="69"/>
                    <a:pt x="148" y="71"/>
                    <a:pt x="148" y="72"/>
                  </a:cubicBezTo>
                  <a:cubicBezTo>
                    <a:pt x="144" y="72"/>
                    <a:pt x="146" y="71"/>
                    <a:pt x="144" y="71"/>
                  </a:cubicBezTo>
                  <a:cubicBezTo>
                    <a:pt x="136" y="68"/>
                    <a:pt x="132" y="60"/>
                    <a:pt x="123" y="66"/>
                  </a:cubicBezTo>
                  <a:cubicBezTo>
                    <a:pt x="117" y="70"/>
                    <a:pt x="107" y="77"/>
                    <a:pt x="104" y="83"/>
                  </a:cubicBezTo>
                  <a:cubicBezTo>
                    <a:pt x="91" y="81"/>
                    <a:pt x="102" y="73"/>
                    <a:pt x="103" y="66"/>
                  </a:cubicBezTo>
                  <a:cubicBezTo>
                    <a:pt x="103" y="58"/>
                    <a:pt x="104" y="52"/>
                    <a:pt x="105" y="45"/>
                  </a:cubicBezTo>
                  <a:cubicBezTo>
                    <a:pt x="106" y="43"/>
                    <a:pt x="107" y="43"/>
                    <a:pt x="108" y="40"/>
                  </a:cubicBezTo>
                  <a:cubicBezTo>
                    <a:pt x="108" y="39"/>
                    <a:pt x="106" y="37"/>
                    <a:pt x="106" y="35"/>
                  </a:cubicBezTo>
                  <a:cubicBezTo>
                    <a:pt x="106" y="33"/>
                    <a:pt x="107" y="26"/>
                    <a:pt x="105" y="24"/>
                  </a:cubicBezTo>
                  <a:cubicBezTo>
                    <a:pt x="100" y="19"/>
                    <a:pt x="85" y="34"/>
                    <a:pt x="84" y="20"/>
                  </a:cubicBezTo>
                  <a:cubicBezTo>
                    <a:pt x="84" y="16"/>
                    <a:pt x="88" y="13"/>
                    <a:pt x="88" y="10"/>
                  </a:cubicBezTo>
                  <a:cubicBezTo>
                    <a:pt x="88" y="6"/>
                    <a:pt x="84" y="6"/>
                    <a:pt x="84" y="2"/>
                  </a:cubicBezTo>
                  <a:cubicBezTo>
                    <a:pt x="81" y="1"/>
                    <a:pt x="78" y="2"/>
                    <a:pt x="76" y="4"/>
                  </a:cubicBezTo>
                  <a:cubicBezTo>
                    <a:pt x="76" y="2"/>
                    <a:pt x="75" y="1"/>
                    <a:pt x="74" y="0"/>
                  </a:cubicBezTo>
                  <a:cubicBezTo>
                    <a:pt x="74" y="0"/>
                    <a:pt x="74" y="0"/>
                    <a:pt x="74" y="0"/>
                  </a:cubicBezTo>
                  <a:cubicBezTo>
                    <a:pt x="70" y="2"/>
                    <a:pt x="64" y="0"/>
                    <a:pt x="59" y="1"/>
                  </a:cubicBezTo>
                  <a:cubicBezTo>
                    <a:pt x="60" y="1"/>
                    <a:pt x="60" y="2"/>
                    <a:pt x="61" y="3"/>
                  </a:cubicBezTo>
                  <a:cubicBezTo>
                    <a:pt x="63" y="11"/>
                    <a:pt x="56" y="8"/>
                    <a:pt x="52" y="8"/>
                  </a:cubicBezTo>
                  <a:cubicBezTo>
                    <a:pt x="44" y="9"/>
                    <a:pt x="51" y="14"/>
                    <a:pt x="46" y="17"/>
                  </a:cubicBezTo>
                  <a:cubicBezTo>
                    <a:pt x="44" y="19"/>
                    <a:pt x="41" y="17"/>
                    <a:pt x="39" y="17"/>
                  </a:cubicBezTo>
                  <a:cubicBezTo>
                    <a:pt x="37" y="17"/>
                    <a:pt x="36" y="19"/>
                    <a:pt x="33" y="20"/>
                  </a:cubicBezTo>
                  <a:cubicBezTo>
                    <a:pt x="30" y="20"/>
                    <a:pt x="24" y="19"/>
                    <a:pt x="21" y="17"/>
                  </a:cubicBezTo>
                  <a:cubicBezTo>
                    <a:pt x="21" y="22"/>
                    <a:pt x="17" y="23"/>
                    <a:pt x="16" y="26"/>
                  </a:cubicBezTo>
                  <a:cubicBezTo>
                    <a:pt x="15" y="29"/>
                    <a:pt x="17" y="33"/>
                    <a:pt x="16" y="36"/>
                  </a:cubicBezTo>
                  <a:cubicBezTo>
                    <a:pt x="14" y="40"/>
                    <a:pt x="12" y="40"/>
                    <a:pt x="12" y="45"/>
                  </a:cubicBezTo>
                  <a:cubicBezTo>
                    <a:pt x="12" y="48"/>
                    <a:pt x="14" y="50"/>
                    <a:pt x="12" y="52"/>
                  </a:cubicBezTo>
                  <a:cubicBezTo>
                    <a:pt x="10" y="54"/>
                    <a:pt x="6" y="51"/>
                    <a:pt x="4" y="53"/>
                  </a:cubicBezTo>
                  <a:cubicBezTo>
                    <a:pt x="0" y="58"/>
                    <a:pt x="10" y="59"/>
                    <a:pt x="12" y="62"/>
                  </a:cubicBezTo>
                  <a:cubicBezTo>
                    <a:pt x="14" y="67"/>
                    <a:pt x="12" y="73"/>
                    <a:pt x="15" y="78"/>
                  </a:cubicBezTo>
                  <a:cubicBezTo>
                    <a:pt x="17" y="83"/>
                    <a:pt x="21" y="87"/>
                    <a:pt x="25" y="91"/>
                  </a:cubicBezTo>
                  <a:cubicBezTo>
                    <a:pt x="28" y="93"/>
                    <a:pt x="31" y="94"/>
                    <a:pt x="33" y="96"/>
                  </a:cubicBezTo>
                  <a:cubicBezTo>
                    <a:pt x="34" y="97"/>
                    <a:pt x="34" y="102"/>
                    <a:pt x="34" y="103"/>
                  </a:cubicBezTo>
                  <a:cubicBezTo>
                    <a:pt x="36" y="106"/>
                    <a:pt x="39" y="112"/>
                    <a:pt x="44" y="111"/>
                  </a:cubicBezTo>
                  <a:cubicBezTo>
                    <a:pt x="45" y="116"/>
                    <a:pt x="41" y="116"/>
                    <a:pt x="39" y="119"/>
                  </a:cubicBezTo>
                  <a:cubicBezTo>
                    <a:pt x="37" y="123"/>
                    <a:pt x="36" y="123"/>
                    <a:pt x="35" y="129"/>
                  </a:cubicBezTo>
                  <a:cubicBezTo>
                    <a:pt x="35" y="136"/>
                    <a:pt x="35" y="144"/>
                    <a:pt x="25" y="144"/>
                  </a:cubicBezTo>
                  <a:cubicBezTo>
                    <a:pt x="24" y="163"/>
                    <a:pt x="46" y="172"/>
                    <a:pt x="50" y="189"/>
                  </a:cubicBezTo>
                  <a:cubicBezTo>
                    <a:pt x="52" y="195"/>
                    <a:pt x="49" y="202"/>
                    <a:pt x="51" y="209"/>
                  </a:cubicBezTo>
                  <a:cubicBezTo>
                    <a:pt x="53" y="214"/>
                    <a:pt x="57" y="217"/>
                    <a:pt x="59" y="223"/>
                  </a:cubicBezTo>
                  <a:cubicBezTo>
                    <a:pt x="61" y="233"/>
                    <a:pt x="60" y="240"/>
                    <a:pt x="56" y="250"/>
                  </a:cubicBezTo>
                  <a:cubicBezTo>
                    <a:pt x="52" y="258"/>
                    <a:pt x="44" y="264"/>
                    <a:pt x="40" y="273"/>
                  </a:cubicBezTo>
                  <a:cubicBezTo>
                    <a:pt x="38" y="278"/>
                    <a:pt x="38" y="283"/>
                    <a:pt x="34" y="285"/>
                  </a:cubicBezTo>
                  <a:cubicBezTo>
                    <a:pt x="34" y="287"/>
                    <a:pt x="34" y="289"/>
                    <a:pt x="34" y="290"/>
                  </a:cubicBezTo>
                  <a:cubicBezTo>
                    <a:pt x="33" y="297"/>
                    <a:pt x="30" y="301"/>
                    <a:pt x="28" y="306"/>
                  </a:cubicBezTo>
                  <a:cubicBezTo>
                    <a:pt x="26" y="313"/>
                    <a:pt x="26" y="321"/>
                    <a:pt x="26" y="328"/>
                  </a:cubicBezTo>
                  <a:cubicBezTo>
                    <a:pt x="26" y="331"/>
                    <a:pt x="28" y="334"/>
                    <a:pt x="28" y="338"/>
                  </a:cubicBezTo>
                  <a:cubicBezTo>
                    <a:pt x="28" y="341"/>
                    <a:pt x="25" y="344"/>
                    <a:pt x="27" y="347"/>
                  </a:cubicBezTo>
                  <a:cubicBezTo>
                    <a:pt x="29" y="351"/>
                    <a:pt x="31" y="348"/>
                    <a:pt x="32" y="345"/>
                  </a:cubicBezTo>
                  <a:cubicBezTo>
                    <a:pt x="32" y="342"/>
                    <a:pt x="28" y="339"/>
                    <a:pt x="30" y="336"/>
                  </a:cubicBezTo>
                  <a:cubicBezTo>
                    <a:pt x="33" y="332"/>
                    <a:pt x="37" y="335"/>
                    <a:pt x="39" y="338"/>
                  </a:cubicBezTo>
                  <a:cubicBezTo>
                    <a:pt x="45" y="344"/>
                    <a:pt x="47" y="347"/>
                    <a:pt x="48" y="355"/>
                  </a:cubicBezTo>
                  <a:cubicBezTo>
                    <a:pt x="51" y="344"/>
                    <a:pt x="57" y="359"/>
                    <a:pt x="59" y="361"/>
                  </a:cubicBezTo>
                  <a:cubicBezTo>
                    <a:pt x="60" y="362"/>
                    <a:pt x="62" y="361"/>
                    <a:pt x="63" y="362"/>
                  </a:cubicBezTo>
                  <a:cubicBezTo>
                    <a:pt x="64" y="364"/>
                    <a:pt x="64" y="366"/>
                    <a:pt x="65" y="368"/>
                  </a:cubicBezTo>
                  <a:cubicBezTo>
                    <a:pt x="65" y="371"/>
                    <a:pt x="66" y="376"/>
                    <a:pt x="68" y="378"/>
                  </a:cubicBezTo>
                  <a:cubicBezTo>
                    <a:pt x="71" y="382"/>
                    <a:pt x="73" y="381"/>
                    <a:pt x="76" y="385"/>
                  </a:cubicBezTo>
                  <a:cubicBezTo>
                    <a:pt x="77" y="381"/>
                    <a:pt x="78" y="378"/>
                    <a:pt x="82" y="379"/>
                  </a:cubicBezTo>
                  <a:cubicBezTo>
                    <a:pt x="82" y="379"/>
                    <a:pt x="84" y="381"/>
                    <a:pt x="85" y="381"/>
                  </a:cubicBezTo>
                  <a:cubicBezTo>
                    <a:pt x="86" y="382"/>
                    <a:pt x="87" y="382"/>
                    <a:pt x="88" y="382"/>
                  </a:cubicBezTo>
                  <a:cubicBezTo>
                    <a:pt x="90" y="383"/>
                    <a:pt x="93" y="385"/>
                    <a:pt x="95" y="385"/>
                  </a:cubicBezTo>
                  <a:cubicBezTo>
                    <a:pt x="95" y="389"/>
                    <a:pt x="104" y="389"/>
                    <a:pt x="102" y="396"/>
                  </a:cubicBezTo>
                  <a:cubicBezTo>
                    <a:pt x="102" y="399"/>
                    <a:pt x="99" y="400"/>
                    <a:pt x="101" y="402"/>
                  </a:cubicBezTo>
                  <a:cubicBezTo>
                    <a:pt x="103" y="407"/>
                    <a:pt x="106" y="403"/>
                    <a:pt x="108" y="402"/>
                  </a:cubicBezTo>
                  <a:cubicBezTo>
                    <a:pt x="110" y="400"/>
                    <a:pt x="113" y="399"/>
                    <a:pt x="116" y="399"/>
                  </a:cubicBezTo>
                  <a:cubicBezTo>
                    <a:pt x="120" y="400"/>
                    <a:pt x="119" y="403"/>
                    <a:pt x="123" y="400"/>
                  </a:cubicBezTo>
                  <a:cubicBezTo>
                    <a:pt x="125" y="399"/>
                    <a:pt x="126" y="395"/>
                    <a:pt x="127" y="394"/>
                  </a:cubicBezTo>
                  <a:cubicBezTo>
                    <a:pt x="129" y="392"/>
                    <a:pt x="130" y="391"/>
                    <a:pt x="132" y="390"/>
                  </a:cubicBezTo>
                  <a:cubicBezTo>
                    <a:pt x="130" y="390"/>
                    <a:pt x="129" y="390"/>
                    <a:pt x="128" y="389"/>
                  </a:cubicBezTo>
                  <a:cubicBezTo>
                    <a:pt x="126" y="388"/>
                    <a:pt x="124" y="386"/>
                    <a:pt x="122" y="383"/>
                  </a:cubicBezTo>
                  <a:cubicBezTo>
                    <a:pt x="120" y="380"/>
                    <a:pt x="118" y="376"/>
                    <a:pt x="115" y="373"/>
                  </a:cubicBezTo>
                  <a:cubicBezTo>
                    <a:pt x="111" y="371"/>
                    <a:pt x="107" y="373"/>
                    <a:pt x="103" y="373"/>
                  </a:cubicBezTo>
                  <a:cubicBezTo>
                    <a:pt x="90" y="372"/>
                    <a:pt x="84" y="356"/>
                    <a:pt x="82" y="345"/>
                  </a:cubicBezTo>
                  <a:cubicBezTo>
                    <a:pt x="82" y="342"/>
                    <a:pt x="82" y="338"/>
                    <a:pt x="81" y="335"/>
                  </a:cubicBezTo>
                  <a:cubicBezTo>
                    <a:pt x="80" y="331"/>
                    <a:pt x="79" y="332"/>
                    <a:pt x="76" y="330"/>
                  </a:cubicBezTo>
                  <a:cubicBezTo>
                    <a:pt x="68" y="325"/>
                    <a:pt x="77" y="308"/>
                    <a:pt x="65" y="307"/>
                  </a:cubicBezTo>
                  <a:cubicBezTo>
                    <a:pt x="63" y="307"/>
                    <a:pt x="63" y="307"/>
                    <a:pt x="60" y="308"/>
                  </a:cubicBezTo>
                  <a:cubicBezTo>
                    <a:pt x="58" y="309"/>
                    <a:pt x="57" y="311"/>
                    <a:pt x="55" y="309"/>
                  </a:cubicBezTo>
                  <a:cubicBezTo>
                    <a:pt x="52" y="307"/>
                    <a:pt x="52" y="296"/>
                    <a:pt x="51" y="293"/>
                  </a:cubicBezTo>
                  <a:cubicBezTo>
                    <a:pt x="51" y="290"/>
                    <a:pt x="52" y="287"/>
                    <a:pt x="52" y="284"/>
                  </a:cubicBezTo>
                  <a:cubicBezTo>
                    <a:pt x="52" y="279"/>
                    <a:pt x="53" y="279"/>
                    <a:pt x="55" y="276"/>
                  </a:cubicBezTo>
                  <a:cubicBezTo>
                    <a:pt x="58" y="271"/>
                    <a:pt x="58" y="266"/>
                    <a:pt x="59" y="261"/>
                  </a:cubicBezTo>
                  <a:cubicBezTo>
                    <a:pt x="60" y="258"/>
                    <a:pt x="62" y="255"/>
                    <a:pt x="63" y="252"/>
                  </a:cubicBezTo>
                  <a:cubicBezTo>
                    <a:pt x="64" y="249"/>
                    <a:pt x="65" y="246"/>
                    <a:pt x="67" y="244"/>
                  </a:cubicBezTo>
                  <a:cubicBezTo>
                    <a:pt x="72" y="237"/>
                    <a:pt x="72" y="231"/>
                    <a:pt x="73" y="223"/>
                  </a:cubicBezTo>
                  <a:cubicBezTo>
                    <a:pt x="74" y="220"/>
                    <a:pt x="74" y="217"/>
                    <a:pt x="75" y="214"/>
                  </a:cubicBezTo>
                  <a:cubicBezTo>
                    <a:pt x="75" y="211"/>
                    <a:pt x="77" y="207"/>
                    <a:pt x="77" y="205"/>
                  </a:cubicBezTo>
                  <a:cubicBezTo>
                    <a:pt x="76" y="202"/>
                    <a:pt x="72" y="201"/>
                    <a:pt x="72" y="198"/>
                  </a:cubicBezTo>
                  <a:cubicBezTo>
                    <a:pt x="73" y="195"/>
                    <a:pt x="79" y="194"/>
                    <a:pt x="81" y="194"/>
                  </a:cubicBezTo>
                  <a:cubicBezTo>
                    <a:pt x="86" y="194"/>
                    <a:pt x="98" y="191"/>
                    <a:pt x="99" y="198"/>
                  </a:cubicBezTo>
                  <a:cubicBezTo>
                    <a:pt x="99" y="201"/>
                    <a:pt x="97" y="204"/>
                    <a:pt x="96" y="207"/>
                  </a:cubicBezTo>
                  <a:cubicBezTo>
                    <a:pt x="96" y="209"/>
                    <a:pt x="94" y="213"/>
                    <a:pt x="95" y="215"/>
                  </a:cubicBezTo>
                  <a:cubicBezTo>
                    <a:pt x="98" y="219"/>
                    <a:pt x="111" y="217"/>
                    <a:pt x="114" y="217"/>
                  </a:cubicBezTo>
                  <a:cubicBezTo>
                    <a:pt x="118" y="217"/>
                    <a:pt x="119" y="215"/>
                    <a:pt x="122" y="216"/>
                  </a:cubicBezTo>
                  <a:cubicBezTo>
                    <a:pt x="125" y="217"/>
                    <a:pt x="128" y="221"/>
                    <a:pt x="130" y="223"/>
                  </a:cubicBezTo>
                  <a:cubicBezTo>
                    <a:pt x="133" y="226"/>
                    <a:pt x="132" y="227"/>
                    <a:pt x="133" y="230"/>
                  </a:cubicBezTo>
                  <a:cubicBezTo>
                    <a:pt x="134" y="233"/>
                    <a:pt x="136" y="234"/>
                    <a:pt x="139" y="235"/>
                  </a:cubicBezTo>
                  <a:cubicBezTo>
                    <a:pt x="140" y="233"/>
                    <a:pt x="138" y="231"/>
                    <a:pt x="137" y="229"/>
                  </a:cubicBezTo>
                  <a:cubicBezTo>
                    <a:pt x="139" y="230"/>
                    <a:pt x="140" y="233"/>
                    <a:pt x="142" y="232"/>
                  </a:cubicBezTo>
                  <a:cubicBezTo>
                    <a:pt x="142" y="232"/>
                    <a:pt x="143" y="231"/>
                    <a:pt x="143" y="230"/>
                  </a:cubicBezTo>
                  <a:cubicBezTo>
                    <a:pt x="144" y="231"/>
                    <a:pt x="145" y="232"/>
                    <a:pt x="146" y="233"/>
                  </a:cubicBezTo>
                  <a:cubicBezTo>
                    <a:pt x="146" y="229"/>
                    <a:pt x="147" y="225"/>
                    <a:pt x="146" y="222"/>
                  </a:cubicBezTo>
                  <a:cubicBezTo>
                    <a:pt x="145" y="218"/>
                    <a:pt x="141" y="218"/>
                    <a:pt x="139" y="214"/>
                  </a:cubicBezTo>
                  <a:cubicBezTo>
                    <a:pt x="138" y="211"/>
                    <a:pt x="138" y="206"/>
                    <a:pt x="137" y="203"/>
                  </a:cubicBezTo>
                  <a:cubicBezTo>
                    <a:pt x="136" y="200"/>
                    <a:pt x="134" y="196"/>
                    <a:pt x="136" y="192"/>
                  </a:cubicBezTo>
                  <a:cubicBezTo>
                    <a:pt x="137" y="190"/>
                    <a:pt x="142" y="188"/>
                    <a:pt x="145" y="186"/>
                  </a:cubicBezTo>
                  <a:cubicBezTo>
                    <a:pt x="150" y="179"/>
                    <a:pt x="152" y="172"/>
                    <a:pt x="161" y="169"/>
                  </a:cubicBezTo>
                  <a:cubicBezTo>
                    <a:pt x="167" y="167"/>
                    <a:pt x="176" y="168"/>
                    <a:pt x="183" y="168"/>
                  </a:cubicBezTo>
                  <a:cubicBezTo>
                    <a:pt x="187" y="169"/>
                    <a:pt x="191" y="169"/>
                    <a:pt x="195" y="169"/>
                  </a:cubicBezTo>
                  <a:cubicBezTo>
                    <a:pt x="197" y="169"/>
                    <a:pt x="199" y="168"/>
                    <a:pt x="201" y="168"/>
                  </a:cubicBezTo>
                  <a:cubicBezTo>
                    <a:pt x="205" y="168"/>
                    <a:pt x="205" y="170"/>
                    <a:pt x="207" y="171"/>
                  </a:cubicBezTo>
                  <a:cubicBezTo>
                    <a:pt x="208" y="171"/>
                    <a:pt x="209" y="172"/>
                    <a:pt x="210" y="173"/>
                  </a:cubicBezTo>
                  <a:cubicBezTo>
                    <a:pt x="212" y="171"/>
                    <a:pt x="214" y="170"/>
                    <a:pt x="216" y="167"/>
                  </a:cubicBezTo>
                  <a:cubicBezTo>
                    <a:pt x="219" y="165"/>
                    <a:pt x="218" y="164"/>
                    <a:pt x="219" y="161"/>
                  </a:cubicBezTo>
                  <a:cubicBezTo>
                    <a:pt x="220" y="161"/>
                    <a:pt x="223" y="156"/>
                    <a:pt x="223" y="155"/>
                  </a:cubicBezTo>
                  <a:cubicBezTo>
                    <a:pt x="222" y="152"/>
                    <a:pt x="219" y="152"/>
                    <a:pt x="218" y="15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6" name="Freeform 511"/>
            <p:cNvSpPr>
              <a:spLocks/>
            </p:cNvSpPr>
            <p:nvPr/>
          </p:nvSpPr>
          <p:spPr bwMode="auto">
            <a:xfrm>
              <a:off x="-741362" y="7904163"/>
              <a:ext cx="1020763" cy="862013"/>
            </a:xfrm>
            <a:custGeom>
              <a:avLst/>
              <a:gdLst>
                <a:gd name="T0" fmla="*/ 195 w 272"/>
                <a:gd name="T1" fmla="*/ 2 h 230"/>
                <a:gd name="T2" fmla="*/ 181 w 272"/>
                <a:gd name="T3" fmla="*/ 24 h 230"/>
                <a:gd name="T4" fmla="*/ 176 w 272"/>
                <a:gd name="T5" fmla="*/ 37 h 230"/>
                <a:gd name="T6" fmla="*/ 167 w 272"/>
                <a:gd name="T7" fmla="*/ 47 h 230"/>
                <a:gd name="T8" fmla="*/ 169 w 272"/>
                <a:gd name="T9" fmla="*/ 53 h 230"/>
                <a:gd name="T10" fmla="*/ 162 w 272"/>
                <a:gd name="T11" fmla="*/ 58 h 230"/>
                <a:gd name="T12" fmla="*/ 162 w 272"/>
                <a:gd name="T13" fmla="*/ 69 h 230"/>
                <a:gd name="T14" fmla="*/ 150 w 272"/>
                <a:gd name="T15" fmla="*/ 81 h 230"/>
                <a:gd name="T16" fmla="*/ 133 w 272"/>
                <a:gd name="T17" fmla="*/ 85 h 230"/>
                <a:gd name="T18" fmla="*/ 120 w 272"/>
                <a:gd name="T19" fmla="*/ 82 h 230"/>
                <a:gd name="T20" fmla="*/ 115 w 272"/>
                <a:gd name="T21" fmla="*/ 82 h 230"/>
                <a:gd name="T22" fmla="*/ 110 w 272"/>
                <a:gd name="T23" fmla="*/ 78 h 230"/>
                <a:gd name="T24" fmla="*/ 93 w 272"/>
                <a:gd name="T25" fmla="*/ 80 h 230"/>
                <a:gd name="T26" fmla="*/ 84 w 272"/>
                <a:gd name="T27" fmla="*/ 90 h 230"/>
                <a:gd name="T28" fmla="*/ 58 w 272"/>
                <a:gd name="T29" fmla="*/ 91 h 230"/>
                <a:gd name="T30" fmla="*/ 45 w 272"/>
                <a:gd name="T31" fmla="*/ 96 h 230"/>
                <a:gd name="T32" fmla="*/ 34 w 272"/>
                <a:gd name="T33" fmla="*/ 85 h 230"/>
                <a:gd name="T34" fmla="*/ 21 w 272"/>
                <a:gd name="T35" fmla="*/ 67 h 230"/>
                <a:gd name="T36" fmla="*/ 15 w 272"/>
                <a:gd name="T37" fmla="*/ 71 h 230"/>
                <a:gd name="T38" fmla="*/ 7 w 272"/>
                <a:gd name="T39" fmla="*/ 84 h 230"/>
                <a:gd name="T40" fmla="*/ 5 w 272"/>
                <a:gd name="T41" fmla="*/ 113 h 230"/>
                <a:gd name="T42" fmla="*/ 9 w 272"/>
                <a:gd name="T43" fmla="*/ 120 h 230"/>
                <a:gd name="T44" fmla="*/ 10 w 272"/>
                <a:gd name="T45" fmla="*/ 127 h 230"/>
                <a:gd name="T46" fmla="*/ 16 w 272"/>
                <a:gd name="T47" fmla="*/ 141 h 230"/>
                <a:gd name="T48" fmla="*/ 17 w 272"/>
                <a:gd name="T49" fmla="*/ 150 h 230"/>
                <a:gd name="T50" fmla="*/ 27 w 272"/>
                <a:gd name="T51" fmla="*/ 152 h 230"/>
                <a:gd name="T52" fmla="*/ 32 w 272"/>
                <a:gd name="T53" fmla="*/ 176 h 230"/>
                <a:gd name="T54" fmla="*/ 42 w 272"/>
                <a:gd name="T55" fmla="*/ 197 h 230"/>
                <a:gd name="T56" fmla="*/ 67 w 272"/>
                <a:gd name="T57" fmla="*/ 200 h 230"/>
                <a:gd name="T58" fmla="*/ 78 w 272"/>
                <a:gd name="T59" fmla="*/ 207 h 230"/>
                <a:gd name="T60" fmla="*/ 86 w 272"/>
                <a:gd name="T61" fmla="*/ 211 h 230"/>
                <a:gd name="T62" fmla="*/ 101 w 272"/>
                <a:gd name="T63" fmla="*/ 209 h 230"/>
                <a:gd name="T64" fmla="*/ 114 w 272"/>
                <a:gd name="T65" fmla="*/ 203 h 230"/>
                <a:gd name="T66" fmla="*/ 121 w 272"/>
                <a:gd name="T67" fmla="*/ 206 h 230"/>
                <a:gd name="T68" fmla="*/ 127 w 272"/>
                <a:gd name="T69" fmla="*/ 205 h 230"/>
                <a:gd name="T70" fmla="*/ 131 w 272"/>
                <a:gd name="T71" fmla="*/ 212 h 230"/>
                <a:gd name="T72" fmla="*/ 137 w 272"/>
                <a:gd name="T73" fmla="*/ 212 h 230"/>
                <a:gd name="T74" fmla="*/ 152 w 272"/>
                <a:gd name="T75" fmla="*/ 216 h 230"/>
                <a:gd name="T76" fmla="*/ 153 w 272"/>
                <a:gd name="T77" fmla="*/ 230 h 230"/>
                <a:gd name="T78" fmla="*/ 172 w 272"/>
                <a:gd name="T79" fmla="*/ 223 h 230"/>
                <a:gd name="T80" fmla="*/ 190 w 272"/>
                <a:gd name="T81" fmla="*/ 218 h 230"/>
                <a:gd name="T82" fmla="*/ 199 w 272"/>
                <a:gd name="T83" fmla="*/ 218 h 230"/>
                <a:gd name="T84" fmla="*/ 196 w 272"/>
                <a:gd name="T85" fmla="*/ 205 h 230"/>
                <a:gd name="T86" fmla="*/ 203 w 272"/>
                <a:gd name="T87" fmla="*/ 188 h 230"/>
                <a:gd name="T88" fmla="*/ 204 w 272"/>
                <a:gd name="T89" fmla="*/ 174 h 230"/>
                <a:gd name="T90" fmla="*/ 207 w 272"/>
                <a:gd name="T91" fmla="*/ 158 h 230"/>
                <a:gd name="T92" fmla="*/ 216 w 272"/>
                <a:gd name="T93" fmla="*/ 152 h 230"/>
                <a:gd name="T94" fmla="*/ 220 w 272"/>
                <a:gd name="T95" fmla="*/ 146 h 230"/>
                <a:gd name="T96" fmla="*/ 227 w 272"/>
                <a:gd name="T97" fmla="*/ 144 h 230"/>
                <a:gd name="T98" fmla="*/ 230 w 272"/>
                <a:gd name="T99" fmla="*/ 139 h 230"/>
                <a:gd name="T100" fmla="*/ 237 w 272"/>
                <a:gd name="T101" fmla="*/ 133 h 230"/>
                <a:gd name="T102" fmla="*/ 234 w 272"/>
                <a:gd name="T103" fmla="*/ 129 h 230"/>
                <a:gd name="T104" fmla="*/ 245 w 272"/>
                <a:gd name="T105" fmla="*/ 98 h 230"/>
                <a:gd name="T106" fmla="*/ 272 w 272"/>
                <a:gd name="T107" fmla="*/ 91 h 230"/>
                <a:gd name="T108" fmla="*/ 253 w 272"/>
                <a:gd name="T109" fmla="*/ 77 h 230"/>
                <a:gd name="T110" fmla="*/ 245 w 272"/>
                <a:gd name="T111" fmla="*/ 56 h 230"/>
                <a:gd name="T112" fmla="*/ 234 w 272"/>
                <a:gd name="T113" fmla="*/ 30 h 230"/>
                <a:gd name="T114" fmla="*/ 238 w 272"/>
                <a:gd name="T115" fmla="*/ 21 h 230"/>
                <a:gd name="T116" fmla="*/ 237 w 272"/>
                <a:gd name="T117" fmla="*/ 15 h 230"/>
                <a:gd name="T118" fmla="*/ 243 w 272"/>
                <a:gd name="T119" fmla="*/ 9 h 230"/>
                <a:gd name="T120" fmla="*/ 229 w 272"/>
                <a:gd name="T121" fmla="*/ 6 h 230"/>
                <a:gd name="T122" fmla="*/ 195 w 272"/>
                <a:gd name="T123"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230">
                  <a:moveTo>
                    <a:pt x="195" y="2"/>
                  </a:moveTo>
                  <a:cubicBezTo>
                    <a:pt x="182" y="5"/>
                    <a:pt x="183" y="14"/>
                    <a:pt x="181" y="24"/>
                  </a:cubicBezTo>
                  <a:cubicBezTo>
                    <a:pt x="180" y="30"/>
                    <a:pt x="181" y="32"/>
                    <a:pt x="176" y="37"/>
                  </a:cubicBezTo>
                  <a:cubicBezTo>
                    <a:pt x="172" y="41"/>
                    <a:pt x="169" y="40"/>
                    <a:pt x="167" y="47"/>
                  </a:cubicBezTo>
                  <a:cubicBezTo>
                    <a:pt x="167" y="50"/>
                    <a:pt x="170" y="50"/>
                    <a:pt x="169" y="53"/>
                  </a:cubicBezTo>
                  <a:cubicBezTo>
                    <a:pt x="167" y="56"/>
                    <a:pt x="163" y="56"/>
                    <a:pt x="162" y="58"/>
                  </a:cubicBezTo>
                  <a:cubicBezTo>
                    <a:pt x="158" y="64"/>
                    <a:pt x="164" y="62"/>
                    <a:pt x="162" y="69"/>
                  </a:cubicBezTo>
                  <a:cubicBezTo>
                    <a:pt x="154" y="67"/>
                    <a:pt x="155" y="78"/>
                    <a:pt x="150" y="81"/>
                  </a:cubicBezTo>
                  <a:cubicBezTo>
                    <a:pt x="145" y="83"/>
                    <a:pt x="133" y="76"/>
                    <a:pt x="133" y="85"/>
                  </a:cubicBezTo>
                  <a:cubicBezTo>
                    <a:pt x="128" y="86"/>
                    <a:pt x="124" y="84"/>
                    <a:pt x="120" y="82"/>
                  </a:cubicBezTo>
                  <a:cubicBezTo>
                    <a:pt x="119" y="82"/>
                    <a:pt x="116" y="83"/>
                    <a:pt x="115" y="82"/>
                  </a:cubicBezTo>
                  <a:cubicBezTo>
                    <a:pt x="113" y="81"/>
                    <a:pt x="113" y="79"/>
                    <a:pt x="110" y="78"/>
                  </a:cubicBezTo>
                  <a:cubicBezTo>
                    <a:pt x="106" y="77"/>
                    <a:pt x="97" y="77"/>
                    <a:pt x="93" y="80"/>
                  </a:cubicBezTo>
                  <a:cubicBezTo>
                    <a:pt x="90" y="82"/>
                    <a:pt x="88" y="88"/>
                    <a:pt x="84" y="90"/>
                  </a:cubicBezTo>
                  <a:cubicBezTo>
                    <a:pt x="75" y="95"/>
                    <a:pt x="66" y="88"/>
                    <a:pt x="58" y="91"/>
                  </a:cubicBezTo>
                  <a:cubicBezTo>
                    <a:pt x="53" y="93"/>
                    <a:pt x="52" y="98"/>
                    <a:pt x="45" y="96"/>
                  </a:cubicBezTo>
                  <a:cubicBezTo>
                    <a:pt x="39" y="94"/>
                    <a:pt x="38" y="88"/>
                    <a:pt x="34" y="85"/>
                  </a:cubicBezTo>
                  <a:cubicBezTo>
                    <a:pt x="30" y="81"/>
                    <a:pt x="17" y="73"/>
                    <a:pt x="21" y="67"/>
                  </a:cubicBezTo>
                  <a:cubicBezTo>
                    <a:pt x="19" y="67"/>
                    <a:pt x="18" y="68"/>
                    <a:pt x="15" y="71"/>
                  </a:cubicBezTo>
                  <a:cubicBezTo>
                    <a:pt x="12" y="75"/>
                    <a:pt x="9" y="80"/>
                    <a:pt x="7" y="84"/>
                  </a:cubicBezTo>
                  <a:cubicBezTo>
                    <a:pt x="1" y="93"/>
                    <a:pt x="0" y="104"/>
                    <a:pt x="5" y="113"/>
                  </a:cubicBezTo>
                  <a:cubicBezTo>
                    <a:pt x="7" y="116"/>
                    <a:pt x="7" y="116"/>
                    <a:pt x="9" y="120"/>
                  </a:cubicBezTo>
                  <a:cubicBezTo>
                    <a:pt x="9" y="122"/>
                    <a:pt x="9" y="125"/>
                    <a:pt x="10" y="127"/>
                  </a:cubicBezTo>
                  <a:cubicBezTo>
                    <a:pt x="11" y="132"/>
                    <a:pt x="11" y="140"/>
                    <a:pt x="16" y="141"/>
                  </a:cubicBezTo>
                  <a:cubicBezTo>
                    <a:pt x="15" y="144"/>
                    <a:pt x="15" y="148"/>
                    <a:pt x="17" y="150"/>
                  </a:cubicBezTo>
                  <a:cubicBezTo>
                    <a:pt x="20" y="153"/>
                    <a:pt x="24" y="150"/>
                    <a:pt x="27" y="152"/>
                  </a:cubicBezTo>
                  <a:cubicBezTo>
                    <a:pt x="32" y="155"/>
                    <a:pt x="31" y="170"/>
                    <a:pt x="32" y="176"/>
                  </a:cubicBezTo>
                  <a:cubicBezTo>
                    <a:pt x="33" y="184"/>
                    <a:pt x="35" y="194"/>
                    <a:pt x="42" y="197"/>
                  </a:cubicBezTo>
                  <a:cubicBezTo>
                    <a:pt x="48" y="200"/>
                    <a:pt x="60" y="200"/>
                    <a:pt x="67" y="200"/>
                  </a:cubicBezTo>
                  <a:cubicBezTo>
                    <a:pt x="76" y="199"/>
                    <a:pt x="77" y="198"/>
                    <a:pt x="78" y="207"/>
                  </a:cubicBezTo>
                  <a:cubicBezTo>
                    <a:pt x="78" y="215"/>
                    <a:pt x="78" y="214"/>
                    <a:pt x="86" y="211"/>
                  </a:cubicBezTo>
                  <a:cubicBezTo>
                    <a:pt x="92" y="209"/>
                    <a:pt x="95" y="210"/>
                    <a:pt x="101" y="209"/>
                  </a:cubicBezTo>
                  <a:cubicBezTo>
                    <a:pt x="107" y="208"/>
                    <a:pt x="109" y="204"/>
                    <a:pt x="114" y="203"/>
                  </a:cubicBezTo>
                  <a:cubicBezTo>
                    <a:pt x="118" y="202"/>
                    <a:pt x="118" y="206"/>
                    <a:pt x="121" y="206"/>
                  </a:cubicBezTo>
                  <a:cubicBezTo>
                    <a:pt x="123" y="207"/>
                    <a:pt x="125" y="204"/>
                    <a:pt x="127" y="205"/>
                  </a:cubicBezTo>
                  <a:cubicBezTo>
                    <a:pt x="129" y="207"/>
                    <a:pt x="129" y="210"/>
                    <a:pt x="131" y="212"/>
                  </a:cubicBezTo>
                  <a:cubicBezTo>
                    <a:pt x="133" y="213"/>
                    <a:pt x="135" y="212"/>
                    <a:pt x="137" y="212"/>
                  </a:cubicBezTo>
                  <a:cubicBezTo>
                    <a:pt x="142" y="213"/>
                    <a:pt x="148" y="211"/>
                    <a:pt x="152" y="216"/>
                  </a:cubicBezTo>
                  <a:cubicBezTo>
                    <a:pt x="155" y="220"/>
                    <a:pt x="153" y="225"/>
                    <a:pt x="153" y="230"/>
                  </a:cubicBezTo>
                  <a:cubicBezTo>
                    <a:pt x="160" y="230"/>
                    <a:pt x="165" y="225"/>
                    <a:pt x="172" y="223"/>
                  </a:cubicBezTo>
                  <a:cubicBezTo>
                    <a:pt x="176" y="221"/>
                    <a:pt x="186" y="216"/>
                    <a:pt x="190" y="218"/>
                  </a:cubicBezTo>
                  <a:cubicBezTo>
                    <a:pt x="189" y="226"/>
                    <a:pt x="199" y="226"/>
                    <a:pt x="199" y="218"/>
                  </a:cubicBezTo>
                  <a:cubicBezTo>
                    <a:pt x="199" y="213"/>
                    <a:pt x="195" y="211"/>
                    <a:pt x="196" y="205"/>
                  </a:cubicBezTo>
                  <a:cubicBezTo>
                    <a:pt x="196" y="199"/>
                    <a:pt x="199" y="193"/>
                    <a:pt x="203" y="188"/>
                  </a:cubicBezTo>
                  <a:cubicBezTo>
                    <a:pt x="207" y="182"/>
                    <a:pt x="205" y="182"/>
                    <a:pt x="204" y="174"/>
                  </a:cubicBezTo>
                  <a:cubicBezTo>
                    <a:pt x="202" y="169"/>
                    <a:pt x="203" y="162"/>
                    <a:pt x="207" y="158"/>
                  </a:cubicBezTo>
                  <a:cubicBezTo>
                    <a:pt x="209" y="155"/>
                    <a:pt x="214" y="155"/>
                    <a:pt x="216" y="152"/>
                  </a:cubicBezTo>
                  <a:cubicBezTo>
                    <a:pt x="218" y="150"/>
                    <a:pt x="219" y="148"/>
                    <a:pt x="220" y="146"/>
                  </a:cubicBezTo>
                  <a:cubicBezTo>
                    <a:pt x="221" y="145"/>
                    <a:pt x="225" y="145"/>
                    <a:pt x="227" y="144"/>
                  </a:cubicBezTo>
                  <a:cubicBezTo>
                    <a:pt x="228" y="143"/>
                    <a:pt x="229" y="140"/>
                    <a:pt x="230" y="139"/>
                  </a:cubicBezTo>
                  <a:cubicBezTo>
                    <a:pt x="232" y="137"/>
                    <a:pt x="236" y="136"/>
                    <a:pt x="237" y="133"/>
                  </a:cubicBezTo>
                  <a:cubicBezTo>
                    <a:pt x="237" y="130"/>
                    <a:pt x="234" y="131"/>
                    <a:pt x="234" y="129"/>
                  </a:cubicBezTo>
                  <a:cubicBezTo>
                    <a:pt x="231" y="118"/>
                    <a:pt x="233" y="102"/>
                    <a:pt x="245" y="98"/>
                  </a:cubicBezTo>
                  <a:cubicBezTo>
                    <a:pt x="251" y="97"/>
                    <a:pt x="271" y="101"/>
                    <a:pt x="272" y="91"/>
                  </a:cubicBezTo>
                  <a:cubicBezTo>
                    <a:pt x="265" y="88"/>
                    <a:pt x="260" y="81"/>
                    <a:pt x="253" y="77"/>
                  </a:cubicBezTo>
                  <a:cubicBezTo>
                    <a:pt x="239" y="70"/>
                    <a:pt x="249" y="65"/>
                    <a:pt x="245" y="56"/>
                  </a:cubicBezTo>
                  <a:cubicBezTo>
                    <a:pt x="242" y="47"/>
                    <a:pt x="230" y="42"/>
                    <a:pt x="234" y="30"/>
                  </a:cubicBezTo>
                  <a:cubicBezTo>
                    <a:pt x="235" y="27"/>
                    <a:pt x="237" y="25"/>
                    <a:pt x="238" y="21"/>
                  </a:cubicBezTo>
                  <a:cubicBezTo>
                    <a:pt x="238" y="19"/>
                    <a:pt x="236" y="18"/>
                    <a:pt x="237" y="15"/>
                  </a:cubicBezTo>
                  <a:cubicBezTo>
                    <a:pt x="238" y="13"/>
                    <a:pt x="240" y="11"/>
                    <a:pt x="243" y="9"/>
                  </a:cubicBezTo>
                  <a:cubicBezTo>
                    <a:pt x="239" y="8"/>
                    <a:pt x="235" y="8"/>
                    <a:pt x="229" y="6"/>
                  </a:cubicBezTo>
                  <a:cubicBezTo>
                    <a:pt x="219" y="4"/>
                    <a:pt x="207" y="0"/>
                    <a:pt x="195" y="2"/>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7" name="Freeform 512"/>
            <p:cNvSpPr>
              <a:spLocks/>
            </p:cNvSpPr>
            <p:nvPr/>
          </p:nvSpPr>
          <p:spPr bwMode="auto">
            <a:xfrm>
              <a:off x="-212725" y="7851776"/>
              <a:ext cx="128588" cy="93663"/>
            </a:xfrm>
            <a:custGeom>
              <a:avLst/>
              <a:gdLst>
                <a:gd name="T0" fmla="*/ 17 w 34"/>
                <a:gd name="T1" fmla="*/ 24 h 25"/>
                <a:gd name="T2" fmla="*/ 21 w 34"/>
                <a:gd name="T3" fmla="*/ 6 h 25"/>
                <a:gd name="T4" fmla="*/ 33 w 34"/>
                <a:gd name="T5" fmla="*/ 16 h 25"/>
                <a:gd name="T6" fmla="*/ 33 w 34"/>
                <a:gd name="T7" fmla="*/ 0 h 25"/>
                <a:gd name="T8" fmla="*/ 25 w 34"/>
                <a:gd name="T9" fmla="*/ 0 h 25"/>
                <a:gd name="T10" fmla="*/ 10 w 34"/>
                <a:gd name="T11" fmla="*/ 7 h 25"/>
                <a:gd name="T12" fmla="*/ 2 w 34"/>
                <a:gd name="T13" fmla="*/ 10 h 25"/>
                <a:gd name="T14" fmla="*/ 0 w 34"/>
                <a:gd name="T15" fmla="*/ 12 h 25"/>
                <a:gd name="T16" fmla="*/ 17 w 34"/>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5">
                  <a:moveTo>
                    <a:pt x="17" y="24"/>
                  </a:moveTo>
                  <a:cubicBezTo>
                    <a:pt x="18" y="21"/>
                    <a:pt x="17" y="8"/>
                    <a:pt x="21" y="6"/>
                  </a:cubicBezTo>
                  <a:cubicBezTo>
                    <a:pt x="27" y="3"/>
                    <a:pt x="27" y="16"/>
                    <a:pt x="33" y="16"/>
                  </a:cubicBezTo>
                  <a:cubicBezTo>
                    <a:pt x="34" y="12"/>
                    <a:pt x="34" y="5"/>
                    <a:pt x="33" y="0"/>
                  </a:cubicBezTo>
                  <a:cubicBezTo>
                    <a:pt x="30" y="0"/>
                    <a:pt x="28" y="0"/>
                    <a:pt x="25" y="0"/>
                  </a:cubicBezTo>
                  <a:cubicBezTo>
                    <a:pt x="17" y="0"/>
                    <a:pt x="17" y="5"/>
                    <a:pt x="10" y="7"/>
                  </a:cubicBezTo>
                  <a:cubicBezTo>
                    <a:pt x="6" y="9"/>
                    <a:pt x="5" y="7"/>
                    <a:pt x="2" y="10"/>
                  </a:cubicBezTo>
                  <a:cubicBezTo>
                    <a:pt x="1" y="10"/>
                    <a:pt x="1" y="11"/>
                    <a:pt x="0" y="12"/>
                  </a:cubicBezTo>
                  <a:cubicBezTo>
                    <a:pt x="6" y="16"/>
                    <a:pt x="9" y="25"/>
                    <a:pt x="17"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8" name="Freeform 513"/>
            <p:cNvSpPr>
              <a:spLocks/>
            </p:cNvSpPr>
            <p:nvPr/>
          </p:nvSpPr>
          <p:spPr bwMode="auto">
            <a:xfrm>
              <a:off x="-677862" y="7650163"/>
              <a:ext cx="982663" cy="622300"/>
            </a:xfrm>
            <a:custGeom>
              <a:avLst/>
              <a:gdLst>
                <a:gd name="T0" fmla="*/ 252 w 262"/>
                <a:gd name="T1" fmla="*/ 40 h 166"/>
                <a:gd name="T2" fmla="*/ 242 w 262"/>
                <a:gd name="T3" fmla="*/ 32 h 166"/>
                <a:gd name="T4" fmla="*/ 235 w 262"/>
                <a:gd name="T5" fmla="*/ 27 h 166"/>
                <a:gd name="T6" fmla="*/ 231 w 262"/>
                <a:gd name="T7" fmla="*/ 21 h 166"/>
                <a:gd name="T8" fmla="*/ 223 w 262"/>
                <a:gd name="T9" fmla="*/ 20 h 166"/>
                <a:gd name="T10" fmla="*/ 218 w 262"/>
                <a:gd name="T11" fmla="*/ 13 h 166"/>
                <a:gd name="T12" fmla="*/ 210 w 262"/>
                <a:gd name="T13" fmla="*/ 7 h 166"/>
                <a:gd name="T14" fmla="*/ 205 w 262"/>
                <a:gd name="T15" fmla="*/ 5 h 166"/>
                <a:gd name="T16" fmla="*/ 199 w 262"/>
                <a:gd name="T17" fmla="*/ 9 h 166"/>
                <a:gd name="T18" fmla="*/ 203 w 262"/>
                <a:gd name="T19" fmla="*/ 1 h 166"/>
                <a:gd name="T20" fmla="*/ 191 w 262"/>
                <a:gd name="T21" fmla="*/ 7 h 166"/>
                <a:gd name="T22" fmla="*/ 179 w 262"/>
                <a:gd name="T23" fmla="*/ 21 h 166"/>
                <a:gd name="T24" fmla="*/ 169 w 262"/>
                <a:gd name="T25" fmla="*/ 36 h 166"/>
                <a:gd name="T26" fmla="*/ 162 w 262"/>
                <a:gd name="T27" fmla="*/ 39 h 166"/>
                <a:gd name="T28" fmla="*/ 157 w 262"/>
                <a:gd name="T29" fmla="*/ 46 h 166"/>
                <a:gd name="T30" fmla="*/ 161 w 262"/>
                <a:gd name="T31" fmla="*/ 49 h 166"/>
                <a:gd name="T32" fmla="*/ 157 w 262"/>
                <a:gd name="T33" fmla="*/ 54 h 166"/>
                <a:gd name="T34" fmla="*/ 157 w 262"/>
                <a:gd name="T35" fmla="*/ 70 h 166"/>
                <a:gd name="T36" fmla="*/ 145 w 262"/>
                <a:gd name="T37" fmla="*/ 60 h 166"/>
                <a:gd name="T38" fmla="*/ 141 w 262"/>
                <a:gd name="T39" fmla="*/ 78 h 166"/>
                <a:gd name="T40" fmla="*/ 124 w 262"/>
                <a:gd name="T41" fmla="*/ 66 h 166"/>
                <a:gd name="T42" fmla="*/ 96 w 262"/>
                <a:gd name="T43" fmla="*/ 101 h 166"/>
                <a:gd name="T44" fmla="*/ 72 w 262"/>
                <a:gd name="T45" fmla="*/ 108 h 166"/>
                <a:gd name="T46" fmla="*/ 47 w 262"/>
                <a:gd name="T47" fmla="*/ 117 h 166"/>
                <a:gd name="T48" fmla="*/ 39 w 262"/>
                <a:gd name="T49" fmla="*/ 139 h 166"/>
                <a:gd name="T50" fmla="*/ 9 w 262"/>
                <a:gd name="T51" fmla="*/ 138 h 166"/>
                <a:gd name="T52" fmla="*/ 4 w 262"/>
                <a:gd name="T53" fmla="*/ 135 h 166"/>
                <a:gd name="T54" fmla="*/ 17 w 262"/>
                <a:gd name="T55" fmla="*/ 153 h 166"/>
                <a:gd name="T56" fmla="*/ 28 w 262"/>
                <a:gd name="T57" fmla="*/ 164 h 166"/>
                <a:gd name="T58" fmla="*/ 41 w 262"/>
                <a:gd name="T59" fmla="*/ 159 h 166"/>
                <a:gd name="T60" fmla="*/ 67 w 262"/>
                <a:gd name="T61" fmla="*/ 158 h 166"/>
                <a:gd name="T62" fmla="*/ 76 w 262"/>
                <a:gd name="T63" fmla="*/ 148 h 166"/>
                <a:gd name="T64" fmla="*/ 93 w 262"/>
                <a:gd name="T65" fmla="*/ 146 h 166"/>
                <a:gd name="T66" fmla="*/ 98 w 262"/>
                <a:gd name="T67" fmla="*/ 150 h 166"/>
                <a:gd name="T68" fmla="*/ 103 w 262"/>
                <a:gd name="T69" fmla="*/ 150 h 166"/>
                <a:gd name="T70" fmla="*/ 116 w 262"/>
                <a:gd name="T71" fmla="*/ 153 h 166"/>
                <a:gd name="T72" fmla="*/ 133 w 262"/>
                <a:gd name="T73" fmla="*/ 149 h 166"/>
                <a:gd name="T74" fmla="*/ 145 w 262"/>
                <a:gd name="T75" fmla="*/ 137 h 166"/>
                <a:gd name="T76" fmla="*/ 145 w 262"/>
                <a:gd name="T77" fmla="*/ 126 h 166"/>
                <a:gd name="T78" fmla="*/ 152 w 262"/>
                <a:gd name="T79" fmla="*/ 121 h 166"/>
                <a:gd name="T80" fmla="*/ 150 w 262"/>
                <a:gd name="T81" fmla="*/ 115 h 166"/>
                <a:gd name="T82" fmla="*/ 159 w 262"/>
                <a:gd name="T83" fmla="*/ 105 h 166"/>
                <a:gd name="T84" fmla="*/ 164 w 262"/>
                <a:gd name="T85" fmla="*/ 92 h 166"/>
                <a:gd name="T86" fmla="*/ 178 w 262"/>
                <a:gd name="T87" fmla="*/ 70 h 166"/>
                <a:gd name="T88" fmla="*/ 212 w 262"/>
                <a:gd name="T89" fmla="*/ 74 h 166"/>
                <a:gd name="T90" fmla="*/ 226 w 262"/>
                <a:gd name="T91" fmla="*/ 77 h 166"/>
                <a:gd name="T92" fmla="*/ 231 w 262"/>
                <a:gd name="T93" fmla="*/ 75 h 166"/>
                <a:gd name="T94" fmla="*/ 248 w 262"/>
                <a:gd name="T95" fmla="*/ 72 h 166"/>
                <a:gd name="T96" fmla="*/ 237 w 262"/>
                <a:gd name="T97" fmla="*/ 61 h 166"/>
                <a:gd name="T98" fmla="*/ 261 w 262"/>
                <a:gd name="T99" fmla="*/ 49 h 166"/>
                <a:gd name="T100" fmla="*/ 252 w 262"/>
                <a:gd name="T101" fmla="*/ 4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2" h="166">
                  <a:moveTo>
                    <a:pt x="252" y="40"/>
                  </a:moveTo>
                  <a:cubicBezTo>
                    <a:pt x="248" y="38"/>
                    <a:pt x="246" y="35"/>
                    <a:pt x="242" y="32"/>
                  </a:cubicBezTo>
                  <a:cubicBezTo>
                    <a:pt x="239" y="30"/>
                    <a:pt x="237" y="29"/>
                    <a:pt x="235" y="27"/>
                  </a:cubicBezTo>
                  <a:cubicBezTo>
                    <a:pt x="233" y="25"/>
                    <a:pt x="233" y="23"/>
                    <a:pt x="231" y="21"/>
                  </a:cubicBezTo>
                  <a:cubicBezTo>
                    <a:pt x="229" y="20"/>
                    <a:pt x="226" y="21"/>
                    <a:pt x="223" y="20"/>
                  </a:cubicBezTo>
                  <a:cubicBezTo>
                    <a:pt x="220" y="18"/>
                    <a:pt x="220" y="15"/>
                    <a:pt x="218" y="13"/>
                  </a:cubicBezTo>
                  <a:cubicBezTo>
                    <a:pt x="215" y="10"/>
                    <a:pt x="213" y="8"/>
                    <a:pt x="210" y="7"/>
                  </a:cubicBezTo>
                  <a:cubicBezTo>
                    <a:pt x="206" y="6"/>
                    <a:pt x="209" y="5"/>
                    <a:pt x="205" y="5"/>
                  </a:cubicBezTo>
                  <a:cubicBezTo>
                    <a:pt x="204" y="5"/>
                    <a:pt x="201" y="8"/>
                    <a:pt x="199" y="9"/>
                  </a:cubicBezTo>
                  <a:cubicBezTo>
                    <a:pt x="199" y="6"/>
                    <a:pt x="200" y="3"/>
                    <a:pt x="203" y="1"/>
                  </a:cubicBezTo>
                  <a:cubicBezTo>
                    <a:pt x="196" y="0"/>
                    <a:pt x="195" y="2"/>
                    <a:pt x="191" y="7"/>
                  </a:cubicBezTo>
                  <a:cubicBezTo>
                    <a:pt x="188" y="12"/>
                    <a:pt x="183" y="16"/>
                    <a:pt x="179" y="21"/>
                  </a:cubicBezTo>
                  <a:cubicBezTo>
                    <a:pt x="175" y="25"/>
                    <a:pt x="174" y="32"/>
                    <a:pt x="169" y="36"/>
                  </a:cubicBezTo>
                  <a:cubicBezTo>
                    <a:pt x="167" y="38"/>
                    <a:pt x="164" y="38"/>
                    <a:pt x="162" y="39"/>
                  </a:cubicBezTo>
                  <a:cubicBezTo>
                    <a:pt x="160" y="41"/>
                    <a:pt x="159" y="44"/>
                    <a:pt x="157" y="46"/>
                  </a:cubicBezTo>
                  <a:cubicBezTo>
                    <a:pt x="158" y="47"/>
                    <a:pt x="159" y="48"/>
                    <a:pt x="161" y="49"/>
                  </a:cubicBezTo>
                  <a:cubicBezTo>
                    <a:pt x="160" y="52"/>
                    <a:pt x="159" y="53"/>
                    <a:pt x="157" y="54"/>
                  </a:cubicBezTo>
                  <a:cubicBezTo>
                    <a:pt x="158" y="59"/>
                    <a:pt x="158" y="66"/>
                    <a:pt x="157" y="70"/>
                  </a:cubicBezTo>
                  <a:cubicBezTo>
                    <a:pt x="151" y="70"/>
                    <a:pt x="151" y="57"/>
                    <a:pt x="145" y="60"/>
                  </a:cubicBezTo>
                  <a:cubicBezTo>
                    <a:pt x="141" y="62"/>
                    <a:pt x="142" y="75"/>
                    <a:pt x="141" y="78"/>
                  </a:cubicBezTo>
                  <a:cubicBezTo>
                    <a:pt x="133" y="79"/>
                    <a:pt x="130" y="70"/>
                    <a:pt x="124" y="66"/>
                  </a:cubicBezTo>
                  <a:cubicBezTo>
                    <a:pt x="114" y="76"/>
                    <a:pt x="110" y="94"/>
                    <a:pt x="96" y="101"/>
                  </a:cubicBezTo>
                  <a:cubicBezTo>
                    <a:pt x="89" y="105"/>
                    <a:pt x="79" y="106"/>
                    <a:pt x="72" y="108"/>
                  </a:cubicBezTo>
                  <a:cubicBezTo>
                    <a:pt x="65" y="109"/>
                    <a:pt x="50" y="111"/>
                    <a:pt x="47" y="117"/>
                  </a:cubicBezTo>
                  <a:cubicBezTo>
                    <a:pt x="43" y="127"/>
                    <a:pt x="51" y="134"/>
                    <a:pt x="39" y="139"/>
                  </a:cubicBezTo>
                  <a:cubicBezTo>
                    <a:pt x="30" y="143"/>
                    <a:pt x="18" y="142"/>
                    <a:pt x="9" y="138"/>
                  </a:cubicBezTo>
                  <a:cubicBezTo>
                    <a:pt x="6" y="136"/>
                    <a:pt x="5" y="135"/>
                    <a:pt x="4" y="135"/>
                  </a:cubicBezTo>
                  <a:cubicBezTo>
                    <a:pt x="0" y="141"/>
                    <a:pt x="13" y="149"/>
                    <a:pt x="17" y="153"/>
                  </a:cubicBezTo>
                  <a:cubicBezTo>
                    <a:pt x="21" y="156"/>
                    <a:pt x="22" y="162"/>
                    <a:pt x="28" y="164"/>
                  </a:cubicBezTo>
                  <a:cubicBezTo>
                    <a:pt x="35" y="166"/>
                    <a:pt x="36" y="161"/>
                    <a:pt x="41" y="159"/>
                  </a:cubicBezTo>
                  <a:cubicBezTo>
                    <a:pt x="49" y="156"/>
                    <a:pt x="58" y="163"/>
                    <a:pt x="67" y="158"/>
                  </a:cubicBezTo>
                  <a:cubicBezTo>
                    <a:pt x="71" y="156"/>
                    <a:pt x="73" y="150"/>
                    <a:pt x="76" y="148"/>
                  </a:cubicBezTo>
                  <a:cubicBezTo>
                    <a:pt x="80" y="145"/>
                    <a:pt x="89" y="145"/>
                    <a:pt x="93" y="146"/>
                  </a:cubicBezTo>
                  <a:cubicBezTo>
                    <a:pt x="96" y="147"/>
                    <a:pt x="96" y="149"/>
                    <a:pt x="98" y="150"/>
                  </a:cubicBezTo>
                  <a:cubicBezTo>
                    <a:pt x="99" y="151"/>
                    <a:pt x="102" y="150"/>
                    <a:pt x="103" y="150"/>
                  </a:cubicBezTo>
                  <a:cubicBezTo>
                    <a:pt x="107" y="152"/>
                    <a:pt x="111" y="154"/>
                    <a:pt x="116" y="153"/>
                  </a:cubicBezTo>
                  <a:cubicBezTo>
                    <a:pt x="116" y="144"/>
                    <a:pt x="128" y="151"/>
                    <a:pt x="133" y="149"/>
                  </a:cubicBezTo>
                  <a:cubicBezTo>
                    <a:pt x="138" y="146"/>
                    <a:pt x="137" y="135"/>
                    <a:pt x="145" y="137"/>
                  </a:cubicBezTo>
                  <a:cubicBezTo>
                    <a:pt x="147" y="130"/>
                    <a:pt x="141" y="132"/>
                    <a:pt x="145" y="126"/>
                  </a:cubicBezTo>
                  <a:cubicBezTo>
                    <a:pt x="146" y="124"/>
                    <a:pt x="150" y="124"/>
                    <a:pt x="152" y="121"/>
                  </a:cubicBezTo>
                  <a:cubicBezTo>
                    <a:pt x="153" y="118"/>
                    <a:pt x="150" y="118"/>
                    <a:pt x="150" y="115"/>
                  </a:cubicBezTo>
                  <a:cubicBezTo>
                    <a:pt x="152" y="108"/>
                    <a:pt x="155" y="109"/>
                    <a:pt x="159" y="105"/>
                  </a:cubicBezTo>
                  <a:cubicBezTo>
                    <a:pt x="164" y="100"/>
                    <a:pt x="163" y="98"/>
                    <a:pt x="164" y="92"/>
                  </a:cubicBezTo>
                  <a:cubicBezTo>
                    <a:pt x="166" y="82"/>
                    <a:pt x="165" y="73"/>
                    <a:pt x="178" y="70"/>
                  </a:cubicBezTo>
                  <a:cubicBezTo>
                    <a:pt x="190" y="68"/>
                    <a:pt x="202" y="72"/>
                    <a:pt x="212" y="74"/>
                  </a:cubicBezTo>
                  <a:cubicBezTo>
                    <a:pt x="218" y="76"/>
                    <a:pt x="222" y="76"/>
                    <a:pt x="226" y="77"/>
                  </a:cubicBezTo>
                  <a:cubicBezTo>
                    <a:pt x="228" y="76"/>
                    <a:pt x="230" y="75"/>
                    <a:pt x="231" y="75"/>
                  </a:cubicBezTo>
                  <a:cubicBezTo>
                    <a:pt x="236" y="74"/>
                    <a:pt x="247" y="79"/>
                    <a:pt x="248" y="72"/>
                  </a:cubicBezTo>
                  <a:cubicBezTo>
                    <a:pt x="248" y="67"/>
                    <a:pt x="240" y="62"/>
                    <a:pt x="237" y="61"/>
                  </a:cubicBezTo>
                  <a:cubicBezTo>
                    <a:pt x="236" y="49"/>
                    <a:pt x="259" y="60"/>
                    <a:pt x="261" y="49"/>
                  </a:cubicBezTo>
                  <a:cubicBezTo>
                    <a:pt x="262" y="44"/>
                    <a:pt x="256" y="42"/>
                    <a:pt x="252" y="40"/>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9" name="Freeform 514"/>
            <p:cNvSpPr>
              <a:spLocks/>
            </p:cNvSpPr>
            <p:nvPr/>
          </p:nvSpPr>
          <p:spPr bwMode="auto">
            <a:xfrm>
              <a:off x="1430338" y="8385176"/>
              <a:ext cx="1046163" cy="881063"/>
            </a:xfrm>
            <a:custGeom>
              <a:avLst/>
              <a:gdLst>
                <a:gd name="T0" fmla="*/ 253 w 279"/>
                <a:gd name="T1" fmla="*/ 53 h 235"/>
                <a:gd name="T2" fmla="*/ 215 w 279"/>
                <a:gd name="T3" fmla="*/ 42 h 235"/>
                <a:gd name="T4" fmla="*/ 188 w 279"/>
                <a:gd name="T5" fmla="*/ 35 h 235"/>
                <a:gd name="T6" fmla="*/ 174 w 279"/>
                <a:gd name="T7" fmla="*/ 44 h 235"/>
                <a:gd name="T8" fmla="*/ 164 w 279"/>
                <a:gd name="T9" fmla="*/ 50 h 235"/>
                <a:gd name="T10" fmla="*/ 142 w 279"/>
                <a:gd name="T11" fmla="*/ 66 h 235"/>
                <a:gd name="T12" fmla="*/ 109 w 279"/>
                <a:gd name="T13" fmla="*/ 54 h 235"/>
                <a:gd name="T14" fmla="*/ 105 w 279"/>
                <a:gd name="T15" fmla="*/ 59 h 235"/>
                <a:gd name="T16" fmla="*/ 99 w 279"/>
                <a:gd name="T17" fmla="*/ 29 h 235"/>
                <a:gd name="T18" fmla="*/ 75 w 279"/>
                <a:gd name="T19" fmla="*/ 8 h 235"/>
                <a:gd name="T20" fmla="*/ 40 w 279"/>
                <a:gd name="T21" fmla="*/ 5 h 235"/>
                <a:gd name="T22" fmla="*/ 0 w 279"/>
                <a:gd name="T23" fmla="*/ 13 h 235"/>
                <a:gd name="T24" fmla="*/ 44 w 279"/>
                <a:gd name="T25" fmla="*/ 50 h 235"/>
                <a:gd name="T26" fmla="*/ 88 w 279"/>
                <a:gd name="T27" fmla="*/ 51 h 235"/>
                <a:gd name="T28" fmla="*/ 37 w 279"/>
                <a:gd name="T29" fmla="*/ 65 h 235"/>
                <a:gd name="T30" fmla="*/ 60 w 279"/>
                <a:gd name="T31" fmla="*/ 82 h 235"/>
                <a:gd name="T32" fmla="*/ 70 w 279"/>
                <a:gd name="T33" fmla="*/ 103 h 235"/>
                <a:gd name="T34" fmla="*/ 90 w 279"/>
                <a:gd name="T35" fmla="*/ 90 h 235"/>
                <a:gd name="T36" fmla="*/ 138 w 279"/>
                <a:gd name="T37" fmla="*/ 115 h 235"/>
                <a:gd name="T38" fmla="*/ 178 w 279"/>
                <a:gd name="T39" fmla="*/ 125 h 235"/>
                <a:gd name="T40" fmla="*/ 214 w 279"/>
                <a:gd name="T41" fmla="*/ 174 h 235"/>
                <a:gd name="T42" fmla="*/ 199 w 279"/>
                <a:gd name="T43" fmla="*/ 216 h 235"/>
                <a:gd name="T44" fmla="*/ 258 w 279"/>
                <a:gd name="T45" fmla="*/ 215 h 235"/>
                <a:gd name="T46" fmla="*/ 279 w 279"/>
                <a:gd name="T47" fmla="*/ 235 h 235"/>
                <a:gd name="T48" fmla="*/ 279 w 279"/>
                <a:gd name="T49" fmla="*/ 61 h 235"/>
                <a:gd name="T50" fmla="*/ 253 w 279"/>
                <a:gd name="T51" fmla="*/ 5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35">
                  <a:moveTo>
                    <a:pt x="253" y="53"/>
                  </a:moveTo>
                  <a:cubicBezTo>
                    <a:pt x="242" y="50"/>
                    <a:pt x="226" y="47"/>
                    <a:pt x="215" y="42"/>
                  </a:cubicBezTo>
                  <a:cubicBezTo>
                    <a:pt x="202" y="35"/>
                    <a:pt x="203" y="29"/>
                    <a:pt x="188" y="35"/>
                  </a:cubicBezTo>
                  <a:cubicBezTo>
                    <a:pt x="183" y="37"/>
                    <a:pt x="178" y="42"/>
                    <a:pt x="174" y="44"/>
                  </a:cubicBezTo>
                  <a:cubicBezTo>
                    <a:pt x="173" y="45"/>
                    <a:pt x="166" y="49"/>
                    <a:pt x="164" y="50"/>
                  </a:cubicBezTo>
                  <a:cubicBezTo>
                    <a:pt x="157" y="55"/>
                    <a:pt x="148" y="58"/>
                    <a:pt x="142" y="66"/>
                  </a:cubicBezTo>
                  <a:cubicBezTo>
                    <a:pt x="124" y="90"/>
                    <a:pt x="119" y="79"/>
                    <a:pt x="109" y="54"/>
                  </a:cubicBezTo>
                  <a:cubicBezTo>
                    <a:pt x="108" y="56"/>
                    <a:pt x="106" y="58"/>
                    <a:pt x="105" y="59"/>
                  </a:cubicBezTo>
                  <a:cubicBezTo>
                    <a:pt x="93" y="52"/>
                    <a:pt x="101" y="40"/>
                    <a:pt x="99" y="29"/>
                  </a:cubicBezTo>
                  <a:cubicBezTo>
                    <a:pt x="96" y="14"/>
                    <a:pt x="86" y="12"/>
                    <a:pt x="75" y="8"/>
                  </a:cubicBezTo>
                  <a:cubicBezTo>
                    <a:pt x="61" y="3"/>
                    <a:pt x="54" y="0"/>
                    <a:pt x="40" y="5"/>
                  </a:cubicBezTo>
                  <a:cubicBezTo>
                    <a:pt x="25" y="10"/>
                    <a:pt x="16" y="10"/>
                    <a:pt x="0" y="13"/>
                  </a:cubicBezTo>
                  <a:cubicBezTo>
                    <a:pt x="0" y="39"/>
                    <a:pt x="39" y="27"/>
                    <a:pt x="44" y="50"/>
                  </a:cubicBezTo>
                  <a:cubicBezTo>
                    <a:pt x="43" y="45"/>
                    <a:pt x="84" y="50"/>
                    <a:pt x="88" y="51"/>
                  </a:cubicBezTo>
                  <a:cubicBezTo>
                    <a:pt x="89" y="66"/>
                    <a:pt x="45" y="59"/>
                    <a:pt x="37" y="65"/>
                  </a:cubicBezTo>
                  <a:cubicBezTo>
                    <a:pt x="39" y="65"/>
                    <a:pt x="60" y="82"/>
                    <a:pt x="60" y="82"/>
                  </a:cubicBezTo>
                  <a:cubicBezTo>
                    <a:pt x="56" y="88"/>
                    <a:pt x="58" y="106"/>
                    <a:pt x="70" y="103"/>
                  </a:cubicBezTo>
                  <a:cubicBezTo>
                    <a:pt x="84" y="97"/>
                    <a:pt x="71" y="86"/>
                    <a:pt x="90" y="90"/>
                  </a:cubicBezTo>
                  <a:cubicBezTo>
                    <a:pt x="108" y="94"/>
                    <a:pt x="121" y="109"/>
                    <a:pt x="138" y="115"/>
                  </a:cubicBezTo>
                  <a:cubicBezTo>
                    <a:pt x="150" y="120"/>
                    <a:pt x="165" y="119"/>
                    <a:pt x="178" y="125"/>
                  </a:cubicBezTo>
                  <a:cubicBezTo>
                    <a:pt x="194" y="132"/>
                    <a:pt x="219" y="153"/>
                    <a:pt x="214" y="174"/>
                  </a:cubicBezTo>
                  <a:cubicBezTo>
                    <a:pt x="211" y="187"/>
                    <a:pt x="170" y="207"/>
                    <a:pt x="199" y="216"/>
                  </a:cubicBezTo>
                  <a:cubicBezTo>
                    <a:pt x="221" y="222"/>
                    <a:pt x="236" y="198"/>
                    <a:pt x="258" y="215"/>
                  </a:cubicBezTo>
                  <a:cubicBezTo>
                    <a:pt x="269" y="224"/>
                    <a:pt x="269" y="230"/>
                    <a:pt x="279" y="235"/>
                  </a:cubicBezTo>
                  <a:cubicBezTo>
                    <a:pt x="279" y="61"/>
                    <a:pt x="279" y="61"/>
                    <a:pt x="279" y="61"/>
                  </a:cubicBezTo>
                  <a:cubicBezTo>
                    <a:pt x="271" y="58"/>
                    <a:pt x="262" y="55"/>
                    <a:pt x="253" y="53"/>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0" name="Freeform 515"/>
            <p:cNvSpPr>
              <a:spLocks/>
            </p:cNvSpPr>
            <p:nvPr/>
          </p:nvSpPr>
          <p:spPr bwMode="auto">
            <a:xfrm>
              <a:off x="2476500" y="8613776"/>
              <a:ext cx="990600" cy="823913"/>
            </a:xfrm>
            <a:custGeom>
              <a:avLst/>
              <a:gdLst>
                <a:gd name="T0" fmla="*/ 225 w 264"/>
                <a:gd name="T1" fmla="*/ 173 h 220"/>
                <a:gd name="T2" fmla="*/ 198 w 264"/>
                <a:gd name="T3" fmla="*/ 162 h 220"/>
                <a:gd name="T4" fmla="*/ 185 w 264"/>
                <a:gd name="T5" fmla="*/ 136 h 220"/>
                <a:gd name="T6" fmla="*/ 165 w 264"/>
                <a:gd name="T7" fmla="*/ 119 h 220"/>
                <a:gd name="T8" fmla="*/ 190 w 264"/>
                <a:gd name="T9" fmla="*/ 110 h 220"/>
                <a:gd name="T10" fmla="*/ 139 w 264"/>
                <a:gd name="T11" fmla="*/ 81 h 220"/>
                <a:gd name="T12" fmla="*/ 127 w 264"/>
                <a:gd name="T13" fmla="*/ 57 h 220"/>
                <a:gd name="T14" fmla="*/ 114 w 264"/>
                <a:gd name="T15" fmla="*/ 51 h 220"/>
                <a:gd name="T16" fmla="*/ 106 w 264"/>
                <a:gd name="T17" fmla="*/ 40 h 220"/>
                <a:gd name="T18" fmla="*/ 40 w 264"/>
                <a:gd name="T19" fmla="*/ 14 h 220"/>
                <a:gd name="T20" fmla="*/ 0 w 264"/>
                <a:gd name="T21" fmla="*/ 0 h 220"/>
                <a:gd name="T22" fmla="*/ 0 w 264"/>
                <a:gd name="T23" fmla="*/ 174 h 220"/>
                <a:gd name="T24" fmla="*/ 4 w 264"/>
                <a:gd name="T25" fmla="*/ 175 h 220"/>
                <a:gd name="T26" fmla="*/ 45 w 264"/>
                <a:gd name="T27" fmla="*/ 180 h 220"/>
                <a:gd name="T28" fmla="*/ 80 w 264"/>
                <a:gd name="T29" fmla="*/ 138 h 220"/>
                <a:gd name="T30" fmla="*/ 144 w 264"/>
                <a:gd name="T31" fmla="*/ 163 h 220"/>
                <a:gd name="T32" fmla="*/ 167 w 264"/>
                <a:gd name="T33" fmla="*/ 193 h 220"/>
                <a:gd name="T34" fmla="*/ 204 w 264"/>
                <a:gd name="T35" fmla="*/ 205 h 220"/>
                <a:gd name="T36" fmla="*/ 234 w 264"/>
                <a:gd name="T37" fmla="*/ 208 h 220"/>
                <a:gd name="T38" fmla="*/ 246 w 264"/>
                <a:gd name="T39" fmla="*/ 218 h 220"/>
                <a:gd name="T40" fmla="*/ 264 w 264"/>
                <a:gd name="T41" fmla="*/ 216 h 220"/>
                <a:gd name="T42" fmla="*/ 225 w 264"/>
                <a:gd name="T43" fmla="*/ 17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20">
                  <a:moveTo>
                    <a:pt x="225" y="173"/>
                  </a:moveTo>
                  <a:cubicBezTo>
                    <a:pt x="205" y="172"/>
                    <a:pt x="209" y="177"/>
                    <a:pt x="198" y="162"/>
                  </a:cubicBezTo>
                  <a:cubicBezTo>
                    <a:pt x="193" y="155"/>
                    <a:pt x="184" y="146"/>
                    <a:pt x="185" y="136"/>
                  </a:cubicBezTo>
                  <a:cubicBezTo>
                    <a:pt x="177" y="134"/>
                    <a:pt x="157" y="131"/>
                    <a:pt x="165" y="119"/>
                  </a:cubicBezTo>
                  <a:cubicBezTo>
                    <a:pt x="171" y="111"/>
                    <a:pt x="186" y="120"/>
                    <a:pt x="190" y="110"/>
                  </a:cubicBezTo>
                  <a:cubicBezTo>
                    <a:pt x="198" y="92"/>
                    <a:pt x="148" y="85"/>
                    <a:pt x="139" y="81"/>
                  </a:cubicBezTo>
                  <a:cubicBezTo>
                    <a:pt x="126" y="73"/>
                    <a:pt x="134" y="68"/>
                    <a:pt x="127" y="57"/>
                  </a:cubicBezTo>
                  <a:cubicBezTo>
                    <a:pt x="125" y="54"/>
                    <a:pt x="117" y="54"/>
                    <a:pt x="114" y="51"/>
                  </a:cubicBezTo>
                  <a:cubicBezTo>
                    <a:pt x="110" y="49"/>
                    <a:pt x="110" y="43"/>
                    <a:pt x="106" y="40"/>
                  </a:cubicBezTo>
                  <a:cubicBezTo>
                    <a:pt x="88" y="27"/>
                    <a:pt x="62" y="22"/>
                    <a:pt x="40" y="14"/>
                  </a:cubicBezTo>
                  <a:cubicBezTo>
                    <a:pt x="27" y="9"/>
                    <a:pt x="14" y="4"/>
                    <a:pt x="0" y="0"/>
                  </a:cubicBezTo>
                  <a:cubicBezTo>
                    <a:pt x="0" y="174"/>
                    <a:pt x="0" y="174"/>
                    <a:pt x="0" y="174"/>
                  </a:cubicBezTo>
                  <a:cubicBezTo>
                    <a:pt x="1" y="174"/>
                    <a:pt x="2" y="175"/>
                    <a:pt x="4" y="175"/>
                  </a:cubicBezTo>
                  <a:cubicBezTo>
                    <a:pt x="15" y="179"/>
                    <a:pt x="34" y="183"/>
                    <a:pt x="45" y="180"/>
                  </a:cubicBezTo>
                  <a:cubicBezTo>
                    <a:pt x="68" y="175"/>
                    <a:pt x="64" y="146"/>
                    <a:pt x="80" y="138"/>
                  </a:cubicBezTo>
                  <a:cubicBezTo>
                    <a:pt x="101" y="127"/>
                    <a:pt x="135" y="149"/>
                    <a:pt x="144" y="163"/>
                  </a:cubicBezTo>
                  <a:cubicBezTo>
                    <a:pt x="151" y="173"/>
                    <a:pt x="158" y="184"/>
                    <a:pt x="167" y="193"/>
                  </a:cubicBezTo>
                  <a:cubicBezTo>
                    <a:pt x="177" y="202"/>
                    <a:pt x="189" y="203"/>
                    <a:pt x="204" y="205"/>
                  </a:cubicBezTo>
                  <a:cubicBezTo>
                    <a:pt x="213" y="206"/>
                    <a:pt x="225" y="204"/>
                    <a:pt x="234" y="208"/>
                  </a:cubicBezTo>
                  <a:cubicBezTo>
                    <a:pt x="237" y="210"/>
                    <a:pt x="239" y="216"/>
                    <a:pt x="246" y="218"/>
                  </a:cubicBezTo>
                  <a:cubicBezTo>
                    <a:pt x="251" y="220"/>
                    <a:pt x="260" y="218"/>
                    <a:pt x="264" y="216"/>
                  </a:cubicBezTo>
                  <a:cubicBezTo>
                    <a:pt x="258" y="200"/>
                    <a:pt x="220" y="198"/>
                    <a:pt x="225" y="17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1" name="Freeform 516"/>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2" name="Freeform 517"/>
            <p:cNvSpPr>
              <a:spLocks/>
            </p:cNvSpPr>
            <p:nvPr/>
          </p:nvSpPr>
          <p:spPr bwMode="auto">
            <a:xfrm>
              <a:off x="-2754312" y="5384800"/>
              <a:ext cx="341313" cy="195263"/>
            </a:xfrm>
            <a:custGeom>
              <a:avLst/>
              <a:gdLst>
                <a:gd name="T0" fmla="*/ 3 w 91"/>
                <a:gd name="T1" fmla="*/ 39 h 52"/>
                <a:gd name="T2" fmla="*/ 30 w 91"/>
                <a:gd name="T3" fmla="*/ 50 h 52"/>
                <a:gd name="T4" fmla="*/ 38 w 91"/>
                <a:gd name="T5" fmla="*/ 51 h 52"/>
                <a:gd name="T6" fmla="*/ 44 w 91"/>
                <a:gd name="T7" fmla="*/ 47 h 52"/>
                <a:gd name="T8" fmla="*/ 59 w 91"/>
                <a:gd name="T9" fmla="*/ 49 h 52"/>
                <a:gd name="T10" fmla="*/ 74 w 91"/>
                <a:gd name="T11" fmla="*/ 47 h 52"/>
                <a:gd name="T12" fmla="*/ 88 w 91"/>
                <a:gd name="T13" fmla="*/ 45 h 52"/>
                <a:gd name="T14" fmla="*/ 86 w 91"/>
                <a:gd name="T15" fmla="*/ 29 h 52"/>
                <a:gd name="T16" fmla="*/ 79 w 91"/>
                <a:gd name="T17" fmla="*/ 22 h 52"/>
                <a:gd name="T18" fmla="*/ 80 w 91"/>
                <a:gd name="T19" fmla="*/ 16 h 52"/>
                <a:gd name="T20" fmla="*/ 73 w 91"/>
                <a:gd name="T21" fmla="*/ 13 h 52"/>
                <a:gd name="T22" fmla="*/ 63 w 91"/>
                <a:gd name="T23" fmla="*/ 13 h 52"/>
                <a:gd name="T24" fmla="*/ 50 w 91"/>
                <a:gd name="T25" fmla="*/ 9 h 52"/>
                <a:gd name="T26" fmla="*/ 27 w 91"/>
                <a:gd name="T27" fmla="*/ 8 h 52"/>
                <a:gd name="T28" fmla="*/ 20 w 91"/>
                <a:gd name="T29" fmla="*/ 14 h 52"/>
                <a:gd name="T30" fmla="*/ 17 w 91"/>
                <a:gd name="T31" fmla="*/ 19 h 52"/>
                <a:gd name="T32" fmla="*/ 5 w 91"/>
                <a:gd name="T33" fmla="*/ 15 h 52"/>
                <a:gd name="T34" fmla="*/ 3 w 91"/>
                <a:gd name="T35"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52">
                  <a:moveTo>
                    <a:pt x="3" y="39"/>
                  </a:moveTo>
                  <a:cubicBezTo>
                    <a:pt x="7" y="47"/>
                    <a:pt x="21" y="49"/>
                    <a:pt x="30" y="50"/>
                  </a:cubicBezTo>
                  <a:cubicBezTo>
                    <a:pt x="33" y="51"/>
                    <a:pt x="35" y="52"/>
                    <a:pt x="38" y="51"/>
                  </a:cubicBezTo>
                  <a:cubicBezTo>
                    <a:pt x="41" y="51"/>
                    <a:pt x="42" y="47"/>
                    <a:pt x="44" y="47"/>
                  </a:cubicBezTo>
                  <a:cubicBezTo>
                    <a:pt x="47" y="47"/>
                    <a:pt x="54" y="49"/>
                    <a:pt x="59" y="49"/>
                  </a:cubicBezTo>
                  <a:cubicBezTo>
                    <a:pt x="64" y="49"/>
                    <a:pt x="69" y="47"/>
                    <a:pt x="74" y="47"/>
                  </a:cubicBezTo>
                  <a:cubicBezTo>
                    <a:pt x="78" y="46"/>
                    <a:pt x="82" y="50"/>
                    <a:pt x="88" y="45"/>
                  </a:cubicBezTo>
                  <a:cubicBezTo>
                    <a:pt x="91" y="43"/>
                    <a:pt x="90" y="33"/>
                    <a:pt x="86" y="29"/>
                  </a:cubicBezTo>
                  <a:cubicBezTo>
                    <a:pt x="82" y="25"/>
                    <a:pt x="80" y="31"/>
                    <a:pt x="79" y="22"/>
                  </a:cubicBezTo>
                  <a:cubicBezTo>
                    <a:pt x="79" y="19"/>
                    <a:pt x="80" y="18"/>
                    <a:pt x="80" y="16"/>
                  </a:cubicBezTo>
                  <a:cubicBezTo>
                    <a:pt x="78" y="15"/>
                    <a:pt x="75" y="14"/>
                    <a:pt x="73" y="13"/>
                  </a:cubicBezTo>
                  <a:cubicBezTo>
                    <a:pt x="68" y="12"/>
                    <a:pt x="67" y="13"/>
                    <a:pt x="63" y="13"/>
                  </a:cubicBezTo>
                  <a:cubicBezTo>
                    <a:pt x="59" y="12"/>
                    <a:pt x="55" y="10"/>
                    <a:pt x="50" y="9"/>
                  </a:cubicBezTo>
                  <a:cubicBezTo>
                    <a:pt x="54" y="0"/>
                    <a:pt x="31" y="5"/>
                    <a:pt x="27" y="8"/>
                  </a:cubicBezTo>
                  <a:cubicBezTo>
                    <a:pt x="24" y="9"/>
                    <a:pt x="22" y="12"/>
                    <a:pt x="20" y="14"/>
                  </a:cubicBezTo>
                  <a:cubicBezTo>
                    <a:pt x="19" y="16"/>
                    <a:pt x="19" y="18"/>
                    <a:pt x="17" y="19"/>
                  </a:cubicBezTo>
                  <a:cubicBezTo>
                    <a:pt x="10" y="23"/>
                    <a:pt x="8" y="19"/>
                    <a:pt x="5" y="15"/>
                  </a:cubicBezTo>
                  <a:cubicBezTo>
                    <a:pt x="5" y="22"/>
                    <a:pt x="0" y="32"/>
                    <a:pt x="3" y="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3" name="Freeform 518"/>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4" name="Freeform 519"/>
            <p:cNvSpPr>
              <a:spLocks/>
            </p:cNvSpPr>
            <p:nvPr/>
          </p:nvSpPr>
          <p:spPr bwMode="auto">
            <a:xfrm>
              <a:off x="-2406650" y="5368925"/>
              <a:ext cx="900113" cy="1965325"/>
            </a:xfrm>
            <a:custGeom>
              <a:avLst/>
              <a:gdLst>
                <a:gd name="T0" fmla="*/ 226 w 240"/>
                <a:gd name="T1" fmla="*/ 209 h 524"/>
                <a:gd name="T2" fmla="*/ 209 w 240"/>
                <a:gd name="T3" fmla="*/ 202 h 524"/>
                <a:gd name="T4" fmla="*/ 187 w 240"/>
                <a:gd name="T5" fmla="*/ 190 h 524"/>
                <a:gd name="T6" fmla="*/ 192 w 240"/>
                <a:gd name="T7" fmla="*/ 170 h 524"/>
                <a:gd name="T8" fmla="*/ 181 w 240"/>
                <a:gd name="T9" fmla="*/ 160 h 524"/>
                <a:gd name="T10" fmla="*/ 177 w 240"/>
                <a:gd name="T11" fmla="*/ 134 h 524"/>
                <a:gd name="T12" fmla="*/ 143 w 240"/>
                <a:gd name="T13" fmla="*/ 138 h 524"/>
                <a:gd name="T14" fmla="*/ 148 w 240"/>
                <a:gd name="T15" fmla="*/ 112 h 524"/>
                <a:gd name="T16" fmla="*/ 160 w 240"/>
                <a:gd name="T17" fmla="*/ 89 h 524"/>
                <a:gd name="T18" fmla="*/ 170 w 240"/>
                <a:gd name="T19" fmla="*/ 73 h 524"/>
                <a:gd name="T20" fmla="*/ 173 w 240"/>
                <a:gd name="T21" fmla="*/ 31 h 524"/>
                <a:gd name="T22" fmla="*/ 154 w 240"/>
                <a:gd name="T23" fmla="*/ 7 h 524"/>
                <a:gd name="T24" fmla="*/ 137 w 240"/>
                <a:gd name="T25" fmla="*/ 7 h 524"/>
                <a:gd name="T26" fmla="*/ 125 w 240"/>
                <a:gd name="T27" fmla="*/ 30 h 524"/>
                <a:gd name="T28" fmla="*/ 109 w 240"/>
                <a:gd name="T29" fmla="*/ 37 h 524"/>
                <a:gd name="T30" fmla="*/ 77 w 240"/>
                <a:gd name="T31" fmla="*/ 63 h 524"/>
                <a:gd name="T32" fmla="*/ 69 w 240"/>
                <a:gd name="T33" fmla="*/ 101 h 524"/>
                <a:gd name="T34" fmla="*/ 56 w 240"/>
                <a:gd name="T35" fmla="*/ 132 h 524"/>
                <a:gd name="T36" fmla="*/ 31 w 240"/>
                <a:gd name="T37" fmla="*/ 136 h 524"/>
                <a:gd name="T38" fmla="*/ 27 w 240"/>
                <a:gd name="T39" fmla="*/ 185 h 524"/>
                <a:gd name="T40" fmla="*/ 13 w 240"/>
                <a:gd name="T41" fmla="*/ 212 h 524"/>
                <a:gd name="T42" fmla="*/ 0 w 240"/>
                <a:gd name="T43" fmla="*/ 222 h 524"/>
                <a:gd name="T44" fmla="*/ 13 w 240"/>
                <a:gd name="T45" fmla="*/ 236 h 524"/>
                <a:gd name="T46" fmla="*/ 27 w 240"/>
                <a:gd name="T47" fmla="*/ 251 h 524"/>
                <a:gd name="T48" fmla="*/ 56 w 240"/>
                <a:gd name="T49" fmla="*/ 292 h 524"/>
                <a:gd name="T50" fmla="*/ 64 w 240"/>
                <a:gd name="T51" fmla="*/ 324 h 524"/>
                <a:gd name="T52" fmla="*/ 55 w 240"/>
                <a:gd name="T53" fmla="*/ 362 h 524"/>
                <a:gd name="T54" fmla="*/ 75 w 240"/>
                <a:gd name="T55" fmla="*/ 368 h 524"/>
                <a:gd name="T56" fmla="*/ 85 w 240"/>
                <a:gd name="T57" fmla="*/ 371 h 524"/>
                <a:gd name="T58" fmla="*/ 93 w 240"/>
                <a:gd name="T59" fmla="*/ 361 h 524"/>
                <a:gd name="T60" fmla="*/ 104 w 240"/>
                <a:gd name="T61" fmla="*/ 354 h 524"/>
                <a:gd name="T62" fmla="*/ 119 w 240"/>
                <a:gd name="T63" fmla="*/ 352 h 524"/>
                <a:gd name="T64" fmla="*/ 130 w 240"/>
                <a:gd name="T65" fmla="*/ 342 h 524"/>
                <a:gd name="T66" fmla="*/ 148 w 240"/>
                <a:gd name="T67" fmla="*/ 369 h 524"/>
                <a:gd name="T68" fmla="*/ 158 w 240"/>
                <a:gd name="T69" fmla="*/ 429 h 524"/>
                <a:gd name="T70" fmla="*/ 169 w 240"/>
                <a:gd name="T71" fmla="*/ 477 h 524"/>
                <a:gd name="T72" fmla="*/ 173 w 240"/>
                <a:gd name="T73" fmla="*/ 497 h 524"/>
                <a:gd name="T74" fmla="*/ 172 w 240"/>
                <a:gd name="T75" fmla="*/ 517 h 524"/>
                <a:gd name="T76" fmla="*/ 170 w 240"/>
                <a:gd name="T77" fmla="*/ 524 h 524"/>
                <a:gd name="T78" fmla="*/ 192 w 240"/>
                <a:gd name="T79" fmla="*/ 489 h 524"/>
                <a:gd name="T80" fmla="*/ 187 w 240"/>
                <a:gd name="T81" fmla="*/ 448 h 524"/>
                <a:gd name="T82" fmla="*/ 161 w 240"/>
                <a:gd name="T83" fmla="*/ 383 h 524"/>
                <a:gd name="T84" fmla="*/ 175 w 240"/>
                <a:gd name="T85" fmla="*/ 358 h 524"/>
                <a:gd name="T86" fmla="*/ 170 w 240"/>
                <a:gd name="T87" fmla="*/ 342 h 524"/>
                <a:gd name="T88" fmla="*/ 161 w 240"/>
                <a:gd name="T89" fmla="*/ 330 h 524"/>
                <a:gd name="T90" fmla="*/ 148 w 240"/>
                <a:gd name="T91" fmla="*/ 301 h 524"/>
                <a:gd name="T92" fmla="*/ 148 w 240"/>
                <a:gd name="T93" fmla="*/ 291 h 524"/>
                <a:gd name="T94" fmla="*/ 152 w 240"/>
                <a:gd name="T95" fmla="*/ 275 h 524"/>
                <a:gd name="T96" fmla="*/ 157 w 240"/>
                <a:gd name="T97" fmla="*/ 256 h 524"/>
                <a:gd name="T98" fmla="*/ 175 w 240"/>
                <a:gd name="T99" fmla="*/ 256 h 524"/>
                <a:gd name="T100" fmla="*/ 188 w 240"/>
                <a:gd name="T101" fmla="*/ 247 h 524"/>
                <a:gd name="T102" fmla="*/ 195 w 240"/>
                <a:gd name="T103" fmla="*/ 240 h 524"/>
                <a:gd name="T104" fmla="*/ 214 w 240"/>
                <a:gd name="T105" fmla="*/ 237 h 524"/>
                <a:gd name="T106" fmla="*/ 223 w 240"/>
                <a:gd name="T107" fmla="*/ 227 h 524"/>
                <a:gd name="T108" fmla="*/ 240 w 240"/>
                <a:gd name="T109" fmla="*/ 20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 h="524">
                  <a:moveTo>
                    <a:pt x="238" y="203"/>
                  </a:moveTo>
                  <a:cubicBezTo>
                    <a:pt x="233" y="199"/>
                    <a:pt x="231" y="207"/>
                    <a:pt x="226" y="209"/>
                  </a:cubicBezTo>
                  <a:cubicBezTo>
                    <a:pt x="223" y="210"/>
                    <a:pt x="216" y="209"/>
                    <a:pt x="213" y="208"/>
                  </a:cubicBezTo>
                  <a:cubicBezTo>
                    <a:pt x="215" y="203"/>
                    <a:pt x="210" y="205"/>
                    <a:pt x="209" y="202"/>
                  </a:cubicBezTo>
                  <a:cubicBezTo>
                    <a:pt x="208" y="200"/>
                    <a:pt x="209" y="195"/>
                    <a:pt x="208" y="194"/>
                  </a:cubicBezTo>
                  <a:cubicBezTo>
                    <a:pt x="206" y="191"/>
                    <a:pt x="191" y="190"/>
                    <a:pt x="187" y="190"/>
                  </a:cubicBezTo>
                  <a:cubicBezTo>
                    <a:pt x="186" y="186"/>
                    <a:pt x="190" y="184"/>
                    <a:pt x="191" y="180"/>
                  </a:cubicBezTo>
                  <a:cubicBezTo>
                    <a:pt x="192" y="177"/>
                    <a:pt x="190" y="173"/>
                    <a:pt x="192" y="170"/>
                  </a:cubicBezTo>
                  <a:cubicBezTo>
                    <a:pt x="192" y="170"/>
                    <a:pt x="196" y="167"/>
                    <a:pt x="196" y="167"/>
                  </a:cubicBezTo>
                  <a:cubicBezTo>
                    <a:pt x="197" y="160"/>
                    <a:pt x="185" y="162"/>
                    <a:pt x="181" y="160"/>
                  </a:cubicBezTo>
                  <a:cubicBezTo>
                    <a:pt x="177" y="156"/>
                    <a:pt x="181" y="147"/>
                    <a:pt x="175" y="146"/>
                  </a:cubicBezTo>
                  <a:cubicBezTo>
                    <a:pt x="177" y="140"/>
                    <a:pt x="169" y="136"/>
                    <a:pt x="177" y="134"/>
                  </a:cubicBezTo>
                  <a:cubicBezTo>
                    <a:pt x="175" y="131"/>
                    <a:pt x="166" y="132"/>
                    <a:pt x="162" y="133"/>
                  </a:cubicBezTo>
                  <a:cubicBezTo>
                    <a:pt x="155" y="133"/>
                    <a:pt x="149" y="140"/>
                    <a:pt x="143" y="138"/>
                  </a:cubicBezTo>
                  <a:cubicBezTo>
                    <a:pt x="144" y="134"/>
                    <a:pt x="149" y="131"/>
                    <a:pt x="146" y="125"/>
                  </a:cubicBezTo>
                  <a:cubicBezTo>
                    <a:pt x="145" y="122"/>
                    <a:pt x="138" y="111"/>
                    <a:pt x="148" y="112"/>
                  </a:cubicBezTo>
                  <a:cubicBezTo>
                    <a:pt x="149" y="108"/>
                    <a:pt x="148" y="103"/>
                    <a:pt x="149" y="99"/>
                  </a:cubicBezTo>
                  <a:cubicBezTo>
                    <a:pt x="157" y="101"/>
                    <a:pt x="159" y="96"/>
                    <a:pt x="160" y="89"/>
                  </a:cubicBezTo>
                  <a:cubicBezTo>
                    <a:pt x="164" y="89"/>
                    <a:pt x="169" y="88"/>
                    <a:pt x="170" y="84"/>
                  </a:cubicBezTo>
                  <a:cubicBezTo>
                    <a:pt x="175" y="83"/>
                    <a:pt x="169" y="77"/>
                    <a:pt x="170" y="73"/>
                  </a:cubicBezTo>
                  <a:cubicBezTo>
                    <a:pt x="177" y="74"/>
                    <a:pt x="176" y="53"/>
                    <a:pt x="175" y="48"/>
                  </a:cubicBezTo>
                  <a:cubicBezTo>
                    <a:pt x="175" y="43"/>
                    <a:pt x="176" y="36"/>
                    <a:pt x="173" y="31"/>
                  </a:cubicBezTo>
                  <a:cubicBezTo>
                    <a:pt x="169" y="24"/>
                    <a:pt x="164" y="33"/>
                    <a:pt x="161" y="23"/>
                  </a:cubicBezTo>
                  <a:cubicBezTo>
                    <a:pt x="159" y="16"/>
                    <a:pt x="160" y="13"/>
                    <a:pt x="154" y="7"/>
                  </a:cubicBezTo>
                  <a:cubicBezTo>
                    <a:pt x="148" y="3"/>
                    <a:pt x="144" y="0"/>
                    <a:pt x="140" y="8"/>
                  </a:cubicBezTo>
                  <a:cubicBezTo>
                    <a:pt x="139" y="8"/>
                    <a:pt x="138" y="7"/>
                    <a:pt x="137" y="7"/>
                  </a:cubicBezTo>
                  <a:cubicBezTo>
                    <a:pt x="138" y="11"/>
                    <a:pt x="138" y="16"/>
                    <a:pt x="135" y="19"/>
                  </a:cubicBezTo>
                  <a:cubicBezTo>
                    <a:pt x="133" y="22"/>
                    <a:pt x="125" y="27"/>
                    <a:pt x="125" y="30"/>
                  </a:cubicBezTo>
                  <a:cubicBezTo>
                    <a:pt x="124" y="32"/>
                    <a:pt x="130" y="39"/>
                    <a:pt x="131" y="43"/>
                  </a:cubicBezTo>
                  <a:cubicBezTo>
                    <a:pt x="122" y="43"/>
                    <a:pt x="117" y="35"/>
                    <a:pt x="109" y="37"/>
                  </a:cubicBezTo>
                  <a:cubicBezTo>
                    <a:pt x="102" y="39"/>
                    <a:pt x="97" y="48"/>
                    <a:pt x="91" y="52"/>
                  </a:cubicBezTo>
                  <a:cubicBezTo>
                    <a:pt x="86" y="56"/>
                    <a:pt x="80" y="56"/>
                    <a:pt x="77" y="63"/>
                  </a:cubicBezTo>
                  <a:cubicBezTo>
                    <a:pt x="75" y="70"/>
                    <a:pt x="80" y="75"/>
                    <a:pt x="76" y="82"/>
                  </a:cubicBezTo>
                  <a:cubicBezTo>
                    <a:pt x="74" y="85"/>
                    <a:pt x="57" y="101"/>
                    <a:pt x="69" y="101"/>
                  </a:cubicBezTo>
                  <a:cubicBezTo>
                    <a:pt x="69" y="107"/>
                    <a:pt x="64" y="111"/>
                    <a:pt x="62" y="116"/>
                  </a:cubicBezTo>
                  <a:cubicBezTo>
                    <a:pt x="59" y="121"/>
                    <a:pt x="59" y="127"/>
                    <a:pt x="56" y="132"/>
                  </a:cubicBezTo>
                  <a:cubicBezTo>
                    <a:pt x="52" y="138"/>
                    <a:pt x="50" y="139"/>
                    <a:pt x="44" y="137"/>
                  </a:cubicBezTo>
                  <a:cubicBezTo>
                    <a:pt x="39" y="137"/>
                    <a:pt x="34" y="132"/>
                    <a:pt x="31" y="136"/>
                  </a:cubicBezTo>
                  <a:cubicBezTo>
                    <a:pt x="38" y="139"/>
                    <a:pt x="35" y="165"/>
                    <a:pt x="26" y="166"/>
                  </a:cubicBezTo>
                  <a:cubicBezTo>
                    <a:pt x="26" y="172"/>
                    <a:pt x="28" y="180"/>
                    <a:pt x="27" y="185"/>
                  </a:cubicBezTo>
                  <a:cubicBezTo>
                    <a:pt x="26" y="193"/>
                    <a:pt x="20" y="190"/>
                    <a:pt x="13" y="191"/>
                  </a:cubicBezTo>
                  <a:cubicBezTo>
                    <a:pt x="11" y="196"/>
                    <a:pt x="14" y="206"/>
                    <a:pt x="13" y="212"/>
                  </a:cubicBezTo>
                  <a:cubicBezTo>
                    <a:pt x="7" y="211"/>
                    <a:pt x="3" y="207"/>
                    <a:pt x="0" y="216"/>
                  </a:cubicBezTo>
                  <a:cubicBezTo>
                    <a:pt x="0" y="218"/>
                    <a:pt x="0" y="220"/>
                    <a:pt x="0" y="222"/>
                  </a:cubicBezTo>
                  <a:cubicBezTo>
                    <a:pt x="0" y="223"/>
                    <a:pt x="0" y="224"/>
                    <a:pt x="1" y="225"/>
                  </a:cubicBezTo>
                  <a:cubicBezTo>
                    <a:pt x="5" y="229"/>
                    <a:pt x="10" y="230"/>
                    <a:pt x="13" y="236"/>
                  </a:cubicBezTo>
                  <a:cubicBezTo>
                    <a:pt x="17" y="242"/>
                    <a:pt x="19" y="252"/>
                    <a:pt x="25" y="256"/>
                  </a:cubicBezTo>
                  <a:cubicBezTo>
                    <a:pt x="25" y="254"/>
                    <a:pt x="27" y="253"/>
                    <a:pt x="27" y="251"/>
                  </a:cubicBezTo>
                  <a:cubicBezTo>
                    <a:pt x="37" y="250"/>
                    <a:pt x="35" y="262"/>
                    <a:pt x="36" y="267"/>
                  </a:cubicBezTo>
                  <a:cubicBezTo>
                    <a:pt x="38" y="280"/>
                    <a:pt x="52" y="281"/>
                    <a:pt x="56" y="292"/>
                  </a:cubicBezTo>
                  <a:cubicBezTo>
                    <a:pt x="57" y="296"/>
                    <a:pt x="55" y="300"/>
                    <a:pt x="56" y="303"/>
                  </a:cubicBezTo>
                  <a:cubicBezTo>
                    <a:pt x="57" y="311"/>
                    <a:pt x="64" y="316"/>
                    <a:pt x="64" y="324"/>
                  </a:cubicBezTo>
                  <a:cubicBezTo>
                    <a:pt x="64" y="332"/>
                    <a:pt x="60" y="342"/>
                    <a:pt x="58" y="349"/>
                  </a:cubicBezTo>
                  <a:cubicBezTo>
                    <a:pt x="57" y="353"/>
                    <a:pt x="54" y="358"/>
                    <a:pt x="55" y="362"/>
                  </a:cubicBezTo>
                  <a:cubicBezTo>
                    <a:pt x="58" y="366"/>
                    <a:pt x="62" y="365"/>
                    <a:pt x="67" y="366"/>
                  </a:cubicBezTo>
                  <a:cubicBezTo>
                    <a:pt x="70" y="367"/>
                    <a:pt x="72" y="368"/>
                    <a:pt x="75" y="368"/>
                  </a:cubicBezTo>
                  <a:cubicBezTo>
                    <a:pt x="76" y="368"/>
                    <a:pt x="78" y="366"/>
                    <a:pt x="80" y="366"/>
                  </a:cubicBezTo>
                  <a:cubicBezTo>
                    <a:pt x="82" y="367"/>
                    <a:pt x="81" y="371"/>
                    <a:pt x="85" y="371"/>
                  </a:cubicBezTo>
                  <a:cubicBezTo>
                    <a:pt x="87" y="372"/>
                    <a:pt x="90" y="370"/>
                    <a:pt x="91" y="368"/>
                  </a:cubicBezTo>
                  <a:cubicBezTo>
                    <a:pt x="92" y="367"/>
                    <a:pt x="91" y="363"/>
                    <a:pt x="93" y="361"/>
                  </a:cubicBezTo>
                  <a:cubicBezTo>
                    <a:pt x="95" y="360"/>
                    <a:pt x="98" y="361"/>
                    <a:pt x="99" y="360"/>
                  </a:cubicBezTo>
                  <a:cubicBezTo>
                    <a:pt x="101" y="358"/>
                    <a:pt x="102" y="355"/>
                    <a:pt x="104" y="354"/>
                  </a:cubicBezTo>
                  <a:cubicBezTo>
                    <a:pt x="106" y="353"/>
                    <a:pt x="109" y="353"/>
                    <a:pt x="111" y="352"/>
                  </a:cubicBezTo>
                  <a:cubicBezTo>
                    <a:pt x="110" y="347"/>
                    <a:pt x="119" y="347"/>
                    <a:pt x="119" y="352"/>
                  </a:cubicBezTo>
                  <a:cubicBezTo>
                    <a:pt x="122" y="352"/>
                    <a:pt x="127" y="353"/>
                    <a:pt x="129" y="351"/>
                  </a:cubicBezTo>
                  <a:cubicBezTo>
                    <a:pt x="131" y="349"/>
                    <a:pt x="129" y="345"/>
                    <a:pt x="130" y="342"/>
                  </a:cubicBezTo>
                  <a:cubicBezTo>
                    <a:pt x="135" y="334"/>
                    <a:pt x="138" y="350"/>
                    <a:pt x="140" y="354"/>
                  </a:cubicBezTo>
                  <a:cubicBezTo>
                    <a:pt x="143" y="360"/>
                    <a:pt x="146" y="364"/>
                    <a:pt x="148" y="369"/>
                  </a:cubicBezTo>
                  <a:cubicBezTo>
                    <a:pt x="152" y="381"/>
                    <a:pt x="154" y="396"/>
                    <a:pt x="155" y="408"/>
                  </a:cubicBezTo>
                  <a:cubicBezTo>
                    <a:pt x="155" y="415"/>
                    <a:pt x="156" y="422"/>
                    <a:pt x="158" y="429"/>
                  </a:cubicBezTo>
                  <a:cubicBezTo>
                    <a:pt x="165" y="426"/>
                    <a:pt x="170" y="442"/>
                    <a:pt x="171" y="447"/>
                  </a:cubicBezTo>
                  <a:cubicBezTo>
                    <a:pt x="172" y="451"/>
                    <a:pt x="166" y="476"/>
                    <a:pt x="169" y="477"/>
                  </a:cubicBezTo>
                  <a:cubicBezTo>
                    <a:pt x="169" y="477"/>
                    <a:pt x="170" y="477"/>
                    <a:pt x="171" y="477"/>
                  </a:cubicBezTo>
                  <a:cubicBezTo>
                    <a:pt x="173" y="484"/>
                    <a:pt x="175" y="489"/>
                    <a:pt x="173" y="497"/>
                  </a:cubicBezTo>
                  <a:cubicBezTo>
                    <a:pt x="173" y="500"/>
                    <a:pt x="169" y="502"/>
                    <a:pt x="169" y="504"/>
                  </a:cubicBezTo>
                  <a:cubicBezTo>
                    <a:pt x="168" y="509"/>
                    <a:pt x="172" y="512"/>
                    <a:pt x="172" y="517"/>
                  </a:cubicBezTo>
                  <a:cubicBezTo>
                    <a:pt x="172" y="518"/>
                    <a:pt x="170" y="521"/>
                    <a:pt x="170" y="523"/>
                  </a:cubicBezTo>
                  <a:cubicBezTo>
                    <a:pt x="170" y="523"/>
                    <a:pt x="170" y="524"/>
                    <a:pt x="170" y="524"/>
                  </a:cubicBezTo>
                  <a:cubicBezTo>
                    <a:pt x="174" y="522"/>
                    <a:pt x="174" y="517"/>
                    <a:pt x="176" y="512"/>
                  </a:cubicBezTo>
                  <a:cubicBezTo>
                    <a:pt x="180" y="503"/>
                    <a:pt x="188" y="497"/>
                    <a:pt x="192" y="489"/>
                  </a:cubicBezTo>
                  <a:cubicBezTo>
                    <a:pt x="196" y="479"/>
                    <a:pt x="197" y="472"/>
                    <a:pt x="195" y="462"/>
                  </a:cubicBezTo>
                  <a:cubicBezTo>
                    <a:pt x="193" y="456"/>
                    <a:pt x="189" y="453"/>
                    <a:pt x="187" y="448"/>
                  </a:cubicBezTo>
                  <a:cubicBezTo>
                    <a:pt x="185" y="441"/>
                    <a:pt x="188" y="434"/>
                    <a:pt x="186" y="428"/>
                  </a:cubicBezTo>
                  <a:cubicBezTo>
                    <a:pt x="182" y="411"/>
                    <a:pt x="160" y="402"/>
                    <a:pt x="161" y="383"/>
                  </a:cubicBezTo>
                  <a:cubicBezTo>
                    <a:pt x="171" y="383"/>
                    <a:pt x="171" y="375"/>
                    <a:pt x="171" y="368"/>
                  </a:cubicBezTo>
                  <a:cubicBezTo>
                    <a:pt x="172" y="362"/>
                    <a:pt x="173" y="362"/>
                    <a:pt x="175" y="358"/>
                  </a:cubicBezTo>
                  <a:cubicBezTo>
                    <a:pt x="177" y="355"/>
                    <a:pt x="181" y="355"/>
                    <a:pt x="180" y="350"/>
                  </a:cubicBezTo>
                  <a:cubicBezTo>
                    <a:pt x="175" y="351"/>
                    <a:pt x="172" y="345"/>
                    <a:pt x="170" y="342"/>
                  </a:cubicBezTo>
                  <a:cubicBezTo>
                    <a:pt x="170" y="341"/>
                    <a:pt x="170" y="336"/>
                    <a:pt x="169" y="335"/>
                  </a:cubicBezTo>
                  <a:cubicBezTo>
                    <a:pt x="167" y="333"/>
                    <a:pt x="164" y="332"/>
                    <a:pt x="161" y="330"/>
                  </a:cubicBezTo>
                  <a:cubicBezTo>
                    <a:pt x="157" y="326"/>
                    <a:pt x="153" y="322"/>
                    <a:pt x="151" y="317"/>
                  </a:cubicBezTo>
                  <a:cubicBezTo>
                    <a:pt x="148" y="312"/>
                    <a:pt x="150" y="306"/>
                    <a:pt x="148" y="301"/>
                  </a:cubicBezTo>
                  <a:cubicBezTo>
                    <a:pt x="146" y="298"/>
                    <a:pt x="136" y="297"/>
                    <a:pt x="140" y="292"/>
                  </a:cubicBezTo>
                  <a:cubicBezTo>
                    <a:pt x="142" y="290"/>
                    <a:pt x="146" y="293"/>
                    <a:pt x="148" y="291"/>
                  </a:cubicBezTo>
                  <a:cubicBezTo>
                    <a:pt x="150" y="289"/>
                    <a:pt x="148" y="287"/>
                    <a:pt x="148" y="284"/>
                  </a:cubicBezTo>
                  <a:cubicBezTo>
                    <a:pt x="148" y="279"/>
                    <a:pt x="150" y="279"/>
                    <a:pt x="152" y="275"/>
                  </a:cubicBezTo>
                  <a:cubicBezTo>
                    <a:pt x="153" y="272"/>
                    <a:pt x="151" y="268"/>
                    <a:pt x="152" y="265"/>
                  </a:cubicBezTo>
                  <a:cubicBezTo>
                    <a:pt x="153" y="262"/>
                    <a:pt x="157" y="261"/>
                    <a:pt x="157" y="256"/>
                  </a:cubicBezTo>
                  <a:cubicBezTo>
                    <a:pt x="160" y="258"/>
                    <a:pt x="166" y="259"/>
                    <a:pt x="169" y="259"/>
                  </a:cubicBezTo>
                  <a:cubicBezTo>
                    <a:pt x="172" y="258"/>
                    <a:pt x="173" y="256"/>
                    <a:pt x="175" y="256"/>
                  </a:cubicBezTo>
                  <a:cubicBezTo>
                    <a:pt x="177" y="256"/>
                    <a:pt x="180" y="258"/>
                    <a:pt x="182" y="256"/>
                  </a:cubicBezTo>
                  <a:cubicBezTo>
                    <a:pt x="187" y="253"/>
                    <a:pt x="180" y="248"/>
                    <a:pt x="188" y="247"/>
                  </a:cubicBezTo>
                  <a:cubicBezTo>
                    <a:pt x="192" y="247"/>
                    <a:pt x="199" y="250"/>
                    <a:pt x="197" y="242"/>
                  </a:cubicBezTo>
                  <a:cubicBezTo>
                    <a:pt x="196" y="241"/>
                    <a:pt x="196" y="240"/>
                    <a:pt x="195" y="240"/>
                  </a:cubicBezTo>
                  <a:cubicBezTo>
                    <a:pt x="200" y="239"/>
                    <a:pt x="206" y="241"/>
                    <a:pt x="210" y="239"/>
                  </a:cubicBezTo>
                  <a:cubicBezTo>
                    <a:pt x="212" y="237"/>
                    <a:pt x="211" y="239"/>
                    <a:pt x="214" y="237"/>
                  </a:cubicBezTo>
                  <a:cubicBezTo>
                    <a:pt x="215" y="234"/>
                    <a:pt x="215" y="231"/>
                    <a:pt x="218" y="229"/>
                  </a:cubicBezTo>
                  <a:cubicBezTo>
                    <a:pt x="218" y="228"/>
                    <a:pt x="223" y="228"/>
                    <a:pt x="223" y="227"/>
                  </a:cubicBezTo>
                  <a:cubicBezTo>
                    <a:pt x="225" y="226"/>
                    <a:pt x="223" y="224"/>
                    <a:pt x="224" y="222"/>
                  </a:cubicBezTo>
                  <a:cubicBezTo>
                    <a:pt x="228" y="214"/>
                    <a:pt x="234" y="213"/>
                    <a:pt x="240" y="208"/>
                  </a:cubicBezTo>
                  <a:cubicBezTo>
                    <a:pt x="240" y="207"/>
                    <a:pt x="239" y="205"/>
                    <a:pt x="238" y="20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5" name="Freeform 520"/>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6" name="Freeform 521"/>
            <p:cNvSpPr>
              <a:spLocks/>
            </p:cNvSpPr>
            <p:nvPr/>
          </p:nvSpPr>
          <p:spPr bwMode="auto">
            <a:xfrm>
              <a:off x="-2825750" y="5597525"/>
              <a:ext cx="476250" cy="604838"/>
            </a:xfrm>
            <a:custGeom>
              <a:avLst/>
              <a:gdLst>
                <a:gd name="T0" fmla="*/ 115 w 127"/>
                <a:gd name="T1" fmla="*/ 85 h 161"/>
                <a:gd name="T2" fmla="*/ 105 w 127"/>
                <a:gd name="T3" fmla="*/ 82 h 161"/>
                <a:gd name="T4" fmla="*/ 99 w 127"/>
                <a:gd name="T5" fmla="*/ 103 h 161"/>
                <a:gd name="T6" fmla="*/ 91 w 127"/>
                <a:gd name="T7" fmla="*/ 74 h 161"/>
                <a:gd name="T8" fmla="*/ 109 w 127"/>
                <a:gd name="T9" fmla="*/ 66 h 161"/>
                <a:gd name="T10" fmla="*/ 115 w 127"/>
                <a:gd name="T11" fmla="*/ 50 h 161"/>
                <a:gd name="T12" fmla="*/ 121 w 127"/>
                <a:gd name="T13" fmla="*/ 51 h 161"/>
                <a:gd name="T14" fmla="*/ 53 w 127"/>
                <a:gd name="T15" fmla="*/ 36 h 161"/>
                <a:gd name="T16" fmla="*/ 50 w 127"/>
                <a:gd name="T17" fmla="*/ 23 h 161"/>
                <a:gd name="T18" fmla="*/ 47 w 127"/>
                <a:gd name="T19" fmla="*/ 15 h 161"/>
                <a:gd name="T20" fmla="*/ 41 w 127"/>
                <a:gd name="T21" fmla="*/ 16 h 161"/>
                <a:gd name="T22" fmla="*/ 28 w 127"/>
                <a:gd name="T23" fmla="*/ 7 h 161"/>
                <a:gd name="T24" fmla="*/ 21 w 127"/>
                <a:gd name="T25" fmla="*/ 5 h 161"/>
                <a:gd name="T26" fmla="*/ 14 w 127"/>
                <a:gd name="T27" fmla="*/ 0 h 161"/>
                <a:gd name="T28" fmla="*/ 7 w 127"/>
                <a:gd name="T29" fmla="*/ 21 h 161"/>
                <a:gd name="T30" fmla="*/ 21 w 127"/>
                <a:gd name="T31" fmla="*/ 33 h 161"/>
                <a:gd name="T32" fmla="*/ 11 w 127"/>
                <a:gd name="T33" fmla="*/ 44 h 161"/>
                <a:gd name="T34" fmla="*/ 4 w 127"/>
                <a:gd name="T35" fmla="*/ 57 h 161"/>
                <a:gd name="T36" fmla="*/ 17 w 127"/>
                <a:gd name="T37" fmla="*/ 64 h 161"/>
                <a:gd name="T38" fmla="*/ 18 w 127"/>
                <a:gd name="T39" fmla="*/ 77 h 161"/>
                <a:gd name="T40" fmla="*/ 20 w 127"/>
                <a:gd name="T41" fmla="*/ 84 h 161"/>
                <a:gd name="T42" fmla="*/ 19 w 127"/>
                <a:gd name="T43" fmla="*/ 92 h 161"/>
                <a:gd name="T44" fmla="*/ 24 w 127"/>
                <a:gd name="T45" fmla="*/ 97 h 161"/>
                <a:gd name="T46" fmla="*/ 24 w 127"/>
                <a:gd name="T47" fmla="*/ 104 h 161"/>
                <a:gd name="T48" fmla="*/ 27 w 127"/>
                <a:gd name="T49" fmla="*/ 120 h 161"/>
                <a:gd name="T50" fmla="*/ 29 w 127"/>
                <a:gd name="T51" fmla="*/ 134 h 161"/>
                <a:gd name="T52" fmla="*/ 31 w 127"/>
                <a:gd name="T53" fmla="*/ 140 h 161"/>
                <a:gd name="T54" fmla="*/ 53 w 127"/>
                <a:gd name="T55" fmla="*/ 136 h 161"/>
                <a:gd name="T56" fmla="*/ 62 w 127"/>
                <a:gd name="T57" fmla="*/ 137 h 161"/>
                <a:gd name="T58" fmla="*/ 72 w 127"/>
                <a:gd name="T59" fmla="*/ 133 h 161"/>
                <a:gd name="T60" fmla="*/ 82 w 127"/>
                <a:gd name="T61" fmla="*/ 124 h 161"/>
                <a:gd name="T62" fmla="*/ 102 w 127"/>
                <a:gd name="T63" fmla="*/ 132 h 161"/>
                <a:gd name="T64" fmla="*/ 106 w 127"/>
                <a:gd name="T65" fmla="*/ 147 h 161"/>
                <a:gd name="T66" fmla="*/ 112 w 127"/>
                <a:gd name="T67" fmla="*/ 161 h 161"/>
                <a:gd name="T68" fmla="*/ 112 w 127"/>
                <a:gd name="T69" fmla="*/ 155 h 161"/>
                <a:gd name="T70" fmla="*/ 125 w 127"/>
                <a:gd name="T71" fmla="*/ 151 h 161"/>
                <a:gd name="T72" fmla="*/ 125 w 127"/>
                <a:gd name="T73" fmla="*/ 130 h 161"/>
                <a:gd name="T74" fmla="*/ 125 w 127"/>
                <a:gd name="T75" fmla="*/ 130 h 161"/>
                <a:gd name="T76" fmla="*/ 118 w 127"/>
                <a:gd name="T77" fmla="*/ 98 h 161"/>
                <a:gd name="T78" fmla="*/ 115 w 127"/>
                <a:gd name="T79"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61">
                  <a:moveTo>
                    <a:pt x="115" y="85"/>
                  </a:moveTo>
                  <a:cubicBezTo>
                    <a:pt x="115" y="86"/>
                    <a:pt x="103" y="82"/>
                    <a:pt x="105" y="82"/>
                  </a:cubicBezTo>
                  <a:cubicBezTo>
                    <a:pt x="97" y="84"/>
                    <a:pt x="102" y="97"/>
                    <a:pt x="99" y="103"/>
                  </a:cubicBezTo>
                  <a:cubicBezTo>
                    <a:pt x="88" y="104"/>
                    <a:pt x="86" y="81"/>
                    <a:pt x="91" y="74"/>
                  </a:cubicBezTo>
                  <a:cubicBezTo>
                    <a:pt x="95" y="69"/>
                    <a:pt x="104" y="70"/>
                    <a:pt x="109" y="66"/>
                  </a:cubicBezTo>
                  <a:cubicBezTo>
                    <a:pt x="112" y="63"/>
                    <a:pt x="114" y="55"/>
                    <a:pt x="115" y="50"/>
                  </a:cubicBezTo>
                  <a:cubicBezTo>
                    <a:pt x="117" y="51"/>
                    <a:pt x="119" y="50"/>
                    <a:pt x="121" y="51"/>
                  </a:cubicBezTo>
                  <a:cubicBezTo>
                    <a:pt x="127" y="34"/>
                    <a:pt x="60" y="44"/>
                    <a:pt x="53" y="36"/>
                  </a:cubicBezTo>
                  <a:cubicBezTo>
                    <a:pt x="49" y="32"/>
                    <a:pt x="51" y="27"/>
                    <a:pt x="50" y="23"/>
                  </a:cubicBezTo>
                  <a:cubicBezTo>
                    <a:pt x="50" y="21"/>
                    <a:pt x="48" y="16"/>
                    <a:pt x="47" y="15"/>
                  </a:cubicBezTo>
                  <a:cubicBezTo>
                    <a:pt x="44" y="13"/>
                    <a:pt x="44" y="16"/>
                    <a:pt x="41" y="16"/>
                  </a:cubicBezTo>
                  <a:cubicBezTo>
                    <a:pt x="35" y="14"/>
                    <a:pt x="33" y="10"/>
                    <a:pt x="28" y="7"/>
                  </a:cubicBezTo>
                  <a:cubicBezTo>
                    <a:pt x="27" y="7"/>
                    <a:pt x="23" y="6"/>
                    <a:pt x="21" y="5"/>
                  </a:cubicBezTo>
                  <a:cubicBezTo>
                    <a:pt x="18" y="3"/>
                    <a:pt x="17" y="1"/>
                    <a:pt x="14" y="0"/>
                  </a:cubicBezTo>
                  <a:cubicBezTo>
                    <a:pt x="15" y="12"/>
                    <a:pt x="0" y="11"/>
                    <a:pt x="7" y="21"/>
                  </a:cubicBezTo>
                  <a:cubicBezTo>
                    <a:pt x="10" y="25"/>
                    <a:pt x="20" y="29"/>
                    <a:pt x="21" y="33"/>
                  </a:cubicBezTo>
                  <a:cubicBezTo>
                    <a:pt x="21" y="37"/>
                    <a:pt x="14" y="42"/>
                    <a:pt x="11" y="44"/>
                  </a:cubicBezTo>
                  <a:cubicBezTo>
                    <a:pt x="7" y="48"/>
                    <a:pt x="2" y="50"/>
                    <a:pt x="4" y="57"/>
                  </a:cubicBezTo>
                  <a:cubicBezTo>
                    <a:pt x="7" y="63"/>
                    <a:pt x="13" y="60"/>
                    <a:pt x="17" y="64"/>
                  </a:cubicBezTo>
                  <a:cubicBezTo>
                    <a:pt x="21" y="68"/>
                    <a:pt x="17" y="72"/>
                    <a:pt x="18" y="77"/>
                  </a:cubicBezTo>
                  <a:cubicBezTo>
                    <a:pt x="18" y="80"/>
                    <a:pt x="19" y="82"/>
                    <a:pt x="20" y="84"/>
                  </a:cubicBezTo>
                  <a:cubicBezTo>
                    <a:pt x="20" y="86"/>
                    <a:pt x="19" y="89"/>
                    <a:pt x="19" y="92"/>
                  </a:cubicBezTo>
                  <a:cubicBezTo>
                    <a:pt x="20" y="94"/>
                    <a:pt x="24" y="96"/>
                    <a:pt x="24" y="97"/>
                  </a:cubicBezTo>
                  <a:cubicBezTo>
                    <a:pt x="25" y="99"/>
                    <a:pt x="24" y="102"/>
                    <a:pt x="24" y="104"/>
                  </a:cubicBezTo>
                  <a:cubicBezTo>
                    <a:pt x="25" y="110"/>
                    <a:pt x="26" y="115"/>
                    <a:pt x="27" y="120"/>
                  </a:cubicBezTo>
                  <a:cubicBezTo>
                    <a:pt x="28" y="125"/>
                    <a:pt x="28" y="129"/>
                    <a:pt x="29" y="134"/>
                  </a:cubicBezTo>
                  <a:cubicBezTo>
                    <a:pt x="29" y="136"/>
                    <a:pt x="30" y="138"/>
                    <a:pt x="31" y="140"/>
                  </a:cubicBezTo>
                  <a:cubicBezTo>
                    <a:pt x="38" y="137"/>
                    <a:pt x="46" y="135"/>
                    <a:pt x="53" y="136"/>
                  </a:cubicBezTo>
                  <a:cubicBezTo>
                    <a:pt x="57" y="136"/>
                    <a:pt x="57" y="138"/>
                    <a:pt x="62" y="137"/>
                  </a:cubicBezTo>
                  <a:cubicBezTo>
                    <a:pt x="65" y="136"/>
                    <a:pt x="68" y="134"/>
                    <a:pt x="72" y="133"/>
                  </a:cubicBezTo>
                  <a:cubicBezTo>
                    <a:pt x="84" y="131"/>
                    <a:pt x="79" y="135"/>
                    <a:pt x="82" y="124"/>
                  </a:cubicBezTo>
                  <a:cubicBezTo>
                    <a:pt x="86" y="105"/>
                    <a:pt x="101" y="117"/>
                    <a:pt x="102" y="132"/>
                  </a:cubicBezTo>
                  <a:cubicBezTo>
                    <a:pt x="103" y="138"/>
                    <a:pt x="104" y="142"/>
                    <a:pt x="106" y="147"/>
                  </a:cubicBezTo>
                  <a:cubicBezTo>
                    <a:pt x="108" y="151"/>
                    <a:pt x="109" y="157"/>
                    <a:pt x="112" y="161"/>
                  </a:cubicBezTo>
                  <a:cubicBezTo>
                    <a:pt x="112" y="159"/>
                    <a:pt x="112" y="157"/>
                    <a:pt x="112" y="155"/>
                  </a:cubicBezTo>
                  <a:cubicBezTo>
                    <a:pt x="115" y="146"/>
                    <a:pt x="119" y="150"/>
                    <a:pt x="125" y="151"/>
                  </a:cubicBezTo>
                  <a:cubicBezTo>
                    <a:pt x="126" y="145"/>
                    <a:pt x="123" y="135"/>
                    <a:pt x="125" y="130"/>
                  </a:cubicBezTo>
                  <a:cubicBezTo>
                    <a:pt x="125" y="130"/>
                    <a:pt x="125" y="130"/>
                    <a:pt x="125" y="130"/>
                  </a:cubicBezTo>
                  <a:cubicBezTo>
                    <a:pt x="121" y="120"/>
                    <a:pt x="120" y="108"/>
                    <a:pt x="118" y="98"/>
                  </a:cubicBezTo>
                  <a:cubicBezTo>
                    <a:pt x="117" y="95"/>
                    <a:pt x="117" y="87"/>
                    <a:pt x="115" y="8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7" name="Freeform 522"/>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8" name="Freeform 523"/>
            <p:cNvSpPr>
              <a:spLocks/>
            </p:cNvSpPr>
            <p:nvPr/>
          </p:nvSpPr>
          <p:spPr bwMode="auto">
            <a:xfrm>
              <a:off x="-3624262" y="5156200"/>
              <a:ext cx="839788" cy="482600"/>
            </a:xfrm>
            <a:custGeom>
              <a:avLst/>
              <a:gdLst>
                <a:gd name="T0" fmla="*/ 10 w 224"/>
                <a:gd name="T1" fmla="*/ 18 h 129"/>
                <a:gd name="T2" fmla="*/ 7 w 224"/>
                <a:gd name="T3" fmla="*/ 37 h 129"/>
                <a:gd name="T4" fmla="*/ 11 w 224"/>
                <a:gd name="T5" fmla="*/ 53 h 129"/>
                <a:gd name="T6" fmla="*/ 31 w 224"/>
                <a:gd name="T7" fmla="*/ 63 h 129"/>
                <a:gd name="T8" fmla="*/ 51 w 224"/>
                <a:gd name="T9" fmla="*/ 76 h 129"/>
                <a:gd name="T10" fmla="*/ 72 w 224"/>
                <a:gd name="T11" fmla="*/ 84 h 129"/>
                <a:gd name="T12" fmla="*/ 91 w 224"/>
                <a:gd name="T13" fmla="*/ 93 h 129"/>
                <a:gd name="T14" fmla="*/ 108 w 224"/>
                <a:gd name="T15" fmla="*/ 89 h 129"/>
                <a:gd name="T16" fmla="*/ 124 w 224"/>
                <a:gd name="T17" fmla="*/ 101 h 129"/>
                <a:gd name="T18" fmla="*/ 141 w 224"/>
                <a:gd name="T19" fmla="*/ 109 h 129"/>
                <a:gd name="T20" fmla="*/ 149 w 224"/>
                <a:gd name="T21" fmla="*/ 110 h 129"/>
                <a:gd name="T22" fmla="*/ 155 w 224"/>
                <a:gd name="T23" fmla="*/ 115 h 129"/>
                <a:gd name="T24" fmla="*/ 188 w 224"/>
                <a:gd name="T25" fmla="*/ 116 h 129"/>
                <a:gd name="T26" fmla="*/ 219 w 224"/>
                <a:gd name="T27" fmla="*/ 107 h 129"/>
                <a:gd name="T28" fmla="*/ 215 w 224"/>
                <a:gd name="T29" fmla="*/ 92 h 129"/>
                <a:gd name="T30" fmla="*/ 218 w 224"/>
                <a:gd name="T31" fmla="*/ 76 h 129"/>
                <a:gd name="T32" fmla="*/ 206 w 224"/>
                <a:gd name="T33" fmla="*/ 79 h 129"/>
                <a:gd name="T34" fmla="*/ 193 w 224"/>
                <a:gd name="T35" fmla="*/ 78 h 129"/>
                <a:gd name="T36" fmla="*/ 187 w 224"/>
                <a:gd name="T37" fmla="*/ 76 h 129"/>
                <a:gd name="T38" fmla="*/ 181 w 224"/>
                <a:gd name="T39" fmla="*/ 73 h 129"/>
                <a:gd name="T40" fmla="*/ 177 w 224"/>
                <a:gd name="T41" fmla="*/ 71 h 129"/>
                <a:gd name="T42" fmla="*/ 166 w 224"/>
                <a:gd name="T43" fmla="*/ 72 h 129"/>
                <a:gd name="T44" fmla="*/ 155 w 224"/>
                <a:gd name="T45" fmla="*/ 67 h 129"/>
                <a:gd name="T46" fmla="*/ 137 w 224"/>
                <a:gd name="T47" fmla="*/ 63 h 129"/>
                <a:gd name="T48" fmla="*/ 136 w 224"/>
                <a:gd name="T49" fmla="*/ 55 h 129"/>
                <a:gd name="T50" fmla="*/ 129 w 224"/>
                <a:gd name="T51" fmla="*/ 56 h 129"/>
                <a:gd name="T52" fmla="*/ 114 w 224"/>
                <a:gd name="T53" fmla="*/ 44 h 129"/>
                <a:gd name="T54" fmla="*/ 108 w 224"/>
                <a:gd name="T55" fmla="*/ 36 h 129"/>
                <a:gd name="T56" fmla="*/ 96 w 224"/>
                <a:gd name="T57" fmla="*/ 37 h 129"/>
                <a:gd name="T58" fmla="*/ 89 w 224"/>
                <a:gd name="T59" fmla="*/ 28 h 129"/>
                <a:gd name="T60" fmla="*/ 78 w 224"/>
                <a:gd name="T61" fmla="*/ 23 h 129"/>
                <a:gd name="T62" fmla="*/ 70 w 224"/>
                <a:gd name="T63" fmla="*/ 16 h 129"/>
                <a:gd name="T64" fmla="*/ 59 w 224"/>
                <a:gd name="T65" fmla="*/ 10 h 129"/>
                <a:gd name="T66" fmla="*/ 52 w 224"/>
                <a:gd name="T67" fmla="*/ 1 h 129"/>
                <a:gd name="T68" fmla="*/ 38 w 224"/>
                <a:gd name="T69" fmla="*/ 1 h 129"/>
                <a:gd name="T70" fmla="*/ 31 w 224"/>
                <a:gd name="T71" fmla="*/ 12 h 129"/>
                <a:gd name="T72" fmla="*/ 28 w 224"/>
                <a:gd name="T73" fmla="*/ 5 h 129"/>
                <a:gd name="T74" fmla="*/ 10 w 224"/>
                <a:gd name="T75"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129">
                  <a:moveTo>
                    <a:pt x="10" y="18"/>
                  </a:moveTo>
                  <a:cubicBezTo>
                    <a:pt x="7" y="22"/>
                    <a:pt x="8" y="33"/>
                    <a:pt x="7" y="37"/>
                  </a:cubicBezTo>
                  <a:cubicBezTo>
                    <a:pt x="3" y="49"/>
                    <a:pt x="0" y="46"/>
                    <a:pt x="11" y="53"/>
                  </a:cubicBezTo>
                  <a:cubicBezTo>
                    <a:pt x="17" y="57"/>
                    <a:pt x="25" y="59"/>
                    <a:pt x="31" y="63"/>
                  </a:cubicBezTo>
                  <a:cubicBezTo>
                    <a:pt x="38" y="68"/>
                    <a:pt x="42" y="73"/>
                    <a:pt x="51" y="76"/>
                  </a:cubicBezTo>
                  <a:cubicBezTo>
                    <a:pt x="57" y="78"/>
                    <a:pt x="65" y="80"/>
                    <a:pt x="72" y="84"/>
                  </a:cubicBezTo>
                  <a:cubicBezTo>
                    <a:pt x="78" y="86"/>
                    <a:pt x="83" y="92"/>
                    <a:pt x="91" y="93"/>
                  </a:cubicBezTo>
                  <a:cubicBezTo>
                    <a:pt x="94" y="93"/>
                    <a:pt x="104" y="88"/>
                    <a:pt x="108" y="89"/>
                  </a:cubicBezTo>
                  <a:cubicBezTo>
                    <a:pt x="115" y="90"/>
                    <a:pt x="126" y="92"/>
                    <a:pt x="124" y="101"/>
                  </a:cubicBezTo>
                  <a:cubicBezTo>
                    <a:pt x="131" y="101"/>
                    <a:pt x="135" y="107"/>
                    <a:pt x="141" y="109"/>
                  </a:cubicBezTo>
                  <a:cubicBezTo>
                    <a:pt x="144" y="110"/>
                    <a:pt x="147" y="109"/>
                    <a:pt x="149" y="110"/>
                  </a:cubicBezTo>
                  <a:cubicBezTo>
                    <a:pt x="152" y="111"/>
                    <a:pt x="152" y="114"/>
                    <a:pt x="155" y="115"/>
                  </a:cubicBezTo>
                  <a:cubicBezTo>
                    <a:pt x="164" y="117"/>
                    <a:pt x="179" y="123"/>
                    <a:pt x="188" y="116"/>
                  </a:cubicBezTo>
                  <a:cubicBezTo>
                    <a:pt x="193" y="129"/>
                    <a:pt x="224" y="124"/>
                    <a:pt x="219" y="107"/>
                  </a:cubicBezTo>
                  <a:cubicBezTo>
                    <a:pt x="217" y="100"/>
                    <a:pt x="213" y="100"/>
                    <a:pt x="215" y="92"/>
                  </a:cubicBezTo>
                  <a:cubicBezTo>
                    <a:pt x="215" y="87"/>
                    <a:pt x="219" y="81"/>
                    <a:pt x="218" y="76"/>
                  </a:cubicBezTo>
                  <a:cubicBezTo>
                    <a:pt x="214" y="77"/>
                    <a:pt x="209" y="79"/>
                    <a:pt x="206" y="79"/>
                  </a:cubicBezTo>
                  <a:cubicBezTo>
                    <a:pt x="202" y="79"/>
                    <a:pt x="197" y="79"/>
                    <a:pt x="193" y="78"/>
                  </a:cubicBezTo>
                  <a:cubicBezTo>
                    <a:pt x="191" y="77"/>
                    <a:pt x="189" y="76"/>
                    <a:pt x="187" y="76"/>
                  </a:cubicBezTo>
                  <a:cubicBezTo>
                    <a:pt x="185" y="75"/>
                    <a:pt x="183" y="75"/>
                    <a:pt x="181" y="73"/>
                  </a:cubicBezTo>
                  <a:cubicBezTo>
                    <a:pt x="179" y="73"/>
                    <a:pt x="179" y="71"/>
                    <a:pt x="177" y="71"/>
                  </a:cubicBezTo>
                  <a:cubicBezTo>
                    <a:pt x="174" y="79"/>
                    <a:pt x="170" y="74"/>
                    <a:pt x="166" y="72"/>
                  </a:cubicBezTo>
                  <a:cubicBezTo>
                    <a:pt x="168" y="86"/>
                    <a:pt x="157" y="69"/>
                    <a:pt x="155" y="67"/>
                  </a:cubicBezTo>
                  <a:cubicBezTo>
                    <a:pt x="150" y="63"/>
                    <a:pt x="139" y="69"/>
                    <a:pt x="137" y="63"/>
                  </a:cubicBezTo>
                  <a:cubicBezTo>
                    <a:pt x="136" y="59"/>
                    <a:pt x="143" y="56"/>
                    <a:pt x="136" y="55"/>
                  </a:cubicBezTo>
                  <a:cubicBezTo>
                    <a:pt x="134" y="55"/>
                    <a:pt x="133" y="58"/>
                    <a:pt x="129" y="56"/>
                  </a:cubicBezTo>
                  <a:cubicBezTo>
                    <a:pt x="125" y="54"/>
                    <a:pt x="117" y="48"/>
                    <a:pt x="114" y="44"/>
                  </a:cubicBezTo>
                  <a:cubicBezTo>
                    <a:pt x="111" y="41"/>
                    <a:pt x="113" y="37"/>
                    <a:pt x="108" y="36"/>
                  </a:cubicBezTo>
                  <a:cubicBezTo>
                    <a:pt x="103" y="34"/>
                    <a:pt x="101" y="39"/>
                    <a:pt x="96" y="37"/>
                  </a:cubicBezTo>
                  <a:cubicBezTo>
                    <a:pt x="93" y="36"/>
                    <a:pt x="91" y="30"/>
                    <a:pt x="89" y="28"/>
                  </a:cubicBezTo>
                  <a:cubicBezTo>
                    <a:pt x="85" y="24"/>
                    <a:pt x="83" y="24"/>
                    <a:pt x="78" y="23"/>
                  </a:cubicBezTo>
                  <a:cubicBezTo>
                    <a:pt x="74" y="21"/>
                    <a:pt x="73" y="19"/>
                    <a:pt x="70" y="16"/>
                  </a:cubicBezTo>
                  <a:cubicBezTo>
                    <a:pt x="67" y="13"/>
                    <a:pt x="62" y="13"/>
                    <a:pt x="59" y="10"/>
                  </a:cubicBezTo>
                  <a:cubicBezTo>
                    <a:pt x="56" y="7"/>
                    <a:pt x="57" y="3"/>
                    <a:pt x="52" y="1"/>
                  </a:cubicBezTo>
                  <a:cubicBezTo>
                    <a:pt x="48" y="0"/>
                    <a:pt x="42" y="1"/>
                    <a:pt x="38" y="1"/>
                  </a:cubicBezTo>
                  <a:cubicBezTo>
                    <a:pt x="38" y="5"/>
                    <a:pt x="36" y="13"/>
                    <a:pt x="31" y="12"/>
                  </a:cubicBezTo>
                  <a:cubicBezTo>
                    <a:pt x="28" y="11"/>
                    <a:pt x="29" y="7"/>
                    <a:pt x="28" y="5"/>
                  </a:cubicBezTo>
                  <a:cubicBezTo>
                    <a:pt x="22" y="11"/>
                    <a:pt x="13" y="13"/>
                    <a:pt x="10"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9" name="Freeform 524"/>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0" name="Freeform 525"/>
            <p:cNvSpPr>
              <a:spLocks/>
            </p:cNvSpPr>
            <p:nvPr/>
          </p:nvSpPr>
          <p:spPr bwMode="auto">
            <a:xfrm>
              <a:off x="-4783137" y="4559300"/>
              <a:ext cx="2894013" cy="2989263"/>
            </a:xfrm>
            <a:custGeom>
              <a:avLst/>
              <a:gdLst>
                <a:gd name="T0" fmla="*/ 747 w 772"/>
                <a:gd name="T1" fmla="*/ 201 h 797"/>
                <a:gd name="T2" fmla="*/ 716 w 772"/>
                <a:gd name="T3" fmla="*/ 198 h 797"/>
                <a:gd name="T4" fmla="*/ 661 w 772"/>
                <a:gd name="T5" fmla="*/ 220 h 797"/>
                <a:gd name="T6" fmla="*/ 621 w 772"/>
                <a:gd name="T7" fmla="*/ 236 h 797"/>
                <a:gd name="T8" fmla="*/ 615 w 772"/>
                <a:gd name="T9" fmla="*/ 267 h 797"/>
                <a:gd name="T10" fmla="*/ 571 w 772"/>
                <a:gd name="T11" fmla="*/ 270 h 797"/>
                <a:gd name="T12" fmla="*/ 527 w 772"/>
                <a:gd name="T13" fmla="*/ 235 h 797"/>
                <a:gd name="T14" fmla="*/ 497 w 772"/>
                <a:gd name="T15" fmla="*/ 275 h 797"/>
                <a:gd name="T16" fmla="*/ 433 w 772"/>
                <a:gd name="T17" fmla="*/ 260 h 797"/>
                <a:gd name="T18" fmla="*/ 360 w 772"/>
                <a:gd name="T19" fmla="*/ 235 h 797"/>
                <a:gd name="T20" fmla="*/ 319 w 772"/>
                <a:gd name="T21" fmla="*/ 177 h 797"/>
                <a:gd name="T22" fmla="*/ 316 w 772"/>
                <a:gd name="T23" fmla="*/ 154 h 797"/>
                <a:gd name="T24" fmla="*/ 288 w 772"/>
                <a:gd name="T25" fmla="*/ 130 h 797"/>
                <a:gd name="T26" fmla="*/ 277 w 772"/>
                <a:gd name="T27" fmla="*/ 110 h 797"/>
                <a:gd name="T28" fmla="*/ 278 w 772"/>
                <a:gd name="T29" fmla="*/ 97 h 797"/>
                <a:gd name="T30" fmla="*/ 292 w 772"/>
                <a:gd name="T31" fmla="*/ 80 h 797"/>
                <a:gd name="T32" fmla="*/ 278 w 772"/>
                <a:gd name="T33" fmla="*/ 31 h 797"/>
                <a:gd name="T34" fmla="*/ 226 w 772"/>
                <a:gd name="T35" fmla="*/ 17 h 797"/>
                <a:gd name="T36" fmla="*/ 145 w 772"/>
                <a:gd name="T37" fmla="*/ 32 h 797"/>
                <a:gd name="T38" fmla="*/ 152 w 772"/>
                <a:gd name="T39" fmla="*/ 61 h 797"/>
                <a:gd name="T40" fmla="*/ 185 w 772"/>
                <a:gd name="T41" fmla="*/ 100 h 797"/>
                <a:gd name="T42" fmla="*/ 132 w 772"/>
                <a:gd name="T43" fmla="*/ 172 h 797"/>
                <a:gd name="T44" fmla="*/ 101 w 772"/>
                <a:gd name="T45" fmla="*/ 223 h 797"/>
                <a:gd name="T46" fmla="*/ 69 w 772"/>
                <a:gd name="T47" fmla="*/ 240 h 797"/>
                <a:gd name="T48" fmla="*/ 41 w 772"/>
                <a:gd name="T49" fmla="*/ 244 h 797"/>
                <a:gd name="T50" fmla="*/ 47 w 772"/>
                <a:gd name="T51" fmla="*/ 280 h 797"/>
                <a:gd name="T52" fmla="*/ 60 w 772"/>
                <a:gd name="T53" fmla="*/ 312 h 797"/>
                <a:gd name="T54" fmla="*/ 65 w 772"/>
                <a:gd name="T55" fmla="*/ 343 h 797"/>
                <a:gd name="T56" fmla="*/ 6 w 772"/>
                <a:gd name="T57" fmla="*/ 358 h 797"/>
                <a:gd name="T58" fmla="*/ 51 w 772"/>
                <a:gd name="T59" fmla="*/ 376 h 797"/>
                <a:gd name="T60" fmla="*/ 20 w 772"/>
                <a:gd name="T61" fmla="*/ 396 h 797"/>
                <a:gd name="T62" fmla="*/ 101 w 772"/>
                <a:gd name="T63" fmla="*/ 430 h 797"/>
                <a:gd name="T64" fmla="*/ 123 w 772"/>
                <a:gd name="T65" fmla="*/ 525 h 797"/>
                <a:gd name="T66" fmla="*/ 155 w 772"/>
                <a:gd name="T67" fmla="*/ 612 h 797"/>
                <a:gd name="T68" fmla="*/ 193 w 772"/>
                <a:gd name="T69" fmla="*/ 704 h 797"/>
                <a:gd name="T70" fmla="*/ 245 w 772"/>
                <a:gd name="T71" fmla="*/ 794 h 797"/>
                <a:gd name="T72" fmla="*/ 293 w 772"/>
                <a:gd name="T73" fmla="*/ 736 h 797"/>
                <a:gd name="T74" fmla="*/ 322 w 772"/>
                <a:gd name="T75" fmla="*/ 651 h 797"/>
                <a:gd name="T76" fmla="*/ 332 w 772"/>
                <a:gd name="T77" fmla="*/ 588 h 797"/>
                <a:gd name="T78" fmla="*/ 379 w 772"/>
                <a:gd name="T79" fmla="*/ 543 h 797"/>
                <a:gd name="T80" fmla="*/ 426 w 772"/>
                <a:gd name="T81" fmla="*/ 508 h 797"/>
                <a:gd name="T82" fmla="*/ 496 w 772"/>
                <a:gd name="T83" fmla="*/ 449 h 797"/>
                <a:gd name="T84" fmla="*/ 525 w 772"/>
                <a:gd name="T85" fmla="*/ 421 h 797"/>
                <a:gd name="T86" fmla="*/ 546 w 772"/>
                <a:gd name="T87" fmla="*/ 381 h 797"/>
                <a:gd name="T88" fmla="*/ 540 w 772"/>
                <a:gd name="T89" fmla="*/ 354 h 797"/>
                <a:gd name="T90" fmla="*/ 543 w 772"/>
                <a:gd name="T91" fmla="*/ 310 h 797"/>
                <a:gd name="T92" fmla="*/ 550 w 772"/>
                <a:gd name="T93" fmla="*/ 284 h 797"/>
                <a:gd name="T94" fmla="*/ 575 w 772"/>
                <a:gd name="T95" fmla="*/ 313 h 797"/>
                <a:gd name="T96" fmla="*/ 613 w 772"/>
                <a:gd name="T97" fmla="*/ 351 h 797"/>
                <a:gd name="T98" fmla="*/ 640 w 772"/>
                <a:gd name="T99" fmla="*/ 375 h 797"/>
                <a:gd name="T100" fmla="*/ 665 w 772"/>
                <a:gd name="T101" fmla="*/ 352 h 797"/>
                <a:gd name="T102" fmla="*/ 703 w 772"/>
                <a:gd name="T103" fmla="*/ 317 h 797"/>
                <a:gd name="T104" fmla="*/ 743 w 772"/>
                <a:gd name="T105" fmla="*/ 253 h 797"/>
                <a:gd name="T106" fmla="*/ 771 w 772"/>
                <a:gd name="T107" fmla="*/ 22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97">
                  <a:moveTo>
                    <a:pt x="771" y="223"/>
                  </a:moveTo>
                  <a:cubicBezTo>
                    <a:pt x="769" y="223"/>
                    <a:pt x="766" y="222"/>
                    <a:pt x="763" y="221"/>
                  </a:cubicBezTo>
                  <a:cubicBezTo>
                    <a:pt x="759" y="219"/>
                    <a:pt x="756" y="215"/>
                    <a:pt x="751" y="216"/>
                  </a:cubicBezTo>
                  <a:cubicBezTo>
                    <a:pt x="753" y="209"/>
                    <a:pt x="751" y="207"/>
                    <a:pt x="747" y="201"/>
                  </a:cubicBezTo>
                  <a:cubicBezTo>
                    <a:pt x="746" y="200"/>
                    <a:pt x="745" y="200"/>
                    <a:pt x="744" y="199"/>
                  </a:cubicBezTo>
                  <a:cubicBezTo>
                    <a:pt x="743" y="198"/>
                    <a:pt x="745" y="196"/>
                    <a:pt x="744" y="195"/>
                  </a:cubicBezTo>
                  <a:cubicBezTo>
                    <a:pt x="742" y="192"/>
                    <a:pt x="740" y="192"/>
                    <a:pt x="736" y="192"/>
                  </a:cubicBezTo>
                  <a:cubicBezTo>
                    <a:pt x="729" y="192"/>
                    <a:pt x="723" y="198"/>
                    <a:pt x="716" y="198"/>
                  </a:cubicBezTo>
                  <a:cubicBezTo>
                    <a:pt x="709" y="199"/>
                    <a:pt x="703" y="191"/>
                    <a:pt x="697" y="195"/>
                  </a:cubicBezTo>
                  <a:cubicBezTo>
                    <a:pt x="693" y="197"/>
                    <a:pt x="694" y="200"/>
                    <a:pt x="691" y="204"/>
                  </a:cubicBezTo>
                  <a:cubicBezTo>
                    <a:pt x="685" y="211"/>
                    <a:pt x="675" y="206"/>
                    <a:pt x="668" y="209"/>
                  </a:cubicBezTo>
                  <a:cubicBezTo>
                    <a:pt x="664" y="211"/>
                    <a:pt x="664" y="216"/>
                    <a:pt x="661" y="220"/>
                  </a:cubicBezTo>
                  <a:cubicBezTo>
                    <a:pt x="658" y="223"/>
                    <a:pt x="652" y="224"/>
                    <a:pt x="649" y="227"/>
                  </a:cubicBezTo>
                  <a:cubicBezTo>
                    <a:pt x="647" y="229"/>
                    <a:pt x="649" y="234"/>
                    <a:pt x="646" y="236"/>
                  </a:cubicBezTo>
                  <a:cubicBezTo>
                    <a:pt x="645" y="238"/>
                    <a:pt x="638" y="240"/>
                    <a:pt x="636" y="240"/>
                  </a:cubicBezTo>
                  <a:cubicBezTo>
                    <a:pt x="629" y="241"/>
                    <a:pt x="625" y="239"/>
                    <a:pt x="621" y="236"/>
                  </a:cubicBezTo>
                  <a:cubicBezTo>
                    <a:pt x="621" y="238"/>
                    <a:pt x="620" y="239"/>
                    <a:pt x="620" y="242"/>
                  </a:cubicBezTo>
                  <a:cubicBezTo>
                    <a:pt x="621" y="251"/>
                    <a:pt x="623" y="245"/>
                    <a:pt x="627" y="249"/>
                  </a:cubicBezTo>
                  <a:cubicBezTo>
                    <a:pt x="631" y="253"/>
                    <a:pt x="632" y="263"/>
                    <a:pt x="629" y="265"/>
                  </a:cubicBezTo>
                  <a:cubicBezTo>
                    <a:pt x="623" y="270"/>
                    <a:pt x="619" y="266"/>
                    <a:pt x="615" y="267"/>
                  </a:cubicBezTo>
                  <a:cubicBezTo>
                    <a:pt x="610" y="267"/>
                    <a:pt x="605" y="269"/>
                    <a:pt x="600" y="269"/>
                  </a:cubicBezTo>
                  <a:cubicBezTo>
                    <a:pt x="595" y="269"/>
                    <a:pt x="588" y="267"/>
                    <a:pt x="585" y="267"/>
                  </a:cubicBezTo>
                  <a:cubicBezTo>
                    <a:pt x="583" y="267"/>
                    <a:pt x="582" y="271"/>
                    <a:pt x="579" y="271"/>
                  </a:cubicBezTo>
                  <a:cubicBezTo>
                    <a:pt x="576" y="272"/>
                    <a:pt x="574" y="271"/>
                    <a:pt x="571" y="270"/>
                  </a:cubicBezTo>
                  <a:cubicBezTo>
                    <a:pt x="562" y="269"/>
                    <a:pt x="548" y="267"/>
                    <a:pt x="544" y="259"/>
                  </a:cubicBezTo>
                  <a:cubicBezTo>
                    <a:pt x="541" y="252"/>
                    <a:pt x="546" y="242"/>
                    <a:pt x="546" y="235"/>
                  </a:cubicBezTo>
                  <a:cubicBezTo>
                    <a:pt x="544" y="233"/>
                    <a:pt x="542" y="230"/>
                    <a:pt x="540" y="231"/>
                  </a:cubicBezTo>
                  <a:cubicBezTo>
                    <a:pt x="535" y="231"/>
                    <a:pt x="531" y="234"/>
                    <a:pt x="527" y="235"/>
                  </a:cubicBezTo>
                  <a:cubicBezTo>
                    <a:pt x="527" y="235"/>
                    <a:pt x="527" y="235"/>
                    <a:pt x="527" y="235"/>
                  </a:cubicBezTo>
                  <a:cubicBezTo>
                    <a:pt x="528" y="240"/>
                    <a:pt x="524" y="246"/>
                    <a:pt x="524" y="251"/>
                  </a:cubicBezTo>
                  <a:cubicBezTo>
                    <a:pt x="522" y="259"/>
                    <a:pt x="526" y="259"/>
                    <a:pt x="528" y="266"/>
                  </a:cubicBezTo>
                  <a:cubicBezTo>
                    <a:pt x="533" y="283"/>
                    <a:pt x="502" y="288"/>
                    <a:pt x="497" y="275"/>
                  </a:cubicBezTo>
                  <a:cubicBezTo>
                    <a:pt x="488" y="282"/>
                    <a:pt x="473" y="276"/>
                    <a:pt x="464" y="274"/>
                  </a:cubicBezTo>
                  <a:cubicBezTo>
                    <a:pt x="461" y="273"/>
                    <a:pt x="461" y="270"/>
                    <a:pt x="458" y="269"/>
                  </a:cubicBezTo>
                  <a:cubicBezTo>
                    <a:pt x="456" y="268"/>
                    <a:pt x="453" y="269"/>
                    <a:pt x="450" y="268"/>
                  </a:cubicBezTo>
                  <a:cubicBezTo>
                    <a:pt x="444" y="266"/>
                    <a:pt x="440" y="260"/>
                    <a:pt x="433" y="260"/>
                  </a:cubicBezTo>
                  <a:cubicBezTo>
                    <a:pt x="435" y="251"/>
                    <a:pt x="424" y="249"/>
                    <a:pt x="417" y="248"/>
                  </a:cubicBezTo>
                  <a:cubicBezTo>
                    <a:pt x="413" y="247"/>
                    <a:pt x="403" y="252"/>
                    <a:pt x="400" y="252"/>
                  </a:cubicBezTo>
                  <a:cubicBezTo>
                    <a:pt x="392" y="251"/>
                    <a:pt x="387" y="245"/>
                    <a:pt x="381" y="243"/>
                  </a:cubicBezTo>
                  <a:cubicBezTo>
                    <a:pt x="374" y="239"/>
                    <a:pt x="366" y="237"/>
                    <a:pt x="360" y="235"/>
                  </a:cubicBezTo>
                  <a:cubicBezTo>
                    <a:pt x="351" y="232"/>
                    <a:pt x="347" y="227"/>
                    <a:pt x="340" y="222"/>
                  </a:cubicBezTo>
                  <a:cubicBezTo>
                    <a:pt x="334" y="218"/>
                    <a:pt x="326" y="216"/>
                    <a:pt x="320" y="212"/>
                  </a:cubicBezTo>
                  <a:cubicBezTo>
                    <a:pt x="309" y="205"/>
                    <a:pt x="312" y="208"/>
                    <a:pt x="316" y="196"/>
                  </a:cubicBezTo>
                  <a:cubicBezTo>
                    <a:pt x="317" y="192"/>
                    <a:pt x="316" y="181"/>
                    <a:pt x="319" y="177"/>
                  </a:cubicBezTo>
                  <a:cubicBezTo>
                    <a:pt x="322" y="172"/>
                    <a:pt x="331" y="170"/>
                    <a:pt x="337" y="164"/>
                  </a:cubicBezTo>
                  <a:cubicBezTo>
                    <a:pt x="336" y="164"/>
                    <a:pt x="336" y="164"/>
                    <a:pt x="336" y="164"/>
                  </a:cubicBezTo>
                  <a:cubicBezTo>
                    <a:pt x="335" y="163"/>
                    <a:pt x="332" y="161"/>
                    <a:pt x="331" y="160"/>
                  </a:cubicBezTo>
                  <a:cubicBezTo>
                    <a:pt x="327" y="158"/>
                    <a:pt x="319" y="157"/>
                    <a:pt x="316" y="154"/>
                  </a:cubicBezTo>
                  <a:cubicBezTo>
                    <a:pt x="315" y="152"/>
                    <a:pt x="317" y="150"/>
                    <a:pt x="316" y="148"/>
                  </a:cubicBezTo>
                  <a:cubicBezTo>
                    <a:pt x="314" y="146"/>
                    <a:pt x="307" y="143"/>
                    <a:pt x="304" y="142"/>
                  </a:cubicBezTo>
                  <a:cubicBezTo>
                    <a:pt x="301" y="141"/>
                    <a:pt x="297" y="142"/>
                    <a:pt x="294" y="139"/>
                  </a:cubicBezTo>
                  <a:cubicBezTo>
                    <a:pt x="291" y="136"/>
                    <a:pt x="291" y="132"/>
                    <a:pt x="288" y="130"/>
                  </a:cubicBezTo>
                  <a:cubicBezTo>
                    <a:pt x="283" y="126"/>
                    <a:pt x="283" y="133"/>
                    <a:pt x="279" y="131"/>
                  </a:cubicBezTo>
                  <a:cubicBezTo>
                    <a:pt x="274" y="130"/>
                    <a:pt x="278" y="126"/>
                    <a:pt x="277" y="123"/>
                  </a:cubicBezTo>
                  <a:cubicBezTo>
                    <a:pt x="277" y="119"/>
                    <a:pt x="275" y="118"/>
                    <a:pt x="275" y="114"/>
                  </a:cubicBezTo>
                  <a:cubicBezTo>
                    <a:pt x="275" y="113"/>
                    <a:pt x="277" y="112"/>
                    <a:pt x="277" y="110"/>
                  </a:cubicBezTo>
                  <a:cubicBezTo>
                    <a:pt x="276" y="108"/>
                    <a:pt x="273" y="106"/>
                    <a:pt x="272" y="105"/>
                  </a:cubicBezTo>
                  <a:cubicBezTo>
                    <a:pt x="269" y="102"/>
                    <a:pt x="267" y="97"/>
                    <a:pt x="268" y="92"/>
                  </a:cubicBezTo>
                  <a:cubicBezTo>
                    <a:pt x="270" y="92"/>
                    <a:pt x="274" y="90"/>
                    <a:pt x="276" y="91"/>
                  </a:cubicBezTo>
                  <a:cubicBezTo>
                    <a:pt x="278" y="92"/>
                    <a:pt x="277" y="95"/>
                    <a:pt x="278" y="97"/>
                  </a:cubicBezTo>
                  <a:cubicBezTo>
                    <a:pt x="282" y="100"/>
                    <a:pt x="283" y="98"/>
                    <a:pt x="286" y="97"/>
                  </a:cubicBezTo>
                  <a:cubicBezTo>
                    <a:pt x="286" y="97"/>
                    <a:pt x="287" y="94"/>
                    <a:pt x="288" y="93"/>
                  </a:cubicBezTo>
                  <a:cubicBezTo>
                    <a:pt x="289" y="93"/>
                    <a:pt x="290" y="94"/>
                    <a:pt x="291" y="93"/>
                  </a:cubicBezTo>
                  <a:cubicBezTo>
                    <a:pt x="299" y="88"/>
                    <a:pt x="293" y="87"/>
                    <a:pt x="292" y="80"/>
                  </a:cubicBezTo>
                  <a:cubicBezTo>
                    <a:pt x="291" y="78"/>
                    <a:pt x="293" y="76"/>
                    <a:pt x="292" y="73"/>
                  </a:cubicBezTo>
                  <a:cubicBezTo>
                    <a:pt x="289" y="68"/>
                    <a:pt x="281" y="70"/>
                    <a:pt x="278" y="63"/>
                  </a:cubicBezTo>
                  <a:cubicBezTo>
                    <a:pt x="276" y="58"/>
                    <a:pt x="275" y="50"/>
                    <a:pt x="277" y="45"/>
                  </a:cubicBezTo>
                  <a:cubicBezTo>
                    <a:pt x="279" y="38"/>
                    <a:pt x="287" y="37"/>
                    <a:pt x="278" y="31"/>
                  </a:cubicBezTo>
                  <a:cubicBezTo>
                    <a:pt x="274" y="29"/>
                    <a:pt x="267" y="28"/>
                    <a:pt x="264" y="24"/>
                  </a:cubicBezTo>
                  <a:cubicBezTo>
                    <a:pt x="262" y="21"/>
                    <a:pt x="261" y="15"/>
                    <a:pt x="261" y="12"/>
                  </a:cubicBezTo>
                  <a:cubicBezTo>
                    <a:pt x="259" y="2"/>
                    <a:pt x="255" y="1"/>
                    <a:pt x="247" y="0"/>
                  </a:cubicBezTo>
                  <a:cubicBezTo>
                    <a:pt x="238" y="2"/>
                    <a:pt x="230" y="12"/>
                    <a:pt x="226" y="17"/>
                  </a:cubicBezTo>
                  <a:cubicBezTo>
                    <a:pt x="219" y="24"/>
                    <a:pt x="210" y="23"/>
                    <a:pt x="200" y="26"/>
                  </a:cubicBezTo>
                  <a:cubicBezTo>
                    <a:pt x="194" y="28"/>
                    <a:pt x="194" y="31"/>
                    <a:pt x="187" y="29"/>
                  </a:cubicBezTo>
                  <a:cubicBezTo>
                    <a:pt x="181" y="28"/>
                    <a:pt x="175" y="26"/>
                    <a:pt x="170" y="25"/>
                  </a:cubicBezTo>
                  <a:cubicBezTo>
                    <a:pt x="160" y="23"/>
                    <a:pt x="148" y="20"/>
                    <a:pt x="145" y="32"/>
                  </a:cubicBezTo>
                  <a:cubicBezTo>
                    <a:pt x="144" y="33"/>
                    <a:pt x="143" y="34"/>
                    <a:pt x="143" y="35"/>
                  </a:cubicBezTo>
                  <a:cubicBezTo>
                    <a:pt x="154" y="39"/>
                    <a:pt x="147" y="43"/>
                    <a:pt x="149" y="52"/>
                  </a:cubicBezTo>
                  <a:cubicBezTo>
                    <a:pt x="149" y="53"/>
                    <a:pt x="148" y="55"/>
                    <a:pt x="148" y="56"/>
                  </a:cubicBezTo>
                  <a:cubicBezTo>
                    <a:pt x="149" y="58"/>
                    <a:pt x="152" y="59"/>
                    <a:pt x="152" y="61"/>
                  </a:cubicBezTo>
                  <a:cubicBezTo>
                    <a:pt x="153" y="65"/>
                    <a:pt x="151" y="69"/>
                    <a:pt x="152" y="73"/>
                  </a:cubicBezTo>
                  <a:cubicBezTo>
                    <a:pt x="152" y="73"/>
                    <a:pt x="157" y="83"/>
                    <a:pt x="157" y="83"/>
                  </a:cubicBezTo>
                  <a:cubicBezTo>
                    <a:pt x="162" y="89"/>
                    <a:pt x="170" y="82"/>
                    <a:pt x="167" y="94"/>
                  </a:cubicBezTo>
                  <a:cubicBezTo>
                    <a:pt x="172" y="95"/>
                    <a:pt x="183" y="94"/>
                    <a:pt x="185" y="100"/>
                  </a:cubicBezTo>
                  <a:cubicBezTo>
                    <a:pt x="187" y="106"/>
                    <a:pt x="174" y="107"/>
                    <a:pt x="169" y="110"/>
                  </a:cubicBezTo>
                  <a:cubicBezTo>
                    <a:pt x="156" y="118"/>
                    <a:pt x="167" y="130"/>
                    <a:pt x="166" y="142"/>
                  </a:cubicBezTo>
                  <a:cubicBezTo>
                    <a:pt x="166" y="141"/>
                    <a:pt x="146" y="159"/>
                    <a:pt x="145" y="159"/>
                  </a:cubicBezTo>
                  <a:cubicBezTo>
                    <a:pt x="152" y="168"/>
                    <a:pt x="140" y="172"/>
                    <a:pt x="132" y="172"/>
                  </a:cubicBezTo>
                  <a:cubicBezTo>
                    <a:pt x="132" y="179"/>
                    <a:pt x="128" y="184"/>
                    <a:pt x="126" y="191"/>
                  </a:cubicBezTo>
                  <a:cubicBezTo>
                    <a:pt x="123" y="201"/>
                    <a:pt x="122" y="201"/>
                    <a:pt x="112" y="206"/>
                  </a:cubicBezTo>
                  <a:cubicBezTo>
                    <a:pt x="110" y="207"/>
                    <a:pt x="106" y="209"/>
                    <a:pt x="104" y="212"/>
                  </a:cubicBezTo>
                  <a:cubicBezTo>
                    <a:pt x="101" y="215"/>
                    <a:pt x="103" y="220"/>
                    <a:pt x="101" y="223"/>
                  </a:cubicBezTo>
                  <a:cubicBezTo>
                    <a:pt x="98" y="227"/>
                    <a:pt x="93" y="226"/>
                    <a:pt x="90" y="229"/>
                  </a:cubicBezTo>
                  <a:cubicBezTo>
                    <a:pt x="89" y="230"/>
                    <a:pt x="91" y="234"/>
                    <a:pt x="89" y="235"/>
                  </a:cubicBezTo>
                  <a:cubicBezTo>
                    <a:pt x="87" y="237"/>
                    <a:pt x="84" y="236"/>
                    <a:pt x="82" y="237"/>
                  </a:cubicBezTo>
                  <a:cubicBezTo>
                    <a:pt x="77" y="238"/>
                    <a:pt x="73" y="239"/>
                    <a:pt x="69" y="240"/>
                  </a:cubicBezTo>
                  <a:cubicBezTo>
                    <a:pt x="67" y="240"/>
                    <a:pt x="65" y="242"/>
                    <a:pt x="64" y="242"/>
                  </a:cubicBezTo>
                  <a:cubicBezTo>
                    <a:pt x="60" y="242"/>
                    <a:pt x="60" y="238"/>
                    <a:pt x="58" y="237"/>
                  </a:cubicBezTo>
                  <a:cubicBezTo>
                    <a:pt x="50" y="232"/>
                    <a:pt x="54" y="236"/>
                    <a:pt x="48" y="240"/>
                  </a:cubicBezTo>
                  <a:cubicBezTo>
                    <a:pt x="46" y="242"/>
                    <a:pt x="43" y="242"/>
                    <a:pt x="41" y="244"/>
                  </a:cubicBezTo>
                  <a:cubicBezTo>
                    <a:pt x="40" y="245"/>
                    <a:pt x="42" y="249"/>
                    <a:pt x="41" y="250"/>
                  </a:cubicBezTo>
                  <a:cubicBezTo>
                    <a:pt x="36" y="258"/>
                    <a:pt x="27" y="260"/>
                    <a:pt x="30" y="272"/>
                  </a:cubicBezTo>
                  <a:cubicBezTo>
                    <a:pt x="33" y="272"/>
                    <a:pt x="34" y="275"/>
                    <a:pt x="37" y="276"/>
                  </a:cubicBezTo>
                  <a:cubicBezTo>
                    <a:pt x="43" y="278"/>
                    <a:pt x="44" y="274"/>
                    <a:pt x="47" y="280"/>
                  </a:cubicBezTo>
                  <a:cubicBezTo>
                    <a:pt x="48" y="285"/>
                    <a:pt x="44" y="291"/>
                    <a:pt x="46" y="296"/>
                  </a:cubicBezTo>
                  <a:cubicBezTo>
                    <a:pt x="47" y="298"/>
                    <a:pt x="50" y="301"/>
                    <a:pt x="51" y="302"/>
                  </a:cubicBezTo>
                  <a:cubicBezTo>
                    <a:pt x="53" y="303"/>
                    <a:pt x="56" y="302"/>
                    <a:pt x="57" y="303"/>
                  </a:cubicBezTo>
                  <a:cubicBezTo>
                    <a:pt x="64" y="307"/>
                    <a:pt x="59" y="306"/>
                    <a:pt x="60" y="312"/>
                  </a:cubicBezTo>
                  <a:cubicBezTo>
                    <a:pt x="61" y="316"/>
                    <a:pt x="65" y="321"/>
                    <a:pt x="67" y="324"/>
                  </a:cubicBezTo>
                  <a:cubicBezTo>
                    <a:pt x="69" y="329"/>
                    <a:pt x="68" y="330"/>
                    <a:pt x="68" y="336"/>
                  </a:cubicBezTo>
                  <a:cubicBezTo>
                    <a:pt x="68" y="337"/>
                    <a:pt x="72" y="338"/>
                    <a:pt x="71" y="341"/>
                  </a:cubicBezTo>
                  <a:cubicBezTo>
                    <a:pt x="70" y="344"/>
                    <a:pt x="67" y="342"/>
                    <a:pt x="65" y="343"/>
                  </a:cubicBezTo>
                  <a:cubicBezTo>
                    <a:pt x="65" y="343"/>
                    <a:pt x="65" y="343"/>
                    <a:pt x="65" y="344"/>
                  </a:cubicBezTo>
                  <a:cubicBezTo>
                    <a:pt x="72" y="345"/>
                    <a:pt x="76" y="348"/>
                    <a:pt x="69" y="354"/>
                  </a:cubicBezTo>
                  <a:cubicBezTo>
                    <a:pt x="64" y="359"/>
                    <a:pt x="55" y="354"/>
                    <a:pt x="49" y="354"/>
                  </a:cubicBezTo>
                  <a:cubicBezTo>
                    <a:pt x="38" y="355"/>
                    <a:pt x="17" y="353"/>
                    <a:pt x="6" y="358"/>
                  </a:cubicBezTo>
                  <a:cubicBezTo>
                    <a:pt x="0" y="360"/>
                    <a:pt x="3" y="367"/>
                    <a:pt x="6" y="372"/>
                  </a:cubicBezTo>
                  <a:cubicBezTo>
                    <a:pt x="7" y="374"/>
                    <a:pt x="9" y="377"/>
                    <a:pt x="11" y="379"/>
                  </a:cubicBezTo>
                  <a:cubicBezTo>
                    <a:pt x="19" y="385"/>
                    <a:pt x="32" y="391"/>
                    <a:pt x="42" y="385"/>
                  </a:cubicBezTo>
                  <a:cubicBezTo>
                    <a:pt x="46" y="383"/>
                    <a:pt x="47" y="378"/>
                    <a:pt x="51" y="376"/>
                  </a:cubicBezTo>
                  <a:cubicBezTo>
                    <a:pt x="54" y="375"/>
                    <a:pt x="59" y="376"/>
                    <a:pt x="63" y="376"/>
                  </a:cubicBezTo>
                  <a:cubicBezTo>
                    <a:pt x="56" y="384"/>
                    <a:pt x="46" y="391"/>
                    <a:pt x="37" y="395"/>
                  </a:cubicBezTo>
                  <a:cubicBezTo>
                    <a:pt x="35" y="396"/>
                    <a:pt x="30" y="400"/>
                    <a:pt x="28" y="400"/>
                  </a:cubicBezTo>
                  <a:cubicBezTo>
                    <a:pt x="24" y="400"/>
                    <a:pt x="23" y="396"/>
                    <a:pt x="20" y="396"/>
                  </a:cubicBezTo>
                  <a:cubicBezTo>
                    <a:pt x="3" y="396"/>
                    <a:pt x="35" y="421"/>
                    <a:pt x="39" y="425"/>
                  </a:cubicBezTo>
                  <a:cubicBezTo>
                    <a:pt x="47" y="433"/>
                    <a:pt x="53" y="448"/>
                    <a:pt x="67" y="446"/>
                  </a:cubicBezTo>
                  <a:cubicBezTo>
                    <a:pt x="73" y="445"/>
                    <a:pt x="77" y="440"/>
                    <a:pt x="82" y="439"/>
                  </a:cubicBezTo>
                  <a:cubicBezTo>
                    <a:pt x="89" y="436"/>
                    <a:pt x="96" y="437"/>
                    <a:pt x="101" y="430"/>
                  </a:cubicBezTo>
                  <a:cubicBezTo>
                    <a:pt x="105" y="421"/>
                    <a:pt x="96" y="397"/>
                    <a:pt x="115" y="401"/>
                  </a:cubicBezTo>
                  <a:cubicBezTo>
                    <a:pt x="111" y="411"/>
                    <a:pt x="108" y="421"/>
                    <a:pt x="112" y="433"/>
                  </a:cubicBezTo>
                  <a:cubicBezTo>
                    <a:pt x="114" y="439"/>
                    <a:pt x="120" y="440"/>
                    <a:pt x="118" y="449"/>
                  </a:cubicBezTo>
                  <a:cubicBezTo>
                    <a:pt x="113" y="476"/>
                    <a:pt x="114" y="499"/>
                    <a:pt x="123" y="525"/>
                  </a:cubicBezTo>
                  <a:cubicBezTo>
                    <a:pt x="126" y="537"/>
                    <a:pt x="128" y="545"/>
                    <a:pt x="130" y="557"/>
                  </a:cubicBezTo>
                  <a:cubicBezTo>
                    <a:pt x="131" y="574"/>
                    <a:pt x="140" y="587"/>
                    <a:pt x="148" y="600"/>
                  </a:cubicBezTo>
                  <a:cubicBezTo>
                    <a:pt x="149" y="602"/>
                    <a:pt x="148" y="607"/>
                    <a:pt x="149" y="608"/>
                  </a:cubicBezTo>
                  <a:cubicBezTo>
                    <a:pt x="150" y="609"/>
                    <a:pt x="154" y="611"/>
                    <a:pt x="155" y="612"/>
                  </a:cubicBezTo>
                  <a:cubicBezTo>
                    <a:pt x="157" y="616"/>
                    <a:pt x="158" y="622"/>
                    <a:pt x="160" y="626"/>
                  </a:cubicBezTo>
                  <a:cubicBezTo>
                    <a:pt x="162" y="631"/>
                    <a:pt x="163" y="633"/>
                    <a:pt x="164" y="639"/>
                  </a:cubicBezTo>
                  <a:cubicBezTo>
                    <a:pt x="166" y="644"/>
                    <a:pt x="166" y="651"/>
                    <a:pt x="168" y="657"/>
                  </a:cubicBezTo>
                  <a:cubicBezTo>
                    <a:pt x="174" y="674"/>
                    <a:pt x="186" y="687"/>
                    <a:pt x="193" y="704"/>
                  </a:cubicBezTo>
                  <a:cubicBezTo>
                    <a:pt x="200" y="717"/>
                    <a:pt x="205" y="730"/>
                    <a:pt x="209" y="744"/>
                  </a:cubicBezTo>
                  <a:cubicBezTo>
                    <a:pt x="212" y="755"/>
                    <a:pt x="214" y="768"/>
                    <a:pt x="221" y="777"/>
                  </a:cubicBezTo>
                  <a:cubicBezTo>
                    <a:pt x="223" y="780"/>
                    <a:pt x="227" y="781"/>
                    <a:pt x="229" y="783"/>
                  </a:cubicBezTo>
                  <a:cubicBezTo>
                    <a:pt x="236" y="790"/>
                    <a:pt x="232" y="797"/>
                    <a:pt x="245" y="794"/>
                  </a:cubicBezTo>
                  <a:cubicBezTo>
                    <a:pt x="254" y="792"/>
                    <a:pt x="257" y="785"/>
                    <a:pt x="261" y="776"/>
                  </a:cubicBezTo>
                  <a:cubicBezTo>
                    <a:pt x="265" y="766"/>
                    <a:pt x="271" y="764"/>
                    <a:pt x="282" y="764"/>
                  </a:cubicBezTo>
                  <a:cubicBezTo>
                    <a:pt x="283" y="759"/>
                    <a:pt x="282" y="755"/>
                    <a:pt x="284" y="751"/>
                  </a:cubicBezTo>
                  <a:cubicBezTo>
                    <a:pt x="285" y="748"/>
                    <a:pt x="290" y="738"/>
                    <a:pt x="293" y="736"/>
                  </a:cubicBezTo>
                  <a:cubicBezTo>
                    <a:pt x="299" y="733"/>
                    <a:pt x="305" y="742"/>
                    <a:pt x="307" y="731"/>
                  </a:cubicBezTo>
                  <a:cubicBezTo>
                    <a:pt x="308" y="724"/>
                    <a:pt x="304" y="716"/>
                    <a:pt x="304" y="709"/>
                  </a:cubicBezTo>
                  <a:cubicBezTo>
                    <a:pt x="304" y="700"/>
                    <a:pt x="306" y="692"/>
                    <a:pt x="308" y="684"/>
                  </a:cubicBezTo>
                  <a:cubicBezTo>
                    <a:pt x="312" y="674"/>
                    <a:pt x="325" y="663"/>
                    <a:pt x="322" y="651"/>
                  </a:cubicBezTo>
                  <a:cubicBezTo>
                    <a:pt x="321" y="651"/>
                    <a:pt x="321" y="652"/>
                    <a:pt x="320" y="652"/>
                  </a:cubicBezTo>
                  <a:cubicBezTo>
                    <a:pt x="315" y="641"/>
                    <a:pt x="315" y="626"/>
                    <a:pt x="313" y="613"/>
                  </a:cubicBezTo>
                  <a:cubicBezTo>
                    <a:pt x="311" y="604"/>
                    <a:pt x="312" y="598"/>
                    <a:pt x="317" y="590"/>
                  </a:cubicBezTo>
                  <a:cubicBezTo>
                    <a:pt x="320" y="585"/>
                    <a:pt x="329" y="578"/>
                    <a:pt x="332" y="588"/>
                  </a:cubicBezTo>
                  <a:cubicBezTo>
                    <a:pt x="337" y="589"/>
                    <a:pt x="341" y="576"/>
                    <a:pt x="346" y="572"/>
                  </a:cubicBezTo>
                  <a:cubicBezTo>
                    <a:pt x="352" y="568"/>
                    <a:pt x="361" y="571"/>
                    <a:pt x="366" y="567"/>
                  </a:cubicBezTo>
                  <a:cubicBezTo>
                    <a:pt x="373" y="562"/>
                    <a:pt x="369" y="559"/>
                    <a:pt x="370" y="553"/>
                  </a:cubicBezTo>
                  <a:cubicBezTo>
                    <a:pt x="371" y="548"/>
                    <a:pt x="375" y="546"/>
                    <a:pt x="379" y="543"/>
                  </a:cubicBezTo>
                  <a:cubicBezTo>
                    <a:pt x="382" y="541"/>
                    <a:pt x="387" y="537"/>
                    <a:pt x="391" y="535"/>
                  </a:cubicBezTo>
                  <a:cubicBezTo>
                    <a:pt x="393" y="534"/>
                    <a:pt x="397" y="534"/>
                    <a:pt x="399" y="532"/>
                  </a:cubicBezTo>
                  <a:cubicBezTo>
                    <a:pt x="401" y="530"/>
                    <a:pt x="400" y="528"/>
                    <a:pt x="402" y="526"/>
                  </a:cubicBezTo>
                  <a:cubicBezTo>
                    <a:pt x="409" y="520"/>
                    <a:pt x="419" y="515"/>
                    <a:pt x="426" y="508"/>
                  </a:cubicBezTo>
                  <a:cubicBezTo>
                    <a:pt x="435" y="498"/>
                    <a:pt x="438" y="487"/>
                    <a:pt x="449" y="480"/>
                  </a:cubicBezTo>
                  <a:cubicBezTo>
                    <a:pt x="458" y="474"/>
                    <a:pt x="470" y="476"/>
                    <a:pt x="478" y="470"/>
                  </a:cubicBezTo>
                  <a:cubicBezTo>
                    <a:pt x="481" y="467"/>
                    <a:pt x="484" y="462"/>
                    <a:pt x="487" y="460"/>
                  </a:cubicBezTo>
                  <a:cubicBezTo>
                    <a:pt x="492" y="456"/>
                    <a:pt x="495" y="455"/>
                    <a:pt x="496" y="449"/>
                  </a:cubicBezTo>
                  <a:cubicBezTo>
                    <a:pt x="497" y="438"/>
                    <a:pt x="491" y="428"/>
                    <a:pt x="505" y="422"/>
                  </a:cubicBezTo>
                  <a:cubicBezTo>
                    <a:pt x="510" y="420"/>
                    <a:pt x="512" y="422"/>
                    <a:pt x="517" y="418"/>
                  </a:cubicBezTo>
                  <a:cubicBezTo>
                    <a:pt x="520" y="415"/>
                    <a:pt x="521" y="411"/>
                    <a:pt x="527" y="412"/>
                  </a:cubicBezTo>
                  <a:cubicBezTo>
                    <a:pt x="526" y="415"/>
                    <a:pt x="525" y="418"/>
                    <a:pt x="525" y="421"/>
                  </a:cubicBezTo>
                  <a:cubicBezTo>
                    <a:pt x="535" y="423"/>
                    <a:pt x="544" y="420"/>
                    <a:pt x="553" y="417"/>
                  </a:cubicBezTo>
                  <a:cubicBezTo>
                    <a:pt x="552" y="415"/>
                    <a:pt x="551" y="413"/>
                    <a:pt x="551" y="411"/>
                  </a:cubicBezTo>
                  <a:cubicBezTo>
                    <a:pt x="550" y="406"/>
                    <a:pt x="550" y="402"/>
                    <a:pt x="549" y="397"/>
                  </a:cubicBezTo>
                  <a:cubicBezTo>
                    <a:pt x="548" y="392"/>
                    <a:pt x="547" y="387"/>
                    <a:pt x="546" y="381"/>
                  </a:cubicBezTo>
                  <a:cubicBezTo>
                    <a:pt x="546" y="379"/>
                    <a:pt x="547" y="376"/>
                    <a:pt x="546" y="374"/>
                  </a:cubicBezTo>
                  <a:cubicBezTo>
                    <a:pt x="546" y="373"/>
                    <a:pt x="542" y="371"/>
                    <a:pt x="541" y="369"/>
                  </a:cubicBezTo>
                  <a:cubicBezTo>
                    <a:pt x="541" y="366"/>
                    <a:pt x="542" y="363"/>
                    <a:pt x="542" y="361"/>
                  </a:cubicBezTo>
                  <a:cubicBezTo>
                    <a:pt x="541" y="359"/>
                    <a:pt x="540" y="357"/>
                    <a:pt x="540" y="354"/>
                  </a:cubicBezTo>
                  <a:cubicBezTo>
                    <a:pt x="539" y="349"/>
                    <a:pt x="543" y="345"/>
                    <a:pt x="539" y="341"/>
                  </a:cubicBezTo>
                  <a:cubicBezTo>
                    <a:pt x="535" y="337"/>
                    <a:pt x="529" y="340"/>
                    <a:pt x="526" y="334"/>
                  </a:cubicBezTo>
                  <a:cubicBezTo>
                    <a:pt x="524" y="327"/>
                    <a:pt x="529" y="325"/>
                    <a:pt x="533" y="321"/>
                  </a:cubicBezTo>
                  <a:cubicBezTo>
                    <a:pt x="536" y="319"/>
                    <a:pt x="543" y="314"/>
                    <a:pt x="543" y="310"/>
                  </a:cubicBezTo>
                  <a:cubicBezTo>
                    <a:pt x="542" y="306"/>
                    <a:pt x="532" y="302"/>
                    <a:pt x="529" y="298"/>
                  </a:cubicBezTo>
                  <a:cubicBezTo>
                    <a:pt x="522" y="288"/>
                    <a:pt x="537" y="289"/>
                    <a:pt x="536" y="277"/>
                  </a:cubicBezTo>
                  <a:cubicBezTo>
                    <a:pt x="539" y="278"/>
                    <a:pt x="540" y="280"/>
                    <a:pt x="543" y="282"/>
                  </a:cubicBezTo>
                  <a:cubicBezTo>
                    <a:pt x="545" y="283"/>
                    <a:pt x="549" y="284"/>
                    <a:pt x="550" y="284"/>
                  </a:cubicBezTo>
                  <a:cubicBezTo>
                    <a:pt x="555" y="287"/>
                    <a:pt x="557" y="291"/>
                    <a:pt x="563" y="293"/>
                  </a:cubicBezTo>
                  <a:cubicBezTo>
                    <a:pt x="566" y="293"/>
                    <a:pt x="566" y="290"/>
                    <a:pt x="569" y="292"/>
                  </a:cubicBezTo>
                  <a:cubicBezTo>
                    <a:pt x="570" y="293"/>
                    <a:pt x="572" y="298"/>
                    <a:pt x="572" y="300"/>
                  </a:cubicBezTo>
                  <a:cubicBezTo>
                    <a:pt x="573" y="304"/>
                    <a:pt x="571" y="309"/>
                    <a:pt x="575" y="313"/>
                  </a:cubicBezTo>
                  <a:cubicBezTo>
                    <a:pt x="582" y="321"/>
                    <a:pt x="649" y="311"/>
                    <a:pt x="643" y="328"/>
                  </a:cubicBezTo>
                  <a:cubicBezTo>
                    <a:pt x="641" y="327"/>
                    <a:pt x="639" y="328"/>
                    <a:pt x="637" y="327"/>
                  </a:cubicBezTo>
                  <a:cubicBezTo>
                    <a:pt x="636" y="332"/>
                    <a:pt x="634" y="340"/>
                    <a:pt x="631" y="343"/>
                  </a:cubicBezTo>
                  <a:cubicBezTo>
                    <a:pt x="626" y="347"/>
                    <a:pt x="617" y="346"/>
                    <a:pt x="613" y="351"/>
                  </a:cubicBezTo>
                  <a:cubicBezTo>
                    <a:pt x="608" y="358"/>
                    <a:pt x="610" y="381"/>
                    <a:pt x="621" y="380"/>
                  </a:cubicBezTo>
                  <a:cubicBezTo>
                    <a:pt x="624" y="374"/>
                    <a:pt x="619" y="361"/>
                    <a:pt x="627" y="359"/>
                  </a:cubicBezTo>
                  <a:cubicBezTo>
                    <a:pt x="625" y="359"/>
                    <a:pt x="637" y="363"/>
                    <a:pt x="637" y="362"/>
                  </a:cubicBezTo>
                  <a:cubicBezTo>
                    <a:pt x="639" y="364"/>
                    <a:pt x="639" y="372"/>
                    <a:pt x="640" y="375"/>
                  </a:cubicBezTo>
                  <a:cubicBezTo>
                    <a:pt x="642" y="385"/>
                    <a:pt x="643" y="397"/>
                    <a:pt x="647" y="407"/>
                  </a:cubicBezTo>
                  <a:cubicBezTo>
                    <a:pt x="654" y="406"/>
                    <a:pt x="660" y="409"/>
                    <a:pt x="661" y="401"/>
                  </a:cubicBezTo>
                  <a:cubicBezTo>
                    <a:pt x="662" y="396"/>
                    <a:pt x="660" y="388"/>
                    <a:pt x="660" y="382"/>
                  </a:cubicBezTo>
                  <a:cubicBezTo>
                    <a:pt x="669" y="381"/>
                    <a:pt x="672" y="355"/>
                    <a:pt x="665" y="352"/>
                  </a:cubicBezTo>
                  <a:cubicBezTo>
                    <a:pt x="668" y="348"/>
                    <a:pt x="673" y="353"/>
                    <a:pt x="678" y="353"/>
                  </a:cubicBezTo>
                  <a:cubicBezTo>
                    <a:pt x="684" y="355"/>
                    <a:pt x="686" y="354"/>
                    <a:pt x="690" y="348"/>
                  </a:cubicBezTo>
                  <a:cubicBezTo>
                    <a:pt x="693" y="343"/>
                    <a:pt x="693" y="337"/>
                    <a:pt x="696" y="332"/>
                  </a:cubicBezTo>
                  <a:cubicBezTo>
                    <a:pt x="698" y="327"/>
                    <a:pt x="703" y="323"/>
                    <a:pt x="703" y="317"/>
                  </a:cubicBezTo>
                  <a:cubicBezTo>
                    <a:pt x="691" y="317"/>
                    <a:pt x="708" y="301"/>
                    <a:pt x="710" y="298"/>
                  </a:cubicBezTo>
                  <a:cubicBezTo>
                    <a:pt x="714" y="291"/>
                    <a:pt x="709" y="286"/>
                    <a:pt x="711" y="279"/>
                  </a:cubicBezTo>
                  <a:cubicBezTo>
                    <a:pt x="714" y="272"/>
                    <a:pt x="720" y="272"/>
                    <a:pt x="725" y="268"/>
                  </a:cubicBezTo>
                  <a:cubicBezTo>
                    <a:pt x="731" y="264"/>
                    <a:pt x="736" y="255"/>
                    <a:pt x="743" y="253"/>
                  </a:cubicBezTo>
                  <a:cubicBezTo>
                    <a:pt x="751" y="251"/>
                    <a:pt x="756" y="259"/>
                    <a:pt x="765" y="259"/>
                  </a:cubicBezTo>
                  <a:cubicBezTo>
                    <a:pt x="764" y="255"/>
                    <a:pt x="758" y="248"/>
                    <a:pt x="759" y="246"/>
                  </a:cubicBezTo>
                  <a:cubicBezTo>
                    <a:pt x="759" y="243"/>
                    <a:pt x="767" y="238"/>
                    <a:pt x="769" y="235"/>
                  </a:cubicBezTo>
                  <a:cubicBezTo>
                    <a:pt x="772" y="232"/>
                    <a:pt x="772" y="227"/>
                    <a:pt x="771" y="223"/>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1" name="Freeform 526"/>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2" name="Freeform 527"/>
            <p:cNvSpPr>
              <a:spLocks/>
            </p:cNvSpPr>
            <p:nvPr/>
          </p:nvSpPr>
          <p:spPr bwMode="auto">
            <a:xfrm>
              <a:off x="-5529262" y="4357688"/>
              <a:ext cx="1671638" cy="1503363"/>
            </a:xfrm>
            <a:custGeom>
              <a:avLst/>
              <a:gdLst>
                <a:gd name="T0" fmla="*/ 420 w 446"/>
                <a:gd name="T1" fmla="*/ 44 h 401"/>
                <a:gd name="T2" fmla="*/ 410 w 446"/>
                <a:gd name="T3" fmla="*/ 41 h 401"/>
                <a:gd name="T4" fmla="*/ 401 w 446"/>
                <a:gd name="T5" fmla="*/ 36 h 401"/>
                <a:gd name="T6" fmla="*/ 388 w 446"/>
                <a:gd name="T7" fmla="*/ 10 h 401"/>
                <a:gd name="T8" fmla="*/ 363 w 446"/>
                <a:gd name="T9" fmla="*/ 0 h 401"/>
                <a:gd name="T10" fmla="*/ 351 w 446"/>
                <a:gd name="T11" fmla="*/ 8 h 401"/>
                <a:gd name="T12" fmla="*/ 314 w 446"/>
                <a:gd name="T13" fmla="*/ 9 h 401"/>
                <a:gd name="T14" fmla="*/ 273 w 446"/>
                <a:gd name="T15" fmla="*/ 32 h 401"/>
                <a:gd name="T16" fmla="*/ 283 w 446"/>
                <a:gd name="T17" fmla="*/ 64 h 401"/>
                <a:gd name="T18" fmla="*/ 264 w 446"/>
                <a:gd name="T19" fmla="*/ 99 h 401"/>
                <a:gd name="T20" fmla="*/ 247 w 446"/>
                <a:gd name="T21" fmla="*/ 113 h 401"/>
                <a:gd name="T22" fmla="*/ 227 w 446"/>
                <a:gd name="T23" fmla="*/ 137 h 401"/>
                <a:gd name="T24" fmla="*/ 225 w 446"/>
                <a:gd name="T25" fmla="*/ 143 h 401"/>
                <a:gd name="T26" fmla="*/ 222 w 446"/>
                <a:gd name="T27" fmla="*/ 163 h 401"/>
                <a:gd name="T28" fmla="*/ 208 w 446"/>
                <a:gd name="T29" fmla="*/ 171 h 401"/>
                <a:gd name="T30" fmla="*/ 183 w 446"/>
                <a:gd name="T31" fmla="*/ 183 h 401"/>
                <a:gd name="T32" fmla="*/ 149 w 446"/>
                <a:gd name="T33" fmla="*/ 195 h 401"/>
                <a:gd name="T34" fmla="*/ 144 w 446"/>
                <a:gd name="T35" fmla="*/ 216 h 401"/>
                <a:gd name="T36" fmla="*/ 144 w 446"/>
                <a:gd name="T37" fmla="*/ 227 h 401"/>
                <a:gd name="T38" fmla="*/ 88 w 446"/>
                <a:gd name="T39" fmla="*/ 240 h 401"/>
                <a:gd name="T40" fmla="*/ 77 w 446"/>
                <a:gd name="T41" fmla="*/ 241 h 401"/>
                <a:gd name="T42" fmla="*/ 28 w 446"/>
                <a:gd name="T43" fmla="*/ 240 h 401"/>
                <a:gd name="T44" fmla="*/ 11 w 446"/>
                <a:gd name="T45" fmla="*/ 239 h 401"/>
                <a:gd name="T46" fmla="*/ 27 w 446"/>
                <a:gd name="T47" fmla="*/ 271 h 401"/>
                <a:gd name="T48" fmla="*/ 50 w 446"/>
                <a:gd name="T49" fmla="*/ 309 h 401"/>
                <a:gd name="T50" fmla="*/ 49 w 446"/>
                <a:gd name="T51" fmla="*/ 328 h 401"/>
                <a:gd name="T52" fmla="*/ 25 w 446"/>
                <a:gd name="T53" fmla="*/ 343 h 401"/>
                <a:gd name="T54" fmla="*/ 21 w 446"/>
                <a:gd name="T55" fmla="*/ 356 h 401"/>
                <a:gd name="T56" fmla="*/ 21 w 446"/>
                <a:gd name="T57" fmla="*/ 370 h 401"/>
                <a:gd name="T58" fmla="*/ 149 w 446"/>
                <a:gd name="T59" fmla="*/ 378 h 401"/>
                <a:gd name="T60" fmla="*/ 189 w 446"/>
                <a:gd name="T61" fmla="*/ 400 h 401"/>
                <a:gd name="T62" fmla="*/ 264 w 446"/>
                <a:gd name="T63" fmla="*/ 398 h 401"/>
                <a:gd name="T64" fmla="*/ 270 w 446"/>
                <a:gd name="T65" fmla="*/ 395 h 401"/>
                <a:gd name="T66" fmla="*/ 266 w 446"/>
                <a:gd name="T67" fmla="*/ 378 h 401"/>
                <a:gd name="T68" fmla="*/ 256 w 446"/>
                <a:gd name="T69" fmla="*/ 357 h 401"/>
                <a:gd name="T70" fmla="*/ 245 w 446"/>
                <a:gd name="T71" fmla="*/ 350 h 401"/>
                <a:gd name="T72" fmla="*/ 236 w 446"/>
                <a:gd name="T73" fmla="*/ 330 h 401"/>
                <a:gd name="T74" fmla="*/ 240 w 446"/>
                <a:gd name="T75" fmla="*/ 304 h 401"/>
                <a:gd name="T76" fmla="*/ 247 w 446"/>
                <a:gd name="T77" fmla="*/ 294 h 401"/>
                <a:gd name="T78" fmla="*/ 263 w 446"/>
                <a:gd name="T79" fmla="*/ 296 h 401"/>
                <a:gd name="T80" fmla="*/ 281 w 446"/>
                <a:gd name="T81" fmla="*/ 291 h 401"/>
                <a:gd name="T82" fmla="*/ 289 w 446"/>
                <a:gd name="T83" fmla="*/ 283 h 401"/>
                <a:gd name="T84" fmla="*/ 303 w 446"/>
                <a:gd name="T85" fmla="*/ 266 h 401"/>
                <a:gd name="T86" fmla="*/ 325 w 446"/>
                <a:gd name="T87" fmla="*/ 245 h 401"/>
                <a:gd name="T88" fmla="*/ 344 w 446"/>
                <a:gd name="T89" fmla="*/ 213 h 401"/>
                <a:gd name="T90" fmla="*/ 368 w 446"/>
                <a:gd name="T91" fmla="*/ 164 h 401"/>
                <a:gd name="T92" fmla="*/ 366 w 446"/>
                <a:gd name="T93" fmla="*/ 148 h 401"/>
                <a:gd name="T94" fmla="*/ 351 w 446"/>
                <a:gd name="T95" fmla="*/ 127 h 401"/>
                <a:gd name="T96" fmla="*/ 347 w 446"/>
                <a:gd name="T97" fmla="*/ 110 h 401"/>
                <a:gd name="T98" fmla="*/ 342 w 446"/>
                <a:gd name="T99" fmla="*/ 89 h 401"/>
                <a:gd name="T100" fmla="*/ 369 w 446"/>
                <a:gd name="T101" fmla="*/ 79 h 401"/>
                <a:gd name="T102" fmla="*/ 399 w 446"/>
                <a:gd name="T103" fmla="*/ 80 h 401"/>
                <a:gd name="T104" fmla="*/ 446 w 446"/>
                <a:gd name="T105" fmla="*/ 5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6" h="401">
                  <a:moveTo>
                    <a:pt x="443" y="53"/>
                  </a:moveTo>
                  <a:cubicBezTo>
                    <a:pt x="436" y="51"/>
                    <a:pt x="426" y="49"/>
                    <a:pt x="420" y="44"/>
                  </a:cubicBezTo>
                  <a:cubicBezTo>
                    <a:pt x="418" y="43"/>
                    <a:pt x="418" y="40"/>
                    <a:pt x="416" y="40"/>
                  </a:cubicBezTo>
                  <a:cubicBezTo>
                    <a:pt x="415" y="39"/>
                    <a:pt x="411" y="41"/>
                    <a:pt x="410" y="41"/>
                  </a:cubicBezTo>
                  <a:cubicBezTo>
                    <a:pt x="406" y="40"/>
                    <a:pt x="407" y="38"/>
                    <a:pt x="406" y="38"/>
                  </a:cubicBezTo>
                  <a:cubicBezTo>
                    <a:pt x="405" y="37"/>
                    <a:pt x="401" y="36"/>
                    <a:pt x="401" y="36"/>
                  </a:cubicBezTo>
                  <a:cubicBezTo>
                    <a:pt x="398" y="32"/>
                    <a:pt x="403" y="25"/>
                    <a:pt x="402" y="21"/>
                  </a:cubicBezTo>
                  <a:cubicBezTo>
                    <a:pt x="401" y="18"/>
                    <a:pt x="388" y="7"/>
                    <a:pt x="388" y="10"/>
                  </a:cubicBezTo>
                  <a:cubicBezTo>
                    <a:pt x="388" y="3"/>
                    <a:pt x="374" y="1"/>
                    <a:pt x="369" y="1"/>
                  </a:cubicBezTo>
                  <a:cubicBezTo>
                    <a:pt x="367" y="0"/>
                    <a:pt x="365" y="1"/>
                    <a:pt x="363" y="0"/>
                  </a:cubicBezTo>
                  <a:cubicBezTo>
                    <a:pt x="362" y="1"/>
                    <a:pt x="362" y="1"/>
                    <a:pt x="361" y="1"/>
                  </a:cubicBezTo>
                  <a:cubicBezTo>
                    <a:pt x="357" y="3"/>
                    <a:pt x="354" y="8"/>
                    <a:pt x="351" y="8"/>
                  </a:cubicBezTo>
                  <a:cubicBezTo>
                    <a:pt x="348" y="9"/>
                    <a:pt x="346" y="5"/>
                    <a:pt x="342" y="4"/>
                  </a:cubicBezTo>
                  <a:cubicBezTo>
                    <a:pt x="334" y="3"/>
                    <a:pt x="322" y="7"/>
                    <a:pt x="314" y="9"/>
                  </a:cubicBezTo>
                  <a:cubicBezTo>
                    <a:pt x="309" y="10"/>
                    <a:pt x="305" y="10"/>
                    <a:pt x="301" y="12"/>
                  </a:cubicBezTo>
                  <a:cubicBezTo>
                    <a:pt x="298" y="13"/>
                    <a:pt x="272" y="32"/>
                    <a:pt x="273" y="32"/>
                  </a:cubicBezTo>
                  <a:cubicBezTo>
                    <a:pt x="277" y="36"/>
                    <a:pt x="283" y="39"/>
                    <a:pt x="284" y="44"/>
                  </a:cubicBezTo>
                  <a:cubicBezTo>
                    <a:pt x="286" y="49"/>
                    <a:pt x="285" y="59"/>
                    <a:pt x="283" y="64"/>
                  </a:cubicBezTo>
                  <a:cubicBezTo>
                    <a:pt x="280" y="71"/>
                    <a:pt x="270" y="73"/>
                    <a:pt x="270" y="82"/>
                  </a:cubicBezTo>
                  <a:cubicBezTo>
                    <a:pt x="269" y="90"/>
                    <a:pt x="273" y="96"/>
                    <a:pt x="264" y="99"/>
                  </a:cubicBezTo>
                  <a:cubicBezTo>
                    <a:pt x="258" y="100"/>
                    <a:pt x="242" y="93"/>
                    <a:pt x="239" y="101"/>
                  </a:cubicBezTo>
                  <a:cubicBezTo>
                    <a:pt x="237" y="107"/>
                    <a:pt x="245" y="109"/>
                    <a:pt x="247" y="113"/>
                  </a:cubicBezTo>
                  <a:cubicBezTo>
                    <a:pt x="250" y="117"/>
                    <a:pt x="250" y="123"/>
                    <a:pt x="244" y="125"/>
                  </a:cubicBezTo>
                  <a:cubicBezTo>
                    <a:pt x="237" y="128"/>
                    <a:pt x="230" y="128"/>
                    <a:pt x="227" y="137"/>
                  </a:cubicBezTo>
                  <a:cubicBezTo>
                    <a:pt x="227" y="138"/>
                    <a:pt x="226" y="139"/>
                    <a:pt x="225" y="140"/>
                  </a:cubicBezTo>
                  <a:cubicBezTo>
                    <a:pt x="225" y="141"/>
                    <a:pt x="226" y="142"/>
                    <a:pt x="225" y="143"/>
                  </a:cubicBezTo>
                  <a:cubicBezTo>
                    <a:pt x="225" y="145"/>
                    <a:pt x="223" y="146"/>
                    <a:pt x="222" y="148"/>
                  </a:cubicBezTo>
                  <a:cubicBezTo>
                    <a:pt x="220" y="152"/>
                    <a:pt x="222" y="159"/>
                    <a:pt x="222" y="163"/>
                  </a:cubicBezTo>
                  <a:cubicBezTo>
                    <a:pt x="223" y="167"/>
                    <a:pt x="221" y="171"/>
                    <a:pt x="217" y="173"/>
                  </a:cubicBezTo>
                  <a:cubicBezTo>
                    <a:pt x="211" y="176"/>
                    <a:pt x="212" y="172"/>
                    <a:pt x="208" y="171"/>
                  </a:cubicBezTo>
                  <a:cubicBezTo>
                    <a:pt x="201" y="168"/>
                    <a:pt x="194" y="168"/>
                    <a:pt x="189" y="171"/>
                  </a:cubicBezTo>
                  <a:cubicBezTo>
                    <a:pt x="184" y="174"/>
                    <a:pt x="173" y="180"/>
                    <a:pt x="183" y="183"/>
                  </a:cubicBezTo>
                  <a:cubicBezTo>
                    <a:pt x="177" y="189"/>
                    <a:pt x="171" y="184"/>
                    <a:pt x="164" y="185"/>
                  </a:cubicBezTo>
                  <a:cubicBezTo>
                    <a:pt x="157" y="186"/>
                    <a:pt x="154" y="190"/>
                    <a:pt x="149" y="195"/>
                  </a:cubicBezTo>
                  <a:cubicBezTo>
                    <a:pt x="145" y="199"/>
                    <a:pt x="144" y="200"/>
                    <a:pt x="143" y="205"/>
                  </a:cubicBezTo>
                  <a:cubicBezTo>
                    <a:pt x="143" y="208"/>
                    <a:pt x="144" y="213"/>
                    <a:pt x="144" y="216"/>
                  </a:cubicBezTo>
                  <a:cubicBezTo>
                    <a:pt x="144" y="219"/>
                    <a:pt x="142" y="219"/>
                    <a:pt x="142" y="222"/>
                  </a:cubicBezTo>
                  <a:cubicBezTo>
                    <a:pt x="142" y="224"/>
                    <a:pt x="145" y="225"/>
                    <a:pt x="144" y="227"/>
                  </a:cubicBezTo>
                  <a:cubicBezTo>
                    <a:pt x="142" y="232"/>
                    <a:pt x="126" y="237"/>
                    <a:pt x="119" y="238"/>
                  </a:cubicBezTo>
                  <a:cubicBezTo>
                    <a:pt x="109" y="241"/>
                    <a:pt x="98" y="237"/>
                    <a:pt x="88" y="240"/>
                  </a:cubicBezTo>
                  <a:cubicBezTo>
                    <a:pt x="85" y="241"/>
                    <a:pt x="86" y="243"/>
                    <a:pt x="83" y="244"/>
                  </a:cubicBezTo>
                  <a:cubicBezTo>
                    <a:pt x="81" y="244"/>
                    <a:pt x="79" y="241"/>
                    <a:pt x="77" y="241"/>
                  </a:cubicBezTo>
                  <a:cubicBezTo>
                    <a:pt x="71" y="241"/>
                    <a:pt x="66" y="242"/>
                    <a:pt x="61" y="242"/>
                  </a:cubicBezTo>
                  <a:cubicBezTo>
                    <a:pt x="50" y="242"/>
                    <a:pt x="39" y="244"/>
                    <a:pt x="28" y="240"/>
                  </a:cubicBezTo>
                  <a:cubicBezTo>
                    <a:pt x="18" y="236"/>
                    <a:pt x="11" y="232"/>
                    <a:pt x="0" y="231"/>
                  </a:cubicBezTo>
                  <a:cubicBezTo>
                    <a:pt x="2" y="236"/>
                    <a:pt x="9" y="237"/>
                    <a:pt x="11" y="239"/>
                  </a:cubicBezTo>
                  <a:cubicBezTo>
                    <a:pt x="15" y="243"/>
                    <a:pt x="15" y="246"/>
                    <a:pt x="15" y="250"/>
                  </a:cubicBezTo>
                  <a:cubicBezTo>
                    <a:pt x="17" y="260"/>
                    <a:pt x="18" y="265"/>
                    <a:pt x="27" y="271"/>
                  </a:cubicBezTo>
                  <a:cubicBezTo>
                    <a:pt x="32" y="273"/>
                    <a:pt x="44" y="281"/>
                    <a:pt x="49" y="280"/>
                  </a:cubicBezTo>
                  <a:cubicBezTo>
                    <a:pt x="48" y="280"/>
                    <a:pt x="50" y="307"/>
                    <a:pt x="50" y="309"/>
                  </a:cubicBezTo>
                  <a:cubicBezTo>
                    <a:pt x="58" y="312"/>
                    <a:pt x="68" y="310"/>
                    <a:pt x="61" y="323"/>
                  </a:cubicBezTo>
                  <a:cubicBezTo>
                    <a:pt x="57" y="329"/>
                    <a:pt x="56" y="327"/>
                    <a:pt x="49" y="328"/>
                  </a:cubicBezTo>
                  <a:cubicBezTo>
                    <a:pt x="43" y="329"/>
                    <a:pt x="40" y="333"/>
                    <a:pt x="35" y="335"/>
                  </a:cubicBezTo>
                  <a:cubicBezTo>
                    <a:pt x="27" y="339"/>
                    <a:pt x="27" y="336"/>
                    <a:pt x="25" y="343"/>
                  </a:cubicBezTo>
                  <a:cubicBezTo>
                    <a:pt x="24" y="345"/>
                    <a:pt x="26" y="348"/>
                    <a:pt x="25" y="350"/>
                  </a:cubicBezTo>
                  <a:cubicBezTo>
                    <a:pt x="24" y="352"/>
                    <a:pt x="22" y="353"/>
                    <a:pt x="21" y="356"/>
                  </a:cubicBezTo>
                  <a:cubicBezTo>
                    <a:pt x="20" y="359"/>
                    <a:pt x="21" y="364"/>
                    <a:pt x="21" y="368"/>
                  </a:cubicBezTo>
                  <a:cubicBezTo>
                    <a:pt x="21" y="369"/>
                    <a:pt x="21" y="369"/>
                    <a:pt x="21" y="370"/>
                  </a:cubicBezTo>
                  <a:cubicBezTo>
                    <a:pt x="56" y="371"/>
                    <a:pt x="91" y="366"/>
                    <a:pt x="127" y="363"/>
                  </a:cubicBezTo>
                  <a:cubicBezTo>
                    <a:pt x="141" y="362"/>
                    <a:pt x="148" y="363"/>
                    <a:pt x="149" y="378"/>
                  </a:cubicBezTo>
                  <a:cubicBezTo>
                    <a:pt x="151" y="377"/>
                    <a:pt x="154" y="378"/>
                    <a:pt x="156" y="378"/>
                  </a:cubicBezTo>
                  <a:cubicBezTo>
                    <a:pt x="161" y="393"/>
                    <a:pt x="174" y="401"/>
                    <a:pt x="189" y="400"/>
                  </a:cubicBezTo>
                  <a:cubicBezTo>
                    <a:pt x="205" y="399"/>
                    <a:pt x="222" y="399"/>
                    <a:pt x="237" y="398"/>
                  </a:cubicBezTo>
                  <a:cubicBezTo>
                    <a:pt x="240" y="397"/>
                    <a:pt x="254" y="396"/>
                    <a:pt x="264" y="398"/>
                  </a:cubicBezTo>
                  <a:cubicBezTo>
                    <a:pt x="264" y="397"/>
                    <a:pt x="264" y="397"/>
                    <a:pt x="264" y="397"/>
                  </a:cubicBezTo>
                  <a:cubicBezTo>
                    <a:pt x="266" y="396"/>
                    <a:pt x="269" y="398"/>
                    <a:pt x="270" y="395"/>
                  </a:cubicBezTo>
                  <a:cubicBezTo>
                    <a:pt x="271" y="392"/>
                    <a:pt x="267" y="391"/>
                    <a:pt x="267" y="390"/>
                  </a:cubicBezTo>
                  <a:cubicBezTo>
                    <a:pt x="267" y="384"/>
                    <a:pt x="268" y="383"/>
                    <a:pt x="266" y="378"/>
                  </a:cubicBezTo>
                  <a:cubicBezTo>
                    <a:pt x="264" y="375"/>
                    <a:pt x="260" y="370"/>
                    <a:pt x="259" y="366"/>
                  </a:cubicBezTo>
                  <a:cubicBezTo>
                    <a:pt x="258" y="360"/>
                    <a:pt x="263" y="361"/>
                    <a:pt x="256" y="357"/>
                  </a:cubicBezTo>
                  <a:cubicBezTo>
                    <a:pt x="255" y="356"/>
                    <a:pt x="252" y="357"/>
                    <a:pt x="250" y="356"/>
                  </a:cubicBezTo>
                  <a:cubicBezTo>
                    <a:pt x="249" y="355"/>
                    <a:pt x="246" y="352"/>
                    <a:pt x="245" y="350"/>
                  </a:cubicBezTo>
                  <a:cubicBezTo>
                    <a:pt x="243" y="345"/>
                    <a:pt x="247" y="339"/>
                    <a:pt x="246" y="334"/>
                  </a:cubicBezTo>
                  <a:cubicBezTo>
                    <a:pt x="243" y="328"/>
                    <a:pt x="242" y="332"/>
                    <a:pt x="236" y="330"/>
                  </a:cubicBezTo>
                  <a:cubicBezTo>
                    <a:pt x="233" y="329"/>
                    <a:pt x="232" y="326"/>
                    <a:pt x="229" y="326"/>
                  </a:cubicBezTo>
                  <a:cubicBezTo>
                    <a:pt x="226" y="314"/>
                    <a:pt x="235" y="312"/>
                    <a:pt x="240" y="304"/>
                  </a:cubicBezTo>
                  <a:cubicBezTo>
                    <a:pt x="241" y="303"/>
                    <a:pt x="239" y="299"/>
                    <a:pt x="240" y="298"/>
                  </a:cubicBezTo>
                  <a:cubicBezTo>
                    <a:pt x="242" y="296"/>
                    <a:pt x="245" y="296"/>
                    <a:pt x="247" y="294"/>
                  </a:cubicBezTo>
                  <a:cubicBezTo>
                    <a:pt x="253" y="290"/>
                    <a:pt x="249" y="286"/>
                    <a:pt x="257" y="291"/>
                  </a:cubicBezTo>
                  <a:cubicBezTo>
                    <a:pt x="259" y="292"/>
                    <a:pt x="259" y="296"/>
                    <a:pt x="263" y="296"/>
                  </a:cubicBezTo>
                  <a:cubicBezTo>
                    <a:pt x="264" y="296"/>
                    <a:pt x="266" y="294"/>
                    <a:pt x="268" y="294"/>
                  </a:cubicBezTo>
                  <a:cubicBezTo>
                    <a:pt x="272" y="293"/>
                    <a:pt x="276" y="292"/>
                    <a:pt x="281" y="291"/>
                  </a:cubicBezTo>
                  <a:cubicBezTo>
                    <a:pt x="283" y="290"/>
                    <a:pt x="286" y="291"/>
                    <a:pt x="288" y="289"/>
                  </a:cubicBezTo>
                  <a:cubicBezTo>
                    <a:pt x="290" y="288"/>
                    <a:pt x="288" y="284"/>
                    <a:pt x="289" y="283"/>
                  </a:cubicBezTo>
                  <a:cubicBezTo>
                    <a:pt x="292" y="280"/>
                    <a:pt x="297" y="281"/>
                    <a:pt x="300" y="277"/>
                  </a:cubicBezTo>
                  <a:cubicBezTo>
                    <a:pt x="302" y="274"/>
                    <a:pt x="300" y="269"/>
                    <a:pt x="303" y="266"/>
                  </a:cubicBezTo>
                  <a:cubicBezTo>
                    <a:pt x="305" y="263"/>
                    <a:pt x="309" y="261"/>
                    <a:pt x="311" y="260"/>
                  </a:cubicBezTo>
                  <a:cubicBezTo>
                    <a:pt x="321" y="255"/>
                    <a:pt x="322" y="255"/>
                    <a:pt x="325" y="245"/>
                  </a:cubicBezTo>
                  <a:cubicBezTo>
                    <a:pt x="327" y="238"/>
                    <a:pt x="331" y="233"/>
                    <a:pt x="331" y="226"/>
                  </a:cubicBezTo>
                  <a:cubicBezTo>
                    <a:pt x="339" y="226"/>
                    <a:pt x="351" y="222"/>
                    <a:pt x="344" y="213"/>
                  </a:cubicBezTo>
                  <a:cubicBezTo>
                    <a:pt x="345" y="213"/>
                    <a:pt x="365" y="195"/>
                    <a:pt x="365" y="196"/>
                  </a:cubicBezTo>
                  <a:cubicBezTo>
                    <a:pt x="366" y="184"/>
                    <a:pt x="355" y="172"/>
                    <a:pt x="368" y="164"/>
                  </a:cubicBezTo>
                  <a:cubicBezTo>
                    <a:pt x="373" y="161"/>
                    <a:pt x="386" y="160"/>
                    <a:pt x="384" y="154"/>
                  </a:cubicBezTo>
                  <a:cubicBezTo>
                    <a:pt x="382" y="148"/>
                    <a:pt x="371" y="149"/>
                    <a:pt x="366" y="148"/>
                  </a:cubicBezTo>
                  <a:cubicBezTo>
                    <a:pt x="369" y="136"/>
                    <a:pt x="361" y="143"/>
                    <a:pt x="356" y="137"/>
                  </a:cubicBezTo>
                  <a:cubicBezTo>
                    <a:pt x="356" y="137"/>
                    <a:pt x="351" y="127"/>
                    <a:pt x="351" y="127"/>
                  </a:cubicBezTo>
                  <a:cubicBezTo>
                    <a:pt x="350" y="123"/>
                    <a:pt x="352" y="119"/>
                    <a:pt x="351" y="115"/>
                  </a:cubicBezTo>
                  <a:cubicBezTo>
                    <a:pt x="351" y="113"/>
                    <a:pt x="348" y="112"/>
                    <a:pt x="347" y="110"/>
                  </a:cubicBezTo>
                  <a:cubicBezTo>
                    <a:pt x="347" y="109"/>
                    <a:pt x="348" y="107"/>
                    <a:pt x="348" y="106"/>
                  </a:cubicBezTo>
                  <a:cubicBezTo>
                    <a:pt x="346" y="97"/>
                    <a:pt x="353" y="93"/>
                    <a:pt x="342" y="89"/>
                  </a:cubicBezTo>
                  <a:cubicBezTo>
                    <a:pt x="342" y="88"/>
                    <a:pt x="343" y="87"/>
                    <a:pt x="344" y="86"/>
                  </a:cubicBezTo>
                  <a:cubicBezTo>
                    <a:pt x="347" y="74"/>
                    <a:pt x="359" y="77"/>
                    <a:pt x="369" y="79"/>
                  </a:cubicBezTo>
                  <a:cubicBezTo>
                    <a:pt x="374" y="80"/>
                    <a:pt x="380" y="82"/>
                    <a:pt x="386" y="83"/>
                  </a:cubicBezTo>
                  <a:cubicBezTo>
                    <a:pt x="393" y="85"/>
                    <a:pt x="393" y="82"/>
                    <a:pt x="399" y="80"/>
                  </a:cubicBezTo>
                  <a:cubicBezTo>
                    <a:pt x="409" y="77"/>
                    <a:pt x="418" y="78"/>
                    <a:pt x="425" y="71"/>
                  </a:cubicBezTo>
                  <a:cubicBezTo>
                    <a:pt x="429" y="66"/>
                    <a:pt x="437" y="56"/>
                    <a:pt x="446" y="54"/>
                  </a:cubicBezTo>
                  <a:cubicBezTo>
                    <a:pt x="445" y="53"/>
                    <a:pt x="444" y="53"/>
                    <a:pt x="443" y="53"/>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3" name="Freeform 528"/>
            <p:cNvSpPr>
              <a:spLocks/>
            </p:cNvSpPr>
            <p:nvPr/>
          </p:nvSpPr>
          <p:spPr bwMode="auto">
            <a:xfrm>
              <a:off x="-6351587" y="3697288"/>
              <a:ext cx="206375" cy="198438"/>
            </a:xfrm>
            <a:custGeom>
              <a:avLst/>
              <a:gdLst>
                <a:gd name="T0" fmla="*/ 37 w 55"/>
                <a:gd name="T1" fmla="*/ 23 h 53"/>
                <a:gd name="T2" fmla="*/ 35 w 55"/>
                <a:gd name="T3" fmla="*/ 17 h 53"/>
                <a:gd name="T4" fmla="*/ 34 w 55"/>
                <a:gd name="T5" fmla="*/ 11 h 53"/>
                <a:gd name="T6" fmla="*/ 32 w 55"/>
                <a:gd name="T7" fmla="*/ 6 h 53"/>
                <a:gd name="T8" fmla="*/ 30 w 55"/>
                <a:gd name="T9" fmla="*/ 1 h 53"/>
                <a:gd name="T10" fmla="*/ 24 w 55"/>
                <a:gd name="T11" fmla="*/ 0 h 53"/>
                <a:gd name="T12" fmla="*/ 16 w 55"/>
                <a:gd name="T13" fmla="*/ 1 h 53"/>
                <a:gd name="T14" fmla="*/ 2 w 55"/>
                <a:gd name="T15" fmla="*/ 16 h 53"/>
                <a:gd name="T16" fmla="*/ 5 w 55"/>
                <a:gd name="T17" fmla="*/ 20 h 53"/>
                <a:gd name="T18" fmla="*/ 6 w 55"/>
                <a:gd name="T19" fmla="*/ 24 h 53"/>
                <a:gd name="T20" fmla="*/ 6 w 55"/>
                <a:gd name="T21" fmla="*/ 35 h 53"/>
                <a:gd name="T22" fmla="*/ 9 w 55"/>
                <a:gd name="T23" fmla="*/ 46 h 53"/>
                <a:gd name="T24" fmla="*/ 12 w 55"/>
                <a:gd name="T25" fmla="*/ 50 h 53"/>
                <a:gd name="T26" fmla="*/ 19 w 55"/>
                <a:gd name="T27" fmla="*/ 49 h 53"/>
                <a:gd name="T28" fmla="*/ 22 w 55"/>
                <a:gd name="T29" fmla="*/ 48 h 53"/>
                <a:gd name="T30" fmla="*/ 24 w 55"/>
                <a:gd name="T31" fmla="*/ 46 h 53"/>
                <a:gd name="T32" fmla="*/ 28 w 55"/>
                <a:gd name="T33" fmla="*/ 51 h 53"/>
                <a:gd name="T34" fmla="*/ 33 w 55"/>
                <a:gd name="T35" fmla="*/ 52 h 53"/>
                <a:gd name="T36" fmla="*/ 39 w 55"/>
                <a:gd name="T37" fmla="*/ 51 h 53"/>
                <a:gd name="T38" fmla="*/ 43 w 55"/>
                <a:gd name="T39" fmla="*/ 44 h 53"/>
                <a:gd name="T40" fmla="*/ 51 w 55"/>
                <a:gd name="T41" fmla="*/ 47 h 53"/>
                <a:gd name="T42" fmla="*/ 53 w 55"/>
                <a:gd name="T43" fmla="*/ 38 h 53"/>
                <a:gd name="T44" fmla="*/ 37 w 55"/>
                <a:gd name="T4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3">
                  <a:moveTo>
                    <a:pt x="37" y="23"/>
                  </a:moveTo>
                  <a:cubicBezTo>
                    <a:pt x="36" y="21"/>
                    <a:pt x="35" y="20"/>
                    <a:pt x="35" y="17"/>
                  </a:cubicBezTo>
                  <a:cubicBezTo>
                    <a:pt x="35" y="15"/>
                    <a:pt x="35" y="13"/>
                    <a:pt x="34" y="11"/>
                  </a:cubicBezTo>
                  <a:cubicBezTo>
                    <a:pt x="33" y="9"/>
                    <a:pt x="32" y="9"/>
                    <a:pt x="32" y="6"/>
                  </a:cubicBezTo>
                  <a:cubicBezTo>
                    <a:pt x="31" y="4"/>
                    <a:pt x="32" y="2"/>
                    <a:pt x="30" y="1"/>
                  </a:cubicBezTo>
                  <a:cubicBezTo>
                    <a:pt x="28" y="0"/>
                    <a:pt x="26" y="0"/>
                    <a:pt x="24" y="0"/>
                  </a:cubicBezTo>
                  <a:cubicBezTo>
                    <a:pt x="21" y="1"/>
                    <a:pt x="18" y="0"/>
                    <a:pt x="16" y="1"/>
                  </a:cubicBezTo>
                  <a:cubicBezTo>
                    <a:pt x="11" y="2"/>
                    <a:pt x="0" y="10"/>
                    <a:pt x="2" y="16"/>
                  </a:cubicBezTo>
                  <a:cubicBezTo>
                    <a:pt x="3" y="18"/>
                    <a:pt x="4" y="18"/>
                    <a:pt x="5" y="20"/>
                  </a:cubicBezTo>
                  <a:cubicBezTo>
                    <a:pt x="5" y="21"/>
                    <a:pt x="6" y="23"/>
                    <a:pt x="6" y="24"/>
                  </a:cubicBezTo>
                  <a:cubicBezTo>
                    <a:pt x="7" y="28"/>
                    <a:pt x="6" y="32"/>
                    <a:pt x="6" y="35"/>
                  </a:cubicBezTo>
                  <a:cubicBezTo>
                    <a:pt x="7" y="39"/>
                    <a:pt x="9" y="42"/>
                    <a:pt x="9" y="46"/>
                  </a:cubicBezTo>
                  <a:cubicBezTo>
                    <a:pt x="9" y="49"/>
                    <a:pt x="8" y="50"/>
                    <a:pt x="12" y="50"/>
                  </a:cubicBezTo>
                  <a:cubicBezTo>
                    <a:pt x="14" y="50"/>
                    <a:pt x="16" y="49"/>
                    <a:pt x="19" y="49"/>
                  </a:cubicBezTo>
                  <a:cubicBezTo>
                    <a:pt x="20" y="49"/>
                    <a:pt x="21" y="49"/>
                    <a:pt x="22" y="48"/>
                  </a:cubicBezTo>
                  <a:cubicBezTo>
                    <a:pt x="23" y="48"/>
                    <a:pt x="22" y="46"/>
                    <a:pt x="24" y="46"/>
                  </a:cubicBezTo>
                  <a:cubicBezTo>
                    <a:pt x="25" y="46"/>
                    <a:pt x="27" y="50"/>
                    <a:pt x="28" y="51"/>
                  </a:cubicBezTo>
                  <a:cubicBezTo>
                    <a:pt x="30" y="53"/>
                    <a:pt x="31" y="53"/>
                    <a:pt x="33" y="52"/>
                  </a:cubicBezTo>
                  <a:cubicBezTo>
                    <a:pt x="36" y="51"/>
                    <a:pt x="37" y="51"/>
                    <a:pt x="39" y="51"/>
                  </a:cubicBezTo>
                  <a:cubicBezTo>
                    <a:pt x="45" y="52"/>
                    <a:pt x="42" y="48"/>
                    <a:pt x="43" y="44"/>
                  </a:cubicBezTo>
                  <a:cubicBezTo>
                    <a:pt x="47" y="43"/>
                    <a:pt x="46" y="49"/>
                    <a:pt x="51" y="47"/>
                  </a:cubicBezTo>
                  <a:cubicBezTo>
                    <a:pt x="55" y="45"/>
                    <a:pt x="54" y="41"/>
                    <a:pt x="53" y="38"/>
                  </a:cubicBezTo>
                  <a:cubicBezTo>
                    <a:pt x="51" y="31"/>
                    <a:pt x="41" y="29"/>
                    <a:pt x="37" y="2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4" name="Freeform 529"/>
            <p:cNvSpPr>
              <a:spLocks/>
            </p:cNvSpPr>
            <p:nvPr/>
          </p:nvSpPr>
          <p:spPr bwMode="auto">
            <a:xfrm>
              <a:off x="-5578475" y="4184650"/>
              <a:ext cx="1444625" cy="1087438"/>
            </a:xfrm>
            <a:custGeom>
              <a:avLst/>
              <a:gdLst>
                <a:gd name="T0" fmla="*/ 345 w 385"/>
                <a:gd name="T1" fmla="*/ 32 h 290"/>
                <a:gd name="T2" fmla="*/ 321 w 385"/>
                <a:gd name="T3" fmla="*/ 47 h 290"/>
                <a:gd name="T4" fmla="*/ 295 w 385"/>
                <a:gd name="T5" fmla="*/ 51 h 290"/>
                <a:gd name="T6" fmla="*/ 290 w 385"/>
                <a:gd name="T7" fmla="*/ 17 h 290"/>
                <a:gd name="T8" fmla="*/ 276 w 385"/>
                <a:gd name="T9" fmla="*/ 1 h 290"/>
                <a:gd name="T10" fmla="*/ 261 w 385"/>
                <a:gd name="T11" fmla="*/ 20 h 290"/>
                <a:gd name="T12" fmla="*/ 245 w 385"/>
                <a:gd name="T13" fmla="*/ 28 h 290"/>
                <a:gd name="T14" fmla="*/ 232 w 385"/>
                <a:gd name="T15" fmla="*/ 42 h 290"/>
                <a:gd name="T16" fmla="*/ 203 w 385"/>
                <a:gd name="T17" fmla="*/ 48 h 290"/>
                <a:gd name="T18" fmla="*/ 183 w 385"/>
                <a:gd name="T19" fmla="*/ 40 h 290"/>
                <a:gd name="T20" fmla="*/ 166 w 385"/>
                <a:gd name="T21" fmla="*/ 34 h 290"/>
                <a:gd name="T22" fmla="*/ 143 w 385"/>
                <a:gd name="T23" fmla="*/ 30 h 290"/>
                <a:gd name="T24" fmla="*/ 120 w 385"/>
                <a:gd name="T25" fmla="*/ 41 h 290"/>
                <a:gd name="T26" fmla="*/ 110 w 385"/>
                <a:gd name="T27" fmla="*/ 66 h 290"/>
                <a:gd name="T28" fmla="*/ 72 w 385"/>
                <a:gd name="T29" fmla="*/ 85 h 290"/>
                <a:gd name="T30" fmla="*/ 62 w 385"/>
                <a:gd name="T31" fmla="*/ 104 h 290"/>
                <a:gd name="T32" fmla="*/ 38 w 385"/>
                <a:gd name="T33" fmla="*/ 101 h 290"/>
                <a:gd name="T34" fmla="*/ 19 w 385"/>
                <a:gd name="T35" fmla="*/ 110 h 290"/>
                <a:gd name="T36" fmla="*/ 9 w 385"/>
                <a:gd name="T37" fmla="*/ 137 h 290"/>
                <a:gd name="T38" fmla="*/ 12 w 385"/>
                <a:gd name="T39" fmla="*/ 162 h 290"/>
                <a:gd name="T40" fmla="*/ 10 w 385"/>
                <a:gd name="T41" fmla="*/ 197 h 290"/>
                <a:gd name="T42" fmla="*/ 18 w 385"/>
                <a:gd name="T43" fmla="*/ 227 h 290"/>
                <a:gd name="T44" fmla="*/ 36 w 385"/>
                <a:gd name="T45" fmla="*/ 247 h 290"/>
                <a:gd name="T46" fmla="*/ 13 w 385"/>
                <a:gd name="T47" fmla="*/ 277 h 290"/>
                <a:gd name="T48" fmla="*/ 74 w 385"/>
                <a:gd name="T49" fmla="*/ 288 h 290"/>
                <a:gd name="T50" fmla="*/ 96 w 385"/>
                <a:gd name="T51" fmla="*/ 290 h 290"/>
                <a:gd name="T52" fmla="*/ 132 w 385"/>
                <a:gd name="T53" fmla="*/ 284 h 290"/>
                <a:gd name="T54" fmla="*/ 155 w 385"/>
                <a:gd name="T55" fmla="*/ 268 h 290"/>
                <a:gd name="T56" fmla="*/ 156 w 385"/>
                <a:gd name="T57" fmla="*/ 251 h 290"/>
                <a:gd name="T58" fmla="*/ 177 w 385"/>
                <a:gd name="T59" fmla="*/ 231 h 290"/>
                <a:gd name="T60" fmla="*/ 202 w 385"/>
                <a:gd name="T61" fmla="*/ 217 h 290"/>
                <a:gd name="T62" fmla="*/ 230 w 385"/>
                <a:gd name="T63" fmla="*/ 219 h 290"/>
                <a:gd name="T64" fmla="*/ 235 w 385"/>
                <a:gd name="T65" fmla="*/ 194 h 290"/>
                <a:gd name="T66" fmla="*/ 238 w 385"/>
                <a:gd name="T67" fmla="*/ 186 h 290"/>
                <a:gd name="T68" fmla="*/ 257 w 385"/>
                <a:gd name="T69" fmla="*/ 171 h 290"/>
                <a:gd name="T70" fmla="*/ 252 w 385"/>
                <a:gd name="T71" fmla="*/ 147 h 290"/>
                <a:gd name="T72" fmla="*/ 283 w 385"/>
                <a:gd name="T73" fmla="*/ 128 h 290"/>
                <a:gd name="T74" fmla="*/ 297 w 385"/>
                <a:gd name="T75" fmla="*/ 90 h 290"/>
                <a:gd name="T76" fmla="*/ 314 w 385"/>
                <a:gd name="T77" fmla="*/ 58 h 290"/>
                <a:gd name="T78" fmla="*/ 355 w 385"/>
                <a:gd name="T79" fmla="*/ 50 h 290"/>
                <a:gd name="T80" fmla="*/ 374 w 385"/>
                <a:gd name="T81" fmla="*/ 47 h 290"/>
                <a:gd name="T82" fmla="*/ 374 w 385"/>
                <a:gd name="T83" fmla="*/ 42 h 290"/>
                <a:gd name="T84" fmla="*/ 352 w 385"/>
                <a:gd name="T85" fmla="*/ 3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290">
                  <a:moveTo>
                    <a:pt x="352" y="39"/>
                  </a:moveTo>
                  <a:cubicBezTo>
                    <a:pt x="356" y="34"/>
                    <a:pt x="352" y="31"/>
                    <a:pt x="345" y="32"/>
                  </a:cubicBezTo>
                  <a:cubicBezTo>
                    <a:pt x="342" y="33"/>
                    <a:pt x="333" y="38"/>
                    <a:pt x="330" y="40"/>
                  </a:cubicBezTo>
                  <a:cubicBezTo>
                    <a:pt x="327" y="43"/>
                    <a:pt x="326" y="46"/>
                    <a:pt x="321" y="47"/>
                  </a:cubicBezTo>
                  <a:cubicBezTo>
                    <a:pt x="318" y="49"/>
                    <a:pt x="315" y="49"/>
                    <a:pt x="312" y="51"/>
                  </a:cubicBezTo>
                  <a:cubicBezTo>
                    <a:pt x="305" y="57"/>
                    <a:pt x="300" y="64"/>
                    <a:pt x="295" y="51"/>
                  </a:cubicBezTo>
                  <a:cubicBezTo>
                    <a:pt x="293" y="45"/>
                    <a:pt x="295" y="37"/>
                    <a:pt x="295" y="31"/>
                  </a:cubicBezTo>
                  <a:cubicBezTo>
                    <a:pt x="296" y="26"/>
                    <a:pt x="300" y="12"/>
                    <a:pt x="290" y="17"/>
                  </a:cubicBezTo>
                  <a:cubicBezTo>
                    <a:pt x="288" y="13"/>
                    <a:pt x="292" y="8"/>
                    <a:pt x="290" y="4"/>
                  </a:cubicBezTo>
                  <a:cubicBezTo>
                    <a:pt x="288" y="1"/>
                    <a:pt x="280" y="0"/>
                    <a:pt x="276" y="1"/>
                  </a:cubicBezTo>
                  <a:cubicBezTo>
                    <a:pt x="270" y="3"/>
                    <a:pt x="269" y="7"/>
                    <a:pt x="266" y="11"/>
                  </a:cubicBezTo>
                  <a:cubicBezTo>
                    <a:pt x="263" y="15"/>
                    <a:pt x="261" y="15"/>
                    <a:pt x="261" y="20"/>
                  </a:cubicBezTo>
                  <a:cubicBezTo>
                    <a:pt x="261" y="24"/>
                    <a:pt x="265" y="27"/>
                    <a:pt x="257" y="29"/>
                  </a:cubicBezTo>
                  <a:cubicBezTo>
                    <a:pt x="253" y="30"/>
                    <a:pt x="249" y="27"/>
                    <a:pt x="245" y="28"/>
                  </a:cubicBezTo>
                  <a:cubicBezTo>
                    <a:pt x="238" y="29"/>
                    <a:pt x="241" y="33"/>
                    <a:pt x="240" y="39"/>
                  </a:cubicBezTo>
                  <a:cubicBezTo>
                    <a:pt x="239" y="43"/>
                    <a:pt x="237" y="45"/>
                    <a:pt x="232" y="42"/>
                  </a:cubicBezTo>
                  <a:cubicBezTo>
                    <a:pt x="226" y="38"/>
                    <a:pt x="222" y="36"/>
                    <a:pt x="215" y="40"/>
                  </a:cubicBezTo>
                  <a:cubicBezTo>
                    <a:pt x="210" y="44"/>
                    <a:pt x="211" y="50"/>
                    <a:pt x="203" y="48"/>
                  </a:cubicBezTo>
                  <a:cubicBezTo>
                    <a:pt x="198" y="47"/>
                    <a:pt x="198" y="42"/>
                    <a:pt x="194" y="41"/>
                  </a:cubicBezTo>
                  <a:cubicBezTo>
                    <a:pt x="190" y="38"/>
                    <a:pt x="188" y="42"/>
                    <a:pt x="183" y="40"/>
                  </a:cubicBezTo>
                  <a:cubicBezTo>
                    <a:pt x="179" y="39"/>
                    <a:pt x="179" y="36"/>
                    <a:pt x="175" y="35"/>
                  </a:cubicBezTo>
                  <a:cubicBezTo>
                    <a:pt x="171" y="34"/>
                    <a:pt x="168" y="35"/>
                    <a:pt x="166" y="34"/>
                  </a:cubicBezTo>
                  <a:cubicBezTo>
                    <a:pt x="163" y="36"/>
                    <a:pt x="161" y="36"/>
                    <a:pt x="157" y="35"/>
                  </a:cubicBezTo>
                  <a:cubicBezTo>
                    <a:pt x="153" y="35"/>
                    <a:pt x="146" y="29"/>
                    <a:pt x="143" y="30"/>
                  </a:cubicBezTo>
                  <a:cubicBezTo>
                    <a:pt x="138" y="31"/>
                    <a:pt x="139" y="36"/>
                    <a:pt x="134" y="38"/>
                  </a:cubicBezTo>
                  <a:cubicBezTo>
                    <a:pt x="130" y="41"/>
                    <a:pt x="124" y="39"/>
                    <a:pt x="120" y="41"/>
                  </a:cubicBezTo>
                  <a:cubicBezTo>
                    <a:pt x="117" y="44"/>
                    <a:pt x="116" y="49"/>
                    <a:pt x="114" y="53"/>
                  </a:cubicBezTo>
                  <a:cubicBezTo>
                    <a:pt x="111" y="58"/>
                    <a:pt x="111" y="62"/>
                    <a:pt x="110" y="66"/>
                  </a:cubicBezTo>
                  <a:cubicBezTo>
                    <a:pt x="107" y="73"/>
                    <a:pt x="106" y="72"/>
                    <a:pt x="100" y="75"/>
                  </a:cubicBezTo>
                  <a:cubicBezTo>
                    <a:pt x="91" y="79"/>
                    <a:pt x="84" y="85"/>
                    <a:pt x="72" y="85"/>
                  </a:cubicBezTo>
                  <a:cubicBezTo>
                    <a:pt x="74" y="89"/>
                    <a:pt x="72" y="93"/>
                    <a:pt x="72" y="97"/>
                  </a:cubicBezTo>
                  <a:cubicBezTo>
                    <a:pt x="67" y="98"/>
                    <a:pt x="67" y="102"/>
                    <a:pt x="62" y="104"/>
                  </a:cubicBezTo>
                  <a:cubicBezTo>
                    <a:pt x="58" y="106"/>
                    <a:pt x="54" y="105"/>
                    <a:pt x="50" y="107"/>
                  </a:cubicBezTo>
                  <a:cubicBezTo>
                    <a:pt x="49" y="103"/>
                    <a:pt x="43" y="96"/>
                    <a:pt x="38" y="101"/>
                  </a:cubicBezTo>
                  <a:cubicBezTo>
                    <a:pt x="32" y="99"/>
                    <a:pt x="28" y="94"/>
                    <a:pt x="22" y="93"/>
                  </a:cubicBezTo>
                  <a:cubicBezTo>
                    <a:pt x="22" y="99"/>
                    <a:pt x="21" y="105"/>
                    <a:pt x="19" y="110"/>
                  </a:cubicBezTo>
                  <a:cubicBezTo>
                    <a:pt x="18" y="114"/>
                    <a:pt x="17" y="122"/>
                    <a:pt x="15" y="125"/>
                  </a:cubicBezTo>
                  <a:cubicBezTo>
                    <a:pt x="12" y="129"/>
                    <a:pt x="5" y="129"/>
                    <a:pt x="9" y="137"/>
                  </a:cubicBezTo>
                  <a:cubicBezTo>
                    <a:pt x="2" y="138"/>
                    <a:pt x="2" y="145"/>
                    <a:pt x="2" y="151"/>
                  </a:cubicBezTo>
                  <a:cubicBezTo>
                    <a:pt x="3" y="159"/>
                    <a:pt x="4" y="160"/>
                    <a:pt x="12" y="162"/>
                  </a:cubicBezTo>
                  <a:cubicBezTo>
                    <a:pt x="10" y="173"/>
                    <a:pt x="0" y="172"/>
                    <a:pt x="6" y="185"/>
                  </a:cubicBezTo>
                  <a:cubicBezTo>
                    <a:pt x="8" y="190"/>
                    <a:pt x="10" y="191"/>
                    <a:pt x="10" y="197"/>
                  </a:cubicBezTo>
                  <a:cubicBezTo>
                    <a:pt x="11" y="202"/>
                    <a:pt x="10" y="207"/>
                    <a:pt x="10" y="213"/>
                  </a:cubicBezTo>
                  <a:cubicBezTo>
                    <a:pt x="9" y="222"/>
                    <a:pt x="7" y="226"/>
                    <a:pt x="18" y="227"/>
                  </a:cubicBezTo>
                  <a:cubicBezTo>
                    <a:pt x="26" y="228"/>
                    <a:pt x="34" y="225"/>
                    <a:pt x="36" y="236"/>
                  </a:cubicBezTo>
                  <a:cubicBezTo>
                    <a:pt x="36" y="238"/>
                    <a:pt x="36" y="245"/>
                    <a:pt x="36" y="247"/>
                  </a:cubicBezTo>
                  <a:cubicBezTo>
                    <a:pt x="32" y="256"/>
                    <a:pt x="11" y="265"/>
                    <a:pt x="13" y="277"/>
                  </a:cubicBezTo>
                  <a:cubicBezTo>
                    <a:pt x="13" y="277"/>
                    <a:pt x="13" y="277"/>
                    <a:pt x="13" y="277"/>
                  </a:cubicBezTo>
                  <a:cubicBezTo>
                    <a:pt x="24" y="278"/>
                    <a:pt x="31" y="282"/>
                    <a:pt x="41" y="286"/>
                  </a:cubicBezTo>
                  <a:cubicBezTo>
                    <a:pt x="52" y="290"/>
                    <a:pt x="63" y="288"/>
                    <a:pt x="74" y="288"/>
                  </a:cubicBezTo>
                  <a:cubicBezTo>
                    <a:pt x="79" y="288"/>
                    <a:pt x="84" y="287"/>
                    <a:pt x="90" y="287"/>
                  </a:cubicBezTo>
                  <a:cubicBezTo>
                    <a:pt x="92" y="287"/>
                    <a:pt x="94" y="290"/>
                    <a:pt x="96" y="290"/>
                  </a:cubicBezTo>
                  <a:cubicBezTo>
                    <a:pt x="99" y="289"/>
                    <a:pt x="98" y="287"/>
                    <a:pt x="101" y="286"/>
                  </a:cubicBezTo>
                  <a:cubicBezTo>
                    <a:pt x="111" y="283"/>
                    <a:pt x="122" y="287"/>
                    <a:pt x="132" y="284"/>
                  </a:cubicBezTo>
                  <a:cubicBezTo>
                    <a:pt x="139" y="283"/>
                    <a:pt x="155" y="278"/>
                    <a:pt x="157" y="273"/>
                  </a:cubicBezTo>
                  <a:cubicBezTo>
                    <a:pt x="158" y="271"/>
                    <a:pt x="155" y="270"/>
                    <a:pt x="155" y="268"/>
                  </a:cubicBezTo>
                  <a:cubicBezTo>
                    <a:pt x="155" y="265"/>
                    <a:pt x="157" y="265"/>
                    <a:pt x="157" y="262"/>
                  </a:cubicBezTo>
                  <a:cubicBezTo>
                    <a:pt x="157" y="259"/>
                    <a:pt x="156" y="254"/>
                    <a:pt x="156" y="251"/>
                  </a:cubicBezTo>
                  <a:cubicBezTo>
                    <a:pt x="157" y="246"/>
                    <a:pt x="158" y="245"/>
                    <a:pt x="162" y="241"/>
                  </a:cubicBezTo>
                  <a:cubicBezTo>
                    <a:pt x="167" y="236"/>
                    <a:pt x="170" y="232"/>
                    <a:pt x="177" y="231"/>
                  </a:cubicBezTo>
                  <a:cubicBezTo>
                    <a:pt x="184" y="230"/>
                    <a:pt x="190" y="235"/>
                    <a:pt x="196" y="229"/>
                  </a:cubicBezTo>
                  <a:cubicBezTo>
                    <a:pt x="186" y="226"/>
                    <a:pt x="197" y="220"/>
                    <a:pt x="202" y="217"/>
                  </a:cubicBezTo>
                  <a:cubicBezTo>
                    <a:pt x="207" y="214"/>
                    <a:pt x="214" y="214"/>
                    <a:pt x="221" y="217"/>
                  </a:cubicBezTo>
                  <a:cubicBezTo>
                    <a:pt x="225" y="218"/>
                    <a:pt x="224" y="222"/>
                    <a:pt x="230" y="219"/>
                  </a:cubicBezTo>
                  <a:cubicBezTo>
                    <a:pt x="234" y="217"/>
                    <a:pt x="236" y="213"/>
                    <a:pt x="235" y="209"/>
                  </a:cubicBezTo>
                  <a:cubicBezTo>
                    <a:pt x="235" y="205"/>
                    <a:pt x="233" y="198"/>
                    <a:pt x="235" y="194"/>
                  </a:cubicBezTo>
                  <a:cubicBezTo>
                    <a:pt x="236" y="192"/>
                    <a:pt x="238" y="191"/>
                    <a:pt x="238" y="189"/>
                  </a:cubicBezTo>
                  <a:cubicBezTo>
                    <a:pt x="239" y="188"/>
                    <a:pt x="238" y="187"/>
                    <a:pt x="238" y="186"/>
                  </a:cubicBezTo>
                  <a:cubicBezTo>
                    <a:pt x="239" y="185"/>
                    <a:pt x="240" y="184"/>
                    <a:pt x="240" y="183"/>
                  </a:cubicBezTo>
                  <a:cubicBezTo>
                    <a:pt x="243" y="174"/>
                    <a:pt x="250" y="174"/>
                    <a:pt x="257" y="171"/>
                  </a:cubicBezTo>
                  <a:cubicBezTo>
                    <a:pt x="263" y="169"/>
                    <a:pt x="263" y="163"/>
                    <a:pt x="260" y="159"/>
                  </a:cubicBezTo>
                  <a:cubicBezTo>
                    <a:pt x="258" y="155"/>
                    <a:pt x="250" y="153"/>
                    <a:pt x="252" y="147"/>
                  </a:cubicBezTo>
                  <a:cubicBezTo>
                    <a:pt x="255" y="139"/>
                    <a:pt x="271" y="146"/>
                    <a:pt x="277" y="145"/>
                  </a:cubicBezTo>
                  <a:cubicBezTo>
                    <a:pt x="286" y="142"/>
                    <a:pt x="282" y="136"/>
                    <a:pt x="283" y="128"/>
                  </a:cubicBezTo>
                  <a:cubicBezTo>
                    <a:pt x="283" y="119"/>
                    <a:pt x="293" y="117"/>
                    <a:pt x="296" y="110"/>
                  </a:cubicBezTo>
                  <a:cubicBezTo>
                    <a:pt x="298" y="105"/>
                    <a:pt x="299" y="95"/>
                    <a:pt x="297" y="90"/>
                  </a:cubicBezTo>
                  <a:cubicBezTo>
                    <a:pt x="296" y="85"/>
                    <a:pt x="290" y="82"/>
                    <a:pt x="286" y="78"/>
                  </a:cubicBezTo>
                  <a:cubicBezTo>
                    <a:pt x="285" y="78"/>
                    <a:pt x="311" y="59"/>
                    <a:pt x="314" y="58"/>
                  </a:cubicBezTo>
                  <a:cubicBezTo>
                    <a:pt x="318" y="56"/>
                    <a:pt x="322" y="56"/>
                    <a:pt x="327" y="55"/>
                  </a:cubicBezTo>
                  <a:cubicBezTo>
                    <a:pt x="335" y="53"/>
                    <a:pt x="347" y="49"/>
                    <a:pt x="355" y="50"/>
                  </a:cubicBezTo>
                  <a:cubicBezTo>
                    <a:pt x="359" y="51"/>
                    <a:pt x="361" y="55"/>
                    <a:pt x="364" y="54"/>
                  </a:cubicBezTo>
                  <a:cubicBezTo>
                    <a:pt x="367" y="54"/>
                    <a:pt x="370" y="49"/>
                    <a:pt x="374" y="47"/>
                  </a:cubicBezTo>
                  <a:cubicBezTo>
                    <a:pt x="375" y="47"/>
                    <a:pt x="375" y="47"/>
                    <a:pt x="376" y="46"/>
                  </a:cubicBezTo>
                  <a:cubicBezTo>
                    <a:pt x="374" y="46"/>
                    <a:pt x="373" y="45"/>
                    <a:pt x="374" y="42"/>
                  </a:cubicBezTo>
                  <a:cubicBezTo>
                    <a:pt x="376" y="39"/>
                    <a:pt x="382" y="39"/>
                    <a:pt x="385" y="39"/>
                  </a:cubicBezTo>
                  <a:cubicBezTo>
                    <a:pt x="379" y="27"/>
                    <a:pt x="360" y="41"/>
                    <a:pt x="352" y="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5" name="Freeform 530"/>
            <p:cNvSpPr>
              <a:spLocks noEditPoints="1"/>
            </p:cNvSpPr>
            <p:nvPr/>
          </p:nvSpPr>
          <p:spPr bwMode="auto">
            <a:xfrm>
              <a:off x="-6384925" y="3611563"/>
              <a:ext cx="1428750" cy="974725"/>
            </a:xfrm>
            <a:custGeom>
              <a:avLst/>
              <a:gdLst>
                <a:gd name="T0" fmla="*/ 277 w 381"/>
                <a:gd name="T1" fmla="*/ 257 h 260"/>
                <a:gd name="T2" fmla="*/ 287 w 381"/>
                <a:gd name="T3" fmla="*/ 238 h 260"/>
                <a:gd name="T4" fmla="*/ 325 w 381"/>
                <a:gd name="T5" fmla="*/ 219 h 260"/>
                <a:gd name="T6" fmla="*/ 335 w 381"/>
                <a:gd name="T7" fmla="*/ 194 h 260"/>
                <a:gd name="T8" fmla="*/ 358 w 381"/>
                <a:gd name="T9" fmla="*/ 183 h 260"/>
                <a:gd name="T10" fmla="*/ 381 w 381"/>
                <a:gd name="T11" fmla="*/ 187 h 260"/>
                <a:gd name="T12" fmla="*/ 380 w 381"/>
                <a:gd name="T13" fmla="*/ 166 h 260"/>
                <a:gd name="T14" fmla="*/ 344 w 381"/>
                <a:gd name="T15" fmla="*/ 154 h 260"/>
                <a:gd name="T16" fmla="*/ 300 w 381"/>
                <a:gd name="T17" fmla="*/ 123 h 260"/>
                <a:gd name="T18" fmla="*/ 266 w 381"/>
                <a:gd name="T19" fmla="*/ 84 h 260"/>
                <a:gd name="T20" fmla="*/ 246 w 381"/>
                <a:gd name="T21" fmla="*/ 57 h 260"/>
                <a:gd name="T22" fmla="*/ 224 w 381"/>
                <a:gd name="T23" fmla="*/ 55 h 260"/>
                <a:gd name="T24" fmla="*/ 208 w 381"/>
                <a:gd name="T25" fmla="*/ 35 h 260"/>
                <a:gd name="T26" fmla="*/ 204 w 381"/>
                <a:gd name="T27" fmla="*/ 23 h 260"/>
                <a:gd name="T28" fmla="*/ 180 w 381"/>
                <a:gd name="T29" fmla="*/ 9 h 260"/>
                <a:gd name="T30" fmla="*/ 166 w 381"/>
                <a:gd name="T31" fmla="*/ 0 h 260"/>
                <a:gd name="T32" fmla="*/ 155 w 381"/>
                <a:gd name="T33" fmla="*/ 3 h 260"/>
                <a:gd name="T34" fmla="*/ 150 w 381"/>
                <a:gd name="T35" fmla="*/ 12 h 260"/>
                <a:gd name="T36" fmla="*/ 137 w 381"/>
                <a:gd name="T37" fmla="*/ 21 h 260"/>
                <a:gd name="T38" fmla="*/ 124 w 381"/>
                <a:gd name="T39" fmla="*/ 38 h 260"/>
                <a:gd name="T40" fmla="*/ 101 w 381"/>
                <a:gd name="T41" fmla="*/ 51 h 260"/>
                <a:gd name="T42" fmla="*/ 70 w 381"/>
                <a:gd name="T43" fmla="*/ 31 h 260"/>
                <a:gd name="T44" fmla="*/ 4 w 381"/>
                <a:gd name="T45" fmla="*/ 34 h 260"/>
                <a:gd name="T46" fmla="*/ 5 w 381"/>
                <a:gd name="T47" fmla="*/ 44 h 260"/>
                <a:gd name="T48" fmla="*/ 13 w 381"/>
                <a:gd name="T49" fmla="*/ 62 h 260"/>
                <a:gd name="T50" fmla="*/ 33 w 381"/>
                <a:gd name="T51" fmla="*/ 98 h 260"/>
                <a:gd name="T52" fmla="*/ 29 w 381"/>
                <a:gd name="T53" fmla="*/ 103 h 260"/>
                <a:gd name="T54" fmla="*/ 25 w 381"/>
                <a:gd name="T55" fmla="*/ 112 h 260"/>
                <a:gd name="T56" fmla="*/ 21 w 381"/>
                <a:gd name="T57" fmla="*/ 126 h 260"/>
                <a:gd name="T58" fmla="*/ 32 w 381"/>
                <a:gd name="T59" fmla="*/ 128 h 260"/>
                <a:gd name="T60" fmla="*/ 39 w 381"/>
                <a:gd name="T61" fmla="*/ 148 h 260"/>
                <a:gd name="T62" fmla="*/ 42 w 381"/>
                <a:gd name="T63" fmla="*/ 190 h 260"/>
                <a:gd name="T64" fmla="*/ 63 w 381"/>
                <a:gd name="T65" fmla="*/ 185 h 260"/>
                <a:gd name="T66" fmla="*/ 94 w 381"/>
                <a:gd name="T67" fmla="*/ 164 h 260"/>
                <a:gd name="T68" fmla="*/ 109 w 381"/>
                <a:gd name="T69" fmla="*/ 158 h 260"/>
                <a:gd name="T70" fmla="*/ 133 w 381"/>
                <a:gd name="T71" fmla="*/ 166 h 260"/>
                <a:gd name="T72" fmla="*/ 183 w 381"/>
                <a:gd name="T73" fmla="*/ 183 h 260"/>
                <a:gd name="T74" fmla="*/ 205 w 381"/>
                <a:gd name="T75" fmla="*/ 201 h 260"/>
                <a:gd name="T76" fmla="*/ 227 w 381"/>
                <a:gd name="T77" fmla="*/ 213 h 260"/>
                <a:gd name="T78" fmla="*/ 237 w 381"/>
                <a:gd name="T79" fmla="*/ 234 h 260"/>
                <a:gd name="T80" fmla="*/ 253 w 381"/>
                <a:gd name="T81" fmla="*/ 254 h 260"/>
                <a:gd name="T82" fmla="*/ 60 w 381"/>
                <a:gd name="T83" fmla="*/ 70 h 260"/>
                <a:gd name="T84" fmla="*/ 48 w 381"/>
                <a:gd name="T85" fmla="*/ 74 h 260"/>
                <a:gd name="T86" fmla="*/ 37 w 381"/>
                <a:gd name="T87" fmla="*/ 74 h 260"/>
                <a:gd name="T88" fmla="*/ 31 w 381"/>
                <a:gd name="T89" fmla="*/ 71 h 260"/>
                <a:gd name="T90" fmla="*/ 21 w 381"/>
                <a:gd name="T91" fmla="*/ 73 h 260"/>
                <a:gd name="T92" fmla="*/ 15 w 381"/>
                <a:gd name="T93" fmla="*/ 58 h 260"/>
                <a:gd name="T94" fmla="*/ 14 w 381"/>
                <a:gd name="T95" fmla="*/ 43 h 260"/>
                <a:gd name="T96" fmla="*/ 25 w 381"/>
                <a:gd name="T97" fmla="*/ 24 h 260"/>
                <a:gd name="T98" fmla="*/ 39 w 381"/>
                <a:gd name="T99" fmla="*/ 24 h 260"/>
                <a:gd name="T100" fmla="*/ 43 w 381"/>
                <a:gd name="T101" fmla="*/ 34 h 260"/>
                <a:gd name="T102" fmla="*/ 46 w 381"/>
                <a:gd name="T103" fmla="*/ 46 h 260"/>
                <a:gd name="T104" fmla="*/ 60 w 381"/>
                <a:gd name="T105" fmla="*/ 7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1" h="260">
                  <a:moveTo>
                    <a:pt x="265" y="260"/>
                  </a:moveTo>
                  <a:cubicBezTo>
                    <a:pt x="269" y="258"/>
                    <a:pt x="273" y="259"/>
                    <a:pt x="277" y="257"/>
                  </a:cubicBezTo>
                  <a:cubicBezTo>
                    <a:pt x="282" y="255"/>
                    <a:pt x="282" y="251"/>
                    <a:pt x="287" y="250"/>
                  </a:cubicBezTo>
                  <a:cubicBezTo>
                    <a:pt x="287" y="246"/>
                    <a:pt x="289" y="242"/>
                    <a:pt x="287" y="238"/>
                  </a:cubicBezTo>
                  <a:cubicBezTo>
                    <a:pt x="299" y="238"/>
                    <a:pt x="306" y="232"/>
                    <a:pt x="315" y="228"/>
                  </a:cubicBezTo>
                  <a:cubicBezTo>
                    <a:pt x="321" y="225"/>
                    <a:pt x="322" y="226"/>
                    <a:pt x="325" y="219"/>
                  </a:cubicBezTo>
                  <a:cubicBezTo>
                    <a:pt x="326" y="215"/>
                    <a:pt x="326" y="211"/>
                    <a:pt x="329" y="206"/>
                  </a:cubicBezTo>
                  <a:cubicBezTo>
                    <a:pt x="331" y="202"/>
                    <a:pt x="332" y="197"/>
                    <a:pt x="335" y="194"/>
                  </a:cubicBezTo>
                  <a:cubicBezTo>
                    <a:pt x="339" y="192"/>
                    <a:pt x="345" y="194"/>
                    <a:pt x="349" y="191"/>
                  </a:cubicBezTo>
                  <a:cubicBezTo>
                    <a:pt x="354" y="189"/>
                    <a:pt x="353" y="184"/>
                    <a:pt x="358" y="183"/>
                  </a:cubicBezTo>
                  <a:cubicBezTo>
                    <a:pt x="361" y="182"/>
                    <a:pt x="368" y="188"/>
                    <a:pt x="372" y="188"/>
                  </a:cubicBezTo>
                  <a:cubicBezTo>
                    <a:pt x="376" y="189"/>
                    <a:pt x="378" y="189"/>
                    <a:pt x="381" y="187"/>
                  </a:cubicBezTo>
                  <a:cubicBezTo>
                    <a:pt x="377" y="187"/>
                    <a:pt x="376" y="185"/>
                    <a:pt x="377" y="177"/>
                  </a:cubicBezTo>
                  <a:cubicBezTo>
                    <a:pt x="377" y="173"/>
                    <a:pt x="381" y="170"/>
                    <a:pt x="380" y="166"/>
                  </a:cubicBezTo>
                  <a:cubicBezTo>
                    <a:pt x="374" y="165"/>
                    <a:pt x="372" y="164"/>
                    <a:pt x="367" y="161"/>
                  </a:cubicBezTo>
                  <a:cubicBezTo>
                    <a:pt x="359" y="157"/>
                    <a:pt x="352" y="160"/>
                    <a:pt x="344" y="154"/>
                  </a:cubicBezTo>
                  <a:cubicBezTo>
                    <a:pt x="337" y="148"/>
                    <a:pt x="332" y="144"/>
                    <a:pt x="324" y="140"/>
                  </a:cubicBezTo>
                  <a:cubicBezTo>
                    <a:pt x="314" y="135"/>
                    <a:pt x="308" y="129"/>
                    <a:pt x="300" y="123"/>
                  </a:cubicBezTo>
                  <a:cubicBezTo>
                    <a:pt x="292" y="116"/>
                    <a:pt x="283" y="112"/>
                    <a:pt x="275" y="105"/>
                  </a:cubicBezTo>
                  <a:cubicBezTo>
                    <a:pt x="268" y="99"/>
                    <a:pt x="271" y="92"/>
                    <a:pt x="266" y="84"/>
                  </a:cubicBezTo>
                  <a:cubicBezTo>
                    <a:pt x="264" y="80"/>
                    <a:pt x="260" y="78"/>
                    <a:pt x="258" y="74"/>
                  </a:cubicBezTo>
                  <a:cubicBezTo>
                    <a:pt x="254" y="66"/>
                    <a:pt x="256" y="58"/>
                    <a:pt x="246" y="57"/>
                  </a:cubicBezTo>
                  <a:cubicBezTo>
                    <a:pt x="241" y="57"/>
                    <a:pt x="239" y="58"/>
                    <a:pt x="235" y="56"/>
                  </a:cubicBezTo>
                  <a:cubicBezTo>
                    <a:pt x="231" y="56"/>
                    <a:pt x="228" y="55"/>
                    <a:pt x="224" y="55"/>
                  </a:cubicBezTo>
                  <a:cubicBezTo>
                    <a:pt x="220" y="54"/>
                    <a:pt x="211" y="54"/>
                    <a:pt x="208" y="50"/>
                  </a:cubicBezTo>
                  <a:cubicBezTo>
                    <a:pt x="205" y="48"/>
                    <a:pt x="204" y="37"/>
                    <a:pt x="208" y="35"/>
                  </a:cubicBezTo>
                  <a:cubicBezTo>
                    <a:pt x="208" y="32"/>
                    <a:pt x="206" y="32"/>
                    <a:pt x="205" y="29"/>
                  </a:cubicBezTo>
                  <a:cubicBezTo>
                    <a:pt x="204" y="27"/>
                    <a:pt x="204" y="24"/>
                    <a:pt x="204" y="23"/>
                  </a:cubicBezTo>
                  <a:cubicBezTo>
                    <a:pt x="201" y="17"/>
                    <a:pt x="196" y="18"/>
                    <a:pt x="191" y="17"/>
                  </a:cubicBezTo>
                  <a:cubicBezTo>
                    <a:pt x="183" y="16"/>
                    <a:pt x="184" y="12"/>
                    <a:pt x="180" y="9"/>
                  </a:cubicBezTo>
                  <a:cubicBezTo>
                    <a:pt x="178" y="7"/>
                    <a:pt x="175" y="7"/>
                    <a:pt x="173" y="6"/>
                  </a:cubicBezTo>
                  <a:cubicBezTo>
                    <a:pt x="171" y="4"/>
                    <a:pt x="169" y="1"/>
                    <a:pt x="166" y="0"/>
                  </a:cubicBezTo>
                  <a:cubicBezTo>
                    <a:pt x="166" y="1"/>
                    <a:pt x="165" y="2"/>
                    <a:pt x="165" y="4"/>
                  </a:cubicBezTo>
                  <a:cubicBezTo>
                    <a:pt x="161" y="4"/>
                    <a:pt x="158" y="2"/>
                    <a:pt x="155" y="3"/>
                  </a:cubicBezTo>
                  <a:cubicBezTo>
                    <a:pt x="155" y="3"/>
                    <a:pt x="159" y="10"/>
                    <a:pt x="158" y="10"/>
                  </a:cubicBezTo>
                  <a:cubicBezTo>
                    <a:pt x="154" y="10"/>
                    <a:pt x="153" y="9"/>
                    <a:pt x="150" y="12"/>
                  </a:cubicBezTo>
                  <a:cubicBezTo>
                    <a:pt x="147" y="14"/>
                    <a:pt x="148" y="18"/>
                    <a:pt x="146" y="20"/>
                  </a:cubicBezTo>
                  <a:cubicBezTo>
                    <a:pt x="143" y="23"/>
                    <a:pt x="141" y="21"/>
                    <a:pt x="137" y="21"/>
                  </a:cubicBezTo>
                  <a:cubicBezTo>
                    <a:pt x="133" y="22"/>
                    <a:pt x="133" y="23"/>
                    <a:pt x="130" y="26"/>
                  </a:cubicBezTo>
                  <a:cubicBezTo>
                    <a:pt x="124" y="31"/>
                    <a:pt x="123" y="31"/>
                    <a:pt x="124" y="38"/>
                  </a:cubicBezTo>
                  <a:cubicBezTo>
                    <a:pt x="124" y="43"/>
                    <a:pt x="128" y="49"/>
                    <a:pt x="126" y="53"/>
                  </a:cubicBezTo>
                  <a:cubicBezTo>
                    <a:pt x="118" y="55"/>
                    <a:pt x="110" y="52"/>
                    <a:pt x="101" y="51"/>
                  </a:cubicBezTo>
                  <a:cubicBezTo>
                    <a:pt x="93" y="50"/>
                    <a:pt x="85" y="55"/>
                    <a:pt x="79" y="49"/>
                  </a:cubicBezTo>
                  <a:cubicBezTo>
                    <a:pt x="73" y="44"/>
                    <a:pt x="73" y="37"/>
                    <a:pt x="70" y="31"/>
                  </a:cubicBezTo>
                  <a:cubicBezTo>
                    <a:pt x="66" y="26"/>
                    <a:pt x="56" y="20"/>
                    <a:pt x="50" y="17"/>
                  </a:cubicBezTo>
                  <a:cubicBezTo>
                    <a:pt x="35" y="11"/>
                    <a:pt x="14" y="22"/>
                    <a:pt x="4" y="34"/>
                  </a:cubicBezTo>
                  <a:cubicBezTo>
                    <a:pt x="4" y="35"/>
                    <a:pt x="4" y="35"/>
                    <a:pt x="4" y="35"/>
                  </a:cubicBezTo>
                  <a:cubicBezTo>
                    <a:pt x="5" y="38"/>
                    <a:pt x="4" y="41"/>
                    <a:pt x="5" y="44"/>
                  </a:cubicBezTo>
                  <a:cubicBezTo>
                    <a:pt x="6" y="47"/>
                    <a:pt x="10" y="47"/>
                    <a:pt x="11" y="50"/>
                  </a:cubicBezTo>
                  <a:cubicBezTo>
                    <a:pt x="13" y="53"/>
                    <a:pt x="14" y="58"/>
                    <a:pt x="13" y="62"/>
                  </a:cubicBezTo>
                  <a:cubicBezTo>
                    <a:pt x="13" y="73"/>
                    <a:pt x="0" y="100"/>
                    <a:pt x="19" y="99"/>
                  </a:cubicBezTo>
                  <a:cubicBezTo>
                    <a:pt x="23" y="99"/>
                    <a:pt x="29" y="97"/>
                    <a:pt x="33" y="98"/>
                  </a:cubicBezTo>
                  <a:cubicBezTo>
                    <a:pt x="37" y="99"/>
                    <a:pt x="38" y="103"/>
                    <a:pt x="42" y="104"/>
                  </a:cubicBezTo>
                  <a:cubicBezTo>
                    <a:pt x="38" y="103"/>
                    <a:pt x="33" y="99"/>
                    <a:pt x="29" y="103"/>
                  </a:cubicBezTo>
                  <a:cubicBezTo>
                    <a:pt x="24" y="109"/>
                    <a:pt x="31" y="110"/>
                    <a:pt x="32" y="114"/>
                  </a:cubicBezTo>
                  <a:cubicBezTo>
                    <a:pt x="30" y="114"/>
                    <a:pt x="28" y="111"/>
                    <a:pt x="25" y="112"/>
                  </a:cubicBezTo>
                  <a:cubicBezTo>
                    <a:pt x="25" y="111"/>
                    <a:pt x="25" y="111"/>
                    <a:pt x="25" y="110"/>
                  </a:cubicBezTo>
                  <a:cubicBezTo>
                    <a:pt x="25" y="110"/>
                    <a:pt x="10" y="126"/>
                    <a:pt x="21" y="126"/>
                  </a:cubicBezTo>
                  <a:cubicBezTo>
                    <a:pt x="21" y="120"/>
                    <a:pt x="27" y="119"/>
                    <a:pt x="26" y="125"/>
                  </a:cubicBezTo>
                  <a:cubicBezTo>
                    <a:pt x="31" y="124"/>
                    <a:pt x="30" y="126"/>
                    <a:pt x="32" y="128"/>
                  </a:cubicBezTo>
                  <a:cubicBezTo>
                    <a:pt x="34" y="129"/>
                    <a:pt x="42" y="132"/>
                    <a:pt x="43" y="135"/>
                  </a:cubicBezTo>
                  <a:cubicBezTo>
                    <a:pt x="44" y="139"/>
                    <a:pt x="40" y="144"/>
                    <a:pt x="39" y="148"/>
                  </a:cubicBezTo>
                  <a:cubicBezTo>
                    <a:pt x="37" y="154"/>
                    <a:pt x="37" y="162"/>
                    <a:pt x="37" y="168"/>
                  </a:cubicBezTo>
                  <a:cubicBezTo>
                    <a:pt x="37" y="177"/>
                    <a:pt x="40" y="183"/>
                    <a:pt x="42" y="190"/>
                  </a:cubicBezTo>
                  <a:cubicBezTo>
                    <a:pt x="45" y="190"/>
                    <a:pt x="48" y="191"/>
                    <a:pt x="50" y="191"/>
                  </a:cubicBezTo>
                  <a:cubicBezTo>
                    <a:pt x="55" y="190"/>
                    <a:pt x="57" y="185"/>
                    <a:pt x="63" y="185"/>
                  </a:cubicBezTo>
                  <a:cubicBezTo>
                    <a:pt x="67" y="176"/>
                    <a:pt x="66" y="175"/>
                    <a:pt x="75" y="170"/>
                  </a:cubicBezTo>
                  <a:cubicBezTo>
                    <a:pt x="82" y="166"/>
                    <a:pt x="85" y="163"/>
                    <a:pt x="94" y="164"/>
                  </a:cubicBezTo>
                  <a:cubicBezTo>
                    <a:pt x="97" y="164"/>
                    <a:pt x="101" y="166"/>
                    <a:pt x="104" y="165"/>
                  </a:cubicBezTo>
                  <a:cubicBezTo>
                    <a:pt x="106" y="164"/>
                    <a:pt x="106" y="160"/>
                    <a:pt x="109" y="158"/>
                  </a:cubicBezTo>
                  <a:cubicBezTo>
                    <a:pt x="115" y="156"/>
                    <a:pt x="122" y="161"/>
                    <a:pt x="129" y="158"/>
                  </a:cubicBezTo>
                  <a:cubicBezTo>
                    <a:pt x="131" y="160"/>
                    <a:pt x="133" y="163"/>
                    <a:pt x="133" y="166"/>
                  </a:cubicBezTo>
                  <a:cubicBezTo>
                    <a:pt x="140" y="167"/>
                    <a:pt x="154" y="171"/>
                    <a:pt x="158" y="178"/>
                  </a:cubicBezTo>
                  <a:cubicBezTo>
                    <a:pt x="167" y="178"/>
                    <a:pt x="176" y="176"/>
                    <a:pt x="183" y="183"/>
                  </a:cubicBezTo>
                  <a:cubicBezTo>
                    <a:pt x="186" y="187"/>
                    <a:pt x="188" y="192"/>
                    <a:pt x="192" y="195"/>
                  </a:cubicBezTo>
                  <a:cubicBezTo>
                    <a:pt x="197" y="198"/>
                    <a:pt x="202" y="197"/>
                    <a:pt x="205" y="201"/>
                  </a:cubicBezTo>
                  <a:cubicBezTo>
                    <a:pt x="209" y="205"/>
                    <a:pt x="208" y="210"/>
                    <a:pt x="214" y="213"/>
                  </a:cubicBezTo>
                  <a:cubicBezTo>
                    <a:pt x="218" y="214"/>
                    <a:pt x="223" y="212"/>
                    <a:pt x="227" y="213"/>
                  </a:cubicBezTo>
                  <a:cubicBezTo>
                    <a:pt x="235" y="214"/>
                    <a:pt x="233" y="213"/>
                    <a:pt x="234" y="221"/>
                  </a:cubicBezTo>
                  <a:cubicBezTo>
                    <a:pt x="235" y="225"/>
                    <a:pt x="236" y="230"/>
                    <a:pt x="237" y="234"/>
                  </a:cubicBezTo>
                  <a:cubicBezTo>
                    <a:pt x="237" y="238"/>
                    <a:pt x="237" y="242"/>
                    <a:pt x="237" y="246"/>
                  </a:cubicBezTo>
                  <a:cubicBezTo>
                    <a:pt x="243" y="247"/>
                    <a:pt x="247" y="252"/>
                    <a:pt x="253" y="254"/>
                  </a:cubicBezTo>
                  <a:cubicBezTo>
                    <a:pt x="258" y="249"/>
                    <a:pt x="264" y="256"/>
                    <a:pt x="265" y="260"/>
                  </a:cubicBezTo>
                  <a:close/>
                  <a:moveTo>
                    <a:pt x="60" y="70"/>
                  </a:moveTo>
                  <a:cubicBezTo>
                    <a:pt x="55" y="72"/>
                    <a:pt x="56" y="66"/>
                    <a:pt x="52" y="67"/>
                  </a:cubicBezTo>
                  <a:cubicBezTo>
                    <a:pt x="51" y="71"/>
                    <a:pt x="54" y="75"/>
                    <a:pt x="48" y="74"/>
                  </a:cubicBezTo>
                  <a:cubicBezTo>
                    <a:pt x="46" y="74"/>
                    <a:pt x="45" y="74"/>
                    <a:pt x="42" y="75"/>
                  </a:cubicBezTo>
                  <a:cubicBezTo>
                    <a:pt x="40" y="76"/>
                    <a:pt x="39" y="76"/>
                    <a:pt x="37" y="74"/>
                  </a:cubicBezTo>
                  <a:cubicBezTo>
                    <a:pt x="36" y="73"/>
                    <a:pt x="34" y="69"/>
                    <a:pt x="33" y="69"/>
                  </a:cubicBezTo>
                  <a:cubicBezTo>
                    <a:pt x="31" y="69"/>
                    <a:pt x="32" y="71"/>
                    <a:pt x="31" y="71"/>
                  </a:cubicBezTo>
                  <a:cubicBezTo>
                    <a:pt x="30" y="72"/>
                    <a:pt x="29" y="72"/>
                    <a:pt x="28" y="72"/>
                  </a:cubicBezTo>
                  <a:cubicBezTo>
                    <a:pt x="25" y="72"/>
                    <a:pt x="23" y="73"/>
                    <a:pt x="21" y="73"/>
                  </a:cubicBezTo>
                  <a:cubicBezTo>
                    <a:pt x="17" y="73"/>
                    <a:pt x="18" y="72"/>
                    <a:pt x="18" y="69"/>
                  </a:cubicBezTo>
                  <a:cubicBezTo>
                    <a:pt x="18" y="65"/>
                    <a:pt x="16" y="62"/>
                    <a:pt x="15" y="58"/>
                  </a:cubicBezTo>
                  <a:cubicBezTo>
                    <a:pt x="15" y="55"/>
                    <a:pt x="16" y="51"/>
                    <a:pt x="15" y="47"/>
                  </a:cubicBezTo>
                  <a:cubicBezTo>
                    <a:pt x="15" y="46"/>
                    <a:pt x="14" y="44"/>
                    <a:pt x="14" y="43"/>
                  </a:cubicBezTo>
                  <a:cubicBezTo>
                    <a:pt x="13" y="41"/>
                    <a:pt x="12" y="41"/>
                    <a:pt x="11" y="39"/>
                  </a:cubicBezTo>
                  <a:cubicBezTo>
                    <a:pt x="9" y="33"/>
                    <a:pt x="20" y="25"/>
                    <a:pt x="25" y="24"/>
                  </a:cubicBezTo>
                  <a:cubicBezTo>
                    <a:pt x="27" y="23"/>
                    <a:pt x="30" y="24"/>
                    <a:pt x="33" y="23"/>
                  </a:cubicBezTo>
                  <a:cubicBezTo>
                    <a:pt x="35" y="23"/>
                    <a:pt x="37" y="23"/>
                    <a:pt x="39" y="24"/>
                  </a:cubicBezTo>
                  <a:cubicBezTo>
                    <a:pt x="41" y="25"/>
                    <a:pt x="40" y="27"/>
                    <a:pt x="41" y="29"/>
                  </a:cubicBezTo>
                  <a:cubicBezTo>
                    <a:pt x="41" y="32"/>
                    <a:pt x="42" y="32"/>
                    <a:pt x="43" y="34"/>
                  </a:cubicBezTo>
                  <a:cubicBezTo>
                    <a:pt x="44" y="36"/>
                    <a:pt x="44" y="38"/>
                    <a:pt x="44" y="40"/>
                  </a:cubicBezTo>
                  <a:cubicBezTo>
                    <a:pt x="44" y="43"/>
                    <a:pt x="45" y="44"/>
                    <a:pt x="46" y="46"/>
                  </a:cubicBezTo>
                  <a:cubicBezTo>
                    <a:pt x="50" y="52"/>
                    <a:pt x="60" y="54"/>
                    <a:pt x="62" y="61"/>
                  </a:cubicBezTo>
                  <a:cubicBezTo>
                    <a:pt x="63" y="64"/>
                    <a:pt x="64" y="68"/>
                    <a:pt x="60" y="7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6" name="Freeform 531"/>
            <p:cNvSpPr>
              <a:spLocks/>
            </p:cNvSpPr>
            <p:nvPr/>
          </p:nvSpPr>
          <p:spPr bwMode="auto">
            <a:xfrm>
              <a:off x="-6027737" y="3217863"/>
              <a:ext cx="1712913" cy="1123950"/>
            </a:xfrm>
            <a:custGeom>
              <a:avLst/>
              <a:gdLst>
                <a:gd name="T0" fmla="*/ 306 w 457"/>
                <a:gd name="T1" fmla="*/ 221 h 300"/>
                <a:gd name="T2" fmla="*/ 347 w 457"/>
                <a:gd name="T3" fmla="*/ 204 h 300"/>
                <a:gd name="T4" fmla="*/ 356 w 457"/>
                <a:gd name="T5" fmla="*/ 179 h 300"/>
                <a:gd name="T6" fmla="*/ 383 w 457"/>
                <a:gd name="T7" fmla="*/ 172 h 300"/>
                <a:gd name="T8" fmla="*/ 398 w 457"/>
                <a:gd name="T9" fmla="*/ 197 h 300"/>
                <a:gd name="T10" fmla="*/ 428 w 457"/>
                <a:gd name="T11" fmla="*/ 193 h 300"/>
                <a:gd name="T12" fmla="*/ 421 w 457"/>
                <a:gd name="T13" fmla="*/ 158 h 300"/>
                <a:gd name="T14" fmla="*/ 378 w 457"/>
                <a:gd name="T15" fmla="*/ 148 h 300"/>
                <a:gd name="T16" fmla="*/ 406 w 457"/>
                <a:gd name="T17" fmla="*/ 123 h 300"/>
                <a:gd name="T18" fmla="*/ 361 w 457"/>
                <a:gd name="T19" fmla="*/ 149 h 300"/>
                <a:gd name="T20" fmla="*/ 340 w 457"/>
                <a:gd name="T21" fmla="*/ 168 h 300"/>
                <a:gd name="T22" fmla="*/ 323 w 457"/>
                <a:gd name="T23" fmla="*/ 167 h 300"/>
                <a:gd name="T24" fmla="*/ 268 w 457"/>
                <a:gd name="T25" fmla="*/ 133 h 300"/>
                <a:gd name="T26" fmla="*/ 257 w 457"/>
                <a:gd name="T27" fmla="*/ 87 h 300"/>
                <a:gd name="T28" fmla="*/ 237 w 457"/>
                <a:gd name="T29" fmla="*/ 72 h 300"/>
                <a:gd name="T30" fmla="*/ 198 w 457"/>
                <a:gd name="T31" fmla="*/ 74 h 300"/>
                <a:gd name="T32" fmla="*/ 137 w 457"/>
                <a:gd name="T33" fmla="*/ 49 h 300"/>
                <a:gd name="T34" fmla="*/ 70 w 457"/>
                <a:gd name="T35" fmla="*/ 0 h 300"/>
                <a:gd name="T36" fmla="*/ 0 w 457"/>
                <a:gd name="T37" fmla="*/ 156 h 300"/>
                <a:gd name="T38" fmla="*/ 31 w 457"/>
                <a:gd name="T39" fmla="*/ 158 h 300"/>
                <a:gd name="T40" fmla="*/ 35 w 457"/>
                <a:gd name="T41" fmla="*/ 131 h 300"/>
                <a:gd name="T42" fmla="*/ 51 w 457"/>
                <a:gd name="T43" fmla="*/ 125 h 300"/>
                <a:gd name="T44" fmla="*/ 63 w 457"/>
                <a:gd name="T45" fmla="*/ 115 h 300"/>
                <a:gd name="T46" fmla="*/ 70 w 457"/>
                <a:gd name="T47" fmla="*/ 109 h 300"/>
                <a:gd name="T48" fmla="*/ 78 w 457"/>
                <a:gd name="T49" fmla="*/ 111 h 300"/>
                <a:gd name="T50" fmla="*/ 96 w 457"/>
                <a:gd name="T51" fmla="*/ 122 h 300"/>
                <a:gd name="T52" fmla="*/ 110 w 457"/>
                <a:gd name="T53" fmla="*/ 134 h 300"/>
                <a:gd name="T54" fmla="*/ 113 w 457"/>
                <a:gd name="T55" fmla="*/ 155 h 300"/>
                <a:gd name="T56" fmla="*/ 140 w 457"/>
                <a:gd name="T57" fmla="*/ 161 h 300"/>
                <a:gd name="T58" fmla="*/ 163 w 457"/>
                <a:gd name="T59" fmla="*/ 179 h 300"/>
                <a:gd name="T60" fmla="*/ 180 w 457"/>
                <a:gd name="T61" fmla="*/ 210 h 300"/>
                <a:gd name="T62" fmla="*/ 229 w 457"/>
                <a:gd name="T63" fmla="*/ 245 h 300"/>
                <a:gd name="T64" fmla="*/ 272 w 457"/>
                <a:gd name="T65" fmla="*/ 266 h 300"/>
                <a:gd name="T66" fmla="*/ 282 w 457"/>
                <a:gd name="T67" fmla="*/ 282 h 300"/>
                <a:gd name="T68" fmla="*/ 303 w 457"/>
                <a:gd name="T69" fmla="*/ 298 h 300"/>
                <a:gd name="T70" fmla="*/ 315 w 457"/>
                <a:gd name="T71" fmla="*/ 299 h 300"/>
                <a:gd name="T72" fmla="*/ 326 w 457"/>
                <a:gd name="T73" fmla="*/ 24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00">
                  <a:moveTo>
                    <a:pt x="326" y="241"/>
                  </a:moveTo>
                  <a:cubicBezTo>
                    <a:pt x="313" y="240"/>
                    <a:pt x="311" y="228"/>
                    <a:pt x="306" y="221"/>
                  </a:cubicBezTo>
                  <a:cubicBezTo>
                    <a:pt x="313" y="218"/>
                    <a:pt x="323" y="220"/>
                    <a:pt x="330" y="217"/>
                  </a:cubicBezTo>
                  <a:cubicBezTo>
                    <a:pt x="336" y="214"/>
                    <a:pt x="338" y="205"/>
                    <a:pt x="347" y="204"/>
                  </a:cubicBezTo>
                  <a:cubicBezTo>
                    <a:pt x="345" y="202"/>
                    <a:pt x="344" y="198"/>
                    <a:pt x="342" y="197"/>
                  </a:cubicBezTo>
                  <a:cubicBezTo>
                    <a:pt x="360" y="196"/>
                    <a:pt x="349" y="188"/>
                    <a:pt x="356" y="179"/>
                  </a:cubicBezTo>
                  <a:cubicBezTo>
                    <a:pt x="362" y="171"/>
                    <a:pt x="362" y="179"/>
                    <a:pt x="369" y="178"/>
                  </a:cubicBezTo>
                  <a:cubicBezTo>
                    <a:pt x="376" y="178"/>
                    <a:pt x="376" y="174"/>
                    <a:pt x="383" y="172"/>
                  </a:cubicBezTo>
                  <a:cubicBezTo>
                    <a:pt x="401" y="165"/>
                    <a:pt x="390" y="178"/>
                    <a:pt x="389" y="185"/>
                  </a:cubicBezTo>
                  <a:cubicBezTo>
                    <a:pt x="388" y="193"/>
                    <a:pt x="393" y="195"/>
                    <a:pt x="398" y="197"/>
                  </a:cubicBezTo>
                  <a:cubicBezTo>
                    <a:pt x="399" y="196"/>
                    <a:pt x="399" y="196"/>
                    <a:pt x="399" y="196"/>
                  </a:cubicBezTo>
                  <a:cubicBezTo>
                    <a:pt x="409" y="193"/>
                    <a:pt x="418" y="196"/>
                    <a:pt x="428" y="193"/>
                  </a:cubicBezTo>
                  <a:cubicBezTo>
                    <a:pt x="437" y="190"/>
                    <a:pt x="447" y="182"/>
                    <a:pt x="456" y="178"/>
                  </a:cubicBezTo>
                  <a:cubicBezTo>
                    <a:pt x="457" y="173"/>
                    <a:pt x="429" y="158"/>
                    <a:pt x="421" y="158"/>
                  </a:cubicBezTo>
                  <a:cubicBezTo>
                    <a:pt x="413" y="158"/>
                    <a:pt x="412" y="163"/>
                    <a:pt x="403" y="161"/>
                  </a:cubicBezTo>
                  <a:cubicBezTo>
                    <a:pt x="396" y="160"/>
                    <a:pt x="385" y="151"/>
                    <a:pt x="378" y="148"/>
                  </a:cubicBezTo>
                  <a:cubicBezTo>
                    <a:pt x="386" y="147"/>
                    <a:pt x="393" y="136"/>
                    <a:pt x="399" y="131"/>
                  </a:cubicBezTo>
                  <a:cubicBezTo>
                    <a:pt x="401" y="129"/>
                    <a:pt x="413" y="128"/>
                    <a:pt x="406" y="123"/>
                  </a:cubicBezTo>
                  <a:cubicBezTo>
                    <a:pt x="401" y="119"/>
                    <a:pt x="386" y="130"/>
                    <a:pt x="381" y="133"/>
                  </a:cubicBezTo>
                  <a:cubicBezTo>
                    <a:pt x="374" y="138"/>
                    <a:pt x="369" y="145"/>
                    <a:pt x="361" y="149"/>
                  </a:cubicBezTo>
                  <a:cubicBezTo>
                    <a:pt x="354" y="152"/>
                    <a:pt x="356" y="152"/>
                    <a:pt x="352" y="157"/>
                  </a:cubicBezTo>
                  <a:cubicBezTo>
                    <a:pt x="348" y="161"/>
                    <a:pt x="343" y="163"/>
                    <a:pt x="340" y="168"/>
                  </a:cubicBezTo>
                  <a:cubicBezTo>
                    <a:pt x="337" y="173"/>
                    <a:pt x="340" y="191"/>
                    <a:pt x="327" y="181"/>
                  </a:cubicBezTo>
                  <a:cubicBezTo>
                    <a:pt x="322" y="176"/>
                    <a:pt x="325" y="173"/>
                    <a:pt x="323" y="167"/>
                  </a:cubicBezTo>
                  <a:cubicBezTo>
                    <a:pt x="318" y="151"/>
                    <a:pt x="290" y="176"/>
                    <a:pt x="285" y="155"/>
                  </a:cubicBezTo>
                  <a:cubicBezTo>
                    <a:pt x="283" y="141"/>
                    <a:pt x="287" y="128"/>
                    <a:pt x="268" y="133"/>
                  </a:cubicBezTo>
                  <a:cubicBezTo>
                    <a:pt x="267" y="121"/>
                    <a:pt x="270" y="110"/>
                    <a:pt x="271" y="99"/>
                  </a:cubicBezTo>
                  <a:cubicBezTo>
                    <a:pt x="258" y="99"/>
                    <a:pt x="264" y="94"/>
                    <a:pt x="257" y="87"/>
                  </a:cubicBezTo>
                  <a:cubicBezTo>
                    <a:pt x="254" y="84"/>
                    <a:pt x="251" y="83"/>
                    <a:pt x="248" y="81"/>
                  </a:cubicBezTo>
                  <a:cubicBezTo>
                    <a:pt x="243" y="77"/>
                    <a:pt x="243" y="71"/>
                    <a:pt x="237" y="72"/>
                  </a:cubicBezTo>
                  <a:cubicBezTo>
                    <a:pt x="234" y="72"/>
                    <a:pt x="229" y="75"/>
                    <a:pt x="227" y="76"/>
                  </a:cubicBezTo>
                  <a:cubicBezTo>
                    <a:pt x="227" y="76"/>
                    <a:pt x="206" y="74"/>
                    <a:pt x="198" y="74"/>
                  </a:cubicBezTo>
                  <a:cubicBezTo>
                    <a:pt x="189" y="74"/>
                    <a:pt x="162" y="80"/>
                    <a:pt x="162" y="80"/>
                  </a:cubicBezTo>
                  <a:cubicBezTo>
                    <a:pt x="162" y="80"/>
                    <a:pt x="139" y="52"/>
                    <a:pt x="137" y="49"/>
                  </a:cubicBezTo>
                  <a:cubicBezTo>
                    <a:pt x="136" y="47"/>
                    <a:pt x="133" y="43"/>
                    <a:pt x="133" y="43"/>
                  </a:cubicBezTo>
                  <a:cubicBezTo>
                    <a:pt x="70" y="0"/>
                    <a:pt x="70" y="0"/>
                    <a:pt x="70" y="0"/>
                  </a:cubicBezTo>
                  <a:cubicBezTo>
                    <a:pt x="0" y="22"/>
                    <a:pt x="0" y="22"/>
                    <a:pt x="0" y="22"/>
                  </a:cubicBezTo>
                  <a:cubicBezTo>
                    <a:pt x="0" y="156"/>
                    <a:pt x="0" y="156"/>
                    <a:pt x="0" y="156"/>
                  </a:cubicBezTo>
                  <a:cubicBezTo>
                    <a:pt x="2" y="156"/>
                    <a:pt x="4" y="156"/>
                    <a:pt x="6" y="156"/>
                  </a:cubicBezTo>
                  <a:cubicBezTo>
                    <a:pt x="15" y="157"/>
                    <a:pt x="23" y="160"/>
                    <a:pt x="31" y="158"/>
                  </a:cubicBezTo>
                  <a:cubicBezTo>
                    <a:pt x="33" y="154"/>
                    <a:pt x="29" y="148"/>
                    <a:pt x="29" y="143"/>
                  </a:cubicBezTo>
                  <a:cubicBezTo>
                    <a:pt x="28" y="136"/>
                    <a:pt x="29" y="136"/>
                    <a:pt x="35" y="131"/>
                  </a:cubicBezTo>
                  <a:cubicBezTo>
                    <a:pt x="38" y="128"/>
                    <a:pt x="38" y="127"/>
                    <a:pt x="42" y="126"/>
                  </a:cubicBezTo>
                  <a:cubicBezTo>
                    <a:pt x="46" y="126"/>
                    <a:pt x="48" y="128"/>
                    <a:pt x="51" y="125"/>
                  </a:cubicBezTo>
                  <a:cubicBezTo>
                    <a:pt x="53" y="123"/>
                    <a:pt x="52" y="119"/>
                    <a:pt x="55" y="117"/>
                  </a:cubicBezTo>
                  <a:cubicBezTo>
                    <a:pt x="58" y="114"/>
                    <a:pt x="59" y="115"/>
                    <a:pt x="63" y="115"/>
                  </a:cubicBezTo>
                  <a:cubicBezTo>
                    <a:pt x="64" y="115"/>
                    <a:pt x="60" y="108"/>
                    <a:pt x="60" y="108"/>
                  </a:cubicBezTo>
                  <a:cubicBezTo>
                    <a:pt x="63" y="107"/>
                    <a:pt x="66" y="109"/>
                    <a:pt x="70" y="109"/>
                  </a:cubicBezTo>
                  <a:cubicBezTo>
                    <a:pt x="70" y="107"/>
                    <a:pt x="71" y="106"/>
                    <a:pt x="71" y="105"/>
                  </a:cubicBezTo>
                  <a:cubicBezTo>
                    <a:pt x="74" y="106"/>
                    <a:pt x="76" y="109"/>
                    <a:pt x="78" y="111"/>
                  </a:cubicBezTo>
                  <a:cubicBezTo>
                    <a:pt x="80" y="112"/>
                    <a:pt x="83" y="112"/>
                    <a:pt x="85" y="114"/>
                  </a:cubicBezTo>
                  <a:cubicBezTo>
                    <a:pt x="89" y="117"/>
                    <a:pt x="88" y="121"/>
                    <a:pt x="96" y="122"/>
                  </a:cubicBezTo>
                  <a:cubicBezTo>
                    <a:pt x="101" y="123"/>
                    <a:pt x="106" y="122"/>
                    <a:pt x="109" y="128"/>
                  </a:cubicBezTo>
                  <a:cubicBezTo>
                    <a:pt x="109" y="129"/>
                    <a:pt x="109" y="132"/>
                    <a:pt x="110" y="134"/>
                  </a:cubicBezTo>
                  <a:cubicBezTo>
                    <a:pt x="111" y="137"/>
                    <a:pt x="113" y="137"/>
                    <a:pt x="113" y="140"/>
                  </a:cubicBezTo>
                  <a:cubicBezTo>
                    <a:pt x="109" y="142"/>
                    <a:pt x="110" y="153"/>
                    <a:pt x="113" y="155"/>
                  </a:cubicBezTo>
                  <a:cubicBezTo>
                    <a:pt x="116" y="159"/>
                    <a:pt x="125" y="159"/>
                    <a:pt x="129" y="160"/>
                  </a:cubicBezTo>
                  <a:cubicBezTo>
                    <a:pt x="133" y="160"/>
                    <a:pt x="136" y="161"/>
                    <a:pt x="140" y="161"/>
                  </a:cubicBezTo>
                  <a:cubicBezTo>
                    <a:pt x="144" y="163"/>
                    <a:pt x="146" y="162"/>
                    <a:pt x="151" y="162"/>
                  </a:cubicBezTo>
                  <a:cubicBezTo>
                    <a:pt x="161" y="163"/>
                    <a:pt x="159" y="171"/>
                    <a:pt x="163" y="179"/>
                  </a:cubicBezTo>
                  <a:cubicBezTo>
                    <a:pt x="165" y="183"/>
                    <a:pt x="169" y="185"/>
                    <a:pt x="171" y="189"/>
                  </a:cubicBezTo>
                  <a:cubicBezTo>
                    <a:pt x="176" y="197"/>
                    <a:pt x="173" y="204"/>
                    <a:pt x="180" y="210"/>
                  </a:cubicBezTo>
                  <a:cubicBezTo>
                    <a:pt x="188" y="217"/>
                    <a:pt x="197" y="221"/>
                    <a:pt x="205" y="228"/>
                  </a:cubicBezTo>
                  <a:cubicBezTo>
                    <a:pt x="213" y="234"/>
                    <a:pt x="219" y="240"/>
                    <a:pt x="229" y="245"/>
                  </a:cubicBezTo>
                  <a:cubicBezTo>
                    <a:pt x="237" y="249"/>
                    <a:pt x="242" y="253"/>
                    <a:pt x="249" y="259"/>
                  </a:cubicBezTo>
                  <a:cubicBezTo>
                    <a:pt x="257" y="265"/>
                    <a:pt x="264" y="262"/>
                    <a:pt x="272" y="266"/>
                  </a:cubicBezTo>
                  <a:cubicBezTo>
                    <a:pt x="277" y="269"/>
                    <a:pt x="279" y="270"/>
                    <a:pt x="285" y="271"/>
                  </a:cubicBezTo>
                  <a:cubicBezTo>
                    <a:pt x="286" y="275"/>
                    <a:pt x="282" y="278"/>
                    <a:pt x="282" y="282"/>
                  </a:cubicBezTo>
                  <a:cubicBezTo>
                    <a:pt x="280" y="297"/>
                    <a:pt x="286" y="291"/>
                    <a:pt x="295" y="293"/>
                  </a:cubicBezTo>
                  <a:cubicBezTo>
                    <a:pt x="299" y="294"/>
                    <a:pt x="299" y="297"/>
                    <a:pt x="303" y="298"/>
                  </a:cubicBezTo>
                  <a:cubicBezTo>
                    <a:pt x="308" y="300"/>
                    <a:pt x="310" y="296"/>
                    <a:pt x="314" y="299"/>
                  </a:cubicBezTo>
                  <a:cubicBezTo>
                    <a:pt x="315" y="299"/>
                    <a:pt x="315" y="299"/>
                    <a:pt x="315" y="299"/>
                  </a:cubicBezTo>
                  <a:cubicBezTo>
                    <a:pt x="318" y="290"/>
                    <a:pt x="323" y="282"/>
                    <a:pt x="327" y="274"/>
                  </a:cubicBezTo>
                  <a:cubicBezTo>
                    <a:pt x="333" y="261"/>
                    <a:pt x="321" y="256"/>
                    <a:pt x="326" y="24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7" name="Freeform 532"/>
            <p:cNvSpPr>
              <a:spLocks/>
            </p:cNvSpPr>
            <p:nvPr/>
          </p:nvSpPr>
          <p:spPr bwMode="auto">
            <a:xfrm>
              <a:off x="-4265612" y="1976438"/>
              <a:ext cx="6134100" cy="4308475"/>
            </a:xfrm>
            <a:custGeom>
              <a:avLst/>
              <a:gdLst>
                <a:gd name="T0" fmla="*/ 1577 w 1636"/>
                <a:gd name="T1" fmla="*/ 239 h 1149"/>
                <a:gd name="T2" fmla="*/ 1525 w 1636"/>
                <a:gd name="T3" fmla="*/ 221 h 1149"/>
                <a:gd name="T4" fmla="*/ 1436 w 1636"/>
                <a:gd name="T5" fmla="*/ 142 h 1149"/>
                <a:gd name="T6" fmla="*/ 1407 w 1636"/>
                <a:gd name="T7" fmla="*/ 51 h 1149"/>
                <a:gd name="T8" fmla="*/ 1296 w 1636"/>
                <a:gd name="T9" fmla="*/ 6 h 1149"/>
                <a:gd name="T10" fmla="*/ 1258 w 1636"/>
                <a:gd name="T11" fmla="*/ 61 h 1149"/>
                <a:gd name="T12" fmla="*/ 1181 w 1636"/>
                <a:gd name="T13" fmla="*/ 175 h 1149"/>
                <a:gd name="T14" fmla="*/ 1184 w 1636"/>
                <a:gd name="T15" fmla="*/ 237 h 1149"/>
                <a:gd name="T16" fmla="*/ 1090 w 1636"/>
                <a:gd name="T17" fmla="*/ 345 h 1149"/>
                <a:gd name="T18" fmla="*/ 901 w 1636"/>
                <a:gd name="T19" fmla="*/ 450 h 1149"/>
                <a:gd name="T20" fmla="*/ 677 w 1636"/>
                <a:gd name="T21" fmla="*/ 442 h 1149"/>
                <a:gd name="T22" fmla="*/ 514 w 1636"/>
                <a:gd name="T23" fmla="*/ 353 h 1149"/>
                <a:gd name="T24" fmla="*/ 439 w 1636"/>
                <a:gd name="T25" fmla="*/ 244 h 1149"/>
                <a:gd name="T26" fmla="*/ 380 w 1636"/>
                <a:gd name="T27" fmla="*/ 191 h 1149"/>
                <a:gd name="T28" fmla="*/ 261 w 1636"/>
                <a:gd name="T29" fmla="*/ 272 h 1149"/>
                <a:gd name="T30" fmla="*/ 169 w 1636"/>
                <a:gd name="T31" fmla="*/ 358 h 1149"/>
                <a:gd name="T32" fmla="*/ 163 w 1636"/>
                <a:gd name="T33" fmla="*/ 469 h 1149"/>
                <a:gd name="T34" fmla="*/ 5 w 1636"/>
                <a:gd name="T35" fmla="*/ 551 h 1149"/>
                <a:gd name="T36" fmla="*/ 34 w 1636"/>
                <a:gd name="T37" fmla="*/ 626 h 1149"/>
                <a:gd name="T38" fmla="*/ 79 w 1636"/>
                <a:gd name="T39" fmla="*/ 675 h 1149"/>
                <a:gd name="T40" fmla="*/ 154 w 1636"/>
                <a:gd name="T41" fmla="*/ 769 h 1149"/>
                <a:gd name="T42" fmla="*/ 137 w 1636"/>
                <a:gd name="T43" fmla="*/ 803 h 1149"/>
                <a:gd name="T44" fmla="*/ 198 w 1636"/>
                <a:gd name="T45" fmla="*/ 853 h 1149"/>
                <a:gd name="T46" fmla="*/ 279 w 1636"/>
                <a:gd name="T47" fmla="*/ 884 h 1149"/>
                <a:gd name="T48" fmla="*/ 358 w 1636"/>
                <a:gd name="T49" fmla="*/ 924 h 1149"/>
                <a:gd name="T50" fmla="*/ 466 w 1636"/>
                <a:gd name="T51" fmla="*/ 922 h 1149"/>
                <a:gd name="T52" fmla="*/ 578 w 1636"/>
                <a:gd name="T53" fmla="*/ 887 h 1149"/>
                <a:gd name="T54" fmla="*/ 657 w 1636"/>
                <a:gd name="T55" fmla="*/ 928 h 1149"/>
                <a:gd name="T56" fmla="*/ 639 w 1636"/>
                <a:gd name="T57" fmla="*/ 1043 h 1149"/>
                <a:gd name="T58" fmla="*/ 704 w 1636"/>
                <a:gd name="T59" fmla="*/ 1099 h 1149"/>
                <a:gd name="T60" fmla="*/ 752 w 1636"/>
                <a:gd name="T61" fmla="*/ 1123 h 1149"/>
                <a:gd name="T62" fmla="*/ 801 w 1636"/>
                <a:gd name="T63" fmla="*/ 1079 h 1149"/>
                <a:gd name="T64" fmla="*/ 855 w 1636"/>
                <a:gd name="T65" fmla="*/ 1068 h 1149"/>
                <a:gd name="T66" fmla="*/ 949 w 1636"/>
                <a:gd name="T67" fmla="*/ 1111 h 1149"/>
                <a:gd name="T68" fmla="*/ 989 w 1636"/>
                <a:gd name="T69" fmla="*/ 1131 h 1149"/>
                <a:gd name="T70" fmla="*/ 1036 w 1636"/>
                <a:gd name="T71" fmla="*/ 1106 h 1149"/>
                <a:gd name="T72" fmla="*/ 1108 w 1636"/>
                <a:gd name="T73" fmla="*/ 1076 h 1149"/>
                <a:gd name="T74" fmla="*/ 1148 w 1636"/>
                <a:gd name="T75" fmla="*/ 1068 h 1149"/>
                <a:gd name="T76" fmla="*/ 1203 w 1636"/>
                <a:gd name="T77" fmla="*/ 1024 h 1149"/>
                <a:gd name="T78" fmla="*/ 1241 w 1636"/>
                <a:gd name="T79" fmla="*/ 960 h 1149"/>
                <a:gd name="T80" fmla="*/ 1290 w 1636"/>
                <a:gd name="T81" fmla="*/ 880 h 1149"/>
                <a:gd name="T82" fmla="*/ 1288 w 1636"/>
                <a:gd name="T83" fmla="*/ 860 h 1149"/>
                <a:gd name="T84" fmla="*/ 1273 w 1636"/>
                <a:gd name="T85" fmla="*/ 839 h 1149"/>
                <a:gd name="T86" fmla="*/ 1291 w 1636"/>
                <a:gd name="T87" fmla="*/ 814 h 1149"/>
                <a:gd name="T88" fmla="*/ 1259 w 1636"/>
                <a:gd name="T89" fmla="*/ 750 h 1149"/>
                <a:gd name="T90" fmla="*/ 1226 w 1636"/>
                <a:gd name="T91" fmla="*/ 692 h 1149"/>
                <a:gd name="T92" fmla="*/ 1275 w 1636"/>
                <a:gd name="T93" fmla="*/ 647 h 1149"/>
                <a:gd name="T94" fmla="*/ 1290 w 1636"/>
                <a:gd name="T95" fmla="*/ 620 h 1149"/>
                <a:gd name="T96" fmla="*/ 1213 w 1636"/>
                <a:gd name="T97" fmla="*/ 628 h 1149"/>
                <a:gd name="T98" fmla="*/ 1181 w 1636"/>
                <a:gd name="T99" fmla="*/ 592 h 1149"/>
                <a:gd name="T100" fmla="*/ 1246 w 1636"/>
                <a:gd name="T101" fmla="*/ 530 h 1149"/>
                <a:gd name="T102" fmla="*/ 1278 w 1636"/>
                <a:gd name="T103" fmla="*/ 542 h 1149"/>
                <a:gd name="T104" fmla="*/ 1276 w 1636"/>
                <a:gd name="T105" fmla="*/ 576 h 1149"/>
                <a:gd name="T106" fmla="*/ 1341 w 1636"/>
                <a:gd name="T107" fmla="*/ 542 h 1149"/>
                <a:gd name="T108" fmla="*/ 1454 w 1636"/>
                <a:gd name="T109" fmla="*/ 470 h 1149"/>
                <a:gd name="T110" fmla="*/ 1520 w 1636"/>
                <a:gd name="T111" fmla="*/ 435 h 1149"/>
                <a:gd name="T112" fmla="*/ 1566 w 1636"/>
                <a:gd name="T113" fmla="*/ 34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6" h="1149">
                  <a:moveTo>
                    <a:pt x="1632" y="246"/>
                  </a:moveTo>
                  <a:cubicBezTo>
                    <a:pt x="1631" y="243"/>
                    <a:pt x="1629" y="242"/>
                    <a:pt x="1628" y="239"/>
                  </a:cubicBezTo>
                  <a:cubicBezTo>
                    <a:pt x="1627" y="234"/>
                    <a:pt x="1632" y="231"/>
                    <a:pt x="1630" y="227"/>
                  </a:cubicBezTo>
                  <a:cubicBezTo>
                    <a:pt x="1627" y="222"/>
                    <a:pt x="1619" y="222"/>
                    <a:pt x="1614" y="223"/>
                  </a:cubicBezTo>
                  <a:cubicBezTo>
                    <a:pt x="1612" y="224"/>
                    <a:pt x="1609" y="226"/>
                    <a:pt x="1607" y="227"/>
                  </a:cubicBezTo>
                  <a:cubicBezTo>
                    <a:pt x="1604" y="228"/>
                    <a:pt x="1603" y="230"/>
                    <a:pt x="1600" y="232"/>
                  </a:cubicBezTo>
                  <a:cubicBezTo>
                    <a:pt x="1596" y="235"/>
                    <a:pt x="1593" y="231"/>
                    <a:pt x="1589" y="232"/>
                  </a:cubicBezTo>
                  <a:cubicBezTo>
                    <a:pt x="1586" y="233"/>
                    <a:pt x="1586" y="236"/>
                    <a:pt x="1584" y="237"/>
                  </a:cubicBezTo>
                  <a:cubicBezTo>
                    <a:pt x="1582" y="239"/>
                    <a:pt x="1580" y="239"/>
                    <a:pt x="1577" y="239"/>
                  </a:cubicBezTo>
                  <a:cubicBezTo>
                    <a:pt x="1577" y="241"/>
                    <a:pt x="1575" y="248"/>
                    <a:pt x="1573" y="249"/>
                  </a:cubicBezTo>
                  <a:cubicBezTo>
                    <a:pt x="1571" y="250"/>
                    <a:pt x="1568" y="249"/>
                    <a:pt x="1567" y="249"/>
                  </a:cubicBezTo>
                  <a:cubicBezTo>
                    <a:pt x="1564" y="249"/>
                    <a:pt x="1562" y="250"/>
                    <a:pt x="1559" y="250"/>
                  </a:cubicBezTo>
                  <a:cubicBezTo>
                    <a:pt x="1555" y="251"/>
                    <a:pt x="1550" y="250"/>
                    <a:pt x="1546" y="249"/>
                  </a:cubicBezTo>
                  <a:cubicBezTo>
                    <a:pt x="1543" y="248"/>
                    <a:pt x="1544" y="247"/>
                    <a:pt x="1540" y="248"/>
                  </a:cubicBezTo>
                  <a:cubicBezTo>
                    <a:pt x="1537" y="249"/>
                    <a:pt x="1535" y="250"/>
                    <a:pt x="1532" y="251"/>
                  </a:cubicBezTo>
                  <a:cubicBezTo>
                    <a:pt x="1531" y="247"/>
                    <a:pt x="1530" y="241"/>
                    <a:pt x="1528" y="239"/>
                  </a:cubicBezTo>
                  <a:cubicBezTo>
                    <a:pt x="1526" y="236"/>
                    <a:pt x="1523" y="235"/>
                    <a:pt x="1524" y="231"/>
                  </a:cubicBezTo>
                  <a:cubicBezTo>
                    <a:pt x="1524" y="227"/>
                    <a:pt x="1530" y="227"/>
                    <a:pt x="1525" y="221"/>
                  </a:cubicBezTo>
                  <a:cubicBezTo>
                    <a:pt x="1523" y="217"/>
                    <a:pt x="1520" y="219"/>
                    <a:pt x="1520" y="212"/>
                  </a:cubicBezTo>
                  <a:cubicBezTo>
                    <a:pt x="1521" y="210"/>
                    <a:pt x="1523" y="205"/>
                    <a:pt x="1522" y="203"/>
                  </a:cubicBezTo>
                  <a:cubicBezTo>
                    <a:pt x="1520" y="199"/>
                    <a:pt x="1513" y="202"/>
                    <a:pt x="1510" y="201"/>
                  </a:cubicBezTo>
                  <a:cubicBezTo>
                    <a:pt x="1502" y="197"/>
                    <a:pt x="1499" y="185"/>
                    <a:pt x="1491" y="182"/>
                  </a:cubicBezTo>
                  <a:cubicBezTo>
                    <a:pt x="1484" y="179"/>
                    <a:pt x="1475" y="183"/>
                    <a:pt x="1472" y="174"/>
                  </a:cubicBezTo>
                  <a:cubicBezTo>
                    <a:pt x="1471" y="172"/>
                    <a:pt x="1454" y="175"/>
                    <a:pt x="1452" y="174"/>
                  </a:cubicBezTo>
                  <a:cubicBezTo>
                    <a:pt x="1447" y="173"/>
                    <a:pt x="1441" y="168"/>
                    <a:pt x="1439" y="163"/>
                  </a:cubicBezTo>
                  <a:cubicBezTo>
                    <a:pt x="1437" y="158"/>
                    <a:pt x="1439" y="157"/>
                    <a:pt x="1440" y="152"/>
                  </a:cubicBezTo>
                  <a:cubicBezTo>
                    <a:pt x="1441" y="148"/>
                    <a:pt x="1438" y="146"/>
                    <a:pt x="1436" y="142"/>
                  </a:cubicBezTo>
                  <a:cubicBezTo>
                    <a:pt x="1434" y="138"/>
                    <a:pt x="1435" y="136"/>
                    <a:pt x="1434" y="132"/>
                  </a:cubicBezTo>
                  <a:cubicBezTo>
                    <a:pt x="1433" y="126"/>
                    <a:pt x="1433" y="122"/>
                    <a:pt x="1430" y="117"/>
                  </a:cubicBezTo>
                  <a:cubicBezTo>
                    <a:pt x="1427" y="113"/>
                    <a:pt x="1422" y="109"/>
                    <a:pt x="1421" y="103"/>
                  </a:cubicBezTo>
                  <a:cubicBezTo>
                    <a:pt x="1421" y="99"/>
                    <a:pt x="1421" y="95"/>
                    <a:pt x="1420" y="91"/>
                  </a:cubicBezTo>
                  <a:cubicBezTo>
                    <a:pt x="1419" y="87"/>
                    <a:pt x="1417" y="85"/>
                    <a:pt x="1418" y="80"/>
                  </a:cubicBezTo>
                  <a:cubicBezTo>
                    <a:pt x="1415" y="79"/>
                    <a:pt x="1414" y="77"/>
                    <a:pt x="1413" y="74"/>
                  </a:cubicBezTo>
                  <a:cubicBezTo>
                    <a:pt x="1412" y="72"/>
                    <a:pt x="1413" y="70"/>
                    <a:pt x="1412" y="69"/>
                  </a:cubicBezTo>
                  <a:cubicBezTo>
                    <a:pt x="1410" y="65"/>
                    <a:pt x="1407" y="61"/>
                    <a:pt x="1410" y="56"/>
                  </a:cubicBezTo>
                  <a:cubicBezTo>
                    <a:pt x="1408" y="55"/>
                    <a:pt x="1408" y="53"/>
                    <a:pt x="1407" y="51"/>
                  </a:cubicBezTo>
                  <a:cubicBezTo>
                    <a:pt x="1405" y="50"/>
                    <a:pt x="1401" y="50"/>
                    <a:pt x="1400" y="49"/>
                  </a:cubicBezTo>
                  <a:cubicBezTo>
                    <a:pt x="1398" y="46"/>
                    <a:pt x="1399" y="41"/>
                    <a:pt x="1401" y="38"/>
                  </a:cubicBezTo>
                  <a:cubicBezTo>
                    <a:pt x="1396" y="37"/>
                    <a:pt x="1394" y="33"/>
                    <a:pt x="1391" y="30"/>
                  </a:cubicBezTo>
                  <a:cubicBezTo>
                    <a:pt x="1388" y="27"/>
                    <a:pt x="1386" y="26"/>
                    <a:pt x="1381" y="23"/>
                  </a:cubicBezTo>
                  <a:cubicBezTo>
                    <a:pt x="1377" y="21"/>
                    <a:pt x="1376" y="18"/>
                    <a:pt x="1371" y="18"/>
                  </a:cubicBezTo>
                  <a:cubicBezTo>
                    <a:pt x="1367" y="18"/>
                    <a:pt x="1365" y="21"/>
                    <a:pt x="1361" y="19"/>
                  </a:cubicBezTo>
                  <a:cubicBezTo>
                    <a:pt x="1354" y="15"/>
                    <a:pt x="1348" y="8"/>
                    <a:pt x="1342" y="4"/>
                  </a:cubicBezTo>
                  <a:cubicBezTo>
                    <a:pt x="1334" y="0"/>
                    <a:pt x="1326" y="3"/>
                    <a:pt x="1318" y="5"/>
                  </a:cubicBezTo>
                  <a:cubicBezTo>
                    <a:pt x="1311" y="7"/>
                    <a:pt x="1304" y="5"/>
                    <a:pt x="1296" y="6"/>
                  </a:cubicBezTo>
                  <a:cubicBezTo>
                    <a:pt x="1289" y="6"/>
                    <a:pt x="1283" y="11"/>
                    <a:pt x="1277" y="13"/>
                  </a:cubicBezTo>
                  <a:cubicBezTo>
                    <a:pt x="1273" y="14"/>
                    <a:pt x="1269" y="14"/>
                    <a:pt x="1266" y="15"/>
                  </a:cubicBezTo>
                  <a:cubicBezTo>
                    <a:pt x="1260" y="16"/>
                    <a:pt x="1261" y="16"/>
                    <a:pt x="1258" y="20"/>
                  </a:cubicBezTo>
                  <a:cubicBezTo>
                    <a:pt x="1255" y="23"/>
                    <a:pt x="1252" y="25"/>
                    <a:pt x="1249" y="28"/>
                  </a:cubicBezTo>
                  <a:cubicBezTo>
                    <a:pt x="1247" y="31"/>
                    <a:pt x="1242" y="34"/>
                    <a:pt x="1241" y="36"/>
                  </a:cubicBezTo>
                  <a:cubicBezTo>
                    <a:pt x="1238" y="42"/>
                    <a:pt x="1240" y="45"/>
                    <a:pt x="1245" y="45"/>
                  </a:cubicBezTo>
                  <a:cubicBezTo>
                    <a:pt x="1247" y="45"/>
                    <a:pt x="1249" y="43"/>
                    <a:pt x="1252" y="44"/>
                  </a:cubicBezTo>
                  <a:cubicBezTo>
                    <a:pt x="1253" y="45"/>
                    <a:pt x="1256" y="48"/>
                    <a:pt x="1258" y="49"/>
                  </a:cubicBezTo>
                  <a:cubicBezTo>
                    <a:pt x="1256" y="55"/>
                    <a:pt x="1257" y="55"/>
                    <a:pt x="1258" y="61"/>
                  </a:cubicBezTo>
                  <a:cubicBezTo>
                    <a:pt x="1259" y="64"/>
                    <a:pt x="1259" y="71"/>
                    <a:pt x="1257" y="74"/>
                  </a:cubicBezTo>
                  <a:cubicBezTo>
                    <a:pt x="1254" y="77"/>
                    <a:pt x="1250" y="77"/>
                    <a:pt x="1246" y="79"/>
                  </a:cubicBezTo>
                  <a:cubicBezTo>
                    <a:pt x="1244" y="81"/>
                    <a:pt x="1241" y="86"/>
                    <a:pt x="1239" y="88"/>
                  </a:cubicBezTo>
                  <a:cubicBezTo>
                    <a:pt x="1236" y="93"/>
                    <a:pt x="1235" y="101"/>
                    <a:pt x="1232" y="106"/>
                  </a:cubicBezTo>
                  <a:cubicBezTo>
                    <a:pt x="1230" y="113"/>
                    <a:pt x="1227" y="118"/>
                    <a:pt x="1224" y="124"/>
                  </a:cubicBezTo>
                  <a:cubicBezTo>
                    <a:pt x="1222" y="129"/>
                    <a:pt x="1218" y="138"/>
                    <a:pt x="1215" y="140"/>
                  </a:cubicBezTo>
                  <a:cubicBezTo>
                    <a:pt x="1221" y="136"/>
                    <a:pt x="1222" y="151"/>
                    <a:pt x="1218" y="155"/>
                  </a:cubicBezTo>
                  <a:cubicBezTo>
                    <a:pt x="1213" y="159"/>
                    <a:pt x="1206" y="158"/>
                    <a:pt x="1200" y="160"/>
                  </a:cubicBezTo>
                  <a:cubicBezTo>
                    <a:pt x="1192" y="164"/>
                    <a:pt x="1189" y="173"/>
                    <a:pt x="1181" y="175"/>
                  </a:cubicBezTo>
                  <a:cubicBezTo>
                    <a:pt x="1174" y="177"/>
                    <a:pt x="1163" y="171"/>
                    <a:pt x="1156" y="168"/>
                  </a:cubicBezTo>
                  <a:cubicBezTo>
                    <a:pt x="1154" y="166"/>
                    <a:pt x="1152" y="165"/>
                    <a:pt x="1150" y="163"/>
                  </a:cubicBezTo>
                  <a:cubicBezTo>
                    <a:pt x="1141" y="174"/>
                    <a:pt x="1136" y="194"/>
                    <a:pt x="1132" y="206"/>
                  </a:cubicBezTo>
                  <a:cubicBezTo>
                    <a:pt x="1130" y="213"/>
                    <a:pt x="1124" y="219"/>
                    <a:pt x="1122" y="227"/>
                  </a:cubicBezTo>
                  <a:cubicBezTo>
                    <a:pt x="1119" y="237"/>
                    <a:pt x="1128" y="239"/>
                    <a:pt x="1126" y="249"/>
                  </a:cubicBezTo>
                  <a:cubicBezTo>
                    <a:pt x="1131" y="250"/>
                    <a:pt x="1137" y="246"/>
                    <a:pt x="1142" y="245"/>
                  </a:cubicBezTo>
                  <a:cubicBezTo>
                    <a:pt x="1148" y="243"/>
                    <a:pt x="1152" y="244"/>
                    <a:pt x="1159" y="246"/>
                  </a:cubicBezTo>
                  <a:cubicBezTo>
                    <a:pt x="1166" y="248"/>
                    <a:pt x="1164" y="250"/>
                    <a:pt x="1171" y="245"/>
                  </a:cubicBezTo>
                  <a:cubicBezTo>
                    <a:pt x="1176" y="242"/>
                    <a:pt x="1178" y="238"/>
                    <a:pt x="1184" y="237"/>
                  </a:cubicBezTo>
                  <a:cubicBezTo>
                    <a:pt x="1202" y="235"/>
                    <a:pt x="1219" y="255"/>
                    <a:pt x="1229" y="268"/>
                  </a:cubicBezTo>
                  <a:cubicBezTo>
                    <a:pt x="1237" y="279"/>
                    <a:pt x="1240" y="294"/>
                    <a:pt x="1220" y="289"/>
                  </a:cubicBezTo>
                  <a:cubicBezTo>
                    <a:pt x="1211" y="287"/>
                    <a:pt x="1206" y="287"/>
                    <a:pt x="1196" y="288"/>
                  </a:cubicBezTo>
                  <a:cubicBezTo>
                    <a:pt x="1190" y="288"/>
                    <a:pt x="1179" y="296"/>
                    <a:pt x="1177" y="291"/>
                  </a:cubicBezTo>
                  <a:cubicBezTo>
                    <a:pt x="1168" y="289"/>
                    <a:pt x="1172" y="298"/>
                    <a:pt x="1168" y="301"/>
                  </a:cubicBezTo>
                  <a:cubicBezTo>
                    <a:pt x="1158" y="308"/>
                    <a:pt x="1149" y="297"/>
                    <a:pt x="1141" y="312"/>
                  </a:cubicBezTo>
                  <a:cubicBezTo>
                    <a:pt x="1139" y="316"/>
                    <a:pt x="1140" y="322"/>
                    <a:pt x="1138" y="325"/>
                  </a:cubicBezTo>
                  <a:cubicBezTo>
                    <a:pt x="1134" y="331"/>
                    <a:pt x="1120" y="337"/>
                    <a:pt x="1112" y="338"/>
                  </a:cubicBezTo>
                  <a:cubicBezTo>
                    <a:pt x="1101" y="338"/>
                    <a:pt x="1098" y="333"/>
                    <a:pt x="1090" y="345"/>
                  </a:cubicBezTo>
                  <a:cubicBezTo>
                    <a:pt x="1082" y="356"/>
                    <a:pt x="1071" y="364"/>
                    <a:pt x="1057" y="360"/>
                  </a:cubicBezTo>
                  <a:cubicBezTo>
                    <a:pt x="1048" y="358"/>
                    <a:pt x="1031" y="348"/>
                    <a:pt x="1023" y="353"/>
                  </a:cubicBezTo>
                  <a:cubicBezTo>
                    <a:pt x="1017" y="356"/>
                    <a:pt x="1010" y="372"/>
                    <a:pt x="1010" y="376"/>
                  </a:cubicBezTo>
                  <a:cubicBezTo>
                    <a:pt x="1011" y="386"/>
                    <a:pt x="1027" y="391"/>
                    <a:pt x="1022" y="402"/>
                  </a:cubicBezTo>
                  <a:cubicBezTo>
                    <a:pt x="1018" y="401"/>
                    <a:pt x="1014" y="407"/>
                    <a:pt x="1010" y="410"/>
                  </a:cubicBezTo>
                  <a:cubicBezTo>
                    <a:pt x="1006" y="413"/>
                    <a:pt x="1000" y="413"/>
                    <a:pt x="995" y="418"/>
                  </a:cubicBezTo>
                  <a:cubicBezTo>
                    <a:pt x="987" y="427"/>
                    <a:pt x="987" y="435"/>
                    <a:pt x="975" y="439"/>
                  </a:cubicBezTo>
                  <a:cubicBezTo>
                    <a:pt x="963" y="444"/>
                    <a:pt x="955" y="447"/>
                    <a:pt x="941" y="448"/>
                  </a:cubicBezTo>
                  <a:cubicBezTo>
                    <a:pt x="928" y="449"/>
                    <a:pt x="914" y="448"/>
                    <a:pt x="901" y="450"/>
                  </a:cubicBezTo>
                  <a:cubicBezTo>
                    <a:pt x="888" y="453"/>
                    <a:pt x="875" y="460"/>
                    <a:pt x="862" y="465"/>
                  </a:cubicBezTo>
                  <a:cubicBezTo>
                    <a:pt x="856" y="467"/>
                    <a:pt x="822" y="486"/>
                    <a:pt x="824" y="469"/>
                  </a:cubicBezTo>
                  <a:cubicBezTo>
                    <a:pt x="816" y="468"/>
                    <a:pt x="810" y="474"/>
                    <a:pt x="802" y="471"/>
                  </a:cubicBezTo>
                  <a:cubicBezTo>
                    <a:pt x="794" y="468"/>
                    <a:pt x="788" y="464"/>
                    <a:pt x="781" y="462"/>
                  </a:cubicBezTo>
                  <a:cubicBezTo>
                    <a:pt x="773" y="460"/>
                    <a:pt x="766" y="460"/>
                    <a:pt x="759" y="456"/>
                  </a:cubicBezTo>
                  <a:cubicBezTo>
                    <a:pt x="755" y="454"/>
                    <a:pt x="753" y="446"/>
                    <a:pt x="749" y="444"/>
                  </a:cubicBezTo>
                  <a:cubicBezTo>
                    <a:pt x="745" y="442"/>
                    <a:pt x="738" y="444"/>
                    <a:pt x="734" y="443"/>
                  </a:cubicBezTo>
                  <a:cubicBezTo>
                    <a:pt x="724" y="443"/>
                    <a:pt x="715" y="437"/>
                    <a:pt x="705" y="439"/>
                  </a:cubicBezTo>
                  <a:cubicBezTo>
                    <a:pt x="695" y="440"/>
                    <a:pt x="688" y="443"/>
                    <a:pt x="677" y="442"/>
                  </a:cubicBezTo>
                  <a:cubicBezTo>
                    <a:pt x="654" y="439"/>
                    <a:pt x="632" y="435"/>
                    <a:pt x="608" y="437"/>
                  </a:cubicBezTo>
                  <a:cubicBezTo>
                    <a:pt x="610" y="429"/>
                    <a:pt x="595" y="418"/>
                    <a:pt x="593" y="409"/>
                  </a:cubicBezTo>
                  <a:cubicBezTo>
                    <a:pt x="591" y="401"/>
                    <a:pt x="590" y="390"/>
                    <a:pt x="580" y="391"/>
                  </a:cubicBezTo>
                  <a:cubicBezTo>
                    <a:pt x="579" y="388"/>
                    <a:pt x="580" y="384"/>
                    <a:pt x="582" y="381"/>
                  </a:cubicBezTo>
                  <a:cubicBezTo>
                    <a:pt x="577" y="379"/>
                    <a:pt x="571" y="381"/>
                    <a:pt x="566" y="379"/>
                  </a:cubicBezTo>
                  <a:cubicBezTo>
                    <a:pt x="561" y="377"/>
                    <a:pt x="558" y="374"/>
                    <a:pt x="554" y="371"/>
                  </a:cubicBezTo>
                  <a:cubicBezTo>
                    <a:pt x="550" y="368"/>
                    <a:pt x="548" y="368"/>
                    <a:pt x="544" y="365"/>
                  </a:cubicBezTo>
                  <a:cubicBezTo>
                    <a:pt x="542" y="364"/>
                    <a:pt x="541" y="361"/>
                    <a:pt x="540" y="360"/>
                  </a:cubicBezTo>
                  <a:cubicBezTo>
                    <a:pt x="533" y="355"/>
                    <a:pt x="523" y="353"/>
                    <a:pt x="514" y="353"/>
                  </a:cubicBezTo>
                  <a:cubicBezTo>
                    <a:pt x="504" y="353"/>
                    <a:pt x="497" y="352"/>
                    <a:pt x="488" y="351"/>
                  </a:cubicBezTo>
                  <a:cubicBezTo>
                    <a:pt x="484" y="350"/>
                    <a:pt x="480" y="350"/>
                    <a:pt x="476" y="350"/>
                  </a:cubicBezTo>
                  <a:cubicBezTo>
                    <a:pt x="472" y="349"/>
                    <a:pt x="469" y="346"/>
                    <a:pt x="465" y="347"/>
                  </a:cubicBezTo>
                  <a:cubicBezTo>
                    <a:pt x="462" y="341"/>
                    <a:pt x="457" y="340"/>
                    <a:pt x="456" y="333"/>
                  </a:cubicBezTo>
                  <a:cubicBezTo>
                    <a:pt x="455" y="327"/>
                    <a:pt x="460" y="324"/>
                    <a:pt x="463" y="318"/>
                  </a:cubicBezTo>
                  <a:cubicBezTo>
                    <a:pt x="466" y="311"/>
                    <a:pt x="466" y="297"/>
                    <a:pt x="465" y="289"/>
                  </a:cubicBezTo>
                  <a:cubicBezTo>
                    <a:pt x="463" y="280"/>
                    <a:pt x="455" y="274"/>
                    <a:pt x="452" y="266"/>
                  </a:cubicBezTo>
                  <a:cubicBezTo>
                    <a:pt x="451" y="262"/>
                    <a:pt x="450" y="257"/>
                    <a:pt x="448" y="254"/>
                  </a:cubicBezTo>
                  <a:cubicBezTo>
                    <a:pt x="446" y="250"/>
                    <a:pt x="442" y="248"/>
                    <a:pt x="439" y="244"/>
                  </a:cubicBezTo>
                  <a:cubicBezTo>
                    <a:pt x="430" y="247"/>
                    <a:pt x="425" y="241"/>
                    <a:pt x="418" y="238"/>
                  </a:cubicBezTo>
                  <a:cubicBezTo>
                    <a:pt x="411" y="234"/>
                    <a:pt x="406" y="234"/>
                    <a:pt x="401" y="227"/>
                  </a:cubicBezTo>
                  <a:cubicBezTo>
                    <a:pt x="398" y="224"/>
                    <a:pt x="399" y="221"/>
                    <a:pt x="394" y="219"/>
                  </a:cubicBezTo>
                  <a:cubicBezTo>
                    <a:pt x="390" y="216"/>
                    <a:pt x="387" y="216"/>
                    <a:pt x="385" y="213"/>
                  </a:cubicBezTo>
                  <a:cubicBezTo>
                    <a:pt x="384" y="212"/>
                    <a:pt x="386" y="210"/>
                    <a:pt x="385" y="209"/>
                  </a:cubicBezTo>
                  <a:cubicBezTo>
                    <a:pt x="384" y="207"/>
                    <a:pt x="380" y="207"/>
                    <a:pt x="380" y="205"/>
                  </a:cubicBezTo>
                  <a:cubicBezTo>
                    <a:pt x="379" y="201"/>
                    <a:pt x="377" y="199"/>
                    <a:pt x="382" y="198"/>
                  </a:cubicBezTo>
                  <a:cubicBezTo>
                    <a:pt x="382" y="195"/>
                    <a:pt x="382" y="193"/>
                    <a:pt x="381" y="191"/>
                  </a:cubicBezTo>
                  <a:cubicBezTo>
                    <a:pt x="380" y="191"/>
                    <a:pt x="380" y="191"/>
                    <a:pt x="380" y="191"/>
                  </a:cubicBezTo>
                  <a:cubicBezTo>
                    <a:pt x="378" y="191"/>
                    <a:pt x="376" y="190"/>
                    <a:pt x="374" y="191"/>
                  </a:cubicBezTo>
                  <a:cubicBezTo>
                    <a:pt x="372" y="191"/>
                    <a:pt x="370" y="193"/>
                    <a:pt x="368" y="194"/>
                  </a:cubicBezTo>
                  <a:cubicBezTo>
                    <a:pt x="367" y="192"/>
                    <a:pt x="366" y="191"/>
                    <a:pt x="365" y="189"/>
                  </a:cubicBezTo>
                  <a:cubicBezTo>
                    <a:pt x="360" y="191"/>
                    <a:pt x="355" y="192"/>
                    <a:pt x="353" y="197"/>
                  </a:cubicBezTo>
                  <a:cubicBezTo>
                    <a:pt x="349" y="206"/>
                    <a:pt x="353" y="210"/>
                    <a:pt x="343" y="216"/>
                  </a:cubicBezTo>
                  <a:cubicBezTo>
                    <a:pt x="334" y="221"/>
                    <a:pt x="326" y="218"/>
                    <a:pt x="322" y="227"/>
                  </a:cubicBezTo>
                  <a:cubicBezTo>
                    <a:pt x="317" y="240"/>
                    <a:pt x="329" y="261"/>
                    <a:pt x="318" y="271"/>
                  </a:cubicBezTo>
                  <a:cubicBezTo>
                    <a:pt x="311" y="277"/>
                    <a:pt x="302" y="279"/>
                    <a:pt x="292" y="278"/>
                  </a:cubicBezTo>
                  <a:cubicBezTo>
                    <a:pt x="282" y="278"/>
                    <a:pt x="270" y="276"/>
                    <a:pt x="261" y="272"/>
                  </a:cubicBezTo>
                  <a:cubicBezTo>
                    <a:pt x="254" y="269"/>
                    <a:pt x="255" y="267"/>
                    <a:pt x="252" y="275"/>
                  </a:cubicBezTo>
                  <a:cubicBezTo>
                    <a:pt x="250" y="280"/>
                    <a:pt x="250" y="285"/>
                    <a:pt x="248" y="289"/>
                  </a:cubicBezTo>
                  <a:cubicBezTo>
                    <a:pt x="245" y="299"/>
                    <a:pt x="240" y="308"/>
                    <a:pt x="237" y="317"/>
                  </a:cubicBezTo>
                  <a:cubicBezTo>
                    <a:pt x="236" y="321"/>
                    <a:pt x="233" y="327"/>
                    <a:pt x="233" y="331"/>
                  </a:cubicBezTo>
                  <a:cubicBezTo>
                    <a:pt x="235" y="337"/>
                    <a:pt x="242" y="334"/>
                    <a:pt x="243" y="341"/>
                  </a:cubicBezTo>
                  <a:cubicBezTo>
                    <a:pt x="245" y="351"/>
                    <a:pt x="237" y="346"/>
                    <a:pt x="232" y="346"/>
                  </a:cubicBezTo>
                  <a:cubicBezTo>
                    <a:pt x="228" y="345"/>
                    <a:pt x="216" y="351"/>
                    <a:pt x="217" y="341"/>
                  </a:cubicBezTo>
                  <a:cubicBezTo>
                    <a:pt x="207" y="346"/>
                    <a:pt x="193" y="347"/>
                    <a:pt x="183" y="350"/>
                  </a:cubicBezTo>
                  <a:cubicBezTo>
                    <a:pt x="179" y="351"/>
                    <a:pt x="167" y="354"/>
                    <a:pt x="169" y="358"/>
                  </a:cubicBezTo>
                  <a:cubicBezTo>
                    <a:pt x="170" y="361"/>
                    <a:pt x="181" y="360"/>
                    <a:pt x="184" y="361"/>
                  </a:cubicBezTo>
                  <a:cubicBezTo>
                    <a:pt x="184" y="374"/>
                    <a:pt x="181" y="383"/>
                    <a:pt x="187" y="396"/>
                  </a:cubicBezTo>
                  <a:cubicBezTo>
                    <a:pt x="190" y="403"/>
                    <a:pt x="190" y="407"/>
                    <a:pt x="191" y="415"/>
                  </a:cubicBezTo>
                  <a:cubicBezTo>
                    <a:pt x="191" y="420"/>
                    <a:pt x="195" y="417"/>
                    <a:pt x="191" y="422"/>
                  </a:cubicBezTo>
                  <a:cubicBezTo>
                    <a:pt x="189" y="424"/>
                    <a:pt x="185" y="424"/>
                    <a:pt x="182" y="425"/>
                  </a:cubicBezTo>
                  <a:cubicBezTo>
                    <a:pt x="184" y="427"/>
                    <a:pt x="185" y="429"/>
                    <a:pt x="185" y="431"/>
                  </a:cubicBezTo>
                  <a:cubicBezTo>
                    <a:pt x="170" y="430"/>
                    <a:pt x="181" y="450"/>
                    <a:pt x="179" y="457"/>
                  </a:cubicBezTo>
                  <a:cubicBezTo>
                    <a:pt x="177" y="465"/>
                    <a:pt x="174" y="459"/>
                    <a:pt x="168" y="462"/>
                  </a:cubicBezTo>
                  <a:cubicBezTo>
                    <a:pt x="165" y="464"/>
                    <a:pt x="165" y="467"/>
                    <a:pt x="163" y="469"/>
                  </a:cubicBezTo>
                  <a:cubicBezTo>
                    <a:pt x="161" y="471"/>
                    <a:pt x="158" y="470"/>
                    <a:pt x="155" y="471"/>
                  </a:cubicBezTo>
                  <a:cubicBezTo>
                    <a:pt x="147" y="474"/>
                    <a:pt x="138" y="479"/>
                    <a:pt x="132" y="484"/>
                  </a:cubicBezTo>
                  <a:cubicBezTo>
                    <a:pt x="124" y="491"/>
                    <a:pt x="120" y="497"/>
                    <a:pt x="109" y="498"/>
                  </a:cubicBezTo>
                  <a:cubicBezTo>
                    <a:pt x="101" y="499"/>
                    <a:pt x="94" y="495"/>
                    <a:pt x="87" y="501"/>
                  </a:cubicBezTo>
                  <a:cubicBezTo>
                    <a:pt x="82" y="506"/>
                    <a:pt x="77" y="515"/>
                    <a:pt x="75" y="521"/>
                  </a:cubicBezTo>
                  <a:cubicBezTo>
                    <a:pt x="67" y="517"/>
                    <a:pt x="53" y="531"/>
                    <a:pt x="54" y="513"/>
                  </a:cubicBezTo>
                  <a:cubicBezTo>
                    <a:pt x="46" y="513"/>
                    <a:pt x="41" y="518"/>
                    <a:pt x="32" y="518"/>
                  </a:cubicBezTo>
                  <a:cubicBezTo>
                    <a:pt x="33" y="530"/>
                    <a:pt x="13" y="529"/>
                    <a:pt x="9" y="540"/>
                  </a:cubicBezTo>
                  <a:cubicBezTo>
                    <a:pt x="6" y="547"/>
                    <a:pt x="13" y="543"/>
                    <a:pt x="5" y="551"/>
                  </a:cubicBezTo>
                  <a:cubicBezTo>
                    <a:pt x="3" y="552"/>
                    <a:pt x="2" y="553"/>
                    <a:pt x="0" y="554"/>
                  </a:cubicBezTo>
                  <a:cubicBezTo>
                    <a:pt x="2" y="556"/>
                    <a:pt x="3" y="559"/>
                    <a:pt x="1" y="565"/>
                  </a:cubicBezTo>
                  <a:cubicBezTo>
                    <a:pt x="3" y="565"/>
                    <a:pt x="5" y="567"/>
                    <a:pt x="7" y="567"/>
                  </a:cubicBezTo>
                  <a:cubicBezTo>
                    <a:pt x="4" y="578"/>
                    <a:pt x="4" y="581"/>
                    <a:pt x="15" y="584"/>
                  </a:cubicBezTo>
                  <a:cubicBezTo>
                    <a:pt x="16" y="584"/>
                    <a:pt x="20" y="581"/>
                    <a:pt x="23" y="581"/>
                  </a:cubicBezTo>
                  <a:cubicBezTo>
                    <a:pt x="25" y="581"/>
                    <a:pt x="29" y="585"/>
                    <a:pt x="30" y="586"/>
                  </a:cubicBezTo>
                  <a:cubicBezTo>
                    <a:pt x="33" y="590"/>
                    <a:pt x="39" y="589"/>
                    <a:pt x="31" y="595"/>
                  </a:cubicBezTo>
                  <a:cubicBezTo>
                    <a:pt x="35" y="604"/>
                    <a:pt x="40" y="617"/>
                    <a:pt x="41" y="626"/>
                  </a:cubicBezTo>
                  <a:cubicBezTo>
                    <a:pt x="39" y="626"/>
                    <a:pt x="37" y="626"/>
                    <a:pt x="34" y="626"/>
                  </a:cubicBezTo>
                  <a:cubicBezTo>
                    <a:pt x="34" y="627"/>
                    <a:pt x="35" y="628"/>
                    <a:pt x="35" y="628"/>
                  </a:cubicBezTo>
                  <a:cubicBezTo>
                    <a:pt x="32" y="628"/>
                    <a:pt x="26" y="628"/>
                    <a:pt x="24" y="631"/>
                  </a:cubicBezTo>
                  <a:cubicBezTo>
                    <a:pt x="22" y="637"/>
                    <a:pt x="28" y="635"/>
                    <a:pt x="32" y="636"/>
                  </a:cubicBezTo>
                  <a:cubicBezTo>
                    <a:pt x="37" y="636"/>
                    <a:pt x="51" y="638"/>
                    <a:pt x="51" y="645"/>
                  </a:cubicBezTo>
                  <a:cubicBezTo>
                    <a:pt x="51" y="642"/>
                    <a:pt x="64" y="653"/>
                    <a:pt x="65" y="656"/>
                  </a:cubicBezTo>
                  <a:cubicBezTo>
                    <a:pt x="66" y="660"/>
                    <a:pt x="61" y="667"/>
                    <a:pt x="64" y="671"/>
                  </a:cubicBezTo>
                  <a:cubicBezTo>
                    <a:pt x="64" y="671"/>
                    <a:pt x="68" y="672"/>
                    <a:pt x="69" y="673"/>
                  </a:cubicBezTo>
                  <a:cubicBezTo>
                    <a:pt x="70" y="673"/>
                    <a:pt x="69" y="675"/>
                    <a:pt x="73" y="676"/>
                  </a:cubicBezTo>
                  <a:cubicBezTo>
                    <a:pt x="74" y="676"/>
                    <a:pt x="78" y="674"/>
                    <a:pt x="79" y="675"/>
                  </a:cubicBezTo>
                  <a:cubicBezTo>
                    <a:pt x="81" y="675"/>
                    <a:pt x="81" y="678"/>
                    <a:pt x="83" y="679"/>
                  </a:cubicBezTo>
                  <a:cubicBezTo>
                    <a:pt x="89" y="684"/>
                    <a:pt x="99" y="686"/>
                    <a:pt x="106" y="688"/>
                  </a:cubicBezTo>
                  <a:cubicBezTo>
                    <a:pt x="116" y="690"/>
                    <a:pt x="120" y="689"/>
                    <a:pt x="123" y="701"/>
                  </a:cubicBezTo>
                  <a:cubicBezTo>
                    <a:pt x="123" y="704"/>
                    <a:pt x="124" y="710"/>
                    <a:pt x="126" y="713"/>
                  </a:cubicBezTo>
                  <a:cubicBezTo>
                    <a:pt x="129" y="717"/>
                    <a:pt x="136" y="718"/>
                    <a:pt x="140" y="720"/>
                  </a:cubicBezTo>
                  <a:cubicBezTo>
                    <a:pt x="149" y="726"/>
                    <a:pt x="141" y="727"/>
                    <a:pt x="139" y="734"/>
                  </a:cubicBezTo>
                  <a:cubicBezTo>
                    <a:pt x="137" y="739"/>
                    <a:pt x="138" y="747"/>
                    <a:pt x="140" y="752"/>
                  </a:cubicBezTo>
                  <a:cubicBezTo>
                    <a:pt x="143" y="759"/>
                    <a:pt x="151" y="757"/>
                    <a:pt x="154" y="762"/>
                  </a:cubicBezTo>
                  <a:cubicBezTo>
                    <a:pt x="155" y="765"/>
                    <a:pt x="153" y="767"/>
                    <a:pt x="154" y="769"/>
                  </a:cubicBezTo>
                  <a:cubicBezTo>
                    <a:pt x="155" y="776"/>
                    <a:pt x="161" y="777"/>
                    <a:pt x="153" y="782"/>
                  </a:cubicBezTo>
                  <a:cubicBezTo>
                    <a:pt x="152" y="783"/>
                    <a:pt x="151" y="782"/>
                    <a:pt x="150" y="782"/>
                  </a:cubicBezTo>
                  <a:cubicBezTo>
                    <a:pt x="149" y="783"/>
                    <a:pt x="148" y="786"/>
                    <a:pt x="148" y="786"/>
                  </a:cubicBezTo>
                  <a:cubicBezTo>
                    <a:pt x="145" y="787"/>
                    <a:pt x="144" y="789"/>
                    <a:pt x="140" y="786"/>
                  </a:cubicBezTo>
                  <a:cubicBezTo>
                    <a:pt x="139" y="784"/>
                    <a:pt x="140" y="781"/>
                    <a:pt x="138" y="780"/>
                  </a:cubicBezTo>
                  <a:cubicBezTo>
                    <a:pt x="136" y="779"/>
                    <a:pt x="132" y="781"/>
                    <a:pt x="130" y="781"/>
                  </a:cubicBezTo>
                  <a:cubicBezTo>
                    <a:pt x="129" y="786"/>
                    <a:pt x="131" y="791"/>
                    <a:pt x="134" y="794"/>
                  </a:cubicBezTo>
                  <a:cubicBezTo>
                    <a:pt x="135" y="795"/>
                    <a:pt x="138" y="797"/>
                    <a:pt x="139" y="799"/>
                  </a:cubicBezTo>
                  <a:cubicBezTo>
                    <a:pt x="139" y="801"/>
                    <a:pt x="137" y="802"/>
                    <a:pt x="137" y="803"/>
                  </a:cubicBezTo>
                  <a:cubicBezTo>
                    <a:pt x="137" y="807"/>
                    <a:pt x="139" y="808"/>
                    <a:pt x="139" y="812"/>
                  </a:cubicBezTo>
                  <a:cubicBezTo>
                    <a:pt x="140" y="815"/>
                    <a:pt x="136" y="819"/>
                    <a:pt x="141" y="820"/>
                  </a:cubicBezTo>
                  <a:cubicBezTo>
                    <a:pt x="145" y="822"/>
                    <a:pt x="145" y="815"/>
                    <a:pt x="150" y="819"/>
                  </a:cubicBezTo>
                  <a:cubicBezTo>
                    <a:pt x="153" y="821"/>
                    <a:pt x="153" y="825"/>
                    <a:pt x="156" y="828"/>
                  </a:cubicBezTo>
                  <a:cubicBezTo>
                    <a:pt x="159" y="831"/>
                    <a:pt x="163" y="830"/>
                    <a:pt x="166" y="831"/>
                  </a:cubicBezTo>
                  <a:cubicBezTo>
                    <a:pt x="169" y="832"/>
                    <a:pt x="176" y="835"/>
                    <a:pt x="178" y="837"/>
                  </a:cubicBezTo>
                  <a:cubicBezTo>
                    <a:pt x="179" y="839"/>
                    <a:pt x="177" y="841"/>
                    <a:pt x="178" y="843"/>
                  </a:cubicBezTo>
                  <a:cubicBezTo>
                    <a:pt x="181" y="846"/>
                    <a:pt x="189" y="847"/>
                    <a:pt x="193" y="849"/>
                  </a:cubicBezTo>
                  <a:cubicBezTo>
                    <a:pt x="194" y="850"/>
                    <a:pt x="197" y="852"/>
                    <a:pt x="198" y="853"/>
                  </a:cubicBezTo>
                  <a:cubicBezTo>
                    <a:pt x="200" y="855"/>
                    <a:pt x="199" y="859"/>
                    <a:pt x="202" y="860"/>
                  </a:cubicBezTo>
                  <a:cubicBezTo>
                    <a:pt x="207" y="861"/>
                    <a:pt x="209" y="853"/>
                    <a:pt x="209" y="849"/>
                  </a:cubicBezTo>
                  <a:cubicBezTo>
                    <a:pt x="213" y="849"/>
                    <a:pt x="219" y="848"/>
                    <a:pt x="223" y="849"/>
                  </a:cubicBezTo>
                  <a:cubicBezTo>
                    <a:pt x="228" y="851"/>
                    <a:pt x="227" y="855"/>
                    <a:pt x="230" y="858"/>
                  </a:cubicBezTo>
                  <a:cubicBezTo>
                    <a:pt x="233" y="861"/>
                    <a:pt x="238" y="861"/>
                    <a:pt x="241" y="864"/>
                  </a:cubicBezTo>
                  <a:cubicBezTo>
                    <a:pt x="244" y="867"/>
                    <a:pt x="245" y="869"/>
                    <a:pt x="249" y="871"/>
                  </a:cubicBezTo>
                  <a:cubicBezTo>
                    <a:pt x="254" y="872"/>
                    <a:pt x="256" y="872"/>
                    <a:pt x="260" y="876"/>
                  </a:cubicBezTo>
                  <a:cubicBezTo>
                    <a:pt x="262" y="878"/>
                    <a:pt x="264" y="884"/>
                    <a:pt x="267" y="885"/>
                  </a:cubicBezTo>
                  <a:cubicBezTo>
                    <a:pt x="272" y="887"/>
                    <a:pt x="274" y="882"/>
                    <a:pt x="279" y="884"/>
                  </a:cubicBezTo>
                  <a:cubicBezTo>
                    <a:pt x="284" y="885"/>
                    <a:pt x="282" y="889"/>
                    <a:pt x="285" y="892"/>
                  </a:cubicBezTo>
                  <a:cubicBezTo>
                    <a:pt x="288" y="896"/>
                    <a:pt x="296" y="902"/>
                    <a:pt x="300" y="904"/>
                  </a:cubicBezTo>
                  <a:cubicBezTo>
                    <a:pt x="304" y="906"/>
                    <a:pt x="305" y="903"/>
                    <a:pt x="307" y="903"/>
                  </a:cubicBezTo>
                  <a:cubicBezTo>
                    <a:pt x="314" y="904"/>
                    <a:pt x="307" y="907"/>
                    <a:pt x="308" y="911"/>
                  </a:cubicBezTo>
                  <a:cubicBezTo>
                    <a:pt x="310" y="917"/>
                    <a:pt x="321" y="911"/>
                    <a:pt x="326" y="915"/>
                  </a:cubicBezTo>
                  <a:cubicBezTo>
                    <a:pt x="328" y="917"/>
                    <a:pt x="339" y="934"/>
                    <a:pt x="337" y="920"/>
                  </a:cubicBezTo>
                  <a:cubicBezTo>
                    <a:pt x="341" y="922"/>
                    <a:pt x="345" y="927"/>
                    <a:pt x="348" y="919"/>
                  </a:cubicBezTo>
                  <a:cubicBezTo>
                    <a:pt x="350" y="919"/>
                    <a:pt x="350" y="921"/>
                    <a:pt x="352" y="921"/>
                  </a:cubicBezTo>
                  <a:cubicBezTo>
                    <a:pt x="354" y="923"/>
                    <a:pt x="356" y="923"/>
                    <a:pt x="358" y="924"/>
                  </a:cubicBezTo>
                  <a:cubicBezTo>
                    <a:pt x="360" y="924"/>
                    <a:pt x="362" y="925"/>
                    <a:pt x="364" y="926"/>
                  </a:cubicBezTo>
                  <a:cubicBezTo>
                    <a:pt x="368" y="927"/>
                    <a:pt x="373" y="927"/>
                    <a:pt x="377" y="927"/>
                  </a:cubicBezTo>
                  <a:cubicBezTo>
                    <a:pt x="380" y="927"/>
                    <a:pt x="385" y="925"/>
                    <a:pt x="389" y="924"/>
                  </a:cubicBezTo>
                  <a:cubicBezTo>
                    <a:pt x="393" y="923"/>
                    <a:pt x="397" y="920"/>
                    <a:pt x="402" y="920"/>
                  </a:cubicBezTo>
                  <a:cubicBezTo>
                    <a:pt x="409" y="919"/>
                    <a:pt x="409" y="935"/>
                    <a:pt x="420" y="928"/>
                  </a:cubicBezTo>
                  <a:cubicBezTo>
                    <a:pt x="422" y="927"/>
                    <a:pt x="422" y="925"/>
                    <a:pt x="423" y="923"/>
                  </a:cubicBezTo>
                  <a:cubicBezTo>
                    <a:pt x="425" y="921"/>
                    <a:pt x="427" y="918"/>
                    <a:pt x="430" y="917"/>
                  </a:cubicBezTo>
                  <a:cubicBezTo>
                    <a:pt x="434" y="914"/>
                    <a:pt x="457" y="909"/>
                    <a:pt x="453" y="918"/>
                  </a:cubicBezTo>
                  <a:cubicBezTo>
                    <a:pt x="458" y="919"/>
                    <a:pt x="462" y="921"/>
                    <a:pt x="466" y="922"/>
                  </a:cubicBezTo>
                  <a:cubicBezTo>
                    <a:pt x="470" y="922"/>
                    <a:pt x="471" y="921"/>
                    <a:pt x="476" y="922"/>
                  </a:cubicBezTo>
                  <a:cubicBezTo>
                    <a:pt x="484" y="925"/>
                    <a:pt x="488" y="931"/>
                    <a:pt x="498" y="929"/>
                  </a:cubicBezTo>
                  <a:cubicBezTo>
                    <a:pt x="500" y="929"/>
                    <a:pt x="507" y="927"/>
                    <a:pt x="508" y="925"/>
                  </a:cubicBezTo>
                  <a:cubicBezTo>
                    <a:pt x="511" y="923"/>
                    <a:pt x="509" y="918"/>
                    <a:pt x="511" y="916"/>
                  </a:cubicBezTo>
                  <a:cubicBezTo>
                    <a:pt x="514" y="913"/>
                    <a:pt x="520" y="912"/>
                    <a:pt x="523" y="909"/>
                  </a:cubicBezTo>
                  <a:cubicBezTo>
                    <a:pt x="526" y="905"/>
                    <a:pt x="526" y="900"/>
                    <a:pt x="530" y="898"/>
                  </a:cubicBezTo>
                  <a:cubicBezTo>
                    <a:pt x="537" y="895"/>
                    <a:pt x="547" y="900"/>
                    <a:pt x="553" y="893"/>
                  </a:cubicBezTo>
                  <a:cubicBezTo>
                    <a:pt x="556" y="889"/>
                    <a:pt x="555" y="886"/>
                    <a:pt x="559" y="884"/>
                  </a:cubicBezTo>
                  <a:cubicBezTo>
                    <a:pt x="565" y="880"/>
                    <a:pt x="571" y="888"/>
                    <a:pt x="578" y="887"/>
                  </a:cubicBezTo>
                  <a:cubicBezTo>
                    <a:pt x="585" y="887"/>
                    <a:pt x="591" y="881"/>
                    <a:pt x="598" y="881"/>
                  </a:cubicBezTo>
                  <a:cubicBezTo>
                    <a:pt x="602" y="881"/>
                    <a:pt x="604" y="881"/>
                    <a:pt x="606" y="884"/>
                  </a:cubicBezTo>
                  <a:cubicBezTo>
                    <a:pt x="607" y="885"/>
                    <a:pt x="605" y="887"/>
                    <a:pt x="606" y="888"/>
                  </a:cubicBezTo>
                  <a:cubicBezTo>
                    <a:pt x="607" y="889"/>
                    <a:pt x="608" y="889"/>
                    <a:pt x="609" y="890"/>
                  </a:cubicBezTo>
                  <a:cubicBezTo>
                    <a:pt x="613" y="896"/>
                    <a:pt x="615" y="898"/>
                    <a:pt x="613" y="905"/>
                  </a:cubicBezTo>
                  <a:cubicBezTo>
                    <a:pt x="618" y="904"/>
                    <a:pt x="621" y="908"/>
                    <a:pt x="625" y="910"/>
                  </a:cubicBezTo>
                  <a:cubicBezTo>
                    <a:pt x="629" y="912"/>
                    <a:pt x="633" y="912"/>
                    <a:pt x="636" y="913"/>
                  </a:cubicBezTo>
                  <a:cubicBezTo>
                    <a:pt x="640" y="905"/>
                    <a:pt x="644" y="908"/>
                    <a:pt x="650" y="912"/>
                  </a:cubicBezTo>
                  <a:cubicBezTo>
                    <a:pt x="656" y="918"/>
                    <a:pt x="655" y="921"/>
                    <a:pt x="657" y="928"/>
                  </a:cubicBezTo>
                  <a:cubicBezTo>
                    <a:pt x="660" y="938"/>
                    <a:pt x="665" y="929"/>
                    <a:pt x="669" y="936"/>
                  </a:cubicBezTo>
                  <a:cubicBezTo>
                    <a:pt x="672" y="941"/>
                    <a:pt x="671" y="948"/>
                    <a:pt x="671" y="953"/>
                  </a:cubicBezTo>
                  <a:cubicBezTo>
                    <a:pt x="672" y="958"/>
                    <a:pt x="673" y="979"/>
                    <a:pt x="666" y="978"/>
                  </a:cubicBezTo>
                  <a:cubicBezTo>
                    <a:pt x="665" y="982"/>
                    <a:pt x="671" y="988"/>
                    <a:pt x="666" y="989"/>
                  </a:cubicBezTo>
                  <a:cubicBezTo>
                    <a:pt x="665" y="993"/>
                    <a:pt x="660" y="994"/>
                    <a:pt x="656" y="994"/>
                  </a:cubicBezTo>
                  <a:cubicBezTo>
                    <a:pt x="655" y="1001"/>
                    <a:pt x="653" y="1006"/>
                    <a:pt x="645" y="1004"/>
                  </a:cubicBezTo>
                  <a:cubicBezTo>
                    <a:pt x="644" y="1008"/>
                    <a:pt x="645" y="1013"/>
                    <a:pt x="644" y="1017"/>
                  </a:cubicBezTo>
                  <a:cubicBezTo>
                    <a:pt x="634" y="1016"/>
                    <a:pt x="641" y="1027"/>
                    <a:pt x="642" y="1030"/>
                  </a:cubicBezTo>
                  <a:cubicBezTo>
                    <a:pt x="645" y="1036"/>
                    <a:pt x="640" y="1039"/>
                    <a:pt x="639" y="1043"/>
                  </a:cubicBezTo>
                  <a:cubicBezTo>
                    <a:pt x="645" y="1045"/>
                    <a:pt x="651" y="1038"/>
                    <a:pt x="658" y="1038"/>
                  </a:cubicBezTo>
                  <a:cubicBezTo>
                    <a:pt x="662" y="1037"/>
                    <a:pt x="671" y="1036"/>
                    <a:pt x="673" y="1039"/>
                  </a:cubicBezTo>
                  <a:cubicBezTo>
                    <a:pt x="665" y="1041"/>
                    <a:pt x="673" y="1045"/>
                    <a:pt x="671" y="1051"/>
                  </a:cubicBezTo>
                  <a:cubicBezTo>
                    <a:pt x="677" y="1052"/>
                    <a:pt x="673" y="1061"/>
                    <a:pt x="677" y="1065"/>
                  </a:cubicBezTo>
                  <a:cubicBezTo>
                    <a:pt x="681" y="1067"/>
                    <a:pt x="693" y="1065"/>
                    <a:pt x="692" y="1072"/>
                  </a:cubicBezTo>
                  <a:cubicBezTo>
                    <a:pt x="692" y="1072"/>
                    <a:pt x="688" y="1075"/>
                    <a:pt x="688" y="1075"/>
                  </a:cubicBezTo>
                  <a:cubicBezTo>
                    <a:pt x="686" y="1078"/>
                    <a:pt x="688" y="1082"/>
                    <a:pt x="687" y="1085"/>
                  </a:cubicBezTo>
                  <a:cubicBezTo>
                    <a:pt x="686" y="1089"/>
                    <a:pt x="682" y="1091"/>
                    <a:pt x="683" y="1095"/>
                  </a:cubicBezTo>
                  <a:cubicBezTo>
                    <a:pt x="687" y="1095"/>
                    <a:pt x="702" y="1096"/>
                    <a:pt x="704" y="1099"/>
                  </a:cubicBezTo>
                  <a:cubicBezTo>
                    <a:pt x="705" y="1100"/>
                    <a:pt x="704" y="1105"/>
                    <a:pt x="705" y="1107"/>
                  </a:cubicBezTo>
                  <a:cubicBezTo>
                    <a:pt x="706" y="1110"/>
                    <a:pt x="711" y="1108"/>
                    <a:pt x="709" y="1113"/>
                  </a:cubicBezTo>
                  <a:cubicBezTo>
                    <a:pt x="712" y="1114"/>
                    <a:pt x="719" y="1115"/>
                    <a:pt x="722" y="1114"/>
                  </a:cubicBezTo>
                  <a:cubicBezTo>
                    <a:pt x="727" y="1112"/>
                    <a:pt x="729" y="1104"/>
                    <a:pt x="734" y="1108"/>
                  </a:cubicBezTo>
                  <a:cubicBezTo>
                    <a:pt x="735" y="1110"/>
                    <a:pt x="736" y="1112"/>
                    <a:pt x="736" y="1113"/>
                  </a:cubicBezTo>
                  <a:cubicBezTo>
                    <a:pt x="737" y="1113"/>
                    <a:pt x="737" y="1113"/>
                    <a:pt x="738" y="1112"/>
                  </a:cubicBezTo>
                  <a:cubicBezTo>
                    <a:pt x="737" y="1113"/>
                    <a:pt x="737" y="1113"/>
                    <a:pt x="736" y="1113"/>
                  </a:cubicBezTo>
                  <a:cubicBezTo>
                    <a:pt x="736" y="1116"/>
                    <a:pt x="737" y="1119"/>
                    <a:pt x="739" y="1120"/>
                  </a:cubicBezTo>
                  <a:cubicBezTo>
                    <a:pt x="741" y="1122"/>
                    <a:pt x="749" y="1122"/>
                    <a:pt x="752" y="1123"/>
                  </a:cubicBezTo>
                  <a:cubicBezTo>
                    <a:pt x="754" y="1117"/>
                    <a:pt x="752" y="1107"/>
                    <a:pt x="751" y="1101"/>
                  </a:cubicBezTo>
                  <a:cubicBezTo>
                    <a:pt x="750" y="1099"/>
                    <a:pt x="747" y="1092"/>
                    <a:pt x="748" y="1090"/>
                  </a:cubicBezTo>
                  <a:cubicBezTo>
                    <a:pt x="750" y="1084"/>
                    <a:pt x="757" y="1087"/>
                    <a:pt x="760" y="1087"/>
                  </a:cubicBezTo>
                  <a:cubicBezTo>
                    <a:pt x="766" y="1086"/>
                    <a:pt x="767" y="1080"/>
                    <a:pt x="772" y="1078"/>
                  </a:cubicBezTo>
                  <a:cubicBezTo>
                    <a:pt x="778" y="1077"/>
                    <a:pt x="781" y="1086"/>
                    <a:pt x="786" y="1085"/>
                  </a:cubicBezTo>
                  <a:cubicBezTo>
                    <a:pt x="789" y="1085"/>
                    <a:pt x="788" y="1082"/>
                    <a:pt x="789" y="1080"/>
                  </a:cubicBezTo>
                  <a:cubicBezTo>
                    <a:pt x="791" y="1079"/>
                    <a:pt x="791" y="1077"/>
                    <a:pt x="794" y="1077"/>
                  </a:cubicBezTo>
                  <a:cubicBezTo>
                    <a:pt x="796" y="1077"/>
                    <a:pt x="796" y="1080"/>
                    <a:pt x="797" y="1080"/>
                  </a:cubicBezTo>
                  <a:cubicBezTo>
                    <a:pt x="798" y="1080"/>
                    <a:pt x="801" y="1079"/>
                    <a:pt x="801" y="1079"/>
                  </a:cubicBezTo>
                  <a:cubicBezTo>
                    <a:pt x="801" y="1079"/>
                    <a:pt x="802" y="1077"/>
                    <a:pt x="803" y="1077"/>
                  </a:cubicBezTo>
                  <a:cubicBezTo>
                    <a:pt x="804" y="1077"/>
                    <a:pt x="804" y="1079"/>
                    <a:pt x="805" y="1079"/>
                  </a:cubicBezTo>
                  <a:cubicBezTo>
                    <a:pt x="811" y="1080"/>
                    <a:pt x="809" y="1082"/>
                    <a:pt x="814" y="1079"/>
                  </a:cubicBezTo>
                  <a:cubicBezTo>
                    <a:pt x="815" y="1078"/>
                    <a:pt x="814" y="1076"/>
                    <a:pt x="817" y="1075"/>
                  </a:cubicBezTo>
                  <a:cubicBezTo>
                    <a:pt x="819" y="1075"/>
                    <a:pt x="819" y="1077"/>
                    <a:pt x="821" y="1078"/>
                  </a:cubicBezTo>
                  <a:cubicBezTo>
                    <a:pt x="823" y="1078"/>
                    <a:pt x="832" y="1076"/>
                    <a:pt x="833" y="1075"/>
                  </a:cubicBezTo>
                  <a:cubicBezTo>
                    <a:pt x="835" y="1072"/>
                    <a:pt x="833" y="1068"/>
                    <a:pt x="835" y="1065"/>
                  </a:cubicBezTo>
                  <a:cubicBezTo>
                    <a:pt x="836" y="1063"/>
                    <a:pt x="844" y="1061"/>
                    <a:pt x="846" y="1061"/>
                  </a:cubicBezTo>
                  <a:cubicBezTo>
                    <a:pt x="851" y="1062"/>
                    <a:pt x="851" y="1065"/>
                    <a:pt x="855" y="1068"/>
                  </a:cubicBezTo>
                  <a:cubicBezTo>
                    <a:pt x="858" y="1071"/>
                    <a:pt x="861" y="1071"/>
                    <a:pt x="865" y="1071"/>
                  </a:cubicBezTo>
                  <a:cubicBezTo>
                    <a:pt x="869" y="1071"/>
                    <a:pt x="884" y="1072"/>
                    <a:pt x="885" y="1077"/>
                  </a:cubicBezTo>
                  <a:cubicBezTo>
                    <a:pt x="886" y="1081"/>
                    <a:pt x="880" y="1080"/>
                    <a:pt x="880" y="1085"/>
                  </a:cubicBezTo>
                  <a:cubicBezTo>
                    <a:pt x="880" y="1087"/>
                    <a:pt x="882" y="1094"/>
                    <a:pt x="882" y="1095"/>
                  </a:cubicBezTo>
                  <a:cubicBezTo>
                    <a:pt x="885" y="1100"/>
                    <a:pt x="886" y="1099"/>
                    <a:pt x="890" y="1102"/>
                  </a:cubicBezTo>
                  <a:cubicBezTo>
                    <a:pt x="893" y="1103"/>
                    <a:pt x="894" y="1107"/>
                    <a:pt x="898" y="1108"/>
                  </a:cubicBezTo>
                  <a:cubicBezTo>
                    <a:pt x="903" y="1110"/>
                    <a:pt x="917" y="1108"/>
                    <a:pt x="923" y="1114"/>
                  </a:cubicBezTo>
                  <a:cubicBezTo>
                    <a:pt x="927" y="1112"/>
                    <a:pt x="931" y="1111"/>
                    <a:pt x="934" y="1108"/>
                  </a:cubicBezTo>
                  <a:cubicBezTo>
                    <a:pt x="936" y="1112"/>
                    <a:pt x="945" y="1110"/>
                    <a:pt x="949" y="1111"/>
                  </a:cubicBezTo>
                  <a:cubicBezTo>
                    <a:pt x="948" y="1113"/>
                    <a:pt x="946" y="1113"/>
                    <a:pt x="946" y="1115"/>
                  </a:cubicBezTo>
                  <a:cubicBezTo>
                    <a:pt x="949" y="1115"/>
                    <a:pt x="959" y="1116"/>
                    <a:pt x="960" y="1113"/>
                  </a:cubicBezTo>
                  <a:cubicBezTo>
                    <a:pt x="974" y="1111"/>
                    <a:pt x="962" y="1124"/>
                    <a:pt x="963" y="1131"/>
                  </a:cubicBezTo>
                  <a:cubicBezTo>
                    <a:pt x="963" y="1133"/>
                    <a:pt x="965" y="1134"/>
                    <a:pt x="966" y="1136"/>
                  </a:cubicBezTo>
                  <a:cubicBezTo>
                    <a:pt x="967" y="1137"/>
                    <a:pt x="967" y="1139"/>
                    <a:pt x="967" y="1140"/>
                  </a:cubicBezTo>
                  <a:cubicBezTo>
                    <a:pt x="968" y="1142"/>
                    <a:pt x="971" y="1145"/>
                    <a:pt x="970" y="1148"/>
                  </a:cubicBezTo>
                  <a:cubicBezTo>
                    <a:pt x="976" y="1149"/>
                    <a:pt x="989" y="1145"/>
                    <a:pt x="986" y="1137"/>
                  </a:cubicBezTo>
                  <a:cubicBezTo>
                    <a:pt x="985" y="1135"/>
                    <a:pt x="973" y="1129"/>
                    <a:pt x="979" y="1127"/>
                  </a:cubicBezTo>
                  <a:cubicBezTo>
                    <a:pt x="983" y="1126"/>
                    <a:pt x="985" y="1133"/>
                    <a:pt x="989" y="1131"/>
                  </a:cubicBezTo>
                  <a:cubicBezTo>
                    <a:pt x="986" y="1130"/>
                    <a:pt x="986" y="1126"/>
                    <a:pt x="987" y="1124"/>
                  </a:cubicBezTo>
                  <a:cubicBezTo>
                    <a:pt x="988" y="1119"/>
                    <a:pt x="990" y="1118"/>
                    <a:pt x="994" y="1117"/>
                  </a:cubicBezTo>
                  <a:cubicBezTo>
                    <a:pt x="997" y="1116"/>
                    <a:pt x="1001" y="1118"/>
                    <a:pt x="1004" y="1116"/>
                  </a:cubicBezTo>
                  <a:cubicBezTo>
                    <a:pt x="1005" y="1116"/>
                    <a:pt x="1004" y="1114"/>
                    <a:pt x="1004" y="1114"/>
                  </a:cubicBezTo>
                  <a:cubicBezTo>
                    <a:pt x="1006" y="1113"/>
                    <a:pt x="1006" y="1114"/>
                    <a:pt x="1007" y="1114"/>
                  </a:cubicBezTo>
                  <a:cubicBezTo>
                    <a:pt x="1009" y="1113"/>
                    <a:pt x="1011" y="1113"/>
                    <a:pt x="1012" y="1113"/>
                  </a:cubicBezTo>
                  <a:cubicBezTo>
                    <a:pt x="1014" y="1111"/>
                    <a:pt x="1018" y="1113"/>
                    <a:pt x="1021" y="1112"/>
                  </a:cubicBezTo>
                  <a:cubicBezTo>
                    <a:pt x="1024" y="1110"/>
                    <a:pt x="1023" y="1106"/>
                    <a:pt x="1027" y="1106"/>
                  </a:cubicBezTo>
                  <a:cubicBezTo>
                    <a:pt x="1030" y="1111"/>
                    <a:pt x="1033" y="1106"/>
                    <a:pt x="1036" y="1106"/>
                  </a:cubicBezTo>
                  <a:cubicBezTo>
                    <a:pt x="1038" y="1105"/>
                    <a:pt x="1040" y="1107"/>
                    <a:pt x="1041" y="1106"/>
                  </a:cubicBezTo>
                  <a:cubicBezTo>
                    <a:pt x="1044" y="1105"/>
                    <a:pt x="1044" y="1103"/>
                    <a:pt x="1046" y="1102"/>
                  </a:cubicBezTo>
                  <a:cubicBezTo>
                    <a:pt x="1048" y="1107"/>
                    <a:pt x="1054" y="1103"/>
                    <a:pt x="1055" y="1099"/>
                  </a:cubicBezTo>
                  <a:cubicBezTo>
                    <a:pt x="1055" y="1105"/>
                    <a:pt x="1058" y="1099"/>
                    <a:pt x="1059" y="1098"/>
                  </a:cubicBezTo>
                  <a:cubicBezTo>
                    <a:pt x="1060" y="1097"/>
                    <a:pt x="1062" y="1097"/>
                    <a:pt x="1064" y="1095"/>
                  </a:cubicBezTo>
                  <a:cubicBezTo>
                    <a:pt x="1067" y="1091"/>
                    <a:pt x="1069" y="1086"/>
                    <a:pt x="1071" y="1082"/>
                  </a:cubicBezTo>
                  <a:cubicBezTo>
                    <a:pt x="1072" y="1087"/>
                    <a:pt x="1080" y="1091"/>
                    <a:pt x="1084" y="1091"/>
                  </a:cubicBezTo>
                  <a:cubicBezTo>
                    <a:pt x="1089" y="1091"/>
                    <a:pt x="1095" y="1086"/>
                    <a:pt x="1099" y="1084"/>
                  </a:cubicBezTo>
                  <a:cubicBezTo>
                    <a:pt x="1102" y="1082"/>
                    <a:pt x="1105" y="1076"/>
                    <a:pt x="1108" y="1076"/>
                  </a:cubicBezTo>
                  <a:cubicBezTo>
                    <a:pt x="1113" y="1075"/>
                    <a:pt x="1116" y="1081"/>
                    <a:pt x="1120" y="1080"/>
                  </a:cubicBezTo>
                  <a:cubicBezTo>
                    <a:pt x="1120" y="1077"/>
                    <a:pt x="1122" y="1077"/>
                    <a:pt x="1123" y="1075"/>
                  </a:cubicBezTo>
                  <a:cubicBezTo>
                    <a:pt x="1125" y="1075"/>
                    <a:pt x="1126" y="1077"/>
                    <a:pt x="1127" y="1077"/>
                  </a:cubicBezTo>
                  <a:cubicBezTo>
                    <a:pt x="1129" y="1077"/>
                    <a:pt x="1129" y="1075"/>
                    <a:pt x="1130" y="1075"/>
                  </a:cubicBezTo>
                  <a:cubicBezTo>
                    <a:pt x="1131" y="1074"/>
                    <a:pt x="1133" y="1075"/>
                    <a:pt x="1134" y="1075"/>
                  </a:cubicBezTo>
                  <a:cubicBezTo>
                    <a:pt x="1136" y="1074"/>
                    <a:pt x="1137" y="1073"/>
                    <a:pt x="1139" y="1072"/>
                  </a:cubicBezTo>
                  <a:cubicBezTo>
                    <a:pt x="1141" y="1071"/>
                    <a:pt x="1143" y="1072"/>
                    <a:pt x="1145" y="1071"/>
                  </a:cubicBezTo>
                  <a:cubicBezTo>
                    <a:pt x="1146" y="1070"/>
                    <a:pt x="1145" y="1069"/>
                    <a:pt x="1146" y="1068"/>
                  </a:cubicBezTo>
                  <a:cubicBezTo>
                    <a:pt x="1147" y="1068"/>
                    <a:pt x="1148" y="1068"/>
                    <a:pt x="1148" y="1068"/>
                  </a:cubicBezTo>
                  <a:cubicBezTo>
                    <a:pt x="1150" y="1065"/>
                    <a:pt x="1151" y="1063"/>
                    <a:pt x="1153" y="1061"/>
                  </a:cubicBezTo>
                  <a:cubicBezTo>
                    <a:pt x="1157" y="1057"/>
                    <a:pt x="1159" y="1055"/>
                    <a:pt x="1163" y="1053"/>
                  </a:cubicBezTo>
                  <a:cubicBezTo>
                    <a:pt x="1165" y="1053"/>
                    <a:pt x="1166" y="1053"/>
                    <a:pt x="1167" y="1052"/>
                  </a:cubicBezTo>
                  <a:cubicBezTo>
                    <a:pt x="1168" y="1051"/>
                    <a:pt x="1169" y="1051"/>
                    <a:pt x="1170" y="1050"/>
                  </a:cubicBezTo>
                  <a:cubicBezTo>
                    <a:pt x="1172" y="1048"/>
                    <a:pt x="1174" y="1044"/>
                    <a:pt x="1178" y="1045"/>
                  </a:cubicBezTo>
                  <a:cubicBezTo>
                    <a:pt x="1179" y="1042"/>
                    <a:pt x="1182" y="1040"/>
                    <a:pt x="1183" y="1038"/>
                  </a:cubicBezTo>
                  <a:cubicBezTo>
                    <a:pt x="1186" y="1035"/>
                    <a:pt x="1186" y="1036"/>
                    <a:pt x="1187" y="1033"/>
                  </a:cubicBezTo>
                  <a:cubicBezTo>
                    <a:pt x="1188" y="1028"/>
                    <a:pt x="1193" y="1026"/>
                    <a:pt x="1198" y="1025"/>
                  </a:cubicBezTo>
                  <a:cubicBezTo>
                    <a:pt x="1200" y="1024"/>
                    <a:pt x="1200" y="1026"/>
                    <a:pt x="1203" y="1024"/>
                  </a:cubicBezTo>
                  <a:cubicBezTo>
                    <a:pt x="1204" y="1022"/>
                    <a:pt x="1204" y="1019"/>
                    <a:pt x="1205" y="1018"/>
                  </a:cubicBezTo>
                  <a:cubicBezTo>
                    <a:pt x="1207" y="1016"/>
                    <a:pt x="1213" y="1017"/>
                    <a:pt x="1212" y="1010"/>
                  </a:cubicBezTo>
                  <a:cubicBezTo>
                    <a:pt x="1216" y="1014"/>
                    <a:pt x="1218" y="1002"/>
                    <a:pt x="1218" y="1000"/>
                  </a:cubicBezTo>
                  <a:cubicBezTo>
                    <a:pt x="1220" y="1001"/>
                    <a:pt x="1223" y="1000"/>
                    <a:pt x="1225" y="999"/>
                  </a:cubicBezTo>
                  <a:cubicBezTo>
                    <a:pt x="1229" y="997"/>
                    <a:pt x="1228" y="998"/>
                    <a:pt x="1229" y="994"/>
                  </a:cubicBezTo>
                  <a:cubicBezTo>
                    <a:pt x="1231" y="989"/>
                    <a:pt x="1230" y="986"/>
                    <a:pt x="1230" y="981"/>
                  </a:cubicBezTo>
                  <a:cubicBezTo>
                    <a:pt x="1231" y="977"/>
                    <a:pt x="1232" y="977"/>
                    <a:pt x="1234" y="975"/>
                  </a:cubicBezTo>
                  <a:cubicBezTo>
                    <a:pt x="1236" y="973"/>
                    <a:pt x="1235" y="970"/>
                    <a:pt x="1235" y="967"/>
                  </a:cubicBezTo>
                  <a:cubicBezTo>
                    <a:pt x="1242" y="967"/>
                    <a:pt x="1240" y="964"/>
                    <a:pt x="1241" y="960"/>
                  </a:cubicBezTo>
                  <a:cubicBezTo>
                    <a:pt x="1242" y="958"/>
                    <a:pt x="1246" y="954"/>
                    <a:pt x="1247" y="952"/>
                  </a:cubicBezTo>
                  <a:cubicBezTo>
                    <a:pt x="1252" y="946"/>
                    <a:pt x="1255" y="942"/>
                    <a:pt x="1257" y="935"/>
                  </a:cubicBezTo>
                  <a:cubicBezTo>
                    <a:pt x="1258" y="930"/>
                    <a:pt x="1262" y="926"/>
                    <a:pt x="1266" y="924"/>
                  </a:cubicBezTo>
                  <a:cubicBezTo>
                    <a:pt x="1270" y="922"/>
                    <a:pt x="1275" y="918"/>
                    <a:pt x="1278" y="914"/>
                  </a:cubicBezTo>
                  <a:cubicBezTo>
                    <a:pt x="1281" y="910"/>
                    <a:pt x="1279" y="904"/>
                    <a:pt x="1281" y="900"/>
                  </a:cubicBezTo>
                  <a:cubicBezTo>
                    <a:pt x="1283" y="899"/>
                    <a:pt x="1284" y="899"/>
                    <a:pt x="1285" y="896"/>
                  </a:cubicBezTo>
                  <a:cubicBezTo>
                    <a:pt x="1286" y="892"/>
                    <a:pt x="1283" y="892"/>
                    <a:pt x="1283" y="888"/>
                  </a:cubicBezTo>
                  <a:cubicBezTo>
                    <a:pt x="1287" y="889"/>
                    <a:pt x="1294" y="894"/>
                    <a:pt x="1293" y="886"/>
                  </a:cubicBezTo>
                  <a:cubicBezTo>
                    <a:pt x="1293" y="883"/>
                    <a:pt x="1291" y="882"/>
                    <a:pt x="1290" y="880"/>
                  </a:cubicBezTo>
                  <a:cubicBezTo>
                    <a:pt x="1290" y="878"/>
                    <a:pt x="1291" y="875"/>
                    <a:pt x="1291" y="872"/>
                  </a:cubicBezTo>
                  <a:cubicBezTo>
                    <a:pt x="1291" y="872"/>
                    <a:pt x="1290" y="872"/>
                    <a:pt x="1290" y="872"/>
                  </a:cubicBezTo>
                  <a:cubicBezTo>
                    <a:pt x="1290" y="867"/>
                    <a:pt x="1293" y="871"/>
                    <a:pt x="1295" y="872"/>
                  </a:cubicBezTo>
                  <a:cubicBezTo>
                    <a:pt x="1299" y="872"/>
                    <a:pt x="1300" y="869"/>
                    <a:pt x="1302" y="867"/>
                  </a:cubicBezTo>
                  <a:cubicBezTo>
                    <a:pt x="1304" y="863"/>
                    <a:pt x="1304" y="864"/>
                    <a:pt x="1301" y="859"/>
                  </a:cubicBezTo>
                  <a:cubicBezTo>
                    <a:pt x="1299" y="858"/>
                    <a:pt x="1296" y="855"/>
                    <a:pt x="1300" y="853"/>
                  </a:cubicBezTo>
                  <a:cubicBezTo>
                    <a:pt x="1300" y="848"/>
                    <a:pt x="1295" y="852"/>
                    <a:pt x="1294" y="854"/>
                  </a:cubicBezTo>
                  <a:cubicBezTo>
                    <a:pt x="1292" y="856"/>
                    <a:pt x="1292" y="857"/>
                    <a:pt x="1288" y="857"/>
                  </a:cubicBezTo>
                  <a:cubicBezTo>
                    <a:pt x="1288" y="858"/>
                    <a:pt x="1288" y="859"/>
                    <a:pt x="1288" y="860"/>
                  </a:cubicBezTo>
                  <a:cubicBezTo>
                    <a:pt x="1284" y="858"/>
                    <a:pt x="1283" y="859"/>
                    <a:pt x="1281" y="855"/>
                  </a:cubicBezTo>
                  <a:cubicBezTo>
                    <a:pt x="1279" y="852"/>
                    <a:pt x="1279" y="850"/>
                    <a:pt x="1275" y="850"/>
                  </a:cubicBezTo>
                  <a:cubicBezTo>
                    <a:pt x="1274" y="850"/>
                    <a:pt x="1272" y="850"/>
                    <a:pt x="1271" y="850"/>
                  </a:cubicBezTo>
                  <a:cubicBezTo>
                    <a:pt x="1268" y="851"/>
                    <a:pt x="1268" y="852"/>
                    <a:pt x="1267" y="853"/>
                  </a:cubicBezTo>
                  <a:cubicBezTo>
                    <a:pt x="1265" y="854"/>
                    <a:pt x="1261" y="855"/>
                    <a:pt x="1259" y="854"/>
                  </a:cubicBezTo>
                  <a:cubicBezTo>
                    <a:pt x="1255" y="851"/>
                    <a:pt x="1261" y="851"/>
                    <a:pt x="1262" y="850"/>
                  </a:cubicBezTo>
                  <a:cubicBezTo>
                    <a:pt x="1264" y="848"/>
                    <a:pt x="1263" y="845"/>
                    <a:pt x="1266" y="843"/>
                  </a:cubicBezTo>
                  <a:cubicBezTo>
                    <a:pt x="1267" y="842"/>
                    <a:pt x="1269" y="843"/>
                    <a:pt x="1271" y="842"/>
                  </a:cubicBezTo>
                  <a:cubicBezTo>
                    <a:pt x="1272" y="841"/>
                    <a:pt x="1272" y="840"/>
                    <a:pt x="1273" y="839"/>
                  </a:cubicBezTo>
                  <a:cubicBezTo>
                    <a:pt x="1274" y="838"/>
                    <a:pt x="1288" y="835"/>
                    <a:pt x="1288" y="834"/>
                  </a:cubicBezTo>
                  <a:cubicBezTo>
                    <a:pt x="1288" y="833"/>
                    <a:pt x="1288" y="832"/>
                    <a:pt x="1290" y="832"/>
                  </a:cubicBezTo>
                  <a:cubicBezTo>
                    <a:pt x="1290" y="830"/>
                    <a:pt x="1290" y="828"/>
                    <a:pt x="1290" y="827"/>
                  </a:cubicBezTo>
                  <a:cubicBezTo>
                    <a:pt x="1289" y="823"/>
                    <a:pt x="1289" y="824"/>
                    <a:pt x="1286" y="822"/>
                  </a:cubicBezTo>
                  <a:cubicBezTo>
                    <a:pt x="1280" y="818"/>
                    <a:pt x="1275" y="815"/>
                    <a:pt x="1271" y="810"/>
                  </a:cubicBezTo>
                  <a:cubicBezTo>
                    <a:pt x="1275" y="813"/>
                    <a:pt x="1282" y="816"/>
                    <a:pt x="1287" y="817"/>
                  </a:cubicBezTo>
                  <a:cubicBezTo>
                    <a:pt x="1287" y="817"/>
                    <a:pt x="1286" y="817"/>
                    <a:pt x="1285" y="817"/>
                  </a:cubicBezTo>
                  <a:cubicBezTo>
                    <a:pt x="1288" y="817"/>
                    <a:pt x="1290" y="818"/>
                    <a:pt x="1292" y="818"/>
                  </a:cubicBezTo>
                  <a:cubicBezTo>
                    <a:pt x="1292" y="817"/>
                    <a:pt x="1292" y="815"/>
                    <a:pt x="1291" y="814"/>
                  </a:cubicBezTo>
                  <a:cubicBezTo>
                    <a:pt x="1290" y="811"/>
                    <a:pt x="1289" y="812"/>
                    <a:pt x="1286" y="810"/>
                  </a:cubicBezTo>
                  <a:cubicBezTo>
                    <a:pt x="1287" y="809"/>
                    <a:pt x="1289" y="809"/>
                    <a:pt x="1291" y="809"/>
                  </a:cubicBezTo>
                  <a:cubicBezTo>
                    <a:pt x="1289" y="804"/>
                    <a:pt x="1288" y="800"/>
                    <a:pt x="1283" y="797"/>
                  </a:cubicBezTo>
                  <a:cubicBezTo>
                    <a:pt x="1280" y="794"/>
                    <a:pt x="1280" y="795"/>
                    <a:pt x="1278" y="791"/>
                  </a:cubicBezTo>
                  <a:cubicBezTo>
                    <a:pt x="1278" y="789"/>
                    <a:pt x="1278" y="786"/>
                    <a:pt x="1276" y="784"/>
                  </a:cubicBezTo>
                  <a:cubicBezTo>
                    <a:pt x="1275" y="783"/>
                    <a:pt x="1270" y="782"/>
                    <a:pt x="1268" y="781"/>
                  </a:cubicBezTo>
                  <a:cubicBezTo>
                    <a:pt x="1264" y="778"/>
                    <a:pt x="1264" y="778"/>
                    <a:pt x="1263" y="774"/>
                  </a:cubicBezTo>
                  <a:cubicBezTo>
                    <a:pt x="1262" y="772"/>
                    <a:pt x="1262" y="771"/>
                    <a:pt x="1262" y="768"/>
                  </a:cubicBezTo>
                  <a:cubicBezTo>
                    <a:pt x="1262" y="763"/>
                    <a:pt x="1261" y="754"/>
                    <a:pt x="1259" y="750"/>
                  </a:cubicBezTo>
                  <a:cubicBezTo>
                    <a:pt x="1257" y="748"/>
                    <a:pt x="1254" y="746"/>
                    <a:pt x="1253" y="744"/>
                  </a:cubicBezTo>
                  <a:cubicBezTo>
                    <a:pt x="1251" y="741"/>
                    <a:pt x="1251" y="738"/>
                    <a:pt x="1250" y="735"/>
                  </a:cubicBezTo>
                  <a:cubicBezTo>
                    <a:pt x="1248" y="731"/>
                    <a:pt x="1247" y="726"/>
                    <a:pt x="1244" y="723"/>
                  </a:cubicBezTo>
                  <a:cubicBezTo>
                    <a:pt x="1240" y="720"/>
                    <a:pt x="1235" y="721"/>
                    <a:pt x="1231" y="718"/>
                  </a:cubicBezTo>
                  <a:cubicBezTo>
                    <a:pt x="1228" y="716"/>
                    <a:pt x="1227" y="713"/>
                    <a:pt x="1225" y="711"/>
                  </a:cubicBezTo>
                  <a:cubicBezTo>
                    <a:pt x="1222" y="709"/>
                    <a:pt x="1219" y="711"/>
                    <a:pt x="1218" y="707"/>
                  </a:cubicBezTo>
                  <a:cubicBezTo>
                    <a:pt x="1217" y="704"/>
                    <a:pt x="1219" y="701"/>
                    <a:pt x="1222" y="702"/>
                  </a:cubicBezTo>
                  <a:cubicBezTo>
                    <a:pt x="1222" y="700"/>
                    <a:pt x="1222" y="698"/>
                    <a:pt x="1222" y="696"/>
                  </a:cubicBezTo>
                  <a:cubicBezTo>
                    <a:pt x="1223" y="694"/>
                    <a:pt x="1225" y="694"/>
                    <a:pt x="1226" y="692"/>
                  </a:cubicBezTo>
                  <a:cubicBezTo>
                    <a:pt x="1228" y="690"/>
                    <a:pt x="1228" y="687"/>
                    <a:pt x="1230" y="685"/>
                  </a:cubicBezTo>
                  <a:cubicBezTo>
                    <a:pt x="1232" y="683"/>
                    <a:pt x="1235" y="683"/>
                    <a:pt x="1238" y="681"/>
                  </a:cubicBezTo>
                  <a:cubicBezTo>
                    <a:pt x="1240" y="680"/>
                    <a:pt x="1239" y="680"/>
                    <a:pt x="1240" y="678"/>
                  </a:cubicBezTo>
                  <a:cubicBezTo>
                    <a:pt x="1242" y="675"/>
                    <a:pt x="1243" y="672"/>
                    <a:pt x="1246" y="670"/>
                  </a:cubicBezTo>
                  <a:cubicBezTo>
                    <a:pt x="1248" y="673"/>
                    <a:pt x="1249" y="669"/>
                    <a:pt x="1251" y="668"/>
                  </a:cubicBezTo>
                  <a:cubicBezTo>
                    <a:pt x="1253" y="666"/>
                    <a:pt x="1257" y="667"/>
                    <a:pt x="1259" y="666"/>
                  </a:cubicBezTo>
                  <a:cubicBezTo>
                    <a:pt x="1262" y="663"/>
                    <a:pt x="1261" y="657"/>
                    <a:pt x="1262" y="653"/>
                  </a:cubicBezTo>
                  <a:cubicBezTo>
                    <a:pt x="1264" y="653"/>
                    <a:pt x="1267" y="651"/>
                    <a:pt x="1269" y="650"/>
                  </a:cubicBezTo>
                  <a:cubicBezTo>
                    <a:pt x="1272" y="647"/>
                    <a:pt x="1271" y="647"/>
                    <a:pt x="1275" y="647"/>
                  </a:cubicBezTo>
                  <a:cubicBezTo>
                    <a:pt x="1281" y="647"/>
                    <a:pt x="1281" y="643"/>
                    <a:pt x="1287" y="643"/>
                  </a:cubicBezTo>
                  <a:cubicBezTo>
                    <a:pt x="1288" y="636"/>
                    <a:pt x="1294" y="641"/>
                    <a:pt x="1297" y="642"/>
                  </a:cubicBezTo>
                  <a:cubicBezTo>
                    <a:pt x="1301" y="644"/>
                    <a:pt x="1309" y="641"/>
                    <a:pt x="1307" y="636"/>
                  </a:cubicBezTo>
                  <a:cubicBezTo>
                    <a:pt x="1307" y="636"/>
                    <a:pt x="1307" y="636"/>
                    <a:pt x="1306" y="636"/>
                  </a:cubicBezTo>
                  <a:cubicBezTo>
                    <a:pt x="1306" y="635"/>
                    <a:pt x="1305" y="634"/>
                    <a:pt x="1305" y="633"/>
                  </a:cubicBezTo>
                  <a:cubicBezTo>
                    <a:pt x="1309" y="634"/>
                    <a:pt x="1308" y="627"/>
                    <a:pt x="1308" y="625"/>
                  </a:cubicBezTo>
                  <a:cubicBezTo>
                    <a:pt x="1308" y="622"/>
                    <a:pt x="1309" y="623"/>
                    <a:pt x="1305" y="622"/>
                  </a:cubicBezTo>
                  <a:cubicBezTo>
                    <a:pt x="1303" y="622"/>
                    <a:pt x="1299" y="622"/>
                    <a:pt x="1297" y="621"/>
                  </a:cubicBezTo>
                  <a:cubicBezTo>
                    <a:pt x="1293" y="618"/>
                    <a:pt x="1295" y="618"/>
                    <a:pt x="1290" y="620"/>
                  </a:cubicBezTo>
                  <a:cubicBezTo>
                    <a:pt x="1287" y="621"/>
                    <a:pt x="1280" y="622"/>
                    <a:pt x="1279" y="619"/>
                  </a:cubicBezTo>
                  <a:cubicBezTo>
                    <a:pt x="1271" y="618"/>
                    <a:pt x="1270" y="612"/>
                    <a:pt x="1263" y="610"/>
                  </a:cubicBezTo>
                  <a:cubicBezTo>
                    <a:pt x="1260" y="609"/>
                    <a:pt x="1246" y="610"/>
                    <a:pt x="1245" y="614"/>
                  </a:cubicBezTo>
                  <a:cubicBezTo>
                    <a:pt x="1252" y="617"/>
                    <a:pt x="1235" y="622"/>
                    <a:pt x="1234" y="624"/>
                  </a:cubicBezTo>
                  <a:cubicBezTo>
                    <a:pt x="1234" y="625"/>
                    <a:pt x="1236" y="626"/>
                    <a:pt x="1235" y="629"/>
                  </a:cubicBezTo>
                  <a:cubicBezTo>
                    <a:pt x="1234" y="630"/>
                    <a:pt x="1232" y="630"/>
                    <a:pt x="1230" y="630"/>
                  </a:cubicBezTo>
                  <a:cubicBezTo>
                    <a:pt x="1229" y="631"/>
                    <a:pt x="1227" y="630"/>
                    <a:pt x="1226" y="631"/>
                  </a:cubicBezTo>
                  <a:cubicBezTo>
                    <a:pt x="1224" y="631"/>
                    <a:pt x="1224" y="634"/>
                    <a:pt x="1221" y="633"/>
                  </a:cubicBezTo>
                  <a:cubicBezTo>
                    <a:pt x="1222" y="629"/>
                    <a:pt x="1215" y="629"/>
                    <a:pt x="1213" y="628"/>
                  </a:cubicBezTo>
                  <a:cubicBezTo>
                    <a:pt x="1209" y="626"/>
                    <a:pt x="1211" y="622"/>
                    <a:pt x="1212" y="619"/>
                  </a:cubicBezTo>
                  <a:cubicBezTo>
                    <a:pt x="1213" y="617"/>
                    <a:pt x="1212" y="616"/>
                    <a:pt x="1214" y="615"/>
                  </a:cubicBezTo>
                  <a:cubicBezTo>
                    <a:pt x="1216" y="614"/>
                    <a:pt x="1218" y="616"/>
                    <a:pt x="1219" y="616"/>
                  </a:cubicBezTo>
                  <a:cubicBezTo>
                    <a:pt x="1223" y="613"/>
                    <a:pt x="1215" y="609"/>
                    <a:pt x="1215" y="606"/>
                  </a:cubicBezTo>
                  <a:cubicBezTo>
                    <a:pt x="1212" y="606"/>
                    <a:pt x="1213" y="601"/>
                    <a:pt x="1209" y="600"/>
                  </a:cubicBezTo>
                  <a:cubicBezTo>
                    <a:pt x="1206" y="599"/>
                    <a:pt x="1203" y="600"/>
                    <a:pt x="1200" y="600"/>
                  </a:cubicBezTo>
                  <a:cubicBezTo>
                    <a:pt x="1197" y="600"/>
                    <a:pt x="1193" y="598"/>
                    <a:pt x="1190" y="598"/>
                  </a:cubicBezTo>
                  <a:cubicBezTo>
                    <a:pt x="1186" y="597"/>
                    <a:pt x="1185" y="596"/>
                    <a:pt x="1184" y="592"/>
                  </a:cubicBezTo>
                  <a:cubicBezTo>
                    <a:pt x="1183" y="593"/>
                    <a:pt x="1182" y="592"/>
                    <a:pt x="1181" y="592"/>
                  </a:cubicBezTo>
                  <a:cubicBezTo>
                    <a:pt x="1180" y="590"/>
                    <a:pt x="1178" y="590"/>
                    <a:pt x="1177" y="589"/>
                  </a:cubicBezTo>
                  <a:cubicBezTo>
                    <a:pt x="1175" y="586"/>
                    <a:pt x="1177" y="587"/>
                    <a:pt x="1177" y="584"/>
                  </a:cubicBezTo>
                  <a:cubicBezTo>
                    <a:pt x="1177" y="576"/>
                    <a:pt x="1177" y="562"/>
                    <a:pt x="1189" y="566"/>
                  </a:cubicBezTo>
                  <a:cubicBezTo>
                    <a:pt x="1193" y="567"/>
                    <a:pt x="1198" y="578"/>
                    <a:pt x="1200" y="569"/>
                  </a:cubicBezTo>
                  <a:cubicBezTo>
                    <a:pt x="1201" y="566"/>
                    <a:pt x="1199" y="565"/>
                    <a:pt x="1203" y="564"/>
                  </a:cubicBezTo>
                  <a:cubicBezTo>
                    <a:pt x="1207" y="564"/>
                    <a:pt x="1210" y="567"/>
                    <a:pt x="1214" y="565"/>
                  </a:cubicBezTo>
                  <a:cubicBezTo>
                    <a:pt x="1217" y="563"/>
                    <a:pt x="1218" y="557"/>
                    <a:pt x="1220" y="554"/>
                  </a:cubicBezTo>
                  <a:cubicBezTo>
                    <a:pt x="1222" y="547"/>
                    <a:pt x="1222" y="541"/>
                    <a:pt x="1230" y="539"/>
                  </a:cubicBezTo>
                  <a:cubicBezTo>
                    <a:pt x="1236" y="537"/>
                    <a:pt x="1240" y="532"/>
                    <a:pt x="1246" y="530"/>
                  </a:cubicBezTo>
                  <a:cubicBezTo>
                    <a:pt x="1250" y="529"/>
                    <a:pt x="1251" y="529"/>
                    <a:pt x="1253" y="525"/>
                  </a:cubicBezTo>
                  <a:cubicBezTo>
                    <a:pt x="1254" y="522"/>
                    <a:pt x="1256" y="520"/>
                    <a:pt x="1258" y="517"/>
                  </a:cubicBezTo>
                  <a:cubicBezTo>
                    <a:pt x="1260" y="515"/>
                    <a:pt x="1261" y="513"/>
                    <a:pt x="1264" y="511"/>
                  </a:cubicBezTo>
                  <a:cubicBezTo>
                    <a:pt x="1265" y="509"/>
                    <a:pt x="1266" y="506"/>
                    <a:pt x="1269" y="505"/>
                  </a:cubicBezTo>
                  <a:cubicBezTo>
                    <a:pt x="1273" y="503"/>
                    <a:pt x="1281" y="505"/>
                    <a:pt x="1285" y="506"/>
                  </a:cubicBezTo>
                  <a:cubicBezTo>
                    <a:pt x="1290" y="507"/>
                    <a:pt x="1296" y="511"/>
                    <a:pt x="1297" y="516"/>
                  </a:cubicBezTo>
                  <a:cubicBezTo>
                    <a:pt x="1298" y="520"/>
                    <a:pt x="1294" y="525"/>
                    <a:pt x="1291" y="529"/>
                  </a:cubicBezTo>
                  <a:cubicBezTo>
                    <a:pt x="1289" y="533"/>
                    <a:pt x="1284" y="535"/>
                    <a:pt x="1281" y="538"/>
                  </a:cubicBezTo>
                  <a:cubicBezTo>
                    <a:pt x="1279" y="539"/>
                    <a:pt x="1278" y="540"/>
                    <a:pt x="1278" y="542"/>
                  </a:cubicBezTo>
                  <a:cubicBezTo>
                    <a:pt x="1278" y="542"/>
                    <a:pt x="1279" y="548"/>
                    <a:pt x="1278" y="547"/>
                  </a:cubicBezTo>
                  <a:cubicBezTo>
                    <a:pt x="1271" y="547"/>
                    <a:pt x="1268" y="553"/>
                    <a:pt x="1275" y="556"/>
                  </a:cubicBezTo>
                  <a:cubicBezTo>
                    <a:pt x="1278" y="557"/>
                    <a:pt x="1282" y="556"/>
                    <a:pt x="1283" y="560"/>
                  </a:cubicBezTo>
                  <a:cubicBezTo>
                    <a:pt x="1283" y="562"/>
                    <a:pt x="1282" y="565"/>
                    <a:pt x="1282" y="567"/>
                  </a:cubicBezTo>
                  <a:cubicBezTo>
                    <a:pt x="1278" y="568"/>
                    <a:pt x="1275" y="568"/>
                    <a:pt x="1271" y="570"/>
                  </a:cubicBezTo>
                  <a:cubicBezTo>
                    <a:pt x="1268" y="571"/>
                    <a:pt x="1268" y="570"/>
                    <a:pt x="1267" y="573"/>
                  </a:cubicBezTo>
                  <a:cubicBezTo>
                    <a:pt x="1267" y="574"/>
                    <a:pt x="1269" y="580"/>
                    <a:pt x="1269" y="580"/>
                  </a:cubicBezTo>
                  <a:cubicBezTo>
                    <a:pt x="1270" y="579"/>
                    <a:pt x="1271" y="577"/>
                    <a:pt x="1272" y="576"/>
                  </a:cubicBezTo>
                  <a:cubicBezTo>
                    <a:pt x="1273" y="576"/>
                    <a:pt x="1275" y="577"/>
                    <a:pt x="1276" y="576"/>
                  </a:cubicBezTo>
                  <a:cubicBezTo>
                    <a:pt x="1279" y="576"/>
                    <a:pt x="1281" y="572"/>
                    <a:pt x="1284" y="571"/>
                  </a:cubicBezTo>
                  <a:cubicBezTo>
                    <a:pt x="1286" y="571"/>
                    <a:pt x="1288" y="574"/>
                    <a:pt x="1292" y="572"/>
                  </a:cubicBezTo>
                  <a:cubicBezTo>
                    <a:pt x="1293" y="572"/>
                    <a:pt x="1296" y="568"/>
                    <a:pt x="1298" y="567"/>
                  </a:cubicBezTo>
                  <a:cubicBezTo>
                    <a:pt x="1300" y="566"/>
                    <a:pt x="1305" y="566"/>
                    <a:pt x="1305" y="563"/>
                  </a:cubicBezTo>
                  <a:cubicBezTo>
                    <a:pt x="1305" y="559"/>
                    <a:pt x="1299" y="560"/>
                    <a:pt x="1303" y="556"/>
                  </a:cubicBezTo>
                  <a:cubicBezTo>
                    <a:pt x="1304" y="554"/>
                    <a:pt x="1308" y="553"/>
                    <a:pt x="1310" y="552"/>
                  </a:cubicBezTo>
                  <a:cubicBezTo>
                    <a:pt x="1313" y="550"/>
                    <a:pt x="1316" y="547"/>
                    <a:pt x="1319" y="546"/>
                  </a:cubicBezTo>
                  <a:cubicBezTo>
                    <a:pt x="1324" y="544"/>
                    <a:pt x="1331" y="542"/>
                    <a:pt x="1337" y="542"/>
                  </a:cubicBezTo>
                  <a:cubicBezTo>
                    <a:pt x="1338" y="541"/>
                    <a:pt x="1339" y="542"/>
                    <a:pt x="1341" y="542"/>
                  </a:cubicBezTo>
                  <a:cubicBezTo>
                    <a:pt x="1352" y="534"/>
                    <a:pt x="1360" y="522"/>
                    <a:pt x="1374" y="516"/>
                  </a:cubicBezTo>
                  <a:cubicBezTo>
                    <a:pt x="1380" y="513"/>
                    <a:pt x="1385" y="508"/>
                    <a:pt x="1391" y="505"/>
                  </a:cubicBezTo>
                  <a:cubicBezTo>
                    <a:pt x="1394" y="504"/>
                    <a:pt x="1397" y="504"/>
                    <a:pt x="1399" y="503"/>
                  </a:cubicBezTo>
                  <a:cubicBezTo>
                    <a:pt x="1403" y="500"/>
                    <a:pt x="1402" y="498"/>
                    <a:pt x="1405" y="495"/>
                  </a:cubicBezTo>
                  <a:cubicBezTo>
                    <a:pt x="1408" y="491"/>
                    <a:pt x="1411" y="490"/>
                    <a:pt x="1413" y="486"/>
                  </a:cubicBezTo>
                  <a:cubicBezTo>
                    <a:pt x="1417" y="479"/>
                    <a:pt x="1418" y="469"/>
                    <a:pt x="1427" y="474"/>
                  </a:cubicBezTo>
                  <a:cubicBezTo>
                    <a:pt x="1430" y="476"/>
                    <a:pt x="1431" y="480"/>
                    <a:pt x="1435" y="481"/>
                  </a:cubicBezTo>
                  <a:cubicBezTo>
                    <a:pt x="1440" y="483"/>
                    <a:pt x="1457" y="489"/>
                    <a:pt x="1459" y="481"/>
                  </a:cubicBezTo>
                  <a:cubicBezTo>
                    <a:pt x="1460" y="475"/>
                    <a:pt x="1456" y="474"/>
                    <a:pt x="1454" y="470"/>
                  </a:cubicBezTo>
                  <a:cubicBezTo>
                    <a:pt x="1450" y="459"/>
                    <a:pt x="1464" y="463"/>
                    <a:pt x="1470" y="462"/>
                  </a:cubicBezTo>
                  <a:cubicBezTo>
                    <a:pt x="1475" y="461"/>
                    <a:pt x="1478" y="461"/>
                    <a:pt x="1481" y="459"/>
                  </a:cubicBezTo>
                  <a:cubicBezTo>
                    <a:pt x="1484" y="456"/>
                    <a:pt x="1484" y="451"/>
                    <a:pt x="1487" y="450"/>
                  </a:cubicBezTo>
                  <a:cubicBezTo>
                    <a:pt x="1490" y="447"/>
                    <a:pt x="1493" y="451"/>
                    <a:pt x="1496" y="448"/>
                  </a:cubicBezTo>
                  <a:cubicBezTo>
                    <a:pt x="1499" y="445"/>
                    <a:pt x="1499" y="441"/>
                    <a:pt x="1500" y="437"/>
                  </a:cubicBezTo>
                  <a:cubicBezTo>
                    <a:pt x="1501" y="433"/>
                    <a:pt x="1502" y="429"/>
                    <a:pt x="1507" y="428"/>
                  </a:cubicBezTo>
                  <a:cubicBezTo>
                    <a:pt x="1515" y="428"/>
                    <a:pt x="1511" y="434"/>
                    <a:pt x="1513" y="437"/>
                  </a:cubicBezTo>
                  <a:cubicBezTo>
                    <a:pt x="1514" y="438"/>
                    <a:pt x="1514" y="438"/>
                    <a:pt x="1515" y="439"/>
                  </a:cubicBezTo>
                  <a:cubicBezTo>
                    <a:pt x="1516" y="438"/>
                    <a:pt x="1518" y="436"/>
                    <a:pt x="1520" y="435"/>
                  </a:cubicBezTo>
                  <a:cubicBezTo>
                    <a:pt x="1523" y="433"/>
                    <a:pt x="1526" y="433"/>
                    <a:pt x="1529" y="432"/>
                  </a:cubicBezTo>
                  <a:cubicBezTo>
                    <a:pt x="1536" y="430"/>
                    <a:pt x="1538" y="424"/>
                    <a:pt x="1538" y="417"/>
                  </a:cubicBezTo>
                  <a:cubicBezTo>
                    <a:pt x="1539" y="412"/>
                    <a:pt x="1537" y="411"/>
                    <a:pt x="1536" y="407"/>
                  </a:cubicBezTo>
                  <a:cubicBezTo>
                    <a:pt x="1536" y="403"/>
                    <a:pt x="1538" y="400"/>
                    <a:pt x="1538" y="397"/>
                  </a:cubicBezTo>
                  <a:cubicBezTo>
                    <a:pt x="1539" y="390"/>
                    <a:pt x="1539" y="383"/>
                    <a:pt x="1538" y="377"/>
                  </a:cubicBezTo>
                  <a:cubicBezTo>
                    <a:pt x="1537" y="375"/>
                    <a:pt x="1537" y="372"/>
                    <a:pt x="1536" y="369"/>
                  </a:cubicBezTo>
                  <a:cubicBezTo>
                    <a:pt x="1535" y="367"/>
                    <a:pt x="1531" y="363"/>
                    <a:pt x="1531" y="361"/>
                  </a:cubicBezTo>
                  <a:cubicBezTo>
                    <a:pt x="1531" y="356"/>
                    <a:pt x="1544" y="354"/>
                    <a:pt x="1548" y="351"/>
                  </a:cubicBezTo>
                  <a:cubicBezTo>
                    <a:pt x="1555" y="343"/>
                    <a:pt x="1556" y="344"/>
                    <a:pt x="1566" y="347"/>
                  </a:cubicBezTo>
                  <a:cubicBezTo>
                    <a:pt x="1573" y="348"/>
                    <a:pt x="1581" y="352"/>
                    <a:pt x="1588" y="352"/>
                  </a:cubicBezTo>
                  <a:cubicBezTo>
                    <a:pt x="1588" y="347"/>
                    <a:pt x="1588" y="339"/>
                    <a:pt x="1591" y="335"/>
                  </a:cubicBezTo>
                  <a:cubicBezTo>
                    <a:pt x="1592" y="332"/>
                    <a:pt x="1596" y="332"/>
                    <a:pt x="1598" y="329"/>
                  </a:cubicBezTo>
                  <a:cubicBezTo>
                    <a:pt x="1600" y="326"/>
                    <a:pt x="1599" y="324"/>
                    <a:pt x="1600" y="321"/>
                  </a:cubicBezTo>
                  <a:cubicBezTo>
                    <a:pt x="1602" y="315"/>
                    <a:pt x="1607" y="311"/>
                    <a:pt x="1608" y="305"/>
                  </a:cubicBezTo>
                  <a:cubicBezTo>
                    <a:pt x="1611" y="297"/>
                    <a:pt x="1612" y="287"/>
                    <a:pt x="1614" y="279"/>
                  </a:cubicBezTo>
                  <a:cubicBezTo>
                    <a:pt x="1615" y="275"/>
                    <a:pt x="1616" y="271"/>
                    <a:pt x="1618" y="267"/>
                  </a:cubicBezTo>
                  <a:cubicBezTo>
                    <a:pt x="1620" y="259"/>
                    <a:pt x="1636" y="256"/>
                    <a:pt x="1632" y="246"/>
                  </a:cubicBezTo>
                  <a:close/>
                </a:path>
              </a:pathLst>
            </a:custGeom>
            <a:solidFill>
              <a:schemeClr val="accent4">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8" name="Freeform 533"/>
            <p:cNvSpPr>
              <a:spLocks/>
            </p:cNvSpPr>
            <p:nvPr/>
          </p:nvSpPr>
          <p:spPr bwMode="auto">
            <a:xfrm>
              <a:off x="-4881562" y="3835400"/>
              <a:ext cx="769938" cy="588963"/>
            </a:xfrm>
            <a:custGeom>
              <a:avLst/>
              <a:gdLst>
                <a:gd name="T0" fmla="*/ 195 w 205"/>
                <a:gd name="T1" fmla="*/ 99 h 157"/>
                <a:gd name="T2" fmla="*/ 194 w 205"/>
                <a:gd name="T3" fmla="*/ 90 h 157"/>
                <a:gd name="T4" fmla="*/ 187 w 205"/>
                <a:gd name="T5" fmla="*/ 85 h 157"/>
                <a:gd name="T6" fmla="*/ 179 w 205"/>
                <a:gd name="T7" fmla="*/ 88 h 157"/>
                <a:gd name="T8" fmla="*/ 171 w 205"/>
                <a:gd name="T9" fmla="*/ 71 h 157"/>
                <a:gd name="T10" fmla="*/ 165 w 205"/>
                <a:gd name="T11" fmla="*/ 69 h 157"/>
                <a:gd name="T12" fmla="*/ 148 w 205"/>
                <a:gd name="T13" fmla="*/ 57 h 157"/>
                <a:gd name="T14" fmla="*/ 118 w 205"/>
                <a:gd name="T15" fmla="*/ 59 h 157"/>
                <a:gd name="T16" fmla="*/ 85 w 205"/>
                <a:gd name="T17" fmla="*/ 56 h 157"/>
                <a:gd name="T18" fmla="*/ 50 w 205"/>
                <a:gd name="T19" fmla="*/ 53 h 157"/>
                <a:gd name="T20" fmla="*/ 66 w 205"/>
                <a:gd name="T21" fmla="*/ 35 h 157"/>
                <a:gd name="T22" fmla="*/ 82 w 205"/>
                <a:gd name="T23" fmla="*/ 38 h 157"/>
                <a:gd name="T24" fmla="*/ 92 w 205"/>
                <a:gd name="T25" fmla="*/ 32 h 157"/>
                <a:gd name="T26" fmla="*/ 83 w 205"/>
                <a:gd name="T27" fmla="*/ 20 h 157"/>
                <a:gd name="T28" fmla="*/ 77 w 205"/>
                <a:gd name="T29" fmla="*/ 7 h 157"/>
                <a:gd name="T30" fmla="*/ 63 w 205"/>
                <a:gd name="T31" fmla="*/ 13 h 157"/>
                <a:gd name="T32" fmla="*/ 50 w 205"/>
                <a:gd name="T33" fmla="*/ 14 h 157"/>
                <a:gd name="T34" fmla="*/ 36 w 205"/>
                <a:gd name="T35" fmla="*/ 32 h 157"/>
                <a:gd name="T36" fmla="*/ 41 w 205"/>
                <a:gd name="T37" fmla="*/ 39 h 157"/>
                <a:gd name="T38" fmla="*/ 24 w 205"/>
                <a:gd name="T39" fmla="*/ 52 h 157"/>
                <a:gd name="T40" fmla="*/ 0 w 205"/>
                <a:gd name="T41" fmla="*/ 56 h 157"/>
                <a:gd name="T42" fmla="*/ 20 w 205"/>
                <a:gd name="T43" fmla="*/ 76 h 157"/>
                <a:gd name="T44" fmla="*/ 21 w 205"/>
                <a:gd name="T45" fmla="*/ 109 h 157"/>
                <a:gd name="T46" fmla="*/ 9 w 205"/>
                <a:gd name="T47" fmla="*/ 134 h 157"/>
                <a:gd name="T48" fmla="*/ 17 w 205"/>
                <a:gd name="T49" fmla="*/ 141 h 157"/>
                <a:gd name="T50" fmla="*/ 29 w 205"/>
                <a:gd name="T51" fmla="*/ 133 h 157"/>
                <a:gd name="T52" fmla="*/ 46 w 205"/>
                <a:gd name="T53" fmla="*/ 135 h 157"/>
                <a:gd name="T54" fmla="*/ 54 w 205"/>
                <a:gd name="T55" fmla="*/ 132 h 157"/>
                <a:gd name="T56" fmla="*/ 59 w 205"/>
                <a:gd name="T57" fmla="*/ 121 h 157"/>
                <a:gd name="T58" fmla="*/ 71 w 205"/>
                <a:gd name="T59" fmla="*/ 122 h 157"/>
                <a:gd name="T60" fmla="*/ 75 w 205"/>
                <a:gd name="T61" fmla="*/ 113 h 157"/>
                <a:gd name="T62" fmla="*/ 80 w 205"/>
                <a:gd name="T63" fmla="*/ 104 h 157"/>
                <a:gd name="T64" fmla="*/ 90 w 205"/>
                <a:gd name="T65" fmla="*/ 94 h 157"/>
                <a:gd name="T66" fmla="*/ 104 w 205"/>
                <a:gd name="T67" fmla="*/ 97 h 157"/>
                <a:gd name="T68" fmla="*/ 104 w 205"/>
                <a:gd name="T69" fmla="*/ 110 h 157"/>
                <a:gd name="T70" fmla="*/ 109 w 205"/>
                <a:gd name="T71" fmla="*/ 124 h 157"/>
                <a:gd name="T72" fmla="*/ 109 w 205"/>
                <a:gd name="T73" fmla="*/ 144 h 157"/>
                <a:gd name="T74" fmla="*/ 126 w 205"/>
                <a:gd name="T75" fmla="*/ 144 h 157"/>
                <a:gd name="T76" fmla="*/ 135 w 205"/>
                <a:gd name="T77" fmla="*/ 140 h 157"/>
                <a:gd name="T78" fmla="*/ 144 w 205"/>
                <a:gd name="T79" fmla="*/ 133 h 157"/>
                <a:gd name="T80" fmla="*/ 159 w 205"/>
                <a:gd name="T81" fmla="*/ 125 h 157"/>
                <a:gd name="T82" fmla="*/ 166 w 205"/>
                <a:gd name="T83" fmla="*/ 132 h 157"/>
                <a:gd name="T84" fmla="*/ 198 w 205"/>
                <a:gd name="T85" fmla="*/ 130 h 157"/>
                <a:gd name="T86" fmla="*/ 205 w 205"/>
                <a:gd name="T87" fmla="*/ 130 h 157"/>
                <a:gd name="T88" fmla="*/ 195 w 205"/>
                <a:gd name="T89"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 h="157">
                  <a:moveTo>
                    <a:pt x="195" y="99"/>
                  </a:moveTo>
                  <a:cubicBezTo>
                    <a:pt x="203" y="93"/>
                    <a:pt x="197" y="94"/>
                    <a:pt x="194" y="90"/>
                  </a:cubicBezTo>
                  <a:cubicBezTo>
                    <a:pt x="193" y="89"/>
                    <a:pt x="189" y="85"/>
                    <a:pt x="187" y="85"/>
                  </a:cubicBezTo>
                  <a:cubicBezTo>
                    <a:pt x="184" y="85"/>
                    <a:pt x="180" y="88"/>
                    <a:pt x="179" y="88"/>
                  </a:cubicBezTo>
                  <a:cubicBezTo>
                    <a:pt x="168" y="85"/>
                    <a:pt x="168" y="82"/>
                    <a:pt x="171" y="71"/>
                  </a:cubicBezTo>
                  <a:cubicBezTo>
                    <a:pt x="169" y="71"/>
                    <a:pt x="167" y="69"/>
                    <a:pt x="165" y="69"/>
                  </a:cubicBezTo>
                  <a:cubicBezTo>
                    <a:pt x="170" y="56"/>
                    <a:pt x="162" y="54"/>
                    <a:pt x="148" y="57"/>
                  </a:cubicBezTo>
                  <a:cubicBezTo>
                    <a:pt x="137" y="60"/>
                    <a:pt x="131" y="64"/>
                    <a:pt x="118" y="59"/>
                  </a:cubicBezTo>
                  <a:cubicBezTo>
                    <a:pt x="106" y="53"/>
                    <a:pt x="99" y="57"/>
                    <a:pt x="85" y="56"/>
                  </a:cubicBezTo>
                  <a:cubicBezTo>
                    <a:pt x="74" y="54"/>
                    <a:pt x="61" y="55"/>
                    <a:pt x="50" y="53"/>
                  </a:cubicBezTo>
                  <a:cubicBezTo>
                    <a:pt x="49" y="40"/>
                    <a:pt x="54" y="35"/>
                    <a:pt x="66" y="35"/>
                  </a:cubicBezTo>
                  <a:cubicBezTo>
                    <a:pt x="71" y="35"/>
                    <a:pt x="76" y="39"/>
                    <a:pt x="82" y="38"/>
                  </a:cubicBezTo>
                  <a:cubicBezTo>
                    <a:pt x="86" y="37"/>
                    <a:pt x="89" y="33"/>
                    <a:pt x="92" y="32"/>
                  </a:cubicBezTo>
                  <a:cubicBezTo>
                    <a:pt x="87" y="30"/>
                    <a:pt x="82" y="28"/>
                    <a:pt x="83" y="20"/>
                  </a:cubicBezTo>
                  <a:cubicBezTo>
                    <a:pt x="84" y="13"/>
                    <a:pt x="95" y="0"/>
                    <a:pt x="77" y="7"/>
                  </a:cubicBezTo>
                  <a:cubicBezTo>
                    <a:pt x="70" y="9"/>
                    <a:pt x="70" y="13"/>
                    <a:pt x="63" y="13"/>
                  </a:cubicBezTo>
                  <a:cubicBezTo>
                    <a:pt x="56" y="14"/>
                    <a:pt x="56" y="6"/>
                    <a:pt x="50" y="14"/>
                  </a:cubicBezTo>
                  <a:cubicBezTo>
                    <a:pt x="43" y="23"/>
                    <a:pt x="54" y="31"/>
                    <a:pt x="36" y="32"/>
                  </a:cubicBezTo>
                  <a:cubicBezTo>
                    <a:pt x="38" y="33"/>
                    <a:pt x="39" y="37"/>
                    <a:pt x="41" y="39"/>
                  </a:cubicBezTo>
                  <a:cubicBezTo>
                    <a:pt x="32" y="40"/>
                    <a:pt x="30" y="49"/>
                    <a:pt x="24" y="52"/>
                  </a:cubicBezTo>
                  <a:cubicBezTo>
                    <a:pt x="17" y="55"/>
                    <a:pt x="7" y="53"/>
                    <a:pt x="0" y="56"/>
                  </a:cubicBezTo>
                  <a:cubicBezTo>
                    <a:pt x="5" y="63"/>
                    <a:pt x="7" y="75"/>
                    <a:pt x="20" y="76"/>
                  </a:cubicBezTo>
                  <a:cubicBezTo>
                    <a:pt x="15" y="91"/>
                    <a:pt x="27" y="96"/>
                    <a:pt x="21" y="109"/>
                  </a:cubicBezTo>
                  <a:cubicBezTo>
                    <a:pt x="17" y="117"/>
                    <a:pt x="12" y="125"/>
                    <a:pt x="9" y="134"/>
                  </a:cubicBezTo>
                  <a:cubicBezTo>
                    <a:pt x="12" y="136"/>
                    <a:pt x="12" y="140"/>
                    <a:pt x="17" y="141"/>
                  </a:cubicBezTo>
                  <a:cubicBezTo>
                    <a:pt x="25" y="143"/>
                    <a:pt x="24" y="137"/>
                    <a:pt x="29" y="133"/>
                  </a:cubicBezTo>
                  <a:cubicBezTo>
                    <a:pt x="36" y="129"/>
                    <a:pt x="40" y="131"/>
                    <a:pt x="46" y="135"/>
                  </a:cubicBezTo>
                  <a:cubicBezTo>
                    <a:pt x="51" y="138"/>
                    <a:pt x="53" y="136"/>
                    <a:pt x="54" y="132"/>
                  </a:cubicBezTo>
                  <a:cubicBezTo>
                    <a:pt x="55" y="126"/>
                    <a:pt x="52" y="122"/>
                    <a:pt x="59" y="121"/>
                  </a:cubicBezTo>
                  <a:cubicBezTo>
                    <a:pt x="63" y="120"/>
                    <a:pt x="67" y="123"/>
                    <a:pt x="71" y="122"/>
                  </a:cubicBezTo>
                  <a:cubicBezTo>
                    <a:pt x="79" y="120"/>
                    <a:pt x="75" y="117"/>
                    <a:pt x="75" y="113"/>
                  </a:cubicBezTo>
                  <a:cubicBezTo>
                    <a:pt x="75" y="108"/>
                    <a:pt x="77" y="108"/>
                    <a:pt x="80" y="104"/>
                  </a:cubicBezTo>
                  <a:cubicBezTo>
                    <a:pt x="83" y="100"/>
                    <a:pt x="84" y="96"/>
                    <a:pt x="90" y="94"/>
                  </a:cubicBezTo>
                  <a:cubicBezTo>
                    <a:pt x="94" y="93"/>
                    <a:pt x="102" y="94"/>
                    <a:pt x="104" y="97"/>
                  </a:cubicBezTo>
                  <a:cubicBezTo>
                    <a:pt x="106" y="101"/>
                    <a:pt x="102" y="106"/>
                    <a:pt x="104" y="110"/>
                  </a:cubicBezTo>
                  <a:cubicBezTo>
                    <a:pt x="114" y="105"/>
                    <a:pt x="110" y="119"/>
                    <a:pt x="109" y="124"/>
                  </a:cubicBezTo>
                  <a:cubicBezTo>
                    <a:pt x="109" y="130"/>
                    <a:pt x="107" y="138"/>
                    <a:pt x="109" y="144"/>
                  </a:cubicBezTo>
                  <a:cubicBezTo>
                    <a:pt x="114" y="157"/>
                    <a:pt x="119" y="150"/>
                    <a:pt x="126" y="144"/>
                  </a:cubicBezTo>
                  <a:cubicBezTo>
                    <a:pt x="129" y="142"/>
                    <a:pt x="132" y="142"/>
                    <a:pt x="135" y="140"/>
                  </a:cubicBezTo>
                  <a:cubicBezTo>
                    <a:pt x="140" y="139"/>
                    <a:pt x="141" y="136"/>
                    <a:pt x="144" y="133"/>
                  </a:cubicBezTo>
                  <a:cubicBezTo>
                    <a:pt x="147" y="131"/>
                    <a:pt x="156" y="126"/>
                    <a:pt x="159" y="125"/>
                  </a:cubicBezTo>
                  <a:cubicBezTo>
                    <a:pt x="166" y="124"/>
                    <a:pt x="170" y="127"/>
                    <a:pt x="166" y="132"/>
                  </a:cubicBezTo>
                  <a:cubicBezTo>
                    <a:pt x="174" y="134"/>
                    <a:pt x="191" y="122"/>
                    <a:pt x="198" y="130"/>
                  </a:cubicBezTo>
                  <a:cubicBezTo>
                    <a:pt x="201" y="130"/>
                    <a:pt x="203" y="130"/>
                    <a:pt x="205" y="130"/>
                  </a:cubicBezTo>
                  <a:cubicBezTo>
                    <a:pt x="204" y="121"/>
                    <a:pt x="199" y="108"/>
                    <a:pt x="195" y="9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9" name="Freeform 534"/>
            <p:cNvSpPr>
              <a:spLocks/>
            </p:cNvSpPr>
            <p:nvPr/>
          </p:nvSpPr>
          <p:spPr bwMode="auto">
            <a:xfrm>
              <a:off x="-4697412" y="3546475"/>
              <a:ext cx="1098550" cy="528638"/>
            </a:xfrm>
            <a:custGeom>
              <a:avLst/>
              <a:gdLst>
                <a:gd name="T0" fmla="*/ 283 w 293"/>
                <a:gd name="T1" fmla="*/ 29 h 141"/>
                <a:gd name="T2" fmla="*/ 273 w 293"/>
                <a:gd name="T3" fmla="*/ 28 h 141"/>
                <a:gd name="T4" fmla="*/ 265 w 293"/>
                <a:gd name="T5" fmla="*/ 19 h 141"/>
                <a:gd name="T6" fmla="*/ 253 w 293"/>
                <a:gd name="T7" fmla="*/ 16 h 141"/>
                <a:gd name="T8" fmla="*/ 240 w 293"/>
                <a:gd name="T9" fmla="*/ 12 h 141"/>
                <a:gd name="T10" fmla="*/ 225 w 293"/>
                <a:gd name="T11" fmla="*/ 12 h 141"/>
                <a:gd name="T12" fmla="*/ 212 w 293"/>
                <a:gd name="T13" fmla="*/ 10 h 141"/>
                <a:gd name="T14" fmla="*/ 190 w 293"/>
                <a:gd name="T15" fmla="*/ 11 h 141"/>
                <a:gd name="T16" fmla="*/ 176 w 293"/>
                <a:gd name="T17" fmla="*/ 11 h 141"/>
                <a:gd name="T18" fmla="*/ 167 w 293"/>
                <a:gd name="T19" fmla="*/ 15 h 141"/>
                <a:gd name="T20" fmla="*/ 141 w 293"/>
                <a:gd name="T21" fmla="*/ 5 h 141"/>
                <a:gd name="T22" fmla="*/ 129 w 293"/>
                <a:gd name="T23" fmla="*/ 1 h 141"/>
                <a:gd name="T24" fmla="*/ 118 w 293"/>
                <a:gd name="T25" fmla="*/ 6 h 141"/>
                <a:gd name="T26" fmla="*/ 111 w 293"/>
                <a:gd name="T27" fmla="*/ 17 h 141"/>
                <a:gd name="T28" fmla="*/ 111 w 293"/>
                <a:gd name="T29" fmla="*/ 29 h 141"/>
                <a:gd name="T30" fmla="*/ 92 w 293"/>
                <a:gd name="T31" fmla="*/ 21 h 141"/>
                <a:gd name="T32" fmla="*/ 71 w 293"/>
                <a:gd name="T33" fmla="*/ 17 h 141"/>
                <a:gd name="T34" fmla="*/ 51 w 293"/>
                <a:gd name="T35" fmla="*/ 21 h 141"/>
                <a:gd name="T36" fmla="*/ 44 w 293"/>
                <a:gd name="T37" fmla="*/ 35 h 141"/>
                <a:gd name="T38" fmla="*/ 51 w 293"/>
                <a:gd name="T39" fmla="*/ 35 h 141"/>
                <a:gd name="T40" fmla="*/ 44 w 293"/>
                <a:gd name="T41" fmla="*/ 43 h 141"/>
                <a:gd name="T42" fmla="*/ 23 w 293"/>
                <a:gd name="T43" fmla="*/ 60 h 141"/>
                <a:gd name="T44" fmla="*/ 48 w 293"/>
                <a:gd name="T45" fmla="*/ 73 h 141"/>
                <a:gd name="T46" fmla="*/ 66 w 293"/>
                <a:gd name="T47" fmla="*/ 70 h 141"/>
                <a:gd name="T48" fmla="*/ 101 w 293"/>
                <a:gd name="T49" fmla="*/ 90 h 141"/>
                <a:gd name="T50" fmla="*/ 73 w 293"/>
                <a:gd name="T51" fmla="*/ 105 h 141"/>
                <a:gd name="T52" fmla="*/ 44 w 293"/>
                <a:gd name="T53" fmla="*/ 108 h 141"/>
                <a:gd name="T54" fmla="*/ 33 w 293"/>
                <a:gd name="T55" fmla="*/ 115 h 141"/>
                <a:gd name="T56" fmla="*/ 17 w 293"/>
                <a:gd name="T57" fmla="*/ 112 h 141"/>
                <a:gd name="T58" fmla="*/ 1 w 293"/>
                <a:gd name="T59" fmla="*/ 130 h 141"/>
                <a:gd name="T60" fmla="*/ 36 w 293"/>
                <a:gd name="T61" fmla="*/ 133 h 141"/>
                <a:gd name="T62" fmla="*/ 69 w 293"/>
                <a:gd name="T63" fmla="*/ 136 h 141"/>
                <a:gd name="T64" fmla="*/ 99 w 293"/>
                <a:gd name="T65" fmla="*/ 134 h 141"/>
                <a:gd name="T66" fmla="*/ 115 w 293"/>
                <a:gd name="T67" fmla="*/ 135 h 141"/>
                <a:gd name="T68" fmla="*/ 120 w 293"/>
                <a:gd name="T69" fmla="*/ 132 h 141"/>
                <a:gd name="T70" fmla="*/ 124 w 293"/>
                <a:gd name="T71" fmla="*/ 121 h 141"/>
                <a:gd name="T72" fmla="*/ 147 w 293"/>
                <a:gd name="T73" fmla="*/ 99 h 141"/>
                <a:gd name="T74" fmla="*/ 169 w 293"/>
                <a:gd name="T75" fmla="*/ 94 h 141"/>
                <a:gd name="T76" fmla="*/ 190 w 293"/>
                <a:gd name="T77" fmla="*/ 102 h 141"/>
                <a:gd name="T78" fmla="*/ 202 w 293"/>
                <a:gd name="T79" fmla="*/ 82 h 141"/>
                <a:gd name="T80" fmla="*/ 224 w 293"/>
                <a:gd name="T81" fmla="*/ 79 h 141"/>
                <a:gd name="T82" fmla="*/ 247 w 293"/>
                <a:gd name="T83" fmla="*/ 65 h 141"/>
                <a:gd name="T84" fmla="*/ 270 w 293"/>
                <a:gd name="T85" fmla="*/ 52 h 141"/>
                <a:gd name="T86" fmla="*/ 278 w 293"/>
                <a:gd name="T87" fmla="*/ 50 h 141"/>
                <a:gd name="T88" fmla="*/ 283 w 293"/>
                <a:gd name="T89" fmla="*/ 43 h 141"/>
                <a:gd name="T90" fmla="*/ 293 w 293"/>
                <a:gd name="T91" fmla="*/ 40 h 141"/>
                <a:gd name="T92" fmla="*/ 283 w 293"/>
                <a:gd name="T93"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3" h="141">
                  <a:moveTo>
                    <a:pt x="283" y="29"/>
                  </a:moveTo>
                  <a:cubicBezTo>
                    <a:pt x="280" y="27"/>
                    <a:pt x="276" y="29"/>
                    <a:pt x="273" y="28"/>
                  </a:cubicBezTo>
                  <a:cubicBezTo>
                    <a:pt x="268" y="26"/>
                    <a:pt x="268" y="22"/>
                    <a:pt x="265" y="19"/>
                  </a:cubicBezTo>
                  <a:cubicBezTo>
                    <a:pt x="262" y="17"/>
                    <a:pt x="256" y="18"/>
                    <a:pt x="253" y="16"/>
                  </a:cubicBezTo>
                  <a:cubicBezTo>
                    <a:pt x="247" y="14"/>
                    <a:pt x="246" y="12"/>
                    <a:pt x="240" y="12"/>
                  </a:cubicBezTo>
                  <a:cubicBezTo>
                    <a:pt x="235" y="12"/>
                    <a:pt x="230" y="12"/>
                    <a:pt x="225" y="12"/>
                  </a:cubicBezTo>
                  <a:cubicBezTo>
                    <a:pt x="220" y="11"/>
                    <a:pt x="216" y="11"/>
                    <a:pt x="212" y="10"/>
                  </a:cubicBezTo>
                  <a:cubicBezTo>
                    <a:pt x="205" y="9"/>
                    <a:pt x="197" y="11"/>
                    <a:pt x="190" y="11"/>
                  </a:cubicBezTo>
                  <a:cubicBezTo>
                    <a:pt x="186" y="11"/>
                    <a:pt x="180" y="10"/>
                    <a:pt x="176" y="11"/>
                  </a:cubicBezTo>
                  <a:cubicBezTo>
                    <a:pt x="172" y="12"/>
                    <a:pt x="173" y="15"/>
                    <a:pt x="167" y="15"/>
                  </a:cubicBezTo>
                  <a:cubicBezTo>
                    <a:pt x="156" y="14"/>
                    <a:pt x="150" y="10"/>
                    <a:pt x="141" y="5"/>
                  </a:cubicBezTo>
                  <a:cubicBezTo>
                    <a:pt x="138" y="3"/>
                    <a:pt x="133" y="0"/>
                    <a:pt x="129" y="1"/>
                  </a:cubicBezTo>
                  <a:cubicBezTo>
                    <a:pt x="127" y="1"/>
                    <a:pt x="120" y="5"/>
                    <a:pt x="118" y="6"/>
                  </a:cubicBezTo>
                  <a:cubicBezTo>
                    <a:pt x="116" y="7"/>
                    <a:pt x="112" y="15"/>
                    <a:pt x="111" y="17"/>
                  </a:cubicBezTo>
                  <a:cubicBezTo>
                    <a:pt x="110" y="21"/>
                    <a:pt x="113" y="25"/>
                    <a:pt x="111" y="29"/>
                  </a:cubicBezTo>
                  <a:cubicBezTo>
                    <a:pt x="106" y="25"/>
                    <a:pt x="99" y="22"/>
                    <a:pt x="92" y="21"/>
                  </a:cubicBezTo>
                  <a:cubicBezTo>
                    <a:pt x="84" y="21"/>
                    <a:pt x="78" y="18"/>
                    <a:pt x="71" y="17"/>
                  </a:cubicBezTo>
                  <a:cubicBezTo>
                    <a:pt x="63" y="16"/>
                    <a:pt x="57" y="15"/>
                    <a:pt x="51" y="21"/>
                  </a:cubicBezTo>
                  <a:cubicBezTo>
                    <a:pt x="48" y="25"/>
                    <a:pt x="46" y="31"/>
                    <a:pt x="44" y="35"/>
                  </a:cubicBezTo>
                  <a:cubicBezTo>
                    <a:pt x="47" y="34"/>
                    <a:pt x="49" y="34"/>
                    <a:pt x="51" y="35"/>
                  </a:cubicBezTo>
                  <a:cubicBezTo>
                    <a:pt x="58" y="40"/>
                    <a:pt x="46" y="41"/>
                    <a:pt x="44" y="43"/>
                  </a:cubicBezTo>
                  <a:cubicBezTo>
                    <a:pt x="38" y="48"/>
                    <a:pt x="31" y="59"/>
                    <a:pt x="23" y="60"/>
                  </a:cubicBezTo>
                  <a:cubicBezTo>
                    <a:pt x="30" y="63"/>
                    <a:pt x="41" y="72"/>
                    <a:pt x="48" y="73"/>
                  </a:cubicBezTo>
                  <a:cubicBezTo>
                    <a:pt x="57" y="75"/>
                    <a:pt x="58" y="70"/>
                    <a:pt x="66" y="70"/>
                  </a:cubicBezTo>
                  <a:cubicBezTo>
                    <a:pt x="74" y="70"/>
                    <a:pt x="102" y="85"/>
                    <a:pt x="101" y="90"/>
                  </a:cubicBezTo>
                  <a:cubicBezTo>
                    <a:pt x="92" y="94"/>
                    <a:pt x="82" y="102"/>
                    <a:pt x="73" y="105"/>
                  </a:cubicBezTo>
                  <a:cubicBezTo>
                    <a:pt x="63" y="108"/>
                    <a:pt x="54" y="105"/>
                    <a:pt x="44" y="108"/>
                  </a:cubicBezTo>
                  <a:cubicBezTo>
                    <a:pt x="40" y="109"/>
                    <a:pt x="37" y="114"/>
                    <a:pt x="33" y="115"/>
                  </a:cubicBezTo>
                  <a:cubicBezTo>
                    <a:pt x="27" y="116"/>
                    <a:pt x="22" y="112"/>
                    <a:pt x="17" y="112"/>
                  </a:cubicBezTo>
                  <a:cubicBezTo>
                    <a:pt x="5" y="112"/>
                    <a:pt x="0" y="117"/>
                    <a:pt x="1" y="130"/>
                  </a:cubicBezTo>
                  <a:cubicBezTo>
                    <a:pt x="12" y="132"/>
                    <a:pt x="25" y="131"/>
                    <a:pt x="36" y="133"/>
                  </a:cubicBezTo>
                  <a:cubicBezTo>
                    <a:pt x="50" y="134"/>
                    <a:pt x="57" y="130"/>
                    <a:pt x="69" y="136"/>
                  </a:cubicBezTo>
                  <a:cubicBezTo>
                    <a:pt x="82" y="141"/>
                    <a:pt x="88" y="137"/>
                    <a:pt x="99" y="134"/>
                  </a:cubicBezTo>
                  <a:cubicBezTo>
                    <a:pt x="107" y="133"/>
                    <a:pt x="112" y="133"/>
                    <a:pt x="115" y="135"/>
                  </a:cubicBezTo>
                  <a:cubicBezTo>
                    <a:pt x="117" y="134"/>
                    <a:pt x="118" y="133"/>
                    <a:pt x="120" y="132"/>
                  </a:cubicBezTo>
                  <a:cubicBezTo>
                    <a:pt x="128" y="124"/>
                    <a:pt x="121" y="128"/>
                    <a:pt x="124" y="121"/>
                  </a:cubicBezTo>
                  <a:cubicBezTo>
                    <a:pt x="128" y="110"/>
                    <a:pt x="148" y="111"/>
                    <a:pt x="147" y="99"/>
                  </a:cubicBezTo>
                  <a:cubicBezTo>
                    <a:pt x="156" y="99"/>
                    <a:pt x="161" y="94"/>
                    <a:pt x="169" y="94"/>
                  </a:cubicBezTo>
                  <a:cubicBezTo>
                    <a:pt x="168" y="112"/>
                    <a:pt x="182" y="98"/>
                    <a:pt x="190" y="102"/>
                  </a:cubicBezTo>
                  <a:cubicBezTo>
                    <a:pt x="192" y="96"/>
                    <a:pt x="197" y="87"/>
                    <a:pt x="202" y="82"/>
                  </a:cubicBezTo>
                  <a:cubicBezTo>
                    <a:pt x="209" y="76"/>
                    <a:pt x="216" y="80"/>
                    <a:pt x="224" y="79"/>
                  </a:cubicBezTo>
                  <a:cubicBezTo>
                    <a:pt x="235" y="78"/>
                    <a:pt x="239" y="72"/>
                    <a:pt x="247" y="65"/>
                  </a:cubicBezTo>
                  <a:cubicBezTo>
                    <a:pt x="253" y="60"/>
                    <a:pt x="262" y="55"/>
                    <a:pt x="270" y="52"/>
                  </a:cubicBezTo>
                  <a:cubicBezTo>
                    <a:pt x="273" y="51"/>
                    <a:pt x="276" y="52"/>
                    <a:pt x="278" y="50"/>
                  </a:cubicBezTo>
                  <a:cubicBezTo>
                    <a:pt x="280" y="48"/>
                    <a:pt x="280" y="45"/>
                    <a:pt x="283" y="43"/>
                  </a:cubicBezTo>
                  <a:cubicBezTo>
                    <a:pt x="288" y="40"/>
                    <a:pt x="291" y="45"/>
                    <a:pt x="293" y="40"/>
                  </a:cubicBezTo>
                  <a:cubicBezTo>
                    <a:pt x="291" y="35"/>
                    <a:pt x="288" y="30"/>
                    <a:pt x="283" y="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0" name="Freeform 535"/>
            <p:cNvSpPr>
              <a:spLocks/>
            </p:cNvSpPr>
            <p:nvPr/>
          </p:nvSpPr>
          <p:spPr bwMode="auto">
            <a:xfrm>
              <a:off x="-6969125" y="1660525"/>
              <a:ext cx="4071938" cy="2273300"/>
            </a:xfrm>
            <a:custGeom>
              <a:avLst/>
              <a:gdLst>
                <a:gd name="T0" fmla="*/ 1074 w 1086"/>
                <a:gd name="T1" fmla="*/ 251 h 606"/>
                <a:gd name="T2" fmla="*/ 1032 w 1086"/>
                <a:gd name="T3" fmla="*/ 254 h 606"/>
                <a:gd name="T4" fmla="*/ 1002 w 1086"/>
                <a:gd name="T5" fmla="*/ 214 h 606"/>
                <a:gd name="T6" fmla="*/ 930 w 1086"/>
                <a:gd name="T7" fmla="*/ 208 h 606"/>
                <a:gd name="T8" fmla="*/ 918 w 1086"/>
                <a:gd name="T9" fmla="*/ 190 h 606"/>
                <a:gd name="T10" fmla="*/ 886 w 1086"/>
                <a:gd name="T11" fmla="*/ 192 h 606"/>
                <a:gd name="T12" fmla="*/ 832 w 1086"/>
                <a:gd name="T13" fmla="*/ 96 h 606"/>
                <a:gd name="T14" fmla="*/ 791 w 1086"/>
                <a:gd name="T15" fmla="*/ 50 h 606"/>
                <a:gd name="T16" fmla="*/ 765 w 1086"/>
                <a:gd name="T17" fmla="*/ 71 h 606"/>
                <a:gd name="T18" fmla="*/ 740 w 1086"/>
                <a:gd name="T19" fmla="*/ 86 h 606"/>
                <a:gd name="T20" fmla="*/ 727 w 1086"/>
                <a:gd name="T21" fmla="*/ 67 h 606"/>
                <a:gd name="T22" fmla="*/ 673 w 1086"/>
                <a:gd name="T23" fmla="*/ 56 h 606"/>
                <a:gd name="T24" fmla="*/ 657 w 1086"/>
                <a:gd name="T25" fmla="*/ 38 h 606"/>
                <a:gd name="T26" fmla="*/ 636 w 1086"/>
                <a:gd name="T27" fmla="*/ 11 h 606"/>
                <a:gd name="T28" fmla="*/ 587 w 1086"/>
                <a:gd name="T29" fmla="*/ 11 h 606"/>
                <a:gd name="T30" fmla="*/ 524 w 1086"/>
                <a:gd name="T31" fmla="*/ 36 h 606"/>
                <a:gd name="T32" fmla="*/ 498 w 1086"/>
                <a:gd name="T33" fmla="*/ 50 h 606"/>
                <a:gd name="T34" fmla="*/ 441 w 1086"/>
                <a:gd name="T35" fmla="*/ 64 h 606"/>
                <a:gd name="T36" fmla="*/ 392 w 1086"/>
                <a:gd name="T37" fmla="*/ 70 h 606"/>
                <a:gd name="T38" fmla="*/ 392 w 1086"/>
                <a:gd name="T39" fmla="*/ 109 h 606"/>
                <a:gd name="T40" fmla="*/ 375 w 1086"/>
                <a:gd name="T41" fmla="*/ 171 h 606"/>
                <a:gd name="T42" fmla="*/ 370 w 1086"/>
                <a:gd name="T43" fmla="*/ 212 h 606"/>
                <a:gd name="T44" fmla="*/ 321 w 1086"/>
                <a:gd name="T45" fmla="*/ 195 h 606"/>
                <a:gd name="T46" fmla="*/ 287 w 1086"/>
                <a:gd name="T47" fmla="*/ 198 h 606"/>
                <a:gd name="T48" fmla="*/ 241 w 1086"/>
                <a:gd name="T49" fmla="*/ 215 h 606"/>
                <a:gd name="T50" fmla="*/ 200 w 1086"/>
                <a:gd name="T51" fmla="*/ 195 h 606"/>
                <a:gd name="T52" fmla="*/ 162 w 1086"/>
                <a:gd name="T53" fmla="*/ 177 h 606"/>
                <a:gd name="T54" fmla="*/ 137 w 1086"/>
                <a:gd name="T55" fmla="*/ 175 h 606"/>
                <a:gd name="T56" fmla="*/ 108 w 1086"/>
                <a:gd name="T57" fmla="*/ 174 h 606"/>
                <a:gd name="T58" fmla="*/ 73 w 1086"/>
                <a:gd name="T59" fmla="*/ 207 h 606"/>
                <a:gd name="T60" fmla="*/ 41 w 1086"/>
                <a:gd name="T61" fmla="*/ 233 h 606"/>
                <a:gd name="T62" fmla="*/ 8 w 1086"/>
                <a:gd name="T63" fmla="*/ 268 h 606"/>
                <a:gd name="T64" fmla="*/ 24 w 1086"/>
                <a:gd name="T65" fmla="*/ 333 h 606"/>
                <a:gd name="T66" fmla="*/ 64 w 1086"/>
                <a:gd name="T67" fmla="*/ 372 h 606"/>
                <a:gd name="T68" fmla="*/ 95 w 1086"/>
                <a:gd name="T69" fmla="*/ 380 h 606"/>
                <a:gd name="T70" fmla="*/ 174 w 1086"/>
                <a:gd name="T71" fmla="*/ 367 h 606"/>
                <a:gd name="T72" fmla="*/ 200 w 1086"/>
                <a:gd name="T73" fmla="*/ 409 h 606"/>
                <a:gd name="T74" fmla="*/ 187 w 1086"/>
                <a:gd name="T75" fmla="*/ 446 h 606"/>
                <a:gd name="T76" fmla="*/ 189 w 1086"/>
                <a:gd name="T77" fmla="*/ 426 h 606"/>
                <a:gd name="T78" fmla="*/ 126 w 1086"/>
                <a:gd name="T79" fmla="*/ 430 h 606"/>
                <a:gd name="T80" fmla="*/ 103 w 1086"/>
                <a:gd name="T81" fmla="*/ 464 h 606"/>
                <a:gd name="T82" fmla="*/ 144 w 1086"/>
                <a:gd name="T83" fmla="*/ 517 h 606"/>
                <a:gd name="T84" fmla="*/ 206 w 1086"/>
                <a:gd name="T85" fmla="*/ 537 h 606"/>
                <a:gd name="T86" fmla="*/ 321 w 1086"/>
                <a:gd name="T87" fmla="*/ 415 h 606"/>
                <a:gd name="T88" fmla="*/ 478 w 1086"/>
                <a:gd name="T89" fmla="*/ 491 h 606"/>
                <a:gd name="T90" fmla="*/ 519 w 1086"/>
                <a:gd name="T91" fmla="*/ 548 h 606"/>
                <a:gd name="T92" fmla="*/ 603 w 1086"/>
                <a:gd name="T93" fmla="*/ 572 h 606"/>
                <a:gd name="T94" fmla="*/ 677 w 1086"/>
                <a:gd name="T95" fmla="*/ 520 h 606"/>
                <a:gd name="T96" fmla="*/ 735 w 1086"/>
                <a:gd name="T97" fmla="*/ 504 h 606"/>
                <a:gd name="T98" fmla="*/ 818 w 1086"/>
                <a:gd name="T99" fmla="*/ 513 h 606"/>
                <a:gd name="T100" fmla="*/ 879 w 1086"/>
                <a:gd name="T101" fmla="*/ 531 h 606"/>
                <a:gd name="T102" fmla="*/ 903 w 1086"/>
                <a:gd name="T103" fmla="*/ 509 h 606"/>
                <a:gd name="T104" fmla="*/ 890 w 1086"/>
                <a:gd name="T105" fmla="*/ 442 h 606"/>
                <a:gd name="T106" fmla="*/ 954 w 1086"/>
                <a:gd name="T107" fmla="*/ 415 h 606"/>
                <a:gd name="T108" fmla="*/ 1013 w 1086"/>
                <a:gd name="T109" fmla="*/ 362 h 606"/>
                <a:gd name="T110" fmla="*/ 1086 w 1086"/>
                <a:gd name="T111" fmla="*/ 27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6" h="606">
                  <a:moveTo>
                    <a:pt x="1084" y="272"/>
                  </a:moveTo>
                  <a:cubicBezTo>
                    <a:pt x="1081" y="270"/>
                    <a:pt x="1080" y="271"/>
                    <a:pt x="1078" y="267"/>
                  </a:cubicBezTo>
                  <a:cubicBezTo>
                    <a:pt x="1076" y="265"/>
                    <a:pt x="1075" y="262"/>
                    <a:pt x="1073" y="260"/>
                  </a:cubicBezTo>
                  <a:cubicBezTo>
                    <a:pt x="1072" y="259"/>
                    <a:pt x="1068" y="258"/>
                    <a:pt x="1069" y="255"/>
                  </a:cubicBezTo>
                  <a:cubicBezTo>
                    <a:pt x="1070" y="253"/>
                    <a:pt x="1075" y="253"/>
                    <a:pt x="1074" y="251"/>
                  </a:cubicBezTo>
                  <a:cubicBezTo>
                    <a:pt x="1073" y="248"/>
                    <a:pt x="1066" y="250"/>
                    <a:pt x="1065" y="251"/>
                  </a:cubicBezTo>
                  <a:cubicBezTo>
                    <a:pt x="1064" y="253"/>
                    <a:pt x="1064" y="254"/>
                    <a:pt x="1063" y="256"/>
                  </a:cubicBezTo>
                  <a:cubicBezTo>
                    <a:pt x="1062" y="257"/>
                    <a:pt x="1060" y="257"/>
                    <a:pt x="1058" y="258"/>
                  </a:cubicBezTo>
                  <a:cubicBezTo>
                    <a:pt x="1055" y="260"/>
                    <a:pt x="1056" y="261"/>
                    <a:pt x="1052" y="259"/>
                  </a:cubicBezTo>
                  <a:cubicBezTo>
                    <a:pt x="1047" y="257"/>
                    <a:pt x="1035" y="258"/>
                    <a:pt x="1032" y="254"/>
                  </a:cubicBezTo>
                  <a:cubicBezTo>
                    <a:pt x="1031" y="252"/>
                    <a:pt x="1032" y="250"/>
                    <a:pt x="1031" y="249"/>
                  </a:cubicBezTo>
                  <a:cubicBezTo>
                    <a:pt x="1030" y="247"/>
                    <a:pt x="1028" y="246"/>
                    <a:pt x="1026" y="245"/>
                  </a:cubicBezTo>
                  <a:cubicBezTo>
                    <a:pt x="1024" y="242"/>
                    <a:pt x="1026" y="240"/>
                    <a:pt x="1027" y="237"/>
                  </a:cubicBezTo>
                  <a:cubicBezTo>
                    <a:pt x="1022" y="235"/>
                    <a:pt x="1014" y="234"/>
                    <a:pt x="1009" y="230"/>
                  </a:cubicBezTo>
                  <a:cubicBezTo>
                    <a:pt x="1005" y="226"/>
                    <a:pt x="1005" y="220"/>
                    <a:pt x="1002" y="214"/>
                  </a:cubicBezTo>
                  <a:cubicBezTo>
                    <a:pt x="998" y="209"/>
                    <a:pt x="996" y="204"/>
                    <a:pt x="990" y="201"/>
                  </a:cubicBezTo>
                  <a:cubicBezTo>
                    <a:pt x="986" y="200"/>
                    <a:pt x="975" y="193"/>
                    <a:pt x="974" y="202"/>
                  </a:cubicBezTo>
                  <a:cubicBezTo>
                    <a:pt x="970" y="202"/>
                    <a:pt x="967" y="202"/>
                    <a:pt x="964" y="202"/>
                  </a:cubicBezTo>
                  <a:cubicBezTo>
                    <a:pt x="965" y="214"/>
                    <a:pt x="946" y="206"/>
                    <a:pt x="941" y="207"/>
                  </a:cubicBezTo>
                  <a:cubicBezTo>
                    <a:pt x="937" y="207"/>
                    <a:pt x="934" y="211"/>
                    <a:pt x="930" y="208"/>
                  </a:cubicBezTo>
                  <a:cubicBezTo>
                    <a:pt x="929" y="206"/>
                    <a:pt x="930" y="204"/>
                    <a:pt x="929" y="202"/>
                  </a:cubicBezTo>
                  <a:cubicBezTo>
                    <a:pt x="927" y="201"/>
                    <a:pt x="924" y="200"/>
                    <a:pt x="922" y="200"/>
                  </a:cubicBezTo>
                  <a:cubicBezTo>
                    <a:pt x="921" y="198"/>
                    <a:pt x="922" y="196"/>
                    <a:pt x="922" y="194"/>
                  </a:cubicBezTo>
                  <a:cubicBezTo>
                    <a:pt x="922" y="193"/>
                    <a:pt x="924" y="193"/>
                    <a:pt x="923" y="191"/>
                  </a:cubicBezTo>
                  <a:cubicBezTo>
                    <a:pt x="922" y="190"/>
                    <a:pt x="919" y="191"/>
                    <a:pt x="918" y="190"/>
                  </a:cubicBezTo>
                  <a:cubicBezTo>
                    <a:pt x="917" y="189"/>
                    <a:pt x="907" y="180"/>
                    <a:pt x="909" y="189"/>
                  </a:cubicBezTo>
                  <a:cubicBezTo>
                    <a:pt x="907" y="189"/>
                    <a:pt x="905" y="190"/>
                    <a:pt x="903" y="190"/>
                  </a:cubicBezTo>
                  <a:cubicBezTo>
                    <a:pt x="903" y="192"/>
                    <a:pt x="906" y="197"/>
                    <a:pt x="905" y="199"/>
                  </a:cubicBezTo>
                  <a:cubicBezTo>
                    <a:pt x="904" y="200"/>
                    <a:pt x="896" y="206"/>
                    <a:pt x="895" y="206"/>
                  </a:cubicBezTo>
                  <a:cubicBezTo>
                    <a:pt x="889" y="207"/>
                    <a:pt x="887" y="196"/>
                    <a:pt x="886" y="192"/>
                  </a:cubicBezTo>
                  <a:cubicBezTo>
                    <a:pt x="884" y="184"/>
                    <a:pt x="880" y="177"/>
                    <a:pt x="875" y="170"/>
                  </a:cubicBezTo>
                  <a:cubicBezTo>
                    <a:pt x="872" y="166"/>
                    <a:pt x="868" y="162"/>
                    <a:pt x="866" y="158"/>
                  </a:cubicBezTo>
                  <a:cubicBezTo>
                    <a:pt x="864" y="153"/>
                    <a:pt x="863" y="147"/>
                    <a:pt x="862" y="142"/>
                  </a:cubicBezTo>
                  <a:cubicBezTo>
                    <a:pt x="858" y="132"/>
                    <a:pt x="850" y="126"/>
                    <a:pt x="845" y="116"/>
                  </a:cubicBezTo>
                  <a:cubicBezTo>
                    <a:pt x="841" y="108"/>
                    <a:pt x="837" y="103"/>
                    <a:pt x="832" y="96"/>
                  </a:cubicBezTo>
                  <a:cubicBezTo>
                    <a:pt x="826" y="88"/>
                    <a:pt x="820" y="82"/>
                    <a:pt x="813" y="77"/>
                  </a:cubicBezTo>
                  <a:cubicBezTo>
                    <a:pt x="807" y="72"/>
                    <a:pt x="796" y="68"/>
                    <a:pt x="797" y="58"/>
                  </a:cubicBezTo>
                  <a:cubicBezTo>
                    <a:pt x="802" y="58"/>
                    <a:pt x="804" y="59"/>
                    <a:pt x="806" y="55"/>
                  </a:cubicBezTo>
                  <a:cubicBezTo>
                    <a:pt x="808" y="52"/>
                    <a:pt x="808" y="48"/>
                    <a:pt x="806" y="45"/>
                  </a:cubicBezTo>
                  <a:cubicBezTo>
                    <a:pt x="800" y="48"/>
                    <a:pt x="799" y="51"/>
                    <a:pt x="791" y="50"/>
                  </a:cubicBezTo>
                  <a:cubicBezTo>
                    <a:pt x="792" y="55"/>
                    <a:pt x="790" y="55"/>
                    <a:pt x="787" y="56"/>
                  </a:cubicBezTo>
                  <a:cubicBezTo>
                    <a:pt x="785" y="58"/>
                    <a:pt x="780" y="60"/>
                    <a:pt x="778" y="61"/>
                  </a:cubicBezTo>
                  <a:cubicBezTo>
                    <a:pt x="774" y="62"/>
                    <a:pt x="771" y="60"/>
                    <a:pt x="769" y="63"/>
                  </a:cubicBezTo>
                  <a:cubicBezTo>
                    <a:pt x="768" y="64"/>
                    <a:pt x="770" y="67"/>
                    <a:pt x="769" y="68"/>
                  </a:cubicBezTo>
                  <a:cubicBezTo>
                    <a:pt x="768" y="70"/>
                    <a:pt x="767" y="69"/>
                    <a:pt x="765" y="71"/>
                  </a:cubicBezTo>
                  <a:cubicBezTo>
                    <a:pt x="761" y="73"/>
                    <a:pt x="758" y="72"/>
                    <a:pt x="755" y="74"/>
                  </a:cubicBezTo>
                  <a:cubicBezTo>
                    <a:pt x="753" y="75"/>
                    <a:pt x="753" y="77"/>
                    <a:pt x="752" y="77"/>
                  </a:cubicBezTo>
                  <a:cubicBezTo>
                    <a:pt x="751" y="78"/>
                    <a:pt x="748" y="79"/>
                    <a:pt x="747" y="79"/>
                  </a:cubicBezTo>
                  <a:cubicBezTo>
                    <a:pt x="744" y="82"/>
                    <a:pt x="747" y="85"/>
                    <a:pt x="745" y="88"/>
                  </a:cubicBezTo>
                  <a:cubicBezTo>
                    <a:pt x="743" y="92"/>
                    <a:pt x="741" y="90"/>
                    <a:pt x="740" y="86"/>
                  </a:cubicBezTo>
                  <a:cubicBezTo>
                    <a:pt x="735" y="86"/>
                    <a:pt x="732" y="83"/>
                    <a:pt x="728" y="83"/>
                  </a:cubicBezTo>
                  <a:cubicBezTo>
                    <a:pt x="722" y="83"/>
                    <a:pt x="721" y="90"/>
                    <a:pt x="716" y="91"/>
                  </a:cubicBezTo>
                  <a:cubicBezTo>
                    <a:pt x="717" y="86"/>
                    <a:pt x="712" y="85"/>
                    <a:pt x="713" y="81"/>
                  </a:cubicBezTo>
                  <a:cubicBezTo>
                    <a:pt x="713" y="78"/>
                    <a:pt x="718" y="74"/>
                    <a:pt x="720" y="72"/>
                  </a:cubicBezTo>
                  <a:cubicBezTo>
                    <a:pt x="724" y="70"/>
                    <a:pt x="727" y="74"/>
                    <a:pt x="727" y="67"/>
                  </a:cubicBezTo>
                  <a:cubicBezTo>
                    <a:pt x="726" y="59"/>
                    <a:pt x="723" y="65"/>
                    <a:pt x="720" y="67"/>
                  </a:cubicBezTo>
                  <a:cubicBezTo>
                    <a:pt x="711" y="72"/>
                    <a:pt x="708" y="63"/>
                    <a:pt x="701" y="60"/>
                  </a:cubicBezTo>
                  <a:cubicBezTo>
                    <a:pt x="698" y="59"/>
                    <a:pt x="693" y="61"/>
                    <a:pt x="691" y="59"/>
                  </a:cubicBezTo>
                  <a:cubicBezTo>
                    <a:pt x="687" y="57"/>
                    <a:pt x="688" y="51"/>
                    <a:pt x="682" y="51"/>
                  </a:cubicBezTo>
                  <a:cubicBezTo>
                    <a:pt x="681" y="56"/>
                    <a:pt x="677" y="57"/>
                    <a:pt x="673" y="56"/>
                  </a:cubicBezTo>
                  <a:cubicBezTo>
                    <a:pt x="674" y="66"/>
                    <a:pt x="664" y="58"/>
                    <a:pt x="662" y="58"/>
                  </a:cubicBezTo>
                  <a:cubicBezTo>
                    <a:pt x="658" y="57"/>
                    <a:pt x="659" y="61"/>
                    <a:pt x="656" y="59"/>
                  </a:cubicBezTo>
                  <a:cubicBezTo>
                    <a:pt x="654" y="57"/>
                    <a:pt x="652" y="54"/>
                    <a:pt x="652" y="52"/>
                  </a:cubicBezTo>
                  <a:cubicBezTo>
                    <a:pt x="658" y="52"/>
                    <a:pt x="657" y="48"/>
                    <a:pt x="658" y="44"/>
                  </a:cubicBezTo>
                  <a:cubicBezTo>
                    <a:pt x="658" y="42"/>
                    <a:pt x="657" y="40"/>
                    <a:pt x="657" y="38"/>
                  </a:cubicBezTo>
                  <a:cubicBezTo>
                    <a:pt x="657" y="37"/>
                    <a:pt x="660" y="36"/>
                    <a:pt x="659" y="33"/>
                  </a:cubicBezTo>
                  <a:cubicBezTo>
                    <a:pt x="658" y="31"/>
                    <a:pt x="655" y="32"/>
                    <a:pt x="653" y="30"/>
                  </a:cubicBezTo>
                  <a:cubicBezTo>
                    <a:pt x="651" y="28"/>
                    <a:pt x="653" y="21"/>
                    <a:pt x="652" y="18"/>
                  </a:cubicBezTo>
                  <a:cubicBezTo>
                    <a:pt x="651" y="13"/>
                    <a:pt x="647" y="10"/>
                    <a:pt x="646" y="5"/>
                  </a:cubicBezTo>
                  <a:cubicBezTo>
                    <a:pt x="641" y="4"/>
                    <a:pt x="639" y="9"/>
                    <a:pt x="636" y="11"/>
                  </a:cubicBezTo>
                  <a:cubicBezTo>
                    <a:pt x="630" y="13"/>
                    <a:pt x="627" y="11"/>
                    <a:pt x="623" y="8"/>
                  </a:cubicBezTo>
                  <a:cubicBezTo>
                    <a:pt x="618" y="5"/>
                    <a:pt x="617" y="4"/>
                    <a:pt x="611" y="3"/>
                  </a:cubicBezTo>
                  <a:cubicBezTo>
                    <a:pt x="606" y="3"/>
                    <a:pt x="602" y="4"/>
                    <a:pt x="598" y="0"/>
                  </a:cubicBezTo>
                  <a:cubicBezTo>
                    <a:pt x="598" y="2"/>
                    <a:pt x="598" y="5"/>
                    <a:pt x="598" y="7"/>
                  </a:cubicBezTo>
                  <a:cubicBezTo>
                    <a:pt x="592" y="2"/>
                    <a:pt x="591" y="8"/>
                    <a:pt x="587" y="11"/>
                  </a:cubicBezTo>
                  <a:cubicBezTo>
                    <a:pt x="584" y="12"/>
                    <a:pt x="580" y="10"/>
                    <a:pt x="578" y="12"/>
                  </a:cubicBezTo>
                  <a:cubicBezTo>
                    <a:pt x="577" y="14"/>
                    <a:pt x="580" y="17"/>
                    <a:pt x="579" y="19"/>
                  </a:cubicBezTo>
                  <a:cubicBezTo>
                    <a:pt x="577" y="24"/>
                    <a:pt x="571" y="23"/>
                    <a:pt x="566" y="25"/>
                  </a:cubicBezTo>
                  <a:cubicBezTo>
                    <a:pt x="564" y="26"/>
                    <a:pt x="562" y="27"/>
                    <a:pt x="559" y="28"/>
                  </a:cubicBezTo>
                  <a:cubicBezTo>
                    <a:pt x="547" y="30"/>
                    <a:pt x="536" y="35"/>
                    <a:pt x="524" y="36"/>
                  </a:cubicBezTo>
                  <a:cubicBezTo>
                    <a:pt x="522" y="37"/>
                    <a:pt x="519" y="36"/>
                    <a:pt x="517" y="37"/>
                  </a:cubicBezTo>
                  <a:cubicBezTo>
                    <a:pt x="517" y="37"/>
                    <a:pt x="517" y="35"/>
                    <a:pt x="516" y="35"/>
                  </a:cubicBezTo>
                  <a:cubicBezTo>
                    <a:pt x="515" y="35"/>
                    <a:pt x="514" y="37"/>
                    <a:pt x="513" y="37"/>
                  </a:cubicBezTo>
                  <a:cubicBezTo>
                    <a:pt x="510" y="38"/>
                    <a:pt x="506" y="40"/>
                    <a:pt x="503" y="41"/>
                  </a:cubicBezTo>
                  <a:cubicBezTo>
                    <a:pt x="498" y="44"/>
                    <a:pt x="501" y="46"/>
                    <a:pt x="498" y="50"/>
                  </a:cubicBezTo>
                  <a:cubicBezTo>
                    <a:pt x="495" y="53"/>
                    <a:pt x="492" y="50"/>
                    <a:pt x="488" y="49"/>
                  </a:cubicBezTo>
                  <a:cubicBezTo>
                    <a:pt x="480" y="49"/>
                    <a:pt x="472" y="50"/>
                    <a:pt x="466" y="54"/>
                  </a:cubicBezTo>
                  <a:cubicBezTo>
                    <a:pt x="461" y="57"/>
                    <a:pt x="461" y="55"/>
                    <a:pt x="455" y="56"/>
                  </a:cubicBezTo>
                  <a:cubicBezTo>
                    <a:pt x="452" y="56"/>
                    <a:pt x="446" y="57"/>
                    <a:pt x="443" y="59"/>
                  </a:cubicBezTo>
                  <a:cubicBezTo>
                    <a:pt x="442" y="60"/>
                    <a:pt x="443" y="63"/>
                    <a:pt x="441" y="64"/>
                  </a:cubicBezTo>
                  <a:cubicBezTo>
                    <a:pt x="439" y="65"/>
                    <a:pt x="436" y="63"/>
                    <a:pt x="434" y="63"/>
                  </a:cubicBezTo>
                  <a:cubicBezTo>
                    <a:pt x="428" y="64"/>
                    <a:pt x="428" y="66"/>
                    <a:pt x="426" y="71"/>
                  </a:cubicBezTo>
                  <a:cubicBezTo>
                    <a:pt x="423" y="70"/>
                    <a:pt x="422" y="67"/>
                    <a:pt x="422" y="64"/>
                  </a:cubicBezTo>
                  <a:cubicBezTo>
                    <a:pt x="413" y="62"/>
                    <a:pt x="414" y="70"/>
                    <a:pt x="406" y="68"/>
                  </a:cubicBezTo>
                  <a:cubicBezTo>
                    <a:pt x="402" y="67"/>
                    <a:pt x="391" y="58"/>
                    <a:pt x="392" y="70"/>
                  </a:cubicBezTo>
                  <a:cubicBezTo>
                    <a:pt x="391" y="69"/>
                    <a:pt x="388" y="70"/>
                    <a:pt x="387" y="70"/>
                  </a:cubicBezTo>
                  <a:cubicBezTo>
                    <a:pt x="392" y="73"/>
                    <a:pt x="391" y="78"/>
                    <a:pt x="386" y="80"/>
                  </a:cubicBezTo>
                  <a:cubicBezTo>
                    <a:pt x="392" y="83"/>
                    <a:pt x="391" y="87"/>
                    <a:pt x="390" y="94"/>
                  </a:cubicBezTo>
                  <a:cubicBezTo>
                    <a:pt x="389" y="97"/>
                    <a:pt x="389" y="97"/>
                    <a:pt x="390" y="101"/>
                  </a:cubicBezTo>
                  <a:cubicBezTo>
                    <a:pt x="390" y="104"/>
                    <a:pt x="392" y="106"/>
                    <a:pt x="392" y="109"/>
                  </a:cubicBezTo>
                  <a:cubicBezTo>
                    <a:pt x="391" y="116"/>
                    <a:pt x="384" y="117"/>
                    <a:pt x="381" y="121"/>
                  </a:cubicBezTo>
                  <a:cubicBezTo>
                    <a:pt x="376" y="130"/>
                    <a:pt x="384" y="129"/>
                    <a:pt x="386" y="136"/>
                  </a:cubicBezTo>
                  <a:cubicBezTo>
                    <a:pt x="389" y="145"/>
                    <a:pt x="368" y="156"/>
                    <a:pt x="360" y="155"/>
                  </a:cubicBezTo>
                  <a:cubicBezTo>
                    <a:pt x="358" y="163"/>
                    <a:pt x="366" y="160"/>
                    <a:pt x="369" y="163"/>
                  </a:cubicBezTo>
                  <a:cubicBezTo>
                    <a:pt x="374" y="168"/>
                    <a:pt x="367" y="168"/>
                    <a:pt x="375" y="171"/>
                  </a:cubicBezTo>
                  <a:cubicBezTo>
                    <a:pt x="377" y="172"/>
                    <a:pt x="380" y="172"/>
                    <a:pt x="382" y="173"/>
                  </a:cubicBezTo>
                  <a:cubicBezTo>
                    <a:pt x="384" y="174"/>
                    <a:pt x="385" y="176"/>
                    <a:pt x="387" y="177"/>
                  </a:cubicBezTo>
                  <a:cubicBezTo>
                    <a:pt x="391" y="179"/>
                    <a:pt x="398" y="177"/>
                    <a:pt x="401" y="182"/>
                  </a:cubicBezTo>
                  <a:cubicBezTo>
                    <a:pt x="403" y="186"/>
                    <a:pt x="398" y="202"/>
                    <a:pt x="396" y="205"/>
                  </a:cubicBezTo>
                  <a:cubicBezTo>
                    <a:pt x="391" y="211"/>
                    <a:pt x="377" y="215"/>
                    <a:pt x="370" y="212"/>
                  </a:cubicBezTo>
                  <a:cubicBezTo>
                    <a:pt x="365" y="209"/>
                    <a:pt x="362" y="201"/>
                    <a:pt x="357" y="207"/>
                  </a:cubicBezTo>
                  <a:cubicBezTo>
                    <a:pt x="352" y="211"/>
                    <a:pt x="356" y="219"/>
                    <a:pt x="347" y="217"/>
                  </a:cubicBezTo>
                  <a:cubicBezTo>
                    <a:pt x="344" y="216"/>
                    <a:pt x="342" y="213"/>
                    <a:pt x="339" y="212"/>
                  </a:cubicBezTo>
                  <a:cubicBezTo>
                    <a:pt x="336" y="211"/>
                    <a:pt x="333" y="211"/>
                    <a:pt x="330" y="210"/>
                  </a:cubicBezTo>
                  <a:cubicBezTo>
                    <a:pt x="322" y="207"/>
                    <a:pt x="321" y="202"/>
                    <a:pt x="321" y="195"/>
                  </a:cubicBezTo>
                  <a:cubicBezTo>
                    <a:pt x="318" y="195"/>
                    <a:pt x="315" y="193"/>
                    <a:pt x="312" y="193"/>
                  </a:cubicBezTo>
                  <a:cubicBezTo>
                    <a:pt x="308" y="193"/>
                    <a:pt x="305" y="196"/>
                    <a:pt x="300" y="194"/>
                  </a:cubicBezTo>
                  <a:cubicBezTo>
                    <a:pt x="299" y="196"/>
                    <a:pt x="298" y="200"/>
                    <a:pt x="297" y="203"/>
                  </a:cubicBezTo>
                  <a:cubicBezTo>
                    <a:pt x="295" y="203"/>
                    <a:pt x="291" y="203"/>
                    <a:pt x="289" y="202"/>
                  </a:cubicBezTo>
                  <a:cubicBezTo>
                    <a:pt x="287" y="201"/>
                    <a:pt x="288" y="199"/>
                    <a:pt x="287" y="198"/>
                  </a:cubicBezTo>
                  <a:cubicBezTo>
                    <a:pt x="279" y="192"/>
                    <a:pt x="277" y="198"/>
                    <a:pt x="271" y="199"/>
                  </a:cubicBezTo>
                  <a:cubicBezTo>
                    <a:pt x="267" y="199"/>
                    <a:pt x="263" y="193"/>
                    <a:pt x="264" y="200"/>
                  </a:cubicBezTo>
                  <a:cubicBezTo>
                    <a:pt x="256" y="202"/>
                    <a:pt x="258" y="203"/>
                    <a:pt x="254" y="209"/>
                  </a:cubicBezTo>
                  <a:cubicBezTo>
                    <a:pt x="253" y="211"/>
                    <a:pt x="251" y="214"/>
                    <a:pt x="248" y="215"/>
                  </a:cubicBezTo>
                  <a:cubicBezTo>
                    <a:pt x="243" y="217"/>
                    <a:pt x="247" y="217"/>
                    <a:pt x="241" y="215"/>
                  </a:cubicBezTo>
                  <a:cubicBezTo>
                    <a:pt x="232" y="211"/>
                    <a:pt x="223" y="196"/>
                    <a:pt x="213" y="198"/>
                  </a:cubicBezTo>
                  <a:cubicBezTo>
                    <a:pt x="214" y="204"/>
                    <a:pt x="218" y="204"/>
                    <a:pt x="217" y="211"/>
                  </a:cubicBezTo>
                  <a:cubicBezTo>
                    <a:pt x="216" y="216"/>
                    <a:pt x="213" y="223"/>
                    <a:pt x="210" y="215"/>
                  </a:cubicBezTo>
                  <a:cubicBezTo>
                    <a:pt x="209" y="210"/>
                    <a:pt x="214" y="207"/>
                    <a:pt x="212" y="204"/>
                  </a:cubicBezTo>
                  <a:cubicBezTo>
                    <a:pt x="211" y="201"/>
                    <a:pt x="202" y="198"/>
                    <a:pt x="200" y="195"/>
                  </a:cubicBezTo>
                  <a:cubicBezTo>
                    <a:pt x="198" y="193"/>
                    <a:pt x="199" y="191"/>
                    <a:pt x="197" y="190"/>
                  </a:cubicBezTo>
                  <a:cubicBezTo>
                    <a:pt x="196" y="188"/>
                    <a:pt x="192" y="189"/>
                    <a:pt x="190" y="187"/>
                  </a:cubicBezTo>
                  <a:cubicBezTo>
                    <a:pt x="186" y="184"/>
                    <a:pt x="186" y="180"/>
                    <a:pt x="180" y="178"/>
                  </a:cubicBezTo>
                  <a:cubicBezTo>
                    <a:pt x="176" y="177"/>
                    <a:pt x="172" y="180"/>
                    <a:pt x="168" y="179"/>
                  </a:cubicBezTo>
                  <a:cubicBezTo>
                    <a:pt x="165" y="179"/>
                    <a:pt x="165" y="179"/>
                    <a:pt x="162" y="177"/>
                  </a:cubicBezTo>
                  <a:cubicBezTo>
                    <a:pt x="160" y="175"/>
                    <a:pt x="159" y="171"/>
                    <a:pt x="158" y="170"/>
                  </a:cubicBezTo>
                  <a:cubicBezTo>
                    <a:pt x="154" y="167"/>
                    <a:pt x="153" y="168"/>
                    <a:pt x="149" y="169"/>
                  </a:cubicBezTo>
                  <a:cubicBezTo>
                    <a:pt x="147" y="169"/>
                    <a:pt x="146" y="168"/>
                    <a:pt x="144" y="169"/>
                  </a:cubicBezTo>
                  <a:cubicBezTo>
                    <a:pt x="143" y="170"/>
                    <a:pt x="143" y="172"/>
                    <a:pt x="142" y="172"/>
                  </a:cubicBezTo>
                  <a:cubicBezTo>
                    <a:pt x="140" y="174"/>
                    <a:pt x="138" y="174"/>
                    <a:pt x="137" y="175"/>
                  </a:cubicBezTo>
                  <a:cubicBezTo>
                    <a:pt x="136" y="175"/>
                    <a:pt x="127" y="178"/>
                    <a:pt x="127" y="176"/>
                  </a:cubicBezTo>
                  <a:cubicBezTo>
                    <a:pt x="129" y="171"/>
                    <a:pt x="128" y="170"/>
                    <a:pt x="122" y="169"/>
                  </a:cubicBezTo>
                  <a:cubicBezTo>
                    <a:pt x="120" y="169"/>
                    <a:pt x="117" y="168"/>
                    <a:pt x="116" y="168"/>
                  </a:cubicBezTo>
                  <a:cubicBezTo>
                    <a:pt x="112" y="167"/>
                    <a:pt x="114" y="169"/>
                    <a:pt x="112" y="171"/>
                  </a:cubicBezTo>
                  <a:cubicBezTo>
                    <a:pt x="111" y="172"/>
                    <a:pt x="109" y="171"/>
                    <a:pt x="108" y="174"/>
                  </a:cubicBezTo>
                  <a:cubicBezTo>
                    <a:pt x="107" y="177"/>
                    <a:pt x="108" y="177"/>
                    <a:pt x="105" y="179"/>
                  </a:cubicBezTo>
                  <a:cubicBezTo>
                    <a:pt x="102" y="181"/>
                    <a:pt x="101" y="184"/>
                    <a:pt x="99" y="186"/>
                  </a:cubicBezTo>
                  <a:cubicBezTo>
                    <a:pt x="96" y="188"/>
                    <a:pt x="92" y="190"/>
                    <a:pt x="89" y="192"/>
                  </a:cubicBezTo>
                  <a:cubicBezTo>
                    <a:pt x="85" y="194"/>
                    <a:pt x="83" y="192"/>
                    <a:pt x="80" y="194"/>
                  </a:cubicBezTo>
                  <a:cubicBezTo>
                    <a:pt x="74" y="196"/>
                    <a:pt x="77" y="203"/>
                    <a:pt x="73" y="207"/>
                  </a:cubicBezTo>
                  <a:cubicBezTo>
                    <a:pt x="70" y="209"/>
                    <a:pt x="58" y="215"/>
                    <a:pt x="55" y="213"/>
                  </a:cubicBezTo>
                  <a:cubicBezTo>
                    <a:pt x="55" y="219"/>
                    <a:pt x="58" y="227"/>
                    <a:pt x="59" y="233"/>
                  </a:cubicBezTo>
                  <a:cubicBezTo>
                    <a:pt x="60" y="236"/>
                    <a:pt x="62" y="240"/>
                    <a:pt x="60" y="242"/>
                  </a:cubicBezTo>
                  <a:cubicBezTo>
                    <a:pt x="58" y="245"/>
                    <a:pt x="50" y="247"/>
                    <a:pt x="47" y="245"/>
                  </a:cubicBezTo>
                  <a:cubicBezTo>
                    <a:pt x="45" y="243"/>
                    <a:pt x="42" y="235"/>
                    <a:pt x="41" y="233"/>
                  </a:cubicBezTo>
                  <a:cubicBezTo>
                    <a:pt x="38" y="228"/>
                    <a:pt x="37" y="228"/>
                    <a:pt x="32" y="226"/>
                  </a:cubicBezTo>
                  <a:cubicBezTo>
                    <a:pt x="27" y="223"/>
                    <a:pt x="27" y="221"/>
                    <a:pt x="24" y="228"/>
                  </a:cubicBezTo>
                  <a:cubicBezTo>
                    <a:pt x="22" y="232"/>
                    <a:pt x="22" y="237"/>
                    <a:pt x="19" y="241"/>
                  </a:cubicBezTo>
                  <a:cubicBezTo>
                    <a:pt x="17" y="245"/>
                    <a:pt x="12" y="247"/>
                    <a:pt x="10" y="251"/>
                  </a:cubicBezTo>
                  <a:cubicBezTo>
                    <a:pt x="7" y="257"/>
                    <a:pt x="6" y="262"/>
                    <a:pt x="8" y="268"/>
                  </a:cubicBezTo>
                  <a:cubicBezTo>
                    <a:pt x="11" y="274"/>
                    <a:pt x="16" y="275"/>
                    <a:pt x="11" y="284"/>
                  </a:cubicBezTo>
                  <a:cubicBezTo>
                    <a:pt x="7" y="290"/>
                    <a:pt x="0" y="292"/>
                    <a:pt x="0" y="301"/>
                  </a:cubicBezTo>
                  <a:cubicBezTo>
                    <a:pt x="4" y="302"/>
                    <a:pt x="11" y="304"/>
                    <a:pt x="13" y="307"/>
                  </a:cubicBezTo>
                  <a:cubicBezTo>
                    <a:pt x="14" y="308"/>
                    <a:pt x="18" y="316"/>
                    <a:pt x="19" y="318"/>
                  </a:cubicBezTo>
                  <a:cubicBezTo>
                    <a:pt x="19" y="324"/>
                    <a:pt x="10" y="334"/>
                    <a:pt x="24" y="333"/>
                  </a:cubicBezTo>
                  <a:cubicBezTo>
                    <a:pt x="24" y="332"/>
                    <a:pt x="25" y="330"/>
                    <a:pt x="25" y="329"/>
                  </a:cubicBezTo>
                  <a:cubicBezTo>
                    <a:pt x="28" y="327"/>
                    <a:pt x="39" y="330"/>
                    <a:pt x="42" y="332"/>
                  </a:cubicBezTo>
                  <a:cubicBezTo>
                    <a:pt x="46" y="334"/>
                    <a:pt x="49" y="341"/>
                    <a:pt x="51" y="344"/>
                  </a:cubicBezTo>
                  <a:cubicBezTo>
                    <a:pt x="54" y="349"/>
                    <a:pt x="55" y="354"/>
                    <a:pt x="57" y="359"/>
                  </a:cubicBezTo>
                  <a:cubicBezTo>
                    <a:pt x="60" y="363"/>
                    <a:pt x="66" y="366"/>
                    <a:pt x="64" y="372"/>
                  </a:cubicBezTo>
                  <a:cubicBezTo>
                    <a:pt x="60" y="372"/>
                    <a:pt x="56" y="370"/>
                    <a:pt x="52" y="370"/>
                  </a:cubicBezTo>
                  <a:cubicBezTo>
                    <a:pt x="55" y="379"/>
                    <a:pt x="66" y="382"/>
                    <a:pt x="72" y="387"/>
                  </a:cubicBezTo>
                  <a:cubicBezTo>
                    <a:pt x="74" y="389"/>
                    <a:pt x="76" y="392"/>
                    <a:pt x="77" y="394"/>
                  </a:cubicBezTo>
                  <a:cubicBezTo>
                    <a:pt x="80" y="392"/>
                    <a:pt x="82" y="390"/>
                    <a:pt x="86" y="391"/>
                  </a:cubicBezTo>
                  <a:cubicBezTo>
                    <a:pt x="86" y="384"/>
                    <a:pt x="93" y="384"/>
                    <a:pt x="95" y="380"/>
                  </a:cubicBezTo>
                  <a:cubicBezTo>
                    <a:pt x="100" y="373"/>
                    <a:pt x="100" y="369"/>
                    <a:pt x="106" y="365"/>
                  </a:cubicBezTo>
                  <a:cubicBezTo>
                    <a:pt x="111" y="362"/>
                    <a:pt x="116" y="361"/>
                    <a:pt x="121" y="360"/>
                  </a:cubicBezTo>
                  <a:cubicBezTo>
                    <a:pt x="128" y="357"/>
                    <a:pt x="130" y="358"/>
                    <a:pt x="137" y="358"/>
                  </a:cubicBezTo>
                  <a:cubicBezTo>
                    <a:pt x="136" y="366"/>
                    <a:pt x="158" y="361"/>
                    <a:pt x="163" y="362"/>
                  </a:cubicBezTo>
                  <a:cubicBezTo>
                    <a:pt x="168" y="362"/>
                    <a:pt x="171" y="363"/>
                    <a:pt x="174" y="367"/>
                  </a:cubicBezTo>
                  <a:cubicBezTo>
                    <a:pt x="176" y="370"/>
                    <a:pt x="179" y="375"/>
                    <a:pt x="179" y="378"/>
                  </a:cubicBezTo>
                  <a:cubicBezTo>
                    <a:pt x="188" y="378"/>
                    <a:pt x="178" y="400"/>
                    <a:pt x="175" y="404"/>
                  </a:cubicBezTo>
                  <a:cubicBezTo>
                    <a:pt x="178" y="406"/>
                    <a:pt x="181" y="406"/>
                    <a:pt x="185" y="406"/>
                  </a:cubicBezTo>
                  <a:cubicBezTo>
                    <a:pt x="184" y="413"/>
                    <a:pt x="189" y="424"/>
                    <a:pt x="196" y="418"/>
                  </a:cubicBezTo>
                  <a:cubicBezTo>
                    <a:pt x="198" y="416"/>
                    <a:pt x="197" y="411"/>
                    <a:pt x="200" y="409"/>
                  </a:cubicBezTo>
                  <a:cubicBezTo>
                    <a:pt x="206" y="405"/>
                    <a:pt x="207" y="413"/>
                    <a:pt x="210" y="417"/>
                  </a:cubicBezTo>
                  <a:cubicBezTo>
                    <a:pt x="213" y="420"/>
                    <a:pt x="221" y="423"/>
                    <a:pt x="222" y="429"/>
                  </a:cubicBezTo>
                  <a:cubicBezTo>
                    <a:pt x="222" y="430"/>
                    <a:pt x="216" y="436"/>
                    <a:pt x="214" y="437"/>
                  </a:cubicBezTo>
                  <a:cubicBezTo>
                    <a:pt x="210" y="439"/>
                    <a:pt x="206" y="436"/>
                    <a:pt x="202" y="436"/>
                  </a:cubicBezTo>
                  <a:cubicBezTo>
                    <a:pt x="200" y="436"/>
                    <a:pt x="189" y="443"/>
                    <a:pt x="187" y="446"/>
                  </a:cubicBezTo>
                  <a:cubicBezTo>
                    <a:pt x="186" y="448"/>
                    <a:pt x="186" y="451"/>
                    <a:pt x="184" y="453"/>
                  </a:cubicBezTo>
                  <a:cubicBezTo>
                    <a:pt x="182" y="458"/>
                    <a:pt x="175" y="464"/>
                    <a:pt x="179" y="455"/>
                  </a:cubicBezTo>
                  <a:cubicBezTo>
                    <a:pt x="180" y="450"/>
                    <a:pt x="184" y="442"/>
                    <a:pt x="188" y="438"/>
                  </a:cubicBezTo>
                  <a:cubicBezTo>
                    <a:pt x="190" y="435"/>
                    <a:pt x="200" y="433"/>
                    <a:pt x="199" y="427"/>
                  </a:cubicBezTo>
                  <a:cubicBezTo>
                    <a:pt x="195" y="429"/>
                    <a:pt x="193" y="426"/>
                    <a:pt x="189" y="426"/>
                  </a:cubicBezTo>
                  <a:cubicBezTo>
                    <a:pt x="184" y="425"/>
                    <a:pt x="183" y="428"/>
                    <a:pt x="178" y="430"/>
                  </a:cubicBezTo>
                  <a:cubicBezTo>
                    <a:pt x="174" y="431"/>
                    <a:pt x="172" y="430"/>
                    <a:pt x="167" y="428"/>
                  </a:cubicBezTo>
                  <a:cubicBezTo>
                    <a:pt x="164" y="426"/>
                    <a:pt x="160" y="426"/>
                    <a:pt x="156" y="425"/>
                  </a:cubicBezTo>
                  <a:cubicBezTo>
                    <a:pt x="147" y="422"/>
                    <a:pt x="142" y="420"/>
                    <a:pt x="133" y="424"/>
                  </a:cubicBezTo>
                  <a:cubicBezTo>
                    <a:pt x="130" y="425"/>
                    <a:pt x="129" y="427"/>
                    <a:pt x="126" y="430"/>
                  </a:cubicBezTo>
                  <a:cubicBezTo>
                    <a:pt x="125" y="433"/>
                    <a:pt x="121" y="436"/>
                    <a:pt x="120" y="439"/>
                  </a:cubicBezTo>
                  <a:cubicBezTo>
                    <a:pt x="120" y="441"/>
                    <a:pt x="118" y="440"/>
                    <a:pt x="118" y="443"/>
                  </a:cubicBezTo>
                  <a:cubicBezTo>
                    <a:pt x="126" y="443"/>
                    <a:pt x="127" y="449"/>
                    <a:pt x="127" y="455"/>
                  </a:cubicBezTo>
                  <a:cubicBezTo>
                    <a:pt x="123" y="456"/>
                    <a:pt x="118" y="458"/>
                    <a:pt x="117" y="452"/>
                  </a:cubicBezTo>
                  <a:cubicBezTo>
                    <a:pt x="116" y="446"/>
                    <a:pt x="85" y="455"/>
                    <a:pt x="103" y="464"/>
                  </a:cubicBezTo>
                  <a:cubicBezTo>
                    <a:pt x="107" y="466"/>
                    <a:pt x="111" y="466"/>
                    <a:pt x="114" y="470"/>
                  </a:cubicBezTo>
                  <a:cubicBezTo>
                    <a:pt x="118" y="475"/>
                    <a:pt x="119" y="483"/>
                    <a:pt x="123" y="489"/>
                  </a:cubicBezTo>
                  <a:cubicBezTo>
                    <a:pt x="127" y="495"/>
                    <a:pt x="126" y="498"/>
                    <a:pt x="126" y="506"/>
                  </a:cubicBezTo>
                  <a:cubicBezTo>
                    <a:pt x="126" y="505"/>
                    <a:pt x="137" y="507"/>
                    <a:pt x="138" y="508"/>
                  </a:cubicBezTo>
                  <a:cubicBezTo>
                    <a:pt x="141" y="511"/>
                    <a:pt x="141" y="515"/>
                    <a:pt x="144" y="517"/>
                  </a:cubicBezTo>
                  <a:cubicBezTo>
                    <a:pt x="151" y="521"/>
                    <a:pt x="160" y="515"/>
                    <a:pt x="165" y="523"/>
                  </a:cubicBezTo>
                  <a:cubicBezTo>
                    <a:pt x="165" y="523"/>
                    <a:pt x="163" y="523"/>
                    <a:pt x="163" y="523"/>
                  </a:cubicBezTo>
                  <a:cubicBezTo>
                    <a:pt x="164" y="529"/>
                    <a:pt x="163" y="533"/>
                    <a:pt x="160" y="538"/>
                  </a:cubicBezTo>
                  <a:cubicBezTo>
                    <a:pt x="158" y="544"/>
                    <a:pt x="159" y="548"/>
                    <a:pt x="160" y="554"/>
                  </a:cubicBezTo>
                  <a:cubicBezTo>
                    <a:pt x="170" y="542"/>
                    <a:pt x="191" y="531"/>
                    <a:pt x="206" y="537"/>
                  </a:cubicBezTo>
                  <a:cubicBezTo>
                    <a:pt x="212" y="540"/>
                    <a:pt x="222" y="546"/>
                    <a:pt x="226" y="551"/>
                  </a:cubicBezTo>
                  <a:cubicBezTo>
                    <a:pt x="229" y="557"/>
                    <a:pt x="229" y="564"/>
                    <a:pt x="235" y="569"/>
                  </a:cubicBezTo>
                  <a:cubicBezTo>
                    <a:pt x="240" y="574"/>
                    <a:pt x="245" y="572"/>
                    <a:pt x="251" y="571"/>
                  </a:cubicBezTo>
                  <a:cubicBezTo>
                    <a:pt x="251" y="437"/>
                    <a:pt x="251" y="437"/>
                    <a:pt x="251" y="437"/>
                  </a:cubicBezTo>
                  <a:cubicBezTo>
                    <a:pt x="321" y="415"/>
                    <a:pt x="321" y="415"/>
                    <a:pt x="321" y="415"/>
                  </a:cubicBezTo>
                  <a:cubicBezTo>
                    <a:pt x="384" y="458"/>
                    <a:pt x="384" y="458"/>
                    <a:pt x="384" y="458"/>
                  </a:cubicBezTo>
                  <a:cubicBezTo>
                    <a:pt x="384" y="458"/>
                    <a:pt x="387" y="462"/>
                    <a:pt x="388" y="464"/>
                  </a:cubicBezTo>
                  <a:cubicBezTo>
                    <a:pt x="390" y="467"/>
                    <a:pt x="413" y="495"/>
                    <a:pt x="413" y="495"/>
                  </a:cubicBezTo>
                  <a:cubicBezTo>
                    <a:pt x="413" y="495"/>
                    <a:pt x="440" y="489"/>
                    <a:pt x="449" y="489"/>
                  </a:cubicBezTo>
                  <a:cubicBezTo>
                    <a:pt x="457" y="489"/>
                    <a:pt x="478" y="491"/>
                    <a:pt x="478" y="491"/>
                  </a:cubicBezTo>
                  <a:cubicBezTo>
                    <a:pt x="480" y="490"/>
                    <a:pt x="485" y="487"/>
                    <a:pt x="488" y="487"/>
                  </a:cubicBezTo>
                  <a:cubicBezTo>
                    <a:pt x="494" y="486"/>
                    <a:pt x="494" y="492"/>
                    <a:pt x="499" y="496"/>
                  </a:cubicBezTo>
                  <a:cubicBezTo>
                    <a:pt x="502" y="498"/>
                    <a:pt x="505" y="499"/>
                    <a:pt x="508" y="502"/>
                  </a:cubicBezTo>
                  <a:cubicBezTo>
                    <a:pt x="515" y="509"/>
                    <a:pt x="509" y="514"/>
                    <a:pt x="522" y="514"/>
                  </a:cubicBezTo>
                  <a:cubicBezTo>
                    <a:pt x="521" y="525"/>
                    <a:pt x="518" y="536"/>
                    <a:pt x="519" y="548"/>
                  </a:cubicBezTo>
                  <a:cubicBezTo>
                    <a:pt x="538" y="543"/>
                    <a:pt x="534" y="556"/>
                    <a:pt x="536" y="570"/>
                  </a:cubicBezTo>
                  <a:cubicBezTo>
                    <a:pt x="541" y="591"/>
                    <a:pt x="569" y="566"/>
                    <a:pt x="574" y="582"/>
                  </a:cubicBezTo>
                  <a:cubicBezTo>
                    <a:pt x="576" y="588"/>
                    <a:pt x="573" y="591"/>
                    <a:pt x="578" y="596"/>
                  </a:cubicBezTo>
                  <a:cubicBezTo>
                    <a:pt x="591" y="606"/>
                    <a:pt x="588" y="588"/>
                    <a:pt x="591" y="583"/>
                  </a:cubicBezTo>
                  <a:cubicBezTo>
                    <a:pt x="594" y="578"/>
                    <a:pt x="599" y="576"/>
                    <a:pt x="603" y="572"/>
                  </a:cubicBezTo>
                  <a:cubicBezTo>
                    <a:pt x="607" y="567"/>
                    <a:pt x="605" y="567"/>
                    <a:pt x="612" y="564"/>
                  </a:cubicBezTo>
                  <a:cubicBezTo>
                    <a:pt x="620" y="560"/>
                    <a:pt x="625" y="553"/>
                    <a:pt x="632" y="548"/>
                  </a:cubicBezTo>
                  <a:cubicBezTo>
                    <a:pt x="635" y="546"/>
                    <a:pt x="643" y="540"/>
                    <a:pt x="650" y="538"/>
                  </a:cubicBezTo>
                  <a:cubicBezTo>
                    <a:pt x="652" y="534"/>
                    <a:pt x="654" y="528"/>
                    <a:pt x="657" y="524"/>
                  </a:cubicBezTo>
                  <a:cubicBezTo>
                    <a:pt x="663" y="518"/>
                    <a:pt x="669" y="519"/>
                    <a:pt x="677" y="520"/>
                  </a:cubicBezTo>
                  <a:cubicBezTo>
                    <a:pt x="684" y="521"/>
                    <a:pt x="690" y="524"/>
                    <a:pt x="698" y="524"/>
                  </a:cubicBezTo>
                  <a:cubicBezTo>
                    <a:pt x="705" y="525"/>
                    <a:pt x="712" y="528"/>
                    <a:pt x="717" y="532"/>
                  </a:cubicBezTo>
                  <a:cubicBezTo>
                    <a:pt x="719" y="528"/>
                    <a:pt x="716" y="524"/>
                    <a:pt x="717" y="520"/>
                  </a:cubicBezTo>
                  <a:cubicBezTo>
                    <a:pt x="718" y="518"/>
                    <a:pt x="722" y="510"/>
                    <a:pt x="724" y="509"/>
                  </a:cubicBezTo>
                  <a:cubicBezTo>
                    <a:pt x="726" y="508"/>
                    <a:pt x="733" y="504"/>
                    <a:pt x="735" y="504"/>
                  </a:cubicBezTo>
                  <a:cubicBezTo>
                    <a:pt x="739" y="503"/>
                    <a:pt x="744" y="506"/>
                    <a:pt x="747" y="508"/>
                  </a:cubicBezTo>
                  <a:cubicBezTo>
                    <a:pt x="756" y="513"/>
                    <a:pt x="762" y="517"/>
                    <a:pt x="773" y="518"/>
                  </a:cubicBezTo>
                  <a:cubicBezTo>
                    <a:pt x="779" y="518"/>
                    <a:pt x="778" y="515"/>
                    <a:pt x="782" y="514"/>
                  </a:cubicBezTo>
                  <a:cubicBezTo>
                    <a:pt x="786" y="513"/>
                    <a:pt x="792" y="514"/>
                    <a:pt x="796" y="514"/>
                  </a:cubicBezTo>
                  <a:cubicBezTo>
                    <a:pt x="803" y="514"/>
                    <a:pt x="811" y="512"/>
                    <a:pt x="818" y="513"/>
                  </a:cubicBezTo>
                  <a:cubicBezTo>
                    <a:pt x="822" y="514"/>
                    <a:pt x="826" y="514"/>
                    <a:pt x="831" y="515"/>
                  </a:cubicBezTo>
                  <a:cubicBezTo>
                    <a:pt x="836" y="515"/>
                    <a:pt x="841" y="515"/>
                    <a:pt x="846" y="515"/>
                  </a:cubicBezTo>
                  <a:cubicBezTo>
                    <a:pt x="852" y="515"/>
                    <a:pt x="853" y="517"/>
                    <a:pt x="859" y="519"/>
                  </a:cubicBezTo>
                  <a:cubicBezTo>
                    <a:pt x="862" y="521"/>
                    <a:pt x="868" y="520"/>
                    <a:pt x="871" y="522"/>
                  </a:cubicBezTo>
                  <a:cubicBezTo>
                    <a:pt x="874" y="525"/>
                    <a:pt x="874" y="529"/>
                    <a:pt x="879" y="531"/>
                  </a:cubicBezTo>
                  <a:cubicBezTo>
                    <a:pt x="882" y="532"/>
                    <a:pt x="886" y="530"/>
                    <a:pt x="889" y="532"/>
                  </a:cubicBezTo>
                  <a:cubicBezTo>
                    <a:pt x="894" y="533"/>
                    <a:pt x="897" y="538"/>
                    <a:pt x="899" y="543"/>
                  </a:cubicBezTo>
                  <a:cubicBezTo>
                    <a:pt x="899" y="542"/>
                    <a:pt x="900" y="542"/>
                    <a:pt x="900" y="541"/>
                  </a:cubicBezTo>
                  <a:cubicBezTo>
                    <a:pt x="902" y="534"/>
                    <a:pt x="891" y="514"/>
                    <a:pt x="906" y="515"/>
                  </a:cubicBezTo>
                  <a:cubicBezTo>
                    <a:pt x="906" y="513"/>
                    <a:pt x="905" y="511"/>
                    <a:pt x="903" y="509"/>
                  </a:cubicBezTo>
                  <a:cubicBezTo>
                    <a:pt x="906" y="508"/>
                    <a:pt x="910" y="508"/>
                    <a:pt x="912" y="506"/>
                  </a:cubicBezTo>
                  <a:cubicBezTo>
                    <a:pt x="916" y="501"/>
                    <a:pt x="912" y="504"/>
                    <a:pt x="912" y="499"/>
                  </a:cubicBezTo>
                  <a:cubicBezTo>
                    <a:pt x="911" y="491"/>
                    <a:pt x="911" y="487"/>
                    <a:pt x="908" y="480"/>
                  </a:cubicBezTo>
                  <a:cubicBezTo>
                    <a:pt x="902" y="467"/>
                    <a:pt x="905" y="458"/>
                    <a:pt x="905" y="445"/>
                  </a:cubicBezTo>
                  <a:cubicBezTo>
                    <a:pt x="902" y="444"/>
                    <a:pt x="891" y="445"/>
                    <a:pt x="890" y="442"/>
                  </a:cubicBezTo>
                  <a:cubicBezTo>
                    <a:pt x="888" y="438"/>
                    <a:pt x="900" y="435"/>
                    <a:pt x="904" y="434"/>
                  </a:cubicBezTo>
                  <a:cubicBezTo>
                    <a:pt x="914" y="431"/>
                    <a:pt x="928" y="430"/>
                    <a:pt x="938" y="425"/>
                  </a:cubicBezTo>
                  <a:cubicBezTo>
                    <a:pt x="937" y="435"/>
                    <a:pt x="949" y="429"/>
                    <a:pt x="953" y="430"/>
                  </a:cubicBezTo>
                  <a:cubicBezTo>
                    <a:pt x="958" y="430"/>
                    <a:pt x="966" y="435"/>
                    <a:pt x="964" y="425"/>
                  </a:cubicBezTo>
                  <a:cubicBezTo>
                    <a:pt x="963" y="418"/>
                    <a:pt x="956" y="421"/>
                    <a:pt x="954" y="415"/>
                  </a:cubicBezTo>
                  <a:cubicBezTo>
                    <a:pt x="954" y="411"/>
                    <a:pt x="957" y="405"/>
                    <a:pt x="958" y="401"/>
                  </a:cubicBezTo>
                  <a:cubicBezTo>
                    <a:pt x="961" y="392"/>
                    <a:pt x="966" y="383"/>
                    <a:pt x="969" y="373"/>
                  </a:cubicBezTo>
                  <a:cubicBezTo>
                    <a:pt x="971" y="369"/>
                    <a:pt x="971" y="364"/>
                    <a:pt x="973" y="359"/>
                  </a:cubicBezTo>
                  <a:cubicBezTo>
                    <a:pt x="976" y="351"/>
                    <a:pt x="975" y="353"/>
                    <a:pt x="982" y="356"/>
                  </a:cubicBezTo>
                  <a:cubicBezTo>
                    <a:pt x="991" y="360"/>
                    <a:pt x="1003" y="362"/>
                    <a:pt x="1013" y="362"/>
                  </a:cubicBezTo>
                  <a:cubicBezTo>
                    <a:pt x="1023" y="363"/>
                    <a:pt x="1032" y="361"/>
                    <a:pt x="1039" y="355"/>
                  </a:cubicBezTo>
                  <a:cubicBezTo>
                    <a:pt x="1050" y="345"/>
                    <a:pt x="1038" y="324"/>
                    <a:pt x="1043" y="311"/>
                  </a:cubicBezTo>
                  <a:cubicBezTo>
                    <a:pt x="1047" y="302"/>
                    <a:pt x="1055" y="305"/>
                    <a:pt x="1064" y="300"/>
                  </a:cubicBezTo>
                  <a:cubicBezTo>
                    <a:pt x="1074" y="294"/>
                    <a:pt x="1070" y="290"/>
                    <a:pt x="1074" y="281"/>
                  </a:cubicBezTo>
                  <a:cubicBezTo>
                    <a:pt x="1076" y="276"/>
                    <a:pt x="1081" y="275"/>
                    <a:pt x="1086" y="273"/>
                  </a:cubicBezTo>
                  <a:cubicBezTo>
                    <a:pt x="1085" y="273"/>
                    <a:pt x="1085" y="272"/>
                    <a:pt x="1084" y="272"/>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1" name="Freeform 536"/>
            <p:cNvSpPr>
              <a:spLocks/>
            </p:cNvSpPr>
            <p:nvPr/>
          </p:nvSpPr>
          <p:spPr bwMode="auto">
            <a:xfrm>
              <a:off x="-6027737" y="5610225"/>
              <a:ext cx="58738" cy="96838"/>
            </a:xfrm>
            <a:custGeom>
              <a:avLst/>
              <a:gdLst>
                <a:gd name="T0" fmla="*/ 11 w 16"/>
                <a:gd name="T1" fmla="*/ 26 h 26"/>
                <a:gd name="T2" fmla="*/ 14 w 16"/>
                <a:gd name="T3" fmla="*/ 0 h 26"/>
                <a:gd name="T4" fmla="*/ 0 w 16"/>
                <a:gd name="T5" fmla="*/ 13 h 26"/>
                <a:gd name="T6" fmla="*/ 11 w 16"/>
                <a:gd name="T7" fmla="*/ 26 h 26"/>
              </a:gdLst>
              <a:ahLst/>
              <a:cxnLst>
                <a:cxn ang="0">
                  <a:pos x="T0" y="T1"/>
                </a:cxn>
                <a:cxn ang="0">
                  <a:pos x="T2" y="T3"/>
                </a:cxn>
                <a:cxn ang="0">
                  <a:pos x="T4" y="T5"/>
                </a:cxn>
                <a:cxn ang="0">
                  <a:pos x="T6" y="T7"/>
                </a:cxn>
              </a:cxnLst>
              <a:rect l="0" t="0" r="r" b="b"/>
              <a:pathLst>
                <a:path w="16" h="26">
                  <a:moveTo>
                    <a:pt x="11" y="26"/>
                  </a:moveTo>
                  <a:cubicBezTo>
                    <a:pt x="13" y="16"/>
                    <a:pt x="16" y="6"/>
                    <a:pt x="14" y="0"/>
                  </a:cubicBezTo>
                  <a:cubicBezTo>
                    <a:pt x="8" y="3"/>
                    <a:pt x="4" y="8"/>
                    <a:pt x="0" y="13"/>
                  </a:cubicBezTo>
                  <a:cubicBezTo>
                    <a:pt x="5" y="17"/>
                    <a:pt x="7" y="23"/>
                    <a:pt x="11" y="2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2" name="Freeform 537"/>
            <p:cNvSpPr>
              <a:spLocks/>
            </p:cNvSpPr>
            <p:nvPr/>
          </p:nvSpPr>
          <p:spPr bwMode="auto">
            <a:xfrm>
              <a:off x="-6572250" y="5632450"/>
              <a:ext cx="127000" cy="212725"/>
            </a:xfrm>
            <a:custGeom>
              <a:avLst/>
              <a:gdLst>
                <a:gd name="T0" fmla="*/ 34 w 34"/>
                <a:gd name="T1" fmla="*/ 53 h 57"/>
                <a:gd name="T2" fmla="*/ 29 w 34"/>
                <a:gd name="T3" fmla="*/ 42 h 57"/>
                <a:gd name="T4" fmla="*/ 22 w 34"/>
                <a:gd name="T5" fmla="*/ 4 h 57"/>
                <a:gd name="T6" fmla="*/ 1 w 34"/>
                <a:gd name="T7" fmla="*/ 25 h 57"/>
                <a:gd name="T8" fmla="*/ 0 w 34"/>
                <a:gd name="T9" fmla="*/ 25 h 57"/>
                <a:gd name="T10" fmla="*/ 10 w 34"/>
                <a:gd name="T11" fmla="*/ 53 h 57"/>
                <a:gd name="T12" fmla="*/ 34 w 34"/>
                <a:gd name="T13" fmla="*/ 53 h 57"/>
              </a:gdLst>
              <a:ahLst/>
              <a:cxnLst>
                <a:cxn ang="0">
                  <a:pos x="T0" y="T1"/>
                </a:cxn>
                <a:cxn ang="0">
                  <a:pos x="T2" y="T3"/>
                </a:cxn>
                <a:cxn ang="0">
                  <a:pos x="T4" y="T5"/>
                </a:cxn>
                <a:cxn ang="0">
                  <a:pos x="T6" y="T7"/>
                </a:cxn>
                <a:cxn ang="0">
                  <a:pos x="T8" y="T9"/>
                </a:cxn>
                <a:cxn ang="0">
                  <a:pos x="T10" y="T11"/>
                </a:cxn>
                <a:cxn ang="0">
                  <a:pos x="T12" y="T13"/>
                </a:cxn>
              </a:cxnLst>
              <a:rect l="0" t="0" r="r" b="b"/>
              <a:pathLst>
                <a:path w="34" h="57">
                  <a:moveTo>
                    <a:pt x="34" y="53"/>
                  </a:moveTo>
                  <a:cubicBezTo>
                    <a:pt x="31" y="50"/>
                    <a:pt x="30" y="47"/>
                    <a:pt x="29" y="42"/>
                  </a:cubicBezTo>
                  <a:cubicBezTo>
                    <a:pt x="29" y="40"/>
                    <a:pt x="29" y="0"/>
                    <a:pt x="22" y="4"/>
                  </a:cubicBezTo>
                  <a:cubicBezTo>
                    <a:pt x="15" y="7"/>
                    <a:pt x="6" y="20"/>
                    <a:pt x="1" y="25"/>
                  </a:cubicBezTo>
                  <a:cubicBezTo>
                    <a:pt x="1" y="25"/>
                    <a:pt x="0" y="25"/>
                    <a:pt x="0" y="25"/>
                  </a:cubicBezTo>
                  <a:cubicBezTo>
                    <a:pt x="0" y="34"/>
                    <a:pt x="5" y="48"/>
                    <a:pt x="10" y="53"/>
                  </a:cubicBezTo>
                  <a:cubicBezTo>
                    <a:pt x="15" y="57"/>
                    <a:pt x="25" y="56"/>
                    <a:pt x="34" y="5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3" name="Freeform 538"/>
            <p:cNvSpPr>
              <a:spLocks/>
            </p:cNvSpPr>
            <p:nvPr/>
          </p:nvSpPr>
          <p:spPr bwMode="auto">
            <a:xfrm>
              <a:off x="-7351712" y="6419850"/>
              <a:ext cx="1041400" cy="671513"/>
            </a:xfrm>
            <a:custGeom>
              <a:avLst/>
              <a:gdLst>
                <a:gd name="T0" fmla="*/ 248 w 278"/>
                <a:gd name="T1" fmla="*/ 0 h 179"/>
                <a:gd name="T2" fmla="*/ 160 w 278"/>
                <a:gd name="T3" fmla="*/ 15 h 179"/>
                <a:gd name="T4" fmla="*/ 134 w 278"/>
                <a:gd name="T5" fmla="*/ 37 h 179"/>
                <a:gd name="T6" fmla="*/ 120 w 278"/>
                <a:gd name="T7" fmla="*/ 56 h 179"/>
                <a:gd name="T8" fmla="*/ 101 w 278"/>
                <a:gd name="T9" fmla="*/ 48 h 179"/>
                <a:gd name="T10" fmla="*/ 60 w 278"/>
                <a:gd name="T11" fmla="*/ 43 h 179"/>
                <a:gd name="T12" fmla="*/ 24 w 278"/>
                <a:gd name="T13" fmla="*/ 40 h 179"/>
                <a:gd name="T14" fmla="*/ 13 w 278"/>
                <a:gd name="T15" fmla="*/ 61 h 179"/>
                <a:gd name="T16" fmla="*/ 0 w 278"/>
                <a:gd name="T17" fmla="*/ 73 h 179"/>
                <a:gd name="T18" fmla="*/ 8 w 278"/>
                <a:gd name="T19" fmla="*/ 125 h 179"/>
                <a:gd name="T20" fmla="*/ 40 w 278"/>
                <a:gd name="T21" fmla="*/ 174 h 179"/>
                <a:gd name="T22" fmla="*/ 51 w 278"/>
                <a:gd name="T23" fmla="*/ 167 h 179"/>
                <a:gd name="T24" fmla="*/ 63 w 278"/>
                <a:gd name="T25" fmla="*/ 166 h 179"/>
                <a:gd name="T26" fmla="*/ 88 w 278"/>
                <a:gd name="T27" fmla="*/ 153 h 179"/>
                <a:gd name="T28" fmla="*/ 112 w 278"/>
                <a:gd name="T29" fmla="*/ 153 h 179"/>
                <a:gd name="T30" fmla="*/ 139 w 278"/>
                <a:gd name="T31" fmla="*/ 140 h 179"/>
                <a:gd name="T32" fmla="*/ 159 w 278"/>
                <a:gd name="T33" fmla="*/ 136 h 179"/>
                <a:gd name="T34" fmla="*/ 171 w 278"/>
                <a:gd name="T35" fmla="*/ 128 h 179"/>
                <a:gd name="T36" fmla="*/ 176 w 278"/>
                <a:gd name="T37" fmla="*/ 118 h 179"/>
                <a:gd name="T38" fmla="*/ 201 w 278"/>
                <a:gd name="T39" fmla="*/ 112 h 179"/>
                <a:gd name="T40" fmla="*/ 228 w 278"/>
                <a:gd name="T41" fmla="*/ 105 h 179"/>
                <a:gd name="T42" fmla="*/ 251 w 278"/>
                <a:gd name="T43" fmla="*/ 97 h 179"/>
                <a:gd name="T44" fmla="*/ 256 w 278"/>
                <a:gd name="T45" fmla="*/ 78 h 179"/>
                <a:gd name="T46" fmla="*/ 278 w 278"/>
                <a:gd name="T47" fmla="*/ 65 h 179"/>
                <a:gd name="T48" fmla="*/ 260 w 278"/>
                <a:gd name="T49" fmla="*/ 31 h 179"/>
                <a:gd name="T50" fmla="*/ 248 w 278"/>
                <a:gd name="T5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179">
                  <a:moveTo>
                    <a:pt x="248" y="0"/>
                  </a:moveTo>
                  <a:cubicBezTo>
                    <a:pt x="219" y="6"/>
                    <a:pt x="186" y="2"/>
                    <a:pt x="160" y="15"/>
                  </a:cubicBezTo>
                  <a:cubicBezTo>
                    <a:pt x="150" y="20"/>
                    <a:pt x="140" y="28"/>
                    <a:pt x="134" y="37"/>
                  </a:cubicBezTo>
                  <a:cubicBezTo>
                    <a:pt x="130" y="43"/>
                    <a:pt x="129" y="55"/>
                    <a:pt x="120" y="56"/>
                  </a:cubicBezTo>
                  <a:cubicBezTo>
                    <a:pt x="113" y="57"/>
                    <a:pt x="108" y="48"/>
                    <a:pt x="101" y="48"/>
                  </a:cubicBezTo>
                  <a:cubicBezTo>
                    <a:pt x="88" y="46"/>
                    <a:pt x="74" y="45"/>
                    <a:pt x="60" y="43"/>
                  </a:cubicBezTo>
                  <a:cubicBezTo>
                    <a:pt x="51" y="43"/>
                    <a:pt x="29" y="49"/>
                    <a:pt x="24" y="40"/>
                  </a:cubicBezTo>
                  <a:cubicBezTo>
                    <a:pt x="10" y="44"/>
                    <a:pt x="16" y="51"/>
                    <a:pt x="13" y="61"/>
                  </a:cubicBezTo>
                  <a:cubicBezTo>
                    <a:pt x="11" y="67"/>
                    <a:pt x="6" y="71"/>
                    <a:pt x="0" y="73"/>
                  </a:cubicBezTo>
                  <a:cubicBezTo>
                    <a:pt x="3" y="90"/>
                    <a:pt x="4" y="108"/>
                    <a:pt x="8" y="125"/>
                  </a:cubicBezTo>
                  <a:cubicBezTo>
                    <a:pt x="11" y="143"/>
                    <a:pt x="14" y="179"/>
                    <a:pt x="40" y="174"/>
                  </a:cubicBezTo>
                  <a:cubicBezTo>
                    <a:pt x="46" y="173"/>
                    <a:pt x="48" y="169"/>
                    <a:pt x="51" y="167"/>
                  </a:cubicBezTo>
                  <a:cubicBezTo>
                    <a:pt x="55" y="166"/>
                    <a:pt x="59" y="167"/>
                    <a:pt x="63" y="166"/>
                  </a:cubicBezTo>
                  <a:cubicBezTo>
                    <a:pt x="73" y="163"/>
                    <a:pt x="78" y="155"/>
                    <a:pt x="88" y="153"/>
                  </a:cubicBezTo>
                  <a:cubicBezTo>
                    <a:pt x="96" y="151"/>
                    <a:pt x="105" y="155"/>
                    <a:pt x="112" y="153"/>
                  </a:cubicBezTo>
                  <a:cubicBezTo>
                    <a:pt x="122" y="149"/>
                    <a:pt x="127" y="141"/>
                    <a:pt x="139" y="140"/>
                  </a:cubicBezTo>
                  <a:cubicBezTo>
                    <a:pt x="149" y="139"/>
                    <a:pt x="151" y="140"/>
                    <a:pt x="159" y="136"/>
                  </a:cubicBezTo>
                  <a:cubicBezTo>
                    <a:pt x="162" y="134"/>
                    <a:pt x="168" y="130"/>
                    <a:pt x="171" y="128"/>
                  </a:cubicBezTo>
                  <a:cubicBezTo>
                    <a:pt x="174" y="126"/>
                    <a:pt x="174" y="119"/>
                    <a:pt x="176" y="118"/>
                  </a:cubicBezTo>
                  <a:cubicBezTo>
                    <a:pt x="181" y="115"/>
                    <a:pt x="195" y="114"/>
                    <a:pt x="201" y="112"/>
                  </a:cubicBezTo>
                  <a:cubicBezTo>
                    <a:pt x="210" y="109"/>
                    <a:pt x="219" y="108"/>
                    <a:pt x="228" y="105"/>
                  </a:cubicBezTo>
                  <a:cubicBezTo>
                    <a:pt x="232" y="104"/>
                    <a:pt x="250" y="99"/>
                    <a:pt x="251" y="97"/>
                  </a:cubicBezTo>
                  <a:cubicBezTo>
                    <a:pt x="254" y="95"/>
                    <a:pt x="252" y="84"/>
                    <a:pt x="256" y="78"/>
                  </a:cubicBezTo>
                  <a:cubicBezTo>
                    <a:pt x="262" y="71"/>
                    <a:pt x="269" y="67"/>
                    <a:pt x="278" y="65"/>
                  </a:cubicBezTo>
                  <a:cubicBezTo>
                    <a:pt x="274" y="54"/>
                    <a:pt x="265" y="42"/>
                    <a:pt x="260" y="31"/>
                  </a:cubicBezTo>
                  <a:cubicBezTo>
                    <a:pt x="256" y="21"/>
                    <a:pt x="253" y="10"/>
                    <a:pt x="248"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4" name="Freeform 539"/>
            <p:cNvSpPr>
              <a:spLocks/>
            </p:cNvSpPr>
            <p:nvPr/>
          </p:nvSpPr>
          <p:spPr bwMode="auto">
            <a:xfrm>
              <a:off x="-6421437" y="5770563"/>
              <a:ext cx="812800" cy="892175"/>
            </a:xfrm>
            <a:custGeom>
              <a:avLst/>
              <a:gdLst>
                <a:gd name="T0" fmla="*/ 190 w 217"/>
                <a:gd name="T1" fmla="*/ 58 h 238"/>
                <a:gd name="T2" fmla="*/ 175 w 217"/>
                <a:gd name="T3" fmla="*/ 40 h 238"/>
                <a:gd name="T4" fmla="*/ 153 w 217"/>
                <a:gd name="T5" fmla="*/ 32 h 238"/>
                <a:gd name="T6" fmla="*/ 117 w 217"/>
                <a:gd name="T7" fmla="*/ 4 h 238"/>
                <a:gd name="T8" fmla="*/ 111 w 217"/>
                <a:gd name="T9" fmla="*/ 7 h 238"/>
                <a:gd name="T10" fmla="*/ 105 w 217"/>
                <a:gd name="T11" fmla="*/ 1 h 238"/>
                <a:gd name="T12" fmla="*/ 99 w 217"/>
                <a:gd name="T13" fmla="*/ 16 h 238"/>
                <a:gd name="T14" fmla="*/ 94 w 217"/>
                <a:gd name="T15" fmla="*/ 30 h 238"/>
                <a:gd name="T16" fmla="*/ 91 w 217"/>
                <a:gd name="T17" fmla="*/ 40 h 238"/>
                <a:gd name="T18" fmla="*/ 86 w 217"/>
                <a:gd name="T19" fmla="*/ 63 h 238"/>
                <a:gd name="T20" fmla="*/ 96 w 217"/>
                <a:gd name="T21" fmla="*/ 83 h 238"/>
                <a:gd name="T22" fmla="*/ 90 w 217"/>
                <a:gd name="T23" fmla="*/ 108 h 238"/>
                <a:gd name="T24" fmla="*/ 82 w 217"/>
                <a:gd name="T25" fmla="*/ 138 h 238"/>
                <a:gd name="T26" fmla="*/ 48 w 217"/>
                <a:gd name="T27" fmla="*/ 156 h 238"/>
                <a:gd name="T28" fmla="*/ 1 w 217"/>
                <a:gd name="T29" fmla="*/ 172 h 238"/>
                <a:gd name="T30" fmla="*/ 0 w 217"/>
                <a:gd name="T31" fmla="*/ 173 h 238"/>
                <a:gd name="T32" fmla="*/ 12 w 217"/>
                <a:gd name="T33" fmla="*/ 204 h 238"/>
                <a:gd name="T34" fmla="*/ 30 w 217"/>
                <a:gd name="T35" fmla="*/ 238 h 238"/>
                <a:gd name="T36" fmla="*/ 49 w 217"/>
                <a:gd name="T37" fmla="*/ 232 h 238"/>
                <a:gd name="T38" fmla="*/ 60 w 217"/>
                <a:gd name="T39" fmla="*/ 226 h 238"/>
                <a:gd name="T40" fmla="*/ 74 w 217"/>
                <a:gd name="T41" fmla="*/ 227 h 238"/>
                <a:gd name="T42" fmla="*/ 88 w 217"/>
                <a:gd name="T43" fmla="*/ 212 h 238"/>
                <a:gd name="T44" fmla="*/ 115 w 217"/>
                <a:gd name="T45" fmla="*/ 200 h 238"/>
                <a:gd name="T46" fmla="*/ 132 w 217"/>
                <a:gd name="T47" fmla="*/ 179 h 238"/>
                <a:gd name="T48" fmla="*/ 146 w 217"/>
                <a:gd name="T49" fmla="*/ 175 h 238"/>
                <a:gd name="T50" fmla="*/ 155 w 217"/>
                <a:gd name="T51" fmla="*/ 170 h 238"/>
                <a:gd name="T52" fmla="*/ 153 w 217"/>
                <a:gd name="T53" fmla="*/ 161 h 238"/>
                <a:gd name="T54" fmla="*/ 155 w 217"/>
                <a:gd name="T55" fmla="*/ 148 h 238"/>
                <a:gd name="T56" fmla="*/ 165 w 217"/>
                <a:gd name="T57" fmla="*/ 129 h 238"/>
                <a:gd name="T58" fmla="*/ 172 w 217"/>
                <a:gd name="T59" fmla="*/ 134 h 238"/>
                <a:gd name="T60" fmla="*/ 177 w 217"/>
                <a:gd name="T61" fmla="*/ 125 h 238"/>
                <a:gd name="T62" fmla="*/ 202 w 217"/>
                <a:gd name="T63" fmla="*/ 94 h 238"/>
                <a:gd name="T64" fmla="*/ 190 w 217"/>
                <a:gd name="T65" fmla="*/ 5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238">
                  <a:moveTo>
                    <a:pt x="190" y="58"/>
                  </a:moveTo>
                  <a:cubicBezTo>
                    <a:pt x="183" y="48"/>
                    <a:pt x="186" y="45"/>
                    <a:pt x="175" y="40"/>
                  </a:cubicBezTo>
                  <a:cubicBezTo>
                    <a:pt x="169" y="37"/>
                    <a:pt x="160" y="34"/>
                    <a:pt x="153" y="32"/>
                  </a:cubicBezTo>
                  <a:cubicBezTo>
                    <a:pt x="137" y="27"/>
                    <a:pt x="122" y="21"/>
                    <a:pt x="117" y="4"/>
                  </a:cubicBezTo>
                  <a:cubicBezTo>
                    <a:pt x="115" y="6"/>
                    <a:pt x="113" y="7"/>
                    <a:pt x="111" y="7"/>
                  </a:cubicBezTo>
                  <a:cubicBezTo>
                    <a:pt x="106" y="7"/>
                    <a:pt x="108" y="0"/>
                    <a:pt x="105" y="1"/>
                  </a:cubicBezTo>
                  <a:cubicBezTo>
                    <a:pt x="98" y="2"/>
                    <a:pt x="100" y="11"/>
                    <a:pt x="99" y="16"/>
                  </a:cubicBezTo>
                  <a:cubicBezTo>
                    <a:pt x="98" y="22"/>
                    <a:pt x="98" y="23"/>
                    <a:pt x="94" y="30"/>
                  </a:cubicBezTo>
                  <a:cubicBezTo>
                    <a:pt x="93" y="32"/>
                    <a:pt x="92" y="37"/>
                    <a:pt x="91" y="40"/>
                  </a:cubicBezTo>
                  <a:cubicBezTo>
                    <a:pt x="88" y="49"/>
                    <a:pt x="84" y="54"/>
                    <a:pt x="86" y="63"/>
                  </a:cubicBezTo>
                  <a:cubicBezTo>
                    <a:pt x="87" y="70"/>
                    <a:pt x="94" y="76"/>
                    <a:pt x="96" y="83"/>
                  </a:cubicBezTo>
                  <a:cubicBezTo>
                    <a:pt x="97" y="92"/>
                    <a:pt x="93" y="100"/>
                    <a:pt x="90" y="108"/>
                  </a:cubicBezTo>
                  <a:cubicBezTo>
                    <a:pt x="86" y="117"/>
                    <a:pt x="86" y="129"/>
                    <a:pt x="82" y="138"/>
                  </a:cubicBezTo>
                  <a:cubicBezTo>
                    <a:pt x="77" y="150"/>
                    <a:pt x="60" y="152"/>
                    <a:pt x="48" y="156"/>
                  </a:cubicBezTo>
                  <a:cubicBezTo>
                    <a:pt x="32" y="162"/>
                    <a:pt x="17" y="168"/>
                    <a:pt x="1" y="172"/>
                  </a:cubicBezTo>
                  <a:cubicBezTo>
                    <a:pt x="1" y="172"/>
                    <a:pt x="0" y="172"/>
                    <a:pt x="0" y="173"/>
                  </a:cubicBezTo>
                  <a:cubicBezTo>
                    <a:pt x="5" y="183"/>
                    <a:pt x="8" y="194"/>
                    <a:pt x="12" y="204"/>
                  </a:cubicBezTo>
                  <a:cubicBezTo>
                    <a:pt x="17" y="215"/>
                    <a:pt x="26" y="227"/>
                    <a:pt x="30" y="238"/>
                  </a:cubicBezTo>
                  <a:cubicBezTo>
                    <a:pt x="36" y="236"/>
                    <a:pt x="43" y="235"/>
                    <a:pt x="49" y="232"/>
                  </a:cubicBezTo>
                  <a:cubicBezTo>
                    <a:pt x="54" y="231"/>
                    <a:pt x="55" y="227"/>
                    <a:pt x="60" y="226"/>
                  </a:cubicBezTo>
                  <a:cubicBezTo>
                    <a:pt x="64" y="225"/>
                    <a:pt x="69" y="229"/>
                    <a:pt x="74" y="227"/>
                  </a:cubicBezTo>
                  <a:cubicBezTo>
                    <a:pt x="83" y="225"/>
                    <a:pt x="84" y="218"/>
                    <a:pt x="88" y="212"/>
                  </a:cubicBezTo>
                  <a:cubicBezTo>
                    <a:pt x="94" y="203"/>
                    <a:pt x="107" y="206"/>
                    <a:pt x="115" y="200"/>
                  </a:cubicBezTo>
                  <a:cubicBezTo>
                    <a:pt x="123" y="195"/>
                    <a:pt x="123" y="184"/>
                    <a:pt x="132" y="179"/>
                  </a:cubicBezTo>
                  <a:cubicBezTo>
                    <a:pt x="137" y="176"/>
                    <a:pt x="139" y="175"/>
                    <a:pt x="146" y="175"/>
                  </a:cubicBezTo>
                  <a:cubicBezTo>
                    <a:pt x="150" y="174"/>
                    <a:pt x="153" y="175"/>
                    <a:pt x="155" y="170"/>
                  </a:cubicBezTo>
                  <a:cubicBezTo>
                    <a:pt x="155" y="168"/>
                    <a:pt x="153" y="163"/>
                    <a:pt x="153" y="161"/>
                  </a:cubicBezTo>
                  <a:cubicBezTo>
                    <a:pt x="153" y="156"/>
                    <a:pt x="154" y="152"/>
                    <a:pt x="155" y="148"/>
                  </a:cubicBezTo>
                  <a:cubicBezTo>
                    <a:pt x="157" y="142"/>
                    <a:pt x="159" y="131"/>
                    <a:pt x="165" y="129"/>
                  </a:cubicBezTo>
                  <a:cubicBezTo>
                    <a:pt x="165" y="133"/>
                    <a:pt x="168" y="136"/>
                    <a:pt x="172" y="134"/>
                  </a:cubicBezTo>
                  <a:cubicBezTo>
                    <a:pt x="176" y="133"/>
                    <a:pt x="176" y="128"/>
                    <a:pt x="177" y="125"/>
                  </a:cubicBezTo>
                  <a:cubicBezTo>
                    <a:pt x="184" y="112"/>
                    <a:pt x="194" y="105"/>
                    <a:pt x="202" y="94"/>
                  </a:cubicBezTo>
                  <a:cubicBezTo>
                    <a:pt x="217" y="74"/>
                    <a:pt x="201" y="74"/>
                    <a:pt x="190" y="58"/>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5" name="Freeform 540"/>
            <p:cNvSpPr>
              <a:spLocks/>
            </p:cNvSpPr>
            <p:nvPr/>
          </p:nvSpPr>
          <p:spPr bwMode="auto">
            <a:xfrm>
              <a:off x="-6489700" y="5657850"/>
              <a:ext cx="506413" cy="382588"/>
            </a:xfrm>
            <a:custGeom>
              <a:avLst/>
              <a:gdLst>
                <a:gd name="T0" fmla="*/ 43 w 135"/>
                <a:gd name="T1" fmla="*/ 90 h 102"/>
                <a:gd name="T2" fmla="*/ 108 w 135"/>
                <a:gd name="T3" fmla="*/ 101 h 102"/>
                <a:gd name="T4" fmla="*/ 104 w 135"/>
                <a:gd name="T5" fmla="*/ 93 h 102"/>
                <a:gd name="T6" fmla="*/ 109 w 135"/>
                <a:gd name="T7" fmla="*/ 70 h 102"/>
                <a:gd name="T8" fmla="*/ 112 w 135"/>
                <a:gd name="T9" fmla="*/ 60 h 102"/>
                <a:gd name="T10" fmla="*/ 117 w 135"/>
                <a:gd name="T11" fmla="*/ 46 h 102"/>
                <a:gd name="T12" fmla="*/ 123 w 135"/>
                <a:gd name="T13" fmla="*/ 31 h 102"/>
                <a:gd name="T14" fmla="*/ 129 w 135"/>
                <a:gd name="T15" fmla="*/ 37 h 102"/>
                <a:gd name="T16" fmla="*/ 135 w 135"/>
                <a:gd name="T17" fmla="*/ 34 h 102"/>
                <a:gd name="T18" fmla="*/ 133 w 135"/>
                <a:gd name="T19" fmla="*/ 30 h 102"/>
                <a:gd name="T20" fmla="*/ 134 w 135"/>
                <a:gd name="T21" fmla="*/ 13 h 102"/>
                <a:gd name="T22" fmla="*/ 123 w 135"/>
                <a:gd name="T23" fmla="*/ 0 h 102"/>
                <a:gd name="T24" fmla="*/ 101 w 135"/>
                <a:gd name="T25" fmla="*/ 23 h 102"/>
                <a:gd name="T26" fmla="*/ 66 w 135"/>
                <a:gd name="T27" fmla="*/ 49 h 102"/>
                <a:gd name="T28" fmla="*/ 64 w 135"/>
                <a:gd name="T29" fmla="*/ 47 h 102"/>
                <a:gd name="T30" fmla="*/ 33 w 135"/>
                <a:gd name="T31" fmla="*/ 50 h 102"/>
                <a:gd name="T32" fmla="*/ 12 w 135"/>
                <a:gd name="T33" fmla="*/ 46 h 102"/>
                <a:gd name="T34" fmla="*/ 0 w 135"/>
                <a:gd name="T35" fmla="*/ 48 h 102"/>
                <a:gd name="T36" fmla="*/ 18 w 135"/>
                <a:gd name="T37" fmla="*/ 71 h 102"/>
                <a:gd name="T38" fmla="*/ 43 w 135"/>
                <a:gd name="T3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02">
                  <a:moveTo>
                    <a:pt x="43" y="90"/>
                  </a:moveTo>
                  <a:cubicBezTo>
                    <a:pt x="61" y="94"/>
                    <a:pt x="88" y="102"/>
                    <a:pt x="108" y="101"/>
                  </a:cubicBezTo>
                  <a:cubicBezTo>
                    <a:pt x="106" y="98"/>
                    <a:pt x="104" y="96"/>
                    <a:pt x="104" y="93"/>
                  </a:cubicBezTo>
                  <a:cubicBezTo>
                    <a:pt x="102" y="84"/>
                    <a:pt x="106" y="79"/>
                    <a:pt x="109" y="70"/>
                  </a:cubicBezTo>
                  <a:cubicBezTo>
                    <a:pt x="110" y="67"/>
                    <a:pt x="111" y="62"/>
                    <a:pt x="112" y="60"/>
                  </a:cubicBezTo>
                  <a:cubicBezTo>
                    <a:pt x="116" y="53"/>
                    <a:pt x="116" y="52"/>
                    <a:pt x="117" y="46"/>
                  </a:cubicBezTo>
                  <a:cubicBezTo>
                    <a:pt x="118" y="41"/>
                    <a:pt x="116" y="32"/>
                    <a:pt x="123" y="31"/>
                  </a:cubicBezTo>
                  <a:cubicBezTo>
                    <a:pt x="126" y="30"/>
                    <a:pt x="124" y="37"/>
                    <a:pt x="129" y="37"/>
                  </a:cubicBezTo>
                  <a:cubicBezTo>
                    <a:pt x="131" y="37"/>
                    <a:pt x="133" y="36"/>
                    <a:pt x="135" y="34"/>
                  </a:cubicBezTo>
                  <a:cubicBezTo>
                    <a:pt x="134" y="33"/>
                    <a:pt x="134" y="31"/>
                    <a:pt x="133" y="30"/>
                  </a:cubicBezTo>
                  <a:cubicBezTo>
                    <a:pt x="132" y="25"/>
                    <a:pt x="133" y="19"/>
                    <a:pt x="134" y="13"/>
                  </a:cubicBezTo>
                  <a:cubicBezTo>
                    <a:pt x="130" y="10"/>
                    <a:pt x="128" y="4"/>
                    <a:pt x="123" y="0"/>
                  </a:cubicBezTo>
                  <a:cubicBezTo>
                    <a:pt x="116" y="8"/>
                    <a:pt x="109" y="17"/>
                    <a:pt x="101" y="23"/>
                  </a:cubicBezTo>
                  <a:cubicBezTo>
                    <a:pt x="88" y="33"/>
                    <a:pt x="84" y="46"/>
                    <a:pt x="66" y="49"/>
                  </a:cubicBezTo>
                  <a:cubicBezTo>
                    <a:pt x="65" y="49"/>
                    <a:pt x="65" y="47"/>
                    <a:pt x="64" y="47"/>
                  </a:cubicBezTo>
                  <a:cubicBezTo>
                    <a:pt x="56" y="50"/>
                    <a:pt x="42" y="49"/>
                    <a:pt x="33" y="50"/>
                  </a:cubicBezTo>
                  <a:cubicBezTo>
                    <a:pt x="23" y="51"/>
                    <a:pt x="16" y="50"/>
                    <a:pt x="12" y="46"/>
                  </a:cubicBezTo>
                  <a:cubicBezTo>
                    <a:pt x="8" y="47"/>
                    <a:pt x="4" y="48"/>
                    <a:pt x="0" y="48"/>
                  </a:cubicBezTo>
                  <a:cubicBezTo>
                    <a:pt x="4" y="56"/>
                    <a:pt x="13" y="64"/>
                    <a:pt x="18" y="71"/>
                  </a:cubicBezTo>
                  <a:cubicBezTo>
                    <a:pt x="26" y="82"/>
                    <a:pt x="30" y="88"/>
                    <a:pt x="43" y="90"/>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6" name="Freeform 541"/>
            <p:cNvSpPr>
              <a:spLocks/>
            </p:cNvSpPr>
            <p:nvPr/>
          </p:nvSpPr>
          <p:spPr bwMode="auto">
            <a:xfrm>
              <a:off x="-8413750" y="4578350"/>
              <a:ext cx="195263" cy="90488"/>
            </a:xfrm>
            <a:custGeom>
              <a:avLst/>
              <a:gdLst>
                <a:gd name="T0" fmla="*/ 22 w 52"/>
                <a:gd name="T1" fmla="*/ 8 h 24"/>
                <a:gd name="T2" fmla="*/ 17 w 52"/>
                <a:gd name="T3" fmla="*/ 3 h 24"/>
                <a:gd name="T4" fmla="*/ 11 w 52"/>
                <a:gd name="T5" fmla="*/ 3 h 24"/>
                <a:gd name="T6" fmla="*/ 5 w 52"/>
                <a:gd name="T7" fmla="*/ 15 h 24"/>
                <a:gd name="T8" fmla="*/ 14 w 52"/>
                <a:gd name="T9" fmla="*/ 20 h 24"/>
                <a:gd name="T10" fmla="*/ 24 w 52"/>
                <a:gd name="T11" fmla="*/ 24 h 24"/>
                <a:gd name="T12" fmla="*/ 41 w 52"/>
                <a:gd name="T13" fmla="*/ 11 h 24"/>
                <a:gd name="T14" fmla="*/ 52 w 52"/>
                <a:gd name="T15" fmla="*/ 9 h 24"/>
                <a:gd name="T16" fmla="*/ 51 w 52"/>
                <a:gd name="T17" fmla="*/ 8 h 24"/>
                <a:gd name="T18" fmla="*/ 22 w 52"/>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22" y="8"/>
                  </a:moveTo>
                  <a:cubicBezTo>
                    <a:pt x="20" y="6"/>
                    <a:pt x="18" y="5"/>
                    <a:pt x="17" y="3"/>
                  </a:cubicBezTo>
                  <a:cubicBezTo>
                    <a:pt x="15" y="3"/>
                    <a:pt x="12" y="3"/>
                    <a:pt x="11" y="3"/>
                  </a:cubicBezTo>
                  <a:cubicBezTo>
                    <a:pt x="9" y="3"/>
                    <a:pt x="0" y="13"/>
                    <a:pt x="5" y="15"/>
                  </a:cubicBezTo>
                  <a:cubicBezTo>
                    <a:pt x="8" y="17"/>
                    <a:pt x="11" y="19"/>
                    <a:pt x="14" y="20"/>
                  </a:cubicBezTo>
                  <a:cubicBezTo>
                    <a:pt x="17" y="21"/>
                    <a:pt x="22" y="24"/>
                    <a:pt x="24" y="24"/>
                  </a:cubicBezTo>
                  <a:cubicBezTo>
                    <a:pt x="27" y="15"/>
                    <a:pt x="41" y="21"/>
                    <a:pt x="41" y="11"/>
                  </a:cubicBezTo>
                  <a:cubicBezTo>
                    <a:pt x="45" y="12"/>
                    <a:pt x="49" y="11"/>
                    <a:pt x="52" y="9"/>
                  </a:cubicBezTo>
                  <a:cubicBezTo>
                    <a:pt x="51" y="9"/>
                    <a:pt x="51" y="8"/>
                    <a:pt x="51" y="8"/>
                  </a:cubicBezTo>
                  <a:cubicBezTo>
                    <a:pt x="41" y="6"/>
                    <a:pt x="27" y="0"/>
                    <a:pt x="22" y="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7" name="Freeform 542"/>
            <p:cNvSpPr>
              <a:spLocks/>
            </p:cNvSpPr>
            <p:nvPr/>
          </p:nvSpPr>
          <p:spPr bwMode="auto">
            <a:xfrm>
              <a:off x="-8350250" y="4525963"/>
              <a:ext cx="192088" cy="82550"/>
            </a:xfrm>
            <a:custGeom>
              <a:avLst/>
              <a:gdLst>
                <a:gd name="T0" fmla="*/ 36 w 51"/>
                <a:gd name="T1" fmla="*/ 11 h 22"/>
                <a:gd name="T2" fmla="*/ 51 w 51"/>
                <a:gd name="T3" fmla="*/ 2 h 22"/>
                <a:gd name="T4" fmla="*/ 43 w 51"/>
                <a:gd name="T5" fmla="*/ 3 h 22"/>
                <a:gd name="T6" fmla="*/ 33 w 51"/>
                <a:gd name="T7" fmla="*/ 6 h 22"/>
                <a:gd name="T8" fmla="*/ 14 w 51"/>
                <a:gd name="T9" fmla="*/ 12 h 22"/>
                <a:gd name="T10" fmla="*/ 5 w 51"/>
                <a:gd name="T11" fmla="*/ 12 h 22"/>
                <a:gd name="T12" fmla="*/ 2 w 51"/>
                <a:gd name="T13" fmla="*/ 17 h 22"/>
                <a:gd name="T14" fmla="*/ 0 w 51"/>
                <a:gd name="T15" fmla="*/ 17 h 22"/>
                <a:gd name="T16" fmla="*/ 5 w 51"/>
                <a:gd name="T17" fmla="*/ 22 h 22"/>
                <a:gd name="T18" fmla="*/ 34 w 51"/>
                <a:gd name="T19" fmla="*/ 22 h 22"/>
                <a:gd name="T20" fmla="*/ 36 w 51"/>
                <a:gd name="T21"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2">
                  <a:moveTo>
                    <a:pt x="36" y="11"/>
                  </a:moveTo>
                  <a:cubicBezTo>
                    <a:pt x="40" y="8"/>
                    <a:pt x="49" y="6"/>
                    <a:pt x="51" y="2"/>
                  </a:cubicBezTo>
                  <a:cubicBezTo>
                    <a:pt x="47" y="0"/>
                    <a:pt x="46" y="2"/>
                    <a:pt x="43" y="3"/>
                  </a:cubicBezTo>
                  <a:cubicBezTo>
                    <a:pt x="40" y="4"/>
                    <a:pt x="36" y="5"/>
                    <a:pt x="33" y="6"/>
                  </a:cubicBezTo>
                  <a:cubicBezTo>
                    <a:pt x="26" y="8"/>
                    <a:pt x="21" y="12"/>
                    <a:pt x="14" y="12"/>
                  </a:cubicBezTo>
                  <a:cubicBezTo>
                    <a:pt x="9" y="11"/>
                    <a:pt x="9" y="9"/>
                    <a:pt x="5" y="12"/>
                  </a:cubicBezTo>
                  <a:cubicBezTo>
                    <a:pt x="3" y="13"/>
                    <a:pt x="6" y="16"/>
                    <a:pt x="2" y="17"/>
                  </a:cubicBezTo>
                  <a:cubicBezTo>
                    <a:pt x="2" y="17"/>
                    <a:pt x="1" y="17"/>
                    <a:pt x="0" y="17"/>
                  </a:cubicBezTo>
                  <a:cubicBezTo>
                    <a:pt x="1" y="19"/>
                    <a:pt x="3" y="20"/>
                    <a:pt x="5" y="22"/>
                  </a:cubicBezTo>
                  <a:cubicBezTo>
                    <a:pt x="10" y="14"/>
                    <a:pt x="24" y="20"/>
                    <a:pt x="34" y="22"/>
                  </a:cubicBezTo>
                  <a:cubicBezTo>
                    <a:pt x="34" y="16"/>
                    <a:pt x="31" y="16"/>
                    <a:pt x="36" y="1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8" name="Freeform 543"/>
            <p:cNvSpPr>
              <a:spLocks/>
            </p:cNvSpPr>
            <p:nvPr/>
          </p:nvSpPr>
          <p:spPr bwMode="auto">
            <a:xfrm>
              <a:off x="-8105775" y="4646613"/>
              <a:ext cx="149225" cy="190500"/>
            </a:xfrm>
            <a:custGeom>
              <a:avLst/>
              <a:gdLst>
                <a:gd name="T0" fmla="*/ 11 w 40"/>
                <a:gd name="T1" fmla="*/ 47 h 51"/>
                <a:gd name="T2" fmla="*/ 26 w 40"/>
                <a:gd name="T3" fmla="*/ 29 h 51"/>
                <a:gd name="T4" fmla="*/ 34 w 40"/>
                <a:gd name="T5" fmla="*/ 7 h 51"/>
                <a:gd name="T6" fmla="*/ 28 w 40"/>
                <a:gd name="T7" fmla="*/ 1 h 51"/>
                <a:gd name="T8" fmla="*/ 21 w 40"/>
                <a:gd name="T9" fmla="*/ 1 h 51"/>
                <a:gd name="T10" fmla="*/ 16 w 40"/>
                <a:gd name="T11" fmla="*/ 9 h 51"/>
                <a:gd name="T12" fmla="*/ 6 w 40"/>
                <a:gd name="T13" fmla="*/ 36 h 51"/>
                <a:gd name="T14" fmla="*/ 0 w 40"/>
                <a:gd name="T15" fmla="*/ 51 h 51"/>
                <a:gd name="T16" fmla="*/ 3 w 40"/>
                <a:gd name="T17" fmla="*/ 51 h 51"/>
                <a:gd name="T18" fmla="*/ 11 w 40"/>
                <a:gd name="T1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1">
                  <a:moveTo>
                    <a:pt x="11" y="47"/>
                  </a:moveTo>
                  <a:cubicBezTo>
                    <a:pt x="18" y="43"/>
                    <a:pt x="20" y="37"/>
                    <a:pt x="26" y="29"/>
                  </a:cubicBezTo>
                  <a:cubicBezTo>
                    <a:pt x="34" y="20"/>
                    <a:pt x="40" y="19"/>
                    <a:pt x="34" y="7"/>
                  </a:cubicBezTo>
                  <a:cubicBezTo>
                    <a:pt x="31" y="3"/>
                    <a:pt x="34" y="3"/>
                    <a:pt x="28" y="1"/>
                  </a:cubicBezTo>
                  <a:cubicBezTo>
                    <a:pt x="26" y="0"/>
                    <a:pt x="23" y="0"/>
                    <a:pt x="21" y="1"/>
                  </a:cubicBezTo>
                  <a:cubicBezTo>
                    <a:pt x="21" y="4"/>
                    <a:pt x="19" y="5"/>
                    <a:pt x="16" y="9"/>
                  </a:cubicBezTo>
                  <a:cubicBezTo>
                    <a:pt x="11" y="17"/>
                    <a:pt x="10" y="27"/>
                    <a:pt x="6" y="36"/>
                  </a:cubicBezTo>
                  <a:cubicBezTo>
                    <a:pt x="4" y="41"/>
                    <a:pt x="2" y="46"/>
                    <a:pt x="0" y="51"/>
                  </a:cubicBezTo>
                  <a:cubicBezTo>
                    <a:pt x="1" y="51"/>
                    <a:pt x="2" y="51"/>
                    <a:pt x="3" y="51"/>
                  </a:cubicBezTo>
                  <a:cubicBezTo>
                    <a:pt x="9" y="51"/>
                    <a:pt x="7" y="50"/>
                    <a:pt x="11" y="47"/>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9" name="Freeform 544"/>
            <p:cNvSpPr>
              <a:spLocks/>
            </p:cNvSpPr>
            <p:nvPr/>
          </p:nvSpPr>
          <p:spPr bwMode="auto">
            <a:xfrm>
              <a:off x="-6954837" y="5175250"/>
              <a:ext cx="161925" cy="201613"/>
            </a:xfrm>
            <a:custGeom>
              <a:avLst/>
              <a:gdLst>
                <a:gd name="T0" fmla="*/ 43 w 43"/>
                <a:gd name="T1" fmla="*/ 14 h 54"/>
                <a:gd name="T2" fmla="*/ 10 w 43"/>
                <a:gd name="T3" fmla="*/ 12 h 54"/>
                <a:gd name="T4" fmla="*/ 0 w 43"/>
                <a:gd name="T5" fmla="*/ 34 h 54"/>
                <a:gd name="T6" fmla="*/ 9 w 43"/>
                <a:gd name="T7" fmla="*/ 35 h 54"/>
                <a:gd name="T8" fmla="*/ 19 w 43"/>
                <a:gd name="T9" fmla="*/ 38 h 54"/>
                <a:gd name="T10" fmla="*/ 25 w 43"/>
                <a:gd name="T11" fmla="*/ 51 h 54"/>
                <a:gd name="T12" fmla="*/ 43 w 43"/>
                <a:gd name="T13" fmla="*/ 52 h 54"/>
                <a:gd name="T14" fmla="*/ 40 w 43"/>
                <a:gd name="T15" fmla="*/ 44 h 54"/>
                <a:gd name="T16" fmla="*/ 32 w 43"/>
                <a:gd name="T17" fmla="*/ 24 h 54"/>
                <a:gd name="T18" fmla="*/ 43 w 43"/>
                <a:gd name="T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4">
                  <a:moveTo>
                    <a:pt x="43" y="14"/>
                  </a:moveTo>
                  <a:cubicBezTo>
                    <a:pt x="33" y="6"/>
                    <a:pt x="21" y="0"/>
                    <a:pt x="10" y="12"/>
                  </a:cubicBezTo>
                  <a:cubicBezTo>
                    <a:pt x="6" y="16"/>
                    <a:pt x="4" y="27"/>
                    <a:pt x="0" y="34"/>
                  </a:cubicBezTo>
                  <a:cubicBezTo>
                    <a:pt x="3" y="34"/>
                    <a:pt x="6" y="35"/>
                    <a:pt x="9" y="35"/>
                  </a:cubicBezTo>
                  <a:cubicBezTo>
                    <a:pt x="12" y="36"/>
                    <a:pt x="17" y="36"/>
                    <a:pt x="19" y="38"/>
                  </a:cubicBezTo>
                  <a:cubicBezTo>
                    <a:pt x="23" y="42"/>
                    <a:pt x="20" y="47"/>
                    <a:pt x="25" y="51"/>
                  </a:cubicBezTo>
                  <a:cubicBezTo>
                    <a:pt x="29" y="54"/>
                    <a:pt x="36" y="52"/>
                    <a:pt x="43" y="52"/>
                  </a:cubicBezTo>
                  <a:cubicBezTo>
                    <a:pt x="42" y="49"/>
                    <a:pt x="41" y="47"/>
                    <a:pt x="40" y="44"/>
                  </a:cubicBezTo>
                  <a:cubicBezTo>
                    <a:pt x="38" y="37"/>
                    <a:pt x="32" y="30"/>
                    <a:pt x="32" y="24"/>
                  </a:cubicBezTo>
                  <a:cubicBezTo>
                    <a:pt x="42" y="25"/>
                    <a:pt x="42" y="20"/>
                    <a:pt x="43"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0" name="Freeform 545"/>
            <p:cNvSpPr>
              <a:spLocks/>
            </p:cNvSpPr>
            <p:nvPr/>
          </p:nvSpPr>
          <p:spPr bwMode="auto">
            <a:xfrm>
              <a:off x="-7742237" y="4300538"/>
              <a:ext cx="968375" cy="1016000"/>
            </a:xfrm>
            <a:custGeom>
              <a:avLst/>
              <a:gdLst>
                <a:gd name="T0" fmla="*/ 250 w 258"/>
                <a:gd name="T1" fmla="*/ 229 h 271"/>
                <a:gd name="T2" fmla="*/ 243 w 258"/>
                <a:gd name="T3" fmla="*/ 210 h 271"/>
                <a:gd name="T4" fmla="*/ 239 w 258"/>
                <a:gd name="T5" fmla="*/ 214 h 271"/>
                <a:gd name="T6" fmla="*/ 239 w 258"/>
                <a:gd name="T7" fmla="*/ 189 h 271"/>
                <a:gd name="T8" fmla="*/ 219 w 258"/>
                <a:gd name="T9" fmla="*/ 162 h 271"/>
                <a:gd name="T10" fmla="*/ 179 w 258"/>
                <a:gd name="T11" fmla="*/ 114 h 271"/>
                <a:gd name="T12" fmla="*/ 194 w 258"/>
                <a:gd name="T13" fmla="*/ 81 h 271"/>
                <a:gd name="T14" fmla="*/ 201 w 258"/>
                <a:gd name="T15" fmla="*/ 57 h 271"/>
                <a:gd name="T16" fmla="*/ 174 w 258"/>
                <a:gd name="T17" fmla="*/ 43 h 271"/>
                <a:gd name="T18" fmla="*/ 163 w 258"/>
                <a:gd name="T19" fmla="*/ 19 h 271"/>
                <a:gd name="T20" fmla="*/ 156 w 258"/>
                <a:gd name="T21" fmla="*/ 11 h 271"/>
                <a:gd name="T22" fmla="*/ 148 w 258"/>
                <a:gd name="T23" fmla="*/ 17 h 271"/>
                <a:gd name="T24" fmla="*/ 144 w 258"/>
                <a:gd name="T25" fmla="*/ 7 h 271"/>
                <a:gd name="T26" fmla="*/ 102 w 258"/>
                <a:gd name="T27" fmla="*/ 11 h 271"/>
                <a:gd name="T28" fmla="*/ 97 w 258"/>
                <a:gd name="T29" fmla="*/ 10 h 271"/>
                <a:gd name="T30" fmla="*/ 89 w 258"/>
                <a:gd name="T31" fmla="*/ 21 h 271"/>
                <a:gd name="T32" fmla="*/ 78 w 258"/>
                <a:gd name="T33" fmla="*/ 31 h 271"/>
                <a:gd name="T34" fmla="*/ 65 w 258"/>
                <a:gd name="T35" fmla="*/ 41 h 271"/>
                <a:gd name="T36" fmla="*/ 69 w 258"/>
                <a:gd name="T37" fmla="*/ 57 h 271"/>
                <a:gd name="T38" fmla="*/ 64 w 258"/>
                <a:gd name="T39" fmla="*/ 70 h 271"/>
                <a:gd name="T40" fmla="*/ 51 w 258"/>
                <a:gd name="T41" fmla="*/ 106 h 271"/>
                <a:gd name="T42" fmla="*/ 18 w 258"/>
                <a:gd name="T43" fmla="*/ 123 h 271"/>
                <a:gd name="T44" fmla="*/ 0 w 258"/>
                <a:gd name="T45" fmla="*/ 136 h 271"/>
                <a:gd name="T46" fmla="*/ 7 w 258"/>
                <a:gd name="T47" fmla="*/ 161 h 271"/>
                <a:gd name="T48" fmla="*/ 6 w 258"/>
                <a:gd name="T49" fmla="*/ 167 h 271"/>
                <a:gd name="T50" fmla="*/ 12 w 258"/>
                <a:gd name="T51" fmla="*/ 172 h 271"/>
                <a:gd name="T52" fmla="*/ 7 w 258"/>
                <a:gd name="T53" fmla="*/ 178 h 271"/>
                <a:gd name="T54" fmla="*/ 20 w 258"/>
                <a:gd name="T55" fmla="*/ 178 h 271"/>
                <a:gd name="T56" fmla="*/ 42 w 258"/>
                <a:gd name="T57" fmla="*/ 182 h 271"/>
                <a:gd name="T58" fmla="*/ 126 w 258"/>
                <a:gd name="T59" fmla="*/ 241 h 271"/>
                <a:gd name="T60" fmla="*/ 170 w 258"/>
                <a:gd name="T61" fmla="*/ 268 h 271"/>
                <a:gd name="T62" fmla="*/ 210 w 258"/>
                <a:gd name="T63" fmla="*/ 267 h 271"/>
                <a:gd name="T64" fmla="*/ 220 w 258"/>
                <a:gd name="T65" fmla="*/ 245 h 271"/>
                <a:gd name="T66" fmla="*/ 253 w 258"/>
                <a:gd name="T67" fmla="*/ 247 h 271"/>
                <a:gd name="T68" fmla="*/ 256 w 258"/>
                <a:gd name="T69" fmla="*/ 241 h 271"/>
                <a:gd name="T70" fmla="*/ 258 w 258"/>
                <a:gd name="T71" fmla="*/ 238 h 271"/>
                <a:gd name="T72" fmla="*/ 250 w 258"/>
                <a:gd name="T73" fmla="*/ 22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271">
                  <a:moveTo>
                    <a:pt x="250" y="229"/>
                  </a:moveTo>
                  <a:cubicBezTo>
                    <a:pt x="246" y="224"/>
                    <a:pt x="249" y="215"/>
                    <a:pt x="243" y="210"/>
                  </a:cubicBezTo>
                  <a:cubicBezTo>
                    <a:pt x="242" y="212"/>
                    <a:pt x="240" y="213"/>
                    <a:pt x="239" y="214"/>
                  </a:cubicBezTo>
                  <a:cubicBezTo>
                    <a:pt x="234" y="205"/>
                    <a:pt x="239" y="198"/>
                    <a:pt x="239" y="189"/>
                  </a:cubicBezTo>
                  <a:cubicBezTo>
                    <a:pt x="239" y="175"/>
                    <a:pt x="229" y="166"/>
                    <a:pt x="219" y="162"/>
                  </a:cubicBezTo>
                  <a:cubicBezTo>
                    <a:pt x="205" y="156"/>
                    <a:pt x="181" y="129"/>
                    <a:pt x="179" y="114"/>
                  </a:cubicBezTo>
                  <a:cubicBezTo>
                    <a:pt x="176" y="101"/>
                    <a:pt x="180" y="86"/>
                    <a:pt x="194" y="81"/>
                  </a:cubicBezTo>
                  <a:cubicBezTo>
                    <a:pt x="194" y="71"/>
                    <a:pt x="188" y="61"/>
                    <a:pt x="201" y="57"/>
                  </a:cubicBezTo>
                  <a:cubicBezTo>
                    <a:pt x="190" y="49"/>
                    <a:pt x="182" y="55"/>
                    <a:pt x="174" y="43"/>
                  </a:cubicBezTo>
                  <a:cubicBezTo>
                    <a:pt x="171" y="38"/>
                    <a:pt x="161" y="25"/>
                    <a:pt x="163" y="19"/>
                  </a:cubicBezTo>
                  <a:cubicBezTo>
                    <a:pt x="161" y="17"/>
                    <a:pt x="158" y="14"/>
                    <a:pt x="156" y="11"/>
                  </a:cubicBezTo>
                  <a:cubicBezTo>
                    <a:pt x="154" y="13"/>
                    <a:pt x="150" y="15"/>
                    <a:pt x="148" y="17"/>
                  </a:cubicBezTo>
                  <a:cubicBezTo>
                    <a:pt x="147" y="13"/>
                    <a:pt x="145" y="10"/>
                    <a:pt x="144" y="7"/>
                  </a:cubicBezTo>
                  <a:cubicBezTo>
                    <a:pt x="135" y="8"/>
                    <a:pt x="105" y="0"/>
                    <a:pt x="102" y="11"/>
                  </a:cubicBezTo>
                  <a:cubicBezTo>
                    <a:pt x="100" y="11"/>
                    <a:pt x="99" y="10"/>
                    <a:pt x="97" y="10"/>
                  </a:cubicBezTo>
                  <a:cubicBezTo>
                    <a:pt x="95" y="14"/>
                    <a:pt x="92" y="18"/>
                    <a:pt x="89" y="21"/>
                  </a:cubicBezTo>
                  <a:cubicBezTo>
                    <a:pt x="86" y="24"/>
                    <a:pt x="82" y="29"/>
                    <a:pt x="78" y="31"/>
                  </a:cubicBezTo>
                  <a:cubicBezTo>
                    <a:pt x="71" y="34"/>
                    <a:pt x="68" y="31"/>
                    <a:pt x="65" y="41"/>
                  </a:cubicBezTo>
                  <a:cubicBezTo>
                    <a:pt x="64" y="48"/>
                    <a:pt x="69" y="52"/>
                    <a:pt x="69" y="57"/>
                  </a:cubicBezTo>
                  <a:cubicBezTo>
                    <a:pt x="69" y="63"/>
                    <a:pt x="66" y="65"/>
                    <a:pt x="64" y="70"/>
                  </a:cubicBezTo>
                  <a:cubicBezTo>
                    <a:pt x="60" y="85"/>
                    <a:pt x="66" y="96"/>
                    <a:pt x="51" y="106"/>
                  </a:cubicBezTo>
                  <a:cubicBezTo>
                    <a:pt x="41" y="113"/>
                    <a:pt x="29" y="117"/>
                    <a:pt x="18" y="123"/>
                  </a:cubicBezTo>
                  <a:cubicBezTo>
                    <a:pt x="12" y="127"/>
                    <a:pt x="6" y="132"/>
                    <a:pt x="0" y="136"/>
                  </a:cubicBezTo>
                  <a:cubicBezTo>
                    <a:pt x="4" y="143"/>
                    <a:pt x="5" y="154"/>
                    <a:pt x="7" y="161"/>
                  </a:cubicBezTo>
                  <a:cubicBezTo>
                    <a:pt x="7" y="165"/>
                    <a:pt x="5" y="164"/>
                    <a:pt x="6" y="167"/>
                  </a:cubicBezTo>
                  <a:cubicBezTo>
                    <a:pt x="8" y="171"/>
                    <a:pt x="12" y="167"/>
                    <a:pt x="12" y="172"/>
                  </a:cubicBezTo>
                  <a:cubicBezTo>
                    <a:pt x="12" y="175"/>
                    <a:pt x="9" y="176"/>
                    <a:pt x="7" y="178"/>
                  </a:cubicBezTo>
                  <a:cubicBezTo>
                    <a:pt x="11" y="177"/>
                    <a:pt x="12" y="177"/>
                    <a:pt x="20" y="178"/>
                  </a:cubicBezTo>
                  <a:cubicBezTo>
                    <a:pt x="29" y="179"/>
                    <a:pt x="33" y="178"/>
                    <a:pt x="42" y="182"/>
                  </a:cubicBezTo>
                  <a:cubicBezTo>
                    <a:pt x="74" y="196"/>
                    <a:pt x="99" y="219"/>
                    <a:pt x="126" y="241"/>
                  </a:cubicBezTo>
                  <a:cubicBezTo>
                    <a:pt x="140" y="252"/>
                    <a:pt x="152" y="265"/>
                    <a:pt x="170" y="268"/>
                  </a:cubicBezTo>
                  <a:cubicBezTo>
                    <a:pt x="183" y="271"/>
                    <a:pt x="196" y="267"/>
                    <a:pt x="210" y="267"/>
                  </a:cubicBezTo>
                  <a:cubicBezTo>
                    <a:pt x="214" y="260"/>
                    <a:pt x="216" y="249"/>
                    <a:pt x="220" y="245"/>
                  </a:cubicBezTo>
                  <a:cubicBezTo>
                    <a:pt x="231" y="233"/>
                    <a:pt x="243" y="239"/>
                    <a:pt x="253" y="247"/>
                  </a:cubicBezTo>
                  <a:cubicBezTo>
                    <a:pt x="254" y="245"/>
                    <a:pt x="254" y="243"/>
                    <a:pt x="256" y="241"/>
                  </a:cubicBezTo>
                  <a:cubicBezTo>
                    <a:pt x="256" y="240"/>
                    <a:pt x="257" y="239"/>
                    <a:pt x="258" y="238"/>
                  </a:cubicBezTo>
                  <a:cubicBezTo>
                    <a:pt x="254" y="235"/>
                    <a:pt x="250" y="231"/>
                    <a:pt x="250" y="2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1" name="Freeform 546"/>
            <p:cNvSpPr>
              <a:spLocks/>
            </p:cNvSpPr>
            <p:nvPr/>
          </p:nvSpPr>
          <p:spPr bwMode="auto">
            <a:xfrm>
              <a:off x="-8158162" y="4806950"/>
              <a:ext cx="127000" cy="179388"/>
            </a:xfrm>
            <a:custGeom>
              <a:avLst/>
              <a:gdLst>
                <a:gd name="T0" fmla="*/ 30 w 34"/>
                <a:gd name="T1" fmla="*/ 0 h 48"/>
                <a:gd name="T2" fmla="*/ 25 w 34"/>
                <a:gd name="T3" fmla="*/ 4 h 48"/>
                <a:gd name="T4" fmla="*/ 17 w 34"/>
                <a:gd name="T5" fmla="*/ 8 h 48"/>
                <a:gd name="T6" fmla="*/ 14 w 34"/>
                <a:gd name="T7" fmla="*/ 8 h 48"/>
                <a:gd name="T8" fmla="*/ 6 w 34"/>
                <a:gd name="T9" fmla="*/ 31 h 48"/>
                <a:gd name="T10" fmla="*/ 0 w 34"/>
                <a:gd name="T11" fmla="*/ 48 h 48"/>
                <a:gd name="T12" fmla="*/ 9 w 34"/>
                <a:gd name="T13" fmla="*/ 37 h 48"/>
                <a:gd name="T14" fmla="*/ 14 w 34"/>
                <a:gd name="T15" fmla="*/ 28 h 48"/>
                <a:gd name="T16" fmla="*/ 25 w 34"/>
                <a:gd name="T17" fmla="*/ 30 h 48"/>
                <a:gd name="T18" fmla="*/ 29 w 34"/>
                <a:gd name="T19" fmla="*/ 20 h 48"/>
                <a:gd name="T20" fmla="*/ 33 w 34"/>
                <a:gd name="T21" fmla="*/ 21 h 48"/>
                <a:gd name="T22" fmla="*/ 30 w 34"/>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8">
                  <a:moveTo>
                    <a:pt x="30" y="0"/>
                  </a:moveTo>
                  <a:cubicBezTo>
                    <a:pt x="29" y="2"/>
                    <a:pt x="27" y="3"/>
                    <a:pt x="25" y="4"/>
                  </a:cubicBezTo>
                  <a:cubicBezTo>
                    <a:pt x="21" y="7"/>
                    <a:pt x="23" y="8"/>
                    <a:pt x="17" y="8"/>
                  </a:cubicBezTo>
                  <a:cubicBezTo>
                    <a:pt x="16" y="8"/>
                    <a:pt x="15" y="8"/>
                    <a:pt x="14" y="8"/>
                  </a:cubicBezTo>
                  <a:cubicBezTo>
                    <a:pt x="11" y="16"/>
                    <a:pt x="8" y="23"/>
                    <a:pt x="6" y="31"/>
                  </a:cubicBezTo>
                  <a:cubicBezTo>
                    <a:pt x="4" y="36"/>
                    <a:pt x="2" y="42"/>
                    <a:pt x="0" y="48"/>
                  </a:cubicBezTo>
                  <a:cubicBezTo>
                    <a:pt x="5" y="46"/>
                    <a:pt x="8" y="41"/>
                    <a:pt x="9" y="37"/>
                  </a:cubicBezTo>
                  <a:cubicBezTo>
                    <a:pt x="11" y="33"/>
                    <a:pt x="9" y="31"/>
                    <a:pt x="14" y="28"/>
                  </a:cubicBezTo>
                  <a:cubicBezTo>
                    <a:pt x="17" y="27"/>
                    <a:pt x="23" y="28"/>
                    <a:pt x="25" y="30"/>
                  </a:cubicBezTo>
                  <a:cubicBezTo>
                    <a:pt x="27" y="28"/>
                    <a:pt x="26" y="22"/>
                    <a:pt x="29" y="20"/>
                  </a:cubicBezTo>
                  <a:cubicBezTo>
                    <a:pt x="30" y="20"/>
                    <a:pt x="31" y="20"/>
                    <a:pt x="33" y="21"/>
                  </a:cubicBezTo>
                  <a:cubicBezTo>
                    <a:pt x="34" y="14"/>
                    <a:pt x="34" y="5"/>
                    <a:pt x="30" y="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2" name="Freeform 547"/>
            <p:cNvSpPr>
              <a:spLocks/>
            </p:cNvSpPr>
            <p:nvPr/>
          </p:nvSpPr>
          <p:spPr bwMode="auto">
            <a:xfrm>
              <a:off x="-8050212" y="4327525"/>
              <a:ext cx="671513" cy="606425"/>
            </a:xfrm>
            <a:custGeom>
              <a:avLst/>
              <a:gdLst>
                <a:gd name="T0" fmla="*/ 170 w 179"/>
                <a:gd name="T1" fmla="*/ 1 h 162"/>
                <a:gd name="T2" fmla="*/ 153 w 179"/>
                <a:gd name="T3" fmla="*/ 6 h 162"/>
                <a:gd name="T4" fmla="*/ 132 w 179"/>
                <a:gd name="T5" fmla="*/ 8 h 162"/>
                <a:gd name="T6" fmla="*/ 99 w 179"/>
                <a:gd name="T7" fmla="*/ 20 h 162"/>
                <a:gd name="T8" fmla="*/ 67 w 179"/>
                <a:gd name="T9" fmla="*/ 15 h 162"/>
                <a:gd name="T10" fmla="*/ 41 w 179"/>
                <a:gd name="T11" fmla="*/ 22 h 162"/>
                <a:gd name="T12" fmla="*/ 24 w 179"/>
                <a:gd name="T13" fmla="*/ 35 h 162"/>
                <a:gd name="T14" fmla="*/ 12 w 179"/>
                <a:gd name="T15" fmla="*/ 48 h 162"/>
                <a:gd name="T16" fmla="*/ 4 w 179"/>
                <a:gd name="T17" fmla="*/ 45 h 162"/>
                <a:gd name="T18" fmla="*/ 0 w 179"/>
                <a:gd name="T19" fmla="*/ 55 h 162"/>
                <a:gd name="T20" fmla="*/ 4 w 179"/>
                <a:gd name="T21" fmla="*/ 68 h 162"/>
                <a:gd name="T22" fmla="*/ 6 w 179"/>
                <a:gd name="T23" fmla="*/ 82 h 162"/>
                <a:gd name="T24" fmla="*/ 6 w 179"/>
                <a:gd name="T25" fmla="*/ 86 h 162"/>
                <a:gd name="T26" fmla="*/ 13 w 179"/>
                <a:gd name="T27" fmla="*/ 86 h 162"/>
                <a:gd name="T28" fmla="*/ 19 w 179"/>
                <a:gd name="T29" fmla="*/ 92 h 162"/>
                <a:gd name="T30" fmla="*/ 11 w 179"/>
                <a:gd name="T31" fmla="*/ 114 h 162"/>
                <a:gd name="T32" fmla="*/ 1 w 179"/>
                <a:gd name="T33" fmla="*/ 128 h 162"/>
                <a:gd name="T34" fmla="*/ 4 w 179"/>
                <a:gd name="T35" fmla="*/ 149 h 162"/>
                <a:gd name="T36" fmla="*/ 21 w 179"/>
                <a:gd name="T37" fmla="*/ 160 h 162"/>
                <a:gd name="T38" fmla="*/ 35 w 179"/>
                <a:gd name="T39" fmla="*/ 156 h 162"/>
                <a:gd name="T40" fmla="*/ 70 w 179"/>
                <a:gd name="T41" fmla="*/ 137 h 162"/>
                <a:gd name="T42" fmla="*/ 100 w 179"/>
                <a:gd name="T43" fmla="*/ 116 h 162"/>
                <a:gd name="T44" fmla="*/ 133 w 179"/>
                <a:gd name="T45" fmla="*/ 99 h 162"/>
                <a:gd name="T46" fmla="*/ 146 w 179"/>
                <a:gd name="T47" fmla="*/ 63 h 162"/>
                <a:gd name="T48" fmla="*/ 151 w 179"/>
                <a:gd name="T49" fmla="*/ 50 h 162"/>
                <a:gd name="T50" fmla="*/ 147 w 179"/>
                <a:gd name="T51" fmla="*/ 34 h 162"/>
                <a:gd name="T52" fmla="*/ 160 w 179"/>
                <a:gd name="T53" fmla="*/ 24 h 162"/>
                <a:gd name="T54" fmla="*/ 171 w 179"/>
                <a:gd name="T55" fmla="*/ 14 h 162"/>
                <a:gd name="T56" fmla="*/ 179 w 179"/>
                <a:gd name="T57" fmla="*/ 3 h 162"/>
                <a:gd name="T58" fmla="*/ 170 w 179"/>
                <a:gd name="T59"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62">
                  <a:moveTo>
                    <a:pt x="170" y="1"/>
                  </a:moveTo>
                  <a:cubicBezTo>
                    <a:pt x="165" y="1"/>
                    <a:pt x="159" y="6"/>
                    <a:pt x="153" y="6"/>
                  </a:cubicBezTo>
                  <a:cubicBezTo>
                    <a:pt x="145" y="7"/>
                    <a:pt x="140" y="5"/>
                    <a:pt x="132" y="8"/>
                  </a:cubicBezTo>
                  <a:cubicBezTo>
                    <a:pt x="122" y="11"/>
                    <a:pt x="110" y="18"/>
                    <a:pt x="99" y="20"/>
                  </a:cubicBezTo>
                  <a:cubicBezTo>
                    <a:pt x="86" y="21"/>
                    <a:pt x="78" y="14"/>
                    <a:pt x="67" y="15"/>
                  </a:cubicBezTo>
                  <a:cubicBezTo>
                    <a:pt x="57" y="15"/>
                    <a:pt x="52" y="24"/>
                    <a:pt x="41" y="22"/>
                  </a:cubicBezTo>
                  <a:cubicBezTo>
                    <a:pt x="24" y="18"/>
                    <a:pt x="24" y="13"/>
                    <a:pt x="24" y="35"/>
                  </a:cubicBezTo>
                  <a:cubicBezTo>
                    <a:pt x="17" y="35"/>
                    <a:pt x="14" y="42"/>
                    <a:pt x="12" y="48"/>
                  </a:cubicBezTo>
                  <a:cubicBezTo>
                    <a:pt x="9" y="47"/>
                    <a:pt x="6" y="46"/>
                    <a:pt x="4" y="45"/>
                  </a:cubicBezTo>
                  <a:cubicBezTo>
                    <a:pt x="3" y="48"/>
                    <a:pt x="0" y="51"/>
                    <a:pt x="0" y="55"/>
                  </a:cubicBezTo>
                  <a:cubicBezTo>
                    <a:pt x="0" y="59"/>
                    <a:pt x="3" y="63"/>
                    <a:pt x="4" y="68"/>
                  </a:cubicBezTo>
                  <a:cubicBezTo>
                    <a:pt x="4" y="73"/>
                    <a:pt x="5" y="78"/>
                    <a:pt x="6" y="82"/>
                  </a:cubicBezTo>
                  <a:cubicBezTo>
                    <a:pt x="6" y="84"/>
                    <a:pt x="6" y="85"/>
                    <a:pt x="6" y="86"/>
                  </a:cubicBezTo>
                  <a:cubicBezTo>
                    <a:pt x="8" y="85"/>
                    <a:pt x="11" y="85"/>
                    <a:pt x="13" y="86"/>
                  </a:cubicBezTo>
                  <a:cubicBezTo>
                    <a:pt x="19" y="88"/>
                    <a:pt x="16" y="88"/>
                    <a:pt x="19" y="92"/>
                  </a:cubicBezTo>
                  <a:cubicBezTo>
                    <a:pt x="25" y="104"/>
                    <a:pt x="19" y="105"/>
                    <a:pt x="11" y="114"/>
                  </a:cubicBezTo>
                  <a:cubicBezTo>
                    <a:pt x="7" y="119"/>
                    <a:pt x="5" y="124"/>
                    <a:pt x="1" y="128"/>
                  </a:cubicBezTo>
                  <a:cubicBezTo>
                    <a:pt x="5" y="133"/>
                    <a:pt x="5" y="142"/>
                    <a:pt x="4" y="149"/>
                  </a:cubicBezTo>
                  <a:cubicBezTo>
                    <a:pt x="9" y="151"/>
                    <a:pt x="17" y="159"/>
                    <a:pt x="21" y="160"/>
                  </a:cubicBezTo>
                  <a:cubicBezTo>
                    <a:pt x="29" y="162"/>
                    <a:pt x="30" y="160"/>
                    <a:pt x="35" y="156"/>
                  </a:cubicBezTo>
                  <a:cubicBezTo>
                    <a:pt x="46" y="148"/>
                    <a:pt x="58" y="143"/>
                    <a:pt x="70" y="137"/>
                  </a:cubicBezTo>
                  <a:cubicBezTo>
                    <a:pt x="80" y="131"/>
                    <a:pt x="90" y="123"/>
                    <a:pt x="100" y="116"/>
                  </a:cubicBezTo>
                  <a:cubicBezTo>
                    <a:pt x="111" y="110"/>
                    <a:pt x="123" y="106"/>
                    <a:pt x="133" y="99"/>
                  </a:cubicBezTo>
                  <a:cubicBezTo>
                    <a:pt x="148" y="89"/>
                    <a:pt x="142" y="78"/>
                    <a:pt x="146" y="63"/>
                  </a:cubicBezTo>
                  <a:cubicBezTo>
                    <a:pt x="148" y="58"/>
                    <a:pt x="151" y="56"/>
                    <a:pt x="151" y="50"/>
                  </a:cubicBezTo>
                  <a:cubicBezTo>
                    <a:pt x="151" y="45"/>
                    <a:pt x="146" y="41"/>
                    <a:pt x="147" y="34"/>
                  </a:cubicBezTo>
                  <a:cubicBezTo>
                    <a:pt x="150" y="24"/>
                    <a:pt x="153" y="27"/>
                    <a:pt x="160" y="24"/>
                  </a:cubicBezTo>
                  <a:cubicBezTo>
                    <a:pt x="164" y="22"/>
                    <a:pt x="168" y="17"/>
                    <a:pt x="171" y="14"/>
                  </a:cubicBezTo>
                  <a:cubicBezTo>
                    <a:pt x="174" y="11"/>
                    <a:pt x="177" y="7"/>
                    <a:pt x="179" y="3"/>
                  </a:cubicBezTo>
                  <a:cubicBezTo>
                    <a:pt x="176" y="2"/>
                    <a:pt x="174" y="0"/>
                    <a:pt x="170"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3" name="Freeform 548"/>
            <p:cNvSpPr>
              <a:spLocks/>
            </p:cNvSpPr>
            <p:nvPr/>
          </p:nvSpPr>
          <p:spPr bwMode="auto">
            <a:xfrm>
              <a:off x="-8215312" y="4908550"/>
              <a:ext cx="169863" cy="344488"/>
            </a:xfrm>
            <a:custGeom>
              <a:avLst/>
              <a:gdLst>
                <a:gd name="T0" fmla="*/ 35 w 45"/>
                <a:gd name="T1" fmla="*/ 49 h 92"/>
                <a:gd name="T2" fmla="*/ 37 w 45"/>
                <a:gd name="T3" fmla="*/ 37 h 92"/>
                <a:gd name="T4" fmla="*/ 43 w 45"/>
                <a:gd name="T5" fmla="*/ 24 h 92"/>
                <a:gd name="T6" fmla="*/ 37 w 45"/>
                <a:gd name="T7" fmla="*/ 1 h 92"/>
                <a:gd name="T8" fmla="*/ 29 w 45"/>
                <a:gd name="T9" fmla="*/ 1 h 92"/>
                <a:gd name="T10" fmla="*/ 24 w 45"/>
                <a:gd name="T11" fmla="*/ 10 h 92"/>
                <a:gd name="T12" fmla="*/ 15 w 45"/>
                <a:gd name="T13" fmla="*/ 21 h 92"/>
                <a:gd name="T14" fmla="*/ 5 w 45"/>
                <a:gd name="T15" fmla="*/ 36 h 92"/>
                <a:gd name="T16" fmla="*/ 0 w 45"/>
                <a:gd name="T17" fmla="*/ 39 h 92"/>
                <a:gd name="T18" fmla="*/ 12 w 45"/>
                <a:gd name="T19" fmla="*/ 69 h 92"/>
                <a:gd name="T20" fmla="*/ 21 w 45"/>
                <a:gd name="T21" fmla="*/ 89 h 92"/>
                <a:gd name="T22" fmla="*/ 22 w 45"/>
                <a:gd name="T23" fmla="*/ 92 h 92"/>
                <a:gd name="T24" fmla="*/ 26 w 45"/>
                <a:gd name="T25" fmla="*/ 76 h 92"/>
                <a:gd name="T26" fmla="*/ 35 w 45"/>
                <a:gd name="T27"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92">
                  <a:moveTo>
                    <a:pt x="35" y="49"/>
                  </a:moveTo>
                  <a:cubicBezTo>
                    <a:pt x="36" y="45"/>
                    <a:pt x="35" y="41"/>
                    <a:pt x="37" y="37"/>
                  </a:cubicBezTo>
                  <a:cubicBezTo>
                    <a:pt x="38" y="32"/>
                    <a:pt x="42" y="28"/>
                    <a:pt x="43" y="24"/>
                  </a:cubicBezTo>
                  <a:cubicBezTo>
                    <a:pt x="45" y="15"/>
                    <a:pt x="39" y="8"/>
                    <a:pt x="37" y="1"/>
                  </a:cubicBezTo>
                  <a:cubicBezTo>
                    <a:pt x="34" y="0"/>
                    <a:pt x="31" y="0"/>
                    <a:pt x="29" y="1"/>
                  </a:cubicBezTo>
                  <a:cubicBezTo>
                    <a:pt x="24" y="4"/>
                    <a:pt x="26" y="6"/>
                    <a:pt x="24" y="10"/>
                  </a:cubicBezTo>
                  <a:cubicBezTo>
                    <a:pt x="23" y="14"/>
                    <a:pt x="20" y="19"/>
                    <a:pt x="15" y="21"/>
                  </a:cubicBezTo>
                  <a:cubicBezTo>
                    <a:pt x="12" y="27"/>
                    <a:pt x="9" y="33"/>
                    <a:pt x="5" y="36"/>
                  </a:cubicBezTo>
                  <a:cubicBezTo>
                    <a:pt x="3" y="37"/>
                    <a:pt x="2" y="38"/>
                    <a:pt x="0" y="39"/>
                  </a:cubicBezTo>
                  <a:cubicBezTo>
                    <a:pt x="7" y="47"/>
                    <a:pt x="9" y="59"/>
                    <a:pt x="12" y="69"/>
                  </a:cubicBezTo>
                  <a:cubicBezTo>
                    <a:pt x="15" y="76"/>
                    <a:pt x="18" y="82"/>
                    <a:pt x="21" y="89"/>
                  </a:cubicBezTo>
                  <a:cubicBezTo>
                    <a:pt x="21" y="90"/>
                    <a:pt x="22" y="91"/>
                    <a:pt x="22" y="92"/>
                  </a:cubicBezTo>
                  <a:cubicBezTo>
                    <a:pt x="24" y="87"/>
                    <a:pt x="25" y="82"/>
                    <a:pt x="26" y="76"/>
                  </a:cubicBezTo>
                  <a:cubicBezTo>
                    <a:pt x="28" y="65"/>
                    <a:pt x="31" y="58"/>
                    <a:pt x="35" y="49"/>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4" name="Freeform 549"/>
            <p:cNvSpPr>
              <a:spLocks/>
            </p:cNvSpPr>
            <p:nvPr/>
          </p:nvSpPr>
          <p:spPr bwMode="auto">
            <a:xfrm>
              <a:off x="-8132762" y="4810125"/>
              <a:ext cx="434975" cy="495300"/>
            </a:xfrm>
            <a:custGeom>
              <a:avLst/>
              <a:gdLst>
                <a:gd name="T0" fmla="*/ 110 w 116"/>
                <a:gd name="T1" fmla="*/ 31 h 132"/>
                <a:gd name="T2" fmla="*/ 111 w 116"/>
                <a:gd name="T3" fmla="*/ 25 h 132"/>
                <a:gd name="T4" fmla="*/ 104 w 116"/>
                <a:gd name="T5" fmla="*/ 0 h 132"/>
                <a:gd name="T6" fmla="*/ 92 w 116"/>
                <a:gd name="T7" fmla="*/ 8 h 132"/>
                <a:gd name="T8" fmla="*/ 57 w 116"/>
                <a:gd name="T9" fmla="*/ 27 h 132"/>
                <a:gd name="T10" fmla="*/ 43 w 116"/>
                <a:gd name="T11" fmla="*/ 31 h 132"/>
                <a:gd name="T12" fmla="*/ 22 w 116"/>
                <a:gd name="T13" fmla="*/ 19 h 132"/>
                <a:gd name="T14" fmla="*/ 18 w 116"/>
                <a:gd name="T15" fmla="*/ 29 h 132"/>
                <a:gd name="T16" fmla="*/ 15 w 116"/>
                <a:gd name="T17" fmla="*/ 27 h 132"/>
                <a:gd name="T18" fmla="*/ 21 w 116"/>
                <a:gd name="T19" fmla="*/ 50 h 132"/>
                <a:gd name="T20" fmla="*/ 15 w 116"/>
                <a:gd name="T21" fmla="*/ 63 h 132"/>
                <a:gd name="T22" fmla="*/ 13 w 116"/>
                <a:gd name="T23" fmla="*/ 75 h 132"/>
                <a:gd name="T24" fmla="*/ 4 w 116"/>
                <a:gd name="T25" fmla="*/ 102 h 132"/>
                <a:gd name="T26" fmla="*/ 0 w 116"/>
                <a:gd name="T27" fmla="*/ 118 h 132"/>
                <a:gd name="T28" fmla="*/ 12 w 116"/>
                <a:gd name="T29" fmla="*/ 127 h 132"/>
                <a:gd name="T30" fmla="*/ 32 w 116"/>
                <a:gd name="T31" fmla="*/ 129 h 132"/>
                <a:gd name="T32" fmla="*/ 47 w 116"/>
                <a:gd name="T33" fmla="*/ 110 h 132"/>
                <a:gd name="T34" fmla="*/ 66 w 116"/>
                <a:gd name="T35" fmla="*/ 104 h 132"/>
                <a:gd name="T36" fmla="*/ 81 w 116"/>
                <a:gd name="T37" fmla="*/ 90 h 132"/>
                <a:gd name="T38" fmla="*/ 55 w 116"/>
                <a:gd name="T39" fmla="*/ 58 h 132"/>
                <a:gd name="T40" fmla="*/ 104 w 116"/>
                <a:gd name="T41" fmla="*/ 45 h 132"/>
                <a:gd name="T42" fmla="*/ 111 w 116"/>
                <a:gd name="T43" fmla="*/ 42 h 132"/>
                <a:gd name="T44" fmla="*/ 116 w 116"/>
                <a:gd name="T45" fmla="*/ 36 h 132"/>
                <a:gd name="T46" fmla="*/ 110 w 116"/>
                <a:gd name="T47" fmla="*/ 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32">
                  <a:moveTo>
                    <a:pt x="110" y="31"/>
                  </a:moveTo>
                  <a:cubicBezTo>
                    <a:pt x="109" y="28"/>
                    <a:pt x="111" y="29"/>
                    <a:pt x="111" y="25"/>
                  </a:cubicBezTo>
                  <a:cubicBezTo>
                    <a:pt x="109" y="18"/>
                    <a:pt x="108" y="7"/>
                    <a:pt x="104" y="0"/>
                  </a:cubicBezTo>
                  <a:cubicBezTo>
                    <a:pt x="100" y="3"/>
                    <a:pt x="96" y="5"/>
                    <a:pt x="92" y="8"/>
                  </a:cubicBezTo>
                  <a:cubicBezTo>
                    <a:pt x="80" y="14"/>
                    <a:pt x="68" y="19"/>
                    <a:pt x="57" y="27"/>
                  </a:cubicBezTo>
                  <a:cubicBezTo>
                    <a:pt x="52" y="31"/>
                    <a:pt x="51" y="33"/>
                    <a:pt x="43" y="31"/>
                  </a:cubicBezTo>
                  <a:cubicBezTo>
                    <a:pt x="37" y="30"/>
                    <a:pt x="27" y="17"/>
                    <a:pt x="22" y="19"/>
                  </a:cubicBezTo>
                  <a:cubicBezTo>
                    <a:pt x="19" y="21"/>
                    <a:pt x="20" y="27"/>
                    <a:pt x="18" y="29"/>
                  </a:cubicBezTo>
                  <a:cubicBezTo>
                    <a:pt x="17" y="28"/>
                    <a:pt x="16" y="28"/>
                    <a:pt x="15" y="27"/>
                  </a:cubicBezTo>
                  <a:cubicBezTo>
                    <a:pt x="17" y="34"/>
                    <a:pt x="23" y="41"/>
                    <a:pt x="21" y="50"/>
                  </a:cubicBezTo>
                  <a:cubicBezTo>
                    <a:pt x="20" y="54"/>
                    <a:pt x="16" y="58"/>
                    <a:pt x="15" y="63"/>
                  </a:cubicBezTo>
                  <a:cubicBezTo>
                    <a:pt x="13" y="67"/>
                    <a:pt x="14" y="71"/>
                    <a:pt x="13" y="75"/>
                  </a:cubicBezTo>
                  <a:cubicBezTo>
                    <a:pt x="9" y="84"/>
                    <a:pt x="6" y="91"/>
                    <a:pt x="4" y="102"/>
                  </a:cubicBezTo>
                  <a:cubicBezTo>
                    <a:pt x="3" y="108"/>
                    <a:pt x="2" y="113"/>
                    <a:pt x="0" y="118"/>
                  </a:cubicBezTo>
                  <a:cubicBezTo>
                    <a:pt x="3" y="125"/>
                    <a:pt x="3" y="124"/>
                    <a:pt x="12" y="127"/>
                  </a:cubicBezTo>
                  <a:cubicBezTo>
                    <a:pt x="18" y="128"/>
                    <a:pt x="27" y="132"/>
                    <a:pt x="32" y="129"/>
                  </a:cubicBezTo>
                  <a:cubicBezTo>
                    <a:pt x="39" y="126"/>
                    <a:pt x="42" y="114"/>
                    <a:pt x="47" y="110"/>
                  </a:cubicBezTo>
                  <a:cubicBezTo>
                    <a:pt x="53" y="107"/>
                    <a:pt x="61" y="109"/>
                    <a:pt x="66" y="104"/>
                  </a:cubicBezTo>
                  <a:cubicBezTo>
                    <a:pt x="72" y="100"/>
                    <a:pt x="73" y="93"/>
                    <a:pt x="81" y="90"/>
                  </a:cubicBezTo>
                  <a:cubicBezTo>
                    <a:pt x="72" y="80"/>
                    <a:pt x="61" y="70"/>
                    <a:pt x="55" y="58"/>
                  </a:cubicBezTo>
                  <a:cubicBezTo>
                    <a:pt x="71" y="53"/>
                    <a:pt x="88" y="52"/>
                    <a:pt x="104" y="45"/>
                  </a:cubicBezTo>
                  <a:cubicBezTo>
                    <a:pt x="107" y="43"/>
                    <a:pt x="109" y="42"/>
                    <a:pt x="111" y="42"/>
                  </a:cubicBezTo>
                  <a:cubicBezTo>
                    <a:pt x="113" y="40"/>
                    <a:pt x="116" y="39"/>
                    <a:pt x="116" y="36"/>
                  </a:cubicBezTo>
                  <a:cubicBezTo>
                    <a:pt x="116" y="31"/>
                    <a:pt x="112" y="35"/>
                    <a:pt x="110" y="3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5" name="Freeform 550"/>
            <p:cNvSpPr>
              <a:spLocks/>
            </p:cNvSpPr>
            <p:nvPr/>
          </p:nvSpPr>
          <p:spPr bwMode="auto">
            <a:xfrm>
              <a:off x="-8174037" y="4960938"/>
              <a:ext cx="2116138" cy="1731963"/>
            </a:xfrm>
            <a:custGeom>
              <a:avLst/>
              <a:gdLst>
                <a:gd name="T0" fmla="*/ 563 w 564"/>
                <a:gd name="T1" fmla="*/ 299 h 462"/>
                <a:gd name="T2" fmla="*/ 557 w 564"/>
                <a:gd name="T3" fmla="*/ 287 h 462"/>
                <a:gd name="T4" fmla="*/ 492 w 564"/>
                <a:gd name="T5" fmla="*/ 276 h 462"/>
                <a:gd name="T6" fmla="*/ 467 w 564"/>
                <a:gd name="T7" fmla="*/ 257 h 462"/>
                <a:gd name="T8" fmla="*/ 449 w 564"/>
                <a:gd name="T9" fmla="*/ 234 h 462"/>
                <a:gd name="T10" fmla="*/ 437 w 564"/>
                <a:gd name="T11" fmla="*/ 232 h 462"/>
                <a:gd name="T12" fmla="*/ 427 w 564"/>
                <a:gd name="T13" fmla="*/ 204 h 462"/>
                <a:gd name="T14" fmla="*/ 422 w 564"/>
                <a:gd name="T15" fmla="*/ 176 h 462"/>
                <a:gd name="T16" fmla="*/ 419 w 564"/>
                <a:gd name="T17" fmla="*/ 160 h 462"/>
                <a:gd name="T18" fmla="*/ 409 w 564"/>
                <a:gd name="T19" fmla="*/ 158 h 462"/>
                <a:gd name="T20" fmla="*/ 398 w 564"/>
                <a:gd name="T21" fmla="*/ 148 h 462"/>
                <a:gd name="T22" fmla="*/ 374 w 564"/>
                <a:gd name="T23" fmla="*/ 118 h 462"/>
                <a:gd name="T24" fmla="*/ 368 w 564"/>
                <a:gd name="T25" fmla="*/ 109 h 462"/>
                <a:gd name="T26" fmla="*/ 350 w 564"/>
                <a:gd name="T27" fmla="*/ 108 h 462"/>
                <a:gd name="T28" fmla="*/ 344 w 564"/>
                <a:gd name="T29" fmla="*/ 95 h 462"/>
                <a:gd name="T30" fmla="*/ 334 w 564"/>
                <a:gd name="T31" fmla="*/ 92 h 462"/>
                <a:gd name="T32" fmla="*/ 285 w 564"/>
                <a:gd name="T33" fmla="*/ 92 h 462"/>
                <a:gd name="T34" fmla="*/ 241 w 564"/>
                <a:gd name="T35" fmla="*/ 65 h 462"/>
                <a:gd name="T36" fmla="*/ 157 w 564"/>
                <a:gd name="T37" fmla="*/ 6 h 462"/>
                <a:gd name="T38" fmla="*/ 135 w 564"/>
                <a:gd name="T39" fmla="*/ 2 h 462"/>
                <a:gd name="T40" fmla="*/ 115 w 564"/>
                <a:gd name="T41" fmla="*/ 5 h 462"/>
                <a:gd name="T42" fmla="*/ 66 w 564"/>
                <a:gd name="T43" fmla="*/ 18 h 462"/>
                <a:gd name="T44" fmla="*/ 92 w 564"/>
                <a:gd name="T45" fmla="*/ 50 h 462"/>
                <a:gd name="T46" fmla="*/ 77 w 564"/>
                <a:gd name="T47" fmla="*/ 64 h 462"/>
                <a:gd name="T48" fmla="*/ 58 w 564"/>
                <a:gd name="T49" fmla="*/ 70 h 462"/>
                <a:gd name="T50" fmla="*/ 43 w 564"/>
                <a:gd name="T51" fmla="*/ 89 h 462"/>
                <a:gd name="T52" fmla="*/ 23 w 564"/>
                <a:gd name="T53" fmla="*/ 87 h 462"/>
                <a:gd name="T54" fmla="*/ 10 w 564"/>
                <a:gd name="T55" fmla="*/ 77 h 462"/>
                <a:gd name="T56" fmla="*/ 8 w 564"/>
                <a:gd name="T57" fmla="*/ 97 h 462"/>
                <a:gd name="T58" fmla="*/ 0 w 564"/>
                <a:gd name="T59" fmla="*/ 125 h 462"/>
                <a:gd name="T60" fmla="*/ 21 w 564"/>
                <a:gd name="T61" fmla="*/ 129 h 462"/>
                <a:gd name="T62" fmla="*/ 45 w 564"/>
                <a:gd name="T63" fmla="*/ 158 h 462"/>
                <a:gd name="T64" fmla="*/ 75 w 564"/>
                <a:gd name="T65" fmla="*/ 226 h 462"/>
                <a:gd name="T66" fmla="*/ 93 w 564"/>
                <a:gd name="T67" fmla="*/ 239 h 462"/>
                <a:gd name="T68" fmla="*/ 121 w 564"/>
                <a:gd name="T69" fmla="*/ 286 h 462"/>
                <a:gd name="T70" fmla="*/ 121 w 564"/>
                <a:gd name="T71" fmla="*/ 311 h 462"/>
                <a:gd name="T72" fmla="*/ 143 w 564"/>
                <a:gd name="T73" fmla="*/ 349 h 462"/>
                <a:gd name="T74" fmla="*/ 164 w 564"/>
                <a:gd name="T75" fmla="*/ 362 h 462"/>
                <a:gd name="T76" fmla="*/ 176 w 564"/>
                <a:gd name="T77" fmla="*/ 382 h 462"/>
                <a:gd name="T78" fmla="*/ 193 w 564"/>
                <a:gd name="T79" fmla="*/ 421 h 462"/>
                <a:gd name="T80" fmla="*/ 218 w 564"/>
                <a:gd name="T81" fmla="*/ 456 h 462"/>
                <a:gd name="T82" fmla="*/ 219 w 564"/>
                <a:gd name="T83" fmla="*/ 462 h 462"/>
                <a:gd name="T84" fmla="*/ 232 w 564"/>
                <a:gd name="T85" fmla="*/ 450 h 462"/>
                <a:gd name="T86" fmla="*/ 243 w 564"/>
                <a:gd name="T87" fmla="*/ 429 h 462"/>
                <a:gd name="T88" fmla="*/ 279 w 564"/>
                <a:gd name="T89" fmla="*/ 432 h 462"/>
                <a:gd name="T90" fmla="*/ 320 w 564"/>
                <a:gd name="T91" fmla="*/ 437 h 462"/>
                <a:gd name="T92" fmla="*/ 339 w 564"/>
                <a:gd name="T93" fmla="*/ 445 h 462"/>
                <a:gd name="T94" fmla="*/ 353 w 564"/>
                <a:gd name="T95" fmla="*/ 426 h 462"/>
                <a:gd name="T96" fmla="*/ 379 w 564"/>
                <a:gd name="T97" fmla="*/ 404 h 462"/>
                <a:gd name="T98" fmla="*/ 468 w 564"/>
                <a:gd name="T99" fmla="*/ 388 h 462"/>
                <a:gd name="T100" fmla="*/ 515 w 564"/>
                <a:gd name="T101" fmla="*/ 372 h 462"/>
                <a:gd name="T102" fmla="*/ 549 w 564"/>
                <a:gd name="T103" fmla="*/ 354 h 462"/>
                <a:gd name="T104" fmla="*/ 557 w 564"/>
                <a:gd name="T105" fmla="*/ 324 h 462"/>
                <a:gd name="T106" fmla="*/ 563 w 564"/>
                <a:gd name="T107" fmla="*/ 29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462">
                  <a:moveTo>
                    <a:pt x="563" y="299"/>
                  </a:moveTo>
                  <a:cubicBezTo>
                    <a:pt x="562" y="295"/>
                    <a:pt x="559" y="291"/>
                    <a:pt x="557" y="287"/>
                  </a:cubicBezTo>
                  <a:cubicBezTo>
                    <a:pt x="537" y="288"/>
                    <a:pt x="510" y="280"/>
                    <a:pt x="492" y="276"/>
                  </a:cubicBezTo>
                  <a:cubicBezTo>
                    <a:pt x="479" y="274"/>
                    <a:pt x="475" y="268"/>
                    <a:pt x="467" y="257"/>
                  </a:cubicBezTo>
                  <a:cubicBezTo>
                    <a:pt x="462" y="250"/>
                    <a:pt x="453" y="242"/>
                    <a:pt x="449" y="234"/>
                  </a:cubicBezTo>
                  <a:cubicBezTo>
                    <a:pt x="444" y="235"/>
                    <a:pt x="440" y="234"/>
                    <a:pt x="437" y="232"/>
                  </a:cubicBezTo>
                  <a:cubicBezTo>
                    <a:pt x="432" y="227"/>
                    <a:pt x="427" y="213"/>
                    <a:pt x="427" y="204"/>
                  </a:cubicBezTo>
                  <a:cubicBezTo>
                    <a:pt x="414" y="202"/>
                    <a:pt x="420" y="184"/>
                    <a:pt x="422" y="176"/>
                  </a:cubicBezTo>
                  <a:cubicBezTo>
                    <a:pt x="422" y="169"/>
                    <a:pt x="424" y="165"/>
                    <a:pt x="419" y="160"/>
                  </a:cubicBezTo>
                  <a:cubicBezTo>
                    <a:pt x="418" y="159"/>
                    <a:pt x="410" y="159"/>
                    <a:pt x="409" y="158"/>
                  </a:cubicBezTo>
                  <a:cubicBezTo>
                    <a:pt x="403" y="155"/>
                    <a:pt x="403" y="153"/>
                    <a:pt x="398" y="148"/>
                  </a:cubicBezTo>
                  <a:cubicBezTo>
                    <a:pt x="387" y="139"/>
                    <a:pt x="381" y="130"/>
                    <a:pt x="374" y="118"/>
                  </a:cubicBezTo>
                  <a:cubicBezTo>
                    <a:pt x="371" y="114"/>
                    <a:pt x="369" y="111"/>
                    <a:pt x="368" y="109"/>
                  </a:cubicBezTo>
                  <a:cubicBezTo>
                    <a:pt x="361" y="109"/>
                    <a:pt x="354" y="111"/>
                    <a:pt x="350" y="108"/>
                  </a:cubicBezTo>
                  <a:cubicBezTo>
                    <a:pt x="345" y="104"/>
                    <a:pt x="348" y="99"/>
                    <a:pt x="344" y="95"/>
                  </a:cubicBezTo>
                  <a:cubicBezTo>
                    <a:pt x="342" y="93"/>
                    <a:pt x="337" y="93"/>
                    <a:pt x="334" y="92"/>
                  </a:cubicBezTo>
                  <a:cubicBezTo>
                    <a:pt x="318" y="89"/>
                    <a:pt x="301" y="95"/>
                    <a:pt x="285" y="92"/>
                  </a:cubicBezTo>
                  <a:cubicBezTo>
                    <a:pt x="267" y="89"/>
                    <a:pt x="255" y="76"/>
                    <a:pt x="241" y="65"/>
                  </a:cubicBezTo>
                  <a:cubicBezTo>
                    <a:pt x="214" y="43"/>
                    <a:pt x="189" y="20"/>
                    <a:pt x="157" y="6"/>
                  </a:cubicBezTo>
                  <a:cubicBezTo>
                    <a:pt x="148" y="2"/>
                    <a:pt x="144" y="3"/>
                    <a:pt x="135" y="2"/>
                  </a:cubicBezTo>
                  <a:cubicBezTo>
                    <a:pt x="124" y="1"/>
                    <a:pt x="125" y="0"/>
                    <a:pt x="115" y="5"/>
                  </a:cubicBezTo>
                  <a:cubicBezTo>
                    <a:pt x="99" y="12"/>
                    <a:pt x="82" y="13"/>
                    <a:pt x="66" y="18"/>
                  </a:cubicBezTo>
                  <a:cubicBezTo>
                    <a:pt x="72" y="30"/>
                    <a:pt x="83" y="40"/>
                    <a:pt x="92" y="50"/>
                  </a:cubicBezTo>
                  <a:cubicBezTo>
                    <a:pt x="84" y="53"/>
                    <a:pt x="83" y="60"/>
                    <a:pt x="77" y="64"/>
                  </a:cubicBezTo>
                  <a:cubicBezTo>
                    <a:pt x="72" y="69"/>
                    <a:pt x="64" y="67"/>
                    <a:pt x="58" y="70"/>
                  </a:cubicBezTo>
                  <a:cubicBezTo>
                    <a:pt x="53" y="74"/>
                    <a:pt x="50" y="86"/>
                    <a:pt x="43" y="89"/>
                  </a:cubicBezTo>
                  <a:cubicBezTo>
                    <a:pt x="38" y="92"/>
                    <a:pt x="29" y="88"/>
                    <a:pt x="23" y="87"/>
                  </a:cubicBezTo>
                  <a:cubicBezTo>
                    <a:pt x="14" y="84"/>
                    <a:pt x="14" y="85"/>
                    <a:pt x="10" y="77"/>
                  </a:cubicBezTo>
                  <a:cubicBezTo>
                    <a:pt x="10" y="84"/>
                    <a:pt x="10" y="90"/>
                    <a:pt x="8" y="97"/>
                  </a:cubicBezTo>
                  <a:cubicBezTo>
                    <a:pt x="7" y="107"/>
                    <a:pt x="3" y="116"/>
                    <a:pt x="0" y="125"/>
                  </a:cubicBezTo>
                  <a:cubicBezTo>
                    <a:pt x="8" y="125"/>
                    <a:pt x="15" y="126"/>
                    <a:pt x="21" y="129"/>
                  </a:cubicBezTo>
                  <a:cubicBezTo>
                    <a:pt x="32" y="135"/>
                    <a:pt x="39" y="148"/>
                    <a:pt x="45" y="158"/>
                  </a:cubicBezTo>
                  <a:cubicBezTo>
                    <a:pt x="57" y="180"/>
                    <a:pt x="63" y="204"/>
                    <a:pt x="75" y="226"/>
                  </a:cubicBezTo>
                  <a:cubicBezTo>
                    <a:pt x="80" y="236"/>
                    <a:pt x="83" y="234"/>
                    <a:pt x="93" y="239"/>
                  </a:cubicBezTo>
                  <a:cubicBezTo>
                    <a:pt x="104" y="245"/>
                    <a:pt x="121" y="274"/>
                    <a:pt x="121" y="286"/>
                  </a:cubicBezTo>
                  <a:cubicBezTo>
                    <a:pt x="122" y="296"/>
                    <a:pt x="119" y="301"/>
                    <a:pt x="121" y="311"/>
                  </a:cubicBezTo>
                  <a:cubicBezTo>
                    <a:pt x="125" y="328"/>
                    <a:pt x="130" y="339"/>
                    <a:pt x="143" y="349"/>
                  </a:cubicBezTo>
                  <a:cubicBezTo>
                    <a:pt x="148" y="353"/>
                    <a:pt x="160" y="357"/>
                    <a:pt x="164" y="362"/>
                  </a:cubicBezTo>
                  <a:cubicBezTo>
                    <a:pt x="169" y="367"/>
                    <a:pt x="172" y="376"/>
                    <a:pt x="176" y="382"/>
                  </a:cubicBezTo>
                  <a:cubicBezTo>
                    <a:pt x="181" y="394"/>
                    <a:pt x="184" y="411"/>
                    <a:pt x="193" y="421"/>
                  </a:cubicBezTo>
                  <a:cubicBezTo>
                    <a:pt x="203" y="434"/>
                    <a:pt x="214" y="439"/>
                    <a:pt x="218" y="456"/>
                  </a:cubicBezTo>
                  <a:cubicBezTo>
                    <a:pt x="218" y="458"/>
                    <a:pt x="219" y="460"/>
                    <a:pt x="219" y="462"/>
                  </a:cubicBezTo>
                  <a:cubicBezTo>
                    <a:pt x="225" y="460"/>
                    <a:pt x="230" y="456"/>
                    <a:pt x="232" y="450"/>
                  </a:cubicBezTo>
                  <a:cubicBezTo>
                    <a:pt x="235" y="440"/>
                    <a:pt x="229" y="433"/>
                    <a:pt x="243" y="429"/>
                  </a:cubicBezTo>
                  <a:cubicBezTo>
                    <a:pt x="248" y="438"/>
                    <a:pt x="270" y="432"/>
                    <a:pt x="279" y="432"/>
                  </a:cubicBezTo>
                  <a:cubicBezTo>
                    <a:pt x="293" y="434"/>
                    <a:pt x="307" y="435"/>
                    <a:pt x="320" y="437"/>
                  </a:cubicBezTo>
                  <a:cubicBezTo>
                    <a:pt x="327" y="437"/>
                    <a:pt x="332" y="446"/>
                    <a:pt x="339" y="445"/>
                  </a:cubicBezTo>
                  <a:cubicBezTo>
                    <a:pt x="348" y="444"/>
                    <a:pt x="349" y="432"/>
                    <a:pt x="353" y="426"/>
                  </a:cubicBezTo>
                  <a:cubicBezTo>
                    <a:pt x="359" y="417"/>
                    <a:pt x="369" y="409"/>
                    <a:pt x="379" y="404"/>
                  </a:cubicBezTo>
                  <a:cubicBezTo>
                    <a:pt x="406" y="391"/>
                    <a:pt x="439" y="395"/>
                    <a:pt x="468" y="388"/>
                  </a:cubicBezTo>
                  <a:cubicBezTo>
                    <a:pt x="484" y="384"/>
                    <a:pt x="499" y="378"/>
                    <a:pt x="515" y="372"/>
                  </a:cubicBezTo>
                  <a:cubicBezTo>
                    <a:pt x="527" y="368"/>
                    <a:pt x="544" y="366"/>
                    <a:pt x="549" y="354"/>
                  </a:cubicBezTo>
                  <a:cubicBezTo>
                    <a:pt x="553" y="345"/>
                    <a:pt x="553" y="333"/>
                    <a:pt x="557" y="324"/>
                  </a:cubicBezTo>
                  <a:cubicBezTo>
                    <a:pt x="560" y="316"/>
                    <a:pt x="564" y="308"/>
                    <a:pt x="563" y="299"/>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6" name="Freeform 551"/>
            <p:cNvSpPr>
              <a:spLocks/>
            </p:cNvSpPr>
            <p:nvPr/>
          </p:nvSpPr>
          <p:spPr bwMode="auto">
            <a:xfrm>
              <a:off x="-9163050" y="5002213"/>
              <a:ext cx="1214438" cy="1090613"/>
            </a:xfrm>
            <a:custGeom>
              <a:avLst/>
              <a:gdLst>
                <a:gd name="T0" fmla="*/ 306 w 324"/>
                <a:gd name="T1" fmla="*/ 273 h 291"/>
                <a:gd name="T2" fmla="*/ 293 w 324"/>
                <a:gd name="T3" fmla="*/ 247 h 291"/>
                <a:gd name="T4" fmla="*/ 297 w 324"/>
                <a:gd name="T5" fmla="*/ 233 h 291"/>
                <a:gd name="T6" fmla="*/ 286 w 324"/>
                <a:gd name="T7" fmla="*/ 225 h 291"/>
                <a:gd name="T8" fmla="*/ 244 w 324"/>
                <a:gd name="T9" fmla="*/ 139 h 291"/>
                <a:gd name="T10" fmla="*/ 229 w 324"/>
                <a:gd name="T11" fmla="*/ 110 h 291"/>
                <a:gd name="T12" fmla="*/ 212 w 324"/>
                <a:gd name="T13" fmla="*/ 79 h 291"/>
                <a:gd name="T14" fmla="*/ 215 w 324"/>
                <a:gd name="T15" fmla="*/ 63 h 291"/>
                <a:gd name="T16" fmla="*/ 223 w 324"/>
                <a:gd name="T17" fmla="*/ 80 h 291"/>
                <a:gd name="T18" fmla="*/ 243 w 324"/>
                <a:gd name="T19" fmla="*/ 111 h 291"/>
                <a:gd name="T20" fmla="*/ 264 w 324"/>
                <a:gd name="T21" fmla="*/ 114 h 291"/>
                <a:gd name="T22" fmla="*/ 272 w 324"/>
                <a:gd name="T23" fmla="*/ 86 h 291"/>
                <a:gd name="T24" fmla="*/ 274 w 324"/>
                <a:gd name="T25" fmla="*/ 66 h 291"/>
                <a:gd name="T26" fmla="*/ 274 w 324"/>
                <a:gd name="T27" fmla="*/ 64 h 291"/>
                <a:gd name="T28" fmla="*/ 265 w 324"/>
                <a:gd name="T29" fmla="*/ 44 h 291"/>
                <a:gd name="T30" fmla="*/ 253 w 324"/>
                <a:gd name="T31" fmla="*/ 14 h 291"/>
                <a:gd name="T32" fmla="*/ 231 w 324"/>
                <a:gd name="T33" fmla="*/ 16 h 291"/>
                <a:gd name="T34" fmla="*/ 217 w 324"/>
                <a:gd name="T35" fmla="*/ 21 h 291"/>
                <a:gd name="T36" fmla="*/ 204 w 324"/>
                <a:gd name="T37" fmla="*/ 13 h 291"/>
                <a:gd name="T38" fmla="*/ 192 w 324"/>
                <a:gd name="T39" fmla="*/ 7 h 291"/>
                <a:gd name="T40" fmla="*/ 167 w 324"/>
                <a:gd name="T41" fmla="*/ 5 h 291"/>
                <a:gd name="T42" fmla="*/ 148 w 324"/>
                <a:gd name="T43" fmla="*/ 16 h 291"/>
                <a:gd name="T44" fmla="*/ 133 w 324"/>
                <a:gd name="T45" fmla="*/ 21 h 291"/>
                <a:gd name="T46" fmla="*/ 119 w 324"/>
                <a:gd name="T47" fmla="*/ 25 h 291"/>
                <a:gd name="T48" fmla="*/ 110 w 324"/>
                <a:gd name="T49" fmla="*/ 16 h 291"/>
                <a:gd name="T50" fmla="*/ 93 w 324"/>
                <a:gd name="T51" fmla="*/ 17 h 291"/>
                <a:gd name="T52" fmla="*/ 77 w 324"/>
                <a:gd name="T53" fmla="*/ 15 h 291"/>
                <a:gd name="T54" fmla="*/ 63 w 324"/>
                <a:gd name="T55" fmla="*/ 9 h 291"/>
                <a:gd name="T56" fmla="*/ 46 w 324"/>
                <a:gd name="T57" fmla="*/ 6 h 291"/>
                <a:gd name="T58" fmla="*/ 30 w 324"/>
                <a:gd name="T59" fmla="*/ 5 h 291"/>
                <a:gd name="T60" fmla="*/ 15 w 324"/>
                <a:gd name="T61" fmla="*/ 0 h 291"/>
                <a:gd name="T62" fmla="*/ 7 w 324"/>
                <a:gd name="T63" fmla="*/ 20 h 291"/>
                <a:gd name="T64" fmla="*/ 12 w 324"/>
                <a:gd name="T65" fmla="*/ 32 h 291"/>
                <a:gd name="T66" fmla="*/ 3 w 324"/>
                <a:gd name="T67" fmla="*/ 46 h 291"/>
                <a:gd name="T68" fmla="*/ 8 w 324"/>
                <a:gd name="T69" fmla="*/ 70 h 291"/>
                <a:gd name="T70" fmla="*/ 10 w 324"/>
                <a:gd name="T71" fmla="*/ 164 h 291"/>
                <a:gd name="T72" fmla="*/ 10 w 324"/>
                <a:gd name="T73" fmla="*/ 291 h 291"/>
                <a:gd name="T74" fmla="*/ 324 w 324"/>
                <a:gd name="T75" fmla="*/ 291 h 291"/>
                <a:gd name="T76" fmla="*/ 306 w 324"/>
                <a:gd name="T77" fmla="*/ 27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 h="291">
                  <a:moveTo>
                    <a:pt x="306" y="273"/>
                  </a:moveTo>
                  <a:cubicBezTo>
                    <a:pt x="296" y="265"/>
                    <a:pt x="294" y="260"/>
                    <a:pt x="293" y="247"/>
                  </a:cubicBezTo>
                  <a:cubicBezTo>
                    <a:pt x="293" y="243"/>
                    <a:pt x="298" y="236"/>
                    <a:pt x="297" y="233"/>
                  </a:cubicBezTo>
                  <a:cubicBezTo>
                    <a:pt x="296" y="231"/>
                    <a:pt x="288" y="228"/>
                    <a:pt x="286" y="225"/>
                  </a:cubicBezTo>
                  <a:cubicBezTo>
                    <a:pt x="265" y="200"/>
                    <a:pt x="260" y="166"/>
                    <a:pt x="244" y="139"/>
                  </a:cubicBezTo>
                  <a:cubicBezTo>
                    <a:pt x="238" y="129"/>
                    <a:pt x="234" y="120"/>
                    <a:pt x="229" y="110"/>
                  </a:cubicBezTo>
                  <a:cubicBezTo>
                    <a:pt x="223" y="100"/>
                    <a:pt x="218" y="89"/>
                    <a:pt x="212" y="79"/>
                  </a:cubicBezTo>
                  <a:cubicBezTo>
                    <a:pt x="209" y="74"/>
                    <a:pt x="198" y="59"/>
                    <a:pt x="215" y="63"/>
                  </a:cubicBezTo>
                  <a:cubicBezTo>
                    <a:pt x="213" y="72"/>
                    <a:pt x="219" y="73"/>
                    <a:pt x="223" y="80"/>
                  </a:cubicBezTo>
                  <a:cubicBezTo>
                    <a:pt x="229" y="90"/>
                    <a:pt x="231" y="106"/>
                    <a:pt x="243" y="111"/>
                  </a:cubicBezTo>
                  <a:cubicBezTo>
                    <a:pt x="250" y="113"/>
                    <a:pt x="257" y="114"/>
                    <a:pt x="264" y="114"/>
                  </a:cubicBezTo>
                  <a:cubicBezTo>
                    <a:pt x="267" y="105"/>
                    <a:pt x="271" y="96"/>
                    <a:pt x="272" y="86"/>
                  </a:cubicBezTo>
                  <a:cubicBezTo>
                    <a:pt x="274" y="79"/>
                    <a:pt x="274" y="73"/>
                    <a:pt x="274" y="66"/>
                  </a:cubicBezTo>
                  <a:cubicBezTo>
                    <a:pt x="274" y="65"/>
                    <a:pt x="274" y="65"/>
                    <a:pt x="274" y="64"/>
                  </a:cubicBezTo>
                  <a:cubicBezTo>
                    <a:pt x="271" y="57"/>
                    <a:pt x="268" y="51"/>
                    <a:pt x="265" y="44"/>
                  </a:cubicBezTo>
                  <a:cubicBezTo>
                    <a:pt x="262" y="34"/>
                    <a:pt x="260" y="22"/>
                    <a:pt x="253" y="14"/>
                  </a:cubicBezTo>
                  <a:cubicBezTo>
                    <a:pt x="246" y="17"/>
                    <a:pt x="239" y="15"/>
                    <a:pt x="231" y="16"/>
                  </a:cubicBezTo>
                  <a:cubicBezTo>
                    <a:pt x="225" y="17"/>
                    <a:pt x="224" y="21"/>
                    <a:pt x="217" y="21"/>
                  </a:cubicBezTo>
                  <a:cubicBezTo>
                    <a:pt x="211" y="21"/>
                    <a:pt x="208" y="17"/>
                    <a:pt x="204" y="13"/>
                  </a:cubicBezTo>
                  <a:cubicBezTo>
                    <a:pt x="200" y="9"/>
                    <a:pt x="198" y="7"/>
                    <a:pt x="192" y="7"/>
                  </a:cubicBezTo>
                  <a:cubicBezTo>
                    <a:pt x="184" y="6"/>
                    <a:pt x="174" y="3"/>
                    <a:pt x="167" y="5"/>
                  </a:cubicBezTo>
                  <a:cubicBezTo>
                    <a:pt x="160" y="7"/>
                    <a:pt x="154" y="13"/>
                    <a:pt x="148" y="16"/>
                  </a:cubicBezTo>
                  <a:cubicBezTo>
                    <a:pt x="143" y="19"/>
                    <a:pt x="138" y="18"/>
                    <a:pt x="133" y="21"/>
                  </a:cubicBezTo>
                  <a:cubicBezTo>
                    <a:pt x="128" y="23"/>
                    <a:pt x="124" y="30"/>
                    <a:pt x="119" y="25"/>
                  </a:cubicBezTo>
                  <a:cubicBezTo>
                    <a:pt x="114" y="20"/>
                    <a:pt x="121" y="18"/>
                    <a:pt x="110" y="16"/>
                  </a:cubicBezTo>
                  <a:cubicBezTo>
                    <a:pt x="105" y="16"/>
                    <a:pt x="99" y="17"/>
                    <a:pt x="93" y="17"/>
                  </a:cubicBezTo>
                  <a:cubicBezTo>
                    <a:pt x="88" y="17"/>
                    <a:pt x="83" y="17"/>
                    <a:pt x="77" y="15"/>
                  </a:cubicBezTo>
                  <a:cubicBezTo>
                    <a:pt x="72" y="13"/>
                    <a:pt x="69" y="10"/>
                    <a:pt x="63" y="9"/>
                  </a:cubicBezTo>
                  <a:cubicBezTo>
                    <a:pt x="58" y="7"/>
                    <a:pt x="52" y="7"/>
                    <a:pt x="46" y="6"/>
                  </a:cubicBezTo>
                  <a:cubicBezTo>
                    <a:pt x="38" y="3"/>
                    <a:pt x="39" y="2"/>
                    <a:pt x="30" y="5"/>
                  </a:cubicBezTo>
                  <a:cubicBezTo>
                    <a:pt x="21" y="8"/>
                    <a:pt x="18" y="4"/>
                    <a:pt x="15" y="0"/>
                  </a:cubicBezTo>
                  <a:cubicBezTo>
                    <a:pt x="10" y="6"/>
                    <a:pt x="5" y="14"/>
                    <a:pt x="7" y="20"/>
                  </a:cubicBezTo>
                  <a:cubicBezTo>
                    <a:pt x="9" y="25"/>
                    <a:pt x="12" y="26"/>
                    <a:pt x="12" y="32"/>
                  </a:cubicBezTo>
                  <a:cubicBezTo>
                    <a:pt x="11" y="38"/>
                    <a:pt x="5" y="41"/>
                    <a:pt x="3" y="46"/>
                  </a:cubicBezTo>
                  <a:cubicBezTo>
                    <a:pt x="0" y="52"/>
                    <a:pt x="6" y="62"/>
                    <a:pt x="8" y="70"/>
                  </a:cubicBezTo>
                  <a:cubicBezTo>
                    <a:pt x="14" y="100"/>
                    <a:pt x="10" y="134"/>
                    <a:pt x="10" y="164"/>
                  </a:cubicBezTo>
                  <a:cubicBezTo>
                    <a:pt x="10" y="207"/>
                    <a:pt x="10" y="249"/>
                    <a:pt x="10" y="291"/>
                  </a:cubicBezTo>
                  <a:cubicBezTo>
                    <a:pt x="324" y="291"/>
                    <a:pt x="324" y="291"/>
                    <a:pt x="324" y="291"/>
                  </a:cubicBezTo>
                  <a:cubicBezTo>
                    <a:pt x="318" y="285"/>
                    <a:pt x="312" y="279"/>
                    <a:pt x="306" y="27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7" name="Freeform 552"/>
            <p:cNvSpPr>
              <a:spLocks/>
            </p:cNvSpPr>
            <p:nvPr/>
          </p:nvSpPr>
          <p:spPr bwMode="auto">
            <a:xfrm>
              <a:off x="-9215437" y="7097713"/>
              <a:ext cx="1176338" cy="911225"/>
            </a:xfrm>
            <a:custGeom>
              <a:avLst/>
              <a:gdLst>
                <a:gd name="T0" fmla="*/ 262 w 314"/>
                <a:gd name="T1" fmla="*/ 70 h 243"/>
                <a:gd name="T2" fmla="*/ 256 w 314"/>
                <a:gd name="T3" fmla="*/ 55 h 243"/>
                <a:gd name="T4" fmla="*/ 242 w 314"/>
                <a:gd name="T5" fmla="*/ 45 h 243"/>
                <a:gd name="T6" fmla="*/ 242 w 314"/>
                <a:gd name="T7" fmla="*/ 28 h 243"/>
                <a:gd name="T8" fmla="*/ 246 w 314"/>
                <a:gd name="T9" fmla="*/ 9 h 243"/>
                <a:gd name="T10" fmla="*/ 230 w 314"/>
                <a:gd name="T11" fmla="*/ 7 h 243"/>
                <a:gd name="T12" fmla="*/ 215 w 314"/>
                <a:gd name="T13" fmla="*/ 11 h 243"/>
                <a:gd name="T14" fmla="*/ 216 w 314"/>
                <a:gd name="T15" fmla="*/ 47 h 243"/>
                <a:gd name="T16" fmla="*/ 183 w 314"/>
                <a:gd name="T17" fmla="*/ 71 h 243"/>
                <a:gd name="T18" fmla="*/ 152 w 314"/>
                <a:gd name="T19" fmla="*/ 62 h 243"/>
                <a:gd name="T20" fmla="*/ 149 w 314"/>
                <a:gd name="T21" fmla="*/ 70 h 243"/>
                <a:gd name="T22" fmla="*/ 141 w 314"/>
                <a:gd name="T23" fmla="*/ 74 h 243"/>
                <a:gd name="T24" fmla="*/ 106 w 314"/>
                <a:gd name="T25" fmla="*/ 80 h 243"/>
                <a:gd name="T26" fmla="*/ 80 w 314"/>
                <a:gd name="T27" fmla="*/ 78 h 243"/>
                <a:gd name="T28" fmla="*/ 61 w 314"/>
                <a:gd name="T29" fmla="*/ 71 h 243"/>
                <a:gd name="T30" fmla="*/ 47 w 314"/>
                <a:gd name="T31" fmla="*/ 56 h 243"/>
                <a:gd name="T32" fmla="*/ 3 w 314"/>
                <a:gd name="T33" fmla="*/ 102 h 243"/>
                <a:gd name="T34" fmla="*/ 3 w 314"/>
                <a:gd name="T35" fmla="*/ 112 h 243"/>
                <a:gd name="T36" fmla="*/ 15 w 314"/>
                <a:gd name="T37" fmla="*/ 115 h 243"/>
                <a:gd name="T38" fmla="*/ 30 w 314"/>
                <a:gd name="T39" fmla="*/ 134 h 243"/>
                <a:gd name="T40" fmla="*/ 49 w 314"/>
                <a:gd name="T41" fmla="*/ 147 h 243"/>
                <a:gd name="T42" fmla="*/ 59 w 314"/>
                <a:gd name="T43" fmla="*/ 154 h 243"/>
                <a:gd name="T44" fmla="*/ 60 w 314"/>
                <a:gd name="T45" fmla="*/ 164 h 243"/>
                <a:gd name="T46" fmla="*/ 76 w 314"/>
                <a:gd name="T47" fmla="*/ 175 h 243"/>
                <a:gd name="T48" fmla="*/ 84 w 314"/>
                <a:gd name="T49" fmla="*/ 193 h 243"/>
                <a:gd name="T50" fmla="*/ 118 w 314"/>
                <a:gd name="T51" fmla="*/ 219 h 243"/>
                <a:gd name="T52" fmla="*/ 126 w 314"/>
                <a:gd name="T53" fmla="*/ 213 h 243"/>
                <a:gd name="T54" fmla="*/ 138 w 314"/>
                <a:gd name="T55" fmla="*/ 213 h 243"/>
                <a:gd name="T56" fmla="*/ 157 w 314"/>
                <a:gd name="T57" fmla="*/ 221 h 243"/>
                <a:gd name="T58" fmla="*/ 175 w 314"/>
                <a:gd name="T59" fmla="*/ 233 h 243"/>
                <a:gd name="T60" fmla="*/ 180 w 314"/>
                <a:gd name="T61" fmla="*/ 238 h 243"/>
                <a:gd name="T62" fmla="*/ 193 w 314"/>
                <a:gd name="T63" fmla="*/ 233 h 243"/>
                <a:gd name="T64" fmla="*/ 206 w 314"/>
                <a:gd name="T65" fmla="*/ 233 h 243"/>
                <a:gd name="T66" fmla="*/ 227 w 314"/>
                <a:gd name="T67" fmla="*/ 234 h 243"/>
                <a:gd name="T68" fmla="*/ 240 w 314"/>
                <a:gd name="T69" fmla="*/ 230 h 243"/>
                <a:gd name="T70" fmla="*/ 252 w 314"/>
                <a:gd name="T71" fmla="*/ 233 h 243"/>
                <a:gd name="T72" fmla="*/ 273 w 314"/>
                <a:gd name="T73" fmla="*/ 214 h 243"/>
                <a:gd name="T74" fmla="*/ 303 w 314"/>
                <a:gd name="T75" fmla="*/ 203 h 243"/>
                <a:gd name="T76" fmla="*/ 314 w 314"/>
                <a:gd name="T77" fmla="*/ 211 h 243"/>
                <a:gd name="T78" fmla="*/ 310 w 314"/>
                <a:gd name="T79" fmla="*/ 191 h 243"/>
                <a:gd name="T80" fmla="*/ 279 w 314"/>
                <a:gd name="T81" fmla="*/ 152 h 243"/>
                <a:gd name="T82" fmla="*/ 239 w 314"/>
                <a:gd name="T83" fmla="*/ 124 h 243"/>
                <a:gd name="T84" fmla="*/ 254 w 314"/>
                <a:gd name="T85" fmla="*/ 107 h 243"/>
                <a:gd name="T86" fmla="*/ 268 w 314"/>
                <a:gd name="T87" fmla="*/ 91 h 243"/>
                <a:gd name="T88" fmla="*/ 268 w 314"/>
                <a:gd name="T89" fmla="*/ 79 h 243"/>
                <a:gd name="T90" fmla="*/ 262 w 314"/>
                <a:gd name="T91" fmla="*/ 7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4" h="243">
                  <a:moveTo>
                    <a:pt x="262" y="70"/>
                  </a:moveTo>
                  <a:cubicBezTo>
                    <a:pt x="260" y="64"/>
                    <a:pt x="261" y="60"/>
                    <a:pt x="256" y="55"/>
                  </a:cubicBezTo>
                  <a:cubicBezTo>
                    <a:pt x="251" y="50"/>
                    <a:pt x="245" y="51"/>
                    <a:pt x="242" y="45"/>
                  </a:cubicBezTo>
                  <a:cubicBezTo>
                    <a:pt x="239" y="40"/>
                    <a:pt x="241" y="34"/>
                    <a:pt x="242" y="28"/>
                  </a:cubicBezTo>
                  <a:cubicBezTo>
                    <a:pt x="242" y="25"/>
                    <a:pt x="246" y="11"/>
                    <a:pt x="246" y="9"/>
                  </a:cubicBezTo>
                  <a:cubicBezTo>
                    <a:pt x="242" y="0"/>
                    <a:pt x="237" y="6"/>
                    <a:pt x="230" y="7"/>
                  </a:cubicBezTo>
                  <a:cubicBezTo>
                    <a:pt x="227" y="8"/>
                    <a:pt x="219" y="10"/>
                    <a:pt x="215" y="11"/>
                  </a:cubicBezTo>
                  <a:cubicBezTo>
                    <a:pt x="224" y="22"/>
                    <a:pt x="224" y="36"/>
                    <a:pt x="216" y="47"/>
                  </a:cubicBezTo>
                  <a:cubicBezTo>
                    <a:pt x="208" y="58"/>
                    <a:pt x="199" y="72"/>
                    <a:pt x="183" y="71"/>
                  </a:cubicBezTo>
                  <a:cubicBezTo>
                    <a:pt x="172" y="69"/>
                    <a:pt x="164" y="56"/>
                    <a:pt x="152" y="62"/>
                  </a:cubicBezTo>
                  <a:cubicBezTo>
                    <a:pt x="148" y="64"/>
                    <a:pt x="151" y="68"/>
                    <a:pt x="149" y="70"/>
                  </a:cubicBezTo>
                  <a:cubicBezTo>
                    <a:pt x="146" y="72"/>
                    <a:pt x="143" y="72"/>
                    <a:pt x="141" y="74"/>
                  </a:cubicBezTo>
                  <a:cubicBezTo>
                    <a:pt x="129" y="81"/>
                    <a:pt x="119" y="85"/>
                    <a:pt x="106" y="80"/>
                  </a:cubicBezTo>
                  <a:cubicBezTo>
                    <a:pt x="97" y="78"/>
                    <a:pt x="91" y="77"/>
                    <a:pt x="80" y="78"/>
                  </a:cubicBezTo>
                  <a:cubicBezTo>
                    <a:pt x="68" y="78"/>
                    <a:pt x="70" y="79"/>
                    <a:pt x="61" y="71"/>
                  </a:cubicBezTo>
                  <a:cubicBezTo>
                    <a:pt x="57" y="67"/>
                    <a:pt x="51" y="58"/>
                    <a:pt x="47" y="56"/>
                  </a:cubicBezTo>
                  <a:cubicBezTo>
                    <a:pt x="22" y="44"/>
                    <a:pt x="20" y="87"/>
                    <a:pt x="3" y="102"/>
                  </a:cubicBezTo>
                  <a:cubicBezTo>
                    <a:pt x="6" y="105"/>
                    <a:pt x="0" y="109"/>
                    <a:pt x="3" y="112"/>
                  </a:cubicBezTo>
                  <a:cubicBezTo>
                    <a:pt x="4" y="114"/>
                    <a:pt x="12" y="114"/>
                    <a:pt x="15" y="115"/>
                  </a:cubicBezTo>
                  <a:cubicBezTo>
                    <a:pt x="23" y="118"/>
                    <a:pt x="35" y="124"/>
                    <a:pt x="30" y="134"/>
                  </a:cubicBezTo>
                  <a:cubicBezTo>
                    <a:pt x="38" y="138"/>
                    <a:pt x="43" y="142"/>
                    <a:pt x="49" y="147"/>
                  </a:cubicBezTo>
                  <a:cubicBezTo>
                    <a:pt x="53" y="150"/>
                    <a:pt x="56" y="150"/>
                    <a:pt x="59" y="154"/>
                  </a:cubicBezTo>
                  <a:cubicBezTo>
                    <a:pt x="62" y="158"/>
                    <a:pt x="59" y="161"/>
                    <a:pt x="60" y="164"/>
                  </a:cubicBezTo>
                  <a:cubicBezTo>
                    <a:pt x="64" y="170"/>
                    <a:pt x="70" y="170"/>
                    <a:pt x="76" y="175"/>
                  </a:cubicBezTo>
                  <a:cubicBezTo>
                    <a:pt x="85" y="182"/>
                    <a:pt x="79" y="185"/>
                    <a:pt x="84" y="193"/>
                  </a:cubicBezTo>
                  <a:cubicBezTo>
                    <a:pt x="88" y="201"/>
                    <a:pt x="108" y="219"/>
                    <a:pt x="118" y="219"/>
                  </a:cubicBezTo>
                  <a:cubicBezTo>
                    <a:pt x="122" y="218"/>
                    <a:pt x="122" y="214"/>
                    <a:pt x="126" y="213"/>
                  </a:cubicBezTo>
                  <a:cubicBezTo>
                    <a:pt x="129" y="212"/>
                    <a:pt x="134" y="213"/>
                    <a:pt x="138" y="213"/>
                  </a:cubicBezTo>
                  <a:cubicBezTo>
                    <a:pt x="149" y="213"/>
                    <a:pt x="148" y="214"/>
                    <a:pt x="157" y="221"/>
                  </a:cubicBezTo>
                  <a:cubicBezTo>
                    <a:pt x="163" y="225"/>
                    <a:pt x="169" y="229"/>
                    <a:pt x="175" y="233"/>
                  </a:cubicBezTo>
                  <a:cubicBezTo>
                    <a:pt x="179" y="236"/>
                    <a:pt x="180" y="237"/>
                    <a:pt x="180" y="238"/>
                  </a:cubicBezTo>
                  <a:cubicBezTo>
                    <a:pt x="184" y="235"/>
                    <a:pt x="188" y="231"/>
                    <a:pt x="193" y="233"/>
                  </a:cubicBezTo>
                  <a:cubicBezTo>
                    <a:pt x="196" y="237"/>
                    <a:pt x="202" y="237"/>
                    <a:pt x="206" y="233"/>
                  </a:cubicBezTo>
                  <a:cubicBezTo>
                    <a:pt x="211" y="243"/>
                    <a:pt x="219" y="237"/>
                    <a:pt x="227" y="234"/>
                  </a:cubicBezTo>
                  <a:cubicBezTo>
                    <a:pt x="230" y="233"/>
                    <a:pt x="238" y="230"/>
                    <a:pt x="240" y="230"/>
                  </a:cubicBezTo>
                  <a:cubicBezTo>
                    <a:pt x="242" y="230"/>
                    <a:pt x="247" y="235"/>
                    <a:pt x="252" y="233"/>
                  </a:cubicBezTo>
                  <a:cubicBezTo>
                    <a:pt x="258" y="231"/>
                    <a:pt x="267" y="218"/>
                    <a:pt x="273" y="214"/>
                  </a:cubicBezTo>
                  <a:cubicBezTo>
                    <a:pt x="283" y="206"/>
                    <a:pt x="290" y="206"/>
                    <a:pt x="303" y="203"/>
                  </a:cubicBezTo>
                  <a:cubicBezTo>
                    <a:pt x="305" y="207"/>
                    <a:pt x="309" y="210"/>
                    <a:pt x="314" y="211"/>
                  </a:cubicBezTo>
                  <a:cubicBezTo>
                    <a:pt x="313" y="205"/>
                    <a:pt x="310" y="198"/>
                    <a:pt x="310" y="191"/>
                  </a:cubicBezTo>
                  <a:cubicBezTo>
                    <a:pt x="290" y="193"/>
                    <a:pt x="287" y="164"/>
                    <a:pt x="279" y="152"/>
                  </a:cubicBezTo>
                  <a:cubicBezTo>
                    <a:pt x="271" y="139"/>
                    <a:pt x="253" y="127"/>
                    <a:pt x="239" y="124"/>
                  </a:cubicBezTo>
                  <a:cubicBezTo>
                    <a:pt x="245" y="117"/>
                    <a:pt x="240" y="103"/>
                    <a:pt x="254" y="107"/>
                  </a:cubicBezTo>
                  <a:cubicBezTo>
                    <a:pt x="262" y="118"/>
                    <a:pt x="268" y="98"/>
                    <a:pt x="268" y="91"/>
                  </a:cubicBezTo>
                  <a:cubicBezTo>
                    <a:pt x="268" y="87"/>
                    <a:pt x="268" y="83"/>
                    <a:pt x="268" y="79"/>
                  </a:cubicBezTo>
                  <a:cubicBezTo>
                    <a:pt x="266" y="77"/>
                    <a:pt x="264" y="74"/>
                    <a:pt x="262" y="7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8" name="Freeform 553"/>
            <p:cNvSpPr>
              <a:spLocks/>
            </p:cNvSpPr>
            <p:nvPr/>
          </p:nvSpPr>
          <p:spPr bwMode="auto">
            <a:xfrm>
              <a:off x="-9440862" y="6092825"/>
              <a:ext cx="1668463" cy="1398588"/>
            </a:xfrm>
            <a:custGeom>
              <a:avLst/>
              <a:gdLst>
                <a:gd name="T0" fmla="*/ 415 w 445"/>
                <a:gd name="T1" fmla="*/ 88 h 373"/>
                <a:gd name="T2" fmla="*/ 398 w 445"/>
                <a:gd name="T3" fmla="*/ 0 h 373"/>
                <a:gd name="T4" fmla="*/ 84 w 445"/>
                <a:gd name="T5" fmla="*/ 58 h 373"/>
                <a:gd name="T6" fmla="*/ 57 w 445"/>
                <a:gd name="T7" fmla="*/ 179 h 373"/>
                <a:gd name="T8" fmla="*/ 40 w 445"/>
                <a:gd name="T9" fmla="*/ 179 h 373"/>
                <a:gd name="T10" fmla="*/ 29 w 445"/>
                <a:gd name="T11" fmla="*/ 195 h 373"/>
                <a:gd name="T12" fmla="*/ 15 w 445"/>
                <a:gd name="T13" fmla="*/ 212 h 373"/>
                <a:gd name="T14" fmla="*/ 10 w 445"/>
                <a:gd name="T15" fmla="*/ 228 h 373"/>
                <a:gd name="T16" fmla="*/ 7 w 445"/>
                <a:gd name="T17" fmla="*/ 250 h 373"/>
                <a:gd name="T18" fmla="*/ 8 w 445"/>
                <a:gd name="T19" fmla="*/ 262 h 373"/>
                <a:gd name="T20" fmla="*/ 20 w 445"/>
                <a:gd name="T21" fmla="*/ 285 h 373"/>
                <a:gd name="T22" fmla="*/ 29 w 445"/>
                <a:gd name="T23" fmla="*/ 305 h 373"/>
                <a:gd name="T24" fmla="*/ 31 w 445"/>
                <a:gd name="T25" fmla="*/ 315 h 373"/>
                <a:gd name="T26" fmla="*/ 48 w 445"/>
                <a:gd name="T27" fmla="*/ 346 h 373"/>
                <a:gd name="T28" fmla="*/ 45 w 445"/>
                <a:gd name="T29" fmla="*/ 367 h 373"/>
                <a:gd name="T30" fmla="*/ 63 w 445"/>
                <a:gd name="T31" fmla="*/ 370 h 373"/>
                <a:gd name="T32" fmla="*/ 107 w 445"/>
                <a:gd name="T33" fmla="*/ 324 h 373"/>
                <a:gd name="T34" fmla="*/ 140 w 445"/>
                <a:gd name="T35" fmla="*/ 346 h 373"/>
                <a:gd name="T36" fmla="*/ 201 w 445"/>
                <a:gd name="T37" fmla="*/ 342 h 373"/>
                <a:gd name="T38" fmla="*/ 212 w 445"/>
                <a:gd name="T39" fmla="*/ 330 h 373"/>
                <a:gd name="T40" fmla="*/ 276 w 445"/>
                <a:gd name="T41" fmla="*/ 315 h 373"/>
                <a:gd name="T42" fmla="*/ 290 w 445"/>
                <a:gd name="T43" fmla="*/ 275 h 373"/>
                <a:gd name="T44" fmla="*/ 302 w 445"/>
                <a:gd name="T45" fmla="*/ 296 h 373"/>
                <a:gd name="T46" fmla="*/ 316 w 445"/>
                <a:gd name="T47" fmla="*/ 323 h 373"/>
                <a:gd name="T48" fmla="*/ 328 w 445"/>
                <a:gd name="T49" fmla="*/ 347 h 373"/>
                <a:gd name="T50" fmla="*/ 347 w 445"/>
                <a:gd name="T51" fmla="*/ 311 h 373"/>
                <a:gd name="T52" fmla="*/ 365 w 445"/>
                <a:gd name="T53" fmla="*/ 267 h 373"/>
                <a:gd name="T54" fmla="*/ 383 w 445"/>
                <a:gd name="T55" fmla="*/ 249 h 373"/>
                <a:gd name="T56" fmla="*/ 389 w 445"/>
                <a:gd name="T57" fmla="*/ 198 h 373"/>
                <a:gd name="T58" fmla="*/ 416 w 445"/>
                <a:gd name="T59" fmla="*/ 140 h 373"/>
                <a:gd name="T60" fmla="*/ 428 w 445"/>
                <a:gd name="T61" fmla="*/ 130 h 373"/>
                <a:gd name="T62" fmla="*/ 435 w 445"/>
                <a:gd name="T63" fmla="*/ 10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5" h="373">
                  <a:moveTo>
                    <a:pt x="435" y="101"/>
                  </a:moveTo>
                  <a:cubicBezTo>
                    <a:pt x="431" y="101"/>
                    <a:pt x="418" y="93"/>
                    <a:pt x="415" y="88"/>
                  </a:cubicBezTo>
                  <a:cubicBezTo>
                    <a:pt x="404" y="73"/>
                    <a:pt x="413" y="49"/>
                    <a:pt x="411" y="31"/>
                  </a:cubicBezTo>
                  <a:cubicBezTo>
                    <a:pt x="410" y="19"/>
                    <a:pt x="405" y="9"/>
                    <a:pt x="398" y="0"/>
                  </a:cubicBezTo>
                  <a:cubicBezTo>
                    <a:pt x="84" y="0"/>
                    <a:pt x="84" y="0"/>
                    <a:pt x="84" y="0"/>
                  </a:cubicBezTo>
                  <a:cubicBezTo>
                    <a:pt x="84" y="19"/>
                    <a:pt x="84" y="39"/>
                    <a:pt x="84" y="58"/>
                  </a:cubicBezTo>
                  <a:cubicBezTo>
                    <a:pt x="58" y="59"/>
                    <a:pt x="58" y="59"/>
                    <a:pt x="58" y="59"/>
                  </a:cubicBezTo>
                  <a:cubicBezTo>
                    <a:pt x="58" y="59"/>
                    <a:pt x="57" y="179"/>
                    <a:pt x="57" y="179"/>
                  </a:cubicBezTo>
                  <a:cubicBezTo>
                    <a:pt x="57" y="177"/>
                    <a:pt x="45" y="176"/>
                    <a:pt x="44" y="176"/>
                  </a:cubicBezTo>
                  <a:cubicBezTo>
                    <a:pt x="42" y="177"/>
                    <a:pt x="42" y="178"/>
                    <a:pt x="40" y="179"/>
                  </a:cubicBezTo>
                  <a:cubicBezTo>
                    <a:pt x="38" y="180"/>
                    <a:pt x="35" y="178"/>
                    <a:pt x="33" y="179"/>
                  </a:cubicBezTo>
                  <a:cubicBezTo>
                    <a:pt x="28" y="181"/>
                    <a:pt x="31" y="191"/>
                    <a:pt x="29" y="195"/>
                  </a:cubicBezTo>
                  <a:cubicBezTo>
                    <a:pt x="27" y="198"/>
                    <a:pt x="24" y="202"/>
                    <a:pt x="23" y="204"/>
                  </a:cubicBezTo>
                  <a:cubicBezTo>
                    <a:pt x="20" y="207"/>
                    <a:pt x="16" y="208"/>
                    <a:pt x="15" y="212"/>
                  </a:cubicBezTo>
                  <a:cubicBezTo>
                    <a:pt x="14" y="216"/>
                    <a:pt x="18" y="219"/>
                    <a:pt x="18" y="222"/>
                  </a:cubicBezTo>
                  <a:cubicBezTo>
                    <a:pt x="17" y="227"/>
                    <a:pt x="13" y="225"/>
                    <a:pt x="10" y="228"/>
                  </a:cubicBezTo>
                  <a:cubicBezTo>
                    <a:pt x="7" y="231"/>
                    <a:pt x="8" y="235"/>
                    <a:pt x="9" y="238"/>
                  </a:cubicBezTo>
                  <a:cubicBezTo>
                    <a:pt x="10" y="244"/>
                    <a:pt x="13" y="244"/>
                    <a:pt x="7" y="250"/>
                  </a:cubicBezTo>
                  <a:cubicBezTo>
                    <a:pt x="5" y="252"/>
                    <a:pt x="1" y="252"/>
                    <a:pt x="1" y="257"/>
                  </a:cubicBezTo>
                  <a:cubicBezTo>
                    <a:pt x="0" y="263"/>
                    <a:pt x="3" y="262"/>
                    <a:pt x="8" y="262"/>
                  </a:cubicBezTo>
                  <a:cubicBezTo>
                    <a:pt x="16" y="262"/>
                    <a:pt x="13" y="261"/>
                    <a:pt x="15" y="269"/>
                  </a:cubicBezTo>
                  <a:cubicBezTo>
                    <a:pt x="16" y="274"/>
                    <a:pt x="19" y="279"/>
                    <a:pt x="20" y="285"/>
                  </a:cubicBezTo>
                  <a:cubicBezTo>
                    <a:pt x="21" y="292"/>
                    <a:pt x="21" y="290"/>
                    <a:pt x="26" y="295"/>
                  </a:cubicBezTo>
                  <a:cubicBezTo>
                    <a:pt x="29" y="298"/>
                    <a:pt x="30" y="301"/>
                    <a:pt x="29" y="305"/>
                  </a:cubicBezTo>
                  <a:cubicBezTo>
                    <a:pt x="29" y="306"/>
                    <a:pt x="28" y="311"/>
                    <a:pt x="28" y="311"/>
                  </a:cubicBezTo>
                  <a:cubicBezTo>
                    <a:pt x="28" y="315"/>
                    <a:pt x="28" y="312"/>
                    <a:pt x="31" y="315"/>
                  </a:cubicBezTo>
                  <a:cubicBezTo>
                    <a:pt x="35" y="318"/>
                    <a:pt x="37" y="321"/>
                    <a:pt x="40" y="325"/>
                  </a:cubicBezTo>
                  <a:cubicBezTo>
                    <a:pt x="46" y="332"/>
                    <a:pt x="48" y="338"/>
                    <a:pt x="48" y="346"/>
                  </a:cubicBezTo>
                  <a:cubicBezTo>
                    <a:pt x="48" y="351"/>
                    <a:pt x="47" y="353"/>
                    <a:pt x="46" y="357"/>
                  </a:cubicBezTo>
                  <a:cubicBezTo>
                    <a:pt x="45" y="360"/>
                    <a:pt x="43" y="364"/>
                    <a:pt x="45" y="367"/>
                  </a:cubicBezTo>
                  <a:cubicBezTo>
                    <a:pt x="45" y="367"/>
                    <a:pt x="44" y="368"/>
                    <a:pt x="44" y="368"/>
                  </a:cubicBezTo>
                  <a:cubicBezTo>
                    <a:pt x="48" y="373"/>
                    <a:pt x="58" y="365"/>
                    <a:pt x="63" y="370"/>
                  </a:cubicBezTo>
                  <a:cubicBezTo>
                    <a:pt x="63" y="370"/>
                    <a:pt x="63" y="370"/>
                    <a:pt x="63" y="370"/>
                  </a:cubicBezTo>
                  <a:cubicBezTo>
                    <a:pt x="80" y="355"/>
                    <a:pt x="82" y="312"/>
                    <a:pt x="107" y="324"/>
                  </a:cubicBezTo>
                  <a:cubicBezTo>
                    <a:pt x="111" y="326"/>
                    <a:pt x="117" y="335"/>
                    <a:pt x="121" y="339"/>
                  </a:cubicBezTo>
                  <a:cubicBezTo>
                    <a:pt x="130" y="347"/>
                    <a:pt x="128" y="346"/>
                    <a:pt x="140" y="346"/>
                  </a:cubicBezTo>
                  <a:cubicBezTo>
                    <a:pt x="151" y="345"/>
                    <a:pt x="157" y="346"/>
                    <a:pt x="166" y="348"/>
                  </a:cubicBezTo>
                  <a:cubicBezTo>
                    <a:pt x="179" y="353"/>
                    <a:pt x="189" y="349"/>
                    <a:pt x="201" y="342"/>
                  </a:cubicBezTo>
                  <a:cubicBezTo>
                    <a:pt x="203" y="340"/>
                    <a:pt x="206" y="340"/>
                    <a:pt x="209" y="338"/>
                  </a:cubicBezTo>
                  <a:cubicBezTo>
                    <a:pt x="211" y="336"/>
                    <a:pt x="208" y="332"/>
                    <a:pt x="212" y="330"/>
                  </a:cubicBezTo>
                  <a:cubicBezTo>
                    <a:pt x="224" y="324"/>
                    <a:pt x="232" y="337"/>
                    <a:pt x="243" y="339"/>
                  </a:cubicBezTo>
                  <a:cubicBezTo>
                    <a:pt x="259" y="340"/>
                    <a:pt x="268" y="326"/>
                    <a:pt x="276" y="315"/>
                  </a:cubicBezTo>
                  <a:cubicBezTo>
                    <a:pt x="284" y="304"/>
                    <a:pt x="284" y="290"/>
                    <a:pt x="275" y="279"/>
                  </a:cubicBezTo>
                  <a:cubicBezTo>
                    <a:pt x="279" y="278"/>
                    <a:pt x="287" y="276"/>
                    <a:pt x="290" y="275"/>
                  </a:cubicBezTo>
                  <a:cubicBezTo>
                    <a:pt x="297" y="274"/>
                    <a:pt x="302" y="268"/>
                    <a:pt x="306" y="277"/>
                  </a:cubicBezTo>
                  <a:cubicBezTo>
                    <a:pt x="306" y="279"/>
                    <a:pt x="302" y="293"/>
                    <a:pt x="302" y="296"/>
                  </a:cubicBezTo>
                  <a:cubicBezTo>
                    <a:pt x="301" y="302"/>
                    <a:pt x="299" y="308"/>
                    <a:pt x="302" y="313"/>
                  </a:cubicBezTo>
                  <a:cubicBezTo>
                    <a:pt x="305" y="319"/>
                    <a:pt x="311" y="318"/>
                    <a:pt x="316" y="323"/>
                  </a:cubicBezTo>
                  <a:cubicBezTo>
                    <a:pt x="321" y="328"/>
                    <a:pt x="320" y="332"/>
                    <a:pt x="322" y="338"/>
                  </a:cubicBezTo>
                  <a:cubicBezTo>
                    <a:pt x="324" y="342"/>
                    <a:pt x="326" y="345"/>
                    <a:pt x="328" y="347"/>
                  </a:cubicBezTo>
                  <a:cubicBezTo>
                    <a:pt x="330" y="335"/>
                    <a:pt x="332" y="324"/>
                    <a:pt x="334" y="312"/>
                  </a:cubicBezTo>
                  <a:cubicBezTo>
                    <a:pt x="338" y="311"/>
                    <a:pt x="342" y="311"/>
                    <a:pt x="347" y="311"/>
                  </a:cubicBezTo>
                  <a:cubicBezTo>
                    <a:pt x="346" y="311"/>
                    <a:pt x="356" y="283"/>
                    <a:pt x="357" y="280"/>
                  </a:cubicBezTo>
                  <a:cubicBezTo>
                    <a:pt x="359" y="276"/>
                    <a:pt x="361" y="271"/>
                    <a:pt x="365" y="267"/>
                  </a:cubicBezTo>
                  <a:cubicBezTo>
                    <a:pt x="369" y="264"/>
                    <a:pt x="375" y="263"/>
                    <a:pt x="378" y="259"/>
                  </a:cubicBezTo>
                  <a:cubicBezTo>
                    <a:pt x="380" y="256"/>
                    <a:pt x="381" y="253"/>
                    <a:pt x="383" y="249"/>
                  </a:cubicBezTo>
                  <a:cubicBezTo>
                    <a:pt x="386" y="240"/>
                    <a:pt x="392" y="231"/>
                    <a:pt x="393" y="222"/>
                  </a:cubicBezTo>
                  <a:cubicBezTo>
                    <a:pt x="394" y="214"/>
                    <a:pt x="389" y="207"/>
                    <a:pt x="389" y="198"/>
                  </a:cubicBezTo>
                  <a:cubicBezTo>
                    <a:pt x="389" y="194"/>
                    <a:pt x="411" y="141"/>
                    <a:pt x="406" y="141"/>
                  </a:cubicBezTo>
                  <a:cubicBezTo>
                    <a:pt x="408" y="141"/>
                    <a:pt x="413" y="142"/>
                    <a:pt x="416" y="140"/>
                  </a:cubicBezTo>
                  <a:cubicBezTo>
                    <a:pt x="418" y="138"/>
                    <a:pt x="417" y="134"/>
                    <a:pt x="419" y="132"/>
                  </a:cubicBezTo>
                  <a:cubicBezTo>
                    <a:pt x="422" y="131"/>
                    <a:pt x="425" y="132"/>
                    <a:pt x="428" y="130"/>
                  </a:cubicBezTo>
                  <a:cubicBezTo>
                    <a:pt x="435" y="126"/>
                    <a:pt x="440" y="122"/>
                    <a:pt x="445" y="116"/>
                  </a:cubicBezTo>
                  <a:cubicBezTo>
                    <a:pt x="442" y="112"/>
                    <a:pt x="438" y="108"/>
                    <a:pt x="435" y="10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9" name="Freeform 554"/>
            <p:cNvSpPr>
              <a:spLocks/>
            </p:cNvSpPr>
            <p:nvPr/>
          </p:nvSpPr>
          <p:spPr bwMode="auto">
            <a:xfrm>
              <a:off x="-8664575" y="7931151"/>
              <a:ext cx="555625" cy="558800"/>
            </a:xfrm>
            <a:custGeom>
              <a:avLst/>
              <a:gdLst>
                <a:gd name="T0" fmla="*/ 116 w 148"/>
                <a:gd name="T1" fmla="*/ 110 h 149"/>
                <a:gd name="T2" fmla="*/ 144 w 148"/>
                <a:gd name="T3" fmla="*/ 70 h 149"/>
                <a:gd name="T4" fmla="*/ 135 w 148"/>
                <a:gd name="T5" fmla="*/ 32 h 149"/>
                <a:gd name="T6" fmla="*/ 117 w 148"/>
                <a:gd name="T7" fmla="*/ 0 h 149"/>
                <a:gd name="T8" fmla="*/ 105 w 148"/>
                <a:gd name="T9" fmla="*/ 11 h 149"/>
                <a:gd name="T10" fmla="*/ 93 w 148"/>
                <a:gd name="T11" fmla="*/ 8 h 149"/>
                <a:gd name="T12" fmla="*/ 80 w 148"/>
                <a:gd name="T13" fmla="*/ 12 h 149"/>
                <a:gd name="T14" fmla="*/ 59 w 148"/>
                <a:gd name="T15" fmla="*/ 11 h 149"/>
                <a:gd name="T16" fmla="*/ 46 w 148"/>
                <a:gd name="T17" fmla="*/ 11 h 149"/>
                <a:gd name="T18" fmla="*/ 33 w 148"/>
                <a:gd name="T19" fmla="*/ 16 h 149"/>
                <a:gd name="T20" fmla="*/ 33 w 148"/>
                <a:gd name="T21" fmla="*/ 24 h 149"/>
                <a:gd name="T22" fmla="*/ 34 w 148"/>
                <a:gd name="T23" fmla="*/ 33 h 149"/>
                <a:gd name="T24" fmla="*/ 37 w 148"/>
                <a:gd name="T25" fmla="*/ 51 h 149"/>
                <a:gd name="T26" fmla="*/ 39 w 148"/>
                <a:gd name="T27" fmla="*/ 67 h 149"/>
                <a:gd name="T28" fmla="*/ 15 w 148"/>
                <a:gd name="T29" fmla="*/ 86 h 149"/>
                <a:gd name="T30" fmla="*/ 5 w 148"/>
                <a:gd name="T31" fmla="*/ 110 h 149"/>
                <a:gd name="T32" fmla="*/ 0 w 148"/>
                <a:gd name="T33" fmla="*/ 148 h 149"/>
                <a:gd name="T34" fmla="*/ 15 w 148"/>
                <a:gd name="T35" fmla="*/ 147 h 149"/>
                <a:gd name="T36" fmla="*/ 39 w 148"/>
                <a:gd name="T37" fmla="*/ 137 h 149"/>
                <a:gd name="T38" fmla="*/ 88 w 148"/>
                <a:gd name="T39" fmla="*/ 137 h 149"/>
                <a:gd name="T40" fmla="*/ 112 w 148"/>
                <a:gd name="T41" fmla="*/ 140 h 149"/>
                <a:gd name="T42" fmla="*/ 116 w 148"/>
                <a:gd name="T4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49">
                  <a:moveTo>
                    <a:pt x="116" y="110"/>
                  </a:moveTo>
                  <a:cubicBezTo>
                    <a:pt x="121" y="94"/>
                    <a:pt x="138" y="85"/>
                    <a:pt x="144" y="70"/>
                  </a:cubicBezTo>
                  <a:cubicBezTo>
                    <a:pt x="148" y="56"/>
                    <a:pt x="140" y="44"/>
                    <a:pt x="135" y="32"/>
                  </a:cubicBezTo>
                  <a:cubicBezTo>
                    <a:pt x="130" y="21"/>
                    <a:pt x="125" y="11"/>
                    <a:pt x="117" y="0"/>
                  </a:cubicBezTo>
                  <a:cubicBezTo>
                    <a:pt x="113" y="5"/>
                    <a:pt x="108" y="10"/>
                    <a:pt x="105" y="11"/>
                  </a:cubicBezTo>
                  <a:cubicBezTo>
                    <a:pt x="100" y="13"/>
                    <a:pt x="95" y="8"/>
                    <a:pt x="93" y="8"/>
                  </a:cubicBezTo>
                  <a:cubicBezTo>
                    <a:pt x="91" y="8"/>
                    <a:pt x="83" y="11"/>
                    <a:pt x="80" y="12"/>
                  </a:cubicBezTo>
                  <a:cubicBezTo>
                    <a:pt x="72" y="15"/>
                    <a:pt x="64" y="21"/>
                    <a:pt x="59" y="11"/>
                  </a:cubicBezTo>
                  <a:cubicBezTo>
                    <a:pt x="55" y="15"/>
                    <a:pt x="49" y="15"/>
                    <a:pt x="46" y="11"/>
                  </a:cubicBezTo>
                  <a:cubicBezTo>
                    <a:pt x="41" y="9"/>
                    <a:pt x="37" y="13"/>
                    <a:pt x="33" y="16"/>
                  </a:cubicBezTo>
                  <a:cubicBezTo>
                    <a:pt x="34" y="18"/>
                    <a:pt x="33" y="20"/>
                    <a:pt x="33" y="24"/>
                  </a:cubicBezTo>
                  <a:cubicBezTo>
                    <a:pt x="33" y="25"/>
                    <a:pt x="34" y="34"/>
                    <a:pt x="34" y="33"/>
                  </a:cubicBezTo>
                  <a:cubicBezTo>
                    <a:pt x="32" y="43"/>
                    <a:pt x="27" y="43"/>
                    <a:pt x="37" y="51"/>
                  </a:cubicBezTo>
                  <a:cubicBezTo>
                    <a:pt x="44" y="57"/>
                    <a:pt x="49" y="60"/>
                    <a:pt x="39" y="67"/>
                  </a:cubicBezTo>
                  <a:cubicBezTo>
                    <a:pt x="32" y="74"/>
                    <a:pt x="21" y="80"/>
                    <a:pt x="15" y="86"/>
                  </a:cubicBezTo>
                  <a:cubicBezTo>
                    <a:pt x="9" y="91"/>
                    <a:pt x="7" y="103"/>
                    <a:pt x="5" y="110"/>
                  </a:cubicBezTo>
                  <a:cubicBezTo>
                    <a:pt x="1" y="122"/>
                    <a:pt x="0" y="136"/>
                    <a:pt x="0" y="148"/>
                  </a:cubicBezTo>
                  <a:cubicBezTo>
                    <a:pt x="5" y="148"/>
                    <a:pt x="10" y="149"/>
                    <a:pt x="15" y="147"/>
                  </a:cubicBezTo>
                  <a:cubicBezTo>
                    <a:pt x="22" y="145"/>
                    <a:pt x="29" y="139"/>
                    <a:pt x="39" y="137"/>
                  </a:cubicBezTo>
                  <a:cubicBezTo>
                    <a:pt x="55" y="136"/>
                    <a:pt x="73" y="136"/>
                    <a:pt x="88" y="137"/>
                  </a:cubicBezTo>
                  <a:cubicBezTo>
                    <a:pt x="97" y="138"/>
                    <a:pt x="105" y="139"/>
                    <a:pt x="112" y="140"/>
                  </a:cubicBezTo>
                  <a:cubicBezTo>
                    <a:pt x="112" y="130"/>
                    <a:pt x="114" y="117"/>
                    <a:pt x="116" y="1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0" name="Freeform 555"/>
            <p:cNvSpPr>
              <a:spLocks/>
            </p:cNvSpPr>
            <p:nvPr/>
          </p:nvSpPr>
          <p:spPr bwMode="auto">
            <a:xfrm>
              <a:off x="-8243887" y="7859713"/>
              <a:ext cx="817563" cy="955675"/>
            </a:xfrm>
            <a:custGeom>
              <a:avLst/>
              <a:gdLst>
                <a:gd name="T0" fmla="*/ 192 w 218"/>
                <a:gd name="T1" fmla="*/ 139 h 255"/>
                <a:gd name="T2" fmla="*/ 193 w 218"/>
                <a:gd name="T3" fmla="*/ 93 h 255"/>
                <a:gd name="T4" fmla="*/ 193 w 218"/>
                <a:gd name="T5" fmla="*/ 53 h 255"/>
                <a:gd name="T6" fmla="*/ 218 w 218"/>
                <a:gd name="T7" fmla="*/ 24 h 255"/>
                <a:gd name="T8" fmla="*/ 211 w 218"/>
                <a:gd name="T9" fmla="*/ 26 h 255"/>
                <a:gd name="T10" fmla="*/ 191 w 218"/>
                <a:gd name="T11" fmla="*/ 21 h 255"/>
                <a:gd name="T12" fmla="*/ 168 w 218"/>
                <a:gd name="T13" fmla="*/ 25 h 255"/>
                <a:gd name="T14" fmla="*/ 150 w 218"/>
                <a:gd name="T15" fmla="*/ 38 h 255"/>
                <a:gd name="T16" fmla="*/ 129 w 218"/>
                <a:gd name="T17" fmla="*/ 35 h 255"/>
                <a:gd name="T18" fmla="*/ 108 w 218"/>
                <a:gd name="T19" fmla="*/ 28 h 255"/>
                <a:gd name="T20" fmla="*/ 89 w 218"/>
                <a:gd name="T21" fmla="*/ 15 h 255"/>
                <a:gd name="T22" fmla="*/ 44 w 218"/>
                <a:gd name="T23" fmla="*/ 0 h 255"/>
                <a:gd name="T24" fmla="*/ 14 w 218"/>
                <a:gd name="T25" fmla="*/ 11 h 255"/>
                <a:gd name="T26" fmla="*/ 5 w 218"/>
                <a:gd name="T27" fmla="*/ 19 h 255"/>
                <a:gd name="T28" fmla="*/ 23 w 218"/>
                <a:gd name="T29" fmla="*/ 51 h 255"/>
                <a:gd name="T30" fmla="*/ 32 w 218"/>
                <a:gd name="T31" fmla="*/ 89 h 255"/>
                <a:gd name="T32" fmla="*/ 4 w 218"/>
                <a:gd name="T33" fmla="*/ 129 h 255"/>
                <a:gd name="T34" fmla="*/ 0 w 218"/>
                <a:gd name="T35" fmla="*/ 159 h 255"/>
                <a:gd name="T36" fmla="*/ 28 w 218"/>
                <a:gd name="T37" fmla="*/ 170 h 255"/>
                <a:gd name="T38" fmla="*/ 75 w 218"/>
                <a:gd name="T39" fmla="*/ 195 h 255"/>
                <a:gd name="T40" fmla="*/ 108 w 218"/>
                <a:gd name="T41" fmla="*/ 217 h 255"/>
                <a:gd name="T42" fmla="*/ 148 w 218"/>
                <a:gd name="T43" fmla="*/ 255 h 255"/>
                <a:gd name="T44" fmla="*/ 151 w 218"/>
                <a:gd name="T45" fmla="*/ 249 h 255"/>
                <a:gd name="T46" fmla="*/ 197 w 218"/>
                <a:gd name="T47" fmla="*/ 188 h 255"/>
                <a:gd name="T48" fmla="*/ 207 w 218"/>
                <a:gd name="T49" fmla="*/ 171 h 255"/>
                <a:gd name="T50" fmla="*/ 205 w 218"/>
                <a:gd name="T51" fmla="*/ 168 h 255"/>
                <a:gd name="T52" fmla="*/ 192 w 218"/>
                <a:gd name="T53" fmla="*/ 13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8" h="255">
                  <a:moveTo>
                    <a:pt x="192" y="139"/>
                  </a:moveTo>
                  <a:cubicBezTo>
                    <a:pt x="192" y="124"/>
                    <a:pt x="192" y="108"/>
                    <a:pt x="193" y="93"/>
                  </a:cubicBezTo>
                  <a:cubicBezTo>
                    <a:pt x="194" y="81"/>
                    <a:pt x="189" y="65"/>
                    <a:pt x="193" y="53"/>
                  </a:cubicBezTo>
                  <a:cubicBezTo>
                    <a:pt x="197" y="41"/>
                    <a:pt x="209" y="33"/>
                    <a:pt x="218" y="24"/>
                  </a:cubicBezTo>
                  <a:cubicBezTo>
                    <a:pt x="216" y="25"/>
                    <a:pt x="214" y="26"/>
                    <a:pt x="211" y="26"/>
                  </a:cubicBezTo>
                  <a:cubicBezTo>
                    <a:pt x="203" y="28"/>
                    <a:pt x="198" y="22"/>
                    <a:pt x="191" y="21"/>
                  </a:cubicBezTo>
                  <a:cubicBezTo>
                    <a:pt x="185" y="21"/>
                    <a:pt x="173" y="23"/>
                    <a:pt x="168" y="25"/>
                  </a:cubicBezTo>
                  <a:cubicBezTo>
                    <a:pt x="160" y="29"/>
                    <a:pt x="159" y="36"/>
                    <a:pt x="150" y="38"/>
                  </a:cubicBezTo>
                  <a:cubicBezTo>
                    <a:pt x="147" y="39"/>
                    <a:pt x="133" y="36"/>
                    <a:pt x="129" y="35"/>
                  </a:cubicBezTo>
                  <a:cubicBezTo>
                    <a:pt x="121" y="34"/>
                    <a:pt x="115" y="31"/>
                    <a:pt x="108" y="28"/>
                  </a:cubicBezTo>
                  <a:cubicBezTo>
                    <a:pt x="101" y="24"/>
                    <a:pt x="94" y="18"/>
                    <a:pt x="89" y="15"/>
                  </a:cubicBezTo>
                  <a:cubicBezTo>
                    <a:pt x="78" y="8"/>
                    <a:pt x="51" y="14"/>
                    <a:pt x="44" y="0"/>
                  </a:cubicBezTo>
                  <a:cubicBezTo>
                    <a:pt x="31" y="3"/>
                    <a:pt x="24" y="3"/>
                    <a:pt x="14" y="11"/>
                  </a:cubicBezTo>
                  <a:cubicBezTo>
                    <a:pt x="11" y="13"/>
                    <a:pt x="8" y="16"/>
                    <a:pt x="5" y="19"/>
                  </a:cubicBezTo>
                  <a:cubicBezTo>
                    <a:pt x="13" y="30"/>
                    <a:pt x="18" y="40"/>
                    <a:pt x="23" y="51"/>
                  </a:cubicBezTo>
                  <a:cubicBezTo>
                    <a:pt x="28" y="63"/>
                    <a:pt x="36" y="75"/>
                    <a:pt x="32" y="89"/>
                  </a:cubicBezTo>
                  <a:cubicBezTo>
                    <a:pt x="26" y="104"/>
                    <a:pt x="9" y="113"/>
                    <a:pt x="4" y="129"/>
                  </a:cubicBezTo>
                  <a:cubicBezTo>
                    <a:pt x="2" y="136"/>
                    <a:pt x="0" y="149"/>
                    <a:pt x="0" y="159"/>
                  </a:cubicBezTo>
                  <a:cubicBezTo>
                    <a:pt x="10" y="161"/>
                    <a:pt x="18" y="164"/>
                    <a:pt x="28" y="170"/>
                  </a:cubicBezTo>
                  <a:cubicBezTo>
                    <a:pt x="43" y="179"/>
                    <a:pt x="59" y="186"/>
                    <a:pt x="75" y="195"/>
                  </a:cubicBezTo>
                  <a:cubicBezTo>
                    <a:pt x="85" y="201"/>
                    <a:pt x="102" y="206"/>
                    <a:pt x="108" y="217"/>
                  </a:cubicBezTo>
                  <a:cubicBezTo>
                    <a:pt x="93" y="225"/>
                    <a:pt x="126" y="243"/>
                    <a:pt x="148" y="255"/>
                  </a:cubicBezTo>
                  <a:cubicBezTo>
                    <a:pt x="149" y="253"/>
                    <a:pt x="150" y="251"/>
                    <a:pt x="151" y="249"/>
                  </a:cubicBezTo>
                  <a:cubicBezTo>
                    <a:pt x="165" y="220"/>
                    <a:pt x="177" y="211"/>
                    <a:pt x="197" y="188"/>
                  </a:cubicBezTo>
                  <a:cubicBezTo>
                    <a:pt x="201" y="184"/>
                    <a:pt x="204" y="178"/>
                    <a:pt x="207" y="171"/>
                  </a:cubicBezTo>
                  <a:cubicBezTo>
                    <a:pt x="207" y="170"/>
                    <a:pt x="206" y="169"/>
                    <a:pt x="205" y="168"/>
                  </a:cubicBezTo>
                  <a:cubicBezTo>
                    <a:pt x="196" y="157"/>
                    <a:pt x="192" y="153"/>
                    <a:pt x="192" y="1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1" name="Freeform 556"/>
            <p:cNvSpPr>
              <a:spLocks/>
            </p:cNvSpPr>
            <p:nvPr/>
          </p:nvSpPr>
          <p:spPr bwMode="auto">
            <a:xfrm>
              <a:off x="-7535862" y="7113588"/>
              <a:ext cx="1079500" cy="1387475"/>
            </a:xfrm>
            <a:custGeom>
              <a:avLst/>
              <a:gdLst>
                <a:gd name="T0" fmla="*/ 274 w 288"/>
                <a:gd name="T1" fmla="*/ 22 h 370"/>
                <a:gd name="T2" fmla="*/ 223 w 288"/>
                <a:gd name="T3" fmla="*/ 26 h 370"/>
                <a:gd name="T4" fmla="*/ 216 w 288"/>
                <a:gd name="T5" fmla="*/ 27 h 370"/>
                <a:gd name="T6" fmla="*/ 215 w 288"/>
                <a:gd name="T7" fmla="*/ 76 h 370"/>
                <a:gd name="T8" fmla="*/ 148 w 288"/>
                <a:gd name="T9" fmla="*/ 159 h 370"/>
                <a:gd name="T10" fmla="*/ 108 w 288"/>
                <a:gd name="T11" fmla="*/ 199 h 370"/>
                <a:gd name="T12" fmla="*/ 60 w 288"/>
                <a:gd name="T13" fmla="*/ 207 h 370"/>
                <a:gd name="T14" fmla="*/ 51 w 288"/>
                <a:gd name="T15" fmla="*/ 216 h 370"/>
                <a:gd name="T16" fmla="*/ 41 w 288"/>
                <a:gd name="T17" fmla="*/ 217 h 370"/>
                <a:gd name="T18" fmla="*/ 29 w 288"/>
                <a:gd name="T19" fmla="*/ 223 h 370"/>
                <a:gd name="T20" fmla="*/ 4 w 288"/>
                <a:gd name="T21" fmla="*/ 252 h 370"/>
                <a:gd name="T22" fmla="*/ 4 w 288"/>
                <a:gd name="T23" fmla="*/ 292 h 370"/>
                <a:gd name="T24" fmla="*/ 3 w 288"/>
                <a:gd name="T25" fmla="*/ 338 h 370"/>
                <a:gd name="T26" fmla="*/ 16 w 288"/>
                <a:gd name="T27" fmla="*/ 367 h 370"/>
                <a:gd name="T28" fmla="*/ 18 w 288"/>
                <a:gd name="T29" fmla="*/ 370 h 370"/>
                <a:gd name="T30" fmla="*/ 55 w 288"/>
                <a:gd name="T31" fmla="*/ 332 h 370"/>
                <a:gd name="T32" fmla="*/ 131 w 288"/>
                <a:gd name="T33" fmla="*/ 268 h 370"/>
                <a:gd name="T34" fmla="*/ 202 w 288"/>
                <a:gd name="T35" fmla="*/ 194 h 370"/>
                <a:gd name="T36" fmla="*/ 244 w 288"/>
                <a:gd name="T37" fmla="*/ 108 h 370"/>
                <a:gd name="T38" fmla="*/ 274 w 288"/>
                <a:gd name="T39" fmla="*/ 2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370">
                  <a:moveTo>
                    <a:pt x="274" y="22"/>
                  </a:moveTo>
                  <a:cubicBezTo>
                    <a:pt x="261" y="0"/>
                    <a:pt x="246" y="22"/>
                    <a:pt x="223" y="26"/>
                  </a:cubicBezTo>
                  <a:cubicBezTo>
                    <a:pt x="221" y="26"/>
                    <a:pt x="218" y="27"/>
                    <a:pt x="216" y="27"/>
                  </a:cubicBezTo>
                  <a:cubicBezTo>
                    <a:pt x="217" y="44"/>
                    <a:pt x="220" y="62"/>
                    <a:pt x="215" y="76"/>
                  </a:cubicBezTo>
                  <a:cubicBezTo>
                    <a:pt x="204" y="109"/>
                    <a:pt x="172" y="137"/>
                    <a:pt x="148" y="159"/>
                  </a:cubicBezTo>
                  <a:cubicBezTo>
                    <a:pt x="136" y="169"/>
                    <a:pt x="123" y="193"/>
                    <a:pt x="108" y="199"/>
                  </a:cubicBezTo>
                  <a:cubicBezTo>
                    <a:pt x="92" y="204"/>
                    <a:pt x="74" y="196"/>
                    <a:pt x="60" y="207"/>
                  </a:cubicBezTo>
                  <a:cubicBezTo>
                    <a:pt x="56" y="209"/>
                    <a:pt x="56" y="214"/>
                    <a:pt x="51" y="216"/>
                  </a:cubicBezTo>
                  <a:cubicBezTo>
                    <a:pt x="48" y="218"/>
                    <a:pt x="44" y="216"/>
                    <a:pt x="41" y="217"/>
                  </a:cubicBezTo>
                  <a:cubicBezTo>
                    <a:pt x="35" y="219"/>
                    <a:pt x="32" y="221"/>
                    <a:pt x="29" y="223"/>
                  </a:cubicBezTo>
                  <a:cubicBezTo>
                    <a:pt x="20" y="232"/>
                    <a:pt x="8" y="240"/>
                    <a:pt x="4" y="252"/>
                  </a:cubicBezTo>
                  <a:cubicBezTo>
                    <a:pt x="0" y="264"/>
                    <a:pt x="5" y="280"/>
                    <a:pt x="4" y="292"/>
                  </a:cubicBezTo>
                  <a:cubicBezTo>
                    <a:pt x="3" y="307"/>
                    <a:pt x="3" y="323"/>
                    <a:pt x="3" y="338"/>
                  </a:cubicBezTo>
                  <a:cubicBezTo>
                    <a:pt x="3" y="352"/>
                    <a:pt x="7" y="356"/>
                    <a:pt x="16" y="367"/>
                  </a:cubicBezTo>
                  <a:cubicBezTo>
                    <a:pt x="17" y="368"/>
                    <a:pt x="18" y="369"/>
                    <a:pt x="18" y="370"/>
                  </a:cubicBezTo>
                  <a:cubicBezTo>
                    <a:pt x="27" y="352"/>
                    <a:pt x="36" y="330"/>
                    <a:pt x="55" y="332"/>
                  </a:cubicBezTo>
                  <a:cubicBezTo>
                    <a:pt x="67" y="303"/>
                    <a:pt x="108" y="287"/>
                    <a:pt x="131" y="268"/>
                  </a:cubicBezTo>
                  <a:cubicBezTo>
                    <a:pt x="156" y="246"/>
                    <a:pt x="186" y="224"/>
                    <a:pt x="202" y="194"/>
                  </a:cubicBezTo>
                  <a:cubicBezTo>
                    <a:pt x="218" y="167"/>
                    <a:pt x="230" y="138"/>
                    <a:pt x="244" y="108"/>
                  </a:cubicBezTo>
                  <a:cubicBezTo>
                    <a:pt x="253" y="89"/>
                    <a:pt x="288" y="45"/>
                    <a:pt x="274" y="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2" name="Freeform 557"/>
            <p:cNvSpPr>
              <a:spLocks/>
            </p:cNvSpPr>
            <p:nvPr/>
          </p:nvSpPr>
          <p:spPr bwMode="auto">
            <a:xfrm>
              <a:off x="-8739187" y="8467726"/>
              <a:ext cx="250825" cy="163513"/>
            </a:xfrm>
            <a:custGeom>
              <a:avLst/>
              <a:gdLst>
                <a:gd name="T0" fmla="*/ 25 w 67"/>
                <a:gd name="T1" fmla="*/ 41 h 44"/>
                <a:gd name="T2" fmla="*/ 32 w 67"/>
                <a:gd name="T3" fmla="*/ 33 h 44"/>
                <a:gd name="T4" fmla="*/ 43 w 67"/>
                <a:gd name="T5" fmla="*/ 32 h 44"/>
                <a:gd name="T6" fmla="*/ 44 w 67"/>
                <a:gd name="T7" fmla="*/ 0 h 44"/>
                <a:gd name="T8" fmla="*/ 35 w 67"/>
                <a:gd name="T9" fmla="*/ 4 h 44"/>
                <a:gd name="T10" fmla="*/ 20 w 67"/>
                <a:gd name="T11" fmla="*/ 5 h 44"/>
                <a:gd name="T12" fmla="*/ 20 w 67"/>
                <a:gd name="T13" fmla="*/ 8 h 44"/>
                <a:gd name="T14" fmla="*/ 10 w 67"/>
                <a:gd name="T15" fmla="*/ 14 h 44"/>
                <a:gd name="T16" fmla="*/ 6 w 67"/>
                <a:gd name="T17" fmla="*/ 25 h 44"/>
                <a:gd name="T18" fmla="*/ 2 w 67"/>
                <a:gd name="T19" fmla="*/ 31 h 44"/>
                <a:gd name="T20" fmla="*/ 4 w 67"/>
                <a:gd name="T21" fmla="*/ 41 h 44"/>
                <a:gd name="T22" fmla="*/ 25 w 67"/>
                <a:gd name="T2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4">
                  <a:moveTo>
                    <a:pt x="25" y="41"/>
                  </a:moveTo>
                  <a:cubicBezTo>
                    <a:pt x="32" y="39"/>
                    <a:pt x="28" y="35"/>
                    <a:pt x="32" y="33"/>
                  </a:cubicBezTo>
                  <a:cubicBezTo>
                    <a:pt x="36" y="31"/>
                    <a:pt x="38" y="33"/>
                    <a:pt x="43" y="32"/>
                  </a:cubicBezTo>
                  <a:cubicBezTo>
                    <a:pt x="67" y="27"/>
                    <a:pt x="49" y="14"/>
                    <a:pt x="44" y="0"/>
                  </a:cubicBezTo>
                  <a:cubicBezTo>
                    <a:pt x="41" y="2"/>
                    <a:pt x="38" y="3"/>
                    <a:pt x="35" y="4"/>
                  </a:cubicBezTo>
                  <a:cubicBezTo>
                    <a:pt x="30" y="6"/>
                    <a:pt x="25" y="5"/>
                    <a:pt x="20" y="5"/>
                  </a:cubicBezTo>
                  <a:cubicBezTo>
                    <a:pt x="20" y="6"/>
                    <a:pt x="20" y="7"/>
                    <a:pt x="20" y="8"/>
                  </a:cubicBezTo>
                  <a:cubicBezTo>
                    <a:pt x="20" y="8"/>
                    <a:pt x="11" y="13"/>
                    <a:pt x="10" y="14"/>
                  </a:cubicBezTo>
                  <a:cubicBezTo>
                    <a:pt x="7" y="17"/>
                    <a:pt x="8" y="22"/>
                    <a:pt x="6" y="25"/>
                  </a:cubicBezTo>
                  <a:cubicBezTo>
                    <a:pt x="5" y="27"/>
                    <a:pt x="3" y="28"/>
                    <a:pt x="2" y="31"/>
                  </a:cubicBezTo>
                  <a:cubicBezTo>
                    <a:pt x="0" y="37"/>
                    <a:pt x="1" y="38"/>
                    <a:pt x="4" y="41"/>
                  </a:cubicBezTo>
                  <a:cubicBezTo>
                    <a:pt x="10" y="39"/>
                    <a:pt x="15" y="44"/>
                    <a:pt x="25" y="4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3" name="Freeform 558"/>
            <p:cNvSpPr>
              <a:spLocks/>
            </p:cNvSpPr>
            <p:nvPr/>
          </p:nvSpPr>
          <p:spPr bwMode="auto">
            <a:xfrm>
              <a:off x="-8724900" y="8583613"/>
              <a:ext cx="187325" cy="212725"/>
            </a:xfrm>
            <a:custGeom>
              <a:avLst/>
              <a:gdLst>
                <a:gd name="T0" fmla="*/ 24 w 50"/>
                <a:gd name="T1" fmla="*/ 55 h 57"/>
                <a:gd name="T2" fmla="*/ 42 w 50"/>
                <a:gd name="T3" fmla="*/ 37 h 57"/>
                <a:gd name="T4" fmla="*/ 41 w 50"/>
                <a:gd name="T5" fmla="*/ 8 h 57"/>
                <a:gd name="T6" fmla="*/ 41 w 50"/>
                <a:gd name="T7" fmla="*/ 1 h 57"/>
                <a:gd name="T8" fmla="*/ 39 w 50"/>
                <a:gd name="T9" fmla="*/ 1 h 57"/>
                <a:gd name="T10" fmla="*/ 28 w 50"/>
                <a:gd name="T11" fmla="*/ 2 h 57"/>
                <a:gd name="T12" fmla="*/ 21 w 50"/>
                <a:gd name="T13" fmla="*/ 10 h 57"/>
                <a:gd name="T14" fmla="*/ 0 w 50"/>
                <a:gd name="T15" fmla="*/ 10 h 57"/>
                <a:gd name="T16" fmla="*/ 3 w 50"/>
                <a:gd name="T17" fmla="*/ 14 h 57"/>
                <a:gd name="T18" fmla="*/ 6 w 50"/>
                <a:gd name="T19" fmla="*/ 36 h 57"/>
                <a:gd name="T20" fmla="*/ 12 w 50"/>
                <a:gd name="T21" fmla="*/ 55 h 57"/>
                <a:gd name="T22" fmla="*/ 12 w 50"/>
                <a:gd name="T23" fmla="*/ 56 h 57"/>
                <a:gd name="T24" fmla="*/ 24 w 50"/>
                <a:gd name="T25"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7">
                  <a:moveTo>
                    <a:pt x="24" y="55"/>
                  </a:moveTo>
                  <a:cubicBezTo>
                    <a:pt x="30" y="53"/>
                    <a:pt x="39" y="42"/>
                    <a:pt x="42" y="37"/>
                  </a:cubicBezTo>
                  <a:cubicBezTo>
                    <a:pt x="50" y="24"/>
                    <a:pt x="43" y="19"/>
                    <a:pt x="41" y="8"/>
                  </a:cubicBezTo>
                  <a:cubicBezTo>
                    <a:pt x="40" y="6"/>
                    <a:pt x="41" y="3"/>
                    <a:pt x="41" y="1"/>
                  </a:cubicBezTo>
                  <a:cubicBezTo>
                    <a:pt x="40" y="1"/>
                    <a:pt x="40" y="1"/>
                    <a:pt x="39" y="1"/>
                  </a:cubicBezTo>
                  <a:cubicBezTo>
                    <a:pt x="34" y="2"/>
                    <a:pt x="32" y="0"/>
                    <a:pt x="28" y="2"/>
                  </a:cubicBezTo>
                  <a:cubicBezTo>
                    <a:pt x="24" y="4"/>
                    <a:pt x="28" y="8"/>
                    <a:pt x="21" y="10"/>
                  </a:cubicBezTo>
                  <a:cubicBezTo>
                    <a:pt x="11" y="13"/>
                    <a:pt x="6" y="8"/>
                    <a:pt x="0" y="10"/>
                  </a:cubicBezTo>
                  <a:cubicBezTo>
                    <a:pt x="1" y="11"/>
                    <a:pt x="2" y="12"/>
                    <a:pt x="3" y="14"/>
                  </a:cubicBezTo>
                  <a:cubicBezTo>
                    <a:pt x="7" y="21"/>
                    <a:pt x="5" y="28"/>
                    <a:pt x="6" y="36"/>
                  </a:cubicBezTo>
                  <a:cubicBezTo>
                    <a:pt x="6" y="43"/>
                    <a:pt x="12" y="48"/>
                    <a:pt x="12" y="55"/>
                  </a:cubicBezTo>
                  <a:cubicBezTo>
                    <a:pt x="12" y="56"/>
                    <a:pt x="12" y="56"/>
                    <a:pt x="12" y="56"/>
                  </a:cubicBezTo>
                  <a:cubicBezTo>
                    <a:pt x="17" y="57"/>
                    <a:pt x="21" y="57"/>
                    <a:pt x="24" y="5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4" name="Freeform 559"/>
            <p:cNvSpPr>
              <a:spLocks/>
            </p:cNvSpPr>
            <p:nvPr/>
          </p:nvSpPr>
          <p:spPr bwMode="auto">
            <a:xfrm>
              <a:off x="-8694737" y="8440738"/>
              <a:ext cx="1109663" cy="1087438"/>
            </a:xfrm>
            <a:custGeom>
              <a:avLst/>
              <a:gdLst>
                <a:gd name="T0" fmla="*/ 291 w 296"/>
                <a:gd name="T1" fmla="*/ 251 h 290"/>
                <a:gd name="T2" fmla="*/ 266 w 296"/>
                <a:gd name="T3" fmla="*/ 195 h 290"/>
                <a:gd name="T4" fmla="*/ 268 w 296"/>
                <a:gd name="T5" fmla="*/ 165 h 290"/>
                <a:gd name="T6" fmla="*/ 253 w 296"/>
                <a:gd name="T7" fmla="*/ 149 h 290"/>
                <a:gd name="T8" fmla="*/ 268 w 296"/>
                <a:gd name="T9" fmla="*/ 100 h 290"/>
                <a:gd name="T10" fmla="*/ 228 w 296"/>
                <a:gd name="T11" fmla="*/ 62 h 290"/>
                <a:gd name="T12" fmla="*/ 195 w 296"/>
                <a:gd name="T13" fmla="*/ 40 h 290"/>
                <a:gd name="T14" fmla="*/ 148 w 296"/>
                <a:gd name="T15" fmla="*/ 15 h 290"/>
                <a:gd name="T16" fmla="*/ 96 w 296"/>
                <a:gd name="T17" fmla="*/ 1 h 290"/>
                <a:gd name="T18" fmla="*/ 47 w 296"/>
                <a:gd name="T19" fmla="*/ 1 h 290"/>
                <a:gd name="T20" fmla="*/ 32 w 296"/>
                <a:gd name="T21" fmla="*/ 7 h 290"/>
                <a:gd name="T22" fmla="*/ 33 w 296"/>
                <a:gd name="T23" fmla="*/ 39 h 290"/>
                <a:gd name="T24" fmla="*/ 33 w 296"/>
                <a:gd name="T25" fmla="*/ 46 h 290"/>
                <a:gd name="T26" fmla="*/ 34 w 296"/>
                <a:gd name="T27" fmla="*/ 75 h 290"/>
                <a:gd name="T28" fmla="*/ 16 w 296"/>
                <a:gd name="T29" fmla="*/ 93 h 290"/>
                <a:gd name="T30" fmla="*/ 4 w 296"/>
                <a:gd name="T31" fmla="*/ 94 h 290"/>
                <a:gd name="T32" fmla="*/ 0 w 296"/>
                <a:gd name="T33" fmla="*/ 109 h 290"/>
                <a:gd name="T34" fmla="*/ 6 w 296"/>
                <a:gd name="T35" fmla="*/ 121 h 290"/>
                <a:gd name="T36" fmla="*/ 8 w 296"/>
                <a:gd name="T37" fmla="*/ 135 h 290"/>
                <a:gd name="T38" fmla="*/ 12 w 296"/>
                <a:gd name="T39" fmla="*/ 153 h 290"/>
                <a:gd name="T40" fmla="*/ 24 w 296"/>
                <a:gd name="T41" fmla="*/ 166 h 290"/>
                <a:gd name="T42" fmla="*/ 38 w 296"/>
                <a:gd name="T43" fmla="*/ 193 h 290"/>
                <a:gd name="T44" fmla="*/ 47 w 296"/>
                <a:gd name="T45" fmla="*/ 206 h 290"/>
                <a:gd name="T46" fmla="*/ 64 w 296"/>
                <a:gd name="T47" fmla="*/ 213 h 290"/>
                <a:gd name="T48" fmla="*/ 99 w 296"/>
                <a:gd name="T49" fmla="*/ 229 h 290"/>
                <a:gd name="T50" fmla="*/ 136 w 296"/>
                <a:gd name="T51" fmla="*/ 238 h 290"/>
                <a:gd name="T52" fmla="*/ 145 w 296"/>
                <a:gd name="T53" fmla="*/ 279 h 290"/>
                <a:gd name="T54" fmla="*/ 164 w 296"/>
                <a:gd name="T55" fmla="*/ 282 h 290"/>
                <a:gd name="T56" fmla="*/ 185 w 296"/>
                <a:gd name="T57" fmla="*/ 288 h 290"/>
                <a:gd name="T58" fmla="*/ 223 w 296"/>
                <a:gd name="T59" fmla="*/ 287 h 290"/>
                <a:gd name="T60" fmla="*/ 232 w 296"/>
                <a:gd name="T61" fmla="*/ 279 h 290"/>
                <a:gd name="T62" fmla="*/ 247 w 296"/>
                <a:gd name="T63" fmla="*/ 281 h 290"/>
                <a:gd name="T64" fmla="*/ 278 w 296"/>
                <a:gd name="T65" fmla="*/ 271 h 290"/>
                <a:gd name="T66" fmla="*/ 296 w 296"/>
                <a:gd name="T67" fmla="*/ 261 h 290"/>
                <a:gd name="T68" fmla="*/ 291 w 296"/>
                <a:gd name="T69" fmla="*/ 25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6" h="290">
                  <a:moveTo>
                    <a:pt x="291" y="251"/>
                  </a:moveTo>
                  <a:cubicBezTo>
                    <a:pt x="280" y="235"/>
                    <a:pt x="273" y="214"/>
                    <a:pt x="266" y="195"/>
                  </a:cubicBezTo>
                  <a:cubicBezTo>
                    <a:pt x="263" y="184"/>
                    <a:pt x="269" y="176"/>
                    <a:pt x="268" y="165"/>
                  </a:cubicBezTo>
                  <a:cubicBezTo>
                    <a:pt x="267" y="149"/>
                    <a:pt x="259" y="159"/>
                    <a:pt x="253" y="149"/>
                  </a:cubicBezTo>
                  <a:cubicBezTo>
                    <a:pt x="246" y="138"/>
                    <a:pt x="260" y="114"/>
                    <a:pt x="268" y="100"/>
                  </a:cubicBezTo>
                  <a:cubicBezTo>
                    <a:pt x="246" y="88"/>
                    <a:pt x="213" y="70"/>
                    <a:pt x="228" y="62"/>
                  </a:cubicBezTo>
                  <a:cubicBezTo>
                    <a:pt x="222" y="51"/>
                    <a:pt x="205" y="46"/>
                    <a:pt x="195" y="40"/>
                  </a:cubicBezTo>
                  <a:cubicBezTo>
                    <a:pt x="179" y="31"/>
                    <a:pt x="163" y="24"/>
                    <a:pt x="148" y="15"/>
                  </a:cubicBezTo>
                  <a:cubicBezTo>
                    <a:pt x="130" y="5"/>
                    <a:pt x="117" y="3"/>
                    <a:pt x="96" y="1"/>
                  </a:cubicBezTo>
                  <a:cubicBezTo>
                    <a:pt x="81" y="0"/>
                    <a:pt x="63" y="0"/>
                    <a:pt x="47" y="1"/>
                  </a:cubicBezTo>
                  <a:cubicBezTo>
                    <a:pt x="41" y="2"/>
                    <a:pt x="36" y="5"/>
                    <a:pt x="32" y="7"/>
                  </a:cubicBezTo>
                  <a:cubicBezTo>
                    <a:pt x="37" y="20"/>
                    <a:pt x="54" y="33"/>
                    <a:pt x="33" y="39"/>
                  </a:cubicBezTo>
                  <a:cubicBezTo>
                    <a:pt x="33" y="41"/>
                    <a:pt x="32" y="44"/>
                    <a:pt x="33" y="46"/>
                  </a:cubicBezTo>
                  <a:cubicBezTo>
                    <a:pt x="35" y="57"/>
                    <a:pt x="42" y="62"/>
                    <a:pt x="34" y="75"/>
                  </a:cubicBezTo>
                  <a:cubicBezTo>
                    <a:pt x="31" y="80"/>
                    <a:pt x="22" y="91"/>
                    <a:pt x="16" y="93"/>
                  </a:cubicBezTo>
                  <a:cubicBezTo>
                    <a:pt x="13" y="95"/>
                    <a:pt x="9" y="95"/>
                    <a:pt x="4" y="94"/>
                  </a:cubicBezTo>
                  <a:cubicBezTo>
                    <a:pt x="4" y="100"/>
                    <a:pt x="0" y="104"/>
                    <a:pt x="0" y="109"/>
                  </a:cubicBezTo>
                  <a:cubicBezTo>
                    <a:pt x="0" y="113"/>
                    <a:pt x="4" y="117"/>
                    <a:pt x="6" y="121"/>
                  </a:cubicBezTo>
                  <a:cubicBezTo>
                    <a:pt x="8" y="125"/>
                    <a:pt x="8" y="131"/>
                    <a:pt x="8" y="135"/>
                  </a:cubicBezTo>
                  <a:cubicBezTo>
                    <a:pt x="9" y="142"/>
                    <a:pt x="8" y="147"/>
                    <a:pt x="12" y="153"/>
                  </a:cubicBezTo>
                  <a:cubicBezTo>
                    <a:pt x="15" y="158"/>
                    <a:pt x="20" y="161"/>
                    <a:pt x="24" y="166"/>
                  </a:cubicBezTo>
                  <a:cubicBezTo>
                    <a:pt x="31" y="172"/>
                    <a:pt x="35" y="183"/>
                    <a:pt x="38" y="193"/>
                  </a:cubicBezTo>
                  <a:cubicBezTo>
                    <a:pt x="40" y="199"/>
                    <a:pt x="39" y="203"/>
                    <a:pt x="47" y="206"/>
                  </a:cubicBezTo>
                  <a:cubicBezTo>
                    <a:pt x="55" y="209"/>
                    <a:pt x="57" y="208"/>
                    <a:pt x="64" y="213"/>
                  </a:cubicBezTo>
                  <a:cubicBezTo>
                    <a:pt x="73" y="220"/>
                    <a:pt x="88" y="225"/>
                    <a:pt x="99" y="229"/>
                  </a:cubicBezTo>
                  <a:cubicBezTo>
                    <a:pt x="109" y="232"/>
                    <a:pt x="128" y="229"/>
                    <a:pt x="136" y="238"/>
                  </a:cubicBezTo>
                  <a:cubicBezTo>
                    <a:pt x="146" y="249"/>
                    <a:pt x="138" y="269"/>
                    <a:pt x="145" y="279"/>
                  </a:cubicBezTo>
                  <a:cubicBezTo>
                    <a:pt x="150" y="285"/>
                    <a:pt x="158" y="282"/>
                    <a:pt x="164" y="282"/>
                  </a:cubicBezTo>
                  <a:cubicBezTo>
                    <a:pt x="172" y="284"/>
                    <a:pt x="177" y="286"/>
                    <a:pt x="185" y="288"/>
                  </a:cubicBezTo>
                  <a:cubicBezTo>
                    <a:pt x="195" y="289"/>
                    <a:pt x="214" y="290"/>
                    <a:pt x="223" y="287"/>
                  </a:cubicBezTo>
                  <a:cubicBezTo>
                    <a:pt x="226" y="286"/>
                    <a:pt x="229" y="280"/>
                    <a:pt x="232" y="279"/>
                  </a:cubicBezTo>
                  <a:cubicBezTo>
                    <a:pt x="237" y="278"/>
                    <a:pt x="242" y="282"/>
                    <a:pt x="247" y="281"/>
                  </a:cubicBezTo>
                  <a:cubicBezTo>
                    <a:pt x="256" y="279"/>
                    <a:pt x="269" y="274"/>
                    <a:pt x="278" y="271"/>
                  </a:cubicBezTo>
                  <a:cubicBezTo>
                    <a:pt x="284" y="269"/>
                    <a:pt x="291" y="266"/>
                    <a:pt x="296" y="261"/>
                  </a:cubicBezTo>
                  <a:cubicBezTo>
                    <a:pt x="295" y="258"/>
                    <a:pt x="294" y="254"/>
                    <a:pt x="291" y="25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5" name="Freeform 560"/>
            <p:cNvSpPr>
              <a:spLocks/>
            </p:cNvSpPr>
            <p:nvPr/>
          </p:nvSpPr>
          <p:spPr bwMode="auto">
            <a:xfrm>
              <a:off x="-7981950" y="6527800"/>
              <a:ext cx="674688" cy="577850"/>
            </a:xfrm>
            <a:custGeom>
              <a:avLst/>
              <a:gdLst>
                <a:gd name="T0" fmla="*/ 35 w 180"/>
                <a:gd name="T1" fmla="*/ 96 h 154"/>
                <a:gd name="T2" fmla="*/ 51 w 180"/>
                <a:gd name="T3" fmla="*/ 92 h 154"/>
                <a:gd name="T4" fmla="*/ 71 w 180"/>
                <a:gd name="T5" fmla="*/ 93 h 154"/>
                <a:gd name="T6" fmla="*/ 91 w 180"/>
                <a:gd name="T7" fmla="*/ 96 h 154"/>
                <a:gd name="T8" fmla="*/ 128 w 180"/>
                <a:gd name="T9" fmla="*/ 117 h 154"/>
                <a:gd name="T10" fmla="*/ 143 w 180"/>
                <a:gd name="T11" fmla="*/ 135 h 154"/>
                <a:gd name="T12" fmla="*/ 158 w 180"/>
                <a:gd name="T13" fmla="*/ 150 h 154"/>
                <a:gd name="T14" fmla="*/ 180 w 180"/>
                <a:gd name="T15" fmla="*/ 144 h 154"/>
                <a:gd name="T16" fmla="*/ 167 w 180"/>
                <a:gd name="T17" fmla="*/ 131 h 154"/>
                <a:gd name="T18" fmla="*/ 118 w 180"/>
                <a:gd name="T19" fmla="*/ 90 h 154"/>
                <a:gd name="T20" fmla="*/ 74 w 180"/>
                <a:gd name="T21" fmla="*/ 43 h 154"/>
                <a:gd name="T22" fmla="*/ 62 w 180"/>
                <a:gd name="T23" fmla="*/ 13 h 154"/>
                <a:gd name="T24" fmla="*/ 56 w 180"/>
                <a:gd name="T25" fmla="*/ 0 h 154"/>
                <a:gd name="T26" fmla="*/ 39 w 180"/>
                <a:gd name="T27" fmla="*/ 14 h 154"/>
                <a:gd name="T28" fmla="*/ 30 w 180"/>
                <a:gd name="T29" fmla="*/ 16 h 154"/>
                <a:gd name="T30" fmla="*/ 27 w 180"/>
                <a:gd name="T31" fmla="*/ 24 h 154"/>
                <a:gd name="T32" fmla="*/ 17 w 180"/>
                <a:gd name="T33" fmla="*/ 25 h 154"/>
                <a:gd name="T34" fmla="*/ 0 w 180"/>
                <a:gd name="T35" fmla="*/ 82 h 154"/>
                <a:gd name="T36" fmla="*/ 4 w 180"/>
                <a:gd name="T37" fmla="*/ 102 h 154"/>
                <a:gd name="T38" fmla="*/ 23 w 180"/>
                <a:gd name="T39" fmla="*/ 97 h 154"/>
                <a:gd name="T40" fmla="*/ 35 w 180"/>
                <a:gd name="T41" fmla="*/ 9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54">
                  <a:moveTo>
                    <a:pt x="35" y="96"/>
                  </a:moveTo>
                  <a:cubicBezTo>
                    <a:pt x="43" y="88"/>
                    <a:pt x="40" y="89"/>
                    <a:pt x="51" y="92"/>
                  </a:cubicBezTo>
                  <a:cubicBezTo>
                    <a:pt x="60" y="95"/>
                    <a:pt x="62" y="93"/>
                    <a:pt x="71" y="93"/>
                  </a:cubicBezTo>
                  <a:cubicBezTo>
                    <a:pt x="76" y="93"/>
                    <a:pt x="84" y="96"/>
                    <a:pt x="91" y="96"/>
                  </a:cubicBezTo>
                  <a:cubicBezTo>
                    <a:pt x="107" y="99"/>
                    <a:pt x="117" y="105"/>
                    <a:pt x="128" y="117"/>
                  </a:cubicBezTo>
                  <a:cubicBezTo>
                    <a:pt x="133" y="123"/>
                    <a:pt x="138" y="129"/>
                    <a:pt x="143" y="135"/>
                  </a:cubicBezTo>
                  <a:cubicBezTo>
                    <a:pt x="148" y="139"/>
                    <a:pt x="153" y="147"/>
                    <a:pt x="158" y="150"/>
                  </a:cubicBezTo>
                  <a:cubicBezTo>
                    <a:pt x="166" y="154"/>
                    <a:pt x="173" y="149"/>
                    <a:pt x="180" y="144"/>
                  </a:cubicBezTo>
                  <a:cubicBezTo>
                    <a:pt x="175" y="140"/>
                    <a:pt x="170" y="135"/>
                    <a:pt x="167" y="131"/>
                  </a:cubicBezTo>
                  <a:cubicBezTo>
                    <a:pt x="151" y="115"/>
                    <a:pt x="138" y="103"/>
                    <a:pt x="118" y="90"/>
                  </a:cubicBezTo>
                  <a:cubicBezTo>
                    <a:pt x="97" y="77"/>
                    <a:pt x="87" y="64"/>
                    <a:pt x="74" y="43"/>
                  </a:cubicBezTo>
                  <a:cubicBezTo>
                    <a:pt x="67" y="31"/>
                    <a:pt x="65" y="26"/>
                    <a:pt x="62" y="13"/>
                  </a:cubicBezTo>
                  <a:cubicBezTo>
                    <a:pt x="61" y="7"/>
                    <a:pt x="59" y="4"/>
                    <a:pt x="56" y="0"/>
                  </a:cubicBezTo>
                  <a:cubicBezTo>
                    <a:pt x="51" y="6"/>
                    <a:pt x="46" y="10"/>
                    <a:pt x="39" y="14"/>
                  </a:cubicBezTo>
                  <a:cubicBezTo>
                    <a:pt x="36" y="16"/>
                    <a:pt x="33" y="15"/>
                    <a:pt x="30" y="16"/>
                  </a:cubicBezTo>
                  <a:cubicBezTo>
                    <a:pt x="28" y="18"/>
                    <a:pt x="29" y="22"/>
                    <a:pt x="27" y="24"/>
                  </a:cubicBezTo>
                  <a:cubicBezTo>
                    <a:pt x="24" y="26"/>
                    <a:pt x="19" y="25"/>
                    <a:pt x="17" y="25"/>
                  </a:cubicBezTo>
                  <a:cubicBezTo>
                    <a:pt x="22" y="25"/>
                    <a:pt x="0" y="78"/>
                    <a:pt x="0" y="82"/>
                  </a:cubicBezTo>
                  <a:cubicBezTo>
                    <a:pt x="0" y="89"/>
                    <a:pt x="3" y="96"/>
                    <a:pt x="4" y="102"/>
                  </a:cubicBezTo>
                  <a:cubicBezTo>
                    <a:pt x="11" y="102"/>
                    <a:pt x="18" y="101"/>
                    <a:pt x="23" y="97"/>
                  </a:cubicBezTo>
                  <a:cubicBezTo>
                    <a:pt x="26" y="112"/>
                    <a:pt x="32" y="98"/>
                    <a:pt x="35" y="9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6" name="Freeform 561"/>
            <p:cNvSpPr>
              <a:spLocks/>
            </p:cNvSpPr>
            <p:nvPr/>
          </p:nvSpPr>
          <p:spPr bwMode="auto">
            <a:xfrm>
              <a:off x="-7351712" y="7165975"/>
              <a:ext cx="641350" cy="385763"/>
            </a:xfrm>
            <a:custGeom>
              <a:avLst/>
              <a:gdLst>
                <a:gd name="T0" fmla="*/ 167 w 171"/>
                <a:gd name="T1" fmla="*/ 13 h 103"/>
                <a:gd name="T2" fmla="*/ 121 w 171"/>
                <a:gd name="T3" fmla="*/ 18 h 103"/>
                <a:gd name="T4" fmla="*/ 97 w 171"/>
                <a:gd name="T5" fmla="*/ 27 h 103"/>
                <a:gd name="T6" fmla="*/ 72 w 171"/>
                <a:gd name="T7" fmla="*/ 33 h 103"/>
                <a:gd name="T8" fmla="*/ 43 w 171"/>
                <a:gd name="T9" fmla="*/ 34 h 103"/>
                <a:gd name="T10" fmla="*/ 22 w 171"/>
                <a:gd name="T11" fmla="*/ 12 h 103"/>
                <a:gd name="T12" fmla="*/ 22 w 171"/>
                <a:gd name="T13" fmla="*/ 0 h 103"/>
                <a:gd name="T14" fmla="*/ 0 w 171"/>
                <a:gd name="T15" fmla="*/ 33 h 103"/>
                <a:gd name="T16" fmla="*/ 30 w 171"/>
                <a:gd name="T17" fmla="*/ 70 h 103"/>
                <a:gd name="T18" fmla="*/ 115 w 171"/>
                <a:gd name="T19" fmla="*/ 100 h 103"/>
                <a:gd name="T20" fmla="*/ 142 w 171"/>
                <a:gd name="T21" fmla="*/ 102 h 103"/>
                <a:gd name="T22" fmla="*/ 166 w 171"/>
                <a:gd name="T23" fmla="*/ 62 h 103"/>
                <a:gd name="T24" fmla="*/ 167 w 171"/>
                <a:gd name="T25"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103">
                  <a:moveTo>
                    <a:pt x="167" y="13"/>
                  </a:moveTo>
                  <a:cubicBezTo>
                    <a:pt x="152" y="15"/>
                    <a:pt x="135" y="14"/>
                    <a:pt x="121" y="18"/>
                  </a:cubicBezTo>
                  <a:cubicBezTo>
                    <a:pt x="111" y="21"/>
                    <a:pt x="110" y="27"/>
                    <a:pt x="97" y="27"/>
                  </a:cubicBezTo>
                  <a:cubicBezTo>
                    <a:pt x="82" y="26"/>
                    <a:pt x="84" y="27"/>
                    <a:pt x="72" y="33"/>
                  </a:cubicBezTo>
                  <a:cubicBezTo>
                    <a:pt x="62" y="37"/>
                    <a:pt x="54" y="40"/>
                    <a:pt x="43" y="34"/>
                  </a:cubicBezTo>
                  <a:cubicBezTo>
                    <a:pt x="39" y="31"/>
                    <a:pt x="23" y="17"/>
                    <a:pt x="22" y="12"/>
                  </a:cubicBezTo>
                  <a:cubicBezTo>
                    <a:pt x="20" y="8"/>
                    <a:pt x="21" y="4"/>
                    <a:pt x="22" y="0"/>
                  </a:cubicBezTo>
                  <a:cubicBezTo>
                    <a:pt x="13" y="8"/>
                    <a:pt x="0" y="25"/>
                    <a:pt x="0" y="33"/>
                  </a:cubicBezTo>
                  <a:cubicBezTo>
                    <a:pt x="0" y="47"/>
                    <a:pt x="20" y="64"/>
                    <a:pt x="30" y="70"/>
                  </a:cubicBezTo>
                  <a:cubicBezTo>
                    <a:pt x="53" y="87"/>
                    <a:pt x="88" y="91"/>
                    <a:pt x="115" y="100"/>
                  </a:cubicBezTo>
                  <a:cubicBezTo>
                    <a:pt x="124" y="103"/>
                    <a:pt x="133" y="103"/>
                    <a:pt x="142" y="102"/>
                  </a:cubicBezTo>
                  <a:cubicBezTo>
                    <a:pt x="152" y="90"/>
                    <a:pt x="161" y="77"/>
                    <a:pt x="166" y="62"/>
                  </a:cubicBezTo>
                  <a:cubicBezTo>
                    <a:pt x="171" y="48"/>
                    <a:pt x="168" y="30"/>
                    <a:pt x="167" y="1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7" name="Freeform 562"/>
            <p:cNvSpPr>
              <a:spLocks/>
            </p:cNvSpPr>
            <p:nvPr/>
          </p:nvSpPr>
          <p:spPr bwMode="auto">
            <a:xfrm>
              <a:off x="-7464425" y="7067550"/>
              <a:ext cx="201613" cy="180975"/>
            </a:xfrm>
            <a:custGeom>
              <a:avLst/>
              <a:gdLst>
                <a:gd name="T0" fmla="*/ 5 w 54"/>
                <a:gd name="T1" fmla="*/ 48 h 48"/>
                <a:gd name="T2" fmla="*/ 36 w 54"/>
                <a:gd name="T3" fmla="*/ 45 h 48"/>
                <a:gd name="T4" fmla="*/ 52 w 54"/>
                <a:gd name="T5" fmla="*/ 26 h 48"/>
                <a:gd name="T6" fmla="*/ 50 w 54"/>
                <a:gd name="T7" fmla="*/ 10 h 48"/>
                <a:gd name="T8" fmla="*/ 42 w 54"/>
                <a:gd name="T9" fmla="*/ 0 h 48"/>
                <a:gd name="T10" fmla="*/ 20 w 54"/>
                <a:gd name="T11" fmla="*/ 6 h 48"/>
                <a:gd name="T12" fmla="*/ 20 w 54"/>
                <a:gd name="T13" fmla="*/ 5 h 48"/>
                <a:gd name="T14" fmla="*/ 5 w 54"/>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8">
                  <a:moveTo>
                    <a:pt x="5" y="48"/>
                  </a:moveTo>
                  <a:cubicBezTo>
                    <a:pt x="12" y="48"/>
                    <a:pt x="28" y="43"/>
                    <a:pt x="36" y="45"/>
                  </a:cubicBezTo>
                  <a:cubicBezTo>
                    <a:pt x="41" y="38"/>
                    <a:pt x="47" y="31"/>
                    <a:pt x="52" y="26"/>
                  </a:cubicBezTo>
                  <a:cubicBezTo>
                    <a:pt x="53" y="21"/>
                    <a:pt x="54" y="16"/>
                    <a:pt x="50" y="10"/>
                  </a:cubicBezTo>
                  <a:cubicBezTo>
                    <a:pt x="48" y="7"/>
                    <a:pt x="45" y="4"/>
                    <a:pt x="42" y="0"/>
                  </a:cubicBezTo>
                  <a:cubicBezTo>
                    <a:pt x="35" y="5"/>
                    <a:pt x="28" y="10"/>
                    <a:pt x="20" y="6"/>
                  </a:cubicBezTo>
                  <a:cubicBezTo>
                    <a:pt x="20" y="6"/>
                    <a:pt x="20" y="6"/>
                    <a:pt x="20" y="5"/>
                  </a:cubicBezTo>
                  <a:cubicBezTo>
                    <a:pt x="15" y="16"/>
                    <a:pt x="0" y="36"/>
                    <a:pt x="5" y="4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8" name="Freeform 563"/>
            <p:cNvSpPr>
              <a:spLocks/>
            </p:cNvSpPr>
            <p:nvPr/>
          </p:nvSpPr>
          <p:spPr bwMode="auto">
            <a:xfrm>
              <a:off x="-8320087" y="6858000"/>
              <a:ext cx="1500188" cy="1147763"/>
            </a:xfrm>
            <a:custGeom>
              <a:avLst/>
              <a:gdLst>
                <a:gd name="T0" fmla="*/ 373 w 400"/>
                <a:gd name="T1" fmla="*/ 182 h 306"/>
                <a:gd name="T2" fmla="*/ 288 w 400"/>
                <a:gd name="T3" fmla="*/ 152 h 306"/>
                <a:gd name="T4" fmla="*/ 258 w 400"/>
                <a:gd name="T5" fmla="*/ 115 h 306"/>
                <a:gd name="T6" fmla="*/ 264 w 400"/>
                <a:gd name="T7" fmla="*/ 101 h 306"/>
                <a:gd name="T8" fmla="*/ 233 w 400"/>
                <a:gd name="T9" fmla="*/ 104 h 306"/>
                <a:gd name="T10" fmla="*/ 248 w 400"/>
                <a:gd name="T11" fmla="*/ 61 h 306"/>
                <a:gd name="T12" fmla="*/ 233 w 400"/>
                <a:gd name="T13" fmla="*/ 47 h 306"/>
                <a:gd name="T14" fmla="*/ 218 w 400"/>
                <a:gd name="T15" fmla="*/ 29 h 306"/>
                <a:gd name="T16" fmla="*/ 181 w 400"/>
                <a:gd name="T17" fmla="*/ 8 h 306"/>
                <a:gd name="T18" fmla="*/ 161 w 400"/>
                <a:gd name="T19" fmla="*/ 5 h 306"/>
                <a:gd name="T20" fmla="*/ 141 w 400"/>
                <a:gd name="T21" fmla="*/ 4 h 306"/>
                <a:gd name="T22" fmla="*/ 125 w 400"/>
                <a:gd name="T23" fmla="*/ 8 h 306"/>
                <a:gd name="T24" fmla="*/ 113 w 400"/>
                <a:gd name="T25" fmla="*/ 9 h 306"/>
                <a:gd name="T26" fmla="*/ 94 w 400"/>
                <a:gd name="T27" fmla="*/ 14 h 306"/>
                <a:gd name="T28" fmla="*/ 94 w 400"/>
                <a:gd name="T29" fmla="*/ 18 h 306"/>
                <a:gd name="T30" fmla="*/ 84 w 400"/>
                <a:gd name="T31" fmla="*/ 45 h 306"/>
                <a:gd name="T32" fmla="*/ 79 w 400"/>
                <a:gd name="T33" fmla="*/ 55 h 306"/>
                <a:gd name="T34" fmla="*/ 66 w 400"/>
                <a:gd name="T35" fmla="*/ 63 h 306"/>
                <a:gd name="T36" fmla="*/ 58 w 400"/>
                <a:gd name="T37" fmla="*/ 76 h 306"/>
                <a:gd name="T38" fmla="*/ 48 w 400"/>
                <a:gd name="T39" fmla="*/ 107 h 306"/>
                <a:gd name="T40" fmla="*/ 35 w 400"/>
                <a:gd name="T41" fmla="*/ 108 h 306"/>
                <a:gd name="T42" fmla="*/ 29 w 400"/>
                <a:gd name="T43" fmla="*/ 155 h 306"/>
                <a:gd name="T44" fmla="*/ 15 w 400"/>
                <a:gd name="T45" fmla="*/ 171 h 306"/>
                <a:gd name="T46" fmla="*/ 0 w 400"/>
                <a:gd name="T47" fmla="*/ 188 h 306"/>
                <a:gd name="T48" fmla="*/ 40 w 400"/>
                <a:gd name="T49" fmla="*/ 216 h 306"/>
                <a:gd name="T50" fmla="*/ 71 w 400"/>
                <a:gd name="T51" fmla="*/ 255 h 306"/>
                <a:gd name="T52" fmla="*/ 75 w 400"/>
                <a:gd name="T53" fmla="*/ 275 h 306"/>
                <a:gd name="T54" fmla="*/ 109 w 400"/>
                <a:gd name="T55" fmla="*/ 282 h 306"/>
                <a:gd name="T56" fmla="*/ 128 w 400"/>
                <a:gd name="T57" fmla="*/ 295 h 306"/>
                <a:gd name="T58" fmla="*/ 149 w 400"/>
                <a:gd name="T59" fmla="*/ 302 h 306"/>
                <a:gd name="T60" fmla="*/ 170 w 400"/>
                <a:gd name="T61" fmla="*/ 305 h 306"/>
                <a:gd name="T62" fmla="*/ 188 w 400"/>
                <a:gd name="T63" fmla="*/ 292 h 306"/>
                <a:gd name="T64" fmla="*/ 211 w 400"/>
                <a:gd name="T65" fmla="*/ 288 h 306"/>
                <a:gd name="T66" fmla="*/ 231 w 400"/>
                <a:gd name="T67" fmla="*/ 293 h 306"/>
                <a:gd name="T68" fmla="*/ 250 w 400"/>
                <a:gd name="T69" fmla="*/ 285 h 306"/>
                <a:gd name="T70" fmla="*/ 260 w 400"/>
                <a:gd name="T71" fmla="*/ 284 h 306"/>
                <a:gd name="T72" fmla="*/ 269 w 400"/>
                <a:gd name="T73" fmla="*/ 275 h 306"/>
                <a:gd name="T74" fmla="*/ 317 w 400"/>
                <a:gd name="T75" fmla="*/ 267 h 306"/>
                <a:gd name="T76" fmla="*/ 357 w 400"/>
                <a:gd name="T77" fmla="*/ 227 h 306"/>
                <a:gd name="T78" fmla="*/ 400 w 400"/>
                <a:gd name="T79" fmla="*/ 184 h 306"/>
                <a:gd name="T80" fmla="*/ 373 w 400"/>
                <a:gd name="T81" fmla="*/ 18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06">
                  <a:moveTo>
                    <a:pt x="373" y="182"/>
                  </a:moveTo>
                  <a:cubicBezTo>
                    <a:pt x="346" y="173"/>
                    <a:pt x="311" y="169"/>
                    <a:pt x="288" y="152"/>
                  </a:cubicBezTo>
                  <a:cubicBezTo>
                    <a:pt x="278" y="146"/>
                    <a:pt x="258" y="129"/>
                    <a:pt x="258" y="115"/>
                  </a:cubicBezTo>
                  <a:cubicBezTo>
                    <a:pt x="258" y="111"/>
                    <a:pt x="261" y="106"/>
                    <a:pt x="264" y="101"/>
                  </a:cubicBezTo>
                  <a:cubicBezTo>
                    <a:pt x="256" y="99"/>
                    <a:pt x="240" y="104"/>
                    <a:pt x="233" y="104"/>
                  </a:cubicBezTo>
                  <a:cubicBezTo>
                    <a:pt x="228" y="92"/>
                    <a:pt x="243" y="72"/>
                    <a:pt x="248" y="61"/>
                  </a:cubicBezTo>
                  <a:cubicBezTo>
                    <a:pt x="242" y="58"/>
                    <a:pt x="238" y="51"/>
                    <a:pt x="233" y="47"/>
                  </a:cubicBezTo>
                  <a:cubicBezTo>
                    <a:pt x="228" y="41"/>
                    <a:pt x="223" y="35"/>
                    <a:pt x="218" y="29"/>
                  </a:cubicBezTo>
                  <a:cubicBezTo>
                    <a:pt x="207" y="17"/>
                    <a:pt x="197" y="11"/>
                    <a:pt x="181" y="8"/>
                  </a:cubicBezTo>
                  <a:cubicBezTo>
                    <a:pt x="174" y="8"/>
                    <a:pt x="166" y="5"/>
                    <a:pt x="161" y="5"/>
                  </a:cubicBezTo>
                  <a:cubicBezTo>
                    <a:pt x="152" y="5"/>
                    <a:pt x="150" y="7"/>
                    <a:pt x="141" y="4"/>
                  </a:cubicBezTo>
                  <a:cubicBezTo>
                    <a:pt x="130" y="1"/>
                    <a:pt x="133" y="0"/>
                    <a:pt x="125" y="8"/>
                  </a:cubicBezTo>
                  <a:cubicBezTo>
                    <a:pt x="122" y="10"/>
                    <a:pt x="116" y="24"/>
                    <a:pt x="113" y="9"/>
                  </a:cubicBezTo>
                  <a:cubicBezTo>
                    <a:pt x="108" y="13"/>
                    <a:pt x="101" y="14"/>
                    <a:pt x="94" y="14"/>
                  </a:cubicBezTo>
                  <a:cubicBezTo>
                    <a:pt x="94" y="15"/>
                    <a:pt x="94" y="17"/>
                    <a:pt x="94" y="18"/>
                  </a:cubicBezTo>
                  <a:cubicBezTo>
                    <a:pt x="93" y="27"/>
                    <a:pt x="87" y="36"/>
                    <a:pt x="84" y="45"/>
                  </a:cubicBezTo>
                  <a:cubicBezTo>
                    <a:pt x="82" y="49"/>
                    <a:pt x="81" y="52"/>
                    <a:pt x="79" y="55"/>
                  </a:cubicBezTo>
                  <a:cubicBezTo>
                    <a:pt x="76" y="59"/>
                    <a:pt x="70" y="60"/>
                    <a:pt x="66" y="63"/>
                  </a:cubicBezTo>
                  <a:cubicBezTo>
                    <a:pt x="62" y="67"/>
                    <a:pt x="60" y="72"/>
                    <a:pt x="58" y="76"/>
                  </a:cubicBezTo>
                  <a:cubicBezTo>
                    <a:pt x="57" y="79"/>
                    <a:pt x="47" y="107"/>
                    <a:pt x="48" y="107"/>
                  </a:cubicBezTo>
                  <a:cubicBezTo>
                    <a:pt x="43" y="107"/>
                    <a:pt x="39" y="107"/>
                    <a:pt x="35" y="108"/>
                  </a:cubicBezTo>
                  <a:cubicBezTo>
                    <a:pt x="33" y="124"/>
                    <a:pt x="29" y="138"/>
                    <a:pt x="29" y="155"/>
                  </a:cubicBezTo>
                  <a:cubicBezTo>
                    <a:pt x="29" y="162"/>
                    <a:pt x="23" y="182"/>
                    <a:pt x="15" y="171"/>
                  </a:cubicBezTo>
                  <a:cubicBezTo>
                    <a:pt x="1" y="167"/>
                    <a:pt x="6" y="181"/>
                    <a:pt x="0" y="188"/>
                  </a:cubicBezTo>
                  <a:cubicBezTo>
                    <a:pt x="14" y="191"/>
                    <a:pt x="32" y="203"/>
                    <a:pt x="40" y="216"/>
                  </a:cubicBezTo>
                  <a:cubicBezTo>
                    <a:pt x="48" y="228"/>
                    <a:pt x="51" y="257"/>
                    <a:pt x="71" y="255"/>
                  </a:cubicBezTo>
                  <a:cubicBezTo>
                    <a:pt x="71" y="262"/>
                    <a:pt x="74" y="269"/>
                    <a:pt x="75" y="275"/>
                  </a:cubicBezTo>
                  <a:cubicBezTo>
                    <a:pt x="86" y="278"/>
                    <a:pt x="101" y="277"/>
                    <a:pt x="109" y="282"/>
                  </a:cubicBezTo>
                  <a:cubicBezTo>
                    <a:pt x="114" y="285"/>
                    <a:pt x="121" y="291"/>
                    <a:pt x="128" y="295"/>
                  </a:cubicBezTo>
                  <a:cubicBezTo>
                    <a:pt x="135" y="298"/>
                    <a:pt x="141" y="301"/>
                    <a:pt x="149" y="302"/>
                  </a:cubicBezTo>
                  <a:cubicBezTo>
                    <a:pt x="153" y="303"/>
                    <a:pt x="167" y="306"/>
                    <a:pt x="170" y="305"/>
                  </a:cubicBezTo>
                  <a:cubicBezTo>
                    <a:pt x="179" y="303"/>
                    <a:pt x="180" y="296"/>
                    <a:pt x="188" y="292"/>
                  </a:cubicBezTo>
                  <a:cubicBezTo>
                    <a:pt x="193" y="290"/>
                    <a:pt x="205" y="288"/>
                    <a:pt x="211" y="288"/>
                  </a:cubicBezTo>
                  <a:cubicBezTo>
                    <a:pt x="218" y="289"/>
                    <a:pt x="223" y="295"/>
                    <a:pt x="231" y="293"/>
                  </a:cubicBezTo>
                  <a:cubicBezTo>
                    <a:pt x="239" y="292"/>
                    <a:pt x="242" y="287"/>
                    <a:pt x="250" y="285"/>
                  </a:cubicBezTo>
                  <a:cubicBezTo>
                    <a:pt x="253" y="284"/>
                    <a:pt x="257" y="286"/>
                    <a:pt x="260" y="284"/>
                  </a:cubicBezTo>
                  <a:cubicBezTo>
                    <a:pt x="265" y="282"/>
                    <a:pt x="265" y="277"/>
                    <a:pt x="269" y="275"/>
                  </a:cubicBezTo>
                  <a:cubicBezTo>
                    <a:pt x="283" y="264"/>
                    <a:pt x="301" y="272"/>
                    <a:pt x="317" y="267"/>
                  </a:cubicBezTo>
                  <a:cubicBezTo>
                    <a:pt x="332" y="261"/>
                    <a:pt x="345" y="237"/>
                    <a:pt x="357" y="227"/>
                  </a:cubicBezTo>
                  <a:cubicBezTo>
                    <a:pt x="371" y="214"/>
                    <a:pt x="386" y="200"/>
                    <a:pt x="400" y="184"/>
                  </a:cubicBezTo>
                  <a:cubicBezTo>
                    <a:pt x="391" y="185"/>
                    <a:pt x="382" y="185"/>
                    <a:pt x="373" y="18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9" name="Freeform 564"/>
            <p:cNvSpPr>
              <a:spLocks/>
            </p:cNvSpPr>
            <p:nvPr/>
          </p:nvSpPr>
          <p:spPr bwMode="auto">
            <a:xfrm>
              <a:off x="-10453687" y="10075863"/>
              <a:ext cx="1343025" cy="1330325"/>
            </a:xfrm>
            <a:custGeom>
              <a:avLst/>
              <a:gdLst>
                <a:gd name="T0" fmla="*/ 142 w 358"/>
                <a:gd name="T1" fmla="*/ 320 h 355"/>
                <a:gd name="T2" fmla="*/ 154 w 358"/>
                <a:gd name="T3" fmla="*/ 330 h 355"/>
                <a:gd name="T4" fmla="*/ 164 w 358"/>
                <a:gd name="T5" fmla="*/ 343 h 355"/>
                <a:gd name="T6" fmla="*/ 194 w 358"/>
                <a:gd name="T7" fmla="*/ 345 h 355"/>
                <a:gd name="T8" fmla="*/ 210 w 358"/>
                <a:gd name="T9" fmla="*/ 336 h 355"/>
                <a:gd name="T10" fmla="*/ 221 w 358"/>
                <a:gd name="T11" fmla="*/ 319 h 355"/>
                <a:gd name="T12" fmla="*/ 221 w 358"/>
                <a:gd name="T13" fmla="*/ 228 h 355"/>
                <a:gd name="T14" fmla="*/ 221 w 358"/>
                <a:gd name="T15" fmla="*/ 142 h 355"/>
                <a:gd name="T16" fmla="*/ 246 w 358"/>
                <a:gd name="T17" fmla="*/ 142 h 355"/>
                <a:gd name="T18" fmla="*/ 248 w 358"/>
                <a:gd name="T19" fmla="*/ 36 h 355"/>
                <a:gd name="T20" fmla="*/ 278 w 358"/>
                <a:gd name="T21" fmla="*/ 33 h 355"/>
                <a:gd name="T22" fmla="*/ 299 w 358"/>
                <a:gd name="T23" fmla="*/ 30 h 355"/>
                <a:gd name="T24" fmla="*/ 312 w 358"/>
                <a:gd name="T25" fmla="*/ 33 h 355"/>
                <a:gd name="T26" fmla="*/ 320 w 358"/>
                <a:gd name="T27" fmla="*/ 43 h 355"/>
                <a:gd name="T28" fmla="*/ 336 w 358"/>
                <a:gd name="T29" fmla="*/ 29 h 355"/>
                <a:gd name="T30" fmla="*/ 339 w 358"/>
                <a:gd name="T31" fmla="*/ 28 h 355"/>
                <a:gd name="T32" fmla="*/ 345 w 358"/>
                <a:gd name="T33" fmla="*/ 32 h 355"/>
                <a:gd name="T34" fmla="*/ 348 w 358"/>
                <a:gd name="T35" fmla="*/ 26 h 355"/>
                <a:gd name="T36" fmla="*/ 358 w 358"/>
                <a:gd name="T37" fmla="*/ 23 h 355"/>
                <a:gd name="T38" fmla="*/ 355 w 358"/>
                <a:gd name="T39" fmla="*/ 15 h 355"/>
                <a:gd name="T40" fmla="*/ 260 w 358"/>
                <a:gd name="T41" fmla="*/ 29 h 355"/>
                <a:gd name="T42" fmla="*/ 184 w 358"/>
                <a:gd name="T43" fmla="*/ 13 h 355"/>
                <a:gd name="T44" fmla="*/ 79 w 358"/>
                <a:gd name="T45" fmla="*/ 11 h 355"/>
                <a:gd name="T46" fmla="*/ 34 w 358"/>
                <a:gd name="T47" fmla="*/ 1 h 355"/>
                <a:gd name="T48" fmla="*/ 24 w 358"/>
                <a:gd name="T49" fmla="*/ 7 h 355"/>
                <a:gd name="T50" fmla="*/ 13 w 358"/>
                <a:gd name="T51" fmla="*/ 3 h 355"/>
                <a:gd name="T52" fmla="*/ 0 w 358"/>
                <a:gd name="T53" fmla="*/ 6 h 355"/>
                <a:gd name="T54" fmla="*/ 3 w 358"/>
                <a:gd name="T55" fmla="*/ 26 h 355"/>
                <a:gd name="T56" fmla="*/ 27 w 358"/>
                <a:gd name="T57" fmla="*/ 67 h 355"/>
                <a:gd name="T58" fmla="*/ 37 w 358"/>
                <a:gd name="T59" fmla="*/ 91 h 355"/>
                <a:gd name="T60" fmla="*/ 66 w 358"/>
                <a:gd name="T61" fmla="*/ 143 h 355"/>
                <a:gd name="T62" fmla="*/ 72 w 358"/>
                <a:gd name="T63" fmla="*/ 176 h 355"/>
                <a:gd name="T64" fmla="*/ 77 w 358"/>
                <a:gd name="T65" fmla="*/ 214 h 355"/>
                <a:gd name="T66" fmla="*/ 93 w 358"/>
                <a:gd name="T67" fmla="*/ 297 h 355"/>
                <a:gd name="T68" fmla="*/ 122 w 358"/>
                <a:gd name="T69" fmla="*/ 335 h 355"/>
                <a:gd name="T70" fmla="*/ 125 w 358"/>
                <a:gd name="T71" fmla="*/ 338 h 355"/>
                <a:gd name="T72" fmla="*/ 132 w 358"/>
                <a:gd name="T73" fmla="*/ 336 h 355"/>
                <a:gd name="T74" fmla="*/ 142 w 358"/>
                <a:gd name="T75" fmla="*/ 32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8" h="355">
                  <a:moveTo>
                    <a:pt x="142" y="320"/>
                  </a:moveTo>
                  <a:cubicBezTo>
                    <a:pt x="145" y="320"/>
                    <a:pt x="153" y="328"/>
                    <a:pt x="154" y="330"/>
                  </a:cubicBezTo>
                  <a:cubicBezTo>
                    <a:pt x="160" y="339"/>
                    <a:pt x="153" y="340"/>
                    <a:pt x="164" y="343"/>
                  </a:cubicBezTo>
                  <a:cubicBezTo>
                    <a:pt x="174" y="346"/>
                    <a:pt x="184" y="345"/>
                    <a:pt x="194" y="345"/>
                  </a:cubicBezTo>
                  <a:cubicBezTo>
                    <a:pt x="200" y="355"/>
                    <a:pt x="205" y="340"/>
                    <a:pt x="210" y="336"/>
                  </a:cubicBezTo>
                  <a:cubicBezTo>
                    <a:pt x="220" y="328"/>
                    <a:pt x="220" y="333"/>
                    <a:pt x="221" y="319"/>
                  </a:cubicBezTo>
                  <a:cubicBezTo>
                    <a:pt x="224" y="289"/>
                    <a:pt x="221" y="258"/>
                    <a:pt x="221" y="228"/>
                  </a:cubicBezTo>
                  <a:cubicBezTo>
                    <a:pt x="221" y="200"/>
                    <a:pt x="221" y="171"/>
                    <a:pt x="221" y="142"/>
                  </a:cubicBezTo>
                  <a:cubicBezTo>
                    <a:pt x="246" y="142"/>
                    <a:pt x="246" y="142"/>
                    <a:pt x="246" y="142"/>
                  </a:cubicBezTo>
                  <a:cubicBezTo>
                    <a:pt x="246" y="134"/>
                    <a:pt x="246" y="36"/>
                    <a:pt x="248" y="36"/>
                  </a:cubicBezTo>
                  <a:cubicBezTo>
                    <a:pt x="258" y="36"/>
                    <a:pt x="268" y="35"/>
                    <a:pt x="278" y="33"/>
                  </a:cubicBezTo>
                  <a:cubicBezTo>
                    <a:pt x="285" y="33"/>
                    <a:pt x="292" y="32"/>
                    <a:pt x="299" y="30"/>
                  </a:cubicBezTo>
                  <a:cubicBezTo>
                    <a:pt x="305" y="29"/>
                    <a:pt x="309" y="27"/>
                    <a:pt x="312" y="33"/>
                  </a:cubicBezTo>
                  <a:cubicBezTo>
                    <a:pt x="314" y="36"/>
                    <a:pt x="315" y="43"/>
                    <a:pt x="320" y="43"/>
                  </a:cubicBezTo>
                  <a:cubicBezTo>
                    <a:pt x="321" y="36"/>
                    <a:pt x="329" y="31"/>
                    <a:pt x="336" y="29"/>
                  </a:cubicBezTo>
                  <a:cubicBezTo>
                    <a:pt x="337" y="29"/>
                    <a:pt x="338" y="28"/>
                    <a:pt x="339" y="28"/>
                  </a:cubicBezTo>
                  <a:cubicBezTo>
                    <a:pt x="341" y="28"/>
                    <a:pt x="342" y="32"/>
                    <a:pt x="345" y="32"/>
                  </a:cubicBezTo>
                  <a:cubicBezTo>
                    <a:pt x="346" y="31"/>
                    <a:pt x="347" y="28"/>
                    <a:pt x="348" y="26"/>
                  </a:cubicBezTo>
                  <a:cubicBezTo>
                    <a:pt x="351" y="24"/>
                    <a:pt x="354" y="23"/>
                    <a:pt x="358" y="23"/>
                  </a:cubicBezTo>
                  <a:cubicBezTo>
                    <a:pt x="357" y="21"/>
                    <a:pt x="355" y="18"/>
                    <a:pt x="355" y="15"/>
                  </a:cubicBezTo>
                  <a:cubicBezTo>
                    <a:pt x="321" y="15"/>
                    <a:pt x="293" y="26"/>
                    <a:pt x="260" y="29"/>
                  </a:cubicBezTo>
                  <a:cubicBezTo>
                    <a:pt x="247" y="30"/>
                    <a:pt x="185" y="24"/>
                    <a:pt x="184" y="13"/>
                  </a:cubicBezTo>
                  <a:cubicBezTo>
                    <a:pt x="148" y="14"/>
                    <a:pt x="114" y="10"/>
                    <a:pt x="79" y="11"/>
                  </a:cubicBezTo>
                  <a:cubicBezTo>
                    <a:pt x="60" y="12"/>
                    <a:pt x="51" y="0"/>
                    <a:pt x="34" y="1"/>
                  </a:cubicBezTo>
                  <a:cubicBezTo>
                    <a:pt x="30" y="1"/>
                    <a:pt x="28" y="6"/>
                    <a:pt x="24" y="7"/>
                  </a:cubicBezTo>
                  <a:cubicBezTo>
                    <a:pt x="20" y="7"/>
                    <a:pt x="17" y="2"/>
                    <a:pt x="13" y="3"/>
                  </a:cubicBezTo>
                  <a:cubicBezTo>
                    <a:pt x="8" y="3"/>
                    <a:pt x="4" y="4"/>
                    <a:pt x="0" y="6"/>
                  </a:cubicBezTo>
                  <a:cubicBezTo>
                    <a:pt x="0" y="12"/>
                    <a:pt x="0" y="19"/>
                    <a:pt x="3" y="26"/>
                  </a:cubicBezTo>
                  <a:cubicBezTo>
                    <a:pt x="10" y="41"/>
                    <a:pt x="21" y="52"/>
                    <a:pt x="27" y="67"/>
                  </a:cubicBezTo>
                  <a:cubicBezTo>
                    <a:pt x="30" y="75"/>
                    <a:pt x="33" y="83"/>
                    <a:pt x="37" y="91"/>
                  </a:cubicBezTo>
                  <a:cubicBezTo>
                    <a:pt x="46" y="109"/>
                    <a:pt x="55" y="127"/>
                    <a:pt x="66" y="143"/>
                  </a:cubicBezTo>
                  <a:cubicBezTo>
                    <a:pt x="73" y="154"/>
                    <a:pt x="72" y="162"/>
                    <a:pt x="72" y="176"/>
                  </a:cubicBezTo>
                  <a:cubicBezTo>
                    <a:pt x="72" y="190"/>
                    <a:pt x="73" y="201"/>
                    <a:pt x="77" y="214"/>
                  </a:cubicBezTo>
                  <a:cubicBezTo>
                    <a:pt x="85" y="241"/>
                    <a:pt x="81" y="271"/>
                    <a:pt x="93" y="297"/>
                  </a:cubicBezTo>
                  <a:cubicBezTo>
                    <a:pt x="101" y="312"/>
                    <a:pt x="111" y="323"/>
                    <a:pt x="122" y="335"/>
                  </a:cubicBezTo>
                  <a:cubicBezTo>
                    <a:pt x="123" y="336"/>
                    <a:pt x="124" y="337"/>
                    <a:pt x="125" y="338"/>
                  </a:cubicBezTo>
                  <a:cubicBezTo>
                    <a:pt x="128" y="338"/>
                    <a:pt x="130" y="338"/>
                    <a:pt x="132" y="336"/>
                  </a:cubicBezTo>
                  <a:cubicBezTo>
                    <a:pt x="137" y="332"/>
                    <a:pt x="134" y="321"/>
                    <a:pt x="142" y="32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0" name="Freeform 565"/>
            <p:cNvSpPr>
              <a:spLocks/>
            </p:cNvSpPr>
            <p:nvPr/>
          </p:nvSpPr>
          <p:spPr bwMode="auto">
            <a:xfrm>
              <a:off x="-9625012" y="10161588"/>
              <a:ext cx="949325" cy="990600"/>
            </a:xfrm>
            <a:custGeom>
              <a:avLst/>
              <a:gdLst>
                <a:gd name="T0" fmla="*/ 19 w 253"/>
                <a:gd name="T1" fmla="*/ 229 h 264"/>
                <a:gd name="T2" fmla="*/ 17 w 253"/>
                <a:gd name="T3" fmla="*/ 261 h 264"/>
                <a:gd name="T4" fmla="*/ 55 w 253"/>
                <a:gd name="T5" fmla="*/ 253 h 264"/>
                <a:gd name="T6" fmla="*/ 72 w 253"/>
                <a:gd name="T7" fmla="*/ 238 h 264"/>
                <a:gd name="T8" fmla="*/ 79 w 253"/>
                <a:gd name="T9" fmla="*/ 219 h 264"/>
                <a:gd name="T10" fmla="*/ 120 w 253"/>
                <a:gd name="T11" fmla="*/ 229 h 264"/>
                <a:gd name="T12" fmla="*/ 155 w 253"/>
                <a:gd name="T13" fmla="*/ 214 h 264"/>
                <a:gd name="T14" fmla="*/ 159 w 253"/>
                <a:gd name="T15" fmla="*/ 199 h 264"/>
                <a:gd name="T16" fmla="*/ 177 w 253"/>
                <a:gd name="T17" fmla="*/ 188 h 264"/>
                <a:gd name="T18" fmla="*/ 197 w 253"/>
                <a:gd name="T19" fmla="*/ 159 h 264"/>
                <a:gd name="T20" fmla="*/ 217 w 253"/>
                <a:gd name="T21" fmla="*/ 143 h 264"/>
                <a:gd name="T22" fmla="*/ 237 w 253"/>
                <a:gd name="T23" fmla="*/ 133 h 264"/>
                <a:gd name="T24" fmla="*/ 249 w 253"/>
                <a:gd name="T25" fmla="*/ 123 h 264"/>
                <a:gd name="T26" fmla="*/ 253 w 253"/>
                <a:gd name="T27" fmla="*/ 122 h 264"/>
                <a:gd name="T28" fmla="*/ 238 w 253"/>
                <a:gd name="T29" fmla="*/ 112 h 264"/>
                <a:gd name="T30" fmla="*/ 212 w 253"/>
                <a:gd name="T31" fmla="*/ 101 h 264"/>
                <a:gd name="T32" fmla="*/ 206 w 253"/>
                <a:gd name="T33" fmla="*/ 75 h 264"/>
                <a:gd name="T34" fmla="*/ 182 w 253"/>
                <a:gd name="T35" fmla="*/ 60 h 264"/>
                <a:gd name="T36" fmla="*/ 160 w 253"/>
                <a:gd name="T37" fmla="*/ 38 h 264"/>
                <a:gd name="T38" fmla="*/ 137 w 253"/>
                <a:gd name="T39" fmla="*/ 0 h 264"/>
                <a:gd name="T40" fmla="*/ 127 w 253"/>
                <a:gd name="T41" fmla="*/ 3 h 264"/>
                <a:gd name="T42" fmla="*/ 124 w 253"/>
                <a:gd name="T43" fmla="*/ 9 h 264"/>
                <a:gd name="T44" fmla="*/ 118 w 253"/>
                <a:gd name="T45" fmla="*/ 5 h 264"/>
                <a:gd name="T46" fmla="*/ 115 w 253"/>
                <a:gd name="T47" fmla="*/ 6 h 264"/>
                <a:gd name="T48" fmla="*/ 99 w 253"/>
                <a:gd name="T49" fmla="*/ 20 h 264"/>
                <a:gd name="T50" fmla="*/ 91 w 253"/>
                <a:gd name="T51" fmla="*/ 10 h 264"/>
                <a:gd name="T52" fmla="*/ 78 w 253"/>
                <a:gd name="T53" fmla="*/ 7 h 264"/>
                <a:gd name="T54" fmla="*/ 57 w 253"/>
                <a:gd name="T55" fmla="*/ 10 h 264"/>
                <a:gd name="T56" fmla="*/ 27 w 253"/>
                <a:gd name="T57" fmla="*/ 13 h 264"/>
                <a:gd name="T58" fmla="*/ 25 w 253"/>
                <a:gd name="T59" fmla="*/ 119 h 264"/>
                <a:gd name="T60" fmla="*/ 0 w 253"/>
                <a:gd name="T61" fmla="*/ 119 h 264"/>
                <a:gd name="T62" fmla="*/ 0 w 253"/>
                <a:gd name="T63" fmla="*/ 201 h 264"/>
                <a:gd name="T64" fmla="*/ 19 w 253"/>
                <a:gd name="T65" fmla="*/ 22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 h="264">
                  <a:moveTo>
                    <a:pt x="19" y="229"/>
                  </a:moveTo>
                  <a:cubicBezTo>
                    <a:pt x="24" y="243"/>
                    <a:pt x="14" y="247"/>
                    <a:pt x="17" y="261"/>
                  </a:cubicBezTo>
                  <a:cubicBezTo>
                    <a:pt x="32" y="264"/>
                    <a:pt x="45" y="261"/>
                    <a:pt x="55" y="253"/>
                  </a:cubicBezTo>
                  <a:cubicBezTo>
                    <a:pt x="60" y="249"/>
                    <a:pt x="68" y="243"/>
                    <a:pt x="72" y="238"/>
                  </a:cubicBezTo>
                  <a:cubicBezTo>
                    <a:pt x="76" y="232"/>
                    <a:pt x="74" y="225"/>
                    <a:pt x="79" y="219"/>
                  </a:cubicBezTo>
                  <a:cubicBezTo>
                    <a:pt x="91" y="207"/>
                    <a:pt x="108" y="226"/>
                    <a:pt x="120" y="229"/>
                  </a:cubicBezTo>
                  <a:cubicBezTo>
                    <a:pt x="136" y="232"/>
                    <a:pt x="147" y="227"/>
                    <a:pt x="155" y="214"/>
                  </a:cubicBezTo>
                  <a:cubicBezTo>
                    <a:pt x="157" y="210"/>
                    <a:pt x="156" y="202"/>
                    <a:pt x="159" y="199"/>
                  </a:cubicBezTo>
                  <a:cubicBezTo>
                    <a:pt x="163" y="193"/>
                    <a:pt x="171" y="194"/>
                    <a:pt x="177" y="188"/>
                  </a:cubicBezTo>
                  <a:cubicBezTo>
                    <a:pt x="186" y="179"/>
                    <a:pt x="187" y="166"/>
                    <a:pt x="197" y="159"/>
                  </a:cubicBezTo>
                  <a:cubicBezTo>
                    <a:pt x="204" y="154"/>
                    <a:pt x="210" y="148"/>
                    <a:pt x="217" y="143"/>
                  </a:cubicBezTo>
                  <a:cubicBezTo>
                    <a:pt x="224" y="138"/>
                    <a:pt x="229" y="137"/>
                    <a:pt x="237" y="133"/>
                  </a:cubicBezTo>
                  <a:cubicBezTo>
                    <a:pt x="242" y="131"/>
                    <a:pt x="244" y="125"/>
                    <a:pt x="249" y="123"/>
                  </a:cubicBezTo>
                  <a:cubicBezTo>
                    <a:pt x="250" y="123"/>
                    <a:pt x="252" y="122"/>
                    <a:pt x="253" y="122"/>
                  </a:cubicBezTo>
                  <a:cubicBezTo>
                    <a:pt x="248" y="119"/>
                    <a:pt x="245" y="116"/>
                    <a:pt x="238" y="112"/>
                  </a:cubicBezTo>
                  <a:cubicBezTo>
                    <a:pt x="231" y="108"/>
                    <a:pt x="218" y="109"/>
                    <a:pt x="212" y="101"/>
                  </a:cubicBezTo>
                  <a:cubicBezTo>
                    <a:pt x="206" y="93"/>
                    <a:pt x="207" y="85"/>
                    <a:pt x="206" y="75"/>
                  </a:cubicBezTo>
                  <a:cubicBezTo>
                    <a:pt x="199" y="75"/>
                    <a:pt x="189" y="64"/>
                    <a:pt x="182" y="60"/>
                  </a:cubicBezTo>
                  <a:cubicBezTo>
                    <a:pt x="172" y="53"/>
                    <a:pt x="167" y="49"/>
                    <a:pt x="160" y="38"/>
                  </a:cubicBezTo>
                  <a:cubicBezTo>
                    <a:pt x="153" y="27"/>
                    <a:pt x="143" y="13"/>
                    <a:pt x="137" y="0"/>
                  </a:cubicBezTo>
                  <a:cubicBezTo>
                    <a:pt x="133" y="0"/>
                    <a:pt x="130" y="1"/>
                    <a:pt x="127" y="3"/>
                  </a:cubicBezTo>
                  <a:cubicBezTo>
                    <a:pt x="126" y="5"/>
                    <a:pt x="125" y="8"/>
                    <a:pt x="124" y="9"/>
                  </a:cubicBezTo>
                  <a:cubicBezTo>
                    <a:pt x="121" y="9"/>
                    <a:pt x="120" y="5"/>
                    <a:pt x="118" y="5"/>
                  </a:cubicBezTo>
                  <a:cubicBezTo>
                    <a:pt x="117" y="5"/>
                    <a:pt x="116" y="6"/>
                    <a:pt x="115" y="6"/>
                  </a:cubicBezTo>
                  <a:cubicBezTo>
                    <a:pt x="108" y="8"/>
                    <a:pt x="100" y="13"/>
                    <a:pt x="99" y="20"/>
                  </a:cubicBezTo>
                  <a:cubicBezTo>
                    <a:pt x="94" y="20"/>
                    <a:pt x="93" y="13"/>
                    <a:pt x="91" y="10"/>
                  </a:cubicBezTo>
                  <a:cubicBezTo>
                    <a:pt x="88" y="4"/>
                    <a:pt x="84" y="6"/>
                    <a:pt x="78" y="7"/>
                  </a:cubicBezTo>
                  <a:cubicBezTo>
                    <a:pt x="71" y="9"/>
                    <a:pt x="64" y="10"/>
                    <a:pt x="57" y="10"/>
                  </a:cubicBezTo>
                  <a:cubicBezTo>
                    <a:pt x="47" y="12"/>
                    <a:pt x="37" y="13"/>
                    <a:pt x="27" y="13"/>
                  </a:cubicBezTo>
                  <a:cubicBezTo>
                    <a:pt x="25" y="13"/>
                    <a:pt x="25" y="111"/>
                    <a:pt x="25" y="119"/>
                  </a:cubicBezTo>
                  <a:cubicBezTo>
                    <a:pt x="0" y="119"/>
                    <a:pt x="0" y="119"/>
                    <a:pt x="0" y="119"/>
                  </a:cubicBezTo>
                  <a:cubicBezTo>
                    <a:pt x="0" y="146"/>
                    <a:pt x="0" y="174"/>
                    <a:pt x="0" y="201"/>
                  </a:cubicBezTo>
                  <a:cubicBezTo>
                    <a:pt x="10" y="201"/>
                    <a:pt x="16" y="221"/>
                    <a:pt x="19" y="22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1" name="Freeform 566"/>
            <p:cNvSpPr>
              <a:spLocks/>
            </p:cNvSpPr>
            <p:nvPr/>
          </p:nvSpPr>
          <p:spPr bwMode="auto">
            <a:xfrm>
              <a:off x="-8926512" y="11331576"/>
              <a:ext cx="247650" cy="258763"/>
            </a:xfrm>
            <a:custGeom>
              <a:avLst/>
              <a:gdLst>
                <a:gd name="T0" fmla="*/ 42 w 66"/>
                <a:gd name="T1" fmla="*/ 1 h 69"/>
                <a:gd name="T2" fmla="*/ 15 w 66"/>
                <a:gd name="T3" fmla="*/ 20 h 69"/>
                <a:gd name="T4" fmla="*/ 7 w 66"/>
                <a:gd name="T5" fmla="*/ 44 h 69"/>
                <a:gd name="T6" fmla="*/ 31 w 66"/>
                <a:gd name="T7" fmla="*/ 60 h 69"/>
                <a:gd name="T8" fmla="*/ 47 w 66"/>
                <a:gd name="T9" fmla="*/ 46 h 69"/>
                <a:gd name="T10" fmla="*/ 59 w 66"/>
                <a:gd name="T11" fmla="*/ 32 h 69"/>
                <a:gd name="T12" fmla="*/ 59 w 66"/>
                <a:gd name="T13" fmla="*/ 15 h 69"/>
                <a:gd name="T14" fmla="*/ 42 w 66"/>
                <a:gd name="T15" fmla="*/ 1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9">
                  <a:moveTo>
                    <a:pt x="42" y="1"/>
                  </a:moveTo>
                  <a:cubicBezTo>
                    <a:pt x="28" y="0"/>
                    <a:pt x="24" y="14"/>
                    <a:pt x="15" y="20"/>
                  </a:cubicBezTo>
                  <a:cubicBezTo>
                    <a:pt x="8" y="28"/>
                    <a:pt x="0" y="30"/>
                    <a:pt x="7" y="44"/>
                  </a:cubicBezTo>
                  <a:cubicBezTo>
                    <a:pt x="12" y="53"/>
                    <a:pt x="19" y="69"/>
                    <a:pt x="31" y="60"/>
                  </a:cubicBezTo>
                  <a:cubicBezTo>
                    <a:pt x="37" y="56"/>
                    <a:pt x="40" y="50"/>
                    <a:pt x="47" y="46"/>
                  </a:cubicBezTo>
                  <a:cubicBezTo>
                    <a:pt x="54" y="41"/>
                    <a:pt x="55" y="41"/>
                    <a:pt x="59" y="32"/>
                  </a:cubicBezTo>
                  <a:cubicBezTo>
                    <a:pt x="64" y="23"/>
                    <a:pt x="66" y="24"/>
                    <a:pt x="59" y="15"/>
                  </a:cubicBezTo>
                  <a:cubicBezTo>
                    <a:pt x="56" y="9"/>
                    <a:pt x="48" y="1"/>
                    <a:pt x="42"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2" name="Freeform 567"/>
            <p:cNvSpPr>
              <a:spLocks/>
            </p:cNvSpPr>
            <p:nvPr/>
          </p:nvSpPr>
          <p:spPr bwMode="auto">
            <a:xfrm>
              <a:off x="-8926512" y="11331576"/>
              <a:ext cx="247650" cy="258763"/>
            </a:xfrm>
            <a:custGeom>
              <a:avLst/>
              <a:gdLst>
                <a:gd name="T0" fmla="*/ 42 w 66"/>
                <a:gd name="T1" fmla="*/ 1 h 69"/>
                <a:gd name="T2" fmla="*/ 15 w 66"/>
                <a:gd name="T3" fmla="*/ 20 h 69"/>
                <a:gd name="T4" fmla="*/ 7 w 66"/>
                <a:gd name="T5" fmla="*/ 44 h 69"/>
                <a:gd name="T6" fmla="*/ 31 w 66"/>
                <a:gd name="T7" fmla="*/ 60 h 69"/>
                <a:gd name="T8" fmla="*/ 47 w 66"/>
                <a:gd name="T9" fmla="*/ 46 h 69"/>
                <a:gd name="T10" fmla="*/ 59 w 66"/>
                <a:gd name="T11" fmla="*/ 32 h 69"/>
                <a:gd name="T12" fmla="*/ 59 w 66"/>
                <a:gd name="T13" fmla="*/ 15 h 69"/>
                <a:gd name="T14" fmla="*/ 42 w 66"/>
                <a:gd name="T15" fmla="*/ 1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9">
                  <a:moveTo>
                    <a:pt x="42" y="1"/>
                  </a:moveTo>
                  <a:cubicBezTo>
                    <a:pt x="28" y="0"/>
                    <a:pt x="24" y="14"/>
                    <a:pt x="15" y="20"/>
                  </a:cubicBezTo>
                  <a:cubicBezTo>
                    <a:pt x="8" y="28"/>
                    <a:pt x="0" y="30"/>
                    <a:pt x="7" y="44"/>
                  </a:cubicBezTo>
                  <a:cubicBezTo>
                    <a:pt x="12" y="53"/>
                    <a:pt x="19" y="69"/>
                    <a:pt x="31" y="60"/>
                  </a:cubicBezTo>
                  <a:cubicBezTo>
                    <a:pt x="37" y="56"/>
                    <a:pt x="40" y="50"/>
                    <a:pt x="47" y="46"/>
                  </a:cubicBezTo>
                  <a:cubicBezTo>
                    <a:pt x="54" y="41"/>
                    <a:pt x="55" y="41"/>
                    <a:pt x="59" y="32"/>
                  </a:cubicBezTo>
                  <a:cubicBezTo>
                    <a:pt x="64" y="23"/>
                    <a:pt x="66" y="24"/>
                    <a:pt x="59" y="15"/>
                  </a:cubicBezTo>
                  <a:cubicBezTo>
                    <a:pt x="56" y="9"/>
                    <a:pt x="48" y="1"/>
                    <a:pt x="42" y="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3" name="Freeform 568"/>
            <p:cNvSpPr>
              <a:spLocks/>
            </p:cNvSpPr>
            <p:nvPr/>
          </p:nvSpPr>
          <p:spPr bwMode="auto">
            <a:xfrm>
              <a:off x="-8548687" y="11017251"/>
              <a:ext cx="139700" cy="184150"/>
            </a:xfrm>
            <a:custGeom>
              <a:avLst/>
              <a:gdLst>
                <a:gd name="T0" fmla="*/ 5 w 37"/>
                <a:gd name="T1" fmla="*/ 33 h 49"/>
                <a:gd name="T2" fmla="*/ 31 w 37"/>
                <a:gd name="T3" fmla="*/ 49 h 49"/>
                <a:gd name="T4" fmla="*/ 37 w 37"/>
                <a:gd name="T5" fmla="*/ 29 h 49"/>
                <a:gd name="T6" fmla="*/ 34 w 37"/>
                <a:gd name="T7" fmla="*/ 25 h 49"/>
                <a:gd name="T8" fmla="*/ 33 w 37"/>
                <a:gd name="T9" fmla="*/ 8 h 49"/>
                <a:gd name="T10" fmla="*/ 13 w 37"/>
                <a:gd name="T11" fmla="*/ 0 h 49"/>
                <a:gd name="T12" fmla="*/ 5 w 37"/>
                <a:gd name="T13" fmla="*/ 33 h 49"/>
              </a:gdLst>
              <a:ahLst/>
              <a:cxnLst>
                <a:cxn ang="0">
                  <a:pos x="T0" y="T1"/>
                </a:cxn>
                <a:cxn ang="0">
                  <a:pos x="T2" y="T3"/>
                </a:cxn>
                <a:cxn ang="0">
                  <a:pos x="T4" y="T5"/>
                </a:cxn>
                <a:cxn ang="0">
                  <a:pos x="T6" y="T7"/>
                </a:cxn>
                <a:cxn ang="0">
                  <a:pos x="T8" y="T9"/>
                </a:cxn>
                <a:cxn ang="0">
                  <a:pos x="T10" y="T11"/>
                </a:cxn>
                <a:cxn ang="0">
                  <a:pos x="T12" y="T13"/>
                </a:cxn>
              </a:cxnLst>
              <a:rect l="0" t="0" r="r" b="b"/>
              <a:pathLst>
                <a:path w="37" h="49">
                  <a:moveTo>
                    <a:pt x="5" y="33"/>
                  </a:moveTo>
                  <a:cubicBezTo>
                    <a:pt x="11" y="46"/>
                    <a:pt x="18" y="43"/>
                    <a:pt x="31" y="49"/>
                  </a:cubicBezTo>
                  <a:cubicBezTo>
                    <a:pt x="32" y="43"/>
                    <a:pt x="34" y="34"/>
                    <a:pt x="37" y="29"/>
                  </a:cubicBezTo>
                  <a:cubicBezTo>
                    <a:pt x="36" y="27"/>
                    <a:pt x="35" y="26"/>
                    <a:pt x="34" y="25"/>
                  </a:cubicBezTo>
                  <a:cubicBezTo>
                    <a:pt x="32" y="21"/>
                    <a:pt x="33" y="14"/>
                    <a:pt x="33" y="8"/>
                  </a:cubicBezTo>
                  <a:cubicBezTo>
                    <a:pt x="26" y="7"/>
                    <a:pt x="19" y="5"/>
                    <a:pt x="13" y="0"/>
                  </a:cubicBezTo>
                  <a:cubicBezTo>
                    <a:pt x="7" y="12"/>
                    <a:pt x="0" y="19"/>
                    <a:pt x="5" y="3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4" name="Freeform 569"/>
            <p:cNvSpPr>
              <a:spLocks noEditPoints="1"/>
            </p:cNvSpPr>
            <p:nvPr/>
          </p:nvSpPr>
          <p:spPr bwMode="auto">
            <a:xfrm>
              <a:off x="-9985375" y="10618788"/>
              <a:ext cx="1643063" cy="1452563"/>
            </a:xfrm>
            <a:custGeom>
              <a:avLst/>
              <a:gdLst>
                <a:gd name="T0" fmla="*/ 436 w 438"/>
                <a:gd name="T1" fmla="*/ 141 h 387"/>
                <a:gd name="T2" fmla="*/ 420 w 438"/>
                <a:gd name="T3" fmla="*/ 135 h 387"/>
                <a:gd name="T4" fmla="*/ 414 w 438"/>
                <a:gd name="T5" fmla="*/ 155 h 387"/>
                <a:gd name="T6" fmla="*/ 388 w 438"/>
                <a:gd name="T7" fmla="*/ 139 h 387"/>
                <a:gd name="T8" fmla="*/ 396 w 438"/>
                <a:gd name="T9" fmla="*/ 106 h 387"/>
                <a:gd name="T10" fmla="*/ 416 w 438"/>
                <a:gd name="T11" fmla="*/ 114 h 387"/>
                <a:gd name="T12" fmla="*/ 417 w 438"/>
                <a:gd name="T13" fmla="*/ 98 h 387"/>
                <a:gd name="T14" fmla="*/ 387 w 438"/>
                <a:gd name="T15" fmla="*/ 5 h 387"/>
                <a:gd name="T16" fmla="*/ 356 w 438"/>
                <a:gd name="T17" fmla="*/ 2 h 387"/>
                <a:gd name="T18" fmla="*/ 349 w 438"/>
                <a:gd name="T19" fmla="*/ 0 h 387"/>
                <a:gd name="T20" fmla="*/ 345 w 438"/>
                <a:gd name="T21" fmla="*/ 1 h 387"/>
                <a:gd name="T22" fmla="*/ 333 w 438"/>
                <a:gd name="T23" fmla="*/ 11 h 387"/>
                <a:gd name="T24" fmla="*/ 313 w 438"/>
                <a:gd name="T25" fmla="*/ 21 h 387"/>
                <a:gd name="T26" fmla="*/ 293 w 438"/>
                <a:gd name="T27" fmla="*/ 37 h 387"/>
                <a:gd name="T28" fmla="*/ 273 w 438"/>
                <a:gd name="T29" fmla="*/ 66 h 387"/>
                <a:gd name="T30" fmla="*/ 255 w 438"/>
                <a:gd name="T31" fmla="*/ 77 h 387"/>
                <a:gd name="T32" fmla="*/ 251 w 438"/>
                <a:gd name="T33" fmla="*/ 92 h 387"/>
                <a:gd name="T34" fmla="*/ 216 w 438"/>
                <a:gd name="T35" fmla="*/ 107 h 387"/>
                <a:gd name="T36" fmla="*/ 175 w 438"/>
                <a:gd name="T37" fmla="*/ 97 h 387"/>
                <a:gd name="T38" fmla="*/ 168 w 438"/>
                <a:gd name="T39" fmla="*/ 116 h 387"/>
                <a:gd name="T40" fmla="*/ 151 w 438"/>
                <a:gd name="T41" fmla="*/ 131 h 387"/>
                <a:gd name="T42" fmla="*/ 113 w 438"/>
                <a:gd name="T43" fmla="*/ 139 h 387"/>
                <a:gd name="T44" fmla="*/ 115 w 438"/>
                <a:gd name="T45" fmla="*/ 107 h 387"/>
                <a:gd name="T46" fmla="*/ 96 w 438"/>
                <a:gd name="T47" fmla="*/ 79 h 387"/>
                <a:gd name="T48" fmla="*/ 96 w 438"/>
                <a:gd name="T49" fmla="*/ 83 h 387"/>
                <a:gd name="T50" fmla="*/ 96 w 438"/>
                <a:gd name="T51" fmla="*/ 174 h 387"/>
                <a:gd name="T52" fmla="*/ 85 w 438"/>
                <a:gd name="T53" fmla="*/ 191 h 387"/>
                <a:gd name="T54" fmla="*/ 69 w 438"/>
                <a:gd name="T55" fmla="*/ 200 h 387"/>
                <a:gd name="T56" fmla="*/ 39 w 438"/>
                <a:gd name="T57" fmla="*/ 198 h 387"/>
                <a:gd name="T58" fmla="*/ 29 w 438"/>
                <a:gd name="T59" fmla="*/ 185 h 387"/>
                <a:gd name="T60" fmla="*/ 17 w 438"/>
                <a:gd name="T61" fmla="*/ 175 h 387"/>
                <a:gd name="T62" fmla="*/ 7 w 438"/>
                <a:gd name="T63" fmla="*/ 191 h 387"/>
                <a:gd name="T64" fmla="*/ 0 w 438"/>
                <a:gd name="T65" fmla="*/ 193 h 387"/>
                <a:gd name="T66" fmla="*/ 36 w 438"/>
                <a:gd name="T67" fmla="*/ 273 h 387"/>
                <a:gd name="T68" fmla="*/ 39 w 438"/>
                <a:gd name="T69" fmla="*/ 322 h 387"/>
                <a:gd name="T70" fmla="*/ 55 w 438"/>
                <a:gd name="T71" fmla="*/ 357 h 387"/>
                <a:gd name="T72" fmla="*/ 93 w 438"/>
                <a:gd name="T73" fmla="*/ 384 h 387"/>
                <a:gd name="T74" fmla="*/ 117 w 438"/>
                <a:gd name="T75" fmla="*/ 373 h 387"/>
                <a:gd name="T76" fmla="*/ 140 w 438"/>
                <a:gd name="T77" fmla="*/ 373 h 387"/>
                <a:gd name="T78" fmla="*/ 157 w 438"/>
                <a:gd name="T79" fmla="*/ 364 h 387"/>
                <a:gd name="T80" fmla="*/ 202 w 438"/>
                <a:gd name="T81" fmla="*/ 363 h 387"/>
                <a:gd name="T82" fmla="*/ 288 w 438"/>
                <a:gd name="T83" fmla="*/ 343 h 387"/>
                <a:gd name="T84" fmla="*/ 324 w 438"/>
                <a:gd name="T85" fmla="*/ 313 h 387"/>
                <a:gd name="T86" fmla="*/ 361 w 438"/>
                <a:gd name="T87" fmla="*/ 277 h 387"/>
                <a:gd name="T88" fmla="*/ 387 w 438"/>
                <a:gd name="T89" fmla="*/ 233 h 387"/>
                <a:gd name="T90" fmla="*/ 428 w 438"/>
                <a:gd name="T91" fmla="*/ 185 h 387"/>
                <a:gd name="T92" fmla="*/ 436 w 438"/>
                <a:gd name="T93" fmla="*/ 141 h 387"/>
                <a:gd name="T94" fmla="*/ 341 w 438"/>
                <a:gd name="T95" fmla="*/ 222 h 387"/>
                <a:gd name="T96" fmla="*/ 329 w 438"/>
                <a:gd name="T97" fmla="*/ 236 h 387"/>
                <a:gd name="T98" fmla="*/ 313 w 438"/>
                <a:gd name="T99" fmla="*/ 250 h 387"/>
                <a:gd name="T100" fmla="*/ 289 w 438"/>
                <a:gd name="T101" fmla="*/ 234 h 387"/>
                <a:gd name="T102" fmla="*/ 297 w 438"/>
                <a:gd name="T103" fmla="*/ 210 h 387"/>
                <a:gd name="T104" fmla="*/ 293 w 438"/>
                <a:gd name="T105" fmla="*/ 213 h 387"/>
                <a:gd name="T106" fmla="*/ 297 w 438"/>
                <a:gd name="T107" fmla="*/ 210 h 387"/>
                <a:gd name="T108" fmla="*/ 303 w 438"/>
                <a:gd name="T109" fmla="*/ 203 h 387"/>
                <a:gd name="T110" fmla="*/ 297 w 438"/>
                <a:gd name="T111" fmla="*/ 210 h 387"/>
                <a:gd name="T112" fmla="*/ 324 w 438"/>
                <a:gd name="T113" fmla="*/ 191 h 387"/>
                <a:gd name="T114" fmla="*/ 341 w 438"/>
                <a:gd name="T115" fmla="*/ 205 h 387"/>
                <a:gd name="T116" fmla="*/ 341 w 438"/>
                <a:gd name="T117" fmla="*/ 2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8" h="387">
                  <a:moveTo>
                    <a:pt x="436" y="141"/>
                  </a:moveTo>
                  <a:cubicBezTo>
                    <a:pt x="430" y="140"/>
                    <a:pt x="424" y="138"/>
                    <a:pt x="420" y="135"/>
                  </a:cubicBezTo>
                  <a:cubicBezTo>
                    <a:pt x="417" y="140"/>
                    <a:pt x="415" y="149"/>
                    <a:pt x="414" y="155"/>
                  </a:cubicBezTo>
                  <a:cubicBezTo>
                    <a:pt x="401" y="149"/>
                    <a:pt x="394" y="152"/>
                    <a:pt x="388" y="139"/>
                  </a:cubicBezTo>
                  <a:cubicBezTo>
                    <a:pt x="383" y="125"/>
                    <a:pt x="390" y="118"/>
                    <a:pt x="396" y="106"/>
                  </a:cubicBezTo>
                  <a:cubicBezTo>
                    <a:pt x="402" y="111"/>
                    <a:pt x="409" y="113"/>
                    <a:pt x="416" y="114"/>
                  </a:cubicBezTo>
                  <a:cubicBezTo>
                    <a:pt x="417" y="108"/>
                    <a:pt x="418" y="102"/>
                    <a:pt x="417" y="98"/>
                  </a:cubicBezTo>
                  <a:cubicBezTo>
                    <a:pt x="415" y="72"/>
                    <a:pt x="413" y="14"/>
                    <a:pt x="387" y="5"/>
                  </a:cubicBezTo>
                  <a:cubicBezTo>
                    <a:pt x="378" y="2"/>
                    <a:pt x="366" y="4"/>
                    <a:pt x="356" y="2"/>
                  </a:cubicBezTo>
                  <a:cubicBezTo>
                    <a:pt x="353" y="2"/>
                    <a:pt x="351" y="1"/>
                    <a:pt x="349" y="0"/>
                  </a:cubicBezTo>
                  <a:cubicBezTo>
                    <a:pt x="348" y="0"/>
                    <a:pt x="346" y="1"/>
                    <a:pt x="345" y="1"/>
                  </a:cubicBezTo>
                  <a:cubicBezTo>
                    <a:pt x="340" y="3"/>
                    <a:pt x="338" y="9"/>
                    <a:pt x="333" y="11"/>
                  </a:cubicBezTo>
                  <a:cubicBezTo>
                    <a:pt x="325" y="15"/>
                    <a:pt x="320" y="16"/>
                    <a:pt x="313" y="21"/>
                  </a:cubicBezTo>
                  <a:cubicBezTo>
                    <a:pt x="306" y="26"/>
                    <a:pt x="300" y="32"/>
                    <a:pt x="293" y="37"/>
                  </a:cubicBezTo>
                  <a:cubicBezTo>
                    <a:pt x="283" y="44"/>
                    <a:pt x="282" y="57"/>
                    <a:pt x="273" y="66"/>
                  </a:cubicBezTo>
                  <a:cubicBezTo>
                    <a:pt x="267" y="72"/>
                    <a:pt x="259" y="71"/>
                    <a:pt x="255" y="77"/>
                  </a:cubicBezTo>
                  <a:cubicBezTo>
                    <a:pt x="252" y="80"/>
                    <a:pt x="253" y="88"/>
                    <a:pt x="251" y="92"/>
                  </a:cubicBezTo>
                  <a:cubicBezTo>
                    <a:pt x="243" y="105"/>
                    <a:pt x="232" y="110"/>
                    <a:pt x="216" y="107"/>
                  </a:cubicBezTo>
                  <a:cubicBezTo>
                    <a:pt x="204" y="104"/>
                    <a:pt x="187" y="85"/>
                    <a:pt x="175" y="97"/>
                  </a:cubicBezTo>
                  <a:cubicBezTo>
                    <a:pt x="170" y="103"/>
                    <a:pt x="172" y="110"/>
                    <a:pt x="168" y="116"/>
                  </a:cubicBezTo>
                  <a:cubicBezTo>
                    <a:pt x="164" y="121"/>
                    <a:pt x="156" y="127"/>
                    <a:pt x="151" y="131"/>
                  </a:cubicBezTo>
                  <a:cubicBezTo>
                    <a:pt x="141" y="139"/>
                    <a:pt x="128" y="142"/>
                    <a:pt x="113" y="139"/>
                  </a:cubicBezTo>
                  <a:cubicBezTo>
                    <a:pt x="110" y="125"/>
                    <a:pt x="120" y="121"/>
                    <a:pt x="115" y="107"/>
                  </a:cubicBezTo>
                  <a:cubicBezTo>
                    <a:pt x="112" y="99"/>
                    <a:pt x="106" y="79"/>
                    <a:pt x="96" y="79"/>
                  </a:cubicBezTo>
                  <a:cubicBezTo>
                    <a:pt x="96" y="80"/>
                    <a:pt x="96" y="82"/>
                    <a:pt x="96" y="83"/>
                  </a:cubicBezTo>
                  <a:cubicBezTo>
                    <a:pt x="96" y="113"/>
                    <a:pt x="99" y="144"/>
                    <a:pt x="96" y="174"/>
                  </a:cubicBezTo>
                  <a:cubicBezTo>
                    <a:pt x="95" y="188"/>
                    <a:pt x="95" y="183"/>
                    <a:pt x="85" y="191"/>
                  </a:cubicBezTo>
                  <a:cubicBezTo>
                    <a:pt x="80" y="195"/>
                    <a:pt x="75" y="210"/>
                    <a:pt x="69" y="200"/>
                  </a:cubicBezTo>
                  <a:cubicBezTo>
                    <a:pt x="59" y="200"/>
                    <a:pt x="49" y="201"/>
                    <a:pt x="39" y="198"/>
                  </a:cubicBezTo>
                  <a:cubicBezTo>
                    <a:pt x="28" y="195"/>
                    <a:pt x="35" y="194"/>
                    <a:pt x="29" y="185"/>
                  </a:cubicBezTo>
                  <a:cubicBezTo>
                    <a:pt x="28" y="183"/>
                    <a:pt x="20" y="175"/>
                    <a:pt x="17" y="175"/>
                  </a:cubicBezTo>
                  <a:cubicBezTo>
                    <a:pt x="9" y="176"/>
                    <a:pt x="12" y="187"/>
                    <a:pt x="7" y="191"/>
                  </a:cubicBezTo>
                  <a:cubicBezTo>
                    <a:pt x="5" y="193"/>
                    <a:pt x="3" y="193"/>
                    <a:pt x="0" y="193"/>
                  </a:cubicBezTo>
                  <a:cubicBezTo>
                    <a:pt x="19" y="216"/>
                    <a:pt x="21" y="248"/>
                    <a:pt x="36" y="273"/>
                  </a:cubicBezTo>
                  <a:cubicBezTo>
                    <a:pt x="43" y="284"/>
                    <a:pt x="65" y="318"/>
                    <a:pt x="39" y="322"/>
                  </a:cubicBezTo>
                  <a:cubicBezTo>
                    <a:pt x="40" y="335"/>
                    <a:pt x="48" y="346"/>
                    <a:pt x="55" y="357"/>
                  </a:cubicBezTo>
                  <a:cubicBezTo>
                    <a:pt x="63" y="368"/>
                    <a:pt x="78" y="387"/>
                    <a:pt x="93" y="384"/>
                  </a:cubicBezTo>
                  <a:cubicBezTo>
                    <a:pt x="102" y="382"/>
                    <a:pt x="107" y="374"/>
                    <a:pt x="117" y="373"/>
                  </a:cubicBezTo>
                  <a:cubicBezTo>
                    <a:pt x="125" y="372"/>
                    <a:pt x="132" y="376"/>
                    <a:pt x="140" y="373"/>
                  </a:cubicBezTo>
                  <a:cubicBezTo>
                    <a:pt x="147" y="369"/>
                    <a:pt x="148" y="366"/>
                    <a:pt x="157" y="364"/>
                  </a:cubicBezTo>
                  <a:cubicBezTo>
                    <a:pt x="171" y="361"/>
                    <a:pt x="189" y="361"/>
                    <a:pt x="202" y="363"/>
                  </a:cubicBezTo>
                  <a:cubicBezTo>
                    <a:pt x="228" y="365"/>
                    <a:pt x="267" y="358"/>
                    <a:pt x="288" y="343"/>
                  </a:cubicBezTo>
                  <a:cubicBezTo>
                    <a:pt x="302" y="332"/>
                    <a:pt x="314" y="327"/>
                    <a:pt x="324" y="313"/>
                  </a:cubicBezTo>
                  <a:cubicBezTo>
                    <a:pt x="335" y="298"/>
                    <a:pt x="347" y="289"/>
                    <a:pt x="361" y="277"/>
                  </a:cubicBezTo>
                  <a:cubicBezTo>
                    <a:pt x="375" y="264"/>
                    <a:pt x="380" y="250"/>
                    <a:pt x="387" y="233"/>
                  </a:cubicBezTo>
                  <a:cubicBezTo>
                    <a:pt x="396" y="214"/>
                    <a:pt x="417" y="203"/>
                    <a:pt x="428" y="185"/>
                  </a:cubicBezTo>
                  <a:cubicBezTo>
                    <a:pt x="438" y="170"/>
                    <a:pt x="437" y="156"/>
                    <a:pt x="436" y="141"/>
                  </a:cubicBezTo>
                  <a:close/>
                  <a:moveTo>
                    <a:pt x="341" y="222"/>
                  </a:moveTo>
                  <a:cubicBezTo>
                    <a:pt x="337" y="231"/>
                    <a:pt x="336" y="231"/>
                    <a:pt x="329" y="236"/>
                  </a:cubicBezTo>
                  <a:cubicBezTo>
                    <a:pt x="322" y="240"/>
                    <a:pt x="319" y="246"/>
                    <a:pt x="313" y="250"/>
                  </a:cubicBezTo>
                  <a:cubicBezTo>
                    <a:pt x="301" y="259"/>
                    <a:pt x="294" y="243"/>
                    <a:pt x="289" y="234"/>
                  </a:cubicBezTo>
                  <a:cubicBezTo>
                    <a:pt x="282" y="220"/>
                    <a:pt x="290" y="218"/>
                    <a:pt x="297" y="210"/>
                  </a:cubicBezTo>
                  <a:cubicBezTo>
                    <a:pt x="296" y="211"/>
                    <a:pt x="294" y="212"/>
                    <a:pt x="293" y="213"/>
                  </a:cubicBezTo>
                  <a:cubicBezTo>
                    <a:pt x="294" y="212"/>
                    <a:pt x="296" y="211"/>
                    <a:pt x="297" y="210"/>
                  </a:cubicBezTo>
                  <a:cubicBezTo>
                    <a:pt x="299" y="208"/>
                    <a:pt x="302" y="206"/>
                    <a:pt x="303" y="203"/>
                  </a:cubicBezTo>
                  <a:cubicBezTo>
                    <a:pt x="302" y="206"/>
                    <a:pt x="299" y="208"/>
                    <a:pt x="297" y="210"/>
                  </a:cubicBezTo>
                  <a:cubicBezTo>
                    <a:pt x="306" y="204"/>
                    <a:pt x="310" y="190"/>
                    <a:pt x="324" y="191"/>
                  </a:cubicBezTo>
                  <a:cubicBezTo>
                    <a:pt x="330" y="191"/>
                    <a:pt x="338" y="199"/>
                    <a:pt x="341" y="205"/>
                  </a:cubicBezTo>
                  <a:cubicBezTo>
                    <a:pt x="348" y="214"/>
                    <a:pt x="346" y="213"/>
                    <a:pt x="341" y="222"/>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5" name="Freeform 570"/>
            <p:cNvSpPr>
              <a:spLocks/>
            </p:cNvSpPr>
            <p:nvPr/>
          </p:nvSpPr>
          <p:spPr bwMode="auto">
            <a:xfrm>
              <a:off x="-10453687" y="8939213"/>
              <a:ext cx="1230313" cy="1249363"/>
            </a:xfrm>
            <a:custGeom>
              <a:avLst/>
              <a:gdLst>
                <a:gd name="T0" fmla="*/ 300 w 328"/>
                <a:gd name="T1" fmla="*/ 309 h 333"/>
                <a:gd name="T2" fmla="*/ 286 w 328"/>
                <a:gd name="T3" fmla="*/ 299 h 333"/>
                <a:gd name="T4" fmla="*/ 275 w 328"/>
                <a:gd name="T5" fmla="*/ 288 h 333"/>
                <a:gd name="T6" fmla="*/ 274 w 328"/>
                <a:gd name="T7" fmla="*/ 214 h 333"/>
                <a:gd name="T8" fmla="*/ 277 w 328"/>
                <a:gd name="T9" fmla="*/ 193 h 333"/>
                <a:gd name="T10" fmla="*/ 325 w 328"/>
                <a:gd name="T11" fmla="*/ 193 h 333"/>
                <a:gd name="T12" fmla="*/ 327 w 328"/>
                <a:gd name="T13" fmla="*/ 138 h 333"/>
                <a:gd name="T14" fmla="*/ 326 w 328"/>
                <a:gd name="T15" fmla="*/ 138 h 333"/>
                <a:gd name="T16" fmla="*/ 314 w 328"/>
                <a:gd name="T17" fmla="*/ 139 h 333"/>
                <a:gd name="T18" fmla="*/ 295 w 328"/>
                <a:gd name="T19" fmla="*/ 139 h 333"/>
                <a:gd name="T20" fmla="*/ 282 w 328"/>
                <a:gd name="T21" fmla="*/ 132 h 333"/>
                <a:gd name="T22" fmla="*/ 280 w 328"/>
                <a:gd name="T23" fmla="*/ 111 h 333"/>
                <a:gd name="T24" fmla="*/ 273 w 328"/>
                <a:gd name="T25" fmla="*/ 92 h 333"/>
                <a:gd name="T26" fmla="*/ 276 w 328"/>
                <a:gd name="T27" fmla="*/ 73 h 333"/>
                <a:gd name="T28" fmla="*/ 269 w 328"/>
                <a:gd name="T29" fmla="*/ 52 h 333"/>
                <a:gd name="T30" fmla="*/ 263 w 328"/>
                <a:gd name="T31" fmla="*/ 38 h 333"/>
                <a:gd name="T32" fmla="*/ 236 w 328"/>
                <a:gd name="T33" fmla="*/ 35 h 333"/>
                <a:gd name="T34" fmla="*/ 237 w 328"/>
                <a:gd name="T35" fmla="*/ 33 h 333"/>
                <a:gd name="T36" fmla="*/ 210 w 328"/>
                <a:gd name="T37" fmla="*/ 31 h 333"/>
                <a:gd name="T38" fmla="*/ 206 w 328"/>
                <a:gd name="T39" fmla="*/ 57 h 333"/>
                <a:gd name="T40" fmla="*/ 185 w 328"/>
                <a:gd name="T41" fmla="*/ 56 h 333"/>
                <a:gd name="T42" fmla="*/ 164 w 328"/>
                <a:gd name="T43" fmla="*/ 59 h 333"/>
                <a:gd name="T44" fmla="*/ 137 w 328"/>
                <a:gd name="T45" fmla="*/ 26 h 333"/>
                <a:gd name="T46" fmla="*/ 110 w 328"/>
                <a:gd name="T47" fmla="*/ 2 h 333"/>
                <a:gd name="T48" fmla="*/ 52 w 328"/>
                <a:gd name="T49" fmla="*/ 0 h 333"/>
                <a:gd name="T50" fmla="*/ 30 w 328"/>
                <a:gd name="T51" fmla="*/ 2 h 333"/>
                <a:gd name="T52" fmla="*/ 14 w 328"/>
                <a:gd name="T53" fmla="*/ 1 h 333"/>
                <a:gd name="T54" fmla="*/ 18 w 328"/>
                <a:gd name="T55" fmla="*/ 12 h 333"/>
                <a:gd name="T56" fmla="*/ 42 w 328"/>
                <a:gd name="T57" fmla="*/ 58 h 333"/>
                <a:gd name="T58" fmla="*/ 37 w 328"/>
                <a:gd name="T59" fmla="*/ 94 h 333"/>
                <a:gd name="T60" fmla="*/ 47 w 328"/>
                <a:gd name="T61" fmla="*/ 115 h 333"/>
                <a:gd name="T62" fmla="*/ 55 w 328"/>
                <a:gd name="T63" fmla="*/ 160 h 333"/>
                <a:gd name="T64" fmla="*/ 28 w 328"/>
                <a:gd name="T65" fmla="*/ 200 h 333"/>
                <a:gd name="T66" fmla="*/ 4 w 328"/>
                <a:gd name="T67" fmla="*/ 284 h 333"/>
                <a:gd name="T68" fmla="*/ 0 w 328"/>
                <a:gd name="T69" fmla="*/ 309 h 333"/>
                <a:gd name="T70" fmla="*/ 13 w 328"/>
                <a:gd name="T71" fmla="*/ 306 h 333"/>
                <a:gd name="T72" fmla="*/ 24 w 328"/>
                <a:gd name="T73" fmla="*/ 310 h 333"/>
                <a:gd name="T74" fmla="*/ 34 w 328"/>
                <a:gd name="T75" fmla="*/ 304 h 333"/>
                <a:gd name="T76" fmla="*/ 79 w 328"/>
                <a:gd name="T77" fmla="*/ 314 h 333"/>
                <a:gd name="T78" fmla="*/ 184 w 328"/>
                <a:gd name="T79" fmla="*/ 316 h 333"/>
                <a:gd name="T80" fmla="*/ 260 w 328"/>
                <a:gd name="T81" fmla="*/ 332 h 333"/>
                <a:gd name="T82" fmla="*/ 312 w 328"/>
                <a:gd name="T83" fmla="*/ 323 h 333"/>
                <a:gd name="T84" fmla="*/ 300 w 328"/>
                <a:gd name="T85" fmla="*/ 30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333">
                  <a:moveTo>
                    <a:pt x="300" y="309"/>
                  </a:moveTo>
                  <a:cubicBezTo>
                    <a:pt x="293" y="306"/>
                    <a:pt x="291" y="305"/>
                    <a:pt x="286" y="299"/>
                  </a:cubicBezTo>
                  <a:cubicBezTo>
                    <a:pt x="283" y="295"/>
                    <a:pt x="275" y="288"/>
                    <a:pt x="275" y="288"/>
                  </a:cubicBezTo>
                  <a:cubicBezTo>
                    <a:pt x="275" y="288"/>
                    <a:pt x="274" y="214"/>
                    <a:pt x="274" y="214"/>
                  </a:cubicBezTo>
                  <a:cubicBezTo>
                    <a:pt x="275" y="205"/>
                    <a:pt x="277" y="193"/>
                    <a:pt x="277" y="193"/>
                  </a:cubicBezTo>
                  <a:cubicBezTo>
                    <a:pt x="277" y="193"/>
                    <a:pt x="312" y="193"/>
                    <a:pt x="325" y="193"/>
                  </a:cubicBezTo>
                  <a:cubicBezTo>
                    <a:pt x="327" y="175"/>
                    <a:pt x="328" y="157"/>
                    <a:pt x="327" y="138"/>
                  </a:cubicBezTo>
                  <a:cubicBezTo>
                    <a:pt x="327" y="138"/>
                    <a:pt x="327" y="138"/>
                    <a:pt x="326" y="138"/>
                  </a:cubicBezTo>
                  <a:cubicBezTo>
                    <a:pt x="322" y="137"/>
                    <a:pt x="318" y="139"/>
                    <a:pt x="314" y="139"/>
                  </a:cubicBezTo>
                  <a:cubicBezTo>
                    <a:pt x="308" y="139"/>
                    <a:pt x="302" y="138"/>
                    <a:pt x="295" y="139"/>
                  </a:cubicBezTo>
                  <a:cubicBezTo>
                    <a:pt x="283" y="141"/>
                    <a:pt x="283" y="147"/>
                    <a:pt x="282" y="132"/>
                  </a:cubicBezTo>
                  <a:cubicBezTo>
                    <a:pt x="281" y="124"/>
                    <a:pt x="283" y="118"/>
                    <a:pt x="280" y="111"/>
                  </a:cubicBezTo>
                  <a:cubicBezTo>
                    <a:pt x="276" y="102"/>
                    <a:pt x="273" y="102"/>
                    <a:pt x="273" y="92"/>
                  </a:cubicBezTo>
                  <a:cubicBezTo>
                    <a:pt x="273" y="87"/>
                    <a:pt x="277" y="78"/>
                    <a:pt x="276" y="73"/>
                  </a:cubicBezTo>
                  <a:cubicBezTo>
                    <a:pt x="275" y="66"/>
                    <a:pt x="270" y="60"/>
                    <a:pt x="269" y="52"/>
                  </a:cubicBezTo>
                  <a:cubicBezTo>
                    <a:pt x="267" y="43"/>
                    <a:pt x="271" y="42"/>
                    <a:pt x="263" y="38"/>
                  </a:cubicBezTo>
                  <a:cubicBezTo>
                    <a:pt x="256" y="35"/>
                    <a:pt x="243" y="36"/>
                    <a:pt x="236" y="35"/>
                  </a:cubicBezTo>
                  <a:cubicBezTo>
                    <a:pt x="236" y="34"/>
                    <a:pt x="237" y="33"/>
                    <a:pt x="237" y="33"/>
                  </a:cubicBezTo>
                  <a:cubicBezTo>
                    <a:pt x="230" y="29"/>
                    <a:pt x="218" y="30"/>
                    <a:pt x="210" y="31"/>
                  </a:cubicBezTo>
                  <a:cubicBezTo>
                    <a:pt x="209" y="41"/>
                    <a:pt x="205" y="47"/>
                    <a:pt x="206" y="57"/>
                  </a:cubicBezTo>
                  <a:cubicBezTo>
                    <a:pt x="199" y="59"/>
                    <a:pt x="191" y="56"/>
                    <a:pt x="185" y="56"/>
                  </a:cubicBezTo>
                  <a:cubicBezTo>
                    <a:pt x="179" y="56"/>
                    <a:pt x="170" y="59"/>
                    <a:pt x="164" y="59"/>
                  </a:cubicBezTo>
                  <a:cubicBezTo>
                    <a:pt x="150" y="57"/>
                    <a:pt x="141" y="39"/>
                    <a:pt x="137" y="26"/>
                  </a:cubicBezTo>
                  <a:cubicBezTo>
                    <a:pt x="131" y="7"/>
                    <a:pt x="132" y="3"/>
                    <a:pt x="110" y="2"/>
                  </a:cubicBezTo>
                  <a:cubicBezTo>
                    <a:pt x="91" y="1"/>
                    <a:pt x="72" y="0"/>
                    <a:pt x="52" y="0"/>
                  </a:cubicBezTo>
                  <a:cubicBezTo>
                    <a:pt x="44" y="0"/>
                    <a:pt x="37" y="1"/>
                    <a:pt x="30" y="2"/>
                  </a:cubicBezTo>
                  <a:cubicBezTo>
                    <a:pt x="21" y="4"/>
                    <a:pt x="19" y="3"/>
                    <a:pt x="14" y="1"/>
                  </a:cubicBezTo>
                  <a:cubicBezTo>
                    <a:pt x="15" y="4"/>
                    <a:pt x="16" y="8"/>
                    <a:pt x="18" y="12"/>
                  </a:cubicBezTo>
                  <a:cubicBezTo>
                    <a:pt x="27" y="26"/>
                    <a:pt x="37" y="41"/>
                    <a:pt x="42" y="58"/>
                  </a:cubicBezTo>
                  <a:cubicBezTo>
                    <a:pt x="47" y="73"/>
                    <a:pt x="35" y="81"/>
                    <a:pt x="37" y="94"/>
                  </a:cubicBezTo>
                  <a:cubicBezTo>
                    <a:pt x="38" y="101"/>
                    <a:pt x="43" y="109"/>
                    <a:pt x="47" y="115"/>
                  </a:cubicBezTo>
                  <a:cubicBezTo>
                    <a:pt x="56" y="131"/>
                    <a:pt x="58" y="141"/>
                    <a:pt x="55" y="160"/>
                  </a:cubicBezTo>
                  <a:cubicBezTo>
                    <a:pt x="52" y="176"/>
                    <a:pt x="37" y="186"/>
                    <a:pt x="28" y="200"/>
                  </a:cubicBezTo>
                  <a:cubicBezTo>
                    <a:pt x="14" y="222"/>
                    <a:pt x="6" y="258"/>
                    <a:pt x="4" y="284"/>
                  </a:cubicBezTo>
                  <a:cubicBezTo>
                    <a:pt x="3" y="292"/>
                    <a:pt x="1" y="300"/>
                    <a:pt x="0" y="309"/>
                  </a:cubicBezTo>
                  <a:cubicBezTo>
                    <a:pt x="4" y="307"/>
                    <a:pt x="8" y="306"/>
                    <a:pt x="13" y="306"/>
                  </a:cubicBezTo>
                  <a:cubicBezTo>
                    <a:pt x="17" y="305"/>
                    <a:pt x="20" y="310"/>
                    <a:pt x="24" y="310"/>
                  </a:cubicBezTo>
                  <a:cubicBezTo>
                    <a:pt x="28" y="309"/>
                    <a:pt x="30" y="304"/>
                    <a:pt x="34" y="304"/>
                  </a:cubicBezTo>
                  <a:cubicBezTo>
                    <a:pt x="51" y="303"/>
                    <a:pt x="60" y="315"/>
                    <a:pt x="79" y="314"/>
                  </a:cubicBezTo>
                  <a:cubicBezTo>
                    <a:pt x="114" y="313"/>
                    <a:pt x="148" y="317"/>
                    <a:pt x="184" y="316"/>
                  </a:cubicBezTo>
                  <a:cubicBezTo>
                    <a:pt x="185" y="327"/>
                    <a:pt x="247" y="333"/>
                    <a:pt x="260" y="332"/>
                  </a:cubicBezTo>
                  <a:cubicBezTo>
                    <a:pt x="278" y="330"/>
                    <a:pt x="295" y="326"/>
                    <a:pt x="312" y="323"/>
                  </a:cubicBezTo>
                  <a:cubicBezTo>
                    <a:pt x="309" y="317"/>
                    <a:pt x="305" y="312"/>
                    <a:pt x="300" y="30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6" name="Freeform 571"/>
            <p:cNvSpPr>
              <a:spLocks/>
            </p:cNvSpPr>
            <p:nvPr/>
          </p:nvSpPr>
          <p:spPr bwMode="auto">
            <a:xfrm>
              <a:off x="-8356600" y="9296401"/>
              <a:ext cx="325438" cy="809625"/>
            </a:xfrm>
            <a:custGeom>
              <a:avLst/>
              <a:gdLst>
                <a:gd name="T0" fmla="*/ 19 w 87"/>
                <a:gd name="T1" fmla="*/ 18 h 216"/>
                <a:gd name="T2" fmla="*/ 25 w 87"/>
                <a:gd name="T3" fmla="*/ 29 h 216"/>
                <a:gd name="T4" fmla="*/ 18 w 87"/>
                <a:gd name="T5" fmla="*/ 38 h 216"/>
                <a:gd name="T6" fmla="*/ 18 w 87"/>
                <a:gd name="T7" fmla="*/ 49 h 216"/>
                <a:gd name="T8" fmla="*/ 15 w 87"/>
                <a:gd name="T9" fmla="*/ 55 h 216"/>
                <a:gd name="T10" fmla="*/ 17 w 87"/>
                <a:gd name="T11" fmla="*/ 61 h 216"/>
                <a:gd name="T12" fmla="*/ 16 w 87"/>
                <a:gd name="T13" fmla="*/ 73 h 216"/>
                <a:gd name="T14" fmla="*/ 22 w 87"/>
                <a:gd name="T15" fmla="*/ 84 h 216"/>
                <a:gd name="T16" fmla="*/ 9 w 87"/>
                <a:gd name="T17" fmla="*/ 90 h 216"/>
                <a:gd name="T18" fmla="*/ 10 w 87"/>
                <a:gd name="T19" fmla="*/ 96 h 216"/>
                <a:gd name="T20" fmla="*/ 7 w 87"/>
                <a:gd name="T21" fmla="*/ 101 h 216"/>
                <a:gd name="T22" fmla="*/ 9 w 87"/>
                <a:gd name="T23" fmla="*/ 126 h 216"/>
                <a:gd name="T24" fmla="*/ 16 w 87"/>
                <a:gd name="T25" fmla="*/ 129 h 216"/>
                <a:gd name="T26" fmla="*/ 20 w 87"/>
                <a:gd name="T27" fmla="*/ 135 h 216"/>
                <a:gd name="T28" fmla="*/ 32 w 87"/>
                <a:gd name="T29" fmla="*/ 139 h 216"/>
                <a:gd name="T30" fmla="*/ 47 w 87"/>
                <a:gd name="T31" fmla="*/ 140 h 216"/>
                <a:gd name="T32" fmla="*/ 51 w 87"/>
                <a:gd name="T33" fmla="*/ 156 h 216"/>
                <a:gd name="T34" fmla="*/ 46 w 87"/>
                <a:gd name="T35" fmla="*/ 168 h 216"/>
                <a:gd name="T36" fmla="*/ 42 w 87"/>
                <a:gd name="T37" fmla="*/ 178 h 216"/>
                <a:gd name="T38" fmla="*/ 56 w 87"/>
                <a:gd name="T39" fmla="*/ 196 h 216"/>
                <a:gd name="T40" fmla="*/ 65 w 87"/>
                <a:gd name="T41" fmla="*/ 213 h 216"/>
                <a:gd name="T42" fmla="*/ 66 w 87"/>
                <a:gd name="T43" fmla="*/ 195 h 216"/>
                <a:gd name="T44" fmla="*/ 75 w 87"/>
                <a:gd name="T45" fmla="*/ 185 h 216"/>
                <a:gd name="T46" fmla="*/ 85 w 87"/>
                <a:gd name="T47" fmla="*/ 177 h 216"/>
                <a:gd name="T48" fmla="*/ 84 w 87"/>
                <a:gd name="T49" fmla="*/ 163 h 216"/>
                <a:gd name="T50" fmla="*/ 86 w 87"/>
                <a:gd name="T51" fmla="*/ 148 h 216"/>
                <a:gd name="T52" fmla="*/ 74 w 87"/>
                <a:gd name="T53" fmla="*/ 129 h 216"/>
                <a:gd name="T54" fmla="*/ 61 w 87"/>
                <a:gd name="T55" fmla="*/ 114 h 216"/>
                <a:gd name="T56" fmla="*/ 53 w 87"/>
                <a:gd name="T57" fmla="*/ 110 h 216"/>
                <a:gd name="T58" fmla="*/ 49 w 87"/>
                <a:gd name="T59" fmla="*/ 88 h 216"/>
                <a:gd name="T60" fmla="*/ 49 w 87"/>
                <a:gd name="T61" fmla="*/ 68 h 216"/>
                <a:gd name="T62" fmla="*/ 58 w 87"/>
                <a:gd name="T63" fmla="*/ 53 h 216"/>
                <a:gd name="T64" fmla="*/ 55 w 87"/>
                <a:gd name="T65" fmla="*/ 51 h 216"/>
                <a:gd name="T66" fmla="*/ 46 w 87"/>
                <a:gd name="T67" fmla="*/ 10 h 216"/>
                <a:gd name="T68" fmla="*/ 9 w 87"/>
                <a:gd name="T69" fmla="*/ 1 h 216"/>
                <a:gd name="T70" fmla="*/ 6 w 87"/>
                <a:gd name="T71" fmla="*/ 0 h 216"/>
                <a:gd name="T72" fmla="*/ 11 w 87"/>
                <a:gd name="T73" fmla="*/ 8 h 216"/>
                <a:gd name="T74" fmla="*/ 19 w 87"/>
                <a:gd name="T75"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216">
                  <a:moveTo>
                    <a:pt x="19" y="18"/>
                  </a:moveTo>
                  <a:cubicBezTo>
                    <a:pt x="20" y="21"/>
                    <a:pt x="25" y="25"/>
                    <a:pt x="25" y="29"/>
                  </a:cubicBezTo>
                  <a:cubicBezTo>
                    <a:pt x="26" y="37"/>
                    <a:pt x="22" y="33"/>
                    <a:pt x="18" y="38"/>
                  </a:cubicBezTo>
                  <a:cubicBezTo>
                    <a:pt x="14" y="43"/>
                    <a:pt x="18" y="43"/>
                    <a:pt x="18" y="49"/>
                  </a:cubicBezTo>
                  <a:cubicBezTo>
                    <a:pt x="18" y="52"/>
                    <a:pt x="15" y="53"/>
                    <a:pt x="15" y="55"/>
                  </a:cubicBezTo>
                  <a:cubicBezTo>
                    <a:pt x="14" y="58"/>
                    <a:pt x="17" y="59"/>
                    <a:pt x="17" y="61"/>
                  </a:cubicBezTo>
                  <a:cubicBezTo>
                    <a:pt x="17" y="65"/>
                    <a:pt x="16" y="70"/>
                    <a:pt x="16" y="73"/>
                  </a:cubicBezTo>
                  <a:cubicBezTo>
                    <a:pt x="17" y="78"/>
                    <a:pt x="22" y="79"/>
                    <a:pt x="22" y="84"/>
                  </a:cubicBezTo>
                  <a:cubicBezTo>
                    <a:pt x="17" y="86"/>
                    <a:pt x="11" y="85"/>
                    <a:pt x="9" y="90"/>
                  </a:cubicBezTo>
                  <a:cubicBezTo>
                    <a:pt x="8" y="92"/>
                    <a:pt x="10" y="95"/>
                    <a:pt x="10" y="96"/>
                  </a:cubicBezTo>
                  <a:cubicBezTo>
                    <a:pt x="9" y="98"/>
                    <a:pt x="7" y="99"/>
                    <a:pt x="7" y="101"/>
                  </a:cubicBezTo>
                  <a:cubicBezTo>
                    <a:pt x="5" y="111"/>
                    <a:pt x="0" y="118"/>
                    <a:pt x="9" y="126"/>
                  </a:cubicBezTo>
                  <a:cubicBezTo>
                    <a:pt x="10" y="128"/>
                    <a:pt x="14" y="127"/>
                    <a:pt x="16" y="129"/>
                  </a:cubicBezTo>
                  <a:cubicBezTo>
                    <a:pt x="17" y="130"/>
                    <a:pt x="19" y="134"/>
                    <a:pt x="20" y="135"/>
                  </a:cubicBezTo>
                  <a:cubicBezTo>
                    <a:pt x="25" y="141"/>
                    <a:pt x="26" y="140"/>
                    <a:pt x="32" y="139"/>
                  </a:cubicBezTo>
                  <a:cubicBezTo>
                    <a:pt x="37" y="139"/>
                    <a:pt x="43" y="136"/>
                    <a:pt x="47" y="140"/>
                  </a:cubicBezTo>
                  <a:cubicBezTo>
                    <a:pt x="48" y="142"/>
                    <a:pt x="51" y="154"/>
                    <a:pt x="51" y="156"/>
                  </a:cubicBezTo>
                  <a:cubicBezTo>
                    <a:pt x="51" y="162"/>
                    <a:pt x="48" y="164"/>
                    <a:pt x="46" y="168"/>
                  </a:cubicBezTo>
                  <a:cubicBezTo>
                    <a:pt x="45" y="171"/>
                    <a:pt x="45" y="176"/>
                    <a:pt x="42" y="178"/>
                  </a:cubicBezTo>
                  <a:cubicBezTo>
                    <a:pt x="47" y="184"/>
                    <a:pt x="51" y="190"/>
                    <a:pt x="56" y="196"/>
                  </a:cubicBezTo>
                  <a:cubicBezTo>
                    <a:pt x="62" y="202"/>
                    <a:pt x="63" y="204"/>
                    <a:pt x="65" y="213"/>
                  </a:cubicBezTo>
                  <a:cubicBezTo>
                    <a:pt x="78" y="216"/>
                    <a:pt x="69" y="199"/>
                    <a:pt x="66" y="195"/>
                  </a:cubicBezTo>
                  <a:cubicBezTo>
                    <a:pt x="70" y="192"/>
                    <a:pt x="70" y="188"/>
                    <a:pt x="75" y="185"/>
                  </a:cubicBezTo>
                  <a:cubicBezTo>
                    <a:pt x="80" y="182"/>
                    <a:pt x="83" y="184"/>
                    <a:pt x="85" y="177"/>
                  </a:cubicBezTo>
                  <a:cubicBezTo>
                    <a:pt x="87" y="173"/>
                    <a:pt x="84" y="167"/>
                    <a:pt x="84" y="163"/>
                  </a:cubicBezTo>
                  <a:cubicBezTo>
                    <a:pt x="84" y="158"/>
                    <a:pt x="86" y="154"/>
                    <a:pt x="86" y="148"/>
                  </a:cubicBezTo>
                  <a:cubicBezTo>
                    <a:pt x="86" y="140"/>
                    <a:pt x="80" y="134"/>
                    <a:pt x="74" y="129"/>
                  </a:cubicBezTo>
                  <a:cubicBezTo>
                    <a:pt x="70" y="124"/>
                    <a:pt x="66" y="118"/>
                    <a:pt x="61" y="114"/>
                  </a:cubicBezTo>
                  <a:cubicBezTo>
                    <a:pt x="58" y="111"/>
                    <a:pt x="55" y="113"/>
                    <a:pt x="53" y="110"/>
                  </a:cubicBezTo>
                  <a:cubicBezTo>
                    <a:pt x="50" y="105"/>
                    <a:pt x="51" y="93"/>
                    <a:pt x="49" y="88"/>
                  </a:cubicBezTo>
                  <a:cubicBezTo>
                    <a:pt x="47" y="80"/>
                    <a:pt x="45" y="76"/>
                    <a:pt x="49" y="68"/>
                  </a:cubicBezTo>
                  <a:cubicBezTo>
                    <a:pt x="51" y="62"/>
                    <a:pt x="55" y="58"/>
                    <a:pt x="58" y="53"/>
                  </a:cubicBezTo>
                  <a:cubicBezTo>
                    <a:pt x="57" y="52"/>
                    <a:pt x="56" y="52"/>
                    <a:pt x="55" y="51"/>
                  </a:cubicBezTo>
                  <a:cubicBezTo>
                    <a:pt x="48" y="41"/>
                    <a:pt x="56" y="21"/>
                    <a:pt x="46" y="10"/>
                  </a:cubicBezTo>
                  <a:cubicBezTo>
                    <a:pt x="38" y="1"/>
                    <a:pt x="19" y="4"/>
                    <a:pt x="9" y="1"/>
                  </a:cubicBezTo>
                  <a:cubicBezTo>
                    <a:pt x="8" y="1"/>
                    <a:pt x="7" y="0"/>
                    <a:pt x="6" y="0"/>
                  </a:cubicBezTo>
                  <a:cubicBezTo>
                    <a:pt x="6" y="3"/>
                    <a:pt x="9" y="6"/>
                    <a:pt x="11" y="8"/>
                  </a:cubicBezTo>
                  <a:cubicBezTo>
                    <a:pt x="15" y="12"/>
                    <a:pt x="16" y="14"/>
                    <a:pt x="19" y="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7" name="Freeform 572"/>
            <p:cNvSpPr>
              <a:spLocks/>
            </p:cNvSpPr>
            <p:nvPr/>
          </p:nvSpPr>
          <p:spPr bwMode="auto">
            <a:xfrm>
              <a:off x="-9426575" y="9175751"/>
              <a:ext cx="1166813" cy="1012825"/>
            </a:xfrm>
            <a:custGeom>
              <a:avLst/>
              <a:gdLst>
                <a:gd name="T0" fmla="*/ 108 w 311"/>
                <a:gd name="T1" fmla="*/ 268 h 270"/>
                <a:gd name="T2" fmla="*/ 116 w 311"/>
                <a:gd name="T3" fmla="*/ 265 h 270"/>
                <a:gd name="T4" fmla="*/ 123 w 311"/>
                <a:gd name="T5" fmla="*/ 268 h 270"/>
                <a:gd name="T6" fmla="*/ 137 w 311"/>
                <a:gd name="T7" fmla="*/ 264 h 270"/>
                <a:gd name="T8" fmla="*/ 156 w 311"/>
                <a:gd name="T9" fmla="*/ 238 h 270"/>
                <a:gd name="T10" fmla="*/ 185 w 311"/>
                <a:gd name="T11" fmla="*/ 218 h 270"/>
                <a:gd name="T12" fmla="*/ 191 w 311"/>
                <a:gd name="T13" fmla="*/ 207 h 270"/>
                <a:gd name="T14" fmla="*/ 201 w 311"/>
                <a:gd name="T15" fmla="*/ 206 h 270"/>
                <a:gd name="T16" fmla="*/ 209 w 311"/>
                <a:gd name="T17" fmla="*/ 202 h 270"/>
                <a:gd name="T18" fmla="*/ 221 w 311"/>
                <a:gd name="T19" fmla="*/ 196 h 270"/>
                <a:gd name="T20" fmla="*/ 225 w 311"/>
                <a:gd name="T21" fmla="*/ 182 h 270"/>
                <a:gd name="T22" fmla="*/ 269 w 311"/>
                <a:gd name="T23" fmla="*/ 169 h 270"/>
                <a:gd name="T24" fmla="*/ 300 w 311"/>
                <a:gd name="T25" fmla="*/ 160 h 270"/>
                <a:gd name="T26" fmla="*/ 294 w 311"/>
                <a:gd name="T27" fmla="*/ 158 h 270"/>
                <a:gd name="T28" fmla="*/ 292 w 311"/>
                <a:gd name="T29" fmla="*/ 133 h 270"/>
                <a:gd name="T30" fmla="*/ 295 w 311"/>
                <a:gd name="T31" fmla="*/ 128 h 270"/>
                <a:gd name="T32" fmla="*/ 294 w 311"/>
                <a:gd name="T33" fmla="*/ 122 h 270"/>
                <a:gd name="T34" fmla="*/ 307 w 311"/>
                <a:gd name="T35" fmla="*/ 116 h 270"/>
                <a:gd name="T36" fmla="*/ 301 w 311"/>
                <a:gd name="T37" fmla="*/ 105 h 270"/>
                <a:gd name="T38" fmla="*/ 302 w 311"/>
                <a:gd name="T39" fmla="*/ 93 h 270"/>
                <a:gd name="T40" fmla="*/ 300 w 311"/>
                <a:gd name="T41" fmla="*/ 87 h 270"/>
                <a:gd name="T42" fmla="*/ 303 w 311"/>
                <a:gd name="T43" fmla="*/ 81 h 270"/>
                <a:gd name="T44" fmla="*/ 303 w 311"/>
                <a:gd name="T45" fmla="*/ 70 h 270"/>
                <a:gd name="T46" fmla="*/ 310 w 311"/>
                <a:gd name="T47" fmla="*/ 61 h 270"/>
                <a:gd name="T48" fmla="*/ 304 w 311"/>
                <a:gd name="T49" fmla="*/ 50 h 270"/>
                <a:gd name="T50" fmla="*/ 296 w 311"/>
                <a:gd name="T51" fmla="*/ 40 h 270"/>
                <a:gd name="T52" fmla="*/ 291 w 311"/>
                <a:gd name="T53" fmla="*/ 32 h 270"/>
                <a:gd name="T54" fmla="*/ 259 w 311"/>
                <a:gd name="T55" fmla="*/ 17 h 270"/>
                <a:gd name="T56" fmla="*/ 242 w 311"/>
                <a:gd name="T57" fmla="*/ 10 h 270"/>
                <a:gd name="T58" fmla="*/ 234 w 311"/>
                <a:gd name="T59" fmla="*/ 0 h 270"/>
                <a:gd name="T60" fmla="*/ 218 w 311"/>
                <a:gd name="T61" fmla="*/ 2 h 270"/>
                <a:gd name="T62" fmla="*/ 195 w 311"/>
                <a:gd name="T63" fmla="*/ 5 h 270"/>
                <a:gd name="T64" fmla="*/ 180 w 311"/>
                <a:gd name="T65" fmla="*/ 20 h 270"/>
                <a:gd name="T66" fmla="*/ 176 w 311"/>
                <a:gd name="T67" fmla="*/ 37 h 270"/>
                <a:gd name="T68" fmla="*/ 178 w 311"/>
                <a:gd name="T69" fmla="*/ 57 h 270"/>
                <a:gd name="T70" fmla="*/ 171 w 311"/>
                <a:gd name="T71" fmla="*/ 94 h 270"/>
                <a:gd name="T72" fmla="*/ 189 w 311"/>
                <a:gd name="T73" fmla="*/ 107 h 270"/>
                <a:gd name="T74" fmla="*/ 210 w 311"/>
                <a:gd name="T75" fmla="*/ 107 h 270"/>
                <a:gd name="T76" fmla="*/ 209 w 311"/>
                <a:gd name="T77" fmla="*/ 137 h 270"/>
                <a:gd name="T78" fmla="*/ 188 w 311"/>
                <a:gd name="T79" fmla="*/ 138 h 270"/>
                <a:gd name="T80" fmla="*/ 170 w 311"/>
                <a:gd name="T81" fmla="*/ 121 h 270"/>
                <a:gd name="T82" fmla="*/ 153 w 311"/>
                <a:gd name="T83" fmla="*/ 109 h 270"/>
                <a:gd name="T84" fmla="*/ 137 w 311"/>
                <a:gd name="T85" fmla="*/ 91 h 270"/>
                <a:gd name="T86" fmla="*/ 89 w 311"/>
                <a:gd name="T87" fmla="*/ 82 h 270"/>
                <a:gd name="T88" fmla="*/ 62 w 311"/>
                <a:gd name="T89" fmla="*/ 83 h 270"/>
                <a:gd name="T90" fmla="*/ 53 w 311"/>
                <a:gd name="T91" fmla="*/ 75 h 270"/>
                <a:gd name="T92" fmla="*/ 51 w 311"/>
                <a:gd name="T93" fmla="*/ 130 h 270"/>
                <a:gd name="T94" fmla="*/ 3 w 311"/>
                <a:gd name="T95" fmla="*/ 130 h 270"/>
                <a:gd name="T96" fmla="*/ 0 w 311"/>
                <a:gd name="T97" fmla="*/ 151 h 270"/>
                <a:gd name="T98" fmla="*/ 1 w 311"/>
                <a:gd name="T99" fmla="*/ 225 h 270"/>
                <a:gd name="T100" fmla="*/ 12 w 311"/>
                <a:gd name="T101" fmla="*/ 236 h 270"/>
                <a:gd name="T102" fmla="*/ 26 w 311"/>
                <a:gd name="T103" fmla="*/ 246 h 270"/>
                <a:gd name="T104" fmla="*/ 38 w 311"/>
                <a:gd name="T105" fmla="*/ 260 h 270"/>
                <a:gd name="T106" fmla="*/ 81 w 311"/>
                <a:gd name="T107" fmla="*/ 255 h 270"/>
                <a:gd name="T108" fmla="*/ 84 w 311"/>
                <a:gd name="T109" fmla="*/ 263 h 270"/>
                <a:gd name="T110" fmla="*/ 96 w 311"/>
                <a:gd name="T111" fmla="*/ 264 h 270"/>
                <a:gd name="T112" fmla="*/ 108 w 311"/>
                <a:gd name="T113" fmla="*/ 2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270">
                  <a:moveTo>
                    <a:pt x="108" y="268"/>
                  </a:moveTo>
                  <a:cubicBezTo>
                    <a:pt x="110" y="268"/>
                    <a:pt x="113" y="265"/>
                    <a:pt x="116" y="265"/>
                  </a:cubicBezTo>
                  <a:cubicBezTo>
                    <a:pt x="119" y="266"/>
                    <a:pt x="120" y="268"/>
                    <a:pt x="123" y="268"/>
                  </a:cubicBezTo>
                  <a:cubicBezTo>
                    <a:pt x="130" y="270"/>
                    <a:pt x="133" y="267"/>
                    <a:pt x="137" y="264"/>
                  </a:cubicBezTo>
                  <a:cubicBezTo>
                    <a:pt x="145" y="258"/>
                    <a:pt x="148" y="245"/>
                    <a:pt x="156" y="238"/>
                  </a:cubicBezTo>
                  <a:cubicBezTo>
                    <a:pt x="166" y="230"/>
                    <a:pt x="180" y="233"/>
                    <a:pt x="185" y="218"/>
                  </a:cubicBezTo>
                  <a:cubicBezTo>
                    <a:pt x="187" y="212"/>
                    <a:pt x="185" y="210"/>
                    <a:pt x="191" y="207"/>
                  </a:cubicBezTo>
                  <a:cubicBezTo>
                    <a:pt x="194" y="205"/>
                    <a:pt x="198" y="207"/>
                    <a:pt x="201" y="206"/>
                  </a:cubicBezTo>
                  <a:cubicBezTo>
                    <a:pt x="204" y="205"/>
                    <a:pt x="206" y="203"/>
                    <a:pt x="209" y="202"/>
                  </a:cubicBezTo>
                  <a:cubicBezTo>
                    <a:pt x="211" y="200"/>
                    <a:pt x="220" y="198"/>
                    <a:pt x="221" y="196"/>
                  </a:cubicBezTo>
                  <a:cubicBezTo>
                    <a:pt x="225" y="191"/>
                    <a:pt x="220" y="187"/>
                    <a:pt x="225" y="182"/>
                  </a:cubicBezTo>
                  <a:cubicBezTo>
                    <a:pt x="235" y="172"/>
                    <a:pt x="256" y="174"/>
                    <a:pt x="269" y="169"/>
                  </a:cubicBezTo>
                  <a:cubicBezTo>
                    <a:pt x="279" y="166"/>
                    <a:pt x="290" y="164"/>
                    <a:pt x="300" y="160"/>
                  </a:cubicBezTo>
                  <a:cubicBezTo>
                    <a:pt x="298" y="160"/>
                    <a:pt x="295" y="160"/>
                    <a:pt x="294" y="158"/>
                  </a:cubicBezTo>
                  <a:cubicBezTo>
                    <a:pt x="285" y="150"/>
                    <a:pt x="290" y="143"/>
                    <a:pt x="292" y="133"/>
                  </a:cubicBezTo>
                  <a:cubicBezTo>
                    <a:pt x="292" y="131"/>
                    <a:pt x="294" y="130"/>
                    <a:pt x="295" y="128"/>
                  </a:cubicBezTo>
                  <a:cubicBezTo>
                    <a:pt x="295" y="127"/>
                    <a:pt x="293" y="124"/>
                    <a:pt x="294" y="122"/>
                  </a:cubicBezTo>
                  <a:cubicBezTo>
                    <a:pt x="296" y="117"/>
                    <a:pt x="302" y="118"/>
                    <a:pt x="307" y="116"/>
                  </a:cubicBezTo>
                  <a:cubicBezTo>
                    <a:pt x="307" y="111"/>
                    <a:pt x="302" y="110"/>
                    <a:pt x="301" y="105"/>
                  </a:cubicBezTo>
                  <a:cubicBezTo>
                    <a:pt x="301" y="102"/>
                    <a:pt x="302" y="97"/>
                    <a:pt x="302" y="93"/>
                  </a:cubicBezTo>
                  <a:cubicBezTo>
                    <a:pt x="302" y="91"/>
                    <a:pt x="299" y="90"/>
                    <a:pt x="300" y="87"/>
                  </a:cubicBezTo>
                  <a:cubicBezTo>
                    <a:pt x="300" y="85"/>
                    <a:pt x="303" y="84"/>
                    <a:pt x="303" y="81"/>
                  </a:cubicBezTo>
                  <a:cubicBezTo>
                    <a:pt x="303" y="75"/>
                    <a:pt x="299" y="75"/>
                    <a:pt x="303" y="70"/>
                  </a:cubicBezTo>
                  <a:cubicBezTo>
                    <a:pt x="307" y="65"/>
                    <a:pt x="311" y="69"/>
                    <a:pt x="310" y="61"/>
                  </a:cubicBezTo>
                  <a:cubicBezTo>
                    <a:pt x="310" y="57"/>
                    <a:pt x="305" y="53"/>
                    <a:pt x="304" y="50"/>
                  </a:cubicBezTo>
                  <a:cubicBezTo>
                    <a:pt x="301" y="46"/>
                    <a:pt x="300" y="44"/>
                    <a:pt x="296" y="40"/>
                  </a:cubicBezTo>
                  <a:cubicBezTo>
                    <a:pt x="294" y="38"/>
                    <a:pt x="291" y="35"/>
                    <a:pt x="291" y="32"/>
                  </a:cubicBezTo>
                  <a:cubicBezTo>
                    <a:pt x="281" y="29"/>
                    <a:pt x="268" y="24"/>
                    <a:pt x="259" y="17"/>
                  </a:cubicBezTo>
                  <a:cubicBezTo>
                    <a:pt x="252" y="12"/>
                    <a:pt x="250" y="13"/>
                    <a:pt x="242" y="10"/>
                  </a:cubicBezTo>
                  <a:cubicBezTo>
                    <a:pt x="235" y="8"/>
                    <a:pt x="235" y="4"/>
                    <a:pt x="234" y="0"/>
                  </a:cubicBezTo>
                  <a:cubicBezTo>
                    <a:pt x="229" y="0"/>
                    <a:pt x="223" y="1"/>
                    <a:pt x="218" y="2"/>
                  </a:cubicBezTo>
                  <a:cubicBezTo>
                    <a:pt x="211" y="3"/>
                    <a:pt x="201" y="2"/>
                    <a:pt x="195" y="5"/>
                  </a:cubicBezTo>
                  <a:cubicBezTo>
                    <a:pt x="188" y="8"/>
                    <a:pt x="186" y="14"/>
                    <a:pt x="180" y="20"/>
                  </a:cubicBezTo>
                  <a:cubicBezTo>
                    <a:pt x="170" y="30"/>
                    <a:pt x="173" y="24"/>
                    <a:pt x="176" y="37"/>
                  </a:cubicBezTo>
                  <a:cubicBezTo>
                    <a:pt x="178" y="43"/>
                    <a:pt x="179" y="50"/>
                    <a:pt x="178" y="57"/>
                  </a:cubicBezTo>
                  <a:cubicBezTo>
                    <a:pt x="178" y="70"/>
                    <a:pt x="168" y="85"/>
                    <a:pt x="171" y="94"/>
                  </a:cubicBezTo>
                  <a:cubicBezTo>
                    <a:pt x="174" y="101"/>
                    <a:pt x="183" y="103"/>
                    <a:pt x="189" y="107"/>
                  </a:cubicBezTo>
                  <a:cubicBezTo>
                    <a:pt x="199" y="113"/>
                    <a:pt x="199" y="114"/>
                    <a:pt x="210" y="107"/>
                  </a:cubicBezTo>
                  <a:cubicBezTo>
                    <a:pt x="210" y="117"/>
                    <a:pt x="211" y="127"/>
                    <a:pt x="209" y="137"/>
                  </a:cubicBezTo>
                  <a:cubicBezTo>
                    <a:pt x="202" y="138"/>
                    <a:pt x="195" y="141"/>
                    <a:pt x="188" y="138"/>
                  </a:cubicBezTo>
                  <a:cubicBezTo>
                    <a:pt x="183" y="135"/>
                    <a:pt x="175" y="125"/>
                    <a:pt x="170" y="121"/>
                  </a:cubicBezTo>
                  <a:cubicBezTo>
                    <a:pt x="164" y="116"/>
                    <a:pt x="159" y="113"/>
                    <a:pt x="153" y="109"/>
                  </a:cubicBezTo>
                  <a:cubicBezTo>
                    <a:pt x="146" y="104"/>
                    <a:pt x="144" y="96"/>
                    <a:pt x="137" y="91"/>
                  </a:cubicBezTo>
                  <a:cubicBezTo>
                    <a:pt x="132" y="113"/>
                    <a:pt x="88" y="100"/>
                    <a:pt x="89" y="82"/>
                  </a:cubicBezTo>
                  <a:cubicBezTo>
                    <a:pt x="78" y="79"/>
                    <a:pt x="72" y="87"/>
                    <a:pt x="62" y="83"/>
                  </a:cubicBezTo>
                  <a:cubicBezTo>
                    <a:pt x="58" y="81"/>
                    <a:pt x="59" y="77"/>
                    <a:pt x="53" y="75"/>
                  </a:cubicBezTo>
                  <a:cubicBezTo>
                    <a:pt x="54" y="94"/>
                    <a:pt x="53" y="112"/>
                    <a:pt x="51" y="130"/>
                  </a:cubicBezTo>
                  <a:cubicBezTo>
                    <a:pt x="38" y="130"/>
                    <a:pt x="3" y="130"/>
                    <a:pt x="3" y="130"/>
                  </a:cubicBezTo>
                  <a:cubicBezTo>
                    <a:pt x="3" y="130"/>
                    <a:pt x="1" y="142"/>
                    <a:pt x="0" y="151"/>
                  </a:cubicBezTo>
                  <a:cubicBezTo>
                    <a:pt x="0" y="151"/>
                    <a:pt x="1" y="225"/>
                    <a:pt x="1" y="225"/>
                  </a:cubicBezTo>
                  <a:cubicBezTo>
                    <a:pt x="1" y="225"/>
                    <a:pt x="9" y="232"/>
                    <a:pt x="12" y="236"/>
                  </a:cubicBezTo>
                  <a:cubicBezTo>
                    <a:pt x="17" y="242"/>
                    <a:pt x="19" y="243"/>
                    <a:pt x="26" y="246"/>
                  </a:cubicBezTo>
                  <a:cubicBezTo>
                    <a:pt x="31" y="249"/>
                    <a:pt x="35" y="254"/>
                    <a:pt x="38" y="260"/>
                  </a:cubicBezTo>
                  <a:cubicBezTo>
                    <a:pt x="52" y="257"/>
                    <a:pt x="65" y="255"/>
                    <a:pt x="81" y="255"/>
                  </a:cubicBezTo>
                  <a:cubicBezTo>
                    <a:pt x="81" y="258"/>
                    <a:pt x="83" y="261"/>
                    <a:pt x="84" y="263"/>
                  </a:cubicBezTo>
                  <a:cubicBezTo>
                    <a:pt x="88" y="264"/>
                    <a:pt x="92" y="264"/>
                    <a:pt x="96" y="264"/>
                  </a:cubicBezTo>
                  <a:cubicBezTo>
                    <a:pt x="101" y="265"/>
                    <a:pt x="105" y="267"/>
                    <a:pt x="108" y="26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8" name="Freeform 573"/>
            <p:cNvSpPr>
              <a:spLocks/>
            </p:cNvSpPr>
            <p:nvPr/>
          </p:nvSpPr>
          <p:spPr bwMode="auto">
            <a:xfrm>
              <a:off x="-9110662" y="9907588"/>
              <a:ext cx="795338" cy="746125"/>
            </a:xfrm>
            <a:custGeom>
              <a:avLst/>
              <a:gdLst>
                <a:gd name="T0" fmla="*/ 193 w 212"/>
                <a:gd name="T1" fmla="*/ 170 h 199"/>
                <a:gd name="T2" fmla="*/ 197 w 212"/>
                <a:gd name="T3" fmla="*/ 160 h 199"/>
                <a:gd name="T4" fmla="*/ 197 w 212"/>
                <a:gd name="T5" fmla="*/ 146 h 199"/>
                <a:gd name="T6" fmla="*/ 207 w 212"/>
                <a:gd name="T7" fmla="*/ 128 h 199"/>
                <a:gd name="T8" fmla="*/ 204 w 212"/>
                <a:gd name="T9" fmla="*/ 92 h 199"/>
                <a:gd name="T10" fmla="*/ 211 w 212"/>
                <a:gd name="T11" fmla="*/ 85 h 199"/>
                <a:gd name="T12" fmla="*/ 211 w 212"/>
                <a:gd name="T13" fmla="*/ 76 h 199"/>
                <a:gd name="T14" fmla="*/ 208 w 212"/>
                <a:gd name="T15" fmla="*/ 57 h 199"/>
                <a:gd name="T16" fmla="*/ 206 w 212"/>
                <a:gd name="T17" fmla="*/ 38 h 199"/>
                <a:gd name="T18" fmla="*/ 184 w 212"/>
                <a:gd name="T19" fmla="*/ 29 h 199"/>
                <a:gd name="T20" fmla="*/ 143 w 212"/>
                <a:gd name="T21" fmla="*/ 15 h 199"/>
                <a:gd name="T22" fmla="*/ 138 w 212"/>
                <a:gd name="T23" fmla="*/ 0 h 199"/>
                <a:gd name="T24" fmla="*/ 137 w 212"/>
                <a:gd name="T25" fmla="*/ 1 h 199"/>
                <a:gd name="T26" fmla="*/ 125 w 212"/>
                <a:gd name="T27" fmla="*/ 7 h 199"/>
                <a:gd name="T28" fmla="*/ 117 w 212"/>
                <a:gd name="T29" fmla="*/ 11 h 199"/>
                <a:gd name="T30" fmla="*/ 107 w 212"/>
                <a:gd name="T31" fmla="*/ 12 h 199"/>
                <a:gd name="T32" fmla="*/ 101 w 212"/>
                <a:gd name="T33" fmla="*/ 23 h 199"/>
                <a:gd name="T34" fmla="*/ 72 w 212"/>
                <a:gd name="T35" fmla="*/ 43 h 199"/>
                <a:gd name="T36" fmla="*/ 53 w 212"/>
                <a:gd name="T37" fmla="*/ 69 h 199"/>
                <a:gd name="T38" fmla="*/ 39 w 212"/>
                <a:gd name="T39" fmla="*/ 73 h 199"/>
                <a:gd name="T40" fmla="*/ 32 w 212"/>
                <a:gd name="T41" fmla="*/ 70 h 199"/>
                <a:gd name="T42" fmla="*/ 24 w 212"/>
                <a:gd name="T43" fmla="*/ 73 h 199"/>
                <a:gd name="T44" fmla="*/ 12 w 212"/>
                <a:gd name="T45" fmla="*/ 69 h 199"/>
                <a:gd name="T46" fmla="*/ 0 w 212"/>
                <a:gd name="T47" fmla="*/ 68 h 199"/>
                <a:gd name="T48" fmla="*/ 23 w 212"/>
                <a:gd name="T49" fmla="*/ 106 h 199"/>
                <a:gd name="T50" fmla="*/ 45 w 212"/>
                <a:gd name="T51" fmla="*/ 128 h 199"/>
                <a:gd name="T52" fmla="*/ 69 w 212"/>
                <a:gd name="T53" fmla="*/ 143 h 199"/>
                <a:gd name="T54" fmla="*/ 75 w 212"/>
                <a:gd name="T55" fmla="*/ 169 h 199"/>
                <a:gd name="T56" fmla="*/ 101 w 212"/>
                <a:gd name="T57" fmla="*/ 180 h 199"/>
                <a:gd name="T58" fmla="*/ 123 w 212"/>
                <a:gd name="T59" fmla="*/ 192 h 199"/>
                <a:gd name="T60" fmla="*/ 154 w 212"/>
                <a:gd name="T61" fmla="*/ 195 h 199"/>
                <a:gd name="T62" fmla="*/ 161 w 212"/>
                <a:gd name="T63" fmla="*/ 199 h 199"/>
                <a:gd name="T64" fmla="*/ 180 w 212"/>
                <a:gd name="T65" fmla="*/ 182 h 199"/>
                <a:gd name="T66" fmla="*/ 193 w 212"/>
                <a:gd name="T67" fmla="*/ 1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199">
                  <a:moveTo>
                    <a:pt x="193" y="170"/>
                  </a:moveTo>
                  <a:cubicBezTo>
                    <a:pt x="196" y="166"/>
                    <a:pt x="190" y="163"/>
                    <a:pt x="197" y="160"/>
                  </a:cubicBezTo>
                  <a:cubicBezTo>
                    <a:pt x="196" y="155"/>
                    <a:pt x="196" y="151"/>
                    <a:pt x="197" y="146"/>
                  </a:cubicBezTo>
                  <a:cubicBezTo>
                    <a:pt x="204" y="145"/>
                    <a:pt x="208" y="134"/>
                    <a:pt x="207" y="128"/>
                  </a:cubicBezTo>
                  <a:cubicBezTo>
                    <a:pt x="207" y="114"/>
                    <a:pt x="201" y="104"/>
                    <a:pt x="204" y="92"/>
                  </a:cubicBezTo>
                  <a:cubicBezTo>
                    <a:pt x="205" y="88"/>
                    <a:pt x="210" y="89"/>
                    <a:pt x="211" y="85"/>
                  </a:cubicBezTo>
                  <a:cubicBezTo>
                    <a:pt x="212" y="83"/>
                    <a:pt x="211" y="78"/>
                    <a:pt x="211" y="76"/>
                  </a:cubicBezTo>
                  <a:cubicBezTo>
                    <a:pt x="210" y="69"/>
                    <a:pt x="209" y="64"/>
                    <a:pt x="208" y="57"/>
                  </a:cubicBezTo>
                  <a:cubicBezTo>
                    <a:pt x="207" y="51"/>
                    <a:pt x="209" y="43"/>
                    <a:pt x="206" y="38"/>
                  </a:cubicBezTo>
                  <a:cubicBezTo>
                    <a:pt x="201" y="33"/>
                    <a:pt x="190" y="31"/>
                    <a:pt x="184" y="29"/>
                  </a:cubicBezTo>
                  <a:cubicBezTo>
                    <a:pt x="171" y="25"/>
                    <a:pt x="159" y="17"/>
                    <a:pt x="143" y="15"/>
                  </a:cubicBezTo>
                  <a:cubicBezTo>
                    <a:pt x="143" y="10"/>
                    <a:pt x="141" y="4"/>
                    <a:pt x="138" y="0"/>
                  </a:cubicBezTo>
                  <a:cubicBezTo>
                    <a:pt x="137" y="0"/>
                    <a:pt x="137" y="0"/>
                    <a:pt x="137" y="1"/>
                  </a:cubicBezTo>
                  <a:cubicBezTo>
                    <a:pt x="136" y="3"/>
                    <a:pt x="127" y="5"/>
                    <a:pt x="125" y="7"/>
                  </a:cubicBezTo>
                  <a:cubicBezTo>
                    <a:pt x="122" y="8"/>
                    <a:pt x="120" y="10"/>
                    <a:pt x="117" y="11"/>
                  </a:cubicBezTo>
                  <a:cubicBezTo>
                    <a:pt x="114" y="12"/>
                    <a:pt x="110" y="10"/>
                    <a:pt x="107" y="12"/>
                  </a:cubicBezTo>
                  <a:cubicBezTo>
                    <a:pt x="101" y="15"/>
                    <a:pt x="103" y="17"/>
                    <a:pt x="101" y="23"/>
                  </a:cubicBezTo>
                  <a:cubicBezTo>
                    <a:pt x="96" y="38"/>
                    <a:pt x="82" y="35"/>
                    <a:pt x="72" y="43"/>
                  </a:cubicBezTo>
                  <a:cubicBezTo>
                    <a:pt x="64" y="50"/>
                    <a:pt x="61" y="63"/>
                    <a:pt x="53" y="69"/>
                  </a:cubicBezTo>
                  <a:cubicBezTo>
                    <a:pt x="49" y="72"/>
                    <a:pt x="46" y="75"/>
                    <a:pt x="39" y="73"/>
                  </a:cubicBezTo>
                  <a:cubicBezTo>
                    <a:pt x="36" y="73"/>
                    <a:pt x="35" y="71"/>
                    <a:pt x="32" y="70"/>
                  </a:cubicBezTo>
                  <a:cubicBezTo>
                    <a:pt x="29" y="70"/>
                    <a:pt x="26" y="73"/>
                    <a:pt x="24" y="73"/>
                  </a:cubicBezTo>
                  <a:cubicBezTo>
                    <a:pt x="21" y="72"/>
                    <a:pt x="17" y="70"/>
                    <a:pt x="12" y="69"/>
                  </a:cubicBezTo>
                  <a:cubicBezTo>
                    <a:pt x="8" y="69"/>
                    <a:pt x="4" y="69"/>
                    <a:pt x="0" y="68"/>
                  </a:cubicBezTo>
                  <a:cubicBezTo>
                    <a:pt x="6" y="82"/>
                    <a:pt x="16" y="95"/>
                    <a:pt x="23" y="106"/>
                  </a:cubicBezTo>
                  <a:cubicBezTo>
                    <a:pt x="30" y="117"/>
                    <a:pt x="35" y="121"/>
                    <a:pt x="45" y="128"/>
                  </a:cubicBezTo>
                  <a:cubicBezTo>
                    <a:pt x="52" y="132"/>
                    <a:pt x="62" y="143"/>
                    <a:pt x="69" y="143"/>
                  </a:cubicBezTo>
                  <a:cubicBezTo>
                    <a:pt x="70" y="153"/>
                    <a:pt x="69" y="161"/>
                    <a:pt x="75" y="169"/>
                  </a:cubicBezTo>
                  <a:cubicBezTo>
                    <a:pt x="81" y="177"/>
                    <a:pt x="94" y="176"/>
                    <a:pt x="101" y="180"/>
                  </a:cubicBezTo>
                  <a:cubicBezTo>
                    <a:pt x="111" y="185"/>
                    <a:pt x="111" y="190"/>
                    <a:pt x="123" y="192"/>
                  </a:cubicBezTo>
                  <a:cubicBezTo>
                    <a:pt x="133" y="194"/>
                    <a:pt x="145" y="192"/>
                    <a:pt x="154" y="195"/>
                  </a:cubicBezTo>
                  <a:cubicBezTo>
                    <a:pt x="156" y="196"/>
                    <a:pt x="159" y="197"/>
                    <a:pt x="161" y="199"/>
                  </a:cubicBezTo>
                  <a:cubicBezTo>
                    <a:pt x="167" y="193"/>
                    <a:pt x="176" y="186"/>
                    <a:pt x="180" y="182"/>
                  </a:cubicBezTo>
                  <a:cubicBezTo>
                    <a:pt x="184" y="179"/>
                    <a:pt x="190" y="173"/>
                    <a:pt x="193" y="17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9" name="Freeform 574"/>
            <p:cNvSpPr>
              <a:spLocks/>
            </p:cNvSpPr>
            <p:nvPr/>
          </p:nvSpPr>
          <p:spPr bwMode="auto">
            <a:xfrm>
              <a:off x="-8601075" y="9418638"/>
              <a:ext cx="1065213" cy="1728788"/>
            </a:xfrm>
            <a:custGeom>
              <a:avLst/>
              <a:gdLst>
                <a:gd name="T0" fmla="*/ 281 w 284"/>
                <a:gd name="T1" fmla="*/ 61 h 461"/>
                <a:gd name="T2" fmla="*/ 274 w 284"/>
                <a:gd name="T3" fmla="*/ 13 h 461"/>
                <a:gd name="T4" fmla="*/ 253 w 284"/>
                <a:gd name="T5" fmla="*/ 10 h 461"/>
                <a:gd name="T6" fmla="*/ 207 w 284"/>
                <a:gd name="T7" fmla="*/ 18 h 461"/>
                <a:gd name="T8" fmla="*/ 160 w 284"/>
                <a:gd name="T9" fmla="*/ 27 h 461"/>
                <a:gd name="T10" fmla="*/ 123 w 284"/>
                <a:gd name="T11" fmla="*/ 20 h 461"/>
                <a:gd name="T12" fmla="*/ 114 w 284"/>
                <a:gd name="T13" fmla="*/ 55 h 461"/>
                <a:gd name="T14" fmla="*/ 126 w 284"/>
                <a:gd name="T15" fmla="*/ 81 h 461"/>
                <a:gd name="T16" fmla="*/ 151 w 284"/>
                <a:gd name="T17" fmla="*/ 115 h 461"/>
                <a:gd name="T18" fmla="*/ 150 w 284"/>
                <a:gd name="T19" fmla="*/ 144 h 461"/>
                <a:gd name="T20" fmla="*/ 131 w 284"/>
                <a:gd name="T21" fmla="*/ 162 h 461"/>
                <a:gd name="T22" fmla="*/ 121 w 284"/>
                <a:gd name="T23" fmla="*/ 163 h 461"/>
                <a:gd name="T24" fmla="*/ 111 w 284"/>
                <a:gd name="T25" fmla="*/ 135 h 461"/>
                <a:gd name="T26" fmla="*/ 112 w 284"/>
                <a:gd name="T27" fmla="*/ 107 h 461"/>
                <a:gd name="T28" fmla="*/ 85 w 284"/>
                <a:gd name="T29" fmla="*/ 102 h 461"/>
                <a:gd name="T30" fmla="*/ 80 w 284"/>
                <a:gd name="T31" fmla="*/ 95 h 461"/>
                <a:gd name="T32" fmla="*/ 5 w 284"/>
                <a:gd name="T33" fmla="*/ 117 h 461"/>
                <a:gd name="T34" fmla="*/ 7 w 284"/>
                <a:gd name="T35" fmla="*/ 145 h 461"/>
                <a:gd name="T36" fmla="*/ 70 w 284"/>
                <a:gd name="T37" fmla="*/ 168 h 461"/>
                <a:gd name="T38" fmla="*/ 75 w 284"/>
                <a:gd name="T39" fmla="*/ 206 h 461"/>
                <a:gd name="T40" fmla="*/ 68 w 284"/>
                <a:gd name="T41" fmla="*/ 222 h 461"/>
                <a:gd name="T42" fmla="*/ 61 w 284"/>
                <a:gd name="T43" fmla="*/ 276 h 461"/>
                <a:gd name="T44" fmla="*/ 57 w 284"/>
                <a:gd name="T45" fmla="*/ 300 h 461"/>
                <a:gd name="T46" fmla="*/ 25 w 284"/>
                <a:gd name="T47" fmla="*/ 329 h 461"/>
                <a:gd name="T48" fmla="*/ 48 w 284"/>
                <a:gd name="T49" fmla="*/ 451 h 461"/>
                <a:gd name="T50" fmla="*/ 69 w 284"/>
                <a:gd name="T51" fmla="*/ 426 h 461"/>
                <a:gd name="T52" fmla="*/ 133 w 284"/>
                <a:gd name="T53" fmla="*/ 389 h 461"/>
                <a:gd name="T54" fmla="*/ 142 w 284"/>
                <a:gd name="T55" fmla="*/ 352 h 461"/>
                <a:gd name="T56" fmla="*/ 129 w 284"/>
                <a:gd name="T57" fmla="*/ 301 h 461"/>
                <a:gd name="T58" fmla="*/ 123 w 284"/>
                <a:gd name="T59" fmla="*/ 258 h 461"/>
                <a:gd name="T60" fmla="*/ 166 w 284"/>
                <a:gd name="T61" fmla="*/ 217 h 461"/>
                <a:gd name="T62" fmla="*/ 257 w 284"/>
                <a:gd name="T63" fmla="*/ 156 h 461"/>
                <a:gd name="T64" fmla="*/ 274 w 284"/>
                <a:gd name="T65" fmla="*/ 8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461">
                  <a:moveTo>
                    <a:pt x="274" y="83"/>
                  </a:moveTo>
                  <a:cubicBezTo>
                    <a:pt x="274" y="75"/>
                    <a:pt x="280" y="69"/>
                    <a:pt x="281" y="61"/>
                  </a:cubicBezTo>
                  <a:cubicBezTo>
                    <a:pt x="281" y="53"/>
                    <a:pt x="275" y="46"/>
                    <a:pt x="274" y="39"/>
                  </a:cubicBezTo>
                  <a:cubicBezTo>
                    <a:pt x="272" y="30"/>
                    <a:pt x="274" y="22"/>
                    <a:pt x="274" y="13"/>
                  </a:cubicBezTo>
                  <a:cubicBezTo>
                    <a:pt x="274" y="8"/>
                    <a:pt x="273" y="4"/>
                    <a:pt x="271" y="0"/>
                  </a:cubicBezTo>
                  <a:cubicBezTo>
                    <a:pt x="266" y="5"/>
                    <a:pt x="259" y="8"/>
                    <a:pt x="253" y="10"/>
                  </a:cubicBezTo>
                  <a:cubicBezTo>
                    <a:pt x="244" y="13"/>
                    <a:pt x="231" y="18"/>
                    <a:pt x="222" y="20"/>
                  </a:cubicBezTo>
                  <a:cubicBezTo>
                    <a:pt x="217" y="21"/>
                    <a:pt x="212" y="17"/>
                    <a:pt x="207" y="18"/>
                  </a:cubicBezTo>
                  <a:cubicBezTo>
                    <a:pt x="204" y="19"/>
                    <a:pt x="201" y="25"/>
                    <a:pt x="198" y="26"/>
                  </a:cubicBezTo>
                  <a:cubicBezTo>
                    <a:pt x="189" y="29"/>
                    <a:pt x="170" y="28"/>
                    <a:pt x="160" y="27"/>
                  </a:cubicBezTo>
                  <a:cubicBezTo>
                    <a:pt x="152" y="25"/>
                    <a:pt x="147" y="23"/>
                    <a:pt x="139" y="21"/>
                  </a:cubicBezTo>
                  <a:cubicBezTo>
                    <a:pt x="134" y="21"/>
                    <a:pt x="128" y="23"/>
                    <a:pt x="123" y="20"/>
                  </a:cubicBezTo>
                  <a:cubicBezTo>
                    <a:pt x="120" y="25"/>
                    <a:pt x="116" y="29"/>
                    <a:pt x="114" y="35"/>
                  </a:cubicBezTo>
                  <a:cubicBezTo>
                    <a:pt x="110" y="43"/>
                    <a:pt x="112" y="47"/>
                    <a:pt x="114" y="55"/>
                  </a:cubicBezTo>
                  <a:cubicBezTo>
                    <a:pt x="116" y="60"/>
                    <a:pt x="115" y="72"/>
                    <a:pt x="118" y="77"/>
                  </a:cubicBezTo>
                  <a:cubicBezTo>
                    <a:pt x="120" y="80"/>
                    <a:pt x="123" y="78"/>
                    <a:pt x="126" y="81"/>
                  </a:cubicBezTo>
                  <a:cubicBezTo>
                    <a:pt x="131" y="85"/>
                    <a:pt x="135" y="91"/>
                    <a:pt x="139" y="96"/>
                  </a:cubicBezTo>
                  <a:cubicBezTo>
                    <a:pt x="145" y="101"/>
                    <a:pt x="151" y="107"/>
                    <a:pt x="151" y="115"/>
                  </a:cubicBezTo>
                  <a:cubicBezTo>
                    <a:pt x="151" y="121"/>
                    <a:pt x="149" y="125"/>
                    <a:pt x="149" y="130"/>
                  </a:cubicBezTo>
                  <a:cubicBezTo>
                    <a:pt x="149" y="134"/>
                    <a:pt x="152" y="140"/>
                    <a:pt x="150" y="144"/>
                  </a:cubicBezTo>
                  <a:cubicBezTo>
                    <a:pt x="148" y="151"/>
                    <a:pt x="145" y="149"/>
                    <a:pt x="140" y="152"/>
                  </a:cubicBezTo>
                  <a:cubicBezTo>
                    <a:pt x="135" y="155"/>
                    <a:pt x="135" y="159"/>
                    <a:pt x="131" y="162"/>
                  </a:cubicBezTo>
                  <a:cubicBezTo>
                    <a:pt x="134" y="166"/>
                    <a:pt x="143" y="183"/>
                    <a:pt x="130" y="180"/>
                  </a:cubicBezTo>
                  <a:cubicBezTo>
                    <a:pt x="128" y="171"/>
                    <a:pt x="127" y="169"/>
                    <a:pt x="121" y="163"/>
                  </a:cubicBezTo>
                  <a:cubicBezTo>
                    <a:pt x="116" y="157"/>
                    <a:pt x="112" y="151"/>
                    <a:pt x="107" y="145"/>
                  </a:cubicBezTo>
                  <a:cubicBezTo>
                    <a:pt x="110" y="143"/>
                    <a:pt x="110" y="138"/>
                    <a:pt x="111" y="135"/>
                  </a:cubicBezTo>
                  <a:cubicBezTo>
                    <a:pt x="113" y="131"/>
                    <a:pt x="116" y="129"/>
                    <a:pt x="116" y="123"/>
                  </a:cubicBezTo>
                  <a:cubicBezTo>
                    <a:pt x="116" y="119"/>
                    <a:pt x="115" y="111"/>
                    <a:pt x="112" y="107"/>
                  </a:cubicBezTo>
                  <a:cubicBezTo>
                    <a:pt x="108" y="103"/>
                    <a:pt x="102" y="106"/>
                    <a:pt x="97" y="106"/>
                  </a:cubicBezTo>
                  <a:cubicBezTo>
                    <a:pt x="91" y="107"/>
                    <a:pt x="90" y="108"/>
                    <a:pt x="85" y="102"/>
                  </a:cubicBezTo>
                  <a:cubicBezTo>
                    <a:pt x="84" y="101"/>
                    <a:pt x="82" y="97"/>
                    <a:pt x="81" y="96"/>
                  </a:cubicBezTo>
                  <a:cubicBezTo>
                    <a:pt x="81" y="96"/>
                    <a:pt x="80" y="95"/>
                    <a:pt x="80" y="95"/>
                  </a:cubicBezTo>
                  <a:cubicBezTo>
                    <a:pt x="70" y="99"/>
                    <a:pt x="59" y="101"/>
                    <a:pt x="49" y="104"/>
                  </a:cubicBezTo>
                  <a:cubicBezTo>
                    <a:pt x="36" y="109"/>
                    <a:pt x="15" y="107"/>
                    <a:pt x="5" y="117"/>
                  </a:cubicBezTo>
                  <a:cubicBezTo>
                    <a:pt x="0" y="122"/>
                    <a:pt x="4" y="125"/>
                    <a:pt x="2" y="130"/>
                  </a:cubicBezTo>
                  <a:cubicBezTo>
                    <a:pt x="5" y="134"/>
                    <a:pt x="7" y="140"/>
                    <a:pt x="7" y="145"/>
                  </a:cubicBezTo>
                  <a:cubicBezTo>
                    <a:pt x="23" y="147"/>
                    <a:pt x="35" y="155"/>
                    <a:pt x="48" y="159"/>
                  </a:cubicBezTo>
                  <a:cubicBezTo>
                    <a:pt x="54" y="161"/>
                    <a:pt x="65" y="163"/>
                    <a:pt x="70" y="168"/>
                  </a:cubicBezTo>
                  <a:cubicBezTo>
                    <a:pt x="73" y="173"/>
                    <a:pt x="71" y="181"/>
                    <a:pt x="72" y="187"/>
                  </a:cubicBezTo>
                  <a:cubicBezTo>
                    <a:pt x="73" y="194"/>
                    <a:pt x="74" y="199"/>
                    <a:pt x="75" y="206"/>
                  </a:cubicBezTo>
                  <a:cubicBezTo>
                    <a:pt x="75" y="208"/>
                    <a:pt x="76" y="213"/>
                    <a:pt x="75" y="215"/>
                  </a:cubicBezTo>
                  <a:cubicBezTo>
                    <a:pt x="74" y="219"/>
                    <a:pt x="69" y="218"/>
                    <a:pt x="68" y="222"/>
                  </a:cubicBezTo>
                  <a:cubicBezTo>
                    <a:pt x="65" y="234"/>
                    <a:pt x="71" y="244"/>
                    <a:pt x="71" y="258"/>
                  </a:cubicBezTo>
                  <a:cubicBezTo>
                    <a:pt x="72" y="264"/>
                    <a:pt x="68" y="275"/>
                    <a:pt x="61" y="276"/>
                  </a:cubicBezTo>
                  <a:cubicBezTo>
                    <a:pt x="60" y="281"/>
                    <a:pt x="60" y="285"/>
                    <a:pt x="61" y="290"/>
                  </a:cubicBezTo>
                  <a:cubicBezTo>
                    <a:pt x="54" y="293"/>
                    <a:pt x="60" y="296"/>
                    <a:pt x="57" y="300"/>
                  </a:cubicBezTo>
                  <a:cubicBezTo>
                    <a:pt x="54" y="303"/>
                    <a:pt x="48" y="309"/>
                    <a:pt x="44" y="312"/>
                  </a:cubicBezTo>
                  <a:cubicBezTo>
                    <a:pt x="40" y="316"/>
                    <a:pt x="31" y="323"/>
                    <a:pt x="25" y="329"/>
                  </a:cubicBezTo>
                  <a:cubicBezTo>
                    <a:pt x="45" y="345"/>
                    <a:pt x="46" y="395"/>
                    <a:pt x="48" y="418"/>
                  </a:cubicBezTo>
                  <a:cubicBezTo>
                    <a:pt x="49" y="426"/>
                    <a:pt x="45" y="443"/>
                    <a:pt x="48" y="451"/>
                  </a:cubicBezTo>
                  <a:cubicBezTo>
                    <a:pt x="51" y="457"/>
                    <a:pt x="59" y="459"/>
                    <a:pt x="67" y="461"/>
                  </a:cubicBezTo>
                  <a:cubicBezTo>
                    <a:pt x="66" y="449"/>
                    <a:pt x="65" y="437"/>
                    <a:pt x="69" y="426"/>
                  </a:cubicBezTo>
                  <a:cubicBezTo>
                    <a:pt x="75" y="408"/>
                    <a:pt x="92" y="416"/>
                    <a:pt x="105" y="411"/>
                  </a:cubicBezTo>
                  <a:cubicBezTo>
                    <a:pt x="112" y="408"/>
                    <a:pt x="129" y="396"/>
                    <a:pt x="133" y="389"/>
                  </a:cubicBezTo>
                  <a:cubicBezTo>
                    <a:pt x="137" y="383"/>
                    <a:pt x="134" y="376"/>
                    <a:pt x="137" y="370"/>
                  </a:cubicBezTo>
                  <a:cubicBezTo>
                    <a:pt x="140" y="362"/>
                    <a:pt x="142" y="361"/>
                    <a:pt x="142" y="352"/>
                  </a:cubicBezTo>
                  <a:cubicBezTo>
                    <a:pt x="143" y="344"/>
                    <a:pt x="143" y="335"/>
                    <a:pt x="140" y="327"/>
                  </a:cubicBezTo>
                  <a:cubicBezTo>
                    <a:pt x="138" y="318"/>
                    <a:pt x="131" y="310"/>
                    <a:pt x="129" y="301"/>
                  </a:cubicBezTo>
                  <a:cubicBezTo>
                    <a:pt x="127" y="293"/>
                    <a:pt x="130" y="286"/>
                    <a:pt x="126" y="278"/>
                  </a:cubicBezTo>
                  <a:cubicBezTo>
                    <a:pt x="122" y="269"/>
                    <a:pt x="117" y="267"/>
                    <a:pt x="123" y="258"/>
                  </a:cubicBezTo>
                  <a:cubicBezTo>
                    <a:pt x="127" y="251"/>
                    <a:pt x="138" y="245"/>
                    <a:pt x="144" y="240"/>
                  </a:cubicBezTo>
                  <a:cubicBezTo>
                    <a:pt x="151" y="233"/>
                    <a:pt x="159" y="225"/>
                    <a:pt x="166" y="217"/>
                  </a:cubicBezTo>
                  <a:cubicBezTo>
                    <a:pt x="177" y="206"/>
                    <a:pt x="185" y="195"/>
                    <a:pt x="198" y="190"/>
                  </a:cubicBezTo>
                  <a:cubicBezTo>
                    <a:pt x="218" y="182"/>
                    <a:pt x="241" y="172"/>
                    <a:pt x="257" y="156"/>
                  </a:cubicBezTo>
                  <a:cubicBezTo>
                    <a:pt x="273" y="141"/>
                    <a:pt x="284" y="130"/>
                    <a:pt x="279" y="106"/>
                  </a:cubicBezTo>
                  <a:cubicBezTo>
                    <a:pt x="277" y="99"/>
                    <a:pt x="274" y="90"/>
                    <a:pt x="274" y="8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0" name="Freeform 575"/>
            <p:cNvSpPr>
              <a:spLocks/>
            </p:cNvSpPr>
            <p:nvPr/>
          </p:nvSpPr>
          <p:spPr bwMode="auto">
            <a:xfrm>
              <a:off x="-10748962" y="8107363"/>
              <a:ext cx="576263" cy="625475"/>
            </a:xfrm>
            <a:custGeom>
              <a:avLst/>
              <a:gdLst>
                <a:gd name="T0" fmla="*/ 137 w 154"/>
                <a:gd name="T1" fmla="*/ 68 h 167"/>
                <a:gd name="T2" fmla="*/ 153 w 154"/>
                <a:gd name="T3" fmla="*/ 38 h 167"/>
                <a:gd name="T4" fmla="*/ 125 w 154"/>
                <a:gd name="T5" fmla="*/ 29 h 167"/>
                <a:gd name="T6" fmla="*/ 122 w 154"/>
                <a:gd name="T7" fmla="*/ 7 h 167"/>
                <a:gd name="T8" fmla="*/ 71 w 154"/>
                <a:gd name="T9" fmla="*/ 4 h 167"/>
                <a:gd name="T10" fmla="*/ 61 w 154"/>
                <a:gd name="T11" fmla="*/ 36 h 167"/>
                <a:gd name="T12" fmla="*/ 22 w 154"/>
                <a:gd name="T13" fmla="*/ 36 h 167"/>
                <a:gd name="T14" fmla="*/ 16 w 154"/>
                <a:gd name="T15" fmla="*/ 56 h 167"/>
                <a:gd name="T16" fmla="*/ 11 w 154"/>
                <a:gd name="T17" fmla="*/ 77 h 167"/>
                <a:gd name="T18" fmla="*/ 6 w 154"/>
                <a:gd name="T19" fmla="*/ 94 h 167"/>
                <a:gd name="T20" fmla="*/ 46 w 154"/>
                <a:gd name="T21" fmla="*/ 152 h 167"/>
                <a:gd name="T22" fmla="*/ 61 w 154"/>
                <a:gd name="T23" fmla="*/ 166 h 167"/>
                <a:gd name="T24" fmla="*/ 72 w 154"/>
                <a:gd name="T25" fmla="*/ 159 h 167"/>
                <a:gd name="T26" fmla="*/ 83 w 154"/>
                <a:gd name="T27" fmla="*/ 163 h 167"/>
                <a:gd name="T28" fmla="*/ 83 w 154"/>
                <a:gd name="T29" fmla="*/ 154 h 167"/>
                <a:gd name="T30" fmla="*/ 74 w 154"/>
                <a:gd name="T31" fmla="*/ 132 h 167"/>
                <a:gd name="T32" fmla="*/ 98 w 154"/>
                <a:gd name="T33" fmla="*/ 126 h 167"/>
                <a:gd name="T34" fmla="*/ 99 w 154"/>
                <a:gd name="T35" fmla="*/ 116 h 167"/>
                <a:gd name="T36" fmla="*/ 122 w 154"/>
                <a:gd name="T37" fmla="*/ 126 h 167"/>
                <a:gd name="T38" fmla="*/ 135 w 154"/>
                <a:gd name="T39" fmla="*/ 122 h 167"/>
                <a:gd name="T40" fmla="*/ 144 w 154"/>
                <a:gd name="T41" fmla="*/ 132 h 167"/>
                <a:gd name="T42" fmla="*/ 151 w 154"/>
                <a:gd name="T43" fmla="*/ 98 h 167"/>
                <a:gd name="T44" fmla="*/ 151 w 154"/>
                <a:gd name="T45" fmla="*/ 81 h 167"/>
                <a:gd name="T46" fmla="*/ 137 w 154"/>
                <a:gd name="T47" fmla="*/ 6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67">
                  <a:moveTo>
                    <a:pt x="137" y="68"/>
                  </a:moveTo>
                  <a:cubicBezTo>
                    <a:pt x="130" y="51"/>
                    <a:pt x="154" y="52"/>
                    <a:pt x="153" y="38"/>
                  </a:cubicBezTo>
                  <a:cubicBezTo>
                    <a:pt x="151" y="19"/>
                    <a:pt x="135" y="32"/>
                    <a:pt x="125" y="29"/>
                  </a:cubicBezTo>
                  <a:cubicBezTo>
                    <a:pt x="114" y="25"/>
                    <a:pt x="116" y="15"/>
                    <a:pt x="122" y="7"/>
                  </a:cubicBezTo>
                  <a:cubicBezTo>
                    <a:pt x="108" y="5"/>
                    <a:pt x="81" y="0"/>
                    <a:pt x="71" y="4"/>
                  </a:cubicBezTo>
                  <a:cubicBezTo>
                    <a:pt x="69" y="18"/>
                    <a:pt x="78" y="33"/>
                    <a:pt x="61" y="36"/>
                  </a:cubicBezTo>
                  <a:cubicBezTo>
                    <a:pt x="51" y="39"/>
                    <a:pt x="34" y="38"/>
                    <a:pt x="22" y="36"/>
                  </a:cubicBezTo>
                  <a:cubicBezTo>
                    <a:pt x="20" y="43"/>
                    <a:pt x="18" y="50"/>
                    <a:pt x="16" y="56"/>
                  </a:cubicBezTo>
                  <a:cubicBezTo>
                    <a:pt x="14" y="63"/>
                    <a:pt x="15" y="71"/>
                    <a:pt x="11" y="77"/>
                  </a:cubicBezTo>
                  <a:cubicBezTo>
                    <a:pt x="4" y="88"/>
                    <a:pt x="0" y="82"/>
                    <a:pt x="6" y="94"/>
                  </a:cubicBezTo>
                  <a:cubicBezTo>
                    <a:pt x="15" y="116"/>
                    <a:pt x="29" y="136"/>
                    <a:pt x="46" y="152"/>
                  </a:cubicBezTo>
                  <a:cubicBezTo>
                    <a:pt x="51" y="157"/>
                    <a:pt x="56" y="161"/>
                    <a:pt x="61" y="166"/>
                  </a:cubicBezTo>
                  <a:cubicBezTo>
                    <a:pt x="65" y="163"/>
                    <a:pt x="68" y="160"/>
                    <a:pt x="72" y="159"/>
                  </a:cubicBezTo>
                  <a:cubicBezTo>
                    <a:pt x="77" y="158"/>
                    <a:pt x="75" y="167"/>
                    <a:pt x="83" y="163"/>
                  </a:cubicBezTo>
                  <a:cubicBezTo>
                    <a:pt x="90" y="159"/>
                    <a:pt x="84" y="157"/>
                    <a:pt x="83" y="154"/>
                  </a:cubicBezTo>
                  <a:cubicBezTo>
                    <a:pt x="81" y="146"/>
                    <a:pt x="69" y="139"/>
                    <a:pt x="74" y="132"/>
                  </a:cubicBezTo>
                  <a:cubicBezTo>
                    <a:pt x="78" y="126"/>
                    <a:pt x="91" y="129"/>
                    <a:pt x="98" y="126"/>
                  </a:cubicBezTo>
                  <a:cubicBezTo>
                    <a:pt x="97" y="123"/>
                    <a:pt x="99" y="119"/>
                    <a:pt x="99" y="116"/>
                  </a:cubicBezTo>
                  <a:cubicBezTo>
                    <a:pt x="111" y="115"/>
                    <a:pt x="108" y="128"/>
                    <a:pt x="122" y="126"/>
                  </a:cubicBezTo>
                  <a:cubicBezTo>
                    <a:pt x="126" y="125"/>
                    <a:pt x="131" y="121"/>
                    <a:pt x="135" y="122"/>
                  </a:cubicBezTo>
                  <a:cubicBezTo>
                    <a:pt x="140" y="124"/>
                    <a:pt x="138" y="131"/>
                    <a:pt x="144" y="132"/>
                  </a:cubicBezTo>
                  <a:cubicBezTo>
                    <a:pt x="150" y="120"/>
                    <a:pt x="151" y="113"/>
                    <a:pt x="151" y="98"/>
                  </a:cubicBezTo>
                  <a:cubicBezTo>
                    <a:pt x="151" y="92"/>
                    <a:pt x="153" y="86"/>
                    <a:pt x="151" y="81"/>
                  </a:cubicBezTo>
                  <a:cubicBezTo>
                    <a:pt x="147" y="75"/>
                    <a:pt x="140" y="74"/>
                    <a:pt x="137" y="6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1" name="Freeform 576"/>
            <p:cNvSpPr>
              <a:spLocks/>
            </p:cNvSpPr>
            <p:nvPr/>
          </p:nvSpPr>
          <p:spPr bwMode="auto">
            <a:xfrm>
              <a:off x="-10666412" y="8121651"/>
              <a:ext cx="209550" cy="131763"/>
            </a:xfrm>
            <a:custGeom>
              <a:avLst/>
              <a:gdLst>
                <a:gd name="T0" fmla="*/ 39 w 56"/>
                <a:gd name="T1" fmla="*/ 32 h 35"/>
                <a:gd name="T2" fmla="*/ 49 w 56"/>
                <a:gd name="T3" fmla="*/ 0 h 35"/>
                <a:gd name="T4" fmla="*/ 46 w 56"/>
                <a:gd name="T5" fmla="*/ 5 h 35"/>
                <a:gd name="T6" fmla="*/ 4 w 56"/>
                <a:gd name="T7" fmla="*/ 0 h 35"/>
                <a:gd name="T8" fmla="*/ 0 w 56"/>
                <a:gd name="T9" fmla="*/ 32 h 35"/>
                <a:gd name="T10" fmla="*/ 39 w 56"/>
                <a:gd name="T11" fmla="*/ 32 h 35"/>
              </a:gdLst>
              <a:ahLst/>
              <a:cxnLst>
                <a:cxn ang="0">
                  <a:pos x="T0" y="T1"/>
                </a:cxn>
                <a:cxn ang="0">
                  <a:pos x="T2" y="T3"/>
                </a:cxn>
                <a:cxn ang="0">
                  <a:pos x="T4" y="T5"/>
                </a:cxn>
                <a:cxn ang="0">
                  <a:pos x="T6" y="T7"/>
                </a:cxn>
                <a:cxn ang="0">
                  <a:pos x="T8" y="T9"/>
                </a:cxn>
                <a:cxn ang="0">
                  <a:pos x="T10" y="T11"/>
                </a:cxn>
              </a:cxnLst>
              <a:rect l="0" t="0" r="r" b="b"/>
              <a:pathLst>
                <a:path w="56" h="35">
                  <a:moveTo>
                    <a:pt x="39" y="32"/>
                  </a:moveTo>
                  <a:cubicBezTo>
                    <a:pt x="56" y="29"/>
                    <a:pt x="47" y="14"/>
                    <a:pt x="49" y="0"/>
                  </a:cubicBezTo>
                  <a:cubicBezTo>
                    <a:pt x="47" y="1"/>
                    <a:pt x="46" y="3"/>
                    <a:pt x="46" y="5"/>
                  </a:cubicBezTo>
                  <a:cubicBezTo>
                    <a:pt x="32" y="7"/>
                    <a:pt x="18" y="2"/>
                    <a:pt x="4" y="0"/>
                  </a:cubicBezTo>
                  <a:cubicBezTo>
                    <a:pt x="3" y="11"/>
                    <a:pt x="2" y="22"/>
                    <a:pt x="0" y="32"/>
                  </a:cubicBezTo>
                  <a:cubicBezTo>
                    <a:pt x="12" y="34"/>
                    <a:pt x="29" y="35"/>
                    <a:pt x="39" y="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2" name="Freeform 577"/>
            <p:cNvSpPr>
              <a:spLocks/>
            </p:cNvSpPr>
            <p:nvPr/>
          </p:nvSpPr>
          <p:spPr bwMode="auto">
            <a:xfrm>
              <a:off x="-10520362" y="7956551"/>
              <a:ext cx="754063" cy="889000"/>
            </a:xfrm>
            <a:custGeom>
              <a:avLst/>
              <a:gdLst>
                <a:gd name="T0" fmla="*/ 96 w 201"/>
                <a:gd name="T1" fmla="*/ 222 h 237"/>
                <a:gd name="T2" fmla="*/ 114 w 201"/>
                <a:gd name="T3" fmla="*/ 218 h 237"/>
                <a:gd name="T4" fmla="*/ 133 w 201"/>
                <a:gd name="T5" fmla="*/ 205 h 237"/>
                <a:gd name="T6" fmla="*/ 143 w 201"/>
                <a:gd name="T7" fmla="*/ 159 h 237"/>
                <a:gd name="T8" fmla="*/ 171 w 201"/>
                <a:gd name="T9" fmla="*/ 127 h 237"/>
                <a:gd name="T10" fmla="*/ 179 w 201"/>
                <a:gd name="T11" fmla="*/ 107 h 237"/>
                <a:gd name="T12" fmla="*/ 186 w 201"/>
                <a:gd name="T13" fmla="*/ 86 h 237"/>
                <a:gd name="T14" fmla="*/ 196 w 201"/>
                <a:gd name="T15" fmla="*/ 34 h 237"/>
                <a:gd name="T16" fmla="*/ 201 w 201"/>
                <a:gd name="T17" fmla="*/ 10 h 237"/>
                <a:gd name="T18" fmla="*/ 155 w 201"/>
                <a:gd name="T19" fmla="*/ 7 h 237"/>
                <a:gd name="T20" fmla="*/ 137 w 201"/>
                <a:gd name="T21" fmla="*/ 43 h 237"/>
                <a:gd name="T22" fmla="*/ 137 w 201"/>
                <a:gd name="T23" fmla="*/ 57 h 237"/>
                <a:gd name="T24" fmla="*/ 69 w 201"/>
                <a:gd name="T25" fmla="*/ 49 h 237"/>
                <a:gd name="T26" fmla="*/ 61 w 201"/>
                <a:gd name="T27" fmla="*/ 47 h 237"/>
                <a:gd name="T28" fmla="*/ 64 w 201"/>
                <a:gd name="T29" fmla="*/ 69 h 237"/>
                <a:gd name="T30" fmla="*/ 92 w 201"/>
                <a:gd name="T31" fmla="*/ 78 h 237"/>
                <a:gd name="T32" fmla="*/ 76 w 201"/>
                <a:gd name="T33" fmla="*/ 108 h 237"/>
                <a:gd name="T34" fmla="*/ 90 w 201"/>
                <a:gd name="T35" fmla="*/ 121 h 237"/>
                <a:gd name="T36" fmla="*/ 90 w 201"/>
                <a:gd name="T37" fmla="*/ 138 h 237"/>
                <a:gd name="T38" fmla="*/ 83 w 201"/>
                <a:gd name="T39" fmla="*/ 172 h 237"/>
                <a:gd name="T40" fmla="*/ 74 w 201"/>
                <a:gd name="T41" fmla="*/ 162 h 237"/>
                <a:gd name="T42" fmla="*/ 61 w 201"/>
                <a:gd name="T43" fmla="*/ 166 h 237"/>
                <a:gd name="T44" fmla="*/ 38 w 201"/>
                <a:gd name="T45" fmla="*/ 156 h 237"/>
                <a:gd name="T46" fmla="*/ 37 w 201"/>
                <a:gd name="T47" fmla="*/ 166 h 237"/>
                <a:gd name="T48" fmla="*/ 13 w 201"/>
                <a:gd name="T49" fmla="*/ 172 h 237"/>
                <a:gd name="T50" fmla="*/ 22 w 201"/>
                <a:gd name="T51" fmla="*/ 194 h 237"/>
                <a:gd name="T52" fmla="*/ 22 w 201"/>
                <a:gd name="T53" fmla="*/ 203 h 237"/>
                <a:gd name="T54" fmla="*/ 11 w 201"/>
                <a:gd name="T55" fmla="*/ 199 h 237"/>
                <a:gd name="T56" fmla="*/ 0 w 201"/>
                <a:gd name="T57" fmla="*/ 206 h 237"/>
                <a:gd name="T58" fmla="*/ 26 w 201"/>
                <a:gd name="T59" fmla="*/ 237 h 237"/>
                <a:gd name="T60" fmla="*/ 56 w 201"/>
                <a:gd name="T61" fmla="*/ 224 h 237"/>
                <a:gd name="T62" fmla="*/ 96 w 201"/>
                <a:gd name="T63" fmla="*/ 22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237">
                  <a:moveTo>
                    <a:pt x="96" y="222"/>
                  </a:moveTo>
                  <a:cubicBezTo>
                    <a:pt x="109" y="225"/>
                    <a:pt x="103" y="228"/>
                    <a:pt x="114" y="218"/>
                  </a:cubicBezTo>
                  <a:cubicBezTo>
                    <a:pt x="120" y="213"/>
                    <a:pt x="127" y="211"/>
                    <a:pt x="133" y="205"/>
                  </a:cubicBezTo>
                  <a:cubicBezTo>
                    <a:pt x="148" y="191"/>
                    <a:pt x="134" y="175"/>
                    <a:pt x="143" y="159"/>
                  </a:cubicBezTo>
                  <a:cubicBezTo>
                    <a:pt x="150" y="145"/>
                    <a:pt x="161" y="138"/>
                    <a:pt x="171" y="127"/>
                  </a:cubicBezTo>
                  <a:cubicBezTo>
                    <a:pt x="176" y="120"/>
                    <a:pt x="176" y="114"/>
                    <a:pt x="179" y="107"/>
                  </a:cubicBezTo>
                  <a:cubicBezTo>
                    <a:pt x="181" y="100"/>
                    <a:pt x="185" y="93"/>
                    <a:pt x="186" y="86"/>
                  </a:cubicBezTo>
                  <a:cubicBezTo>
                    <a:pt x="189" y="68"/>
                    <a:pt x="192" y="52"/>
                    <a:pt x="196" y="34"/>
                  </a:cubicBezTo>
                  <a:cubicBezTo>
                    <a:pt x="198" y="26"/>
                    <a:pt x="201" y="18"/>
                    <a:pt x="201" y="10"/>
                  </a:cubicBezTo>
                  <a:cubicBezTo>
                    <a:pt x="189" y="10"/>
                    <a:pt x="165" y="0"/>
                    <a:pt x="155" y="7"/>
                  </a:cubicBezTo>
                  <a:cubicBezTo>
                    <a:pt x="143" y="16"/>
                    <a:pt x="153" y="37"/>
                    <a:pt x="137" y="43"/>
                  </a:cubicBezTo>
                  <a:cubicBezTo>
                    <a:pt x="136" y="48"/>
                    <a:pt x="136" y="53"/>
                    <a:pt x="137" y="57"/>
                  </a:cubicBezTo>
                  <a:cubicBezTo>
                    <a:pt x="116" y="49"/>
                    <a:pt x="93" y="52"/>
                    <a:pt x="69" y="49"/>
                  </a:cubicBezTo>
                  <a:cubicBezTo>
                    <a:pt x="68" y="48"/>
                    <a:pt x="65" y="48"/>
                    <a:pt x="61" y="47"/>
                  </a:cubicBezTo>
                  <a:cubicBezTo>
                    <a:pt x="55" y="55"/>
                    <a:pt x="53" y="65"/>
                    <a:pt x="64" y="69"/>
                  </a:cubicBezTo>
                  <a:cubicBezTo>
                    <a:pt x="74" y="72"/>
                    <a:pt x="90" y="59"/>
                    <a:pt x="92" y="78"/>
                  </a:cubicBezTo>
                  <a:cubicBezTo>
                    <a:pt x="93" y="92"/>
                    <a:pt x="69" y="91"/>
                    <a:pt x="76" y="108"/>
                  </a:cubicBezTo>
                  <a:cubicBezTo>
                    <a:pt x="79" y="114"/>
                    <a:pt x="86" y="115"/>
                    <a:pt x="90" y="121"/>
                  </a:cubicBezTo>
                  <a:cubicBezTo>
                    <a:pt x="92" y="126"/>
                    <a:pt x="90" y="132"/>
                    <a:pt x="90" y="138"/>
                  </a:cubicBezTo>
                  <a:cubicBezTo>
                    <a:pt x="90" y="153"/>
                    <a:pt x="89" y="160"/>
                    <a:pt x="83" y="172"/>
                  </a:cubicBezTo>
                  <a:cubicBezTo>
                    <a:pt x="77" y="171"/>
                    <a:pt x="79" y="164"/>
                    <a:pt x="74" y="162"/>
                  </a:cubicBezTo>
                  <a:cubicBezTo>
                    <a:pt x="70" y="161"/>
                    <a:pt x="65" y="165"/>
                    <a:pt x="61" y="166"/>
                  </a:cubicBezTo>
                  <a:cubicBezTo>
                    <a:pt x="47" y="168"/>
                    <a:pt x="50" y="155"/>
                    <a:pt x="38" y="156"/>
                  </a:cubicBezTo>
                  <a:cubicBezTo>
                    <a:pt x="38" y="159"/>
                    <a:pt x="36" y="163"/>
                    <a:pt x="37" y="166"/>
                  </a:cubicBezTo>
                  <a:cubicBezTo>
                    <a:pt x="30" y="169"/>
                    <a:pt x="17" y="166"/>
                    <a:pt x="13" y="172"/>
                  </a:cubicBezTo>
                  <a:cubicBezTo>
                    <a:pt x="8" y="179"/>
                    <a:pt x="20" y="186"/>
                    <a:pt x="22" y="194"/>
                  </a:cubicBezTo>
                  <a:cubicBezTo>
                    <a:pt x="23" y="197"/>
                    <a:pt x="29" y="199"/>
                    <a:pt x="22" y="203"/>
                  </a:cubicBezTo>
                  <a:cubicBezTo>
                    <a:pt x="14" y="207"/>
                    <a:pt x="16" y="198"/>
                    <a:pt x="11" y="199"/>
                  </a:cubicBezTo>
                  <a:cubicBezTo>
                    <a:pt x="7" y="200"/>
                    <a:pt x="4" y="203"/>
                    <a:pt x="0" y="206"/>
                  </a:cubicBezTo>
                  <a:cubicBezTo>
                    <a:pt x="11" y="215"/>
                    <a:pt x="20" y="225"/>
                    <a:pt x="26" y="237"/>
                  </a:cubicBezTo>
                  <a:cubicBezTo>
                    <a:pt x="35" y="231"/>
                    <a:pt x="43" y="224"/>
                    <a:pt x="56" y="224"/>
                  </a:cubicBezTo>
                  <a:cubicBezTo>
                    <a:pt x="68" y="223"/>
                    <a:pt x="86" y="220"/>
                    <a:pt x="96" y="22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3" name="Freeform 578"/>
            <p:cNvSpPr>
              <a:spLocks/>
            </p:cNvSpPr>
            <p:nvPr/>
          </p:nvSpPr>
          <p:spPr bwMode="auto">
            <a:xfrm>
              <a:off x="-10423525" y="7807326"/>
              <a:ext cx="1943100" cy="1897063"/>
            </a:xfrm>
            <a:custGeom>
              <a:avLst/>
              <a:gdLst>
                <a:gd name="T0" fmla="*/ 503 w 518"/>
                <a:gd name="T1" fmla="*/ 66 h 506"/>
                <a:gd name="T2" fmla="*/ 497 w 518"/>
                <a:gd name="T3" fmla="*/ 44 h 506"/>
                <a:gd name="T4" fmla="*/ 460 w 518"/>
                <a:gd name="T5" fmla="*/ 24 h 506"/>
                <a:gd name="T6" fmla="*/ 440 w 518"/>
                <a:gd name="T7" fmla="*/ 30 h 506"/>
                <a:gd name="T8" fmla="*/ 380 w 518"/>
                <a:gd name="T9" fmla="*/ 6 h 506"/>
                <a:gd name="T10" fmla="*/ 348 w 518"/>
                <a:gd name="T11" fmla="*/ 14 h 506"/>
                <a:gd name="T12" fmla="*/ 311 w 518"/>
                <a:gd name="T13" fmla="*/ 17 h 506"/>
                <a:gd name="T14" fmla="*/ 250 w 518"/>
                <a:gd name="T15" fmla="*/ 28 h 506"/>
                <a:gd name="T16" fmla="*/ 207 w 518"/>
                <a:gd name="T17" fmla="*/ 8 h 506"/>
                <a:gd name="T18" fmla="*/ 175 w 518"/>
                <a:gd name="T19" fmla="*/ 50 h 506"/>
                <a:gd name="T20" fmla="*/ 170 w 518"/>
                <a:gd name="T21" fmla="*/ 74 h 506"/>
                <a:gd name="T22" fmla="*/ 153 w 518"/>
                <a:gd name="T23" fmla="*/ 147 h 506"/>
                <a:gd name="T24" fmla="*/ 117 w 518"/>
                <a:gd name="T25" fmla="*/ 199 h 506"/>
                <a:gd name="T26" fmla="*/ 88 w 518"/>
                <a:gd name="T27" fmla="*/ 258 h 506"/>
                <a:gd name="T28" fmla="*/ 30 w 518"/>
                <a:gd name="T29" fmla="*/ 264 h 506"/>
                <a:gd name="T30" fmla="*/ 1 w 518"/>
                <a:gd name="T31" fmla="*/ 280 h 506"/>
                <a:gd name="T32" fmla="*/ 22 w 518"/>
                <a:gd name="T33" fmla="*/ 304 h 506"/>
                <a:gd name="T34" fmla="*/ 102 w 518"/>
                <a:gd name="T35" fmla="*/ 304 h 506"/>
                <a:gd name="T36" fmla="*/ 156 w 518"/>
                <a:gd name="T37" fmla="*/ 361 h 506"/>
                <a:gd name="T38" fmla="*/ 198 w 518"/>
                <a:gd name="T39" fmla="*/ 359 h 506"/>
                <a:gd name="T40" fmla="*/ 229 w 518"/>
                <a:gd name="T41" fmla="*/ 335 h 506"/>
                <a:gd name="T42" fmla="*/ 255 w 518"/>
                <a:gd name="T43" fmla="*/ 340 h 506"/>
                <a:gd name="T44" fmla="*/ 268 w 518"/>
                <a:gd name="T45" fmla="*/ 375 h 506"/>
                <a:gd name="T46" fmla="*/ 272 w 518"/>
                <a:gd name="T47" fmla="*/ 413 h 506"/>
                <a:gd name="T48" fmla="*/ 287 w 518"/>
                <a:gd name="T49" fmla="*/ 441 h 506"/>
                <a:gd name="T50" fmla="*/ 318 w 518"/>
                <a:gd name="T51" fmla="*/ 440 h 506"/>
                <a:gd name="T52" fmla="*/ 355 w 518"/>
                <a:gd name="T53" fmla="*/ 447 h 506"/>
                <a:gd name="T54" fmla="*/ 419 w 518"/>
                <a:gd name="T55" fmla="*/ 474 h 506"/>
                <a:gd name="T56" fmla="*/ 454 w 518"/>
                <a:gd name="T57" fmla="*/ 503 h 506"/>
                <a:gd name="T58" fmla="*/ 476 w 518"/>
                <a:gd name="T59" fmla="*/ 472 h 506"/>
                <a:gd name="T60" fmla="*/ 437 w 518"/>
                <a:gd name="T61" fmla="*/ 459 h 506"/>
                <a:gd name="T62" fmla="*/ 442 w 518"/>
                <a:gd name="T63" fmla="*/ 402 h 506"/>
                <a:gd name="T64" fmla="*/ 461 w 518"/>
                <a:gd name="T65" fmla="*/ 370 h 506"/>
                <a:gd name="T66" fmla="*/ 500 w 518"/>
                <a:gd name="T67" fmla="*/ 365 h 506"/>
                <a:gd name="T68" fmla="*/ 485 w 518"/>
                <a:gd name="T69" fmla="*/ 335 h 506"/>
                <a:gd name="T70" fmla="*/ 469 w 518"/>
                <a:gd name="T71" fmla="*/ 304 h 506"/>
                <a:gd name="T72" fmla="*/ 461 w 518"/>
                <a:gd name="T73" fmla="*/ 278 h 506"/>
                <a:gd name="T74" fmla="*/ 459 w 518"/>
                <a:gd name="T75" fmla="*/ 243 h 506"/>
                <a:gd name="T76" fmla="*/ 451 w 518"/>
                <a:gd name="T77" fmla="*/ 207 h 506"/>
                <a:gd name="T78" fmla="*/ 459 w 518"/>
                <a:gd name="T79" fmla="*/ 190 h 506"/>
                <a:gd name="T80" fmla="*/ 474 w 518"/>
                <a:gd name="T81" fmla="*/ 143 h 506"/>
                <a:gd name="T82" fmla="*/ 508 w 518"/>
                <a:gd name="T83" fmla="*/ 10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506">
                  <a:moveTo>
                    <a:pt x="506" y="84"/>
                  </a:moveTo>
                  <a:cubicBezTo>
                    <a:pt x="496" y="76"/>
                    <a:pt x="501" y="76"/>
                    <a:pt x="503" y="66"/>
                  </a:cubicBezTo>
                  <a:cubicBezTo>
                    <a:pt x="503" y="67"/>
                    <a:pt x="502" y="58"/>
                    <a:pt x="502" y="57"/>
                  </a:cubicBezTo>
                  <a:cubicBezTo>
                    <a:pt x="502" y="49"/>
                    <a:pt x="505" y="50"/>
                    <a:pt x="497" y="44"/>
                  </a:cubicBezTo>
                  <a:cubicBezTo>
                    <a:pt x="491" y="40"/>
                    <a:pt x="485" y="36"/>
                    <a:pt x="479" y="32"/>
                  </a:cubicBezTo>
                  <a:cubicBezTo>
                    <a:pt x="470" y="25"/>
                    <a:pt x="471" y="24"/>
                    <a:pt x="460" y="24"/>
                  </a:cubicBezTo>
                  <a:cubicBezTo>
                    <a:pt x="456" y="24"/>
                    <a:pt x="451" y="23"/>
                    <a:pt x="448" y="24"/>
                  </a:cubicBezTo>
                  <a:cubicBezTo>
                    <a:pt x="444" y="25"/>
                    <a:pt x="444" y="29"/>
                    <a:pt x="440" y="30"/>
                  </a:cubicBezTo>
                  <a:cubicBezTo>
                    <a:pt x="431" y="30"/>
                    <a:pt x="411" y="13"/>
                    <a:pt x="406" y="4"/>
                  </a:cubicBezTo>
                  <a:cubicBezTo>
                    <a:pt x="398" y="6"/>
                    <a:pt x="390" y="8"/>
                    <a:pt x="380" y="6"/>
                  </a:cubicBezTo>
                  <a:cubicBezTo>
                    <a:pt x="375" y="5"/>
                    <a:pt x="367" y="0"/>
                    <a:pt x="361" y="2"/>
                  </a:cubicBezTo>
                  <a:cubicBezTo>
                    <a:pt x="356" y="4"/>
                    <a:pt x="356" y="13"/>
                    <a:pt x="348" y="14"/>
                  </a:cubicBezTo>
                  <a:cubicBezTo>
                    <a:pt x="340" y="16"/>
                    <a:pt x="337" y="12"/>
                    <a:pt x="328" y="14"/>
                  </a:cubicBezTo>
                  <a:cubicBezTo>
                    <a:pt x="322" y="16"/>
                    <a:pt x="318" y="18"/>
                    <a:pt x="311" y="17"/>
                  </a:cubicBezTo>
                  <a:cubicBezTo>
                    <a:pt x="289" y="16"/>
                    <a:pt x="294" y="19"/>
                    <a:pt x="282" y="34"/>
                  </a:cubicBezTo>
                  <a:cubicBezTo>
                    <a:pt x="272" y="31"/>
                    <a:pt x="260" y="30"/>
                    <a:pt x="250" y="28"/>
                  </a:cubicBezTo>
                  <a:cubicBezTo>
                    <a:pt x="241" y="26"/>
                    <a:pt x="232" y="23"/>
                    <a:pt x="225" y="19"/>
                  </a:cubicBezTo>
                  <a:cubicBezTo>
                    <a:pt x="219" y="16"/>
                    <a:pt x="213" y="9"/>
                    <a:pt x="207" y="8"/>
                  </a:cubicBezTo>
                  <a:cubicBezTo>
                    <a:pt x="193" y="6"/>
                    <a:pt x="181" y="22"/>
                    <a:pt x="178" y="34"/>
                  </a:cubicBezTo>
                  <a:cubicBezTo>
                    <a:pt x="176" y="40"/>
                    <a:pt x="179" y="44"/>
                    <a:pt x="175" y="50"/>
                  </a:cubicBezTo>
                  <a:cubicBezTo>
                    <a:pt x="175" y="50"/>
                    <a:pt x="175" y="50"/>
                    <a:pt x="175" y="50"/>
                  </a:cubicBezTo>
                  <a:cubicBezTo>
                    <a:pt x="175" y="58"/>
                    <a:pt x="172" y="66"/>
                    <a:pt x="170" y="74"/>
                  </a:cubicBezTo>
                  <a:cubicBezTo>
                    <a:pt x="166" y="92"/>
                    <a:pt x="163" y="108"/>
                    <a:pt x="160" y="126"/>
                  </a:cubicBezTo>
                  <a:cubicBezTo>
                    <a:pt x="159" y="133"/>
                    <a:pt x="155" y="140"/>
                    <a:pt x="153" y="147"/>
                  </a:cubicBezTo>
                  <a:cubicBezTo>
                    <a:pt x="150" y="154"/>
                    <a:pt x="150" y="160"/>
                    <a:pt x="145" y="167"/>
                  </a:cubicBezTo>
                  <a:cubicBezTo>
                    <a:pt x="135" y="178"/>
                    <a:pt x="124" y="185"/>
                    <a:pt x="117" y="199"/>
                  </a:cubicBezTo>
                  <a:cubicBezTo>
                    <a:pt x="108" y="215"/>
                    <a:pt x="122" y="231"/>
                    <a:pt x="107" y="245"/>
                  </a:cubicBezTo>
                  <a:cubicBezTo>
                    <a:pt x="101" y="251"/>
                    <a:pt x="94" y="253"/>
                    <a:pt x="88" y="258"/>
                  </a:cubicBezTo>
                  <a:cubicBezTo>
                    <a:pt x="77" y="268"/>
                    <a:pt x="83" y="265"/>
                    <a:pt x="70" y="262"/>
                  </a:cubicBezTo>
                  <a:cubicBezTo>
                    <a:pt x="60" y="260"/>
                    <a:pt x="42" y="263"/>
                    <a:pt x="30" y="264"/>
                  </a:cubicBezTo>
                  <a:cubicBezTo>
                    <a:pt x="17" y="264"/>
                    <a:pt x="9" y="271"/>
                    <a:pt x="0" y="277"/>
                  </a:cubicBezTo>
                  <a:cubicBezTo>
                    <a:pt x="0" y="278"/>
                    <a:pt x="0" y="279"/>
                    <a:pt x="1" y="280"/>
                  </a:cubicBezTo>
                  <a:cubicBezTo>
                    <a:pt x="4" y="288"/>
                    <a:pt x="4" y="295"/>
                    <a:pt x="6" y="303"/>
                  </a:cubicBezTo>
                  <a:cubicBezTo>
                    <a:pt x="11" y="305"/>
                    <a:pt x="13" y="306"/>
                    <a:pt x="22" y="304"/>
                  </a:cubicBezTo>
                  <a:cubicBezTo>
                    <a:pt x="29" y="303"/>
                    <a:pt x="36" y="302"/>
                    <a:pt x="44" y="302"/>
                  </a:cubicBezTo>
                  <a:cubicBezTo>
                    <a:pt x="64" y="302"/>
                    <a:pt x="83" y="303"/>
                    <a:pt x="102" y="304"/>
                  </a:cubicBezTo>
                  <a:cubicBezTo>
                    <a:pt x="124" y="305"/>
                    <a:pt x="123" y="309"/>
                    <a:pt x="129" y="328"/>
                  </a:cubicBezTo>
                  <a:cubicBezTo>
                    <a:pt x="133" y="341"/>
                    <a:pt x="142" y="359"/>
                    <a:pt x="156" y="361"/>
                  </a:cubicBezTo>
                  <a:cubicBezTo>
                    <a:pt x="162" y="361"/>
                    <a:pt x="171" y="358"/>
                    <a:pt x="177" y="358"/>
                  </a:cubicBezTo>
                  <a:cubicBezTo>
                    <a:pt x="183" y="358"/>
                    <a:pt x="191" y="361"/>
                    <a:pt x="198" y="359"/>
                  </a:cubicBezTo>
                  <a:cubicBezTo>
                    <a:pt x="197" y="349"/>
                    <a:pt x="201" y="343"/>
                    <a:pt x="202" y="333"/>
                  </a:cubicBezTo>
                  <a:cubicBezTo>
                    <a:pt x="210" y="332"/>
                    <a:pt x="222" y="331"/>
                    <a:pt x="229" y="335"/>
                  </a:cubicBezTo>
                  <a:cubicBezTo>
                    <a:pt x="229" y="335"/>
                    <a:pt x="228" y="336"/>
                    <a:pt x="228" y="337"/>
                  </a:cubicBezTo>
                  <a:cubicBezTo>
                    <a:pt x="235" y="338"/>
                    <a:pt x="248" y="337"/>
                    <a:pt x="255" y="340"/>
                  </a:cubicBezTo>
                  <a:cubicBezTo>
                    <a:pt x="263" y="344"/>
                    <a:pt x="259" y="345"/>
                    <a:pt x="261" y="354"/>
                  </a:cubicBezTo>
                  <a:cubicBezTo>
                    <a:pt x="262" y="362"/>
                    <a:pt x="267" y="368"/>
                    <a:pt x="268" y="375"/>
                  </a:cubicBezTo>
                  <a:cubicBezTo>
                    <a:pt x="269" y="380"/>
                    <a:pt x="265" y="389"/>
                    <a:pt x="265" y="394"/>
                  </a:cubicBezTo>
                  <a:cubicBezTo>
                    <a:pt x="265" y="404"/>
                    <a:pt x="268" y="404"/>
                    <a:pt x="272" y="413"/>
                  </a:cubicBezTo>
                  <a:cubicBezTo>
                    <a:pt x="275" y="420"/>
                    <a:pt x="273" y="426"/>
                    <a:pt x="274" y="434"/>
                  </a:cubicBezTo>
                  <a:cubicBezTo>
                    <a:pt x="275" y="449"/>
                    <a:pt x="275" y="443"/>
                    <a:pt x="287" y="441"/>
                  </a:cubicBezTo>
                  <a:cubicBezTo>
                    <a:pt x="294" y="440"/>
                    <a:pt x="300" y="441"/>
                    <a:pt x="306" y="441"/>
                  </a:cubicBezTo>
                  <a:cubicBezTo>
                    <a:pt x="310" y="441"/>
                    <a:pt x="314" y="439"/>
                    <a:pt x="318" y="440"/>
                  </a:cubicBezTo>
                  <a:cubicBezTo>
                    <a:pt x="325" y="442"/>
                    <a:pt x="324" y="446"/>
                    <a:pt x="328" y="448"/>
                  </a:cubicBezTo>
                  <a:cubicBezTo>
                    <a:pt x="338" y="452"/>
                    <a:pt x="344" y="444"/>
                    <a:pt x="355" y="447"/>
                  </a:cubicBezTo>
                  <a:cubicBezTo>
                    <a:pt x="354" y="465"/>
                    <a:pt x="398" y="478"/>
                    <a:pt x="403" y="456"/>
                  </a:cubicBezTo>
                  <a:cubicBezTo>
                    <a:pt x="410" y="461"/>
                    <a:pt x="412" y="469"/>
                    <a:pt x="419" y="474"/>
                  </a:cubicBezTo>
                  <a:cubicBezTo>
                    <a:pt x="425" y="478"/>
                    <a:pt x="430" y="481"/>
                    <a:pt x="436" y="486"/>
                  </a:cubicBezTo>
                  <a:cubicBezTo>
                    <a:pt x="441" y="490"/>
                    <a:pt x="449" y="500"/>
                    <a:pt x="454" y="503"/>
                  </a:cubicBezTo>
                  <a:cubicBezTo>
                    <a:pt x="461" y="506"/>
                    <a:pt x="468" y="503"/>
                    <a:pt x="475" y="502"/>
                  </a:cubicBezTo>
                  <a:cubicBezTo>
                    <a:pt x="477" y="492"/>
                    <a:pt x="476" y="482"/>
                    <a:pt x="476" y="472"/>
                  </a:cubicBezTo>
                  <a:cubicBezTo>
                    <a:pt x="465" y="479"/>
                    <a:pt x="465" y="478"/>
                    <a:pt x="455" y="472"/>
                  </a:cubicBezTo>
                  <a:cubicBezTo>
                    <a:pt x="449" y="468"/>
                    <a:pt x="440" y="466"/>
                    <a:pt x="437" y="459"/>
                  </a:cubicBezTo>
                  <a:cubicBezTo>
                    <a:pt x="434" y="450"/>
                    <a:pt x="444" y="435"/>
                    <a:pt x="444" y="422"/>
                  </a:cubicBezTo>
                  <a:cubicBezTo>
                    <a:pt x="445" y="415"/>
                    <a:pt x="444" y="408"/>
                    <a:pt x="442" y="402"/>
                  </a:cubicBezTo>
                  <a:cubicBezTo>
                    <a:pt x="439" y="389"/>
                    <a:pt x="436" y="395"/>
                    <a:pt x="446" y="385"/>
                  </a:cubicBezTo>
                  <a:cubicBezTo>
                    <a:pt x="452" y="379"/>
                    <a:pt x="454" y="373"/>
                    <a:pt x="461" y="370"/>
                  </a:cubicBezTo>
                  <a:cubicBezTo>
                    <a:pt x="467" y="367"/>
                    <a:pt x="477" y="368"/>
                    <a:pt x="484" y="367"/>
                  </a:cubicBezTo>
                  <a:cubicBezTo>
                    <a:pt x="489" y="366"/>
                    <a:pt x="495" y="365"/>
                    <a:pt x="500" y="365"/>
                  </a:cubicBezTo>
                  <a:cubicBezTo>
                    <a:pt x="500" y="364"/>
                    <a:pt x="499" y="363"/>
                    <a:pt x="499" y="362"/>
                  </a:cubicBezTo>
                  <a:cubicBezTo>
                    <a:pt x="496" y="352"/>
                    <a:pt x="492" y="341"/>
                    <a:pt x="485" y="335"/>
                  </a:cubicBezTo>
                  <a:cubicBezTo>
                    <a:pt x="481" y="330"/>
                    <a:pt x="476" y="327"/>
                    <a:pt x="473" y="322"/>
                  </a:cubicBezTo>
                  <a:cubicBezTo>
                    <a:pt x="469" y="316"/>
                    <a:pt x="470" y="311"/>
                    <a:pt x="469" y="304"/>
                  </a:cubicBezTo>
                  <a:cubicBezTo>
                    <a:pt x="469" y="300"/>
                    <a:pt x="469" y="294"/>
                    <a:pt x="467" y="290"/>
                  </a:cubicBezTo>
                  <a:cubicBezTo>
                    <a:pt x="465" y="286"/>
                    <a:pt x="461" y="282"/>
                    <a:pt x="461" y="278"/>
                  </a:cubicBezTo>
                  <a:cubicBezTo>
                    <a:pt x="461" y="272"/>
                    <a:pt x="466" y="269"/>
                    <a:pt x="465" y="262"/>
                  </a:cubicBezTo>
                  <a:cubicBezTo>
                    <a:pt x="465" y="255"/>
                    <a:pt x="459" y="250"/>
                    <a:pt x="459" y="243"/>
                  </a:cubicBezTo>
                  <a:cubicBezTo>
                    <a:pt x="458" y="235"/>
                    <a:pt x="460" y="228"/>
                    <a:pt x="456" y="221"/>
                  </a:cubicBezTo>
                  <a:cubicBezTo>
                    <a:pt x="451" y="214"/>
                    <a:pt x="448" y="215"/>
                    <a:pt x="451" y="207"/>
                  </a:cubicBezTo>
                  <a:cubicBezTo>
                    <a:pt x="452" y="204"/>
                    <a:pt x="454" y="203"/>
                    <a:pt x="455" y="201"/>
                  </a:cubicBezTo>
                  <a:cubicBezTo>
                    <a:pt x="457" y="198"/>
                    <a:pt x="456" y="193"/>
                    <a:pt x="459" y="190"/>
                  </a:cubicBezTo>
                  <a:cubicBezTo>
                    <a:pt x="460" y="189"/>
                    <a:pt x="469" y="184"/>
                    <a:pt x="469" y="184"/>
                  </a:cubicBezTo>
                  <a:cubicBezTo>
                    <a:pt x="469" y="171"/>
                    <a:pt x="470" y="155"/>
                    <a:pt x="474" y="143"/>
                  </a:cubicBezTo>
                  <a:cubicBezTo>
                    <a:pt x="476" y="136"/>
                    <a:pt x="478" y="124"/>
                    <a:pt x="484" y="119"/>
                  </a:cubicBezTo>
                  <a:cubicBezTo>
                    <a:pt x="490" y="113"/>
                    <a:pt x="501" y="107"/>
                    <a:pt x="508" y="100"/>
                  </a:cubicBezTo>
                  <a:cubicBezTo>
                    <a:pt x="518" y="93"/>
                    <a:pt x="513" y="90"/>
                    <a:pt x="506" y="8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4" name="Freeform 579"/>
            <p:cNvSpPr>
              <a:spLocks/>
            </p:cNvSpPr>
            <p:nvPr/>
          </p:nvSpPr>
          <p:spPr bwMode="auto">
            <a:xfrm>
              <a:off x="-10194925" y="7240588"/>
              <a:ext cx="1298575" cy="885825"/>
            </a:xfrm>
            <a:custGeom>
              <a:avLst/>
              <a:gdLst>
                <a:gd name="T0" fmla="*/ 345 w 346"/>
                <a:gd name="T1" fmla="*/ 155 h 236"/>
                <a:gd name="T2" fmla="*/ 337 w 346"/>
                <a:gd name="T3" fmla="*/ 137 h 236"/>
                <a:gd name="T4" fmla="*/ 321 w 346"/>
                <a:gd name="T5" fmla="*/ 126 h 236"/>
                <a:gd name="T6" fmla="*/ 320 w 346"/>
                <a:gd name="T7" fmla="*/ 116 h 236"/>
                <a:gd name="T8" fmla="*/ 310 w 346"/>
                <a:gd name="T9" fmla="*/ 109 h 236"/>
                <a:gd name="T10" fmla="*/ 291 w 346"/>
                <a:gd name="T11" fmla="*/ 96 h 236"/>
                <a:gd name="T12" fmla="*/ 276 w 346"/>
                <a:gd name="T13" fmla="*/ 77 h 236"/>
                <a:gd name="T14" fmla="*/ 264 w 346"/>
                <a:gd name="T15" fmla="*/ 74 h 236"/>
                <a:gd name="T16" fmla="*/ 264 w 346"/>
                <a:gd name="T17" fmla="*/ 64 h 236"/>
                <a:gd name="T18" fmla="*/ 245 w 346"/>
                <a:gd name="T19" fmla="*/ 62 h 236"/>
                <a:gd name="T20" fmla="*/ 246 w 346"/>
                <a:gd name="T21" fmla="*/ 61 h 236"/>
                <a:gd name="T22" fmla="*/ 247 w 346"/>
                <a:gd name="T23" fmla="*/ 51 h 236"/>
                <a:gd name="T24" fmla="*/ 249 w 346"/>
                <a:gd name="T25" fmla="*/ 40 h 236"/>
                <a:gd name="T26" fmla="*/ 241 w 346"/>
                <a:gd name="T27" fmla="*/ 19 h 236"/>
                <a:gd name="T28" fmla="*/ 232 w 346"/>
                <a:gd name="T29" fmla="*/ 9 h 236"/>
                <a:gd name="T30" fmla="*/ 229 w 346"/>
                <a:gd name="T31" fmla="*/ 5 h 236"/>
                <a:gd name="T32" fmla="*/ 230 w 346"/>
                <a:gd name="T33" fmla="*/ 1 h 236"/>
                <a:gd name="T34" fmla="*/ 197 w 346"/>
                <a:gd name="T35" fmla="*/ 19 h 236"/>
                <a:gd name="T36" fmla="*/ 187 w 346"/>
                <a:gd name="T37" fmla="*/ 31 h 236"/>
                <a:gd name="T38" fmla="*/ 157 w 346"/>
                <a:gd name="T39" fmla="*/ 52 h 236"/>
                <a:gd name="T40" fmla="*/ 123 w 346"/>
                <a:gd name="T41" fmla="*/ 52 h 236"/>
                <a:gd name="T42" fmla="*/ 69 w 346"/>
                <a:gd name="T43" fmla="*/ 95 h 236"/>
                <a:gd name="T44" fmla="*/ 48 w 346"/>
                <a:gd name="T45" fmla="*/ 93 h 236"/>
                <a:gd name="T46" fmla="*/ 31 w 346"/>
                <a:gd name="T47" fmla="*/ 94 h 236"/>
                <a:gd name="T48" fmla="*/ 14 w 346"/>
                <a:gd name="T49" fmla="*/ 118 h 236"/>
                <a:gd name="T50" fmla="*/ 8 w 346"/>
                <a:gd name="T51" fmla="*/ 136 h 236"/>
                <a:gd name="T52" fmla="*/ 10 w 346"/>
                <a:gd name="T53" fmla="*/ 166 h 236"/>
                <a:gd name="T54" fmla="*/ 18 w 346"/>
                <a:gd name="T55" fmla="*/ 179 h 236"/>
                <a:gd name="T56" fmla="*/ 22 w 346"/>
                <a:gd name="T57" fmla="*/ 193 h 236"/>
                <a:gd name="T58" fmla="*/ 45 w 346"/>
                <a:gd name="T59" fmla="*/ 215 h 236"/>
                <a:gd name="T60" fmla="*/ 50 w 346"/>
                <a:gd name="T61" fmla="*/ 236 h 236"/>
                <a:gd name="T62" fmla="*/ 50 w 346"/>
                <a:gd name="T63" fmla="*/ 234 h 236"/>
                <a:gd name="T64" fmla="*/ 68 w 346"/>
                <a:gd name="T65" fmla="*/ 198 h 236"/>
                <a:gd name="T66" fmla="*/ 114 w 346"/>
                <a:gd name="T67" fmla="*/ 201 h 236"/>
                <a:gd name="T68" fmla="*/ 117 w 346"/>
                <a:gd name="T69" fmla="*/ 185 h 236"/>
                <a:gd name="T70" fmla="*/ 146 w 346"/>
                <a:gd name="T71" fmla="*/ 159 h 236"/>
                <a:gd name="T72" fmla="*/ 164 w 346"/>
                <a:gd name="T73" fmla="*/ 170 h 236"/>
                <a:gd name="T74" fmla="*/ 189 w 346"/>
                <a:gd name="T75" fmla="*/ 179 h 236"/>
                <a:gd name="T76" fmla="*/ 221 w 346"/>
                <a:gd name="T77" fmla="*/ 185 h 236"/>
                <a:gd name="T78" fmla="*/ 250 w 346"/>
                <a:gd name="T79" fmla="*/ 168 h 236"/>
                <a:gd name="T80" fmla="*/ 267 w 346"/>
                <a:gd name="T81" fmla="*/ 165 h 236"/>
                <a:gd name="T82" fmla="*/ 287 w 346"/>
                <a:gd name="T83" fmla="*/ 165 h 236"/>
                <a:gd name="T84" fmla="*/ 300 w 346"/>
                <a:gd name="T85" fmla="*/ 153 h 236"/>
                <a:gd name="T86" fmla="*/ 319 w 346"/>
                <a:gd name="T87" fmla="*/ 157 h 236"/>
                <a:gd name="T88" fmla="*/ 345 w 346"/>
                <a:gd name="T89" fmla="*/ 155 h 236"/>
                <a:gd name="T90" fmla="*/ 345 w 346"/>
                <a:gd name="T91" fmla="*/ 15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6" h="236">
                  <a:moveTo>
                    <a:pt x="345" y="155"/>
                  </a:moveTo>
                  <a:cubicBezTo>
                    <a:pt x="340" y="147"/>
                    <a:pt x="346" y="144"/>
                    <a:pt x="337" y="137"/>
                  </a:cubicBezTo>
                  <a:cubicBezTo>
                    <a:pt x="331" y="132"/>
                    <a:pt x="325" y="132"/>
                    <a:pt x="321" y="126"/>
                  </a:cubicBezTo>
                  <a:cubicBezTo>
                    <a:pt x="320" y="123"/>
                    <a:pt x="323" y="120"/>
                    <a:pt x="320" y="116"/>
                  </a:cubicBezTo>
                  <a:cubicBezTo>
                    <a:pt x="317" y="112"/>
                    <a:pt x="314" y="112"/>
                    <a:pt x="310" y="109"/>
                  </a:cubicBezTo>
                  <a:cubicBezTo>
                    <a:pt x="304" y="104"/>
                    <a:pt x="299" y="100"/>
                    <a:pt x="291" y="96"/>
                  </a:cubicBezTo>
                  <a:cubicBezTo>
                    <a:pt x="296" y="86"/>
                    <a:pt x="284" y="80"/>
                    <a:pt x="276" y="77"/>
                  </a:cubicBezTo>
                  <a:cubicBezTo>
                    <a:pt x="273" y="76"/>
                    <a:pt x="265" y="76"/>
                    <a:pt x="264" y="74"/>
                  </a:cubicBezTo>
                  <a:cubicBezTo>
                    <a:pt x="261" y="71"/>
                    <a:pt x="267" y="67"/>
                    <a:pt x="264" y="64"/>
                  </a:cubicBezTo>
                  <a:cubicBezTo>
                    <a:pt x="259" y="59"/>
                    <a:pt x="249" y="67"/>
                    <a:pt x="245" y="62"/>
                  </a:cubicBezTo>
                  <a:cubicBezTo>
                    <a:pt x="245" y="62"/>
                    <a:pt x="246" y="61"/>
                    <a:pt x="246" y="61"/>
                  </a:cubicBezTo>
                  <a:cubicBezTo>
                    <a:pt x="244" y="58"/>
                    <a:pt x="246" y="54"/>
                    <a:pt x="247" y="51"/>
                  </a:cubicBezTo>
                  <a:cubicBezTo>
                    <a:pt x="248" y="47"/>
                    <a:pt x="249" y="45"/>
                    <a:pt x="249" y="40"/>
                  </a:cubicBezTo>
                  <a:cubicBezTo>
                    <a:pt x="249" y="32"/>
                    <a:pt x="247" y="26"/>
                    <a:pt x="241" y="19"/>
                  </a:cubicBezTo>
                  <a:cubicBezTo>
                    <a:pt x="238" y="15"/>
                    <a:pt x="236" y="12"/>
                    <a:pt x="232" y="9"/>
                  </a:cubicBezTo>
                  <a:cubicBezTo>
                    <a:pt x="229" y="6"/>
                    <a:pt x="229" y="9"/>
                    <a:pt x="229" y="5"/>
                  </a:cubicBezTo>
                  <a:cubicBezTo>
                    <a:pt x="229" y="5"/>
                    <a:pt x="229" y="3"/>
                    <a:pt x="230" y="1"/>
                  </a:cubicBezTo>
                  <a:cubicBezTo>
                    <a:pt x="217" y="0"/>
                    <a:pt x="203" y="8"/>
                    <a:pt x="197" y="19"/>
                  </a:cubicBezTo>
                  <a:cubicBezTo>
                    <a:pt x="194" y="24"/>
                    <a:pt x="191" y="27"/>
                    <a:pt x="187" y="31"/>
                  </a:cubicBezTo>
                  <a:cubicBezTo>
                    <a:pt x="178" y="41"/>
                    <a:pt x="171" y="50"/>
                    <a:pt x="157" y="52"/>
                  </a:cubicBezTo>
                  <a:cubicBezTo>
                    <a:pt x="146" y="53"/>
                    <a:pt x="134" y="52"/>
                    <a:pt x="123" y="52"/>
                  </a:cubicBezTo>
                  <a:cubicBezTo>
                    <a:pt x="143" y="83"/>
                    <a:pt x="83" y="80"/>
                    <a:pt x="69" y="95"/>
                  </a:cubicBezTo>
                  <a:cubicBezTo>
                    <a:pt x="61" y="85"/>
                    <a:pt x="58" y="88"/>
                    <a:pt x="48" y="93"/>
                  </a:cubicBezTo>
                  <a:cubicBezTo>
                    <a:pt x="42" y="96"/>
                    <a:pt x="37" y="99"/>
                    <a:pt x="31" y="94"/>
                  </a:cubicBezTo>
                  <a:cubicBezTo>
                    <a:pt x="25" y="100"/>
                    <a:pt x="19" y="111"/>
                    <a:pt x="14" y="118"/>
                  </a:cubicBezTo>
                  <a:cubicBezTo>
                    <a:pt x="11" y="124"/>
                    <a:pt x="0" y="135"/>
                    <a:pt x="8" y="136"/>
                  </a:cubicBezTo>
                  <a:cubicBezTo>
                    <a:pt x="10" y="146"/>
                    <a:pt x="6" y="156"/>
                    <a:pt x="10" y="166"/>
                  </a:cubicBezTo>
                  <a:cubicBezTo>
                    <a:pt x="12" y="171"/>
                    <a:pt x="16" y="174"/>
                    <a:pt x="18" y="179"/>
                  </a:cubicBezTo>
                  <a:cubicBezTo>
                    <a:pt x="20" y="184"/>
                    <a:pt x="20" y="190"/>
                    <a:pt x="22" y="193"/>
                  </a:cubicBezTo>
                  <a:cubicBezTo>
                    <a:pt x="27" y="203"/>
                    <a:pt x="40" y="208"/>
                    <a:pt x="45" y="215"/>
                  </a:cubicBezTo>
                  <a:cubicBezTo>
                    <a:pt x="49" y="221"/>
                    <a:pt x="48" y="229"/>
                    <a:pt x="50" y="236"/>
                  </a:cubicBezTo>
                  <a:cubicBezTo>
                    <a:pt x="50" y="235"/>
                    <a:pt x="50" y="234"/>
                    <a:pt x="50" y="234"/>
                  </a:cubicBezTo>
                  <a:cubicBezTo>
                    <a:pt x="66" y="228"/>
                    <a:pt x="56" y="207"/>
                    <a:pt x="68" y="198"/>
                  </a:cubicBezTo>
                  <a:cubicBezTo>
                    <a:pt x="78" y="191"/>
                    <a:pt x="102" y="201"/>
                    <a:pt x="114" y="201"/>
                  </a:cubicBezTo>
                  <a:cubicBezTo>
                    <a:pt x="118" y="195"/>
                    <a:pt x="115" y="191"/>
                    <a:pt x="117" y="185"/>
                  </a:cubicBezTo>
                  <a:cubicBezTo>
                    <a:pt x="120" y="173"/>
                    <a:pt x="132" y="157"/>
                    <a:pt x="146" y="159"/>
                  </a:cubicBezTo>
                  <a:cubicBezTo>
                    <a:pt x="152" y="160"/>
                    <a:pt x="158" y="167"/>
                    <a:pt x="164" y="170"/>
                  </a:cubicBezTo>
                  <a:cubicBezTo>
                    <a:pt x="171" y="174"/>
                    <a:pt x="180" y="177"/>
                    <a:pt x="189" y="179"/>
                  </a:cubicBezTo>
                  <a:cubicBezTo>
                    <a:pt x="199" y="181"/>
                    <a:pt x="211" y="182"/>
                    <a:pt x="221" y="185"/>
                  </a:cubicBezTo>
                  <a:cubicBezTo>
                    <a:pt x="233" y="170"/>
                    <a:pt x="228" y="167"/>
                    <a:pt x="250" y="168"/>
                  </a:cubicBezTo>
                  <a:cubicBezTo>
                    <a:pt x="257" y="169"/>
                    <a:pt x="261" y="167"/>
                    <a:pt x="267" y="165"/>
                  </a:cubicBezTo>
                  <a:cubicBezTo>
                    <a:pt x="276" y="163"/>
                    <a:pt x="279" y="167"/>
                    <a:pt x="287" y="165"/>
                  </a:cubicBezTo>
                  <a:cubicBezTo>
                    <a:pt x="295" y="164"/>
                    <a:pt x="295" y="155"/>
                    <a:pt x="300" y="153"/>
                  </a:cubicBezTo>
                  <a:cubicBezTo>
                    <a:pt x="306" y="151"/>
                    <a:pt x="314" y="156"/>
                    <a:pt x="319" y="157"/>
                  </a:cubicBezTo>
                  <a:cubicBezTo>
                    <a:pt x="329" y="159"/>
                    <a:pt x="337" y="157"/>
                    <a:pt x="345" y="155"/>
                  </a:cubicBezTo>
                  <a:cubicBezTo>
                    <a:pt x="345" y="155"/>
                    <a:pt x="345" y="155"/>
                    <a:pt x="345" y="15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5" name="Freeform 580"/>
            <p:cNvSpPr>
              <a:spLocks/>
            </p:cNvSpPr>
            <p:nvPr/>
          </p:nvSpPr>
          <p:spPr bwMode="auto">
            <a:xfrm>
              <a:off x="-11372850" y="6940550"/>
              <a:ext cx="1219200" cy="982663"/>
            </a:xfrm>
            <a:custGeom>
              <a:avLst/>
              <a:gdLst>
                <a:gd name="T0" fmla="*/ 183 w 325"/>
                <a:gd name="T1" fmla="*/ 207 h 262"/>
                <a:gd name="T2" fmla="*/ 213 w 325"/>
                <a:gd name="T3" fmla="*/ 191 h 262"/>
                <a:gd name="T4" fmla="*/ 221 w 325"/>
                <a:gd name="T5" fmla="*/ 187 h 262"/>
                <a:gd name="T6" fmla="*/ 229 w 325"/>
                <a:gd name="T7" fmla="*/ 193 h 262"/>
                <a:gd name="T8" fmla="*/ 238 w 325"/>
                <a:gd name="T9" fmla="*/ 204 h 262"/>
                <a:gd name="T10" fmla="*/ 248 w 325"/>
                <a:gd name="T11" fmla="*/ 184 h 262"/>
                <a:gd name="T12" fmla="*/ 258 w 325"/>
                <a:gd name="T13" fmla="*/ 160 h 262"/>
                <a:gd name="T14" fmla="*/ 270 w 325"/>
                <a:gd name="T15" fmla="*/ 141 h 262"/>
                <a:gd name="T16" fmla="*/ 279 w 325"/>
                <a:gd name="T17" fmla="*/ 123 h 262"/>
                <a:gd name="T18" fmla="*/ 286 w 325"/>
                <a:gd name="T19" fmla="*/ 114 h 262"/>
                <a:gd name="T20" fmla="*/ 290 w 325"/>
                <a:gd name="T21" fmla="*/ 104 h 262"/>
                <a:gd name="T22" fmla="*/ 298 w 325"/>
                <a:gd name="T23" fmla="*/ 86 h 262"/>
                <a:gd name="T24" fmla="*/ 324 w 325"/>
                <a:gd name="T25" fmla="*/ 55 h 262"/>
                <a:gd name="T26" fmla="*/ 310 w 325"/>
                <a:gd name="T27" fmla="*/ 38 h 262"/>
                <a:gd name="T28" fmla="*/ 309 w 325"/>
                <a:gd name="T29" fmla="*/ 24 h 262"/>
                <a:gd name="T30" fmla="*/ 295 w 325"/>
                <a:gd name="T31" fmla="*/ 8 h 262"/>
                <a:gd name="T32" fmla="*/ 256 w 325"/>
                <a:gd name="T33" fmla="*/ 23 h 262"/>
                <a:gd name="T34" fmla="*/ 212 w 325"/>
                <a:gd name="T35" fmla="*/ 19 h 262"/>
                <a:gd name="T36" fmla="*/ 173 w 325"/>
                <a:gd name="T37" fmla="*/ 31 h 262"/>
                <a:gd name="T38" fmla="*/ 153 w 325"/>
                <a:gd name="T39" fmla="*/ 22 h 262"/>
                <a:gd name="T40" fmla="*/ 144 w 325"/>
                <a:gd name="T41" fmla="*/ 17 h 262"/>
                <a:gd name="T42" fmla="*/ 134 w 325"/>
                <a:gd name="T43" fmla="*/ 21 h 262"/>
                <a:gd name="T44" fmla="*/ 101 w 325"/>
                <a:gd name="T45" fmla="*/ 9 h 262"/>
                <a:gd name="T46" fmla="*/ 60 w 325"/>
                <a:gd name="T47" fmla="*/ 8 h 262"/>
                <a:gd name="T48" fmla="*/ 44 w 325"/>
                <a:gd name="T49" fmla="*/ 19 h 262"/>
                <a:gd name="T50" fmla="*/ 37 w 325"/>
                <a:gd name="T51" fmla="*/ 35 h 262"/>
                <a:gd name="T52" fmla="*/ 30 w 325"/>
                <a:gd name="T53" fmla="*/ 42 h 262"/>
                <a:gd name="T54" fmla="*/ 28 w 325"/>
                <a:gd name="T55" fmla="*/ 62 h 262"/>
                <a:gd name="T56" fmla="*/ 34 w 325"/>
                <a:gd name="T57" fmla="*/ 84 h 262"/>
                <a:gd name="T58" fmla="*/ 17 w 325"/>
                <a:gd name="T59" fmla="*/ 121 h 262"/>
                <a:gd name="T60" fmla="*/ 3 w 325"/>
                <a:gd name="T61" fmla="*/ 205 h 262"/>
                <a:gd name="T62" fmla="*/ 29 w 325"/>
                <a:gd name="T63" fmla="*/ 205 h 262"/>
                <a:gd name="T64" fmla="*/ 79 w 325"/>
                <a:gd name="T65" fmla="*/ 244 h 262"/>
                <a:gd name="T66" fmla="*/ 113 w 325"/>
                <a:gd name="T67" fmla="*/ 258 h 262"/>
                <a:gd name="T68" fmla="*/ 157 w 325"/>
                <a:gd name="T69" fmla="*/ 254 h 262"/>
                <a:gd name="T70" fmla="*/ 158 w 325"/>
                <a:gd name="T71" fmla="*/ 254 h 262"/>
                <a:gd name="T72" fmla="*/ 167 w 325"/>
                <a:gd name="T73" fmla="*/ 235 h 262"/>
                <a:gd name="T74" fmla="*/ 183 w 325"/>
                <a:gd name="T75" fmla="*/ 20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262">
                  <a:moveTo>
                    <a:pt x="183" y="207"/>
                  </a:moveTo>
                  <a:cubicBezTo>
                    <a:pt x="193" y="196"/>
                    <a:pt x="199" y="193"/>
                    <a:pt x="213" y="191"/>
                  </a:cubicBezTo>
                  <a:cubicBezTo>
                    <a:pt x="216" y="190"/>
                    <a:pt x="214" y="186"/>
                    <a:pt x="221" y="187"/>
                  </a:cubicBezTo>
                  <a:cubicBezTo>
                    <a:pt x="221" y="187"/>
                    <a:pt x="228" y="192"/>
                    <a:pt x="229" y="193"/>
                  </a:cubicBezTo>
                  <a:cubicBezTo>
                    <a:pt x="233" y="197"/>
                    <a:pt x="227" y="205"/>
                    <a:pt x="238" y="204"/>
                  </a:cubicBezTo>
                  <a:cubicBezTo>
                    <a:pt x="237" y="198"/>
                    <a:pt x="245" y="188"/>
                    <a:pt x="248" y="184"/>
                  </a:cubicBezTo>
                  <a:cubicBezTo>
                    <a:pt x="254" y="175"/>
                    <a:pt x="254" y="169"/>
                    <a:pt x="258" y="160"/>
                  </a:cubicBezTo>
                  <a:cubicBezTo>
                    <a:pt x="261" y="153"/>
                    <a:pt x="267" y="147"/>
                    <a:pt x="270" y="141"/>
                  </a:cubicBezTo>
                  <a:cubicBezTo>
                    <a:pt x="273" y="135"/>
                    <a:pt x="276" y="128"/>
                    <a:pt x="279" y="123"/>
                  </a:cubicBezTo>
                  <a:cubicBezTo>
                    <a:pt x="280" y="121"/>
                    <a:pt x="285" y="117"/>
                    <a:pt x="286" y="114"/>
                  </a:cubicBezTo>
                  <a:cubicBezTo>
                    <a:pt x="287" y="113"/>
                    <a:pt x="290" y="105"/>
                    <a:pt x="290" y="104"/>
                  </a:cubicBezTo>
                  <a:cubicBezTo>
                    <a:pt x="292" y="100"/>
                    <a:pt x="295" y="92"/>
                    <a:pt x="298" y="86"/>
                  </a:cubicBezTo>
                  <a:cubicBezTo>
                    <a:pt x="304" y="74"/>
                    <a:pt x="325" y="71"/>
                    <a:pt x="324" y="55"/>
                  </a:cubicBezTo>
                  <a:cubicBezTo>
                    <a:pt x="323" y="46"/>
                    <a:pt x="313" y="44"/>
                    <a:pt x="310" y="38"/>
                  </a:cubicBezTo>
                  <a:cubicBezTo>
                    <a:pt x="309" y="34"/>
                    <a:pt x="309" y="29"/>
                    <a:pt x="309" y="24"/>
                  </a:cubicBezTo>
                  <a:cubicBezTo>
                    <a:pt x="304" y="20"/>
                    <a:pt x="302" y="11"/>
                    <a:pt x="295" y="8"/>
                  </a:cubicBezTo>
                  <a:cubicBezTo>
                    <a:pt x="281" y="3"/>
                    <a:pt x="271" y="24"/>
                    <a:pt x="256" y="23"/>
                  </a:cubicBezTo>
                  <a:cubicBezTo>
                    <a:pt x="243" y="22"/>
                    <a:pt x="227" y="16"/>
                    <a:pt x="212" y="19"/>
                  </a:cubicBezTo>
                  <a:cubicBezTo>
                    <a:pt x="195" y="22"/>
                    <a:pt x="193" y="36"/>
                    <a:pt x="173" y="31"/>
                  </a:cubicBezTo>
                  <a:cubicBezTo>
                    <a:pt x="167" y="29"/>
                    <a:pt x="159" y="25"/>
                    <a:pt x="153" y="22"/>
                  </a:cubicBezTo>
                  <a:cubicBezTo>
                    <a:pt x="149" y="20"/>
                    <a:pt x="151" y="17"/>
                    <a:pt x="144" y="17"/>
                  </a:cubicBezTo>
                  <a:cubicBezTo>
                    <a:pt x="141" y="17"/>
                    <a:pt x="137" y="20"/>
                    <a:pt x="134" y="21"/>
                  </a:cubicBezTo>
                  <a:cubicBezTo>
                    <a:pt x="114" y="29"/>
                    <a:pt x="116" y="17"/>
                    <a:pt x="101" y="9"/>
                  </a:cubicBezTo>
                  <a:cubicBezTo>
                    <a:pt x="86" y="0"/>
                    <a:pt x="76" y="5"/>
                    <a:pt x="60" y="8"/>
                  </a:cubicBezTo>
                  <a:cubicBezTo>
                    <a:pt x="49" y="9"/>
                    <a:pt x="49" y="8"/>
                    <a:pt x="44" y="19"/>
                  </a:cubicBezTo>
                  <a:cubicBezTo>
                    <a:pt x="42" y="24"/>
                    <a:pt x="40" y="30"/>
                    <a:pt x="37" y="35"/>
                  </a:cubicBezTo>
                  <a:cubicBezTo>
                    <a:pt x="35" y="38"/>
                    <a:pt x="32" y="38"/>
                    <a:pt x="30" y="42"/>
                  </a:cubicBezTo>
                  <a:cubicBezTo>
                    <a:pt x="29" y="44"/>
                    <a:pt x="28" y="60"/>
                    <a:pt x="28" y="62"/>
                  </a:cubicBezTo>
                  <a:cubicBezTo>
                    <a:pt x="27" y="70"/>
                    <a:pt x="32" y="75"/>
                    <a:pt x="34" y="84"/>
                  </a:cubicBezTo>
                  <a:cubicBezTo>
                    <a:pt x="36" y="97"/>
                    <a:pt x="26" y="111"/>
                    <a:pt x="17" y="121"/>
                  </a:cubicBezTo>
                  <a:cubicBezTo>
                    <a:pt x="0" y="140"/>
                    <a:pt x="5" y="177"/>
                    <a:pt x="3" y="205"/>
                  </a:cubicBezTo>
                  <a:cubicBezTo>
                    <a:pt x="12" y="204"/>
                    <a:pt x="20" y="204"/>
                    <a:pt x="29" y="205"/>
                  </a:cubicBezTo>
                  <a:cubicBezTo>
                    <a:pt x="57" y="206"/>
                    <a:pt x="65" y="223"/>
                    <a:pt x="79" y="244"/>
                  </a:cubicBezTo>
                  <a:cubicBezTo>
                    <a:pt x="90" y="262"/>
                    <a:pt x="93" y="261"/>
                    <a:pt x="113" y="258"/>
                  </a:cubicBezTo>
                  <a:cubicBezTo>
                    <a:pt x="126" y="257"/>
                    <a:pt x="144" y="250"/>
                    <a:pt x="157" y="254"/>
                  </a:cubicBezTo>
                  <a:cubicBezTo>
                    <a:pt x="157" y="254"/>
                    <a:pt x="158" y="254"/>
                    <a:pt x="158" y="254"/>
                  </a:cubicBezTo>
                  <a:cubicBezTo>
                    <a:pt x="161" y="248"/>
                    <a:pt x="165" y="242"/>
                    <a:pt x="167" y="235"/>
                  </a:cubicBezTo>
                  <a:cubicBezTo>
                    <a:pt x="171" y="222"/>
                    <a:pt x="173" y="218"/>
                    <a:pt x="183" y="207"/>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6" name="Freeform 581"/>
            <p:cNvSpPr>
              <a:spLocks/>
            </p:cNvSpPr>
            <p:nvPr/>
          </p:nvSpPr>
          <p:spPr bwMode="auto">
            <a:xfrm>
              <a:off x="-10779125" y="7031038"/>
              <a:ext cx="771525" cy="1139825"/>
            </a:xfrm>
            <a:custGeom>
              <a:avLst/>
              <a:gdLst>
                <a:gd name="T0" fmla="*/ 206 w 206"/>
                <a:gd name="T1" fmla="*/ 292 h 304"/>
                <a:gd name="T2" fmla="*/ 201 w 206"/>
                <a:gd name="T3" fmla="*/ 271 h 304"/>
                <a:gd name="T4" fmla="*/ 178 w 206"/>
                <a:gd name="T5" fmla="*/ 249 h 304"/>
                <a:gd name="T6" fmla="*/ 174 w 206"/>
                <a:gd name="T7" fmla="*/ 235 h 304"/>
                <a:gd name="T8" fmla="*/ 166 w 206"/>
                <a:gd name="T9" fmla="*/ 222 h 304"/>
                <a:gd name="T10" fmla="*/ 164 w 206"/>
                <a:gd name="T11" fmla="*/ 192 h 304"/>
                <a:gd name="T12" fmla="*/ 170 w 206"/>
                <a:gd name="T13" fmla="*/ 174 h 304"/>
                <a:gd name="T14" fmla="*/ 187 w 206"/>
                <a:gd name="T15" fmla="*/ 150 h 304"/>
                <a:gd name="T16" fmla="*/ 192 w 206"/>
                <a:gd name="T17" fmla="*/ 153 h 304"/>
                <a:gd name="T18" fmla="*/ 159 w 206"/>
                <a:gd name="T19" fmla="*/ 106 h 304"/>
                <a:gd name="T20" fmla="*/ 156 w 206"/>
                <a:gd name="T21" fmla="*/ 86 h 304"/>
                <a:gd name="T22" fmla="*/ 191 w 206"/>
                <a:gd name="T23" fmla="*/ 86 h 304"/>
                <a:gd name="T24" fmla="*/ 178 w 206"/>
                <a:gd name="T25" fmla="*/ 48 h 304"/>
                <a:gd name="T26" fmla="*/ 167 w 206"/>
                <a:gd name="T27" fmla="*/ 11 h 304"/>
                <a:gd name="T28" fmla="*/ 151 w 206"/>
                <a:gd name="T29" fmla="*/ 1 h 304"/>
                <a:gd name="T30" fmla="*/ 151 w 206"/>
                <a:gd name="T31" fmla="*/ 0 h 304"/>
                <a:gd name="T32" fmla="*/ 152 w 206"/>
                <a:gd name="T33" fmla="*/ 14 h 304"/>
                <a:gd name="T34" fmla="*/ 166 w 206"/>
                <a:gd name="T35" fmla="*/ 31 h 304"/>
                <a:gd name="T36" fmla="*/ 140 w 206"/>
                <a:gd name="T37" fmla="*/ 62 h 304"/>
                <a:gd name="T38" fmla="*/ 132 w 206"/>
                <a:gd name="T39" fmla="*/ 80 h 304"/>
                <a:gd name="T40" fmla="*/ 128 w 206"/>
                <a:gd name="T41" fmla="*/ 90 h 304"/>
                <a:gd name="T42" fmla="*/ 121 w 206"/>
                <a:gd name="T43" fmla="*/ 99 h 304"/>
                <a:gd name="T44" fmla="*/ 112 w 206"/>
                <a:gd name="T45" fmla="*/ 117 h 304"/>
                <a:gd name="T46" fmla="*/ 100 w 206"/>
                <a:gd name="T47" fmla="*/ 136 h 304"/>
                <a:gd name="T48" fmla="*/ 90 w 206"/>
                <a:gd name="T49" fmla="*/ 160 h 304"/>
                <a:gd name="T50" fmla="*/ 80 w 206"/>
                <a:gd name="T51" fmla="*/ 180 h 304"/>
                <a:gd name="T52" fmla="*/ 71 w 206"/>
                <a:gd name="T53" fmla="*/ 169 h 304"/>
                <a:gd name="T54" fmla="*/ 63 w 206"/>
                <a:gd name="T55" fmla="*/ 163 h 304"/>
                <a:gd name="T56" fmla="*/ 55 w 206"/>
                <a:gd name="T57" fmla="*/ 167 h 304"/>
                <a:gd name="T58" fmla="*/ 25 w 206"/>
                <a:gd name="T59" fmla="*/ 183 h 304"/>
                <a:gd name="T60" fmla="*/ 9 w 206"/>
                <a:gd name="T61" fmla="*/ 211 h 304"/>
                <a:gd name="T62" fmla="*/ 0 w 206"/>
                <a:gd name="T63" fmla="*/ 230 h 304"/>
                <a:gd name="T64" fmla="*/ 16 w 206"/>
                <a:gd name="T65" fmla="*/ 244 h 304"/>
                <a:gd name="T66" fmla="*/ 26 w 206"/>
                <a:gd name="T67" fmla="*/ 246 h 304"/>
                <a:gd name="T68" fmla="*/ 31 w 206"/>
                <a:gd name="T69" fmla="*/ 257 h 304"/>
                <a:gd name="T70" fmla="*/ 35 w 206"/>
                <a:gd name="T71" fmla="*/ 275 h 304"/>
                <a:gd name="T72" fmla="*/ 34 w 206"/>
                <a:gd name="T73" fmla="*/ 291 h 304"/>
                <a:gd name="T74" fmla="*/ 76 w 206"/>
                <a:gd name="T75" fmla="*/ 296 h 304"/>
                <a:gd name="T76" fmla="*/ 138 w 206"/>
                <a:gd name="T77" fmla="*/ 296 h 304"/>
                <a:gd name="T78" fmla="*/ 206 w 206"/>
                <a:gd name="T79" fmla="*/ 304 h 304"/>
                <a:gd name="T80" fmla="*/ 206 w 206"/>
                <a:gd name="T81" fmla="*/ 29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304">
                  <a:moveTo>
                    <a:pt x="206" y="292"/>
                  </a:moveTo>
                  <a:cubicBezTo>
                    <a:pt x="204" y="285"/>
                    <a:pt x="205" y="277"/>
                    <a:pt x="201" y="271"/>
                  </a:cubicBezTo>
                  <a:cubicBezTo>
                    <a:pt x="196" y="264"/>
                    <a:pt x="183" y="259"/>
                    <a:pt x="178" y="249"/>
                  </a:cubicBezTo>
                  <a:cubicBezTo>
                    <a:pt x="176" y="246"/>
                    <a:pt x="176" y="240"/>
                    <a:pt x="174" y="235"/>
                  </a:cubicBezTo>
                  <a:cubicBezTo>
                    <a:pt x="172" y="230"/>
                    <a:pt x="168" y="227"/>
                    <a:pt x="166" y="222"/>
                  </a:cubicBezTo>
                  <a:cubicBezTo>
                    <a:pt x="162" y="212"/>
                    <a:pt x="166" y="202"/>
                    <a:pt x="164" y="192"/>
                  </a:cubicBezTo>
                  <a:cubicBezTo>
                    <a:pt x="156" y="191"/>
                    <a:pt x="167" y="180"/>
                    <a:pt x="170" y="174"/>
                  </a:cubicBezTo>
                  <a:cubicBezTo>
                    <a:pt x="175" y="167"/>
                    <a:pt x="181" y="156"/>
                    <a:pt x="187" y="150"/>
                  </a:cubicBezTo>
                  <a:cubicBezTo>
                    <a:pt x="189" y="151"/>
                    <a:pt x="191" y="152"/>
                    <a:pt x="192" y="153"/>
                  </a:cubicBezTo>
                  <a:cubicBezTo>
                    <a:pt x="189" y="133"/>
                    <a:pt x="173" y="119"/>
                    <a:pt x="159" y="106"/>
                  </a:cubicBezTo>
                  <a:cubicBezTo>
                    <a:pt x="151" y="99"/>
                    <a:pt x="142" y="92"/>
                    <a:pt x="156" y="86"/>
                  </a:cubicBezTo>
                  <a:cubicBezTo>
                    <a:pt x="166" y="81"/>
                    <a:pt x="180" y="89"/>
                    <a:pt x="191" y="86"/>
                  </a:cubicBezTo>
                  <a:cubicBezTo>
                    <a:pt x="184" y="71"/>
                    <a:pt x="177" y="65"/>
                    <a:pt x="178" y="48"/>
                  </a:cubicBezTo>
                  <a:cubicBezTo>
                    <a:pt x="179" y="34"/>
                    <a:pt x="175" y="23"/>
                    <a:pt x="167" y="11"/>
                  </a:cubicBezTo>
                  <a:cubicBezTo>
                    <a:pt x="161" y="3"/>
                    <a:pt x="157" y="5"/>
                    <a:pt x="151" y="1"/>
                  </a:cubicBezTo>
                  <a:cubicBezTo>
                    <a:pt x="151" y="0"/>
                    <a:pt x="151" y="0"/>
                    <a:pt x="151" y="0"/>
                  </a:cubicBezTo>
                  <a:cubicBezTo>
                    <a:pt x="151" y="5"/>
                    <a:pt x="151" y="10"/>
                    <a:pt x="152" y="14"/>
                  </a:cubicBezTo>
                  <a:cubicBezTo>
                    <a:pt x="155" y="20"/>
                    <a:pt x="165" y="22"/>
                    <a:pt x="166" y="31"/>
                  </a:cubicBezTo>
                  <a:cubicBezTo>
                    <a:pt x="167" y="47"/>
                    <a:pt x="146" y="50"/>
                    <a:pt x="140" y="62"/>
                  </a:cubicBezTo>
                  <a:cubicBezTo>
                    <a:pt x="137" y="68"/>
                    <a:pt x="134" y="76"/>
                    <a:pt x="132" y="80"/>
                  </a:cubicBezTo>
                  <a:cubicBezTo>
                    <a:pt x="132" y="81"/>
                    <a:pt x="129" y="89"/>
                    <a:pt x="128" y="90"/>
                  </a:cubicBezTo>
                  <a:cubicBezTo>
                    <a:pt x="127" y="93"/>
                    <a:pt x="122" y="97"/>
                    <a:pt x="121" y="99"/>
                  </a:cubicBezTo>
                  <a:cubicBezTo>
                    <a:pt x="118" y="104"/>
                    <a:pt x="115" y="111"/>
                    <a:pt x="112" y="117"/>
                  </a:cubicBezTo>
                  <a:cubicBezTo>
                    <a:pt x="109" y="123"/>
                    <a:pt x="103" y="129"/>
                    <a:pt x="100" y="136"/>
                  </a:cubicBezTo>
                  <a:cubicBezTo>
                    <a:pt x="96" y="145"/>
                    <a:pt x="96" y="151"/>
                    <a:pt x="90" y="160"/>
                  </a:cubicBezTo>
                  <a:cubicBezTo>
                    <a:pt x="87" y="164"/>
                    <a:pt x="79" y="174"/>
                    <a:pt x="80" y="180"/>
                  </a:cubicBezTo>
                  <a:cubicBezTo>
                    <a:pt x="69" y="181"/>
                    <a:pt x="75" y="173"/>
                    <a:pt x="71" y="169"/>
                  </a:cubicBezTo>
                  <a:cubicBezTo>
                    <a:pt x="70" y="168"/>
                    <a:pt x="63" y="163"/>
                    <a:pt x="63" y="163"/>
                  </a:cubicBezTo>
                  <a:cubicBezTo>
                    <a:pt x="56" y="162"/>
                    <a:pt x="58" y="166"/>
                    <a:pt x="55" y="167"/>
                  </a:cubicBezTo>
                  <a:cubicBezTo>
                    <a:pt x="41" y="169"/>
                    <a:pt x="35" y="172"/>
                    <a:pt x="25" y="183"/>
                  </a:cubicBezTo>
                  <a:cubicBezTo>
                    <a:pt x="15" y="194"/>
                    <a:pt x="13" y="198"/>
                    <a:pt x="9" y="211"/>
                  </a:cubicBezTo>
                  <a:cubicBezTo>
                    <a:pt x="7" y="218"/>
                    <a:pt x="3" y="224"/>
                    <a:pt x="0" y="230"/>
                  </a:cubicBezTo>
                  <a:cubicBezTo>
                    <a:pt x="8" y="233"/>
                    <a:pt x="10" y="240"/>
                    <a:pt x="16" y="244"/>
                  </a:cubicBezTo>
                  <a:cubicBezTo>
                    <a:pt x="19" y="246"/>
                    <a:pt x="24" y="244"/>
                    <a:pt x="26" y="246"/>
                  </a:cubicBezTo>
                  <a:cubicBezTo>
                    <a:pt x="27" y="247"/>
                    <a:pt x="29" y="255"/>
                    <a:pt x="31" y="257"/>
                  </a:cubicBezTo>
                  <a:cubicBezTo>
                    <a:pt x="36" y="266"/>
                    <a:pt x="35" y="264"/>
                    <a:pt x="35" y="275"/>
                  </a:cubicBezTo>
                  <a:cubicBezTo>
                    <a:pt x="35" y="281"/>
                    <a:pt x="35" y="286"/>
                    <a:pt x="34" y="291"/>
                  </a:cubicBezTo>
                  <a:cubicBezTo>
                    <a:pt x="48" y="293"/>
                    <a:pt x="62" y="298"/>
                    <a:pt x="76" y="296"/>
                  </a:cubicBezTo>
                  <a:cubicBezTo>
                    <a:pt x="77" y="282"/>
                    <a:pt x="130" y="294"/>
                    <a:pt x="138" y="296"/>
                  </a:cubicBezTo>
                  <a:cubicBezTo>
                    <a:pt x="162" y="299"/>
                    <a:pt x="185" y="296"/>
                    <a:pt x="206" y="304"/>
                  </a:cubicBezTo>
                  <a:cubicBezTo>
                    <a:pt x="205" y="300"/>
                    <a:pt x="205" y="296"/>
                    <a:pt x="206" y="29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7" name="Freeform 582"/>
            <p:cNvSpPr>
              <a:spLocks/>
            </p:cNvSpPr>
            <p:nvPr/>
          </p:nvSpPr>
          <p:spPr bwMode="auto">
            <a:xfrm>
              <a:off x="-10696575" y="4829175"/>
              <a:ext cx="1589088" cy="1541463"/>
            </a:xfrm>
            <a:custGeom>
              <a:avLst/>
              <a:gdLst>
                <a:gd name="T0" fmla="*/ 421 w 424"/>
                <a:gd name="T1" fmla="*/ 78 h 411"/>
                <a:gd name="T2" fmla="*/ 416 w 424"/>
                <a:gd name="T3" fmla="*/ 66 h 411"/>
                <a:gd name="T4" fmla="*/ 424 w 424"/>
                <a:gd name="T5" fmla="*/ 46 h 411"/>
                <a:gd name="T6" fmla="*/ 416 w 424"/>
                <a:gd name="T7" fmla="*/ 37 h 411"/>
                <a:gd name="T8" fmla="*/ 400 w 424"/>
                <a:gd name="T9" fmla="*/ 35 h 411"/>
                <a:gd name="T10" fmla="*/ 387 w 424"/>
                <a:gd name="T11" fmla="*/ 32 h 411"/>
                <a:gd name="T12" fmla="*/ 370 w 424"/>
                <a:gd name="T13" fmla="*/ 26 h 411"/>
                <a:gd name="T14" fmla="*/ 366 w 424"/>
                <a:gd name="T15" fmla="*/ 15 h 411"/>
                <a:gd name="T16" fmla="*/ 314 w 424"/>
                <a:gd name="T17" fmla="*/ 13 h 411"/>
                <a:gd name="T18" fmla="*/ 293 w 424"/>
                <a:gd name="T19" fmla="*/ 28 h 411"/>
                <a:gd name="T20" fmla="*/ 288 w 424"/>
                <a:gd name="T21" fmla="*/ 55 h 411"/>
                <a:gd name="T22" fmla="*/ 285 w 424"/>
                <a:gd name="T23" fmla="*/ 80 h 411"/>
                <a:gd name="T24" fmla="*/ 258 w 424"/>
                <a:gd name="T25" fmla="*/ 87 h 411"/>
                <a:gd name="T26" fmla="*/ 232 w 424"/>
                <a:gd name="T27" fmla="*/ 69 h 411"/>
                <a:gd name="T28" fmla="*/ 199 w 424"/>
                <a:gd name="T29" fmla="*/ 62 h 411"/>
                <a:gd name="T30" fmla="*/ 179 w 424"/>
                <a:gd name="T31" fmla="*/ 59 h 411"/>
                <a:gd name="T32" fmla="*/ 165 w 424"/>
                <a:gd name="T33" fmla="*/ 42 h 411"/>
                <a:gd name="T34" fmla="*/ 153 w 424"/>
                <a:gd name="T35" fmla="*/ 19 h 411"/>
                <a:gd name="T36" fmla="*/ 136 w 424"/>
                <a:gd name="T37" fmla="*/ 16 h 411"/>
                <a:gd name="T38" fmla="*/ 118 w 424"/>
                <a:gd name="T39" fmla="*/ 11 h 411"/>
                <a:gd name="T40" fmla="*/ 87 w 424"/>
                <a:gd name="T41" fmla="*/ 12 h 411"/>
                <a:gd name="T42" fmla="*/ 69 w 424"/>
                <a:gd name="T43" fmla="*/ 2 h 411"/>
                <a:gd name="T44" fmla="*/ 61 w 424"/>
                <a:gd name="T45" fmla="*/ 0 h 411"/>
                <a:gd name="T46" fmla="*/ 57 w 424"/>
                <a:gd name="T47" fmla="*/ 20 h 411"/>
                <a:gd name="T48" fmla="*/ 43 w 424"/>
                <a:gd name="T49" fmla="*/ 34 h 411"/>
                <a:gd name="T50" fmla="*/ 26 w 424"/>
                <a:gd name="T51" fmla="*/ 53 h 411"/>
                <a:gd name="T52" fmla="*/ 23 w 424"/>
                <a:gd name="T53" fmla="*/ 79 h 411"/>
                <a:gd name="T54" fmla="*/ 5 w 424"/>
                <a:gd name="T55" fmla="*/ 96 h 411"/>
                <a:gd name="T56" fmla="*/ 13 w 424"/>
                <a:gd name="T57" fmla="*/ 126 h 411"/>
                <a:gd name="T58" fmla="*/ 16 w 424"/>
                <a:gd name="T59" fmla="*/ 151 h 411"/>
                <a:gd name="T60" fmla="*/ 19 w 424"/>
                <a:gd name="T61" fmla="*/ 172 h 411"/>
                <a:gd name="T62" fmla="*/ 14 w 424"/>
                <a:gd name="T63" fmla="*/ 181 h 411"/>
                <a:gd name="T64" fmla="*/ 16 w 424"/>
                <a:gd name="T65" fmla="*/ 193 h 411"/>
                <a:gd name="T66" fmla="*/ 7 w 424"/>
                <a:gd name="T67" fmla="*/ 211 h 411"/>
                <a:gd name="T68" fmla="*/ 15 w 424"/>
                <a:gd name="T69" fmla="*/ 230 h 411"/>
                <a:gd name="T70" fmla="*/ 36 w 424"/>
                <a:gd name="T71" fmla="*/ 268 h 411"/>
                <a:gd name="T72" fmla="*/ 61 w 424"/>
                <a:gd name="T73" fmla="*/ 274 h 411"/>
                <a:gd name="T74" fmla="*/ 73 w 424"/>
                <a:gd name="T75" fmla="*/ 293 h 411"/>
                <a:gd name="T76" fmla="*/ 99 w 424"/>
                <a:gd name="T77" fmla="*/ 299 h 411"/>
                <a:gd name="T78" fmla="*/ 121 w 424"/>
                <a:gd name="T79" fmla="*/ 311 h 411"/>
                <a:gd name="T80" fmla="*/ 165 w 424"/>
                <a:gd name="T81" fmla="*/ 303 h 411"/>
                <a:gd name="T82" fmla="*/ 179 w 424"/>
                <a:gd name="T83" fmla="*/ 295 h 411"/>
                <a:gd name="T84" fmla="*/ 378 w 424"/>
                <a:gd name="T85" fmla="*/ 400 h 411"/>
                <a:gd name="T86" fmla="*/ 393 w 424"/>
                <a:gd name="T87" fmla="*/ 411 h 411"/>
                <a:gd name="T88" fmla="*/ 393 w 424"/>
                <a:gd name="T89" fmla="*/ 396 h 411"/>
                <a:gd name="T90" fmla="*/ 419 w 424"/>
                <a:gd name="T91" fmla="*/ 395 h 411"/>
                <a:gd name="T92" fmla="*/ 419 w 424"/>
                <a:gd name="T93" fmla="*/ 210 h 411"/>
                <a:gd name="T94" fmla="*/ 417 w 424"/>
                <a:gd name="T95" fmla="*/ 116 h 411"/>
                <a:gd name="T96" fmla="*/ 412 w 424"/>
                <a:gd name="T97" fmla="*/ 92 h 411"/>
                <a:gd name="T98" fmla="*/ 421 w 424"/>
                <a:gd name="T99" fmla="*/ 7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4" h="411">
                  <a:moveTo>
                    <a:pt x="421" y="78"/>
                  </a:moveTo>
                  <a:cubicBezTo>
                    <a:pt x="421" y="72"/>
                    <a:pt x="418" y="71"/>
                    <a:pt x="416" y="66"/>
                  </a:cubicBezTo>
                  <a:cubicBezTo>
                    <a:pt x="414" y="60"/>
                    <a:pt x="419" y="52"/>
                    <a:pt x="424" y="46"/>
                  </a:cubicBezTo>
                  <a:cubicBezTo>
                    <a:pt x="422" y="43"/>
                    <a:pt x="420" y="40"/>
                    <a:pt x="416" y="37"/>
                  </a:cubicBezTo>
                  <a:cubicBezTo>
                    <a:pt x="410" y="32"/>
                    <a:pt x="407" y="34"/>
                    <a:pt x="400" y="35"/>
                  </a:cubicBezTo>
                  <a:cubicBezTo>
                    <a:pt x="395" y="36"/>
                    <a:pt x="392" y="33"/>
                    <a:pt x="387" y="32"/>
                  </a:cubicBezTo>
                  <a:cubicBezTo>
                    <a:pt x="380" y="30"/>
                    <a:pt x="374" y="33"/>
                    <a:pt x="370" y="26"/>
                  </a:cubicBezTo>
                  <a:cubicBezTo>
                    <a:pt x="367" y="21"/>
                    <a:pt x="371" y="19"/>
                    <a:pt x="366" y="15"/>
                  </a:cubicBezTo>
                  <a:cubicBezTo>
                    <a:pt x="352" y="4"/>
                    <a:pt x="328" y="9"/>
                    <a:pt x="314" y="13"/>
                  </a:cubicBezTo>
                  <a:cubicBezTo>
                    <a:pt x="306" y="16"/>
                    <a:pt x="299" y="22"/>
                    <a:pt x="293" y="28"/>
                  </a:cubicBezTo>
                  <a:cubicBezTo>
                    <a:pt x="283" y="37"/>
                    <a:pt x="283" y="43"/>
                    <a:pt x="288" y="55"/>
                  </a:cubicBezTo>
                  <a:cubicBezTo>
                    <a:pt x="292" y="64"/>
                    <a:pt x="292" y="71"/>
                    <a:pt x="285" y="80"/>
                  </a:cubicBezTo>
                  <a:cubicBezTo>
                    <a:pt x="277" y="88"/>
                    <a:pt x="268" y="92"/>
                    <a:pt x="258" y="87"/>
                  </a:cubicBezTo>
                  <a:cubicBezTo>
                    <a:pt x="247" y="83"/>
                    <a:pt x="241" y="74"/>
                    <a:pt x="232" y="69"/>
                  </a:cubicBezTo>
                  <a:cubicBezTo>
                    <a:pt x="222" y="63"/>
                    <a:pt x="209" y="64"/>
                    <a:pt x="199" y="62"/>
                  </a:cubicBezTo>
                  <a:cubicBezTo>
                    <a:pt x="192" y="61"/>
                    <a:pt x="185" y="61"/>
                    <a:pt x="179" y="59"/>
                  </a:cubicBezTo>
                  <a:cubicBezTo>
                    <a:pt x="171" y="57"/>
                    <a:pt x="167" y="49"/>
                    <a:pt x="165" y="42"/>
                  </a:cubicBezTo>
                  <a:cubicBezTo>
                    <a:pt x="162" y="31"/>
                    <a:pt x="164" y="24"/>
                    <a:pt x="153" y="19"/>
                  </a:cubicBezTo>
                  <a:cubicBezTo>
                    <a:pt x="147" y="16"/>
                    <a:pt x="143" y="17"/>
                    <a:pt x="136" y="16"/>
                  </a:cubicBezTo>
                  <a:cubicBezTo>
                    <a:pt x="129" y="15"/>
                    <a:pt x="126" y="12"/>
                    <a:pt x="118" y="11"/>
                  </a:cubicBezTo>
                  <a:cubicBezTo>
                    <a:pt x="107" y="10"/>
                    <a:pt x="99" y="14"/>
                    <a:pt x="87" y="12"/>
                  </a:cubicBezTo>
                  <a:cubicBezTo>
                    <a:pt x="80" y="10"/>
                    <a:pt x="75" y="5"/>
                    <a:pt x="69" y="2"/>
                  </a:cubicBezTo>
                  <a:cubicBezTo>
                    <a:pt x="66" y="1"/>
                    <a:pt x="63" y="0"/>
                    <a:pt x="61" y="0"/>
                  </a:cubicBezTo>
                  <a:cubicBezTo>
                    <a:pt x="58" y="7"/>
                    <a:pt x="57" y="13"/>
                    <a:pt x="57" y="20"/>
                  </a:cubicBezTo>
                  <a:cubicBezTo>
                    <a:pt x="63" y="27"/>
                    <a:pt x="48" y="30"/>
                    <a:pt x="43" y="34"/>
                  </a:cubicBezTo>
                  <a:cubicBezTo>
                    <a:pt x="37" y="38"/>
                    <a:pt x="29" y="46"/>
                    <a:pt x="26" y="53"/>
                  </a:cubicBezTo>
                  <a:cubicBezTo>
                    <a:pt x="21" y="63"/>
                    <a:pt x="26" y="71"/>
                    <a:pt x="23" y="79"/>
                  </a:cubicBezTo>
                  <a:cubicBezTo>
                    <a:pt x="20" y="87"/>
                    <a:pt x="8" y="89"/>
                    <a:pt x="5" y="96"/>
                  </a:cubicBezTo>
                  <a:cubicBezTo>
                    <a:pt x="1" y="105"/>
                    <a:pt x="11" y="115"/>
                    <a:pt x="13" y="126"/>
                  </a:cubicBezTo>
                  <a:cubicBezTo>
                    <a:pt x="15" y="134"/>
                    <a:pt x="15" y="142"/>
                    <a:pt x="16" y="151"/>
                  </a:cubicBezTo>
                  <a:cubicBezTo>
                    <a:pt x="16" y="158"/>
                    <a:pt x="19" y="164"/>
                    <a:pt x="19" y="172"/>
                  </a:cubicBezTo>
                  <a:cubicBezTo>
                    <a:pt x="19" y="175"/>
                    <a:pt x="14" y="177"/>
                    <a:pt x="14" y="181"/>
                  </a:cubicBezTo>
                  <a:cubicBezTo>
                    <a:pt x="13" y="184"/>
                    <a:pt x="15" y="189"/>
                    <a:pt x="16" y="193"/>
                  </a:cubicBezTo>
                  <a:cubicBezTo>
                    <a:pt x="16" y="206"/>
                    <a:pt x="12" y="202"/>
                    <a:pt x="7" y="211"/>
                  </a:cubicBezTo>
                  <a:cubicBezTo>
                    <a:pt x="0" y="222"/>
                    <a:pt x="7" y="221"/>
                    <a:pt x="15" y="230"/>
                  </a:cubicBezTo>
                  <a:cubicBezTo>
                    <a:pt x="26" y="244"/>
                    <a:pt x="19" y="264"/>
                    <a:pt x="36" y="268"/>
                  </a:cubicBezTo>
                  <a:cubicBezTo>
                    <a:pt x="47" y="271"/>
                    <a:pt x="52" y="264"/>
                    <a:pt x="61" y="274"/>
                  </a:cubicBezTo>
                  <a:cubicBezTo>
                    <a:pt x="67" y="281"/>
                    <a:pt x="66" y="288"/>
                    <a:pt x="73" y="293"/>
                  </a:cubicBezTo>
                  <a:cubicBezTo>
                    <a:pt x="80" y="297"/>
                    <a:pt x="92" y="298"/>
                    <a:pt x="99" y="299"/>
                  </a:cubicBezTo>
                  <a:cubicBezTo>
                    <a:pt x="110" y="302"/>
                    <a:pt x="114" y="306"/>
                    <a:pt x="121" y="311"/>
                  </a:cubicBezTo>
                  <a:cubicBezTo>
                    <a:pt x="137" y="323"/>
                    <a:pt x="147" y="311"/>
                    <a:pt x="165" y="303"/>
                  </a:cubicBezTo>
                  <a:cubicBezTo>
                    <a:pt x="171" y="301"/>
                    <a:pt x="179" y="295"/>
                    <a:pt x="179" y="295"/>
                  </a:cubicBezTo>
                  <a:cubicBezTo>
                    <a:pt x="378" y="400"/>
                    <a:pt x="378" y="400"/>
                    <a:pt x="378" y="400"/>
                  </a:cubicBezTo>
                  <a:cubicBezTo>
                    <a:pt x="382" y="404"/>
                    <a:pt x="388" y="407"/>
                    <a:pt x="393" y="411"/>
                  </a:cubicBezTo>
                  <a:cubicBezTo>
                    <a:pt x="393" y="402"/>
                    <a:pt x="393" y="396"/>
                    <a:pt x="393" y="396"/>
                  </a:cubicBezTo>
                  <a:cubicBezTo>
                    <a:pt x="419" y="395"/>
                    <a:pt x="419" y="395"/>
                    <a:pt x="419" y="395"/>
                  </a:cubicBezTo>
                  <a:cubicBezTo>
                    <a:pt x="419" y="333"/>
                    <a:pt x="419" y="272"/>
                    <a:pt x="419" y="210"/>
                  </a:cubicBezTo>
                  <a:cubicBezTo>
                    <a:pt x="419" y="180"/>
                    <a:pt x="423" y="146"/>
                    <a:pt x="417" y="116"/>
                  </a:cubicBezTo>
                  <a:cubicBezTo>
                    <a:pt x="415" y="108"/>
                    <a:pt x="409" y="98"/>
                    <a:pt x="412" y="92"/>
                  </a:cubicBezTo>
                  <a:cubicBezTo>
                    <a:pt x="414" y="87"/>
                    <a:pt x="420" y="84"/>
                    <a:pt x="421" y="7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8" name="Freeform 583"/>
            <p:cNvSpPr>
              <a:spLocks/>
            </p:cNvSpPr>
            <p:nvPr/>
          </p:nvSpPr>
          <p:spPr bwMode="auto">
            <a:xfrm>
              <a:off x="-10277475" y="5935663"/>
              <a:ext cx="1054100" cy="1668463"/>
            </a:xfrm>
            <a:custGeom>
              <a:avLst/>
              <a:gdLst>
                <a:gd name="T0" fmla="*/ 266 w 281"/>
                <a:gd name="T1" fmla="*/ 105 h 445"/>
                <a:gd name="T2" fmla="*/ 67 w 281"/>
                <a:gd name="T3" fmla="*/ 0 h 445"/>
                <a:gd name="T4" fmla="*/ 53 w 281"/>
                <a:gd name="T5" fmla="*/ 8 h 445"/>
                <a:gd name="T6" fmla="*/ 40 w 281"/>
                <a:gd name="T7" fmla="*/ 15 h 445"/>
                <a:gd name="T8" fmla="*/ 47 w 281"/>
                <a:gd name="T9" fmla="*/ 60 h 445"/>
                <a:gd name="T10" fmla="*/ 62 w 281"/>
                <a:gd name="T11" fmla="*/ 110 h 445"/>
                <a:gd name="T12" fmla="*/ 54 w 281"/>
                <a:gd name="T13" fmla="*/ 178 h 445"/>
                <a:gd name="T14" fmla="*/ 17 w 281"/>
                <a:gd name="T15" fmla="*/ 229 h 445"/>
                <a:gd name="T16" fmla="*/ 0 w 281"/>
                <a:gd name="T17" fmla="*/ 276 h 445"/>
                <a:gd name="T18" fmla="*/ 3 w 281"/>
                <a:gd name="T19" fmla="*/ 276 h 445"/>
                <a:gd name="T20" fmla="*/ 17 w 281"/>
                <a:gd name="T21" fmla="*/ 293 h 445"/>
                <a:gd name="T22" fmla="*/ 33 w 281"/>
                <a:gd name="T23" fmla="*/ 303 h 445"/>
                <a:gd name="T24" fmla="*/ 44 w 281"/>
                <a:gd name="T25" fmla="*/ 340 h 445"/>
                <a:gd name="T26" fmla="*/ 57 w 281"/>
                <a:gd name="T27" fmla="*/ 378 h 445"/>
                <a:gd name="T28" fmla="*/ 22 w 281"/>
                <a:gd name="T29" fmla="*/ 378 h 445"/>
                <a:gd name="T30" fmla="*/ 25 w 281"/>
                <a:gd name="T31" fmla="*/ 398 h 445"/>
                <a:gd name="T32" fmla="*/ 58 w 281"/>
                <a:gd name="T33" fmla="*/ 445 h 445"/>
                <a:gd name="T34" fmla="*/ 70 w 281"/>
                <a:gd name="T35" fmla="*/ 441 h 445"/>
                <a:gd name="T36" fmla="*/ 91 w 281"/>
                <a:gd name="T37" fmla="*/ 443 h 445"/>
                <a:gd name="T38" fmla="*/ 145 w 281"/>
                <a:gd name="T39" fmla="*/ 400 h 445"/>
                <a:gd name="T40" fmla="*/ 179 w 281"/>
                <a:gd name="T41" fmla="*/ 400 h 445"/>
                <a:gd name="T42" fmla="*/ 209 w 281"/>
                <a:gd name="T43" fmla="*/ 379 h 445"/>
                <a:gd name="T44" fmla="*/ 219 w 281"/>
                <a:gd name="T45" fmla="*/ 367 h 445"/>
                <a:gd name="T46" fmla="*/ 252 w 281"/>
                <a:gd name="T47" fmla="*/ 349 h 445"/>
                <a:gd name="T48" fmla="*/ 252 w 281"/>
                <a:gd name="T49" fmla="*/ 347 h 445"/>
                <a:gd name="T50" fmla="*/ 249 w 281"/>
                <a:gd name="T51" fmla="*/ 337 h 445"/>
                <a:gd name="T52" fmla="*/ 243 w 281"/>
                <a:gd name="T53" fmla="*/ 327 h 445"/>
                <a:gd name="T54" fmla="*/ 238 w 281"/>
                <a:gd name="T55" fmla="*/ 311 h 445"/>
                <a:gd name="T56" fmla="*/ 231 w 281"/>
                <a:gd name="T57" fmla="*/ 304 h 445"/>
                <a:gd name="T58" fmla="*/ 224 w 281"/>
                <a:gd name="T59" fmla="*/ 299 h 445"/>
                <a:gd name="T60" fmla="*/ 230 w 281"/>
                <a:gd name="T61" fmla="*/ 292 h 445"/>
                <a:gd name="T62" fmla="*/ 232 w 281"/>
                <a:gd name="T63" fmla="*/ 280 h 445"/>
                <a:gd name="T64" fmla="*/ 233 w 281"/>
                <a:gd name="T65" fmla="*/ 270 h 445"/>
                <a:gd name="T66" fmla="*/ 241 w 281"/>
                <a:gd name="T67" fmla="*/ 264 h 445"/>
                <a:gd name="T68" fmla="*/ 238 w 281"/>
                <a:gd name="T69" fmla="*/ 254 h 445"/>
                <a:gd name="T70" fmla="*/ 246 w 281"/>
                <a:gd name="T71" fmla="*/ 246 h 445"/>
                <a:gd name="T72" fmla="*/ 252 w 281"/>
                <a:gd name="T73" fmla="*/ 237 h 445"/>
                <a:gd name="T74" fmla="*/ 256 w 281"/>
                <a:gd name="T75" fmla="*/ 221 h 445"/>
                <a:gd name="T76" fmla="*/ 263 w 281"/>
                <a:gd name="T77" fmla="*/ 221 h 445"/>
                <a:gd name="T78" fmla="*/ 267 w 281"/>
                <a:gd name="T79" fmla="*/ 218 h 445"/>
                <a:gd name="T80" fmla="*/ 280 w 281"/>
                <a:gd name="T81" fmla="*/ 221 h 445"/>
                <a:gd name="T82" fmla="*/ 281 w 281"/>
                <a:gd name="T83" fmla="*/ 116 h 445"/>
                <a:gd name="T84" fmla="*/ 266 w 281"/>
                <a:gd name="T85" fmla="*/ 10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445">
                  <a:moveTo>
                    <a:pt x="266" y="105"/>
                  </a:moveTo>
                  <a:cubicBezTo>
                    <a:pt x="67" y="0"/>
                    <a:pt x="67" y="0"/>
                    <a:pt x="67" y="0"/>
                  </a:cubicBezTo>
                  <a:cubicBezTo>
                    <a:pt x="67" y="0"/>
                    <a:pt x="59" y="6"/>
                    <a:pt x="53" y="8"/>
                  </a:cubicBezTo>
                  <a:cubicBezTo>
                    <a:pt x="48" y="10"/>
                    <a:pt x="44" y="13"/>
                    <a:pt x="40" y="15"/>
                  </a:cubicBezTo>
                  <a:cubicBezTo>
                    <a:pt x="42" y="30"/>
                    <a:pt x="41" y="47"/>
                    <a:pt x="47" y="60"/>
                  </a:cubicBezTo>
                  <a:cubicBezTo>
                    <a:pt x="56" y="80"/>
                    <a:pt x="64" y="86"/>
                    <a:pt x="62" y="110"/>
                  </a:cubicBezTo>
                  <a:cubicBezTo>
                    <a:pt x="61" y="131"/>
                    <a:pt x="60" y="158"/>
                    <a:pt x="54" y="178"/>
                  </a:cubicBezTo>
                  <a:cubicBezTo>
                    <a:pt x="48" y="199"/>
                    <a:pt x="30" y="212"/>
                    <a:pt x="17" y="229"/>
                  </a:cubicBezTo>
                  <a:cubicBezTo>
                    <a:pt x="6" y="244"/>
                    <a:pt x="0" y="259"/>
                    <a:pt x="0" y="276"/>
                  </a:cubicBezTo>
                  <a:cubicBezTo>
                    <a:pt x="1" y="276"/>
                    <a:pt x="2" y="276"/>
                    <a:pt x="3" y="276"/>
                  </a:cubicBezTo>
                  <a:cubicBezTo>
                    <a:pt x="11" y="279"/>
                    <a:pt x="12" y="288"/>
                    <a:pt x="17" y="293"/>
                  </a:cubicBezTo>
                  <a:cubicBezTo>
                    <a:pt x="23" y="297"/>
                    <a:pt x="27" y="295"/>
                    <a:pt x="33" y="303"/>
                  </a:cubicBezTo>
                  <a:cubicBezTo>
                    <a:pt x="41" y="315"/>
                    <a:pt x="45" y="326"/>
                    <a:pt x="44" y="340"/>
                  </a:cubicBezTo>
                  <a:cubicBezTo>
                    <a:pt x="43" y="357"/>
                    <a:pt x="50" y="363"/>
                    <a:pt x="57" y="378"/>
                  </a:cubicBezTo>
                  <a:cubicBezTo>
                    <a:pt x="46" y="381"/>
                    <a:pt x="32" y="373"/>
                    <a:pt x="22" y="378"/>
                  </a:cubicBezTo>
                  <a:cubicBezTo>
                    <a:pt x="8" y="384"/>
                    <a:pt x="17" y="391"/>
                    <a:pt x="25" y="398"/>
                  </a:cubicBezTo>
                  <a:cubicBezTo>
                    <a:pt x="39" y="411"/>
                    <a:pt x="55" y="425"/>
                    <a:pt x="58" y="445"/>
                  </a:cubicBezTo>
                  <a:cubicBezTo>
                    <a:pt x="62" y="445"/>
                    <a:pt x="66" y="443"/>
                    <a:pt x="70" y="441"/>
                  </a:cubicBezTo>
                  <a:cubicBezTo>
                    <a:pt x="80" y="436"/>
                    <a:pt x="83" y="433"/>
                    <a:pt x="91" y="443"/>
                  </a:cubicBezTo>
                  <a:cubicBezTo>
                    <a:pt x="105" y="428"/>
                    <a:pt x="165" y="431"/>
                    <a:pt x="145" y="400"/>
                  </a:cubicBezTo>
                  <a:cubicBezTo>
                    <a:pt x="156" y="400"/>
                    <a:pt x="168" y="401"/>
                    <a:pt x="179" y="400"/>
                  </a:cubicBezTo>
                  <a:cubicBezTo>
                    <a:pt x="193" y="398"/>
                    <a:pt x="200" y="389"/>
                    <a:pt x="209" y="379"/>
                  </a:cubicBezTo>
                  <a:cubicBezTo>
                    <a:pt x="213" y="375"/>
                    <a:pt x="216" y="372"/>
                    <a:pt x="219" y="367"/>
                  </a:cubicBezTo>
                  <a:cubicBezTo>
                    <a:pt x="225" y="356"/>
                    <a:pt x="239" y="348"/>
                    <a:pt x="252" y="349"/>
                  </a:cubicBezTo>
                  <a:cubicBezTo>
                    <a:pt x="252" y="349"/>
                    <a:pt x="252" y="348"/>
                    <a:pt x="252" y="347"/>
                  </a:cubicBezTo>
                  <a:cubicBezTo>
                    <a:pt x="253" y="343"/>
                    <a:pt x="252" y="340"/>
                    <a:pt x="249" y="337"/>
                  </a:cubicBezTo>
                  <a:cubicBezTo>
                    <a:pt x="244" y="332"/>
                    <a:pt x="244" y="334"/>
                    <a:pt x="243" y="327"/>
                  </a:cubicBezTo>
                  <a:cubicBezTo>
                    <a:pt x="242" y="321"/>
                    <a:pt x="239" y="316"/>
                    <a:pt x="238" y="311"/>
                  </a:cubicBezTo>
                  <a:cubicBezTo>
                    <a:pt x="236" y="303"/>
                    <a:pt x="239" y="304"/>
                    <a:pt x="231" y="304"/>
                  </a:cubicBezTo>
                  <a:cubicBezTo>
                    <a:pt x="226" y="304"/>
                    <a:pt x="223" y="305"/>
                    <a:pt x="224" y="299"/>
                  </a:cubicBezTo>
                  <a:cubicBezTo>
                    <a:pt x="224" y="294"/>
                    <a:pt x="228" y="294"/>
                    <a:pt x="230" y="292"/>
                  </a:cubicBezTo>
                  <a:cubicBezTo>
                    <a:pt x="236" y="286"/>
                    <a:pt x="233" y="286"/>
                    <a:pt x="232" y="280"/>
                  </a:cubicBezTo>
                  <a:cubicBezTo>
                    <a:pt x="231" y="277"/>
                    <a:pt x="230" y="273"/>
                    <a:pt x="233" y="270"/>
                  </a:cubicBezTo>
                  <a:cubicBezTo>
                    <a:pt x="236" y="267"/>
                    <a:pt x="240" y="269"/>
                    <a:pt x="241" y="264"/>
                  </a:cubicBezTo>
                  <a:cubicBezTo>
                    <a:pt x="241" y="261"/>
                    <a:pt x="237" y="258"/>
                    <a:pt x="238" y="254"/>
                  </a:cubicBezTo>
                  <a:cubicBezTo>
                    <a:pt x="239" y="250"/>
                    <a:pt x="243" y="249"/>
                    <a:pt x="246" y="246"/>
                  </a:cubicBezTo>
                  <a:cubicBezTo>
                    <a:pt x="247" y="244"/>
                    <a:pt x="250" y="240"/>
                    <a:pt x="252" y="237"/>
                  </a:cubicBezTo>
                  <a:cubicBezTo>
                    <a:pt x="254" y="233"/>
                    <a:pt x="251" y="223"/>
                    <a:pt x="256" y="221"/>
                  </a:cubicBezTo>
                  <a:cubicBezTo>
                    <a:pt x="258" y="220"/>
                    <a:pt x="261" y="222"/>
                    <a:pt x="263" y="221"/>
                  </a:cubicBezTo>
                  <a:cubicBezTo>
                    <a:pt x="265" y="220"/>
                    <a:pt x="265" y="219"/>
                    <a:pt x="267" y="218"/>
                  </a:cubicBezTo>
                  <a:cubicBezTo>
                    <a:pt x="268" y="218"/>
                    <a:pt x="280" y="219"/>
                    <a:pt x="280" y="221"/>
                  </a:cubicBezTo>
                  <a:cubicBezTo>
                    <a:pt x="280" y="221"/>
                    <a:pt x="281" y="148"/>
                    <a:pt x="281" y="116"/>
                  </a:cubicBezTo>
                  <a:cubicBezTo>
                    <a:pt x="276" y="112"/>
                    <a:pt x="270" y="109"/>
                    <a:pt x="266" y="105"/>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9" name="Freeform 584"/>
            <p:cNvSpPr>
              <a:spLocks/>
            </p:cNvSpPr>
            <p:nvPr/>
          </p:nvSpPr>
          <p:spPr bwMode="auto">
            <a:xfrm>
              <a:off x="-10872787" y="4316413"/>
              <a:ext cx="411163" cy="865188"/>
            </a:xfrm>
            <a:custGeom>
              <a:avLst/>
              <a:gdLst>
                <a:gd name="T0" fmla="*/ 19 w 110"/>
                <a:gd name="T1" fmla="*/ 48 h 231"/>
                <a:gd name="T2" fmla="*/ 23 w 110"/>
                <a:gd name="T3" fmla="*/ 69 h 231"/>
                <a:gd name="T4" fmla="*/ 2 w 110"/>
                <a:gd name="T5" fmla="*/ 113 h 231"/>
                <a:gd name="T6" fmla="*/ 17 w 110"/>
                <a:gd name="T7" fmla="*/ 143 h 231"/>
                <a:gd name="T8" fmla="*/ 24 w 110"/>
                <a:gd name="T9" fmla="*/ 158 h 231"/>
                <a:gd name="T10" fmla="*/ 39 w 110"/>
                <a:gd name="T11" fmla="*/ 170 h 231"/>
                <a:gd name="T12" fmla="*/ 47 w 110"/>
                <a:gd name="T13" fmla="*/ 185 h 231"/>
                <a:gd name="T14" fmla="*/ 50 w 110"/>
                <a:gd name="T15" fmla="*/ 212 h 231"/>
                <a:gd name="T16" fmla="*/ 53 w 110"/>
                <a:gd name="T17" fmla="*/ 231 h 231"/>
                <a:gd name="T18" fmla="*/ 70 w 110"/>
                <a:gd name="T19" fmla="*/ 216 h 231"/>
                <a:gd name="T20" fmla="*/ 73 w 110"/>
                <a:gd name="T21" fmla="*/ 190 h 231"/>
                <a:gd name="T22" fmla="*/ 90 w 110"/>
                <a:gd name="T23" fmla="*/ 171 h 231"/>
                <a:gd name="T24" fmla="*/ 104 w 110"/>
                <a:gd name="T25" fmla="*/ 157 h 231"/>
                <a:gd name="T26" fmla="*/ 108 w 110"/>
                <a:gd name="T27" fmla="*/ 137 h 231"/>
                <a:gd name="T28" fmla="*/ 99 w 110"/>
                <a:gd name="T29" fmla="*/ 136 h 231"/>
                <a:gd name="T30" fmla="*/ 94 w 110"/>
                <a:gd name="T31" fmla="*/ 122 h 231"/>
                <a:gd name="T32" fmla="*/ 93 w 110"/>
                <a:gd name="T33" fmla="*/ 115 h 231"/>
                <a:gd name="T34" fmla="*/ 85 w 110"/>
                <a:gd name="T35" fmla="*/ 115 h 231"/>
                <a:gd name="T36" fmla="*/ 73 w 110"/>
                <a:gd name="T37" fmla="*/ 117 h 231"/>
                <a:gd name="T38" fmla="*/ 69 w 110"/>
                <a:gd name="T39" fmla="*/ 108 h 231"/>
                <a:gd name="T40" fmla="*/ 84 w 110"/>
                <a:gd name="T41" fmla="*/ 93 h 231"/>
                <a:gd name="T42" fmla="*/ 94 w 110"/>
                <a:gd name="T43" fmla="*/ 76 h 231"/>
                <a:gd name="T44" fmla="*/ 94 w 110"/>
                <a:gd name="T45" fmla="*/ 58 h 231"/>
                <a:gd name="T46" fmla="*/ 92 w 110"/>
                <a:gd name="T47" fmla="*/ 58 h 231"/>
                <a:gd name="T48" fmla="*/ 83 w 110"/>
                <a:gd name="T49" fmla="*/ 49 h 231"/>
                <a:gd name="T50" fmla="*/ 87 w 110"/>
                <a:gd name="T51" fmla="*/ 29 h 231"/>
                <a:gd name="T52" fmla="*/ 93 w 110"/>
                <a:gd name="T53" fmla="*/ 25 h 231"/>
                <a:gd name="T54" fmla="*/ 95 w 110"/>
                <a:gd name="T55" fmla="*/ 19 h 231"/>
                <a:gd name="T56" fmla="*/ 100 w 110"/>
                <a:gd name="T57" fmla="*/ 16 h 231"/>
                <a:gd name="T58" fmla="*/ 102 w 110"/>
                <a:gd name="T59" fmla="*/ 10 h 231"/>
                <a:gd name="T60" fmla="*/ 79 w 110"/>
                <a:gd name="T61" fmla="*/ 14 h 231"/>
                <a:gd name="T62" fmla="*/ 73 w 110"/>
                <a:gd name="T63" fmla="*/ 7 h 231"/>
                <a:gd name="T64" fmla="*/ 64 w 110"/>
                <a:gd name="T65" fmla="*/ 2 h 231"/>
                <a:gd name="T66" fmla="*/ 41 w 110"/>
                <a:gd name="T67" fmla="*/ 8 h 231"/>
                <a:gd name="T68" fmla="*/ 25 w 110"/>
                <a:gd name="T69" fmla="*/ 15 h 231"/>
                <a:gd name="T70" fmla="*/ 15 w 110"/>
                <a:gd name="T71" fmla="*/ 30 h 231"/>
                <a:gd name="T72" fmla="*/ 19 w 110"/>
                <a:gd name="T73" fmla="*/ 4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231">
                  <a:moveTo>
                    <a:pt x="19" y="48"/>
                  </a:moveTo>
                  <a:cubicBezTo>
                    <a:pt x="19" y="56"/>
                    <a:pt x="22" y="62"/>
                    <a:pt x="23" y="69"/>
                  </a:cubicBezTo>
                  <a:cubicBezTo>
                    <a:pt x="25" y="88"/>
                    <a:pt x="5" y="96"/>
                    <a:pt x="2" y="113"/>
                  </a:cubicBezTo>
                  <a:cubicBezTo>
                    <a:pt x="0" y="126"/>
                    <a:pt x="10" y="133"/>
                    <a:pt x="17" y="143"/>
                  </a:cubicBezTo>
                  <a:cubicBezTo>
                    <a:pt x="20" y="147"/>
                    <a:pt x="21" y="155"/>
                    <a:pt x="24" y="158"/>
                  </a:cubicBezTo>
                  <a:cubicBezTo>
                    <a:pt x="28" y="164"/>
                    <a:pt x="35" y="165"/>
                    <a:pt x="39" y="170"/>
                  </a:cubicBezTo>
                  <a:cubicBezTo>
                    <a:pt x="42" y="174"/>
                    <a:pt x="45" y="181"/>
                    <a:pt x="47" y="185"/>
                  </a:cubicBezTo>
                  <a:cubicBezTo>
                    <a:pt x="50" y="194"/>
                    <a:pt x="50" y="202"/>
                    <a:pt x="50" y="212"/>
                  </a:cubicBezTo>
                  <a:cubicBezTo>
                    <a:pt x="50" y="220"/>
                    <a:pt x="51" y="226"/>
                    <a:pt x="53" y="231"/>
                  </a:cubicBezTo>
                  <a:cubicBezTo>
                    <a:pt x="57" y="226"/>
                    <a:pt x="67" y="224"/>
                    <a:pt x="70" y="216"/>
                  </a:cubicBezTo>
                  <a:cubicBezTo>
                    <a:pt x="73" y="208"/>
                    <a:pt x="68" y="200"/>
                    <a:pt x="73" y="190"/>
                  </a:cubicBezTo>
                  <a:cubicBezTo>
                    <a:pt x="76" y="183"/>
                    <a:pt x="84" y="175"/>
                    <a:pt x="90" y="171"/>
                  </a:cubicBezTo>
                  <a:cubicBezTo>
                    <a:pt x="95" y="167"/>
                    <a:pt x="110" y="164"/>
                    <a:pt x="104" y="157"/>
                  </a:cubicBezTo>
                  <a:cubicBezTo>
                    <a:pt x="104" y="150"/>
                    <a:pt x="105" y="144"/>
                    <a:pt x="108" y="137"/>
                  </a:cubicBezTo>
                  <a:cubicBezTo>
                    <a:pt x="105" y="137"/>
                    <a:pt x="102" y="137"/>
                    <a:pt x="99" y="136"/>
                  </a:cubicBezTo>
                  <a:cubicBezTo>
                    <a:pt x="100" y="130"/>
                    <a:pt x="95" y="127"/>
                    <a:pt x="94" y="122"/>
                  </a:cubicBezTo>
                  <a:cubicBezTo>
                    <a:pt x="93" y="119"/>
                    <a:pt x="96" y="118"/>
                    <a:pt x="93" y="115"/>
                  </a:cubicBezTo>
                  <a:cubicBezTo>
                    <a:pt x="92" y="113"/>
                    <a:pt x="87" y="114"/>
                    <a:pt x="85" y="115"/>
                  </a:cubicBezTo>
                  <a:cubicBezTo>
                    <a:pt x="90" y="126"/>
                    <a:pt x="77" y="122"/>
                    <a:pt x="73" y="117"/>
                  </a:cubicBezTo>
                  <a:cubicBezTo>
                    <a:pt x="71" y="114"/>
                    <a:pt x="69" y="111"/>
                    <a:pt x="69" y="108"/>
                  </a:cubicBezTo>
                  <a:cubicBezTo>
                    <a:pt x="68" y="98"/>
                    <a:pt x="79" y="99"/>
                    <a:pt x="84" y="93"/>
                  </a:cubicBezTo>
                  <a:cubicBezTo>
                    <a:pt x="88" y="88"/>
                    <a:pt x="91" y="82"/>
                    <a:pt x="94" y="76"/>
                  </a:cubicBezTo>
                  <a:cubicBezTo>
                    <a:pt x="97" y="70"/>
                    <a:pt x="97" y="65"/>
                    <a:pt x="94" y="58"/>
                  </a:cubicBezTo>
                  <a:cubicBezTo>
                    <a:pt x="94" y="58"/>
                    <a:pt x="93" y="58"/>
                    <a:pt x="92" y="58"/>
                  </a:cubicBezTo>
                  <a:cubicBezTo>
                    <a:pt x="92" y="53"/>
                    <a:pt x="85" y="52"/>
                    <a:pt x="83" y="49"/>
                  </a:cubicBezTo>
                  <a:cubicBezTo>
                    <a:pt x="78" y="42"/>
                    <a:pt x="81" y="34"/>
                    <a:pt x="87" y="29"/>
                  </a:cubicBezTo>
                  <a:cubicBezTo>
                    <a:pt x="90" y="27"/>
                    <a:pt x="91" y="27"/>
                    <a:pt x="93" y="25"/>
                  </a:cubicBezTo>
                  <a:cubicBezTo>
                    <a:pt x="94" y="23"/>
                    <a:pt x="93" y="21"/>
                    <a:pt x="95" y="19"/>
                  </a:cubicBezTo>
                  <a:cubicBezTo>
                    <a:pt x="96" y="18"/>
                    <a:pt x="99" y="18"/>
                    <a:pt x="100" y="16"/>
                  </a:cubicBezTo>
                  <a:cubicBezTo>
                    <a:pt x="102" y="14"/>
                    <a:pt x="102" y="12"/>
                    <a:pt x="102" y="10"/>
                  </a:cubicBezTo>
                  <a:cubicBezTo>
                    <a:pt x="94" y="10"/>
                    <a:pt x="86" y="15"/>
                    <a:pt x="79" y="14"/>
                  </a:cubicBezTo>
                  <a:cubicBezTo>
                    <a:pt x="73" y="14"/>
                    <a:pt x="76" y="12"/>
                    <a:pt x="73" y="7"/>
                  </a:cubicBezTo>
                  <a:cubicBezTo>
                    <a:pt x="72" y="5"/>
                    <a:pt x="68" y="2"/>
                    <a:pt x="64" y="2"/>
                  </a:cubicBezTo>
                  <a:cubicBezTo>
                    <a:pt x="56" y="0"/>
                    <a:pt x="47" y="3"/>
                    <a:pt x="41" y="8"/>
                  </a:cubicBezTo>
                  <a:cubicBezTo>
                    <a:pt x="34" y="13"/>
                    <a:pt x="30" y="14"/>
                    <a:pt x="25" y="15"/>
                  </a:cubicBezTo>
                  <a:cubicBezTo>
                    <a:pt x="24" y="22"/>
                    <a:pt x="20" y="22"/>
                    <a:pt x="15" y="30"/>
                  </a:cubicBezTo>
                  <a:cubicBezTo>
                    <a:pt x="25" y="32"/>
                    <a:pt x="19" y="42"/>
                    <a:pt x="19" y="4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0" name="Freeform 585"/>
            <p:cNvSpPr>
              <a:spLocks/>
            </p:cNvSpPr>
            <p:nvPr/>
          </p:nvSpPr>
          <p:spPr bwMode="auto">
            <a:xfrm>
              <a:off x="-12512675" y="4346575"/>
              <a:ext cx="2085975" cy="2068513"/>
            </a:xfrm>
            <a:custGeom>
              <a:avLst/>
              <a:gdLst>
                <a:gd name="T0" fmla="*/ 208 w 556"/>
                <a:gd name="T1" fmla="*/ 157 h 552"/>
                <a:gd name="T2" fmla="*/ 186 w 556"/>
                <a:gd name="T3" fmla="*/ 168 h 552"/>
                <a:gd name="T4" fmla="*/ 139 w 556"/>
                <a:gd name="T5" fmla="*/ 200 h 552"/>
                <a:gd name="T6" fmla="*/ 124 w 556"/>
                <a:gd name="T7" fmla="*/ 212 h 552"/>
                <a:gd name="T8" fmla="*/ 93 w 556"/>
                <a:gd name="T9" fmla="*/ 235 h 552"/>
                <a:gd name="T10" fmla="*/ 46 w 556"/>
                <a:gd name="T11" fmla="*/ 246 h 552"/>
                <a:gd name="T12" fmla="*/ 17 w 556"/>
                <a:gd name="T13" fmla="*/ 321 h 552"/>
                <a:gd name="T14" fmla="*/ 269 w 556"/>
                <a:gd name="T15" fmla="*/ 501 h 552"/>
                <a:gd name="T16" fmla="*/ 281 w 556"/>
                <a:gd name="T17" fmla="*/ 512 h 552"/>
                <a:gd name="T18" fmla="*/ 300 w 556"/>
                <a:gd name="T19" fmla="*/ 517 h 552"/>
                <a:gd name="T20" fmla="*/ 317 w 556"/>
                <a:gd name="T21" fmla="*/ 524 h 552"/>
                <a:gd name="T22" fmla="*/ 322 w 556"/>
                <a:gd name="T23" fmla="*/ 539 h 552"/>
                <a:gd name="T24" fmla="*/ 335 w 556"/>
                <a:gd name="T25" fmla="*/ 552 h 552"/>
                <a:gd name="T26" fmla="*/ 449 w 556"/>
                <a:gd name="T27" fmla="*/ 492 h 552"/>
                <a:gd name="T28" fmla="*/ 545 w 556"/>
                <a:gd name="T29" fmla="*/ 403 h 552"/>
                <a:gd name="T30" fmla="*/ 499 w 556"/>
                <a:gd name="T31" fmla="*/ 359 h 552"/>
                <a:gd name="T32" fmla="*/ 500 w 556"/>
                <a:gd name="T33" fmla="*/ 322 h 552"/>
                <a:gd name="T34" fmla="*/ 503 w 556"/>
                <a:gd name="T35" fmla="*/ 301 h 552"/>
                <a:gd name="T36" fmla="*/ 497 w 556"/>
                <a:gd name="T37" fmla="*/ 255 h 552"/>
                <a:gd name="T38" fmla="*/ 490 w 556"/>
                <a:gd name="T39" fmla="*/ 223 h 552"/>
                <a:gd name="T40" fmla="*/ 484 w 556"/>
                <a:gd name="T41" fmla="*/ 177 h 552"/>
                <a:gd name="T42" fmla="*/ 461 w 556"/>
                <a:gd name="T43" fmla="*/ 150 h 552"/>
                <a:gd name="T44" fmla="*/ 439 w 556"/>
                <a:gd name="T45" fmla="*/ 105 h 552"/>
                <a:gd name="T46" fmla="*/ 456 w 556"/>
                <a:gd name="T47" fmla="*/ 40 h 552"/>
                <a:gd name="T48" fmla="*/ 462 w 556"/>
                <a:gd name="T49" fmla="*/ 7 h 552"/>
                <a:gd name="T50" fmla="*/ 426 w 556"/>
                <a:gd name="T51" fmla="*/ 6 h 552"/>
                <a:gd name="T52" fmla="*/ 406 w 556"/>
                <a:gd name="T53" fmla="*/ 2 h 552"/>
                <a:gd name="T54" fmla="*/ 387 w 556"/>
                <a:gd name="T55" fmla="*/ 10 h 552"/>
                <a:gd name="T56" fmla="*/ 372 w 556"/>
                <a:gd name="T57" fmla="*/ 12 h 552"/>
                <a:gd name="T58" fmla="*/ 332 w 556"/>
                <a:gd name="T59" fmla="*/ 9 h 552"/>
                <a:gd name="T60" fmla="*/ 291 w 556"/>
                <a:gd name="T61" fmla="*/ 19 h 552"/>
                <a:gd name="T62" fmla="*/ 238 w 556"/>
                <a:gd name="T63" fmla="*/ 39 h 552"/>
                <a:gd name="T64" fmla="*/ 214 w 556"/>
                <a:gd name="T65" fmla="*/ 45 h 552"/>
                <a:gd name="T66" fmla="*/ 181 w 556"/>
                <a:gd name="T67" fmla="*/ 67 h 552"/>
                <a:gd name="T68" fmla="*/ 193 w 556"/>
                <a:gd name="T69" fmla="*/ 10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6" h="552">
                  <a:moveTo>
                    <a:pt x="197" y="134"/>
                  </a:moveTo>
                  <a:cubicBezTo>
                    <a:pt x="199" y="143"/>
                    <a:pt x="206" y="149"/>
                    <a:pt x="208" y="157"/>
                  </a:cubicBezTo>
                  <a:cubicBezTo>
                    <a:pt x="202" y="159"/>
                    <a:pt x="206" y="164"/>
                    <a:pt x="202" y="166"/>
                  </a:cubicBezTo>
                  <a:cubicBezTo>
                    <a:pt x="198" y="169"/>
                    <a:pt x="191" y="168"/>
                    <a:pt x="186" y="168"/>
                  </a:cubicBezTo>
                  <a:cubicBezTo>
                    <a:pt x="176" y="167"/>
                    <a:pt x="163" y="163"/>
                    <a:pt x="152" y="166"/>
                  </a:cubicBezTo>
                  <a:cubicBezTo>
                    <a:pt x="137" y="170"/>
                    <a:pt x="129" y="190"/>
                    <a:pt x="139" y="200"/>
                  </a:cubicBezTo>
                  <a:cubicBezTo>
                    <a:pt x="132" y="203"/>
                    <a:pt x="135" y="207"/>
                    <a:pt x="132" y="209"/>
                  </a:cubicBezTo>
                  <a:cubicBezTo>
                    <a:pt x="129" y="211"/>
                    <a:pt x="126" y="211"/>
                    <a:pt x="124" y="212"/>
                  </a:cubicBezTo>
                  <a:cubicBezTo>
                    <a:pt x="117" y="216"/>
                    <a:pt x="114" y="217"/>
                    <a:pt x="109" y="222"/>
                  </a:cubicBezTo>
                  <a:cubicBezTo>
                    <a:pt x="104" y="227"/>
                    <a:pt x="98" y="230"/>
                    <a:pt x="93" y="235"/>
                  </a:cubicBezTo>
                  <a:cubicBezTo>
                    <a:pt x="87" y="240"/>
                    <a:pt x="92" y="244"/>
                    <a:pt x="82" y="246"/>
                  </a:cubicBezTo>
                  <a:cubicBezTo>
                    <a:pt x="71" y="249"/>
                    <a:pt x="57" y="246"/>
                    <a:pt x="46" y="246"/>
                  </a:cubicBezTo>
                  <a:cubicBezTo>
                    <a:pt x="24" y="248"/>
                    <a:pt x="22" y="263"/>
                    <a:pt x="6" y="273"/>
                  </a:cubicBezTo>
                  <a:cubicBezTo>
                    <a:pt x="4" y="290"/>
                    <a:pt x="0" y="313"/>
                    <a:pt x="17" y="321"/>
                  </a:cubicBezTo>
                  <a:cubicBezTo>
                    <a:pt x="268" y="494"/>
                    <a:pt x="268" y="494"/>
                    <a:pt x="268" y="494"/>
                  </a:cubicBezTo>
                  <a:cubicBezTo>
                    <a:pt x="269" y="501"/>
                    <a:pt x="269" y="501"/>
                    <a:pt x="269" y="501"/>
                  </a:cubicBezTo>
                  <a:cubicBezTo>
                    <a:pt x="277" y="506"/>
                    <a:pt x="277" y="506"/>
                    <a:pt x="277" y="506"/>
                  </a:cubicBezTo>
                  <a:cubicBezTo>
                    <a:pt x="281" y="512"/>
                    <a:pt x="281" y="512"/>
                    <a:pt x="281" y="512"/>
                  </a:cubicBezTo>
                  <a:cubicBezTo>
                    <a:pt x="290" y="517"/>
                    <a:pt x="290" y="517"/>
                    <a:pt x="290" y="517"/>
                  </a:cubicBezTo>
                  <a:cubicBezTo>
                    <a:pt x="300" y="517"/>
                    <a:pt x="300" y="517"/>
                    <a:pt x="300" y="517"/>
                  </a:cubicBezTo>
                  <a:cubicBezTo>
                    <a:pt x="305" y="523"/>
                    <a:pt x="305" y="523"/>
                    <a:pt x="305" y="523"/>
                  </a:cubicBezTo>
                  <a:cubicBezTo>
                    <a:pt x="317" y="524"/>
                    <a:pt x="317" y="524"/>
                    <a:pt x="317" y="524"/>
                  </a:cubicBezTo>
                  <a:cubicBezTo>
                    <a:pt x="322" y="531"/>
                    <a:pt x="322" y="531"/>
                    <a:pt x="322" y="531"/>
                  </a:cubicBezTo>
                  <a:cubicBezTo>
                    <a:pt x="322" y="539"/>
                    <a:pt x="322" y="539"/>
                    <a:pt x="322" y="539"/>
                  </a:cubicBezTo>
                  <a:cubicBezTo>
                    <a:pt x="322" y="539"/>
                    <a:pt x="321" y="545"/>
                    <a:pt x="321" y="548"/>
                  </a:cubicBezTo>
                  <a:cubicBezTo>
                    <a:pt x="321" y="551"/>
                    <a:pt x="335" y="552"/>
                    <a:pt x="335" y="552"/>
                  </a:cubicBezTo>
                  <a:cubicBezTo>
                    <a:pt x="391" y="539"/>
                    <a:pt x="391" y="539"/>
                    <a:pt x="391" y="539"/>
                  </a:cubicBezTo>
                  <a:cubicBezTo>
                    <a:pt x="449" y="492"/>
                    <a:pt x="449" y="492"/>
                    <a:pt x="449" y="492"/>
                  </a:cubicBezTo>
                  <a:cubicBezTo>
                    <a:pt x="556" y="421"/>
                    <a:pt x="556" y="421"/>
                    <a:pt x="556" y="421"/>
                  </a:cubicBezTo>
                  <a:cubicBezTo>
                    <a:pt x="550" y="416"/>
                    <a:pt x="550" y="409"/>
                    <a:pt x="545" y="403"/>
                  </a:cubicBezTo>
                  <a:cubicBezTo>
                    <a:pt x="536" y="393"/>
                    <a:pt x="531" y="400"/>
                    <a:pt x="520" y="397"/>
                  </a:cubicBezTo>
                  <a:cubicBezTo>
                    <a:pt x="503" y="393"/>
                    <a:pt x="510" y="373"/>
                    <a:pt x="499" y="359"/>
                  </a:cubicBezTo>
                  <a:cubicBezTo>
                    <a:pt x="491" y="350"/>
                    <a:pt x="484" y="351"/>
                    <a:pt x="491" y="340"/>
                  </a:cubicBezTo>
                  <a:cubicBezTo>
                    <a:pt x="496" y="331"/>
                    <a:pt x="500" y="335"/>
                    <a:pt x="500" y="322"/>
                  </a:cubicBezTo>
                  <a:cubicBezTo>
                    <a:pt x="499" y="318"/>
                    <a:pt x="497" y="313"/>
                    <a:pt x="498" y="310"/>
                  </a:cubicBezTo>
                  <a:cubicBezTo>
                    <a:pt x="498" y="306"/>
                    <a:pt x="503" y="304"/>
                    <a:pt x="503" y="301"/>
                  </a:cubicBezTo>
                  <a:cubicBezTo>
                    <a:pt x="503" y="293"/>
                    <a:pt x="500" y="287"/>
                    <a:pt x="500" y="280"/>
                  </a:cubicBezTo>
                  <a:cubicBezTo>
                    <a:pt x="499" y="271"/>
                    <a:pt x="499" y="263"/>
                    <a:pt x="497" y="255"/>
                  </a:cubicBezTo>
                  <a:cubicBezTo>
                    <a:pt x="495" y="244"/>
                    <a:pt x="485" y="234"/>
                    <a:pt x="489" y="225"/>
                  </a:cubicBezTo>
                  <a:cubicBezTo>
                    <a:pt x="489" y="224"/>
                    <a:pt x="490" y="224"/>
                    <a:pt x="490" y="223"/>
                  </a:cubicBezTo>
                  <a:cubicBezTo>
                    <a:pt x="488" y="218"/>
                    <a:pt x="487" y="212"/>
                    <a:pt x="487" y="204"/>
                  </a:cubicBezTo>
                  <a:cubicBezTo>
                    <a:pt x="487" y="194"/>
                    <a:pt x="487" y="186"/>
                    <a:pt x="484" y="177"/>
                  </a:cubicBezTo>
                  <a:cubicBezTo>
                    <a:pt x="482" y="173"/>
                    <a:pt x="479" y="166"/>
                    <a:pt x="476" y="162"/>
                  </a:cubicBezTo>
                  <a:cubicBezTo>
                    <a:pt x="472" y="157"/>
                    <a:pt x="465" y="156"/>
                    <a:pt x="461" y="150"/>
                  </a:cubicBezTo>
                  <a:cubicBezTo>
                    <a:pt x="458" y="147"/>
                    <a:pt x="457" y="139"/>
                    <a:pt x="454" y="135"/>
                  </a:cubicBezTo>
                  <a:cubicBezTo>
                    <a:pt x="447" y="125"/>
                    <a:pt x="437" y="118"/>
                    <a:pt x="439" y="105"/>
                  </a:cubicBezTo>
                  <a:cubicBezTo>
                    <a:pt x="442" y="88"/>
                    <a:pt x="462" y="80"/>
                    <a:pt x="460" y="61"/>
                  </a:cubicBezTo>
                  <a:cubicBezTo>
                    <a:pt x="459" y="54"/>
                    <a:pt x="456" y="48"/>
                    <a:pt x="456" y="40"/>
                  </a:cubicBezTo>
                  <a:cubicBezTo>
                    <a:pt x="456" y="34"/>
                    <a:pt x="462" y="24"/>
                    <a:pt x="452" y="22"/>
                  </a:cubicBezTo>
                  <a:cubicBezTo>
                    <a:pt x="457" y="14"/>
                    <a:pt x="461" y="14"/>
                    <a:pt x="462" y="7"/>
                  </a:cubicBezTo>
                  <a:cubicBezTo>
                    <a:pt x="459" y="8"/>
                    <a:pt x="457" y="8"/>
                    <a:pt x="453" y="8"/>
                  </a:cubicBezTo>
                  <a:cubicBezTo>
                    <a:pt x="443" y="9"/>
                    <a:pt x="436" y="5"/>
                    <a:pt x="426" y="6"/>
                  </a:cubicBezTo>
                  <a:cubicBezTo>
                    <a:pt x="422" y="7"/>
                    <a:pt x="420" y="6"/>
                    <a:pt x="416" y="4"/>
                  </a:cubicBezTo>
                  <a:cubicBezTo>
                    <a:pt x="412" y="3"/>
                    <a:pt x="410" y="0"/>
                    <a:pt x="406" y="2"/>
                  </a:cubicBezTo>
                  <a:cubicBezTo>
                    <a:pt x="403" y="3"/>
                    <a:pt x="403" y="8"/>
                    <a:pt x="399" y="9"/>
                  </a:cubicBezTo>
                  <a:cubicBezTo>
                    <a:pt x="396" y="10"/>
                    <a:pt x="391" y="8"/>
                    <a:pt x="387" y="10"/>
                  </a:cubicBezTo>
                  <a:cubicBezTo>
                    <a:pt x="384" y="12"/>
                    <a:pt x="384" y="15"/>
                    <a:pt x="379" y="16"/>
                  </a:cubicBezTo>
                  <a:cubicBezTo>
                    <a:pt x="374" y="16"/>
                    <a:pt x="375" y="14"/>
                    <a:pt x="372" y="12"/>
                  </a:cubicBezTo>
                  <a:cubicBezTo>
                    <a:pt x="359" y="5"/>
                    <a:pt x="347" y="5"/>
                    <a:pt x="333" y="12"/>
                  </a:cubicBezTo>
                  <a:cubicBezTo>
                    <a:pt x="333" y="11"/>
                    <a:pt x="333" y="10"/>
                    <a:pt x="332" y="9"/>
                  </a:cubicBezTo>
                  <a:cubicBezTo>
                    <a:pt x="324" y="9"/>
                    <a:pt x="319" y="11"/>
                    <a:pt x="312" y="14"/>
                  </a:cubicBezTo>
                  <a:cubicBezTo>
                    <a:pt x="306" y="17"/>
                    <a:pt x="298" y="18"/>
                    <a:pt x="291" y="19"/>
                  </a:cubicBezTo>
                  <a:cubicBezTo>
                    <a:pt x="281" y="20"/>
                    <a:pt x="271" y="20"/>
                    <a:pt x="261" y="22"/>
                  </a:cubicBezTo>
                  <a:cubicBezTo>
                    <a:pt x="250" y="25"/>
                    <a:pt x="248" y="33"/>
                    <a:pt x="238" y="39"/>
                  </a:cubicBezTo>
                  <a:cubicBezTo>
                    <a:pt x="235" y="41"/>
                    <a:pt x="230" y="39"/>
                    <a:pt x="226" y="40"/>
                  </a:cubicBezTo>
                  <a:cubicBezTo>
                    <a:pt x="223" y="41"/>
                    <a:pt x="217" y="44"/>
                    <a:pt x="214" y="45"/>
                  </a:cubicBezTo>
                  <a:cubicBezTo>
                    <a:pt x="209" y="48"/>
                    <a:pt x="207" y="51"/>
                    <a:pt x="205" y="54"/>
                  </a:cubicBezTo>
                  <a:cubicBezTo>
                    <a:pt x="198" y="63"/>
                    <a:pt x="192" y="68"/>
                    <a:pt x="181" y="67"/>
                  </a:cubicBezTo>
                  <a:cubicBezTo>
                    <a:pt x="179" y="67"/>
                    <a:pt x="178" y="67"/>
                    <a:pt x="176" y="67"/>
                  </a:cubicBezTo>
                  <a:cubicBezTo>
                    <a:pt x="187" y="80"/>
                    <a:pt x="192" y="91"/>
                    <a:pt x="193" y="109"/>
                  </a:cubicBezTo>
                  <a:cubicBezTo>
                    <a:pt x="193" y="119"/>
                    <a:pt x="194" y="125"/>
                    <a:pt x="197" y="13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1" name="Freeform 586"/>
            <p:cNvSpPr>
              <a:spLocks/>
            </p:cNvSpPr>
            <p:nvPr/>
          </p:nvSpPr>
          <p:spPr bwMode="auto">
            <a:xfrm>
              <a:off x="-13325475" y="4476750"/>
              <a:ext cx="1593850" cy="1692275"/>
            </a:xfrm>
            <a:custGeom>
              <a:avLst/>
              <a:gdLst>
                <a:gd name="T0" fmla="*/ 106 w 425"/>
                <a:gd name="T1" fmla="*/ 418 h 451"/>
                <a:gd name="T2" fmla="*/ 108 w 425"/>
                <a:gd name="T3" fmla="*/ 401 h 451"/>
                <a:gd name="T4" fmla="*/ 134 w 425"/>
                <a:gd name="T5" fmla="*/ 389 h 451"/>
                <a:gd name="T6" fmla="*/ 134 w 425"/>
                <a:gd name="T7" fmla="*/ 313 h 451"/>
                <a:gd name="T8" fmla="*/ 223 w 425"/>
                <a:gd name="T9" fmla="*/ 314 h 451"/>
                <a:gd name="T10" fmla="*/ 223 w 425"/>
                <a:gd name="T11" fmla="*/ 274 h 451"/>
                <a:gd name="T12" fmla="*/ 223 w 425"/>
                <a:gd name="T13" fmla="*/ 238 h 451"/>
                <a:gd name="T14" fmla="*/ 263 w 425"/>
                <a:gd name="T15" fmla="*/ 211 h 451"/>
                <a:gd name="T16" fmla="*/ 299 w 425"/>
                <a:gd name="T17" fmla="*/ 211 h 451"/>
                <a:gd name="T18" fmla="*/ 310 w 425"/>
                <a:gd name="T19" fmla="*/ 200 h 451"/>
                <a:gd name="T20" fmla="*/ 326 w 425"/>
                <a:gd name="T21" fmla="*/ 187 h 451"/>
                <a:gd name="T22" fmla="*/ 341 w 425"/>
                <a:gd name="T23" fmla="*/ 177 h 451"/>
                <a:gd name="T24" fmla="*/ 349 w 425"/>
                <a:gd name="T25" fmla="*/ 174 h 451"/>
                <a:gd name="T26" fmla="*/ 356 w 425"/>
                <a:gd name="T27" fmla="*/ 165 h 451"/>
                <a:gd name="T28" fmla="*/ 369 w 425"/>
                <a:gd name="T29" fmla="*/ 131 h 451"/>
                <a:gd name="T30" fmla="*/ 403 w 425"/>
                <a:gd name="T31" fmla="*/ 133 h 451"/>
                <a:gd name="T32" fmla="*/ 419 w 425"/>
                <a:gd name="T33" fmla="*/ 131 h 451"/>
                <a:gd name="T34" fmla="*/ 425 w 425"/>
                <a:gd name="T35" fmla="*/ 122 h 451"/>
                <a:gd name="T36" fmla="*/ 414 w 425"/>
                <a:gd name="T37" fmla="*/ 99 h 451"/>
                <a:gd name="T38" fmla="*/ 410 w 425"/>
                <a:gd name="T39" fmla="*/ 74 h 451"/>
                <a:gd name="T40" fmla="*/ 393 w 425"/>
                <a:gd name="T41" fmla="*/ 32 h 451"/>
                <a:gd name="T42" fmla="*/ 374 w 425"/>
                <a:gd name="T43" fmla="*/ 22 h 451"/>
                <a:gd name="T44" fmla="*/ 364 w 425"/>
                <a:gd name="T45" fmla="*/ 30 h 451"/>
                <a:gd name="T46" fmla="*/ 350 w 425"/>
                <a:gd name="T47" fmla="*/ 27 h 451"/>
                <a:gd name="T48" fmla="*/ 338 w 425"/>
                <a:gd name="T49" fmla="*/ 30 h 451"/>
                <a:gd name="T50" fmla="*/ 308 w 425"/>
                <a:gd name="T51" fmla="*/ 8 h 451"/>
                <a:gd name="T52" fmla="*/ 290 w 425"/>
                <a:gd name="T53" fmla="*/ 28 h 451"/>
                <a:gd name="T54" fmla="*/ 282 w 425"/>
                <a:gd name="T55" fmla="*/ 43 h 451"/>
                <a:gd name="T56" fmla="*/ 275 w 425"/>
                <a:gd name="T57" fmla="*/ 61 h 451"/>
                <a:gd name="T58" fmla="*/ 244 w 425"/>
                <a:gd name="T59" fmla="*/ 82 h 451"/>
                <a:gd name="T60" fmla="*/ 218 w 425"/>
                <a:gd name="T61" fmla="*/ 102 h 451"/>
                <a:gd name="T62" fmla="*/ 207 w 425"/>
                <a:gd name="T63" fmla="*/ 113 h 451"/>
                <a:gd name="T64" fmla="*/ 206 w 425"/>
                <a:gd name="T65" fmla="*/ 124 h 451"/>
                <a:gd name="T66" fmla="*/ 200 w 425"/>
                <a:gd name="T67" fmla="*/ 136 h 451"/>
                <a:gd name="T68" fmla="*/ 195 w 425"/>
                <a:gd name="T69" fmla="*/ 147 h 451"/>
                <a:gd name="T70" fmla="*/ 194 w 425"/>
                <a:gd name="T71" fmla="*/ 172 h 451"/>
                <a:gd name="T72" fmla="*/ 197 w 425"/>
                <a:gd name="T73" fmla="*/ 186 h 451"/>
                <a:gd name="T74" fmla="*/ 191 w 425"/>
                <a:gd name="T75" fmla="*/ 197 h 451"/>
                <a:gd name="T76" fmla="*/ 170 w 425"/>
                <a:gd name="T77" fmla="*/ 224 h 451"/>
                <a:gd name="T78" fmla="*/ 146 w 425"/>
                <a:gd name="T79" fmla="*/ 243 h 451"/>
                <a:gd name="T80" fmla="*/ 123 w 425"/>
                <a:gd name="T81" fmla="*/ 254 h 451"/>
                <a:gd name="T82" fmla="*/ 91 w 425"/>
                <a:gd name="T83" fmla="*/ 293 h 451"/>
                <a:gd name="T84" fmla="*/ 70 w 425"/>
                <a:gd name="T85" fmla="*/ 310 h 451"/>
                <a:gd name="T86" fmla="*/ 59 w 425"/>
                <a:gd name="T87" fmla="*/ 335 h 451"/>
                <a:gd name="T88" fmla="*/ 53 w 425"/>
                <a:gd name="T89" fmla="*/ 357 h 451"/>
                <a:gd name="T90" fmla="*/ 33 w 425"/>
                <a:gd name="T91" fmla="*/ 376 h 451"/>
                <a:gd name="T92" fmla="*/ 10 w 425"/>
                <a:gd name="T93" fmla="*/ 426 h 451"/>
                <a:gd name="T94" fmla="*/ 1 w 425"/>
                <a:gd name="T95" fmla="*/ 450 h 451"/>
                <a:gd name="T96" fmla="*/ 1 w 425"/>
                <a:gd name="T97" fmla="*/ 451 h 451"/>
                <a:gd name="T98" fmla="*/ 108 w 425"/>
                <a:gd name="T99" fmla="*/ 450 h 451"/>
                <a:gd name="T100" fmla="*/ 106 w 425"/>
                <a:gd name="T101" fmla="*/ 41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5" h="451">
                  <a:moveTo>
                    <a:pt x="106" y="418"/>
                  </a:moveTo>
                  <a:cubicBezTo>
                    <a:pt x="104" y="414"/>
                    <a:pt x="99" y="408"/>
                    <a:pt x="108" y="401"/>
                  </a:cubicBezTo>
                  <a:cubicBezTo>
                    <a:pt x="117" y="394"/>
                    <a:pt x="131" y="390"/>
                    <a:pt x="134" y="389"/>
                  </a:cubicBezTo>
                  <a:cubicBezTo>
                    <a:pt x="134" y="313"/>
                    <a:pt x="134" y="313"/>
                    <a:pt x="134" y="313"/>
                  </a:cubicBezTo>
                  <a:cubicBezTo>
                    <a:pt x="223" y="314"/>
                    <a:pt x="223" y="314"/>
                    <a:pt x="223" y="314"/>
                  </a:cubicBezTo>
                  <a:cubicBezTo>
                    <a:pt x="223" y="274"/>
                    <a:pt x="223" y="274"/>
                    <a:pt x="223" y="274"/>
                  </a:cubicBezTo>
                  <a:cubicBezTo>
                    <a:pt x="219" y="263"/>
                    <a:pt x="222" y="249"/>
                    <a:pt x="223" y="238"/>
                  </a:cubicBezTo>
                  <a:cubicBezTo>
                    <a:pt x="239" y="228"/>
                    <a:pt x="241" y="213"/>
                    <a:pt x="263" y="211"/>
                  </a:cubicBezTo>
                  <a:cubicBezTo>
                    <a:pt x="274" y="211"/>
                    <a:pt x="288" y="214"/>
                    <a:pt x="299" y="211"/>
                  </a:cubicBezTo>
                  <a:cubicBezTo>
                    <a:pt x="309" y="209"/>
                    <a:pt x="304" y="205"/>
                    <a:pt x="310" y="200"/>
                  </a:cubicBezTo>
                  <a:cubicBezTo>
                    <a:pt x="315" y="195"/>
                    <a:pt x="321" y="192"/>
                    <a:pt x="326" y="187"/>
                  </a:cubicBezTo>
                  <a:cubicBezTo>
                    <a:pt x="331" y="182"/>
                    <a:pt x="334" y="181"/>
                    <a:pt x="341" y="177"/>
                  </a:cubicBezTo>
                  <a:cubicBezTo>
                    <a:pt x="343" y="176"/>
                    <a:pt x="346" y="176"/>
                    <a:pt x="349" y="174"/>
                  </a:cubicBezTo>
                  <a:cubicBezTo>
                    <a:pt x="352" y="172"/>
                    <a:pt x="349" y="168"/>
                    <a:pt x="356" y="165"/>
                  </a:cubicBezTo>
                  <a:cubicBezTo>
                    <a:pt x="346" y="155"/>
                    <a:pt x="354" y="135"/>
                    <a:pt x="369" y="131"/>
                  </a:cubicBezTo>
                  <a:cubicBezTo>
                    <a:pt x="380" y="128"/>
                    <a:pt x="393" y="132"/>
                    <a:pt x="403" y="133"/>
                  </a:cubicBezTo>
                  <a:cubicBezTo>
                    <a:pt x="408" y="133"/>
                    <a:pt x="415" y="134"/>
                    <a:pt x="419" y="131"/>
                  </a:cubicBezTo>
                  <a:cubicBezTo>
                    <a:pt x="423" y="129"/>
                    <a:pt x="419" y="124"/>
                    <a:pt x="425" y="122"/>
                  </a:cubicBezTo>
                  <a:cubicBezTo>
                    <a:pt x="423" y="114"/>
                    <a:pt x="416" y="108"/>
                    <a:pt x="414" y="99"/>
                  </a:cubicBezTo>
                  <a:cubicBezTo>
                    <a:pt x="411" y="90"/>
                    <a:pt x="410" y="84"/>
                    <a:pt x="410" y="74"/>
                  </a:cubicBezTo>
                  <a:cubicBezTo>
                    <a:pt x="409" y="56"/>
                    <a:pt x="404" y="45"/>
                    <a:pt x="393" y="32"/>
                  </a:cubicBezTo>
                  <a:cubicBezTo>
                    <a:pt x="386" y="31"/>
                    <a:pt x="374" y="29"/>
                    <a:pt x="374" y="22"/>
                  </a:cubicBezTo>
                  <a:cubicBezTo>
                    <a:pt x="371" y="24"/>
                    <a:pt x="369" y="29"/>
                    <a:pt x="364" y="30"/>
                  </a:cubicBezTo>
                  <a:cubicBezTo>
                    <a:pt x="361" y="30"/>
                    <a:pt x="354" y="27"/>
                    <a:pt x="350" y="27"/>
                  </a:cubicBezTo>
                  <a:cubicBezTo>
                    <a:pt x="346" y="27"/>
                    <a:pt x="342" y="31"/>
                    <a:pt x="338" y="30"/>
                  </a:cubicBezTo>
                  <a:cubicBezTo>
                    <a:pt x="321" y="29"/>
                    <a:pt x="321" y="14"/>
                    <a:pt x="308" y="8"/>
                  </a:cubicBezTo>
                  <a:cubicBezTo>
                    <a:pt x="293" y="0"/>
                    <a:pt x="293" y="20"/>
                    <a:pt x="290" y="28"/>
                  </a:cubicBezTo>
                  <a:cubicBezTo>
                    <a:pt x="288" y="34"/>
                    <a:pt x="285" y="38"/>
                    <a:pt x="282" y="43"/>
                  </a:cubicBezTo>
                  <a:cubicBezTo>
                    <a:pt x="278" y="49"/>
                    <a:pt x="279" y="56"/>
                    <a:pt x="275" y="61"/>
                  </a:cubicBezTo>
                  <a:cubicBezTo>
                    <a:pt x="267" y="72"/>
                    <a:pt x="256" y="77"/>
                    <a:pt x="244" y="82"/>
                  </a:cubicBezTo>
                  <a:cubicBezTo>
                    <a:pt x="234" y="87"/>
                    <a:pt x="226" y="94"/>
                    <a:pt x="218" y="102"/>
                  </a:cubicBezTo>
                  <a:cubicBezTo>
                    <a:pt x="214" y="105"/>
                    <a:pt x="209" y="109"/>
                    <a:pt x="207" y="113"/>
                  </a:cubicBezTo>
                  <a:cubicBezTo>
                    <a:pt x="205" y="117"/>
                    <a:pt x="207" y="120"/>
                    <a:pt x="206" y="124"/>
                  </a:cubicBezTo>
                  <a:cubicBezTo>
                    <a:pt x="206" y="128"/>
                    <a:pt x="202" y="133"/>
                    <a:pt x="200" y="136"/>
                  </a:cubicBezTo>
                  <a:cubicBezTo>
                    <a:pt x="198" y="140"/>
                    <a:pt x="197" y="142"/>
                    <a:pt x="195" y="147"/>
                  </a:cubicBezTo>
                  <a:cubicBezTo>
                    <a:pt x="192" y="156"/>
                    <a:pt x="192" y="163"/>
                    <a:pt x="194" y="172"/>
                  </a:cubicBezTo>
                  <a:cubicBezTo>
                    <a:pt x="195" y="177"/>
                    <a:pt x="197" y="182"/>
                    <a:pt x="197" y="186"/>
                  </a:cubicBezTo>
                  <a:cubicBezTo>
                    <a:pt x="196" y="189"/>
                    <a:pt x="193" y="194"/>
                    <a:pt x="191" y="197"/>
                  </a:cubicBezTo>
                  <a:cubicBezTo>
                    <a:pt x="186" y="207"/>
                    <a:pt x="179" y="216"/>
                    <a:pt x="170" y="224"/>
                  </a:cubicBezTo>
                  <a:cubicBezTo>
                    <a:pt x="161" y="230"/>
                    <a:pt x="155" y="238"/>
                    <a:pt x="146" y="243"/>
                  </a:cubicBezTo>
                  <a:cubicBezTo>
                    <a:pt x="139" y="248"/>
                    <a:pt x="131" y="253"/>
                    <a:pt x="123" y="254"/>
                  </a:cubicBezTo>
                  <a:cubicBezTo>
                    <a:pt x="100" y="257"/>
                    <a:pt x="103" y="278"/>
                    <a:pt x="91" y="293"/>
                  </a:cubicBezTo>
                  <a:cubicBezTo>
                    <a:pt x="85" y="300"/>
                    <a:pt x="76" y="302"/>
                    <a:pt x="70" y="310"/>
                  </a:cubicBezTo>
                  <a:cubicBezTo>
                    <a:pt x="64" y="317"/>
                    <a:pt x="61" y="326"/>
                    <a:pt x="59" y="335"/>
                  </a:cubicBezTo>
                  <a:cubicBezTo>
                    <a:pt x="57" y="342"/>
                    <a:pt x="57" y="351"/>
                    <a:pt x="53" y="357"/>
                  </a:cubicBezTo>
                  <a:cubicBezTo>
                    <a:pt x="47" y="365"/>
                    <a:pt x="38" y="368"/>
                    <a:pt x="33" y="376"/>
                  </a:cubicBezTo>
                  <a:cubicBezTo>
                    <a:pt x="24" y="392"/>
                    <a:pt x="19" y="410"/>
                    <a:pt x="10" y="426"/>
                  </a:cubicBezTo>
                  <a:cubicBezTo>
                    <a:pt x="4" y="434"/>
                    <a:pt x="0" y="439"/>
                    <a:pt x="1" y="450"/>
                  </a:cubicBezTo>
                  <a:cubicBezTo>
                    <a:pt x="1" y="451"/>
                    <a:pt x="1" y="451"/>
                    <a:pt x="1" y="451"/>
                  </a:cubicBezTo>
                  <a:cubicBezTo>
                    <a:pt x="108" y="450"/>
                    <a:pt x="108" y="450"/>
                    <a:pt x="108" y="450"/>
                  </a:cubicBezTo>
                  <a:cubicBezTo>
                    <a:pt x="108" y="450"/>
                    <a:pt x="107" y="422"/>
                    <a:pt x="106" y="41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2" name="Freeform 587"/>
            <p:cNvSpPr>
              <a:spLocks/>
            </p:cNvSpPr>
            <p:nvPr/>
          </p:nvSpPr>
          <p:spPr bwMode="auto">
            <a:xfrm>
              <a:off x="-12849225" y="5762625"/>
              <a:ext cx="1657350" cy="1560513"/>
            </a:xfrm>
            <a:custGeom>
              <a:avLst/>
              <a:gdLst>
                <a:gd name="T0" fmla="*/ 177 w 442"/>
                <a:gd name="T1" fmla="*/ 243 h 416"/>
                <a:gd name="T2" fmla="*/ 183 w 442"/>
                <a:gd name="T3" fmla="*/ 248 h 416"/>
                <a:gd name="T4" fmla="*/ 180 w 442"/>
                <a:gd name="T5" fmla="*/ 272 h 416"/>
                <a:gd name="T6" fmla="*/ 49 w 442"/>
                <a:gd name="T7" fmla="*/ 274 h 416"/>
                <a:gd name="T8" fmla="*/ 38 w 442"/>
                <a:gd name="T9" fmla="*/ 278 h 416"/>
                <a:gd name="T10" fmla="*/ 26 w 442"/>
                <a:gd name="T11" fmla="*/ 275 h 416"/>
                <a:gd name="T12" fmla="*/ 16 w 442"/>
                <a:gd name="T13" fmla="*/ 273 h 416"/>
                <a:gd name="T14" fmla="*/ 11 w 442"/>
                <a:gd name="T15" fmla="*/ 285 h 416"/>
                <a:gd name="T16" fmla="*/ 0 w 442"/>
                <a:gd name="T17" fmla="*/ 303 h 416"/>
                <a:gd name="T18" fmla="*/ 7 w 442"/>
                <a:gd name="T19" fmla="*/ 321 h 416"/>
                <a:gd name="T20" fmla="*/ 19 w 442"/>
                <a:gd name="T21" fmla="*/ 336 h 416"/>
                <a:gd name="T22" fmla="*/ 19 w 442"/>
                <a:gd name="T23" fmla="*/ 359 h 416"/>
                <a:gd name="T24" fmla="*/ 34 w 442"/>
                <a:gd name="T25" fmla="*/ 360 h 416"/>
                <a:gd name="T26" fmla="*/ 57 w 442"/>
                <a:gd name="T27" fmla="*/ 365 h 416"/>
                <a:gd name="T28" fmla="*/ 80 w 442"/>
                <a:gd name="T29" fmla="*/ 354 h 416"/>
                <a:gd name="T30" fmla="*/ 89 w 442"/>
                <a:gd name="T31" fmla="*/ 371 h 416"/>
                <a:gd name="T32" fmla="*/ 104 w 442"/>
                <a:gd name="T33" fmla="*/ 390 h 416"/>
                <a:gd name="T34" fmla="*/ 94 w 442"/>
                <a:gd name="T35" fmla="*/ 395 h 416"/>
                <a:gd name="T36" fmla="*/ 105 w 442"/>
                <a:gd name="T37" fmla="*/ 398 h 416"/>
                <a:gd name="T38" fmla="*/ 130 w 442"/>
                <a:gd name="T39" fmla="*/ 416 h 416"/>
                <a:gd name="T40" fmla="*/ 147 w 442"/>
                <a:gd name="T41" fmla="*/ 412 h 416"/>
                <a:gd name="T42" fmla="*/ 161 w 442"/>
                <a:gd name="T43" fmla="*/ 415 h 416"/>
                <a:gd name="T44" fmla="*/ 176 w 442"/>
                <a:gd name="T45" fmla="*/ 412 h 416"/>
                <a:gd name="T46" fmla="*/ 181 w 442"/>
                <a:gd name="T47" fmla="*/ 399 h 416"/>
                <a:gd name="T48" fmla="*/ 188 w 442"/>
                <a:gd name="T49" fmla="*/ 387 h 416"/>
                <a:gd name="T50" fmla="*/ 187 w 442"/>
                <a:gd name="T51" fmla="*/ 372 h 416"/>
                <a:gd name="T52" fmla="*/ 197 w 442"/>
                <a:gd name="T53" fmla="*/ 366 h 416"/>
                <a:gd name="T54" fmla="*/ 213 w 442"/>
                <a:gd name="T55" fmla="*/ 347 h 416"/>
                <a:gd name="T56" fmla="*/ 232 w 442"/>
                <a:gd name="T57" fmla="*/ 331 h 416"/>
                <a:gd name="T58" fmla="*/ 262 w 442"/>
                <a:gd name="T59" fmla="*/ 306 h 416"/>
                <a:gd name="T60" fmla="*/ 273 w 442"/>
                <a:gd name="T61" fmla="*/ 304 h 416"/>
                <a:gd name="T62" fmla="*/ 284 w 442"/>
                <a:gd name="T63" fmla="*/ 296 h 416"/>
                <a:gd name="T64" fmla="*/ 308 w 442"/>
                <a:gd name="T65" fmla="*/ 286 h 416"/>
                <a:gd name="T66" fmla="*/ 348 w 442"/>
                <a:gd name="T67" fmla="*/ 285 h 416"/>
                <a:gd name="T68" fmla="*/ 369 w 442"/>
                <a:gd name="T69" fmla="*/ 276 h 416"/>
                <a:gd name="T70" fmla="*/ 425 w 442"/>
                <a:gd name="T71" fmla="*/ 271 h 416"/>
                <a:gd name="T72" fmla="*/ 440 w 442"/>
                <a:gd name="T73" fmla="*/ 229 h 416"/>
                <a:gd name="T74" fmla="*/ 438 w 442"/>
                <a:gd name="T75" fmla="*/ 171 h 416"/>
                <a:gd name="T76" fmla="*/ 425 w 442"/>
                <a:gd name="T77" fmla="*/ 174 h 416"/>
                <a:gd name="T78" fmla="*/ 411 w 442"/>
                <a:gd name="T79" fmla="*/ 170 h 416"/>
                <a:gd name="T80" fmla="*/ 412 w 442"/>
                <a:gd name="T81" fmla="*/ 161 h 416"/>
                <a:gd name="T82" fmla="*/ 412 w 442"/>
                <a:gd name="T83" fmla="*/ 153 h 416"/>
                <a:gd name="T84" fmla="*/ 407 w 442"/>
                <a:gd name="T85" fmla="*/ 146 h 416"/>
                <a:gd name="T86" fmla="*/ 395 w 442"/>
                <a:gd name="T87" fmla="*/ 145 h 416"/>
                <a:gd name="T88" fmla="*/ 390 w 442"/>
                <a:gd name="T89" fmla="*/ 139 h 416"/>
                <a:gd name="T90" fmla="*/ 380 w 442"/>
                <a:gd name="T91" fmla="*/ 139 h 416"/>
                <a:gd name="T92" fmla="*/ 371 w 442"/>
                <a:gd name="T93" fmla="*/ 134 h 416"/>
                <a:gd name="T94" fmla="*/ 367 w 442"/>
                <a:gd name="T95" fmla="*/ 128 h 416"/>
                <a:gd name="T96" fmla="*/ 359 w 442"/>
                <a:gd name="T97" fmla="*/ 123 h 416"/>
                <a:gd name="T98" fmla="*/ 358 w 442"/>
                <a:gd name="T99" fmla="*/ 116 h 416"/>
                <a:gd name="T100" fmla="*/ 190 w 442"/>
                <a:gd name="T101" fmla="*/ 0 h 416"/>
                <a:gd name="T102" fmla="*/ 151 w 442"/>
                <a:gd name="T103" fmla="*/ 1 h 416"/>
                <a:gd name="T104" fmla="*/ 177 w 442"/>
                <a:gd name="T105" fmla="*/ 24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2" h="416">
                  <a:moveTo>
                    <a:pt x="177" y="243"/>
                  </a:moveTo>
                  <a:cubicBezTo>
                    <a:pt x="183" y="248"/>
                    <a:pt x="183" y="248"/>
                    <a:pt x="183" y="248"/>
                  </a:cubicBezTo>
                  <a:cubicBezTo>
                    <a:pt x="180" y="272"/>
                    <a:pt x="180" y="272"/>
                    <a:pt x="180" y="272"/>
                  </a:cubicBezTo>
                  <a:cubicBezTo>
                    <a:pt x="136" y="272"/>
                    <a:pt x="92" y="270"/>
                    <a:pt x="49" y="274"/>
                  </a:cubicBezTo>
                  <a:cubicBezTo>
                    <a:pt x="45" y="275"/>
                    <a:pt x="40" y="278"/>
                    <a:pt x="38" y="278"/>
                  </a:cubicBezTo>
                  <a:cubicBezTo>
                    <a:pt x="30" y="279"/>
                    <a:pt x="34" y="279"/>
                    <a:pt x="26" y="275"/>
                  </a:cubicBezTo>
                  <a:cubicBezTo>
                    <a:pt x="21" y="273"/>
                    <a:pt x="23" y="268"/>
                    <a:pt x="16" y="273"/>
                  </a:cubicBezTo>
                  <a:cubicBezTo>
                    <a:pt x="11" y="275"/>
                    <a:pt x="13" y="282"/>
                    <a:pt x="11" y="285"/>
                  </a:cubicBezTo>
                  <a:cubicBezTo>
                    <a:pt x="6" y="292"/>
                    <a:pt x="2" y="293"/>
                    <a:pt x="0" y="303"/>
                  </a:cubicBezTo>
                  <a:cubicBezTo>
                    <a:pt x="8" y="305"/>
                    <a:pt x="6" y="314"/>
                    <a:pt x="7" y="321"/>
                  </a:cubicBezTo>
                  <a:cubicBezTo>
                    <a:pt x="9" y="330"/>
                    <a:pt x="15" y="330"/>
                    <a:pt x="19" y="336"/>
                  </a:cubicBezTo>
                  <a:cubicBezTo>
                    <a:pt x="24" y="344"/>
                    <a:pt x="18" y="353"/>
                    <a:pt x="19" y="359"/>
                  </a:cubicBezTo>
                  <a:cubicBezTo>
                    <a:pt x="21" y="367"/>
                    <a:pt x="32" y="372"/>
                    <a:pt x="34" y="360"/>
                  </a:cubicBezTo>
                  <a:cubicBezTo>
                    <a:pt x="43" y="373"/>
                    <a:pt x="45" y="366"/>
                    <a:pt x="57" y="365"/>
                  </a:cubicBezTo>
                  <a:cubicBezTo>
                    <a:pt x="66" y="365"/>
                    <a:pt x="82" y="370"/>
                    <a:pt x="80" y="354"/>
                  </a:cubicBezTo>
                  <a:cubicBezTo>
                    <a:pt x="87" y="357"/>
                    <a:pt x="86" y="365"/>
                    <a:pt x="89" y="371"/>
                  </a:cubicBezTo>
                  <a:cubicBezTo>
                    <a:pt x="93" y="378"/>
                    <a:pt x="100" y="383"/>
                    <a:pt x="104" y="390"/>
                  </a:cubicBezTo>
                  <a:cubicBezTo>
                    <a:pt x="101" y="391"/>
                    <a:pt x="97" y="394"/>
                    <a:pt x="94" y="395"/>
                  </a:cubicBezTo>
                  <a:cubicBezTo>
                    <a:pt x="98" y="397"/>
                    <a:pt x="101" y="398"/>
                    <a:pt x="105" y="398"/>
                  </a:cubicBezTo>
                  <a:cubicBezTo>
                    <a:pt x="102" y="415"/>
                    <a:pt x="121" y="416"/>
                    <a:pt x="130" y="416"/>
                  </a:cubicBezTo>
                  <a:cubicBezTo>
                    <a:pt x="138" y="416"/>
                    <a:pt x="142" y="414"/>
                    <a:pt x="147" y="412"/>
                  </a:cubicBezTo>
                  <a:cubicBezTo>
                    <a:pt x="152" y="411"/>
                    <a:pt x="162" y="404"/>
                    <a:pt x="161" y="415"/>
                  </a:cubicBezTo>
                  <a:cubicBezTo>
                    <a:pt x="168" y="415"/>
                    <a:pt x="171" y="407"/>
                    <a:pt x="176" y="412"/>
                  </a:cubicBezTo>
                  <a:cubicBezTo>
                    <a:pt x="183" y="408"/>
                    <a:pt x="179" y="405"/>
                    <a:pt x="181" y="399"/>
                  </a:cubicBezTo>
                  <a:cubicBezTo>
                    <a:pt x="183" y="396"/>
                    <a:pt x="188" y="390"/>
                    <a:pt x="188" y="387"/>
                  </a:cubicBezTo>
                  <a:cubicBezTo>
                    <a:pt x="190" y="382"/>
                    <a:pt x="185" y="377"/>
                    <a:pt x="187" y="372"/>
                  </a:cubicBezTo>
                  <a:cubicBezTo>
                    <a:pt x="189" y="366"/>
                    <a:pt x="192" y="369"/>
                    <a:pt x="197" y="366"/>
                  </a:cubicBezTo>
                  <a:cubicBezTo>
                    <a:pt x="208" y="361"/>
                    <a:pt x="210" y="357"/>
                    <a:pt x="213" y="347"/>
                  </a:cubicBezTo>
                  <a:cubicBezTo>
                    <a:pt x="218" y="334"/>
                    <a:pt x="217" y="330"/>
                    <a:pt x="232" y="331"/>
                  </a:cubicBezTo>
                  <a:cubicBezTo>
                    <a:pt x="239" y="342"/>
                    <a:pt x="256" y="310"/>
                    <a:pt x="262" y="306"/>
                  </a:cubicBezTo>
                  <a:cubicBezTo>
                    <a:pt x="265" y="304"/>
                    <a:pt x="269" y="305"/>
                    <a:pt x="273" y="304"/>
                  </a:cubicBezTo>
                  <a:cubicBezTo>
                    <a:pt x="277" y="302"/>
                    <a:pt x="280" y="298"/>
                    <a:pt x="284" y="296"/>
                  </a:cubicBezTo>
                  <a:cubicBezTo>
                    <a:pt x="291" y="293"/>
                    <a:pt x="301" y="288"/>
                    <a:pt x="308" y="286"/>
                  </a:cubicBezTo>
                  <a:cubicBezTo>
                    <a:pt x="322" y="281"/>
                    <a:pt x="336" y="288"/>
                    <a:pt x="348" y="285"/>
                  </a:cubicBezTo>
                  <a:cubicBezTo>
                    <a:pt x="356" y="283"/>
                    <a:pt x="360" y="277"/>
                    <a:pt x="369" y="276"/>
                  </a:cubicBezTo>
                  <a:cubicBezTo>
                    <a:pt x="387" y="274"/>
                    <a:pt x="407" y="283"/>
                    <a:pt x="425" y="271"/>
                  </a:cubicBezTo>
                  <a:cubicBezTo>
                    <a:pt x="438" y="262"/>
                    <a:pt x="438" y="243"/>
                    <a:pt x="440" y="229"/>
                  </a:cubicBezTo>
                  <a:cubicBezTo>
                    <a:pt x="442" y="212"/>
                    <a:pt x="438" y="190"/>
                    <a:pt x="438" y="171"/>
                  </a:cubicBezTo>
                  <a:cubicBezTo>
                    <a:pt x="425" y="174"/>
                    <a:pt x="425" y="174"/>
                    <a:pt x="425" y="174"/>
                  </a:cubicBezTo>
                  <a:cubicBezTo>
                    <a:pt x="425" y="174"/>
                    <a:pt x="411" y="173"/>
                    <a:pt x="411" y="170"/>
                  </a:cubicBezTo>
                  <a:cubicBezTo>
                    <a:pt x="411" y="167"/>
                    <a:pt x="412" y="161"/>
                    <a:pt x="412" y="161"/>
                  </a:cubicBezTo>
                  <a:cubicBezTo>
                    <a:pt x="412" y="153"/>
                    <a:pt x="412" y="153"/>
                    <a:pt x="412" y="153"/>
                  </a:cubicBezTo>
                  <a:cubicBezTo>
                    <a:pt x="407" y="146"/>
                    <a:pt x="407" y="146"/>
                    <a:pt x="407" y="146"/>
                  </a:cubicBezTo>
                  <a:cubicBezTo>
                    <a:pt x="395" y="145"/>
                    <a:pt x="395" y="145"/>
                    <a:pt x="395" y="145"/>
                  </a:cubicBezTo>
                  <a:cubicBezTo>
                    <a:pt x="390" y="139"/>
                    <a:pt x="390" y="139"/>
                    <a:pt x="390" y="139"/>
                  </a:cubicBezTo>
                  <a:cubicBezTo>
                    <a:pt x="380" y="139"/>
                    <a:pt x="380" y="139"/>
                    <a:pt x="380" y="139"/>
                  </a:cubicBezTo>
                  <a:cubicBezTo>
                    <a:pt x="371" y="134"/>
                    <a:pt x="371" y="134"/>
                    <a:pt x="371" y="134"/>
                  </a:cubicBezTo>
                  <a:cubicBezTo>
                    <a:pt x="367" y="128"/>
                    <a:pt x="367" y="128"/>
                    <a:pt x="367" y="128"/>
                  </a:cubicBezTo>
                  <a:cubicBezTo>
                    <a:pt x="359" y="123"/>
                    <a:pt x="359" y="123"/>
                    <a:pt x="359" y="123"/>
                  </a:cubicBezTo>
                  <a:cubicBezTo>
                    <a:pt x="358" y="116"/>
                    <a:pt x="358" y="116"/>
                    <a:pt x="358" y="116"/>
                  </a:cubicBezTo>
                  <a:cubicBezTo>
                    <a:pt x="190" y="0"/>
                    <a:pt x="190" y="0"/>
                    <a:pt x="190" y="0"/>
                  </a:cubicBezTo>
                  <a:cubicBezTo>
                    <a:pt x="151" y="1"/>
                    <a:pt x="151" y="1"/>
                    <a:pt x="151" y="1"/>
                  </a:cubicBezTo>
                  <a:lnTo>
                    <a:pt x="177" y="243"/>
                  </a:ln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3" name="Freeform 588"/>
            <p:cNvSpPr>
              <a:spLocks/>
            </p:cNvSpPr>
            <p:nvPr/>
          </p:nvSpPr>
          <p:spPr bwMode="auto">
            <a:xfrm>
              <a:off x="-12177712" y="6824663"/>
              <a:ext cx="787400" cy="592138"/>
            </a:xfrm>
            <a:custGeom>
              <a:avLst/>
              <a:gdLst>
                <a:gd name="T0" fmla="*/ 208 w 210"/>
                <a:gd name="T1" fmla="*/ 73 h 158"/>
                <a:gd name="T2" fmla="*/ 197 w 210"/>
                <a:gd name="T3" fmla="*/ 69 h 158"/>
                <a:gd name="T4" fmla="*/ 188 w 210"/>
                <a:gd name="T5" fmla="*/ 63 h 158"/>
                <a:gd name="T6" fmla="*/ 178 w 210"/>
                <a:gd name="T7" fmla="*/ 48 h 158"/>
                <a:gd name="T8" fmla="*/ 161 w 210"/>
                <a:gd name="T9" fmla="*/ 36 h 158"/>
                <a:gd name="T10" fmla="*/ 152 w 210"/>
                <a:gd name="T11" fmla="*/ 18 h 158"/>
                <a:gd name="T12" fmla="*/ 155 w 210"/>
                <a:gd name="T13" fmla="*/ 3 h 158"/>
                <a:gd name="T14" fmla="*/ 129 w 210"/>
                <a:gd name="T15" fmla="*/ 3 h 158"/>
                <a:gd name="T16" fmla="*/ 105 w 210"/>
                <a:gd name="T17" fmla="*/ 13 h 158"/>
                <a:gd name="T18" fmla="*/ 94 w 210"/>
                <a:gd name="T19" fmla="*/ 21 h 158"/>
                <a:gd name="T20" fmla="*/ 83 w 210"/>
                <a:gd name="T21" fmla="*/ 23 h 158"/>
                <a:gd name="T22" fmla="*/ 53 w 210"/>
                <a:gd name="T23" fmla="*/ 48 h 158"/>
                <a:gd name="T24" fmla="*/ 34 w 210"/>
                <a:gd name="T25" fmla="*/ 64 h 158"/>
                <a:gd name="T26" fmla="*/ 18 w 210"/>
                <a:gd name="T27" fmla="*/ 83 h 158"/>
                <a:gd name="T28" fmla="*/ 8 w 210"/>
                <a:gd name="T29" fmla="*/ 89 h 158"/>
                <a:gd name="T30" fmla="*/ 9 w 210"/>
                <a:gd name="T31" fmla="*/ 104 h 158"/>
                <a:gd name="T32" fmla="*/ 2 w 210"/>
                <a:gd name="T33" fmla="*/ 116 h 158"/>
                <a:gd name="T34" fmla="*/ 0 w 210"/>
                <a:gd name="T35" fmla="*/ 126 h 158"/>
                <a:gd name="T36" fmla="*/ 14 w 210"/>
                <a:gd name="T37" fmla="*/ 131 h 158"/>
                <a:gd name="T38" fmla="*/ 48 w 210"/>
                <a:gd name="T39" fmla="*/ 144 h 158"/>
                <a:gd name="T40" fmla="*/ 74 w 210"/>
                <a:gd name="T41" fmla="*/ 158 h 158"/>
                <a:gd name="T42" fmla="*/ 74 w 210"/>
                <a:gd name="T43" fmla="*/ 133 h 158"/>
                <a:gd name="T44" fmla="*/ 72 w 210"/>
                <a:gd name="T45" fmla="*/ 116 h 158"/>
                <a:gd name="T46" fmla="*/ 145 w 210"/>
                <a:gd name="T47" fmla="*/ 111 h 158"/>
                <a:gd name="T48" fmla="*/ 167 w 210"/>
                <a:gd name="T49" fmla="*/ 113 h 158"/>
                <a:gd name="T50" fmla="*/ 187 w 210"/>
                <a:gd name="T51" fmla="*/ 101 h 158"/>
                <a:gd name="T52" fmla="*/ 206 w 210"/>
                <a:gd name="T53" fmla="*/ 95 h 158"/>
                <a:gd name="T54" fmla="*/ 210 w 210"/>
                <a:gd name="T55" fmla="*/ 89 h 158"/>
                <a:gd name="T56" fmla="*/ 204 w 210"/>
                <a:gd name="T57" fmla="*/ 74 h 158"/>
                <a:gd name="T58" fmla="*/ 208 w 210"/>
                <a:gd name="T5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158">
                  <a:moveTo>
                    <a:pt x="208" y="73"/>
                  </a:moveTo>
                  <a:cubicBezTo>
                    <a:pt x="207" y="64"/>
                    <a:pt x="201" y="70"/>
                    <a:pt x="197" y="69"/>
                  </a:cubicBezTo>
                  <a:cubicBezTo>
                    <a:pt x="193" y="67"/>
                    <a:pt x="191" y="64"/>
                    <a:pt x="188" y="63"/>
                  </a:cubicBezTo>
                  <a:cubicBezTo>
                    <a:pt x="183" y="60"/>
                    <a:pt x="164" y="54"/>
                    <a:pt x="178" y="48"/>
                  </a:cubicBezTo>
                  <a:cubicBezTo>
                    <a:pt x="174" y="41"/>
                    <a:pt x="166" y="42"/>
                    <a:pt x="161" y="36"/>
                  </a:cubicBezTo>
                  <a:cubicBezTo>
                    <a:pt x="156" y="31"/>
                    <a:pt x="157" y="23"/>
                    <a:pt x="152" y="18"/>
                  </a:cubicBezTo>
                  <a:cubicBezTo>
                    <a:pt x="156" y="14"/>
                    <a:pt x="156" y="8"/>
                    <a:pt x="155" y="3"/>
                  </a:cubicBezTo>
                  <a:cubicBezTo>
                    <a:pt x="147" y="2"/>
                    <a:pt x="138" y="0"/>
                    <a:pt x="129" y="3"/>
                  </a:cubicBezTo>
                  <a:cubicBezTo>
                    <a:pt x="122" y="5"/>
                    <a:pt x="112" y="10"/>
                    <a:pt x="105" y="13"/>
                  </a:cubicBezTo>
                  <a:cubicBezTo>
                    <a:pt x="101" y="15"/>
                    <a:pt x="98" y="19"/>
                    <a:pt x="94" y="21"/>
                  </a:cubicBezTo>
                  <a:cubicBezTo>
                    <a:pt x="90" y="22"/>
                    <a:pt x="86" y="21"/>
                    <a:pt x="83" y="23"/>
                  </a:cubicBezTo>
                  <a:cubicBezTo>
                    <a:pt x="77" y="27"/>
                    <a:pt x="60" y="59"/>
                    <a:pt x="53" y="48"/>
                  </a:cubicBezTo>
                  <a:cubicBezTo>
                    <a:pt x="38" y="47"/>
                    <a:pt x="39" y="51"/>
                    <a:pt x="34" y="64"/>
                  </a:cubicBezTo>
                  <a:cubicBezTo>
                    <a:pt x="31" y="74"/>
                    <a:pt x="29" y="78"/>
                    <a:pt x="18" y="83"/>
                  </a:cubicBezTo>
                  <a:cubicBezTo>
                    <a:pt x="13" y="86"/>
                    <a:pt x="10" y="83"/>
                    <a:pt x="8" y="89"/>
                  </a:cubicBezTo>
                  <a:cubicBezTo>
                    <a:pt x="6" y="94"/>
                    <a:pt x="11" y="99"/>
                    <a:pt x="9" y="104"/>
                  </a:cubicBezTo>
                  <a:cubicBezTo>
                    <a:pt x="9" y="107"/>
                    <a:pt x="4" y="113"/>
                    <a:pt x="2" y="116"/>
                  </a:cubicBezTo>
                  <a:cubicBezTo>
                    <a:pt x="1" y="121"/>
                    <a:pt x="2" y="124"/>
                    <a:pt x="0" y="126"/>
                  </a:cubicBezTo>
                  <a:cubicBezTo>
                    <a:pt x="4" y="129"/>
                    <a:pt x="8" y="132"/>
                    <a:pt x="14" y="131"/>
                  </a:cubicBezTo>
                  <a:cubicBezTo>
                    <a:pt x="19" y="151"/>
                    <a:pt x="32" y="146"/>
                    <a:pt x="48" y="144"/>
                  </a:cubicBezTo>
                  <a:cubicBezTo>
                    <a:pt x="63" y="141"/>
                    <a:pt x="69" y="146"/>
                    <a:pt x="74" y="158"/>
                  </a:cubicBezTo>
                  <a:cubicBezTo>
                    <a:pt x="76" y="149"/>
                    <a:pt x="76" y="140"/>
                    <a:pt x="74" y="133"/>
                  </a:cubicBezTo>
                  <a:cubicBezTo>
                    <a:pt x="71" y="124"/>
                    <a:pt x="66" y="124"/>
                    <a:pt x="72" y="116"/>
                  </a:cubicBezTo>
                  <a:cubicBezTo>
                    <a:pt x="82" y="103"/>
                    <a:pt x="130" y="111"/>
                    <a:pt x="145" y="111"/>
                  </a:cubicBezTo>
                  <a:cubicBezTo>
                    <a:pt x="152" y="111"/>
                    <a:pt x="159" y="114"/>
                    <a:pt x="167" y="113"/>
                  </a:cubicBezTo>
                  <a:cubicBezTo>
                    <a:pt x="176" y="111"/>
                    <a:pt x="179" y="104"/>
                    <a:pt x="187" y="101"/>
                  </a:cubicBezTo>
                  <a:cubicBezTo>
                    <a:pt x="194" y="98"/>
                    <a:pt x="200" y="103"/>
                    <a:pt x="206" y="95"/>
                  </a:cubicBezTo>
                  <a:cubicBezTo>
                    <a:pt x="208" y="94"/>
                    <a:pt x="209" y="91"/>
                    <a:pt x="210" y="89"/>
                  </a:cubicBezTo>
                  <a:cubicBezTo>
                    <a:pt x="207" y="84"/>
                    <a:pt x="204" y="79"/>
                    <a:pt x="204" y="74"/>
                  </a:cubicBezTo>
                  <a:cubicBezTo>
                    <a:pt x="205" y="74"/>
                    <a:pt x="207" y="74"/>
                    <a:pt x="208" y="7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4" name="Freeform 589"/>
            <p:cNvSpPr>
              <a:spLocks/>
            </p:cNvSpPr>
            <p:nvPr/>
          </p:nvSpPr>
          <p:spPr bwMode="auto">
            <a:xfrm>
              <a:off x="-11607800" y="5924550"/>
              <a:ext cx="1570038" cy="1233488"/>
            </a:xfrm>
            <a:custGeom>
              <a:avLst/>
              <a:gdLst>
                <a:gd name="T0" fmla="*/ 402 w 419"/>
                <a:gd name="T1" fmla="*/ 63 h 329"/>
                <a:gd name="T2" fmla="*/ 395 w 419"/>
                <a:gd name="T3" fmla="*/ 18 h 329"/>
                <a:gd name="T4" fmla="*/ 364 w 419"/>
                <a:gd name="T5" fmla="*/ 19 h 329"/>
                <a:gd name="T6" fmla="*/ 342 w 419"/>
                <a:gd name="T7" fmla="*/ 7 h 329"/>
                <a:gd name="T8" fmla="*/ 316 w 419"/>
                <a:gd name="T9" fmla="*/ 1 h 329"/>
                <a:gd name="T10" fmla="*/ 315 w 419"/>
                <a:gd name="T11" fmla="*/ 0 h 329"/>
                <a:gd name="T12" fmla="*/ 208 w 419"/>
                <a:gd name="T13" fmla="*/ 71 h 329"/>
                <a:gd name="T14" fmla="*/ 150 w 419"/>
                <a:gd name="T15" fmla="*/ 118 h 329"/>
                <a:gd name="T16" fmla="*/ 107 w 419"/>
                <a:gd name="T17" fmla="*/ 128 h 329"/>
                <a:gd name="T18" fmla="*/ 109 w 419"/>
                <a:gd name="T19" fmla="*/ 186 h 329"/>
                <a:gd name="T20" fmla="*/ 94 w 419"/>
                <a:gd name="T21" fmla="*/ 228 h 329"/>
                <a:gd name="T22" fmla="*/ 38 w 419"/>
                <a:gd name="T23" fmla="*/ 233 h 329"/>
                <a:gd name="T24" fmla="*/ 17 w 419"/>
                <a:gd name="T25" fmla="*/ 242 h 329"/>
                <a:gd name="T26" fmla="*/ 3 w 419"/>
                <a:gd name="T27" fmla="*/ 243 h 329"/>
                <a:gd name="T28" fmla="*/ 0 w 419"/>
                <a:gd name="T29" fmla="*/ 258 h 329"/>
                <a:gd name="T30" fmla="*/ 9 w 419"/>
                <a:gd name="T31" fmla="*/ 276 h 329"/>
                <a:gd name="T32" fmla="*/ 26 w 419"/>
                <a:gd name="T33" fmla="*/ 288 h 329"/>
                <a:gd name="T34" fmla="*/ 36 w 419"/>
                <a:gd name="T35" fmla="*/ 303 h 329"/>
                <a:gd name="T36" fmla="*/ 45 w 419"/>
                <a:gd name="T37" fmla="*/ 309 h 329"/>
                <a:gd name="T38" fmla="*/ 56 w 419"/>
                <a:gd name="T39" fmla="*/ 313 h 329"/>
                <a:gd name="T40" fmla="*/ 52 w 419"/>
                <a:gd name="T41" fmla="*/ 314 h 329"/>
                <a:gd name="T42" fmla="*/ 58 w 419"/>
                <a:gd name="T43" fmla="*/ 329 h 329"/>
                <a:gd name="T44" fmla="*/ 76 w 419"/>
                <a:gd name="T45" fmla="*/ 316 h 329"/>
                <a:gd name="T46" fmla="*/ 90 w 419"/>
                <a:gd name="T47" fmla="*/ 329 h 329"/>
                <a:gd name="T48" fmla="*/ 91 w 419"/>
                <a:gd name="T49" fmla="*/ 329 h 329"/>
                <a:gd name="T50" fmla="*/ 93 w 419"/>
                <a:gd name="T51" fmla="*/ 313 h 329"/>
                <a:gd name="T52" fmla="*/ 100 w 419"/>
                <a:gd name="T53" fmla="*/ 306 h 329"/>
                <a:gd name="T54" fmla="*/ 107 w 419"/>
                <a:gd name="T55" fmla="*/ 290 h 329"/>
                <a:gd name="T56" fmla="*/ 123 w 419"/>
                <a:gd name="T57" fmla="*/ 279 h 329"/>
                <a:gd name="T58" fmla="*/ 164 w 419"/>
                <a:gd name="T59" fmla="*/ 280 h 329"/>
                <a:gd name="T60" fmla="*/ 197 w 419"/>
                <a:gd name="T61" fmla="*/ 292 h 329"/>
                <a:gd name="T62" fmla="*/ 207 w 419"/>
                <a:gd name="T63" fmla="*/ 288 h 329"/>
                <a:gd name="T64" fmla="*/ 216 w 419"/>
                <a:gd name="T65" fmla="*/ 293 h 329"/>
                <a:gd name="T66" fmla="*/ 236 w 419"/>
                <a:gd name="T67" fmla="*/ 302 h 329"/>
                <a:gd name="T68" fmla="*/ 275 w 419"/>
                <a:gd name="T69" fmla="*/ 290 h 329"/>
                <a:gd name="T70" fmla="*/ 319 w 419"/>
                <a:gd name="T71" fmla="*/ 294 h 329"/>
                <a:gd name="T72" fmla="*/ 355 w 419"/>
                <a:gd name="T73" fmla="*/ 279 h 329"/>
                <a:gd name="T74" fmla="*/ 372 w 419"/>
                <a:gd name="T75" fmla="*/ 232 h 329"/>
                <a:gd name="T76" fmla="*/ 409 w 419"/>
                <a:gd name="T77" fmla="*/ 181 h 329"/>
                <a:gd name="T78" fmla="*/ 417 w 419"/>
                <a:gd name="T79" fmla="*/ 113 h 329"/>
                <a:gd name="T80" fmla="*/ 402 w 419"/>
                <a:gd name="T81" fmla="*/ 6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9" h="329">
                  <a:moveTo>
                    <a:pt x="402" y="63"/>
                  </a:moveTo>
                  <a:cubicBezTo>
                    <a:pt x="396" y="50"/>
                    <a:pt x="397" y="33"/>
                    <a:pt x="395" y="18"/>
                  </a:cubicBezTo>
                  <a:cubicBezTo>
                    <a:pt x="384" y="24"/>
                    <a:pt x="376" y="28"/>
                    <a:pt x="364" y="19"/>
                  </a:cubicBezTo>
                  <a:cubicBezTo>
                    <a:pt x="357" y="14"/>
                    <a:pt x="353" y="10"/>
                    <a:pt x="342" y="7"/>
                  </a:cubicBezTo>
                  <a:cubicBezTo>
                    <a:pt x="335" y="6"/>
                    <a:pt x="323" y="5"/>
                    <a:pt x="316" y="1"/>
                  </a:cubicBezTo>
                  <a:cubicBezTo>
                    <a:pt x="316" y="1"/>
                    <a:pt x="315" y="0"/>
                    <a:pt x="315" y="0"/>
                  </a:cubicBezTo>
                  <a:cubicBezTo>
                    <a:pt x="208" y="71"/>
                    <a:pt x="208" y="71"/>
                    <a:pt x="208" y="71"/>
                  </a:cubicBezTo>
                  <a:cubicBezTo>
                    <a:pt x="150" y="118"/>
                    <a:pt x="150" y="118"/>
                    <a:pt x="150" y="118"/>
                  </a:cubicBezTo>
                  <a:cubicBezTo>
                    <a:pt x="107" y="128"/>
                    <a:pt x="107" y="128"/>
                    <a:pt x="107" y="128"/>
                  </a:cubicBezTo>
                  <a:cubicBezTo>
                    <a:pt x="107" y="147"/>
                    <a:pt x="111" y="169"/>
                    <a:pt x="109" y="186"/>
                  </a:cubicBezTo>
                  <a:cubicBezTo>
                    <a:pt x="107" y="200"/>
                    <a:pt x="107" y="219"/>
                    <a:pt x="94" y="228"/>
                  </a:cubicBezTo>
                  <a:cubicBezTo>
                    <a:pt x="76" y="240"/>
                    <a:pt x="56" y="231"/>
                    <a:pt x="38" y="233"/>
                  </a:cubicBezTo>
                  <a:cubicBezTo>
                    <a:pt x="29" y="234"/>
                    <a:pt x="25" y="240"/>
                    <a:pt x="17" y="242"/>
                  </a:cubicBezTo>
                  <a:cubicBezTo>
                    <a:pt x="13" y="243"/>
                    <a:pt x="8" y="243"/>
                    <a:pt x="3" y="243"/>
                  </a:cubicBezTo>
                  <a:cubicBezTo>
                    <a:pt x="4" y="248"/>
                    <a:pt x="4" y="254"/>
                    <a:pt x="0" y="258"/>
                  </a:cubicBezTo>
                  <a:cubicBezTo>
                    <a:pt x="5" y="263"/>
                    <a:pt x="4" y="271"/>
                    <a:pt x="9" y="276"/>
                  </a:cubicBezTo>
                  <a:cubicBezTo>
                    <a:pt x="14" y="282"/>
                    <a:pt x="22" y="281"/>
                    <a:pt x="26" y="288"/>
                  </a:cubicBezTo>
                  <a:cubicBezTo>
                    <a:pt x="12" y="294"/>
                    <a:pt x="31" y="300"/>
                    <a:pt x="36" y="303"/>
                  </a:cubicBezTo>
                  <a:cubicBezTo>
                    <a:pt x="39" y="304"/>
                    <a:pt x="41" y="307"/>
                    <a:pt x="45" y="309"/>
                  </a:cubicBezTo>
                  <a:cubicBezTo>
                    <a:pt x="49" y="310"/>
                    <a:pt x="55" y="304"/>
                    <a:pt x="56" y="313"/>
                  </a:cubicBezTo>
                  <a:cubicBezTo>
                    <a:pt x="55" y="314"/>
                    <a:pt x="53" y="314"/>
                    <a:pt x="52" y="314"/>
                  </a:cubicBezTo>
                  <a:cubicBezTo>
                    <a:pt x="52" y="319"/>
                    <a:pt x="55" y="324"/>
                    <a:pt x="58" y="329"/>
                  </a:cubicBezTo>
                  <a:cubicBezTo>
                    <a:pt x="61" y="320"/>
                    <a:pt x="63" y="310"/>
                    <a:pt x="76" y="316"/>
                  </a:cubicBezTo>
                  <a:cubicBezTo>
                    <a:pt x="81" y="318"/>
                    <a:pt x="85" y="325"/>
                    <a:pt x="90" y="329"/>
                  </a:cubicBezTo>
                  <a:cubicBezTo>
                    <a:pt x="90" y="329"/>
                    <a:pt x="90" y="329"/>
                    <a:pt x="91" y="329"/>
                  </a:cubicBezTo>
                  <a:cubicBezTo>
                    <a:pt x="91" y="324"/>
                    <a:pt x="92" y="315"/>
                    <a:pt x="93" y="313"/>
                  </a:cubicBezTo>
                  <a:cubicBezTo>
                    <a:pt x="95" y="309"/>
                    <a:pt x="98" y="309"/>
                    <a:pt x="100" y="306"/>
                  </a:cubicBezTo>
                  <a:cubicBezTo>
                    <a:pt x="103" y="301"/>
                    <a:pt x="105" y="295"/>
                    <a:pt x="107" y="290"/>
                  </a:cubicBezTo>
                  <a:cubicBezTo>
                    <a:pt x="112" y="279"/>
                    <a:pt x="112" y="280"/>
                    <a:pt x="123" y="279"/>
                  </a:cubicBezTo>
                  <a:cubicBezTo>
                    <a:pt x="139" y="276"/>
                    <a:pt x="149" y="271"/>
                    <a:pt x="164" y="280"/>
                  </a:cubicBezTo>
                  <a:cubicBezTo>
                    <a:pt x="179" y="288"/>
                    <a:pt x="177" y="300"/>
                    <a:pt x="197" y="292"/>
                  </a:cubicBezTo>
                  <a:cubicBezTo>
                    <a:pt x="200" y="291"/>
                    <a:pt x="204" y="288"/>
                    <a:pt x="207" y="288"/>
                  </a:cubicBezTo>
                  <a:cubicBezTo>
                    <a:pt x="214" y="288"/>
                    <a:pt x="212" y="291"/>
                    <a:pt x="216" y="293"/>
                  </a:cubicBezTo>
                  <a:cubicBezTo>
                    <a:pt x="222" y="296"/>
                    <a:pt x="230" y="300"/>
                    <a:pt x="236" y="302"/>
                  </a:cubicBezTo>
                  <a:cubicBezTo>
                    <a:pt x="256" y="307"/>
                    <a:pt x="258" y="293"/>
                    <a:pt x="275" y="290"/>
                  </a:cubicBezTo>
                  <a:cubicBezTo>
                    <a:pt x="290" y="287"/>
                    <a:pt x="306" y="293"/>
                    <a:pt x="319" y="294"/>
                  </a:cubicBezTo>
                  <a:cubicBezTo>
                    <a:pt x="333" y="295"/>
                    <a:pt x="342" y="278"/>
                    <a:pt x="355" y="279"/>
                  </a:cubicBezTo>
                  <a:cubicBezTo>
                    <a:pt x="355" y="262"/>
                    <a:pt x="361" y="247"/>
                    <a:pt x="372" y="232"/>
                  </a:cubicBezTo>
                  <a:cubicBezTo>
                    <a:pt x="385" y="215"/>
                    <a:pt x="403" y="202"/>
                    <a:pt x="409" y="181"/>
                  </a:cubicBezTo>
                  <a:cubicBezTo>
                    <a:pt x="415" y="161"/>
                    <a:pt x="416" y="134"/>
                    <a:pt x="417" y="113"/>
                  </a:cubicBezTo>
                  <a:cubicBezTo>
                    <a:pt x="419" y="89"/>
                    <a:pt x="411" y="83"/>
                    <a:pt x="402" y="6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5" name="Freeform 590"/>
            <p:cNvSpPr>
              <a:spLocks/>
            </p:cNvSpPr>
            <p:nvPr/>
          </p:nvSpPr>
          <p:spPr bwMode="auto">
            <a:xfrm>
              <a:off x="-11949112" y="7210425"/>
              <a:ext cx="438150" cy="671513"/>
            </a:xfrm>
            <a:custGeom>
              <a:avLst/>
              <a:gdLst>
                <a:gd name="T0" fmla="*/ 103 w 117"/>
                <a:gd name="T1" fmla="*/ 126 h 179"/>
                <a:gd name="T2" fmla="*/ 103 w 117"/>
                <a:gd name="T3" fmla="*/ 117 h 179"/>
                <a:gd name="T4" fmla="*/ 104 w 117"/>
                <a:gd name="T5" fmla="*/ 83 h 179"/>
                <a:gd name="T6" fmla="*/ 100 w 117"/>
                <a:gd name="T7" fmla="*/ 66 h 179"/>
                <a:gd name="T8" fmla="*/ 96 w 117"/>
                <a:gd name="T9" fmla="*/ 52 h 179"/>
                <a:gd name="T10" fmla="*/ 84 w 117"/>
                <a:gd name="T11" fmla="*/ 19 h 179"/>
                <a:gd name="T12" fmla="*/ 87 w 117"/>
                <a:gd name="T13" fmla="*/ 8 h 179"/>
                <a:gd name="T14" fmla="*/ 84 w 117"/>
                <a:gd name="T15" fmla="*/ 8 h 179"/>
                <a:gd name="T16" fmla="*/ 11 w 117"/>
                <a:gd name="T17" fmla="*/ 13 h 179"/>
                <a:gd name="T18" fmla="*/ 13 w 117"/>
                <a:gd name="T19" fmla="*/ 30 h 179"/>
                <a:gd name="T20" fmla="*/ 13 w 117"/>
                <a:gd name="T21" fmla="*/ 55 h 179"/>
                <a:gd name="T22" fmla="*/ 15 w 117"/>
                <a:gd name="T23" fmla="*/ 60 h 179"/>
                <a:gd name="T24" fmla="*/ 20 w 117"/>
                <a:gd name="T25" fmla="*/ 78 h 179"/>
                <a:gd name="T26" fmla="*/ 11 w 117"/>
                <a:gd name="T27" fmla="*/ 98 h 179"/>
                <a:gd name="T28" fmla="*/ 6 w 117"/>
                <a:gd name="T29" fmla="*/ 147 h 179"/>
                <a:gd name="T30" fmla="*/ 16 w 117"/>
                <a:gd name="T31" fmla="*/ 174 h 179"/>
                <a:gd name="T32" fmla="*/ 24 w 117"/>
                <a:gd name="T33" fmla="*/ 176 h 179"/>
                <a:gd name="T34" fmla="*/ 70 w 117"/>
                <a:gd name="T35" fmla="*/ 159 h 179"/>
                <a:gd name="T36" fmla="*/ 117 w 117"/>
                <a:gd name="T37" fmla="*/ 142 h 179"/>
                <a:gd name="T38" fmla="*/ 111 w 117"/>
                <a:gd name="T39" fmla="*/ 133 h 179"/>
                <a:gd name="T40" fmla="*/ 103 w 117"/>
                <a:gd name="T41" fmla="*/ 12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79">
                  <a:moveTo>
                    <a:pt x="103" y="126"/>
                  </a:moveTo>
                  <a:cubicBezTo>
                    <a:pt x="100" y="121"/>
                    <a:pt x="104" y="121"/>
                    <a:pt x="103" y="117"/>
                  </a:cubicBezTo>
                  <a:cubicBezTo>
                    <a:pt x="102" y="107"/>
                    <a:pt x="105" y="93"/>
                    <a:pt x="104" y="83"/>
                  </a:cubicBezTo>
                  <a:cubicBezTo>
                    <a:pt x="103" y="77"/>
                    <a:pt x="100" y="73"/>
                    <a:pt x="100" y="66"/>
                  </a:cubicBezTo>
                  <a:cubicBezTo>
                    <a:pt x="99" y="61"/>
                    <a:pt x="96" y="54"/>
                    <a:pt x="96" y="52"/>
                  </a:cubicBezTo>
                  <a:cubicBezTo>
                    <a:pt x="95" y="43"/>
                    <a:pt x="99" y="22"/>
                    <a:pt x="84" y="19"/>
                  </a:cubicBezTo>
                  <a:cubicBezTo>
                    <a:pt x="84" y="15"/>
                    <a:pt x="85" y="11"/>
                    <a:pt x="87" y="8"/>
                  </a:cubicBezTo>
                  <a:cubicBezTo>
                    <a:pt x="86" y="8"/>
                    <a:pt x="85" y="8"/>
                    <a:pt x="84" y="8"/>
                  </a:cubicBezTo>
                  <a:cubicBezTo>
                    <a:pt x="69" y="8"/>
                    <a:pt x="21" y="0"/>
                    <a:pt x="11" y="13"/>
                  </a:cubicBezTo>
                  <a:cubicBezTo>
                    <a:pt x="5" y="21"/>
                    <a:pt x="10" y="21"/>
                    <a:pt x="13" y="30"/>
                  </a:cubicBezTo>
                  <a:cubicBezTo>
                    <a:pt x="15" y="37"/>
                    <a:pt x="15" y="46"/>
                    <a:pt x="13" y="55"/>
                  </a:cubicBezTo>
                  <a:cubicBezTo>
                    <a:pt x="14" y="56"/>
                    <a:pt x="14" y="58"/>
                    <a:pt x="15" y="60"/>
                  </a:cubicBezTo>
                  <a:cubicBezTo>
                    <a:pt x="17" y="66"/>
                    <a:pt x="20" y="71"/>
                    <a:pt x="20" y="78"/>
                  </a:cubicBezTo>
                  <a:cubicBezTo>
                    <a:pt x="21" y="89"/>
                    <a:pt x="16" y="90"/>
                    <a:pt x="11" y="98"/>
                  </a:cubicBezTo>
                  <a:cubicBezTo>
                    <a:pt x="2" y="112"/>
                    <a:pt x="0" y="132"/>
                    <a:pt x="6" y="147"/>
                  </a:cubicBezTo>
                  <a:cubicBezTo>
                    <a:pt x="10" y="157"/>
                    <a:pt x="14" y="165"/>
                    <a:pt x="16" y="174"/>
                  </a:cubicBezTo>
                  <a:cubicBezTo>
                    <a:pt x="19" y="175"/>
                    <a:pt x="21" y="175"/>
                    <a:pt x="24" y="176"/>
                  </a:cubicBezTo>
                  <a:cubicBezTo>
                    <a:pt x="40" y="179"/>
                    <a:pt x="55" y="166"/>
                    <a:pt x="70" y="159"/>
                  </a:cubicBezTo>
                  <a:cubicBezTo>
                    <a:pt x="84" y="152"/>
                    <a:pt x="101" y="147"/>
                    <a:pt x="117" y="142"/>
                  </a:cubicBezTo>
                  <a:cubicBezTo>
                    <a:pt x="115" y="139"/>
                    <a:pt x="114" y="136"/>
                    <a:pt x="111" y="133"/>
                  </a:cubicBezTo>
                  <a:cubicBezTo>
                    <a:pt x="109" y="131"/>
                    <a:pt x="104" y="129"/>
                    <a:pt x="103" y="126"/>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6" name="Freeform 591"/>
            <p:cNvSpPr>
              <a:spLocks/>
            </p:cNvSpPr>
            <p:nvPr/>
          </p:nvSpPr>
          <p:spPr bwMode="auto">
            <a:xfrm>
              <a:off x="-11634787" y="7240588"/>
              <a:ext cx="195263" cy="503238"/>
            </a:xfrm>
            <a:custGeom>
              <a:avLst/>
              <a:gdLst>
                <a:gd name="T0" fmla="*/ 48 w 52"/>
                <a:gd name="T1" fmla="*/ 98 h 134"/>
                <a:gd name="T2" fmla="*/ 45 w 52"/>
                <a:gd name="T3" fmla="*/ 65 h 134"/>
                <a:gd name="T4" fmla="*/ 40 w 52"/>
                <a:gd name="T5" fmla="*/ 37 h 134"/>
                <a:gd name="T6" fmla="*/ 23 w 52"/>
                <a:gd name="T7" fmla="*/ 19 h 134"/>
                <a:gd name="T8" fmla="*/ 28 w 52"/>
                <a:gd name="T9" fmla="*/ 0 h 134"/>
                <a:gd name="T10" fmla="*/ 22 w 52"/>
                <a:gd name="T11" fmla="*/ 2 h 134"/>
                <a:gd name="T12" fmla="*/ 3 w 52"/>
                <a:gd name="T13" fmla="*/ 0 h 134"/>
                <a:gd name="T14" fmla="*/ 0 w 52"/>
                <a:gd name="T15" fmla="*/ 11 h 134"/>
                <a:gd name="T16" fmla="*/ 12 w 52"/>
                <a:gd name="T17" fmla="*/ 44 h 134"/>
                <a:gd name="T18" fmla="*/ 16 w 52"/>
                <a:gd name="T19" fmla="*/ 58 h 134"/>
                <a:gd name="T20" fmla="*/ 20 w 52"/>
                <a:gd name="T21" fmla="*/ 75 h 134"/>
                <a:gd name="T22" fmla="*/ 19 w 52"/>
                <a:gd name="T23" fmla="*/ 109 h 134"/>
                <a:gd name="T24" fmla="*/ 19 w 52"/>
                <a:gd name="T25" fmla="*/ 118 h 134"/>
                <a:gd name="T26" fmla="*/ 27 w 52"/>
                <a:gd name="T27" fmla="*/ 125 h 134"/>
                <a:gd name="T28" fmla="*/ 33 w 52"/>
                <a:gd name="T29" fmla="*/ 134 h 134"/>
                <a:gd name="T30" fmla="*/ 42 w 52"/>
                <a:gd name="T31" fmla="*/ 131 h 134"/>
                <a:gd name="T32" fmla="*/ 52 w 52"/>
                <a:gd name="T33" fmla="*/ 128 h 134"/>
                <a:gd name="T34" fmla="*/ 45 w 52"/>
                <a:gd name="T35" fmla="*/ 115 h 134"/>
                <a:gd name="T36" fmla="*/ 48 w 52"/>
                <a:gd name="T37" fmla="*/ 9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134">
                  <a:moveTo>
                    <a:pt x="48" y="98"/>
                  </a:moveTo>
                  <a:cubicBezTo>
                    <a:pt x="49" y="87"/>
                    <a:pt x="48" y="76"/>
                    <a:pt x="45" y="65"/>
                  </a:cubicBezTo>
                  <a:cubicBezTo>
                    <a:pt x="43" y="56"/>
                    <a:pt x="42" y="46"/>
                    <a:pt x="40" y="37"/>
                  </a:cubicBezTo>
                  <a:cubicBezTo>
                    <a:pt x="38" y="27"/>
                    <a:pt x="35" y="21"/>
                    <a:pt x="23" y="19"/>
                  </a:cubicBezTo>
                  <a:cubicBezTo>
                    <a:pt x="23" y="12"/>
                    <a:pt x="26" y="6"/>
                    <a:pt x="28" y="0"/>
                  </a:cubicBezTo>
                  <a:cubicBezTo>
                    <a:pt x="26" y="1"/>
                    <a:pt x="24" y="1"/>
                    <a:pt x="22" y="2"/>
                  </a:cubicBezTo>
                  <a:cubicBezTo>
                    <a:pt x="15" y="3"/>
                    <a:pt x="9" y="1"/>
                    <a:pt x="3" y="0"/>
                  </a:cubicBezTo>
                  <a:cubicBezTo>
                    <a:pt x="1" y="3"/>
                    <a:pt x="0" y="7"/>
                    <a:pt x="0" y="11"/>
                  </a:cubicBezTo>
                  <a:cubicBezTo>
                    <a:pt x="15" y="14"/>
                    <a:pt x="11" y="35"/>
                    <a:pt x="12" y="44"/>
                  </a:cubicBezTo>
                  <a:cubicBezTo>
                    <a:pt x="12" y="46"/>
                    <a:pt x="15" y="53"/>
                    <a:pt x="16" y="58"/>
                  </a:cubicBezTo>
                  <a:cubicBezTo>
                    <a:pt x="16" y="65"/>
                    <a:pt x="19" y="69"/>
                    <a:pt x="20" y="75"/>
                  </a:cubicBezTo>
                  <a:cubicBezTo>
                    <a:pt x="21" y="85"/>
                    <a:pt x="18" y="99"/>
                    <a:pt x="19" y="109"/>
                  </a:cubicBezTo>
                  <a:cubicBezTo>
                    <a:pt x="20" y="113"/>
                    <a:pt x="16" y="113"/>
                    <a:pt x="19" y="118"/>
                  </a:cubicBezTo>
                  <a:cubicBezTo>
                    <a:pt x="20" y="121"/>
                    <a:pt x="25" y="123"/>
                    <a:pt x="27" y="125"/>
                  </a:cubicBezTo>
                  <a:cubicBezTo>
                    <a:pt x="30" y="128"/>
                    <a:pt x="31" y="131"/>
                    <a:pt x="33" y="134"/>
                  </a:cubicBezTo>
                  <a:cubicBezTo>
                    <a:pt x="36" y="133"/>
                    <a:pt x="39" y="132"/>
                    <a:pt x="42" y="131"/>
                  </a:cubicBezTo>
                  <a:cubicBezTo>
                    <a:pt x="45" y="129"/>
                    <a:pt x="48" y="128"/>
                    <a:pt x="52" y="128"/>
                  </a:cubicBezTo>
                  <a:cubicBezTo>
                    <a:pt x="49" y="123"/>
                    <a:pt x="46" y="120"/>
                    <a:pt x="45" y="115"/>
                  </a:cubicBezTo>
                  <a:cubicBezTo>
                    <a:pt x="44" y="109"/>
                    <a:pt x="47" y="103"/>
                    <a:pt x="48" y="9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7" name="Freeform 592"/>
            <p:cNvSpPr>
              <a:spLocks/>
            </p:cNvSpPr>
            <p:nvPr/>
          </p:nvSpPr>
          <p:spPr bwMode="auto">
            <a:xfrm>
              <a:off x="-11549062" y="7080250"/>
              <a:ext cx="312738" cy="639763"/>
            </a:xfrm>
            <a:custGeom>
              <a:avLst/>
              <a:gdLst>
                <a:gd name="T0" fmla="*/ 81 w 83"/>
                <a:gd name="T1" fmla="*/ 47 h 171"/>
                <a:gd name="T2" fmla="*/ 75 w 83"/>
                <a:gd name="T3" fmla="*/ 25 h 171"/>
                <a:gd name="T4" fmla="*/ 75 w 83"/>
                <a:gd name="T5" fmla="*/ 21 h 171"/>
                <a:gd name="T6" fmla="*/ 74 w 83"/>
                <a:gd name="T7" fmla="*/ 21 h 171"/>
                <a:gd name="T8" fmla="*/ 60 w 83"/>
                <a:gd name="T9" fmla="*/ 8 h 171"/>
                <a:gd name="T10" fmla="*/ 38 w 83"/>
                <a:gd name="T11" fmla="*/ 27 h 171"/>
                <a:gd name="T12" fmla="*/ 19 w 83"/>
                <a:gd name="T13" fmla="*/ 33 h 171"/>
                <a:gd name="T14" fmla="*/ 5 w 83"/>
                <a:gd name="T15" fmla="*/ 43 h 171"/>
                <a:gd name="T16" fmla="*/ 0 w 83"/>
                <a:gd name="T17" fmla="*/ 62 h 171"/>
                <a:gd name="T18" fmla="*/ 17 w 83"/>
                <a:gd name="T19" fmla="*/ 80 h 171"/>
                <a:gd name="T20" fmla="*/ 22 w 83"/>
                <a:gd name="T21" fmla="*/ 108 h 171"/>
                <a:gd name="T22" fmla="*/ 25 w 83"/>
                <a:gd name="T23" fmla="*/ 141 h 171"/>
                <a:gd name="T24" fmla="*/ 22 w 83"/>
                <a:gd name="T25" fmla="*/ 158 h 171"/>
                <a:gd name="T26" fmla="*/ 29 w 83"/>
                <a:gd name="T27" fmla="*/ 171 h 171"/>
                <a:gd name="T28" fmla="*/ 50 w 83"/>
                <a:gd name="T29" fmla="*/ 168 h 171"/>
                <a:gd name="T30" fmla="*/ 64 w 83"/>
                <a:gd name="T31" fmla="*/ 84 h 171"/>
                <a:gd name="T32" fmla="*/ 81 w 83"/>
                <a:gd name="T33" fmla="*/ 4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71">
                  <a:moveTo>
                    <a:pt x="81" y="47"/>
                  </a:moveTo>
                  <a:cubicBezTo>
                    <a:pt x="79" y="38"/>
                    <a:pt x="74" y="33"/>
                    <a:pt x="75" y="25"/>
                  </a:cubicBezTo>
                  <a:cubicBezTo>
                    <a:pt x="75" y="25"/>
                    <a:pt x="75" y="23"/>
                    <a:pt x="75" y="21"/>
                  </a:cubicBezTo>
                  <a:cubicBezTo>
                    <a:pt x="74" y="21"/>
                    <a:pt x="74" y="21"/>
                    <a:pt x="74" y="21"/>
                  </a:cubicBezTo>
                  <a:cubicBezTo>
                    <a:pt x="69" y="17"/>
                    <a:pt x="65" y="10"/>
                    <a:pt x="60" y="8"/>
                  </a:cubicBezTo>
                  <a:cubicBezTo>
                    <a:pt x="43" y="0"/>
                    <a:pt x="45" y="20"/>
                    <a:pt x="38" y="27"/>
                  </a:cubicBezTo>
                  <a:cubicBezTo>
                    <a:pt x="32" y="35"/>
                    <a:pt x="26" y="30"/>
                    <a:pt x="19" y="33"/>
                  </a:cubicBezTo>
                  <a:cubicBezTo>
                    <a:pt x="13" y="35"/>
                    <a:pt x="10" y="40"/>
                    <a:pt x="5" y="43"/>
                  </a:cubicBezTo>
                  <a:cubicBezTo>
                    <a:pt x="3" y="49"/>
                    <a:pt x="0" y="55"/>
                    <a:pt x="0" y="62"/>
                  </a:cubicBezTo>
                  <a:cubicBezTo>
                    <a:pt x="12" y="64"/>
                    <a:pt x="15" y="70"/>
                    <a:pt x="17" y="80"/>
                  </a:cubicBezTo>
                  <a:cubicBezTo>
                    <a:pt x="19" y="89"/>
                    <a:pt x="20" y="99"/>
                    <a:pt x="22" y="108"/>
                  </a:cubicBezTo>
                  <a:cubicBezTo>
                    <a:pt x="25" y="119"/>
                    <a:pt x="26" y="130"/>
                    <a:pt x="25" y="141"/>
                  </a:cubicBezTo>
                  <a:cubicBezTo>
                    <a:pt x="24" y="146"/>
                    <a:pt x="21" y="152"/>
                    <a:pt x="22" y="158"/>
                  </a:cubicBezTo>
                  <a:cubicBezTo>
                    <a:pt x="23" y="163"/>
                    <a:pt x="26" y="166"/>
                    <a:pt x="29" y="171"/>
                  </a:cubicBezTo>
                  <a:cubicBezTo>
                    <a:pt x="36" y="169"/>
                    <a:pt x="43" y="168"/>
                    <a:pt x="50" y="168"/>
                  </a:cubicBezTo>
                  <a:cubicBezTo>
                    <a:pt x="52" y="140"/>
                    <a:pt x="47" y="103"/>
                    <a:pt x="64" y="84"/>
                  </a:cubicBezTo>
                  <a:cubicBezTo>
                    <a:pt x="73" y="74"/>
                    <a:pt x="83" y="60"/>
                    <a:pt x="81" y="4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8" name="Freeform 593"/>
            <p:cNvSpPr>
              <a:spLocks/>
            </p:cNvSpPr>
            <p:nvPr/>
          </p:nvSpPr>
          <p:spPr bwMode="auto">
            <a:xfrm>
              <a:off x="-12961937" y="7345363"/>
              <a:ext cx="311150" cy="319088"/>
            </a:xfrm>
            <a:custGeom>
              <a:avLst/>
              <a:gdLst>
                <a:gd name="T0" fmla="*/ 68 w 83"/>
                <a:gd name="T1" fmla="*/ 64 h 85"/>
                <a:gd name="T2" fmla="*/ 71 w 83"/>
                <a:gd name="T3" fmla="*/ 59 h 85"/>
                <a:gd name="T4" fmla="*/ 75 w 83"/>
                <a:gd name="T5" fmla="*/ 56 h 85"/>
                <a:gd name="T6" fmla="*/ 76 w 83"/>
                <a:gd name="T7" fmla="*/ 53 h 85"/>
                <a:gd name="T8" fmla="*/ 83 w 83"/>
                <a:gd name="T9" fmla="*/ 43 h 85"/>
                <a:gd name="T10" fmla="*/ 74 w 83"/>
                <a:gd name="T11" fmla="*/ 30 h 85"/>
                <a:gd name="T12" fmla="*/ 72 w 83"/>
                <a:gd name="T13" fmla="*/ 21 h 85"/>
                <a:gd name="T14" fmla="*/ 67 w 83"/>
                <a:gd name="T15" fmla="*/ 14 h 85"/>
                <a:gd name="T16" fmla="*/ 52 w 83"/>
                <a:gd name="T17" fmla="*/ 0 h 85"/>
                <a:gd name="T18" fmla="*/ 40 w 83"/>
                <a:gd name="T19" fmla="*/ 2 h 85"/>
                <a:gd name="T20" fmla="*/ 29 w 83"/>
                <a:gd name="T21" fmla="*/ 2 h 85"/>
                <a:gd name="T22" fmla="*/ 22 w 83"/>
                <a:gd name="T23" fmla="*/ 9 h 85"/>
                <a:gd name="T24" fmla="*/ 15 w 83"/>
                <a:gd name="T25" fmla="*/ 18 h 85"/>
                <a:gd name="T26" fmla="*/ 0 w 83"/>
                <a:gd name="T27" fmla="*/ 26 h 85"/>
                <a:gd name="T28" fmla="*/ 14 w 83"/>
                <a:gd name="T29" fmla="*/ 65 h 85"/>
                <a:gd name="T30" fmla="*/ 26 w 83"/>
                <a:gd name="T31" fmla="*/ 74 h 85"/>
                <a:gd name="T32" fmla="*/ 42 w 83"/>
                <a:gd name="T33" fmla="*/ 77 h 85"/>
                <a:gd name="T34" fmla="*/ 50 w 83"/>
                <a:gd name="T35" fmla="*/ 85 h 85"/>
                <a:gd name="T36" fmla="*/ 53 w 83"/>
                <a:gd name="T37" fmla="*/ 75 h 85"/>
                <a:gd name="T38" fmla="*/ 68 w 83"/>
                <a:gd name="T39" fmla="*/ 6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5">
                  <a:moveTo>
                    <a:pt x="68" y="64"/>
                  </a:moveTo>
                  <a:cubicBezTo>
                    <a:pt x="69" y="63"/>
                    <a:pt x="70" y="61"/>
                    <a:pt x="71" y="59"/>
                  </a:cubicBezTo>
                  <a:cubicBezTo>
                    <a:pt x="72" y="58"/>
                    <a:pt x="75" y="58"/>
                    <a:pt x="75" y="56"/>
                  </a:cubicBezTo>
                  <a:cubicBezTo>
                    <a:pt x="76" y="55"/>
                    <a:pt x="75" y="54"/>
                    <a:pt x="76" y="53"/>
                  </a:cubicBezTo>
                  <a:cubicBezTo>
                    <a:pt x="78" y="50"/>
                    <a:pt x="80" y="46"/>
                    <a:pt x="83" y="43"/>
                  </a:cubicBezTo>
                  <a:cubicBezTo>
                    <a:pt x="78" y="41"/>
                    <a:pt x="76" y="35"/>
                    <a:pt x="74" y="30"/>
                  </a:cubicBezTo>
                  <a:cubicBezTo>
                    <a:pt x="73" y="26"/>
                    <a:pt x="74" y="25"/>
                    <a:pt x="72" y="21"/>
                  </a:cubicBezTo>
                  <a:cubicBezTo>
                    <a:pt x="70" y="18"/>
                    <a:pt x="69" y="18"/>
                    <a:pt x="67" y="14"/>
                  </a:cubicBezTo>
                  <a:cubicBezTo>
                    <a:pt x="65" y="5"/>
                    <a:pt x="61" y="2"/>
                    <a:pt x="52" y="0"/>
                  </a:cubicBezTo>
                  <a:cubicBezTo>
                    <a:pt x="47" y="0"/>
                    <a:pt x="44" y="1"/>
                    <a:pt x="40" y="2"/>
                  </a:cubicBezTo>
                  <a:cubicBezTo>
                    <a:pt x="36" y="3"/>
                    <a:pt x="32" y="2"/>
                    <a:pt x="29" y="2"/>
                  </a:cubicBezTo>
                  <a:cubicBezTo>
                    <a:pt x="25" y="3"/>
                    <a:pt x="24" y="6"/>
                    <a:pt x="22" y="9"/>
                  </a:cubicBezTo>
                  <a:cubicBezTo>
                    <a:pt x="20" y="12"/>
                    <a:pt x="17" y="14"/>
                    <a:pt x="15" y="18"/>
                  </a:cubicBezTo>
                  <a:cubicBezTo>
                    <a:pt x="11" y="24"/>
                    <a:pt x="7" y="27"/>
                    <a:pt x="0" y="26"/>
                  </a:cubicBezTo>
                  <a:cubicBezTo>
                    <a:pt x="4" y="38"/>
                    <a:pt x="14" y="65"/>
                    <a:pt x="14" y="65"/>
                  </a:cubicBezTo>
                  <a:cubicBezTo>
                    <a:pt x="21" y="66"/>
                    <a:pt x="21" y="71"/>
                    <a:pt x="26" y="74"/>
                  </a:cubicBezTo>
                  <a:cubicBezTo>
                    <a:pt x="31" y="76"/>
                    <a:pt x="38" y="76"/>
                    <a:pt x="42" y="77"/>
                  </a:cubicBezTo>
                  <a:cubicBezTo>
                    <a:pt x="43" y="82"/>
                    <a:pt x="46" y="83"/>
                    <a:pt x="50" y="85"/>
                  </a:cubicBezTo>
                  <a:cubicBezTo>
                    <a:pt x="51" y="82"/>
                    <a:pt x="51" y="79"/>
                    <a:pt x="53" y="75"/>
                  </a:cubicBezTo>
                  <a:cubicBezTo>
                    <a:pt x="57" y="71"/>
                    <a:pt x="64" y="69"/>
                    <a:pt x="68" y="6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9" name="Freeform 594"/>
            <p:cNvSpPr>
              <a:spLocks/>
            </p:cNvSpPr>
            <p:nvPr/>
          </p:nvSpPr>
          <p:spPr bwMode="auto">
            <a:xfrm>
              <a:off x="-12774612" y="7496176"/>
              <a:ext cx="412750" cy="412750"/>
            </a:xfrm>
            <a:custGeom>
              <a:avLst/>
              <a:gdLst>
                <a:gd name="T0" fmla="*/ 102 w 110"/>
                <a:gd name="T1" fmla="*/ 70 h 110"/>
                <a:gd name="T2" fmla="*/ 93 w 110"/>
                <a:gd name="T3" fmla="*/ 60 h 110"/>
                <a:gd name="T4" fmla="*/ 83 w 110"/>
                <a:gd name="T5" fmla="*/ 56 h 110"/>
                <a:gd name="T6" fmla="*/ 86 w 110"/>
                <a:gd name="T7" fmla="*/ 40 h 110"/>
                <a:gd name="T8" fmla="*/ 79 w 110"/>
                <a:gd name="T9" fmla="*/ 24 h 110"/>
                <a:gd name="T10" fmla="*/ 71 w 110"/>
                <a:gd name="T11" fmla="*/ 33 h 110"/>
                <a:gd name="T12" fmla="*/ 61 w 110"/>
                <a:gd name="T13" fmla="*/ 32 h 110"/>
                <a:gd name="T14" fmla="*/ 55 w 110"/>
                <a:gd name="T15" fmla="*/ 11 h 110"/>
                <a:gd name="T16" fmla="*/ 37 w 110"/>
                <a:gd name="T17" fmla="*/ 4 h 110"/>
                <a:gd name="T18" fmla="*/ 33 w 110"/>
                <a:gd name="T19" fmla="*/ 3 h 110"/>
                <a:gd name="T20" fmla="*/ 26 w 110"/>
                <a:gd name="T21" fmla="*/ 13 h 110"/>
                <a:gd name="T22" fmla="*/ 25 w 110"/>
                <a:gd name="T23" fmla="*/ 16 h 110"/>
                <a:gd name="T24" fmla="*/ 21 w 110"/>
                <a:gd name="T25" fmla="*/ 19 h 110"/>
                <a:gd name="T26" fmla="*/ 18 w 110"/>
                <a:gd name="T27" fmla="*/ 24 h 110"/>
                <a:gd name="T28" fmla="*/ 3 w 110"/>
                <a:gd name="T29" fmla="*/ 35 h 110"/>
                <a:gd name="T30" fmla="*/ 0 w 110"/>
                <a:gd name="T31" fmla="*/ 45 h 110"/>
                <a:gd name="T32" fmla="*/ 1 w 110"/>
                <a:gd name="T33" fmla="*/ 46 h 110"/>
                <a:gd name="T34" fmla="*/ 14 w 110"/>
                <a:gd name="T35" fmla="*/ 57 h 110"/>
                <a:gd name="T36" fmla="*/ 47 w 110"/>
                <a:gd name="T37" fmla="*/ 78 h 110"/>
                <a:gd name="T38" fmla="*/ 52 w 110"/>
                <a:gd name="T39" fmla="*/ 89 h 110"/>
                <a:gd name="T40" fmla="*/ 81 w 110"/>
                <a:gd name="T41" fmla="*/ 102 h 110"/>
                <a:gd name="T42" fmla="*/ 104 w 110"/>
                <a:gd name="T43" fmla="*/ 110 h 110"/>
                <a:gd name="T44" fmla="*/ 103 w 110"/>
                <a:gd name="T45" fmla="*/ 107 h 110"/>
                <a:gd name="T46" fmla="*/ 105 w 110"/>
                <a:gd name="T47" fmla="*/ 92 h 110"/>
                <a:gd name="T48" fmla="*/ 102 w 110"/>
                <a:gd name="T4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10">
                  <a:moveTo>
                    <a:pt x="102" y="70"/>
                  </a:moveTo>
                  <a:cubicBezTo>
                    <a:pt x="97" y="68"/>
                    <a:pt x="98" y="62"/>
                    <a:pt x="93" y="60"/>
                  </a:cubicBezTo>
                  <a:cubicBezTo>
                    <a:pt x="90" y="59"/>
                    <a:pt x="85" y="59"/>
                    <a:pt x="83" y="56"/>
                  </a:cubicBezTo>
                  <a:cubicBezTo>
                    <a:pt x="79" y="52"/>
                    <a:pt x="86" y="46"/>
                    <a:pt x="86" y="40"/>
                  </a:cubicBezTo>
                  <a:cubicBezTo>
                    <a:pt x="85" y="35"/>
                    <a:pt x="84" y="23"/>
                    <a:pt x="79" y="24"/>
                  </a:cubicBezTo>
                  <a:cubicBezTo>
                    <a:pt x="74" y="24"/>
                    <a:pt x="75" y="31"/>
                    <a:pt x="71" y="33"/>
                  </a:cubicBezTo>
                  <a:cubicBezTo>
                    <a:pt x="70" y="34"/>
                    <a:pt x="62" y="33"/>
                    <a:pt x="61" y="32"/>
                  </a:cubicBezTo>
                  <a:cubicBezTo>
                    <a:pt x="57" y="30"/>
                    <a:pt x="56" y="16"/>
                    <a:pt x="55" y="11"/>
                  </a:cubicBezTo>
                  <a:cubicBezTo>
                    <a:pt x="52" y="0"/>
                    <a:pt x="47" y="3"/>
                    <a:pt x="37" y="4"/>
                  </a:cubicBezTo>
                  <a:cubicBezTo>
                    <a:pt x="35" y="4"/>
                    <a:pt x="34" y="4"/>
                    <a:pt x="33" y="3"/>
                  </a:cubicBezTo>
                  <a:cubicBezTo>
                    <a:pt x="30" y="6"/>
                    <a:pt x="28" y="10"/>
                    <a:pt x="26" y="13"/>
                  </a:cubicBezTo>
                  <a:cubicBezTo>
                    <a:pt x="25" y="14"/>
                    <a:pt x="26" y="15"/>
                    <a:pt x="25" y="16"/>
                  </a:cubicBezTo>
                  <a:cubicBezTo>
                    <a:pt x="25" y="18"/>
                    <a:pt x="22" y="18"/>
                    <a:pt x="21" y="19"/>
                  </a:cubicBezTo>
                  <a:cubicBezTo>
                    <a:pt x="20" y="21"/>
                    <a:pt x="19" y="23"/>
                    <a:pt x="18" y="24"/>
                  </a:cubicBezTo>
                  <a:cubicBezTo>
                    <a:pt x="14" y="29"/>
                    <a:pt x="7" y="31"/>
                    <a:pt x="3" y="35"/>
                  </a:cubicBezTo>
                  <a:cubicBezTo>
                    <a:pt x="1" y="39"/>
                    <a:pt x="1" y="42"/>
                    <a:pt x="0" y="45"/>
                  </a:cubicBezTo>
                  <a:cubicBezTo>
                    <a:pt x="0" y="45"/>
                    <a:pt x="0" y="46"/>
                    <a:pt x="1" y="46"/>
                  </a:cubicBezTo>
                  <a:cubicBezTo>
                    <a:pt x="5" y="49"/>
                    <a:pt x="9" y="54"/>
                    <a:pt x="14" y="57"/>
                  </a:cubicBezTo>
                  <a:cubicBezTo>
                    <a:pt x="24" y="64"/>
                    <a:pt x="39" y="69"/>
                    <a:pt x="47" y="78"/>
                  </a:cubicBezTo>
                  <a:cubicBezTo>
                    <a:pt x="49" y="81"/>
                    <a:pt x="48" y="86"/>
                    <a:pt x="52" y="89"/>
                  </a:cubicBezTo>
                  <a:cubicBezTo>
                    <a:pt x="60" y="96"/>
                    <a:pt x="72" y="98"/>
                    <a:pt x="81" y="102"/>
                  </a:cubicBezTo>
                  <a:cubicBezTo>
                    <a:pt x="89" y="107"/>
                    <a:pt x="96" y="110"/>
                    <a:pt x="104" y="110"/>
                  </a:cubicBezTo>
                  <a:cubicBezTo>
                    <a:pt x="104" y="109"/>
                    <a:pt x="103" y="108"/>
                    <a:pt x="103" y="107"/>
                  </a:cubicBezTo>
                  <a:cubicBezTo>
                    <a:pt x="103" y="102"/>
                    <a:pt x="105" y="96"/>
                    <a:pt x="105" y="92"/>
                  </a:cubicBezTo>
                  <a:cubicBezTo>
                    <a:pt x="106" y="89"/>
                    <a:pt x="110" y="64"/>
                    <a:pt x="102" y="7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0" name="Freeform 595"/>
            <p:cNvSpPr>
              <a:spLocks/>
            </p:cNvSpPr>
            <p:nvPr/>
          </p:nvSpPr>
          <p:spPr bwMode="auto">
            <a:xfrm>
              <a:off x="-12477750" y="7278688"/>
              <a:ext cx="606425" cy="630238"/>
            </a:xfrm>
            <a:custGeom>
              <a:avLst/>
              <a:gdLst>
                <a:gd name="T0" fmla="*/ 152 w 162"/>
                <a:gd name="T1" fmla="*/ 80 h 168"/>
                <a:gd name="T2" fmla="*/ 161 w 162"/>
                <a:gd name="T3" fmla="*/ 60 h 168"/>
                <a:gd name="T4" fmla="*/ 156 w 162"/>
                <a:gd name="T5" fmla="*/ 42 h 168"/>
                <a:gd name="T6" fmla="*/ 128 w 162"/>
                <a:gd name="T7" fmla="*/ 23 h 168"/>
                <a:gd name="T8" fmla="*/ 94 w 162"/>
                <a:gd name="T9" fmla="*/ 10 h 168"/>
                <a:gd name="T10" fmla="*/ 80 w 162"/>
                <a:gd name="T11" fmla="*/ 5 h 168"/>
                <a:gd name="T12" fmla="*/ 77 w 162"/>
                <a:gd name="T13" fmla="*/ 8 h 168"/>
                <a:gd name="T14" fmla="*/ 62 w 162"/>
                <a:gd name="T15" fmla="*/ 11 h 168"/>
                <a:gd name="T16" fmla="*/ 48 w 162"/>
                <a:gd name="T17" fmla="*/ 8 h 168"/>
                <a:gd name="T18" fmla="*/ 31 w 162"/>
                <a:gd name="T19" fmla="*/ 12 h 168"/>
                <a:gd name="T20" fmla="*/ 18 w 162"/>
                <a:gd name="T21" fmla="*/ 11 h 168"/>
                <a:gd name="T22" fmla="*/ 13 w 162"/>
                <a:gd name="T23" fmla="*/ 16 h 168"/>
                <a:gd name="T24" fmla="*/ 10 w 162"/>
                <a:gd name="T25" fmla="*/ 25 h 168"/>
                <a:gd name="T26" fmla="*/ 16 w 162"/>
                <a:gd name="T27" fmla="*/ 42 h 168"/>
                <a:gd name="T28" fmla="*/ 18 w 162"/>
                <a:gd name="T29" fmla="*/ 45 h 168"/>
                <a:gd name="T30" fmla="*/ 16 w 162"/>
                <a:gd name="T31" fmla="*/ 48 h 168"/>
                <a:gd name="T32" fmla="*/ 22 w 162"/>
                <a:gd name="T33" fmla="*/ 55 h 168"/>
                <a:gd name="T34" fmla="*/ 10 w 162"/>
                <a:gd name="T35" fmla="*/ 60 h 168"/>
                <a:gd name="T36" fmla="*/ 15 w 162"/>
                <a:gd name="T37" fmla="*/ 72 h 168"/>
                <a:gd name="T38" fmla="*/ 7 w 162"/>
                <a:gd name="T39" fmla="*/ 79 h 168"/>
                <a:gd name="T40" fmla="*/ 7 w 162"/>
                <a:gd name="T41" fmla="*/ 85 h 168"/>
                <a:gd name="T42" fmla="*/ 5 w 162"/>
                <a:gd name="T43" fmla="*/ 87 h 168"/>
                <a:gd name="T44" fmla="*/ 7 w 162"/>
                <a:gd name="T45" fmla="*/ 98 h 168"/>
                <a:gd name="T46" fmla="*/ 4 w 162"/>
                <a:gd name="T47" fmla="*/ 114 h 168"/>
                <a:gd name="T48" fmla="*/ 14 w 162"/>
                <a:gd name="T49" fmla="*/ 118 h 168"/>
                <a:gd name="T50" fmla="*/ 23 w 162"/>
                <a:gd name="T51" fmla="*/ 128 h 168"/>
                <a:gd name="T52" fmla="*/ 26 w 162"/>
                <a:gd name="T53" fmla="*/ 150 h 168"/>
                <a:gd name="T54" fmla="*/ 24 w 162"/>
                <a:gd name="T55" fmla="*/ 165 h 168"/>
                <a:gd name="T56" fmla="*/ 25 w 162"/>
                <a:gd name="T57" fmla="*/ 168 h 168"/>
                <a:gd name="T58" fmla="*/ 34 w 162"/>
                <a:gd name="T59" fmla="*/ 167 h 168"/>
                <a:gd name="T60" fmla="*/ 65 w 162"/>
                <a:gd name="T61" fmla="*/ 153 h 168"/>
                <a:gd name="T62" fmla="*/ 116 w 162"/>
                <a:gd name="T63" fmla="*/ 146 h 168"/>
                <a:gd name="T64" fmla="*/ 157 w 162"/>
                <a:gd name="T65" fmla="*/ 156 h 168"/>
                <a:gd name="T66" fmla="*/ 147 w 162"/>
                <a:gd name="T67" fmla="*/ 129 h 168"/>
                <a:gd name="T68" fmla="*/ 152 w 162"/>
                <a:gd name="T6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68">
                  <a:moveTo>
                    <a:pt x="152" y="80"/>
                  </a:moveTo>
                  <a:cubicBezTo>
                    <a:pt x="157" y="72"/>
                    <a:pt x="162" y="71"/>
                    <a:pt x="161" y="60"/>
                  </a:cubicBezTo>
                  <a:cubicBezTo>
                    <a:pt x="161" y="53"/>
                    <a:pt x="158" y="48"/>
                    <a:pt x="156" y="42"/>
                  </a:cubicBezTo>
                  <a:cubicBezTo>
                    <a:pt x="150" y="25"/>
                    <a:pt x="145" y="20"/>
                    <a:pt x="128" y="23"/>
                  </a:cubicBezTo>
                  <a:cubicBezTo>
                    <a:pt x="112" y="25"/>
                    <a:pt x="99" y="30"/>
                    <a:pt x="94" y="10"/>
                  </a:cubicBezTo>
                  <a:cubicBezTo>
                    <a:pt x="88" y="11"/>
                    <a:pt x="84" y="8"/>
                    <a:pt x="80" y="5"/>
                  </a:cubicBezTo>
                  <a:cubicBezTo>
                    <a:pt x="79" y="6"/>
                    <a:pt x="79" y="7"/>
                    <a:pt x="77" y="8"/>
                  </a:cubicBezTo>
                  <a:cubicBezTo>
                    <a:pt x="72" y="3"/>
                    <a:pt x="69" y="11"/>
                    <a:pt x="62" y="11"/>
                  </a:cubicBezTo>
                  <a:cubicBezTo>
                    <a:pt x="63" y="0"/>
                    <a:pt x="53" y="7"/>
                    <a:pt x="48" y="8"/>
                  </a:cubicBezTo>
                  <a:cubicBezTo>
                    <a:pt x="43" y="10"/>
                    <a:pt x="39" y="12"/>
                    <a:pt x="31" y="12"/>
                  </a:cubicBezTo>
                  <a:cubicBezTo>
                    <a:pt x="28" y="12"/>
                    <a:pt x="23" y="12"/>
                    <a:pt x="18" y="11"/>
                  </a:cubicBezTo>
                  <a:cubicBezTo>
                    <a:pt x="17" y="12"/>
                    <a:pt x="15" y="14"/>
                    <a:pt x="13" y="16"/>
                  </a:cubicBezTo>
                  <a:cubicBezTo>
                    <a:pt x="10" y="20"/>
                    <a:pt x="10" y="19"/>
                    <a:pt x="10" y="25"/>
                  </a:cubicBezTo>
                  <a:cubicBezTo>
                    <a:pt x="11" y="33"/>
                    <a:pt x="15" y="35"/>
                    <a:pt x="16" y="42"/>
                  </a:cubicBezTo>
                  <a:cubicBezTo>
                    <a:pt x="16" y="43"/>
                    <a:pt x="18" y="43"/>
                    <a:pt x="18" y="45"/>
                  </a:cubicBezTo>
                  <a:cubicBezTo>
                    <a:pt x="18" y="46"/>
                    <a:pt x="16" y="47"/>
                    <a:pt x="16" y="48"/>
                  </a:cubicBezTo>
                  <a:cubicBezTo>
                    <a:pt x="17" y="52"/>
                    <a:pt x="20" y="52"/>
                    <a:pt x="22" y="55"/>
                  </a:cubicBezTo>
                  <a:cubicBezTo>
                    <a:pt x="28" y="64"/>
                    <a:pt x="16" y="63"/>
                    <a:pt x="10" y="60"/>
                  </a:cubicBezTo>
                  <a:cubicBezTo>
                    <a:pt x="6" y="67"/>
                    <a:pt x="13" y="67"/>
                    <a:pt x="15" y="72"/>
                  </a:cubicBezTo>
                  <a:cubicBezTo>
                    <a:pt x="16" y="77"/>
                    <a:pt x="8" y="76"/>
                    <a:pt x="7" y="79"/>
                  </a:cubicBezTo>
                  <a:cubicBezTo>
                    <a:pt x="6" y="81"/>
                    <a:pt x="8" y="84"/>
                    <a:pt x="7" y="85"/>
                  </a:cubicBezTo>
                  <a:cubicBezTo>
                    <a:pt x="7" y="87"/>
                    <a:pt x="6" y="87"/>
                    <a:pt x="5" y="87"/>
                  </a:cubicBezTo>
                  <a:cubicBezTo>
                    <a:pt x="6" y="91"/>
                    <a:pt x="6" y="95"/>
                    <a:pt x="7" y="98"/>
                  </a:cubicBezTo>
                  <a:cubicBezTo>
                    <a:pt x="7" y="104"/>
                    <a:pt x="0" y="110"/>
                    <a:pt x="4" y="114"/>
                  </a:cubicBezTo>
                  <a:cubicBezTo>
                    <a:pt x="6" y="117"/>
                    <a:pt x="11" y="117"/>
                    <a:pt x="14" y="118"/>
                  </a:cubicBezTo>
                  <a:cubicBezTo>
                    <a:pt x="19" y="120"/>
                    <a:pt x="18" y="126"/>
                    <a:pt x="23" y="128"/>
                  </a:cubicBezTo>
                  <a:cubicBezTo>
                    <a:pt x="31" y="122"/>
                    <a:pt x="27" y="147"/>
                    <a:pt x="26" y="150"/>
                  </a:cubicBezTo>
                  <a:cubicBezTo>
                    <a:pt x="26" y="154"/>
                    <a:pt x="24" y="160"/>
                    <a:pt x="24" y="165"/>
                  </a:cubicBezTo>
                  <a:cubicBezTo>
                    <a:pt x="24" y="166"/>
                    <a:pt x="25" y="167"/>
                    <a:pt x="25" y="168"/>
                  </a:cubicBezTo>
                  <a:cubicBezTo>
                    <a:pt x="28" y="168"/>
                    <a:pt x="31" y="168"/>
                    <a:pt x="34" y="167"/>
                  </a:cubicBezTo>
                  <a:cubicBezTo>
                    <a:pt x="45" y="163"/>
                    <a:pt x="54" y="157"/>
                    <a:pt x="65" y="153"/>
                  </a:cubicBezTo>
                  <a:cubicBezTo>
                    <a:pt x="80" y="149"/>
                    <a:pt x="100" y="145"/>
                    <a:pt x="116" y="146"/>
                  </a:cubicBezTo>
                  <a:cubicBezTo>
                    <a:pt x="131" y="146"/>
                    <a:pt x="144" y="152"/>
                    <a:pt x="157" y="156"/>
                  </a:cubicBezTo>
                  <a:cubicBezTo>
                    <a:pt x="155" y="147"/>
                    <a:pt x="151" y="139"/>
                    <a:pt x="147" y="129"/>
                  </a:cubicBezTo>
                  <a:cubicBezTo>
                    <a:pt x="141" y="114"/>
                    <a:pt x="143" y="94"/>
                    <a:pt x="152" y="8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1" name="Freeform 596"/>
            <p:cNvSpPr>
              <a:spLocks/>
            </p:cNvSpPr>
            <p:nvPr/>
          </p:nvSpPr>
          <p:spPr bwMode="auto">
            <a:xfrm>
              <a:off x="-13322300" y="5503863"/>
              <a:ext cx="1185863" cy="1358900"/>
            </a:xfrm>
            <a:custGeom>
              <a:avLst/>
              <a:gdLst>
                <a:gd name="T0" fmla="*/ 277 w 316"/>
                <a:gd name="T1" fmla="*/ 70 h 362"/>
                <a:gd name="T2" fmla="*/ 316 w 316"/>
                <a:gd name="T3" fmla="*/ 69 h 362"/>
                <a:gd name="T4" fmla="*/ 233 w 316"/>
                <a:gd name="T5" fmla="*/ 12 h 362"/>
                <a:gd name="T6" fmla="*/ 222 w 316"/>
                <a:gd name="T7" fmla="*/ 0 h 362"/>
                <a:gd name="T8" fmla="*/ 222 w 316"/>
                <a:gd name="T9" fmla="*/ 40 h 362"/>
                <a:gd name="T10" fmla="*/ 133 w 316"/>
                <a:gd name="T11" fmla="*/ 39 h 362"/>
                <a:gd name="T12" fmla="*/ 133 w 316"/>
                <a:gd name="T13" fmla="*/ 115 h 362"/>
                <a:gd name="T14" fmla="*/ 107 w 316"/>
                <a:gd name="T15" fmla="*/ 127 h 362"/>
                <a:gd name="T16" fmla="*/ 105 w 316"/>
                <a:gd name="T17" fmla="*/ 144 h 362"/>
                <a:gd name="T18" fmla="*/ 107 w 316"/>
                <a:gd name="T19" fmla="*/ 176 h 362"/>
                <a:gd name="T20" fmla="*/ 0 w 316"/>
                <a:gd name="T21" fmla="*/ 177 h 362"/>
                <a:gd name="T22" fmla="*/ 15 w 316"/>
                <a:gd name="T23" fmla="*/ 200 h 362"/>
                <a:gd name="T24" fmla="*/ 14 w 316"/>
                <a:gd name="T25" fmla="*/ 223 h 362"/>
                <a:gd name="T26" fmla="*/ 21 w 316"/>
                <a:gd name="T27" fmla="*/ 243 h 362"/>
                <a:gd name="T28" fmla="*/ 17 w 316"/>
                <a:gd name="T29" fmla="*/ 297 h 362"/>
                <a:gd name="T30" fmla="*/ 12 w 316"/>
                <a:gd name="T31" fmla="*/ 323 h 362"/>
                <a:gd name="T32" fmla="*/ 14 w 316"/>
                <a:gd name="T33" fmla="*/ 322 h 362"/>
                <a:gd name="T34" fmla="*/ 22 w 316"/>
                <a:gd name="T35" fmla="*/ 313 h 362"/>
                <a:gd name="T36" fmla="*/ 34 w 316"/>
                <a:gd name="T37" fmla="*/ 313 h 362"/>
                <a:gd name="T38" fmla="*/ 49 w 316"/>
                <a:gd name="T39" fmla="*/ 312 h 362"/>
                <a:gd name="T40" fmla="*/ 74 w 316"/>
                <a:gd name="T41" fmla="*/ 311 h 362"/>
                <a:gd name="T42" fmla="*/ 82 w 316"/>
                <a:gd name="T43" fmla="*/ 321 h 362"/>
                <a:gd name="T44" fmla="*/ 95 w 316"/>
                <a:gd name="T45" fmla="*/ 327 h 362"/>
                <a:gd name="T46" fmla="*/ 102 w 316"/>
                <a:gd name="T47" fmla="*/ 338 h 362"/>
                <a:gd name="T48" fmla="*/ 112 w 316"/>
                <a:gd name="T49" fmla="*/ 347 h 362"/>
                <a:gd name="T50" fmla="*/ 122 w 316"/>
                <a:gd name="T51" fmla="*/ 357 h 362"/>
                <a:gd name="T52" fmla="*/ 130 w 316"/>
                <a:gd name="T53" fmla="*/ 362 h 362"/>
                <a:gd name="T54" fmla="*/ 137 w 316"/>
                <a:gd name="T55" fmla="*/ 354 h 362"/>
                <a:gd name="T56" fmla="*/ 142 w 316"/>
                <a:gd name="T57" fmla="*/ 342 h 362"/>
                <a:gd name="T58" fmla="*/ 152 w 316"/>
                <a:gd name="T59" fmla="*/ 344 h 362"/>
                <a:gd name="T60" fmla="*/ 164 w 316"/>
                <a:gd name="T61" fmla="*/ 347 h 362"/>
                <a:gd name="T62" fmla="*/ 175 w 316"/>
                <a:gd name="T63" fmla="*/ 343 h 362"/>
                <a:gd name="T64" fmla="*/ 306 w 316"/>
                <a:gd name="T65" fmla="*/ 341 h 362"/>
                <a:gd name="T66" fmla="*/ 309 w 316"/>
                <a:gd name="T67" fmla="*/ 317 h 362"/>
                <a:gd name="T68" fmla="*/ 303 w 316"/>
                <a:gd name="T69" fmla="*/ 312 h 362"/>
                <a:gd name="T70" fmla="*/ 277 w 316"/>
                <a:gd name="T71" fmla="*/ 7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362">
                  <a:moveTo>
                    <a:pt x="277" y="70"/>
                  </a:moveTo>
                  <a:cubicBezTo>
                    <a:pt x="316" y="69"/>
                    <a:pt x="316" y="69"/>
                    <a:pt x="316" y="69"/>
                  </a:cubicBezTo>
                  <a:cubicBezTo>
                    <a:pt x="233" y="12"/>
                    <a:pt x="233" y="12"/>
                    <a:pt x="233" y="12"/>
                  </a:cubicBezTo>
                  <a:cubicBezTo>
                    <a:pt x="227" y="9"/>
                    <a:pt x="224" y="5"/>
                    <a:pt x="222" y="0"/>
                  </a:cubicBezTo>
                  <a:cubicBezTo>
                    <a:pt x="222" y="40"/>
                    <a:pt x="222" y="40"/>
                    <a:pt x="222" y="40"/>
                  </a:cubicBezTo>
                  <a:cubicBezTo>
                    <a:pt x="133" y="39"/>
                    <a:pt x="133" y="39"/>
                    <a:pt x="133" y="39"/>
                  </a:cubicBezTo>
                  <a:cubicBezTo>
                    <a:pt x="133" y="115"/>
                    <a:pt x="133" y="115"/>
                    <a:pt x="133" y="115"/>
                  </a:cubicBezTo>
                  <a:cubicBezTo>
                    <a:pt x="130" y="116"/>
                    <a:pt x="116" y="120"/>
                    <a:pt x="107" y="127"/>
                  </a:cubicBezTo>
                  <a:cubicBezTo>
                    <a:pt x="98" y="134"/>
                    <a:pt x="103" y="140"/>
                    <a:pt x="105" y="144"/>
                  </a:cubicBezTo>
                  <a:cubicBezTo>
                    <a:pt x="106" y="148"/>
                    <a:pt x="107" y="176"/>
                    <a:pt x="107" y="176"/>
                  </a:cubicBezTo>
                  <a:cubicBezTo>
                    <a:pt x="0" y="177"/>
                    <a:pt x="0" y="177"/>
                    <a:pt x="0" y="177"/>
                  </a:cubicBezTo>
                  <a:cubicBezTo>
                    <a:pt x="1" y="190"/>
                    <a:pt x="9" y="191"/>
                    <a:pt x="15" y="200"/>
                  </a:cubicBezTo>
                  <a:cubicBezTo>
                    <a:pt x="21" y="210"/>
                    <a:pt x="15" y="213"/>
                    <a:pt x="14" y="223"/>
                  </a:cubicBezTo>
                  <a:cubicBezTo>
                    <a:pt x="13" y="233"/>
                    <a:pt x="17" y="235"/>
                    <a:pt x="21" y="243"/>
                  </a:cubicBezTo>
                  <a:cubicBezTo>
                    <a:pt x="30" y="263"/>
                    <a:pt x="22" y="278"/>
                    <a:pt x="17" y="297"/>
                  </a:cubicBezTo>
                  <a:cubicBezTo>
                    <a:pt x="15" y="305"/>
                    <a:pt x="14" y="314"/>
                    <a:pt x="12" y="323"/>
                  </a:cubicBezTo>
                  <a:cubicBezTo>
                    <a:pt x="13" y="323"/>
                    <a:pt x="14" y="322"/>
                    <a:pt x="14" y="322"/>
                  </a:cubicBezTo>
                  <a:cubicBezTo>
                    <a:pt x="18" y="318"/>
                    <a:pt x="16" y="315"/>
                    <a:pt x="22" y="313"/>
                  </a:cubicBezTo>
                  <a:cubicBezTo>
                    <a:pt x="26" y="311"/>
                    <a:pt x="30" y="313"/>
                    <a:pt x="34" y="313"/>
                  </a:cubicBezTo>
                  <a:cubicBezTo>
                    <a:pt x="39" y="313"/>
                    <a:pt x="44" y="313"/>
                    <a:pt x="49" y="312"/>
                  </a:cubicBezTo>
                  <a:cubicBezTo>
                    <a:pt x="56" y="310"/>
                    <a:pt x="68" y="306"/>
                    <a:pt x="74" y="311"/>
                  </a:cubicBezTo>
                  <a:cubicBezTo>
                    <a:pt x="77" y="314"/>
                    <a:pt x="79" y="319"/>
                    <a:pt x="82" y="321"/>
                  </a:cubicBezTo>
                  <a:cubicBezTo>
                    <a:pt x="86" y="324"/>
                    <a:pt x="91" y="324"/>
                    <a:pt x="95" y="327"/>
                  </a:cubicBezTo>
                  <a:cubicBezTo>
                    <a:pt x="98" y="329"/>
                    <a:pt x="100" y="335"/>
                    <a:pt x="102" y="338"/>
                  </a:cubicBezTo>
                  <a:cubicBezTo>
                    <a:pt x="105" y="343"/>
                    <a:pt x="109" y="343"/>
                    <a:pt x="112" y="347"/>
                  </a:cubicBezTo>
                  <a:cubicBezTo>
                    <a:pt x="116" y="351"/>
                    <a:pt x="116" y="354"/>
                    <a:pt x="122" y="357"/>
                  </a:cubicBezTo>
                  <a:cubicBezTo>
                    <a:pt x="125" y="359"/>
                    <a:pt x="128" y="360"/>
                    <a:pt x="130" y="362"/>
                  </a:cubicBezTo>
                  <a:cubicBezTo>
                    <a:pt x="132" y="360"/>
                    <a:pt x="134" y="358"/>
                    <a:pt x="137" y="354"/>
                  </a:cubicBezTo>
                  <a:cubicBezTo>
                    <a:pt x="139" y="351"/>
                    <a:pt x="137" y="344"/>
                    <a:pt x="142" y="342"/>
                  </a:cubicBezTo>
                  <a:cubicBezTo>
                    <a:pt x="149" y="337"/>
                    <a:pt x="147" y="342"/>
                    <a:pt x="152" y="344"/>
                  </a:cubicBezTo>
                  <a:cubicBezTo>
                    <a:pt x="160" y="348"/>
                    <a:pt x="156" y="348"/>
                    <a:pt x="164" y="347"/>
                  </a:cubicBezTo>
                  <a:cubicBezTo>
                    <a:pt x="166" y="347"/>
                    <a:pt x="171" y="344"/>
                    <a:pt x="175" y="343"/>
                  </a:cubicBezTo>
                  <a:cubicBezTo>
                    <a:pt x="218" y="339"/>
                    <a:pt x="262" y="341"/>
                    <a:pt x="306" y="341"/>
                  </a:cubicBezTo>
                  <a:cubicBezTo>
                    <a:pt x="309" y="317"/>
                    <a:pt x="309" y="317"/>
                    <a:pt x="309" y="317"/>
                  </a:cubicBezTo>
                  <a:cubicBezTo>
                    <a:pt x="303" y="312"/>
                    <a:pt x="303" y="312"/>
                    <a:pt x="303" y="312"/>
                  </a:cubicBezTo>
                  <a:lnTo>
                    <a:pt x="277" y="70"/>
                  </a:ln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2" name="Freeform 597"/>
            <p:cNvSpPr>
              <a:spLocks/>
            </p:cNvSpPr>
            <p:nvPr/>
          </p:nvSpPr>
          <p:spPr bwMode="auto">
            <a:xfrm>
              <a:off x="-13303250" y="6951663"/>
              <a:ext cx="296863" cy="82550"/>
            </a:xfrm>
            <a:custGeom>
              <a:avLst/>
              <a:gdLst>
                <a:gd name="T0" fmla="*/ 28 w 79"/>
                <a:gd name="T1" fmla="*/ 14 h 22"/>
                <a:gd name="T2" fmla="*/ 43 w 79"/>
                <a:gd name="T3" fmla="*/ 10 h 22"/>
                <a:gd name="T4" fmla="*/ 53 w 79"/>
                <a:gd name="T5" fmla="*/ 12 h 22"/>
                <a:gd name="T6" fmla="*/ 65 w 79"/>
                <a:gd name="T7" fmla="*/ 17 h 22"/>
                <a:gd name="T8" fmla="*/ 78 w 79"/>
                <a:gd name="T9" fmla="*/ 12 h 22"/>
                <a:gd name="T10" fmla="*/ 68 w 79"/>
                <a:gd name="T11" fmla="*/ 10 h 22"/>
                <a:gd name="T12" fmla="*/ 64 w 79"/>
                <a:gd name="T13" fmla="*/ 7 h 22"/>
                <a:gd name="T14" fmla="*/ 58 w 79"/>
                <a:gd name="T15" fmla="*/ 6 h 22"/>
                <a:gd name="T16" fmla="*/ 48 w 79"/>
                <a:gd name="T17" fmla="*/ 1 h 22"/>
                <a:gd name="T18" fmla="*/ 36 w 79"/>
                <a:gd name="T19" fmla="*/ 5 h 22"/>
                <a:gd name="T20" fmla="*/ 5 w 79"/>
                <a:gd name="T21" fmla="*/ 9 h 22"/>
                <a:gd name="T22" fmla="*/ 0 w 79"/>
                <a:gd name="T23" fmla="*/ 12 h 22"/>
                <a:gd name="T24" fmla="*/ 1 w 79"/>
                <a:gd name="T25" fmla="*/ 19 h 22"/>
                <a:gd name="T26" fmla="*/ 28 w 79"/>
                <a:gd name="T2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22">
                  <a:moveTo>
                    <a:pt x="28" y="14"/>
                  </a:moveTo>
                  <a:cubicBezTo>
                    <a:pt x="33" y="14"/>
                    <a:pt x="42" y="15"/>
                    <a:pt x="43" y="10"/>
                  </a:cubicBezTo>
                  <a:cubicBezTo>
                    <a:pt x="46" y="11"/>
                    <a:pt x="50" y="11"/>
                    <a:pt x="53" y="12"/>
                  </a:cubicBezTo>
                  <a:cubicBezTo>
                    <a:pt x="58" y="14"/>
                    <a:pt x="60" y="17"/>
                    <a:pt x="65" y="17"/>
                  </a:cubicBezTo>
                  <a:cubicBezTo>
                    <a:pt x="68" y="17"/>
                    <a:pt x="77" y="15"/>
                    <a:pt x="78" y="12"/>
                  </a:cubicBezTo>
                  <a:cubicBezTo>
                    <a:pt x="79" y="5"/>
                    <a:pt x="70" y="11"/>
                    <a:pt x="68" y="10"/>
                  </a:cubicBezTo>
                  <a:cubicBezTo>
                    <a:pt x="64" y="10"/>
                    <a:pt x="66" y="8"/>
                    <a:pt x="64" y="7"/>
                  </a:cubicBezTo>
                  <a:cubicBezTo>
                    <a:pt x="62" y="6"/>
                    <a:pt x="60" y="7"/>
                    <a:pt x="58" y="6"/>
                  </a:cubicBezTo>
                  <a:cubicBezTo>
                    <a:pt x="54" y="4"/>
                    <a:pt x="53" y="2"/>
                    <a:pt x="48" y="1"/>
                  </a:cubicBezTo>
                  <a:cubicBezTo>
                    <a:pt x="42" y="0"/>
                    <a:pt x="41" y="3"/>
                    <a:pt x="36" y="5"/>
                  </a:cubicBezTo>
                  <a:cubicBezTo>
                    <a:pt x="30" y="8"/>
                    <a:pt x="14" y="10"/>
                    <a:pt x="5" y="9"/>
                  </a:cubicBezTo>
                  <a:cubicBezTo>
                    <a:pt x="5" y="10"/>
                    <a:pt x="3" y="11"/>
                    <a:pt x="0" y="12"/>
                  </a:cubicBezTo>
                  <a:cubicBezTo>
                    <a:pt x="1" y="14"/>
                    <a:pt x="1" y="17"/>
                    <a:pt x="1" y="19"/>
                  </a:cubicBezTo>
                  <a:cubicBezTo>
                    <a:pt x="12" y="20"/>
                    <a:pt x="27" y="22"/>
                    <a:pt x="28" y="1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3" name="Freeform 598"/>
            <p:cNvSpPr>
              <a:spLocks/>
            </p:cNvSpPr>
            <p:nvPr/>
          </p:nvSpPr>
          <p:spPr bwMode="auto">
            <a:xfrm>
              <a:off x="-13363575" y="6651625"/>
              <a:ext cx="603250" cy="461963"/>
            </a:xfrm>
            <a:custGeom>
              <a:avLst/>
              <a:gdLst>
                <a:gd name="T0" fmla="*/ 70 w 161"/>
                <a:gd name="T1" fmla="*/ 112 h 123"/>
                <a:gd name="T2" fmla="*/ 101 w 161"/>
                <a:gd name="T3" fmla="*/ 112 h 123"/>
                <a:gd name="T4" fmla="*/ 114 w 161"/>
                <a:gd name="T5" fmla="*/ 114 h 123"/>
                <a:gd name="T6" fmla="*/ 124 w 161"/>
                <a:gd name="T7" fmla="*/ 119 h 123"/>
                <a:gd name="T8" fmla="*/ 156 w 161"/>
                <a:gd name="T9" fmla="*/ 119 h 123"/>
                <a:gd name="T10" fmla="*/ 156 w 161"/>
                <a:gd name="T11" fmla="*/ 99 h 123"/>
                <a:gd name="T12" fmla="*/ 144 w 161"/>
                <a:gd name="T13" fmla="*/ 84 h 123"/>
                <a:gd name="T14" fmla="*/ 137 w 161"/>
                <a:gd name="T15" fmla="*/ 66 h 123"/>
                <a:gd name="T16" fmla="*/ 141 w 161"/>
                <a:gd name="T17" fmla="*/ 56 h 123"/>
                <a:gd name="T18" fmla="*/ 133 w 161"/>
                <a:gd name="T19" fmla="*/ 51 h 123"/>
                <a:gd name="T20" fmla="*/ 123 w 161"/>
                <a:gd name="T21" fmla="*/ 41 h 123"/>
                <a:gd name="T22" fmla="*/ 113 w 161"/>
                <a:gd name="T23" fmla="*/ 32 h 123"/>
                <a:gd name="T24" fmla="*/ 106 w 161"/>
                <a:gd name="T25" fmla="*/ 21 h 123"/>
                <a:gd name="T26" fmla="*/ 93 w 161"/>
                <a:gd name="T27" fmla="*/ 15 h 123"/>
                <a:gd name="T28" fmla="*/ 85 w 161"/>
                <a:gd name="T29" fmla="*/ 5 h 123"/>
                <a:gd name="T30" fmla="*/ 60 w 161"/>
                <a:gd name="T31" fmla="*/ 6 h 123"/>
                <a:gd name="T32" fmla="*/ 45 w 161"/>
                <a:gd name="T33" fmla="*/ 7 h 123"/>
                <a:gd name="T34" fmla="*/ 33 w 161"/>
                <a:gd name="T35" fmla="*/ 7 h 123"/>
                <a:gd name="T36" fmla="*/ 25 w 161"/>
                <a:gd name="T37" fmla="*/ 16 h 123"/>
                <a:gd name="T38" fmla="*/ 23 w 161"/>
                <a:gd name="T39" fmla="*/ 17 h 123"/>
                <a:gd name="T40" fmla="*/ 0 w 161"/>
                <a:gd name="T41" fmla="*/ 54 h 123"/>
                <a:gd name="T42" fmla="*/ 0 w 161"/>
                <a:gd name="T43" fmla="*/ 55 h 123"/>
                <a:gd name="T44" fmla="*/ 8 w 161"/>
                <a:gd name="T45" fmla="*/ 60 h 123"/>
                <a:gd name="T46" fmla="*/ 14 w 161"/>
                <a:gd name="T47" fmla="*/ 73 h 123"/>
                <a:gd name="T48" fmla="*/ 21 w 161"/>
                <a:gd name="T49" fmla="*/ 89 h 123"/>
                <a:gd name="T50" fmla="*/ 52 w 161"/>
                <a:gd name="T51" fmla="*/ 85 h 123"/>
                <a:gd name="T52" fmla="*/ 64 w 161"/>
                <a:gd name="T53" fmla="*/ 81 h 123"/>
                <a:gd name="T54" fmla="*/ 74 w 161"/>
                <a:gd name="T55" fmla="*/ 86 h 123"/>
                <a:gd name="T56" fmla="*/ 80 w 161"/>
                <a:gd name="T57" fmla="*/ 87 h 123"/>
                <a:gd name="T58" fmla="*/ 84 w 161"/>
                <a:gd name="T59" fmla="*/ 90 h 123"/>
                <a:gd name="T60" fmla="*/ 94 w 161"/>
                <a:gd name="T61" fmla="*/ 92 h 123"/>
                <a:gd name="T62" fmla="*/ 81 w 161"/>
                <a:gd name="T63" fmla="*/ 97 h 123"/>
                <a:gd name="T64" fmla="*/ 69 w 161"/>
                <a:gd name="T65" fmla="*/ 92 h 123"/>
                <a:gd name="T66" fmla="*/ 59 w 161"/>
                <a:gd name="T67" fmla="*/ 90 h 123"/>
                <a:gd name="T68" fmla="*/ 44 w 161"/>
                <a:gd name="T69" fmla="*/ 94 h 123"/>
                <a:gd name="T70" fmla="*/ 17 w 161"/>
                <a:gd name="T71" fmla="*/ 99 h 123"/>
                <a:gd name="T72" fmla="*/ 21 w 161"/>
                <a:gd name="T73" fmla="*/ 123 h 123"/>
                <a:gd name="T74" fmla="*/ 43 w 161"/>
                <a:gd name="T75" fmla="*/ 119 h 123"/>
                <a:gd name="T76" fmla="*/ 70 w 161"/>
                <a:gd name="T77"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123">
                  <a:moveTo>
                    <a:pt x="70" y="112"/>
                  </a:moveTo>
                  <a:cubicBezTo>
                    <a:pt x="81" y="113"/>
                    <a:pt x="91" y="112"/>
                    <a:pt x="101" y="112"/>
                  </a:cubicBezTo>
                  <a:cubicBezTo>
                    <a:pt x="105" y="113"/>
                    <a:pt x="109" y="113"/>
                    <a:pt x="114" y="114"/>
                  </a:cubicBezTo>
                  <a:cubicBezTo>
                    <a:pt x="118" y="115"/>
                    <a:pt x="120" y="118"/>
                    <a:pt x="124" y="119"/>
                  </a:cubicBezTo>
                  <a:cubicBezTo>
                    <a:pt x="128" y="121"/>
                    <a:pt x="145" y="121"/>
                    <a:pt x="156" y="119"/>
                  </a:cubicBezTo>
                  <a:cubicBezTo>
                    <a:pt x="156" y="114"/>
                    <a:pt x="161" y="106"/>
                    <a:pt x="156" y="99"/>
                  </a:cubicBezTo>
                  <a:cubicBezTo>
                    <a:pt x="152" y="93"/>
                    <a:pt x="146" y="93"/>
                    <a:pt x="144" y="84"/>
                  </a:cubicBezTo>
                  <a:cubicBezTo>
                    <a:pt x="143" y="77"/>
                    <a:pt x="145" y="68"/>
                    <a:pt x="137" y="66"/>
                  </a:cubicBezTo>
                  <a:cubicBezTo>
                    <a:pt x="138" y="61"/>
                    <a:pt x="139" y="59"/>
                    <a:pt x="141" y="56"/>
                  </a:cubicBezTo>
                  <a:cubicBezTo>
                    <a:pt x="139" y="54"/>
                    <a:pt x="136" y="53"/>
                    <a:pt x="133" y="51"/>
                  </a:cubicBezTo>
                  <a:cubicBezTo>
                    <a:pt x="127" y="48"/>
                    <a:pt x="127" y="45"/>
                    <a:pt x="123" y="41"/>
                  </a:cubicBezTo>
                  <a:cubicBezTo>
                    <a:pt x="120" y="37"/>
                    <a:pt x="116" y="37"/>
                    <a:pt x="113" y="32"/>
                  </a:cubicBezTo>
                  <a:cubicBezTo>
                    <a:pt x="111" y="29"/>
                    <a:pt x="109" y="23"/>
                    <a:pt x="106" y="21"/>
                  </a:cubicBezTo>
                  <a:cubicBezTo>
                    <a:pt x="102" y="18"/>
                    <a:pt x="97" y="18"/>
                    <a:pt x="93" y="15"/>
                  </a:cubicBezTo>
                  <a:cubicBezTo>
                    <a:pt x="90" y="13"/>
                    <a:pt x="88" y="8"/>
                    <a:pt x="85" y="5"/>
                  </a:cubicBezTo>
                  <a:cubicBezTo>
                    <a:pt x="79" y="0"/>
                    <a:pt x="67" y="4"/>
                    <a:pt x="60" y="6"/>
                  </a:cubicBezTo>
                  <a:cubicBezTo>
                    <a:pt x="55" y="7"/>
                    <a:pt x="50" y="7"/>
                    <a:pt x="45" y="7"/>
                  </a:cubicBezTo>
                  <a:cubicBezTo>
                    <a:pt x="41" y="7"/>
                    <a:pt x="37" y="5"/>
                    <a:pt x="33" y="7"/>
                  </a:cubicBezTo>
                  <a:cubicBezTo>
                    <a:pt x="27" y="9"/>
                    <a:pt x="29" y="12"/>
                    <a:pt x="25" y="16"/>
                  </a:cubicBezTo>
                  <a:cubicBezTo>
                    <a:pt x="25" y="16"/>
                    <a:pt x="24" y="17"/>
                    <a:pt x="23" y="17"/>
                  </a:cubicBezTo>
                  <a:cubicBezTo>
                    <a:pt x="20" y="32"/>
                    <a:pt x="14" y="47"/>
                    <a:pt x="0" y="54"/>
                  </a:cubicBezTo>
                  <a:cubicBezTo>
                    <a:pt x="0" y="54"/>
                    <a:pt x="0" y="55"/>
                    <a:pt x="0" y="55"/>
                  </a:cubicBezTo>
                  <a:cubicBezTo>
                    <a:pt x="2" y="57"/>
                    <a:pt x="7" y="59"/>
                    <a:pt x="8" y="60"/>
                  </a:cubicBezTo>
                  <a:cubicBezTo>
                    <a:pt x="11" y="64"/>
                    <a:pt x="12" y="70"/>
                    <a:pt x="14" y="73"/>
                  </a:cubicBezTo>
                  <a:cubicBezTo>
                    <a:pt x="16" y="76"/>
                    <a:pt x="24" y="84"/>
                    <a:pt x="21" y="89"/>
                  </a:cubicBezTo>
                  <a:cubicBezTo>
                    <a:pt x="30" y="90"/>
                    <a:pt x="46" y="88"/>
                    <a:pt x="52" y="85"/>
                  </a:cubicBezTo>
                  <a:cubicBezTo>
                    <a:pt x="57" y="83"/>
                    <a:pt x="58" y="80"/>
                    <a:pt x="64" y="81"/>
                  </a:cubicBezTo>
                  <a:cubicBezTo>
                    <a:pt x="69" y="82"/>
                    <a:pt x="70" y="84"/>
                    <a:pt x="74" y="86"/>
                  </a:cubicBezTo>
                  <a:cubicBezTo>
                    <a:pt x="76" y="87"/>
                    <a:pt x="78" y="86"/>
                    <a:pt x="80" y="87"/>
                  </a:cubicBezTo>
                  <a:cubicBezTo>
                    <a:pt x="82" y="88"/>
                    <a:pt x="80" y="90"/>
                    <a:pt x="84" y="90"/>
                  </a:cubicBezTo>
                  <a:cubicBezTo>
                    <a:pt x="86" y="91"/>
                    <a:pt x="95" y="85"/>
                    <a:pt x="94" y="92"/>
                  </a:cubicBezTo>
                  <a:cubicBezTo>
                    <a:pt x="93" y="95"/>
                    <a:pt x="84" y="97"/>
                    <a:pt x="81" y="97"/>
                  </a:cubicBezTo>
                  <a:cubicBezTo>
                    <a:pt x="76" y="97"/>
                    <a:pt x="74" y="94"/>
                    <a:pt x="69" y="92"/>
                  </a:cubicBezTo>
                  <a:cubicBezTo>
                    <a:pt x="66" y="91"/>
                    <a:pt x="62" y="91"/>
                    <a:pt x="59" y="90"/>
                  </a:cubicBezTo>
                  <a:cubicBezTo>
                    <a:pt x="58" y="95"/>
                    <a:pt x="49" y="94"/>
                    <a:pt x="44" y="94"/>
                  </a:cubicBezTo>
                  <a:cubicBezTo>
                    <a:pt x="43" y="102"/>
                    <a:pt x="28" y="100"/>
                    <a:pt x="17" y="99"/>
                  </a:cubicBezTo>
                  <a:cubicBezTo>
                    <a:pt x="18" y="108"/>
                    <a:pt x="17" y="115"/>
                    <a:pt x="21" y="123"/>
                  </a:cubicBezTo>
                  <a:cubicBezTo>
                    <a:pt x="28" y="122"/>
                    <a:pt x="35" y="119"/>
                    <a:pt x="43" y="119"/>
                  </a:cubicBezTo>
                  <a:cubicBezTo>
                    <a:pt x="53" y="118"/>
                    <a:pt x="60" y="112"/>
                    <a:pt x="70" y="11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4" name="Freeform 599"/>
            <p:cNvSpPr>
              <a:spLocks/>
            </p:cNvSpPr>
            <p:nvPr/>
          </p:nvSpPr>
          <p:spPr bwMode="auto">
            <a:xfrm>
              <a:off x="-13284200" y="7072313"/>
              <a:ext cx="288925" cy="187325"/>
            </a:xfrm>
            <a:custGeom>
              <a:avLst/>
              <a:gdLst>
                <a:gd name="T0" fmla="*/ 59 w 77"/>
                <a:gd name="T1" fmla="*/ 30 h 50"/>
                <a:gd name="T2" fmla="*/ 69 w 77"/>
                <a:gd name="T3" fmla="*/ 25 h 50"/>
                <a:gd name="T4" fmla="*/ 77 w 77"/>
                <a:gd name="T5" fmla="*/ 20 h 50"/>
                <a:gd name="T6" fmla="*/ 73 w 77"/>
                <a:gd name="T7" fmla="*/ 13 h 50"/>
                <a:gd name="T8" fmla="*/ 77 w 77"/>
                <a:gd name="T9" fmla="*/ 5 h 50"/>
                <a:gd name="T10" fmla="*/ 76 w 77"/>
                <a:gd name="T11" fmla="*/ 0 h 50"/>
                <a:gd name="T12" fmla="*/ 49 w 77"/>
                <a:gd name="T13" fmla="*/ 0 h 50"/>
                <a:gd name="T14" fmla="*/ 22 w 77"/>
                <a:gd name="T15" fmla="*/ 7 h 50"/>
                <a:gd name="T16" fmla="*/ 0 w 77"/>
                <a:gd name="T17" fmla="*/ 11 h 50"/>
                <a:gd name="T18" fmla="*/ 7 w 77"/>
                <a:gd name="T19" fmla="*/ 21 h 50"/>
                <a:gd name="T20" fmla="*/ 21 w 77"/>
                <a:gd name="T21" fmla="*/ 27 h 50"/>
                <a:gd name="T22" fmla="*/ 31 w 77"/>
                <a:gd name="T23" fmla="*/ 38 h 50"/>
                <a:gd name="T24" fmla="*/ 43 w 77"/>
                <a:gd name="T25" fmla="*/ 50 h 50"/>
                <a:gd name="T26" fmla="*/ 50 w 77"/>
                <a:gd name="T27" fmla="*/ 34 h 50"/>
                <a:gd name="T28" fmla="*/ 59 w 77"/>
                <a:gd name="T29"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0">
                  <a:moveTo>
                    <a:pt x="59" y="30"/>
                  </a:moveTo>
                  <a:cubicBezTo>
                    <a:pt x="63" y="29"/>
                    <a:pt x="65" y="26"/>
                    <a:pt x="69" y="25"/>
                  </a:cubicBezTo>
                  <a:cubicBezTo>
                    <a:pt x="71" y="24"/>
                    <a:pt x="77" y="24"/>
                    <a:pt x="77" y="20"/>
                  </a:cubicBezTo>
                  <a:cubicBezTo>
                    <a:pt x="77" y="16"/>
                    <a:pt x="72" y="17"/>
                    <a:pt x="73" y="13"/>
                  </a:cubicBezTo>
                  <a:cubicBezTo>
                    <a:pt x="73" y="10"/>
                    <a:pt x="77" y="10"/>
                    <a:pt x="77" y="5"/>
                  </a:cubicBezTo>
                  <a:cubicBezTo>
                    <a:pt x="77" y="4"/>
                    <a:pt x="76" y="2"/>
                    <a:pt x="76" y="0"/>
                  </a:cubicBezTo>
                  <a:cubicBezTo>
                    <a:pt x="67" y="0"/>
                    <a:pt x="58" y="0"/>
                    <a:pt x="49" y="0"/>
                  </a:cubicBezTo>
                  <a:cubicBezTo>
                    <a:pt x="39" y="0"/>
                    <a:pt x="32" y="6"/>
                    <a:pt x="22" y="7"/>
                  </a:cubicBezTo>
                  <a:cubicBezTo>
                    <a:pt x="14" y="7"/>
                    <a:pt x="7" y="10"/>
                    <a:pt x="0" y="11"/>
                  </a:cubicBezTo>
                  <a:cubicBezTo>
                    <a:pt x="1" y="14"/>
                    <a:pt x="4" y="17"/>
                    <a:pt x="7" y="21"/>
                  </a:cubicBezTo>
                  <a:cubicBezTo>
                    <a:pt x="11" y="24"/>
                    <a:pt x="17" y="24"/>
                    <a:pt x="21" y="27"/>
                  </a:cubicBezTo>
                  <a:cubicBezTo>
                    <a:pt x="28" y="31"/>
                    <a:pt x="26" y="33"/>
                    <a:pt x="31" y="38"/>
                  </a:cubicBezTo>
                  <a:cubicBezTo>
                    <a:pt x="34" y="42"/>
                    <a:pt x="39" y="45"/>
                    <a:pt x="43" y="50"/>
                  </a:cubicBezTo>
                  <a:cubicBezTo>
                    <a:pt x="45" y="44"/>
                    <a:pt x="47" y="39"/>
                    <a:pt x="50" y="34"/>
                  </a:cubicBezTo>
                  <a:cubicBezTo>
                    <a:pt x="53" y="30"/>
                    <a:pt x="54" y="32"/>
                    <a:pt x="59" y="3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5" name="Freeform 600"/>
            <p:cNvSpPr>
              <a:spLocks/>
            </p:cNvSpPr>
            <p:nvPr/>
          </p:nvSpPr>
          <p:spPr bwMode="auto">
            <a:xfrm>
              <a:off x="-13123862" y="7072313"/>
              <a:ext cx="750888" cy="550863"/>
            </a:xfrm>
            <a:custGeom>
              <a:avLst/>
              <a:gdLst>
                <a:gd name="T0" fmla="*/ 194 w 200"/>
                <a:gd name="T1" fmla="*/ 110 h 147"/>
                <a:gd name="T2" fmla="*/ 188 w 200"/>
                <a:gd name="T3" fmla="*/ 103 h 147"/>
                <a:gd name="T4" fmla="*/ 190 w 200"/>
                <a:gd name="T5" fmla="*/ 100 h 147"/>
                <a:gd name="T6" fmla="*/ 188 w 200"/>
                <a:gd name="T7" fmla="*/ 97 h 147"/>
                <a:gd name="T8" fmla="*/ 182 w 200"/>
                <a:gd name="T9" fmla="*/ 80 h 147"/>
                <a:gd name="T10" fmla="*/ 185 w 200"/>
                <a:gd name="T11" fmla="*/ 71 h 147"/>
                <a:gd name="T12" fmla="*/ 190 w 200"/>
                <a:gd name="T13" fmla="*/ 66 h 147"/>
                <a:gd name="T14" fmla="*/ 178 w 200"/>
                <a:gd name="T15" fmla="*/ 49 h 147"/>
                <a:gd name="T16" fmla="*/ 167 w 200"/>
                <a:gd name="T17" fmla="*/ 46 h 147"/>
                <a:gd name="T18" fmla="*/ 177 w 200"/>
                <a:gd name="T19" fmla="*/ 41 h 147"/>
                <a:gd name="T20" fmla="*/ 162 w 200"/>
                <a:gd name="T21" fmla="*/ 22 h 147"/>
                <a:gd name="T22" fmla="*/ 153 w 200"/>
                <a:gd name="T23" fmla="*/ 5 h 147"/>
                <a:gd name="T24" fmla="*/ 130 w 200"/>
                <a:gd name="T25" fmla="*/ 16 h 147"/>
                <a:gd name="T26" fmla="*/ 107 w 200"/>
                <a:gd name="T27" fmla="*/ 11 h 147"/>
                <a:gd name="T28" fmla="*/ 92 w 200"/>
                <a:gd name="T29" fmla="*/ 10 h 147"/>
                <a:gd name="T30" fmla="*/ 92 w 200"/>
                <a:gd name="T31" fmla="*/ 7 h 147"/>
                <a:gd name="T32" fmla="*/ 60 w 200"/>
                <a:gd name="T33" fmla="*/ 7 h 147"/>
                <a:gd name="T34" fmla="*/ 50 w 200"/>
                <a:gd name="T35" fmla="*/ 2 h 147"/>
                <a:gd name="T36" fmla="*/ 37 w 200"/>
                <a:gd name="T37" fmla="*/ 0 h 147"/>
                <a:gd name="T38" fmla="*/ 33 w 200"/>
                <a:gd name="T39" fmla="*/ 0 h 147"/>
                <a:gd name="T40" fmla="*/ 34 w 200"/>
                <a:gd name="T41" fmla="*/ 5 h 147"/>
                <a:gd name="T42" fmla="*/ 30 w 200"/>
                <a:gd name="T43" fmla="*/ 13 h 147"/>
                <a:gd name="T44" fmla="*/ 34 w 200"/>
                <a:gd name="T45" fmla="*/ 20 h 147"/>
                <a:gd name="T46" fmla="*/ 26 w 200"/>
                <a:gd name="T47" fmla="*/ 25 h 147"/>
                <a:gd name="T48" fmla="*/ 16 w 200"/>
                <a:gd name="T49" fmla="*/ 30 h 147"/>
                <a:gd name="T50" fmla="*/ 7 w 200"/>
                <a:gd name="T51" fmla="*/ 34 h 147"/>
                <a:gd name="T52" fmla="*/ 0 w 200"/>
                <a:gd name="T53" fmla="*/ 50 h 147"/>
                <a:gd name="T54" fmla="*/ 1 w 200"/>
                <a:gd name="T55" fmla="*/ 51 h 147"/>
                <a:gd name="T56" fmla="*/ 16 w 200"/>
                <a:gd name="T57" fmla="*/ 65 h 147"/>
                <a:gd name="T58" fmla="*/ 41 w 200"/>
                <a:gd name="T59" fmla="*/ 94 h 147"/>
                <a:gd name="T60" fmla="*/ 43 w 200"/>
                <a:gd name="T61" fmla="*/ 99 h 147"/>
                <a:gd name="T62" fmla="*/ 58 w 200"/>
                <a:gd name="T63" fmla="*/ 91 h 147"/>
                <a:gd name="T64" fmla="*/ 65 w 200"/>
                <a:gd name="T65" fmla="*/ 82 h 147"/>
                <a:gd name="T66" fmla="*/ 72 w 200"/>
                <a:gd name="T67" fmla="*/ 75 h 147"/>
                <a:gd name="T68" fmla="*/ 83 w 200"/>
                <a:gd name="T69" fmla="*/ 75 h 147"/>
                <a:gd name="T70" fmla="*/ 95 w 200"/>
                <a:gd name="T71" fmla="*/ 73 h 147"/>
                <a:gd name="T72" fmla="*/ 110 w 200"/>
                <a:gd name="T73" fmla="*/ 87 h 147"/>
                <a:gd name="T74" fmla="*/ 115 w 200"/>
                <a:gd name="T75" fmla="*/ 94 h 147"/>
                <a:gd name="T76" fmla="*/ 117 w 200"/>
                <a:gd name="T77" fmla="*/ 103 h 147"/>
                <a:gd name="T78" fmla="*/ 130 w 200"/>
                <a:gd name="T79" fmla="*/ 117 h 147"/>
                <a:gd name="T80" fmla="*/ 148 w 200"/>
                <a:gd name="T81" fmla="*/ 124 h 147"/>
                <a:gd name="T82" fmla="*/ 154 w 200"/>
                <a:gd name="T83" fmla="*/ 145 h 147"/>
                <a:gd name="T84" fmla="*/ 164 w 200"/>
                <a:gd name="T85" fmla="*/ 146 h 147"/>
                <a:gd name="T86" fmla="*/ 172 w 200"/>
                <a:gd name="T87" fmla="*/ 137 h 147"/>
                <a:gd name="T88" fmla="*/ 177 w 200"/>
                <a:gd name="T89" fmla="*/ 142 h 147"/>
                <a:gd name="T90" fmla="*/ 179 w 200"/>
                <a:gd name="T91" fmla="*/ 140 h 147"/>
                <a:gd name="T92" fmla="*/ 179 w 200"/>
                <a:gd name="T93" fmla="*/ 134 h 147"/>
                <a:gd name="T94" fmla="*/ 187 w 200"/>
                <a:gd name="T95" fmla="*/ 127 h 147"/>
                <a:gd name="T96" fmla="*/ 182 w 200"/>
                <a:gd name="T97" fmla="*/ 115 h 147"/>
                <a:gd name="T98" fmla="*/ 194 w 200"/>
                <a:gd name="T99" fmla="*/ 11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147">
                  <a:moveTo>
                    <a:pt x="194" y="110"/>
                  </a:moveTo>
                  <a:cubicBezTo>
                    <a:pt x="192" y="107"/>
                    <a:pt x="189" y="107"/>
                    <a:pt x="188" y="103"/>
                  </a:cubicBezTo>
                  <a:cubicBezTo>
                    <a:pt x="188" y="102"/>
                    <a:pt x="190" y="101"/>
                    <a:pt x="190" y="100"/>
                  </a:cubicBezTo>
                  <a:cubicBezTo>
                    <a:pt x="190" y="98"/>
                    <a:pt x="188" y="98"/>
                    <a:pt x="188" y="97"/>
                  </a:cubicBezTo>
                  <a:cubicBezTo>
                    <a:pt x="187" y="90"/>
                    <a:pt x="183" y="88"/>
                    <a:pt x="182" y="80"/>
                  </a:cubicBezTo>
                  <a:cubicBezTo>
                    <a:pt x="182" y="74"/>
                    <a:pt x="182" y="75"/>
                    <a:pt x="185" y="71"/>
                  </a:cubicBezTo>
                  <a:cubicBezTo>
                    <a:pt x="187" y="69"/>
                    <a:pt x="189" y="67"/>
                    <a:pt x="190" y="66"/>
                  </a:cubicBezTo>
                  <a:cubicBezTo>
                    <a:pt x="183" y="64"/>
                    <a:pt x="176" y="59"/>
                    <a:pt x="178" y="49"/>
                  </a:cubicBezTo>
                  <a:cubicBezTo>
                    <a:pt x="174" y="49"/>
                    <a:pt x="171" y="48"/>
                    <a:pt x="167" y="46"/>
                  </a:cubicBezTo>
                  <a:cubicBezTo>
                    <a:pt x="170" y="45"/>
                    <a:pt x="174" y="42"/>
                    <a:pt x="177" y="41"/>
                  </a:cubicBezTo>
                  <a:cubicBezTo>
                    <a:pt x="173" y="34"/>
                    <a:pt x="166" y="29"/>
                    <a:pt x="162" y="22"/>
                  </a:cubicBezTo>
                  <a:cubicBezTo>
                    <a:pt x="159" y="16"/>
                    <a:pt x="160" y="8"/>
                    <a:pt x="153" y="5"/>
                  </a:cubicBezTo>
                  <a:cubicBezTo>
                    <a:pt x="155" y="21"/>
                    <a:pt x="139" y="16"/>
                    <a:pt x="130" y="16"/>
                  </a:cubicBezTo>
                  <a:cubicBezTo>
                    <a:pt x="118" y="17"/>
                    <a:pt x="116" y="24"/>
                    <a:pt x="107" y="11"/>
                  </a:cubicBezTo>
                  <a:cubicBezTo>
                    <a:pt x="105" y="23"/>
                    <a:pt x="94" y="18"/>
                    <a:pt x="92" y="10"/>
                  </a:cubicBezTo>
                  <a:cubicBezTo>
                    <a:pt x="92" y="9"/>
                    <a:pt x="92" y="8"/>
                    <a:pt x="92" y="7"/>
                  </a:cubicBezTo>
                  <a:cubicBezTo>
                    <a:pt x="81" y="9"/>
                    <a:pt x="64" y="9"/>
                    <a:pt x="60" y="7"/>
                  </a:cubicBezTo>
                  <a:cubicBezTo>
                    <a:pt x="56" y="6"/>
                    <a:pt x="54" y="3"/>
                    <a:pt x="50" y="2"/>
                  </a:cubicBezTo>
                  <a:cubicBezTo>
                    <a:pt x="45" y="1"/>
                    <a:pt x="41" y="1"/>
                    <a:pt x="37" y="0"/>
                  </a:cubicBezTo>
                  <a:cubicBezTo>
                    <a:pt x="35" y="0"/>
                    <a:pt x="34" y="0"/>
                    <a:pt x="33" y="0"/>
                  </a:cubicBezTo>
                  <a:cubicBezTo>
                    <a:pt x="33" y="2"/>
                    <a:pt x="34" y="4"/>
                    <a:pt x="34" y="5"/>
                  </a:cubicBezTo>
                  <a:cubicBezTo>
                    <a:pt x="34" y="10"/>
                    <a:pt x="30" y="10"/>
                    <a:pt x="30" y="13"/>
                  </a:cubicBezTo>
                  <a:cubicBezTo>
                    <a:pt x="29" y="17"/>
                    <a:pt x="34" y="16"/>
                    <a:pt x="34" y="20"/>
                  </a:cubicBezTo>
                  <a:cubicBezTo>
                    <a:pt x="34" y="24"/>
                    <a:pt x="28" y="24"/>
                    <a:pt x="26" y="25"/>
                  </a:cubicBezTo>
                  <a:cubicBezTo>
                    <a:pt x="22" y="26"/>
                    <a:pt x="20" y="29"/>
                    <a:pt x="16" y="30"/>
                  </a:cubicBezTo>
                  <a:cubicBezTo>
                    <a:pt x="11" y="32"/>
                    <a:pt x="10" y="30"/>
                    <a:pt x="7" y="34"/>
                  </a:cubicBezTo>
                  <a:cubicBezTo>
                    <a:pt x="4" y="39"/>
                    <a:pt x="2" y="44"/>
                    <a:pt x="0" y="50"/>
                  </a:cubicBezTo>
                  <a:cubicBezTo>
                    <a:pt x="0" y="50"/>
                    <a:pt x="1" y="51"/>
                    <a:pt x="1" y="51"/>
                  </a:cubicBezTo>
                  <a:cubicBezTo>
                    <a:pt x="6" y="57"/>
                    <a:pt x="10" y="60"/>
                    <a:pt x="16" y="65"/>
                  </a:cubicBezTo>
                  <a:cubicBezTo>
                    <a:pt x="27" y="75"/>
                    <a:pt x="36" y="79"/>
                    <a:pt x="41" y="94"/>
                  </a:cubicBezTo>
                  <a:cubicBezTo>
                    <a:pt x="41" y="94"/>
                    <a:pt x="42" y="96"/>
                    <a:pt x="43" y="99"/>
                  </a:cubicBezTo>
                  <a:cubicBezTo>
                    <a:pt x="50" y="100"/>
                    <a:pt x="54" y="97"/>
                    <a:pt x="58" y="91"/>
                  </a:cubicBezTo>
                  <a:cubicBezTo>
                    <a:pt x="60" y="87"/>
                    <a:pt x="63" y="85"/>
                    <a:pt x="65" y="82"/>
                  </a:cubicBezTo>
                  <a:cubicBezTo>
                    <a:pt x="67" y="79"/>
                    <a:pt x="68" y="76"/>
                    <a:pt x="72" y="75"/>
                  </a:cubicBezTo>
                  <a:cubicBezTo>
                    <a:pt x="75" y="75"/>
                    <a:pt x="79" y="76"/>
                    <a:pt x="83" y="75"/>
                  </a:cubicBezTo>
                  <a:cubicBezTo>
                    <a:pt x="87" y="74"/>
                    <a:pt x="90" y="73"/>
                    <a:pt x="95" y="73"/>
                  </a:cubicBezTo>
                  <a:cubicBezTo>
                    <a:pt x="104" y="75"/>
                    <a:pt x="108" y="78"/>
                    <a:pt x="110" y="87"/>
                  </a:cubicBezTo>
                  <a:cubicBezTo>
                    <a:pt x="112" y="91"/>
                    <a:pt x="113" y="91"/>
                    <a:pt x="115" y="94"/>
                  </a:cubicBezTo>
                  <a:cubicBezTo>
                    <a:pt x="117" y="98"/>
                    <a:pt x="116" y="99"/>
                    <a:pt x="117" y="103"/>
                  </a:cubicBezTo>
                  <a:cubicBezTo>
                    <a:pt x="119" y="110"/>
                    <a:pt x="123" y="118"/>
                    <a:pt x="130" y="117"/>
                  </a:cubicBezTo>
                  <a:cubicBezTo>
                    <a:pt x="140" y="116"/>
                    <a:pt x="145" y="113"/>
                    <a:pt x="148" y="124"/>
                  </a:cubicBezTo>
                  <a:cubicBezTo>
                    <a:pt x="149" y="129"/>
                    <a:pt x="150" y="143"/>
                    <a:pt x="154" y="145"/>
                  </a:cubicBezTo>
                  <a:cubicBezTo>
                    <a:pt x="155" y="146"/>
                    <a:pt x="163" y="147"/>
                    <a:pt x="164" y="146"/>
                  </a:cubicBezTo>
                  <a:cubicBezTo>
                    <a:pt x="168" y="144"/>
                    <a:pt x="167" y="137"/>
                    <a:pt x="172" y="137"/>
                  </a:cubicBezTo>
                  <a:cubicBezTo>
                    <a:pt x="174" y="137"/>
                    <a:pt x="176" y="139"/>
                    <a:pt x="177" y="142"/>
                  </a:cubicBezTo>
                  <a:cubicBezTo>
                    <a:pt x="178" y="142"/>
                    <a:pt x="179" y="142"/>
                    <a:pt x="179" y="140"/>
                  </a:cubicBezTo>
                  <a:cubicBezTo>
                    <a:pt x="180" y="139"/>
                    <a:pt x="178" y="136"/>
                    <a:pt x="179" y="134"/>
                  </a:cubicBezTo>
                  <a:cubicBezTo>
                    <a:pt x="180" y="131"/>
                    <a:pt x="188" y="132"/>
                    <a:pt x="187" y="127"/>
                  </a:cubicBezTo>
                  <a:cubicBezTo>
                    <a:pt x="185" y="122"/>
                    <a:pt x="178" y="122"/>
                    <a:pt x="182" y="115"/>
                  </a:cubicBezTo>
                  <a:cubicBezTo>
                    <a:pt x="188" y="118"/>
                    <a:pt x="200" y="119"/>
                    <a:pt x="194" y="11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6" name="Freeform 601"/>
            <p:cNvSpPr>
              <a:spLocks/>
            </p:cNvSpPr>
            <p:nvPr/>
          </p:nvSpPr>
          <p:spPr bwMode="auto">
            <a:xfrm>
              <a:off x="-10528300" y="-1327150"/>
              <a:ext cx="1316038" cy="3006725"/>
            </a:xfrm>
            <a:custGeom>
              <a:avLst/>
              <a:gdLst>
                <a:gd name="T0" fmla="*/ 342 w 351"/>
                <a:gd name="T1" fmla="*/ 150 h 802"/>
                <a:gd name="T2" fmla="*/ 332 w 351"/>
                <a:gd name="T3" fmla="*/ 114 h 802"/>
                <a:gd name="T4" fmla="*/ 339 w 351"/>
                <a:gd name="T5" fmla="*/ 84 h 802"/>
                <a:gd name="T6" fmla="*/ 271 w 351"/>
                <a:gd name="T7" fmla="*/ 17 h 802"/>
                <a:gd name="T8" fmla="*/ 244 w 351"/>
                <a:gd name="T9" fmla="*/ 3 h 802"/>
                <a:gd name="T10" fmla="*/ 241 w 351"/>
                <a:gd name="T11" fmla="*/ 54 h 802"/>
                <a:gd name="T12" fmla="*/ 202 w 351"/>
                <a:gd name="T13" fmla="*/ 38 h 802"/>
                <a:gd name="T14" fmla="*/ 188 w 351"/>
                <a:gd name="T15" fmla="*/ 79 h 802"/>
                <a:gd name="T16" fmla="*/ 152 w 351"/>
                <a:gd name="T17" fmla="*/ 104 h 802"/>
                <a:gd name="T18" fmla="*/ 144 w 351"/>
                <a:gd name="T19" fmla="*/ 148 h 802"/>
                <a:gd name="T20" fmla="*/ 121 w 351"/>
                <a:gd name="T21" fmla="*/ 188 h 802"/>
                <a:gd name="T22" fmla="*/ 95 w 351"/>
                <a:gd name="T23" fmla="*/ 239 h 802"/>
                <a:gd name="T24" fmla="*/ 83 w 351"/>
                <a:gd name="T25" fmla="*/ 311 h 802"/>
                <a:gd name="T26" fmla="*/ 47 w 351"/>
                <a:gd name="T27" fmla="*/ 343 h 802"/>
                <a:gd name="T28" fmla="*/ 31 w 351"/>
                <a:gd name="T29" fmla="*/ 391 h 802"/>
                <a:gd name="T30" fmla="*/ 32 w 351"/>
                <a:gd name="T31" fmla="*/ 468 h 802"/>
                <a:gd name="T32" fmla="*/ 48 w 351"/>
                <a:gd name="T33" fmla="*/ 512 h 802"/>
                <a:gd name="T34" fmla="*/ 42 w 351"/>
                <a:gd name="T35" fmla="*/ 561 h 802"/>
                <a:gd name="T36" fmla="*/ 21 w 351"/>
                <a:gd name="T37" fmla="*/ 618 h 802"/>
                <a:gd name="T38" fmla="*/ 0 w 351"/>
                <a:gd name="T39" fmla="*/ 623 h 802"/>
                <a:gd name="T40" fmla="*/ 9 w 351"/>
                <a:gd name="T41" fmla="*/ 648 h 802"/>
                <a:gd name="T42" fmla="*/ 29 w 351"/>
                <a:gd name="T43" fmla="*/ 705 h 802"/>
                <a:gd name="T44" fmla="*/ 42 w 351"/>
                <a:gd name="T45" fmla="*/ 730 h 802"/>
                <a:gd name="T46" fmla="*/ 46 w 351"/>
                <a:gd name="T47" fmla="*/ 751 h 802"/>
                <a:gd name="T48" fmla="*/ 47 w 351"/>
                <a:gd name="T49" fmla="*/ 763 h 802"/>
                <a:gd name="T50" fmla="*/ 60 w 351"/>
                <a:gd name="T51" fmla="*/ 787 h 802"/>
                <a:gd name="T52" fmla="*/ 90 w 351"/>
                <a:gd name="T53" fmla="*/ 778 h 802"/>
                <a:gd name="T54" fmla="*/ 103 w 351"/>
                <a:gd name="T55" fmla="*/ 763 h 802"/>
                <a:gd name="T56" fmla="*/ 132 w 351"/>
                <a:gd name="T57" fmla="*/ 768 h 802"/>
                <a:gd name="T58" fmla="*/ 145 w 351"/>
                <a:gd name="T59" fmla="*/ 735 h 802"/>
                <a:gd name="T60" fmla="*/ 149 w 351"/>
                <a:gd name="T61" fmla="*/ 706 h 802"/>
                <a:gd name="T62" fmla="*/ 158 w 351"/>
                <a:gd name="T63" fmla="*/ 650 h 802"/>
                <a:gd name="T64" fmla="*/ 212 w 351"/>
                <a:gd name="T65" fmla="*/ 598 h 802"/>
                <a:gd name="T66" fmla="*/ 218 w 351"/>
                <a:gd name="T67" fmla="*/ 575 h 802"/>
                <a:gd name="T68" fmla="*/ 167 w 351"/>
                <a:gd name="T69" fmla="*/ 509 h 802"/>
                <a:gd name="T70" fmla="*/ 171 w 351"/>
                <a:gd name="T71" fmla="*/ 465 h 802"/>
                <a:gd name="T72" fmla="*/ 182 w 351"/>
                <a:gd name="T73" fmla="*/ 434 h 802"/>
                <a:gd name="T74" fmla="*/ 199 w 351"/>
                <a:gd name="T75" fmla="*/ 411 h 802"/>
                <a:gd name="T76" fmla="*/ 255 w 351"/>
                <a:gd name="T77" fmla="*/ 357 h 802"/>
                <a:gd name="T78" fmla="*/ 281 w 351"/>
                <a:gd name="T79" fmla="*/ 315 h 802"/>
                <a:gd name="T80" fmla="*/ 284 w 351"/>
                <a:gd name="T81" fmla="*/ 271 h 802"/>
                <a:gd name="T82" fmla="*/ 306 w 351"/>
                <a:gd name="T83" fmla="*/ 243 h 802"/>
                <a:gd name="T84" fmla="*/ 348 w 351"/>
                <a:gd name="T85" fmla="*/ 21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1" h="802">
                  <a:moveTo>
                    <a:pt x="339" y="193"/>
                  </a:moveTo>
                  <a:cubicBezTo>
                    <a:pt x="339" y="184"/>
                    <a:pt x="344" y="179"/>
                    <a:pt x="346" y="171"/>
                  </a:cubicBezTo>
                  <a:cubicBezTo>
                    <a:pt x="348" y="162"/>
                    <a:pt x="345" y="158"/>
                    <a:pt x="342" y="150"/>
                  </a:cubicBezTo>
                  <a:cubicBezTo>
                    <a:pt x="339" y="145"/>
                    <a:pt x="337" y="141"/>
                    <a:pt x="338" y="135"/>
                  </a:cubicBezTo>
                  <a:cubicBezTo>
                    <a:pt x="339" y="131"/>
                    <a:pt x="343" y="127"/>
                    <a:pt x="342" y="122"/>
                  </a:cubicBezTo>
                  <a:cubicBezTo>
                    <a:pt x="340" y="117"/>
                    <a:pt x="333" y="118"/>
                    <a:pt x="332" y="114"/>
                  </a:cubicBezTo>
                  <a:cubicBezTo>
                    <a:pt x="331" y="111"/>
                    <a:pt x="335" y="110"/>
                    <a:pt x="336" y="107"/>
                  </a:cubicBezTo>
                  <a:cubicBezTo>
                    <a:pt x="336" y="105"/>
                    <a:pt x="336" y="102"/>
                    <a:pt x="335" y="99"/>
                  </a:cubicBezTo>
                  <a:cubicBezTo>
                    <a:pt x="335" y="93"/>
                    <a:pt x="332" y="88"/>
                    <a:pt x="339" y="84"/>
                  </a:cubicBezTo>
                  <a:cubicBezTo>
                    <a:pt x="337" y="80"/>
                    <a:pt x="332" y="71"/>
                    <a:pt x="327" y="69"/>
                  </a:cubicBezTo>
                  <a:cubicBezTo>
                    <a:pt x="326" y="54"/>
                    <a:pt x="311" y="42"/>
                    <a:pt x="295" y="44"/>
                  </a:cubicBezTo>
                  <a:cubicBezTo>
                    <a:pt x="293" y="35"/>
                    <a:pt x="277" y="23"/>
                    <a:pt x="271" y="17"/>
                  </a:cubicBezTo>
                  <a:cubicBezTo>
                    <a:pt x="270" y="16"/>
                    <a:pt x="268" y="16"/>
                    <a:pt x="267" y="14"/>
                  </a:cubicBezTo>
                  <a:cubicBezTo>
                    <a:pt x="266" y="13"/>
                    <a:pt x="268" y="10"/>
                    <a:pt x="267" y="8"/>
                  </a:cubicBezTo>
                  <a:cubicBezTo>
                    <a:pt x="263" y="3"/>
                    <a:pt x="249" y="0"/>
                    <a:pt x="244" y="3"/>
                  </a:cubicBezTo>
                  <a:cubicBezTo>
                    <a:pt x="256" y="7"/>
                    <a:pt x="249" y="34"/>
                    <a:pt x="242" y="38"/>
                  </a:cubicBezTo>
                  <a:cubicBezTo>
                    <a:pt x="243" y="41"/>
                    <a:pt x="245" y="43"/>
                    <a:pt x="248" y="43"/>
                  </a:cubicBezTo>
                  <a:cubicBezTo>
                    <a:pt x="244" y="46"/>
                    <a:pt x="242" y="49"/>
                    <a:pt x="241" y="54"/>
                  </a:cubicBezTo>
                  <a:cubicBezTo>
                    <a:pt x="235" y="50"/>
                    <a:pt x="227" y="45"/>
                    <a:pt x="220" y="44"/>
                  </a:cubicBezTo>
                  <a:cubicBezTo>
                    <a:pt x="216" y="43"/>
                    <a:pt x="212" y="44"/>
                    <a:pt x="208" y="42"/>
                  </a:cubicBezTo>
                  <a:cubicBezTo>
                    <a:pt x="208" y="42"/>
                    <a:pt x="201" y="38"/>
                    <a:pt x="202" y="38"/>
                  </a:cubicBezTo>
                  <a:cubicBezTo>
                    <a:pt x="189" y="39"/>
                    <a:pt x="191" y="46"/>
                    <a:pt x="193" y="57"/>
                  </a:cubicBezTo>
                  <a:cubicBezTo>
                    <a:pt x="193" y="62"/>
                    <a:pt x="195" y="63"/>
                    <a:pt x="193" y="68"/>
                  </a:cubicBezTo>
                  <a:cubicBezTo>
                    <a:pt x="191" y="73"/>
                    <a:pt x="187" y="73"/>
                    <a:pt x="188" y="79"/>
                  </a:cubicBezTo>
                  <a:cubicBezTo>
                    <a:pt x="182" y="79"/>
                    <a:pt x="174" y="70"/>
                    <a:pt x="169" y="71"/>
                  </a:cubicBezTo>
                  <a:cubicBezTo>
                    <a:pt x="166" y="72"/>
                    <a:pt x="157" y="83"/>
                    <a:pt x="155" y="87"/>
                  </a:cubicBezTo>
                  <a:cubicBezTo>
                    <a:pt x="153" y="92"/>
                    <a:pt x="155" y="99"/>
                    <a:pt x="152" y="104"/>
                  </a:cubicBezTo>
                  <a:cubicBezTo>
                    <a:pt x="150" y="107"/>
                    <a:pt x="139" y="113"/>
                    <a:pt x="139" y="113"/>
                  </a:cubicBezTo>
                  <a:cubicBezTo>
                    <a:pt x="138" y="122"/>
                    <a:pt x="145" y="125"/>
                    <a:pt x="146" y="131"/>
                  </a:cubicBezTo>
                  <a:cubicBezTo>
                    <a:pt x="148" y="137"/>
                    <a:pt x="146" y="144"/>
                    <a:pt x="144" y="148"/>
                  </a:cubicBezTo>
                  <a:cubicBezTo>
                    <a:pt x="140" y="153"/>
                    <a:pt x="135" y="155"/>
                    <a:pt x="132" y="163"/>
                  </a:cubicBezTo>
                  <a:cubicBezTo>
                    <a:pt x="130" y="168"/>
                    <a:pt x="129" y="173"/>
                    <a:pt x="125" y="178"/>
                  </a:cubicBezTo>
                  <a:cubicBezTo>
                    <a:pt x="122" y="183"/>
                    <a:pt x="120" y="180"/>
                    <a:pt x="121" y="188"/>
                  </a:cubicBezTo>
                  <a:cubicBezTo>
                    <a:pt x="124" y="206"/>
                    <a:pt x="96" y="203"/>
                    <a:pt x="96" y="207"/>
                  </a:cubicBezTo>
                  <a:cubicBezTo>
                    <a:pt x="96" y="212"/>
                    <a:pt x="98" y="217"/>
                    <a:pt x="98" y="222"/>
                  </a:cubicBezTo>
                  <a:cubicBezTo>
                    <a:pt x="98" y="228"/>
                    <a:pt x="96" y="233"/>
                    <a:pt x="95" y="239"/>
                  </a:cubicBezTo>
                  <a:cubicBezTo>
                    <a:pt x="95" y="245"/>
                    <a:pt x="98" y="253"/>
                    <a:pt x="96" y="259"/>
                  </a:cubicBezTo>
                  <a:cubicBezTo>
                    <a:pt x="94" y="263"/>
                    <a:pt x="74" y="305"/>
                    <a:pt x="72" y="305"/>
                  </a:cubicBezTo>
                  <a:cubicBezTo>
                    <a:pt x="76" y="306"/>
                    <a:pt x="79" y="309"/>
                    <a:pt x="83" y="311"/>
                  </a:cubicBezTo>
                  <a:cubicBezTo>
                    <a:pt x="84" y="319"/>
                    <a:pt x="91" y="342"/>
                    <a:pt x="74" y="339"/>
                  </a:cubicBezTo>
                  <a:cubicBezTo>
                    <a:pt x="67" y="337"/>
                    <a:pt x="66" y="335"/>
                    <a:pt x="59" y="337"/>
                  </a:cubicBezTo>
                  <a:cubicBezTo>
                    <a:pt x="54" y="338"/>
                    <a:pt x="51" y="338"/>
                    <a:pt x="47" y="343"/>
                  </a:cubicBezTo>
                  <a:cubicBezTo>
                    <a:pt x="42" y="349"/>
                    <a:pt x="38" y="358"/>
                    <a:pt x="35" y="365"/>
                  </a:cubicBezTo>
                  <a:cubicBezTo>
                    <a:pt x="33" y="370"/>
                    <a:pt x="29" y="377"/>
                    <a:pt x="28" y="381"/>
                  </a:cubicBezTo>
                  <a:cubicBezTo>
                    <a:pt x="28" y="385"/>
                    <a:pt x="30" y="388"/>
                    <a:pt x="31" y="391"/>
                  </a:cubicBezTo>
                  <a:cubicBezTo>
                    <a:pt x="34" y="402"/>
                    <a:pt x="32" y="414"/>
                    <a:pt x="32" y="425"/>
                  </a:cubicBezTo>
                  <a:cubicBezTo>
                    <a:pt x="33" y="432"/>
                    <a:pt x="37" y="439"/>
                    <a:pt x="37" y="445"/>
                  </a:cubicBezTo>
                  <a:cubicBezTo>
                    <a:pt x="36" y="453"/>
                    <a:pt x="31" y="460"/>
                    <a:pt x="32" y="468"/>
                  </a:cubicBezTo>
                  <a:cubicBezTo>
                    <a:pt x="32" y="475"/>
                    <a:pt x="31" y="472"/>
                    <a:pt x="36" y="477"/>
                  </a:cubicBezTo>
                  <a:cubicBezTo>
                    <a:pt x="41" y="482"/>
                    <a:pt x="48" y="486"/>
                    <a:pt x="50" y="493"/>
                  </a:cubicBezTo>
                  <a:cubicBezTo>
                    <a:pt x="51" y="495"/>
                    <a:pt x="50" y="512"/>
                    <a:pt x="48" y="512"/>
                  </a:cubicBezTo>
                  <a:cubicBezTo>
                    <a:pt x="22" y="510"/>
                    <a:pt x="45" y="533"/>
                    <a:pt x="45" y="545"/>
                  </a:cubicBezTo>
                  <a:cubicBezTo>
                    <a:pt x="44" y="546"/>
                    <a:pt x="42" y="550"/>
                    <a:pt x="42" y="552"/>
                  </a:cubicBezTo>
                  <a:cubicBezTo>
                    <a:pt x="42" y="555"/>
                    <a:pt x="43" y="558"/>
                    <a:pt x="42" y="561"/>
                  </a:cubicBezTo>
                  <a:cubicBezTo>
                    <a:pt x="41" y="572"/>
                    <a:pt x="27" y="575"/>
                    <a:pt x="23" y="587"/>
                  </a:cubicBezTo>
                  <a:cubicBezTo>
                    <a:pt x="21" y="592"/>
                    <a:pt x="22" y="596"/>
                    <a:pt x="23" y="602"/>
                  </a:cubicBezTo>
                  <a:cubicBezTo>
                    <a:pt x="23" y="607"/>
                    <a:pt x="22" y="613"/>
                    <a:pt x="21" y="618"/>
                  </a:cubicBezTo>
                  <a:cubicBezTo>
                    <a:pt x="19" y="625"/>
                    <a:pt x="19" y="627"/>
                    <a:pt x="14" y="622"/>
                  </a:cubicBezTo>
                  <a:cubicBezTo>
                    <a:pt x="9" y="618"/>
                    <a:pt x="12" y="612"/>
                    <a:pt x="5" y="617"/>
                  </a:cubicBezTo>
                  <a:cubicBezTo>
                    <a:pt x="3" y="618"/>
                    <a:pt x="2" y="621"/>
                    <a:pt x="0" y="623"/>
                  </a:cubicBezTo>
                  <a:cubicBezTo>
                    <a:pt x="1" y="624"/>
                    <a:pt x="2" y="625"/>
                    <a:pt x="2" y="626"/>
                  </a:cubicBezTo>
                  <a:cubicBezTo>
                    <a:pt x="4" y="631"/>
                    <a:pt x="3" y="634"/>
                    <a:pt x="4" y="638"/>
                  </a:cubicBezTo>
                  <a:cubicBezTo>
                    <a:pt x="5" y="643"/>
                    <a:pt x="8" y="644"/>
                    <a:pt x="9" y="648"/>
                  </a:cubicBezTo>
                  <a:cubicBezTo>
                    <a:pt x="9" y="652"/>
                    <a:pt x="8" y="655"/>
                    <a:pt x="10" y="659"/>
                  </a:cubicBezTo>
                  <a:cubicBezTo>
                    <a:pt x="14" y="671"/>
                    <a:pt x="18" y="682"/>
                    <a:pt x="24" y="692"/>
                  </a:cubicBezTo>
                  <a:cubicBezTo>
                    <a:pt x="26" y="696"/>
                    <a:pt x="27" y="701"/>
                    <a:pt x="29" y="705"/>
                  </a:cubicBezTo>
                  <a:cubicBezTo>
                    <a:pt x="31" y="709"/>
                    <a:pt x="34" y="712"/>
                    <a:pt x="34" y="717"/>
                  </a:cubicBezTo>
                  <a:cubicBezTo>
                    <a:pt x="34" y="721"/>
                    <a:pt x="31" y="722"/>
                    <a:pt x="34" y="725"/>
                  </a:cubicBezTo>
                  <a:cubicBezTo>
                    <a:pt x="36" y="727"/>
                    <a:pt x="40" y="728"/>
                    <a:pt x="42" y="730"/>
                  </a:cubicBezTo>
                  <a:cubicBezTo>
                    <a:pt x="44" y="732"/>
                    <a:pt x="44" y="735"/>
                    <a:pt x="45" y="736"/>
                  </a:cubicBezTo>
                  <a:cubicBezTo>
                    <a:pt x="48" y="739"/>
                    <a:pt x="53" y="739"/>
                    <a:pt x="52" y="744"/>
                  </a:cubicBezTo>
                  <a:cubicBezTo>
                    <a:pt x="51" y="747"/>
                    <a:pt x="48" y="750"/>
                    <a:pt x="46" y="751"/>
                  </a:cubicBezTo>
                  <a:cubicBezTo>
                    <a:pt x="46" y="751"/>
                    <a:pt x="44" y="756"/>
                    <a:pt x="45" y="756"/>
                  </a:cubicBezTo>
                  <a:cubicBezTo>
                    <a:pt x="45" y="755"/>
                    <a:pt x="41" y="757"/>
                    <a:pt x="41" y="757"/>
                  </a:cubicBezTo>
                  <a:cubicBezTo>
                    <a:pt x="44" y="760"/>
                    <a:pt x="45" y="760"/>
                    <a:pt x="47" y="763"/>
                  </a:cubicBezTo>
                  <a:cubicBezTo>
                    <a:pt x="48" y="766"/>
                    <a:pt x="49" y="769"/>
                    <a:pt x="50" y="771"/>
                  </a:cubicBezTo>
                  <a:cubicBezTo>
                    <a:pt x="51" y="774"/>
                    <a:pt x="52" y="777"/>
                    <a:pt x="54" y="780"/>
                  </a:cubicBezTo>
                  <a:cubicBezTo>
                    <a:pt x="56" y="785"/>
                    <a:pt x="56" y="783"/>
                    <a:pt x="60" y="787"/>
                  </a:cubicBezTo>
                  <a:cubicBezTo>
                    <a:pt x="66" y="791"/>
                    <a:pt x="68" y="799"/>
                    <a:pt x="77" y="800"/>
                  </a:cubicBezTo>
                  <a:cubicBezTo>
                    <a:pt x="89" y="802"/>
                    <a:pt x="82" y="790"/>
                    <a:pt x="89" y="787"/>
                  </a:cubicBezTo>
                  <a:cubicBezTo>
                    <a:pt x="91" y="784"/>
                    <a:pt x="89" y="780"/>
                    <a:pt x="90" y="778"/>
                  </a:cubicBezTo>
                  <a:cubicBezTo>
                    <a:pt x="91" y="775"/>
                    <a:pt x="93" y="774"/>
                    <a:pt x="95" y="773"/>
                  </a:cubicBezTo>
                  <a:cubicBezTo>
                    <a:pt x="97" y="772"/>
                    <a:pt x="101" y="771"/>
                    <a:pt x="102" y="770"/>
                  </a:cubicBezTo>
                  <a:cubicBezTo>
                    <a:pt x="104" y="768"/>
                    <a:pt x="102" y="765"/>
                    <a:pt x="103" y="763"/>
                  </a:cubicBezTo>
                  <a:cubicBezTo>
                    <a:pt x="108" y="763"/>
                    <a:pt x="113" y="764"/>
                    <a:pt x="118" y="765"/>
                  </a:cubicBezTo>
                  <a:cubicBezTo>
                    <a:pt x="121" y="765"/>
                    <a:pt x="124" y="765"/>
                    <a:pt x="126" y="766"/>
                  </a:cubicBezTo>
                  <a:cubicBezTo>
                    <a:pt x="129" y="767"/>
                    <a:pt x="129" y="769"/>
                    <a:pt x="132" y="768"/>
                  </a:cubicBezTo>
                  <a:cubicBezTo>
                    <a:pt x="132" y="764"/>
                    <a:pt x="135" y="763"/>
                    <a:pt x="137" y="760"/>
                  </a:cubicBezTo>
                  <a:cubicBezTo>
                    <a:pt x="138" y="758"/>
                    <a:pt x="137" y="754"/>
                    <a:pt x="138" y="752"/>
                  </a:cubicBezTo>
                  <a:cubicBezTo>
                    <a:pt x="140" y="746"/>
                    <a:pt x="144" y="741"/>
                    <a:pt x="145" y="735"/>
                  </a:cubicBezTo>
                  <a:cubicBezTo>
                    <a:pt x="145" y="731"/>
                    <a:pt x="147" y="726"/>
                    <a:pt x="148" y="722"/>
                  </a:cubicBezTo>
                  <a:cubicBezTo>
                    <a:pt x="149" y="719"/>
                    <a:pt x="151" y="717"/>
                    <a:pt x="150" y="715"/>
                  </a:cubicBezTo>
                  <a:cubicBezTo>
                    <a:pt x="150" y="712"/>
                    <a:pt x="147" y="710"/>
                    <a:pt x="149" y="706"/>
                  </a:cubicBezTo>
                  <a:cubicBezTo>
                    <a:pt x="150" y="704"/>
                    <a:pt x="152" y="704"/>
                    <a:pt x="153" y="702"/>
                  </a:cubicBezTo>
                  <a:cubicBezTo>
                    <a:pt x="155" y="700"/>
                    <a:pt x="155" y="699"/>
                    <a:pt x="155" y="697"/>
                  </a:cubicBezTo>
                  <a:cubicBezTo>
                    <a:pt x="157" y="681"/>
                    <a:pt x="156" y="666"/>
                    <a:pt x="158" y="650"/>
                  </a:cubicBezTo>
                  <a:cubicBezTo>
                    <a:pt x="160" y="631"/>
                    <a:pt x="183" y="632"/>
                    <a:pt x="196" y="624"/>
                  </a:cubicBezTo>
                  <a:cubicBezTo>
                    <a:pt x="207" y="618"/>
                    <a:pt x="202" y="612"/>
                    <a:pt x="208" y="604"/>
                  </a:cubicBezTo>
                  <a:cubicBezTo>
                    <a:pt x="214" y="604"/>
                    <a:pt x="210" y="601"/>
                    <a:pt x="212" y="598"/>
                  </a:cubicBezTo>
                  <a:cubicBezTo>
                    <a:pt x="213" y="596"/>
                    <a:pt x="216" y="592"/>
                    <a:pt x="217" y="590"/>
                  </a:cubicBezTo>
                  <a:cubicBezTo>
                    <a:pt x="221" y="582"/>
                    <a:pt x="218" y="583"/>
                    <a:pt x="213" y="575"/>
                  </a:cubicBezTo>
                  <a:cubicBezTo>
                    <a:pt x="215" y="575"/>
                    <a:pt x="216" y="575"/>
                    <a:pt x="218" y="575"/>
                  </a:cubicBezTo>
                  <a:cubicBezTo>
                    <a:pt x="213" y="573"/>
                    <a:pt x="212" y="565"/>
                    <a:pt x="210" y="560"/>
                  </a:cubicBezTo>
                  <a:cubicBezTo>
                    <a:pt x="207" y="550"/>
                    <a:pt x="199" y="546"/>
                    <a:pt x="190" y="542"/>
                  </a:cubicBezTo>
                  <a:cubicBezTo>
                    <a:pt x="176" y="535"/>
                    <a:pt x="171" y="525"/>
                    <a:pt x="167" y="509"/>
                  </a:cubicBezTo>
                  <a:cubicBezTo>
                    <a:pt x="170" y="504"/>
                    <a:pt x="166" y="498"/>
                    <a:pt x="166" y="493"/>
                  </a:cubicBezTo>
                  <a:cubicBezTo>
                    <a:pt x="167" y="486"/>
                    <a:pt x="172" y="484"/>
                    <a:pt x="173" y="478"/>
                  </a:cubicBezTo>
                  <a:cubicBezTo>
                    <a:pt x="174" y="475"/>
                    <a:pt x="171" y="470"/>
                    <a:pt x="171" y="465"/>
                  </a:cubicBezTo>
                  <a:cubicBezTo>
                    <a:pt x="171" y="459"/>
                    <a:pt x="175" y="457"/>
                    <a:pt x="176" y="452"/>
                  </a:cubicBezTo>
                  <a:cubicBezTo>
                    <a:pt x="177" y="448"/>
                    <a:pt x="173" y="444"/>
                    <a:pt x="174" y="441"/>
                  </a:cubicBezTo>
                  <a:cubicBezTo>
                    <a:pt x="175" y="435"/>
                    <a:pt x="179" y="437"/>
                    <a:pt x="182" y="434"/>
                  </a:cubicBezTo>
                  <a:cubicBezTo>
                    <a:pt x="183" y="432"/>
                    <a:pt x="182" y="429"/>
                    <a:pt x="183" y="428"/>
                  </a:cubicBezTo>
                  <a:cubicBezTo>
                    <a:pt x="185" y="426"/>
                    <a:pt x="188" y="424"/>
                    <a:pt x="190" y="422"/>
                  </a:cubicBezTo>
                  <a:cubicBezTo>
                    <a:pt x="193" y="419"/>
                    <a:pt x="196" y="415"/>
                    <a:pt x="199" y="411"/>
                  </a:cubicBezTo>
                  <a:cubicBezTo>
                    <a:pt x="212" y="395"/>
                    <a:pt x="222" y="376"/>
                    <a:pt x="240" y="367"/>
                  </a:cubicBezTo>
                  <a:cubicBezTo>
                    <a:pt x="243" y="365"/>
                    <a:pt x="246" y="365"/>
                    <a:pt x="248" y="364"/>
                  </a:cubicBezTo>
                  <a:cubicBezTo>
                    <a:pt x="250" y="362"/>
                    <a:pt x="253" y="359"/>
                    <a:pt x="255" y="357"/>
                  </a:cubicBezTo>
                  <a:cubicBezTo>
                    <a:pt x="261" y="352"/>
                    <a:pt x="260" y="351"/>
                    <a:pt x="263" y="344"/>
                  </a:cubicBezTo>
                  <a:cubicBezTo>
                    <a:pt x="265" y="339"/>
                    <a:pt x="269" y="332"/>
                    <a:pt x="273" y="328"/>
                  </a:cubicBezTo>
                  <a:cubicBezTo>
                    <a:pt x="276" y="324"/>
                    <a:pt x="281" y="322"/>
                    <a:pt x="281" y="315"/>
                  </a:cubicBezTo>
                  <a:cubicBezTo>
                    <a:pt x="280" y="304"/>
                    <a:pt x="269" y="298"/>
                    <a:pt x="276" y="284"/>
                  </a:cubicBezTo>
                  <a:cubicBezTo>
                    <a:pt x="278" y="282"/>
                    <a:pt x="281" y="280"/>
                    <a:pt x="282" y="278"/>
                  </a:cubicBezTo>
                  <a:cubicBezTo>
                    <a:pt x="283" y="276"/>
                    <a:pt x="283" y="273"/>
                    <a:pt x="284" y="271"/>
                  </a:cubicBezTo>
                  <a:cubicBezTo>
                    <a:pt x="285" y="268"/>
                    <a:pt x="288" y="266"/>
                    <a:pt x="290" y="263"/>
                  </a:cubicBezTo>
                  <a:cubicBezTo>
                    <a:pt x="291" y="260"/>
                    <a:pt x="290" y="257"/>
                    <a:pt x="292" y="254"/>
                  </a:cubicBezTo>
                  <a:cubicBezTo>
                    <a:pt x="295" y="248"/>
                    <a:pt x="301" y="247"/>
                    <a:pt x="306" y="243"/>
                  </a:cubicBezTo>
                  <a:cubicBezTo>
                    <a:pt x="311" y="239"/>
                    <a:pt x="312" y="235"/>
                    <a:pt x="320" y="233"/>
                  </a:cubicBezTo>
                  <a:cubicBezTo>
                    <a:pt x="328" y="231"/>
                    <a:pt x="341" y="229"/>
                    <a:pt x="351" y="230"/>
                  </a:cubicBezTo>
                  <a:cubicBezTo>
                    <a:pt x="351" y="224"/>
                    <a:pt x="350" y="217"/>
                    <a:pt x="348" y="211"/>
                  </a:cubicBezTo>
                  <a:cubicBezTo>
                    <a:pt x="345" y="204"/>
                    <a:pt x="339" y="201"/>
                    <a:pt x="339" y="193"/>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7" name="Freeform 602"/>
            <p:cNvSpPr>
              <a:spLocks/>
            </p:cNvSpPr>
            <p:nvPr/>
          </p:nvSpPr>
          <p:spPr bwMode="auto">
            <a:xfrm>
              <a:off x="-11150600" y="-1949450"/>
              <a:ext cx="2647950" cy="3144838"/>
            </a:xfrm>
            <a:custGeom>
              <a:avLst/>
              <a:gdLst>
                <a:gd name="T0" fmla="*/ 482 w 706"/>
                <a:gd name="T1" fmla="*/ 194 h 839"/>
                <a:gd name="T2" fmla="*/ 539 w 706"/>
                <a:gd name="T3" fmla="*/ 204 h 839"/>
                <a:gd name="T4" fmla="*/ 572 w 706"/>
                <a:gd name="T5" fmla="*/ 116 h 839"/>
                <a:gd name="T6" fmla="*/ 648 w 706"/>
                <a:gd name="T7" fmla="*/ 148 h 839"/>
                <a:gd name="T8" fmla="*/ 697 w 706"/>
                <a:gd name="T9" fmla="*/ 112 h 839"/>
                <a:gd name="T10" fmla="*/ 666 w 706"/>
                <a:gd name="T11" fmla="*/ 97 h 839"/>
                <a:gd name="T12" fmla="*/ 684 w 706"/>
                <a:gd name="T13" fmla="*/ 83 h 839"/>
                <a:gd name="T14" fmla="*/ 691 w 706"/>
                <a:gd name="T15" fmla="*/ 56 h 839"/>
                <a:gd name="T16" fmla="*/ 659 w 706"/>
                <a:gd name="T17" fmla="*/ 38 h 839"/>
                <a:gd name="T18" fmla="*/ 638 w 706"/>
                <a:gd name="T19" fmla="*/ 35 h 839"/>
                <a:gd name="T20" fmla="*/ 618 w 706"/>
                <a:gd name="T21" fmla="*/ 44 h 839"/>
                <a:gd name="T22" fmla="*/ 628 w 706"/>
                <a:gd name="T23" fmla="*/ 7 h 839"/>
                <a:gd name="T24" fmla="*/ 597 w 706"/>
                <a:gd name="T25" fmla="*/ 17 h 839"/>
                <a:gd name="T26" fmla="*/ 594 w 706"/>
                <a:gd name="T27" fmla="*/ 49 h 839"/>
                <a:gd name="T28" fmla="*/ 584 w 706"/>
                <a:gd name="T29" fmla="*/ 46 h 839"/>
                <a:gd name="T30" fmla="*/ 570 w 706"/>
                <a:gd name="T31" fmla="*/ 38 h 839"/>
                <a:gd name="T32" fmla="*/ 548 w 706"/>
                <a:gd name="T33" fmla="*/ 75 h 839"/>
                <a:gd name="T34" fmla="*/ 543 w 706"/>
                <a:gd name="T35" fmla="*/ 68 h 839"/>
                <a:gd name="T36" fmla="*/ 560 w 706"/>
                <a:gd name="T37" fmla="*/ 23 h 839"/>
                <a:gd name="T38" fmla="*/ 569 w 706"/>
                <a:gd name="T39" fmla="*/ 7 h 839"/>
                <a:gd name="T40" fmla="*/ 549 w 706"/>
                <a:gd name="T41" fmla="*/ 16 h 839"/>
                <a:gd name="T42" fmla="*/ 535 w 706"/>
                <a:gd name="T43" fmla="*/ 13 h 839"/>
                <a:gd name="T44" fmla="*/ 532 w 706"/>
                <a:gd name="T45" fmla="*/ 45 h 839"/>
                <a:gd name="T46" fmla="*/ 511 w 706"/>
                <a:gd name="T47" fmla="*/ 56 h 839"/>
                <a:gd name="T48" fmla="*/ 500 w 706"/>
                <a:gd name="T49" fmla="*/ 93 h 839"/>
                <a:gd name="T50" fmla="*/ 440 w 706"/>
                <a:gd name="T51" fmla="*/ 79 h 839"/>
                <a:gd name="T52" fmla="*/ 448 w 706"/>
                <a:gd name="T53" fmla="*/ 100 h 839"/>
                <a:gd name="T54" fmla="*/ 424 w 706"/>
                <a:gd name="T55" fmla="*/ 101 h 839"/>
                <a:gd name="T56" fmla="*/ 401 w 706"/>
                <a:gd name="T57" fmla="*/ 117 h 839"/>
                <a:gd name="T58" fmla="*/ 402 w 706"/>
                <a:gd name="T59" fmla="*/ 102 h 839"/>
                <a:gd name="T60" fmla="*/ 376 w 706"/>
                <a:gd name="T61" fmla="*/ 96 h 839"/>
                <a:gd name="T62" fmla="*/ 355 w 706"/>
                <a:gd name="T63" fmla="*/ 128 h 839"/>
                <a:gd name="T64" fmla="*/ 336 w 706"/>
                <a:gd name="T65" fmla="*/ 129 h 839"/>
                <a:gd name="T66" fmla="*/ 337 w 706"/>
                <a:gd name="T67" fmla="*/ 165 h 839"/>
                <a:gd name="T68" fmla="*/ 318 w 706"/>
                <a:gd name="T69" fmla="*/ 192 h 839"/>
                <a:gd name="T70" fmla="*/ 303 w 706"/>
                <a:gd name="T71" fmla="*/ 147 h 839"/>
                <a:gd name="T72" fmla="*/ 273 w 706"/>
                <a:gd name="T73" fmla="*/ 173 h 839"/>
                <a:gd name="T74" fmla="*/ 287 w 706"/>
                <a:gd name="T75" fmla="*/ 196 h 839"/>
                <a:gd name="T76" fmla="*/ 224 w 706"/>
                <a:gd name="T77" fmla="*/ 237 h 839"/>
                <a:gd name="T78" fmla="*/ 279 w 706"/>
                <a:gd name="T79" fmla="*/ 222 h 839"/>
                <a:gd name="T80" fmla="*/ 330 w 706"/>
                <a:gd name="T81" fmla="*/ 218 h 839"/>
                <a:gd name="T82" fmla="*/ 285 w 706"/>
                <a:gd name="T83" fmla="*/ 235 h 839"/>
                <a:gd name="T84" fmla="*/ 268 w 706"/>
                <a:gd name="T85" fmla="*/ 278 h 839"/>
                <a:gd name="T86" fmla="*/ 215 w 706"/>
                <a:gd name="T87" fmla="*/ 346 h 839"/>
                <a:gd name="T88" fmla="*/ 205 w 706"/>
                <a:gd name="T89" fmla="*/ 397 h 839"/>
                <a:gd name="T90" fmla="*/ 183 w 706"/>
                <a:gd name="T91" fmla="*/ 447 h 839"/>
                <a:gd name="T92" fmla="*/ 167 w 706"/>
                <a:gd name="T93" fmla="*/ 468 h 839"/>
                <a:gd name="T94" fmla="*/ 138 w 706"/>
                <a:gd name="T95" fmla="*/ 529 h 839"/>
                <a:gd name="T96" fmla="*/ 149 w 706"/>
                <a:gd name="T97" fmla="*/ 538 h 839"/>
                <a:gd name="T98" fmla="*/ 97 w 706"/>
                <a:gd name="T99" fmla="*/ 546 h 839"/>
                <a:gd name="T100" fmla="*/ 2 w 706"/>
                <a:gd name="T101" fmla="*/ 634 h 839"/>
                <a:gd name="T102" fmla="*/ 10 w 706"/>
                <a:gd name="T103" fmla="*/ 739 h 839"/>
                <a:gd name="T104" fmla="*/ 31 w 706"/>
                <a:gd name="T105" fmla="*/ 813 h 839"/>
                <a:gd name="T106" fmla="*/ 152 w 706"/>
                <a:gd name="T107" fmla="*/ 774 h 839"/>
                <a:gd name="T108" fmla="*/ 189 w 706"/>
                <a:gd name="T109" fmla="*/ 768 h 839"/>
                <a:gd name="T110" fmla="*/ 202 w 706"/>
                <a:gd name="T111" fmla="*/ 643 h 839"/>
                <a:gd name="T112" fmla="*/ 213 w 706"/>
                <a:gd name="T113" fmla="*/ 509 h 839"/>
                <a:gd name="T114" fmla="*/ 264 w 706"/>
                <a:gd name="T115" fmla="*/ 388 h 839"/>
                <a:gd name="T116" fmla="*/ 305 w 706"/>
                <a:gd name="T117" fmla="*/ 279 h 839"/>
                <a:gd name="T118" fmla="*/ 368 w 706"/>
                <a:gd name="T119" fmla="*/ 204 h 839"/>
                <a:gd name="T120" fmla="*/ 423 w 706"/>
                <a:gd name="T121" fmla="*/ 16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6" h="839">
                  <a:moveTo>
                    <a:pt x="426" y="164"/>
                  </a:moveTo>
                  <a:cubicBezTo>
                    <a:pt x="430" y="163"/>
                    <a:pt x="433" y="167"/>
                    <a:pt x="438" y="167"/>
                  </a:cubicBezTo>
                  <a:cubicBezTo>
                    <a:pt x="441" y="159"/>
                    <a:pt x="431" y="151"/>
                    <a:pt x="446" y="151"/>
                  </a:cubicBezTo>
                  <a:cubicBezTo>
                    <a:pt x="455" y="151"/>
                    <a:pt x="456" y="162"/>
                    <a:pt x="460" y="169"/>
                  </a:cubicBezTo>
                  <a:cubicBezTo>
                    <a:pt x="462" y="173"/>
                    <a:pt x="465" y="176"/>
                    <a:pt x="467" y="180"/>
                  </a:cubicBezTo>
                  <a:cubicBezTo>
                    <a:pt x="469" y="183"/>
                    <a:pt x="469" y="189"/>
                    <a:pt x="471" y="191"/>
                  </a:cubicBezTo>
                  <a:cubicBezTo>
                    <a:pt x="473" y="193"/>
                    <a:pt x="479" y="193"/>
                    <a:pt x="482" y="194"/>
                  </a:cubicBezTo>
                  <a:cubicBezTo>
                    <a:pt x="486" y="194"/>
                    <a:pt x="489" y="197"/>
                    <a:pt x="492" y="198"/>
                  </a:cubicBezTo>
                  <a:cubicBezTo>
                    <a:pt x="495" y="198"/>
                    <a:pt x="502" y="196"/>
                    <a:pt x="505" y="193"/>
                  </a:cubicBezTo>
                  <a:cubicBezTo>
                    <a:pt x="508" y="191"/>
                    <a:pt x="509" y="183"/>
                    <a:pt x="516" y="185"/>
                  </a:cubicBezTo>
                  <a:cubicBezTo>
                    <a:pt x="516" y="185"/>
                    <a:pt x="521" y="189"/>
                    <a:pt x="521" y="190"/>
                  </a:cubicBezTo>
                  <a:cubicBezTo>
                    <a:pt x="523" y="191"/>
                    <a:pt x="525" y="193"/>
                    <a:pt x="527" y="194"/>
                  </a:cubicBezTo>
                  <a:cubicBezTo>
                    <a:pt x="531" y="196"/>
                    <a:pt x="532" y="196"/>
                    <a:pt x="534" y="198"/>
                  </a:cubicBezTo>
                  <a:cubicBezTo>
                    <a:pt x="536" y="199"/>
                    <a:pt x="538" y="202"/>
                    <a:pt x="539" y="204"/>
                  </a:cubicBezTo>
                  <a:cubicBezTo>
                    <a:pt x="539" y="205"/>
                    <a:pt x="545" y="195"/>
                    <a:pt x="545" y="194"/>
                  </a:cubicBezTo>
                  <a:cubicBezTo>
                    <a:pt x="546" y="189"/>
                    <a:pt x="545" y="184"/>
                    <a:pt x="551" y="181"/>
                  </a:cubicBezTo>
                  <a:cubicBezTo>
                    <a:pt x="557" y="178"/>
                    <a:pt x="562" y="180"/>
                    <a:pt x="562" y="170"/>
                  </a:cubicBezTo>
                  <a:cubicBezTo>
                    <a:pt x="562" y="162"/>
                    <a:pt x="559" y="155"/>
                    <a:pt x="561" y="147"/>
                  </a:cubicBezTo>
                  <a:cubicBezTo>
                    <a:pt x="563" y="144"/>
                    <a:pt x="563" y="140"/>
                    <a:pt x="564" y="136"/>
                  </a:cubicBezTo>
                  <a:cubicBezTo>
                    <a:pt x="566" y="131"/>
                    <a:pt x="566" y="130"/>
                    <a:pt x="566" y="124"/>
                  </a:cubicBezTo>
                  <a:cubicBezTo>
                    <a:pt x="567" y="119"/>
                    <a:pt x="568" y="120"/>
                    <a:pt x="572" y="116"/>
                  </a:cubicBezTo>
                  <a:cubicBezTo>
                    <a:pt x="575" y="113"/>
                    <a:pt x="576" y="108"/>
                    <a:pt x="579" y="104"/>
                  </a:cubicBezTo>
                  <a:cubicBezTo>
                    <a:pt x="583" y="99"/>
                    <a:pt x="586" y="101"/>
                    <a:pt x="592" y="102"/>
                  </a:cubicBezTo>
                  <a:cubicBezTo>
                    <a:pt x="598" y="102"/>
                    <a:pt x="601" y="101"/>
                    <a:pt x="605" y="97"/>
                  </a:cubicBezTo>
                  <a:cubicBezTo>
                    <a:pt x="613" y="90"/>
                    <a:pt x="617" y="87"/>
                    <a:pt x="622" y="98"/>
                  </a:cubicBezTo>
                  <a:cubicBezTo>
                    <a:pt x="627" y="105"/>
                    <a:pt x="634" y="110"/>
                    <a:pt x="641" y="115"/>
                  </a:cubicBezTo>
                  <a:cubicBezTo>
                    <a:pt x="649" y="119"/>
                    <a:pt x="656" y="127"/>
                    <a:pt x="656" y="137"/>
                  </a:cubicBezTo>
                  <a:cubicBezTo>
                    <a:pt x="656" y="142"/>
                    <a:pt x="651" y="144"/>
                    <a:pt x="648" y="148"/>
                  </a:cubicBezTo>
                  <a:cubicBezTo>
                    <a:pt x="645" y="153"/>
                    <a:pt x="638" y="164"/>
                    <a:pt x="646" y="169"/>
                  </a:cubicBezTo>
                  <a:cubicBezTo>
                    <a:pt x="657" y="174"/>
                    <a:pt x="656" y="156"/>
                    <a:pt x="658" y="151"/>
                  </a:cubicBezTo>
                  <a:cubicBezTo>
                    <a:pt x="661" y="146"/>
                    <a:pt x="664" y="148"/>
                    <a:pt x="669" y="146"/>
                  </a:cubicBezTo>
                  <a:cubicBezTo>
                    <a:pt x="673" y="144"/>
                    <a:pt x="677" y="139"/>
                    <a:pt x="678" y="135"/>
                  </a:cubicBezTo>
                  <a:cubicBezTo>
                    <a:pt x="680" y="131"/>
                    <a:pt x="680" y="127"/>
                    <a:pt x="680" y="123"/>
                  </a:cubicBezTo>
                  <a:cubicBezTo>
                    <a:pt x="685" y="124"/>
                    <a:pt x="693" y="137"/>
                    <a:pt x="698" y="129"/>
                  </a:cubicBezTo>
                  <a:cubicBezTo>
                    <a:pt x="701" y="124"/>
                    <a:pt x="698" y="117"/>
                    <a:pt x="697" y="112"/>
                  </a:cubicBezTo>
                  <a:cubicBezTo>
                    <a:pt x="691" y="111"/>
                    <a:pt x="684" y="110"/>
                    <a:pt x="684" y="105"/>
                  </a:cubicBezTo>
                  <a:cubicBezTo>
                    <a:pt x="683" y="105"/>
                    <a:pt x="679" y="104"/>
                    <a:pt x="678" y="105"/>
                  </a:cubicBezTo>
                  <a:cubicBezTo>
                    <a:pt x="676" y="106"/>
                    <a:pt x="677" y="110"/>
                    <a:pt x="675" y="106"/>
                  </a:cubicBezTo>
                  <a:cubicBezTo>
                    <a:pt x="674" y="105"/>
                    <a:pt x="675" y="104"/>
                    <a:pt x="674" y="103"/>
                  </a:cubicBezTo>
                  <a:cubicBezTo>
                    <a:pt x="673" y="102"/>
                    <a:pt x="672" y="103"/>
                    <a:pt x="671" y="102"/>
                  </a:cubicBezTo>
                  <a:cubicBezTo>
                    <a:pt x="669" y="102"/>
                    <a:pt x="664" y="103"/>
                    <a:pt x="663" y="102"/>
                  </a:cubicBezTo>
                  <a:cubicBezTo>
                    <a:pt x="662" y="100"/>
                    <a:pt x="666" y="99"/>
                    <a:pt x="666" y="97"/>
                  </a:cubicBezTo>
                  <a:cubicBezTo>
                    <a:pt x="666" y="95"/>
                    <a:pt x="656" y="92"/>
                    <a:pt x="654" y="91"/>
                  </a:cubicBezTo>
                  <a:cubicBezTo>
                    <a:pt x="651" y="91"/>
                    <a:pt x="639" y="87"/>
                    <a:pt x="640" y="84"/>
                  </a:cubicBezTo>
                  <a:cubicBezTo>
                    <a:pt x="643" y="84"/>
                    <a:pt x="646" y="86"/>
                    <a:pt x="648" y="87"/>
                  </a:cubicBezTo>
                  <a:cubicBezTo>
                    <a:pt x="652" y="88"/>
                    <a:pt x="655" y="88"/>
                    <a:pt x="658" y="89"/>
                  </a:cubicBezTo>
                  <a:cubicBezTo>
                    <a:pt x="664" y="90"/>
                    <a:pt x="669" y="90"/>
                    <a:pt x="675" y="89"/>
                  </a:cubicBezTo>
                  <a:cubicBezTo>
                    <a:pt x="677" y="89"/>
                    <a:pt x="680" y="88"/>
                    <a:pt x="681" y="87"/>
                  </a:cubicBezTo>
                  <a:cubicBezTo>
                    <a:pt x="684" y="86"/>
                    <a:pt x="683" y="85"/>
                    <a:pt x="684" y="83"/>
                  </a:cubicBezTo>
                  <a:cubicBezTo>
                    <a:pt x="684" y="80"/>
                    <a:pt x="686" y="80"/>
                    <a:pt x="688" y="78"/>
                  </a:cubicBezTo>
                  <a:cubicBezTo>
                    <a:pt x="691" y="76"/>
                    <a:pt x="695" y="77"/>
                    <a:pt x="698" y="76"/>
                  </a:cubicBezTo>
                  <a:cubicBezTo>
                    <a:pt x="703" y="74"/>
                    <a:pt x="701" y="71"/>
                    <a:pt x="704" y="67"/>
                  </a:cubicBezTo>
                  <a:cubicBezTo>
                    <a:pt x="704" y="66"/>
                    <a:pt x="706" y="67"/>
                    <a:pt x="705" y="64"/>
                  </a:cubicBezTo>
                  <a:cubicBezTo>
                    <a:pt x="705" y="63"/>
                    <a:pt x="702" y="62"/>
                    <a:pt x="701" y="61"/>
                  </a:cubicBezTo>
                  <a:cubicBezTo>
                    <a:pt x="699" y="60"/>
                    <a:pt x="698" y="58"/>
                    <a:pt x="696" y="61"/>
                  </a:cubicBezTo>
                  <a:cubicBezTo>
                    <a:pt x="693" y="60"/>
                    <a:pt x="695" y="56"/>
                    <a:pt x="691" y="56"/>
                  </a:cubicBezTo>
                  <a:cubicBezTo>
                    <a:pt x="692" y="49"/>
                    <a:pt x="683" y="51"/>
                    <a:pt x="679" y="54"/>
                  </a:cubicBezTo>
                  <a:cubicBezTo>
                    <a:pt x="682" y="49"/>
                    <a:pt x="686" y="47"/>
                    <a:pt x="681" y="42"/>
                  </a:cubicBezTo>
                  <a:cubicBezTo>
                    <a:pt x="679" y="41"/>
                    <a:pt x="677" y="39"/>
                    <a:pt x="674" y="39"/>
                  </a:cubicBezTo>
                  <a:cubicBezTo>
                    <a:pt x="671" y="39"/>
                    <a:pt x="672" y="41"/>
                    <a:pt x="670" y="43"/>
                  </a:cubicBezTo>
                  <a:cubicBezTo>
                    <a:pt x="670" y="41"/>
                    <a:pt x="671" y="38"/>
                    <a:pt x="669" y="36"/>
                  </a:cubicBezTo>
                  <a:cubicBezTo>
                    <a:pt x="665" y="34"/>
                    <a:pt x="665" y="38"/>
                    <a:pt x="663" y="38"/>
                  </a:cubicBezTo>
                  <a:cubicBezTo>
                    <a:pt x="662" y="39"/>
                    <a:pt x="660" y="39"/>
                    <a:pt x="659" y="38"/>
                  </a:cubicBezTo>
                  <a:cubicBezTo>
                    <a:pt x="659" y="38"/>
                    <a:pt x="659" y="37"/>
                    <a:pt x="659" y="37"/>
                  </a:cubicBezTo>
                  <a:cubicBezTo>
                    <a:pt x="658" y="37"/>
                    <a:pt x="658" y="34"/>
                    <a:pt x="658" y="34"/>
                  </a:cubicBezTo>
                  <a:cubicBezTo>
                    <a:pt x="658" y="33"/>
                    <a:pt x="657" y="32"/>
                    <a:pt x="657" y="31"/>
                  </a:cubicBezTo>
                  <a:cubicBezTo>
                    <a:pt x="656" y="28"/>
                    <a:pt x="655" y="27"/>
                    <a:pt x="652" y="26"/>
                  </a:cubicBezTo>
                  <a:cubicBezTo>
                    <a:pt x="646" y="24"/>
                    <a:pt x="643" y="23"/>
                    <a:pt x="640" y="29"/>
                  </a:cubicBezTo>
                  <a:cubicBezTo>
                    <a:pt x="640" y="29"/>
                    <a:pt x="638" y="31"/>
                    <a:pt x="638" y="32"/>
                  </a:cubicBezTo>
                  <a:cubicBezTo>
                    <a:pt x="638" y="33"/>
                    <a:pt x="638" y="34"/>
                    <a:pt x="638" y="35"/>
                  </a:cubicBezTo>
                  <a:cubicBezTo>
                    <a:pt x="637" y="36"/>
                    <a:pt x="635" y="37"/>
                    <a:pt x="635" y="38"/>
                  </a:cubicBezTo>
                  <a:cubicBezTo>
                    <a:pt x="634" y="40"/>
                    <a:pt x="634" y="41"/>
                    <a:pt x="634" y="42"/>
                  </a:cubicBezTo>
                  <a:cubicBezTo>
                    <a:pt x="634" y="46"/>
                    <a:pt x="630" y="51"/>
                    <a:pt x="633" y="54"/>
                  </a:cubicBezTo>
                  <a:cubicBezTo>
                    <a:pt x="628" y="54"/>
                    <a:pt x="623" y="55"/>
                    <a:pt x="618" y="57"/>
                  </a:cubicBezTo>
                  <a:cubicBezTo>
                    <a:pt x="623" y="52"/>
                    <a:pt x="631" y="47"/>
                    <a:pt x="629" y="39"/>
                  </a:cubicBezTo>
                  <a:cubicBezTo>
                    <a:pt x="628" y="39"/>
                    <a:pt x="627" y="39"/>
                    <a:pt x="626" y="39"/>
                  </a:cubicBezTo>
                  <a:cubicBezTo>
                    <a:pt x="625" y="41"/>
                    <a:pt x="621" y="44"/>
                    <a:pt x="618" y="44"/>
                  </a:cubicBezTo>
                  <a:cubicBezTo>
                    <a:pt x="619" y="38"/>
                    <a:pt x="630" y="37"/>
                    <a:pt x="619" y="33"/>
                  </a:cubicBezTo>
                  <a:cubicBezTo>
                    <a:pt x="623" y="31"/>
                    <a:pt x="627" y="34"/>
                    <a:pt x="630" y="31"/>
                  </a:cubicBezTo>
                  <a:cubicBezTo>
                    <a:pt x="633" y="28"/>
                    <a:pt x="633" y="24"/>
                    <a:pt x="634" y="21"/>
                  </a:cubicBezTo>
                  <a:cubicBezTo>
                    <a:pt x="635" y="19"/>
                    <a:pt x="636" y="18"/>
                    <a:pt x="635" y="16"/>
                  </a:cubicBezTo>
                  <a:cubicBezTo>
                    <a:pt x="633" y="14"/>
                    <a:pt x="630" y="16"/>
                    <a:pt x="629" y="15"/>
                  </a:cubicBezTo>
                  <a:cubicBezTo>
                    <a:pt x="626" y="14"/>
                    <a:pt x="628" y="13"/>
                    <a:pt x="629" y="11"/>
                  </a:cubicBezTo>
                  <a:cubicBezTo>
                    <a:pt x="629" y="10"/>
                    <a:pt x="629" y="9"/>
                    <a:pt x="628" y="7"/>
                  </a:cubicBezTo>
                  <a:cubicBezTo>
                    <a:pt x="627" y="6"/>
                    <a:pt x="624" y="7"/>
                    <a:pt x="622" y="8"/>
                  </a:cubicBezTo>
                  <a:cubicBezTo>
                    <a:pt x="620" y="8"/>
                    <a:pt x="618" y="11"/>
                    <a:pt x="616" y="11"/>
                  </a:cubicBezTo>
                  <a:cubicBezTo>
                    <a:pt x="616" y="4"/>
                    <a:pt x="607" y="3"/>
                    <a:pt x="606" y="10"/>
                  </a:cubicBezTo>
                  <a:cubicBezTo>
                    <a:pt x="605" y="13"/>
                    <a:pt x="610" y="13"/>
                    <a:pt x="610" y="16"/>
                  </a:cubicBezTo>
                  <a:cubicBezTo>
                    <a:pt x="607" y="16"/>
                    <a:pt x="606" y="9"/>
                    <a:pt x="602" y="11"/>
                  </a:cubicBezTo>
                  <a:cubicBezTo>
                    <a:pt x="598" y="13"/>
                    <a:pt x="602" y="15"/>
                    <a:pt x="602" y="17"/>
                  </a:cubicBezTo>
                  <a:cubicBezTo>
                    <a:pt x="599" y="17"/>
                    <a:pt x="599" y="15"/>
                    <a:pt x="597" y="17"/>
                  </a:cubicBezTo>
                  <a:cubicBezTo>
                    <a:pt x="597" y="17"/>
                    <a:pt x="597" y="22"/>
                    <a:pt x="597" y="22"/>
                  </a:cubicBezTo>
                  <a:cubicBezTo>
                    <a:pt x="597" y="24"/>
                    <a:pt x="602" y="24"/>
                    <a:pt x="603" y="24"/>
                  </a:cubicBezTo>
                  <a:cubicBezTo>
                    <a:pt x="609" y="26"/>
                    <a:pt x="604" y="27"/>
                    <a:pt x="602" y="29"/>
                  </a:cubicBezTo>
                  <a:cubicBezTo>
                    <a:pt x="600" y="32"/>
                    <a:pt x="602" y="34"/>
                    <a:pt x="598" y="35"/>
                  </a:cubicBezTo>
                  <a:cubicBezTo>
                    <a:pt x="598" y="36"/>
                    <a:pt x="597" y="38"/>
                    <a:pt x="596" y="39"/>
                  </a:cubicBezTo>
                  <a:cubicBezTo>
                    <a:pt x="596" y="41"/>
                    <a:pt x="597" y="44"/>
                    <a:pt x="596" y="46"/>
                  </a:cubicBezTo>
                  <a:cubicBezTo>
                    <a:pt x="596" y="47"/>
                    <a:pt x="595" y="48"/>
                    <a:pt x="594" y="49"/>
                  </a:cubicBezTo>
                  <a:cubicBezTo>
                    <a:pt x="593" y="50"/>
                    <a:pt x="592" y="53"/>
                    <a:pt x="595" y="52"/>
                  </a:cubicBezTo>
                  <a:cubicBezTo>
                    <a:pt x="594" y="54"/>
                    <a:pt x="592" y="54"/>
                    <a:pt x="591" y="56"/>
                  </a:cubicBezTo>
                  <a:cubicBezTo>
                    <a:pt x="591" y="55"/>
                    <a:pt x="589" y="54"/>
                    <a:pt x="588" y="55"/>
                  </a:cubicBezTo>
                  <a:cubicBezTo>
                    <a:pt x="587" y="55"/>
                    <a:pt x="588" y="56"/>
                    <a:pt x="588" y="57"/>
                  </a:cubicBezTo>
                  <a:cubicBezTo>
                    <a:pt x="587" y="59"/>
                    <a:pt x="587" y="64"/>
                    <a:pt x="584" y="61"/>
                  </a:cubicBezTo>
                  <a:cubicBezTo>
                    <a:pt x="583" y="59"/>
                    <a:pt x="584" y="55"/>
                    <a:pt x="585" y="53"/>
                  </a:cubicBezTo>
                  <a:cubicBezTo>
                    <a:pt x="585" y="51"/>
                    <a:pt x="584" y="48"/>
                    <a:pt x="584" y="46"/>
                  </a:cubicBezTo>
                  <a:cubicBezTo>
                    <a:pt x="585" y="41"/>
                    <a:pt x="588" y="36"/>
                    <a:pt x="588" y="31"/>
                  </a:cubicBezTo>
                  <a:cubicBezTo>
                    <a:pt x="589" y="29"/>
                    <a:pt x="588" y="27"/>
                    <a:pt x="587" y="25"/>
                  </a:cubicBezTo>
                  <a:cubicBezTo>
                    <a:pt x="587" y="23"/>
                    <a:pt x="587" y="20"/>
                    <a:pt x="587" y="18"/>
                  </a:cubicBezTo>
                  <a:cubicBezTo>
                    <a:pt x="585" y="17"/>
                    <a:pt x="581" y="21"/>
                    <a:pt x="580" y="21"/>
                  </a:cubicBezTo>
                  <a:cubicBezTo>
                    <a:pt x="578" y="23"/>
                    <a:pt x="578" y="26"/>
                    <a:pt x="576" y="29"/>
                  </a:cubicBezTo>
                  <a:cubicBezTo>
                    <a:pt x="575" y="31"/>
                    <a:pt x="572" y="32"/>
                    <a:pt x="571" y="34"/>
                  </a:cubicBezTo>
                  <a:cubicBezTo>
                    <a:pt x="570" y="35"/>
                    <a:pt x="570" y="37"/>
                    <a:pt x="570" y="38"/>
                  </a:cubicBezTo>
                  <a:cubicBezTo>
                    <a:pt x="569" y="39"/>
                    <a:pt x="568" y="40"/>
                    <a:pt x="567" y="41"/>
                  </a:cubicBezTo>
                  <a:cubicBezTo>
                    <a:pt x="566" y="44"/>
                    <a:pt x="566" y="45"/>
                    <a:pt x="565" y="48"/>
                  </a:cubicBezTo>
                  <a:cubicBezTo>
                    <a:pt x="564" y="50"/>
                    <a:pt x="562" y="52"/>
                    <a:pt x="561" y="55"/>
                  </a:cubicBezTo>
                  <a:cubicBezTo>
                    <a:pt x="558" y="60"/>
                    <a:pt x="555" y="64"/>
                    <a:pt x="551" y="68"/>
                  </a:cubicBezTo>
                  <a:cubicBezTo>
                    <a:pt x="551" y="68"/>
                    <a:pt x="553" y="72"/>
                    <a:pt x="553" y="73"/>
                  </a:cubicBezTo>
                  <a:cubicBezTo>
                    <a:pt x="552" y="73"/>
                    <a:pt x="550" y="73"/>
                    <a:pt x="549" y="73"/>
                  </a:cubicBezTo>
                  <a:cubicBezTo>
                    <a:pt x="548" y="74"/>
                    <a:pt x="548" y="74"/>
                    <a:pt x="548" y="75"/>
                  </a:cubicBezTo>
                  <a:cubicBezTo>
                    <a:pt x="549" y="75"/>
                    <a:pt x="551" y="75"/>
                    <a:pt x="552" y="76"/>
                  </a:cubicBezTo>
                  <a:cubicBezTo>
                    <a:pt x="550" y="79"/>
                    <a:pt x="547" y="84"/>
                    <a:pt x="546" y="88"/>
                  </a:cubicBezTo>
                  <a:cubicBezTo>
                    <a:pt x="546" y="84"/>
                    <a:pt x="544" y="87"/>
                    <a:pt x="542" y="87"/>
                  </a:cubicBezTo>
                  <a:cubicBezTo>
                    <a:pt x="540" y="87"/>
                    <a:pt x="540" y="84"/>
                    <a:pt x="540" y="83"/>
                  </a:cubicBezTo>
                  <a:cubicBezTo>
                    <a:pt x="540" y="80"/>
                    <a:pt x="539" y="79"/>
                    <a:pt x="540" y="77"/>
                  </a:cubicBezTo>
                  <a:cubicBezTo>
                    <a:pt x="540" y="76"/>
                    <a:pt x="541" y="75"/>
                    <a:pt x="542" y="74"/>
                  </a:cubicBezTo>
                  <a:cubicBezTo>
                    <a:pt x="542" y="71"/>
                    <a:pt x="542" y="70"/>
                    <a:pt x="543" y="68"/>
                  </a:cubicBezTo>
                  <a:cubicBezTo>
                    <a:pt x="545" y="68"/>
                    <a:pt x="546" y="62"/>
                    <a:pt x="546" y="60"/>
                  </a:cubicBezTo>
                  <a:cubicBezTo>
                    <a:pt x="547" y="56"/>
                    <a:pt x="547" y="53"/>
                    <a:pt x="549" y="49"/>
                  </a:cubicBezTo>
                  <a:cubicBezTo>
                    <a:pt x="550" y="45"/>
                    <a:pt x="553" y="42"/>
                    <a:pt x="556" y="39"/>
                  </a:cubicBezTo>
                  <a:cubicBezTo>
                    <a:pt x="557" y="37"/>
                    <a:pt x="559" y="36"/>
                    <a:pt x="560" y="35"/>
                  </a:cubicBezTo>
                  <a:cubicBezTo>
                    <a:pt x="561" y="33"/>
                    <a:pt x="562" y="32"/>
                    <a:pt x="563" y="30"/>
                  </a:cubicBezTo>
                  <a:cubicBezTo>
                    <a:pt x="564" y="28"/>
                    <a:pt x="566" y="27"/>
                    <a:pt x="566" y="25"/>
                  </a:cubicBezTo>
                  <a:cubicBezTo>
                    <a:pt x="564" y="24"/>
                    <a:pt x="561" y="24"/>
                    <a:pt x="560" y="23"/>
                  </a:cubicBezTo>
                  <a:cubicBezTo>
                    <a:pt x="556" y="21"/>
                    <a:pt x="557" y="20"/>
                    <a:pt x="560" y="20"/>
                  </a:cubicBezTo>
                  <a:cubicBezTo>
                    <a:pt x="561" y="20"/>
                    <a:pt x="561" y="19"/>
                    <a:pt x="561" y="19"/>
                  </a:cubicBezTo>
                  <a:cubicBezTo>
                    <a:pt x="565" y="19"/>
                    <a:pt x="569" y="17"/>
                    <a:pt x="572" y="14"/>
                  </a:cubicBezTo>
                  <a:cubicBezTo>
                    <a:pt x="574" y="13"/>
                    <a:pt x="577" y="11"/>
                    <a:pt x="573" y="11"/>
                  </a:cubicBezTo>
                  <a:cubicBezTo>
                    <a:pt x="571" y="10"/>
                    <a:pt x="569" y="13"/>
                    <a:pt x="567" y="13"/>
                  </a:cubicBezTo>
                  <a:cubicBezTo>
                    <a:pt x="567" y="12"/>
                    <a:pt x="565" y="11"/>
                    <a:pt x="565" y="9"/>
                  </a:cubicBezTo>
                  <a:cubicBezTo>
                    <a:pt x="566" y="8"/>
                    <a:pt x="568" y="8"/>
                    <a:pt x="569" y="7"/>
                  </a:cubicBezTo>
                  <a:cubicBezTo>
                    <a:pt x="571" y="2"/>
                    <a:pt x="565" y="5"/>
                    <a:pt x="562" y="4"/>
                  </a:cubicBezTo>
                  <a:cubicBezTo>
                    <a:pt x="566" y="1"/>
                    <a:pt x="557" y="0"/>
                    <a:pt x="555" y="2"/>
                  </a:cubicBezTo>
                  <a:cubicBezTo>
                    <a:pt x="556" y="3"/>
                    <a:pt x="556" y="5"/>
                    <a:pt x="556" y="6"/>
                  </a:cubicBezTo>
                  <a:cubicBezTo>
                    <a:pt x="553" y="6"/>
                    <a:pt x="551" y="7"/>
                    <a:pt x="549" y="8"/>
                  </a:cubicBezTo>
                  <a:cubicBezTo>
                    <a:pt x="547" y="10"/>
                    <a:pt x="548" y="11"/>
                    <a:pt x="547" y="14"/>
                  </a:cubicBezTo>
                  <a:cubicBezTo>
                    <a:pt x="549" y="14"/>
                    <a:pt x="551" y="14"/>
                    <a:pt x="554" y="14"/>
                  </a:cubicBezTo>
                  <a:cubicBezTo>
                    <a:pt x="552" y="17"/>
                    <a:pt x="552" y="16"/>
                    <a:pt x="549" y="16"/>
                  </a:cubicBezTo>
                  <a:cubicBezTo>
                    <a:pt x="549" y="18"/>
                    <a:pt x="549" y="20"/>
                    <a:pt x="550" y="22"/>
                  </a:cubicBezTo>
                  <a:cubicBezTo>
                    <a:pt x="550" y="22"/>
                    <a:pt x="551" y="22"/>
                    <a:pt x="551" y="23"/>
                  </a:cubicBezTo>
                  <a:cubicBezTo>
                    <a:pt x="551" y="25"/>
                    <a:pt x="551" y="26"/>
                    <a:pt x="550" y="27"/>
                  </a:cubicBezTo>
                  <a:cubicBezTo>
                    <a:pt x="549" y="25"/>
                    <a:pt x="547" y="23"/>
                    <a:pt x="545" y="21"/>
                  </a:cubicBezTo>
                  <a:cubicBezTo>
                    <a:pt x="544" y="21"/>
                    <a:pt x="539" y="17"/>
                    <a:pt x="539" y="17"/>
                  </a:cubicBezTo>
                  <a:cubicBezTo>
                    <a:pt x="539" y="17"/>
                    <a:pt x="539" y="18"/>
                    <a:pt x="539" y="19"/>
                  </a:cubicBezTo>
                  <a:cubicBezTo>
                    <a:pt x="535" y="18"/>
                    <a:pt x="537" y="15"/>
                    <a:pt x="535" y="13"/>
                  </a:cubicBezTo>
                  <a:cubicBezTo>
                    <a:pt x="532" y="12"/>
                    <a:pt x="530" y="14"/>
                    <a:pt x="529" y="16"/>
                  </a:cubicBezTo>
                  <a:cubicBezTo>
                    <a:pt x="529" y="18"/>
                    <a:pt x="529" y="20"/>
                    <a:pt x="529" y="22"/>
                  </a:cubicBezTo>
                  <a:cubicBezTo>
                    <a:pt x="529" y="24"/>
                    <a:pt x="530" y="30"/>
                    <a:pt x="530" y="30"/>
                  </a:cubicBezTo>
                  <a:cubicBezTo>
                    <a:pt x="528" y="32"/>
                    <a:pt x="523" y="20"/>
                    <a:pt x="520" y="27"/>
                  </a:cubicBezTo>
                  <a:cubicBezTo>
                    <a:pt x="519" y="30"/>
                    <a:pt x="523" y="34"/>
                    <a:pt x="524" y="37"/>
                  </a:cubicBezTo>
                  <a:cubicBezTo>
                    <a:pt x="525" y="37"/>
                    <a:pt x="527" y="37"/>
                    <a:pt x="529" y="37"/>
                  </a:cubicBezTo>
                  <a:cubicBezTo>
                    <a:pt x="529" y="39"/>
                    <a:pt x="534" y="43"/>
                    <a:pt x="532" y="45"/>
                  </a:cubicBezTo>
                  <a:cubicBezTo>
                    <a:pt x="530" y="47"/>
                    <a:pt x="526" y="39"/>
                    <a:pt x="523" y="40"/>
                  </a:cubicBezTo>
                  <a:cubicBezTo>
                    <a:pt x="520" y="41"/>
                    <a:pt x="518" y="46"/>
                    <a:pt x="518" y="49"/>
                  </a:cubicBezTo>
                  <a:cubicBezTo>
                    <a:pt x="518" y="44"/>
                    <a:pt x="518" y="42"/>
                    <a:pt x="514" y="39"/>
                  </a:cubicBezTo>
                  <a:cubicBezTo>
                    <a:pt x="512" y="38"/>
                    <a:pt x="506" y="34"/>
                    <a:pt x="504" y="38"/>
                  </a:cubicBezTo>
                  <a:cubicBezTo>
                    <a:pt x="502" y="41"/>
                    <a:pt x="505" y="41"/>
                    <a:pt x="505" y="43"/>
                  </a:cubicBezTo>
                  <a:cubicBezTo>
                    <a:pt x="506" y="45"/>
                    <a:pt x="506" y="47"/>
                    <a:pt x="506" y="49"/>
                  </a:cubicBezTo>
                  <a:cubicBezTo>
                    <a:pt x="506" y="53"/>
                    <a:pt x="509" y="53"/>
                    <a:pt x="511" y="56"/>
                  </a:cubicBezTo>
                  <a:cubicBezTo>
                    <a:pt x="509" y="57"/>
                    <a:pt x="506" y="58"/>
                    <a:pt x="505" y="60"/>
                  </a:cubicBezTo>
                  <a:cubicBezTo>
                    <a:pt x="504" y="62"/>
                    <a:pt x="504" y="64"/>
                    <a:pt x="502" y="66"/>
                  </a:cubicBezTo>
                  <a:cubicBezTo>
                    <a:pt x="501" y="68"/>
                    <a:pt x="500" y="68"/>
                    <a:pt x="499" y="70"/>
                  </a:cubicBezTo>
                  <a:cubicBezTo>
                    <a:pt x="498" y="72"/>
                    <a:pt x="495" y="74"/>
                    <a:pt x="494" y="76"/>
                  </a:cubicBezTo>
                  <a:cubicBezTo>
                    <a:pt x="493" y="79"/>
                    <a:pt x="496" y="80"/>
                    <a:pt x="496" y="83"/>
                  </a:cubicBezTo>
                  <a:cubicBezTo>
                    <a:pt x="496" y="87"/>
                    <a:pt x="493" y="85"/>
                    <a:pt x="492" y="87"/>
                  </a:cubicBezTo>
                  <a:cubicBezTo>
                    <a:pt x="490" y="92"/>
                    <a:pt x="497" y="93"/>
                    <a:pt x="500" y="93"/>
                  </a:cubicBezTo>
                  <a:cubicBezTo>
                    <a:pt x="501" y="96"/>
                    <a:pt x="497" y="97"/>
                    <a:pt x="495" y="97"/>
                  </a:cubicBezTo>
                  <a:cubicBezTo>
                    <a:pt x="492" y="97"/>
                    <a:pt x="492" y="95"/>
                    <a:pt x="490" y="93"/>
                  </a:cubicBezTo>
                  <a:cubicBezTo>
                    <a:pt x="486" y="89"/>
                    <a:pt x="487" y="84"/>
                    <a:pt x="484" y="80"/>
                  </a:cubicBezTo>
                  <a:cubicBezTo>
                    <a:pt x="481" y="76"/>
                    <a:pt x="476" y="77"/>
                    <a:pt x="472" y="75"/>
                  </a:cubicBezTo>
                  <a:cubicBezTo>
                    <a:pt x="468" y="73"/>
                    <a:pt x="463" y="69"/>
                    <a:pt x="458" y="70"/>
                  </a:cubicBezTo>
                  <a:cubicBezTo>
                    <a:pt x="459" y="66"/>
                    <a:pt x="454" y="66"/>
                    <a:pt x="451" y="67"/>
                  </a:cubicBezTo>
                  <a:cubicBezTo>
                    <a:pt x="457" y="74"/>
                    <a:pt x="438" y="72"/>
                    <a:pt x="440" y="79"/>
                  </a:cubicBezTo>
                  <a:cubicBezTo>
                    <a:pt x="444" y="81"/>
                    <a:pt x="447" y="87"/>
                    <a:pt x="452" y="90"/>
                  </a:cubicBezTo>
                  <a:cubicBezTo>
                    <a:pt x="453" y="90"/>
                    <a:pt x="454" y="90"/>
                    <a:pt x="455" y="91"/>
                  </a:cubicBezTo>
                  <a:cubicBezTo>
                    <a:pt x="456" y="93"/>
                    <a:pt x="455" y="93"/>
                    <a:pt x="456" y="95"/>
                  </a:cubicBezTo>
                  <a:cubicBezTo>
                    <a:pt x="456" y="97"/>
                    <a:pt x="459" y="101"/>
                    <a:pt x="458" y="103"/>
                  </a:cubicBezTo>
                  <a:cubicBezTo>
                    <a:pt x="456" y="103"/>
                    <a:pt x="455" y="103"/>
                    <a:pt x="453" y="102"/>
                  </a:cubicBezTo>
                  <a:cubicBezTo>
                    <a:pt x="453" y="102"/>
                    <a:pt x="452" y="101"/>
                    <a:pt x="451" y="101"/>
                  </a:cubicBezTo>
                  <a:cubicBezTo>
                    <a:pt x="450" y="100"/>
                    <a:pt x="449" y="101"/>
                    <a:pt x="448" y="100"/>
                  </a:cubicBezTo>
                  <a:cubicBezTo>
                    <a:pt x="446" y="98"/>
                    <a:pt x="447" y="92"/>
                    <a:pt x="442" y="93"/>
                  </a:cubicBezTo>
                  <a:cubicBezTo>
                    <a:pt x="437" y="94"/>
                    <a:pt x="441" y="109"/>
                    <a:pt x="432" y="108"/>
                  </a:cubicBezTo>
                  <a:cubicBezTo>
                    <a:pt x="432" y="105"/>
                    <a:pt x="436" y="104"/>
                    <a:pt x="436" y="101"/>
                  </a:cubicBezTo>
                  <a:cubicBezTo>
                    <a:pt x="437" y="99"/>
                    <a:pt x="436" y="96"/>
                    <a:pt x="435" y="95"/>
                  </a:cubicBezTo>
                  <a:cubicBezTo>
                    <a:pt x="434" y="92"/>
                    <a:pt x="434" y="91"/>
                    <a:pt x="431" y="91"/>
                  </a:cubicBezTo>
                  <a:cubicBezTo>
                    <a:pt x="429" y="92"/>
                    <a:pt x="426" y="94"/>
                    <a:pt x="425" y="96"/>
                  </a:cubicBezTo>
                  <a:cubicBezTo>
                    <a:pt x="425" y="97"/>
                    <a:pt x="425" y="100"/>
                    <a:pt x="424" y="101"/>
                  </a:cubicBezTo>
                  <a:cubicBezTo>
                    <a:pt x="424" y="103"/>
                    <a:pt x="422" y="105"/>
                    <a:pt x="422" y="108"/>
                  </a:cubicBezTo>
                  <a:cubicBezTo>
                    <a:pt x="421" y="113"/>
                    <a:pt x="423" y="118"/>
                    <a:pt x="420" y="123"/>
                  </a:cubicBezTo>
                  <a:cubicBezTo>
                    <a:pt x="421" y="120"/>
                    <a:pt x="418" y="121"/>
                    <a:pt x="416" y="118"/>
                  </a:cubicBezTo>
                  <a:cubicBezTo>
                    <a:pt x="414" y="116"/>
                    <a:pt x="415" y="115"/>
                    <a:pt x="416" y="112"/>
                  </a:cubicBezTo>
                  <a:cubicBezTo>
                    <a:pt x="417" y="108"/>
                    <a:pt x="418" y="102"/>
                    <a:pt x="416" y="97"/>
                  </a:cubicBezTo>
                  <a:cubicBezTo>
                    <a:pt x="410" y="97"/>
                    <a:pt x="411" y="103"/>
                    <a:pt x="408" y="107"/>
                  </a:cubicBezTo>
                  <a:cubicBezTo>
                    <a:pt x="405" y="110"/>
                    <a:pt x="403" y="113"/>
                    <a:pt x="401" y="117"/>
                  </a:cubicBezTo>
                  <a:cubicBezTo>
                    <a:pt x="400" y="115"/>
                    <a:pt x="401" y="112"/>
                    <a:pt x="400" y="110"/>
                  </a:cubicBezTo>
                  <a:cubicBezTo>
                    <a:pt x="397" y="109"/>
                    <a:pt x="395" y="112"/>
                    <a:pt x="392" y="113"/>
                  </a:cubicBezTo>
                  <a:cubicBezTo>
                    <a:pt x="390" y="114"/>
                    <a:pt x="388" y="113"/>
                    <a:pt x="386" y="113"/>
                  </a:cubicBezTo>
                  <a:cubicBezTo>
                    <a:pt x="384" y="114"/>
                    <a:pt x="383" y="115"/>
                    <a:pt x="381" y="115"/>
                  </a:cubicBezTo>
                  <a:cubicBezTo>
                    <a:pt x="383" y="112"/>
                    <a:pt x="385" y="112"/>
                    <a:pt x="388" y="111"/>
                  </a:cubicBezTo>
                  <a:cubicBezTo>
                    <a:pt x="391" y="110"/>
                    <a:pt x="393" y="108"/>
                    <a:pt x="395" y="107"/>
                  </a:cubicBezTo>
                  <a:cubicBezTo>
                    <a:pt x="400" y="105"/>
                    <a:pt x="400" y="107"/>
                    <a:pt x="402" y="102"/>
                  </a:cubicBezTo>
                  <a:cubicBezTo>
                    <a:pt x="403" y="100"/>
                    <a:pt x="404" y="97"/>
                    <a:pt x="407" y="95"/>
                  </a:cubicBezTo>
                  <a:cubicBezTo>
                    <a:pt x="403" y="93"/>
                    <a:pt x="394" y="99"/>
                    <a:pt x="394" y="91"/>
                  </a:cubicBezTo>
                  <a:cubicBezTo>
                    <a:pt x="391" y="92"/>
                    <a:pt x="388" y="88"/>
                    <a:pt x="384" y="87"/>
                  </a:cubicBezTo>
                  <a:cubicBezTo>
                    <a:pt x="390" y="86"/>
                    <a:pt x="387" y="78"/>
                    <a:pt x="387" y="73"/>
                  </a:cubicBezTo>
                  <a:cubicBezTo>
                    <a:pt x="381" y="74"/>
                    <a:pt x="380" y="80"/>
                    <a:pt x="376" y="83"/>
                  </a:cubicBezTo>
                  <a:cubicBezTo>
                    <a:pt x="373" y="87"/>
                    <a:pt x="371" y="90"/>
                    <a:pt x="372" y="95"/>
                  </a:cubicBezTo>
                  <a:cubicBezTo>
                    <a:pt x="373" y="95"/>
                    <a:pt x="374" y="96"/>
                    <a:pt x="376" y="96"/>
                  </a:cubicBezTo>
                  <a:cubicBezTo>
                    <a:pt x="375" y="96"/>
                    <a:pt x="374" y="97"/>
                    <a:pt x="374" y="98"/>
                  </a:cubicBezTo>
                  <a:cubicBezTo>
                    <a:pt x="374" y="99"/>
                    <a:pt x="374" y="100"/>
                    <a:pt x="373" y="101"/>
                  </a:cubicBezTo>
                  <a:cubicBezTo>
                    <a:pt x="374" y="102"/>
                    <a:pt x="374" y="103"/>
                    <a:pt x="375" y="103"/>
                  </a:cubicBezTo>
                  <a:cubicBezTo>
                    <a:pt x="374" y="105"/>
                    <a:pt x="365" y="105"/>
                    <a:pt x="365" y="109"/>
                  </a:cubicBezTo>
                  <a:cubicBezTo>
                    <a:pt x="366" y="108"/>
                    <a:pt x="368" y="109"/>
                    <a:pt x="369" y="108"/>
                  </a:cubicBezTo>
                  <a:cubicBezTo>
                    <a:pt x="370" y="112"/>
                    <a:pt x="366" y="111"/>
                    <a:pt x="364" y="112"/>
                  </a:cubicBezTo>
                  <a:cubicBezTo>
                    <a:pt x="358" y="114"/>
                    <a:pt x="351" y="122"/>
                    <a:pt x="355" y="128"/>
                  </a:cubicBezTo>
                  <a:cubicBezTo>
                    <a:pt x="358" y="132"/>
                    <a:pt x="362" y="131"/>
                    <a:pt x="366" y="131"/>
                  </a:cubicBezTo>
                  <a:cubicBezTo>
                    <a:pt x="366" y="138"/>
                    <a:pt x="370" y="142"/>
                    <a:pt x="373" y="148"/>
                  </a:cubicBezTo>
                  <a:cubicBezTo>
                    <a:pt x="366" y="148"/>
                    <a:pt x="366" y="141"/>
                    <a:pt x="363" y="138"/>
                  </a:cubicBezTo>
                  <a:cubicBezTo>
                    <a:pt x="361" y="135"/>
                    <a:pt x="359" y="136"/>
                    <a:pt x="357" y="135"/>
                  </a:cubicBezTo>
                  <a:cubicBezTo>
                    <a:pt x="354" y="133"/>
                    <a:pt x="353" y="130"/>
                    <a:pt x="350" y="128"/>
                  </a:cubicBezTo>
                  <a:cubicBezTo>
                    <a:pt x="348" y="127"/>
                    <a:pt x="344" y="128"/>
                    <a:pt x="341" y="129"/>
                  </a:cubicBezTo>
                  <a:cubicBezTo>
                    <a:pt x="340" y="129"/>
                    <a:pt x="339" y="127"/>
                    <a:pt x="336" y="129"/>
                  </a:cubicBezTo>
                  <a:cubicBezTo>
                    <a:pt x="335" y="130"/>
                    <a:pt x="336" y="133"/>
                    <a:pt x="335" y="134"/>
                  </a:cubicBezTo>
                  <a:cubicBezTo>
                    <a:pt x="332" y="137"/>
                    <a:pt x="328" y="137"/>
                    <a:pt x="326" y="141"/>
                  </a:cubicBezTo>
                  <a:cubicBezTo>
                    <a:pt x="328" y="144"/>
                    <a:pt x="327" y="147"/>
                    <a:pt x="324" y="149"/>
                  </a:cubicBezTo>
                  <a:cubicBezTo>
                    <a:pt x="325" y="151"/>
                    <a:pt x="327" y="153"/>
                    <a:pt x="327" y="155"/>
                  </a:cubicBezTo>
                  <a:cubicBezTo>
                    <a:pt x="327" y="159"/>
                    <a:pt x="325" y="157"/>
                    <a:pt x="324" y="159"/>
                  </a:cubicBezTo>
                  <a:cubicBezTo>
                    <a:pt x="323" y="162"/>
                    <a:pt x="319" y="167"/>
                    <a:pt x="327" y="165"/>
                  </a:cubicBezTo>
                  <a:cubicBezTo>
                    <a:pt x="326" y="175"/>
                    <a:pt x="335" y="169"/>
                    <a:pt x="337" y="165"/>
                  </a:cubicBezTo>
                  <a:cubicBezTo>
                    <a:pt x="340" y="161"/>
                    <a:pt x="346" y="156"/>
                    <a:pt x="351" y="158"/>
                  </a:cubicBezTo>
                  <a:cubicBezTo>
                    <a:pt x="350" y="164"/>
                    <a:pt x="333" y="163"/>
                    <a:pt x="337" y="171"/>
                  </a:cubicBezTo>
                  <a:cubicBezTo>
                    <a:pt x="340" y="170"/>
                    <a:pt x="341" y="172"/>
                    <a:pt x="341" y="175"/>
                  </a:cubicBezTo>
                  <a:cubicBezTo>
                    <a:pt x="338" y="175"/>
                    <a:pt x="329" y="177"/>
                    <a:pt x="328" y="178"/>
                  </a:cubicBezTo>
                  <a:cubicBezTo>
                    <a:pt x="324" y="182"/>
                    <a:pt x="328" y="188"/>
                    <a:pt x="321" y="189"/>
                  </a:cubicBezTo>
                  <a:cubicBezTo>
                    <a:pt x="322" y="190"/>
                    <a:pt x="323" y="192"/>
                    <a:pt x="325" y="193"/>
                  </a:cubicBezTo>
                  <a:cubicBezTo>
                    <a:pt x="321" y="197"/>
                    <a:pt x="319" y="196"/>
                    <a:pt x="318" y="192"/>
                  </a:cubicBezTo>
                  <a:cubicBezTo>
                    <a:pt x="318" y="191"/>
                    <a:pt x="318" y="185"/>
                    <a:pt x="318" y="184"/>
                  </a:cubicBezTo>
                  <a:cubicBezTo>
                    <a:pt x="319" y="182"/>
                    <a:pt x="322" y="179"/>
                    <a:pt x="322" y="178"/>
                  </a:cubicBezTo>
                  <a:cubicBezTo>
                    <a:pt x="322" y="175"/>
                    <a:pt x="318" y="168"/>
                    <a:pt x="315" y="168"/>
                  </a:cubicBezTo>
                  <a:cubicBezTo>
                    <a:pt x="308" y="168"/>
                    <a:pt x="311" y="176"/>
                    <a:pt x="305" y="175"/>
                  </a:cubicBezTo>
                  <a:cubicBezTo>
                    <a:pt x="305" y="179"/>
                    <a:pt x="305" y="185"/>
                    <a:pt x="300" y="186"/>
                  </a:cubicBezTo>
                  <a:cubicBezTo>
                    <a:pt x="300" y="181"/>
                    <a:pt x="299" y="171"/>
                    <a:pt x="293" y="173"/>
                  </a:cubicBezTo>
                  <a:cubicBezTo>
                    <a:pt x="300" y="169"/>
                    <a:pt x="310" y="154"/>
                    <a:pt x="303" y="147"/>
                  </a:cubicBezTo>
                  <a:cubicBezTo>
                    <a:pt x="297" y="149"/>
                    <a:pt x="298" y="153"/>
                    <a:pt x="296" y="157"/>
                  </a:cubicBezTo>
                  <a:cubicBezTo>
                    <a:pt x="294" y="161"/>
                    <a:pt x="289" y="163"/>
                    <a:pt x="287" y="168"/>
                  </a:cubicBezTo>
                  <a:cubicBezTo>
                    <a:pt x="287" y="168"/>
                    <a:pt x="286" y="180"/>
                    <a:pt x="288" y="178"/>
                  </a:cubicBezTo>
                  <a:cubicBezTo>
                    <a:pt x="288" y="178"/>
                    <a:pt x="289" y="177"/>
                    <a:pt x="289" y="177"/>
                  </a:cubicBezTo>
                  <a:cubicBezTo>
                    <a:pt x="290" y="179"/>
                    <a:pt x="288" y="192"/>
                    <a:pt x="286" y="192"/>
                  </a:cubicBezTo>
                  <a:cubicBezTo>
                    <a:pt x="282" y="192"/>
                    <a:pt x="283" y="181"/>
                    <a:pt x="282" y="179"/>
                  </a:cubicBezTo>
                  <a:cubicBezTo>
                    <a:pt x="281" y="173"/>
                    <a:pt x="279" y="167"/>
                    <a:pt x="273" y="173"/>
                  </a:cubicBezTo>
                  <a:cubicBezTo>
                    <a:pt x="271" y="174"/>
                    <a:pt x="271" y="178"/>
                    <a:pt x="269" y="180"/>
                  </a:cubicBezTo>
                  <a:cubicBezTo>
                    <a:pt x="264" y="186"/>
                    <a:pt x="255" y="191"/>
                    <a:pt x="257" y="202"/>
                  </a:cubicBezTo>
                  <a:cubicBezTo>
                    <a:pt x="261" y="202"/>
                    <a:pt x="263" y="196"/>
                    <a:pt x="269" y="196"/>
                  </a:cubicBezTo>
                  <a:cubicBezTo>
                    <a:pt x="267" y="199"/>
                    <a:pt x="268" y="198"/>
                    <a:pt x="269" y="201"/>
                  </a:cubicBezTo>
                  <a:cubicBezTo>
                    <a:pt x="265" y="203"/>
                    <a:pt x="261" y="203"/>
                    <a:pt x="266" y="207"/>
                  </a:cubicBezTo>
                  <a:cubicBezTo>
                    <a:pt x="270" y="210"/>
                    <a:pt x="271" y="209"/>
                    <a:pt x="273" y="206"/>
                  </a:cubicBezTo>
                  <a:cubicBezTo>
                    <a:pt x="277" y="202"/>
                    <a:pt x="278" y="194"/>
                    <a:pt x="287" y="196"/>
                  </a:cubicBezTo>
                  <a:cubicBezTo>
                    <a:pt x="286" y="199"/>
                    <a:pt x="283" y="205"/>
                    <a:pt x="282" y="207"/>
                  </a:cubicBezTo>
                  <a:cubicBezTo>
                    <a:pt x="278" y="210"/>
                    <a:pt x="272" y="209"/>
                    <a:pt x="268" y="211"/>
                  </a:cubicBezTo>
                  <a:cubicBezTo>
                    <a:pt x="263" y="212"/>
                    <a:pt x="261" y="217"/>
                    <a:pt x="256" y="218"/>
                  </a:cubicBezTo>
                  <a:cubicBezTo>
                    <a:pt x="252" y="219"/>
                    <a:pt x="247" y="218"/>
                    <a:pt x="243" y="219"/>
                  </a:cubicBezTo>
                  <a:cubicBezTo>
                    <a:pt x="237" y="222"/>
                    <a:pt x="237" y="227"/>
                    <a:pt x="233" y="231"/>
                  </a:cubicBezTo>
                  <a:cubicBezTo>
                    <a:pt x="230" y="233"/>
                    <a:pt x="231" y="232"/>
                    <a:pt x="228" y="234"/>
                  </a:cubicBezTo>
                  <a:cubicBezTo>
                    <a:pt x="226" y="235"/>
                    <a:pt x="225" y="235"/>
                    <a:pt x="224" y="237"/>
                  </a:cubicBezTo>
                  <a:cubicBezTo>
                    <a:pt x="220" y="240"/>
                    <a:pt x="210" y="258"/>
                    <a:pt x="216" y="260"/>
                  </a:cubicBezTo>
                  <a:cubicBezTo>
                    <a:pt x="219" y="254"/>
                    <a:pt x="223" y="245"/>
                    <a:pt x="230" y="242"/>
                  </a:cubicBezTo>
                  <a:cubicBezTo>
                    <a:pt x="233" y="241"/>
                    <a:pt x="237" y="241"/>
                    <a:pt x="241" y="239"/>
                  </a:cubicBezTo>
                  <a:cubicBezTo>
                    <a:pt x="244" y="237"/>
                    <a:pt x="246" y="235"/>
                    <a:pt x="248" y="231"/>
                  </a:cubicBezTo>
                  <a:cubicBezTo>
                    <a:pt x="252" y="234"/>
                    <a:pt x="255" y="230"/>
                    <a:pt x="260" y="229"/>
                  </a:cubicBezTo>
                  <a:cubicBezTo>
                    <a:pt x="264" y="228"/>
                    <a:pt x="265" y="230"/>
                    <a:pt x="270" y="229"/>
                  </a:cubicBezTo>
                  <a:cubicBezTo>
                    <a:pt x="273" y="229"/>
                    <a:pt x="276" y="223"/>
                    <a:pt x="279" y="222"/>
                  </a:cubicBezTo>
                  <a:cubicBezTo>
                    <a:pt x="283" y="220"/>
                    <a:pt x="287" y="223"/>
                    <a:pt x="292" y="221"/>
                  </a:cubicBezTo>
                  <a:cubicBezTo>
                    <a:pt x="294" y="220"/>
                    <a:pt x="295" y="218"/>
                    <a:pt x="298" y="217"/>
                  </a:cubicBezTo>
                  <a:cubicBezTo>
                    <a:pt x="300" y="216"/>
                    <a:pt x="302" y="217"/>
                    <a:pt x="303" y="216"/>
                  </a:cubicBezTo>
                  <a:cubicBezTo>
                    <a:pt x="308" y="215"/>
                    <a:pt x="312" y="211"/>
                    <a:pt x="316" y="210"/>
                  </a:cubicBezTo>
                  <a:cubicBezTo>
                    <a:pt x="322" y="210"/>
                    <a:pt x="327" y="213"/>
                    <a:pt x="332" y="211"/>
                  </a:cubicBezTo>
                  <a:cubicBezTo>
                    <a:pt x="336" y="210"/>
                    <a:pt x="337" y="206"/>
                    <a:pt x="342" y="207"/>
                  </a:cubicBezTo>
                  <a:cubicBezTo>
                    <a:pt x="341" y="212"/>
                    <a:pt x="336" y="217"/>
                    <a:pt x="330" y="218"/>
                  </a:cubicBezTo>
                  <a:cubicBezTo>
                    <a:pt x="326" y="218"/>
                    <a:pt x="324" y="214"/>
                    <a:pt x="321" y="214"/>
                  </a:cubicBezTo>
                  <a:cubicBezTo>
                    <a:pt x="318" y="213"/>
                    <a:pt x="315" y="215"/>
                    <a:pt x="312" y="215"/>
                  </a:cubicBezTo>
                  <a:cubicBezTo>
                    <a:pt x="309" y="216"/>
                    <a:pt x="300" y="219"/>
                    <a:pt x="303" y="225"/>
                  </a:cubicBezTo>
                  <a:cubicBezTo>
                    <a:pt x="304" y="228"/>
                    <a:pt x="310" y="227"/>
                    <a:pt x="311" y="230"/>
                  </a:cubicBezTo>
                  <a:cubicBezTo>
                    <a:pt x="312" y="234"/>
                    <a:pt x="308" y="238"/>
                    <a:pt x="306" y="239"/>
                  </a:cubicBezTo>
                  <a:cubicBezTo>
                    <a:pt x="304" y="237"/>
                    <a:pt x="301" y="230"/>
                    <a:pt x="301" y="227"/>
                  </a:cubicBezTo>
                  <a:cubicBezTo>
                    <a:pt x="297" y="228"/>
                    <a:pt x="289" y="232"/>
                    <a:pt x="285" y="235"/>
                  </a:cubicBezTo>
                  <a:cubicBezTo>
                    <a:pt x="280" y="239"/>
                    <a:pt x="273" y="245"/>
                    <a:pt x="269" y="251"/>
                  </a:cubicBezTo>
                  <a:cubicBezTo>
                    <a:pt x="268" y="252"/>
                    <a:pt x="266" y="264"/>
                    <a:pt x="271" y="260"/>
                  </a:cubicBezTo>
                  <a:cubicBezTo>
                    <a:pt x="269" y="262"/>
                    <a:pt x="268" y="265"/>
                    <a:pt x="270" y="268"/>
                  </a:cubicBezTo>
                  <a:cubicBezTo>
                    <a:pt x="275" y="262"/>
                    <a:pt x="280" y="258"/>
                    <a:pt x="288" y="260"/>
                  </a:cubicBezTo>
                  <a:cubicBezTo>
                    <a:pt x="287" y="264"/>
                    <a:pt x="280" y="263"/>
                    <a:pt x="279" y="268"/>
                  </a:cubicBezTo>
                  <a:cubicBezTo>
                    <a:pt x="280" y="268"/>
                    <a:pt x="280" y="268"/>
                    <a:pt x="281" y="268"/>
                  </a:cubicBezTo>
                  <a:cubicBezTo>
                    <a:pt x="276" y="272"/>
                    <a:pt x="271" y="274"/>
                    <a:pt x="268" y="278"/>
                  </a:cubicBezTo>
                  <a:cubicBezTo>
                    <a:pt x="265" y="281"/>
                    <a:pt x="262" y="284"/>
                    <a:pt x="261" y="288"/>
                  </a:cubicBezTo>
                  <a:cubicBezTo>
                    <a:pt x="260" y="290"/>
                    <a:pt x="262" y="293"/>
                    <a:pt x="261" y="295"/>
                  </a:cubicBezTo>
                  <a:cubicBezTo>
                    <a:pt x="259" y="300"/>
                    <a:pt x="249" y="302"/>
                    <a:pt x="246" y="305"/>
                  </a:cubicBezTo>
                  <a:cubicBezTo>
                    <a:pt x="244" y="307"/>
                    <a:pt x="239" y="311"/>
                    <a:pt x="238" y="313"/>
                  </a:cubicBezTo>
                  <a:cubicBezTo>
                    <a:pt x="236" y="316"/>
                    <a:pt x="237" y="319"/>
                    <a:pt x="236" y="323"/>
                  </a:cubicBezTo>
                  <a:cubicBezTo>
                    <a:pt x="231" y="322"/>
                    <a:pt x="224" y="329"/>
                    <a:pt x="221" y="332"/>
                  </a:cubicBezTo>
                  <a:cubicBezTo>
                    <a:pt x="216" y="337"/>
                    <a:pt x="217" y="341"/>
                    <a:pt x="215" y="346"/>
                  </a:cubicBezTo>
                  <a:cubicBezTo>
                    <a:pt x="221" y="346"/>
                    <a:pt x="220" y="348"/>
                    <a:pt x="222" y="353"/>
                  </a:cubicBezTo>
                  <a:cubicBezTo>
                    <a:pt x="223" y="358"/>
                    <a:pt x="225" y="360"/>
                    <a:pt x="222" y="364"/>
                  </a:cubicBezTo>
                  <a:cubicBezTo>
                    <a:pt x="219" y="367"/>
                    <a:pt x="213" y="369"/>
                    <a:pt x="210" y="366"/>
                  </a:cubicBezTo>
                  <a:cubicBezTo>
                    <a:pt x="206" y="368"/>
                    <a:pt x="203" y="370"/>
                    <a:pt x="202" y="375"/>
                  </a:cubicBezTo>
                  <a:cubicBezTo>
                    <a:pt x="199" y="381"/>
                    <a:pt x="200" y="384"/>
                    <a:pt x="193" y="388"/>
                  </a:cubicBezTo>
                  <a:cubicBezTo>
                    <a:pt x="197" y="388"/>
                    <a:pt x="200" y="386"/>
                    <a:pt x="204" y="388"/>
                  </a:cubicBezTo>
                  <a:cubicBezTo>
                    <a:pt x="204" y="390"/>
                    <a:pt x="205" y="395"/>
                    <a:pt x="205" y="397"/>
                  </a:cubicBezTo>
                  <a:cubicBezTo>
                    <a:pt x="204" y="398"/>
                    <a:pt x="201" y="399"/>
                    <a:pt x="201" y="400"/>
                  </a:cubicBezTo>
                  <a:cubicBezTo>
                    <a:pt x="200" y="403"/>
                    <a:pt x="202" y="405"/>
                    <a:pt x="201" y="407"/>
                  </a:cubicBezTo>
                  <a:cubicBezTo>
                    <a:pt x="200" y="410"/>
                    <a:pt x="198" y="411"/>
                    <a:pt x="196" y="414"/>
                  </a:cubicBezTo>
                  <a:cubicBezTo>
                    <a:pt x="193" y="419"/>
                    <a:pt x="195" y="417"/>
                    <a:pt x="195" y="423"/>
                  </a:cubicBezTo>
                  <a:cubicBezTo>
                    <a:pt x="195" y="426"/>
                    <a:pt x="194" y="432"/>
                    <a:pt x="191" y="434"/>
                  </a:cubicBezTo>
                  <a:cubicBezTo>
                    <a:pt x="189" y="436"/>
                    <a:pt x="184" y="435"/>
                    <a:pt x="183" y="438"/>
                  </a:cubicBezTo>
                  <a:cubicBezTo>
                    <a:pt x="181" y="441"/>
                    <a:pt x="187" y="443"/>
                    <a:pt x="183" y="447"/>
                  </a:cubicBezTo>
                  <a:cubicBezTo>
                    <a:pt x="180" y="449"/>
                    <a:pt x="173" y="449"/>
                    <a:pt x="174" y="444"/>
                  </a:cubicBezTo>
                  <a:cubicBezTo>
                    <a:pt x="170" y="445"/>
                    <a:pt x="166" y="445"/>
                    <a:pt x="163" y="445"/>
                  </a:cubicBezTo>
                  <a:cubicBezTo>
                    <a:pt x="166" y="453"/>
                    <a:pt x="155" y="450"/>
                    <a:pt x="156" y="456"/>
                  </a:cubicBezTo>
                  <a:cubicBezTo>
                    <a:pt x="160" y="456"/>
                    <a:pt x="165" y="455"/>
                    <a:pt x="169" y="456"/>
                  </a:cubicBezTo>
                  <a:cubicBezTo>
                    <a:pt x="171" y="456"/>
                    <a:pt x="172" y="458"/>
                    <a:pt x="175" y="458"/>
                  </a:cubicBezTo>
                  <a:cubicBezTo>
                    <a:pt x="177" y="459"/>
                    <a:pt x="180" y="457"/>
                    <a:pt x="183" y="457"/>
                  </a:cubicBezTo>
                  <a:cubicBezTo>
                    <a:pt x="181" y="464"/>
                    <a:pt x="174" y="467"/>
                    <a:pt x="167" y="468"/>
                  </a:cubicBezTo>
                  <a:cubicBezTo>
                    <a:pt x="168" y="471"/>
                    <a:pt x="162" y="472"/>
                    <a:pt x="160" y="474"/>
                  </a:cubicBezTo>
                  <a:cubicBezTo>
                    <a:pt x="154" y="480"/>
                    <a:pt x="147" y="488"/>
                    <a:pt x="143" y="495"/>
                  </a:cubicBezTo>
                  <a:cubicBezTo>
                    <a:pt x="141" y="499"/>
                    <a:pt x="141" y="504"/>
                    <a:pt x="139" y="507"/>
                  </a:cubicBezTo>
                  <a:cubicBezTo>
                    <a:pt x="137" y="511"/>
                    <a:pt x="132" y="515"/>
                    <a:pt x="131" y="519"/>
                  </a:cubicBezTo>
                  <a:cubicBezTo>
                    <a:pt x="128" y="526"/>
                    <a:pt x="135" y="522"/>
                    <a:pt x="139" y="522"/>
                  </a:cubicBezTo>
                  <a:cubicBezTo>
                    <a:pt x="139" y="525"/>
                    <a:pt x="134" y="525"/>
                    <a:pt x="134" y="529"/>
                  </a:cubicBezTo>
                  <a:cubicBezTo>
                    <a:pt x="135" y="528"/>
                    <a:pt x="137" y="529"/>
                    <a:pt x="138" y="529"/>
                  </a:cubicBezTo>
                  <a:cubicBezTo>
                    <a:pt x="139" y="532"/>
                    <a:pt x="138" y="534"/>
                    <a:pt x="139" y="537"/>
                  </a:cubicBezTo>
                  <a:cubicBezTo>
                    <a:pt x="143" y="535"/>
                    <a:pt x="146" y="537"/>
                    <a:pt x="149" y="535"/>
                  </a:cubicBezTo>
                  <a:cubicBezTo>
                    <a:pt x="151" y="534"/>
                    <a:pt x="153" y="531"/>
                    <a:pt x="156" y="530"/>
                  </a:cubicBezTo>
                  <a:cubicBezTo>
                    <a:pt x="161" y="526"/>
                    <a:pt x="169" y="517"/>
                    <a:pt x="175" y="518"/>
                  </a:cubicBezTo>
                  <a:cubicBezTo>
                    <a:pt x="176" y="527"/>
                    <a:pt x="160" y="527"/>
                    <a:pt x="156" y="532"/>
                  </a:cubicBezTo>
                  <a:cubicBezTo>
                    <a:pt x="155" y="533"/>
                    <a:pt x="156" y="536"/>
                    <a:pt x="155" y="537"/>
                  </a:cubicBezTo>
                  <a:cubicBezTo>
                    <a:pt x="153" y="538"/>
                    <a:pt x="151" y="536"/>
                    <a:pt x="149" y="538"/>
                  </a:cubicBezTo>
                  <a:cubicBezTo>
                    <a:pt x="147" y="539"/>
                    <a:pt x="149" y="542"/>
                    <a:pt x="147" y="543"/>
                  </a:cubicBezTo>
                  <a:cubicBezTo>
                    <a:pt x="145" y="544"/>
                    <a:pt x="142" y="544"/>
                    <a:pt x="141" y="544"/>
                  </a:cubicBezTo>
                  <a:cubicBezTo>
                    <a:pt x="141" y="541"/>
                    <a:pt x="137" y="539"/>
                    <a:pt x="136" y="537"/>
                  </a:cubicBezTo>
                  <a:cubicBezTo>
                    <a:pt x="135" y="535"/>
                    <a:pt x="134" y="530"/>
                    <a:pt x="134" y="529"/>
                  </a:cubicBezTo>
                  <a:cubicBezTo>
                    <a:pt x="130" y="527"/>
                    <a:pt x="119" y="536"/>
                    <a:pt x="116" y="538"/>
                  </a:cubicBezTo>
                  <a:cubicBezTo>
                    <a:pt x="113" y="540"/>
                    <a:pt x="110" y="539"/>
                    <a:pt x="107" y="540"/>
                  </a:cubicBezTo>
                  <a:cubicBezTo>
                    <a:pt x="104" y="541"/>
                    <a:pt x="99" y="544"/>
                    <a:pt x="97" y="546"/>
                  </a:cubicBezTo>
                  <a:cubicBezTo>
                    <a:pt x="92" y="552"/>
                    <a:pt x="86" y="558"/>
                    <a:pt x="79" y="561"/>
                  </a:cubicBezTo>
                  <a:cubicBezTo>
                    <a:pt x="74" y="564"/>
                    <a:pt x="68" y="566"/>
                    <a:pt x="62" y="568"/>
                  </a:cubicBezTo>
                  <a:cubicBezTo>
                    <a:pt x="59" y="570"/>
                    <a:pt x="56" y="573"/>
                    <a:pt x="53" y="575"/>
                  </a:cubicBezTo>
                  <a:cubicBezTo>
                    <a:pt x="51" y="578"/>
                    <a:pt x="50" y="582"/>
                    <a:pt x="48" y="584"/>
                  </a:cubicBezTo>
                  <a:cubicBezTo>
                    <a:pt x="44" y="588"/>
                    <a:pt x="37" y="589"/>
                    <a:pt x="32" y="592"/>
                  </a:cubicBezTo>
                  <a:cubicBezTo>
                    <a:pt x="32" y="598"/>
                    <a:pt x="18" y="609"/>
                    <a:pt x="15" y="614"/>
                  </a:cubicBezTo>
                  <a:cubicBezTo>
                    <a:pt x="10" y="621"/>
                    <a:pt x="6" y="627"/>
                    <a:pt x="2" y="634"/>
                  </a:cubicBezTo>
                  <a:cubicBezTo>
                    <a:pt x="5" y="642"/>
                    <a:pt x="8" y="652"/>
                    <a:pt x="7" y="661"/>
                  </a:cubicBezTo>
                  <a:cubicBezTo>
                    <a:pt x="6" y="665"/>
                    <a:pt x="2" y="668"/>
                    <a:pt x="1" y="672"/>
                  </a:cubicBezTo>
                  <a:cubicBezTo>
                    <a:pt x="0" y="676"/>
                    <a:pt x="2" y="678"/>
                    <a:pt x="2" y="679"/>
                  </a:cubicBezTo>
                  <a:cubicBezTo>
                    <a:pt x="2" y="684"/>
                    <a:pt x="3" y="689"/>
                    <a:pt x="3" y="693"/>
                  </a:cubicBezTo>
                  <a:cubicBezTo>
                    <a:pt x="3" y="699"/>
                    <a:pt x="1" y="703"/>
                    <a:pt x="3" y="708"/>
                  </a:cubicBezTo>
                  <a:cubicBezTo>
                    <a:pt x="5" y="714"/>
                    <a:pt x="9" y="719"/>
                    <a:pt x="10" y="725"/>
                  </a:cubicBezTo>
                  <a:cubicBezTo>
                    <a:pt x="10" y="730"/>
                    <a:pt x="9" y="735"/>
                    <a:pt x="10" y="739"/>
                  </a:cubicBezTo>
                  <a:cubicBezTo>
                    <a:pt x="10" y="743"/>
                    <a:pt x="10" y="749"/>
                    <a:pt x="11" y="753"/>
                  </a:cubicBezTo>
                  <a:cubicBezTo>
                    <a:pt x="12" y="756"/>
                    <a:pt x="15" y="757"/>
                    <a:pt x="15" y="760"/>
                  </a:cubicBezTo>
                  <a:cubicBezTo>
                    <a:pt x="15" y="762"/>
                    <a:pt x="13" y="765"/>
                    <a:pt x="13" y="766"/>
                  </a:cubicBezTo>
                  <a:cubicBezTo>
                    <a:pt x="13" y="768"/>
                    <a:pt x="11" y="777"/>
                    <a:pt x="11" y="778"/>
                  </a:cubicBezTo>
                  <a:cubicBezTo>
                    <a:pt x="14" y="782"/>
                    <a:pt x="20" y="777"/>
                    <a:pt x="23" y="778"/>
                  </a:cubicBezTo>
                  <a:cubicBezTo>
                    <a:pt x="21" y="784"/>
                    <a:pt x="22" y="796"/>
                    <a:pt x="23" y="802"/>
                  </a:cubicBezTo>
                  <a:cubicBezTo>
                    <a:pt x="25" y="808"/>
                    <a:pt x="27" y="809"/>
                    <a:pt x="31" y="813"/>
                  </a:cubicBezTo>
                  <a:cubicBezTo>
                    <a:pt x="33" y="815"/>
                    <a:pt x="40" y="820"/>
                    <a:pt x="40" y="823"/>
                  </a:cubicBezTo>
                  <a:cubicBezTo>
                    <a:pt x="47" y="821"/>
                    <a:pt x="50" y="829"/>
                    <a:pt x="50" y="835"/>
                  </a:cubicBezTo>
                  <a:cubicBezTo>
                    <a:pt x="53" y="835"/>
                    <a:pt x="57" y="835"/>
                    <a:pt x="60" y="836"/>
                  </a:cubicBezTo>
                  <a:cubicBezTo>
                    <a:pt x="63" y="837"/>
                    <a:pt x="65" y="839"/>
                    <a:pt x="69" y="839"/>
                  </a:cubicBezTo>
                  <a:cubicBezTo>
                    <a:pt x="77" y="839"/>
                    <a:pt x="86" y="836"/>
                    <a:pt x="92" y="832"/>
                  </a:cubicBezTo>
                  <a:cubicBezTo>
                    <a:pt x="109" y="822"/>
                    <a:pt x="117" y="802"/>
                    <a:pt x="133" y="791"/>
                  </a:cubicBezTo>
                  <a:cubicBezTo>
                    <a:pt x="143" y="784"/>
                    <a:pt x="155" y="789"/>
                    <a:pt x="152" y="774"/>
                  </a:cubicBezTo>
                  <a:cubicBezTo>
                    <a:pt x="152" y="771"/>
                    <a:pt x="149" y="757"/>
                    <a:pt x="155" y="759"/>
                  </a:cubicBezTo>
                  <a:cubicBezTo>
                    <a:pt x="159" y="759"/>
                    <a:pt x="156" y="766"/>
                    <a:pt x="157" y="768"/>
                  </a:cubicBezTo>
                  <a:cubicBezTo>
                    <a:pt x="158" y="776"/>
                    <a:pt x="163" y="782"/>
                    <a:pt x="166" y="789"/>
                  </a:cubicBezTo>
                  <a:cubicBezTo>
                    <a:pt x="168" y="787"/>
                    <a:pt x="169" y="784"/>
                    <a:pt x="171" y="783"/>
                  </a:cubicBezTo>
                  <a:cubicBezTo>
                    <a:pt x="178" y="778"/>
                    <a:pt x="175" y="784"/>
                    <a:pt x="180" y="788"/>
                  </a:cubicBezTo>
                  <a:cubicBezTo>
                    <a:pt x="185" y="793"/>
                    <a:pt x="185" y="791"/>
                    <a:pt x="187" y="784"/>
                  </a:cubicBezTo>
                  <a:cubicBezTo>
                    <a:pt x="188" y="779"/>
                    <a:pt x="189" y="773"/>
                    <a:pt x="189" y="768"/>
                  </a:cubicBezTo>
                  <a:cubicBezTo>
                    <a:pt x="188" y="762"/>
                    <a:pt x="187" y="758"/>
                    <a:pt x="189" y="753"/>
                  </a:cubicBezTo>
                  <a:cubicBezTo>
                    <a:pt x="193" y="741"/>
                    <a:pt x="207" y="738"/>
                    <a:pt x="208" y="727"/>
                  </a:cubicBezTo>
                  <a:cubicBezTo>
                    <a:pt x="209" y="724"/>
                    <a:pt x="208" y="721"/>
                    <a:pt x="208" y="718"/>
                  </a:cubicBezTo>
                  <a:cubicBezTo>
                    <a:pt x="208" y="716"/>
                    <a:pt x="210" y="712"/>
                    <a:pt x="211" y="711"/>
                  </a:cubicBezTo>
                  <a:cubicBezTo>
                    <a:pt x="211" y="699"/>
                    <a:pt x="188" y="676"/>
                    <a:pt x="214" y="678"/>
                  </a:cubicBezTo>
                  <a:cubicBezTo>
                    <a:pt x="216" y="678"/>
                    <a:pt x="217" y="661"/>
                    <a:pt x="216" y="659"/>
                  </a:cubicBezTo>
                  <a:cubicBezTo>
                    <a:pt x="214" y="652"/>
                    <a:pt x="207" y="648"/>
                    <a:pt x="202" y="643"/>
                  </a:cubicBezTo>
                  <a:cubicBezTo>
                    <a:pt x="197" y="638"/>
                    <a:pt x="198" y="641"/>
                    <a:pt x="198" y="634"/>
                  </a:cubicBezTo>
                  <a:cubicBezTo>
                    <a:pt x="197" y="626"/>
                    <a:pt x="202" y="619"/>
                    <a:pt x="203" y="611"/>
                  </a:cubicBezTo>
                  <a:cubicBezTo>
                    <a:pt x="203" y="605"/>
                    <a:pt x="199" y="598"/>
                    <a:pt x="198" y="591"/>
                  </a:cubicBezTo>
                  <a:cubicBezTo>
                    <a:pt x="198" y="580"/>
                    <a:pt x="200" y="568"/>
                    <a:pt x="197" y="557"/>
                  </a:cubicBezTo>
                  <a:cubicBezTo>
                    <a:pt x="196" y="554"/>
                    <a:pt x="194" y="551"/>
                    <a:pt x="194" y="547"/>
                  </a:cubicBezTo>
                  <a:cubicBezTo>
                    <a:pt x="195" y="543"/>
                    <a:pt x="199" y="536"/>
                    <a:pt x="201" y="531"/>
                  </a:cubicBezTo>
                  <a:cubicBezTo>
                    <a:pt x="204" y="524"/>
                    <a:pt x="208" y="515"/>
                    <a:pt x="213" y="509"/>
                  </a:cubicBezTo>
                  <a:cubicBezTo>
                    <a:pt x="217" y="504"/>
                    <a:pt x="220" y="504"/>
                    <a:pt x="225" y="503"/>
                  </a:cubicBezTo>
                  <a:cubicBezTo>
                    <a:pt x="232" y="501"/>
                    <a:pt x="233" y="503"/>
                    <a:pt x="240" y="505"/>
                  </a:cubicBezTo>
                  <a:cubicBezTo>
                    <a:pt x="257" y="508"/>
                    <a:pt x="250" y="485"/>
                    <a:pt x="249" y="477"/>
                  </a:cubicBezTo>
                  <a:cubicBezTo>
                    <a:pt x="245" y="475"/>
                    <a:pt x="242" y="472"/>
                    <a:pt x="238" y="471"/>
                  </a:cubicBezTo>
                  <a:cubicBezTo>
                    <a:pt x="240" y="471"/>
                    <a:pt x="260" y="429"/>
                    <a:pt x="262" y="425"/>
                  </a:cubicBezTo>
                  <a:cubicBezTo>
                    <a:pt x="264" y="419"/>
                    <a:pt x="261" y="411"/>
                    <a:pt x="261" y="405"/>
                  </a:cubicBezTo>
                  <a:cubicBezTo>
                    <a:pt x="262" y="399"/>
                    <a:pt x="264" y="394"/>
                    <a:pt x="264" y="388"/>
                  </a:cubicBezTo>
                  <a:cubicBezTo>
                    <a:pt x="264" y="383"/>
                    <a:pt x="262" y="378"/>
                    <a:pt x="262" y="373"/>
                  </a:cubicBezTo>
                  <a:cubicBezTo>
                    <a:pt x="262" y="369"/>
                    <a:pt x="290" y="372"/>
                    <a:pt x="287" y="354"/>
                  </a:cubicBezTo>
                  <a:cubicBezTo>
                    <a:pt x="286" y="346"/>
                    <a:pt x="288" y="349"/>
                    <a:pt x="291" y="344"/>
                  </a:cubicBezTo>
                  <a:cubicBezTo>
                    <a:pt x="295" y="339"/>
                    <a:pt x="296" y="334"/>
                    <a:pt x="298" y="329"/>
                  </a:cubicBezTo>
                  <a:cubicBezTo>
                    <a:pt x="301" y="321"/>
                    <a:pt x="306" y="319"/>
                    <a:pt x="310" y="314"/>
                  </a:cubicBezTo>
                  <a:cubicBezTo>
                    <a:pt x="312" y="310"/>
                    <a:pt x="314" y="303"/>
                    <a:pt x="312" y="297"/>
                  </a:cubicBezTo>
                  <a:cubicBezTo>
                    <a:pt x="311" y="291"/>
                    <a:pt x="304" y="288"/>
                    <a:pt x="305" y="279"/>
                  </a:cubicBezTo>
                  <a:cubicBezTo>
                    <a:pt x="305" y="279"/>
                    <a:pt x="316" y="273"/>
                    <a:pt x="318" y="270"/>
                  </a:cubicBezTo>
                  <a:cubicBezTo>
                    <a:pt x="321" y="265"/>
                    <a:pt x="319" y="258"/>
                    <a:pt x="321" y="253"/>
                  </a:cubicBezTo>
                  <a:cubicBezTo>
                    <a:pt x="323" y="249"/>
                    <a:pt x="332" y="238"/>
                    <a:pt x="335" y="237"/>
                  </a:cubicBezTo>
                  <a:cubicBezTo>
                    <a:pt x="340" y="236"/>
                    <a:pt x="348" y="245"/>
                    <a:pt x="354" y="245"/>
                  </a:cubicBezTo>
                  <a:cubicBezTo>
                    <a:pt x="353" y="239"/>
                    <a:pt x="357" y="239"/>
                    <a:pt x="359" y="234"/>
                  </a:cubicBezTo>
                  <a:cubicBezTo>
                    <a:pt x="361" y="229"/>
                    <a:pt x="359" y="228"/>
                    <a:pt x="359" y="223"/>
                  </a:cubicBezTo>
                  <a:cubicBezTo>
                    <a:pt x="357" y="212"/>
                    <a:pt x="355" y="205"/>
                    <a:pt x="368" y="204"/>
                  </a:cubicBezTo>
                  <a:cubicBezTo>
                    <a:pt x="367" y="204"/>
                    <a:pt x="374" y="208"/>
                    <a:pt x="374" y="208"/>
                  </a:cubicBezTo>
                  <a:cubicBezTo>
                    <a:pt x="378" y="210"/>
                    <a:pt x="382" y="209"/>
                    <a:pt x="386" y="210"/>
                  </a:cubicBezTo>
                  <a:cubicBezTo>
                    <a:pt x="393" y="211"/>
                    <a:pt x="401" y="216"/>
                    <a:pt x="407" y="220"/>
                  </a:cubicBezTo>
                  <a:cubicBezTo>
                    <a:pt x="408" y="215"/>
                    <a:pt x="410" y="212"/>
                    <a:pt x="414" y="209"/>
                  </a:cubicBezTo>
                  <a:cubicBezTo>
                    <a:pt x="411" y="209"/>
                    <a:pt x="409" y="207"/>
                    <a:pt x="408" y="204"/>
                  </a:cubicBezTo>
                  <a:cubicBezTo>
                    <a:pt x="415" y="200"/>
                    <a:pt x="422" y="173"/>
                    <a:pt x="410" y="169"/>
                  </a:cubicBezTo>
                  <a:cubicBezTo>
                    <a:pt x="413" y="168"/>
                    <a:pt x="418" y="168"/>
                    <a:pt x="423" y="169"/>
                  </a:cubicBezTo>
                  <a:cubicBezTo>
                    <a:pt x="424" y="167"/>
                    <a:pt x="425" y="165"/>
                    <a:pt x="426" y="164"/>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8" name="Freeform 603"/>
            <p:cNvSpPr>
              <a:spLocks/>
            </p:cNvSpPr>
            <p:nvPr/>
          </p:nvSpPr>
          <p:spPr bwMode="auto">
            <a:xfrm>
              <a:off x="-9564687" y="-1624013"/>
              <a:ext cx="1098550" cy="2474913"/>
            </a:xfrm>
            <a:custGeom>
              <a:avLst/>
              <a:gdLst>
                <a:gd name="T0" fmla="*/ 224 w 293"/>
                <a:gd name="T1" fmla="*/ 586 h 660"/>
                <a:gd name="T2" fmla="*/ 246 w 293"/>
                <a:gd name="T3" fmla="*/ 558 h 660"/>
                <a:gd name="T4" fmla="*/ 271 w 293"/>
                <a:gd name="T5" fmla="*/ 528 h 660"/>
                <a:gd name="T6" fmla="*/ 261 w 293"/>
                <a:gd name="T7" fmla="*/ 449 h 660"/>
                <a:gd name="T8" fmla="*/ 261 w 293"/>
                <a:gd name="T9" fmla="*/ 426 h 660"/>
                <a:gd name="T10" fmla="*/ 256 w 293"/>
                <a:gd name="T11" fmla="*/ 381 h 660"/>
                <a:gd name="T12" fmla="*/ 240 w 293"/>
                <a:gd name="T13" fmla="*/ 358 h 660"/>
                <a:gd name="T14" fmla="*/ 246 w 293"/>
                <a:gd name="T15" fmla="*/ 329 h 660"/>
                <a:gd name="T16" fmla="*/ 243 w 293"/>
                <a:gd name="T17" fmla="*/ 278 h 660"/>
                <a:gd name="T18" fmla="*/ 231 w 293"/>
                <a:gd name="T19" fmla="*/ 246 h 660"/>
                <a:gd name="T20" fmla="*/ 246 w 293"/>
                <a:gd name="T21" fmla="*/ 199 h 660"/>
                <a:gd name="T22" fmla="*/ 211 w 293"/>
                <a:gd name="T23" fmla="*/ 128 h 660"/>
                <a:gd name="T24" fmla="*/ 209 w 293"/>
                <a:gd name="T25" fmla="*/ 93 h 660"/>
                <a:gd name="T26" fmla="*/ 225 w 293"/>
                <a:gd name="T27" fmla="*/ 61 h 660"/>
                <a:gd name="T28" fmla="*/ 218 w 293"/>
                <a:gd name="T29" fmla="*/ 28 h 660"/>
                <a:gd name="T30" fmla="*/ 182 w 293"/>
                <a:gd name="T31" fmla="*/ 10 h 660"/>
                <a:gd name="T32" fmla="*/ 156 w 293"/>
                <a:gd name="T33" fmla="*/ 17 h 660"/>
                <a:gd name="T34" fmla="*/ 143 w 293"/>
                <a:gd name="T35" fmla="*/ 37 h 660"/>
                <a:gd name="T36" fmla="*/ 138 w 293"/>
                <a:gd name="T37" fmla="*/ 60 h 660"/>
                <a:gd name="T38" fmla="*/ 128 w 293"/>
                <a:gd name="T39" fmla="*/ 94 h 660"/>
                <a:gd name="T40" fmla="*/ 116 w 293"/>
                <a:gd name="T41" fmla="*/ 117 h 660"/>
                <a:gd name="T42" fmla="*/ 104 w 293"/>
                <a:gd name="T43" fmla="*/ 107 h 660"/>
                <a:gd name="T44" fmla="*/ 93 w 293"/>
                <a:gd name="T45" fmla="*/ 98 h 660"/>
                <a:gd name="T46" fmla="*/ 69 w 293"/>
                <a:gd name="T47" fmla="*/ 111 h 660"/>
                <a:gd name="T48" fmla="*/ 48 w 293"/>
                <a:gd name="T49" fmla="*/ 104 h 660"/>
                <a:gd name="T50" fmla="*/ 37 w 293"/>
                <a:gd name="T51" fmla="*/ 82 h 660"/>
                <a:gd name="T52" fmla="*/ 15 w 293"/>
                <a:gd name="T53" fmla="*/ 80 h 660"/>
                <a:gd name="T54" fmla="*/ 0 w 293"/>
                <a:gd name="T55" fmla="*/ 82 h 660"/>
                <a:gd name="T56" fmla="*/ 10 w 293"/>
                <a:gd name="T57" fmla="*/ 93 h 660"/>
                <a:gd name="T58" fmla="*/ 38 w 293"/>
                <a:gd name="T59" fmla="*/ 123 h 660"/>
                <a:gd name="T60" fmla="*/ 82 w 293"/>
                <a:gd name="T61" fmla="*/ 163 h 660"/>
                <a:gd name="T62" fmla="*/ 79 w 293"/>
                <a:gd name="T63" fmla="*/ 186 h 660"/>
                <a:gd name="T64" fmla="*/ 85 w 293"/>
                <a:gd name="T65" fmla="*/ 201 h 660"/>
                <a:gd name="T66" fmla="*/ 85 w 293"/>
                <a:gd name="T67" fmla="*/ 229 h 660"/>
                <a:gd name="T68" fmla="*/ 82 w 293"/>
                <a:gd name="T69" fmla="*/ 272 h 660"/>
                <a:gd name="T70" fmla="*/ 94 w 293"/>
                <a:gd name="T71" fmla="*/ 309 h 660"/>
                <a:gd name="T72" fmla="*/ 115 w 293"/>
                <a:gd name="T73" fmla="*/ 317 h 660"/>
                <a:gd name="T74" fmla="*/ 125 w 293"/>
                <a:gd name="T75" fmla="*/ 337 h 660"/>
                <a:gd name="T76" fmla="*/ 112 w 293"/>
                <a:gd name="T77" fmla="*/ 365 h 660"/>
                <a:gd name="T78" fmla="*/ 84 w 293"/>
                <a:gd name="T79" fmla="*/ 405 h 660"/>
                <a:gd name="T80" fmla="*/ 70 w 293"/>
                <a:gd name="T81" fmla="*/ 422 h 660"/>
                <a:gd name="T82" fmla="*/ 55 w 293"/>
                <a:gd name="T83" fmla="*/ 435 h 660"/>
                <a:gd name="T84" fmla="*/ 41 w 293"/>
                <a:gd name="T85" fmla="*/ 453 h 660"/>
                <a:gd name="T86" fmla="*/ 21 w 293"/>
                <a:gd name="T87" fmla="*/ 477 h 660"/>
                <a:gd name="T88" fmla="*/ 13 w 293"/>
                <a:gd name="T89" fmla="*/ 493 h 660"/>
                <a:gd name="T90" fmla="*/ 20 w 293"/>
                <a:gd name="T91" fmla="*/ 539 h 660"/>
                <a:gd name="T92" fmla="*/ 16 w 293"/>
                <a:gd name="T93" fmla="*/ 600 h 660"/>
                <a:gd name="T94" fmla="*/ 19 w 293"/>
                <a:gd name="T95" fmla="*/ 614 h 660"/>
                <a:gd name="T96" fmla="*/ 41 w 293"/>
                <a:gd name="T97" fmla="*/ 639 h 660"/>
                <a:gd name="T98" fmla="*/ 87 w 293"/>
                <a:gd name="T99" fmla="*/ 650 h 660"/>
                <a:gd name="T100" fmla="*/ 120 w 293"/>
                <a:gd name="T101" fmla="*/ 639 h 660"/>
                <a:gd name="T102" fmla="*/ 146 w 293"/>
                <a:gd name="T103" fmla="*/ 631 h 660"/>
                <a:gd name="T104" fmla="*/ 155 w 293"/>
                <a:gd name="T105" fmla="*/ 626 h 660"/>
                <a:gd name="T106" fmla="*/ 192 w 293"/>
                <a:gd name="T107" fmla="*/ 61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 h="660">
                  <a:moveTo>
                    <a:pt x="200" y="608"/>
                  </a:moveTo>
                  <a:cubicBezTo>
                    <a:pt x="207" y="600"/>
                    <a:pt x="217" y="594"/>
                    <a:pt x="224" y="586"/>
                  </a:cubicBezTo>
                  <a:cubicBezTo>
                    <a:pt x="230" y="580"/>
                    <a:pt x="234" y="579"/>
                    <a:pt x="238" y="572"/>
                  </a:cubicBezTo>
                  <a:cubicBezTo>
                    <a:pt x="240" y="567"/>
                    <a:pt x="243" y="563"/>
                    <a:pt x="246" y="558"/>
                  </a:cubicBezTo>
                  <a:cubicBezTo>
                    <a:pt x="250" y="553"/>
                    <a:pt x="253" y="546"/>
                    <a:pt x="257" y="541"/>
                  </a:cubicBezTo>
                  <a:cubicBezTo>
                    <a:pt x="261" y="536"/>
                    <a:pt x="267" y="533"/>
                    <a:pt x="271" y="528"/>
                  </a:cubicBezTo>
                  <a:cubicBezTo>
                    <a:pt x="282" y="516"/>
                    <a:pt x="293" y="500"/>
                    <a:pt x="288" y="483"/>
                  </a:cubicBezTo>
                  <a:cubicBezTo>
                    <a:pt x="284" y="469"/>
                    <a:pt x="272" y="458"/>
                    <a:pt x="261" y="449"/>
                  </a:cubicBezTo>
                  <a:cubicBezTo>
                    <a:pt x="257" y="446"/>
                    <a:pt x="250" y="442"/>
                    <a:pt x="251" y="436"/>
                  </a:cubicBezTo>
                  <a:cubicBezTo>
                    <a:pt x="252" y="434"/>
                    <a:pt x="259" y="429"/>
                    <a:pt x="261" y="426"/>
                  </a:cubicBezTo>
                  <a:cubicBezTo>
                    <a:pt x="270" y="416"/>
                    <a:pt x="265" y="408"/>
                    <a:pt x="257" y="400"/>
                  </a:cubicBezTo>
                  <a:cubicBezTo>
                    <a:pt x="249" y="391"/>
                    <a:pt x="254" y="392"/>
                    <a:pt x="256" y="381"/>
                  </a:cubicBezTo>
                  <a:cubicBezTo>
                    <a:pt x="256" y="378"/>
                    <a:pt x="253" y="375"/>
                    <a:pt x="253" y="371"/>
                  </a:cubicBezTo>
                  <a:cubicBezTo>
                    <a:pt x="245" y="372"/>
                    <a:pt x="238" y="367"/>
                    <a:pt x="240" y="358"/>
                  </a:cubicBezTo>
                  <a:cubicBezTo>
                    <a:pt x="241" y="353"/>
                    <a:pt x="252" y="347"/>
                    <a:pt x="240" y="343"/>
                  </a:cubicBezTo>
                  <a:cubicBezTo>
                    <a:pt x="240" y="337"/>
                    <a:pt x="244" y="334"/>
                    <a:pt x="246" y="329"/>
                  </a:cubicBezTo>
                  <a:cubicBezTo>
                    <a:pt x="247" y="324"/>
                    <a:pt x="245" y="321"/>
                    <a:pt x="246" y="316"/>
                  </a:cubicBezTo>
                  <a:cubicBezTo>
                    <a:pt x="261" y="319"/>
                    <a:pt x="245" y="283"/>
                    <a:pt x="243" y="278"/>
                  </a:cubicBezTo>
                  <a:cubicBezTo>
                    <a:pt x="240" y="271"/>
                    <a:pt x="238" y="264"/>
                    <a:pt x="236" y="257"/>
                  </a:cubicBezTo>
                  <a:cubicBezTo>
                    <a:pt x="234" y="253"/>
                    <a:pt x="233" y="249"/>
                    <a:pt x="231" y="246"/>
                  </a:cubicBezTo>
                  <a:cubicBezTo>
                    <a:pt x="225" y="236"/>
                    <a:pt x="223" y="233"/>
                    <a:pt x="229" y="221"/>
                  </a:cubicBezTo>
                  <a:cubicBezTo>
                    <a:pt x="234" y="213"/>
                    <a:pt x="241" y="207"/>
                    <a:pt x="246" y="199"/>
                  </a:cubicBezTo>
                  <a:cubicBezTo>
                    <a:pt x="255" y="183"/>
                    <a:pt x="247" y="172"/>
                    <a:pt x="238" y="160"/>
                  </a:cubicBezTo>
                  <a:cubicBezTo>
                    <a:pt x="228" y="147"/>
                    <a:pt x="214" y="147"/>
                    <a:pt x="211" y="128"/>
                  </a:cubicBezTo>
                  <a:cubicBezTo>
                    <a:pt x="209" y="117"/>
                    <a:pt x="213" y="119"/>
                    <a:pt x="216" y="109"/>
                  </a:cubicBezTo>
                  <a:cubicBezTo>
                    <a:pt x="219" y="101"/>
                    <a:pt x="218" y="94"/>
                    <a:pt x="209" y="93"/>
                  </a:cubicBezTo>
                  <a:cubicBezTo>
                    <a:pt x="210" y="88"/>
                    <a:pt x="218" y="86"/>
                    <a:pt x="222" y="81"/>
                  </a:cubicBezTo>
                  <a:cubicBezTo>
                    <a:pt x="215" y="77"/>
                    <a:pt x="222" y="65"/>
                    <a:pt x="225" y="61"/>
                  </a:cubicBezTo>
                  <a:cubicBezTo>
                    <a:pt x="228" y="57"/>
                    <a:pt x="233" y="55"/>
                    <a:pt x="233" y="50"/>
                  </a:cubicBezTo>
                  <a:cubicBezTo>
                    <a:pt x="233" y="40"/>
                    <a:pt x="226" y="32"/>
                    <a:pt x="218" y="28"/>
                  </a:cubicBezTo>
                  <a:cubicBezTo>
                    <a:pt x="211" y="23"/>
                    <a:pt x="204" y="18"/>
                    <a:pt x="199" y="11"/>
                  </a:cubicBezTo>
                  <a:cubicBezTo>
                    <a:pt x="194" y="0"/>
                    <a:pt x="190" y="3"/>
                    <a:pt x="182" y="10"/>
                  </a:cubicBezTo>
                  <a:cubicBezTo>
                    <a:pt x="178" y="14"/>
                    <a:pt x="175" y="15"/>
                    <a:pt x="169" y="15"/>
                  </a:cubicBezTo>
                  <a:cubicBezTo>
                    <a:pt x="163" y="14"/>
                    <a:pt x="160" y="12"/>
                    <a:pt x="156" y="17"/>
                  </a:cubicBezTo>
                  <a:cubicBezTo>
                    <a:pt x="153" y="21"/>
                    <a:pt x="152" y="26"/>
                    <a:pt x="149" y="29"/>
                  </a:cubicBezTo>
                  <a:cubicBezTo>
                    <a:pt x="145" y="33"/>
                    <a:pt x="144" y="32"/>
                    <a:pt x="143" y="37"/>
                  </a:cubicBezTo>
                  <a:cubicBezTo>
                    <a:pt x="143" y="43"/>
                    <a:pt x="143" y="44"/>
                    <a:pt x="141" y="49"/>
                  </a:cubicBezTo>
                  <a:cubicBezTo>
                    <a:pt x="140" y="53"/>
                    <a:pt x="140" y="57"/>
                    <a:pt x="138" y="60"/>
                  </a:cubicBezTo>
                  <a:cubicBezTo>
                    <a:pt x="136" y="68"/>
                    <a:pt x="139" y="75"/>
                    <a:pt x="139" y="83"/>
                  </a:cubicBezTo>
                  <a:cubicBezTo>
                    <a:pt x="139" y="93"/>
                    <a:pt x="134" y="91"/>
                    <a:pt x="128" y="94"/>
                  </a:cubicBezTo>
                  <a:cubicBezTo>
                    <a:pt x="122" y="97"/>
                    <a:pt x="123" y="102"/>
                    <a:pt x="122" y="107"/>
                  </a:cubicBezTo>
                  <a:cubicBezTo>
                    <a:pt x="122" y="108"/>
                    <a:pt x="116" y="118"/>
                    <a:pt x="116" y="117"/>
                  </a:cubicBezTo>
                  <a:cubicBezTo>
                    <a:pt x="115" y="115"/>
                    <a:pt x="113" y="112"/>
                    <a:pt x="111" y="111"/>
                  </a:cubicBezTo>
                  <a:cubicBezTo>
                    <a:pt x="109" y="109"/>
                    <a:pt x="108" y="109"/>
                    <a:pt x="104" y="107"/>
                  </a:cubicBezTo>
                  <a:cubicBezTo>
                    <a:pt x="102" y="106"/>
                    <a:pt x="100" y="104"/>
                    <a:pt x="98" y="103"/>
                  </a:cubicBezTo>
                  <a:cubicBezTo>
                    <a:pt x="98" y="102"/>
                    <a:pt x="93" y="98"/>
                    <a:pt x="93" y="98"/>
                  </a:cubicBezTo>
                  <a:cubicBezTo>
                    <a:pt x="86" y="96"/>
                    <a:pt x="85" y="104"/>
                    <a:pt x="82" y="106"/>
                  </a:cubicBezTo>
                  <a:cubicBezTo>
                    <a:pt x="79" y="109"/>
                    <a:pt x="72" y="111"/>
                    <a:pt x="69" y="111"/>
                  </a:cubicBezTo>
                  <a:cubicBezTo>
                    <a:pt x="66" y="110"/>
                    <a:pt x="63" y="107"/>
                    <a:pt x="59" y="107"/>
                  </a:cubicBezTo>
                  <a:cubicBezTo>
                    <a:pt x="56" y="106"/>
                    <a:pt x="50" y="106"/>
                    <a:pt x="48" y="104"/>
                  </a:cubicBezTo>
                  <a:cubicBezTo>
                    <a:pt x="46" y="102"/>
                    <a:pt x="46" y="96"/>
                    <a:pt x="44" y="93"/>
                  </a:cubicBezTo>
                  <a:cubicBezTo>
                    <a:pt x="42" y="89"/>
                    <a:pt x="39" y="86"/>
                    <a:pt x="37" y="82"/>
                  </a:cubicBezTo>
                  <a:cubicBezTo>
                    <a:pt x="33" y="75"/>
                    <a:pt x="32" y="64"/>
                    <a:pt x="23" y="64"/>
                  </a:cubicBezTo>
                  <a:cubicBezTo>
                    <a:pt x="8" y="64"/>
                    <a:pt x="18" y="72"/>
                    <a:pt x="15" y="80"/>
                  </a:cubicBezTo>
                  <a:cubicBezTo>
                    <a:pt x="10" y="80"/>
                    <a:pt x="7" y="76"/>
                    <a:pt x="3" y="77"/>
                  </a:cubicBezTo>
                  <a:cubicBezTo>
                    <a:pt x="2" y="78"/>
                    <a:pt x="1" y="80"/>
                    <a:pt x="0" y="82"/>
                  </a:cubicBezTo>
                  <a:cubicBezTo>
                    <a:pt x="4" y="83"/>
                    <a:pt x="8" y="84"/>
                    <a:pt x="10" y="87"/>
                  </a:cubicBezTo>
                  <a:cubicBezTo>
                    <a:pt x="11" y="89"/>
                    <a:pt x="9" y="92"/>
                    <a:pt x="10" y="93"/>
                  </a:cubicBezTo>
                  <a:cubicBezTo>
                    <a:pt x="11" y="95"/>
                    <a:pt x="13" y="95"/>
                    <a:pt x="14" y="96"/>
                  </a:cubicBezTo>
                  <a:cubicBezTo>
                    <a:pt x="20" y="102"/>
                    <a:pt x="36" y="114"/>
                    <a:pt x="38" y="123"/>
                  </a:cubicBezTo>
                  <a:cubicBezTo>
                    <a:pt x="54" y="121"/>
                    <a:pt x="69" y="133"/>
                    <a:pt x="70" y="148"/>
                  </a:cubicBezTo>
                  <a:cubicBezTo>
                    <a:pt x="75" y="150"/>
                    <a:pt x="80" y="159"/>
                    <a:pt x="82" y="163"/>
                  </a:cubicBezTo>
                  <a:cubicBezTo>
                    <a:pt x="75" y="167"/>
                    <a:pt x="78" y="172"/>
                    <a:pt x="78" y="178"/>
                  </a:cubicBezTo>
                  <a:cubicBezTo>
                    <a:pt x="79" y="181"/>
                    <a:pt x="79" y="184"/>
                    <a:pt x="79" y="186"/>
                  </a:cubicBezTo>
                  <a:cubicBezTo>
                    <a:pt x="78" y="189"/>
                    <a:pt x="74" y="190"/>
                    <a:pt x="75" y="193"/>
                  </a:cubicBezTo>
                  <a:cubicBezTo>
                    <a:pt x="76" y="197"/>
                    <a:pt x="83" y="196"/>
                    <a:pt x="85" y="201"/>
                  </a:cubicBezTo>
                  <a:cubicBezTo>
                    <a:pt x="86" y="206"/>
                    <a:pt x="82" y="210"/>
                    <a:pt x="81" y="214"/>
                  </a:cubicBezTo>
                  <a:cubicBezTo>
                    <a:pt x="80" y="220"/>
                    <a:pt x="82" y="224"/>
                    <a:pt x="85" y="229"/>
                  </a:cubicBezTo>
                  <a:cubicBezTo>
                    <a:pt x="88" y="237"/>
                    <a:pt x="91" y="241"/>
                    <a:pt x="89" y="250"/>
                  </a:cubicBezTo>
                  <a:cubicBezTo>
                    <a:pt x="87" y="258"/>
                    <a:pt x="82" y="263"/>
                    <a:pt x="82" y="272"/>
                  </a:cubicBezTo>
                  <a:cubicBezTo>
                    <a:pt x="82" y="280"/>
                    <a:pt x="88" y="283"/>
                    <a:pt x="91" y="290"/>
                  </a:cubicBezTo>
                  <a:cubicBezTo>
                    <a:pt x="93" y="296"/>
                    <a:pt x="94" y="303"/>
                    <a:pt x="94" y="309"/>
                  </a:cubicBezTo>
                  <a:cubicBezTo>
                    <a:pt x="97" y="310"/>
                    <a:pt x="100" y="310"/>
                    <a:pt x="103" y="311"/>
                  </a:cubicBezTo>
                  <a:cubicBezTo>
                    <a:pt x="107" y="313"/>
                    <a:pt x="110" y="315"/>
                    <a:pt x="115" y="317"/>
                  </a:cubicBezTo>
                  <a:cubicBezTo>
                    <a:pt x="118" y="318"/>
                    <a:pt x="120" y="318"/>
                    <a:pt x="123" y="320"/>
                  </a:cubicBezTo>
                  <a:cubicBezTo>
                    <a:pt x="128" y="325"/>
                    <a:pt x="125" y="331"/>
                    <a:pt x="125" y="337"/>
                  </a:cubicBezTo>
                  <a:cubicBezTo>
                    <a:pt x="125" y="343"/>
                    <a:pt x="127" y="349"/>
                    <a:pt x="125" y="355"/>
                  </a:cubicBezTo>
                  <a:cubicBezTo>
                    <a:pt x="123" y="365"/>
                    <a:pt x="119" y="362"/>
                    <a:pt x="112" y="365"/>
                  </a:cubicBezTo>
                  <a:cubicBezTo>
                    <a:pt x="104" y="368"/>
                    <a:pt x="101" y="377"/>
                    <a:pt x="98" y="384"/>
                  </a:cubicBezTo>
                  <a:cubicBezTo>
                    <a:pt x="95" y="392"/>
                    <a:pt x="88" y="397"/>
                    <a:pt x="84" y="405"/>
                  </a:cubicBezTo>
                  <a:cubicBezTo>
                    <a:pt x="83" y="408"/>
                    <a:pt x="84" y="410"/>
                    <a:pt x="82" y="413"/>
                  </a:cubicBezTo>
                  <a:cubicBezTo>
                    <a:pt x="80" y="416"/>
                    <a:pt x="74" y="420"/>
                    <a:pt x="70" y="422"/>
                  </a:cubicBezTo>
                  <a:cubicBezTo>
                    <a:pt x="68" y="423"/>
                    <a:pt x="61" y="424"/>
                    <a:pt x="60" y="426"/>
                  </a:cubicBezTo>
                  <a:cubicBezTo>
                    <a:pt x="56" y="428"/>
                    <a:pt x="58" y="432"/>
                    <a:pt x="55" y="435"/>
                  </a:cubicBezTo>
                  <a:cubicBezTo>
                    <a:pt x="53" y="438"/>
                    <a:pt x="48" y="439"/>
                    <a:pt x="46" y="442"/>
                  </a:cubicBezTo>
                  <a:cubicBezTo>
                    <a:pt x="43" y="445"/>
                    <a:pt x="43" y="450"/>
                    <a:pt x="41" y="453"/>
                  </a:cubicBezTo>
                  <a:cubicBezTo>
                    <a:pt x="37" y="457"/>
                    <a:pt x="34" y="456"/>
                    <a:pt x="30" y="459"/>
                  </a:cubicBezTo>
                  <a:cubicBezTo>
                    <a:pt x="27" y="462"/>
                    <a:pt x="22" y="472"/>
                    <a:pt x="21" y="477"/>
                  </a:cubicBezTo>
                  <a:cubicBezTo>
                    <a:pt x="19" y="480"/>
                    <a:pt x="20" y="484"/>
                    <a:pt x="19" y="486"/>
                  </a:cubicBezTo>
                  <a:cubicBezTo>
                    <a:pt x="18" y="489"/>
                    <a:pt x="14" y="490"/>
                    <a:pt x="13" y="493"/>
                  </a:cubicBezTo>
                  <a:cubicBezTo>
                    <a:pt x="8" y="504"/>
                    <a:pt x="19" y="516"/>
                    <a:pt x="21" y="525"/>
                  </a:cubicBezTo>
                  <a:cubicBezTo>
                    <a:pt x="22" y="528"/>
                    <a:pt x="19" y="534"/>
                    <a:pt x="20" y="539"/>
                  </a:cubicBezTo>
                  <a:cubicBezTo>
                    <a:pt x="21" y="545"/>
                    <a:pt x="24" y="548"/>
                    <a:pt x="24" y="555"/>
                  </a:cubicBezTo>
                  <a:cubicBezTo>
                    <a:pt x="25" y="570"/>
                    <a:pt x="21" y="587"/>
                    <a:pt x="16" y="600"/>
                  </a:cubicBezTo>
                  <a:cubicBezTo>
                    <a:pt x="15" y="601"/>
                    <a:pt x="13" y="607"/>
                    <a:pt x="14" y="608"/>
                  </a:cubicBezTo>
                  <a:cubicBezTo>
                    <a:pt x="15" y="613"/>
                    <a:pt x="16" y="610"/>
                    <a:pt x="19" y="614"/>
                  </a:cubicBezTo>
                  <a:cubicBezTo>
                    <a:pt x="25" y="620"/>
                    <a:pt x="25" y="627"/>
                    <a:pt x="31" y="633"/>
                  </a:cubicBezTo>
                  <a:cubicBezTo>
                    <a:pt x="35" y="636"/>
                    <a:pt x="38" y="637"/>
                    <a:pt x="41" y="639"/>
                  </a:cubicBezTo>
                  <a:cubicBezTo>
                    <a:pt x="45" y="642"/>
                    <a:pt x="44" y="644"/>
                    <a:pt x="47" y="647"/>
                  </a:cubicBezTo>
                  <a:cubicBezTo>
                    <a:pt x="59" y="660"/>
                    <a:pt x="74" y="653"/>
                    <a:pt x="87" y="650"/>
                  </a:cubicBezTo>
                  <a:cubicBezTo>
                    <a:pt x="93" y="648"/>
                    <a:pt x="98" y="649"/>
                    <a:pt x="104" y="645"/>
                  </a:cubicBezTo>
                  <a:cubicBezTo>
                    <a:pt x="111" y="641"/>
                    <a:pt x="111" y="640"/>
                    <a:pt x="120" y="639"/>
                  </a:cubicBezTo>
                  <a:cubicBezTo>
                    <a:pt x="127" y="639"/>
                    <a:pt x="139" y="642"/>
                    <a:pt x="145" y="637"/>
                  </a:cubicBezTo>
                  <a:cubicBezTo>
                    <a:pt x="146" y="636"/>
                    <a:pt x="145" y="632"/>
                    <a:pt x="146" y="631"/>
                  </a:cubicBezTo>
                  <a:cubicBezTo>
                    <a:pt x="147" y="630"/>
                    <a:pt x="149" y="631"/>
                    <a:pt x="149" y="630"/>
                  </a:cubicBezTo>
                  <a:cubicBezTo>
                    <a:pt x="152" y="628"/>
                    <a:pt x="154" y="630"/>
                    <a:pt x="155" y="626"/>
                  </a:cubicBezTo>
                  <a:cubicBezTo>
                    <a:pt x="162" y="625"/>
                    <a:pt x="174" y="628"/>
                    <a:pt x="175" y="619"/>
                  </a:cubicBezTo>
                  <a:cubicBezTo>
                    <a:pt x="182" y="621"/>
                    <a:pt x="187" y="620"/>
                    <a:pt x="192" y="619"/>
                  </a:cubicBezTo>
                  <a:cubicBezTo>
                    <a:pt x="195" y="616"/>
                    <a:pt x="197" y="613"/>
                    <a:pt x="200" y="608"/>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9" name="Freeform 604"/>
            <p:cNvSpPr>
              <a:spLocks/>
            </p:cNvSpPr>
            <p:nvPr/>
          </p:nvSpPr>
          <p:spPr bwMode="auto">
            <a:xfrm>
              <a:off x="-7640637" y="3494088"/>
              <a:ext cx="693738" cy="349250"/>
            </a:xfrm>
            <a:custGeom>
              <a:avLst/>
              <a:gdLst>
                <a:gd name="T0" fmla="*/ 72 w 185"/>
                <a:gd name="T1" fmla="*/ 78 h 93"/>
                <a:gd name="T2" fmla="*/ 89 w 185"/>
                <a:gd name="T3" fmla="*/ 83 h 93"/>
                <a:gd name="T4" fmla="*/ 109 w 185"/>
                <a:gd name="T5" fmla="*/ 88 h 93"/>
                <a:gd name="T6" fmla="*/ 136 w 185"/>
                <a:gd name="T7" fmla="*/ 86 h 93"/>
                <a:gd name="T8" fmla="*/ 146 w 185"/>
                <a:gd name="T9" fmla="*/ 80 h 93"/>
                <a:gd name="T10" fmla="*/ 159 w 185"/>
                <a:gd name="T11" fmla="*/ 83 h 93"/>
                <a:gd name="T12" fmla="*/ 171 w 185"/>
                <a:gd name="T13" fmla="*/ 87 h 93"/>
                <a:gd name="T14" fmla="*/ 183 w 185"/>
                <a:gd name="T15" fmla="*/ 84 h 93"/>
                <a:gd name="T16" fmla="*/ 173 w 185"/>
                <a:gd name="T17" fmla="*/ 76 h 93"/>
                <a:gd name="T18" fmla="*/ 169 w 185"/>
                <a:gd name="T19" fmla="*/ 68 h 93"/>
                <a:gd name="T20" fmla="*/ 177 w 185"/>
                <a:gd name="T21" fmla="*/ 63 h 93"/>
                <a:gd name="T22" fmla="*/ 174 w 185"/>
                <a:gd name="T23" fmla="*/ 62 h 93"/>
                <a:gd name="T24" fmla="*/ 165 w 185"/>
                <a:gd name="T25" fmla="*/ 57 h 93"/>
                <a:gd name="T26" fmla="*/ 154 w 185"/>
                <a:gd name="T27" fmla="*/ 54 h 93"/>
                <a:gd name="T28" fmla="*/ 158 w 185"/>
                <a:gd name="T29" fmla="*/ 41 h 93"/>
                <a:gd name="T30" fmla="*/ 147 w 185"/>
                <a:gd name="T31" fmla="*/ 37 h 93"/>
                <a:gd name="T32" fmla="*/ 136 w 185"/>
                <a:gd name="T33" fmla="*/ 33 h 93"/>
                <a:gd name="T34" fmla="*/ 132 w 185"/>
                <a:gd name="T35" fmla="*/ 34 h 93"/>
                <a:gd name="T36" fmla="*/ 128 w 185"/>
                <a:gd name="T37" fmla="*/ 31 h 93"/>
                <a:gd name="T38" fmla="*/ 105 w 185"/>
                <a:gd name="T39" fmla="*/ 36 h 93"/>
                <a:gd name="T40" fmla="*/ 93 w 185"/>
                <a:gd name="T41" fmla="*/ 26 h 93"/>
                <a:gd name="T42" fmla="*/ 85 w 185"/>
                <a:gd name="T43" fmla="*/ 19 h 93"/>
                <a:gd name="T44" fmla="*/ 76 w 185"/>
                <a:gd name="T45" fmla="*/ 17 h 93"/>
                <a:gd name="T46" fmla="*/ 37 w 185"/>
                <a:gd name="T47" fmla="*/ 6 h 93"/>
                <a:gd name="T48" fmla="*/ 0 w 185"/>
                <a:gd name="T49" fmla="*/ 3 h 93"/>
                <a:gd name="T50" fmla="*/ 0 w 185"/>
                <a:gd name="T51" fmla="*/ 3 h 93"/>
                <a:gd name="T52" fmla="*/ 6 w 185"/>
                <a:gd name="T53" fmla="*/ 15 h 93"/>
                <a:gd name="T54" fmla="*/ 15 w 185"/>
                <a:gd name="T55" fmla="*/ 16 h 93"/>
                <a:gd name="T56" fmla="*/ 23 w 185"/>
                <a:gd name="T57" fmla="*/ 20 h 93"/>
                <a:gd name="T58" fmla="*/ 33 w 185"/>
                <a:gd name="T59" fmla="*/ 26 h 93"/>
                <a:gd name="T60" fmla="*/ 41 w 185"/>
                <a:gd name="T61" fmla="*/ 32 h 93"/>
                <a:gd name="T62" fmla="*/ 47 w 185"/>
                <a:gd name="T63" fmla="*/ 43 h 93"/>
                <a:gd name="T64" fmla="*/ 51 w 185"/>
                <a:gd name="T65" fmla="*/ 63 h 93"/>
                <a:gd name="T66" fmla="*/ 46 w 185"/>
                <a:gd name="T67" fmla="*/ 75 h 93"/>
                <a:gd name="T68" fmla="*/ 57 w 185"/>
                <a:gd name="T69" fmla="*/ 77 h 93"/>
                <a:gd name="T70" fmla="*/ 72 w 185"/>
                <a:gd name="T71"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93">
                  <a:moveTo>
                    <a:pt x="72" y="78"/>
                  </a:moveTo>
                  <a:cubicBezTo>
                    <a:pt x="74" y="69"/>
                    <a:pt x="86" y="80"/>
                    <a:pt x="89" y="83"/>
                  </a:cubicBezTo>
                  <a:cubicBezTo>
                    <a:pt x="96" y="90"/>
                    <a:pt x="100" y="90"/>
                    <a:pt x="109" y="88"/>
                  </a:cubicBezTo>
                  <a:cubicBezTo>
                    <a:pt x="118" y="87"/>
                    <a:pt x="128" y="89"/>
                    <a:pt x="136" y="86"/>
                  </a:cubicBezTo>
                  <a:cubicBezTo>
                    <a:pt x="140" y="85"/>
                    <a:pt x="142" y="81"/>
                    <a:pt x="146" y="80"/>
                  </a:cubicBezTo>
                  <a:cubicBezTo>
                    <a:pt x="151" y="79"/>
                    <a:pt x="155" y="82"/>
                    <a:pt x="159" y="83"/>
                  </a:cubicBezTo>
                  <a:cubicBezTo>
                    <a:pt x="159" y="89"/>
                    <a:pt x="167" y="87"/>
                    <a:pt x="171" y="87"/>
                  </a:cubicBezTo>
                  <a:cubicBezTo>
                    <a:pt x="172" y="93"/>
                    <a:pt x="185" y="92"/>
                    <a:pt x="183" y="84"/>
                  </a:cubicBezTo>
                  <a:cubicBezTo>
                    <a:pt x="182" y="80"/>
                    <a:pt x="176" y="78"/>
                    <a:pt x="173" y="76"/>
                  </a:cubicBezTo>
                  <a:cubicBezTo>
                    <a:pt x="171" y="74"/>
                    <a:pt x="170" y="71"/>
                    <a:pt x="169" y="68"/>
                  </a:cubicBezTo>
                  <a:cubicBezTo>
                    <a:pt x="172" y="67"/>
                    <a:pt x="175" y="65"/>
                    <a:pt x="177" y="63"/>
                  </a:cubicBezTo>
                  <a:cubicBezTo>
                    <a:pt x="176" y="62"/>
                    <a:pt x="175" y="62"/>
                    <a:pt x="174" y="62"/>
                  </a:cubicBezTo>
                  <a:cubicBezTo>
                    <a:pt x="170" y="60"/>
                    <a:pt x="168" y="58"/>
                    <a:pt x="165" y="57"/>
                  </a:cubicBezTo>
                  <a:cubicBezTo>
                    <a:pt x="161" y="55"/>
                    <a:pt x="158" y="56"/>
                    <a:pt x="154" y="54"/>
                  </a:cubicBezTo>
                  <a:cubicBezTo>
                    <a:pt x="155" y="52"/>
                    <a:pt x="159" y="42"/>
                    <a:pt x="158" y="41"/>
                  </a:cubicBezTo>
                  <a:cubicBezTo>
                    <a:pt x="157" y="37"/>
                    <a:pt x="149" y="42"/>
                    <a:pt x="147" y="37"/>
                  </a:cubicBezTo>
                  <a:cubicBezTo>
                    <a:pt x="143" y="36"/>
                    <a:pt x="140" y="34"/>
                    <a:pt x="136" y="33"/>
                  </a:cubicBezTo>
                  <a:cubicBezTo>
                    <a:pt x="135" y="33"/>
                    <a:pt x="133" y="35"/>
                    <a:pt x="132" y="34"/>
                  </a:cubicBezTo>
                  <a:cubicBezTo>
                    <a:pt x="130" y="34"/>
                    <a:pt x="130" y="32"/>
                    <a:pt x="128" y="31"/>
                  </a:cubicBezTo>
                  <a:cubicBezTo>
                    <a:pt x="119" y="30"/>
                    <a:pt x="114" y="42"/>
                    <a:pt x="105" y="36"/>
                  </a:cubicBezTo>
                  <a:cubicBezTo>
                    <a:pt x="111" y="30"/>
                    <a:pt x="95" y="27"/>
                    <a:pt x="93" y="26"/>
                  </a:cubicBezTo>
                  <a:cubicBezTo>
                    <a:pt x="90" y="24"/>
                    <a:pt x="88" y="21"/>
                    <a:pt x="85" y="19"/>
                  </a:cubicBezTo>
                  <a:cubicBezTo>
                    <a:pt x="82" y="18"/>
                    <a:pt x="80" y="18"/>
                    <a:pt x="76" y="17"/>
                  </a:cubicBezTo>
                  <a:cubicBezTo>
                    <a:pt x="68" y="16"/>
                    <a:pt x="39" y="17"/>
                    <a:pt x="37" y="6"/>
                  </a:cubicBezTo>
                  <a:cubicBezTo>
                    <a:pt x="24" y="3"/>
                    <a:pt x="12" y="0"/>
                    <a:pt x="0" y="3"/>
                  </a:cubicBezTo>
                  <a:cubicBezTo>
                    <a:pt x="0" y="3"/>
                    <a:pt x="0" y="3"/>
                    <a:pt x="0" y="3"/>
                  </a:cubicBezTo>
                  <a:cubicBezTo>
                    <a:pt x="3" y="7"/>
                    <a:pt x="2" y="12"/>
                    <a:pt x="6" y="15"/>
                  </a:cubicBezTo>
                  <a:cubicBezTo>
                    <a:pt x="8" y="17"/>
                    <a:pt x="12" y="15"/>
                    <a:pt x="15" y="16"/>
                  </a:cubicBezTo>
                  <a:cubicBezTo>
                    <a:pt x="18" y="17"/>
                    <a:pt x="20" y="19"/>
                    <a:pt x="23" y="20"/>
                  </a:cubicBezTo>
                  <a:cubicBezTo>
                    <a:pt x="27" y="22"/>
                    <a:pt x="29" y="23"/>
                    <a:pt x="33" y="26"/>
                  </a:cubicBezTo>
                  <a:cubicBezTo>
                    <a:pt x="35" y="28"/>
                    <a:pt x="38" y="30"/>
                    <a:pt x="41" y="32"/>
                  </a:cubicBezTo>
                  <a:cubicBezTo>
                    <a:pt x="45" y="35"/>
                    <a:pt x="45" y="37"/>
                    <a:pt x="47" y="43"/>
                  </a:cubicBezTo>
                  <a:cubicBezTo>
                    <a:pt x="48" y="49"/>
                    <a:pt x="51" y="57"/>
                    <a:pt x="51" y="63"/>
                  </a:cubicBezTo>
                  <a:cubicBezTo>
                    <a:pt x="51" y="67"/>
                    <a:pt x="49" y="71"/>
                    <a:pt x="46" y="75"/>
                  </a:cubicBezTo>
                  <a:cubicBezTo>
                    <a:pt x="50" y="77"/>
                    <a:pt x="53" y="77"/>
                    <a:pt x="57" y="77"/>
                  </a:cubicBezTo>
                  <a:cubicBezTo>
                    <a:pt x="62" y="77"/>
                    <a:pt x="67" y="77"/>
                    <a:pt x="72" y="7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0" name="Freeform 605"/>
            <p:cNvSpPr>
              <a:spLocks/>
            </p:cNvSpPr>
            <p:nvPr/>
          </p:nvSpPr>
          <p:spPr bwMode="auto">
            <a:xfrm>
              <a:off x="-9028112" y="3686175"/>
              <a:ext cx="1885950" cy="820738"/>
            </a:xfrm>
            <a:custGeom>
              <a:avLst/>
              <a:gdLst>
                <a:gd name="T0" fmla="*/ 478 w 503"/>
                <a:gd name="T1" fmla="*/ 76 h 219"/>
                <a:gd name="T2" fmla="*/ 473 w 503"/>
                <a:gd name="T3" fmla="*/ 49 h 219"/>
                <a:gd name="T4" fmla="*/ 467 w 503"/>
                <a:gd name="T5" fmla="*/ 38 h 219"/>
                <a:gd name="T6" fmla="*/ 442 w 503"/>
                <a:gd name="T7" fmla="*/ 27 h 219"/>
                <a:gd name="T8" fmla="*/ 416 w 503"/>
                <a:gd name="T9" fmla="*/ 24 h 219"/>
                <a:gd name="T10" fmla="*/ 392 w 503"/>
                <a:gd name="T11" fmla="*/ 40 h 219"/>
                <a:gd name="T12" fmla="*/ 358 w 503"/>
                <a:gd name="T13" fmla="*/ 40 h 219"/>
                <a:gd name="T14" fmla="*/ 319 w 503"/>
                <a:gd name="T15" fmla="*/ 42 h 219"/>
                <a:gd name="T16" fmla="*/ 299 w 503"/>
                <a:gd name="T17" fmla="*/ 33 h 219"/>
                <a:gd name="T18" fmla="*/ 272 w 503"/>
                <a:gd name="T19" fmla="*/ 27 h 219"/>
                <a:gd name="T20" fmla="*/ 252 w 503"/>
                <a:gd name="T21" fmla="*/ 19 h 219"/>
                <a:gd name="T22" fmla="*/ 239 w 503"/>
                <a:gd name="T23" fmla="*/ 8 h 219"/>
                <a:gd name="T24" fmla="*/ 182 w 503"/>
                <a:gd name="T25" fmla="*/ 11 h 219"/>
                <a:gd name="T26" fmla="*/ 145 w 503"/>
                <a:gd name="T27" fmla="*/ 30 h 219"/>
                <a:gd name="T28" fmla="*/ 110 w 503"/>
                <a:gd name="T29" fmla="*/ 35 h 219"/>
                <a:gd name="T30" fmla="*/ 86 w 503"/>
                <a:gd name="T31" fmla="*/ 47 h 219"/>
                <a:gd name="T32" fmla="*/ 85 w 503"/>
                <a:gd name="T33" fmla="*/ 54 h 219"/>
                <a:gd name="T34" fmla="*/ 83 w 503"/>
                <a:gd name="T35" fmla="*/ 64 h 219"/>
                <a:gd name="T36" fmla="*/ 50 w 503"/>
                <a:gd name="T37" fmla="*/ 66 h 219"/>
                <a:gd name="T38" fmla="*/ 36 w 503"/>
                <a:gd name="T39" fmla="*/ 64 h 219"/>
                <a:gd name="T40" fmla="*/ 11 w 503"/>
                <a:gd name="T41" fmla="*/ 74 h 219"/>
                <a:gd name="T42" fmla="*/ 1 w 503"/>
                <a:gd name="T43" fmla="*/ 95 h 219"/>
                <a:gd name="T44" fmla="*/ 19 w 503"/>
                <a:gd name="T45" fmla="*/ 105 h 219"/>
                <a:gd name="T46" fmla="*/ 24 w 503"/>
                <a:gd name="T47" fmla="*/ 121 h 219"/>
                <a:gd name="T48" fmla="*/ 13 w 503"/>
                <a:gd name="T49" fmla="*/ 123 h 219"/>
                <a:gd name="T50" fmla="*/ 25 w 503"/>
                <a:gd name="T51" fmla="*/ 145 h 219"/>
                <a:gd name="T52" fmla="*/ 20 w 503"/>
                <a:gd name="T53" fmla="*/ 159 h 219"/>
                <a:gd name="T54" fmla="*/ 41 w 503"/>
                <a:gd name="T55" fmla="*/ 173 h 219"/>
                <a:gd name="T56" fmla="*/ 46 w 503"/>
                <a:gd name="T57" fmla="*/ 181 h 219"/>
                <a:gd name="T58" fmla="*/ 41 w 503"/>
                <a:gd name="T59" fmla="*/ 191 h 219"/>
                <a:gd name="T60" fmla="*/ 54 w 503"/>
                <a:gd name="T61" fmla="*/ 196 h 219"/>
                <a:gd name="T62" fmla="*/ 80 w 503"/>
                <a:gd name="T63" fmla="*/ 191 h 219"/>
                <a:gd name="T64" fmla="*/ 94 w 503"/>
                <a:gd name="T65" fmla="*/ 208 h 219"/>
                <a:gd name="T66" fmla="*/ 136 w 503"/>
                <a:gd name="T67" fmla="*/ 186 h 219"/>
                <a:gd name="T68" fmla="*/ 178 w 503"/>
                <a:gd name="T69" fmla="*/ 212 h 219"/>
                <a:gd name="T70" fmla="*/ 207 w 503"/>
                <a:gd name="T71" fmla="*/ 208 h 219"/>
                <a:gd name="T72" fmla="*/ 227 w 503"/>
                <a:gd name="T73" fmla="*/ 190 h 219"/>
                <a:gd name="T74" fmla="*/ 265 w 503"/>
                <a:gd name="T75" fmla="*/ 189 h 219"/>
                <a:gd name="T76" fmla="*/ 262 w 503"/>
                <a:gd name="T77" fmla="*/ 201 h 219"/>
                <a:gd name="T78" fmla="*/ 265 w 503"/>
                <a:gd name="T79" fmla="*/ 216 h 219"/>
                <a:gd name="T80" fmla="*/ 285 w 503"/>
                <a:gd name="T81" fmla="*/ 206 h 219"/>
                <a:gd name="T82" fmla="*/ 328 w 503"/>
                <a:gd name="T83" fmla="*/ 186 h 219"/>
                <a:gd name="T84" fmla="*/ 393 w 503"/>
                <a:gd name="T85" fmla="*/ 179 h 219"/>
                <a:gd name="T86" fmla="*/ 431 w 503"/>
                <a:gd name="T87" fmla="*/ 172 h 219"/>
                <a:gd name="T88" fmla="*/ 487 w 503"/>
                <a:gd name="T89" fmla="*/ 171 h 219"/>
                <a:gd name="T90" fmla="*/ 499 w 503"/>
                <a:gd name="T91" fmla="*/ 175 h 219"/>
                <a:gd name="T92" fmla="*/ 501 w 503"/>
                <a:gd name="T93" fmla="*/ 167 h 219"/>
                <a:gd name="T94" fmla="*/ 490 w 503"/>
                <a:gd name="T95" fmla="*/ 154 h 219"/>
                <a:gd name="T96" fmla="*/ 492 w 503"/>
                <a:gd name="T97" fmla="*/ 133 h 219"/>
                <a:gd name="T98" fmla="*/ 483 w 503"/>
                <a:gd name="T99" fmla="*/ 102 h 219"/>
                <a:gd name="T100" fmla="*/ 495 w 503"/>
                <a:gd name="T101" fmla="*/ 89 h 219"/>
                <a:gd name="T102" fmla="*/ 493 w 503"/>
                <a:gd name="T103" fmla="*/ 7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3" h="219">
                  <a:moveTo>
                    <a:pt x="493" y="79"/>
                  </a:moveTo>
                  <a:cubicBezTo>
                    <a:pt x="488" y="76"/>
                    <a:pt x="482" y="79"/>
                    <a:pt x="478" y="76"/>
                  </a:cubicBezTo>
                  <a:cubicBezTo>
                    <a:pt x="474" y="74"/>
                    <a:pt x="473" y="70"/>
                    <a:pt x="472" y="66"/>
                  </a:cubicBezTo>
                  <a:cubicBezTo>
                    <a:pt x="471" y="60"/>
                    <a:pt x="475" y="55"/>
                    <a:pt x="473" y="49"/>
                  </a:cubicBezTo>
                  <a:cubicBezTo>
                    <a:pt x="472" y="46"/>
                    <a:pt x="469" y="44"/>
                    <a:pt x="468" y="40"/>
                  </a:cubicBezTo>
                  <a:cubicBezTo>
                    <a:pt x="467" y="39"/>
                    <a:pt x="467" y="38"/>
                    <a:pt x="467" y="38"/>
                  </a:cubicBezTo>
                  <a:cubicBezTo>
                    <a:pt x="465" y="37"/>
                    <a:pt x="462" y="35"/>
                    <a:pt x="459" y="32"/>
                  </a:cubicBezTo>
                  <a:cubicBezTo>
                    <a:pt x="456" y="29"/>
                    <a:pt x="444" y="18"/>
                    <a:pt x="442" y="27"/>
                  </a:cubicBezTo>
                  <a:cubicBezTo>
                    <a:pt x="437" y="26"/>
                    <a:pt x="432" y="26"/>
                    <a:pt x="427" y="26"/>
                  </a:cubicBezTo>
                  <a:cubicBezTo>
                    <a:pt x="423" y="26"/>
                    <a:pt x="420" y="26"/>
                    <a:pt x="416" y="24"/>
                  </a:cubicBezTo>
                  <a:cubicBezTo>
                    <a:pt x="416" y="24"/>
                    <a:pt x="415" y="25"/>
                    <a:pt x="414" y="26"/>
                  </a:cubicBezTo>
                  <a:cubicBezTo>
                    <a:pt x="409" y="33"/>
                    <a:pt x="400" y="37"/>
                    <a:pt x="392" y="40"/>
                  </a:cubicBezTo>
                  <a:cubicBezTo>
                    <a:pt x="386" y="43"/>
                    <a:pt x="383" y="44"/>
                    <a:pt x="378" y="44"/>
                  </a:cubicBezTo>
                  <a:cubicBezTo>
                    <a:pt x="371" y="44"/>
                    <a:pt x="365" y="40"/>
                    <a:pt x="358" y="40"/>
                  </a:cubicBezTo>
                  <a:cubicBezTo>
                    <a:pt x="352" y="40"/>
                    <a:pt x="347" y="43"/>
                    <a:pt x="342" y="44"/>
                  </a:cubicBezTo>
                  <a:cubicBezTo>
                    <a:pt x="334" y="46"/>
                    <a:pt x="326" y="46"/>
                    <a:pt x="319" y="42"/>
                  </a:cubicBezTo>
                  <a:cubicBezTo>
                    <a:pt x="315" y="41"/>
                    <a:pt x="311" y="38"/>
                    <a:pt x="307" y="36"/>
                  </a:cubicBezTo>
                  <a:cubicBezTo>
                    <a:pt x="303" y="35"/>
                    <a:pt x="302" y="35"/>
                    <a:pt x="299" y="33"/>
                  </a:cubicBezTo>
                  <a:cubicBezTo>
                    <a:pt x="298" y="32"/>
                    <a:pt x="297" y="31"/>
                    <a:pt x="294" y="30"/>
                  </a:cubicBezTo>
                  <a:cubicBezTo>
                    <a:pt x="286" y="28"/>
                    <a:pt x="279" y="36"/>
                    <a:pt x="272" y="27"/>
                  </a:cubicBezTo>
                  <a:cubicBezTo>
                    <a:pt x="269" y="23"/>
                    <a:pt x="272" y="19"/>
                    <a:pt x="265" y="18"/>
                  </a:cubicBezTo>
                  <a:cubicBezTo>
                    <a:pt x="261" y="18"/>
                    <a:pt x="257" y="21"/>
                    <a:pt x="252" y="19"/>
                  </a:cubicBezTo>
                  <a:cubicBezTo>
                    <a:pt x="247" y="17"/>
                    <a:pt x="248" y="14"/>
                    <a:pt x="246" y="9"/>
                  </a:cubicBezTo>
                  <a:cubicBezTo>
                    <a:pt x="245" y="7"/>
                    <a:pt x="238" y="0"/>
                    <a:pt x="239" y="8"/>
                  </a:cubicBezTo>
                  <a:cubicBezTo>
                    <a:pt x="226" y="13"/>
                    <a:pt x="211" y="6"/>
                    <a:pt x="199" y="8"/>
                  </a:cubicBezTo>
                  <a:cubicBezTo>
                    <a:pt x="194" y="9"/>
                    <a:pt x="187" y="10"/>
                    <a:pt x="182" y="11"/>
                  </a:cubicBezTo>
                  <a:cubicBezTo>
                    <a:pt x="179" y="12"/>
                    <a:pt x="175" y="14"/>
                    <a:pt x="172" y="15"/>
                  </a:cubicBezTo>
                  <a:cubicBezTo>
                    <a:pt x="162" y="20"/>
                    <a:pt x="156" y="28"/>
                    <a:pt x="145" y="30"/>
                  </a:cubicBezTo>
                  <a:cubicBezTo>
                    <a:pt x="137" y="32"/>
                    <a:pt x="131" y="37"/>
                    <a:pt x="122" y="37"/>
                  </a:cubicBezTo>
                  <a:cubicBezTo>
                    <a:pt x="118" y="36"/>
                    <a:pt x="113" y="36"/>
                    <a:pt x="110" y="35"/>
                  </a:cubicBezTo>
                  <a:cubicBezTo>
                    <a:pt x="107" y="34"/>
                    <a:pt x="103" y="32"/>
                    <a:pt x="100" y="32"/>
                  </a:cubicBezTo>
                  <a:cubicBezTo>
                    <a:pt x="96" y="33"/>
                    <a:pt x="85" y="43"/>
                    <a:pt x="86" y="47"/>
                  </a:cubicBezTo>
                  <a:cubicBezTo>
                    <a:pt x="89" y="47"/>
                    <a:pt x="95" y="48"/>
                    <a:pt x="92" y="52"/>
                  </a:cubicBezTo>
                  <a:cubicBezTo>
                    <a:pt x="91" y="55"/>
                    <a:pt x="87" y="54"/>
                    <a:pt x="85" y="54"/>
                  </a:cubicBezTo>
                  <a:cubicBezTo>
                    <a:pt x="82" y="55"/>
                    <a:pt x="79" y="57"/>
                    <a:pt x="76" y="58"/>
                  </a:cubicBezTo>
                  <a:cubicBezTo>
                    <a:pt x="76" y="62"/>
                    <a:pt x="81" y="61"/>
                    <a:pt x="83" y="64"/>
                  </a:cubicBezTo>
                  <a:cubicBezTo>
                    <a:pt x="81" y="67"/>
                    <a:pt x="75" y="65"/>
                    <a:pt x="72" y="65"/>
                  </a:cubicBezTo>
                  <a:cubicBezTo>
                    <a:pt x="65" y="64"/>
                    <a:pt x="57" y="65"/>
                    <a:pt x="50" y="66"/>
                  </a:cubicBezTo>
                  <a:cubicBezTo>
                    <a:pt x="48" y="66"/>
                    <a:pt x="46" y="67"/>
                    <a:pt x="44" y="67"/>
                  </a:cubicBezTo>
                  <a:cubicBezTo>
                    <a:pt x="41" y="67"/>
                    <a:pt x="39" y="64"/>
                    <a:pt x="36" y="64"/>
                  </a:cubicBezTo>
                  <a:cubicBezTo>
                    <a:pt x="34" y="63"/>
                    <a:pt x="32" y="63"/>
                    <a:pt x="29" y="64"/>
                  </a:cubicBezTo>
                  <a:cubicBezTo>
                    <a:pt x="22" y="66"/>
                    <a:pt x="16" y="69"/>
                    <a:pt x="11" y="74"/>
                  </a:cubicBezTo>
                  <a:cubicBezTo>
                    <a:pt x="7" y="77"/>
                    <a:pt x="7" y="78"/>
                    <a:pt x="5" y="84"/>
                  </a:cubicBezTo>
                  <a:cubicBezTo>
                    <a:pt x="3" y="88"/>
                    <a:pt x="0" y="90"/>
                    <a:pt x="1" y="95"/>
                  </a:cubicBezTo>
                  <a:cubicBezTo>
                    <a:pt x="10" y="98"/>
                    <a:pt x="17" y="91"/>
                    <a:pt x="26" y="91"/>
                  </a:cubicBezTo>
                  <a:cubicBezTo>
                    <a:pt x="26" y="91"/>
                    <a:pt x="17" y="105"/>
                    <a:pt x="19" y="105"/>
                  </a:cubicBezTo>
                  <a:cubicBezTo>
                    <a:pt x="25" y="105"/>
                    <a:pt x="19" y="116"/>
                    <a:pt x="27" y="116"/>
                  </a:cubicBezTo>
                  <a:cubicBezTo>
                    <a:pt x="27" y="117"/>
                    <a:pt x="24" y="119"/>
                    <a:pt x="24" y="121"/>
                  </a:cubicBezTo>
                  <a:cubicBezTo>
                    <a:pt x="23" y="125"/>
                    <a:pt x="26" y="129"/>
                    <a:pt x="26" y="133"/>
                  </a:cubicBezTo>
                  <a:cubicBezTo>
                    <a:pt x="20" y="132"/>
                    <a:pt x="16" y="129"/>
                    <a:pt x="13" y="123"/>
                  </a:cubicBezTo>
                  <a:cubicBezTo>
                    <a:pt x="8" y="125"/>
                    <a:pt x="15" y="133"/>
                    <a:pt x="8" y="136"/>
                  </a:cubicBezTo>
                  <a:cubicBezTo>
                    <a:pt x="13" y="141"/>
                    <a:pt x="19" y="142"/>
                    <a:pt x="25" y="145"/>
                  </a:cubicBezTo>
                  <a:cubicBezTo>
                    <a:pt x="31" y="147"/>
                    <a:pt x="39" y="152"/>
                    <a:pt x="29" y="154"/>
                  </a:cubicBezTo>
                  <a:cubicBezTo>
                    <a:pt x="25" y="154"/>
                    <a:pt x="11" y="152"/>
                    <a:pt x="20" y="159"/>
                  </a:cubicBezTo>
                  <a:cubicBezTo>
                    <a:pt x="25" y="164"/>
                    <a:pt x="33" y="159"/>
                    <a:pt x="33" y="169"/>
                  </a:cubicBezTo>
                  <a:cubicBezTo>
                    <a:pt x="35" y="170"/>
                    <a:pt x="41" y="170"/>
                    <a:pt x="41" y="173"/>
                  </a:cubicBezTo>
                  <a:cubicBezTo>
                    <a:pt x="43" y="177"/>
                    <a:pt x="37" y="177"/>
                    <a:pt x="34" y="177"/>
                  </a:cubicBezTo>
                  <a:cubicBezTo>
                    <a:pt x="34" y="184"/>
                    <a:pt x="42" y="181"/>
                    <a:pt x="46" y="181"/>
                  </a:cubicBezTo>
                  <a:cubicBezTo>
                    <a:pt x="51" y="181"/>
                    <a:pt x="61" y="182"/>
                    <a:pt x="53" y="188"/>
                  </a:cubicBezTo>
                  <a:cubicBezTo>
                    <a:pt x="51" y="189"/>
                    <a:pt x="37" y="186"/>
                    <a:pt x="41" y="191"/>
                  </a:cubicBezTo>
                  <a:cubicBezTo>
                    <a:pt x="43" y="195"/>
                    <a:pt x="48" y="190"/>
                    <a:pt x="52" y="191"/>
                  </a:cubicBezTo>
                  <a:cubicBezTo>
                    <a:pt x="52" y="193"/>
                    <a:pt x="53" y="195"/>
                    <a:pt x="54" y="196"/>
                  </a:cubicBezTo>
                  <a:cubicBezTo>
                    <a:pt x="58" y="194"/>
                    <a:pt x="62" y="189"/>
                    <a:pt x="67" y="189"/>
                  </a:cubicBezTo>
                  <a:cubicBezTo>
                    <a:pt x="71" y="189"/>
                    <a:pt x="77" y="199"/>
                    <a:pt x="80" y="191"/>
                  </a:cubicBezTo>
                  <a:cubicBezTo>
                    <a:pt x="87" y="193"/>
                    <a:pt x="83" y="198"/>
                    <a:pt x="84" y="202"/>
                  </a:cubicBezTo>
                  <a:cubicBezTo>
                    <a:pt x="86" y="204"/>
                    <a:pt x="91" y="208"/>
                    <a:pt x="94" y="208"/>
                  </a:cubicBezTo>
                  <a:cubicBezTo>
                    <a:pt x="99" y="210"/>
                    <a:pt x="118" y="206"/>
                    <a:pt x="121" y="202"/>
                  </a:cubicBezTo>
                  <a:cubicBezTo>
                    <a:pt x="127" y="193"/>
                    <a:pt x="120" y="184"/>
                    <a:pt x="136" y="186"/>
                  </a:cubicBezTo>
                  <a:cubicBezTo>
                    <a:pt x="145" y="188"/>
                    <a:pt x="159" y="193"/>
                    <a:pt x="165" y="200"/>
                  </a:cubicBezTo>
                  <a:cubicBezTo>
                    <a:pt x="170" y="205"/>
                    <a:pt x="170" y="211"/>
                    <a:pt x="178" y="212"/>
                  </a:cubicBezTo>
                  <a:cubicBezTo>
                    <a:pt x="181" y="213"/>
                    <a:pt x="186" y="211"/>
                    <a:pt x="191" y="211"/>
                  </a:cubicBezTo>
                  <a:cubicBezTo>
                    <a:pt x="197" y="210"/>
                    <a:pt x="202" y="209"/>
                    <a:pt x="207" y="208"/>
                  </a:cubicBezTo>
                  <a:cubicBezTo>
                    <a:pt x="213" y="206"/>
                    <a:pt x="213" y="204"/>
                    <a:pt x="217" y="201"/>
                  </a:cubicBezTo>
                  <a:cubicBezTo>
                    <a:pt x="220" y="197"/>
                    <a:pt x="223" y="192"/>
                    <a:pt x="227" y="190"/>
                  </a:cubicBezTo>
                  <a:cubicBezTo>
                    <a:pt x="233" y="186"/>
                    <a:pt x="233" y="189"/>
                    <a:pt x="238" y="191"/>
                  </a:cubicBezTo>
                  <a:cubicBezTo>
                    <a:pt x="251" y="195"/>
                    <a:pt x="254" y="196"/>
                    <a:pt x="265" y="189"/>
                  </a:cubicBezTo>
                  <a:cubicBezTo>
                    <a:pt x="268" y="187"/>
                    <a:pt x="272" y="180"/>
                    <a:pt x="272" y="190"/>
                  </a:cubicBezTo>
                  <a:cubicBezTo>
                    <a:pt x="272" y="194"/>
                    <a:pt x="266" y="199"/>
                    <a:pt x="262" y="201"/>
                  </a:cubicBezTo>
                  <a:cubicBezTo>
                    <a:pt x="262" y="206"/>
                    <a:pt x="266" y="210"/>
                    <a:pt x="265" y="215"/>
                  </a:cubicBezTo>
                  <a:cubicBezTo>
                    <a:pt x="265" y="215"/>
                    <a:pt x="265" y="215"/>
                    <a:pt x="265" y="216"/>
                  </a:cubicBezTo>
                  <a:cubicBezTo>
                    <a:pt x="267" y="217"/>
                    <a:pt x="270" y="218"/>
                    <a:pt x="273" y="219"/>
                  </a:cubicBezTo>
                  <a:cubicBezTo>
                    <a:pt x="275" y="213"/>
                    <a:pt x="278" y="206"/>
                    <a:pt x="285" y="206"/>
                  </a:cubicBezTo>
                  <a:cubicBezTo>
                    <a:pt x="285" y="184"/>
                    <a:pt x="285" y="189"/>
                    <a:pt x="302" y="193"/>
                  </a:cubicBezTo>
                  <a:cubicBezTo>
                    <a:pt x="313" y="195"/>
                    <a:pt x="318" y="186"/>
                    <a:pt x="328" y="186"/>
                  </a:cubicBezTo>
                  <a:cubicBezTo>
                    <a:pt x="339" y="185"/>
                    <a:pt x="347" y="192"/>
                    <a:pt x="360" y="191"/>
                  </a:cubicBezTo>
                  <a:cubicBezTo>
                    <a:pt x="371" y="189"/>
                    <a:pt x="383" y="182"/>
                    <a:pt x="393" y="179"/>
                  </a:cubicBezTo>
                  <a:cubicBezTo>
                    <a:pt x="401" y="176"/>
                    <a:pt x="406" y="178"/>
                    <a:pt x="414" y="177"/>
                  </a:cubicBezTo>
                  <a:cubicBezTo>
                    <a:pt x="420" y="177"/>
                    <a:pt x="426" y="172"/>
                    <a:pt x="431" y="172"/>
                  </a:cubicBezTo>
                  <a:cubicBezTo>
                    <a:pt x="437" y="171"/>
                    <a:pt x="439" y="174"/>
                    <a:pt x="445" y="175"/>
                  </a:cubicBezTo>
                  <a:cubicBezTo>
                    <a:pt x="448" y="164"/>
                    <a:pt x="478" y="172"/>
                    <a:pt x="487" y="171"/>
                  </a:cubicBezTo>
                  <a:cubicBezTo>
                    <a:pt x="488" y="174"/>
                    <a:pt x="490" y="177"/>
                    <a:pt x="491" y="181"/>
                  </a:cubicBezTo>
                  <a:cubicBezTo>
                    <a:pt x="493" y="179"/>
                    <a:pt x="497" y="177"/>
                    <a:pt x="499" y="175"/>
                  </a:cubicBezTo>
                  <a:cubicBezTo>
                    <a:pt x="500" y="176"/>
                    <a:pt x="501" y="178"/>
                    <a:pt x="503" y="179"/>
                  </a:cubicBezTo>
                  <a:cubicBezTo>
                    <a:pt x="503" y="175"/>
                    <a:pt x="503" y="171"/>
                    <a:pt x="501" y="167"/>
                  </a:cubicBezTo>
                  <a:cubicBezTo>
                    <a:pt x="499" y="165"/>
                    <a:pt x="498" y="163"/>
                    <a:pt x="496" y="161"/>
                  </a:cubicBezTo>
                  <a:cubicBezTo>
                    <a:pt x="494" y="157"/>
                    <a:pt x="497" y="153"/>
                    <a:pt x="490" y="154"/>
                  </a:cubicBezTo>
                  <a:cubicBezTo>
                    <a:pt x="490" y="152"/>
                    <a:pt x="489" y="147"/>
                    <a:pt x="489" y="144"/>
                  </a:cubicBezTo>
                  <a:cubicBezTo>
                    <a:pt x="490" y="141"/>
                    <a:pt x="492" y="138"/>
                    <a:pt x="492" y="133"/>
                  </a:cubicBezTo>
                  <a:cubicBezTo>
                    <a:pt x="491" y="126"/>
                    <a:pt x="490" y="118"/>
                    <a:pt x="488" y="111"/>
                  </a:cubicBezTo>
                  <a:cubicBezTo>
                    <a:pt x="487" y="108"/>
                    <a:pt x="482" y="105"/>
                    <a:pt x="483" y="102"/>
                  </a:cubicBezTo>
                  <a:cubicBezTo>
                    <a:pt x="485" y="99"/>
                    <a:pt x="487" y="100"/>
                    <a:pt x="489" y="99"/>
                  </a:cubicBezTo>
                  <a:cubicBezTo>
                    <a:pt x="494" y="96"/>
                    <a:pt x="491" y="93"/>
                    <a:pt x="495" y="89"/>
                  </a:cubicBezTo>
                  <a:cubicBezTo>
                    <a:pt x="496" y="88"/>
                    <a:pt x="498" y="87"/>
                    <a:pt x="500" y="87"/>
                  </a:cubicBezTo>
                  <a:cubicBezTo>
                    <a:pt x="499" y="84"/>
                    <a:pt x="497" y="81"/>
                    <a:pt x="493" y="79"/>
                  </a:cubicBezTo>
                  <a:close/>
                </a:path>
              </a:pathLst>
            </a:custGeom>
            <a:solidFill>
              <a:schemeClr val="accent2">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1" name="Freeform 606"/>
            <p:cNvSpPr>
              <a:spLocks/>
            </p:cNvSpPr>
            <p:nvPr/>
          </p:nvSpPr>
          <p:spPr bwMode="auto">
            <a:xfrm>
              <a:off x="-7153275" y="4011613"/>
              <a:ext cx="153988" cy="117475"/>
            </a:xfrm>
            <a:custGeom>
              <a:avLst/>
              <a:gdLst>
                <a:gd name="T0" fmla="*/ 20 w 41"/>
                <a:gd name="T1" fmla="*/ 24 h 31"/>
                <a:gd name="T2" fmla="*/ 32 w 41"/>
                <a:gd name="T3" fmla="*/ 31 h 31"/>
                <a:gd name="T4" fmla="*/ 41 w 41"/>
                <a:gd name="T5" fmla="*/ 30 h 31"/>
                <a:gd name="T6" fmla="*/ 36 w 41"/>
                <a:gd name="T7" fmla="*/ 20 h 31"/>
                <a:gd name="T8" fmla="*/ 17 w 41"/>
                <a:gd name="T9" fmla="*/ 5 h 31"/>
                <a:gd name="T10" fmla="*/ 0 w 41"/>
                <a:gd name="T11" fmla="*/ 0 h 31"/>
                <a:gd name="T12" fmla="*/ 8 w 41"/>
                <a:gd name="T13" fmla="*/ 12 h 31"/>
                <a:gd name="T14" fmla="*/ 20 w 41"/>
                <a:gd name="T15" fmla="*/ 24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0" y="24"/>
                  </a:moveTo>
                  <a:cubicBezTo>
                    <a:pt x="22" y="26"/>
                    <a:pt x="28" y="30"/>
                    <a:pt x="32" y="31"/>
                  </a:cubicBezTo>
                  <a:cubicBezTo>
                    <a:pt x="34" y="31"/>
                    <a:pt x="38" y="31"/>
                    <a:pt x="41" y="30"/>
                  </a:cubicBezTo>
                  <a:cubicBezTo>
                    <a:pt x="38" y="28"/>
                    <a:pt x="37" y="24"/>
                    <a:pt x="36" y="20"/>
                  </a:cubicBezTo>
                  <a:cubicBezTo>
                    <a:pt x="34" y="10"/>
                    <a:pt x="26" y="8"/>
                    <a:pt x="17" y="5"/>
                  </a:cubicBezTo>
                  <a:cubicBezTo>
                    <a:pt x="13" y="3"/>
                    <a:pt x="6" y="0"/>
                    <a:pt x="0" y="0"/>
                  </a:cubicBezTo>
                  <a:cubicBezTo>
                    <a:pt x="1" y="4"/>
                    <a:pt x="5" y="8"/>
                    <a:pt x="8" y="12"/>
                  </a:cubicBezTo>
                  <a:cubicBezTo>
                    <a:pt x="11" y="16"/>
                    <a:pt x="16" y="21"/>
                    <a:pt x="20" y="24"/>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2" name="Freeform 607"/>
            <p:cNvSpPr>
              <a:spLocks/>
            </p:cNvSpPr>
            <p:nvPr/>
          </p:nvSpPr>
          <p:spPr bwMode="auto">
            <a:xfrm>
              <a:off x="-7221537" y="4005263"/>
              <a:ext cx="1946275" cy="1739900"/>
            </a:xfrm>
            <a:custGeom>
              <a:avLst/>
              <a:gdLst>
                <a:gd name="T0" fmla="*/ 500 w 519"/>
                <a:gd name="T1" fmla="*/ 374 h 464"/>
                <a:gd name="T2" fmla="*/ 466 w 519"/>
                <a:gd name="T3" fmla="*/ 344 h 464"/>
                <a:gd name="T4" fmla="*/ 451 w 519"/>
                <a:gd name="T5" fmla="*/ 325 h 464"/>
                <a:gd name="T6" fmla="*/ 474 w 519"/>
                <a:gd name="T7" fmla="*/ 284 h 464"/>
                <a:gd name="T8" fmla="*/ 448 w 519"/>
                <a:gd name="T9" fmla="*/ 261 h 464"/>
                <a:gd name="T10" fmla="*/ 444 w 519"/>
                <a:gd name="T11" fmla="*/ 233 h 464"/>
                <a:gd name="T12" fmla="*/ 440 w 519"/>
                <a:gd name="T13" fmla="*/ 199 h 464"/>
                <a:gd name="T14" fmla="*/ 453 w 519"/>
                <a:gd name="T15" fmla="*/ 173 h 464"/>
                <a:gd name="T16" fmla="*/ 460 w 519"/>
                <a:gd name="T17" fmla="*/ 129 h 464"/>
                <a:gd name="T18" fmla="*/ 450 w 519"/>
                <a:gd name="T19" fmla="*/ 108 h 464"/>
                <a:gd name="T20" fmla="*/ 428 w 519"/>
                <a:gd name="T21" fmla="*/ 96 h 464"/>
                <a:gd name="T22" fmla="*/ 406 w 519"/>
                <a:gd name="T23" fmla="*/ 78 h 464"/>
                <a:gd name="T24" fmla="*/ 356 w 519"/>
                <a:gd name="T25" fmla="*/ 61 h 464"/>
                <a:gd name="T26" fmla="*/ 332 w 519"/>
                <a:gd name="T27" fmla="*/ 53 h 464"/>
                <a:gd name="T28" fmla="*/ 317 w 519"/>
                <a:gd name="T29" fmla="*/ 59 h 464"/>
                <a:gd name="T30" fmla="*/ 286 w 519"/>
                <a:gd name="T31" fmla="*/ 80 h 464"/>
                <a:gd name="T32" fmla="*/ 265 w 519"/>
                <a:gd name="T33" fmla="*/ 85 h 464"/>
                <a:gd name="T34" fmla="*/ 267 w 519"/>
                <a:gd name="T35" fmla="*/ 97 h 464"/>
                <a:gd name="T36" fmla="*/ 230 w 519"/>
                <a:gd name="T37" fmla="*/ 106 h 464"/>
                <a:gd name="T38" fmla="*/ 172 w 519"/>
                <a:gd name="T39" fmla="*/ 87 h 464"/>
                <a:gd name="T40" fmla="*/ 129 w 519"/>
                <a:gd name="T41" fmla="*/ 47 h 464"/>
                <a:gd name="T42" fmla="*/ 107 w 519"/>
                <a:gd name="T43" fmla="*/ 32 h 464"/>
                <a:gd name="T44" fmla="*/ 111 w 519"/>
                <a:gd name="T45" fmla="*/ 22 h 464"/>
                <a:gd name="T46" fmla="*/ 87 w 519"/>
                <a:gd name="T47" fmla="*/ 16 h 464"/>
                <a:gd name="T48" fmla="*/ 67 w 519"/>
                <a:gd name="T49" fmla="*/ 31 h 464"/>
                <a:gd name="T50" fmla="*/ 50 w 519"/>
                <a:gd name="T51" fmla="*/ 33 h 464"/>
                <a:gd name="T52" fmla="*/ 26 w 519"/>
                <a:gd name="T53" fmla="*/ 14 h 464"/>
                <a:gd name="T54" fmla="*/ 13 w 519"/>
                <a:gd name="T55" fmla="*/ 4 h 464"/>
                <a:gd name="T56" fmla="*/ 1 w 519"/>
                <a:gd name="T57" fmla="*/ 17 h 464"/>
                <a:gd name="T58" fmla="*/ 10 w 519"/>
                <a:gd name="T59" fmla="*/ 48 h 464"/>
                <a:gd name="T60" fmla="*/ 8 w 519"/>
                <a:gd name="T61" fmla="*/ 69 h 464"/>
                <a:gd name="T62" fmla="*/ 19 w 519"/>
                <a:gd name="T63" fmla="*/ 82 h 464"/>
                <a:gd name="T64" fmla="*/ 24 w 519"/>
                <a:gd name="T65" fmla="*/ 98 h 464"/>
                <a:gd name="T66" fmla="*/ 62 w 519"/>
                <a:gd name="T67" fmla="*/ 136 h 464"/>
                <a:gd name="T68" fmla="*/ 40 w 519"/>
                <a:gd name="T69" fmla="*/ 193 h 464"/>
                <a:gd name="T70" fmla="*/ 100 w 519"/>
                <a:gd name="T71" fmla="*/ 268 h 464"/>
                <a:gd name="T72" fmla="*/ 104 w 519"/>
                <a:gd name="T73" fmla="*/ 289 h 464"/>
                <a:gd name="T74" fmla="*/ 119 w 519"/>
                <a:gd name="T75" fmla="*/ 317 h 464"/>
                <a:gd name="T76" fmla="*/ 169 w 519"/>
                <a:gd name="T77" fmla="*/ 332 h 464"/>
                <a:gd name="T78" fmla="*/ 189 w 519"/>
                <a:gd name="T79" fmla="*/ 372 h 464"/>
                <a:gd name="T80" fmla="*/ 233 w 519"/>
                <a:gd name="T81" fmla="*/ 402 h 464"/>
                <a:gd name="T82" fmla="*/ 313 w 519"/>
                <a:gd name="T83" fmla="*/ 416 h 464"/>
                <a:gd name="T84" fmla="*/ 352 w 519"/>
                <a:gd name="T85" fmla="*/ 435 h 464"/>
                <a:gd name="T86" fmla="*/ 436 w 519"/>
                <a:gd name="T87" fmla="*/ 461 h 464"/>
                <a:gd name="T88" fmla="*/ 472 w 519"/>
                <a:gd name="T89" fmla="*/ 462 h 464"/>
                <a:gd name="T90" fmla="*/ 476 w 519"/>
                <a:gd name="T91" fmla="*/ 444 h 464"/>
                <a:gd name="T92" fmla="*/ 486 w 519"/>
                <a:gd name="T93" fmla="*/ 429 h 464"/>
                <a:gd name="T94" fmla="*/ 512 w 519"/>
                <a:gd name="T95" fmla="*/ 41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9" h="464">
                  <a:moveTo>
                    <a:pt x="501" y="403"/>
                  </a:moveTo>
                  <a:cubicBezTo>
                    <a:pt x="501" y="401"/>
                    <a:pt x="499" y="374"/>
                    <a:pt x="500" y="374"/>
                  </a:cubicBezTo>
                  <a:cubicBezTo>
                    <a:pt x="495" y="375"/>
                    <a:pt x="483" y="367"/>
                    <a:pt x="478" y="365"/>
                  </a:cubicBezTo>
                  <a:cubicBezTo>
                    <a:pt x="469" y="359"/>
                    <a:pt x="468" y="354"/>
                    <a:pt x="466" y="344"/>
                  </a:cubicBezTo>
                  <a:cubicBezTo>
                    <a:pt x="466" y="340"/>
                    <a:pt x="466" y="337"/>
                    <a:pt x="462" y="333"/>
                  </a:cubicBezTo>
                  <a:cubicBezTo>
                    <a:pt x="459" y="330"/>
                    <a:pt x="451" y="330"/>
                    <a:pt x="451" y="325"/>
                  </a:cubicBezTo>
                  <a:cubicBezTo>
                    <a:pt x="449" y="313"/>
                    <a:pt x="470" y="304"/>
                    <a:pt x="474" y="295"/>
                  </a:cubicBezTo>
                  <a:cubicBezTo>
                    <a:pt x="474" y="293"/>
                    <a:pt x="474" y="286"/>
                    <a:pt x="474" y="284"/>
                  </a:cubicBezTo>
                  <a:cubicBezTo>
                    <a:pt x="472" y="273"/>
                    <a:pt x="464" y="276"/>
                    <a:pt x="456" y="275"/>
                  </a:cubicBezTo>
                  <a:cubicBezTo>
                    <a:pt x="445" y="274"/>
                    <a:pt x="447" y="270"/>
                    <a:pt x="448" y="261"/>
                  </a:cubicBezTo>
                  <a:cubicBezTo>
                    <a:pt x="448" y="255"/>
                    <a:pt x="449" y="250"/>
                    <a:pt x="448" y="245"/>
                  </a:cubicBezTo>
                  <a:cubicBezTo>
                    <a:pt x="448" y="239"/>
                    <a:pt x="446" y="238"/>
                    <a:pt x="444" y="233"/>
                  </a:cubicBezTo>
                  <a:cubicBezTo>
                    <a:pt x="438" y="220"/>
                    <a:pt x="448" y="221"/>
                    <a:pt x="450" y="210"/>
                  </a:cubicBezTo>
                  <a:cubicBezTo>
                    <a:pt x="442" y="208"/>
                    <a:pt x="441" y="207"/>
                    <a:pt x="440" y="199"/>
                  </a:cubicBezTo>
                  <a:cubicBezTo>
                    <a:pt x="440" y="193"/>
                    <a:pt x="440" y="186"/>
                    <a:pt x="447" y="185"/>
                  </a:cubicBezTo>
                  <a:cubicBezTo>
                    <a:pt x="443" y="177"/>
                    <a:pt x="450" y="177"/>
                    <a:pt x="453" y="173"/>
                  </a:cubicBezTo>
                  <a:cubicBezTo>
                    <a:pt x="455" y="170"/>
                    <a:pt x="456" y="162"/>
                    <a:pt x="457" y="158"/>
                  </a:cubicBezTo>
                  <a:cubicBezTo>
                    <a:pt x="460" y="149"/>
                    <a:pt x="461" y="139"/>
                    <a:pt x="460" y="129"/>
                  </a:cubicBezTo>
                  <a:cubicBezTo>
                    <a:pt x="459" y="125"/>
                    <a:pt x="458" y="120"/>
                    <a:pt x="457" y="116"/>
                  </a:cubicBezTo>
                  <a:cubicBezTo>
                    <a:pt x="456" y="108"/>
                    <a:pt x="458" y="109"/>
                    <a:pt x="450" y="108"/>
                  </a:cubicBezTo>
                  <a:cubicBezTo>
                    <a:pt x="446" y="107"/>
                    <a:pt x="441" y="109"/>
                    <a:pt x="437" y="108"/>
                  </a:cubicBezTo>
                  <a:cubicBezTo>
                    <a:pt x="431" y="105"/>
                    <a:pt x="432" y="100"/>
                    <a:pt x="428" y="96"/>
                  </a:cubicBezTo>
                  <a:cubicBezTo>
                    <a:pt x="425" y="92"/>
                    <a:pt x="420" y="93"/>
                    <a:pt x="415" y="90"/>
                  </a:cubicBezTo>
                  <a:cubicBezTo>
                    <a:pt x="411" y="87"/>
                    <a:pt x="409" y="82"/>
                    <a:pt x="406" y="78"/>
                  </a:cubicBezTo>
                  <a:cubicBezTo>
                    <a:pt x="399" y="71"/>
                    <a:pt x="390" y="73"/>
                    <a:pt x="381" y="73"/>
                  </a:cubicBezTo>
                  <a:cubicBezTo>
                    <a:pt x="377" y="66"/>
                    <a:pt x="363" y="62"/>
                    <a:pt x="356" y="61"/>
                  </a:cubicBezTo>
                  <a:cubicBezTo>
                    <a:pt x="356" y="58"/>
                    <a:pt x="354" y="55"/>
                    <a:pt x="352" y="53"/>
                  </a:cubicBezTo>
                  <a:cubicBezTo>
                    <a:pt x="345" y="56"/>
                    <a:pt x="338" y="51"/>
                    <a:pt x="332" y="53"/>
                  </a:cubicBezTo>
                  <a:cubicBezTo>
                    <a:pt x="329" y="55"/>
                    <a:pt x="329" y="59"/>
                    <a:pt x="327" y="60"/>
                  </a:cubicBezTo>
                  <a:cubicBezTo>
                    <a:pt x="324" y="61"/>
                    <a:pt x="320" y="59"/>
                    <a:pt x="317" y="59"/>
                  </a:cubicBezTo>
                  <a:cubicBezTo>
                    <a:pt x="308" y="58"/>
                    <a:pt x="305" y="61"/>
                    <a:pt x="298" y="65"/>
                  </a:cubicBezTo>
                  <a:cubicBezTo>
                    <a:pt x="289" y="70"/>
                    <a:pt x="290" y="71"/>
                    <a:pt x="286" y="80"/>
                  </a:cubicBezTo>
                  <a:cubicBezTo>
                    <a:pt x="280" y="80"/>
                    <a:pt x="278" y="85"/>
                    <a:pt x="273" y="86"/>
                  </a:cubicBezTo>
                  <a:cubicBezTo>
                    <a:pt x="271" y="86"/>
                    <a:pt x="268" y="85"/>
                    <a:pt x="265" y="85"/>
                  </a:cubicBezTo>
                  <a:cubicBezTo>
                    <a:pt x="265" y="85"/>
                    <a:pt x="265" y="85"/>
                    <a:pt x="265" y="86"/>
                  </a:cubicBezTo>
                  <a:cubicBezTo>
                    <a:pt x="266" y="88"/>
                    <a:pt x="269" y="95"/>
                    <a:pt x="267" y="97"/>
                  </a:cubicBezTo>
                  <a:cubicBezTo>
                    <a:pt x="266" y="101"/>
                    <a:pt x="261" y="99"/>
                    <a:pt x="257" y="99"/>
                  </a:cubicBezTo>
                  <a:cubicBezTo>
                    <a:pt x="247" y="99"/>
                    <a:pt x="239" y="103"/>
                    <a:pt x="230" y="106"/>
                  </a:cubicBezTo>
                  <a:cubicBezTo>
                    <a:pt x="216" y="110"/>
                    <a:pt x="184" y="111"/>
                    <a:pt x="175" y="96"/>
                  </a:cubicBezTo>
                  <a:cubicBezTo>
                    <a:pt x="173" y="92"/>
                    <a:pt x="175" y="90"/>
                    <a:pt x="172" y="87"/>
                  </a:cubicBezTo>
                  <a:cubicBezTo>
                    <a:pt x="165" y="80"/>
                    <a:pt x="156" y="82"/>
                    <a:pt x="148" y="80"/>
                  </a:cubicBezTo>
                  <a:cubicBezTo>
                    <a:pt x="134" y="77"/>
                    <a:pt x="129" y="61"/>
                    <a:pt x="129" y="47"/>
                  </a:cubicBezTo>
                  <a:cubicBezTo>
                    <a:pt x="127" y="47"/>
                    <a:pt x="125" y="48"/>
                    <a:pt x="123" y="47"/>
                  </a:cubicBezTo>
                  <a:cubicBezTo>
                    <a:pt x="120" y="46"/>
                    <a:pt x="106" y="34"/>
                    <a:pt x="107" y="32"/>
                  </a:cubicBezTo>
                  <a:cubicBezTo>
                    <a:pt x="107" y="30"/>
                    <a:pt x="112" y="30"/>
                    <a:pt x="113" y="28"/>
                  </a:cubicBezTo>
                  <a:cubicBezTo>
                    <a:pt x="114" y="25"/>
                    <a:pt x="111" y="24"/>
                    <a:pt x="111" y="22"/>
                  </a:cubicBezTo>
                  <a:cubicBezTo>
                    <a:pt x="111" y="17"/>
                    <a:pt x="114" y="16"/>
                    <a:pt x="111" y="11"/>
                  </a:cubicBezTo>
                  <a:cubicBezTo>
                    <a:pt x="104" y="0"/>
                    <a:pt x="94" y="12"/>
                    <a:pt x="87" y="16"/>
                  </a:cubicBezTo>
                  <a:cubicBezTo>
                    <a:pt x="83" y="18"/>
                    <a:pt x="80" y="20"/>
                    <a:pt x="76" y="23"/>
                  </a:cubicBezTo>
                  <a:cubicBezTo>
                    <a:pt x="73" y="26"/>
                    <a:pt x="70" y="29"/>
                    <a:pt x="67" y="31"/>
                  </a:cubicBezTo>
                  <a:cubicBezTo>
                    <a:pt x="63" y="33"/>
                    <a:pt x="61" y="33"/>
                    <a:pt x="59" y="32"/>
                  </a:cubicBezTo>
                  <a:cubicBezTo>
                    <a:pt x="56" y="33"/>
                    <a:pt x="52" y="33"/>
                    <a:pt x="50" y="33"/>
                  </a:cubicBezTo>
                  <a:cubicBezTo>
                    <a:pt x="46" y="32"/>
                    <a:pt x="40" y="28"/>
                    <a:pt x="38" y="26"/>
                  </a:cubicBezTo>
                  <a:cubicBezTo>
                    <a:pt x="34" y="23"/>
                    <a:pt x="29" y="18"/>
                    <a:pt x="26" y="14"/>
                  </a:cubicBezTo>
                  <a:cubicBezTo>
                    <a:pt x="23" y="10"/>
                    <a:pt x="19" y="6"/>
                    <a:pt x="18" y="2"/>
                  </a:cubicBezTo>
                  <a:cubicBezTo>
                    <a:pt x="16" y="2"/>
                    <a:pt x="14" y="3"/>
                    <a:pt x="13" y="4"/>
                  </a:cubicBezTo>
                  <a:cubicBezTo>
                    <a:pt x="9" y="8"/>
                    <a:pt x="12" y="11"/>
                    <a:pt x="7" y="14"/>
                  </a:cubicBezTo>
                  <a:cubicBezTo>
                    <a:pt x="5" y="15"/>
                    <a:pt x="3" y="14"/>
                    <a:pt x="1" y="17"/>
                  </a:cubicBezTo>
                  <a:cubicBezTo>
                    <a:pt x="0" y="20"/>
                    <a:pt x="5" y="23"/>
                    <a:pt x="6" y="26"/>
                  </a:cubicBezTo>
                  <a:cubicBezTo>
                    <a:pt x="8" y="33"/>
                    <a:pt x="9" y="41"/>
                    <a:pt x="10" y="48"/>
                  </a:cubicBezTo>
                  <a:cubicBezTo>
                    <a:pt x="10" y="53"/>
                    <a:pt x="8" y="56"/>
                    <a:pt x="7" y="59"/>
                  </a:cubicBezTo>
                  <a:cubicBezTo>
                    <a:pt x="7" y="62"/>
                    <a:pt x="8" y="67"/>
                    <a:pt x="8" y="69"/>
                  </a:cubicBezTo>
                  <a:cubicBezTo>
                    <a:pt x="15" y="68"/>
                    <a:pt x="12" y="72"/>
                    <a:pt x="14" y="76"/>
                  </a:cubicBezTo>
                  <a:cubicBezTo>
                    <a:pt x="16" y="78"/>
                    <a:pt x="17" y="80"/>
                    <a:pt x="19" y="82"/>
                  </a:cubicBezTo>
                  <a:cubicBezTo>
                    <a:pt x="21" y="86"/>
                    <a:pt x="21" y="90"/>
                    <a:pt x="21" y="94"/>
                  </a:cubicBezTo>
                  <a:cubicBezTo>
                    <a:pt x="22" y="96"/>
                    <a:pt x="23" y="97"/>
                    <a:pt x="24" y="98"/>
                  </a:cubicBezTo>
                  <a:cubicBezTo>
                    <a:pt x="22" y="104"/>
                    <a:pt x="32" y="117"/>
                    <a:pt x="35" y="122"/>
                  </a:cubicBezTo>
                  <a:cubicBezTo>
                    <a:pt x="43" y="134"/>
                    <a:pt x="51" y="128"/>
                    <a:pt x="62" y="136"/>
                  </a:cubicBezTo>
                  <a:cubicBezTo>
                    <a:pt x="49" y="140"/>
                    <a:pt x="55" y="150"/>
                    <a:pt x="55" y="160"/>
                  </a:cubicBezTo>
                  <a:cubicBezTo>
                    <a:pt x="41" y="165"/>
                    <a:pt x="37" y="180"/>
                    <a:pt x="40" y="193"/>
                  </a:cubicBezTo>
                  <a:cubicBezTo>
                    <a:pt x="42" y="208"/>
                    <a:pt x="66" y="235"/>
                    <a:pt x="80" y="241"/>
                  </a:cubicBezTo>
                  <a:cubicBezTo>
                    <a:pt x="90" y="245"/>
                    <a:pt x="100" y="254"/>
                    <a:pt x="100" y="268"/>
                  </a:cubicBezTo>
                  <a:cubicBezTo>
                    <a:pt x="100" y="277"/>
                    <a:pt x="95" y="284"/>
                    <a:pt x="100" y="293"/>
                  </a:cubicBezTo>
                  <a:cubicBezTo>
                    <a:pt x="101" y="292"/>
                    <a:pt x="103" y="291"/>
                    <a:pt x="104" y="289"/>
                  </a:cubicBezTo>
                  <a:cubicBezTo>
                    <a:pt x="110" y="294"/>
                    <a:pt x="107" y="303"/>
                    <a:pt x="111" y="308"/>
                  </a:cubicBezTo>
                  <a:cubicBezTo>
                    <a:pt x="111" y="310"/>
                    <a:pt x="115" y="314"/>
                    <a:pt x="119" y="317"/>
                  </a:cubicBezTo>
                  <a:cubicBezTo>
                    <a:pt x="125" y="311"/>
                    <a:pt x="135" y="311"/>
                    <a:pt x="142" y="312"/>
                  </a:cubicBezTo>
                  <a:cubicBezTo>
                    <a:pt x="156" y="314"/>
                    <a:pt x="162" y="322"/>
                    <a:pt x="169" y="332"/>
                  </a:cubicBezTo>
                  <a:cubicBezTo>
                    <a:pt x="174" y="339"/>
                    <a:pt x="185" y="349"/>
                    <a:pt x="187" y="356"/>
                  </a:cubicBezTo>
                  <a:cubicBezTo>
                    <a:pt x="189" y="361"/>
                    <a:pt x="187" y="367"/>
                    <a:pt x="189" y="372"/>
                  </a:cubicBezTo>
                  <a:cubicBezTo>
                    <a:pt x="194" y="381"/>
                    <a:pt x="202" y="382"/>
                    <a:pt x="211" y="385"/>
                  </a:cubicBezTo>
                  <a:cubicBezTo>
                    <a:pt x="221" y="389"/>
                    <a:pt x="225" y="395"/>
                    <a:pt x="233" y="402"/>
                  </a:cubicBezTo>
                  <a:cubicBezTo>
                    <a:pt x="247" y="413"/>
                    <a:pt x="264" y="423"/>
                    <a:pt x="285" y="422"/>
                  </a:cubicBezTo>
                  <a:cubicBezTo>
                    <a:pt x="292" y="422"/>
                    <a:pt x="306" y="419"/>
                    <a:pt x="313" y="416"/>
                  </a:cubicBezTo>
                  <a:cubicBezTo>
                    <a:pt x="326" y="411"/>
                    <a:pt x="324" y="407"/>
                    <a:pt x="337" y="415"/>
                  </a:cubicBezTo>
                  <a:cubicBezTo>
                    <a:pt x="345" y="421"/>
                    <a:pt x="348" y="426"/>
                    <a:pt x="352" y="435"/>
                  </a:cubicBezTo>
                  <a:cubicBezTo>
                    <a:pt x="357" y="446"/>
                    <a:pt x="359" y="448"/>
                    <a:pt x="373" y="452"/>
                  </a:cubicBezTo>
                  <a:cubicBezTo>
                    <a:pt x="394" y="458"/>
                    <a:pt x="415" y="458"/>
                    <a:pt x="436" y="461"/>
                  </a:cubicBezTo>
                  <a:cubicBezTo>
                    <a:pt x="448" y="463"/>
                    <a:pt x="460" y="464"/>
                    <a:pt x="472" y="464"/>
                  </a:cubicBezTo>
                  <a:cubicBezTo>
                    <a:pt x="472" y="463"/>
                    <a:pt x="472" y="463"/>
                    <a:pt x="472" y="462"/>
                  </a:cubicBezTo>
                  <a:cubicBezTo>
                    <a:pt x="472" y="458"/>
                    <a:pt x="471" y="453"/>
                    <a:pt x="472" y="450"/>
                  </a:cubicBezTo>
                  <a:cubicBezTo>
                    <a:pt x="473" y="447"/>
                    <a:pt x="475" y="446"/>
                    <a:pt x="476" y="444"/>
                  </a:cubicBezTo>
                  <a:cubicBezTo>
                    <a:pt x="477" y="442"/>
                    <a:pt x="475" y="439"/>
                    <a:pt x="476" y="437"/>
                  </a:cubicBezTo>
                  <a:cubicBezTo>
                    <a:pt x="478" y="430"/>
                    <a:pt x="478" y="433"/>
                    <a:pt x="486" y="429"/>
                  </a:cubicBezTo>
                  <a:cubicBezTo>
                    <a:pt x="491" y="427"/>
                    <a:pt x="494" y="423"/>
                    <a:pt x="500" y="422"/>
                  </a:cubicBezTo>
                  <a:cubicBezTo>
                    <a:pt x="507" y="421"/>
                    <a:pt x="508" y="423"/>
                    <a:pt x="512" y="417"/>
                  </a:cubicBezTo>
                  <a:cubicBezTo>
                    <a:pt x="519" y="404"/>
                    <a:pt x="509" y="406"/>
                    <a:pt x="501" y="40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3" name="Freeform 608"/>
            <p:cNvSpPr>
              <a:spLocks/>
            </p:cNvSpPr>
            <p:nvPr/>
          </p:nvSpPr>
          <p:spPr bwMode="auto">
            <a:xfrm>
              <a:off x="-7277100" y="3813175"/>
              <a:ext cx="314325" cy="322263"/>
            </a:xfrm>
            <a:custGeom>
              <a:avLst/>
              <a:gdLst>
                <a:gd name="T0" fmla="*/ 79 w 84"/>
                <a:gd name="T1" fmla="*/ 76 h 86"/>
                <a:gd name="T2" fmla="*/ 83 w 84"/>
                <a:gd name="T3" fmla="*/ 71 h 86"/>
                <a:gd name="T4" fmla="*/ 79 w 84"/>
                <a:gd name="T5" fmla="*/ 67 h 86"/>
                <a:gd name="T6" fmla="*/ 80 w 84"/>
                <a:gd name="T7" fmla="*/ 60 h 86"/>
                <a:gd name="T8" fmla="*/ 76 w 84"/>
                <a:gd name="T9" fmla="*/ 59 h 86"/>
                <a:gd name="T10" fmla="*/ 72 w 84"/>
                <a:gd name="T11" fmla="*/ 56 h 86"/>
                <a:gd name="T12" fmla="*/ 63 w 84"/>
                <a:gd name="T13" fmla="*/ 50 h 86"/>
                <a:gd name="T14" fmla="*/ 63 w 84"/>
                <a:gd name="T15" fmla="*/ 40 h 86"/>
                <a:gd name="T16" fmla="*/ 59 w 84"/>
                <a:gd name="T17" fmla="*/ 32 h 86"/>
                <a:gd name="T18" fmla="*/ 56 w 84"/>
                <a:gd name="T19" fmla="*/ 26 h 86"/>
                <a:gd name="T20" fmla="*/ 53 w 84"/>
                <a:gd name="T21" fmla="*/ 23 h 86"/>
                <a:gd name="T22" fmla="*/ 54 w 84"/>
                <a:gd name="T23" fmla="*/ 16 h 86"/>
                <a:gd name="T24" fmla="*/ 54 w 84"/>
                <a:gd name="T25" fmla="*/ 12 h 86"/>
                <a:gd name="T26" fmla="*/ 50 w 84"/>
                <a:gd name="T27" fmla="*/ 9 h 86"/>
                <a:gd name="T28" fmla="*/ 45 w 84"/>
                <a:gd name="T29" fmla="*/ 8 h 86"/>
                <a:gd name="T30" fmla="*/ 45 w 84"/>
                <a:gd name="T31" fmla="*/ 4 h 86"/>
                <a:gd name="T32" fmla="*/ 41 w 84"/>
                <a:gd name="T33" fmla="*/ 0 h 86"/>
                <a:gd name="T34" fmla="*/ 39 w 84"/>
                <a:gd name="T35" fmla="*/ 1 h 86"/>
                <a:gd name="T36" fmla="*/ 12 w 84"/>
                <a:gd name="T37" fmla="*/ 3 h 86"/>
                <a:gd name="T38" fmla="*/ 0 w 84"/>
                <a:gd name="T39" fmla="*/ 4 h 86"/>
                <a:gd name="T40" fmla="*/ 1 w 84"/>
                <a:gd name="T41" fmla="*/ 6 h 86"/>
                <a:gd name="T42" fmla="*/ 6 w 84"/>
                <a:gd name="T43" fmla="*/ 15 h 86"/>
                <a:gd name="T44" fmla="*/ 5 w 84"/>
                <a:gd name="T45" fmla="*/ 32 h 86"/>
                <a:gd name="T46" fmla="*/ 11 w 84"/>
                <a:gd name="T47" fmla="*/ 42 h 86"/>
                <a:gd name="T48" fmla="*/ 26 w 84"/>
                <a:gd name="T49" fmla="*/ 45 h 86"/>
                <a:gd name="T50" fmla="*/ 33 w 84"/>
                <a:gd name="T51" fmla="*/ 53 h 86"/>
                <a:gd name="T52" fmla="*/ 50 w 84"/>
                <a:gd name="T53" fmla="*/ 58 h 86"/>
                <a:gd name="T54" fmla="*/ 69 w 84"/>
                <a:gd name="T55" fmla="*/ 73 h 86"/>
                <a:gd name="T56" fmla="*/ 81 w 84"/>
                <a:gd name="T57" fmla="*/ 82 h 86"/>
                <a:gd name="T58" fmla="*/ 81 w 84"/>
                <a:gd name="T59" fmla="*/ 81 h 86"/>
                <a:gd name="T60" fmla="*/ 79 w 84"/>
                <a:gd name="T61"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86">
                  <a:moveTo>
                    <a:pt x="79" y="76"/>
                  </a:moveTo>
                  <a:cubicBezTo>
                    <a:pt x="79" y="72"/>
                    <a:pt x="82" y="74"/>
                    <a:pt x="83" y="71"/>
                  </a:cubicBezTo>
                  <a:cubicBezTo>
                    <a:pt x="83" y="69"/>
                    <a:pt x="80" y="69"/>
                    <a:pt x="79" y="67"/>
                  </a:cubicBezTo>
                  <a:cubicBezTo>
                    <a:pt x="78" y="63"/>
                    <a:pt x="84" y="63"/>
                    <a:pt x="80" y="60"/>
                  </a:cubicBezTo>
                  <a:cubicBezTo>
                    <a:pt x="79" y="60"/>
                    <a:pt x="77" y="60"/>
                    <a:pt x="76" y="59"/>
                  </a:cubicBezTo>
                  <a:cubicBezTo>
                    <a:pt x="74" y="58"/>
                    <a:pt x="73" y="57"/>
                    <a:pt x="72" y="56"/>
                  </a:cubicBezTo>
                  <a:cubicBezTo>
                    <a:pt x="69" y="54"/>
                    <a:pt x="65" y="53"/>
                    <a:pt x="63" y="50"/>
                  </a:cubicBezTo>
                  <a:cubicBezTo>
                    <a:pt x="62" y="47"/>
                    <a:pt x="64" y="43"/>
                    <a:pt x="63" y="40"/>
                  </a:cubicBezTo>
                  <a:cubicBezTo>
                    <a:pt x="63" y="37"/>
                    <a:pt x="60" y="35"/>
                    <a:pt x="59" y="32"/>
                  </a:cubicBezTo>
                  <a:cubicBezTo>
                    <a:pt x="58" y="30"/>
                    <a:pt x="58" y="28"/>
                    <a:pt x="56" y="26"/>
                  </a:cubicBezTo>
                  <a:cubicBezTo>
                    <a:pt x="55" y="25"/>
                    <a:pt x="53" y="24"/>
                    <a:pt x="53" y="23"/>
                  </a:cubicBezTo>
                  <a:cubicBezTo>
                    <a:pt x="52" y="21"/>
                    <a:pt x="54" y="18"/>
                    <a:pt x="54" y="16"/>
                  </a:cubicBezTo>
                  <a:cubicBezTo>
                    <a:pt x="54" y="15"/>
                    <a:pt x="56" y="15"/>
                    <a:pt x="54" y="12"/>
                  </a:cubicBezTo>
                  <a:cubicBezTo>
                    <a:pt x="53" y="11"/>
                    <a:pt x="51" y="10"/>
                    <a:pt x="50" y="9"/>
                  </a:cubicBezTo>
                  <a:cubicBezTo>
                    <a:pt x="49" y="9"/>
                    <a:pt x="46" y="9"/>
                    <a:pt x="45" y="8"/>
                  </a:cubicBezTo>
                  <a:cubicBezTo>
                    <a:pt x="44" y="6"/>
                    <a:pt x="46" y="6"/>
                    <a:pt x="45" y="4"/>
                  </a:cubicBezTo>
                  <a:cubicBezTo>
                    <a:pt x="44" y="2"/>
                    <a:pt x="42" y="1"/>
                    <a:pt x="41" y="0"/>
                  </a:cubicBezTo>
                  <a:cubicBezTo>
                    <a:pt x="40" y="0"/>
                    <a:pt x="40" y="1"/>
                    <a:pt x="39" y="1"/>
                  </a:cubicBezTo>
                  <a:cubicBezTo>
                    <a:pt x="31" y="4"/>
                    <a:pt x="21" y="2"/>
                    <a:pt x="12" y="3"/>
                  </a:cubicBezTo>
                  <a:cubicBezTo>
                    <a:pt x="7" y="4"/>
                    <a:pt x="4" y="5"/>
                    <a:pt x="0" y="4"/>
                  </a:cubicBezTo>
                  <a:cubicBezTo>
                    <a:pt x="0" y="4"/>
                    <a:pt x="0" y="5"/>
                    <a:pt x="1" y="6"/>
                  </a:cubicBezTo>
                  <a:cubicBezTo>
                    <a:pt x="2" y="10"/>
                    <a:pt x="5" y="12"/>
                    <a:pt x="6" y="15"/>
                  </a:cubicBezTo>
                  <a:cubicBezTo>
                    <a:pt x="8" y="21"/>
                    <a:pt x="4" y="26"/>
                    <a:pt x="5" y="32"/>
                  </a:cubicBezTo>
                  <a:cubicBezTo>
                    <a:pt x="6" y="36"/>
                    <a:pt x="7" y="40"/>
                    <a:pt x="11" y="42"/>
                  </a:cubicBezTo>
                  <a:cubicBezTo>
                    <a:pt x="15" y="45"/>
                    <a:pt x="21" y="42"/>
                    <a:pt x="26" y="45"/>
                  </a:cubicBezTo>
                  <a:cubicBezTo>
                    <a:pt x="30" y="47"/>
                    <a:pt x="32" y="50"/>
                    <a:pt x="33" y="53"/>
                  </a:cubicBezTo>
                  <a:cubicBezTo>
                    <a:pt x="39" y="53"/>
                    <a:pt x="46" y="56"/>
                    <a:pt x="50" y="58"/>
                  </a:cubicBezTo>
                  <a:cubicBezTo>
                    <a:pt x="59" y="61"/>
                    <a:pt x="67" y="63"/>
                    <a:pt x="69" y="73"/>
                  </a:cubicBezTo>
                  <a:cubicBezTo>
                    <a:pt x="70" y="80"/>
                    <a:pt x="72" y="86"/>
                    <a:pt x="81" y="82"/>
                  </a:cubicBezTo>
                  <a:cubicBezTo>
                    <a:pt x="81" y="82"/>
                    <a:pt x="81" y="82"/>
                    <a:pt x="81" y="81"/>
                  </a:cubicBezTo>
                  <a:cubicBezTo>
                    <a:pt x="81" y="80"/>
                    <a:pt x="79" y="77"/>
                    <a:pt x="79" y="7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4" name="Freeform 609"/>
            <p:cNvSpPr>
              <a:spLocks/>
            </p:cNvSpPr>
            <p:nvPr/>
          </p:nvSpPr>
          <p:spPr bwMode="auto">
            <a:xfrm>
              <a:off x="-7123112" y="3730625"/>
              <a:ext cx="547688" cy="454025"/>
            </a:xfrm>
            <a:custGeom>
              <a:avLst/>
              <a:gdLst>
                <a:gd name="T0" fmla="*/ 139 w 146"/>
                <a:gd name="T1" fmla="*/ 47 h 121"/>
                <a:gd name="T2" fmla="*/ 126 w 146"/>
                <a:gd name="T3" fmla="*/ 45 h 121"/>
                <a:gd name="T4" fmla="*/ 121 w 146"/>
                <a:gd name="T5" fmla="*/ 40 h 121"/>
                <a:gd name="T6" fmla="*/ 115 w 146"/>
                <a:gd name="T7" fmla="*/ 33 h 121"/>
                <a:gd name="T8" fmla="*/ 103 w 146"/>
                <a:gd name="T9" fmla="*/ 9 h 121"/>
                <a:gd name="T10" fmla="*/ 97 w 146"/>
                <a:gd name="T11" fmla="*/ 2 h 121"/>
                <a:gd name="T12" fmla="*/ 92 w 146"/>
                <a:gd name="T13" fmla="*/ 7 h 121"/>
                <a:gd name="T14" fmla="*/ 84 w 146"/>
                <a:gd name="T15" fmla="*/ 15 h 121"/>
                <a:gd name="T16" fmla="*/ 75 w 146"/>
                <a:gd name="T17" fmla="*/ 24 h 121"/>
                <a:gd name="T18" fmla="*/ 62 w 146"/>
                <a:gd name="T19" fmla="*/ 19 h 121"/>
                <a:gd name="T20" fmla="*/ 57 w 146"/>
                <a:gd name="T21" fmla="*/ 9 h 121"/>
                <a:gd name="T22" fmla="*/ 39 w 146"/>
                <a:gd name="T23" fmla="*/ 0 h 121"/>
                <a:gd name="T24" fmla="*/ 31 w 146"/>
                <a:gd name="T25" fmla="*/ 5 h 121"/>
                <a:gd name="T26" fmla="*/ 35 w 146"/>
                <a:gd name="T27" fmla="*/ 13 h 121"/>
                <a:gd name="T28" fmla="*/ 45 w 146"/>
                <a:gd name="T29" fmla="*/ 21 h 121"/>
                <a:gd name="T30" fmla="*/ 33 w 146"/>
                <a:gd name="T31" fmla="*/ 24 h 121"/>
                <a:gd name="T32" fmla="*/ 21 w 146"/>
                <a:gd name="T33" fmla="*/ 20 h 121"/>
                <a:gd name="T34" fmla="*/ 8 w 146"/>
                <a:gd name="T35" fmla="*/ 17 h 121"/>
                <a:gd name="T36" fmla="*/ 0 w 146"/>
                <a:gd name="T37" fmla="*/ 22 h 121"/>
                <a:gd name="T38" fmla="*/ 4 w 146"/>
                <a:gd name="T39" fmla="*/ 26 h 121"/>
                <a:gd name="T40" fmla="*/ 4 w 146"/>
                <a:gd name="T41" fmla="*/ 30 h 121"/>
                <a:gd name="T42" fmla="*/ 9 w 146"/>
                <a:gd name="T43" fmla="*/ 31 h 121"/>
                <a:gd name="T44" fmla="*/ 13 w 146"/>
                <a:gd name="T45" fmla="*/ 34 h 121"/>
                <a:gd name="T46" fmla="*/ 13 w 146"/>
                <a:gd name="T47" fmla="*/ 38 h 121"/>
                <a:gd name="T48" fmla="*/ 12 w 146"/>
                <a:gd name="T49" fmla="*/ 45 h 121"/>
                <a:gd name="T50" fmla="*/ 15 w 146"/>
                <a:gd name="T51" fmla="*/ 48 h 121"/>
                <a:gd name="T52" fmla="*/ 18 w 146"/>
                <a:gd name="T53" fmla="*/ 54 h 121"/>
                <a:gd name="T54" fmla="*/ 22 w 146"/>
                <a:gd name="T55" fmla="*/ 62 h 121"/>
                <a:gd name="T56" fmla="*/ 22 w 146"/>
                <a:gd name="T57" fmla="*/ 72 h 121"/>
                <a:gd name="T58" fmla="*/ 31 w 146"/>
                <a:gd name="T59" fmla="*/ 78 h 121"/>
                <a:gd name="T60" fmla="*/ 35 w 146"/>
                <a:gd name="T61" fmla="*/ 81 h 121"/>
                <a:gd name="T62" fmla="*/ 39 w 146"/>
                <a:gd name="T63" fmla="*/ 82 h 121"/>
                <a:gd name="T64" fmla="*/ 38 w 146"/>
                <a:gd name="T65" fmla="*/ 89 h 121"/>
                <a:gd name="T66" fmla="*/ 42 w 146"/>
                <a:gd name="T67" fmla="*/ 93 h 121"/>
                <a:gd name="T68" fmla="*/ 38 w 146"/>
                <a:gd name="T69" fmla="*/ 98 h 121"/>
                <a:gd name="T70" fmla="*/ 40 w 146"/>
                <a:gd name="T71" fmla="*/ 103 h 121"/>
                <a:gd name="T72" fmla="*/ 40 w 146"/>
                <a:gd name="T73" fmla="*/ 104 h 121"/>
                <a:gd name="T74" fmla="*/ 41 w 146"/>
                <a:gd name="T75" fmla="*/ 104 h 121"/>
                <a:gd name="T76" fmla="*/ 50 w 146"/>
                <a:gd name="T77" fmla="*/ 96 h 121"/>
                <a:gd name="T78" fmla="*/ 61 w 146"/>
                <a:gd name="T79" fmla="*/ 89 h 121"/>
                <a:gd name="T80" fmla="*/ 85 w 146"/>
                <a:gd name="T81" fmla="*/ 84 h 121"/>
                <a:gd name="T82" fmla="*/ 85 w 146"/>
                <a:gd name="T83" fmla="*/ 95 h 121"/>
                <a:gd name="T84" fmla="*/ 87 w 146"/>
                <a:gd name="T85" fmla="*/ 101 h 121"/>
                <a:gd name="T86" fmla="*/ 81 w 146"/>
                <a:gd name="T87" fmla="*/ 105 h 121"/>
                <a:gd name="T88" fmla="*/ 97 w 146"/>
                <a:gd name="T89" fmla="*/ 120 h 121"/>
                <a:gd name="T90" fmla="*/ 103 w 146"/>
                <a:gd name="T91" fmla="*/ 120 h 121"/>
                <a:gd name="T92" fmla="*/ 104 w 146"/>
                <a:gd name="T93" fmla="*/ 108 h 121"/>
                <a:gd name="T94" fmla="*/ 106 w 146"/>
                <a:gd name="T95" fmla="*/ 104 h 121"/>
                <a:gd name="T96" fmla="*/ 115 w 146"/>
                <a:gd name="T97" fmla="*/ 96 h 121"/>
                <a:gd name="T98" fmla="*/ 117 w 146"/>
                <a:gd name="T99" fmla="*/ 90 h 121"/>
                <a:gd name="T100" fmla="*/ 116 w 146"/>
                <a:gd name="T101" fmla="*/ 78 h 121"/>
                <a:gd name="T102" fmla="*/ 123 w 146"/>
                <a:gd name="T103" fmla="*/ 67 h 121"/>
                <a:gd name="T104" fmla="*/ 142 w 146"/>
                <a:gd name="T105" fmla="*/ 57 h 121"/>
                <a:gd name="T106" fmla="*/ 139 w 146"/>
                <a:gd name="T107"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21">
                  <a:moveTo>
                    <a:pt x="139" y="47"/>
                  </a:moveTo>
                  <a:cubicBezTo>
                    <a:pt x="134" y="44"/>
                    <a:pt x="130" y="46"/>
                    <a:pt x="126" y="45"/>
                  </a:cubicBezTo>
                  <a:cubicBezTo>
                    <a:pt x="122" y="43"/>
                    <a:pt x="123" y="43"/>
                    <a:pt x="121" y="40"/>
                  </a:cubicBezTo>
                  <a:cubicBezTo>
                    <a:pt x="121" y="39"/>
                    <a:pt x="115" y="31"/>
                    <a:pt x="115" y="33"/>
                  </a:cubicBezTo>
                  <a:cubicBezTo>
                    <a:pt x="115" y="24"/>
                    <a:pt x="109" y="16"/>
                    <a:pt x="103" y="9"/>
                  </a:cubicBezTo>
                  <a:cubicBezTo>
                    <a:pt x="101" y="7"/>
                    <a:pt x="99" y="4"/>
                    <a:pt x="97" y="2"/>
                  </a:cubicBezTo>
                  <a:cubicBezTo>
                    <a:pt x="95" y="3"/>
                    <a:pt x="94" y="5"/>
                    <a:pt x="92" y="7"/>
                  </a:cubicBezTo>
                  <a:cubicBezTo>
                    <a:pt x="90" y="10"/>
                    <a:pt x="86" y="13"/>
                    <a:pt x="84" y="15"/>
                  </a:cubicBezTo>
                  <a:cubicBezTo>
                    <a:pt x="81" y="19"/>
                    <a:pt x="80" y="23"/>
                    <a:pt x="75" y="24"/>
                  </a:cubicBezTo>
                  <a:cubicBezTo>
                    <a:pt x="70" y="25"/>
                    <a:pt x="65" y="22"/>
                    <a:pt x="62" y="19"/>
                  </a:cubicBezTo>
                  <a:cubicBezTo>
                    <a:pt x="59" y="16"/>
                    <a:pt x="59" y="12"/>
                    <a:pt x="57" y="9"/>
                  </a:cubicBezTo>
                  <a:cubicBezTo>
                    <a:pt x="53" y="5"/>
                    <a:pt x="45" y="2"/>
                    <a:pt x="39" y="0"/>
                  </a:cubicBezTo>
                  <a:cubicBezTo>
                    <a:pt x="37" y="2"/>
                    <a:pt x="34" y="4"/>
                    <a:pt x="31" y="5"/>
                  </a:cubicBezTo>
                  <a:cubicBezTo>
                    <a:pt x="32" y="8"/>
                    <a:pt x="33" y="11"/>
                    <a:pt x="35" y="13"/>
                  </a:cubicBezTo>
                  <a:cubicBezTo>
                    <a:pt x="38" y="15"/>
                    <a:pt x="44" y="17"/>
                    <a:pt x="45" y="21"/>
                  </a:cubicBezTo>
                  <a:cubicBezTo>
                    <a:pt x="47" y="29"/>
                    <a:pt x="34" y="30"/>
                    <a:pt x="33" y="24"/>
                  </a:cubicBezTo>
                  <a:cubicBezTo>
                    <a:pt x="29" y="24"/>
                    <a:pt x="21" y="26"/>
                    <a:pt x="21" y="20"/>
                  </a:cubicBezTo>
                  <a:cubicBezTo>
                    <a:pt x="17" y="19"/>
                    <a:pt x="13" y="16"/>
                    <a:pt x="8" y="17"/>
                  </a:cubicBezTo>
                  <a:cubicBezTo>
                    <a:pt x="5" y="18"/>
                    <a:pt x="3" y="20"/>
                    <a:pt x="0" y="22"/>
                  </a:cubicBezTo>
                  <a:cubicBezTo>
                    <a:pt x="1" y="23"/>
                    <a:pt x="3" y="24"/>
                    <a:pt x="4" y="26"/>
                  </a:cubicBezTo>
                  <a:cubicBezTo>
                    <a:pt x="5" y="28"/>
                    <a:pt x="3" y="28"/>
                    <a:pt x="4" y="30"/>
                  </a:cubicBezTo>
                  <a:cubicBezTo>
                    <a:pt x="5" y="31"/>
                    <a:pt x="8" y="31"/>
                    <a:pt x="9" y="31"/>
                  </a:cubicBezTo>
                  <a:cubicBezTo>
                    <a:pt x="10" y="32"/>
                    <a:pt x="12" y="33"/>
                    <a:pt x="13" y="34"/>
                  </a:cubicBezTo>
                  <a:cubicBezTo>
                    <a:pt x="15" y="37"/>
                    <a:pt x="13" y="37"/>
                    <a:pt x="13" y="38"/>
                  </a:cubicBezTo>
                  <a:cubicBezTo>
                    <a:pt x="13" y="40"/>
                    <a:pt x="11" y="43"/>
                    <a:pt x="12" y="45"/>
                  </a:cubicBezTo>
                  <a:cubicBezTo>
                    <a:pt x="12" y="46"/>
                    <a:pt x="14" y="47"/>
                    <a:pt x="15" y="48"/>
                  </a:cubicBezTo>
                  <a:cubicBezTo>
                    <a:pt x="17" y="50"/>
                    <a:pt x="17" y="52"/>
                    <a:pt x="18" y="54"/>
                  </a:cubicBezTo>
                  <a:cubicBezTo>
                    <a:pt x="19" y="57"/>
                    <a:pt x="22" y="59"/>
                    <a:pt x="22" y="62"/>
                  </a:cubicBezTo>
                  <a:cubicBezTo>
                    <a:pt x="23" y="65"/>
                    <a:pt x="21" y="69"/>
                    <a:pt x="22" y="72"/>
                  </a:cubicBezTo>
                  <a:cubicBezTo>
                    <a:pt x="24" y="75"/>
                    <a:pt x="28" y="76"/>
                    <a:pt x="31" y="78"/>
                  </a:cubicBezTo>
                  <a:cubicBezTo>
                    <a:pt x="32" y="79"/>
                    <a:pt x="33" y="80"/>
                    <a:pt x="35" y="81"/>
                  </a:cubicBezTo>
                  <a:cubicBezTo>
                    <a:pt x="36" y="82"/>
                    <a:pt x="38" y="82"/>
                    <a:pt x="39" y="82"/>
                  </a:cubicBezTo>
                  <a:cubicBezTo>
                    <a:pt x="43" y="85"/>
                    <a:pt x="37" y="85"/>
                    <a:pt x="38" y="89"/>
                  </a:cubicBezTo>
                  <a:cubicBezTo>
                    <a:pt x="39" y="91"/>
                    <a:pt x="42" y="91"/>
                    <a:pt x="42" y="93"/>
                  </a:cubicBezTo>
                  <a:cubicBezTo>
                    <a:pt x="41" y="96"/>
                    <a:pt x="38" y="94"/>
                    <a:pt x="38" y="98"/>
                  </a:cubicBezTo>
                  <a:cubicBezTo>
                    <a:pt x="38" y="99"/>
                    <a:pt x="40" y="102"/>
                    <a:pt x="40" y="103"/>
                  </a:cubicBezTo>
                  <a:cubicBezTo>
                    <a:pt x="40" y="104"/>
                    <a:pt x="40" y="104"/>
                    <a:pt x="40" y="104"/>
                  </a:cubicBezTo>
                  <a:cubicBezTo>
                    <a:pt x="40" y="104"/>
                    <a:pt x="41" y="104"/>
                    <a:pt x="41" y="104"/>
                  </a:cubicBezTo>
                  <a:cubicBezTo>
                    <a:pt x="44" y="102"/>
                    <a:pt x="47" y="99"/>
                    <a:pt x="50" y="96"/>
                  </a:cubicBezTo>
                  <a:cubicBezTo>
                    <a:pt x="54" y="93"/>
                    <a:pt x="57" y="91"/>
                    <a:pt x="61" y="89"/>
                  </a:cubicBezTo>
                  <a:cubicBezTo>
                    <a:pt x="68" y="85"/>
                    <a:pt x="78" y="73"/>
                    <a:pt x="85" y="84"/>
                  </a:cubicBezTo>
                  <a:cubicBezTo>
                    <a:pt x="88" y="89"/>
                    <a:pt x="85" y="90"/>
                    <a:pt x="85" y="95"/>
                  </a:cubicBezTo>
                  <a:cubicBezTo>
                    <a:pt x="85" y="97"/>
                    <a:pt x="88" y="98"/>
                    <a:pt x="87" y="101"/>
                  </a:cubicBezTo>
                  <a:cubicBezTo>
                    <a:pt x="86" y="103"/>
                    <a:pt x="81" y="103"/>
                    <a:pt x="81" y="105"/>
                  </a:cubicBezTo>
                  <a:cubicBezTo>
                    <a:pt x="80" y="107"/>
                    <a:pt x="94" y="119"/>
                    <a:pt x="97" y="120"/>
                  </a:cubicBezTo>
                  <a:cubicBezTo>
                    <a:pt x="99" y="121"/>
                    <a:pt x="101" y="120"/>
                    <a:pt x="103" y="120"/>
                  </a:cubicBezTo>
                  <a:cubicBezTo>
                    <a:pt x="103" y="116"/>
                    <a:pt x="103" y="112"/>
                    <a:pt x="104" y="108"/>
                  </a:cubicBezTo>
                  <a:cubicBezTo>
                    <a:pt x="104" y="106"/>
                    <a:pt x="106" y="105"/>
                    <a:pt x="106" y="104"/>
                  </a:cubicBezTo>
                  <a:cubicBezTo>
                    <a:pt x="108" y="97"/>
                    <a:pt x="105" y="93"/>
                    <a:pt x="115" y="96"/>
                  </a:cubicBezTo>
                  <a:cubicBezTo>
                    <a:pt x="115" y="93"/>
                    <a:pt x="113" y="90"/>
                    <a:pt x="117" y="90"/>
                  </a:cubicBezTo>
                  <a:cubicBezTo>
                    <a:pt x="118" y="85"/>
                    <a:pt x="116" y="82"/>
                    <a:pt x="116" y="78"/>
                  </a:cubicBezTo>
                  <a:cubicBezTo>
                    <a:pt x="117" y="74"/>
                    <a:pt x="121" y="70"/>
                    <a:pt x="123" y="67"/>
                  </a:cubicBezTo>
                  <a:cubicBezTo>
                    <a:pt x="127" y="61"/>
                    <a:pt x="135" y="47"/>
                    <a:pt x="142" y="57"/>
                  </a:cubicBezTo>
                  <a:cubicBezTo>
                    <a:pt x="146" y="53"/>
                    <a:pt x="143" y="49"/>
                    <a:pt x="139" y="47"/>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5" name="Freeform 610"/>
            <p:cNvSpPr>
              <a:spLocks/>
            </p:cNvSpPr>
            <p:nvPr/>
          </p:nvSpPr>
          <p:spPr bwMode="auto">
            <a:xfrm>
              <a:off x="-12579350" y="3694113"/>
              <a:ext cx="341313" cy="674688"/>
            </a:xfrm>
            <a:custGeom>
              <a:avLst/>
              <a:gdLst>
                <a:gd name="T0" fmla="*/ 63 w 91"/>
                <a:gd name="T1" fmla="*/ 150 h 180"/>
                <a:gd name="T2" fmla="*/ 67 w 91"/>
                <a:gd name="T3" fmla="*/ 141 h 180"/>
                <a:gd name="T4" fmla="*/ 61 w 91"/>
                <a:gd name="T5" fmla="*/ 133 h 180"/>
                <a:gd name="T6" fmla="*/ 59 w 91"/>
                <a:gd name="T7" fmla="*/ 123 h 180"/>
                <a:gd name="T8" fmla="*/ 66 w 91"/>
                <a:gd name="T9" fmla="*/ 117 h 180"/>
                <a:gd name="T10" fmla="*/ 65 w 91"/>
                <a:gd name="T11" fmla="*/ 106 h 180"/>
                <a:gd name="T12" fmla="*/ 66 w 91"/>
                <a:gd name="T13" fmla="*/ 90 h 180"/>
                <a:gd name="T14" fmla="*/ 71 w 91"/>
                <a:gd name="T15" fmla="*/ 79 h 180"/>
                <a:gd name="T16" fmla="*/ 68 w 91"/>
                <a:gd name="T17" fmla="*/ 71 h 180"/>
                <a:gd name="T18" fmla="*/ 73 w 91"/>
                <a:gd name="T19" fmla="*/ 64 h 180"/>
                <a:gd name="T20" fmla="*/ 73 w 91"/>
                <a:gd name="T21" fmla="*/ 56 h 180"/>
                <a:gd name="T22" fmla="*/ 71 w 91"/>
                <a:gd name="T23" fmla="*/ 40 h 180"/>
                <a:gd name="T24" fmla="*/ 77 w 91"/>
                <a:gd name="T25" fmla="*/ 33 h 180"/>
                <a:gd name="T26" fmla="*/ 82 w 91"/>
                <a:gd name="T27" fmla="*/ 32 h 180"/>
                <a:gd name="T28" fmla="*/ 85 w 91"/>
                <a:gd name="T29" fmla="*/ 27 h 180"/>
                <a:gd name="T30" fmla="*/ 89 w 91"/>
                <a:gd name="T31" fmla="*/ 21 h 180"/>
                <a:gd name="T32" fmla="*/ 80 w 91"/>
                <a:gd name="T33" fmla="*/ 18 h 180"/>
                <a:gd name="T34" fmla="*/ 79 w 91"/>
                <a:gd name="T35" fmla="*/ 10 h 180"/>
                <a:gd name="T36" fmla="*/ 64 w 91"/>
                <a:gd name="T37" fmla="*/ 7 h 180"/>
                <a:gd name="T38" fmla="*/ 54 w 91"/>
                <a:gd name="T39" fmla="*/ 11 h 180"/>
                <a:gd name="T40" fmla="*/ 44 w 91"/>
                <a:gd name="T41" fmla="*/ 10 h 180"/>
                <a:gd name="T42" fmla="*/ 35 w 91"/>
                <a:gd name="T43" fmla="*/ 1 h 180"/>
                <a:gd name="T44" fmla="*/ 17 w 91"/>
                <a:gd name="T45" fmla="*/ 8 h 180"/>
                <a:gd name="T46" fmla="*/ 19 w 91"/>
                <a:gd name="T47" fmla="*/ 21 h 180"/>
                <a:gd name="T48" fmla="*/ 23 w 91"/>
                <a:gd name="T49" fmla="*/ 29 h 180"/>
                <a:gd name="T50" fmla="*/ 23 w 91"/>
                <a:gd name="T51" fmla="*/ 34 h 180"/>
                <a:gd name="T52" fmla="*/ 22 w 91"/>
                <a:gd name="T53" fmla="*/ 54 h 180"/>
                <a:gd name="T54" fmla="*/ 20 w 91"/>
                <a:gd name="T55" fmla="*/ 65 h 180"/>
                <a:gd name="T56" fmla="*/ 14 w 91"/>
                <a:gd name="T57" fmla="*/ 84 h 180"/>
                <a:gd name="T58" fmla="*/ 9 w 91"/>
                <a:gd name="T59" fmla="*/ 94 h 180"/>
                <a:gd name="T60" fmla="*/ 6 w 91"/>
                <a:gd name="T61" fmla="*/ 100 h 180"/>
                <a:gd name="T62" fmla="*/ 1 w 91"/>
                <a:gd name="T63" fmla="*/ 120 h 180"/>
                <a:gd name="T64" fmla="*/ 8 w 91"/>
                <a:gd name="T65" fmla="*/ 123 h 180"/>
                <a:gd name="T66" fmla="*/ 9 w 91"/>
                <a:gd name="T67" fmla="*/ 131 h 180"/>
                <a:gd name="T68" fmla="*/ 15 w 91"/>
                <a:gd name="T69" fmla="*/ 129 h 180"/>
                <a:gd name="T70" fmla="*/ 20 w 91"/>
                <a:gd name="T71" fmla="*/ 140 h 180"/>
                <a:gd name="T72" fmla="*/ 18 w 91"/>
                <a:gd name="T73" fmla="*/ 147 h 180"/>
                <a:gd name="T74" fmla="*/ 20 w 91"/>
                <a:gd name="T75" fmla="*/ 149 h 180"/>
                <a:gd name="T76" fmla="*/ 21 w 91"/>
                <a:gd name="T77" fmla="*/ 152 h 180"/>
                <a:gd name="T78" fmla="*/ 20 w 91"/>
                <a:gd name="T79" fmla="*/ 158 h 180"/>
                <a:gd name="T80" fmla="*/ 20 w 91"/>
                <a:gd name="T81" fmla="*/ 165 h 180"/>
                <a:gd name="T82" fmla="*/ 18 w 91"/>
                <a:gd name="T83" fmla="*/ 172 h 180"/>
                <a:gd name="T84" fmla="*/ 16 w 91"/>
                <a:gd name="T85" fmla="*/ 179 h 180"/>
                <a:gd name="T86" fmla="*/ 27 w 91"/>
                <a:gd name="T87" fmla="*/ 175 h 180"/>
                <a:gd name="T88" fmla="*/ 39 w 91"/>
                <a:gd name="T89" fmla="*/ 176 h 180"/>
                <a:gd name="T90" fmla="*/ 44 w 91"/>
                <a:gd name="T91" fmla="*/ 180 h 180"/>
                <a:gd name="T92" fmla="*/ 49 w 91"/>
                <a:gd name="T93" fmla="*/ 178 h 180"/>
                <a:gd name="T94" fmla="*/ 52 w 91"/>
                <a:gd name="T95" fmla="*/ 174 h 180"/>
                <a:gd name="T96" fmla="*/ 56 w 91"/>
                <a:gd name="T97" fmla="*/ 172 h 180"/>
                <a:gd name="T98" fmla="*/ 54 w 91"/>
                <a:gd name="T99" fmla="*/ 162 h 180"/>
                <a:gd name="T100" fmla="*/ 63 w 91"/>
                <a:gd name="T10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180">
                  <a:moveTo>
                    <a:pt x="63" y="150"/>
                  </a:moveTo>
                  <a:cubicBezTo>
                    <a:pt x="66" y="147"/>
                    <a:pt x="64" y="144"/>
                    <a:pt x="67" y="141"/>
                  </a:cubicBezTo>
                  <a:cubicBezTo>
                    <a:pt x="66" y="137"/>
                    <a:pt x="62" y="137"/>
                    <a:pt x="61" y="133"/>
                  </a:cubicBezTo>
                  <a:cubicBezTo>
                    <a:pt x="60" y="132"/>
                    <a:pt x="59" y="124"/>
                    <a:pt x="59" y="123"/>
                  </a:cubicBezTo>
                  <a:cubicBezTo>
                    <a:pt x="60" y="119"/>
                    <a:pt x="64" y="120"/>
                    <a:pt x="66" y="117"/>
                  </a:cubicBezTo>
                  <a:cubicBezTo>
                    <a:pt x="70" y="111"/>
                    <a:pt x="62" y="111"/>
                    <a:pt x="65" y="106"/>
                  </a:cubicBezTo>
                  <a:cubicBezTo>
                    <a:pt x="55" y="100"/>
                    <a:pt x="62" y="96"/>
                    <a:pt x="66" y="90"/>
                  </a:cubicBezTo>
                  <a:cubicBezTo>
                    <a:pt x="67" y="87"/>
                    <a:pt x="71" y="81"/>
                    <a:pt x="71" y="79"/>
                  </a:cubicBezTo>
                  <a:cubicBezTo>
                    <a:pt x="71" y="76"/>
                    <a:pt x="68" y="74"/>
                    <a:pt x="68" y="71"/>
                  </a:cubicBezTo>
                  <a:cubicBezTo>
                    <a:pt x="68" y="68"/>
                    <a:pt x="72" y="67"/>
                    <a:pt x="73" y="64"/>
                  </a:cubicBezTo>
                  <a:cubicBezTo>
                    <a:pt x="74" y="62"/>
                    <a:pt x="73" y="58"/>
                    <a:pt x="73" y="56"/>
                  </a:cubicBezTo>
                  <a:cubicBezTo>
                    <a:pt x="72" y="51"/>
                    <a:pt x="71" y="45"/>
                    <a:pt x="71" y="40"/>
                  </a:cubicBezTo>
                  <a:cubicBezTo>
                    <a:pt x="74" y="39"/>
                    <a:pt x="74" y="35"/>
                    <a:pt x="77" y="33"/>
                  </a:cubicBezTo>
                  <a:cubicBezTo>
                    <a:pt x="78" y="32"/>
                    <a:pt x="81" y="33"/>
                    <a:pt x="82" y="32"/>
                  </a:cubicBezTo>
                  <a:cubicBezTo>
                    <a:pt x="84" y="31"/>
                    <a:pt x="84" y="29"/>
                    <a:pt x="85" y="27"/>
                  </a:cubicBezTo>
                  <a:cubicBezTo>
                    <a:pt x="87" y="25"/>
                    <a:pt x="91" y="24"/>
                    <a:pt x="89" y="21"/>
                  </a:cubicBezTo>
                  <a:cubicBezTo>
                    <a:pt x="88" y="18"/>
                    <a:pt x="82" y="20"/>
                    <a:pt x="80" y="18"/>
                  </a:cubicBezTo>
                  <a:cubicBezTo>
                    <a:pt x="78" y="14"/>
                    <a:pt x="83" y="13"/>
                    <a:pt x="79" y="10"/>
                  </a:cubicBezTo>
                  <a:cubicBezTo>
                    <a:pt x="77" y="8"/>
                    <a:pt x="66" y="6"/>
                    <a:pt x="64" y="7"/>
                  </a:cubicBezTo>
                  <a:cubicBezTo>
                    <a:pt x="60" y="8"/>
                    <a:pt x="59" y="12"/>
                    <a:pt x="54" y="11"/>
                  </a:cubicBezTo>
                  <a:cubicBezTo>
                    <a:pt x="50" y="11"/>
                    <a:pt x="48" y="10"/>
                    <a:pt x="44" y="10"/>
                  </a:cubicBezTo>
                  <a:cubicBezTo>
                    <a:pt x="29" y="12"/>
                    <a:pt x="44" y="3"/>
                    <a:pt x="35" y="1"/>
                  </a:cubicBezTo>
                  <a:cubicBezTo>
                    <a:pt x="29" y="0"/>
                    <a:pt x="23" y="5"/>
                    <a:pt x="17" y="8"/>
                  </a:cubicBezTo>
                  <a:cubicBezTo>
                    <a:pt x="17" y="12"/>
                    <a:pt x="18" y="17"/>
                    <a:pt x="19" y="21"/>
                  </a:cubicBezTo>
                  <a:cubicBezTo>
                    <a:pt x="20" y="24"/>
                    <a:pt x="22" y="26"/>
                    <a:pt x="23" y="29"/>
                  </a:cubicBezTo>
                  <a:cubicBezTo>
                    <a:pt x="23" y="31"/>
                    <a:pt x="23" y="32"/>
                    <a:pt x="23" y="34"/>
                  </a:cubicBezTo>
                  <a:cubicBezTo>
                    <a:pt x="23" y="40"/>
                    <a:pt x="23" y="47"/>
                    <a:pt x="22" y="54"/>
                  </a:cubicBezTo>
                  <a:cubicBezTo>
                    <a:pt x="21" y="57"/>
                    <a:pt x="21" y="61"/>
                    <a:pt x="20" y="65"/>
                  </a:cubicBezTo>
                  <a:cubicBezTo>
                    <a:pt x="17" y="71"/>
                    <a:pt x="16" y="78"/>
                    <a:pt x="14" y="84"/>
                  </a:cubicBezTo>
                  <a:cubicBezTo>
                    <a:pt x="12" y="88"/>
                    <a:pt x="10" y="90"/>
                    <a:pt x="9" y="94"/>
                  </a:cubicBezTo>
                  <a:cubicBezTo>
                    <a:pt x="8" y="96"/>
                    <a:pt x="7" y="98"/>
                    <a:pt x="6" y="100"/>
                  </a:cubicBezTo>
                  <a:cubicBezTo>
                    <a:pt x="3" y="105"/>
                    <a:pt x="0" y="115"/>
                    <a:pt x="1" y="120"/>
                  </a:cubicBezTo>
                  <a:cubicBezTo>
                    <a:pt x="3" y="122"/>
                    <a:pt x="6" y="121"/>
                    <a:pt x="8" y="123"/>
                  </a:cubicBezTo>
                  <a:cubicBezTo>
                    <a:pt x="10" y="126"/>
                    <a:pt x="8" y="128"/>
                    <a:pt x="9" y="131"/>
                  </a:cubicBezTo>
                  <a:cubicBezTo>
                    <a:pt x="10" y="131"/>
                    <a:pt x="13" y="129"/>
                    <a:pt x="15" y="129"/>
                  </a:cubicBezTo>
                  <a:cubicBezTo>
                    <a:pt x="22" y="128"/>
                    <a:pt x="22" y="135"/>
                    <a:pt x="20" y="140"/>
                  </a:cubicBezTo>
                  <a:cubicBezTo>
                    <a:pt x="19" y="142"/>
                    <a:pt x="17" y="144"/>
                    <a:pt x="18" y="147"/>
                  </a:cubicBezTo>
                  <a:cubicBezTo>
                    <a:pt x="18" y="147"/>
                    <a:pt x="20" y="149"/>
                    <a:pt x="20" y="149"/>
                  </a:cubicBezTo>
                  <a:cubicBezTo>
                    <a:pt x="20" y="150"/>
                    <a:pt x="21" y="151"/>
                    <a:pt x="21" y="152"/>
                  </a:cubicBezTo>
                  <a:cubicBezTo>
                    <a:pt x="21" y="154"/>
                    <a:pt x="20" y="156"/>
                    <a:pt x="20" y="158"/>
                  </a:cubicBezTo>
                  <a:cubicBezTo>
                    <a:pt x="20" y="160"/>
                    <a:pt x="21" y="163"/>
                    <a:pt x="20" y="165"/>
                  </a:cubicBezTo>
                  <a:cubicBezTo>
                    <a:pt x="20" y="167"/>
                    <a:pt x="19" y="169"/>
                    <a:pt x="18" y="172"/>
                  </a:cubicBezTo>
                  <a:cubicBezTo>
                    <a:pt x="17" y="174"/>
                    <a:pt x="14" y="175"/>
                    <a:pt x="16" y="179"/>
                  </a:cubicBezTo>
                  <a:cubicBezTo>
                    <a:pt x="20" y="177"/>
                    <a:pt x="23" y="175"/>
                    <a:pt x="27" y="175"/>
                  </a:cubicBezTo>
                  <a:cubicBezTo>
                    <a:pt x="30" y="175"/>
                    <a:pt x="36" y="176"/>
                    <a:pt x="39" y="176"/>
                  </a:cubicBezTo>
                  <a:cubicBezTo>
                    <a:pt x="41" y="177"/>
                    <a:pt x="42" y="180"/>
                    <a:pt x="44" y="180"/>
                  </a:cubicBezTo>
                  <a:cubicBezTo>
                    <a:pt x="45" y="180"/>
                    <a:pt x="48" y="178"/>
                    <a:pt x="49" y="178"/>
                  </a:cubicBezTo>
                  <a:cubicBezTo>
                    <a:pt x="50" y="177"/>
                    <a:pt x="51" y="175"/>
                    <a:pt x="52" y="174"/>
                  </a:cubicBezTo>
                  <a:cubicBezTo>
                    <a:pt x="53" y="173"/>
                    <a:pt x="55" y="173"/>
                    <a:pt x="56" y="172"/>
                  </a:cubicBezTo>
                  <a:cubicBezTo>
                    <a:pt x="55" y="169"/>
                    <a:pt x="53" y="165"/>
                    <a:pt x="54" y="162"/>
                  </a:cubicBezTo>
                  <a:cubicBezTo>
                    <a:pt x="54" y="156"/>
                    <a:pt x="60" y="154"/>
                    <a:pt x="63" y="150"/>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6" name="Freeform 611"/>
            <p:cNvSpPr>
              <a:spLocks/>
            </p:cNvSpPr>
            <p:nvPr/>
          </p:nvSpPr>
          <p:spPr bwMode="auto">
            <a:xfrm>
              <a:off x="-12571412" y="3468688"/>
              <a:ext cx="1281113" cy="1016000"/>
            </a:xfrm>
            <a:custGeom>
              <a:avLst/>
              <a:gdLst>
                <a:gd name="T0" fmla="*/ 298 w 342"/>
                <a:gd name="T1" fmla="*/ 45 h 271"/>
                <a:gd name="T2" fmla="*/ 271 w 342"/>
                <a:gd name="T3" fmla="*/ 36 h 271"/>
                <a:gd name="T4" fmla="*/ 244 w 342"/>
                <a:gd name="T5" fmla="*/ 37 h 271"/>
                <a:gd name="T6" fmla="*/ 233 w 342"/>
                <a:gd name="T7" fmla="*/ 32 h 271"/>
                <a:gd name="T8" fmla="*/ 218 w 342"/>
                <a:gd name="T9" fmla="*/ 29 h 271"/>
                <a:gd name="T10" fmla="*/ 204 w 342"/>
                <a:gd name="T11" fmla="*/ 16 h 271"/>
                <a:gd name="T12" fmla="*/ 174 w 342"/>
                <a:gd name="T13" fmla="*/ 16 h 271"/>
                <a:gd name="T14" fmla="*/ 141 w 342"/>
                <a:gd name="T15" fmla="*/ 11 h 271"/>
                <a:gd name="T16" fmla="*/ 102 w 342"/>
                <a:gd name="T17" fmla="*/ 7 h 271"/>
                <a:gd name="T18" fmla="*/ 95 w 342"/>
                <a:gd name="T19" fmla="*/ 8 h 271"/>
                <a:gd name="T20" fmla="*/ 43 w 342"/>
                <a:gd name="T21" fmla="*/ 2 h 271"/>
                <a:gd name="T22" fmla="*/ 6 w 342"/>
                <a:gd name="T23" fmla="*/ 33 h 271"/>
                <a:gd name="T24" fmla="*/ 12 w 342"/>
                <a:gd name="T25" fmla="*/ 38 h 271"/>
                <a:gd name="T26" fmla="*/ 15 w 342"/>
                <a:gd name="T27" fmla="*/ 48 h 271"/>
                <a:gd name="T28" fmla="*/ 15 w 342"/>
                <a:gd name="T29" fmla="*/ 68 h 271"/>
                <a:gd name="T30" fmla="*/ 42 w 342"/>
                <a:gd name="T31" fmla="*/ 70 h 271"/>
                <a:gd name="T32" fmla="*/ 62 w 342"/>
                <a:gd name="T33" fmla="*/ 67 h 271"/>
                <a:gd name="T34" fmla="*/ 78 w 342"/>
                <a:gd name="T35" fmla="*/ 78 h 271"/>
                <a:gd name="T36" fmla="*/ 83 w 342"/>
                <a:gd name="T37" fmla="*/ 87 h 271"/>
                <a:gd name="T38" fmla="*/ 75 w 342"/>
                <a:gd name="T39" fmla="*/ 93 h 271"/>
                <a:gd name="T40" fmla="*/ 71 w 342"/>
                <a:gd name="T41" fmla="*/ 116 h 271"/>
                <a:gd name="T42" fmla="*/ 66 w 342"/>
                <a:gd name="T43" fmla="*/ 131 h 271"/>
                <a:gd name="T44" fmla="*/ 64 w 342"/>
                <a:gd name="T45" fmla="*/ 150 h 271"/>
                <a:gd name="T46" fmla="*/ 64 w 342"/>
                <a:gd name="T47" fmla="*/ 177 h 271"/>
                <a:gd name="T48" fmla="*/ 59 w 342"/>
                <a:gd name="T49" fmla="*/ 193 h 271"/>
                <a:gd name="T50" fmla="*/ 61 w 342"/>
                <a:gd name="T51" fmla="*/ 210 h 271"/>
                <a:gd name="T52" fmla="*/ 54 w 342"/>
                <a:gd name="T53" fmla="*/ 232 h 271"/>
                <a:gd name="T54" fmla="*/ 67 w 342"/>
                <a:gd name="T55" fmla="*/ 232 h 271"/>
                <a:gd name="T56" fmla="*/ 85 w 342"/>
                <a:gd name="T57" fmla="*/ 253 h 271"/>
                <a:gd name="T58" fmla="*/ 107 w 342"/>
                <a:gd name="T59" fmla="*/ 268 h 271"/>
                <a:gd name="T60" fmla="*/ 129 w 342"/>
                <a:gd name="T61" fmla="*/ 255 h 271"/>
                <a:gd name="T62" fmla="*/ 155 w 342"/>
                <a:gd name="T63" fmla="*/ 250 h 271"/>
                <a:gd name="T64" fmla="*/ 187 w 342"/>
                <a:gd name="T65" fmla="*/ 245 h 271"/>
                <a:gd name="T66" fmla="*/ 208 w 342"/>
                <a:gd name="T67" fmla="*/ 228 h 271"/>
                <a:gd name="T68" fmla="*/ 233 w 342"/>
                <a:gd name="T69" fmla="*/ 219 h 271"/>
                <a:gd name="T70" fmla="*/ 240 w 342"/>
                <a:gd name="T71" fmla="*/ 204 h 271"/>
                <a:gd name="T72" fmla="*/ 246 w 342"/>
                <a:gd name="T73" fmla="*/ 190 h 271"/>
                <a:gd name="T74" fmla="*/ 259 w 342"/>
                <a:gd name="T75" fmla="*/ 181 h 271"/>
                <a:gd name="T76" fmla="*/ 245 w 342"/>
                <a:gd name="T77" fmla="*/ 154 h 271"/>
                <a:gd name="T78" fmla="*/ 259 w 342"/>
                <a:gd name="T79" fmla="*/ 133 h 271"/>
                <a:gd name="T80" fmla="*/ 264 w 342"/>
                <a:gd name="T81" fmla="*/ 125 h 271"/>
                <a:gd name="T82" fmla="*/ 271 w 342"/>
                <a:gd name="T83" fmla="*/ 118 h 271"/>
                <a:gd name="T84" fmla="*/ 276 w 342"/>
                <a:gd name="T85" fmla="*/ 112 h 271"/>
                <a:gd name="T86" fmla="*/ 286 w 342"/>
                <a:gd name="T87" fmla="*/ 99 h 271"/>
                <a:gd name="T88" fmla="*/ 314 w 342"/>
                <a:gd name="T89" fmla="*/ 89 h 271"/>
                <a:gd name="T90" fmla="*/ 336 w 342"/>
                <a:gd name="T91" fmla="*/ 72 h 271"/>
                <a:gd name="T92" fmla="*/ 336 w 342"/>
                <a:gd name="T93" fmla="*/ 58 h 271"/>
                <a:gd name="T94" fmla="*/ 338 w 342"/>
                <a:gd name="T95" fmla="*/ 52 h 271"/>
                <a:gd name="T96" fmla="*/ 306 w 342"/>
                <a:gd name="T97" fmla="*/ 5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271">
                  <a:moveTo>
                    <a:pt x="306" y="50"/>
                  </a:moveTo>
                  <a:cubicBezTo>
                    <a:pt x="303" y="50"/>
                    <a:pt x="301" y="47"/>
                    <a:pt x="298" y="45"/>
                  </a:cubicBezTo>
                  <a:cubicBezTo>
                    <a:pt x="295" y="44"/>
                    <a:pt x="293" y="43"/>
                    <a:pt x="291" y="42"/>
                  </a:cubicBezTo>
                  <a:cubicBezTo>
                    <a:pt x="286" y="39"/>
                    <a:pt x="275" y="34"/>
                    <a:pt x="271" y="36"/>
                  </a:cubicBezTo>
                  <a:cubicBezTo>
                    <a:pt x="271" y="42"/>
                    <a:pt x="257" y="41"/>
                    <a:pt x="253" y="40"/>
                  </a:cubicBezTo>
                  <a:cubicBezTo>
                    <a:pt x="249" y="39"/>
                    <a:pt x="248" y="37"/>
                    <a:pt x="244" y="37"/>
                  </a:cubicBezTo>
                  <a:cubicBezTo>
                    <a:pt x="239" y="37"/>
                    <a:pt x="239" y="37"/>
                    <a:pt x="236" y="35"/>
                  </a:cubicBezTo>
                  <a:cubicBezTo>
                    <a:pt x="235" y="35"/>
                    <a:pt x="234" y="33"/>
                    <a:pt x="233" y="32"/>
                  </a:cubicBezTo>
                  <a:cubicBezTo>
                    <a:pt x="231" y="31"/>
                    <a:pt x="228" y="32"/>
                    <a:pt x="227" y="31"/>
                  </a:cubicBezTo>
                  <a:cubicBezTo>
                    <a:pt x="224" y="31"/>
                    <a:pt x="221" y="29"/>
                    <a:pt x="218" y="29"/>
                  </a:cubicBezTo>
                  <a:cubicBezTo>
                    <a:pt x="211" y="26"/>
                    <a:pt x="210" y="21"/>
                    <a:pt x="206" y="16"/>
                  </a:cubicBezTo>
                  <a:cubicBezTo>
                    <a:pt x="205" y="17"/>
                    <a:pt x="204" y="17"/>
                    <a:pt x="204" y="16"/>
                  </a:cubicBezTo>
                  <a:cubicBezTo>
                    <a:pt x="203" y="11"/>
                    <a:pt x="186" y="12"/>
                    <a:pt x="183" y="12"/>
                  </a:cubicBezTo>
                  <a:cubicBezTo>
                    <a:pt x="179" y="12"/>
                    <a:pt x="176" y="15"/>
                    <a:pt x="174" y="16"/>
                  </a:cubicBezTo>
                  <a:cubicBezTo>
                    <a:pt x="169" y="17"/>
                    <a:pt x="164" y="12"/>
                    <a:pt x="159" y="11"/>
                  </a:cubicBezTo>
                  <a:cubicBezTo>
                    <a:pt x="153" y="9"/>
                    <a:pt x="147" y="12"/>
                    <a:pt x="141" y="11"/>
                  </a:cubicBezTo>
                  <a:cubicBezTo>
                    <a:pt x="135" y="10"/>
                    <a:pt x="127" y="10"/>
                    <a:pt x="120" y="8"/>
                  </a:cubicBezTo>
                  <a:cubicBezTo>
                    <a:pt x="114" y="7"/>
                    <a:pt x="108" y="9"/>
                    <a:pt x="102" y="7"/>
                  </a:cubicBezTo>
                  <a:cubicBezTo>
                    <a:pt x="101" y="7"/>
                    <a:pt x="98" y="4"/>
                    <a:pt x="97" y="4"/>
                  </a:cubicBezTo>
                  <a:cubicBezTo>
                    <a:pt x="96" y="5"/>
                    <a:pt x="94" y="8"/>
                    <a:pt x="95" y="8"/>
                  </a:cubicBezTo>
                  <a:cubicBezTo>
                    <a:pt x="85" y="8"/>
                    <a:pt x="70" y="11"/>
                    <a:pt x="60" y="7"/>
                  </a:cubicBezTo>
                  <a:cubicBezTo>
                    <a:pt x="53" y="5"/>
                    <a:pt x="52" y="0"/>
                    <a:pt x="43" y="2"/>
                  </a:cubicBezTo>
                  <a:cubicBezTo>
                    <a:pt x="39" y="3"/>
                    <a:pt x="35" y="6"/>
                    <a:pt x="31" y="8"/>
                  </a:cubicBezTo>
                  <a:cubicBezTo>
                    <a:pt x="36" y="23"/>
                    <a:pt x="0" y="14"/>
                    <a:pt x="6" y="33"/>
                  </a:cubicBezTo>
                  <a:cubicBezTo>
                    <a:pt x="7" y="33"/>
                    <a:pt x="8" y="34"/>
                    <a:pt x="8" y="34"/>
                  </a:cubicBezTo>
                  <a:cubicBezTo>
                    <a:pt x="8" y="36"/>
                    <a:pt x="9" y="38"/>
                    <a:pt x="12" y="38"/>
                  </a:cubicBezTo>
                  <a:cubicBezTo>
                    <a:pt x="12" y="41"/>
                    <a:pt x="12" y="46"/>
                    <a:pt x="16" y="46"/>
                  </a:cubicBezTo>
                  <a:cubicBezTo>
                    <a:pt x="15" y="46"/>
                    <a:pt x="15" y="47"/>
                    <a:pt x="15" y="48"/>
                  </a:cubicBezTo>
                  <a:cubicBezTo>
                    <a:pt x="18" y="53"/>
                    <a:pt x="15" y="60"/>
                    <a:pt x="15" y="67"/>
                  </a:cubicBezTo>
                  <a:cubicBezTo>
                    <a:pt x="15" y="67"/>
                    <a:pt x="15" y="68"/>
                    <a:pt x="15" y="68"/>
                  </a:cubicBezTo>
                  <a:cubicBezTo>
                    <a:pt x="21" y="65"/>
                    <a:pt x="27" y="60"/>
                    <a:pt x="33" y="61"/>
                  </a:cubicBezTo>
                  <a:cubicBezTo>
                    <a:pt x="42" y="63"/>
                    <a:pt x="27" y="72"/>
                    <a:pt x="42" y="70"/>
                  </a:cubicBezTo>
                  <a:cubicBezTo>
                    <a:pt x="46" y="70"/>
                    <a:pt x="48" y="71"/>
                    <a:pt x="52" y="71"/>
                  </a:cubicBezTo>
                  <a:cubicBezTo>
                    <a:pt x="57" y="72"/>
                    <a:pt x="58" y="68"/>
                    <a:pt x="62" y="67"/>
                  </a:cubicBezTo>
                  <a:cubicBezTo>
                    <a:pt x="64" y="66"/>
                    <a:pt x="75" y="68"/>
                    <a:pt x="77" y="70"/>
                  </a:cubicBezTo>
                  <a:cubicBezTo>
                    <a:pt x="81" y="73"/>
                    <a:pt x="76" y="74"/>
                    <a:pt x="78" y="78"/>
                  </a:cubicBezTo>
                  <a:cubicBezTo>
                    <a:pt x="80" y="80"/>
                    <a:pt x="86" y="78"/>
                    <a:pt x="87" y="81"/>
                  </a:cubicBezTo>
                  <a:cubicBezTo>
                    <a:pt x="89" y="84"/>
                    <a:pt x="85" y="85"/>
                    <a:pt x="83" y="87"/>
                  </a:cubicBezTo>
                  <a:cubicBezTo>
                    <a:pt x="82" y="89"/>
                    <a:pt x="82" y="91"/>
                    <a:pt x="80" y="92"/>
                  </a:cubicBezTo>
                  <a:cubicBezTo>
                    <a:pt x="79" y="93"/>
                    <a:pt x="76" y="92"/>
                    <a:pt x="75" y="93"/>
                  </a:cubicBezTo>
                  <a:cubicBezTo>
                    <a:pt x="72" y="95"/>
                    <a:pt x="72" y="99"/>
                    <a:pt x="69" y="100"/>
                  </a:cubicBezTo>
                  <a:cubicBezTo>
                    <a:pt x="69" y="105"/>
                    <a:pt x="70" y="111"/>
                    <a:pt x="71" y="116"/>
                  </a:cubicBezTo>
                  <a:cubicBezTo>
                    <a:pt x="71" y="118"/>
                    <a:pt x="72" y="122"/>
                    <a:pt x="71" y="124"/>
                  </a:cubicBezTo>
                  <a:cubicBezTo>
                    <a:pt x="70" y="127"/>
                    <a:pt x="66" y="128"/>
                    <a:pt x="66" y="131"/>
                  </a:cubicBezTo>
                  <a:cubicBezTo>
                    <a:pt x="66" y="134"/>
                    <a:pt x="69" y="136"/>
                    <a:pt x="69" y="139"/>
                  </a:cubicBezTo>
                  <a:cubicBezTo>
                    <a:pt x="69" y="141"/>
                    <a:pt x="65" y="147"/>
                    <a:pt x="64" y="150"/>
                  </a:cubicBezTo>
                  <a:cubicBezTo>
                    <a:pt x="60" y="156"/>
                    <a:pt x="53" y="160"/>
                    <a:pt x="63" y="166"/>
                  </a:cubicBezTo>
                  <a:cubicBezTo>
                    <a:pt x="60" y="171"/>
                    <a:pt x="68" y="171"/>
                    <a:pt x="64" y="177"/>
                  </a:cubicBezTo>
                  <a:cubicBezTo>
                    <a:pt x="62" y="180"/>
                    <a:pt x="58" y="179"/>
                    <a:pt x="57" y="183"/>
                  </a:cubicBezTo>
                  <a:cubicBezTo>
                    <a:pt x="57" y="184"/>
                    <a:pt x="58" y="192"/>
                    <a:pt x="59" y="193"/>
                  </a:cubicBezTo>
                  <a:cubicBezTo>
                    <a:pt x="60" y="197"/>
                    <a:pt x="64" y="197"/>
                    <a:pt x="65" y="201"/>
                  </a:cubicBezTo>
                  <a:cubicBezTo>
                    <a:pt x="62" y="204"/>
                    <a:pt x="64" y="207"/>
                    <a:pt x="61" y="210"/>
                  </a:cubicBezTo>
                  <a:cubicBezTo>
                    <a:pt x="58" y="214"/>
                    <a:pt x="52" y="216"/>
                    <a:pt x="52" y="222"/>
                  </a:cubicBezTo>
                  <a:cubicBezTo>
                    <a:pt x="51" y="225"/>
                    <a:pt x="53" y="229"/>
                    <a:pt x="54" y="232"/>
                  </a:cubicBezTo>
                  <a:cubicBezTo>
                    <a:pt x="56" y="232"/>
                    <a:pt x="58" y="232"/>
                    <a:pt x="59" y="231"/>
                  </a:cubicBezTo>
                  <a:cubicBezTo>
                    <a:pt x="62" y="231"/>
                    <a:pt x="64" y="231"/>
                    <a:pt x="67" y="232"/>
                  </a:cubicBezTo>
                  <a:cubicBezTo>
                    <a:pt x="72" y="233"/>
                    <a:pt x="77" y="236"/>
                    <a:pt x="79" y="240"/>
                  </a:cubicBezTo>
                  <a:cubicBezTo>
                    <a:pt x="82" y="244"/>
                    <a:pt x="83" y="249"/>
                    <a:pt x="85" y="253"/>
                  </a:cubicBezTo>
                  <a:cubicBezTo>
                    <a:pt x="88" y="260"/>
                    <a:pt x="89" y="265"/>
                    <a:pt x="96" y="268"/>
                  </a:cubicBezTo>
                  <a:cubicBezTo>
                    <a:pt x="100" y="270"/>
                    <a:pt x="103" y="271"/>
                    <a:pt x="107" y="268"/>
                  </a:cubicBezTo>
                  <a:cubicBezTo>
                    <a:pt x="112" y="266"/>
                    <a:pt x="111" y="263"/>
                    <a:pt x="114" y="260"/>
                  </a:cubicBezTo>
                  <a:cubicBezTo>
                    <a:pt x="118" y="257"/>
                    <a:pt x="125" y="257"/>
                    <a:pt x="129" y="255"/>
                  </a:cubicBezTo>
                  <a:cubicBezTo>
                    <a:pt x="134" y="252"/>
                    <a:pt x="136" y="249"/>
                    <a:pt x="142" y="248"/>
                  </a:cubicBezTo>
                  <a:cubicBezTo>
                    <a:pt x="147" y="248"/>
                    <a:pt x="150" y="249"/>
                    <a:pt x="155" y="250"/>
                  </a:cubicBezTo>
                  <a:cubicBezTo>
                    <a:pt x="160" y="251"/>
                    <a:pt x="162" y="248"/>
                    <a:pt x="167" y="247"/>
                  </a:cubicBezTo>
                  <a:cubicBezTo>
                    <a:pt x="174" y="246"/>
                    <a:pt x="182" y="255"/>
                    <a:pt x="187" y="245"/>
                  </a:cubicBezTo>
                  <a:cubicBezTo>
                    <a:pt x="190" y="245"/>
                    <a:pt x="192" y="246"/>
                    <a:pt x="193" y="249"/>
                  </a:cubicBezTo>
                  <a:cubicBezTo>
                    <a:pt x="203" y="251"/>
                    <a:pt x="203" y="233"/>
                    <a:pt x="208" y="228"/>
                  </a:cubicBezTo>
                  <a:cubicBezTo>
                    <a:pt x="214" y="223"/>
                    <a:pt x="218" y="223"/>
                    <a:pt x="225" y="222"/>
                  </a:cubicBezTo>
                  <a:cubicBezTo>
                    <a:pt x="228" y="222"/>
                    <a:pt x="231" y="222"/>
                    <a:pt x="233" y="219"/>
                  </a:cubicBezTo>
                  <a:cubicBezTo>
                    <a:pt x="234" y="217"/>
                    <a:pt x="233" y="216"/>
                    <a:pt x="233" y="213"/>
                  </a:cubicBezTo>
                  <a:cubicBezTo>
                    <a:pt x="234" y="209"/>
                    <a:pt x="239" y="208"/>
                    <a:pt x="240" y="204"/>
                  </a:cubicBezTo>
                  <a:cubicBezTo>
                    <a:pt x="242" y="201"/>
                    <a:pt x="239" y="197"/>
                    <a:pt x="241" y="194"/>
                  </a:cubicBezTo>
                  <a:cubicBezTo>
                    <a:pt x="242" y="193"/>
                    <a:pt x="245" y="191"/>
                    <a:pt x="246" y="190"/>
                  </a:cubicBezTo>
                  <a:cubicBezTo>
                    <a:pt x="247" y="189"/>
                    <a:pt x="249" y="188"/>
                    <a:pt x="251" y="187"/>
                  </a:cubicBezTo>
                  <a:cubicBezTo>
                    <a:pt x="253" y="186"/>
                    <a:pt x="258" y="183"/>
                    <a:pt x="259" y="181"/>
                  </a:cubicBezTo>
                  <a:cubicBezTo>
                    <a:pt x="260" y="176"/>
                    <a:pt x="250" y="173"/>
                    <a:pt x="248" y="169"/>
                  </a:cubicBezTo>
                  <a:cubicBezTo>
                    <a:pt x="247" y="165"/>
                    <a:pt x="244" y="158"/>
                    <a:pt x="245" y="154"/>
                  </a:cubicBezTo>
                  <a:cubicBezTo>
                    <a:pt x="246" y="149"/>
                    <a:pt x="251" y="144"/>
                    <a:pt x="254" y="139"/>
                  </a:cubicBezTo>
                  <a:cubicBezTo>
                    <a:pt x="255" y="136"/>
                    <a:pt x="257" y="135"/>
                    <a:pt x="259" y="133"/>
                  </a:cubicBezTo>
                  <a:cubicBezTo>
                    <a:pt x="259" y="132"/>
                    <a:pt x="259" y="130"/>
                    <a:pt x="259" y="129"/>
                  </a:cubicBezTo>
                  <a:cubicBezTo>
                    <a:pt x="261" y="128"/>
                    <a:pt x="263" y="127"/>
                    <a:pt x="264" y="125"/>
                  </a:cubicBezTo>
                  <a:cubicBezTo>
                    <a:pt x="265" y="123"/>
                    <a:pt x="265" y="120"/>
                    <a:pt x="267" y="118"/>
                  </a:cubicBezTo>
                  <a:cubicBezTo>
                    <a:pt x="268" y="118"/>
                    <a:pt x="270" y="118"/>
                    <a:pt x="271" y="118"/>
                  </a:cubicBezTo>
                  <a:cubicBezTo>
                    <a:pt x="271" y="117"/>
                    <a:pt x="270" y="116"/>
                    <a:pt x="271" y="116"/>
                  </a:cubicBezTo>
                  <a:cubicBezTo>
                    <a:pt x="273" y="114"/>
                    <a:pt x="276" y="115"/>
                    <a:pt x="276" y="112"/>
                  </a:cubicBezTo>
                  <a:cubicBezTo>
                    <a:pt x="277" y="109"/>
                    <a:pt x="273" y="109"/>
                    <a:pt x="274" y="106"/>
                  </a:cubicBezTo>
                  <a:cubicBezTo>
                    <a:pt x="276" y="102"/>
                    <a:pt x="283" y="100"/>
                    <a:pt x="286" y="99"/>
                  </a:cubicBezTo>
                  <a:cubicBezTo>
                    <a:pt x="294" y="95"/>
                    <a:pt x="302" y="95"/>
                    <a:pt x="310" y="92"/>
                  </a:cubicBezTo>
                  <a:cubicBezTo>
                    <a:pt x="312" y="91"/>
                    <a:pt x="313" y="90"/>
                    <a:pt x="314" y="89"/>
                  </a:cubicBezTo>
                  <a:cubicBezTo>
                    <a:pt x="318" y="85"/>
                    <a:pt x="321" y="82"/>
                    <a:pt x="325" y="80"/>
                  </a:cubicBezTo>
                  <a:cubicBezTo>
                    <a:pt x="329" y="77"/>
                    <a:pt x="332" y="75"/>
                    <a:pt x="336" y="72"/>
                  </a:cubicBezTo>
                  <a:cubicBezTo>
                    <a:pt x="338" y="70"/>
                    <a:pt x="339" y="69"/>
                    <a:pt x="339" y="66"/>
                  </a:cubicBezTo>
                  <a:cubicBezTo>
                    <a:pt x="339" y="65"/>
                    <a:pt x="335" y="58"/>
                    <a:pt x="336" y="58"/>
                  </a:cubicBezTo>
                  <a:cubicBezTo>
                    <a:pt x="338" y="58"/>
                    <a:pt x="342" y="57"/>
                    <a:pt x="341" y="53"/>
                  </a:cubicBezTo>
                  <a:cubicBezTo>
                    <a:pt x="340" y="53"/>
                    <a:pt x="339" y="52"/>
                    <a:pt x="338" y="52"/>
                  </a:cubicBezTo>
                  <a:cubicBezTo>
                    <a:pt x="338" y="51"/>
                    <a:pt x="338" y="50"/>
                    <a:pt x="337" y="49"/>
                  </a:cubicBezTo>
                  <a:cubicBezTo>
                    <a:pt x="328" y="46"/>
                    <a:pt x="316" y="54"/>
                    <a:pt x="306" y="50"/>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7" name="Freeform 613"/>
            <p:cNvSpPr>
              <a:spLocks/>
            </p:cNvSpPr>
            <p:nvPr/>
          </p:nvSpPr>
          <p:spPr bwMode="auto">
            <a:xfrm>
              <a:off x="-12103100" y="2389187"/>
              <a:ext cx="1301750" cy="1281113"/>
            </a:xfrm>
            <a:custGeom>
              <a:avLst/>
              <a:gdLst>
                <a:gd name="T0" fmla="*/ 313 w 347"/>
                <a:gd name="T1" fmla="*/ 270 h 342"/>
                <a:gd name="T2" fmla="*/ 307 w 347"/>
                <a:gd name="T3" fmla="*/ 243 h 342"/>
                <a:gd name="T4" fmla="*/ 310 w 347"/>
                <a:gd name="T5" fmla="*/ 216 h 342"/>
                <a:gd name="T6" fmla="*/ 312 w 347"/>
                <a:gd name="T7" fmla="*/ 197 h 342"/>
                <a:gd name="T8" fmla="*/ 290 w 347"/>
                <a:gd name="T9" fmla="*/ 199 h 342"/>
                <a:gd name="T10" fmla="*/ 312 w 347"/>
                <a:gd name="T11" fmla="*/ 153 h 342"/>
                <a:gd name="T12" fmla="*/ 313 w 347"/>
                <a:gd name="T13" fmla="*/ 148 h 342"/>
                <a:gd name="T14" fmla="*/ 331 w 347"/>
                <a:gd name="T15" fmla="*/ 143 h 342"/>
                <a:gd name="T16" fmla="*/ 329 w 347"/>
                <a:gd name="T17" fmla="*/ 128 h 342"/>
                <a:gd name="T18" fmla="*/ 340 w 347"/>
                <a:gd name="T19" fmla="*/ 96 h 342"/>
                <a:gd name="T20" fmla="*/ 304 w 347"/>
                <a:gd name="T21" fmla="*/ 75 h 342"/>
                <a:gd name="T22" fmla="*/ 276 w 347"/>
                <a:gd name="T23" fmla="*/ 64 h 342"/>
                <a:gd name="T24" fmla="*/ 258 w 347"/>
                <a:gd name="T25" fmla="*/ 41 h 342"/>
                <a:gd name="T26" fmla="*/ 238 w 347"/>
                <a:gd name="T27" fmla="*/ 30 h 342"/>
                <a:gd name="T28" fmla="*/ 217 w 347"/>
                <a:gd name="T29" fmla="*/ 19 h 342"/>
                <a:gd name="T30" fmla="*/ 195 w 347"/>
                <a:gd name="T31" fmla="*/ 0 h 342"/>
                <a:gd name="T32" fmla="*/ 182 w 347"/>
                <a:gd name="T33" fmla="*/ 3 h 342"/>
                <a:gd name="T34" fmla="*/ 161 w 347"/>
                <a:gd name="T35" fmla="*/ 44 h 342"/>
                <a:gd name="T36" fmla="*/ 143 w 347"/>
                <a:gd name="T37" fmla="*/ 53 h 342"/>
                <a:gd name="T38" fmla="*/ 131 w 347"/>
                <a:gd name="T39" fmla="*/ 68 h 342"/>
                <a:gd name="T40" fmla="*/ 100 w 347"/>
                <a:gd name="T41" fmla="*/ 70 h 342"/>
                <a:gd name="T42" fmla="*/ 86 w 347"/>
                <a:gd name="T43" fmla="*/ 59 h 342"/>
                <a:gd name="T44" fmla="*/ 81 w 347"/>
                <a:gd name="T45" fmla="*/ 71 h 342"/>
                <a:gd name="T46" fmla="*/ 86 w 347"/>
                <a:gd name="T47" fmla="*/ 95 h 342"/>
                <a:gd name="T48" fmla="*/ 78 w 347"/>
                <a:gd name="T49" fmla="*/ 99 h 342"/>
                <a:gd name="T50" fmla="*/ 67 w 347"/>
                <a:gd name="T51" fmla="*/ 100 h 342"/>
                <a:gd name="T52" fmla="*/ 56 w 347"/>
                <a:gd name="T53" fmla="*/ 105 h 342"/>
                <a:gd name="T54" fmla="*/ 49 w 347"/>
                <a:gd name="T55" fmla="*/ 96 h 342"/>
                <a:gd name="T56" fmla="*/ 33 w 347"/>
                <a:gd name="T57" fmla="*/ 97 h 342"/>
                <a:gd name="T58" fmla="*/ 17 w 347"/>
                <a:gd name="T59" fmla="*/ 98 h 342"/>
                <a:gd name="T60" fmla="*/ 4 w 347"/>
                <a:gd name="T61" fmla="*/ 115 h 342"/>
                <a:gd name="T62" fmla="*/ 2 w 347"/>
                <a:gd name="T63" fmla="*/ 124 h 342"/>
                <a:gd name="T64" fmla="*/ 9 w 347"/>
                <a:gd name="T65" fmla="*/ 133 h 342"/>
                <a:gd name="T66" fmla="*/ 17 w 347"/>
                <a:gd name="T67" fmla="*/ 133 h 342"/>
                <a:gd name="T68" fmla="*/ 39 w 347"/>
                <a:gd name="T69" fmla="*/ 140 h 342"/>
                <a:gd name="T70" fmla="*/ 46 w 347"/>
                <a:gd name="T71" fmla="*/ 145 h 342"/>
                <a:gd name="T72" fmla="*/ 60 w 347"/>
                <a:gd name="T73" fmla="*/ 152 h 342"/>
                <a:gd name="T74" fmla="*/ 69 w 347"/>
                <a:gd name="T75" fmla="*/ 159 h 342"/>
                <a:gd name="T76" fmla="*/ 72 w 347"/>
                <a:gd name="T77" fmla="*/ 162 h 342"/>
                <a:gd name="T78" fmla="*/ 77 w 347"/>
                <a:gd name="T79" fmla="*/ 182 h 342"/>
                <a:gd name="T80" fmla="*/ 84 w 347"/>
                <a:gd name="T81" fmla="*/ 189 h 342"/>
                <a:gd name="T82" fmla="*/ 89 w 347"/>
                <a:gd name="T83" fmla="*/ 196 h 342"/>
                <a:gd name="T84" fmla="*/ 99 w 347"/>
                <a:gd name="T85" fmla="*/ 209 h 342"/>
                <a:gd name="T86" fmla="*/ 96 w 347"/>
                <a:gd name="T87" fmla="*/ 219 h 342"/>
                <a:gd name="T88" fmla="*/ 99 w 347"/>
                <a:gd name="T89" fmla="*/ 222 h 342"/>
                <a:gd name="T90" fmla="*/ 96 w 347"/>
                <a:gd name="T91" fmla="*/ 251 h 342"/>
                <a:gd name="T92" fmla="*/ 81 w 347"/>
                <a:gd name="T93" fmla="*/ 304 h 342"/>
                <a:gd name="T94" fmla="*/ 102 w 347"/>
                <a:gd name="T95" fmla="*/ 319 h 342"/>
                <a:gd name="T96" fmla="*/ 111 w 347"/>
                <a:gd name="T97" fmla="*/ 323 h 342"/>
                <a:gd name="T98" fmla="*/ 128 w 347"/>
                <a:gd name="T99" fmla="*/ 328 h 342"/>
                <a:gd name="T100" fmla="*/ 166 w 347"/>
                <a:gd name="T101" fmla="*/ 330 h 342"/>
                <a:gd name="T102" fmla="*/ 181 w 347"/>
                <a:gd name="T103" fmla="*/ 338 h 342"/>
                <a:gd name="T104" fmla="*/ 209 w 347"/>
                <a:gd name="T105" fmla="*/ 331 h 342"/>
                <a:gd name="T106" fmla="*/ 214 w 347"/>
                <a:gd name="T107" fmla="*/ 310 h 342"/>
                <a:gd name="T108" fmla="*/ 226 w 347"/>
                <a:gd name="T109" fmla="*/ 304 h 342"/>
                <a:gd name="T110" fmla="*/ 235 w 347"/>
                <a:gd name="T111" fmla="*/ 298 h 342"/>
                <a:gd name="T112" fmla="*/ 251 w 347"/>
                <a:gd name="T113" fmla="*/ 302 h 342"/>
                <a:gd name="T114" fmla="*/ 265 w 347"/>
                <a:gd name="T115" fmla="*/ 306 h 342"/>
                <a:gd name="T116" fmla="*/ 278 w 347"/>
                <a:gd name="T117" fmla="*/ 312 h 342"/>
                <a:gd name="T118" fmla="*/ 286 w 347"/>
                <a:gd name="T119" fmla="*/ 316 h 342"/>
                <a:gd name="T120" fmla="*/ 310 w 347"/>
                <a:gd name="T121" fmla="*/ 304 h 342"/>
                <a:gd name="T122" fmla="*/ 325 w 347"/>
                <a:gd name="T123" fmla="*/ 290 h 342"/>
                <a:gd name="T124" fmla="*/ 333 w 347"/>
                <a:gd name="T12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342">
                  <a:moveTo>
                    <a:pt x="333" y="280"/>
                  </a:moveTo>
                  <a:cubicBezTo>
                    <a:pt x="334" y="273"/>
                    <a:pt x="316" y="274"/>
                    <a:pt x="313" y="270"/>
                  </a:cubicBezTo>
                  <a:cubicBezTo>
                    <a:pt x="306" y="262"/>
                    <a:pt x="315" y="257"/>
                    <a:pt x="313" y="251"/>
                  </a:cubicBezTo>
                  <a:cubicBezTo>
                    <a:pt x="312" y="247"/>
                    <a:pt x="307" y="246"/>
                    <a:pt x="307" y="243"/>
                  </a:cubicBezTo>
                  <a:cubicBezTo>
                    <a:pt x="307" y="239"/>
                    <a:pt x="314" y="237"/>
                    <a:pt x="316" y="234"/>
                  </a:cubicBezTo>
                  <a:cubicBezTo>
                    <a:pt x="319" y="229"/>
                    <a:pt x="314" y="219"/>
                    <a:pt x="310" y="216"/>
                  </a:cubicBezTo>
                  <a:cubicBezTo>
                    <a:pt x="311" y="213"/>
                    <a:pt x="315" y="212"/>
                    <a:pt x="315" y="208"/>
                  </a:cubicBezTo>
                  <a:cubicBezTo>
                    <a:pt x="315" y="205"/>
                    <a:pt x="313" y="199"/>
                    <a:pt x="312" y="197"/>
                  </a:cubicBezTo>
                  <a:cubicBezTo>
                    <a:pt x="309" y="188"/>
                    <a:pt x="302" y="190"/>
                    <a:pt x="294" y="192"/>
                  </a:cubicBezTo>
                  <a:cubicBezTo>
                    <a:pt x="294" y="195"/>
                    <a:pt x="295" y="200"/>
                    <a:pt x="290" y="199"/>
                  </a:cubicBezTo>
                  <a:cubicBezTo>
                    <a:pt x="291" y="191"/>
                    <a:pt x="291" y="181"/>
                    <a:pt x="297" y="174"/>
                  </a:cubicBezTo>
                  <a:cubicBezTo>
                    <a:pt x="302" y="169"/>
                    <a:pt x="315" y="162"/>
                    <a:pt x="312" y="153"/>
                  </a:cubicBezTo>
                  <a:cubicBezTo>
                    <a:pt x="313" y="153"/>
                    <a:pt x="313" y="153"/>
                    <a:pt x="313" y="152"/>
                  </a:cubicBezTo>
                  <a:cubicBezTo>
                    <a:pt x="313" y="151"/>
                    <a:pt x="313" y="149"/>
                    <a:pt x="313" y="148"/>
                  </a:cubicBezTo>
                  <a:cubicBezTo>
                    <a:pt x="317" y="148"/>
                    <a:pt x="321" y="150"/>
                    <a:pt x="325" y="149"/>
                  </a:cubicBezTo>
                  <a:cubicBezTo>
                    <a:pt x="328" y="148"/>
                    <a:pt x="329" y="145"/>
                    <a:pt x="331" y="143"/>
                  </a:cubicBezTo>
                  <a:cubicBezTo>
                    <a:pt x="331" y="142"/>
                    <a:pt x="331" y="142"/>
                    <a:pt x="330" y="142"/>
                  </a:cubicBezTo>
                  <a:cubicBezTo>
                    <a:pt x="329" y="141"/>
                    <a:pt x="329" y="131"/>
                    <a:pt x="329" y="128"/>
                  </a:cubicBezTo>
                  <a:cubicBezTo>
                    <a:pt x="329" y="123"/>
                    <a:pt x="333" y="117"/>
                    <a:pt x="335" y="113"/>
                  </a:cubicBezTo>
                  <a:cubicBezTo>
                    <a:pt x="337" y="107"/>
                    <a:pt x="338" y="102"/>
                    <a:pt x="340" y="96"/>
                  </a:cubicBezTo>
                  <a:cubicBezTo>
                    <a:pt x="343" y="89"/>
                    <a:pt x="347" y="91"/>
                    <a:pt x="338" y="87"/>
                  </a:cubicBezTo>
                  <a:cubicBezTo>
                    <a:pt x="327" y="83"/>
                    <a:pt x="314" y="83"/>
                    <a:pt x="304" y="75"/>
                  </a:cubicBezTo>
                  <a:cubicBezTo>
                    <a:pt x="298" y="71"/>
                    <a:pt x="298" y="69"/>
                    <a:pt x="291" y="68"/>
                  </a:cubicBezTo>
                  <a:cubicBezTo>
                    <a:pt x="286" y="67"/>
                    <a:pt x="281" y="66"/>
                    <a:pt x="276" y="64"/>
                  </a:cubicBezTo>
                  <a:cubicBezTo>
                    <a:pt x="271" y="62"/>
                    <a:pt x="265" y="59"/>
                    <a:pt x="261" y="54"/>
                  </a:cubicBezTo>
                  <a:cubicBezTo>
                    <a:pt x="257" y="49"/>
                    <a:pt x="259" y="47"/>
                    <a:pt x="258" y="41"/>
                  </a:cubicBezTo>
                  <a:cubicBezTo>
                    <a:pt x="252" y="43"/>
                    <a:pt x="244" y="55"/>
                    <a:pt x="240" y="43"/>
                  </a:cubicBezTo>
                  <a:cubicBezTo>
                    <a:pt x="238" y="39"/>
                    <a:pt x="242" y="33"/>
                    <a:pt x="238" y="30"/>
                  </a:cubicBezTo>
                  <a:cubicBezTo>
                    <a:pt x="236" y="29"/>
                    <a:pt x="229" y="28"/>
                    <a:pt x="227" y="27"/>
                  </a:cubicBezTo>
                  <a:cubicBezTo>
                    <a:pt x="223" y="25"/>
                    <a:pt x="220" y="21"/>
                    <a:pt x="217" y="19"/>
                  </a:cubicBezTo>
                  <a:cubicBezTo>
                    <a:pt x="212" y="16"/>
                    <a:pt x="209" y="17"/>
                    <a:pt x="205" y="16"/>
                  </a:cubicBezTo>
                  <a:cubicBezTo>
                    <a:pt x="199" y="14"/>
                    <a:pt x="197" y="7"/>
                    <a:pt x="195" y="0"/>
                  </a:cubicBezTo>
                  <a:cubicBezTo>
                    <a:pt x="193" y="0"/>
                    <a:pt x="191" y="0"/>
                    <a:pt x="190" y="1"/>
                  </a:cubicBezTo>
                  <a:cubicBezTo>
                    <a:pt x="187" y="1"/>
                    <a:pt x="184" y="2"/>
                    <a:pt x="182" y="3"/>
                  </a:cubicBezTo>
                  <a:cubicBezTo>
                    <a:pt x="172" y="5"/>
                    <a:pt x="170" y="10"/>
                    <a:pt x="170" y="20"/>
                  </a:cubicBezTo>
                  <a:cubicBezTo>
                    <a:pt x="170" y="29"/>
                    <a:pt x="170" y="39"/>
                    <a:pt x="161" y="44"/>
                  </a:cubicBezTo>
                  <a:cubicBezTo>
                    <a:pt x="158" y="46"/>
                    <a:pt x="156" y="48"/>
                    <a:pt x="153" y="49"/>
                  </a:cubicBezTo>
                  <a:cubicBezTo>
                    <a:pt x="149" y="50"/>
                    <a:pt x="146" y="52"/>
                    <a:pt x="143" y="53"/>
                  </a:cubicBezTo>
                  <a:cubicBezTo>
                    <a:pt x="139" y="54"/>
                    <a:pt x="136" y="54"/>
                    <a:pt x="133" y="58"/>
                  </a:cubicBezTo>
                  <a:cubicBezTo>
                    <a:pt x="130" y="62"/>
                    <a:pt x="131" y="63"/>
                    <a:pt x="131" y="68"/>
                  </a:cubicBezTo>
                  <a:cubicBezTo>
                    <a:pt x="131" y="76"/>
                    <a:pt x="122" y="74"/>
                    <a:pt x="117" y="73"/>
                  </a:cubicBezTo>
                  <a:cubicBezTo>
                    <a:pt x="111" y="72"/>
                    <a:pt x="105" y="73"/>
                    <a:pt x="100" y="70"/>
                  </a:cubicBezTo>
                  <a:cubicBezTo>
                    <a:pt x="98" y="70"/>
                    <a:pt x="89" y="62"/>
                    <a:pt x="95" y="61"/>
                  </a:cubicBezTo>
                  <a:cubicBezTo>
                    <a:pt x="96" y="56"/>
                    <a:pt x="88" y="55"/>
                    <a:pt x="86" y="59"/>
                  </a:cubicBezTo>
                  <a:cubicBezTo>
                    <a:pt x="83" y="59"/>
                    <a:pt x="78" y="57"/>
                    <a:pt x="75" y="58"/>
                  </a:cubicBezTo>
                  <a:cubicBezTo>
                    <a:pt x="79" y="61"/>
                    <a:pt x="77" y="71"/>
                    <a:pt x="81" y="71"/>
                  </a:cubicBezTo>
                  <a:cubicBezTo>
                    <a:pt x="82" y="76"/>
                    <a:pt x="84" y="81"/>
                    <a:pt x="86" y="86"/>
                  </a:cubicBezTo>
                  <a:cubicBezTo>
                    <a:pt x="87" y="89"/>
                    <a:pt x="86" y="91"/>
                    <a:pt x="86" y="95"/>
                  </a:cubicBezTo>
                  <a:cubicBezTo>
                    <a:pt x="89" y="96"/>
                    <a:pt x="88" y="99"/>
                    <a:pt x="90" y="101"/>
                  </a:cubicBezTo>
                  <a:cubicBezTo>
                    <a:pt x="87" y="101"/>
                    <a:pt x="79" y="103"/>
                    <a:pt x="78" y="99"/>
                  </a:cubicBezTo>
                  <a:cubicBezTo>
                    <a:pt x="76" y="99"/>
                    <a:pt x="75" y="100"/>
                    <a:pt x="72" y="101"/>
                  </a:cubicBezTo>
                  <a:cubicBezTo>
                    <a:pt x="69" y="102"/>
                    <a:pt x="70" y="101"/>
                    <a:pt x="67" y="100"/>
                  </a:cubicBezTo>
                  <a:cubicBezTo>
                    <a:pt x="65" y="100"/>
                    <a:pt x="64" y="100"/>
                    <a:pt x="62" y="101"/>
                  </a:cubicBezTo>
                  <a:cubicBezTo>
                    <a:pt x="60" y="103"/>
                    <a:pt x="60" y="108"/>
                    <a:pt x="56" y="105"/>
                  </a:cubicBezTo>
                  <a:cubicBezTo>
                    <a:pt x="55" y="105"/>
                    <a:pt x="54" y="101"/>
                    <a:pt x="53" y="100"/>
                  </a:cubicBezTo>
                  <a:cubicBezTo>
                    <a:pt x="52" y="99"/>
                    <a:pt x="50" y="98"/>
                    <a:pt x="49" y="96"/>
                  </a:cubicBezTo>
                  <a:cubicBezTo>
                    <a:pt x="47" y="93"/>
                    <a:pt x="47" y="92"/>
                    <a:pt x="41" y="93"/>
                  </a:cubicBezTo>
                  <a:cubicBezTo>
                    <a:pt x="37" y="93"/>
                    <a:pt x="36" y="95"/>
                    <a:pt x="33" y="97"/>
                  </a:cubicBezTo>
                  <a:cubicBezTo>
                    <a:pt x="30" y="98"/>
                    <a:pt x="29" y="97"/>
                    <a:pt x="25" y="97"/>
                  </a:cubicBezTo>
                  <a:cubicBezTo>
                    <a:pt x="22" y="97"/>
                    <a:pt x="20" y="97"/>
                    <a:pt x="17" y="98"/>
                  </a:cubicBezTo>
                  <a:cubicBezTo>
                    <a:pt x="14" y="100"/>
                    <a:pt x="8" y="101"/>
                    <a:pt x="5" y="103"/>
                  </a:cubicBezTo>
                  <a:cubicBezTo>
                    <a:pt x="0" y="106"/>
                    <a:pt x="0" y="111"/>
                    <a:pt x="4" y="115"/>
                  </a:cubicBezTo>
                  <a:cubicBezTo>
                    <a:pt x="6" y="117"/>
                    <a:pt x="14" y="119"/>
                    <a:pt x="13" y="121"/>
                  </a:cubicBezTo>
                  <a:cubicBezTo>
                    <a:pt x="13" y="124"/>
                    <a:pt x="5" y="123"/>
                    <a:pt x="2" y="124"/>
                  </a:cubicBezTo>
                  <a:cubicBezTo>
                    <a:pt x="3" y="127"/>
                    <a:pt x="8" y="128"/>
                    <a:pt x="10" y="129"/>
                  </a:cubicBezTo>
                  <a:cubicBezTo>
                    <a:pt x="9" y="130"/>
                    <a:pt x="9" y="132"/>
                    <a:pt x="9" y="133"/>
                  </a:cubicBezTo>
                  <a:cubicBezTo>
                    <a:pt x="10" y="134"/>
                    <a:pt x="12" y="135"/>
                    <a:pt x="13" y="135"/>
                  </a:cubicBezTo>
                  <a:cubicBezTo>
                    <a:pt x="15" y="135"/>
                    <a:pt x="16" y="133"/>
                    <a:pt x="17" y="133"/>
                  </a:cubicBezTo>
                  <a:cubicBezTo>
                    <a:pt x="24" y="132"/>
                    <a:pt x="26" y="135"/>
                    <a:pt x="32" y="138"/>
                  </a:cubicBezTo>
                  <a:cubicBezTo>
                    <a:pt x="34" y="139"/>
                    <a:pt x="37" y="138"/>
                    <a:pt x="39" y="140"/>
                  </a:cubicBezTo>
                  <a:cubicBezTo>
                    <a:pt x="39" y="140"/>
                    <a:pt x="39" y="142"/>
                    <a:pt x="40" y="142"/>
                  </a:cubicBezTo>
                  <a:cubicBezTo>
                    <a:pt x="42" y="144"/>
                    <a:pt x="44" y="145"/>
                    <a:pt x="46" y="145"/>
                  </a:cubicBezTo>
                  <a:cubicBezTo>
                    <a:pt x="47" y="141"/>
                    <a:pt x="51" y="146"/>
                    <a:pt x="53" y="147"/>
                  </a:cubicBezTo>
                  <a:cubicBezTo>
                    <a:pt x="56" y="147"/>
                    <a:pt x="65" y="144"/>
                    <a:pt x="60" y="152"/>
                  </a:cubicBezTo>
                  <a:cubicBezTo>
                    <a:pt x="60" y="153"/>
                    <a:pt x="61" y="153"/>
                    <a:pt x="61" y="155"/>
                  </a:cubicBezTo>
                  <a:cubicBezTo>
                    <a:pt x="63" y="156"/>
                    <a:pt x="67" y="157"/>
                    <a:pt x="69" y="159"/>
                  </a:cubicBezTo>
                  <a:cubicBezTo>
                    <a:pt x="69" y="159"/>
                    <a:pt x="69" y="161"/>
                    <a:pt x="69" y="161"/>
                  </a:cubicBezTo>
                  <a:cubicBezTo>
                    <a:pt x="70" y="162"/>
                    <a:pt x="71" y="162"/>
                    <a:pt x="72" y="162"/>
                  </a:cubicBezTo>
                  <a:cubicBezTo>
                    <a:pt x="76" y="167"/>
                    <a:pt x="70" y="169"/>
                    <a:pt x="70" y="166"/>
                  </a:cubicBezTo>
                  <a:cubicBezTo>
                    <a:pt x="64" y="170"/>
                    <a:pt x="76" y="179"/>
                    <a:pt x="77" y="182"/>
                  </a:cubicBezTo>
                  <a:cubicBezTo>
                    <a:pt x="79" y="185"/>
                    <a:pt x="78" y="185"/>
                    <a:pt x="80" y="186"/>
                  </a:cubicBezTo>
                  <a:cubicBezTo>
                    <a:pt x="81" y="187"/>
                    <a:pt x="83" y="189"/>
                    <a:pt x="84" y="189"/>
                  </a:cubicBezTo>
                  <a:cubicBezTo>
                    <a:pt x="86" y="191"/>
                    <a:pt x="93" y="192"/>
                    <a:pt x="93" y="195"/>
                  </a:cubicBezTo>
                  <a:cubicBezTo>
                    <a:pt x="91" y="196"/>
                    <a:pt x="90" y="196"/>
                    <a:pt x="89" y="196"/>
                  </a:cubicBezTo>
                  <a:cubicBezTo>
                    <a:pt x="90" y="201"/>
                    <a:pt x="95" y="199"/>
                    <a:pt x="97" y="201"/>
                  </a:cubicBezTo>
                  <a:cubicBezTo>
                    <a:pt x="98" y="202"/>
                    <a:pt x="100" y="208"/>
                    <a:pt x="99" y="209"/>
                  </a:cubicBezTo>
                  <a:cubicBezTo>
                    <a:pt x="95" y="210"/>
                    <a:pt x="95" y="202"/>
                    <a:pt x="91" y="204"/>
                  </a:cubicBezTo>
                  <a:cubicBezTo>
                    <a:pt x="91" y="207"/>
                    <a:pt x="93" y="217"/>
                    <a:pt x="96" y="219"/>
                  </a:cubicBezTo>
                  <a:cubicBezTo>
                    <a:pt x="99" y="222"/>
                    <a:pt x="106" y="223"/>
                    <a:pt x="107" y="227"/>
                  </a:cubicBezTo>
                  <a:cubicBezTo>
                    <a:pt x="109" y="235"/>
                    <a:pt x="101" y="224"/>
                    <a:pt x="99" y="222"/>
                  </a:cubicBezTo>
                  <a:cubicBezTo>
                    <a:pt x="96" y="223"/>
                    <a:pt x="97" y="232"/>
                    <a:pt x="97" y="235"/>
                  </a:cubicBezTo>
                  <a:cubicBezTo>
                    <a:pt x="97" y="241"/>
                    <a:pt x="97" y="245"/>
                    <a:pt x="96" y="251"/>
                  </a:cubicBezTo>
                  <a:cubicBezTo>
                    <a:pt x="93" y="267"/>
                    <a:pt x="95" y="283"/>
                    <a:pt x="87" y="297"/>
                  </a:cubicBezTo>
                  <a:cubicBezTo>
                    <a:pt x="87" y="297"/>
                    <a:pt x="84" y="302"/>
                    <a:pt x="81" y="304"/>
                  </a:cubicBezTo>
                  <a:cubicBezTo>
                    <a:pt x="85" y="309"/>
                    <a:pt x="86" y="314"/>
                    <a:pt x="93" y="317"/>
                  </a:cubicBezTo>
                  <a:cubicBezTo>
                    <a:pt x="96" y="317"/>
                    <a:pt x="99" y="319"/>
                    <a:pt x="102" y="319"/>
                  </a:cubicBezTo>
                  <a:cubicBezTo>
                    <a:pt x="103" y="320"/>
                    <a:pt x="106" y="319"/>
                    <a:pt x="108" y="320"/>
                  </a:cubicBezTo>
                  <a:cubicBezTo>
                    <a:pt x="109" y="321"/>
                    <a:pt x="110" y="323"/>
                    <a:pt x="111" y="323"/>
                  </a:cubicBezTo>
                  <a:cubicBezTo>
                    <a:pt x="114" y="325"/>
                    <a:pt x="114" y="325"/>
                    <a:pt x="119" y="325"/>
                  </a:cubicBezTo>
                  <a:cubicBezTo>
                    <a:pt x="123" y="325"/>
                    <a:pt x="124" y="327"/>
                    <a:pt x="128" y="328"/>
                  </a:cubicBezTo>
                  <a:cubicBezTo>
                    <a:pt x="132" y="329"/>
                    <a:pt x="146" y="330"/>
                    <a:pt x="146" y="324"/>
                  </a:cubicBezTo>
                  <a:cubicBezTo>
                    <a:pt x="150" y="322"/>
                    <a:pt x="161" y="327"/>
                    <a:pt x="166" y="330"/>
                  </a:cubicBezTo>
                  <a:cubicBezTo>
                    <a:pt x="168" y="331"/>
                    <a:pt x="170" y="332"/>
                    <a:pt x="173" y="333"/>
                  </a:cubicBezTo>
                  <a:cubicBezTo>
                    <a:pt x="176" y="335"/>
                    <a:pt x="178" y="338"/>
                    <a:pt x="181" y="338"/>
                  </a:cubicBezTo>
                  <a:cubicBezTo>
                    <a:pt x="191" y="342"/>
                    <a:pt x="203" y="334"/>
                    <a:pt x="212" y="337"/>
                  </a:cubicBezTo>
                  <a:cubicBezTo>
                    <a:pt x="211" y="335"/>
                    <a:pt x="209" y="332"/>
                    <a:pt x="209" y="331"/>
                  </a:cubicBezTo>
                  <a:cubicBezTo>
                    <a:pt x="208" y="327"/>
                    <a:pt x="209" y="322"/>
                    <a:pt x="210" y="318"/>
                  </a:cubicBezTo>
                  <a:cubicBezTo>
                    <a:pt x="211" y="316"/>
                    <a:pt x="212" y="311"/>
                    <a:pt x="214" y="310"/>
                  </a:cubicBezTo>
                  <a:cubicBezTo>
                    <a:pt x="217" y="308"/>
                    <a:pt x="220" y="310"/>
                    <a:pt x="222" y="308"/>
                  </a:cubicBezTo>
                  <a:cubicBezTo>
                    <a:pt x="224" y="307"/>
                    <a:pt x="225" y="305"/>
                    <a:pt x="226" y="304"/>
                  </a:cubicBezTo>
                  <a:cubicBezTo>
                    <a:pt x="228" y="303"/>
                    <a:pt x="230" y="304"/>
                    <a:pt x="232" y="303"/>
                  </a:cubicBezTo>
                  <a:cubicBezTo>
                    <a:pt x="232" y="302"/>
                    <a:pt x="235" y="298"/>
                    <a:pt x="235" y="298"/>
                  </a:cubicBezTo>
                  <a:cubicBezTo>
                    <a:pt x="238" y="298"/>
                    <a:pt x="239" y="301"/>
                    <a:pt x="242" y="302"/>
                  </a:cubicBezTo>
                  <a:cubicBezTo>
                    <a:pt x="245" y="302"/>
                    <a:pt x="248" y="302"/>
                    <a:pt x="251" y="302"/>
                  </a:cubicBezTo>
                  <a:cubicBezTo>
                    <a:pt x="251" y="305"/>
                    <a:pt x="255" y="305"/>
                    <a:pt x="257" y="305"/>
                  </a:cubicBezTo>
                  <a:cubicBezTo>
                    <a:pt x="260" y="305"/>
                    <a:pt x="261" y="304"/>
                    <a:pt x="265" y="306"/>
                  </a:cubicBezTo>
                  <a:cubicBezTo>
                    <a:pt x="267" y="308"/>
                    <a:pt x="268" y="309"/>
                    <a:pt x="271" y="310"/>
                  </a:cubicBezTo>
                  <a:cubicBezTo>
                    <a:pt x="274" y="310"/>
                    <a:pt x="275" y="310"/>
                    <a:pt x="278" y="312"/>
                  </a:cubicBezTo>
                  <a:cubicBezTo>
                    <a:pt x="279" y="313"/>
                    <a:pt x="280" y="314"/>
                    <a:pt x="281" y="315"/>
                  </a:cubicBezTo>
                  <a:cubicBezTo>
                    <a:pt x="283" y="315"/>
                    <a:pt x="285" y="316"/>
                    <a:pt x="286" y="316"/>
                  </a:cubicBezTo>
                  <a:cubicBezTo>
                    <a:pt x="290" y="316"/>
                    <a:pt x="292" y="315"/>
                    <a:pt x="296" y="315"/>
                  </a:cubicBezTo>
                  <a:cubicBezTo>
                    <a:pt x="304" y="316"/>
                    <a:pt x="307" y="312"/>
                    <a:pt x="310" y="304"/>
                  </a:cubicBezTo>
                  <a:cubicBezTo>
                    <a:pt x="313" y="299"/>
                    <a:pt x="317" y="293"/>
                    <a:pt x="323" y="291"/>
                  </a:cubicBezTo>
                  <a:cubicBezTo>
                    <a:pt x="323" y="291"/>
                    <a:pt x="324" y="291"/>
                    <a:pt x="325" y="290"/>
                  </a:cubicBezTo>
                  <a:cubicBezTo>
                    <a:pt x="325" y="289"/>
                    <a:pt x="325" y="289"/>
                    <a:pt x="325" y="288"/>
                  </a:cubicBezTo>
                  <a:cubicBezTo>
                    <a:pt x="326" y="284"/>
                    <a:pt x="333" y="284"/>
                    <a:pt x="333" y="280"/>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8" name="Freeform 614"/>
            <p:cNvSpPr>
              <a:spLocks/>
            </p:cNvSpPr>
            <p:nvPr/>
          </p:nvSpPr>
          <p:spPr bwMode="auto">
            <a:xfrm>
              <a:off x="-11015663" y="2917825"/>
              <a:ext cx="438150" cy="265113"/>
            </a:xfrm>
            <a:custGeom>
              <a:avLst/>
              <a:gdLst>
                <a:gd name="T0" fmla="*/ 54 w 117"/>
                <a:gd name="T1" fmla="*/ 61 h 71"/>
                <a:gd name="T2" fmla="*/ 59 w 117"/>
                <a:gd name="T3" fmla="*/ 50 h 71"/>
                <a:gd name="T4" fmla="*/ 69 w 117"/>
                <a:gd name="T5" fmla="*/ 60 h 71"/>
                <a:gd name="T6" fmla="*/ 74 w 117"/>
                <a:gd name="T7" fmla="*/ 63 h 71"/>
                <a:gd name="T8" fmla="*/ 75 w 117"/>
                <a:gd name="T9" fmla="*/ 68 h 71"/>
                <a:gd name="T10" fmla="*/ 85 w 117"/>
                <a:gd name="T11" fmla="*/ 57 h 71"/>
                <a:gd name="T12" fmla="*/ 85 w 117"/>
                <a:gd name="T13" fmla="*/ 46 h 71"/>
                <a:gd name="T14" fmla="*/ 91 w 117"/>
                <a:gd name="T15" fmla="*/ 50 h 71"/>
                <a:gd name="T16" fmla="*/ 100 w 117"/>
                <a:gd name="T17" fmla="*/ 52 h 71"/>
                <a:gd name="T18" fmla="*/ 108 w 117"/>
                <a:gd name="T19" fmla="*/ 54 h 71"/>
                <a:gd name="T20" fmla="*/ 109 w 117"/>
                <a:gd name="T21" fmla="*/ 39 h 71"/>
                <a:gd name="T22" fmla="*/ 117 w 117"/>
                <a:gd name="T23" fmla="*/ 30 h 71"/>
                <a:gd name="T24" fmla="*/ 115 w 117"/>
                <a:gd name="T25" fmla="*/ 29 h 71"/>
                <a:gd name="T26" fmla="*/ 114 w 117"/>
                <a:gd name="T27" fmla="*/ 32 h 71"/>
                <a:gd name="T28" fmla="*/ 113 w 117"/>
                <a:gd name="T29" fmla="*/ 32 h 71"/>
                <a:gd name="T30" fmla="*/ 106 w 117"/>
                <a:gd name="T31" fmla="*/ 29 h 71"/>
                <a:gd name="T32" fmla="*/ 99 w 117"/>
                <a:gd name="T33" fmla="*/ 28 h 71"/>
                <a:gd name="T34" fmla="*/ 94 w 117"/>
                <a:gd name="T35" fmla="*/ 25 h 71"/>
                <a:gd name="T36" fmla="*/ 95 w 117"/>
                <a:gd name="T37" fmla="*/ 15 h 71"/>
                <a:gd name="T38" fmla="*/ 72 w 117"/>
                <a:gd name="T39" fmla="*/ 0 h 71"/>
                <a:gd name="T40" fmla="*/ 41 w 117"/>
                <a:gd name="T41" fmla="*/ 2 h 71"/>
                <a:gd name="T42" fmla="*/ 35 w 117"/>
                <a:gd name="T43" fmla="*/ 8 h 71"/>
                <a:gd name="T44" fmla="*/ 23 w 117"/>
                <a:gd name="T45" fmla="*/ 7 h 71"/>
                <a:gd name="T46" fmla="*/ 23 w 117"/>
                <a:gd name="T47" fmla="*/ 11 h 71"/>
                <a:gd name="T48" fmla="*/ 22 w 117"/>
                <a:gd name="T49" fmla="*/ 12 h 71"/>
                <a:gd name="T50" fmla="*/ 7 w 117"/>
                <a:gd name="T51" fmla="*/ 33 h 71"/>
                <a:gd name="T52" fmla="*/ 0 w 117"/>
                <a:gd name="T53" fmla="*/ 58 h 71"/>
                <a:gd name="T54" fmla="*/ 4 w 117"/>
                <a:gd name="T55" fmla="*/ 51 h 71"/>
                <a:gd name="T56" fmla="*/ 22 w 117"/>
                <a:gd name="T57" fmla="*/ 56 h 71"/>
                <a:gd name="T58" fmla="*/ 25 w 117"/>
                <a:gd name="T59" fmla="*/ 67 h 71"/>
                <a:gd name="T60" fmla="*/ 24 w 117"/>
                <a:gd name="T61" fmla="*/ 70 h 71"/>
                <a:gd name="T62" fmla="*/ 34 w 117"/>
                <a:gd name="T63" fmla="*/ 69 h 71"/>
                <a:gd name="T64" fmla="*/ 54 w 117"/>
                <a:gd name="T65"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71">
                  <a:moveTo>
                    <a:pt x="54" y="61"/>
                  </a:moveTo>
                  <a:cubicBezTo>
                    <a:pt x="56" y="58"/>
                    <a:pt x="54" y="51"/>
                    <a:pt x="59" y="50"/>
                  </a:cubicBezTo>
                  <a:cubicBezTo>
                    <a:pt x="64" y="48"/>
                    <a:pt x="66" y="56"/>
                    <a:pt x="69" y="60"/>
                  </a:cubicBezTo>
                  <a:cubicBezTo>
                    <a:pt x="70" y="61"/>
                    <a:pt x="73" y="62"/>
                    <a:pt x="74" y="63"/>
                  </a:cubicBezTo>
                  <a:cubicBezTo>
                    <a:pt x="75" y="64"/>
                    <a:pt x="72" y="67"/>
                    <a:pt x="75" y="68"/>
                  </a:cubicBezTo>
                  <a:cubicBezTo>
                    <a:pt x="82" y="71"/>
                    <a:pt x="77" y="58"/>
                    <a:pt x="85" y="57"/>
                  </a:cubicBezTo>
                  <a:cubicBezTo>
                    <a:pt x="85" y="54"/>
                    <a:pt x="82" y="48"/>
                    <a:pt x="85" y="46"/>
                  </a:cubicBezTo>
                  <a:cubicBezTo>
                    <a:pt x="88" y="42"/>
                    <a:pt x="89" y="49"/>
                    <a:pt x="91" y="50"/>
                  </a:cubicBezTo>
                  <a:cubicBezTo>
                    <a:pt x="95" y="52"/>
                    <a:pt x="96" y="52"/>
                    <a:pt x="100" y="52"/>
                  </a:cubicBezTo>
                  <a:cubicBezTo>
                    <a:pt x="103" y="53"/>
                    <a:pt x="105" y="49"/>
                    <a:pt x="108" y="54"/>
                  </a:cubicBezTo>
                  <a:cubicBezTo>
                    <a:pt x="109" y="50"/>
                    <a:pt x="107" y="43"/>
                    <a:pt x="109" y="39"/>
                  </a:cubicBezTo>
                  <a:cubicBezTo>
                    <a:pt x="110" y="37"/>
                    <a:pt x="114" y="33"/>
                    <a:pt x="117" y="30"/>
                  </a:cubicBezTo>
                  <a:cubicBezTo>
                    <a:pt x="116" y="30"/>
                    <a:pt x="116" y="29"/>
                    <a:pt x="115" y="29"/>
                  </a:cubicBezTo>
                  <a:cubicBezTo>
                    <a:pt x="115" y="30"/>
                    <a:pt x="114" y="31"/>
                    <a:pt x="114" y="32"/>
                  </a:cubicBezTo>
                  <a:cubicBezTo>
                    <a:pt x="114" y="32"/>
                    <a:pt x="113" y="32"/>
                    <a:pt x="113" y="32"/>
                  </a:cubicBezTo>
                  <a:cubicBezTo>
                    <a:pt x="110" y="31"/>
                    <a:pt x="108" y="30"/>
                    <a:pt x="106" y="29"/>
                  </a:cubicBezTo>
                  <a:cubicBezTo>
                    <a:pt x="105" y="29"/>
                    <a:pt x="99" y="28"/>
                    <a:pt x="99" y="28"/>
                  </a:cubicBezTo>
                  <a:cubicBezTo>
                    <a:pt x="95" y="26"/>
                    <a:pt x="96" y="29"/>
                    <a:pt x="94" y="25"/>
                  </a:cubicBezTo>
                  <a:cubicBezTo>
                    <a:pt x="92" y="21"/>
                    <a:pt x="95" y="19"/>
                    <a:pt x="95" y="15"/>
                  </a:cubicBezTo>
                  <a:cubicBezTo>
                    <a:pt x="93" y="4"/>
                    <a:pt x="83" y="0"/>
                    <a:pt x="72" y="0"/>
                  </a:cubicBezTo>
                  <a:cubicBezTo>
                    <a:pt x="64" y="0"/>
                    <a:pt x="47" y="10"/>
                    <a:pt x="41" y="2"/>
                  </a:cubicBezTo>
                  <a:cubicBezTo>
                    <a:pt x="39" y="4"/>
                    <a:pt x="38" y="7"/>
                    <a:pt x="35" y="8"/>
                  </a:cubicBezTo>
                  <a:cubicBezTo>
                    <a:pt x="31" y="9"/>
                    <a:pt x="27" y="7"/>
                    <a:pt x="23" y="7"/>
                  </a:cubicBezTo>
                  <a:cubicBezTo>
                    <a:pt x="23" y="8"/>
                    <a:pt x="23" y="10"/>
                    <a:pt x="23" y="11"/>
                  </a:cubicBezTo>
                  <a:cubicBezTo>
                    <a:pt x="23" y="12"/>
                    <a:pt x="23" y="12"/>
                    <a:pt x="22" y="12"/>
                  </a:cubicBezTo>
                  <a:cubicBezTo>
                    <a:pt x="25" y="21"/>
                    <a:pt x="12" y="28"/>
                    <a:pt x="7" y="33"/>
                  </a:cubicBezTo>
                  <a:cubicBezTo>
                    <a:pt x="1" y="40"/>
                    <a:pt x="1" y="50"/>
                    <a:pt x="0" y="58"/>
                  </a:cubicBezTo>
                  <a:cubicBezTo>
                    <a:pt x="5" y="59"/>
                    <a:pt x="4" y="54"/>
                    <a:pt x="4" y="51"/>
                  </a:cubicBezTo>
                  <a:cubicBezTo>
                    <a:pt x="12" y="49"/>
                    <a:pt x="19" y="47"/>
                    <a:pt x="22" y="56"/>
                  </a:cubicBezTo>
                  <a:cubicBezTo>
                    <a:pt x="23" y="58"/>
                    <a:pt x="25" y="64"/>
                    <a:pt x="25" y="67"/>
                  </a:cubicBezTo>
                  <a:cubicBezTo>
                    <a:pt x="25" y="68"/>
                    <a:pt x="24" y="69"/>
                    <a:pt x="24" y="70"/>
                  </a:cubicBezTo>
                  <a:cubicBezTo>
                    <a:pt x="27" y="70"/>
                    <a:pt x="31" y="70"/>
                    <a:pt x="34" y="69"/>
                  </a:cubicBezTo>
                  <a:cubicBezTo>
                    <a:pt x="42" y="66"/>
                    <a:pt x="49" y="67"/>
                    <a:pt x="54" y="61"/>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9" name="Freeform 615"/>
            <p:cNvSpPr>
              <a:spLocks/>
            </p:cNvSpPr>
            <p:nvPr/>
          </p:nvSpPr>
          <p:spPr bwMode="auto">
            <a:xfrm>
              <a:off x="-10955338" y="3000375"/>
              <a:ext cx="1192213" cy="1409700"/>
            </a:xfrm>
            <a:custGeom>
              <a:avLst/>
              <a:gdLst>
                <a:gd name="T0" fmla="*/ 182 w 318"/>
                <a:gd name="T1" fmla="*/ 28 h 376"/>
                <a:gd name="T2" fmla="*/ 185 w 318"/>
                <a:gd name="T3" fmla="*/ 23 h 376"/>
                <a:gd name="T4" fmla="*/ 152 w 318"/>
                <a:gd name="T5" fmla="*/ 14 h 376"/>
                <a:gd name="T6" fmla="*/ 128 w 318"/>
                <a:gd name="T7" fmla="*/ 2 h 376"/>
                <a:gd name="T8" fmla="*/ 101 w 318"/>
                <a:gd name="T9" fmla="*/ 8 h 376"/>
                <a:gd name="T10" fmla="*/ 92 w 318"/>
                <a:gd name="T11" fmla="*/ 32 h 376"/>
                <a:gd name="T12" fmla="*/ 75 w 318"/>
                <a:gd name="T13" fmla="*/ 28 h 376"/>
                <a:gd name="T14" fmla="*/ 69 w 318"/>
                <a:gd name="T15" fmla="*/ 35 h 376"/>
                <a:gd name="T16" fmla="*/ 58 w 318"/>
                <a:gd name="T17" fmla="*/ 41 h 376"/>
                <a:gd name="T18" fmla="*/ 43 w 318"/>
                <a:gd name="T19" fmla="*/ 28 h 376"/>
                <a:gd name="T20" fmla="*/ 18 w 318"/>
                <a:gd name="T21" fmla="*/ 47 h 376"/>
                <a:gd name="T22" fmla="*/ 4 w 318"/>
                <a:gd name="T23" fmla="*/ 53 h 376"/>
                <a:gd name="T24" fmla="*/ 1 w 318"/>
                <a:gd name="T25" fmla="*/ 80 h 376"/>
                <a:gd name="T26" fmla="*/ 7 w 318"/>
                <a:gd name="T27" fmla="*/ 107 h 376"/>
                <a:gd name="T28" fmla="*/ 19 w 318"/>
                <a:gd name="T29" fmla="*/ 125 h 376"/>
                <a:gd name="T30" fmla="*/ 36 w 318"/>
                <a:gd name="T31" fmla="*/ 123 h 376"/>
                <a:gd name="T32" fmla="*/ 59 w 318"/>
                <a:gd name="T33" fmla="*/ 110 h 376"/>
                <a:gd name="T34" fmla="*/ 81 w 318"/>
                <a:gd name="T35" fmla="*/ 114 h 376"/>
                <a:gd name="T36" fmla="*/ 93 w 318"/>
                <a:gd name="T37" fmla="*/ 120 h 376"/>
                <a:gd name="T38" fmla="*/ 102 w 318"/>
                <a:gd name="T39" fmla="*/ 147 h 376"/>
                <a:gd name="T40" fmla="*/ 116 w 318"/>
                <a:gd name="T41" fmla="*/ 166 h 376"/>
                <a:gd name="T42" fmla="*/ 125 w 318"/>
                <a:gd name="T43" fmla="*/ 176 h 376"/>
                <a:gd name="T44" fmla="*/ 148 w 318"/>
                <a:gd name="T45" fmla="*/ 200 h 376"/>
                <a:gd name="T46" fmla="*/ 170 w 318"/>
                <a:gd name="T47" fmla="*/ 218 h 376"/>
                <a:gd name="T48" fmla="*/ 195 w 318"/>
                <a:gd name="T49" fmla="*/ 228 h 376"/>
                <a:gd name="T50" fmla="*/ 205 w 318"/>
                <a:gd name="T51" fmla="*/ 237 h 376"/>
                <a:gd name="T52" fmla="*/ 213 w 318"/>
                <a:gd name="T53" fmla="*/ 243 h 376"/>
                <a:gd name="T54" fmla="*/ 218 w 318"/>
                <a:gd name="T55" fmla="*/ 251 h 376"/>
                <a:gd name="T56" fmla="*/ 233 w 318"/>
                <a:gd name="T57" fmla="*/ 260 h 376"/>
                <a:gd name="T58" fmla="*/ 255 w 318"/>
                <a:gd name="T59" fmla="*/ 299 h 376"/>
                <a:gd name="T60" fmla="*/ 245 w 318"/>
                <a:gd name="T61" fmla="*/ 317 h 376"/>
                <a:gd name="T62" fmla="*/ 233 w 318"/>
                <a:gd name="T63" fmla="*/ 321 h 376"/>
                <a:gd name="T64" fmla="*/ 207 w 318"/>
                <a:gd name="T65" fmla="*/ 320 h 376"/>
                <a:gd name="T66" fmla="*/ 185 w 318"/>
                <a:gd name="T67" fmla="*/ 322 h 376"/>
                <a:gd name="T68" fmla="*/ 179 w 318"/>
                <a:gd name="T69" fmla="*/ 323 h 376"/>
                <a:gd name="T70" fmla="*/ 169 w 318"/>
                <a:gd name="T71" fmla="*/ 327 h 376"/>
                <a:gd name="T72" fmla="*/ 156 w 318"/>
                <a:gd name="T73" fmla="*/ 328 h 376"/>
                <a:gd name="T74" fmla="*/ 185 w 318"/>
                <a:gd name="T75" fmla="*/ 356 h 376"/>
                <a:gd name="T76" fmla="*/ 205 w 318"/>
                <a:gd name="T77" fmla="*/ 367 h 376"/>
                <a:gd name="T78" fmla="*/ 226 w 318"/>
                <a:gd name="T79" fmla="*/ 366 h 376"/>
                <a:gd name="T80" fmla="*/ 225 w 318"/>
                <a:gd name="T81" fmla="*/ 348 h 376"/>
                <a:gd name="T82" fmla="*/ 253 w 318"/>
                <a:gd name="T83" fmla="*/ 330 h 376"/>
                <a:gd name="T84" fmla="*/ 264 w 318"/>
                <a:gd name="T85" fmla="*/ 312 h 376"/>
                <a:gd name="T86" fmla="*/ 277 w 318"/>
                <a:gd name="T87" fmla="*/ 300 h 376"/>
                <a:gd name="T88" fmla="*/ 266 w 318"/>
                <a:gd name="T89" fmla="*/ 274 h 376"/>
                <a:gd name="T90" fmla="*/ 274 w 318"/>
                <a:gd name="T91" fmla="*/ 245 h 376"/>
                <a:gd name="T92" fmla="*/ 297 w 318"/>
                <a:gd name="T93" fmla="*/ 253 h 376"/>
                <a:gd name="T94" fmla="*/ 316 w 318"/>
                <a:gd name="T95" fmla="*/ 254 h 376"/>
                <a:gd name="T96" fmla="*/ 283 w 318"/>
                <a:gd name="T97" fmla="*/ 226 h 376"/>
                <a:gd name="T98" fmla="*/ 260 w 318"/>
                <a:gd name="T99" fmla="*/ 214 h 376"/>
                <a:gd name="T100" fmla="*/ 246 w 318"/>
                <a:gd name="T101" fmla="*/ 208 h 376"/>
                <a:gd name="T102" fmla="*/ 231 w 318"/>
                <a:gd name="T103" fmla="*/ 193 h 376"/>
                <a:gd name="T104" fmla="*/ 195 w 318"/>
                <a:gd name="T105" fmla="*/ 162 h 376"/>
                <a:gd name="T106" fmla="*/ 171 w 318"/>
                <a:gd name="T107" fmla="*/ 125 h 376"/>
                <a:gd name="T108" fmla="*/ 149 w 318"/>
                <a:gd name="T109" fmla="*/ 89 h 376"/>
                <a:gd name="T110" fmla="*/ 157 w 318"/>
                <a:gd name="T111" fmla="*/ 82 h 376"/>
                <a:gd name="T112" fmla="*/ 153 w 318"/>
                <a:gd name="T113" fmla="*/ 64 h 376"/>
                <a:gd name="T114" fmla="*/ 164 w 318"/>
                <a:gd name="T115" fmla="*/ 59 h 376"/>
                <a:gd name="T116" fmla="*/ 172 w 318"/>
                <a:gd name="T117" fmla="*/ 55 h 376"/>
                <a:gd name="T118" fmla="*/ 186 w 318"/>
                <a:gd name="T119" fmla="*/ 5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8" h="376">
                  <a:moveTo>
                    <a:pt x="184" y="37"/>
                  </a:moveTo>
                  <a:cubicBezTo>
                    <a:pt x="181" y="31"/>
                    <a:pt x="178" y="35"/>
                    <a:pt x="182" y="28"/>
                  </a:cubicBezTo>
                  <a:cubicBezTo>
                    <a:pt x="183" y="27"/>
                    <a:pt x="185" y="25"/>
                    <a:pt x="187" y="23"/>
                  </a:cubicBezTo>
                  <a:cubicBezTo>
                    <a:pt x="186" y="23"/>
                    <a:pt x="185" y="23"/>
                    <a:pt x="185" y="23"/>
                  </a:cubicBezTo>
                  <a:cubicBezTo>
                    <a:pt x="180" y="22"/>
                    <a:pt x="176" y="19"/>
                    <a:pt x="171" y="19"/>
                  </a:cubicBezTo>
                  <a:cubicBezTo>
                    <a:pt x="165" y="18"/>
                    <a:pt x="157" y="18"/>
                    <a:pt x="152" y="14"/>
                  </a:cubicBezTo>
                  <a:cubicBezTo>
                    <a:pt x="147" y="9"/>
                    <a:pt x="148" y="6"/>
                    <a:pt x="143" y="3"/>
                  </a:cubicBezTo>
                  <a:cubicBezTo>
                    <a:pt x="138" y="0"/>
                    <a:pt x="135" y="1"/>
                    <a:pt x="128" y="2"/>
                  </a:cubicBezTo>
                  <a:cubicBezTo>
                    <a:pt x="122" y="4"/>
                    <a:pt x="120" y="7"/>
                    <a:pt x="115" y="9"/>
                  </a:cubicBezTo>
                  <a:cubicBezTo>
                    <a:pt x="109" y="12"/>
                    <a:pt x="106" y="10"/>
                    <a:pt x="101" y="8"/>
                  </a:cubicBezTo>
                  <a:cubicBezTo>
                    <a:pt x="98" y="11"/>
                    <a:pt x="94" y="15"/>
                    <a:pt x="93" y="17"/>
                  </a:cubicBezTo>
                  <a:cubicBezTo>
                    <a:pt x="91" y="21"/>
                    <a:pt x="93" y="28"/>
                    <a:pt x="92" y="32"/>
                  </a:cubicBezTo>
                  <a:cubicBezTo>
                    <a:pt x="89" y="27"/>
                    <a:pt x="87" y="31"/>
                    <a:pt x="84" y="30"/>
                  </a:cubicBezTo>
                  <a:cubicBezTo>
                    <a:pt x="80" y="30"/>
                    <a:pt x="79" y="30"/>
                    <a:pt x="75" y="28"/>
                  </a:cubicBezTo>
                  <a:cubicBezTo>
                    <a:pt x="73" y="27"/>
                    <a:pt x="72" y="20"/>
                    <a:pt x="69" y="24"/>
                  </a:cubicBezTo>
                  <a:cubicBezTo>
                    <a:pt x="66" y="26"/>
                    <a:pt x="69" y="32"/>
                    <a:pt x="69" y="35"/>
                  </a:cubicBezTo>
                  <a:cubicBezTo>
                    <a:pt x="61" y="36"/>
                    <a:pt x="66" y="49"/>
                    <a:pt x="59" y="46"/>
                  </a:cubicBezTo>
                  <a:cubicBezTo>
                    <a:pt x="56" y="45"/>
                    <a:pt x="59" y="42"/>
                    <a:pt x="58" y="41"/>
                  </a:cubicBezTo>
                  <a:cubicBezTo>
                    <a:pt x="57" y="40"/>
                    <a:pt x="54" y="39"/>
                    <a:pt x="53" y="38"/>
                  </a:cubicBezTo>
                  <a:cubicBezTo>
                    <a:pt x="50" y="34"/>
                    <a:pt x="48" y="26"/>
                    <a:pt x="43" y="28"/>
                  </a:cubicBezTo>
                  <a:cubicBezTo>
                    <a:pt x="38" y="29"/>
                    <a:pt x="40" y="36"/>
                    <a:pt x="38" y="39"/>
                  </a:cubicBezTo>
                  <a:cubicBezTo>
                    <a:pt x="33" y="45"/>
                    <a:pt x="26" y="44"/>
                    <a:pt x="18" y="47"/>
                  </a:cubicBezTo>
                  <a:cubicBezTo>
                    <a:pt x="15" y="48"/>
                    <a:pt x="11" y="48"/>
                    <a:pt x="8" y="48"/>
                  </a:cubicBezTo>
                  <a:cubicBezTo>
                    <a:pt x="6" y="50"/>
                    <a:pt x="5" y="51"/>
                    <a:pt x="4" y="53"/>
                  </a:cubicBezTo>
                  <a:cubicBezTo>
                    <a:pt x="8" y="56"/>
                    <a:pt x="13" y="66"/>
                    <a:pt x="10" y="71"/>
                  </a:cubicBezTo>
                  <a:cubicBezTo>
                    <a:pt x="8" y="74"/>
                    <a:pt x="1" y="76"/>
                    <a:pt x="1" y="80"/>
                  </a:cubicBezTo>
                  <a:cubicBezTo>
                    <a:pt x="1" y="83"/>
                    <a:pt x="6" y="84"/>
                    <a:pt x="7" y="88"/>
                  </a:cubicBezTo>
                  <a:cubicBezTo>
                    <a:pt x="9" y="94"/>
                    <a:pt x="0" y="99"/>
                    <a:pt x="7" y="107"/>
                  </a:cubicBezTo>
                  <a:cubicBezTo>
                    <a:pt x="10" y="111"/>
                    <a:pt x="28" y="110"/>
                    <a:pt x="27" y="117"/>
                  </a:cubicBezTo>
                  <a:cubicBezTo>
                    <a:pt x="27" y="121"/>
                    <a:pt x="20" y="121"/>
                    <a:pt x="19" y="125"/>
                  </a:cubicBezTo>
                  <a:cubicBezTo>
                    <a:pt x="19" y="126"/>
                    <a:pt x="19" y="126"/>
                    <a:pt x="19" y="127"/>
                  </a:cubicBezTo>
                  <a:cubicBezTo>
                    <a:pt x="25" y="126"/>
                    <a:pt x="30" y="125"/>
                    <a:pt x="36" y="123"/>
                  </a:cubicBezTo>
                  <a:cubicBezTo>
                    <a:pt x="41" y="121"/>
                    <a:pt x="40" y="118"/>
                    <a:pt x="44" y="114"/>
                  </a:cubicBezTo>
                  <a:cubicBezTo>
                    <a:pt x="48" y="109"/>
                    <a:pt x="53" y="110"/>
                    <a:pt x="59" y="110"/>
                  </a:cubicBezTo>
                  <a:cubicBezTo>
                    <a:pt x="64" y="110"/>
                    <a:pt x="73" y="108"/>
                    <a:pt x="78" y="111"/>
                  </a:cubicBezTo>
                  <a:cubicBezTo>
                    <a:pt x="80" y="112"/>
                    <a:pt x="79" y="113"/>
                    <a:pt x="81" y="114"/>
                  </a:cubicBezTo>
                  <a:cubicBezTo>
                    <a:pt x="82" y="115"/>
                    <a:pt x="84" y="116"/>
                    <a:pt x="86" y="116"/>
                  </a:cubicBezTo>
                  <a:cubicBezTo>
                    <a:pt x="89" y="117"/>
                    <a:pt x="91" y="117"/>
                    <a:pt x="93" y="120"/>
                  </a:cubicBezTo>
                  <a:cubicBezTo>
                    <a:pt x="96" y="125"/>
                    <a:pt x="94" y="130"/>
                    <a:pt x="96" y="135"/>
                  </a:cubicBezTo>
                  <a:cubicBezTo>
                    <a:pt x="97" y="140"/>
                    <a:pt x="102" y="142"/>
                    <a:pt x="102" y="147"/>
                  </a:cubicBezTo>
                  <a:cubicBezTo>
                    <a:pt x="102" y="151"/>
                    <a:pt x="99" y="158"/>
                    <a:pt x="107" y="158"/>
                  </a:cubicBezTo>
                  <a:cubicBezTo>
                    <a:pt x="106" y="163"/>
                    <a:pt x="113" y="163"/>
                    <a:pt x="116" y="166"/>
                  </a:cubicBezTo>
                  <a:cubicBezTo>
                    <a:pt x="119" y="169"/>
                    <a:pt x="118" y="173"/>
                    <a:pt x="117" y="176"/>
                  </a:cubicBezTo>
                  <a:cubicBezTo>
                    <a:pt x="120" y="177"/>
                    <a:pt x="122" y="176"/>
                    <a:pt x="125" y="176"/>
                  </a:cubicBezTo>
                  <a:cubicBezTo>
                    <a:pt x="131" y="177"/>
                    <a:pt x="130" y="179"/>
                    <a:pt x="133" y="183"/>
                  </a:cubicBezTo>
                  <a:cubicBezTo>
                    <a:pt x="137" y="189"/>
                    <a:pt x="146" y="192"/>
                    <a:pt x="148" y="200"/>
                  </a:cubicBezTo>
                  <a:cubicBezTo>
                    <a:pt x="153" y="202"/>
                    <a:pt x="159" y="209"/>
                    <a:pt x="165" y="212"/>
                  </a:cubicBezTo>
                  <a:cubicBezTo>
                    <a:pt x="167" y="214"/>
                    <a:pt x="167" y="217"/>
                    <a:pt x="170" y="218"/>
                  </a:cubicBezTo>
                  <a:cubicBezTo>
                    <a:pt x="173" y="219"/>
                    <a:pt x="181" y="217"/>
                    <a:pt x="184" y="218"/>
                  </a:cubicBezTo>
                  <a:cubicBezTo>
                    <a:pt x="188" y="219"/>
                    <a:pt x="193" y="224"/>
                    <a:pt x="195" y="228"/>
                  </a:cubicBezTo>
                  <a:cubicBezTo>
                    <a:pt x="197" y="231"/>
                    <a:pt x="195" y="233"/>
                    <a:pt x="198" y="235"/>
                  </a:cubicBezTo>
                  <a:cubicBezTo>
                    <a:pt x="199" y="236"/>
                    <a:pt x="203" y="236"/>
                    <a:pt x="205" y="237"/>
                  </a:cubicBezTo>
                  <a:cubicBezTo>
                    <a:pt x="204" y="238"/>
                    <a:pt x="205" y="239"/>
                    <a:pt x="205" y="240"/>
                  </a:cubicBezTo>
                  <a:cubicBezTo>
                    <a:pt x="209" y="237"/>
                    <a:pt x="210" y="241"/>
                    <a:pt x="213" y="243"/>
                  </a:cubicBezTo>
                  <a:cubicBezTo>
                    <a:pt x="214" y="244"/>
                    <a:pt x="217" y="246"/>
                    <a:pt x="218" y="247"/>
                  </a:cubicBezTo>
                  <a:cubicBezTo>
                    <a:pt x="218" y="248"/>
                    <a:pt x="218" y="251"/>
                    <a:pt x="218" y="251"/>
                  </a:cubicBezTo>
                  <a:cubicBezTo>
                    <a:pt x="221" y="254"/>
                    <a:pt x="228" y="261"/>
                    <a:pt x="233" y="262"/>
                  </a:cubicBezTo>
                  <a:cubicBezTo>
                    <a:pt x="233" y="262"/>
                    <a:pt x="233" y="261"/>
                    <a:pt x="233" y="260"/>
                  </a:cubicBezTo>
                  <a:cubicBezTo>
                    <a:pt x="239" y="258"/>
                    <a:pt x="242" y="264"/>
                    <a:pt x="243" y="269"/>
                  </a:cubicBezTo>
                  <a:cubicBezTo>
                    <a:pt x="244" y="273"/>
                    <a:pt x="250" y="299"/>
                    <a:pt x="255" y="299"/>
                  </a:cubicBezTo>
                  <a:cubicBezTo>
                    <a:pt x="255" y="307"/>
                    <a:pt x="247" y="303"/>
                    <a:pt x="245" y="308"/>
                  </a:cubicBezTo>
                  <a:cubicBezTo>
                    <a:pt x="244" y="311"/>
                    <a:pt x="247" y="315"/>
                    <a:pt x="245" y="317"/>
                  </a:cubicBezTo>
                  <a:cubicBezTo>
                    <a:pt x="243" y="321"/>
                    <a:pt x="240" y="318"/>
                    <a:pt x="237" y="318"/>
                  </a:cubicBezTo>
                  <a:cubicBezTo>
                    <a:pt x="235" y="319"/>
                    <a:pt x="236" y="321"/>
                    <a:pt x="233" y="321"/>
                  </a:cubicBezTo>
                  <a:cubicBezTo>
                    <a:pt x="229" y="321"/>
                    <a:pt x="225" y="321"/>
                    <a:pt x="221" y="321"/>
                  </a:cubicBezTo>
                  <a:cubicBezTo>
                    <a:pt x="216" y="321"/>
                    <a:pt x="211" y="321"/>
                    <a:pt x="207" y="320"/>
                  </a:cubicBezTo>
                  <a:cubicBezTo>
                    <a:pt x="204" y="320"/>
                    <a:pt x="200" y="321"/>
                    <a:pt x="197" y="321"/>
                  </a:cubicBezTo>
                  <a:cubicBezTo>
                    <a:pt x="192" y="321"/>
                    <a:pt x="191" y="320"/>
                    <a:pt x="185" y="322"/>
                  </a:cubicBezTo>
                  <a:cubicBezTo>
                    <a:pt x="184" y="322"/>
                    <a:pt x="183" y="323"/>
                    <a:pt x="182" y="324"/>
                  </a:cubicBezTo>
                  <a:cubicBezTo>
                    <a:pt x="182" y="324"/>
                    <a:pt x="180" y="323"/>
                    <a:pt x="179" y="323"/>
                  </a:cubicBezTo>
                  <a:cubicBezTo>
                    <a:pt x="178" y="323"/>
                    <a:pt x="176" y="324"/>
                    <a:pt x="174" y="324"/>
                  </a:cubicBezTo>
                  <a:cubicBezTo>
                    <a:pt x="173" y="325"/>
                    <a:pt x="169" y="327"/>
                    <a:pt x="169" y="327"/>
                  </a:cubicBezTo>
                  <a:cubicBezTo>
                    <a:pt x="167" y="327"/>
                    <a:pt x="166" y="326"/>
                    <a:pt x="165" y="326"/>
                  </a:cubicBezTo>
                  <a:cubicBezTo>
                    <a:pt x="160" y="326"/>
                    <a:pt x="160" y="324"/>
                    <a:pt x="156" y="328"/>
                  </a:cubicBezTo>
                  <a:cubicBezTo>
                    <a:pt x="149" y="335"/>
                    <a:pt x="155" y="343"/>
                    <a:pt x="162" y="345"/>
                  </a:cubicBezTo>
                  <a:cubicBezTo>
                    <a:pt x="170" y="347"/>
                    <a:pt x="178" y="352"/>
                    <a:pt x="185" y="356"/>
                  </a:cubicBezTo>
                  <a:cubicBezTo>
                    <a:pt x="189" y="359"/>
                    <a:pt x="190" y="360"/>
                    <a:pt x="196" y="361"/>
                  </a:cubicBezTo>
                  <a:cubicBezTo>
                    <a:pt x="201" y="362"/>
                    <a:pt x="201" y="363"/>
                    <a:pt x="205" y="367"/>
                  </a:cubicBezTo>
                  <a:cubicBezTo>
                    <a:pt x="210" y="372"/>
                    <a:pt x="219" y="376"/>
                    <a:pt x="227" y="375"/>
                  </a:cubicBezTo>
                  <a:cubicBezTo>
                    <a:pt x="227" y="372"/>
                    <a:pt x="225" y="369"/>
                    <a:pt x="226" y="366"/>
                  </a:cubicBezTo>
                  <a:cubicBezTo>
                    <a:pt x="226" y="363"/>
                    <a:pt x="228" y="360"/>
                    <a:pt x="228" y="357"/>
                  </a:cubicBezTo>
                  <a:cubicBezTo>
                    <a:pt x="227" y="353"/>
                    <a:pt x="225" y="352"/>
                    <a:pt x="225" y="348"/>
                  </a:cubicBezTo>
                  <a:cubicBezTo>
                    <a:pt x="226" y="341"/>
                    <a:pt x="230" y="335"/>
                    <a:pt x="237" y="334"/>
                  </a:cubicBezTo>
                  <a:cubicBezTo>
                    <a:pt x="242" y="332"/>
                    <a:pt x="249" y="336"/>
                    <a:pt x="253" y="330"/>
                  </a:cubicBezTo>
                  <a:cubicBezTo>
                    <a:pt x="255" y="327"/>
                    <a:pt x="254" y="324"/>
                    <a:pt x="257" y="320"/>
                  </a:cubicBezTo>
                  <a:cubicBezTo>
                    <a:pt x="260" y="317"/>
                    <a:pt x="263" y="318"/>
                    <a:pt x="264" y="312"/>
                  </a:cubicBezTo>
                  <a:cubicBezTo>
                    <a:pt x="265" y="308"/>
                    <a:pt x="263" y="306"/>
                    <a:pt x="267" y="302"/>
                  </a:cubicBezTo>
                  <a:cubicBezTo>
                    <a:pt x="270" y="299"/>
                    <a:pt x="273" y="302"/>
                    <a:pt x="277" y="300"/>
                  </a:cubicBezTo>
                  <a:cubicBezTo>
                    <a:pt x="280" y="298"/>
                    <a:pt x="283" y="286"/>
                    <a:pt x="281" y="281"/>
                  </a:cubicBezTo>
                  <a:cubicBezTo>
                    <a:pt x="277" y="277"/>
                    <a:pt x="269" y="278"/>
                    <a:pt x="266" y="274"/>
                  </a:cubicBezTo>
                  <a:cubicBezTo>
                    <a:pt x="261" y="269"/>
                    <a:pt x="266" y="261"/>
                    <a:pt x="268" y="255"/>
                  </a:cubicBezTo>
                  <a:cubicBezTo>
                    <a:pt x="269" y="253"/>
                    <a:pt x="272" y="246"/>
                    <a:pt x="274" y="245"/>
                  </a:cubicBezTo>
                  <a:cubicBezTo>
                    <a:pt x="278" y="242"/>
                    <a:pt x="281" y="248"/>
                    <a:pt x="285" y="250"/>
                  </a:cubicBezTo>
                  <a:cubicBezTo>
                    <a:pt x="289" y="251"/>
                    <a:pt x="294" y="251"/>
                    <a:pt x="297" y="253"/>
                  </a:cubicBezTo>
                  <a:cubicBezTo>
                    <a:pt x="303" y="258"/>
                    <a:pt x="301" y="270"/>
                    <a:pt x="312" y="269"/>
                  </a:cubicBezTo>
                  <a:cubicBezTo>
                    <a:pt x="313" y="264"/>
                    <a:pt x="318" y="259"/>
                    <a:pt x="316" y="254"/>
                  </a:cubicBezTo>
                  <a:cubicBezTo>
                    <a:pt x="314" y="246"/>
                    <a:pt x="300" y="236"/>
                    <a:pt x="292" y="233"/>
                  </a:cubicBezTo>
                  <a:cubicBezTo>
                    <a:pt x="288" y="231"/>
                    <a:pt x="287" y="228"/>
                    <a:pt x="283" y="226"/>
                  </a:cubicBezTo>
                  <a:cubicBezTo>
                    <a:pt x="277" y="222"/>
                    <a:pt x="270" y="221"/>
                    <a:pt x="263" y="218"/>
                  </a:cubicBezTo>
                  <a:cubicBezTo>
                    <a:pt x="262" y="217"/>
                    <a:pt x="261" y="215"/>
                    <a:pt x="260" y="214"/>
                  </a:cubicBezTo>
                  <a:cubicBezTo>
                    <a:pt x="259" y="214"/>
                    <a:pt x="256" y="214"/>
                    <a:pt x="255" y="214"/>
                  </a:cubicBezTo>
                  <a:cubicBezTo>
                    <a:pt x="254" y="213"/>
                    <a:pt x="246" y="209"/>
                    <a:pt x="246" y="208"/>
                  </a:cubicBezTo>
                  <a:cubicBezTo>
                    <a:pt x="243" y="202"/>
                    <a:pt x="261" y="200"/>
                    <a:pt x="252" y="193"/>
                  </a:cubicBezTo>
                  <a:cubicBezTo>
                    <a:pt x="249" y="190"/>
                    <a:pt x="236" y="193"/>
                    <a:pt x="231" y="193"/>
                  </a:cubicBezTo>
                  <a:cubicBezTo>
                    <a:pt x="221" y="193"/>
                    <a:pt x="216" y="187"/>
                    <a:pt x="209" y="181"/>
                  </a:cubicBezTo>
                  <a:cubicBezTo>
                    <a:pt x="203" y="175"/>
                    <a:pt x="198" y="171"/>
                    <a:pt x="195" y="162"/>
                  </a:cubicBezTo>
                  <a:cubicBezTo>
                    <a:pt x="191" y="154"/>
                    <a:pt x="190" y="140"/>
                    <a:pt x="184" y="133"/>
                  </a:cubicBezTo>
                  <a:cubicBezTo>
                    <a:pt x="181" y="129"/>
                    <a:pt x="175" y="128"/>
                    <a:pt x="171" y="125"/>
                  </a:cubicBezTo>
                  <a:cubicBezTo>
                    <a:pt x="166" y="121"/>
                    <a:pt x="158" y="118"/>
                    <a:pt x="154" y="113"/>
                  </a:cubicBezTo>
                  <a:cubicBezTo>
                    <a:pt x="150" y="106"/>
                    <a:pt x="149" y="96"/>
                    <a:pt x="149" y="89"/>
                  </a:cubicBezTo>
                  <a:cubicBezTo>
                    <a:pt x="151" y="89"/>
                    <a:pt x="152" y="88"/>
                    <a:pt x="154" y="87"/>
                  </a:cubicBezTo>
                  <a:cubicBezTo>
                    <a:pt x="156" y="85"/>
                    <a:pt x="157" y="85"/>
                    <a:pt x="157" y="82"/>
                  </a:cubicBezTo>
                  <a:cubicBezTo>
                    <a:pt x="156" y="79"/>
                    <a:pt x="151" y="78"/>
                    <a:pt x="151" y="73"/>
                  </a:cubicBezTo>
                  <a:cubicBezTo>
                    <a:pt x="151" y="70"/>
                    <a:pt x="151" y="66"/>
                    <a:pt x="153" y="64"/>
                  </a:cubicBezTo>
                  <a:cubicBezTo>
                    <a:pt x="155" y="63"/>
                    <a:pt x="157" y="62"/>
                    <a:pt x="158" y="62"/>
                  </a:cubicBezTo>
                  <a:cubicBezTo>
                    <a:pt x="160" y="61"/>
                    <a:pt x="162" y="59"/>
                    <a:pt x="164" y="59"/>
                  </a:cubicBezTo>
                  <a:cubicBezTo>
                    <a:pt x="166" y="58"/>
                    <a:pt x="168" y="59"/>
                    <a:pt x="169" y="58"/>
                  </a:cubicBezTo>
                  <a:cubicBezTo>
                    <a:pt x="170" y="58"/>
                    <a:pt x="171" y="55"/>
                    <a:pt x="172" y="55"/>
                  </a:cubicBezTo>
                  <a:cubicBezTo>
                    <a:pt x="175" y="54"/>
                    <a:pt x="178" y="54"/>
                    <a:pt x="180" y="54"/>
                  </a:cubicBezTo>
                  <a:cubicBezTo>
                    <a:pt x="183" y="54"/>
                    <a:pt x="184" y="53"/>
                    <a:pt x="186" y="53"/>
                  </a:cubicBezTo>
                  <a:cubicBezTo>
                    <a:pt x="187" y="47"/>
                    <a:pt x="185" y="40"/>
                    <a:pt x="184" y="37"/>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0" name="Freeform 616"/>
            <p:cNvSpPr>
              <a:spLocks/>
            </p:cNvSpPr>
            <p:nvPr/>
          </p:nvSpPr>
          <p:spPr bwMode="auto">
            <a:xfrm>
              <a:off x="-10288588" y="3033712"/>
              <a:ext cx="315913" cy="209550"/>
            </a:xfrm>
            <a:custGeom>
              <a:avLst/>
              <a:gdLst>
                <a:gd name="T0" fmla="*/ 39 w 84"/>
                <a:gd name="T1" fmla="*/ 51 h 56"/>
                <a:gd name="T2" fmla="*/ 52 w 84"/>
                <a:gd name="T3" fmla="*/ 53 h 56"/>
                <a:gd name="T4" fmla="*/ 52 w 84"/>
                <a:gd name="T5" fmla="*/ 44 h 56"/>
                <a:gd name="T6" fmla="*/ 58 w 84"/>
                <a:gd name="T7" fmla="*/ 41 h 56"/>
                <a:gd name="T8" fmla="*/ 63 w 84"/>
                <a:gd name="T9" fmla="*/ 29 h 56"/>
                <a:gd name="T10" fmla="*/ 76 w 84"/>
                <a:gd name="T11" fmla="*/ 20 h 56"/>
                <a:gd name="T12" fmla="*/ 84 w 84"/>
                <a:gd name="T13" fmla="*/ 13 h 56"/>
                <a:gd name="T14" fmla="*/ 84 w 84"/>
                <a:gd name="T15" fmla="*/ 12 h 56"/>
                <a:gd name="T16" fmla="*/ 75 w 84"/>
                <a:gd name="T17" fmla="*/ 0 h 56"/>
                <a:gd name="T18" fmla="*/ 54 w 84"/>
                <a:gd name="T19" fmla="*/ 7 h 56"/>
                <a:gd name="T20" fmla="*/ 45 w 84"/>
                <a:gd name="T21" fmla="*/ 9 h 56"/>
                <a:gd name="T22" fmla="*/ 37 w 84"/>
                <a:gd name="T23" fmla="*/ 15 h 56"/>
                <a:gd name="T24" fmla="*/ 9 w 84"/>
                <a:gd name="T25" fmla="*/ 14 h 56"/>
                <a:gd name="T26" fmla="*/ 4 w 84"/>
                <a:gd name="T27" fmla="*/ 19 h 56"/>
                <a:gd name="T28" fmla="*/ 6 w 84"/>
                <a:gd name="T29" fmla="*/ 28 h 56"/>
                <a:gd name="T30" fmla="*/ 8 w 84"/>
                <a:gd name="T31" fmla="*/ 44 h 56"/>
                <a:gd name="T32" fmla="*/ 11 w 84"/>
                <a:gd name="T33" fmla="*/ 44 h 56"/>
                <a:gd name="T34" fmla="*/ 4 w 84"/>
                <a:gd name="T35" fmla="*/ 54 h 56"/>
                <a:gd name="T36" fmla="*/ 4 w 84"/>
                <a:gd name="T37" fmla="*/ 56 h 56"/>
                <a:gd name="T38" fmla="*/ 25 w 84"/>
                <a:gd name="T39" fmla="*/ 51 h 56"/>
                <a:gd name="T40" fmla="*/ 39 w 84"/>
                <a:gd name="T41"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56">
                  <a:moveTo>
                    <a:pt x="39" y="51"/>
                  </a:moveTo>
                  <a:cubicBezTo>
                    <a:pt x="43" y="52"/>
                    <a:pt x="49" y="52"/>
                    <a:pt x="52" y="53"/>
                  </a:cubicBezTo>
                  <a:cubicBezTo>
                    <a:pt x="53" y="51"/>
                    <a:pt x="51" y="46"/>
                    <a:pt x="52" y="44"/>
                  </a:cubicBezTo>
                  <a:cubicBezTo>
                    <a:pt x="54" y="41"/>
                    <a:pt x="56" y="43"/>
                    <a:pt x="58" y="41"/>
                  </a:cubicBezTo>
                  <a:cubicBezTo>
                    <a:pt x="64" y="36"/>
                    <a:pt x="61" y="35"/>
                    <a:pt x="63" y="29"/>
                  </a:cubicBezTo>
                  <a:cubicBezTo>
                    <a:pt x="65" y="22"/>
                    <a:pt x="69" y="24"/>
                    <a:pt x="76" y="20"/>
                  </a:cubicBezTo>
                  <a:cubicBezTo>
                    <a:pt x="79" y="18"/>
                    <a:pt x="81" y="15"/>
                    <a:pt x="84" y="13"/>
                  </a:cubicBezTo>
                  <a:cubicBezTo>
                    <a:pt x="84" y="13"/>
                    <a:pt x="84" y="13"/>
                    <a:pt x="84" y="12"/>
                  </a:cubicBezTo>
                  <a:cubicBezTo>
                    <a:pt x="81" y="8"/>
                    <a:pt x="82" y="1"/>
                    <a:pt x="75" y="0"/>
                  </a:cubicBezTo>
                  <a:cubicBezTo>
                    <a:pt x="73" y="6"/>
                    <a:pt x="60" y="6"/>
                    <a:pt x="54" y="7"/>
                  </a:cubicBezTo>
                  <a:cubicBezTo>
                    <a:pt x="50" y="8"/>
                    <a:pt x="48" y="7"/>
                    <a:pt x="45" y="9"/>
                  </a:cubicBezTo>
                  <a:cubicBezTo>
                    <a:pt x="41" y="10"/>
                    <a:pt x="40" y="14"/>
                    <a:pt x="37" y="15"/>
                  </a:cubicBezTo>
                  <a:cubicBezTo>
                    <a:pt x="31" y="18"/>
                    <a:pt x="17" y="16"/>
                    <a:pt x="9" y="14"/>
                  </a:cubicBezTo>
                  <a:cubicBezTo>
                    <a:pt x="7" y="16"/>
                    <a:pt x="5" y="18"/>
                    <a:pt x="4" y="19"/>
                  </a:cubicBezTo>
                  <a:cubicBezTo>
                    <a:pt x="0" y="26"/>
                    <a:pt x="3" y="22"/>
                    <a:pt x="6" y="28"/>
                  </a:cubicBezTo>
                  <a:cubicBezTo>
                    <a:pt x="7" y="31"/>
                    <a:pt x="9" y="38"/>
                    <a:pt x="8" y="44"/>
                  </a:cubicBezTo>
                  <a:cubicBezTo>
                    <a:pt x="9" y="43"/>
                    <a:pt x="10" y="43"/>
                    <a:pt x="11" y="44"/>
                  </a:cubicBezTo>
                  <a:cubicBezTo>
                    <a:pt x="10" y="49"/>
                    <a:pt x="5" y="49"/>
                    <a:pt x="4" y="54"/>
                  </a:cubicBezTo>
                  <a:cubicBezTo>
                    <a:pt x="4" y="54"/>
                    <a:pt x="4" y="55"/>
                    <a:pt x="4" y="56"/>
                  </a:cubicBezTo>
                  <a:cubicBezTo>
                    <a:pt x="11" y="55"/>
                    <a:pt x="19" y="53"/>
                    <a:pt x="25" y="51"/>
                  </a:cubicBezTo>
                  <a:cubicBezTo>
                    <a:pt x="33" y="49"/>
                    <a:pt x="31" y="49"/>
                    <a:pt x="39" y="51"/>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1" name="Freeform 617"/>
            <p:cNvSpPr>
              <a:spLocks/>
            </p:cNvSpPr>
            <p:nvPr/>
          </p:nvSpPr>
          <p:spPr bwMode="auto">
            <a:xfrm>
              <a:off x="-10272713" y="3082925"/>
              <a:ext cx="576263" cy="557213"/>
            </a:xfrm>
            <a:custGeom>
              <a:avLst/>
              <a:gdLst>
                <a:gd name="T0" fmla="*/ 117 w 154"/>
                <a:gd name="T1" fmla="*/ 139 h 149"/>
                <a:gd name="T2" fmla="*/ 108 w 154"/>
                <a:gd name="T3" fmla="*/ 127 h 149"/>
                <a:gd name="T4" fmla="*/ 98 w 154"/>
                <a:gd name="T5" fmla="*/ 117 h 149"/>
                <a:gd name="T6" fmla="*/ 89 w 154"/>
                <a:gd name="T7" fmla="*/ 105 h 149"/>
                <a:gd name="T8" fmla="*/ 79 w 154"/>
                <a:gd name="T9" fmla="*/ 98 h 149"/>
                <a:gd name="T10" fmla="*/ 66 w 154"/>
                <a:gd name="T11" fmla="*/ 72 h 149"/>
                <a:gd name="T12" fmla="*/ 58 w 154"/>
                <a:gd name="T13" fmla="*/ 64 h 149"/>
                <a:gd name="T14" fmla="*/ 62 w 154"/>
                <a:gd name="T15" fmla="*/ 52 h 149"/>
                <a:gd name="T16" fmla="*/ 78 w 154"/>
                <a:gd name="T17" fmla="*/ 51 h 149"/>
                <a:gd name="T18" fmla="*/ 100 w 154"/>
                <a:gd name="T19" fmla="*/ 51 h 149"/>
                <a:gd name="T20" fmla="*/ 120 w 154"/>
                <a:gd name="T21" fmla="*/ 54 h 149"/>
                <a:gd name="T22" fmla="*/ 134 w 154"/>
                <a:gd name="T23" fmla="*/ 56 h 149"/>
                <a:gd name="T24" fmla="*/ 141 w 154"/>
                <a:gd name="T25" fmla="*/ 62 h 149"/>
                <a:gd name="T26" fmla="*/ 153 w 154"/>
                <a:gd name="T27" fmla="*/ 62 h 149"/>
                <a:gd name="T28" fmla="*/ 149 w 154"/>
                <a:gd name="T29" fmla="*/ 55 h 149"/>
                <a:gd name="T30" fmla="*/ 154 w 154"/>
                <a:gd name="T31" fmla="*/ 52 h 149"/>
                <a:gd name="T32" fmla="*/ 149 w 154"/>
                <a:gd name="T33" fmla="*/ 46 h 149"/>
                <a:gd name="T34" fmla="*/ 143 w 154"/>
                <a:gd name="T35" fmla="*/ 23 h 149"/>
                <a:gd name="T36" fmla="*/ 141 w 154"/>
                <a:gd name="T37" fmla="*/ 24 h 149"/>
                <a:gd name="T38" fmla="*/ 108 w 154"/>
                <a:gd name="T39" fmla="*/ 22 h 149"/>
                <a:gd name="T40" fmla="*/ 93 w 154"/>
                <a:gd name="T41" fmla="*/ 11 h 149"/>
                <a:gd name="T42" fmla="*/ 80 w 154"/>
                <a:gd name="T43" fmla="*/ 0 h 149"/>
                <a:gd name="T44" fmla="*/ 72 w 154"/>
                <a:gd name="T45" fmla="*/ 7 h 149"/>
                <a:gd name="T46" fmla="*/ 59 w 154"/>
                <a:gd name="T47" fmla="*/ 16 h 149"/>
                <a:gd name="T48" fmla="*/ 54 w 154"/>
                <a:gd name="T49" fmla="*/ 28 h 149"/>
                <a:gd name="T50" fmla="*/ 48 w 154"/>
                <a:gd name="T51" fmla="*/ 31 h 149"/>
                <a:gd name="T52" fmla="*/ 48 w 154"/>
                <a:gd name="T53" fmla="*/ 40 h 149"/>
                <a:gd name="T54" fmla="*/ 35 w 154"/>
                <a:gd name="T55" fmla="*/ 38 h 149"/>
                <a:gd name="T56" fmla="*/ 21 w 154"/>
                <a:gd name="T57" fmla="*/ 38 h 149"/>
                <a:gd name="T58" fmla="*/ 0 w 154"/>
                <a:gd name="T59" fmla="*/ 43 h 149"/>
                <a:gd name="T60" fmla="*/ 3 w 154"/>
                <a:gd name="T61" fmla="*/ 53 h 149"/>
                <a:gd name="T62" fmla="*/ 15 w 154"/>
                <a:gd name="T63" fmla="*/ 64 h 149"/>
                <a:gd name="T64" fmla="*/ 24 w 154"/>
                <a:gd name="T65" fmla="*/ 46 h 149"/>
                <a:gd name="T66" fmla="*/ 34 w 154"/>
                <a:gd name="T67" fmla="*/ 53 h 149"/>
                <a:gd name="T68" fmla="*/ 35 w 154"/>
                <a:gd name="T69" fmla="*/ 64 h 149"/>
                <a:gd name="T70" fmla="*/ 45 w 154"/>
                <a:gd name="T71" fmla="*/ 92 h 149"/>
                <a:gd name="T72" fmla="*/ 53 w 154"/>
                <a:gd name="T73" fmla="*/ 103 h 149"/>
                <a:gd name="T74" fmla="*/ 66 w 154"/>
                <a:gd name="T75" fmla="*/ 113 h 149"/>
                <a:gd name="T76" fmla="*/ 89 w 154"/>
                <a:gd name="T77" fmla="*/ 119 h 149"/>
                <a:gd name="T78" fmla="*/ 92 w 154"/>
                <a:gd name="T79" fmla="*/ 124 h 149"/>
                <a:gd name="T80" fmla="*/ 98 w 154"/>
                <a:gd name="T81" fmla="*/ 126 h 149"/>
                <a:gd name="T82" fmla="*/ 109 w 154"/>
                <a:gd name="T83" fmla="*/ 135 h 149"/>
                <a:gd name="T84" fmla="*/ 124 w 154"/>
                <a:gd name="T85" fmla="*/ 146 h 149"/>
                <a:gd name="T86" fmla="*/ 128 w 154"/>
                <a:gd name="T87" fmla="*/ 149 h 149"/>
                <a:gd name="T88" fmla="*/ 127 w 154"/>
                <a:gd name="T89" fmla="*/ 148 h 149"/>
                <a:gd name="T90" fmla="*/ 117 w 154"/>
                <a:gd name="T91"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49">
                  <a:moveTo>
                    <a:pt x="117" y="139"/>
                  </a:moveTo>
                  <a:cubicBezTo>
                    <a:pt x="113" y="137"/>
                    <a:pt x="110" y="131"/>
                    <a:pt x="108" y="127"/>
                  </a:cubicBezTo>
                  <a:cubicBezTo>
                    <a:pt x="104" y="122"/>
                    <a:pt x="102" y="120"/>
                    <a:pt x="98" y="117"/>
                  </a:cubicBezTo>
                  <a:cubicBezTo>
                    <a:pt x="94" y="114"/>
                    <a:pt x="93" y="109"/>
                    <a:pt x="89" y="105"/>
                  </a:cubicBezTo>
                  <a:cubicBezTo>
                    <a:pt x="86" y="102"/>
                    <a:pt x="82" y="102"/>
                    <a:pt x="79" y="98"/>
                  </a:cubicBezTo>
                  <a:cubicBezTo>
                    <a:pt x="72" y="90"/>
                    <a:pt x="73" y="79"/>
                    <a:pt x="66" y="72"/>
                  </a:cubicBezTo>
                  <a:cubicBezTo>
                    <a:pt x="63" y="69"/>
                    <a:pt x="58" y="69"/>
                    <a:pt x="58" y="64"/>
                  </a:cubicBezTo>
                  <a:cubicBezTo>
                    <a:pt x="58" y="60"/>
                    <a:pt x="62" y="56"/>
                    <a:pt x="62" y="52"/>
                  </a:cubicBezTo>
                  <a:cubicBezTo>
                    <a:pt x="67" y="51"/>
                    <a:pt x="75" y="65"/>
                    <a:pt x="78" y="51"/>
                  </a:cubicBezTo>
                  <a:cubicBezTo>
                    <a:pt x="86" y="51"/>
                    <a:pt x="92" y="50"/>
                    <a:pt x="100" y="51"/>
                  </a:cubicBezTo>
                  <a:cubicBezTo>
                    <a:pt x="107" y="53"/>
                    <a:pt x="113" y="53"/>
                    <a:pt x="120" y="54"/>
                  </a:cubicBezTo>
                  <a:cubicBezTo>
                    <a:pt x="126" y="54"/>
                    <a:pt x="130" y="54"/>
                    <a:pt x="134" y="56"/>
                  </a:cubicBezTo>
                  <a:cubicBezTo>
                    <a:pt x="138" y="57"/>
                    <a:pt x="139" y="60"/>
                    <a:pt x="141" y="62"/>
                  </a:cubicBezTo>
                  <a:cubicBezTo>
                    <a:pt x="144" y="63"/>
                    <a:pt x="149" y="63"/>
                    <a:pt x="153" y="62"/>
                  </a:cubicBezTo>
                  <a:cubicBezTo>
                    <a:pt x="151" y="60"/>
                    <a:pt x="149" y="60"/>
                    <a:pt x="149" y="55"/>
                  </a:cubicBezTo>
                  <a:cubicBezTo>
                    <a:pt x="149" y="54"/>
                    <a:pt x="154" y="55"/>
                    <a:pt x="154" y="52"/>
                  </a:cubicBezTo>
                  <a:cubicBezTo>
                    <a:pt x="154" y="50"/>
                    <a:pt x="150" y="48"/>
                    <a:pt x="149" y="46"/>
                  </a:cubicBezTo>
                  <a:cubicBezTo>
                    <a:pt x="145" y="41"/>
                    <a:pt x="143" y="31"/>
                    <a:pt x="143" y="23"/>
                  </a:cubicBezTo>
                  <a:cubicBezTo>
                    <a:pt x="142" y="23"/>
                    <a:pt x="142" y="23"/>
                    <a:pt x="141" y="24"/>
                  </a:cubicBezTo>
                  <a:cubicBezTo>
                    <a:pt x="130" y="30"/>
                    <a:pt x="121" y="29"/>
                    <a:pt x="108" y="22"/>
                  </a:cubicBezTo>
                  <a:cubicBezTo>
                    <a:pt x="103" y="19"/>
                    <a:pt x="99" y="15"/>
                    <a:pt x="93" y="11"/>
                  </a:cubicBezTo>
                  <a:cubicBezTo>
                    <a:pt x="89" y="7"/>
                    <a:pt x="83" y="5"/>
                    <a:pt x="80" y="0"/>
                  </a:cubicBezTo>
                  <a:cubicBezTo>
                    <a:pt x="77" y="2"/>
                    <a:pt x="75" y="5"/>
                    <a:pt x="72" y="7"/>
                  </a:cubicBezTo>
                  <a:cubicBezTo>
                    <a:pt x="65" y="11"/>
                    <a:pt x="61" y="9"/>
                    <a:pt x="59" y="16"/>
                  </a:cubicBezTo>
                  <a:cubicBezTo>
                    <a:pt x="57" y="22"/>
                    <a:pt x="60" y="23"/>
                    <a:pt x="54" y="28"/>
                  </a:cubicBezTo>
                  <a:cubicBezTo>
                    <a:pt x="52" y="30"/>
                    <a:pt x="50" y="28"/>
                    <a:pt x="48" y="31"/>
                  </a:cubicBezTo>
                  <a:cubicBezTo>
                    <a:pt x="47" y="33"/>
                    <a:pt x="49" y="38"/>
                    <a:pt x="48" y="40"/>
                  </a:cubicBezTo>
                  <a:cubicBezTo>
                    <a:pt x="45" y="39"/>
                    <a:pt x="39" y="39"/>
                    <a:pt x="35" y="38"/>
                  </a:cubicBezTo>
                  <a:cubicBezTo>
                    <a:pt x="27" y="36"/>
                    <a:pt x="29" y="36"/>
                    <a:pt x="21" y="38"/>
                  </a:cubicBezTo>
                  <a:cubicBezTo>
                    <a:pt x="15" y="40"/>
                    <a:pt x="7" y="42"/>
                    <a:pt x="0" y="43"/>
                  </a:cubicBezTo>
                  <a:cubicBezTo>
                    <a:pt x="1" y="46"/>
                    <a:pt x="2" y="52"/>
                    <a:pt x="3" y="53"/>
                  </a:cubicBezTo>
                  <a:cubicBezTo>
                    <a:pt x="5" y="58"/>
                    <a:pt x="10" y="69"/>
                    <a:pt x="15" y="64"/>
                  </a:cubicBezTo>
                  <a:cubicBezTo>
                    <a:pt x="18" y="60"/>
                    <a:pt x="19" y="47"/>
                    <a:pt x="24" y="46"/>
                  </a:cubicBezTo>
                  <a:cubicBezTo>
                    <a:pt x="26" y="46"/>
                    <a:pt x="33" y="51"/>
                    <a:pt x="34" y="53"/>
                  </a:cubicBezTo>
                  <a:cubicBezTo>
                    <a:pt x="36" y="56"/>
                    <a:pt x="35" y="59"/>
                    <a:pt x="35" y="64"/>
                  </a:cubicBezTo>
                  <a:cubicBezTo>
                    <a:pt x="36" y="72"/>
                    <a:pt x="40" y="85"/>
                    <a:pt x="45" y="92"/>
                  </a:cubicBezTo>
                  <a:cubicBezTo>
                    <a:pt x="48" y="96"/>
                    <a:pt x="50" y="101"/>
                    <a:pt x="53" y="103"/>
                  </a:cubicBezTo>
                  <a:cubicBezTo>
                    <a:pt x="57" y="107"/>
                    <a:pt x="62" y="109"/>
                    <a:pt x="66" y="113"/>
                  </a:cubicBezTo>
                  <a:cubicBezTo>
                    <a:pt x="73" y="118"/>
                    <a:pt x="80" y="113"/>
                    <a:pt x="89" y="119"/>
                  </a:cubicBezTo>
                  <a:cubicBezTo>
                    <a:pt x="91" y="120"/>
                    <a:pt x="91" y="122"/>
                    <a:pt x="92" y="124"/>
                  </a:cubicBezTo>
                  <a:cubicBezTo>
                    <a:pt x="94" y="125"/>
                    <a:pt x="97" y="125"/>
                    <a:pt x="98" y="126"/>
                  </a:cubicBezTo>
                  <a:cubicBezTo>
                    <a:pt x="102" y="129"/>
                    <a:pt x="104" y="134"/>
                    <a:pt x="109" y="135"/>
                  </a:cubicBezTo>
                  <a:cubicBezTo>
                    <a:pt x="109" y="139"/>
                    <a:pt x="120" y="148"/>
                    <a:pt x="124" y="146"/>
                  </a:cubicBezTo>
                  <a:cubicBezTo>
                    <a:pt x="124" y="147"/>
                    <a:pt x="126" y="148"/>
                    <a:pt x="128" y="149"/>
                  </a:cubicBezTo>
                  <a:cubicBezTo>
                    <a:pt x="127" y="149"/>
                    <a:pt x="127" y="149"/>
                    <a:pt x="127" y="148"/>
                  </a:cubicBezTo>
                  <a:cubicBezTo>
                    <a:pt x="124" y="143"/>
                    <a:pt x="121" y="143"/>
                    <a:pt x="117" y="13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2" name="Freeform 618"/>
            <p:cNvSpPr>
              <a:spLocks/>
            </p:cNvSpPr>
            <p:nvPr/>
          </p:nvSpPr>
          <p:spPr bwMode="auto">
            <a:xfrm>
              <a:off x="-10055225" y="3270250"/>
              <a:ext cx="396875" cy="377825"/>
            </a:xfrm>
            <a:custGeom>
              <a:avLst/>
              <a:gdLst>
                <a:gd name="T0" fmla="*/ 99 w 106"/>
                <a:gd name="T1" fmla="*/ 39 h 101"/>
                <a:gd name="T2" fmla="*/ 93 w 106"/>
                <a:gd name="T3" fmla="*/ 28 h 101"/>
                <a:gd name="T4" fmla="*/ 98 w 106"/>
                <a:gd name="T5" fmla="*/ 15 h 101"/>
                <a:gd name="T6" fmla="*/ 95 w 106"/>
                <a:gd name="T7" fmla="*/ 12 h 101"/>
                <a:gd name="T8" fmla="*/ 83 w 106"/>
                <a:gd name="T9" fmla="*/ 12 h 101"/>
                <a:gd name="T10" fmla="*/ 76 w 106"/>
                <a:gd name="T11" fmla="*/ 6 h 101"/>
                <a:gd name="T12" fmla="*/ 62 w 106"/>
                <a:gd name="T13" fmla="*/ 4 h 101"/>
                <a:gd name="T14" fmla="*/ 42 w 106"/>
                <a:gd name="T15" fmla="*/ 1 h 101"/>
                <a:gd name="T16" fmla="*/ 20 w 106"/>
                <a:gd name="T17" fmla="*/ 1 h 101"/>
                <a:gd name="T18" fmla="*/ 4 w 106"/>
                <a:gd name="T19" fmla="*/ 2 h 101"/>
                <a:gd name="T20" fmla="*/ 0 w 106"/>
                <a:gd name="T21" fmla="*/ 14 h 101"/>
                <a:gd name="T22" fmla="*/ 8 w 106"/>
                <a:gd name="T23" fmla="*/ 22 h 101"/>
                <a:gd name="T24" fmla="*/ 21 w 106"/>
                <a:gd name="T25" fmla="*/ 48 h 101"/>
                <a:gd name="T26" fmla="*/ 31 w 106"/>
                <a:gd name="T27" fmla="*/ 55 h 101"/>
                <a:gd name="T28" fmla="*/ 40 w 106"/>
                <a:gd name="T29" fmla="*/ 67 h 101"/>
                <a:gd name="T30" fmla="*/ 50 w 106"/>
                <a:gd name="T31" fmla="*/ 77 h 101"/>
                <a:gd name="T32" fmla="*/ 59 w 106"/>
                <a:gd name="T33" fmla="*/ 89 h 101"/>
                <a:gd name="T34" fmla="*/ 69 w 106"/>
                <a:gd name="T35" fmla="*/ 98 h 101"/>
                <a:gd name="T36" fmla="*/ 70 w 106"/>
                <a:gd name="T37" fmla="*/ 99 h 101"/>
                <a:gd name="T38" fmla="*/ 72 w 106"/>
                <a:gd name="T39" fmla="*/ 101 h 101"/>
                <a:gd name="T40" fmla="*/ 73 w 106"/>
                <a:gd name="T41" fmla="*/ 100 h 101"/>
                <a:gd name="T42" fmla="*/ 73 w 106"/>
                <a:gd name="T43" fmla="*/ 87 h 101"/>
                <a:gd name="T44" fmla="*/ 87 w 106"/>
                <a:gd name="T45" fmla="*/ 73 h 101"/>
                <a:gd name="T46" fmla="*/ 87 w 106"/>
                <a:gd name="T47" fmla="*/ 64 h 101"/>
                <a:gd name="T48" fmla="*/ 95 w 106"/>
                <a:gd name="T49" fmla="*/ 64 h 101"/>
                <a:gd name="T50" fmla="*/ 99 w 106"/>
                <a:gd name="T51"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1">
                  <a:moveTo>
                    <a:pt x="99" y="39"/>
                  </a:moveTo>
                  <a:cubicBezTo>
                    <a:pt x="94" y="34"/>
                    <a:pt x="91" y="36"/>
                    <a:pt x="93" y="28"/>
                  </a:cubicBezTo>
                  <a:cubicBezTo>
                    <a:pt x="94" y="24"/>
                    <a:pt x="99" y="20"/>
                    <a:pt x="98" y="15"/>
                  </a:cubicBezTo>
                  <a:cubicBezTo>
                    <a:pt x="97" y="13"/>
                    <a:pt x="96" y="12"/>
                    <a:pt x="95" y="12"/>
                  </a:cubicBezTo>
                  <a:cubicBezTo>
                    <a:pt x="91" y="13"/>
                    <a:pt x="86" y="13"/>
                    <a:pt x="83" y="12"/>
                  </a:cubicBezTo>
                  <a:cubicBezTo>
                    <a:pt x="81" y="10"/>
                    <a:pt x="80" y="7"/>
                    <a:pt x="76" y="6"/>
                  </a:cubicBezTo>
                  <a:cubicBezTo>
                    <a:pt x="72" y="4"/>
                    <a:pt x="68" y="4"/>
                    <a:pt x="62" y="4"/>
                  </a:cubicBezTo>
                  <a:cubicBezTo>
                    <a:pt x="55" y="3"/>
                    <a:pt x="49" y="3"/>
                    <a:pt x="42" y="1"/>
                  </a:cubicBezTo>
                  <a:cubicBezTo>
                    <a:pt x="34" y="0"/>
                    <a:pt x="28" y="1"/>
                    <a:pt x="20" y="1"/>
                  </a:cubicBezTo>
                  <a:cubicBezTo>
                    <a:pt x="17" y="15"/>
                    <a:pt x="9" y="1"/>
                    <a:pt x="4" y="2"/>
                  </a:cubicBezTo>
                  <a:cubicBezTo>
                    <a:pt x="4" y="6"/>
                    <a:pt x="0" y="10"/>
                    <a:pt x="0" y="14"/>
                  </a:cubicBezTo>
                  <a:cubicBezTo>
                    <a:pt x="0" y="19"/>
                    <a:pt x="5" y="19"/>
                    <a:pt x="8" y="22"/>
                  </a:cubicBezTo>
                  <a:cubicBezTo>
                    <a:pt x="15" y="29"/>
                    <a:pt x="14" y="40"/>
                    <a:pt x="21" y="48"/>
                  </a:cubicBezTo>
                  <a:cubicBezTo>
                    <a:pt x="24" y="52"/>
                    <a:pt x="28" y="52"/>
                    <a:pt x="31" y="55"/>
                  </a:cubicBezTo>
                  <a:cubicBezTo>
                    <a:pt x="35" y="59"/>
                    <a:pt x="36" y="64"/>
                    <a:pt x="40" y="67"/>
                  </a:cubicBezTo>
                  <a:cubicBezTo>
                    <a:pt x="44" y="70"/>
                    <a:pt x="46" y="72"/>
                    <a:pt x="50" y="77"/>
                  </a:cubicBezTo>
                  <a:cubicBezTo>
                    <a:pt x="52" y="81"/>
                    <a:pt x="55" y="87"/>
                    <a:pt x="59" y="89"/>
                  </a:cubicBezTo>
                  <a:cubicBezTo>
                    <a:pt x="63" y="93"/>
                    <a:pt x="66" y="93"/>
                    <a:pt x="69" y="98"/>
                  </a:cubicBezTo>
                  <a:cubicBezTo>
                    <a:pt x="69" y="99"/>
                    <a:pt x="69" y="99"/>
                    <a:pt x="70" y="99"/>
                  </a:cubicBezTo>
                  <a:cubicBezTo>
                    <a:pt x="70" y="100"/>
                    <a:pt x="71" y="101"/>
                    <a:pt x="72" y="101"/>
                  </a:cubicBezTo>
                  <a:cubicBezTo>
                    <a:pt x="73" y="101"/>
                    <a:pt x="73" y="100"/>
                    <a:pt x="73" y="100"/>
                  </a:cubicBezTo>
                  <a:cubicBezTo>
                    <a:pt x="75" y="95"/>
                    <a:pt x="73" y="92"/>
                    <a:pt x="73" y="87"/>
                  </a:cubicBezTo>
                  <a:cubicBezTo>
                    <a:pt x="74" y="82"/>
                    <a:pt x="81" y="72"/>
                    <a:pt x="87" y="73"/>
                  </a:cubicBezTo>
                  <a:cubicBezTo>
                    <a:pt x="87" y="70"/>
                    <a:pt x="87" y="67"/>
                    <a:pt x="87" y="64"/>
                  </a:cubicBezTo>
                  <a:cubicBezTo>
                    <a:pt x="89" y="64"/>
                    <a:pt x="94" y="64"/>
                    <a:pt x="95" y="64"/>
                  </a:cubicBezTo>
                  <a:cubicBezTo>
                    <a:pt x="106" y="60"/>
                    <a:pt x="106" y="46"/>
                    <a:pt x="99" y="39"/>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3" name="Freeform 619"/>
            <p:cNvSpPr>
              <a:spLocks/>
            </p:cNvSpPr>
            <p:nvPr/>
          </p:nvSpPr>
          <p:spPr bwMode="auto">
            <a:xfrm>
              <a:off x="-9388475" y="3411537"/>
              <a:ext cx="627063" cy="420688"/>
            </a:xfrm>
            <a:custGeom>
              <a:avLst/>
              <a:gdLst>
                <a:gd name="T0" fmla="*/ 167 w 167"/>
                <a:gd name="T1" fmla="*/ 17 h 112"/>
                <a:gd name="T2" fmla="*/ 147 w 167"/>
                <a:gd name="T3" fmla="*/ 14 h 112"/>
                <a:gd name="T4" fmla="*/ 139 w 167"/>
                <a:gd name="T5" fmla="*/ 6 h 112"/>
                <a:gd name="T6" fmla="*/ 128 w 167"/>
                <a:gd name="T7" fmla="*/ 5 h 112"/>
                <a:gd name="T8" fmla="*/ 86 w 167"/>
                <a:gd name="T9" fmla="*/ 20 h 112"/>
                <a:gd name="T10" fmla="*/ 51 w 167"/>
                <a:gd name="T11" fmla="*/ 14 h 112"/>
                <a:gd name="T12" fmla="*/ 14 w 167"/>
                <a:gd name="T13" fmla="*/ 12 h 112"/>
                <a:gd name="T14" fmla="*/ 11 w 167"/>
                <a:gd name="T15" fmla="*/ 0 h 112"/>
                <a:gd name="T16" fmla="*/ 6 w 167"/>
                <a:gd name="T17" fmla="*/ 5 h 112"/>
                <a:gd name="T18" fmla="*/ 0 w 167"/>
                <a:gd name="T19" fmla="*/ 14 h 112"/>
                <a:gd name="T20" fmla="*/ 5 w 167"/>
                <a:gd name="T21" fmla="*/ 26 h 112"/>
                <a:gd name="T22" fmla="*/ 15 w 167"/>
                <a:gd name="T23" fmla="*/ 36 h 112"/>
                <a:gd name="T24" fmla="*/ 2 w 167"/>
                <a:gd name="T25" fmla="*/ 55 h 112"/>
                <a:gd name="T26" fmla="*/ 3 w 167"/>
                <a:gd name="T27" fmla="*/ 67 h 112"/>
                <a:gd name="T28" fmla="*/ 0 w 167"/>
                <a:gd name="T29" fmla="*/ 72 h 112"/>
                <a:gd name="T30" fmla="*/ 6 w 167"/>
                <a:gd name="T31" fmla="*/ 77 h 112"/>
                <a:gd name="T32" fmla="*/ 16 w 167"/>
                <a:gd name="T33" fmla="*/ 86 h 112"/>
                <a:gd name="T34" fmla="*/ 15 w 167"/>
                <a:gd name="T35" fmla="*/ 101 h 112"/>
                <a:gd name="T36" fmla="*/ 47 w 167"/>
                <a:gd name="T37" fmla="*/ 98 h 112"/>
                <a:gd name="T38" fmla="*/ 77 w 167"/>
                <a:gd name="T39" fmla="*/ 105 h 112"/>
                <a:gd name="T40" fmla="*/ 100 w 167"/>
                <a:gd name="T41" fmla="*/ 102 h 112"/>
                <a:gd name="T42" fmla="*/ 102 w 167"/>
                <a:gd name="T43" fmla="*/ 90 h 112"/>
                <a:gd name="T44" fmla="*/ 114 w 167"/>
                <a:gd name="T45" fmla="*/ 86 h 112"/>
                <a:gd name="T46" fmla="*/ 124 w 167"/>
                <a:gd name="T47" fmla="*/ 80 h 112"/>
                <a:gd name="T48" fmla="*/ 136 w 167"/>
                <a:gd name="T49" fmla="*/ 81 h 112"/>
                <a:gd name="T50" fmla="*/ 152 w 167"/>
                <a:gd name="T51" fmla="*/ 82 h 112"/>
                <a:gd name="T52" fmla="*/ 152 w 167"/>
                <a:gd name="T53" fmla="*/ 82 h 112"/>
                <a:gd name="T54" fmla="*/ 150 w 167"/>
                <a:gd name="T55" fmla="*/ 77 h 112"/>
                <a:gd name="T56" fmla="*/ 144 w 167"/>
                <a:gd name="T57" fmla="*/ 70 h 112"/>
                <a:gd name="T58" fmla="*/ 144 w 167"/>
                <a:gd name="T59" fmla="*/ 66 h 112"/>
                <a:gd name="T60" fmla="*/ 138 w 167"/>
                <a:gd name="T61" fmla="*/ 64 h 112"/>
                <a:gd name="T62" fmla="*/ 139 w 167"/>
                <a:gd name="T63" fmla="*/ 61 h 112"/>
                <a:gd name="T64" fmla="*/ 143 w 167"/>
                <a:gd name="T65" fmla="*/ 58 h 112"/>
                <a:gd name="T66" fmla="*/ 147 w 167"/>
                <a:gd name="T67" fmla="*/ 56 h 112"/>
                <a:gd name="T68" fmla="*/ 147 w 167"/>
                <a:gd name="T69" fmla="*/ 52 h 112"/>
                <a:gd name="T70" fmla="*/ 149 w 167"/>
                <a:gd name="T71" fmla="*/ 39 h 112"/>
                <a:gd name="T72" fmla="*/ 151 w 167"/>
                <a:gd name="T73" fmla="*/ 36 h 112"/>
                <a:gd name="T74" fmla="*/ 152 w 167"/>
                <a:gd name="T75" fmla="*/ 33 h 112"/>
                <a:gd name="T76" fmla="*/ 157 w 167"/>
                <a:gd name="T77" fmla="*/ 31 h 112"/>
                <a:gd name="T78" fmla="*/ 167 w 167"/>
                <a:gd name="T79" fmla="*/ 25 h 112"/>
                <a:gd name="T80" fmla="*/ 167 w 167"/>
                <a:gd name="T81"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 h="112">
                  <a:moveTo>
                    <a:pt x="167" y="17"/>
                  </a:moveTo>
                  <a:cubicBezTo>
                    <a:pt x="160" y="17"/>
                    <a:pt x="151" y="16"/>
                    <a:pt x="147" y="14"/>
                  </a:cubicBezTo>
                  <a:cubicBezTo>
                    <a:pt x="144" y="12"/>
                    <a:pt x="144" y="8"/>
                    <a:pt x="139" y="6"/>
                  </a:cubicBezTo>
                  <a:cubicBezTo>
                    <a:pt x="137" y="5"/>
                    <a:pt x="131" y="5"/>
                    <a:pt x="128" y="5"/>
                  </a:cubicBezTo>
                  <a:cubicBezTo>
                    <a:pt x="112" y="4"/>
                    <a:pt x="96" y="9"/>
                    <a:pt x="86" y="20"/>
                  </a:cubicBezTo>
                  <a:cubicBezTo>
                    <a:pt x="75" y="17"/>
                    <a:pt x="62" y="17"/>
                    <a:pt x="51" y="14"/>
                  </a:cubicBezTo>
                  <a:cubicBezTo>
                    <a:pt x="39" y="12"/>
                    <a:pt x="26" y="16"/>
                    <a:pt x="14" y="12"/>
                  </a:cubicBezTo>
                  <a:cubicBezTo>
                    <a:pt x="17" y="7"/>
                    <a:pt x="15" y="3"/>
                    <a:pt x="11" y="0"/>
                  </a:cubicBezTo>
                  <a:cubicBezTo>
                    <a:pt x="9" y="2"/>
                    <a:pt x="8" y="4"/>
                    <a:pt x="6" y="5"/>
                  </a:cubicBezTo>
                  <a:cubicBezTo>
                    <a:pt x="2" y="9"/>
                    <a:pt x="1" y="9"/>
                    <a:pt x="0" y="14"/>
                  </a:cubicBezTo>
                  <a:cubicBezTo>
                    <a:pt x="0" y="19"/>
                    <a:pt x="4" y="23"/>
                    <a:pt x="5" y="26"/>
                  </a:cubicBezTo>
                  <a:cubicBezTo>
                    <a:pt x="7" y="30"/>
                    <a:pt x="14" y="34"/>
                    <a:pt x="15" y="36"/>
                  </a:cubicBezTo>
                  <a:cubicBezTo>
                    <a:pt x="20" y="47"/>
                    <a:pt x="4" y="47"/>
                    <a:pt x="2" y="55"/>
                  </a:cubicBezTo>
                  <a:cubicBezTo>
                    <a:pt x="1" y="59"/>
                    <a:pt x="4" y="63"/>
                    <a:pt x="3" y="67"/>
                  </a:cubicBezTo>
                  <a:cubicBezTo>
                    <a:pt x="3" y="69"/>
                    <a:pt x="2" y="71"/>
                    <a:pt x="0" y="72"/>
                  </a:cubicBezTo>
                  <a:cubicBezTo>
                    <a:pt x="2" y="74"/>
                    <a:pt x="3" y="75"/>
                    <a:pt x="6" y="77"/>
                  </a:cubicBezTo>
                  <a:cubicBezTo>
                    <a:pt x="12" y="81"/>
                    <a:pt x="14" y="78"/>
                    <a:pt x="16" y="86"/>
                  </a:cubicBezTo>
                  <a:cubicBezTo>
                    <a:pt x="17" y="91"/>
                    <a:pt x="13" y="96"/>
                    <a:pt x="15" y="101"/>
                  </a:cubicBezTo>
                  <a:cubicBezTo>
                    <a:pt x="18" y="112"/>
                    <a:pt x="38" y="100"/>
                    <a:pt x="47" y="98"/>
                  </a:cubicBezTo>
                  <a:cubicBezTo>
                    <a:pt x="58" y="96"/>
                    <a:pt x="66" y="104"/>
                    <a:pt x="77" y="105"/>
                  </a:cubicBezTo>
                  <a:cubicBezTo>
                    <a:pt x="84" y="106"/>
                    <a:pt x="95" y="108"/>
                    <a:pt x="100" y="102"/>
                  </a:cubicBezTo>
                  <a:cubicBezTo>
                    <a:pt x="103" y="97"/>
                    <a:pt x="100" y="94"/>
                    <a:pt x="102" y="90"/>
                  </a:cubicBezTo>
                  <a:cubicBezTo>
                    <a:pt x="105" y="86"/>
                    <a:pt x="110" y="88"/>
                    <a:pt x="114" y="86"/>
                  </a:cubicBezTo>
                  <a:cubicBezTo>
                    <a:pt x="118" y="84"/>
                    <a:pt x="120" y="81"/>
                    <a:pt x="124" y="80"/>
                  </a:cubicBezTo>
                  <a:cubicBezTo>
                    <a:pt x="129" y="79"/>
                    <a:pt x="132" y="80"/>
                    <a:pt x="136" y="81"/>
                  </a:cubicBezTo>
                  <a:cubicBezTo>
                    <a:pt x="141" y="82"/>
                    <a:pt x="147" y="83"/>
                    <a:pt x="152" y="82"/>
                  </a:cubicBezTo>
                  <a:cubicBezTo>
                    <a:pt x="152" y="82"/>
                    <a:pt x="152" y="82"/>
                    <a:pt x="152" y="82"/>
                  </a:cubicBezTo>
                  <a:cubicBezTo>
                    <a:pt x="152" y="80"/>
                    <a:pt x="152" y="79"/>
                    <a:pt x="150" y="77"/>
                  </a:cubicBezTo>
                  <a:cubicBezTo>
                    <a:pt x="148" y="75"/>
                    <a:pt x="145" y="73"/>
                    <a:pt x="144" y="70"/>
                  </a:cubicBezTo>
                  <a:cubicBezTo>
                    <a:pt x="144" y="68"/>
                    <a:pt x="145" y="67"/>
                    <a:pt x="144" y="66"/>
                  </a:cubicBezTo>
                  <a:cubicBezTo>
                    <a:pt x="142" y="64"/>
                    <a:pt x="139" y="65"/>
                    <a:pt x="138" y="64"/>
                  </a:cubicBezTo>
                  <a:cubicBezTo>
                    <a:pt x="137" y="62"/>
                    <a:pt x="138" y="62"/>
                    <a:pt x="139" y="61"/>
                  </a:cubicBezTo>
                  <a:cubicBezTo>
                    <a:pt x="140" y="60"/>
                    <a:pt x="142" y="59"/>
                    <a:pt x="143" y="58"/>
                  </a:cubicBezTo>
                  <a:cubicBezTo>
                    <a:pt x="144" y="57"/>
                    <a:pt x="146" y="57"/>
                    <a:pt x="147" y="56"/>
                  </a:cubicBezTo>
                  <a:cubicBezTo>
                    <a:pt x="148" y="55"/>
                    <a:pt x="147" y="53"/>
                    <a:pt x="147" y="52"/>
                  </a:cubicBezTo>
                  <a:cubicBezTo>
                    <a:pt x="147" y="48"/>
                    <a:pt x="148" y="42"/>
                    <a:pt x="149" y="39"/>
                  </a:cubicBezTo>
                  <a:cubicBezTo>
                    <a:pt x="150" y="38"/>
                    <a:pt x="151" y="37"/>
                    <a:pt x="151" y="36"/>
                  </a:cubicBezTo>
                  <a:cubicBezTo>
                    <a:pt x="152" y="35"/>
                    <a:pt x="152" y="34"/>
                    <a:pt x="152" y="33"/>
                  </a:cubicBezTo>
                  <a:cubicBezTo>
                    <a:pt x="154" y="31"/>
                    <a:pt x="155" y="31"/>
                    <a:pt x="157" y="31"/>
                  </a:cubicBezTo>
                  <a:cubicBezTo>
                    <a:pt x="162" y="30"/>
                    <a:pt x="165" y="31"/>
                    <a:pt x="167" y="25"/>
                  </a:cubicBezTo>
                  <a:cubicBezTo>
                    <a:pt x="167" y="23"/>
                    <a:pt x="167" y="20"/>
                    <a:pt x="167" y="17"/>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4" name="Freeform 620"/>
            <p:cNvSpPr>
              <a:spLocks/>
            </p:cNvSpPr>
            <p:nvPr/>
          </p:nvSpPr>
          <p:spPr bwMode="auto">
            <a:xfrm>
              <a:off x="-9737725" y="3135312"/>
              <a:ext cx="423863" cy="546100"/>
            </a:xfrm>
            <a:custGeom>
              <a:avLst/>
              <a:gdLst>
                <a:gd name="T0" fmla="*/ 95 w 113"/>
                <a:gd name="T1" fmla="*/ 129 h 146"/>
                <a:gd name="T2" fmla="*/ 108 w 113"/>
                <a:gd name="T3" fmla="*/ 110 h 146"/>
                <a:gd name="T4" fmla="*/ 98 w 113"/>
                <a:gd name="T5" fmla="*/ 100 h 146"/>
                <a:gd name="T6" fmla="*/ 93 w 113"/>
                <a:gd name="T7" fmla="*/ 88 h 146"/>
                <a:gd name="T8" fmla="*/ 99 w 113"/>
                <a:gd name="T9" fmla="*/ 79 h 146"/>
                <a:gd name="T10" fmla="*/ 104 w 113"/>
                <a:gd name="T11" fmla="*/ 74 h 146"/>
                <a:gd name="T12" fmla="*/ 98 w 113"/>
                <a:gd name="T13" fmla="*/ 71 h 146"/>
                <a:gd name="T14" fmla="*/ 100 w 113"/>
                <a:gd name="T15" fmla="*/ 55 h 146"/>
                <a:gd name="T16" fmla="*/ 88 w 113"/>
                <a:gd name="T17" fmla="*/ 61 h 146"/>
                <a:gd name="T18" fmla="*/ 73 w 113"/>
                <a:gd name="T19" fmla="*/ 54 h 146"/>
                <a:gd name="T20" fmla="*/ 67 w 113"/>
                <a:gd name="T21" fmla="*/ 42 h 146"/>
                <a:gd name="T22" fmla="*/ 70 w 113"/>
                <a:gd name="T23" fmla="*/ 38 h 146"/>
                <a:gd name="T24" fmla="*/ 56 w 113"/>
                <a:gd name="T25" fmla="*/ 30 h 146"/>
                <a:gd name="T26" fmla="*/ 46 w 113"/>
                <a:gd name="T27" fmla="*/ 11 h 146"/>
                <a:gd name="T28" fmla="*/ 18 w 113"/>
                <a:gd name="T29" fmla="*/ 4 h 146"/>
                <a:gd name="T30" fmla="*/ 0 w 113"/>
                <a:gd name="T31" fmla="*/ 9 h 146"/>
                <a:gd name="T32" fmla="*/ 6 w 113"/>
                <a:gd name="T33" fmla="*/ 32 h 146"/>
                <a:gd name="T34" fmla="*/ 11 w 113"/>
                <a:gd name="T35" fmla="*/ 38 h 146"/>
                <a:gd name="T36" fmla="*/ 6 w 113"/>
                <a:gd name="T37" fmla="*/ 41 h 146"/>
                <a:gd name="T38" fmla="*/ 13 w 113"/>
                <a:gd name="T39" fmla="*/ 51 h 146"/>
                <a:gd name="T40" fmla="*/ 8 w 113"/>
                <a:gd name="T41" fmla="*/ 64 h 146"/>
                <a:gd name="T42" fmla="*/ 14 w 113"/>
                <a:gd name="T43" fmla="*/ 75 h 146"/>
                <a:gd name="T44" fmla="*/ 11 w 113"/>
                <a:gd name="T45" fmla="*/ 100 h 146"/>
                <a:gd name="T46" fmla="*/ 25 w 113"/>
                <a:gd name="T47" fmla="*/ 112 h 146"/>
                <a:gd name="T48" fmla="*/ 43 w 113"/>
                <a:gd name="T49" fmla="*/ 124 h 146"/>
                <a:gd name="T50" fmla="*/ 49 w 113"/>
                <a:gd name="T51" fmla="*/ 110 h 146"/>
                <a:gd name="T52" fmla="*/ 78 w 113"/>
                <a:gd name="T53" fmla="*/ 135 h 146"/>
                <a:gd name="T54" fmla="*/ 87 w 113"/>
                <a:gd name="T55" fmla="*/ 144 h 146"/>
                <a:gd name="T56" fmla="*/ 93 w 113"/>
                <a:gd name="T57" fmla="*/ 146 h 146"/>
                <a:gd name="T58" fmla="*/ 96 w 113"/>
                <a:gd name="T59" fmla="*/ 141 h 146"/>
                <a:gd name="T60" fmla="*/ 95 w 113"/>
                <a:gd name="T61" fmla="*/ 1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46">
                  <a:moveTo>
                    <a:pt x="95" y="129"/>
                  </a:moveTo>
                  <a:cubicBezTo>
                    <a:pt x="97" y="121"/>
                    <a:pt x="113" y="121"/>
                    <a:pt x="108" y="110"/>
                  </a:cubicBezTo>
                  <a:cubicBezTo>
                    <a:pt x="107" y="108"/>
                    <a:pt x="100" y="104"/>
                    <a:pt x="98" y="100"/>
                  </a:cubicBezTo>
                  <a:cubicBezTo>
                    <a:pt x="97" y="97"/>
                    <a:pt x="93" y="93"/>
                    <a:pt x="93" y="88"/>
                  </a:cubicBezTo>
                  <a:cubicBezTo>
                    <a:pt x="94" y="83"/>
                    <a:pt x="95" y="83"/>
                    <a:pt x="99" y="79"/>
                  </a:cubicBezTo>
                  <a:cubicBezTo>
                    <a:pt x="101" y="78"/>
                    <a:pt x="102" y="76"/>
                    <a:pt x="104" y="74"/>
                  </a:cubicBezTo>
                  <a:cubicBezTo>
                    <a:pt x="102" y="73"/>
                    <a:pt x="100" y="72"/>
                    <a:pt x="98" y="71"/>
                  </a:cubicBezTo>
                  <a:cubicBezTo>
                    <a:pt x="98" y="66"/>
                    <a:pt x="107" y="58"/>
                    <a:pt x="100" y="55"/>
                  </a:cubicBezTo>
                  <a:cubicBezTo>
                    <a:pt x="96" y="54"/>
                    <a:pt x="92" y="60"/>
                    <a:pt x="88" y="61"/>
                  </a:cubicBezTo>
                  <a:cubicBezTo>
                    <a:pt x="86" y="61"/>
                    <a:pt x="75" y="55"/>
                    <a:pt x="73" y="54"/>
                  </a:cubicBezTo>
                  <a:cubicBezTo>
                    <a:pt x="68" y="51"/>
                    <a:pt x="68" y="47"/>
                    <a:pt x="67" y="42"/>
                  </a:cubicBezTo>
                  <a:cubicBezTo>
                    <a:pt x="67" y="41"/>
                    <a:pt x="71" y="40"/>
                    <a:pt x="70" y="38"/>
                  </a:cubicBezTo>
                  <a:cubicBezTo>
                    <a:pt x="68" y="33"/>
                    <a:pt x="59" y="33"/>
                    <a:pt x="56" y="30"/>
                  </a:cubicBezTo>
                  <a:cubicBezTo>
                    <a:pt x="51" y="25"/>
                    <a:pt x="51" y="16"/>
                    <a:pt x="46" y="11"/>
                  </a:cubicBezTo>
                  <a:cubicBezTo>
                    <a:pt x="37" y="2"/>
                    <a:pt x="30" y="0"/>
                    <a:pt x="18" y="4"/>
                  </a:cubicBezTo>
                  <a:cubicBezTo>
                    <a:pt x="12" y="5"/>
                    <a:pt x="5" y="7"/>
                    <a:pt x="0" y="9"/>
                  </a:cubicBezTo>
                  <a:cubicBezTo>
                    <a:pt x="0" y="17"/>
                    <a:pt x="2" y="27"/>
                    <a:pt x="6" y="32"/>
                  </a:cubicBezTo>
                  <a:cubicBezTo>
                    <a:pt x="7" y="34"/>
                    <a:pt x="11" y="36"/>
                    <a:pt x="11" y="38"/>
                  </a:cubicBezTo>
                  <a:cubicBezTo>
                    <a:pt x="11" y="41"/>
                    <a:pt x="6" y="40"/>
                    <a:pt x="6" y="41"/>
                  </a:cubicBezTo>
                  <a:cubicBezTo>
                    <a:pt x="6" y="49"/>
                    <a:pt x="11" y="46"/>
                    <a:pt x="13" y="51"/>
                  </a:cubicBezTo>
                  <a:cubicBezTo>
                    <a:pt x="14" y="56"/>
                    <a:pt x="9" y="60"/>
                    <a:pt x="8" y="64"/>
                  </a:cubicBezTo>
                  <a:cubicBezTo>
                    <a:pt x="6" y="72"/>
                    <a:pt x="9" y="70"/>
                    <a:pt x="14" y="75"/>
                  </a:cubicBezTo>
                  <a:cubicBezTo>
                    <a:pt x="21" y="82"/>
                    <a:pt x="21" y="95"/>
                    <a:pt x="11" y="100"/>
                  </a:cubicBezTo>
                  <a:cubicBezTo>
                    <a:pt x="15" y="104"/>
                    <a:pt x="19" y="109"/>
                    <a:pt x="25" y="112"/>
                  </a:cubicBezTo>
                  <a:cubicBezTo>
                    <a:pt x="30" y="116"/>
                    <a:pt x="37" y="124"/>
                    <a:pt x="43" y="124"/>
                  </a:cubicBezTo>
                  <a:cubicBezTo>
                    <a:pt x="43" y="118"/>
                    <a:pt x="49" y="116"/>
                    <a:pt x="49" y="110"/>
                  </a:cubicBezTo>
                  <a:cubicBezTo>
                    <a:pt x="62" y="112"/>
                    <a:pt x="68" y="131"/>
                    <a:pt x="78" y="135"/>
                  </a:cubicBezTo>
                  <a:cubicBezTo>
                    <a:pt x="76" y="143"/>
                    <a:pt x="81" y="143"/>
                    <a:pt x="87" y="144"/>
                  </a:cubicBezTo>
                  <a:cubicBezTo>
                    <a:pt x="91" y="145"/>
                    <a:pt x="92" y="146"/>
                    <a:pt x="93" y="146"/>
                  </a:cubicBezTo>
                  <a:cubicBezTo>
                    <a:pt x="95" y="145"/>
                    <a:pt x="96" y="143"/>
                    <a:pt x="96" y="141"/>
                  </a:cubicBezTo>
                  <a:cubicBezTo>
                    <a:pt x="97" y="137"/>
                    <a:pt x="94" y="133"/>
                    <a:pt x="95" y="129"/>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5" name="Freeform 621"/>
            <p:cNvSpPr>
              <a:spLocks/>
            </p:cNvSpPr>
            <p:nvPr/>
          </p:nvSpPr>
          <p:spPr bwMode="auto">
            <a:xfrm>
              <a:off x="-9785350" y="3509963"/>
              <a:ext cx="198438" cy="225425"/>
            </a:xfrm>
            <a:custGeom>
              <a:avLst/>
              <a:gdLst>
                <a:gd name="T0" fmla="*/ 26 w 53"/>
                <a:gd name="T1" fmla="*/ 50 h 60"/>
                <a:gd name="T2" fmla="*/ 32 w 53"/>
                <a:gd name="T3" fmla="*/ 37 h 60"/>
                <a:gd name="T4" fmla="*/ 39 w 53"/>
                <a:gd name="T5" fmla="*/ 33 h 60"/>
                <a:gd name="T6" fmla="*/ 47 w 53"/>
                <a:gd name="T7" fmla="*/ 34 h 60"/>
                <a:gd name="T8" fmla="*/ 48 w 53"/>
                <a:gd name="T9" fmla="*/ 28 h 60"/>
                <a:gd name="T10" fmla="*/ 52 w 53"/>
                <a:gd name="T11" fmla="*/ 25 h 60"/>
                <a:gd name="T12" fmla="*/ 53 w 53"/>
                <a:gd name="T13" fmla="*/ 23 h 60"/>
                <a:gd name="T14" fmla="*/ 38 w 53"/>
                <a:gd name="T15" fmla="*/ 12 h 60"/>
                <a:gd name="T16" fmla="*/ 24 w 53"/>
                <a:gd name="T17" fmla="*/ 0 h 60"/>
                <a:gd name="T18" fmla="*/ 23 w 53"/>
                <a:gd name="T19" fmla="*/ 0 h 60"/>
                <a:gd name="T20" fmla="*/ 15 w 53"/>
                <a:gd name="T21" fmla="*/ 0 h 60"/>
                <a:gd name="T22" fmla="*/ 15 w 53"/>
                <a:gd name="T23" fmla="*/ 9 h 60"/>
                <a:gd name="T24" fmla="*/ 1 w 53"/>
                <a:gd name="T25" fmla="*/ 23 h 60"/>
                <a:gd name="T26" fmla="*/ 1 w 53"/>
                <a:gd name="T27" fmla="*/ 36 h 60"/>
                <a:gd name="T28" fmla="*/ 0 w 53"/>
                <a:gd name="T29" fmla="*/ 37 h 60"/>
                <a:gd name="T30" fmla="*/ 9 w 53"/>
                <a:gd name="T31" fmla="*/ 42 h 60"/>
                <a:gd name="T32" fmla="*/ 24 w 53"/>
                <a:gd name="T33" fmla="*/ 59 h 60"/>
                <a:gd name="T34" fmla="*/ 26 w 53"/>
                <a:gd name="T35" fmla="*/ 60 h 60"/>
                <a:gd name="T36" fmla="*/ 26 w 53"/>
                <a:gd name="T3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60">
                  <a:moveTo>
                    <a:pt x="26" y="50"/>
                  </a:moveTo>
                  <a:cubicBezTo>
                    <a:pt x="25" y="44"/>
                    <a:pt x="27" y="42"/>
                    <a:pt x="32" y="37"/>
                  </a:cubicBezTo>
                  <a:cubicBezTo>
                    <a:pt x="34" y="35"/>
                    <a:pt x="36" y="33"/>
                    <a:pt x="39" y="33"/>
                  </a:cubicBezTo>
                  <a:cubicBezTo>
                    <a:pt x="43" y="34"/>
                    <a:pt x="44" y="41"/>
                    <a:pt x="47" y="34"/>
                  </a:cubicBezTo>
                  <a:cubicBezTo>
                    <a:pt x="48" y="32"/>
                    <a:pt x="46" y="29"/>
                    <a:pt x="48" y="28"/>
                  </a:cubicBezTo>
                  <a:cubicBezTo>
                    <a:pt x="48" y="27"/>
                    <a:pt x="51" y="26"/>
                    <a:pt x="52" y="25"/>
                  </a:cubicBezTo>
                  <a:cubicBezTo>
                    <a:pt x="53" y="25"/>
                    <a:pt x="53" y="24"/>
                    <a:pt x="53" y="23"/>
                  </a:cubicBezTo>
                  <a:cubicBezTo>
                    <a:pt x="48" y="22"/>
                    <a:pt x="42" y="15"/>
                    <a:pt x="38" y="12"/>
                  </a:cubicBezTo>
                  <a:cubicBezTo>
                    <a:pt x="32" y="9"/>
                    <a:pt x="28" y="4"/>
                    <a:pt x="24" y="0"/>
                  </a:cubicBezTo>
                  <a:cubicBezTo>
                    <a:pt x="23" y="0"/>
                    <a:pt x="23" y="0"/>
                    <a:pt x="23" y="0"/>
                  </a:cubicBezTo>
                  <a:cubicBezTo>
                    <a:pt x="22" y="0"/>
                    <a:pt x="17" y="0"/>
                    <a:pt x="15" y="0"/>
                  </a:cubicBezTo>
                  <a:cubicBezTo>
                    <a:pt x="15" y="3"/>
                    <a:pt x="15" y="6"/>
                    <a:pt x="15" y="9"/>
                  </a:cubicBezTo>
                  <a:cubicBezTo>
                    <a:pt x="9" y="8"/>
                    <a:pt x="2" y="18"/>
                    <a:pt x="1" y="23"/>
                  </a:cubicBezTo>
                  <a:cubicBezTo>
                    <a:pt x="1" y="28"/>
                    <a:pt x="3" y="31"/>
                    <a:pt x="1" y="36"/>
                  </a:cubicBezTo>
                  <a:cubicBezTo>
                    <a:pt x="1" y="36"/>
                    <a:pt x="1" y="37"/>
                    <a:pt x="0" y="37"/>
                  </a:cubicBezTo>
                  <a:cubicBezTo>
                    <a:pt x="4" y="39"/>
                    <a:pt x="7" y="40"/>
                    <a:pt x="9" y="42"/>
                  </a:cubicBezTo>
                  <a:cubicBezTo>
                    <a:pt x="15" y="47"/>
                    <a:pt x="18" y="54"/>
                    <a:pt x="24" y="59"/>
                  </a:cubicBezTo>
                  <a:cubicBezTo>
                    <a:pt x="25" y="59"/>
                    <a:pt x="25" y="60"/>
                    <a:pt x="26" y="60"/>
                  </a:cubicBezTo>
                  <a:cubicBezTo>
                    <a:pt x="27" y="57"/>
                    <a:pt x="27" y="53"/>
                    <a:pt x="26" y="5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6" name="Freeform 622"/>
            <p:cNvSpPr>
              <a:spLocks/>
            </p:cNvSpPr>
            <p:nvPr/>
          </p:nvSpPr>
          <p:spPr bwMode="auto">
            <a:xfrm>
              <a:off x="-9691688" y="3633788"/>
              <a:ext cx="176213" cy="396875"/>
            </a:xfrm>
            <a:custGeom>
              <a:avLst/>
              <a:gdLst>
                <a:gd name="T0" fmla="*/ 28 w 47"/>
                <a:gd name="T1" fmla="*/ 96 h 106"/>
                <a:gd name="T2" fmla="*/ 33 w 47"/>
                <a:gd name="T3" fmla="*/ 90 h 106"/>
                <a:gd name="T4" fmla="*/ 40 w 47"/>
                <a:gd name="T5" fmla="*/ 80 h 106"/>
                <a:gd name="T6" fmla="*/ 47 w 47"/>
                <a:gd name="T7" fmla="*/ 71 h 106"/>
                <a:gd name="T8" fmla="*/ 43 w 47"/>
                <a:gd name="T9" fmla="*/ 63 h 106"/>
                <a:gd name="T10" fmla="*/ 36 w 47"/>
                <a:gd name="T11" fmla="*/ 58 h 106"/>
                <a:gd name="T12" fmla="*/ 34 w 47"/>
                <a:gd name="T13" fmla="*/ 49 h 106"/>
                <a:gd name="T14" fmla="*/ 31 w 47"/>
                <a:gd name="T15" fmla="*/ 37 h 106"/>
                <a:gd name="T16" fmla="*/ 33 w 47"/>
                <a:gd name="T17" fmla="*/ 16 h 106"/>
                <a:gd name="T18" fmla="*/ 22 w 47"/>
                <a:gd name="T19" fmla="*/ 2 h 106"/>
                <a:gd name="T20" fmla="*/ 14 w 47"/>
                <a:gd name="T21" fmla="*/ 0 h 106"/>
                <a:gd name="T22" fmla="*/ 7 w 47"/>
                <a:gd name="T23" fmla="*/ 4 h 106"/>
                <a:gd name="T24" fmla="*/ 1 w 47"/>
                <a:gd name="T25" fmla="*/ 17 h 106"/>
                <a:gd name="T26" fmla="*/ 1 w 47"/>
                <a:gd name="T27" fmla="*/ 27 h 106"/>
                <a:gd name="T28" fmla="*/ 6 w 47"/>
                <a:gd name="T29" fmla="*/ 38 h 106"/>
                <a:gd name="T30" fmla="*/ 3 w 47"/>
                <a:gd name="T31" fmla="*/ 43 h 106"/>
                <a:gd name="T32" fmla="*/ 4 w 47"/>
                <a:gd name="T33" fmla="*/ 47 h 106"/>
                <a:gd name="T34" fmla="*/ 1 w 47"/>
                <a:gd name="T35" fmla="*/ 56 h 106"/>
                <a:gd name="T36" fmla="*/ 0 w 47"/>
                <a:gd name="T37" fmla="*/ 69 h 106"/>
                <a:gd name="T38" fmla="*/ 2 w 47"/>
                <a:gd name="T39" fmla="*/ 75 h 106"/>
                <a:gd name="T40" fmla="*/ 6 w 47"/>
                <a:gd name="T41" fmla="*/ 79 h 106"/>
                <a:gd name="T42" fmla="*/ 13 w 47"/>
                <a:gd name="T43" fmla="*/ 90 h 106"/>
                <a:gd name="T44" fmla="*/ 18 w 47"/>
                <a:gd name="T45" fmla="*/ 98 h 106"/>
                <a:gd name="T46" fmla="*/ 21 w 47"/>
                <a:gd name="T47" fmla="*/ 106 h 106"/>
                <a:gd name="T48" fmla="*/ 28 w 47"/>
                <a:gd name="T49" fmla="*/ 9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106">
                  <a:moveTo>
                    <a:pt x="28" y="96"/>
                  </a:moveTo>
                  <a:cubicBezTo>
                    <a:pt x="28" y="90"/>
                    <a:pt x="28" y="92"/>
                    <a:pt x="33" y="90"/>
                  </a:cubicBezTo>
                  <a:cubicBezTo>
                    <a:pt x="37" y="88"/>
                    <a:pt x="38" y="84"/>
                    <a:pt x="40" y="80"/>
                  </a:cubicBezTo>
                  <a:cubicBezTo>
                    <a:pt x="42" y="76"/>
                    <a:pt x="47" y="76"/>
                    <a:pt x="47" y="71"/>
                  </a:cubicBezTo>
                  <a:cubicBezTo>
                    <a:pt x="47" y="70"/>
                    <a:pt x="44" y="64"/>
                    <a:pt x="43" y="63"/>
                  </a:cubicBezTo>
                  <a:cubicBezTo>
                    <a:pt x="42" y="61"/>
                    <a:pt x="38" y="60"/>
                    <a:pt x="36" y="58"/>
                  </a:cubicBezTo>
                  <a:cubicBezTo>
                    <a:pt x="35" y="55"/>
                    <a:pt x="35" y="51"/>
                    <a:pt x="34" y="49"/>
                  </a:cubicBezTo>
                  <a:cubicBezTo>
                    <a:pt x="32" y="45"/>
                    <a:pt x="31" y="42"/>
                    <a:pt x="31" y="37"/>
                  </a:cubicBezTo>
                  <a:cubicBezTo>
                    <a:pt x="32" y="30"/>
                    <a:pt x="34" y="24"/>
                    <a:pt x="33" y="16"/>
                  </a:cubicBezTo>
                  <a:cubicBezTo>
                    <a:pt x="32" y="11"/>
                    <a:pt x="27" y="3"/>
                    <a:pt x="22" y="2"/>
                  </a:cubicBezTo>
                  <a:cubicBezTo>
                    <a:pt x="19" y="7"/>
                    <a:pt x="18" y="1"/>
                    <a:pt x="14" y="0"/>
                  </a:cubicBezTo>
                  <a:cubicBezTo>
                    <a:pt x="11" y="0"/>
                    <a:pt x="9" y="2"/>
                    <a:pt x="7" y="4"/>
                  </a:cubicBezTo>
                  <a:cubicBezTo>
                    <a:pt x="2" y="9"/>
                    <a:pt x="0" y="11"/>
                    <a:pt x="1" y="17"/>
                  </a:cubicBezTo>
                  <a:cubicBezTo>
                    <a:pt x="2" y="20"/>
                    <a:pt x="2" y="24"/>
                    <a:pt x="1" y="27"/>
                  </a:cubicBezTo>
                  <a:cubicBezTo>
                    <a:pt x="5" y="30"/>
                    <a:pt x="9" y="32"/>
                    <a:pt x="6" y="38"/>
                  </a:cubicBezTo>
                  <a:cubicBezTo>
                    <a:pt x="6" y="40"/>
                    <a:pt x="3" y="41"/>
                    <a:pt x="3" y="43"/>
                  </a:cubicBezTo>
                  <a:cubicBezTo>
                    <a:pt x="2" y="45"/>
                    <a:pt x="4" y="46"/>
                    <a:pt x="4" y="47"/>
                  </a:cubicBezTo>
                  <a:cubicBezTo>
                    <a:pt x="4" y="51"/>
                    <a:pt x="2" y="53"/>
                    <a:pt x="1" y="56"/>
                  </a:cubicBezTo>
                  <a:cubicBezTo>
                    <a:pt x="0" y="60"/>
                    <a:pt x="0" y="65"/>
                    <a:pt x="0" y="69"/>
                  </a:cubicBezTo>
                  <a:cubicBezTo>
                    <a:pt x="1" y="71"/>
                    <a:pt x="1" y="73"/>
                    <a:pt x="2" y="75"/>
                  </a:cubicBezTo>
                  <a:cubicBezTo>
                    <a:pt x="3" y="77"/>
                    <a:pt x="5" y="77"/>
                    <a:pt x="6" y="79"/>
                  </a:cubicBezTo>
                  <a:cubicBezTo>
                    <a:pt x="9" y="82"/>
                    <a:pt x="11" y="87"/>
                    <a:pt x="13" y="90"/>
                  </a:cubicBezTo>
                  <a:cubicBezTo>
                    <a:pt x="14" y="92"/>
                    <a:pt x="17" y="95"/>
                    <a:pt x="18" y="98"/>
                  </a:cubicBezTo>
                  <a:cubicBezTo>
                    <a:pt x="19" y="100"/>
                    <a:pt x="20" y="104"/>
                    <a:pt x="21" y="106"/>
                  </a:cubicBezTo>
                  <a:cubicBezTo>
                    <a:pt x="25" y="103"/>
                    <a:pt x="27" y="103"/>
                    <a:pt x="28" y="9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7" name="Freeform 623"/>
            <p:cNvSpPr>
              <a:spLocks/>
            </p:cNvSpPr>
            <p:nvPr/>
          </p:nvSpPr>
          <p:spPr bwMode="auto">
            <a:xfrm>
              <a:off x="-9613900" y="3546475"/>
              <a:ext cx="180975" cy="188913"/>
            </a:xfrm>
            <a:custGeom>
              <a:avLst/>
              <a:gdLst>
                <a:gd name="T0" fmla="*/ 18 w 48"/>
                <a:gd name="T1" fmla="*/ 43 h 50"/>
                <a:gd name="T2" fmla="*/ 34 w 48"/>
                <a:gd name="T3" fmla="*/ 40 h 50"/>
                <a:gd name="T4" fmla="*/ 41 w 48"/>
                <a:gd name="T5" fmla="*/ 35 h 50"/>
                <a:gd name="T6" fmla="*/ 48 w 48"/>
                <a:gd name="T7" fmla="*/ 33 h 50"/>
                <a:gd name="T8" fmla="*/ 45 w 48"/>
                <a:gd name="T9" fmla="*/ 25 h 50"/>
                <a:gd name="T10" fmla="*/ 16 w 48"/>
                <a:gd name="T11" fmla="*/ 0 h 50"/>
                <a:gd name="T12" fmla="*/ 10 w 48"/>
                <a:gd name="T13" fmla="*/ 14 h 50"/>
                <a:gd name="T14" fmla="*/ 7 w 48"/>
                <a:gd name="T15" fmla="*/ 13 h 50"/>
                <a:gd name="T16" fmla="*/ 6 w 48"/>
                <a:gd name="T17" fmla="*/ 15 h 50"/>
                <a:gd name="T18" fmla="*/ 2 w 48"/>
                <a:gd name="T19" fmla="*/ 18 h 50"/>
                <a:gd name="T20" fmla="*/ 1 w 48"/>
                <a:gd name="T21" fmla="*/ 24 h 50"/>
                <a:gd name="T22" fmla="*/ 1 w 48"/>
                <a:gd name="T23" fmla="*/ 25 h 50"/>
                <a:gd name="T24" fmla="*/ 12 w 48"/>
                <a:gd name="T25" fmla="*/ 39 h 50"/>
                <a:gd name="T26" fmla="*/ 12 w 48"/>
                <a:gd name="T27" fmla="*/ 50 h 50"/>
                <a:gd name="T28" fmla="*/ 16 w 48"/>
                <a:gd name="T29" fmla="*/ 50 h 50"/>
                <a:gd name="T30" fmla="*/ 18 w 48"/>
                <a:gd name="T3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0">
                  <a:moveTo>
                    <a:pt x="18" y="43"/>
                  </a:moveTo>
                  <a:cubicBezTo>
                    <a:pt x="20" y="39"/>
                    <a:pt x="30" y="37"/>
                    <a:pt x="34" y="40"/>
                  </a:cubicBezTo>
                  <a:cubicBezTo>
                    <a:pt x="36" y="36"/>
                    <a:pt x="37" y="36"/>
                    <a:pt x="41" y="35"/>
                  </a:cubicBezTo>
                  <a:cubicBezTo>
                    <a:pt x="44" y="35"/>
                    <a:pt x="46" y="34"/>
                    <a:pt x="48" y="33"/>
                  </a:cubicBezTo>
                  <a:cubicBezTo>
                    <a:pt x="45" y="32"/>
                    <a:pt x="44" y="30"/>
                    <a:pt x="45" y="25"/>
                  </a:cubicBezTo>
                  <a:cubicBezTo>
                    <a:pt x="35" y="21"/>
                    <a:pt x="29" y="2"/>
                    <a:pt x="16" y="0"/>
                  </a:cubicBezTo>
                  <a:cubicBezTo>
                    <a:pt x="16" y="6"/>
                    <a:pt x="10" y="8"/>
                    <a:pt x="10" y="14"/>
                  </a:cubicBezTo>
                  <a:cubicBezTo>
                    <a:pt x="9" y="14"/>
                    <a:pt x="8" y="14"/>
                    <a:pt x="7" y="13"/>
                  </a:cubicBezTo>
                  <a:cubicBezTo>
                    <a:pt x="7" y="14"/>
                    <a:pt x="7" y="15"/>
                    <a:pt x="6" y="15"/>
                  </a:cubicBezTo>
                  <a:cubicBezTo>
                    <a:pt x="5" y="16"/>
                    <a:pt x="2" y="17"/>
                    <a:pt x="2" y="18"/>
                  </a:cubicBezTo>
                  <a:cubicBezTo>
                    <a:pt x="0" y="19"/>
                    <a:pt x="2" y="22"/>
                    <a:pt x="1" y="24"/>
                  </a:cubicBezTo>
                  <a:cubicBezTo>
                    <a:pt x="1" y="24"/>
                    <a:pt x="1" y="24"/>
                    <a:pt x="1" y="25"/>
                  </a:cubicBezTo>
                  <a:cubicBezTo>
                    <a:pt x="6" y="26"/>
                    <a:pt x="11" y="34"/>
                    <a:pt x="12" y="39"/>
                  </a:cubicBezTo>
                  <a:cubicBezTo>
                    <a:pt x="13" y="43"/>
                    <a:pt x="12" y="47"/>
                    <a:pt x="12" y="50"/>
                  </a:cubicBezTo>
                  <a:cubicBezTo>
                    <a:pt x="13" y="50"/>
                    <a:pt x="15" y="50"/>
                    <a:pt x="16" y="50"/>
                  </a:cubicBezTo>
                  <a:cubicBezTo>
                    <a:pt x="18" y="48"/>
                    <a:pt x="17" y="45"/>
                    <a:pt x="18" y="43"/>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8" name="Freeform 624"/>
            <p:cNvSpPr>
              <a:spLocks/>
            </p:cNvSpPr>
            <p:nvPr/>
          </p:nvSpPr>
          <p:spPr bwMode="auto">
            <a:xfrm>
              <a:off x="-9575800" y="3670300"/>
              <a:ext cx="250825" cy="195263"/>
            </a:xfrm>
            <a:custGeom>
              <a:avLst/>
              <a:gdLst>
                <a:gd name="T0" fmla="*/ 33 w 67"/>
                <a:gd name="T1" fmla="*/ 50 h 52"/>
                <a:gd name="T2" fmla="*/ 41 w 67"/>
                <a:gd name="T3" fmla="*/ 44 h 52"/>
                <a:gd name="T4" fmla="*/ 48 w 67"/>
                <a:gd name="T5" fmla="*/ 41 h 52"/>
                <a:gd name="T6" fmla="*/ 57 w 67"/>
                <a:gd name="T7" fmla="*/ 42 h 52"/>
                <a:gd name="T8" fmla="*/ 62 w 67"/>
                <a:gd name="T9" fmla="*/ 37 h 52"/>
                <a:gd name="T10" fmla="*/ 66 w 67"/>
                <a:gd name="T11" fmla="*/ 34 h 52"/>
                <a:gd name="T12" fmla="*/ 65 w 67"/>
                <a:gd name="T13" fmla="*/ 32 h 52"/>
                <a:gd name="T14" fmla="*/ 66 w 67"/>
                <a:gd name="T15" fmla="*/ 17 h 52"/>
                <a:gd name="T16" fmla="*/ 56 w 67"/>
                <a:gd name="T17" fmla="*/ 8 h 52"/>
                <a:gd name="T18" fmla="*/ 44 w 67"/>
                <a:gd name="T19" fmla="*/ 1 h 52"/>
                <a:gd name="T20" fmla="*/ 38 w 67"/>
                <a:gd name="T21" fmla="*/ 0 h 52"/>
                <a:gd name="T22" fmla="*/ 31 w 67"/>
                <a:gd name="T23" fmla="*/ 2 h 52"/>
                <a:gd name="T24" fmla="*/ 24 w 67"/>
                <a:gd name="T25" fmla="*/ 7 h 52"/>
                <a:gd name="T26" fmla="*/ 8 w 67"/>
                <a:gd name="T27" fmla="*/ 10 h 52"/>
                <a:gd name="T28" fmla="*/ 6 w 67"/>
                <a:gd name="T29" fmla="*/ 17 h 52"/>
                <a:gd name="T30" fmla="*/ 2 w 67"/>
                <a:gd name="T31" fmla="*/ 17 h 52"/>
                <a:gd name="T32" fmla="*/ 0 w 67"/>
                <a:gd name="T33" fmla="*/ 27 h 52"/>
                <a:gd name="T34" fmla="*/ 3 w 67"/>
                <a:gd name="T35" fmla="*/ 39 h 52"/>
                <a:gd name="T36" fmla="*/ 5 w 67"/>
                <a:gd name="T37" fmla="*/ 48 h 52"/>
                <a:gd name="T38" fmla="*/ 11 w 67"/>
                <a:gd name="T39" fmla="*/ 52 h 52"/>
                <a:gd name="T40" fmla="*/ 26 w 67"/>
                <a:gd name="T41" fmla="*/ 51 h 52"/>
                <a:gd name="T42" fmla="*/ 33 w 67"/>
                <a:gd name="T43"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2">
                  <a:moveTo>
                    <a:pt x="33" y="50"/>
                  </a:moveTo>
                  <a:cubicBezTo>
                    <a:pt x="37" y="49"/>
                    <a:pt x="38" y="46"/>
                    <a:pt x="41" y="44"/>
                  </a:cubicBezTo>
                  <a:cubicBezTo>
                    <a:pt x="44" y="41"/>
                    <a:pt x="44" y="41"/>
                    <a:pt x="48" y="41"/>
                  </a:cubicBezTo>
                  <a:cubicBezTo>
                    <a:pt x="51" y="41"/>
                    <a:pt x="54" y="43"/>
                    <a:pt x="57" y="42"/>
                  </a:cubicBezTo>
                  <a:cubicBezTo>
                    <a:pt x="61" y="41"/>
                    <a:pt x="60" y="39"/>
                    <a:pt x="62" y="37"/>
                  </a:cubicBezTo>
                  <a:cubicBezTo>
                    <a:pt x="63" y="35"/>
                    <a:pt x="65" y="35"/>
                    <a:pt x="66" y="34"/>
                  </a:cubicBezTo>
                  <a:cubicBezTo>
                    <a:pt x="66" y="34"/>
                    <a:pt x="65" y="33"/>
                    <a:pt x="65" y="32"/>
                  </a:cubicBezTo>
                  <a:cubicBezTo>
                    <a:pt x="63" y="27"/>
                    <a:pt x="67" y="22"/>
                    <a:pt x="66" y="17"/>
                  </a:cubicBezTo>
                  <a:cubicBezTo>
                    <a:pt x="64" y="9"/>
                    <a:pt x="62" y="12"/>
                    <a:pt x="56" y="8"/>
                  </a:cubicBezTo>
                  <a:cubicBezTo>
                    <a:pt x="51" y="4"/>
                    <a:pt x="52" y="3"/>
                    <a:pt x="44" y="1"/>
                  </a:cubicBezTo>
                  <a:cubicBezTo>
                    <a:pt x="42" y="1"/>
                    <a:pt x="40" y="0"/>
                    <a:pt x="38" y="0"/>
                  </a:cubicBezTo>
                  <a:cubicBezTo>
                    <a:pt x="36" y="1"/>
                    <a:pt x="34" y="2"/>
                    <a:pt x="31" y="2"/>
                  </a:cubicBezTo>
                  <a:cubicBezTo>
                    <a:pt x="27" y="3"/>
                    <a:pt x="26" y="3"/>
                    <a:pt x="24" y="7"/>
                  </a:cubicBezTo>
                  <a:cubicBezTo>
                    <a:pt x="20" y="4"/>
                    <a:pt x="10" y="6"/>
                    <a:pt x="8" y="10"/>
                  </a:cubicBezTo>
                  <a:cubicBezTo>
                    <a:pt x="7" y="12"/>
                    <a:pt x="8" y="15"/>
                    <a:pt x="6" y="17"/>
                  </a:cubicBezTo>
                  <a:cubicBezTo>
                    <a:pt x="5" y="17"/>
                    <a:pt x="3" y="17"/>
                    <a:pt x="2" y="17"/>
                  </a:cubicBezTo>
                  <a:cubicBezTo>
                    <a:pt x="1" y="21"/>
                    <a:pt x="1" y="24"/>
                    <a:pt x="0" y="27"/>
                  </a:cubicBezTo>
                  <a:cubicBezTo>
                    <a:pt x="0" y="32"/>
                    <a:pt x="1" y="35"/>
                    <a:pt x="3" y="39"/>
                  </a:cubicBezTo>
                  <a:cubicBezTo>
                    <a:pt x="4" y="41"/>
                    <a:pt x="4" y="45"/>
                    <a:pt x="5" y="48"/>
                  </a:cubicBezTo>
                  <a:cubicBezTo>
                    <a:pt x="7" y="50"/>
                    <a:pt x="9" y="50"/>
                    <a:pt x="11" y="52"/>
                  </a:cubicBezTo>
                  <a:cubicBezTo>
                    <a:pt x="16" y="52"/>
                    <a:pt x="21" y="52"/>
                    <a:pt x="26" y="51"/>
                  </a:cubicBezTo>
                  <a:cubicBezTo>
                    <a:pt x="28" y="51"/>
                    <a:pt x="31" y="51"/>
                    <a:pt x="33" y="5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9" name="Freeform 625"/>
            <p:cNvSpPr>
              <a:spLocks/>
            </p:cNvSpPr>
            <p:nvPr/>
          </p:nvSpPr>
          <p:spPr bwMode="auto">
            <a:xfrm>
              <a:off x="-9613900" y="3749675"/>
              <a:ext cx="660400" cy="696913"/>
            </a:xfrm>
            <a:custGeom>
              <a:avLst/>
              <a:gdLst>
                <a:gd name="T0" fmla="*/ 173 w 176"/>
                <a:gd name="T1" fmla="*/ 6 h 186"/>
                <a:gd name="T2" fmla="*/ 162 w 176"/>
                <a:gd name="T3" fmla="*/ 0 h 186"/>
                <a:gd name="T4" fmla="*/ 137 w 176"/>
                <a:gd name="T5" fmla="*/ 15 h 186"/>
                <a:gd name="T6" fmla="*/ 76 w 176"/>
                <a:gd name="T7" fmla="*/ 13 h 186"/>
                <a:gd name="T8" fmla="*/ 67 w 176"/>
                <a:gd name="T9" fmla="*/ 21 h 186"/>
                <a:gd name="T10" fmla="*/ 51 w 176"/>
                <a:gd name="T11" fmla="*/ 23 h 186"/>
                <a:gd name="T12" fmla="*/ 36 w 176"/>
                <a:gd name="T13" fmla="*/ 30 h 186"/>
                <a:gd name="T14" fmla="*/ 22 w 176"/>
                <a:gd name="T15" fmla="*/ 32 h 186"/>
                <a:gd name="T16" fmla="*/ 19 w 176"/>
                <a:gd name="T17" fmla="*/ 49 h 186"/>
                <a:gd name="T18" fmla="*/ 7 w 176"/>
                <a:gd name="T19" fmla="*/ 65 h 186"/>
                <a:gd name="T20" fmla="*/ 0 w 176"/>
                <a:gd name="T21" fmla="*/ 75 h 186"/>
                <a:gd name="T22" fmla="*/ 11 w 176"/>
                <a:gd name="T23" fmla="*/ 90 h 186"/>
                <a:gd name="T24" fmla="*/ 13 w 176"/>
                <a:gd name="T25" fmla="*/ 99 h 186"/>
                <a:gd name="T26" fmla="*/ 19 w 176"/>
                <a:gd name="T27" fmla="*/ 105 h 186"/>
                <a:gd name="T28" fmla="*/ 26 w 176"/>
                <a:gd name="T29" fmla="*/ 115 h 186"/>
                <a:gd name="T30" fmla="*/ 35 w 176"/>
                <a:gd name="T31" fmla="*/ 119 h 186"/>
                <a:gd name="T32" fmla="*/ 68 w 176"/>
                <a:gd name="T33" fmla="*/ 120 h 186"/>
                <a:gd name="T34" fmla="*/ 80 w 176"/>
                <a:gd name="T35" fmla="*/ 126 h 186"/>
                <a:gd name="T36" fmla="*/ 75 w 176"/>
                <a:gd name="T37" fmla="*/ 131 h 186"/>
                <a:gd name="T38" fmla="*/ 54 w 176"/>
                <a:gd name="T39" fmla="*/ 122 h 186"/>
                <a:gd name="T40" fmla="*/ 45 w 176"/>
                <a:gd name="T41" fmla="*/ 121 h 186"/>
                <a:gd name="T42" fmla="*/ 33 w 176"/>
                <a:gd name="T43" fmla="*/ 128 h 186"/>
                <a:gd name="T44" fmla="*/ 30 w 176"/>
                <a:gd name="T45" fmla="*/ 137 h 186"/>
                <a:gd name="T46" fmla="*/ 33 w 176"/>
                <a:gd name="T47" fmla="*/ 142 h 186"/>
                <a:gd name="T48" fmla="*/ 40 w 176"/>
                <a:gd name="T49" fmla="*/ 156 h 186"/>
                <a:gd name="T50" fmla="*/ 41 w 176"/>
                <a:gd name="T51" fmla="*/ 164 h 186"/>
                <a:gd name="T52" fmla="*/ 50 w 176"/>
                <a:gd name="T53" fmla="*/ 173 h 186"/>
                <a:gd name="T54" fmla="*/ 56 w 176"/>
                <a:gd name="T55" fmla="*/ 167 h 186"/>
                <a:gd name="T56" fmla="*/ 65 w 176"/>
                <a:gd name="T57" fmla="*/ 178 h 186"/>
                <a:gd name="T58" fmla="*/ 72 w 176"/>
                <a:gd name="T59" fmla="*/ 180 h 186"/>
                <a:gd name="T60" fmla="*/ 83 w 176"/>
                <a:gd name="T61" fmla="*/ 168 h 186"/>
                <a:gd name="T62" fmla="*/ 76 w 176"/>
                <a:gd name="T63" fmla="*/ 154 h 186"/>
                <a:gd name="T64" fmla="*/ 77 w 176"/>
                <a:gd name="T65" fmla="*/ 151 h 186"/>
                <a:gd name="T66" fmla="*/ 82 w 176"/>
                <a:gd name="T67" fmla="*/ 136 h 186"/>
                <a:gd name="T68" fmla="*/ 93 w 176"/>
                <a:gd name="T69" fmla="*/ 134 h 186"/>
                <a:gd name="T70" fmla="*/ 107 w 176"/>
                <a:gd name="T71" fmla="*/ 141 h 186"/>
                <a:gd name="T72" fmla="*/ 101 w 176"/>
                <a:gd name="T73" fmla="*/ 119 h 186"/>
                <a:gd name="T74" fmla="*/ 83 w 176"/>
                <a:gd name="T75" fmla="*/ 108 h 186"/>
                <a:gd name="T76" fmla="*/ 88 w 176"/>
                <a:gd name="T77" fmla="*/ 91 h 186"/>
                <a:gd name="T78" fmla="*/ 67 w 176"/>
                <a:gd name="T79" fmla="*/ 58 h 186"/>
                <a:gd name="T80" fmla="*/ 69 w 176"/>
                <a:gd name="T81" fmla="*/ 44 h 186"/>
                <a:gd name="T82" fmla="*/ 84 w 176"/>
                <a:gd name="T83" fmla="*/ 54 h 186"/>
                <a:gd name="T84" fmla="*/ 87 w 176"/>
                <a:gd name="T85" fmla="*/ 62 h 186"/>
                <a:gd name="T86" fmla="*/ 93 w 176"/>
                <a:gd name="T87" fmla="*/ 59 h 186"/>
                <a:gd name="T88" fmla="*/ 93 w 176"/>
                <a:gd name="T89" fmla="*/ 54 h 186"/>
                <a:gd name="T90" fmla="*/ 102 w 176"/>
                <a:gd name="T91" fmla="*/ 63 h 186"/>
                <a:gd name="T92" fmla="*/ 104 w 176"/>
                <a:gd name="T93" fmla="*/ 57 h 186"/>
                <a:gd name="T94" fmla="*/ 109 w 176"/>
                <a:gd name="T95" fmla="*/ 51 h 186"/>
                <a:gd name="T96" fmla="*/ 99 w 176"/>
                <a:gd name="T97" fmla="*/ 37 h 186"/>
                <a:gd name="T98" fmla="*/ 120 w 176"/>
                <a:gd name="T99" fmla="*/ 42 h 186"/>
                <a:gd name="T100" fmla="*/ 143 w 176"/>
                <a:gd name="T101" fmla="*/ 36 h 186"/>
                <a:gd name="T102" fmla="*/ 159 w 176"/>
                <a:gd name="T103" fmla="*/ 39 h 186"/>
                <a:gd name="T104" fmla="*/ 170 w 176"/>
                <a:gd name="T105" fmla="*/ 1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86">
                  <a:moveTo>
                    <a:pt x="170" y="16"/>
                  </a:moveTo>
                  <a:cubicBezTo>
                    <a:pt x="173" y="12"/>
                    <a:pt x="176" y="12"/>
                    <a:pt x="173" y="6"/>
                  </a:cubicBezTo>
                  <a:cubicBezTo>
                    <a:pt x="170" y="2"/>
                    <a:pt x="167" y="1"/>
                    <a:pt x="163" y="0"/>
                  </a:cubicBezTo>
                  <a:cubicBezTo>
                    <a:pt x="163" y="0"/>
                    <a:pt x="162" y="0"/>
                    <a:pt x="162" y="0"/>
                  </a:cubicBezTo>
                  <a:cubicBezTo>
                    <a:pt x="160" y="4"/>
                    <a:pt x="163" y="7"/>
                    <a:pt x="160" y="12"/>
                  </a:cubicBezTo>
                  <a:cubicBezTo>
                    <a:pt x="155" y="18"/>
                    <a:pt x="144" y="16"/>
                    <a:pt x="137" y="15"/>
                  </a:cubicBezTo>
                  <a:cubicBezTo>
                    <a:pt x="126" y="14"/>
                    <a:pt x="118" y="6"/>
                    <a:pt x="107" y="8"/>
                  </a:cubicBezTo>
                  <a:cubicBezTo>
                    <a:pt x="99" y="10"/>
                    <a:pt x="82" y="19"/>
                    <a:pt x="76" y="13"/>
                  </a:cubicBezTo>
                  <a:cubicBezTo>
                    <a:pt x="75" y="14"/>
                    <a:pt x="73" y="14"/>
                    <a:pt x="72" y="16"/>
                  </a:cubicBezTo>
                  <a:cubicBezTo>
                    <a:pt x="70" y="18"/>
                    <a:pt x="71" y="20"/>
                    <a:pt x="67" y="21"/>
                  </a:cubicBezTo>
                  <a:cubicBezTo>
                    <a:pt x="64" y="22"/>
                    <a:pt x="61" y="20"/>
                    <a:pt x="58" y="20"/>
                  </a:cubicBezTo>
                  <a:cubicBezTo>
                    <a:pt x="54" y="20"/>
                    <a:pt x="54" y="20"/>
                    <a:pt x="51" y="23"/>
                  </a:cubicBezTo>
                  <a:cubicBezTo>
                    <a:pt x="48" y="25"/>
                    <a:pt x="47" y="28"/>
                    <a:pt x="43" y="29"/>
                  </a:cubicBezTo>
                  <a:cubicBezTo>
                    <a:pt x="41" y="30"/>
                    <a:pt x="38" y="30"/>
                    <a:pt x="36" y="30"/>
                  </a:cubicBezTo>
                  <a:cubicBezTo>
                    <a:pt x="31" y="31"/>
                    <a:pt x="26" y="31"/>
                    <a:pt x="21" y="31"/>
                  </a:cubicBezTo>
                  <a:cubicBezTo>
                    <a:pt x="22" y="32"/>
                    <a:pt x="22" y="32"/>
                    <a:pt x="22" y="32"/>
                  </a:cubicBezTo>
                  <a:cubicBezTo>
                    <a:pt x="23" y="33"/>
                    <a:pt x="26" y="39"/>
                    <a:pt x="26" y="40"/>
                  </a:cubicBezTo>
                  <a:cubicBezTo>
                    <a:pt x="26" y="45"/>
                    <a:pt x="21" y="45"/>
                    <a:pt x="19" y="49"/>
                  </a:cubicBezTo>
                  <a:cubicBezTo>
                    <a:pt x="17" y="53"/>
                    <a:pt x="16" y="57"/>
                    <a:pt x="12" y="59"/>
                  </a:cubicBezTo>
                  <a:cubicBezTo>
                    <a:pt x="7" y="61"/>
                    <a:pt x="7" y="59"/>
                    <a:pt x="7" y="65"/>
                  </a:cubicBezTo>
                  <a:cubicBezTo>
                    <a:pt x="6" y="72"/>
                    <a:pt x="4" y="72"/>
                    <a:pt x="0" y="75"/>
                  </a:cubicBezTo>
                  <a:cubicBezTo>
                    <a:pt x="0" y="75"/>
                    <a:pt x="0" y="75"/>
                    <a:pt x="0" y="75"/>
                  </a:cubicBezTo>
                  <a:cubicBezTo>
                    <a:pt x="2" y="78"/>
                    <a:pt x="3" y="82"/>
                    <a:pt x="5" y="84"/>
                  </a:cubicBezTo>
                  <a:cubicBezTo>
                    <a:pt x="7" y="87"/>
                    <a:pt x="10" y="88"/>
                    <a:pt x="11" y="90"/>
                  </a:cubicBezTo>
                  <a:cubicBezTo>
                    <a:pt x="12" y="92"/>
                    <a:pt x="11" y="93"/>
                    <a:pt x="11" y="95"/>
                  </a:cubicBezTo>
                  <a:cubicBezTo>
                    <a:pt x="11" y="97"/>
                    <a:pt x="12" y="98"/>
                    <a:pt x="13" y="99"/>
                  </a:cubicBezTo>
                  <a:cubicBezTo>
                    <a:pt x="14" y="103"/>
                    <a:pt x="9" y="113"/>
                    <a:pt x="18" y="111"/>
                  </a:cubicBezTo>
                  <a:cubicBezTo>
                    <a:pt x="18" y="109"/>
                    <a:pt x="17" y="106"/>
                    <a:pt x="19" y="105"/>
                  </a:cubicBezTo>
                  <a:cubicBezTo>
                    <a:pt x="22" y="104"/>
                    <a:pt x="22" y="110"/>
                    <a:pt x="23" y="111"/>
                  </a:cubicBezTo>
                  <a:cubicBezTo>
                    <a:pt x="24" y="112"/>
                    <a:pt x="25" y="113"/>
                    <a:pt x="26" y="115"/>
                  </a:cubicBezTo>
                  <a:cubicBezTo>
                    <a:pt x="27" y="116"/>
                    <a:pt x="26" y="117"/>
                    <a:pt x="27" y="118"/>
                  </a:cubicBezTo>
                  <a:cubicBezTo>
                    <a:pt x="28" y="120"/>
                    <a:pt x="33" y="119"/>
                    <a:pt x="35" y="119"/>
                  </a:cubicBezTo>
                  <a:cubicBezTo>
                    <a:pt x="41" y="119"/>
                    <a:pt x="46" y="117"/>
                    <a:pt x="51" y="118"/>
                  </a:cubicBezTo>
                  <a:cubicBezTo>
                    <a:pt x="57" y="118"/>
                    <a:pt x="62" y="118"/>
                    <a:pt x="68" y="120"/>
                  </a:cubicBezTo>
                  <a:cubicBezTo>
                    <a:pt x="71" y="121"/>
                    <a:pt x="72" y="122"/>
                    <a:pt x="75" y="124"/>
                  </a:cubicBezTo>
                  <a:cubicBezTo>
                    <a:pt x="76" y="124"/>
                    <a:pt x="79" y="124"/>
                    <a:pt x="80" y="126"/>
                  </a:cubicBezTo>
                  <a:cubicBezTo>
                    <a:pt x="81" y="128"/>
                    <a:pt x="77" y="128"/>
                    <a:pt x="75" y="128"/>
                  </a:cubicBezTo>
                  <a:cubicBezTo>
                    <a:pt x="76" y="129"/>
                    <a:pt x="75" y="130"/>
                    <a:pt x="75" y="131"/>
                  </a:cubicBezTo>
                  <a:cubicBezTo>
                    <a:pt x="72" y="132"/>
                    <a:pt x="67" y="126"/>
                    <a:pt x="64" y="124"/>
                  </a:cubicBezTo>
                  <a:cubicBezTo>
                    <a:pt x="61" y="123"/>
                    <a:pt x="57" y="123"/>
                    <a:pt x="54" y="122"/>
                  </a:cubicBezTo>
                  <a:cubicBezTo>
                    <a:pt x="52" y="121"/>
                    <a:pt x="52" y="119"/>
                    <a:pt x="49" y="119"/>
                  </a:cubicBezTo>
                  <a:cubicBezTo>
                    <a:pt x="46" y="120"/>
                    <a:pt x="47" y="120"/>
                    <a:pt x="45" y="121"/>
                  </a:cubicBezTo>
                  <a:cubicBezTo>
                    <a:pt x="43" y="122"/>
                    <a:pt x="38" y="125"/>
                    <a:pt x="37" y="122"/>
                  </a:cubicBezTo>
                  <a:cubicBezTo>
                    <a:pt x="32" y="123"/>
                    <a:pt x="35" y="125"/>
                    <a:pt x="33" y="128"/>
                  </a:cubicBezTo>
                  <a:cubicBezTo>
                    <a:pt x="32" y="131"/>
                    <a:pt x="28" y="132"/>
                    <a:pt x="26" y="133"/>
                  </a:cubicBezTo>
                  <a:cubicBezTo>
                    <a:pt x="27" y="135"/>
                    <a:pt x="29" y="135"/>
                    <a:pt x="30" y="137"/>
                  </a:cubicBezTo>
                  <a:cubicBezTo>
                    <a:pt x="30" y="138"/>
                    <a:pt x="30" y="141"/>
                    <a:pt x="31" y="142"/>
                  </a:cubicBezTo>
                  <a:cubicBezTo>
                    <a:pt x="31" y="142"/>
                    <a:pt x="32" y="142"/>
                    <a:pt x="33" y="142"/>
                  </a:cubicBezTo>
                  <a:cubicBezTo>
                    <a:pt x="34" y="145"/>
                    <a:pt x="39" y="144"/>
                    <a:pt x="41" y="147"/>
                  </a:cubicBezTo>
                  <a:cubicBezTo>
                    <a:pt x="43" y="150"/>
                    <a:pt x="41" y="153"/>
                    <a:pt x="40" y="156"/>
                  </a:cubicBezTo>
                  <a:cubicBezTo>
                    <a:pt x="40" y="157"/>
                    <a:pt x="38" y="158"/>
                    <a:pt x="38" y="160"/>
                  </a:cubicBezTo>
                  <a:cubicBezTo>
                    <a:pt x="39" y="163"/>
                    <a:pt x="40" y="162"/>
                    <a:pt x="41" y="164"/>
                  </a:cubicBezTo>
                  <a:cubicBezTo>
                    <a:pt x="42" y="167"/>
                    <a:pt x="42" y="169"/>
                    <a:pt x="42" y="173"/>
                  </a:cubicBezTo>
                  <a:cubicBezTo>
                    <a:pt x="44" y="173"/>
                    <a:pt x="49" y="174"/>
                    <a:pt x="50" y="173"/>
                  </a:cubicBezTo>
                  <a:cubicBezTo>
                    <a:pt x="52" y="171"/>
                    <a:pt x="49" y="171"/>
                    <a:pt x="49" y="169"/>
                  </a:cubicBezTo>
                  <a:cubicBezTo>
                    <a:pt x="48" y="164"/>
                    <a:pt x="53" y="165"/>
                    <a:pt x="56" y="167"/>
                  </a:cubicBezTo>
                  <a:cubicBezTo>
                    <a:pt x="59" y="171"/>
                    <a:pt x="58" y="176"/>
                    <a:pt x="60" y="180"/>
                  </a:cubicBezTo>
                  <a:cubicBezTo>
                    <a:pt x="62" y="186"/>
                    <a:pt x="65" y="183"/>
                    <a:pt x="65" y="178"/>
                  </a:cubicBezTo>
                  <a:cubicBezTo>
                    <a:pt x="66" y="178"/>
                    <a:pt x="68" y="178"/>
                    <a:pt x="69" y="178"/>
                  </a:cubicBezTo>
                  <a:cubicBezTo>
                    <a:pt x="70" y="179"/>
                    <a:pt x="71" y="180"/>
                    <a:pt x="72" y="180"/>
                  </a:cubicBezTo>
                  <a:cubicBezTo>
                    <a:pt x="75" y="182"/>
                    <a:pt x="79" y="183"/>
                    <a:pt x="82" y="183"/>
                  </a:cubicBezTo>
                  <a:cubicBezTo>
                    <a:pt x="82" y="179"/>
                    <a:pt x="82" y="171"/>
                    <a:pt x="83" y="168"/>
                  </a:cubicBezTo>
                  <a:cubicBezTo>
                    <a:pt x="79" y="168"/>
                    <a:pt x="77" y="157"/>
                    <a:pt x="76" y="153"/>
                  </a:cubicBezTo>
                  <a:cubicBezTo>
                    <a:pt x="76" y="154"/>
                    <a:pt x="76" y="154"/>
                    <a:pt x="76" y="154"/>
                  </a:cubicBezTo>
                  <a:cubicBezTo>
                    <a:pt x="75" y="152"/>
                    <a:pt x="70" y="148"/>
                    <a:pt x="70" y="146"/>
                  </a:cubicBezTo>
                  <a:cubicBezTo>
                    <a:pt x="75" y="146"/>
                    <a:pt x="75" y="149"/>
                    <a:pt x="77" y="151"/>
                  </a:cubicBezTo>
                  <a:cubicBezTo>
                    <a:pt x="79" y="153"/>
                    <a:pt x="88" y="156"/>
                    <a:pt x="90" y="154"/>
                  </a:cubicBezTo>
                  <a:cubicBezTo>
                    <a:pt x="93" y="152"/>
                    <a:pt x="82" y="141"/>
                    <a:pt x="82" y="136"/>
                  </a:cubicBezTo>
                  <a:cubicBezTo>
                    <a:pt x="82" y="136"/>
                    <a:pt x="81" y="136"/>
                    <a:pt x="81" y="136"/>
                  </a:cubicBezTo>
                  <a:cubicBezTo>
                    <a:pt x="81" y="131"/>
                    <a:pt x="90" y="133"/>
                    <a:pt x="93" y="134"/>
                  </a:cubicBezTo>
                  <a:cubicBezTo>
                    <a:pt x="97" y="135"/>
                    <a:pt x="97" y="138"/>
                    <a:pt x="99" y="140"/>
                  </a:cubicBezTo>
                  <a:cubicBezTo>
                    <a:pt x="102" y="142"/>
                    <a:pt x="105" y="142"/>
                    <a:pt x="107" y="141"/>
                  </a:cubicBezTo>
                  <a:cubicBezTo>
                    <a:pt x="108" y="139"/>
                    <a:pt x="107" y="137"/>
                    <a:pt x="106" y="134"/>
                  </a:cubicBezTo>
                  <a:cubicBezTo>
                    <a:pt x="104" y="128"/>
                    <a:pt x="108" y="122"/>
                    <a:pt x="101" y="119"/>
                  </a:cubicBezTo>
                  <a:cubicBezTo>
                    <a:pt x="98" y="118"/>
                    <a:pt x="95" y="117"/>
                    <a:pt x="92" y="115"/>
                  </a:cubicBezTo>
                  <a:cubicBezTo>
                    <a:pt x="89" y="113"/>
                    <a:pt x="86" y="110"/>
                    <a:pt x="83" y="108"/>
                  </a:cubicBezTo>
                  <a:cubicBezTo>
                    <a:pt x="77" y="104"/>
                    <a:pt x="74" y="98"/>
                    <a:pt x="75" y="91"/>
                  </a:cubicBezTo>
                  <a:cubicBezTo>
                    <a:pt x="77" y="82"/>
                    <a:pt x="84" y="93"/>
                    <a:pt x="88" y="91"/>
                  </a:cubicBezTo>
                  <a:cubicBezTo>
                    <a:pt x="84" y="86"/>
                    <a:pt x="80" y="80"/>
                    <a:pt x="76" y="74"/>
                  </a:cubicBezTo>
                  <a:cubicBezTo>
                    <a:pt x="73" y="69"/>
                    <a:pt x="69" y="63"/>
                    <a:pt x="67" y="58"/>
                  </a:cubicBezTo>
                  <a:cubicBezTo>
                    <a:pt x="66" y="55"/>
                    <a:pt x="68" y="54"/>
                    <a:pt x="69" y="51"/>
                  </a:cubicBezTo>
                  <a:cubicBezTo>
                    <a:pt x="69" y="49"/>
                    <a:pt x="67" y="47"/>
                    <a:pt x="69" y="44"/>
                  </a:cubicBezTo>
                  <a:cubicBezTo>
                    <a:pt x="70" y="42"/>
                    <a:pt x="74" y="41"/>
                    <a:pt x="76" y="42"/>
                  </a:cubicBezTo>
                  <a:cubicBezTo>
                    <a:pt x="68" y="45"/>
                    <a:pt x="83" y="53"/>
                    <a:pt x="84" y="54"/>
                  </a:cubicBezTo>
                  <a:cubicBezTo>
                    <a:pt x="85" y="55"/>
                    <a:pt x="85" y="55"/>
                    <a:pt x="86" y="57"/>
                  </a:cubicBezTo>
                  <a:cubicBezTo>
                    <a:pt x="87" y="58"/>
                    <a:pt x="86" y="60"/>
                    <a:pt x="87" y="62"/>
                  </a:cubicBezTo>
                  <a:cubicBezTo>
                    <a:pt x="89" y="63"/>
                    <a:pt x="94" y="64"/>
                    <a:pt x="96" y="64"/>
                  </a:cubicBezTo>
                  <a:cubicBezTo>
                    <a:pt x="96" y="61"/>
                    <a:pt x="95" y="60"/>
                    <a:pt x="93" y="59"/>
                  </a:cubicBezTo>
                  <a:cubicBezTo>
                    <a:pt x="92" y="57"/>
                    <a:pt x="88" y="58"/>
                    <a:pt x="88" y="55"/>
                  </a:cubicBezTo>
                  <a:cubicBezTo>
                    <a:pt x="89" y="53"/>
                    <a:pt x="91" y="54"/>
                    <a:pt x="93" y="54"/>
                  </a:cubicBezTo>
                  <a:cubicBezTo>
                    <a:pt x="96" y="55"/>
                    <a:pt x="95" y="56"/>
                    <a:pt x="97" y="58"/>
                  </a:cubicBezTo>
                  <a:cubicBezTo>
                    <a:pt x="98" y="60"/>
                    <a:pt x="99" y="63"/>
                    <a:pt x="102" y="63"/>
                  </a:cubicBezTo>
                  <a:cubicBezTo>
                    <a:pt x="106" y="64"/>
                    <a:pt x="104" y="62"/>
                    <a:pt x="104" y="60"/>
                  </a:cubicBezTo>
                  <a:cubicBezTo>
                    <a:pt x="104" y="60"/>
                    <a:pt x="104" y="57"/>
                    <a:pt x="104" y="57"/>
                  </a:cubicBezTo>
                  <a:cubicBezTo>
                    <a:pt x="103" y="56"/>
                    <a:pt x="101" y="55"/>
                    <a:pt x="101" y="55"/>
                  </a:cubicBezTo>
                  <a:cubicBezTo>
                    <a:pt x="100" y="50"/>
                    <a:pt x="107" y="54"/>
                    <a:pt x="109" y="51"/>
                  </a:cubicBezTo>
                  <a:cubicBezTo>
                    <a:pt x="112" y="47"/>
                    <a:pt x="110" y="45"/>
                    <a:pt x="107" y="44"/>
                  </a:cubicBezTo>
                  <a:cubicBezTo>
                    <a:pt x="104" y="42"/>
                    <a:pt x="99" y="42"/>
                    <a:pt x="99" y="37"/>
                  </a:cubicBezTo>
                  <a:cubicBezTo>
                    <a:pt x="103" y="37"/>
                    <a:pt x="108" y="38"/>
                    <a:pt x="112" y="39"/>
                  </a:cubicBezTo>
                  <a:cubicBezTo>
                    <a:pt x="115" y="39"/>
                    <a:pt x="117" y="41"/>
                    <a:pt x="120" y="42"/>
                  </a:cubicBezTo>
                  <a:cubicBezTo>
                    <a:pt x="123" y="42"/>
                    <a:pt x="123" y="41"/>
                    <a:pt x="126" y="39"/>
                  </a:cubicBezTo>
                  <a:cubicBezTo>
                    <a:pt x="131" y="36"/>
                    <a:pt x="137" y="36"/>
                    <a:pt x="143" y="36"/>
                  </a:cubicBezTo>
                  <a:cubicBezTo>
                    <a:pt x="147" y="37"/>
                    <a:pt x="153" y="36"/>
                    <a:pt x="157" y="38"/>
                  </a:cubicBezTo>
                  <a:cubicBezTo>
                    <a:pt x="158" y="38"/>
                    <a:pt x="158" y="38"/>
                    <a:pt x="159" y="39"/>
                  </a:cubicBezTo>
                  <a:cubicBezTo>
                    <a:pt x="161" y="41"/>
                    <a:pt x="162" y="42"/>
                    <a:pt x="165" y="42"/>
                  </a:cubicBezTo>
                  <a:cubicBezTo>
                    <a:pt x="170" y="34"/>
                    <a:pt x="163" y="24"/>
                    <a:pt x="170" y="16"/>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0" name="Freeform 626"/>
            <p:cNvSpPr>
              <a:spLocks/>
            </p:cNvSpPr>
            <p:nvPr/>
          </p:nvSpPr>
          <p:spPr bwMode="auto">
            <a:xfrm>
              <a:off x="-9050338" y="3708400"/>
              <a:ext cx="358775" cy="255588"/>
            </a:xfrm>
            <a:custGeom>
              <a:avLst/>
              <a:gdLst>
                <a:gd name="T0" fmla="*/ 95 w 96"/>
                <a:gd name="T1" fmla="*/ 30 h 68"/>
                <a:gd name="T2" fmla="*/ 87 w 96"/>
                <a:gd name="T3" fmla="*/ 28 h 68"/>
                <a:gd name="T4" fmla="*/ 75 w 96"/>
                <a:gd name="T5" fmla="*/ 23 h 68"/>
                <a:gd name="T6" fmla="*/ 69 w 96"/>
                <a:gd name="T7" fmla="*/ 18 h 68"/>
                <a:gd name="T8" fmla="*/ 61 w 96"/>
                <a:gd name="T9" fmla="*/ 11 h 68"/>
                <a:gd name="T10" fmla="*/ 62 w 96"/>
                <a:gd name="T11" fmla="*/ 7 h 68"/>
                <a:gd name="T12" fmla="*/ 63 w 96"/>
                <a:gd name="T13" fmla="*/ 5 h 68"/>
                <a:gd name="T14" fmla="*/ 62 w 96"/>
                <a:gd name="T15" fmla="*/ 3 h 68"/>
                <a:gd name="T16" fmla="*/ 46 w 96"/>
                <a:gd name="T17" fmla="*/ 2 h 68"/>
                <a:gd name="T18" fmla="*/ 34 w 96"/>
                <a:gd name="T19" fmla="*/ 1 h 68"/>
                <a:gd name="T20" fmla="*/ 24 w 96"/>
                <a:gd name="T21" fmla="*/ 7 h 68"/>
                <a:gd name="T22" fmla="*/ 13 w 96"/>
                <a:gd name="T23" fmla="*/ 11 h 68"/>
                <a:gd name="T24" fmla="*/ 23 w 96"/>
                <a:gd name="T25" fmla="*/ 17 h 68"/>
                <a:gd name="T26" fmla="*/ 20 w 96"/>
                <a:gd name="T27" fmla="*/ 27 h 68"/>
                <a:gd name="T28" fmla="*/ 15 w 96"/>
                <a:gd name="T29" fmla="*/ 53 h 68"/>
                <a:gd name="T30" fmla="*/ 16 w 96"/>
                <a:gd name="T31" fmla="*/ 53 h 68"/>
                <a:gd name="T32" fmla="*/ 28 w 96"/>
                <a:gd name="T33" fmla="*/ 51 h 68"/>
                <a:gd name="T34" fmla="*/ 22 w 96"/>
                <a:gd name="T35" fmla="*/ 55 h 68"/>
                <a:gd name="T36" fmla="*/ 14 w 96"/>
                <a:gd name="T37" fmla="*/ 60 h 68"/>
                <a:gd name="T38" fmla="*/ 7 w 96"/>
                <a:gd name="T39" fmla="*/ 62 h 68"/>
                <a:gd name="T40" fmla="*/ 0 w 96"/>
                <a:gd name="T41" fmla="*/ 68 h 68"/>
                <a:gd name="T42" fmla="*/ 7 w 96"/>
                <a:gd name="T43" fmla="*/ 66 h 68"/>
                <a:gd name="T44" fmla="*/ 19 w 96"/>
                <a:gd name="T45" fmla="*/ 63 h 68"/>
                <a:gd name="T46" fmla="*/ 28 w 96"/>
                <a:gd name="T47" fmla="*/ 55 h 68"/>
                <a:gd name="T48" fmla="*/ 38 w 96"/>
                <a:gd name="T49" fmla="*/ 51 h 68"/>
                <a:gd name="T50" fmla="*/ 45 w 96"/>
                <a:gd name="T51" fmla="*/ 45 h 68"/>
                <a:gd name="T52" fmla="*/ 47 w 96"/>
                <a:gd name="T53" fmla="*/ 40 h 68"/>
                <a:gd name="T54" fmla="*/ 53 w 96"/>
                <a:gd name="T55" fmla="*/ 38 h 68"/>
                <a:gd name="T56" fmla="*/ 59 w 96"/>
                <a:gd name="T57" fmla="*/ 39 h 68"/>
                <a:gd name="T58" fmla="*/ 63 w 96"/>
                <a:gd name="T59" fmla="*/ 36 h 68"/>
                <a:gd name="T60" fmla="*/ 72 w 96"/>
                <a:gd name="T61" fmla="*/ 37 h 68"/>
                <a:gd name="T62" fmla="*/ 77 w 96"/>
                <a:gd name="T63" fmla="*/ 39 h 68"/>
                <a:gd name="T64" fmla="*/ 82 w 96"/>
                <a:gd name="T65" fmla="*/ 40 h 68"/>
                <a:gd name="T66" fmla="*/ 87 w 96"/>
                <a:gd name="T67" fmla="*/ 40 h 68"/>
                <a:gd name="T68" fmla="*/ 92 w 96"/>
                <a:gd name="T69" fmla="*/ 36 h 68"/>
                <a:gd name="T70" fmla="*/ 95 w 96"/>
                <a:gd name="T7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68">
                  <a:moveTo>
                    <a:pt x="95" y="30"/>
                  </a:moveTo>
                  <a:cubicBezTo>
                    <a:pt x="94" y="29"/>
                    <a:pt x="88" y="28"/>
                    <a:pt x="87" y="28"/>
                  </a:cubicBezTo>
                  <a:cubicBezTo>
                    <a:pt x="82" y="27"/>
                    <a:pt x="79" y="25"/>
                    <a:pt x="75" y="23"/>
                  </a:cubicBezTo>
                  <a:cubicBezTo>
                    <a:pt x="72" y="22"/>
                    <a:pt x="71" y="20"/>
                    <a:pt x="69" y="18"/>
                  </a:cubicBezTo>
                  <a:cubicBezTo>
                    <a:pt x="66" y="16"/>
                    <a:pt x="62" y="14"/>
                    <a:pt x="61" y="11"/>
                  </a:cubicBezTo>
                  <a:cubicBezTo>
                    <a:pt x="60" y="8"/>
                    <a:pt x="61" y="8"/>
                    <a:pt x="62" y="7"/>
                  </a:cubicBezTo>
                  <a:cubicBezTo>
                    <a:pt x="62" y="6"/>
                    <a:pt x="63" y="6"/>
                    <a:pt x="63" y="5"/>
                  </a:cubicBezTo>
                  <a:cubicBezTo>
                    <a:pt x="63" y="5"/>
                    <a:pt x="62" y="4"/>
                    <a:pt x="62" y="3"/>
                  </a:cubicBezTo>
                  <a:cubicBezTo>
                    <a:pt x="57" y="4"/>
                    <a:pt x="51" y="3"/>
                    <a:pt x="46" y="2"/>
                  </a:cubicBezTo>
                  <a:cubicBezTo>
                    <a:pt x="42" y="1"/>
                    <a:pt x="39" y="0"/>
                    <a:pt x="34" y="1"/>
                  </a:cubicBezTo>
                  <a:cubicBezTo>
                    <a:pt x="30" y="2"/>
                    <a:pt x="28" y="5"/>
                    <a:pt x="24" y="7"/>
                  </a:cubicBezTo>
                  <a:cubicBezTo>
                    <a:pt x="20" y="9"/>
                    <a:pt x="16" y="7"/>
                    <a:pt x="13" y="11"/>
                  </a:cubicBezTo>
                  <a:cubicBezTo>
                    <a:pt x="17" y="12"/>
                    <a:pt x="20" y="13"/>
                    <a:pt x="23" y="17"/>
                  </a:cubicBezTo>
                  <a:cubicBezTo>
                    <a:pt x="26" y="23"/>
                    <a:pt x="23" y="23"/>
                    <a:pt x="20" y="27"/>
                  </a:cubicBezTo>
                  <a:cubicBezTo>
                    <a:pt x="13" y="35"/>
                    <a:pt x="20" y="45"/>
                    <a:pt x="15" y="53"/>
                  </a:cubicBezTo>
                  <a:cubicBezTo>
                    <a:pt x="16" y="53"/>
                    <a:pt x="16" y="53"/>
                    <a:pt x="16" y="53"/>
                  </a:cubicBezTo>
                  <a:cubicBezTo>
                    <a:pt x="20" y="53"/>
                    <a:pt x="24" y="50"/>
                    <a:pt x="28" y="51"/>
                  </a:cubicBezTo>
                  <a:cubicBezTo>
                    <a:pt x="28" y="53"/>
                    <a:pt x="23" y="54"/>
                    <a:pt x="22" y="55"/>
                  </a:cubicBezTo>
                  <a:cubicBezTo>
                    <a:pt x="19" y="57"/>
                    <a:pt x="17" y="59"/>
                    <a:pt x="14" y="60"/>
                  </a:cubicBezTo>
                  <a:cubicBezTo>
                    <a:pt x="11" y="61"/>
                    <a:pt x="10" y="60"/>
                    <a:pt x="7" y="62"/>
                  </a:cubicBezTo>
                  <a:cubicBezTo>
                    <a:pt x="5" y="63"/>
                    <a:pt x="0" y="65"/>
                    <a:pt x="0" y="68"/>
                  </a:cubicBezTo>
                  <a:cubicBezTo>
                    <a:pt x="3" y="67"/>
                    <a:pt x="5" y="67"/>
                    <a:pt x="7" y="66"/>
                  </a:cubicBezTo>
                  <a:cubicBezTo>
                    <a:pt x="11" y="65"/>
                    <a:pt x="15" y="67"/>
                    <a:pt x="19" y="63"/>
                  </a:cubicBezTo>
                  <a:cubicBezTo>
                    <a:pt x="21" y="61"/>
                    <a:pt x="24" y="57"/>
                    <a:pt x="28" y="55"/>
                  </a:cubicBezTo>
                  <a:cubicBezTo>
                    <a:pt x="31" y="54"/>
                    <a:pt x="35" y="53"/>
                    <a:pt x="38" y="51"/>
                  </a:cubicBezTo>
                  <a:cubicBezTo>
                    <a:pt x="40" y="49"/>
                    <a:pt x="43" y="47"/>
                    <a:pt x="45" y="45"/>
                  </a:cubicBezTo>
                  <a:cubicBezTo>
                    <a:pt x="46" y="44"/>
                    <a:pt x="46" y="41"/>
                    <a:pt x="47" y="40"/>
                  </a:cubicBezTo>
                  <a:cubicBezTo>
                    <a:pt x="48" y="39"/>
                    <a:pt x="52" y="38"/>
                    <a:pt x="53" y="38"/>
                  </a:cubicBezTo>
                  <a:cubicBezTo>
                    <a:pt x="55" y="38"/>
                    <a:pt x="57" y="40"/>
                    <a:pt x="59" y="39"/>
                  </a:cubicBezTo>
                  <a:cubicBezTo>
                    <a:pt x="60" y="39"/>
                    <a:pt x="61" y="37"/>
                    <a:pt x="63" y="36"/>
                  </a:cubicBezTo>
                  <a:cubicBezTo>
                    <a:pt x="65" y="35"/>
                    <a:pt x="70" y="36"/>
                    <a:pt x="72" y="37"/>
                  </a:cubicBezTo>
                  <a:cubicBezTo>
                    <a:pt x="74" y="37"/>
                    <a:pt x="75" y="38"/>
                    <a:pt x="77" y="39"/>
                  </a:cubicBezTo>
                  <a:cubicBezTo>
                    <a:pt x="79" y="39"/>
                    <a:pt x="81" y="39"/>
                    <a:pt x="82" y="40"/>
                  </a:cubicBezTo>
                  <a:cubicBezTo>
                    <a:pt x="85" y="41"/>
                    <a:pt x="85" y="42"/>
                    <a:pt x="87" y="40"/>
                  </a:cubicBezTo>
                  <a:cubicBezTo>
                    <a:pt x="89" y="39"/>
                    <a:pt x="90" y="37"/>
                    <a:pt x="92" y="36"/>
                  </a:cubicBezTo>
                  <a:cubicBezTo>
                    <a:pt x="93" y="34"/>
                    <a:pt x="96" y="32"/>
                    <a:pt x="95" y="30"/>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1" name="Freeform 627"/>
            <p:cNvSpPr>
              <a:spLocks/>
            </p:cNvSpPr>
            <p:nvPr/>
          </p:nvSpPr>
          <p:spPr bwMode="auto">
            <a:xfrm>
              <a:off x="-11372850" y="2328862"/>
              <a:ext cx="398463" cy="322263"/>
            </a:xfrm>
            <a:custGeom>
              <a:avLst/>
              <a:gdLst>
                <a:gd name="T0" fmla="*/ 103 w 106"/>
                <a:gd name="T1" fmla="*/ 82 h 86"/>
                <a:gd name="T2" fmla="*/ 105 w 106"/>
                <a:gd name="T3" fmla="*/ 77 h 86"/>
                <a:gd name="T4" fmla="*/ 96 w 106"/>
                <a:gd name="T5" fmla="*/ 59 h 86"/>
                <a:gd name="T6" fmla="*/ 103 w 106"/>
                <a:gd name="T7" fmla="*/ 51 h 86"/>
                <a:gd name="T8" fmla="*/ 99 w 106"/>
                <a:gd name="T9" fmla="*/ 44 h 86"/>
                <a:gd name="T10" fmla="*/ 99 w 106"/>
                <a:gd name="T11" fmla="*/ 36 h 86"/>
                <a:gd name="T12" fmla="*/ 90 w 106"/>
                <a:gd name="T13" fmla="*/ 30 h 86"/>
                <a:gd name="T14" fmla="*/ 86 w 106"/>
                <a:gd name="T15" fmla="*/ 21 h 86"/>
                <a:gd name="T16" fmla="*/ 83 w 106"/>
                <a:gd name="T17" fmla="*/ 11 h 86"/>
                <a:gd name="T18" fmla="*/ 69 w 106"/>
                <a:gd name="T19" fmla="*/ 4 h 86"/>
                <a:gd name="T20" fmla="*/ 59 w 106"/>
                <a:gd name="T21" fmla="*/ 2 h 86"/>
                <a:gd name="T22" fmla="*/ 50 w 106"/>
                <a:gd name="T23" fmla="*/ 1 h 86"/>
                <a:gd name="T24" fmla="*/ 45 w 106"/>
                <a:gd name="T25" fmla="*/ 6 h 86"/>
                <a:gd name="T26" fmla="*/ 35 w 106"/>
                <a:gd name="T27" fmla="*/ 10 h 86"/>
                <a:gd name="T28" fmla="*/ 24 w 106"/>
                <a:gd name="T29" fmla="*/ 10 h 86"/>
                <a:gd name="T30" fmla="*/ 23 w 106"/>
                <a:gd name="T31" fmla="*/ 4 h 86"/>
                <a:gd name="T32" fmla="*/ 22 w 106"/>
                <a:gd name="T33" fmla="*/ 3 h 86"/>
                <a:gd name="T34" fmla="*/ 16 w 106"/>
                <a:gd name="T35" fmla="*/ 6 h 86"/>
                <a:gd name="T36" fmla="*/ 8 w 106"/>
                <a:gd name="T37" fmla="*/ 10 h 86"/>
                <a:gd name="T38" fmla="*/ 2 w 106"/>
                <a:gd name="T39" fmla="*/ 16 h 86"/>
                <a:gd name="T40" fmla="*/ 0 w 106"/>
                <a:gd name="T41" fmla="*/ 16 h 86"/>
                <a:gd name="T42" fmla="*/ 10 w 106"/>
                <a:gd name="T43" fmla="*/ 32 h 86"/>
                <a:gd name="T44" fmla="*/ 22 w 106"/>
                <a:gd name="T45" fmla="*/ 35 h 86"/>
                <a:gd name="T46" fmla="*/ 32 w 106"/>
                <a:gd name="T47" fmla="*/ 43 h 86"/>
                <a:gd name="T48" fmla="*/ 43 w 106"/>
                <a:gd name="T49" fmla="*/ 46 h 86"/>
                <a:gd name="T50" fmla="*/ 45 w 106"/>
                <a:gd name="T51" fmla="*/ 59 h 86"/>
                <a:gd name="T52" fmla="*/ 63 w 106"/>
                <a:gd name="T53" fmla="*/ 57 h 86"/>
                <a:gd name="T54" fmla="*/ 66 w 106"/>
                <a:gd name="T55" fmla="*/ 70 h 86"/>
                <a:gd name="T56" fmla="*/ 81 w 106"/>
                <a:gd name="T57" fmla="*/ 80 h 86"/>
                <a:gd name="T58" fmla="*/ 96 w 106"/>
                <a:gd name="T59" fmla="*/ 84 h 86"/>
                <a:gd name="T60" fmla="*/ 103 w 106"/>
                <a:gd name="T61" fmla="*/ 86 h 86"/>
                <a:gd name="T62" fmla="*/ 103 w 106"/>
                <a:gd name="T63" fmla="*/ 86 h 86"/>
                <a:gd name="T64" fmla="*/ 103 w 106"/>
                <a:gd name="T65"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86">
                  <a:moveTo>
                    <a:pt x="103" y="82"/>
                  </a:moveTo>
                  <a:cubicBezTo>
                    <a:pt x="103" y="80"/>
                    <a:pt x="105" y="78"/>
                    <a:pt x="105" y="77"/>
                  </a:cubicBezTo>
                  <a:cubicBezTo>
                    <a:pt x="106" y="68"/>
                    <a:pt x="97" y="66"/>
                    <a:pt x="96" y="59"/>
                  </a:cubicBezTo>
                  <a:cubicBezTo>
                    <a:pt x="95" y="52"/>
                    <a:pt x="100" y="55"/>
                    <a:pt x="103" y="51"/>
                  </a:cubicBezTo>
                  <a:cubicBezTo>
                    <a:pt x="105" y="46"/>
                    <a:pt x="100" y="46"/>
                    <a:pt x="99" y="44"/>
                  </a:cubicBezTo>
                  <a:cubicBezTo>
                    <a:pt x="98" y="41"/>
                    <a:pt x="100" y="38"/>
                    <a:pt x="99" y="36"/>
                  </a:cubicBezTo>
                  <a:cubicBezTo>
                    <a:pt x="97" y="33"/>
                    <a:pt x="92" y="31"/>
                    <a:pt x="90" y="30"/>
                  </a:cubicBezTo>
                  <a:cubicBezTo>
                    <a:pt x="82" y="27"/>
                    <a:pt x="85" y="28"/>
                    <a:pt x="86" y="21"/>
                  </a:cubicBezTo>
                  <a:cubicBezTo>
                    <a:pt x="86" y="17"/>
                    <a:pt x="86" y="13"/>
                    <a:pt x="83" y="11"/>
                  </a:cubicBezTo>
                  <a:cubicBezTo>
                    <a:pt x="80" y="8"/>
                    <a:pt x="72" y="6"/>
                    <a:pt x="69" y="4"/>
                  </a:cubicBezTo>
                  <a:cubicBezTo>
                    <a:pt x="65" y="2"/>
                    <a:pt x="64" y="3"/>
                    <a:pt x="59" y="2"/>
                  </a:cubicBezTo>
                  <a:cubicBezTo>
                    <a:pt x="56" y="2"/>
                    <a:pt x="53" y="0"/>
                    <a:pt x="50" y="1"/>
                  </a:cubicBezTo>
                  <a:cubicBezTo>
                    <a:pt x="46" y="2"/>
                    <a:pt x="48" y="3"/>
                    <a:pt x="45" y="6"/>
                  </a:cubicBezTo>
                  <a:cubicBezTo>
                    <a:pt x="41" y="10"/>
                    <a:pt x="40" y="10"/>
                    <a:pt x="35" y="10"/>
                  </a:cubicBezTo>
                  <a:cubicBezTo>
                    <a:pt x="33" y="10"/>
                    <a:pt x="26" y="11"/>
                    <a:pt x="24" y="10"/>
                  </a:cubicBezTo>
                  <a:cubicBezTo>
                    <a:pt x="23" y="9"/>
                    <a:pt x="23" y="5"/>
                    <a:pt x="23" y="4"/>
                  </a:cubicBezTo>
                  <a:cubicBezTo>
                    <a:pt x="22" y="4"/>
                    <a:pt x="22" y="4"/>
                    <a:pt x="22" y="3"/>
                  </a:cubicBezTo>
                  <a:cubicBezTo>
                    <a:pt x="20" y="4"/>
                    <a:pt x="18" y="5"/>
                    <a:pt x="16" y="6"/>
                  </a:cubicBezTo>
                  <a:cubicBezTo>
                    <a:pt x="13" y="8"/>
                    <a:pt x="10" y="9"/>
                    <a:pt x="8" y="10"/>
                  </a:cubicBezTo>
                  <a:cubicBezTo>
                    <a:pt x="5" y="12"/>
                    <a:pt x="5" y="15"/>
                    <a:pt x="2" y="16"/>
                  </a:cubicBezTo>
                  <a:cubicBezTo>
                    <a:pt x="1" y="16"/>
                    <a:pt x="1" y="16"/>
                    <a:pt x="0" y="16"/>
                  </a:cubicBezTo>
                  <a:cubicBezTo>
                    <a:pt x="2" y="23"/>
                    <a:pt x="4" y="30"/>
                    <a:pt x="10" y="32"/>
                  </a:cubicBezTo>
                  <a:cubicBezTo>
                    <a:pt x="14" y="33"/>
                    <a:pt x="17" y="32"/>
                    <a:pt x="22" y="35"/>
                  </a:cubicBezTo>
                  <a:cubicBezTo>
                    <a:pt x="25" y="37"/>
                    <a:pt x="28" y="41"/>
                    <a:pt x="32" y="43"/>
                  </a:cubicBezTo>
                  <a:cubicBezTo>
                    <a:pt x="34" y="44"/>
                    <a:pt x="41" y="45"/>
                    <a:pt x="43" y="46"/>
                  </a:cubicBezTo>
                  <a:cubicBezTo>
                    <a:pt x="47" y="49"/>
                    <a:pt x="43" y="55"/>
                    <a:pt x="45" y="59"/>
                  </a:cubicBezTo>
                  <a:cubicBezTo>
                    <a:pt x="49" y="71"/>
                    <a:pt x="57" y="59"/>
                    <a:pt x="63" y="57"/>
                  </a:cubicBezTo>
                  <a:cubicBezTo>
                    <a:pt x="64" y="63"/>
                    <a:pt x="62" y="65"/>
                    <a:pt x="66" y="70"/>
                  </a:cubicBezTo>
                  <a:cubicBezTo>
                    <a:pt x="70" y="75"/>
                    <a:pt x="76" y="78"/>
                    <a:pt x="81" y="80"/>
                  </a:cubicBezTo>
                  <a:cubicBezTo>
                    <a:pt x="86" y="82"/>
                    <a:pt x="91" y="83"/>
                    <a:pt x="96" y="84"/>
                  </a:cubicBezTo>
                  <a:cubicBezTo>
                    <a:pt x="99" y="84"/>
                    <a:pt x="101" y="85"/>
                    <a:pt x="103" y="86"/>
                  </a:cubicBezTo>
                  <a:cubicBezTo>
                    <a:pt x="103" y="86"/>
                    <a:pt x="103" y="86"/>
                    <a:pt x="103" y="86"/>
                  </a:cubicBezTo>
                  <a:cubicBezTo>
                    <a:pt x="103" y="85"/>
                    <a:pt x="102" y="83"/>
                    <a:pt x="103" y="82"/>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2" name="Freeform 628"/>
            <p:cNvSpPr>
              <a:spLocks/>
            </p:cNvSpPr>
            <p:nvPr/>
          </p:nvSpPr>
          <p:spPr bwMode="auto">
            <a:xfrm>
              <a:off x="-11290300" y="1993900"/>
              <a:ext cx="390525" cy="458788"/>
            </a:xfrm>
            <a:custGeom>
              <a:avLst/>
              <a:gdLst>
                <a:gd name="T0" fmla="*/ 77 w 104"/>
                <a:gd name="T1" fmla="*/ 91 h 122"/>
                <a:gd name="T2" fmla="*/ 74 w 104"/>
                <a:gd name="T3" fmla="*/ 71 h 122"/>
                <a:gd name="T4" fmla="*/ 85 w 104"/>
                <a:gd name="T5" fmla="*/ 71 h 122"/>
                <a:gd name="T6" fmla="*/ 90 w 104"/>
                <a:gd name="T7" fmla="*/ 63 h 122"/>
                <a:gd name="T8" fmla="*/ 97 w 104"/>
                <a:gd name="T9" fmla="*/ 57 h 122"/>
                <a:gd name="T10" fmla="*/ 98 w 104"/>
                <a:gd name="T11" fmla="*/ 47 h 122"/>
                <a:gd name="T12" fmla="*/ 90 w 104"/>
                <a:gd name="T13" fmla="*/ 36 h 122"/>
                <a:gd name="T14" fmla="*/ 101 w 104"/>
                <a:gd name="T15" fmla="*/ 28 h 122"/>
                <a:gd name="T16" fmla="*/ 103 w 104"/>
                <a:gd name="T17" fmla="*/ 13 h 122"/>
                <a:gd name="T18" fmla="*/ 98 w 104"/>
                <a:gd name="T19" fmla="*/ 0 h 122"/>
                <a:gd name="T20" fmla="*/ 96 w 104"/>
                <a:gd name="T21" fmla="*/ 4 h 122"/>
                <a:gd name="T22" fmla="*/ 89 w 104"/>
                <a:gd name="T23" fmla="*/ 1 h 122"/>
                <a:gd name="T24" fmla="*/ 79 w 104"/>
                <a:gd name="T25" fmla="*/ 4 h 122"/>
                <a:gd name="T26" fmla="*/ 58 w 104"/>
                <a:gd name="T27" fmla="*/ 13 h 122"/>
                <a:gd name="T28" fmla="*/ 55 w 104"/>
                <a:gd name="T29" fmla="*/ 22 h 122"/>
                <a:gd name="T30" fmla="*/ 61 w 104"/>
                <a:gd name="T31" fmla="*/ 33 h 122"/>
                <a:gd name="T32" fmla="*/ 58 w 104"/>
                <a:gd name="T33" fmla="*/ 42 h 122"/>
                <a:gd name="T34" fmla="*/ 49 w 104"/>
                <a:gd name="T35" fmla="*/ 47 h 122"/>
                <a:gd name="T36" fmla="*/ 50 w 104"/>
                <a:gd name="T37" fmla="*/ 30 h 122"/>
                <a:gd name="T38" fmla="*/ 48 w 104"/>
                <a:gd name="T39" fmla="*/ 27 h 122"/>
                <a:gd name="T40" fmla="*/ 45 w 104"/>
                <a:gd name="T41" fmla="*/ 26 h 122"/>
                <a:gd name="T42" fmla="*/ 41 w 104"/>
                <a:gd name="T43" fmla="*/ 20 h 122"/>
                <a:gd name="T44" fmla="*/ 35 w 104"/>
                <a:gd name="T45" fmla="*/ 35 h 122"/>
                <a:gd name="T46" fmla="*/ 28 w 104"/>
                <a:gd name="T47" fmla="*/ 55 h 122"/>
                <a:gd name="T48" fmla="*/ 24 w 104"/>
                <a:gd name="T49" fmla="*/ 65 h 122"/>
                <a:gd name="T50" fmla="*/ 21 w 104"/>
                <a:gd name="T51" fmla="*/ 66 h 122"/>
                <a:gd name="T52" fmla="*/ 18 w 104"/>
                <a:gd name="T53" fmla="*/ 70 h 122"/>
                <a:gd name="T54" fmla="*/ 6 w 104"/>
                <a:gd name="T55" fmla="*/ 83 h 122"/>
                <a:gd name="T56" fmla="*/ 4 w 104"/>
                <a:gd name="T57" fmla="*/ 87 h 122"/>
                <a:gd name="T58" fmla="*/ 8 w 104"/>
                <a:gd name="T59" fmla="*/ 91 h 122"/>
                <a:gd name="T60" fmla="*/ 0 w 104"/>
                <a:gd name="T61" fmla="*/ 92 h 122"/>
                <a:gd name="T62" fmla="*/ 1 w 104"/>
                <a:gd name="T63" fmla="*/ 93 h 122"/>
                <a:gd name="T64" fmla="*/ 2 w 104"/>
                <a:gd name="T65" fmla="*/ 99 h 122"/>
                <a:gd name="T66" fmla="*/ 13 w 104"/>
                <a:gd name="T67" fmla="*/ 99 h 122"/>
                <a:gd name="T68" fmla="*/ 23 w 104"/>
                <a:gd name="T69" fmla="*/ 95 h 122"/>
                <a:gd name="T70" fmla="*/ 28 w 104"/>
                <a:gd name="T71" fmla="*/ 90 h 122"/>
                <a:gd name="T72" fmla="*/ 37 w 104"/>
                <a:gd name="T73" fmla="*/ 91 h 122"/>
                <a:gd name="T74" fmla="*/ 47 w 104"/>
                <a:gd name="T75" fmla="*/ 93 h 122"/>
                <a:gd name="T76" fmla="*/ 61 w 104"/>
                <a:gd name="T77" fmla="*/ 100 h 122"/>
                <a:gd name="T78" fmla="*/ 64 w 104"/>
                <a:gd name="T79" fmla="*/ 110 h 122"/>
                <a:gd name="T80" fmla="*/ 68 w 104"/>
                <a:gd name="T81" fmla="*/ 119 h 122"/>
                <a:gd name="T82" fmla="*/ 74 w 104"/>
                <a:gd name="T83" fmla="*/ 122 h 122"/>
                <a:gd name="T84" fmla="*/ 69 w 104"/>
                <a:gd name="T85" fmla="*/ 108 h 122"/>
                <a:gd name="T86" fmla="*/ 77 w 104"/>
                <a:gd name="T87" fmla="*/ 9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22">
                  <a:moveTo>
                    <a:pt x="77" y="91"/>
                  </a:moveTo>
                  <a:cubicBezTo>
                    <a:pt x="78" y="85"/>
                    <a:pt x="68" y="76"/>
                    <a:pt x="74" y="71"/>
                  </a:cubicBezTo>
                  <a:cubicBezTo>
                    <a:pt x="77" y="69"/>
                    <a:pt x="82" y="73"/>
                    <a:pt x="85" y="71"/>
                  </a:cubicBezTo>
                  <a:cubicBezTo>
                    <a:pt x="88" y="70"/>
                    <a:pt x="87" y="65"/>
                    <a:pt x="90" y="63"/>
                  </a:cubicBezTo>
                  <a:cubicBezTo>
                    <a:pt x="94" y="60"/>
                    <a:pt x="95" y="62"/>
                    <a:pt x="97" y="57"/>
                  </a:cubicBezTo>
                  <a:cubicBezTo>
                    <a:pt x="98" y="54"/>
                    <a:pt x="98" y="50"/>
                    <a:pt x="98" y="47"/>
                  </a:cubicBezTo>
                  <a:cubicBezTo>
                    <a:pt x="93" y="47"/>
                    <a:pt x="86" y="41"/>
                    <a:pt x="90" y="36"/>
                  </a:cubicBezTo>
                  <a:cubicBezTo>
                    <a:pt x="96" y="30"/>
                    <a:pt x="100" y="38"/>
                    <a:pt x="101" y="28"/>
                  </a:cubicBezTo>
                  <a:cubicBezTo>
                    <a:pt x="102" y="24"/>
                    <a:pt x="103" y="18"/>
                    <a:pt x="103" y="13"/>
                  </a:cubicBezTo>
                  <a:cubicBezTo>
                    <a:pt x="104" y="8"/>
                    <a:pt x="100" y="4"/>
                    <a:pt x="98" y="0"/>
                  </a:cubicBezTo>
                  <a:cubicBezTo>
                    <a:pt x="97" y="1"/>
                    <a:pt x="97" y="3"/>
                    <a:pt x="96" y="4"/>
                  </a:cubicBezTo>
                  <a:cubicBezTo>
                    <a:pt x="94" y="3"/>
                    <a:pt x="92" y="1"/>
                    <a:pt x="89" y="1"/>
                  </a:cubicBezTo>
                  <a:cubicBezTo>
                    <a:pt x="84" y="0"/>
                    <a:pt x="83" y="2"/>
                    <a:pt x="79" y="4"/>
                  </a:cubicBezTo>
                  <a:cubicBezTo>
                    <a:pt x="71" y="8"/>
                    <a:pt x="62" y="4"/>
                    <a:pt x="58" y="13"/>
                  </a:cubicBezTo>
                  <a:cubicBezTo>
                    <a:pt x="56" y="16"/>
                    <a:pt x="55" y="19"/>
                    <a:pt x="55" y="22"/>
                  </a:cubicBezTo>
                  <a:cubicBezTo>
                    <a:pt x="56" y="26"/>
                    <a:pt x="59" y="29"/>
                    <a:pt x="61" y="33"/>
                  </a:cubicBezTo>
                  <a:cubicBezTo>
                    <a:pt x="62" y="35"/>
                    <a:pt x="60" y="39"/>
                    <a:pt x="58" y="42"/>
                  </a:cubicBezTo>
                  <a:cubicBezTo>
                    <a:pt x="56" y="44"/>
                    <a:pt x="53" y="49"/>
                    <a:pt x="49" y="47"/>
                  </a:cubicBezTo>
                  <a:cubicBezTo>
                    <a:pt x="45" y="44"/>
                    <a:pt x="51" y="35"/>
                    <a:pt x="50" y="30"/>
                  </a:cubicBezTo>
                  <a:cubicBezTo>
                    <a:pt x="50" y="30"/>
                    <a:pt x="48" y="27"/>
                    <a:pt x="48" y="27"/>
                  </a:cubicBezTo>
                  <a:cubicBezTo>
                    <a:pt x="46" y="25"/>
                    <a:pt x="46" y="26"/>
                    <a:pt x="45" y="26"/>
                  </a:cubicBezTo>
                  <a:cubicBezTo>
                    <a:pt x="41" y="25"/>
                    <a:pt x="41" y="24"/>
                    <a:pt x="41" y="20"/>
                  </a:cubicBezTo>
                  <a:cubicBezTo>
                    <a:pt x="35" y="20"/>
                    <a:pt x="36" y="31"/>
                    <a:pt x="35" y="35"/>
                  </a:cubicBezTo>
                  <a:cubicBezTo>
                    <a:pt x="33" y="42"/>
                    <a:pt x="30" y="48"/>
                    <a:pt x="28" y="55"/>
                  </a:cubicBezTo>
                  <a:cubicBezTo>
                    <a:pt x="26" y="58"/>
                    <a:pt x="26" y="62"/>
                    <a:pt x="24" y="65"/>
                  </a:cubicBezTo>
                  <a:cubicBezTo>
                    <a:pt x="23" y="65"/>
                    <a:pt x="22" y="66"/>
                    <a:pt x="21" y="66"/>
                  </a:cubicBezTo>
                  <a:cubicBezTo>
                    <a:pt x="19" y="68"/>
                    <a:pt x="19" y="68"/>
                    <a:pt x="18" y="70"/>
                  </a:cubicBezTo>
                  <a:cubicBezTo>
                    <a:pt x="15" y="75"/>
                    <a:pt x="10" y="79"/>
                    <a:pt x="6" y="83"/>
                  </a:cubicBezTo>
                  <a:cubicBezTo>
                    <a:pt x="4" y="85"/>
                    <a:pt x="3" y="84"/>
                    <a:pt x="4" y="87"/>
                  </a:cubicBezTo>
                  <a:cubicBezTo>
                    <a:pt x="4" y="89"/>
                    <a:pt x="6" y="91"/>
                    <a:pt x="8" y="91"/>
                  </a:cubicBezTo>
                  <a:cubicBezTo>
                    <a:pt x="5" y="91"/>
                    <a:pt x="2" y="92"/>
                    <a:pt x="0" y="92"/>
                  </a:cubicBezTo>
                  <a:cubicBezTo>
                    <a:pt x="0" y="93"/>
                    <a:pt x="0" y="93"/>
                    <a:pt x="1" y="93"/>
                  </a:cubicBezTo>
                  <a:cubicBezTo>
                    <a:pt x="1" y="94"/>
                    <a:pt x="1" y="98"/>
                    <a:pt x="2" y="99"/>
                  </a:cubicBezTo>
                  <a:cubicBezTo>
                    <a:pt x="4" y="100"/>
                    <a:pt x="11" y="99"/>
                    <a:pt x="13" y="99"/>
                  </a:cubicBezTo>
                  <a:cubicBezTo>
                    <a:pt x="18" y="99"/>
                    <a:pt x="19" y="99"/>
                    <a:pt x="23" y="95"/>
                  </a:cubicBezTo>
                  <a:cubicBezTo>
                    <a:pt x="26" y="92"/>
                    <a:pt x="24" y="91"/>
                    <a:pt x="28" y="90"/>
                  </a:cubicBezTo>
                  <a:cubicBezTo>
                    <a:pt x="31" y="89"/>
                    <a:pt x="34" y="91"/>
                    <a:pt x="37" y="91"/>
                  </a:cubicBezTo>
                  <a:cubicBezTo>
                    <a:pt x="42" y="92"/>
                    <a:pt x="43" y="91"/>
                    <a:pt x="47" y="93"/>
                  </a:cubicBezTo>
                  <a:cubicBezTo>
                    <a:pt x="50" y="95"/>
                    <a:pt x="58" y="97"/>
                    <a:pt x="61" y="100"/>
                  </a:cubicBezTo>
                  <a:cubicBezTo>
                    <a:pt x="64" y="102"/>
                    <a:pt x="64" y="106"/>
                    <a:pt x="64" y="110"/>
                  </a:cubicBezTo>
                  <a:cubicBezTo>
                    <a:pt x="63" y="117"/>
                    <a:pt x="60" y="116"/>
                    <a:pt x="68" y="119"/>
                  </a:cubicBezTo>
                  <a:cubicBezTo>
                    <a:pt x="69" y="120"/>
                    <a:pt x="72" y="121"/>
                    <a:pt x="74" y="122"/>
                  </a:cubicBezTo>
                  <a:cubicBezTo>
                    <a:pt x="73" y="117"/>
                    <a:pt x="71" y="111"/>
                    <a:pt x="69" y="108"/>
                  </a:cubicBezTo>
                  <a:cubicBezTo>
                    <a:pt x="73" y="106"/>
                    <a:pt x="77" y="95"/>
                    <a:pt x="77" y="91"/>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3" name="Freeform 629"/>
            <p:cNvSpPr>
              <a:spLocks/>
            </p:cNvSpPr>
            <p:nvPr/>
          </p:nvSpPr>
          <p:spPr bwMode="auto">
            <a:xfrm>
              <a:off x="-11034713" y="1241425"/>
              <a:ext cx="919163" cy="1724025"/>
            </a:xfrm>
            <a:custGeom>
              <a:avLst/>
              <a:gdLst>
                <a:gd name="T0" fmla="*/ 122 w 245"/>
                <a:gd name="T1" fmla="*/ 451 h 460"/>
                <a:gd name="T2" fmla="*/ 158 w 245"/>
                <a:gd name="T3" fmla="*/ 449 h 460"/>
                <a:gd name="T4" fmla="*/ 186 w 245"/>
                <a:gd name="T5" fmla="*/ 444 h 460"/>
                <a:gd name="T6" fmla="*/ 189 w 245"/>
                <a:gd name="T7" fmla="*/ 424 h 460"/>
                <a:gd name="T8" fmla="*/ 204 w 245"/>
                <a:gd name="T9" fmla="*/ 412 h 460"/>
                <a:gd name="T10" fmla="*/ 196 w 245"/>
                <a:gd name="T11" fmla="*/ 392 h 460"/>
                <a:gd name="T12" fmla="*/ 178 w 245"/>
                <a:gd name="T13" fmla="*/ 370 h 460"/>
                <a:gd name="T14" fmla="*/ 166 w 245"/>
                <a:gd name="T15" fmla="*/ 345 h 460"/>
                <a:gd name="T16" fmla="*/ 197 w 245"/>
                <a:gd name="T17" fmla="*/ 327 h 460"/>
                <a:gd name="T18" fmla="*/ 235 w 245"/>
                <a:gd name="T19" fmla="*/ 282 h 460"/>
                <a:gd name="T20" fmla="*/ 221 w 245"/>
                <a:gd name="T21" fmla="*/ 231 h 460"/>
                <a:gd name="T22" fmla="*/ 223 w 245"/>
                <a:gd name="T23" fmla="*/ 181 h 460"/>
                <a:gd name="T24" fmla="*/ 208 w 245"/>
                <a:gd name="T25" fmla="*/ 153 h 460"/>
                <a:gd name="T26" fmla="*/ 181 w 245"/>
                <a:gd name="T27" fmla="*/ 158 h 460"/>
                <a:gd name="T28" fmla="*/ 160 w 245"/>
                <a:gd name="T29" fmla="*/ 168 h 460"/>
                <a:gd name="T30" fmla="*/ 134 w 245"/>
                <a:gd name="T31" fmla="*/ 178 h 460"/>
                <a:gd name="T32" fmla="*/ 140 w 245"/>
                <a:gd name="T33" fmla="*/ 153 h 460"/>
                <a:gd name="T34" fmla="*/ 110 w 245"/>
                <a:gd name="T35" fmla="*/ 148 h 460"/>
                <a:gd name="T36" fmla="*/ 108 w 245"/>
                <a:gd name="T37" fmla="*/ 122 h 460"/>
                <a:gd name="T38" fmla="*/ 126 w 245"/>
                <a:gd name="T39" fmla="*/ 140 h 460"/>
                <a:gd name="T40" fmla="*/ 103 w 245"/>
                <a:gd name="T41" fmla="*/ 105 h 460"/>
                <a:gd name="T42" fmla="*/ 126 w 245"/>
                <a:gd name="T43" fmla="*/ 81 h 460"/>
                <a:gd name="T44" fmla="*/ 119 w 245"/>
                <a:gd name="T45" fmla="*/ 44 h 460"/>
                <a:gd name="T46" fmla="*/ 129 w 245"/>
                <a:gd name="T47" fmla="*/ 0 h 460"/>
                <a:gd name="T48" fmla="*/ 92 w 245"/>
                <a:gd name="T49" fmla="*/ 28 h 460"/>
                <a:gd name="T50" fmla="*/ 65 w 245"/>
                <a:gd name="T51" fmla="*/ 54 h 460"/>
                <a:gd name="T52" fmla="*/ 63 w 245"/>
                <a:gd name="T53" fmla="*/ 83 h 460"/>
                <a:gd name="T54" fmla="*/ 74 w 245"/>
                <a:gd name="T55" fmla="*/ 111 h 460"/>
                <a:gd name="T56" fmla="*/ 77 w 245"/>
                <a:gd name="T57" fmla="*/ 148 h 460"/>
                <a:gd name="T58" fmla="*/ 81 w 245"/>
                <a:gd name="T59" fmla="*/ 169 h 460"/>
                <a:gd name="T60" fmla="*/ 72 w 245"/>
                <a:gd name="T61" fmla="*/ 184 h 460"/>
                <a:gd name="T62" fmla="*/ 62 w 245"/>
                <a:gd name="T63" fmla="*/ 196 h 460"/>
                <a:gd name="T64" fmla="*/ 35 w 245"/>
                <a:gd name="T65" fmla="*/ 196 h 460"/>
                <a:gd name="T66" fmla="*/ 35 w 245"/>
                <a:gd name="T67" fmla="*/ 214 h 460"/>
                <a:gd name="T68" fmla="*/ 30 w 245"/>
                <a:gd name="T69" fmla="*/ 248 h 460"/>
                <a:gd name="T70" fmla="*/ 17 w 245"/>
                <a:gd name="T71" fmla="*/ 272 h 460"/>
                <a:gd name="T72" fmla="*/ 1 w 245"/>
                <a:gd name="T73" fmla="*/ 309 h 460"/>
                <a:gd name="T74" fmla="*/ 9 w 245"/>
                <a:gd name="T75" fmla="*/ 334 h 460"/>
                <a:gd name="T76" fmla="*/ 15 w 245"/>
                <a:gd name="T77" fmla="*/ 367 h 460"/>
                <a:gd name="T78" fmla="*/ 13 w 245"/>
                <a:gd name="T79" fmla="*/ 376 h 460"/>
                <a:gd name="T80" fmla="*/ 55 w 245"/>
                <a:gd name="T81" fmla="*/ 402 h 460"/>
                <a:gd name="T82" fmla="*/ 45 w 245"/>
                <a:gd name="T83" fmla="*/ 448 h 460"/>
                <a:gd name="T84" fmla="*/ 109 w 245"/>
                <a:gd name="T85" fmla="*/ 4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5" h="460">
                  <a:moveTo>
                    <a:pt x="109" y="455"/>
                  </a:moveTo>
                  <a:cubicBezTo>
                    <a:pt x="113" y="457"/>
                    <a:pt x="110" y="460"/>
                    <a:pt x="116" y="458"/>
                  </a:cubicBezTo>
                  <a:cubicBezTo>
                    <a:pt x="119" y="457"/>
                    <a:pt x="122" y="455"/>
                    <a:pt x="122" y="451"/>
                  </a:cubicBezTo>
                  <a:cubicBezTo>
                    <a:pt x="131" y="450"/>
                    <a:pt x="134" y="458"/>
                    <a:pt x="141" y="456"/>
                  </a:cubicBezTo>
                  <a:cubicBezTo>
                    <a:pt x="144" y="456"/>
                    <a:pt x="146" y="451"/>
                    <a:pt x="149" y="450"/>
                  </a:cubicBezTo>
                  <a:cubicBezTo>
                    <a:pt x="153" y="448"/>
                    <a:pt x="155" y="449"/>
                    <a:pt x="158" y="449"/>
                  </a:cubicBezTo>
                  <a:cubicBezTo>
                    <a:pt x="173" y="448"/>
                    <a:pt x="179" y="443"/>
                    <a:pt x="191" y="454"/>
                  </a:cubicBezTo>
                  <a:cubicBezTo>
                    <a:pt x="192" y="451"/>
                    <a:pt x="189" y="449"/>
                    <a:pt x="189" y="447"/>
                  </a:cubicBezTo>
                  <a:cubicBezTo>
                    <a:pt x="189" y="446"/>
                    <a:pt x="186" y="446"/>
                    <a:pt x="186" y="444"/>
                  </a:cubicBezTo>
                  <a:cubicBezTo>
                    <a:pt x="186" y="441"/>
                    <a:pt x="190" y="442"/>
                    <a:pt x="190" y="440"/>
                  </a:cubicBezTo>
                  <a:cubicBezTo>
                    <a:pt x="191" y="433"/>
                    <a:pt x="187" y="438"/>
                    <a:pt x="185" y="433"/>
                  </a:cubicBezTo>
                  <a:cubicBezTo>
                    <a:pt x="183" y="430"/>
                    <a:pt x="186" y="426"/>
                    <a:pt x="189" y="424"/>
                  </a:cubicBezTo>
                  <a:cubicBezTo>
                    <a:pt x="190" y="423"/>
                    <a:pt x="195" y="422"/>
                    <a:pt x="196" y="422"/>
                  </a:cubicBezTo>
                  <a:cubicBezTo>
                    <a:pt x="197" y="420"/>
                    <a:pt x="198" y="418"/>
                    <a:pt x="199" y="417"/>
                  </a:cubicBezTo>
                  <a:cubicBezTo>
                    <a:pt x="201" y="416"/>
                    <a:pt x="202" y="414"/>
                    <a:pt x="204" y="412"/>
                  </a:cubicBezTo>
                  <a:cubicBezTo>
                    <a:pt x="206" y="411"/>
                    <a:pt x="209" y="414"/>
                    <a:pt x="210" y="412"/>
                  </a:cubicBezTo>
                  <a:cubicBezTo>
                    <a:pt x="213" y="409"/>
                    <a:pt x="210" y="400"/>
                    <a:pt x="209" y="398"/>
                  </a:cubicBezTo>
                  <a:cubicBezTo>
                    <a:pt x="205" y="393"/>
                    <a:pt x="201" y="395"/>
                    <a:pt x="196" y="392"/>
                  </a:cubicBezTo>
                  <a:cubicBezTo>
                    <a:pt x="194" y="390"/>
                    <a:pt x="195" y="386"/>
                    <a:pt x="193" y="385"/>
                  </a:cubicBezTo>
                  <a:cubicBezTo>
                    <a:pt x="191" y="383"/>
                    <a:pt x="189" y="383"/>
                    <a:pt x="188" y="381"/>
                  </a:cubicBezTo>
                  <a:cubicBezTo>
                    <a:pt x="183" y="378"/>
                    <a:pt x="181" y="376"/>
                    <a:pt x="178" y="370"/>
                  </a:cubicBezTo>
                  <a:cubicBezTo>
                    <a:pt x="177" y="367"/>
                    <a:pt x="176" y="366"/>
                    <a:pt x="175" y="363"/>
                  </a:cubicBezTo>
                  <a:cubicBezTo>
                    <a:pt x="175" y="361"/>
                    <a:pt x="177" y="360"/>
                    <a:pt x="176" y="357"/>
                  </a:cubicBezTo>
                  <a:cubicBezTo>
                    <a:pt x="175" y="351"/>
                    <a:pt x="166" y="351"/>
                    <a:pt x="166" y="345"/>
                  </a:cubicBezTo>
                  <a:cubicBezTo>
                    <a:pt x="173" y="346"/>
                    <a:pt x="169" y="341"/>
                    <a:pt x="172" y="340"/>
                  </a:cubicBezTo>
                  <a:cubicBezTo>
                    <a:pt x="175" y="338"/>
                    <a:pt x="177" y="338"/>
                    <a:pt x="180" y="337"/>
                  </a:cubicBezTo>
                  <a:cubicBezTo>
                    <a:pt x="186" y="334"/>
                    <a:pt x="191" y="330"/>
                    <a:pt x="197" y="327"/>
                  </a:cubicBezTo>
                  <a:cubicBezTo>
                    <a:pt x="206" y="323"/>
                    <a:pt x="216" y="316"/>
                    <a:pt x="227" y="316"/>
                  </a:cubicBezTo>
                  <a:cubicBezTo>
                    <a:pt x="238" y="316"/>
                    <a:pt x="244" y="319"/>
                    <a:pt x="244" y="306"/>
                  </a:cubicBezTo>
                  <a:cubicBezTo>
                    <a:pt x="245" y="294"/>
                    <a:pt x="239" y="291"/>
                    <a:pt x="235" y="282"/>
                  </a:cubicBezTo>
                  <a:cubicBezTo>
                    <a:pt x="232" y="274"/>
                    <a:pt x="237" y="265"/>
                    <a:pt x="235" y="255"/>
                  </a:cubicBezTo>
                  <a:cubicBezTo>
                    <a:pt x="234" y="251"/>
                    <a:pt x="233" y="246"/>
                    <a:pt x="232" y="242"/>
                  </a:cubicBezTo>
                  <a:cubicBezTo>
                    <a:pt x="230" y="235"/>
                    <a:pt x="223" y="236"/>
                    <a:pt x="221" y="231"/>
                  </a:cubicBezTo>
                  <a:cubicBezTo>
                    <a:pt x="218" y="225"/>
                    <a:pt x="225" y="224"/>
                    <a:pt x="227" y="219"/>
                  </a:cubicBezTo>
                  <a:cubicBezTo>
                    <a:pt x="228" y="214"/>
                    <a:pt x="226" y="209"/>
                    <a:pt x="225" y="205"/>
                  </a:cubicBezTo>
                  <a:cubicBezTo>
                    <a:pt x="224" y="196"/>
                    <a:pt x="223" y="189"/>
                    <a:pt x="223" y="181"/>
                  </a:cubicBezTo>
                  <a:cubicBezTo>
                    <a:pt x="222" y="179"/>
                    <a:pt x="221" y="178"/>
                    <a:pt x="219" y="177"/>
                  </a:cubicBezTo>
                  <a:cubicBezTo>
                    <a:pt x="215" y="174"/>
                    <a:pt x="204" y="174"/>
                    <a:pt x="204" y="167"/>
                  </a:cubicBezTo>
                  <a:cubicBezTo>
                    <a:pt x="203" y="163"/>
                    <a:pt x="210" y="158"/>
                    <a:pt x="208" y="153"/>
                  </a:cubicBezTo>
                  <a:cubicBezTo>
                    <a:pt x="206" y="151"/>
                    <a:pt x="200" y="152"/>
                    <a:pt x="198" y="152"/>
                  </a:cubicBezTo>
                  <a:cubicBezTo>
                    <a:pt x="194" y="152"/>
                    <a:pt x="194" y="153"/>
                    <a:pt x="192" y="154"/>
                  </a:cubicBezTo>
                  <a:cubicBezTo>
                    <a:pt x="187" y="157"/>
                    <a:pt x="187" y="157"/>
                    <a:pt x="181" y="158"/>
                  </a:cubicBezTo>
                  <a:cubicBezTo>
                    <a:pt x="175" y="159"/>
                    <a:pt x="176" y="160"/>
                    <a:pt x="173" y="163"/>
                  </a:cubicBezTo>
                  <a:cubicBezTo>
                    <a:pt x="170" y="167"/>
                    <a:pt x="173" y="166"/>
                    <a:pt x="167" y="167"/>
                  </a:cubicBezTo>
                  <a:cubicBezTo>
                    <a:pt x="163" y="168"/>
                    <a:pt x="163" y="166"/>
                    <a:pt x="160" y="168"/>
                  </a:cubicBezTo>
                  <a:cubicBezTo>
                    <a:pt x="159" y="169"/>
                    <a:pt x="158" y="172"/>
                    <a:pt x="156" y="174"/>
                  </a:cubicBezTo>
                  <a:cubicBezTo>
                    <a:pt x="153" y="175"/>
                    <a:pt x="151" y="175"/>
                    <a:pt x="148" y="175"/>
                  </a:cubicBezTo>
                  <a:cubicBezTo>
                    <a:pt x="148" y="180"/>
                    <a:pt x="137" y="181"/>
                    <a:pt x="134" y="178"/>
                  </a:cubicBezTo>
                  <a:cubicBezTo>
                    <a:pt x="134" y="178"/>
                    <a:pt x="134" y="171"/>
                    <a:pt x="134" y="170"/>
                  </a:cubicBezTo>
                  <a:cubicBezTo>
                    <a:pt x="135" y="167"/>
                    <a:pt x="136" y="166"/>
                    <a:pt x="139" y="164"/>
                  </a:cubicBezTo>
                  <a:cubicBezTo>
                    <a:pt x="142" y="161"/>
                    <a:pt x="149" y="154"/>
                    <a:pt x="140" y="153"/>
                  </a:cubicBezTo>
                  <a:cubicBezTo>
                    <a:pt x="132" y="152"/>
                    <a:pt x="138" y="164"/>
                    <a:pt x="128" y="162"/>
                  </a:cubicBezTo>
                  <a:cubicBezTo>
                    <a:pt x="122" y="161"/>
                    <a:pt x="122" y="158"/>
                    <a:pt x="117" y="155"/>
                  </a:cubicBezTo>
                  <a:cubicBezTo>
                    <a:pt x="112" y="152"/>
                    <a:pt x="111" y="154"/>
                    <a:pt x="110" y="148"/>
                  </a:cubicBezTo>
                  <a:cubicBezTo>
                    <a:pt x="110" y="142"/>
                    <a:pt x="110" y="140"/>
                    <a:pt x="107" y="134"/>
                  </a:cubicBezTo>
                  <a:cubicBezTo>
                    <a:pt x="105" y="129"/>
                    <a:pt x="105" y="129"/>
                    <a:pt x="99" y="127"/>
                  </a:cubicBezTo>
                  <a:cubicBezTo>
                    <a:pt x="99" y="122"/>
                    <a:pt x="105" y="120"/>
                    <a:pt x="108" y="122"/>
                  </a:cubicBezTo>
                  <a:cubicBezTo>
                    <a:pt x="109" y="122"/>
                    <a:pt x="108" y="125"/>
                    <a:pt x="109" y="126"/>
                  </a:cubicBezTo>
                  <a:cubicBezTo>
                    <a:pt x="111" y="128"/>
                    <a:pt x="114" y="127"/>
                    <a:pt x="116" y="129"/>
                  </a:cubicBezTo>
                  <a:cubicBezTo>
                    <a:pt x="119" y="133"/>
                    <a:pt x="118" y="142"/>
                    <a:pt x="126" y="140"/>
                  </a:cubicBezTo>
                  <a:cubicBezTo>
                    <a:pt x="130" y="139"/>
                    <a:pt x="130" y="137"/>
                    <a:pt x="130" y="133"/>
                  </a:cubicBezTo>
                  <a:cubicBezTo>
                    <a:pt x="130" y="127"/>
                    <a:pt x="132" y="114"/>
                    <a:pt x="129" y="109"/>
                  </a:cubicBezTo>
                  <a:cubicBezTo>
                    <a:pt x="123" y="101"/>
                    <a:pt x="111" y="108"/>
                    <a:pt x="103" y="105"/>
                  </a:cubicBezTo>
                  <a:cubicBezTo>
                    <a:pt x="104" y="102"/>
                    <a:pt x="108" y="101"/>
                    <a:pt x="109" y="100"/>
                  </a:cubicBezTo>
                  <a:cubicBezTo>
                    <a:pt x="111" y="98"/>
                    <a:pt x="111" y="95"/>
                    <a:pt x="113" y="94"/>
                  </a:cubicBezTo>
                  <a:cubicBezTo>
                    <a:pt x="117" y="89"/>
                    <a:pt x="121" y="84"/>
                    <a:pt x="126" y="81"/>
                  </a:cubicBezTo>
                  <a:cubicBezTo>
                    <a:pt x="130" y="77"/>
                    <a:pt x="134" y="76"/>
                    <a:pt x="135" y="70"/>
                  </a:cubicBezTo>
                  <a:cubicBezTo>
                    <a:pt x="135" y="60"/>
                    <a:pt x="119" y="64"/>
                    <a:pt x="117" y="53"/>
                  </a:cubicBezTo>
                  <a:cubicBezTo>
                    <a:pt x="116" y="50"/>
                    <a:pt x="118" y="47"/>
                    <a:pt x="119" y="44"/>
                  </a:cubicBezTo>
                  <a:cubicBezTo>
                    <a:pt x="121" y="38"/>
                    <a:pt x="122" y="34"/>
                    <a:pt x="125" y="29"/>
                  </a:cubicBezTo>
                  <a:cubicBezTo>
                    <a:pt x="128" y="23"/>
                    <a:pt x="128" y="19"/>
                    <a:pt x="126" y="13"/>
                  </a:cubicBezTo>
                  <a:cubicBezTo>
                    <a:pt x="124" y="9"/>
                    <a:pt x="120" y="2"/>
                    <a:pt x="129" y="0"/>
                  </a:cubicBezTo>
                  <a:cubicBezTo>
                    <a:pt x="122" y="0"/>
                    <a:pt x="115" y="4"/>
                    <a:pt x="109" y="6"/>
                  </a:cubicBezTo>
                  <a:cubicBezTo>
                    <a:pt x="104" y="9"/>
                    <a:pt x="102" y="10"/>
                    <a:pt x="100" y="16"/>
                  </a:cubicBezTo>
                  <a:cubicBezTo>
                    <a:pt x="98" y="21"/>
                    <a:pt x="98" y="26"/>
                    <a:pt x="92" y="28"/>
                  </a:cubicBezTo>
                  <a:cubicBezTo>
                    <a:pt x="88" y="29"/>
                    <a:pt x="81" y="26"/>
                    <a:pt x="77" y="28"/>
                  </a:cubicBezTo>
                  <a:cubicBezTo>
                    <a:pt x="74" y="30"/>
                    <a:pt x="68" y="37"/>
                    <a:pt x="67" y="40"/>
                  </a:cubicBezTo>
                  <a:cubicBezTo>
                    <a:pt x="66" y="46"/>
                    <a:pt x="68" y="48"/>
                    <a:pt x="65" y="54"/>
                  </a:cubicBezTo>
                  <a:cubicBezTo>
                    <a:pt x="61" y="61"/>
                    <a:pt x="62" y="64"/>
                    <a:pt x="62" y="72"/>
                  </a:cubicBezTo>
                  <a:cubicBezTo>
                    <a:pt x="62" y="75"/>
                    <a:pt x="61" y="77"/>
                    <a:pt x="61" y="80"/>
                  </a:cubicBezTo>
                  <a:cubicBezTo>
                    <a:pt x="61" y="81"/>
                    <a:pt x="63" y="82"/>
                    <a:pt x="63" y="83"/>
                  </a:cubicBezTo>
                  <a:cubicBezTo>
                    <a:pt x="63" y="85"/>
                    <a:pt x="63" y="86"/>
                    <a:pt x="63" y="88"/>
                  </a:cubicBezTo>
                  <a:cubicBezTo>
                    <a:pt x="62" y="93"/>
                    <a:pt x="59" y="100"/>
                    <a:pt x="62" y="105"/>
                  </a:cubicBezTo>
                  <a:cubicBezTo>
                    <a:pt x="63" y="107"/>
                    <a:pt x="74" y="111"/>
                    <a:pt x="74" y="111"/>
                  </a:cubicBezTo>
                  <a:cubicBezTo>
                    <a:pt x="74" y="117"/>
                    <a:pt x="73" y="124"/>
                    <a:pt x="72" y="130"/>
                  </a:cubicBezTo>
                  <a:cubicBezTo>
                    <a:pt x="71" y="133"/>
                    <a:pt x="69" y="137"/>
                    <a:pt x="71" y="141"/>
                  </a:cubicBezTo>
                  <a:cubicBezTo>
                    <a:pt x="73" y="144"/>
                    <a:pt x="76" y="145"/>
                    <a:pt x="77" y="148"/>
                  </a:cubicBezTo>
                  <a:cubicBezTo>
                    <a:pt x="78" y="151"/>
                    <a:pt x="77" y="152"/>
                    <a:pt x="76" y="156"/>
                  </a:cubicBezTo>
                  <a:cubicBezTo>
                    <a:pt x="76" y="160"/>
                    <a:pt x="78" y="161"/>
                    <a:pt x="79" y="165"/>
                  </a:cubicBezTo>
                  <a:cubicBezTo>
                    <a:pt x="80" y="167"/>
                    <a:pt x="80" y="166"/>
                    <a:pt x="81" y="169"/>
                  </a:cubicBezTo>
                  <a:cubicBezTo>
                    <a:pt x="81" y="171"/>
                    <a:pt x="80" y="172"/>
                    <a:pt x="80" y="174"/>
                  </a:cubicBezTo>
                  <a:cubicBezTo>
                    <a:pt x="80" y="178"/>
                    <a:pt x="82" y="181"/>
                    <a:pt x="81" y="184"/>
                  </a:cubicBezTo>
                  <a:cubicBezTo>
                    <a:pt x="79" y="184"/>
                    <a:pt x="75" y="183"/>
                    <a:pt x="72" y="184"/>
                  </a:cubicBezTo>
                  <a:cubicBezTo>
                    <a:pt x="73" y="187"/>
                    <a:pt x="70" y="186"/>
                    <a:pt x="69" y="188"/>
                  </a:cubicBezTo>
                  <a:cubicBezTo>
                    <a:pt x="69" y="191"/>
                    <a:pt x="69" y="194"/>
                    <a:pt x="69" y="196"/>
                  </a:cubicBezTo>
                  <a:cubicBezTo>
                    <a:pt x="66" y="196"/>
                    <a:pt x="64" y="196"/>
                    <a:pt x="62" y="196"/>
                  </a:cubicBezTo>
                  <a:cubicBezTo>
                    <a:pt x="62" y="198"/>
                    <a:pt x="63" y="204"/>
                    <a:pt x="60" y="201"/>
                  </a:cubicBezTo>
                  <a:cubicBezTo>
                    <a:pt x="58" y="199"/>
                    <a:pt x="61" y="196"/>
                    <a:pt x="60" y="194"/>
                  </a:cubicBezTo>
                  <a:cubicBezTo>
                    <a:pt x="56" y="186"/>
                    <a:pt x="39" y="192"/>
                    <a:pt x="35" y="196"/>
                  </a:cubicBezTo>
                  <a:cubicBezTo>
                    <a:pt x="34" y="197"/>
                    <a:pt x="31" y="199"/>
                    <a:pt x="30" y="200"/>
                  </a:cubicBezTo>
                  <a:cubicBezTo>
                    <a:pt x="30" y="200"/>
                    <a:pt x="30" y="201"/>
                    <a:pt x="30" y="201"/>
                  </a:cubicBezTo>
                  <a:cubicBezTo>
                    <a:pt x="32" y="205"/>
                    <a:pt x="36" y="209"/>
                    <a:pt x="35" y="214"/>
                  </a:cubicBezTo>
                  <a:cubicBezTo>
                    <a:pt x="35" y="219"/>
                    <a:pt x="34" y="225"/>
                    <a:pt x="33" y="229"/>
                  </a:cubicBezTo>
                  <a:cubicBezTo>
                    <a:pt x="32" y="239"/>
                    <a:pt x="28" y="231"/>
                    <a:pt x="22" y="237"/>
                  </a:cubicBezTo>
                  <a:cubicBezTo>
                    <a:pt x="18" y="242"/>
                    <a:pt x="25" y="248"/>
                    <a:pt x="30" y="248"/>
                  </a:cubicBezTo>
                  <a:cubicBezTo>
                    <a:pt x="30" y="251"/>
                    <a:pt x="30" y="255"/>
                    <a:pt x="29" y="258"/>
                  </a:cubicBezTo>
                  <a:cubicBezTo>
                    <a:pt x="27" y="263"/>
                    <a:pt x="26" y="261"/>
                    <a:pt x="22" y="264"/>
                  </a:cubicBezTo>
                  <a:cubicBezTo>
                    <a:pt x="19" y="266"/>
                    <a:pt x="20" y="271"/>
                    <a:pt x="17" y="272"/>
                  </a:cubicBezTo>
                  <a:cubicBezTo>
                    <a:pt x="14" y="274"/>
                    <a:pt x="9" y="270"/>
                    <a:pt x="6" y="272"/>
                  </a:cubicBezTo>
                  <a:cubicBezTo>
                    <a:pt x="0" y="277"/>
                    <a:pt x="10" y="286"/>
                    <a:pt x="9" y="292"/>
                  </a:cubicBezTo>
                  <a:cubicBezTo>
                    <a:pt x="9" y="296"/>
                    <a:pt x="5" y="307"/>
                    <a:pt x="1" y="309"/>
                  </a:cubicBezTo>
                  <a:cubicBezTo>
                    <a:pt x="3" y="312"/>
                    <a:pt x="5" y="318"/>
                    <a:pt x="6" y="323"/>
                  </a:cubicBezTo>
                  <a:cubicBezTo>
                    <a:pt x="7" y="324"/>
                    <a:pt x="8" y="325"/>
                    <a:pt x="9" y="326"/>
                  </a:cubicBezTo>
                  <a:cubicBezTo>
                    <a:pt x="10" y="328"/>
                    <a:pt x="8" y="331"/>
                    <a:pt x="9" y="334"/>
                  </a:cubicBezTo>
                  <a:cubicBezTo>
                    <a:pt x="10" y="336"/>
                    <a:pt x="15" y="336"/>
                    <a:pt x="13" y="341"/>
                  </a:cubicBezTo>
                  <a:cubicBezTo>
                    <a:pt x="10" y="345"/>
                    <a:pt x="5" y="342"/>
                    <a:pt x="6" y="349"/>
                  </a:cubicBezTo>
                  <a:cubicBezTo>
                    <a:pt x="7" y="356"/>
                    <a:pt x="16" y="358"/>
                    <a:pt x="15" y="367"/>
                  </a:cubicBezTo>
                  <a:cubicBezTo>
                    <a:pt x="15" y="368"/>
                    <a:pt x="13" y="370"/>
                    <a:pt x="13" y="372"/>
                  </a:cubicBezTo>
                  <a:cubicBezTo>
                    <a:pt x="12" y="373"/>
                    <a:pt x="13" y="375"/>
                    <a:pt x="13" y="376"/>
                  </a:cubicBezTo>
                  <a:cubicBezTo>
                    <a:pt x="13" y="376"/>
                    <a:pt x="13" y="376"/>
                    <a:pt x="13" y="376"/>
                  </a:cubicBezTo>
                  <a:cubicBezTo>
                    <a:pt x="15" y="377"/>
                    <a:pt x="16" y="379"/>
                    <a:pt x="19" y="381"/>
                  </a:cubicBezTo>
                  <a:cubicBezTo>
                    <a:pt x="29" y="389"/>
                    <a:pt x="42" y="389"/>
                    <a:pt x="53" y="393"/>
                  </a:cubicBezTo>
                  <a:cubicBezTo>
                    <a:pt x="62" y="397"/>
                    <a:pt x="58" y="395"/>
                    <a:pt x="55" y="402"/>
                  </a:cubicBezTo>
                  <a:cubicBezTo>
                    <a:pt x="53" y="408"/>
                    <a:pt x="52" y="413"/>
                    <a:pt x="50" y="419"/>
                  </a:cubicBezTo>
                  <a:cubicBezTo>
                    <a:pt x="48" y="423"/>
                    <a:pt x="44" y="429"/>
                    <a:pt x="44" y="434"/>
                  </a:cubicBezTo>
                  <a:cubicBezTo>
                    <a:pt x="44" y="437"/>
                    <a:pt x="44" y="447"/>
                    <a:pt x="45" y="448"/>
                  </a:cubicBezTo>
                  <a:cubicBezTo>
                    <a:pt x="51" y="457"/>
                    <a:pt x="68" y="447"/>
                    <a:pt x="77" y="447"/>
                  </a:cubicBezTo>
                  <a:cubicBezTo>
                    <a:pt x="85" y="447"/>
                    <a:pt x="92" y="449"/>
                    <a:pt x="96" y="454"/>
                  </a:cubicBezTo>
                  <a:cubicBezTo>
                    <a:pt x="100" y="451"/>
                    <a:pt x="103" y="451"/>
                    <a:pt x="109" y="455"/>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4" name="Freeform 630"/>
            <p:cNvSpPr>
              <a:spLocks/>
            </p:cNvSpPr>
            <p:nvPr/>
          </p:nvSpPr>
          <p:spPr bwMode="auto">
            <a:xfrm>
              <a:off x="-10674350" y="2711450"/>
              <a:ext cx="768350" cy="393700"/>
            </a:xfrm>
            <a:custGeom>
              <a:avLst/>
              <a:gdLst>
                <a:gd name="T0" fmla="*/ 183 w 205"/>
                <a:gd name="T1" fmla="*/ 65 h 105"/>
                <a:gd name="T2" fmla="*/ 186 w 205"/>
                <a:gd name="T3" fmla="*/ 53 h 105"/>
                <a:gd name="T4" fmla="*/ 202 w 205"/>
                <a:gd name="T5" fmla="*/ 53 h 105"/>
                <a:gd name="T6" fmla="*/ 201 w 205"/>
                <a:gd name="T7" fmla="*/ 32 h 105"/>
                <a:gd name="T8" fmla="*/ 196 w 205"/>
                <a:gd name="T9" fmla="*/ 22 h 105"/>
                <a:gd name="T10" fmla="*/ 199 w 205"/>
                <a:gd name="T11" fmla="*/ 12 h 105"/>
                <a:gd name="T12" fmla="*/ 186 w 205"/>
                <a:gd name="T13" fmla="*/ 11 h 105"/>
                <a:gd name="T14" fmla="*/ 172 w 205"/>
                <a:gd name="T15" fmla="*/ 8 h 105"/>
                <a:gd name="T16" fmla="*/ 148 w 205"/>
                <a:gd name="T17" fmla="*/ 1 h 105"/>
                <a:gd name="T18" fmla="*/ 140 w 205"/>
                <a:gd name="T19" fmla="*/ 10 h 105"/>
                <a:gd name="T20" fmla="*/ 140 w 205"/>
                <a:gd name="T21" fmla="*/ 16 h 105"/>
                <a:gd name="T22" fmla="*/ 124 w 205"/>
                <a:gd name="T23" fmla="*/ 18 h 105"/>
                <a:gd name="T24" fmla="*/ 115 w 205"/>
                <a:gd name="T25" fmla="*/ 12 h 105"/>
                <a:gd name="T26" fmla="*/ 114 w 205"/>
                <a:gd name="T27" fmla="*/ 20 h 105"/>
                <a:gd name="T28" fmla="*/ 108 w 205"/>
                <a:gd name="T29" fmla="*/ 20 h 105"/>
                <a:gd name="T30" fmla="*/ 103 w 205"/>
                <a:gd name="T31" fmla="*/ 25 h 105"/>
                <a:gd name="T32" fmla="*/ 100 w 205"/>
                <a:gd name="T33" fmla="*/ 30 h 105"/>
                <a:gd name="T34" fmla="*/ 93 w 205"/>
                <a:gd name="T35" fmla="*/ 32 h 105"/>
                <a:gd name="T36" fmla="*/ 89 w 205"/>
                <a:gd name="T37" fmla="*/ 41 h 105"/>
                <a:gd name="T38" fmla="*/ 94 w 205"/>
                <a:gd name="T39" fmla="*/ 48 h 105"/>
                <a:gd name="T40" fmla="*/ 90 w 205"/>
                <a:gd name="T41" fmla="*/ 52 h 105"/>
                <a:gd name="T42" fmla="*/ 93 w 205"/>
                <a:gd name="T43" fmla="*/ 55 h 105"/>
                <a:gd name="T44" fmla="*/ 95 w 205"/>
                <a:gd name="T45" fmla="*/ 62 h 105"/>
                <a:gd name="T46" fmla="*/ 62 w 205"/>
                <a:gd name="T47" fmla="*/ 57 h 105"/>
                <a:gd name="T48" fmla="*/ 53 w 205"/>
                <a:gd name="T49" fmla="*/ 58 h 105"/>
                <a:gd name="T50" fmla="*/ 45 w 205"/>
                <a:gd name="T51" fmla="*/ 64 h 105"/>
                <a:gd name="T52" fmla="*/ 26 w 205"/>
                <a:gd name="T53" fmla="*/ 59 h 105"/>
                <a:gd name="T54" fmla="*/ 20 w 205"/>
                <a:gd name="T55" fmla="*/ 66 h 105"/>
                <a:gd name="T56" fmla="*/ 13 w 205"/>
                <a:gd name="T57" fmla="*/ 63 h 105"/>
                <a:gd name="T58" fmla="*/ 0 w 205"/>
                <a:gd name="T59" fmla="*/ 62 h 105"/>
                <a:gd name="T60" fmla="*/ 4 w 205"/>
                <a:gd name="T61" fmla="*/ 70 h 105"/>
                <a:gd name="T62" fmla="*/ 3 w 205"/>
                <a:gd name="T63" fmla="*/ 80 h 105"/>
                <a:gd name="T64" fmla="*/ 8 w 205"/>
                <a:gd name="T65" fmla="*/ 83 h 105"/>
                <a:gd name="T66" fmla="*/ 15 w 205"/>
                <a:gd name="T67" fmla="*/ 84 h 105"/>
                <a:gd name="T68" fmla="*/ 22 w 205"/>
                <a:gd name="T69" fmla="*/ 87 h 105"/>
                <a:gd name="T70" fmla="*/ 23 w 205"/>
                <a:gd name="T71" fmla="*/ 87 h 105"/>
                <a:gd name="T72" fmla="*/ 24 w 205"/>
                <a:gd name="T73" fmla="*/ 84 h 105"/>
                <a:gd name="T74" fmla="*/ 40 w 205"/>
                <a:gd name="T75" fmla="*/ 86 h 105"/>
                <a:gd name="T76" fmla="*/ 53 w 205"/>
                <a:gd name="T77" fmla="*/ 79 h 105"/>
                <a:gd name="T78" fmla="*/ 68 w 205"/>
                <a:gd name="T79" fmla="*/ 80 h 105"/>
                <a:gd name="T80" fmla="*/ 77 w 205"/>
                <a:gd name="T81" fmla="*/ 91 h 105"/>
                <a:gd name="T82" fmla="*/ 96 w 205"/>
                <a:gd name="T83" fmla="*/ 96 h 105"/>
                <a:gd name="T84" fmla="*/ 110 w 205"/>
                <a:gd name="T85" fmla="*/ 100 h 105"/>
                <a:gd name="T86" fmla="*/ 140 w 205"/>
                <a:gd name="T87" fmla="*/ 101 h 105"/>
                <a:gd name="T88" fmla="*/ 148 w 205"/>
                <a:gd name="T89" fmla="*/ 95 h 105"/>
                <a:gd name="T90" fmla="*/ 157 w 205"/>
                <a:gd name="T91" fmla="*/ 93 h 105"/>
                <a:gd name="T92" fmla="*/ 175 w 205"/>
                <a:gd name="T93" fmla="*/ 90 h 105"/>
                <a:gd name="T94" fmla="*/ 183 w 205"/>
                <a:gd name="T95"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 h="105">
                  <a:moveTo>
                    <a:pt x="183" y="65"/>
                  </a:moveTo>
                  <a:cubicBezTo>
                    <a:pt x="194" y="66"/>
                    <a:pt x="189" y="56"/>
                    <a:pt x="186" y="53"/>
                  </a:cubicBezTo>
                  <a:cubicBezTo>
                    <a:pt x="191" y="52"/>
                    <a:pt x="197" y="53"/>
                    <a:pt x="202" y="53"/>
                  </a:cubicBezTo>
                  <a:cubicBezTo>
                    <a:pt x="205" y="46"/>
                    <a:pt x="204" y="39"/>
                    <a:pt x="201" y="32"/>
                  </a:cubicBezTo>
                  <a:cubicBezTo>
                    <a:pt x="198" y="28"/>
                    <a:pt x="196" y="26"/>
                    <a:pt x="196" y="22"/>
                  </a:cubicBezTo>
                  <a:cubicBezTo>
                    <a:pt x="196" y="18"/>
                    <a:pt x="202" y="17"/>
                    <a:pt x="199" y="12"/>
                  </a:cubicBezTo>
                  <a:cubicBezTo>
                    <a:pt x="197" y="9"/>
                    <a:pt x="189" y="11"/>
                    <a:pt x="186" y="11"/>
                  </a:cubicBezTo>
                  <a:cubicBezTo>
                    <a:pt x="181" y="10"/>
                    <a:pt x="177" y="10"/>
                    <a:pt x="172" y="8"/>
                  </a:cubicBezTo>
                  <a:cubicBezTo>
                    <a:pt x="166" y="5"/>
                    <a:pt x="156" y="0"/>
                    <a:pt x="148" y="1"/>
                  </a:cubicBezTo>
                  <a:cubicBezTo>
                    <a:pt x="147" y="5"/>
                    <a:pt x="145" y="10"/>
                    <a:pt x="140" y="10"/>
                  </a:cubicBezTo>
                  <a:cubicBezTo>
                    <a:pt x="141" y="12"/>
                    <a:pt x="140" y="15"/>
                    <a:pt x="140" y="16"/>
                  </a:cubicBezTo>
                  <a:cubicBezTo>
                    <a:pt x="134" y="15"/>
                    <a:pt x="129" y="20"/>
                    <a:pt x="124" y="18"/>
                  </a:cubicBezTo>
                  <a:cubicBezTo>
                    <a:pt x="120" y="17"/>
                    <a:pt x="118" y="13"/>
                    <a:pt x="115" y="12"/>
                  </a:cubicBezTo>
                  <a:cubicBezTo>
                    <a:pt x="116" y="15"/>
                    <a:pt x="116" y="18"/>
                    <a:pt x="114" y="20"/>
                  </a:cubicBezTo>
                  <a:cubicBezTo>
                    <a:pt x="113" y="22"/>
                    <a:pt x="110" y="19"/>
                    <a:pt x="108" y="20"/>
                  </a:cubicBezTo>
                  <a:cubicBezTo>
                    <a:pt x="106" y="22"/>
                    <a:pt x="105" y="24"/>
                    <a:pt x="103" y="25"/>
                  </a:cubicBezTo>
                  <a:cubicBezTo>
                    <a:pt x="102" y="26"/>
                    <a:pt x="101" y="28"/>
                    <a:pt x="100" y="30"/>
                  </a:cubicBezTo>
                  <a:cubicBezTo>
                    <a:pt x="99" y="30"/>
                    <a:pt x="94" y="31"/>
                    <a:pt x="93" y="32"/>
                  </a:cubicBezTo>
                  <a:cubicBezTo>
                    <a:pt x="90" y="34"/>
                    <a:pt x="87" y="38"/>
                    <a:pt x="89" y="41"/>
                  </a:cubicBezTo>
                  <a:cubicBezTo>
                    <a:pt x="91" y="46"/>
                    <a:pt x="95" y="41"/>
                    <a:pt x="94" y="48"/>
                  </a:cubicBezTo>
                  <a:cubicBezTo>
                    <a:pt x="94" y="50"/>
                    <a:pt x="90" y="49"/>
                    <a:pt x="90" y="52"/>
                  </a:cubicBezTo>
                  <a:cubicBezTo>
                    <a:pt x="90" y="54"/>
                    <a:pt x="93" y="54"/>
                    <a:pt x="93" y="55"/>
                  </a:cubicBezTo>
                  <a:cubicBezTo>
                    <a:pt x="93" y="57"/>
                    <a:pt x="96" y="59"/>
                    <a:pt x="95" y="62"/>
                  </a:cubicBezTo>
                  <a:cubicBezTo>
                    <a:pt x="83" y="51"/>
                    <a:pt x="77" y="56"/>
                    <a:pt x="62" y="57"/>
                  </a:cubicBezTo>
                  <a:cubicBezTo>
                    <a:pt x="59" y="57"/>
                    <a:pt x="57" y="56"/>
                    <a:pt x="53" y="58"/>
                  </a:cubicBezTo>
                  <a:cubicBezTo>
                    <a:pt x="50" y="59"/>
                    <a:pt x="48" y="64"/>
                    <a:pt x="45" y="64"/>
                  </a:cubicBezTo>
                  <a:cubicBezTo>
                    <a:pt x="38" y="66"/>
                    <a:pt x="35" y="58"/>
                    <a:pt x="26" y="59"/>
                  </a:cubicBezTo>
                  <a:cubicBezTo>
                    <a:pt x="26" y="63"/>
                    <a:pt x="23" y="65"/>
                    <a:pt x="20" y="66"/>
                  </a:cubicBezTo>
                  <a:cubicBezTo>
                    <a:pt x="14" y="68"/>
                    <a:pt x="17" y="65"/>
                    <a:pt x="13" y="63"/>
                  </a:cubicBezTo>
                  <a:cubicBezTo>
                    <a:pt x="7" y="59"/>
                    <a:pt x="4" y="59"/>
                    <a:pt x="0" y="62"/>
                  </a:cubicBezTo>
                  <a:cubicBezTo>
                    <a:pt x="2" y="64"/>
                    <a:pt x="3" y="67"/>
                    <a:pt x="4" y="70"/>
                  </a:cubicBezTo>
                  <a:cubicBezTo>
                    <a:pt x="4" y="74"/>
                    <a:pt x="1" y="76"/>
                    <a:pt x="3" y="80"/>
                  </a:cubicBezTo>
                  <a:cubicBezTo>
                    <a:pt x="5" y="84"/>
                    <a:pt x="4" y="81"/>
                    <a:pt x="8" y="83"/>
                  </a:cubicBezTo>
                  <a:cubicBezTo>
                    <a:pt x="8" y="83"/>
                    <a:pt x="14" y="84"/>
                    <a:pt x="15" y="84"/>
                  </a:cubicBezTo>
                  <a:cubicBezTo>
                    <a:pt x="17" y="85"/>
                    <a:pt x="19" y="86"/>
                    <a:pt x="22" y="87"/>
                  </a:cubicBezTo>
                  <a:cubicBezTo>
                    <a:pt x="22" y="87"/>
                    <a:pt x="23" y="87"/>
                    <a:pt x="23" y="87"/>
                  </a:cubicBezTo>
                  <a:cubicBezTo>
                    <a:pt x="23" y="86"/>
                    <a:pt x="24" y="85"/>
                    <a:pt x="24" y="84"/>
                  </a:cubicBezTo>
                  <a:cubicBezTo>
                    <a:pt x="31" y="87"/>
                    <a:pt x="33" y="90"/>
                    <a:pt x="40" y="86"/>
                  </a:cubicBezTo>
                  <a:cubicBezTo>
                    <a:pt x="45" y="84"/>
                    <a:pt x="47" y="81"/>
                    <a:pt x="53" y="79"/>
                  </a:cubicBezTo>
                  <a:cubicBezTo>
                    <a:pt x="60" y="78"/>
                    <a:pt x="63" y="77"/>
                    <a:pt x="68" y="80"/>
                  </a:cubicBezTo>
                  <a:cubicBezTo>
                    <a:pt x="73" y="83"/>
                    <a:pt x="72" y="86"/>
                    <a:pt x="77" y="91"/>
                  </a:cubicBezTo>
                  <a:cubicBezTo>
                    <a:pt x="82" y="95"/>
                    <a:pt x="90" y="95"/>
                    <a:pt x="96" y="96"/>
                  </a:cubicBezTo>
                  <a:cubicBezTo>
                    <a:pt x="101" y="96"/>
                    <a:pt x="105" y="99"/>
                    <a:pt x="110" y="100"/>
                  </a:cubicBezTo>
                  <a:cubicBezTo>
                    <a:pt x="118" y="101"/>
                    <a:pt x="134" y="105"/>
                    <a:pt x="140" y="101"/>
                  </a:cubicBezTo>
                  <a:cubicBezTo>
                    <a:pt x="143" y="100"/>
                    <a:pt x="144" y="96"/>
                    <a:pt x="148" y="95"/>
                  </a:cubicBezTo>
                  <a:cubicBezTo>
                    <a:pt x="151" y="93"/>
                    <a:pt x="153" y="94"/>
                    <a:pt x="157" y="93"/>
                  </a:cubicBezTo>
                  <a:cubicBezTo>
                    <a:pt x="161" y="92"/>
                    <a:pt x="170" y="92"/>
                    <a:pt x="175" y="90"/>
                  </a:cubicBezTo>
                  <a:cubicBezTo>
                    <a:pt x="180" y="82"/>
                    <a:pt x="185" y="77"/>
                    <a:pt x="183" y="65"/>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5" name="Freeform 631"/>
            <p:cNvSpPr>
              <a:spLocks/>
            </p:cNvSpPr>
            <p:nvPr/>
          </p:nvSpPr>
          <p:spPr bwMode="auto">
            <a:xfrm>
              <a:off x="-10217150" y="1751012"/>
              <a:ext cx="1004888" cy="955675"/>
            </a:xfrm>
            <a:custGeom>
              <a:avLst/>
              <a:gdLst>
                <a:gd name="T0" fmla="*/ 61 w 268"/>
                <a:gd name="T1" fmla="*/ 194 h 255"/>
                <a:gd name="T2" fmla="*/ 58 w 268"/>
                <a:gd name="T3" fmla="*/ 198 h 255"/>
                <a:gd name="T4" fmla="*/ 67 w 268"/>
                <a:gd name="T5" fmla="*/ 209 h 255"/>
                <a:gd name="T6" fmla="*/ 78 w 268"/>
                <a:gd name="T7" fmla="*/ 207 h 255"/>
                <a:gd name="T8" fmla="*/ 77 w 268"/>
                <a:gd name="T9" fmla="*/ 199 h 255"/>
                <a:gd name="T10" fmla="*/ 89 w 268"/>
                <a:gd name="T11" fmla="*/ 205 h 255"/>
                <a:gd name="T12" fmla="*/ 99 w 268"/>
                <a:gd name="T13" fmla="*/ 207 h 255"/>
                <a:gd name="T14" fmla="*/ 95 w 268"/>
                <a:gd name="T15" fmla="*/ 210 h 255"/>
                <a:gd name="T16" fmla="*/ 103 w 268"/>
                <a:gd name="T17" fmla="*/ 217 h 255"/>
                <a:gd name="T18" fmla="*/ 118 w 268"/>
                <a:gd name="T19" fmla="*/ 219 h 255"/>
                <a:gd name="T20" fmla="*/ 127 w 268"/>
                <a:gd name="T21" fmla="*/ 231 h 255"/>
                <a:gd name="T22" fmla="*/ 133 w 268"/>
                <a:gd name="T23" fmla="*/ 242 h 255"/>
                <a:gd name="T24" fmla="*/ 141 w 268"/>
                <a:gd name="T25" fmla="*/ 236 h 255"/>
                <a:gd name="T26" fmla="*/ 147 w 268"/>
                <a:gd name="T27" fmla="*/ 237 h 255"/>
                <a:gd name="T28" fmla="*/ 154 w 268"/>
                <a:gd name="T29" fmla="*/ 248 h 255"/>
                <a:gd name="T30" fmla="*/ 167 w 268"/>
                <a:gd name="T31" fmla="*/ 243 h 255"/>
                <a:gd name="T32" fmla="*/ 179 w 268"/>
                <a:gd name="T33" fmla="*/ 243 h 255"/>
                <a:gd name="T34" fmla="*/ 193 w 268"/>
                <a:gd name="T35" fmla="*/ 239 h 255"/>
                <a:gd name="T36" fmla="*/ 209 w 268"/>
                <a:gd name="T37" fmla="*/ 244 h 255"/>
                <a:gd name="T38" fmla="*/ 236 w 268"/>
                <a:gd name="T39" fmla="*/ 255 h 255"/>
                <a:gd name="T40" fmla="*/ 232 w 268"/>
                <a:gd name="T41" fmla="*/ 239 h 255"/>
                <a:gd name="T42" fmla="*/ 237 w 268"/>
                <a:gd name="T43" fmla="*/ 225 h 255"/>
                <a:gd name="T44" fmla="*/ 259 w 268"/>
                <a:gd name="T45" fmla="*/ 197 h 255"/>
                <a:gd name="T46" fmla="*/ 268 w 268"/>
                <a:gd name="T47" fmla="*/ 188 h 255"/>
                <a:gd name="T48" fmla="*/ 261 w 268"/>
                <a:gd name="T49" fmla="*/ 170 h 255"/>
                <a:gd name="T50" fmla="*/ 255 w 268"/>
                <a:gd name="T51" fmla="*/ 147 h 255"/>
                <a:gd name="T52" fmla="*/ 256 w 268"/>
                <a:gd name="T53" fmla="*/ 126 h 255"/>
                <a:gd name="T54" fmla="*/ 244 w 268"/>
                <a:gd name="T55" fmla="*/ 119 h 255"/>
                <a:gd name="T56" fmla="*/ 244 w 268"/>
                <a:gd name="T57" fmla="*/ 118 h 255"/>
                <a:gd name="T58" fmla="*/ 255 w 268"/>
                <a:gd name="T59" fmla="*/ 105 h 255"/>
                <a:gd name="T60" fmla="*/ 264 w 268"/>
                <a:gd name="T61" fmla="*/ 97 h 255"/>
                <a:gd name="T62" fmla="*/ 254 w 268"/>
                <a:gd name="T63" fmla="*/ 62 h 255"/>
                <a:gd name="T64" fmla="*/ 247 w 268"/>
                <a:gd name="T65" fmla="*/ 32 h 255"/>
                <a:gd name="T66" fmla="*/ 219 w 268"/>
                <a:gd name="T67" fmla="*/ 27 h 255"/>
                <a:gd name="T68" fmla="*/ 182 w 268"/>
                <a:gd name="T69" fmla="*/ 23 h 255"/>
                <a:gd name="T70" fmla="*/ 155 w 268"/>
                <a:gd name="T71" fmla="*/ 19 h 255"/>
                <a:gd name="T72" fmla="*/ 151 w 268"/>
                <a:gd name="T73" fmla="*/ 23 h 255"/>
                <a:gd name="T74" fmla="*/ 126 w 268"/>
                <a:gd name="T75" fmla="*/ 19 h 255"/>
                <a:gd name="T76" fmla="*/ 118 w 268"/>
                <a:gd name="T77" fmla="*/ 10 h 255"/>
                <a:gd name="T78" fmla="*/ 112 w 268"/>
                <a:gd name="T79" fmla="*/ 2 h 255"/>
                <a:gd name="T80" fmla="*/ 93 w 268"/>
                <a:gd name="T81" fmla="*/ 6 h 255"/>
                <a:gd name="T82" fmla="*/ 77 w 268"/>
                <a:gd name="T83" fmla="*/ 16 h 255"/>
                <a:gd name="T84" fmla="*/ 66 w 268"/>
                <a:gd name="T85" fmla="*/ 17 h 255"/>
                <a:gd name="T86" fmla="*/ 62 w 268"/>
                <a:gd name="T87" fmla="*/ 24 h 255"/>
                <a:gd name="T88" fmla="*/ 49 w 268"/>
                <a:gd name="T89" fmla="*/ 32 h 255"/>
                <a:gd name="T90" fmla="*/ 26 w 268"/>
                <a:gd name="T91" fmla="*/ 39 h 255"/>
                <a:gd name="T92" fmla="*/ 9 w 268"/>
                <a:gd name="T93" fmla="*/ 46 h 255"/>
                <a:gd name="T94" fmla="*/ 5 w 268"/>
                <a:gd name="T95" fmla="*/ 45 h 255"/>
                <a:gd name="T96" fmla="*/ 7 w 268"/>
                <a:gd name="T97" fmla="*/ 69 h 255"/>
                <a:gd name="T98" fmla="*/ 9 w 268"/>
                <a:gd name="T99" fmla="*/ 83 h 255"/>
                <a:gd name="T100" fmla="*/ 3 w 268"/>
                <a:gd name="T101" fmla="*/ 95 h 255"/>
                <a:gd name="T102" fmla="*/ 14 w 268"/>
                <a:gd name="T103" fmla="*/ 106 h 255"/>
                <a:gd name="T104" fmla="*/ 17 w 268"/>
                <a:gd name="T105" fmla="*/ 119 h 255"/>
                <a:gd name="T106" fmla="*/ 17 w 268"/>
                <a:gd name="T107" fmla="*/ 146 h 255"/>
                <a:gd name="T108" fmla="*/ 26 w 268"/>
                <a:gd name="T109" fmla="*/ 170 h 255"/>
                <a:gd name="T110" fmla="*/ 24 w 268"/>
                <a:gd name="T111" fmla="*/ 178 h 255"/>
                <a:gd name="T112" fmla="*/ 46 w 268"/>
                <a:gd name="T113" fmla="*/ 186 h 255"/>
                <a:gd name="T114" fmla="*/ 61 w 268"/>
                <a:gd name="T115" fmla="*/ 19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255">
                  <a:moveTo>
                    <a:pt x="61" y="194"/>
                  </a:moveTo>
                  <a:cubicBezTo>
                    <a:pt x="58" y="195"/>
                    <a:pt x="59" y="196"/>
                    <a:pt x="58" y="198"/>
                  </a:cubicBezTo>
                  <a:cubicBezTo>
                    <a:pt x="62" y="201"/>
                    <a:pt x="63" y="206"/>
                    <a:pt x="67" y="209"/>
                  </a:cubicBezTo>
                  <a:cubicBezTo>
                    <a:pt x="73" y="213"/>
                    <a:pt x="71" y="207"/>
                    <a:pt x="78" y="207"/>
                  </a:cubicBezTo>
                  <a:cubicBezTo>
                    <a:pt x="79" y="204"/>
                    <a:pt x="79" y="201"/>
                    <a:pt x="77" y="199"/>
                  </a:cubicBezTo>
                  <a:cubicBezTo>
                    <a:pt x="83" y="197"/>
                    <a:pt x="85" y="204"/>
                    <a:pt x="89" y="205"/>
                  </a:cubicBezTo>
                  <a:cubicBezTo>
                    <a:pt x="93" y="206"/>
                    <a:pt x="98" y="201"/>
                    <a:pt x="99" y="207"/>
                  </a:cubicBezTo>
                  <a:cubicBezTo>
                    <a:pt x="95" y="208"/>
                    <a:pt x="96" y="209"/>
                    <a:pt x="95" y="210"/>
                  </a:cubicBezTo>
                  <a:cubicBezTo>
                    <a:pt x="99" y="211"/>
                    <a:pt x="100" y="215"/>
                    <a:pt x="103" y="217"/>
                  </a:cubicBezTo>
                  <a:cubicBezTo>
                    <a:pt x="108" y="218"/>
                    <a:pt x="113" y="216"/>
                    <a:pt x="118" y="219"/>
                  </a:cubicBezTo>
                  <a:cubicBezTo>
                    <a:pt x="121" y="221"/>
                    <a:pt x="124" y="227"/>
                    <a:pt x="127" y="231"/>
                  </a:cubicBezTo>
                  <a:cubicBezTo>
                    <a:pt x="128" y="233"/>
                    <a:pt x="132" y="239"/>
                    <a:pt x="133" y="242"/>
                  </a:cubicBezTo>
                  <a:cubicBezTo>
                    <a:pt x="136" y="240"/>
                    <a:pt x="137" y="237"/>
                    <a:pt x="141" y="236"/>
                  </a:cubicBezTo>
                  <a:cubicBezTo>
                    <a:pt x="147" y="234"/>
                    <a:pt x="142" y="235"/>
                    <a:pt x="147" y="237"/>
                  </a:cubicBezTo>
                  <a:cubicBezTo>
                    <a:pt x="152" y="239"/>
                    <a:pt x="155" y="242"/>
                    <a:pt x="154" y="248"/>
                  </a:cubicBezTo>
                  <a:cubicBezTo>
                    <a:pt x="162" y="252"/>
                    <a:pt x="162" y="245"/>
                    <a:pt x="167" y="243"/>
                  </a:cubicBezTo>
                  <a:cubicBezTo>
                    <a:pt x="171" y="241"/>
                    <a:pt x="175" y="243"/>
                    <a:pt x="179" y="243"/>
                  </a:cubicBezTo>
                  <a:cubicBezTo>
                    <a:pt x="184" y="243"/>
                    <a:pt x="187" y="240"/>
                    <a:pt x="193" y="239"/>
                  </a:cubicBezTo>
                  <a:cubicBezTo>
                    <a:pt x="199" y="238"/>
                    <a:pt x="204" y="241"/>
                    <a:pt x="209" y="244"/>
                  </a:cubicBezTo>
                  <a:cubicBezTo>
                    <a:pt x="217" y="249"/>
                    <a:pt x="225" y="254"/>
                    <a:pt x="236" y="255"/>
                  </a:cubicBezTo>
                  <a:cubicBezTo>
                    <a:pt x="233" y="250"/>
                    <a:pt x="233" y="245"/>
                    <a:pt x="232" y="239"/>
                  </a:cubicBezTo>
                  <a:cubicBezTo>
                    <a:pt x="231" y="230"/>
                    <a:pt x="230" y="232"/>
                    <a:pt x="237" y="225"/>
                  </a:cubicBezTo>
                  <a:cubicBezTo>
                    <a:pt x="244" y="217"/>
                    <a:pt x="250" y="204"/>
                    <a:pt x="259" y="197"/>
                  </a:cubicBezTo>
                  <a:cubicBezTo>
                    <a:pt x="264" y="194"/>
                    <a:pt x="268" y="197"/>
                    <a:pt x="268" y="188"/>
                  </a:cubicBezTo>
                  <a:cubicBezTo>
                    <a:pt x="268" y="181"/>
                    <a:pt x="264" y="176"/>
                    <a:pt x="261" y="170"/>
                  </a:cubicBezTo>
                  <a:cubicBezTo>
                    <a:pt x="258" y="163"/>
                    <a:pt x="256" y="155"/>
                    <a:pt x="255" y="147"/>
                  </a:cubicBezTo>
                  <a:cubicBezTo>
                    <a:pt x="254" y="140"/>
                    <a:pt x="256" y="134"/>
                    <a:pt x="256" y="126"/>
                  </a:cubicBezTo>
                  <a:cubicBezTo>
                    <a:pt x="250" y="125"/>
                    <a:pt x="249" y="121"/>
                    <a:pt x="244" y="119"/>
                  </a:cubicBezTo>
                  <a:cubicBezTo>
                    <a:pt x="244" y="119"/>
                    <a:pt x="244" y="118"/>
                    <a:pt x="244" y="118"/>
                  </a:cubicBezTo>
                  <a:cubicBezTo>
                    <a:pt x="248" y="113"/>
                    <a:pt x="250" y="108"/>
                    <a:pt x="255" y="105"/>
                  </a:cubicBezTo>
                  <a:cubicBezTo>
                    <a:pt x="260" y="102"/>
                    <a:pt x="263" y="103"/>
                    <a:pt x="264" y="97"/>
                  </a:cubicBezTo>
                  <a:cubicBezTo>
                    <a:pt x="266" y="86"/>
                    <a:pt x="257" y="72"/>
                    <a:pt x="254" y="62"/>
                  </a:cubicBezTo>
                  <a:cubicBezTo>
                    <a:pt x="252" y="54"/>
                    <a:pt x="252" y="38"/>
                    <a:pt x="247" y="32"/>
                  </a:cubicBezTo>
                  <a:cubicBezTo>
                    <a:pt x="239" y="22"/>
                    <a:pt x="229" y="26"/>
                    <a:pt x="219" y="27"/>
                  </a:cubicBezTo>
                  <a:cubicBezTo>
                    <a:pt x="207" y="27"/>
                    <a:pt x="194" y="24"/>
                    <a:pt x="182" y="23"/>
                  </a:cubicBezTo>
                  <a:cubicBezTo>
                    <a:pt x="171" y="23"/>
                    <a:pt x="163" y="24"/>
                    <a:pt x="155" y="19"/>
                  </a:cubicBezTo>
                  <a:cubicBezTo>
                    <a:pt x="154" y="21"/>
                    <a:pt x="152" y="22"/>
                    <a:pt x="151" y="23"/>
                  </a:cubicBezTo>
                  <a:cubicBezTo>
                    <a:pt x="144" y="24"/>
                    <a:pt x="132" y="22"/>
                    <a:pt x="126" y="19"/>
                  </a:cubicBezTo>
                  <a:cubicBezTo>
                    <a:pt x="120" y="16"/>
                    <a:pt x="121" y="16"/>
                    <a:pt x="118" y="10"/>
                  </a:cubicBezTo>
                  <a:cubicBezTo>
                    <a:pt x="117" y="8"/>
                    <a:pt x="115" y="3"/>
                    <a:pt x="112" y="2"/>
                  </a:cubicBezTo>
                  <a:cubicBezTo>
                    <a:pt x="108" y="0"/>
                    <a:pt x="97" y="5"/>
                    <a:pt x="93" y="6"/>
                  </a:cubicBezTo>
                  <a:cubicBezTo>
                    <a:pt x="85" y="8"/>
                    <a:pt x="83" y="13"/>
                    <a:pt x="77" y="16"/>
                  </a:cubicBezTo>
                  <a:cubicBezTo>
                    <a:pt x="74" y="18"/>
                    <a:pt x="69" y="15"/>
                    <a:pt x="66" y="17"/>
                  </a:cubicBezTo>
                  <a:cubicBezTo>
                    <a:pt x="62" y="19"/>
                    <a:pt x="63" y="21"/>
                    <a:pt x="62" y="24"/>
                  </a:cubicBezTo>
                  <a:cubicBezTo>
                    <a:pt x="58" y="30"/>
                    <a:pt x="57" y="29"/>
                    <a:pt x="49" y="32"/>
                  </a:cubicBezTo>
                  <a:cubicBezTo>
                    <a:pt x="41" y="34"/>
                    <a:pt x="33" y="37"/>
                    <a:pt x="26" y="39"/>
                  </a:cubicBezTo>
                  <a:cubicBezTo>
                    <a:pt x="21" y="41"/>
                    <a:pt x="13" y="47"/>
                    <a:pt x="9" y="46"/>
                  </a:cubicBezTo>
                  <a:cubicBezTo>
                    <a:pt x="7" y="46"/>
                    <a:pt x="6" y="45"/>
                    <a:pt x="5" y="45"/>
                  </a:cubicBezTo>
                  <a:cubicBezTo>
                    <a:pt x="5" y="53"/>
                    <a:pt x="6" y="60"/>
                    <a:pt x="7" y="69"/>
                  </a:cubicBezTo>
                  <a:cubicBezTo>
                    <a:pt x="8" y="73"/>
                    <a:pt x="10" y="78"/>
                    <a:pt x="9" y="83"/>
                  </a:cubicBezTo>
                  <a:cubicBezTo>
                    <a:pt x="7" y="88"/>
                    <a:pt x="0" y="89"/>
                    <a:pt x="3" y="95"/>
                  </a:cubicBezTo>
                  <a:cubicBezTo>
                    <a:pt x="5" y="100"/>
                    <a:pt x="12" y="99"/>
                    <a:pt x="14" y="106"/>
                  </a:cubicBezTo>
                  <a:cubicBezTo>
                    <a:pt x="15" y="110"/>
                    <a:pt x="16" y="115"/>
                    <a:pt x="17" y="119"/>
                  </a:cubicBezTo>
                  <a:cubicBezTo>
                    <a:pt x="19" y="129"/>
                    <a:pt x="14" y="138"/>
                    <a:pt x="17" y="146"/>
                  </a:cubicBezTo>
                  <a:cubicBezTo>
                    <a:pt x="21" y="155"/>
                    <a:pt x="27" y="158"/>
                    <a:pt x="26" y="170"/>
                  </a:cubicBezTo>
                  <a:cubicBezTo>
                    <a:pt x="26" y="174"/>
                    <a:pt x="25" y="176"/>
                    <a:pt x="24" y="178"/>
                  </a:cubicBezTo>
                  <a:cubicBezTo>
                    <a:pt x="31" y="180"/>
                    <a:pt x="39" y="184"/>
                    <a:pt x="46" y="186"/>
                  </a:cubicBezTo>
                  <a:cubicBezTo>
                    <a:pt x="51" y="188"/>
                    <a:pt x="63" y="187"/>
                    <a:pt x="61" y="194"/>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6" name="Freeform 632"/>
            <p:cNvSpPr>
              <a:spLocks/>
            </p:cNvSpPr>
            <p:nvPr/>
          </p:nvSpPr>
          <p:spPr bwMode="auto">
            <a:xfrm>
              <a:off x="-10412413" y="2417762"/>
              <a:ext cx="679450" cy="368300"/>
            </a:xfrm>
            <a:custGeom>
              <a:avLst/>
              <a:gdLst>
                <a:gd name="T0" fmla="*/ 139 w 181"/>
                <a:gd name="T1" fmla="*/ 83 h 98"/>
                <a:gd name="T2" fmla="*/ 156 w 181"/>
                <a:gd name="T3" fmla="*/ 81 h 98"/>
                <a:gd name="T4" fmla="*/ 165 w 181"/>
                <a:gd name="T5" fmla="*/ 66 h 98"/>
                <a:gd name="T6" fmla="*/ 174 w 181"/>
                <a:gd name="T7" fmla="*/ 61 h 98"/>
                <a:gd name="T8" fmla="*/ 181 w 181"/>
                <a:gd name="T9" fmla="*/ 56 h 98"/>
                <a:gd name="T10" fmla="*/ 179 w 181"/>
                <a:gd name="T11" fmla="*/ 53 h 98"/>
                <a:gd name="T12" fmla="*/ 170 w 181"/>
                <a:gd name="T13" fmla="*/ 41 h 98"/>
                <a:gd name="T14" fmla="*/ 155 w 181"/>
                <a:gd name="T15" fmla="*/ 39 h 98"/>
                <a:gd name="T16" fmla="*/ 147 w 181"/>
                <a:gd name="T17" fmla="*/ 32 h 98"/>
                <a:gd name="T18" fmla="*/ 151 w 181"/>
                <a:gd name="T19" fmla="*/ 29 h 98"/>
                <a:gd name="T20" fmla="*/ 141 w 181"/>
                <a:gd name="T21" fmla="*/ 27 h 98"/>
                <a:gd name="T22" fmla="*/ 129 w 181"/>
                <a:gd name="T23" fmla="*/ 21 h 98"/>
                <a:gd name="T24" fmla="*/ 130 w 181"/>
                <a:gd name="T25" fmla="*/ 29 h 98"/>
                <a:gd name="T26" fmla="*/ 119 w 181"/>
                <a:gd name="T27" fmla="*/ 31 h 98"/>
                <a:gd name="T28" fmla="*/ 110 w 181"/>
                <a:gd name="T29" fmla="*/ 20 h 98"/>
                <a:gd name="T30" fmla="*/ 113 w 181"/>
                <a:gd name="T31" fmla="*/ 16 h 98"/>
                <a:gd name="T32" fmla="*/ 98 w 181"/>
                <a:gd name="T33" fmla="*/ 8 h 98"/>
                <a:gd name="T34" fmla="*/ 76 w 181"/>
                <a:gd name="T35" fmla="*/ 0 h 98"/>
                <a:gd name="T36" fmla="*/ 61 w 181"/>
                <a:gd name="T37" fmla="*/ 2 h 98"/>
                <a:gd name="T38" fmla="*/ 31 w 181"/>
                <a:gd name="T39" fmla="*/ 13 h 98"/>
                <a:gd name="T40" fmla="*/ 14 w 181"/>
                <a:gd name="T41" fmla="*/ 23 h 98"/>
                <a:gd name="T42" fmla="*/ 6 w 181"/>
                <a:gd name="T43" fmla="*/ 26 h 98"/>
                <a:gd name="T44" fmla="*/ 0 w 181"/>
                <a:gd name="T45" fmla="*/ 31 h 98"/>
                <a:gd name="T46" fmla="*/ 10 w 181"/>
                <a:gd name="T47" fmla="*/ 43 h 98"/>
                <a:gd name="T48" fmla="*/ 9 w 181"/>
                <a:gd name="T49" fmla="*/ 49 h 98"/>
                <a:gd name="T50" fmla="*/ 12 w 181"/>
                <a:gd name="T51" fmla="*/ 56 h 98"/>
                <a:gd name="T52" fmla="*/ 22 w 181"/>
                <a:gd name="T53" fmla="*/ 67 h 98"/>
                <a:gd name="T54" fmla="*/ 27 w 181"/>
                <a:gd name="T55" fmla="*/ 71 h 98"/>
                <a:gd name="T56" fmla="*/ 30 w 181"/>
                <a:gd name="T57" fmla="*/ 78 h 98"/>
                <a:gd name="T58" fmla="*/ 43 w 181"/>
                <a:gd name="T59" fmla="*/ 84 h 98"/>
                <a:gd name="T60" fmla="*/ 45 w 181"/>
                <a:gd name="T61" fmla="*/ 90 h 98"/>
                <a:gd name="T62" fmla="*/ 54 w 181"/>
                <a:gd name="T63" fmla="*/ 96 h 98"/>
                <a:gd name="T64" fmla="*/ 70 w 181"/>
                <a:gd name="T65" fmla="*/ 94 h 98"/>
                <a:gd name="T66" fmla="*/ 70 w 181"/>
                <a:gd name="T67" fmla="*/ 88 h 98"/>
                <a:gd name="T68" fmla="*/ 78 w 181"/>
                <a:gd name="T69" fmla="*/ 79 h 98"/>
                <a:gd name="T70" fmla="*/ 102 w 181"/>
                <a:gd name="T71" fmla="*/ 86 h 98"/>
                <a:gd name="T72" fmla="*/ 116 w 181"/>
                <a:gd name="T73" fmla="*/ 89 h 98"/>
                <a:gd name="T74" fmla="*/ 129 w 181"/>
                <a:gd name="T75" fmla="*/ 90 h 98"/>
                <a:gd name="T76" fmla="*/ 130 w 181"/>
                <a:gd name="T77" fmla="*/ 94 h 98"/>
                <a:gd name="T78" fmla="*/ 139 w 181"/>
                <a:gd name="T7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98">
                  <a:moveTo>
                    <a:pt x="139" y="83"/>
                  </a:moveTo>
                  <a:cubicBezTo>
                    <a:pt x="146" y="82"/>
                    <a:pt x="149" y="86"/>
                    <a:pt x="156" y="81"/>
                  </a:cubicBezTo>
                  <a:cubicBezTo>
                    <a:pt x="160" y="77"/>
                    <a:pt x="162" y="70"/>
                    <a:pt x="165" y="66"/>
                  </a:cubicBezTo>
                  <a:cubicBezTo>
                    <a:pt x="168" y="62"/>
                    <a:pt x="171" y="63"/>
                    <a:pt x="174" y="61"/>
                  </a:cubicBezTo>
                  <a:cubicBezTo>
                    <a:pt x="176" y="60"/>
                    <a:pt x="178" y="57"/>
                    <a:pt x="181" y="56"/>
                  </a:cubicBezTo>
                  <a:cubicBezTo>
                    <a:pt x="180" y="55"/>
                    <a:pt x="179" y="53"/>
                    <a:pt x="179" y="53"/>
                  </a:cubicBezTo>
                  <a:cubicBezTo>
                    <a:pt x="176" y="49"/>
                    <a:pt x="173" y="43"/>
                    <a:pt x="170" y="41"/>
                  </a:cubicBezTo>
                  <a:cubicBezTo>
                    <a:pt x="165" y="38"/>
                    <a:pt x="160" y="40"/>
                    <a:pt x="155" y="39"/>
                  </a:cubicBezTo>
                  <a:cubicBezTo>
                    <a:pt x="152" y="37"/>
                    <a:pt x="151" y="33"/>
                    <a:pt x="147" y="32"/>
                  </a:cubicBezTo>
                  <a:cubicBezTo>
                    <a:pt x="148" y="31"/>
                    <a:pt x="147" y="30"/>
                    <a:pt x="151" y="29"/>
                  </a:cubicBezTo>
                  <a:cubicBezTo>
                    <a:pt x="150" y="23"/>
                    <a:pt x="145" y="28"/>
                    <a:pt x="141" y="27"/>
                  </a:cubicBezTo>
                  <a:cubicBezTo>
                    <a:pt x="137" y="26"/>
                    <a:pt x="135" y="19"/>
                    <a:pt x="129" y="21"/>
                  </a:cubicBezTo>
                  <a:cubicBezTo>
                    <a:pt x="131" y="23"/>
                    <a:pt x="131" y="26"/>
                    <a:pt x="130" y="29"/>
                  </a:cubicBezTo>
                  <a:cubicBezTo>
                    <a:pt x="123" y="29"/>
                    <a:pt x="125" y="35"/>
                    <a:pt x="119" y="31"/>
                  </a:cubicBezTo>
                  <a:cubicBezTo>
                    <a:pt x="115" y="28"/>
                    <a:pt x="114" y="23"/>
                    <a:pt x="110" y="20"/>
                  </a:cubicBezTo>
                  <a:cubicBezTo>
                    <a:pt x="111" y="18"/>
                    <a:pt x="110" y="17"/>
                    <a:pt x="113" y="16"/>
                  </a:cubicBezTo>
                  <a:cubicBezTo>
                    <a:pt x="115" y="9"/>
                    <a:pt x="103" y="10"/>
                    <a:pt x="98" y="8"/>
                  </a:cubicBezTo>
                  <a:cubicBezTo>
                    <a:pt x="91" y="6"/>
                    <a:pt x="83" y="2"/>
                    <a:pt x="76" y="0"/>
                  </a:cubicBezTo>
                  <a:cubicBezTo>
                    <a:pt x="73" y="3"/>
                    <a:pt x="68" y="2"/>
                    <a:pt x="61" y="2"/>
                  </a:cubicBezTo>
                  <a:cubicBezTo>
                    <a:pt x="50" y="2"/>
                    <a:pt x="40" y="9"/>
                    <a:pt x="31" y="13"/>
                  </a:cubicBezTo>
                  <a:cubicBezTo>
                    <a:pt x="25" y="16"/>
                    <a:pt x="20" y="20"/>
                    <a:pt x="14" y="23"/>
                  </a:cubicBezTo>
                  <a:cubicBezTo>
                    <a:pt x="11" y="24"/>
                    <a:pt x="9" y="24"/>
                    <a:pt x="6" y="26"/>
                  </a:cubicBezTo>
                  <a:cubicBezTo>
                    <a:pt x="3" y="27"/>
                    <a:pt x="7" y="32"/>
                    <a:pt x="0" y="31"/>
                  </a:cubicBezTo>
                  <a:cubicBezTo>
                    <a:pt x="0" y="37"/>
                    <a:pt x="9" y="37"/>
                    <a:pt x="10" y="43"/>
                  </a:cubicBezTo>
                  <a:cubicBezTo>
                    <a:pt x="11" y="46"/>
                    <a:pt x="9" y="47"/>
                    <a:pt x="9" y="49"/>
                  </a:cubicBezTo>
                  <a:cubicBezTo>
                    <a:pt x="10" y="52"/>
                    <a:pt x="11" y="53"/>
                    <a:pt x="12" y="56"/>
                  </a:cubicBezTo>
                  <a:cubicBezTo>
                    <a:pt x="15" y="62"/>
                    <a:pt x="17" y="64"/>
                    <a:pt x="22" y="67"/>
                  </a:cubicBezTo>
                  <a:cubicBezTo>
                    <a:pt x="23" y="69"/>
                    <a:pt x="25" y="69"/>
                    <a:pt x="27" y="71"/>
                  </a:cubicBezTo>
                  <a:cubicBezTo>
                    <a:pt x="29" y="72"/>
                    <a:pt x="28" y="76"/>
                    <a:pt x="30" y="78"/>
                  </a:cubicBezTo>
                  <a:cubicBezTo>
                    <a:pt x="35" y="81"/>
                    <a:pt x="39" y="79"/>
                    <a:pt x="43" y="84"/>
                  </a:cubicBezTo>
                  <a:cubicBezTo>
                    <a:pt x="44" y="85"/>
                    <a:pt x="44" y="87"/>
                    <a:pt x="45" y="90"/>
                  </a:cubicBezTo>
                  <a:cubicBezTo>
                    <a:pt x="48" y="91"/>
                    <a:pt x="50" y="95"/>
                    <a:pt x="54" y="96"/>
                  </a:cubicBezTo>
                  <a:cubicBezTo>
                    <a:pt x="59" y="98"/>
                    <a:pt x="64" y="93"/>
                    <a:pt x="70" y="94"/>
                  </a:cubicBezTo>
                  <a:cubicBezTo>
                    <a:pt x="70" y="93"/>
                    <a:pt x="71" y="90"/>
                    <a:pt x="70" y="88"/>
                  </a:cubicBezTo>
                  <a:cubicBezTo>
                    <a:pt x="75" y="88"/>
                    <a:pt x="77" y="83"/>
                    <a:pt x="78" y="79"/>
                  </a:cubicBezTo>
                  <a:cubicBezTo>
                    <a:pt x="86" y="78"/>
                    <a:pt x="96" y="83"/>
                    <a:pt x="102" y="86"/>
                  </a:cubicBezTo>
                  <a:cubicBezTo>
                    <a:pt x="107" y="88"/>
                    <a:pt x="111" y="88"/>
                    <a:pt x="116" y="89"/>
                  </a:cubicBezTo>
                  <a:cubicBezTo>
                    <a:pt x="119" y="89"/>
                    <a:pt x="127" y="87"/>
                    <a:pt x="129" y="90"/>
                  </a:cubicBezTo>
                  <a:cubicBezTo>
                    <a:pt x="130" y="92"/>
                    <a:pt x="130" y="93"/>
                    <a:pt x="130" y="94"/>
                  </a:cubicBezTo>
                  <a:cubicBezTo>
                    <a:pt x="133" y="90"/>
                    <a:pt x="133" y="85"/>
                    <a:pt x="139" y="83"/>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7" name="Freeform 633"/>
            <p:cNvSpPr>
              <a:spLocks/>
            </p:cNvSpPr>
            <p:nvPr/>
          </p:nvSpPr>
          <p:spPr bwMode="auto">
            <a:xfrm>
              <a:off x="-9939338" y="2628900"/>
              <a:ext cx="569913" cy="276225"/>
            </a:xfrm>
            <a:custGeom>
              <a:avLst/>
              <a:gdLst>
                <a:gd name="T0" fmla="*/ 15 w 152"/>
                <a:gd name="T1" fmla="*/ 62 h 74"/>
                <a:gd name="T2" fmla="*/ 24 w 152"/>
                <a:gd name="T3" fmla="*/ 71 h 74"/>
                <a:gd name="T4" fmla="*/ 54 w 152"/>
                <a:gd name="T5" fmla="*/ 71 h 74"/>
                <a:gd name="T6" fmla="*/ 60 w 152"/>
                <a:gd name="T7" fmla="*/ 60 h 74"/>
                <a:gd name="T8" fmla="*/ 73 w 152"/>
                <a:gd name="T9" fmla="*/ 52 h 74"/>
                <a:gd name="T10" fmla="*/ 91 w 152"/>
                <a:gd name="T11" fmla="*/ 50 h 74"/>
                <a:gd name="T12" fmla="*/ 106 w 152"/>
                <a:gd name="T13" fmla="*/ 41 h 74"/>
                <a:gd name="T14" fmla="*/ 116 w 152"/>
                <a:gd name="T15" fmla="*/ 43 h 74"/>
                <a:gd name="T16" fmla="*/ 125 w 152"/>
                <a:gd name="T17" fmla="*/ 41 h 74"/>
                <a:gd name="T18" fmla="*/ 134 w 152"/>
                <a:gd name="T19" fmla="*/ 47 h 74"/>
                <a:gd name="T20" fmla="*/ 143 w 152"/>
                <a:gd name="T21" fmla="*/ 45 h 74"/>
                <a:gd name="T22" fmla="*/ 145 w 152"/>
                <a:gd name="T23" fmla="*/ 32 h 74"/>
                <a:gd name="T24" fmla="*/ 152 w 152"/>
                <a:gd name="T25" fmla="*/ 19 h 74"/>
                <a:gd name="T26" fmla="*/ 135 w 152"/>
                <a:gd name="T27" fmla="*/ 10 h 74"/>
                <a:gd name="T28" fmla="*/ 119 w 152"/>
                <a:gd name="T29" fmla="*/ 5 h 74"/>
                <a:gd name="T30" fmla="*/ 105 w 152"/>
                <a:gd name="T31" fmla="*/ 9 h 74"/>
                <a:gd name="T32" fmla="*/ 93 w 152"/>
                <a:gd name="T33" fmla="*/ 9 h 74"/>
                <a:gd name="T34" fmla="*/ 80 w 152"/>
                <a:gd name="T35" fmla="*/ 14 h 74"/>
                <a:gd name="T36" fmla="*/ 73 w 152"/>
                <a:gd name="T37" fmla="*/ 3 h 74"/>
                <a:gd name="T38" fmla="*/ 67 w 152"/>
                <a:gd name="T39" fmla="*/ 2 h 74"/>
                <a:gd name="T40" fmla="*/ 59 w 152"/>
                <a:gd name="T41" fmla="*/ 8 h 74"/>
                <a:gd name="T42" fmla="*/ 55 w 152"/>
                <a:gd name="T43" fmla="*/ 0 h 74"/>
                <a:gd name="T44" fmla="*/ 48 w 152"/>
                <a:gd name="T45" fmla="*/ 5 h 74"/>
                <a:gd name="T46" fmla="*/ 39 w 152"/>
                <a:gd name="T47" fmla="*/ 10 h 74"/>
                <a:gd name="T48" fmla="*/ 30 w 152"/>
                <a:gd name="T49" fmla="*/ 25 h 74"/>
                <a:gd name="T50" fmla="*/ 13 w 152"/>
                <a:gd name="T51" fmla="*/ 27 h 74"/>
                <a:gd name="T52" fmla="*/ 4 w 152"/>
                <a:gd name="T53" fmla="*/ 38 h 74"/>
                <a:gd name="T54" fmla="*/ 0 w 152"/>
                <a:gd name="T55" fmla="*/ 44 h 74"/>
                <a:gd name="T56" fmla="*/ 5 w 152"/>
                <a:gd name="T57" fmla="*/ 54 h 74"/>
                <a:gd name="T58" fmla="*/ 7 w 152"/>
                <a:gd name="T59" fmla="*/ 61 h 74"/>
                <a:gd name="T60" fmla="*/ 15 w 152"/>
                <a:gd name="T61"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74">
                  <a:moveTo>
                    <a:pt x="15" y="62"/>
                  </a:moveTo>
                  <a:cubicBezTo>
                    <a:pt x="18" y="63"/>
                    <a:pt x="21" y="69"/>
                    <a:pt x="24" y="71"/>
                  </a:cubicBezTo>
                  <a:cubicBezTo>
                    <a:pt x="31" y="74"/>
                    <a:pt x="47" y="73"/>
                    <a:pt x="54" y="71"/>
                  </a:cubicBezTo>
                  <a:cubicBezTo>
                    <a:pt x="53" y="61"/>
                    <a:pt x="51" y="64"/>
                    <a:pt x="60" y="60"/>
                  </a:cubicBezTo>
                  <a:cubicBezTo>
                    <a:pt x="65" y="59"/>
                    <a:pt x="73" y="58"/>
                    <a:pt x="73" y="52"/>
                  </a:cubicBezTo>
                  <a:cubicBezTo>
                    <a:pt x="83" y="51"/>
                    <a:pt x="82" y="59"/>
                    <a:pt x="91" y="50"/>
                  </a:cubicBezTo>
                  <a:cubicBezTo>
                    <a:pt x="97" y="45"/>
                    <a:pt x="97" y="40"/>
                    <a:pt x="106" y="41"/>
                  </a:cubicBezTo>
                  <a:cubicBezTo>
                    <a:pt x="109" y="41"/>
                    <a:pt x="113" y="43"/>
                    <a:pt x="116" y="43"/>
                  </a:cubicBezTo>
                  <a:cubicBezTo>
                    <a:pt x="119" y="43"/>
                    <a:pt x="122" y="40"/>
                    <a:pt x="125" y="41"/>
                  </a:cubicBezTo>
                  <a:cubicBezTo>
                    <a:pt x="129" y="42"/>
                    <a:pt x="130" y="47"/>
                    <a:pt x="134" y="47"/>
                  </a:cubicBezTo>
                  <a:cubicBezTo>
                    <a:pt x="138" y="48"/>
                    <a:pt x="140" y="44"/>
                    <a:pt x="143" y="45"/>
                  </a:cubicBezTo>
                  <a:cubicBezTo>
                    <a:pt x="143" y="40"/>
                    <a:pt x="143" y="36"/>
                    <a:pt x="145" y="32"/>
                  </a:cubicBezTo>
                  <a:cubicBezTo>
                    <a:pt x="147" y="28"/>
                    <a:pt x="150" y="23"/>
                    <a:pt x="152" y="19"/>
                  </a:cubicBezTo>
                  <a:cubicBezTo>
                    <a:pt x="146" y="17"/>
                    <a:pt x="140" y="14"/>
                    <a:pt x="135" y="10"/>
                  </a:cubicBezTo>
                  <a:cubicBezTo>
                    <a:pt x="130" y="7"/>
                    <a:pt x="125" y="4"/>
                    <a:pt x="119" y="5"/>
                  </a:cubicBezTo>
                  <a:cubicBezTo>
                    <a:pt x="113" y="6"/>
                    <a:pt x="110" y="9"/>
                    <a:pt x="105" y="9"/>
                  </a:cubicBezTo>
                  <a:cubicBezTo>
                    <a:pt x="101" y="9"/>
                    <a:pt x="97" y="7"/>
                    <a:pt x="93" y="9"/>
                  </a:cubicBezTo>
                  <a:cubicBezTo>
                    <a:pt x="88" y="11"/>
                    <a:pt x="88" y="18"/>
                    <a:pt x="80" y="14"/>
                  </a:cubicBezTo>
                  <a:cubicBezTo>
                    <a:pt x="81" y="8"/>
                    <a:pt x="78" y="5"/>
                    <a:pt x="73" y="3"/>
                  </a:cubicBezTo>
                  <a:cubicBezTo>
                    <a:pt x="68" y="1"/>
                    <a:pt x="73" y="0"/>
                    <a:pt x="67" y="2"/>
                  </a:cubicBezTo>
                  <a:cubicBezTo>
                    <a:pt x="63" y="3"/>
                    <a:pt x="62" y="6"/>
                    <a:pt x="59" y="8"/>
                  </a:cubicBezTo>
                  <a:cubicBezTo>
                    <a:pt x="58" y="5"/>
                    <a:pt x="56" y="2"/>
                    <a:pt x="55" y="0"/>
                  </a:cubicBezTo>
                  <a:cubicBezTo>
                    <a:pt x="52" y="1"/>
                    <a:pt x="50" y="4"/>
                    <a:pt x="48" y="5"/>
                  </a:cubicBezTo>
                  <a:cubicBezTo>
                    <a:pt x="45" y="7"/>
                    <a:pt x="42" y="6"/>
                    <a:pt x="39" y="10"/>
                  </a:cubicBezTo>
                  <a:cubicBezTo>
                    <a:pt x="36" y="14"/>
                    <a:pt x="34" y="21"/>
                    <a:pt x="30" y="25"/>
                  </a:cubicBezTo>
                  <a:cubicBezTo>
                    <a:pt x="23" y="30"/>
                    <a:pt x="20" y="26"/>
                    <a:pt x="13" y="27"/>
                  </a:cubicBezTo>
                  <a:cubicBezTo>
                    <a:pt x="7" y="29"/>
                    <a:pt x="7" y="34"/>
                    <a:pt x="4" y="38"/>
                  </a:cubicBezTo>
                  <a:cubicBezTo>
                    <a:pt x="3" y="40"/>
                    <a:pt x="0" y="41"/>
                    <a:pt x="0" y="44"/>
                  </a:cubicBezTo>
                  <a:cubicBezTo>
                    <a:pt x="0" y="48"/>
                    <a:pt x="2" y="50"/>
                    <a:pt x="5" y="54"/>
                  </a:cubicBezTo>
                  <a:cubicBezTo>
                    <a:pt x="6" y="57"/>
                    <a:pt x="7" y="59"/>
                    <a:pt x="7" y="61"/>
                  </a:cubicBezTo>
                  <a:cubicBezTo>
                    <a:pt x="10" y="61"/>
                    <a:pt x="13" y="61"/>
                    <a:pt x="15" y="62"/>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8" name="Freeform 634"/>
            <p:cNvSpPr>
              <a:spLocks/>
            </p:cNvSpPr>
            <p:nvPr/>
          </p:nvSpPr>
          <p:spPr bwMode="auto">
            <a:xfrm>
              <a:off x="-10018713" y="2778125"/>
              <a:ext cx="704850" cy="415925"/>
            </a:xfrm>
            <a:custGeom>
              <a:avLst/>
              <a:gdLst>
                <a:gd name="T0" fmla="*/ 112 w 188"/>
                <a:gd name="T1" fmla="*/ 96 h 111"/>
                <a:gd name="T2" fmla="*/ 120 w 188"/>
                <a:gd name="T3" fmla="*/ 94 h 111"/>
                <a:gd name="T4" fmla="*/ 133 w 188"/>
                <a:gd name="T5" fmla="*/ 89 h 111"/>
                <a:gd name="T6" fmla="*/ 149 w 188"/>
                <a:gd name="T7" fmla="*/ 63 h 111"/>
                <a:gd name="T8" fmla="*/ 166 w 188"/>
                <a:gd name="T9" fmla="*/ 36 h 111"/>
                <a:gd name="T10" fmla="*/ 179 w 188"/>
                <a:gd name="T11" fmla="*/ 20 h 111"/>
                <a:gd name="T12" fmla="*/ 162 w 188"/>
                <a:gd name="T13" fmla="*/ 6 h 111"/>
                <a:gd name="T14" fmla="*/ 155 w 188"/>
                <a:gd name="T15" fmla="*/ 7 h 111"/>
                <a:gd name="T16" fmla="*/ 146 w 188"/>
                <a:gd name="T17" fmla="*/ 1 h 111"/>
                <a:gd name="T18" fmla="*/ 137 w 188"/>
                <a:gd name="T19" fmla="*/ 3 h 111"/>
                <a:gd name="T20" fmla="*/ 127 w 188"/>
                <a:gd name="T21" fmla="*/ 1 h 111"/>
                <a:gd name="T22" fmla="*/ 112 w 188"/>
                <a:gd name="T23" fmla="*/ 10 h 111"/>
                <a:gd name="T24" fmla="*/ 94 w 188"/>
                <a:gd name="T25" fmla="*/ 12 h 111"/>
                <a:gd name="T26" fmla="*/ 81 w 188"/>
                <a:gd name="T27" fmla="*/ 20 h 111"/>
                <a:gd name="T28" fmla="*/ 75 w 188"/>
                <a:gd name="T29" fmla="*/ 31 h 111"/>
                <a:gd name="T30" fmla="*/ 45 w 188"/>
                <a:gd name="T31" fmla="*/ 31 h 111"/>
                <a:gd name="T32" fmla="*/ 36 w 188"/>
                <a:gd name="T33" fmla="*/ 22 h 111"/>
                <a:gd name="T34" fmla="*/ 28 w 188"/>
                <a:gd name="T35" fmla="*/ 21 h 111"/>
                <a:gd name="T36" fmla="*/ 27 w 188"/>
                <a:gd name="T37" fmla="*/ 35 h 111"/>
                <a:gd name="T38" fmla="*/ 11 w 188"/>
                <a:gd name="T39" fmla="*/ 35 h 111"/>
                <a:gd name="T40" fmla="*/ 8 w 188"/>
                <a:gd name="T41" fmla="*/ 47 h 111"/>
                <a:gd name="T42" fmla="*/ 0 w 188"/>
                <a:gd name="T43" fmla="*/ 72 h 111"/>
                <a:gd name="T44" fmla="*/ 3 w 188"/>
                <a:gd name="T45" fmla="*/ 68 h 111"/>
                <a:gd name="T46" fmla="*/ 12 w 188"/>
                <a:gd name="T47" fmla="*/ 80 h 111"/>
                <a:gd name="T48" fmla="*/ 25 w 188"/>
                <a:gd name="T49" fmla="*/ 92 h 111"/>
                <a:gd name="T50" fmla="*/ 40 w 188"/>
                <a:gd name="T51" fmla="*/ 103 h 111"/>
                <a:gd name="T52" fmla="*/ 73 w 188"/>
                <a:gd name="T53" fmla="*/ 105 h 111"/>
                <a:gd name="T54" fmla="*/ 93 w 188"/>
                <a:gd name="T55" fmla="*/ 99 h 111"/>
                <a:gd name="T56" fmla="*/ 110 w 188"/>
                <a:gd name="T57" fmla="*/ 98 h 111"/>
                <a:gd name="T58" fmla="*/ 112 w 188"/>
                <a:gd name="T59"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11">
                  <a:moveTo>
                    <a:pt x="112" y="96"/>
                  </a:moveTo>
                  <a:cubicBezTo>
                    <a:pt x="115" y="94"/>
                    <a:pt x="118" y="95"/>
                    <a:pt x="120" y="94"/>
                  </a:cubicBezTo>
                  <a:cubicBezTo>
                    <a:pt x="124" y="93"/>
                    <a:pt x="130" y="91"/>
                    <a:pt x="133" y="89"/>
                  </a:cubicBezTo>
                  <a:cubicBezTo>
                    <a:pt x="141" y="84"/>
                    <a:pt x="145" y="72"/>
                    <a:pt x="149" y="63"/>
                  </a:cubicBezTo>
                  <a:cubicBezTo>
                    <a:pt x="152" y="54"/>
                    <a:pt x="159" y="42"/>
                    <a:pt x="166" y="36"/>
                  </a:cubicBezTo>
                  <a:cubicBezTo>
                    <a:pt x="173" y="29"/>
                    <a:pt x="188" y="33"/>
                    <a:pt x="179" y="20"/>
                  </a:cubicBezTo>
                  <a:cubicBezTo>
                    <a:pt x="176" y="16"/>
                    <a:pt x="165" y="11"/>
                    <a:pt x="162" y="6"/>
                  </a:cubicBezTo>
                  <a:cubicBezTo>
                    <a:pt x="160" y="6"/>
                    <a:pt x="158" y="8"/>
                    <a:pt x="155" y="7"/>
                  </a:cubicBezTo>
                  <a:cubicBezTo>
                    <a:pt x="151" y="7"/>
                    <a:pt x="150" y="2"/>
                    <a:pt x="146" y="1"/>
                  </a:cubicBezTo>
                  <a:cubicBezTo>
                    <a:pt x="143" y="0"/>
                    <a:pt x="140" y="3"/>
                    <a:pt x="137" y="3"/>
                  </a:cubicBezTo>
                  <a:cubicBezTo>
                    <a:pt x="134" y="3"/>
                    <a:pt x="130" y="1"/>
                    <a:pt x="127" y="1"/>
                  </a:cubicBezTo>
                  <a:cubicBezTo>
                    <a:pt x="118" y="0"/>
                    <a:pt x="118" y="5"/>
                    <a:pt x="112" y="10"/>
                  </a:cubicBezTo>
                  <a:cubicBezTo>
                    <a:pt x="103" y="19"/>
                    <a:pt x="104" y="11"/>
                    <a:pt x="94" y="12"/>
                  </a:cubicBezTo>
                  <a:cubicBezTo>
                    <a:pt x="94" y="18"/>
                    <a:pt x="86" y="19"/>
                    <a:pt x="81" y="20"/>
                  </a:cubicBezTo>
                  <a:cubicBezTo>
                    <a:pt x="72" y="24"/>
                    <a:pt x="74" y="21"/>
                    <a:pt x="75" y="31"/>
                  </a:cubicBezTo>
                  <a:cubicBezTo>
                    <a:pt x="68" y="33"/>
                    <a:pt x="52" y="34"/>
                    <a:pt x="45" y="31"/>
                  </a:cubicBezTo>
                  <a:cubicBezTo>
                    <a:pt x="42" y="29"/>
                    <a:pt x="39" y="23"/>
                    <a:pt x="36" y="22"/>
                  </a:cubicBezTo>
                  <a:cubicBezTo>
                    <a:pt x="34" y="21"/>
                    <a:pt x="31" y="21"/>
                    <a:pt x="28" y="21"/>
                  </a:cubicBezTo>
                  <a:cubicBezTo>
                    <a:pt x="29" y="26"/>
                    <a:pt x="29" y="30"/>
                    <a:pt x="27" y="35"/>
                  </a:cubicBezTo>
                  <a:cubicBezTo>
                    <a:pt x="22" y="35"/>
                    <a:pt x="16" y="34"/>
                    <a:pt x="11" y="35"/>
                  </a:cubicBezTo>
                  <a:cubicBezTo>
                    <a:pt x="14" y="38"/>
                    <a:pt x="19" y="48"/>
                    <a:pt x="8" y="47"/>
                  </a:cubicBezTo>
                  <a:cubicBezTo>
                    <a:pt x="10" y="59"/>
                    <a:pt x="5" y="64"/>
                    <a:pt x="0" y="72"/>
                  </a:cubicBezTo>
                  <a:cubicBezTo>
                    <a:pt x="1" y="71"/>
                    <a:pt x="2" y="69"/>
                    <a:pt x="3" y="68"/>
                  </a:cubicBezTo>
                  <a:cubicBezTo>
                    <a:pt x="10" y="69"/>
                    <a:pt x="9" y="76"/>
                    <a:pt x="12" y="80"/>
                  </a:cubicBezTo>
                  <a:cubicBezTo>
                    <a:pt x="15" y="86"/>
                    <a:pt x="20" y="88"/>
                    <a:pt x="25" y="92"/>
                  </a:cubicBezTo>
                  <a:cubicBezTo>
                    <a:pt x="31" y="96"/>
                    <a:pt x="35" y="100"/>
                    <a:pt x="40" y="103"/>
                  </a:cubicBezTo>
                  <a:cubicBezTo>
                    <a:pt x="53" y="110"/>
                    <a:pt x="62" y="111"/>
                    <a:pt x="73" y="105"/>
                  </a:cubicBezTo>
                  <a:cubicBezTo>
                    <a:pt x="78" y="102"/>
                    <a:pt x="87" y="100"/>
                    <a:pt x="93" y="99"/>
                  </a:cubicBezTo>
                  <a:cubicBezTo>
                    <a:pt x="99" y="97"/>
                    <a:pt x="105" y="97"/>
                    <a:pt x="110" y="98"/>
                  </a:cubicBezTo>
                  <a:cubicBezTo>
                    <a:pt x="110" y="97"/>
                    <a:pt x="111" y="96"/>
                    <a:pt x="112" y="96"/>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9" name="Freeform 635"/>
            <p:cNvSpPr>
              <a:spLocks/>
            </p:cNvSpPr>
            <p:nvPr/>
          </p:nvSpPr>
          <p:spPr bwMode="auto">
            <a:xfrm>
              <a:off x="-9605963" y="2800350"/>
              <a:ext cx="955675" cy="687388"/>
            </a:xfrm>
            <a:custGeom>
              <a:avLst/>
              <a:gdLst>
                <a:gd name="T0" fmla="*/ 221 w 255"/>
                <a:gd name="T1" fmla="*/ 123 h 183"/>
                <a:gd name="T2" fmla="*/ 212 w 255"/>
                <a:gd name="T3" fmla="*/ 95 h 183"/>
                <a:gd name="T4" fmla="*/ 209 w 255"/>
                <a:gd name="T5" fmla="*/ 57 h 183"/>
                <a:gd name="T6" fmla="*/ 189 w 255"/>
                <a:gd name="T7" fmla="*/ 29 h 183"/>
                <a:gd name="T8" fmla="*/ 167 w 255"/>
                <a:gd name="T9" fmla="*/ 10 h 183"/>
                <a:gd name="T10" fmla="*/ 156 w 255"/>
                <a:gd name="T11" fmla="*/ 19 h 183"/>
                <a:gd name="T12" fmla="*/ 139 w 255"/>
                <a:gd name="T13" fmla="*/ 21 h 183"/>
                <a:gd name="T14" fmla="*/ 128 w 255"/>
                <a:gd name="T15" fmla="*/ 26 h 183"/>
                <a:gd name="T16" fmla="*/ 118 w 255"/>
                <a:gd name="T17" fmla="*/ 22 h 183"/>
                <a:gd name="T18" fmla="*/ 92 w 255"/>
                <a:gd name="T19" fmla="*/ 18 h 183"/>
                <a:gd name="T20" fmla="*/ 78 w 255"/>
                <a:gd name="T21" fmla="*/ 15 h 183"/>
                <a:gd name="T22" fmla="*/ 75 w 255"/>
                <a:gd name="T23" fmla="*/ 19 h 183"/>
                <a:gd name="T24" fmla="*/ 72 w 255"/>
                <a:gd name="T25" fmla="*/ 20 h 183"/>
                <a:gd name="T26" fmla="*/ 56 w 255"/>
                <a:gd name="T27" fmla="*/ 30 h 183"/>
                <a:gd name="T28" fmla="*/ 39 w 255"/>
                <a:gd name="T29" fmla="*/ 57 h 183"/>
                <a:gd name="T30" fmla="*/ 23 w 255"/>
                <a:gd name="T31" fmla="*/ 83 h 183"/>
                <a:gd name="T32" fmla="*/ 10 w 255"/>
                <a:gd name="T33" fmla="*/ 88 h 183"/>
                <a:gd name="T34" fmla="*/ 2 w 255"/>
                <a:gd name="T35" fmla="*/ 90 h 183"/>
                <a:gd name="T36" fmla="*/ 0 w 255"/>
                <a:gd name="T37" fmla="*/ 92 h 183"/>
                <a:gd name="T38" fmla="*/ 11 w 255"/>
                <a:gd name="T39" fmla="*/ 100 h 183"/>
                <a:gd name="T40" fmla="*/ 21 w 255"/>
                <a:gd name="T41" fmla="*/ 119 h 183"/>
                <a:gd name="T42" fmla="*/ 35 w 255"/>
                <a:gd name="T43" fmla="*/ 127 h 183"/>
                <a:gd name="T44" fmla="*/ 32 w 255"/>
                <a:gd name="T45" fmla="*/ 131 h 183"/>
                <a:gd name="T46" fmla="*/ 38 w 255"/>
                <a:gd name="T47" fmla="*/ 143 h 183"/>
                <a:gd name="T48" fmla="*/ 53 w 255"/>
                <a:gd name="T49" fmla="*/ 150 h 183"/>
                <a:gd name="T50" fmla="*/ 65 w 255"/>
                <a:gd name="T51" fmla="*/ 144 h 183"/>
                <a:gd name="T52" fmla="*/ 63 w 255"/>
                <a:gd name="T53" fmla="*/ 160 h 183"/>
                <a:gd name="T54" fmla="*/ 72 w 255"/>
                <a:gd name="T55" fmla="*/ 175 h 183"/>
                <a:gd name="T56" fmla="*/ 109 w 255"/>
                <a:gd name="T57" fmla="*/ 177 h 183"/>
                <a:gd name="T58" fmla="*/ 144 w 255"/>
                <a:gd name="T59" fmla="*/ 183 h 183"/>
                <a:gd name="T60" fmla="*/ 186 w 255"/>
                <a:gd name="T61" fmla="*/ 168 h 183"/>
                <a:gd name="T62" fmla="*/ 197 w 255"/>
                <a:gd name="T63" fmla="*/ 169 h 183"/>
                <a:gd name="T64" fmla="*/ 205 w 255"/>
                <a:gd name="T65" fmla="*/ 177 h 183"/>
                <a:gd name="T66" fmla="*/ 225 w 255"/>
                <a:gd name="T67" fmla="*/ 180 h 183"/>
                <a:gd name="T68" fmla="*/ 225 w 255"/>
                <a:gd name="T69" fmla="*/ 176 h 183"/>
                <a:gd name="T70" fmla="*/ 228 w 255"/>
                <a:gd name="T71" fmla="*/ 166 h 183"/>
                <a:gd name="T72" fmla="*/ 227 w 255"/>
                <a:gd name="T73" fmla="*/ 156 h 183"/>
                <a:gd name="T74" fmla="*/ 236 w 255"/>
                <a:gd name="T75" fmla="*/ 151 h 183"/>
                <a:gd name="T76" fmla="*/ 241 w 255"/>
                <a:gd name="T77" fmla="*/ 144 h 183"/>
                <a:gd name="T78" fmla="*/ 251 w 255"/>
                <a:gd name="T79" fmla="*/ 142 h 183"/>
                <a:gd name="T80" fmla="*/ 255 w 255"/>
                <a:gd name="T81" fmla="*/ 127 h 183"/>
                <a:gd name="T82" fmla="*/ 254 w 255"/>
                <a:gd name="T83" fmla="*/ 120 h 183"/>
                <a:gd name="T84" fmla="*/ 221 w 255"/>
                <a:gd name="T85" fmla="*/ 1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 h="183">
                  <a:moveTo>
                    <a:pt x="221" y="123"/>
                  </a:moveTo>
                  <a:cubicBezTo>
                    <a:pt x="212" y="118"/>
                    <a:pt x="212" y="103"/>
                    <a:pt x="212" y="95"/>
                  </a:cubicBezTo>
                  <a:cubicBezTo>
                    <a:pt x="213" y="79"/>
                    <a:pt x="220" y="71"/>
                    <a:pt x="209" y="57"/>
                  </a:cubicBezTo>
                  <a:cubicBezTo>
                    <a:pt x="202" y="48"/>
                    <a:pt x="193" y="39"/>
                    <a:pt x="189" y="29"/>
                  </a:cubicBezTo>
                  <a:cubicBezTo>
                    <a:pt x="186" y="20"/>
                    <a:pt x="181" y="0"/>
                    <a:pt x="167" y="10"/>
                  </a:cubicBezTo>
                  <a:cubicBezTo>
                    <a:pt x="162" y="13"/>
                    <a:pt x="162" y="17"/>
                    <a:pt x="156" y="19"/>
                  </a:cubicBezTo>
                  <a:cubicBezTo>
                    <a:pt x="151" y="21"/>
                    <a:pt x="145" y="19"/>
                    <a:pt x="139" y="21"/>
                  </a:cubicBezTo>
                  <a:cubicBezTo>
                    <a:pt x="135" y="22"/>
                    <a:pt x="132" y="26"/>
                    <a:pt x="128" y="26"/>
                  </a:cubicBezTo>
                  <a:cubicBezTo>
                    <a:pt x="123" y="27"/>
                    <a:pt x="122" y="24"/>
                    <a:pt x="118" y="22"/>
                  </a:cubicBezTo>
                  <a:cubicBezTo>
                    <a:pt x="110" y="18"/>
                    <a:pt x="101" y="20"/>
                    <a:pt x="92" y="18"/>
                  </a:cubicBezTo>
                  <a:cubicBezTo>
                    <a:pt x="86" y="17"/>
                    <a:pt x="84" y="13"/>
                    <a:pt x="78" y="15"/>
                  </a:cubicBezTo>
                  <a:cubicBezTo>
                    <a:pt x="79" y="15"/>
                    <a:pt x="76" y="19"/>
                    <a:pt x="75" y="19"/>
                  </a:cubicBezTo>
                  <a:cubicBezTo>
                    <a:pt x="74" y="20"/>
                    <a:pt x="73" y="20"/>
                    <a:pt x="72" y="20"/>
                  </a:cubicBezTo>
                  <a:cubicBezTo>
                    <a:pt x="72" y="26"/>
                    <a:pt x="62" y="25"/>
                    <a:pt x="56" y="30"/>
                  </a:cubicBezTo>
                  <a:cubicBezTo>
                    <a:pt x="49" y="36"/>
                    <a:pt x="42" y="48"/>
                    <a:pt x="39" y="57"/>
                  </a:cubicBezTo>
                  <a:cubicBezTo>
                    <a:pt x="35" y="66"/>
                    <a:pt x="31" y="78"/>
                    <a:pt x="23" y="83"/>
                  </a:cubicBezTo>
                  <a:cubicBezTo>
                    <a:pt x="20" y="85"/>
                    <a:pt x="14" y="87"/>
                    <a:pt x="10" y="88"/>
                  </a:cubicBezTo>
                  <a:cubicBezTo>
                    <a:pt x="8" y="89"/>
                    <a:pt x="5" y="88"/>
                    <a:pt x="2" y="90"/>
                  </a:cubicBezTo>
                  <a:cubicBezTo>
                    <a:pt x="1" y="90"/>
                    <a:pt x="0" y="91"/>
                    <a:pt x="0" y="92"/>
                  </a:cubicBezTo>
                  <a:cubicBezTo>
                    <a:pt x="3" y="93"/>
                    <a:pt x="7" y="96"/>
                    <a:pt x="11" y="100"/>
                  </a:cubicBezTo>
                  <a:cubicBezTo>
                    <a:pt x="16" y="105"/>
                    <a:pt x="16" y="114"/>
                    <a:pt x="21" y="119"/>
                  </a:cubicBezTo>
                  <a:cubicBezTo>
                    <a:pt x="24" y="122"/>
                    <a:pt x="33" y="122"/>
                    <a:pt x="35" y="127"/>
                  </a:cubicBezTo>
                  <a:cubicBezTo>
                    <a:pt x="36" y="129"/>
                    <a:pt x="32" y="130"/>
                    <a:pt x="32" y="131"/>
                  </a:cubicBezTo>
                  <a:cubicBezTo>
                    <a:pt x="33" y="136"/>
                    <a:pt x="33" y="140"/>
                    <a:pt x="38" y="143"/>
                  </a:cubicBezTo>
                  <a:cubicBezTo>
                    <a:pt x="40" y="144"/>
                    <a:pt x="51" y="150"/>
                    <a:pt x="53" y="150"/>
                  </a:cubicBezTo>
                  <a:cubicBezTo>
                    <a:pt x="57" y="149"/>
                    <a:pt x="61" y="143"/>
                    <a:pt x="65" y="144"/>
                  </a:cubicBezTo>
                  <a:cubicBezTo>
                    <a:pt x="72" y="147"/>
                    <a:pt x="63" y="155"/>
                    <a:pt x="63" y="160"/>
                  </a:cubicBezTo>
                  <a:cubicBezTo>
                    <a:pt x="69" y="163"/>
                    <a:pt x="77" y="168"/>
                    <a:pt x="72" y="175"/>
                  </a:cubicBezTo>
                  <a:cubicBezTo>
                    <a:pt x="84" y="179"/>
                    <a:pt x="97" y="175"/>
                    <a:pt x="109" y="177"/>
                  </a:cubicBezTo>
                  <a:cubicBezTo>
                    <a:pt x="120" y="180"/>
                    <a:pt x="133" y="180"/>
                    <a:pt x="144" y="183"/>
                  </a:cubicBezTo>
                  <a:cubicBezTo>
                    <a:pt x="154" y="172"/>
                    <a:pt x="170" y="167"/>
                    <a:pt x="186" y="168"/>
                  </a:cubicBezTo>
                  <a:cubicBezTo>
                    <a:pt x="189" y="168"/>
                    <a:pt x="195" y="168"/>
                    <a:pt x="197" y="169"/>
                  </a:cubicBezTo>
                  <a:cubicBezTo>
                    <a:pt x="202" y="171"/>
                    <a:pt x="202" y="175"/>
                    <a:pt x="205" y="177"/>
                  </a:cubicBezTo>
                  <a:cubicBezTo>
                    <a:pt x="209" y="179"/>
                    <a:pt x="218" y="180"/>
                    <a:pt x="225" y="180"/>
                  </a:cubicBezTo>
                  <a:cubicBezTo>
                    <a:pt x="224" y="179"/>
                    <a:pt x="224" y="177"/>
                    <a:pt x="225" y="176"/>
                  </a:cubicBezTo>
                  <a:cubicBezTo>
                    <a:pt x="226" y="173"/>
                    <a:pt x="228" y="170"/>
                    <a:pt x="228" y="166"/>
                  </a:cubicBezTo>
                  <a:cubicBezTo>
                    <a:pt x="228" y="163"/>
                    <a:pt x="226" y="159"/>
                    <a:pt x="227" y="156"/>
                  </a:cubicBezTo>
                  <a:cubicBezTo>
                    <a:pt x="229" y="153"/>
                    <a:pt x="233" y="153"/>
                    <a:pt x="236" y="151"/>
                  </a:cubicBezTo>
                  <a:cubicBezTo>
                    <a:pt x="239" y="148"/>
                    <a:pt x="236" y="146"/>
                    <a:pt x="241" y="144"/>
                  </a:cubicBezTo>
                  <a:cubicBezTo>
                    <a:pt x="244" y="143"/>
                    <a:pt x="249" y="144"/>
                    <a:pt x="251" y="142"/>
                  </a:cubicBezTo>
                  <a:cubicBezTo>
                    <a:pt x="254" y="140"/>
                    <a:pt x="254" y="131"/>
                    <a:pt x="255" y="127"/>
                  </a:cubicBezTo>
                  <a:cubicBezTo>
                    <a:pt x="255" y="125"/>
                    <a:pt x="254" y="123"/>
                    <a:pt x="254" y="120"/>
                  </a:cubicBezTo>
                  <a:cubicBezTo>
                    <a:pt x="244" y="113"/>
                    <a:pt x="231" y="128"/>
                    <a:pt x="221" y="123"/>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0" name="Freeform 636"/>
            <p:cNvSpPr>
              <a:spLocks/>
            </p:cNvSpPr>
            <p:nvPr/>
          </p:nvSpPr>
          <p:spPr bwMode="auto">
            <a:xfrm>
              <a:off x="-8950325" y="2797175"/>
              <a:ext cx="338138" cy="442913"/>
            </a:xfrm>
            <a:custGeom>
              <a:avLst/>
              <a:gdLst>
                <a:gd name="T0" fmla="*/ 50 w 90"/>
                <a:gd name="T1" fmla="*/ 108 h 118"/>
                <a:gd name="T2" fmla="*/ 57 w 90"/>
                <a:gd name="T3" fmla="*/ 93 h 118"/>
                <a:gd name="T4" fmla="*/ 59 w 90"/>
                <a:gd name="T5" fmla="*/ 87 h 118"/>
                <a:gd name="T6" fmla="*/ 58 w 90"/>
                <a:gd name="T7" fmla="*/ 81 h 118"/>
                <a:gd name="T8" fmla="*/ 68 w 90"/>
                <a:gd name="T9" fmla="*/ 81 h 118"/>
                <a:gd name="T10" fmla="*/ 85 w 90"/>
                <a:gd name="T11" fmla="*/ 82 h 118"/>
                <a:gd name="T12" fmla="*/ 85 w 90"/>
                <a:gd name="T13" fmla="*/ 71 h 118"/>
                <a:gd name="T14" fmla="*/ 83 w 90"/>
                <a:gd name="T15" fmla="*/ 65 h 118"/>
                <a:gd name="T16" fmla="*/ 78 w 90"/>
                <a:gd name="T17" fmla="*/ 61 h 118"/>
                <a:gd name="T18" fmla="*/ 76 w 90"/>
                <a:gd name="T19" fmla="*/ 48 h 118"/>
                <a:gd name="T20" fmla="*/ 65 w 90"/>
                <a:gd name="T21" fmla="*/ 40 h 118"/>
                <a:gd name="T22" fmla="*/ 66 w 90"/>
                <a:gd name="T23" fmla="*/ 29 h 118"/>
                <a:gd name="T24" fmla="*/ 61 w 90"/>
                <a:gd name="T25" fmla="*/ 18 h 118"/>
                <a:gd name="T26" fmla="*/ 54 w 90"/>
                <a:gd name="T27" fmla="*/ 17 h 118"/>
                <a:gd name="T28" fmla="*/ 47 w 90"/>
                <a:gd name="T29" fmla="*/ 11 h 118"/>
                <a:gd name="T30" fmla="*/ 34 w 90"/>
                <a:gd name="T31" fmla="*/ 5 h 118"/>
                <a:gd name="T32" fmla="*/ 20 w 90"/>
                <a:gd name="T33" fmla="*/ 0 h 118"/>
                <a:gd name="T34" fmla="*/ 0 w 90"/>
                <a:gd name="T35" fmla="*/ 9 h 118"/>
                <a:gd name="T36" fmla="*/ 14 w 90"/>
                <a:gd name="T37" fmla="*/ 30 h 118"/>
                <a:gd name="T38" fmla="*/ 34 w 90"/>
                <a:gd name="T39" fmla="*/ 58 h 118"/>
                <a:gd name="T40" fmla="*/ 37 w 90"/>
                <a:gd name="T41" fmla="*/ 96 h 118"/>
                <a:gd name="T42" fmla="*/ 41 w 90"/>
                <a:gd name="T43" fmla="*/ 118 h 118"/>
                <a:gd name="T44" fmla="*/ 50 w 90"/>
                <a:gd name="T45"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18">
                  <a:moveTo>
                    <a:pt x="50" y="108"/>
                  </a:moveTo>
                  <a:cubicBezTo>
                    <a:pt x="52" y="103"/>
                    <a:pt x="55" y="98"/>
                    <a:pt x="57" y="93"/>
                  </a:cubicBezTo>
                  <a:cubicBezTo>
                    <a:pt x="58" y="90"/>
                    <a:pt x="58" y="92"/>
                    <a:pt x="59" y="87"/>
                  </a:cubicBezTo>
                  <a:cubicBezTo>
                    <a:pt x="59" y="86"/>
                    <a:pt x="57" y="83"/>
                    <a:pt x="58" y="81"/>
                  </a:cubicBezTo>
                  <a:cubicBezTo>
                    <a:pt x="61" y="72"/>
                    <a:pt x="64" y="79"/>
                    <a:pt x="68" y="81"/>
                  </a:cubicBezTo>
                  <a:cubicBezTo>
                    <a:pt x="72" y="83"/>
                    <a:pt x="82" y="84"/>
                    <a:pt x="85" y="82"/>
                  </a:cubicBezTo>
                  <a:cubicBezTo>
                    <a:pt x="90" y="79"/>
                    <a:pt x="87" y="76"/>
                    <a:pt x="85" y="71"/>
                  </a:cubicBezTo>
                  <a:cubicBezTo>
                    <a:pt x="84" y="69"/>
                    <a:pt x="85" y="67"/>
                    <a:pt x="83" y="65"/>
                  </a:cubicBezTo>
                  <a:cubicBezTo>
                    <a:pt x="82" y="62"/>
                    <a:pt x="79" y="63"/>
                    <a:pt x="78" y="61"/>
                  </a:cubicBezTo>
                  <a:cubicBezTo>
                    <a:pt x="76" y="57"/>
                    <a:pt x="77" y="52"/>
                    <a:pt x="76" y="48"/>
                  </a:cubicBezTo>
                  <a:cubicBezTo>
                    <a:pt x="74" y="47"/>
                    <a:pt x="66" y="43"/>
                    <a:pt x="65" y="40"/>
                  </a:cubicBezTo>
                  <a:cubicBezTo>
                    <a:pt x="62" y="36"/>
                    <a:pt x="67" y="33"/>
                    <a:pt x="66" y="29"/>
                  </a:cubicBezTo>
                  <a:cubicBezTo>
                    <a:pt x="66" y="25"/>
                    <a:pt x="64" y="20"/>
                    <a:pt x="61" y="18"/>
                  </a:cubicBezTo>
                  <a:cubicBezTo>
                    <a:pt x="60" y="17"/>
                    <a:pt x="56" y="17"/>
                    <a:pt x="54" y="17"/>
                  </a:cubicBezTo>
                  <a:cubicBezTo>
                    <a:pt x="52" y="16"/>
                    <a:pt x="50" y="13"/>
                    <a:pt x="47" y="11"/>
                  </a:cubicBezTo>
                  <a:cubicBezTo>
                    <a:pt x="41" y="9"/>
                    <a:pt x="39" y="9"/>
                    <a:pt x="34" y="5"/>
                  </a:cubicBezTo>
                  <a:cubicBezTo>
                    <a:pt x="29" y="1"/>
                    <a:pt x="28" y="0"/>
                    <a:pt x="20" y="0"/>
                  </a:cubicBezTo>
                  <a:cubicBezTo>
                    <a:pt x="13" y="1"/>
                    <a:pt x="5" y="3"/>
                    <a:pt x="0" y="9"/>
                  </a:cubicBezTo>
                  <a:cubicBezTo>
                    <a:pt x="8" y="10"/>
                    <a:pt x="12" y="23"/>
                    <a:pt x="14" y="30"/>
                  </a:cubicBezTo>
                  <a:cubicBezTo>
                    <a:pt x="18" y="40"/>
                    <a:pt x="27" y="49"/>
                    <a:pt x="34" y="58"/>
                  </a:cubicBezTo>
                  <a:cubicBezTo>
                    <a:pt x="45" y="72"/>
                    <a:pt x="38" y="80"/>
                    <a:pt x="37" y="96"/>
                  </a:cubicBezTo>
                  <a:cubicBezTo>
                    <a:pt x="37" y="102"/>
                    <a:pt x="37" y="112"/>
                    <a:pt x="41" y="118"/>
                  </a:cubicBezTo>
                  <a:cubicBezTo>
                    <a:pt x="45" y="116"/>
                    <a:pt x="47" y="114"/>
                    <a:pt x="50" y="108"/>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1" name="Freeform 637"/>
            <p:cNvSpPr>
              <a:spLocks/>
            </p:cNvSpPr>
            <p:nvPr/>
          </p:nvSpPr>
          <p:spPr bwMode="auto">
            <a:xfrm>
              <a:off x="-9639300" y="1690687"/>
              <a:ext cx="311150" cy="161925"/>
            </a:xfrm>
            <a:custGeom>
              <a:avLst/>
              <a:gdLst>
                <a:gd name="T0" fmla="*/ 77 w 83"/>
                <a:gd name="T1" fmla="*/ 32 h 43"/>
                <a:gd name="T2" fmla="*/ 83 w 83"/>
                <a:gd name="T3" fmla="*/ 19 h 43"/>
                <a:gd name="T4" fmla="*/ 72 w 83"/>
                <a:gd name="T5" fmla="*/ 11 h 43"/>
                <a:gd name="T6" fmla="*/ 61 w 83"/>
                <a:gd name="T7" fmla="*/ 8 h 43"/>
                <a:gd name="T8" fmla="*/ 48 w 83"/>
                <a:gd name="T9" fmla="*/ 4 h 43"/>
                <a:gd name="T10" fmla="*/ 39 w 83"/>
                <a:gd name="T11" fmla="*/ 0 h 43"/>
                <a:gd name="T12" fmla="*/ 27 w 83"/>
                <a:gd name="T13" fmla="*/ 15 h 43"/>
                <a:gd name="T14" fmla="*/ 1 w 83"/>
                <a:gd name="T15" fmla="*/ 21 h 43"/>
                <a:gd name="T16" fmla="*/ 1 w 83"/>
                <a:gd name="T17" fmla="*/ 35 h 43"/>
                <a:gd name="T18" fmla="*/ 28 w 83"/>
                <a:gd name="T19" fmla="*/ 39 h 43"/>
                <a:gd name="T20" fmla="*/ 65 w 83"/>
                <a:gd name="T21" fmla="*/ 43 h 43"/>
                <a:gd name="T22" fmla="*/ 77 w 83"/>
                <a:gd name="T23" fmla="*/ 42 h 43"/>
                <a:gd name="T24" fmla="*/ 77 w 83"/>
                <a:gd name="T25"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43">
                  <a:moveTo>
                    <a:pt x="77" y="32"/>
                  </a:moveTo>
                  <a:cubicBezTo>
                    <a:pt x="78" y="27"/>
                    <a:pt x="83" y="24"/>
                    <a:pt x="83" y="19"/>
                  </a:cubicBezTo>
                  <a:cubicBezTo>
                    <a:pt x="77" y="18"/>
                    <a:pt x="77" y="13"/>
                    <a:pt x="72" y="11"/>
                  </a:cubicBezTo>
                  <a:cubicBezTo>
                    <a:pt x="70" y="10"/>
                    <a:pt x="64" y="9"/>
                    <a:pt x="61" y="8"/>
                  </a:cubicBezTo>
                  <a:cubicBezTo>
                    <a:pt x="56" y="7"/>
                    <a:pt x="53" y="6"/>
                    <a:pt x="48" y="4"/>
                  </a:cubicBezTo>
                  <a:cubicBezTo>
                    <a:pt x="45" y="2"/>
                    <a:pt x="43" y="0"/>
                    <a:pt x="39" y="0"/>
                  </a:cubicBezTo>
                  <a:cubicBezTo>
                    <a:pt x="40" y="8"/>
                    <a:pt x="38" y="15"/>
                    <a:pt x="27" y="15"/>
                  </a:cubicBezTo>
                  <a:cubicBezTo>
                    <a:pt x="21" y="15"/>
                    <a:pt x="0" y="10"/>
                    <a:pt x="1" y="21"/>
                  </a:cubicBezTo>
                  <a:cubicBezTo>
                    <a:pt x="6" y="23"/>
                    <a:pt x="4" y="30"/>
                    <a:pt x="1" y="35"/>
                  </a:cubicBezTo>
                  <a:cubicBezTo>
                    <a:pt x="9" y="40"/>
                    <a:pt x="17" y="39"/>
                    <a:pt x="28" y="39"/>
                  </a:cubicBezTo>
                  <a:cubicBezTo>
                    <a:pt x="40" y="40"/>
                    <a:pt x="53" y="43"/>
                    <a:pt x="65" y="43"/>
                  </a:cubicBezTo>
                  <a:cubicBezTo>
                    <a:pt x="69" y="43"/>
                    <a:pt x="73" y="42"/>
                    <a:pt x="77" y="42"/>
                  </a:cubicBezTo>
                  <a:cubicBezTo>
                    <a:pt x="77" y="38"/>
                    <a:pt x="76" y="35"/>
                    <a:pt x="77" y="32"/>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2" name="Freeform 638"/>
            <p:cNvSpPr>
              <a:spLocks/>
            </p:cNvSpPr>
            <p:nvPr/>
          </p:nvSpPr>
          <p:spPr bwMode="auto">
            <a:xfrm>
              <a:off x="-9520238" y="1473200"/>
              <a:ext cx="574675" cy="454025"/>
            </a:xfrm>
            <a:custGeom>
              <a:avLst/>
              <a:gdLst>
                <a:gd name="T0" fmla="*/ 92 w 153"/>
                <a:gd name="T1" fmla="*/ 120 h 121"/>
                <a:gd name="T2" fmla="*/ 100 w 153"/>
                <a:gd name="T3" fmla="*/ 116 h 121"/>
                <a:gd name="T4" fmla="*/ 108 w 153"/>
                <a:gd name="T5" fmla="*/ 108 h 121"/>
                <a:gd name="T6" fmla="*/ 116 w 153"/>
                <a:gd name="T7" fmla="*/ 105 h 121"/>
                <a:gd name="T8" fmla="*/ 125 w 153"/>
                <a:gd name="T9" fmla="*/ 88 h 121"/>
                <a:gd name="T10" fmla="*/ 132 w 153"/>
                <a:gd name="T11" fmla="*/ 73 h 121"/>
                <a:gd name="T12" fmla="*/ 138 w 153"/>
                <a:gd name="T13" fmla="*/ 68 h 121"/>
                <a:gd name="T14" fmla="*/ 141 w 153"/>
                <a:gd name="T15" fmla="*/ 64 h 121"/>
                <a:gd name="T16" fmla="*/ 144 w 153"/>
                <a:gd name="T17" fmla="*/ 65 h 121"/>
                <a:gd name="T18" fmla="*/ 150 w 153"/>
                <a:gd name="T19" fmla="*/ 58 h 121"/>
                <a:gd name="T20" fmla="*/ 143 w 153"/>
                <a:gd name="T21" fmla="*/ 56 h 121"/>
                <a:gd name="T22" fmla="*/ 146 w 153"/>
                <a:gd name="T23" fmla="*/ 50 h 121"/>
                <a:gd name="T24" fmla="*/ 146 w 153"/>
                <a:gd name="T25" fmla="*/ 38 h 121"/>
                <a:gd name="T26" fmla="*/ 140 w 153"/>
                <a:gd name="T27" fmla="*/ 35 h 121"/>
                <a:gd name="T28" fmla="*/ 136 w 153"/>
                <a:gd name="T29" fmla="*/ 28 h 121"/>
                <a:gd name="T30" fmla="*/ 124 w 153"/>
                <a:gd name="T31" fmla="*/ 17 h 121"/>
                <a:gd name="T32" fmla="*/ 109 w 153"/>
                <a:gd name="T33" fmla="*/ 12 h 121"/>
                <a:gd name="T34" fmla="*/ 97 w 153"/>
                <a:gd name="T35" fmla="*/ 4 h 121"/>
                <a:gd name="T36" fmla="*/ 86 w 153"/>
                <a:gd name="T37" fmla="*/ 9 h 121"/>
                <a:gd name="T38" fmla="*/ 70 w 153"/>
                <a:gd name="T39" fmla="*/ 7 h 121"/>
                <a:gd name="T40" fmla="*/ 55 w 153"/>
                <a:gd name="T41" fmla="*/ 7 h 121"/>
                <a:gd name="T42" fmla="*/ 40 w 153"/>
                <a:gd name="T43" fmla="*/ 5 h 121"/>
                <a:gd name="T44" fmla="*/ 24 w 153"/>
                <a:gd name="T45" fmla="*/ 6 h 121"/>
                <a:gd name="T46" fmla="*/ 7 w 153"/>
                <a:gd name="T47" fmla="*/ 13 h 121"/>
                <a:gd name="T48" fmla="*/ 0 w 153"/>
                <a:gd name="T49" fmla="*/ 20 h 121"/>
                <a:gd name="T50" fmla="*/ 4 w 153"/>
                <a:gd name="T51" fmla="*/ 40 h 121"/>
                <a:gd name="T52" fmla="*/ 7 w 153"/>
                <a:gd name="T53" fmla="*/ 58 h 121"/>
                <a:gd name="T54" fmla="*/ 16 w 153"/>
                <a:gd name="T55" fmla="*/ 62 h 121"/>
                <a:gd name="T56" fmla="*/ 29 w 153"/>
                <a:gd name="T57" fmla="*/ 66 h 121"/>
                <a:gd name="T58" fmla="*/ 40 w 153"/>
                <a:gd name="T59" fmla="*/ 69 h 121"/>
                <a:gd name="T60" fmla="*/ 51 w 153"/>
                <a:gd name="T61" fmla="*/ 77 h 121"/>
                <a:gd name="T62" fmla="*/ 45 w 153"/>
                <a:gd name="T63" fmla="*/ 90 h 121"/>
                <a:gd name="T64" fmla="*/ 45 w 153"/>
                <a:gd name="T65" fmla="*/ 100 h 121"/>
                <a:gd name="T66" fmla="*/ 61 w 153"/>
                <a:gd name="T67" fmla="*/ 106 h 121"/>
                <a:gd name="T68" fmla="*/ 66 w 153"/>
                <a:gd name="T69" fmla="*/ 121 h 121"/>
                <a:gd name="T70" fmla="*/ 81 w 153"/>
                <a:gd name="T71" fmla="*/ 119 h 121"/>
                <a:gd name="T72" fmla="*/ 92 w 153"/>
                <a:gd name="T73"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121">
                  <a:moveTo>
                    <a:pt x="92" y="120"/>
                  </a:moveTo>
                  <a:cubicBezTo>
                    <a:pt x="94" y="120"/>
                    <a:pt x="98" y="117"/>
                    <a:pt x="100" y="116"/>
                  </a:cubicBezTo>
                  <a:cubicBezTo>
                    <a:pt x="102" y="114"/>
                    <a:pt x="105" y="110"/>
                    <a:pt x="108" y="108"/>
                  </a:cubicBezTo>
                  <a:cubicBezTo>
                    <a:pt x="110" y="107"/>
                    <a:pt x="115" y="106"/>
                    <a:pt x="116" y="105"/>
                  </a:cubicBezTo>
                  <a:cubicBezTo>
                    <a:pt x="120" y="101"/>
                    <a:pt x="123" y="93"/>
                    <a:pt x="125" y="88"/>
                  </a:cubicBezTo>
                  <a:cubicBezTo>
                    <a:pt x="127" y="81"/>
                    <a:pt x="127" y="79"/>
                    <a:pt x="132" y="73"/>
                  </a:cubicBezTo>
                  <a:cubicBezTo>
                    <a:pt x="133" y="72"/>
                    <a:pt x="137" y="69"/>
                    <a:pt x="138" y="68"/>
                  </a:cubicBezTo>
                  <a:cubicBezTo>
                    <a:pt x="139" y="67"/>
                    <a:pt x="139" y="65"/>
                    <a:pt x="141" y="64"/>
                  </a:cubicBezTo>
                  <a:cubicBezTo>
                    <a:pt x="141" y="64"/>
                    <a:pt x="143" y="65"/>
                    <a:pt x="144" y="65"/>
                  </a:cubicBezTo>
                  <a:cubicBezTo>
                    <a:pt x="146" y="63"/>
                    <a:pt x="153" y="64"/>
                    <a:pt x="150" y="58"/>
                  </a:cubicBezTo>
                  <a:cubicBezTo>
                    <a:pt x="149" y="56"/>
                    <a:pt x="144" y="58"/>
                    <a:pt x="143" y="56"/>
                  </a:cubicBezTo>
                  <a:cubicBezTo>
                    <a:pt x="142" y="53"/>
                    <a:pt x="146" y="52"/>
                    <a:pt x="146" y="50"/>
                  </a:cubicBezTo>
                  <a:cubicBezTo>
                    <a:pt x="148" y="44"/>
                    <a:pt x="150" y="43"/>
                    <a:pt x="146" y="38"/>
                  </a:cubicBezTo>
                  <a:cubicBezTo>
                    <a:pt x="145" y="36"/>
                    <a:pt x="142" y="36"/>
                    <a:pt x="140" y="35"/>
                  </a:cubicBezTo>
                  <a:cubicBezTo>
                    <a:pt x="138" y="33"/>
                    <a:pt x="137" y="30"/>
                    <a:pt x="136" y="28"/>
                  </a:cubicBezTo>
                  <a:cubicBezTo>
                    <a:pt x="133" y="25"/>
                    <a:pt x="128" y="19"/>
                    <a:pt x="124" y="17"/>
                  </a:cubicBezTo>
                  <a:cubicBezTo>
                    <a:pt x="119" y="15"/>
                    <a:pt x="113" y="16"/>
                    <a:pt x="109" y="12"/>
                  </a:cubicBezTo>
                  <a:cubicBezTo>
                    <a:pt x="104" y="7"/>
                    <a:pt x="107" y="0"/>
                    <a:pt x="97" y="4"/>
                  </a:cubicBezTo>
                  <a:cubicBezTo>
                    <a:pt x="91" y="7"/>
                    <a:pt x="94" y="10"/>
                    <a:pt x="86" y="9"/>
                  </a:cubicBezTo>
                  <a:cubicBezTo>
                    <a:pt x="81" y="9"/>
                    <a:pt x="75" y="8"/>
                    <a:pt x="70" y="7"/>
                  </a:cubicBezTo>
                  <a:cubicBezTo>
                    <a:pt x="64" y="6"/>
                    <a:pt x="60" y="7"/>
                    <a:pt x="55" y="7"/>
                  </a:cubicBezTo>
                  <a:cubicBezTo>
                    <a:pt x="52" y="7"/>
                    <a:pt x="44" y="5"/>
                    <a:pt x="40" y="5"/>
                  </a:cubicBezTo>
                  <a:cubicBezTo>
                    <a:pt x="34" y="4"/>
                    <a:pt x="30" y="4"/>
                    <a:pt x="24" y="6"/>
                  </a:cubicBezTo>
                  <a:cubicBezTo>
                    <a:pt x="19" y="7"/>
                    <a:pt x="11" y="9"/>
                    <a:pt x="7" y="13"/>
                  </a:cubicBezTo>
                  <a:cubicBezTo>
                    <a:pt x="4" y="15"/>
                    <a:pt x="3" y="19"/>
                    <a:pt x="0" y="20"/>
                  </a:cubicBezTo>
                  <a:cubicBezTo>
                    <a:pt x="1" y="27"/>
                    <a:pt x="2" y="33"/>
                    <a:pt x="4" y="40"/>
                  </a:cubicBezTo>
                  <a:cubicBezTo>
                    <a:pt x="5" y="45"/>
                    <a:pt x="7" y="52"/>
                    <a:pt x="7" y="58"/>
                  </a:cubicBezTo>
                  <a:cubicBezTo>
                    <a:pt x="11" y="58"/>
                    <a:pt x="13" y="60"/>
                    <a:pt x="16" y="62"/>
                  </a:cubicBezTo>
                  <a:cubicBezTo>
                    <a:pt x="21" y="64"/>
                    <a:pt x="24" y="65"/>
                    <a:pt x="29" y="66"/>
                  </a:cubicBezTo>
                  <a:cubicBezTo>
                    <a:pt x="32" y="67"/>
                    <a:pt x="38" y="68"/>
                    <a:pt x="40" y="69"/>
                  </a:cubicBezTo>
                  <a:cubicBezTo>
                    <a:pt x="45" y="71"/>
                    <a:pt x="45" y="76"/>
                    <a:pt x="51" y="77"/>
                  </a:cubicBezTo>
                  <a:cubicBezTo>
                    <a:pt x="51" y="82"/>
                    <a:pt x="46" y="85"/>
                    <a:pt x="45" y="90"/>
                  </a:cubicBezTo>
                  <a:cubicBezTo>
                    <a:pt x="44" y="93"/>
                    <a:pt x="45" y="96"/>
                    <a:pt x="45" y="100"/>
                  </a:cubicBezTo>
                  <a:cubicBezTo>
                    <a:pt x="51" y="99"/>
                    <a:pt x="57" y="100"/>
                    <a:pt x="61" y="106"/>
                  </a:cubicBezTo>
                  <a:cubicBezTo>
                    <a:pt x="64" y="109"/>
                    <a:pt x="65" y="115"/>
                    <a:pt x="66" y="121"/>
                  </a:cubicBezTo>
                  <a:cubicBezTo>
                    <a:pt x="71" y="119"/>
                    <a:pt x="78" y="119"/>
                    <a:pt x="81" y="119"/>
                  </a:cubicBezTo>
                  <a:cubicBezTo>
                    <a:pt x="86" y="119"/>
                    <a:pt x="87" y="121"/>
                    <a:pt x="92" y="120"/>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3" name="Freeform 639"/>
            <p:cNvSpPr>
              <a:spLocks/>
            </p:cNvSpPr>
            <p:nvPr/>
          </p:nvSpPr>
          <p:spPr bwMode="auto">
            <a:xfrm>
              <a:off x="-9526588" y="1173162"/>
              <a:ext cx="723900" cy="446088"/>
            </a:xfrm>
            <a:custGeom>
              <a:avLst/>
              <a:gdLst>
                <a:gd name="T0" fmla="*/ 166 w 193"/>
                <a:gd name="T1" fmla="*/ 113 h 119"/>
                <a:gd name="T2" fmla="*/ 177 w 193"/>
                <a:gd name="T3" fmla="*/ 111 h 119"/>
                <a:gd name="T4" fmla="*/ 185 w 193"/>
                <a:gd name="T5" fmla="*/ 99 h 119"/>
                <a:gd name="T6" fmla="*/ 190 w 193"/>
                <a:gd name="T7" fmla="*/ 97 h 119"/>
                <a:gd name="T8" fmla="*/ 191 w 193"/>
                <a:gd name="T9" fmla="*/ 93 h 119"/>
                <a:gd name="T10" fmla="*/ 192 w 193"/>
                <a:gd name="T11" fmla="*/ 82 h 119"/>
                <a:gd name="T12" fmla="*/ 178 w 193"/>
                <a:gd name="T13" fmla="*/ 61 h 119"/>
                <a:gd name="T14" fmla="*/ 180 w 193"/>
                <a:gd name="T15" fmla="*/ 53 h 119"/>
                <a:gd name="T16" fmla="*/ 171 w 193"/>
                <a:gd name="T17" fmla="*/ 28 h 119"/>
                <a:gd name="T18" fmla="*/ 157 w 193"/>
                <a:gd name="T19" fmla="*/ 26 h 119"/>
                <a:gd name="T20" fmla="*/ 143 w 193"/>
                <a:gd name="T21" fmla="*/ 25 h 119"/>
                <a:gd name="T22" fmla="*/ 134 w 193"/>
                <a:gd name="T23" fmla="*/ 13 h 119"/>
                <a:gd name="T24" fmla="*/ 127 w 193"/>
                <a:gd name="T25" fmla="*/ 12 h 119"/>
                <a:gd name="T26" fmla="*/ 121 w 193"/>
                <a:gd name="T27" fmla="*/ 6 h 119"/>
                <a:gd name="T28" fmla="*/ 90 w 193"/>
                <a:gd name="T29" fmla="*/ 11 h 119"/>
                <a:gd name="T30" fmla="*/ 90 w 193"/>
                <a:gd name="T31" fmla="*/ 13 h 119"/>
                <a:gd name="T32" fmla="*/ 91 w 193"/>
                <a:gd name="T33" fmla="*/ 39 h 119"/>
                <a:gd name="T34" fmla="*/ 71 w 193"/>
                <a:gd name="T35" fmla="*/ 57 h 119"/>
                <a:gd name="T36" fmla="*/ 60 w 193"/>
                <a:gd name="T37" fmla="*/ 33 h 119"/>
                <a:gd name="T38" fmla="*/ 41 w 193"/>
                <a:gd name="T39" fmla="*/ 17 h 119"/>
                <a:gd name="T40" fmla="*/ 14 w 193"/>
                <a:gd name="T41" fmla="*/ 36 h 119"/>
                <a:gd name="T42" fmla="*/ 12 w 193"/>
                <a:gd name="T43" fmla="*/ 51 h 119"/>
                <a:gd name="T44" fmla="*/ 4 w 193"/>
                <a:gd name="T45" fmla="*/ 63 h 119"/>
                <a:gd name="T46" fmla="*/ 4 w 193"/>
                <a:gd name="T47" fmla="*/ 70 h 119"/>
                <a:gd name="T48" fmla="*/ 1 w 193"/>
                <a:gd name="T49" fmla="*/ 81 h 119"/>
                <a:gd name="T50" fmla="*/ 2 w 193"/>
                <a:gd name="T51" fmla="*/ 97 h 119"/>
                <a:gd name="T52" fmla="*/ 2 w 193"/>
                <a:gd name="T53" fmla="*/ 100 h 119"/>
                <a:gd name="T54" fmla="*/ 9 w 193"/>
                <a:gd name="T55" fmla="*/ 93 h 119"/>
                <a:gd name="T56" fmla="*/ 26 w 193"/>
                <a:gd name="T57" fmla="*/ 86 h 119"/>
                <a:gd name="T58" fmla="*/ 42 w 193"/>
                <a:gd name="T59" fmla="*/ 85 h 119"/>
                <a:gd name="T60" fmla="*/ 57 w 193"/>
                <a:gd name="T61" fmla="*/ 87 h 119"/>
                <a:gd name="T62" fmla="*/ 72 w 193"/>
                <a:gd name="T63" fmla="*/ 87 h 119"/>
                <a:gd name="T64" fmla="*/ 88 w 193"/>
                <a:gd name="T65" fmla="*/ 89 h 119"/>
                <a:gd name="T66" fmla="*/ 99 w 193"/>
                <a:gd name="T67" fmla="*/ 84 h 119"/>
                <a:gd name="T68" fmla="*/ 111 w 193"/>
                <a:gd name="T69" fmla="*/ 92 h 119"/>
                <a:gd name="T70" fmla="*/ 126 w 193"/>
                <a:gd name="T71" fmla="*/ 97 h 119"/>
                <a:gd name="T72" fmla="*/ 138 w 193"/>
                <a:gd name="T73" fmla="*/ 108 h 119"/>
                <a:gd name="T74" fmla="*/ 142 w 193"/>
                <a:gd name="T75" fmla="*/ 115 h 119"/>
                <a:gd name="T76" fmla="*/ 148 w 193"/>
                <a:gd name="T77" fmla="*/ 118 h 119"/>
                <a:gd name="T78" fmla="*/ 149 w 193"/>
                <a:gd name="T79" fmla="*/ 119 h 119"/>
                <a:gd name="T80" fmla="*/ 154 w 193"/>
                <a:gd name="T81" fmla="*/ 118 h 119"/>
                <a:gd name="T82" fmla="*/ 166 w 193"/>
                <a:gd name="T83"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 h="119">
                  <a:moveTo>
                    <a:pt x="166" y="113"/>
                  </a:moveTo>
                  <a:cubicBezTo>
                    <a:pt x="171" y="112"/>
                    <a:pt x="173" y="114"/>
                    <a:pt x="177" y="111"/>
                  </a:cubicBezTo>
                  <a:cubicBezTo>
                    <a:pt x="181" y="108"/>
                    <a:pt x="182" y="102"/>
                    <a:pt x="185" y="99"/>
                  </a:cubicBezTo>
                  <a:cubicBezTo>
                    <a:pt x="186" y="98"/>
                    <a:pt x="189" y="99"/>
                    <a:pt x="190" y="97"/>
                  </a:cubicBezTo>
                  <a:cubicBezTo>
                    <a:pt x="191" y="96"/>
                    <a:pt x="190" y="94"/>
                    <a:pt x="191" y="93"/>
                  </a:cubicBezTo>
                  <a:cubicBezTo>
                    <a:pt x="192" y="89"/>
                    <a:pt x="193" y="86"/>
                    <a:pt x="192" y="82"/>
                  </a:cubicBezTo>
                  <a:cubicBezTo>
                    <a:pt x="191" y="74"/>
                    <a:pt x="186" y="62"/>
                    <a:pt x="178" y="61"/>
                  </a:cubicBezTo>
                  <a:cubicBezTo>
                    <a:pt x="180" y="58"/>
                    <a:pt x="179" y="56"/>
                    <a:pt x="180" y="53"/>
                  </a:cubicBezTo>
                  <a:cubicBezTo>
                    <a:pt x="183" y="42"/>
                    <a:pt x="182" y="34"/>
                    <a:pt x="171" y="28"/>
                  </a:cubicBezTo>
                  <a:cubicBezTo>
                    <a:pt x="167" y="26"/>
                    <a:pt x="160" y="26"/>
                    <a:pt x="157" y="26"/>
                  </a:cubicBezTo>
                  <a:cubicBezTo>
                    <a:pt x="152" y="26"/>
                    <a:pt x="148" y="29"/>
                    <a:pt x="143" y="25"/>
                  </a:cubicBezTo>
                  <a:cubicBezTo>
                    <a:pt x="138" y="22"/>
                    <a:pt x="138" y="17"/>
                    <a:pt x="134" y="13"/>
                  </a:cubicBezTo>
                  <a:cubicBezTo>
                    <a:pt x="133" y="12"/>
                    <a:pt x="129" y="13"/>
                    <a:pt x="127" y="12"/>
                  </a:cubicBezTo>
                  <a:cubicBezTo>
                    <a:pt x="124" y="10"/>
                    <a:pt x="123" y="8"/>
                    <a:pt x="121" y="6"/>
                  </a:cubicBezTo>
                  <a:cubicBezTo>
                    <a:pt x="111" y="0"/>
                    <a:pt x="101" y="8"/>
                    <a:pt x="90" y="11"/>
                  </a:cubicBezTo>
                  <a:cubicBezTo>
                    <a:pt x="90" y="12"/>
                    <a:pt x="90" y="12"/>
                    <a:pt x="90" y="13"/>
                  </a:cubicBezTo>
                  <a:cubicBezTo>
                    <a:pt x="89" y="21"/>
                    <a:pt x="92" y="31"/>
                    <a:pt x="91" y="39"/>
                  </a:cubicBezTo>
                  <a:cubicBezTo>
                    <a:pt x="90" y="46"/>
                    <a:pt x="81" y="61"/>
                    <a:pt x="71" y="57"/>
                  </a:cubicBezTo>
                  <a:cubicBezTo>
                    <a:pt x="65" y="55"/>
                    <a:pt x="60" y="38"/>
                    <a:pt x="60" y="33"/>
                  </a:cubicBezTo>
                  <a:cubicBezTo>
                    <a:pt x="48" y="31"/>
                    <a:pt x="45" y="28"/>
                    <a:pt x="41" y="17"/>
                  </a:cubicBezTo>
                  <a:cubicBezTo>
                    <a:pt x="32" y="20"/>
                    <a:pt x="18" y="28"/>
                    <a:pt x="14" y="36"/>
                  </a:cubicBezTo>
                  <a:cubicBezTo>
                    <a:pt x="12" y="41"/>
                    <a:pt x="14" y="46"/>
                    <a:pt x="12" y="51"/>
                  </a:cubicBezTo>
                  <a:cubicBezTo>
                    <a:pt x="10" y="57"/>
                    <a:pt x="6" y="58"/>
                    <a:pt x="4" y="63"/>
                  </a:cubicBezTo>
                  <a:cubicBezTo>
                    <a:pt x="4" y="65"/>
                    <a:pt x="5" y="68"/>
                    <a:pt x="4" y="70"/>
                  </a:cubicBezTo>
                  <a:cubicBezTo>
                    <a:pt x="4" y="74"/>
                    <a:pt x="1" y="77"/>
                    <a:pt x="1" y="81"/>
                  </a:cubicBezTo>
                  <a:cubicBezTo>
                    <a:pt x="0" y="86"/>
                    <a:pt x="2" y="91"/>
                    <a:pt x="2" y="97"/>
                  </a:cubicBezTo>
                  <a:cubicBezTo>
                    <a:pt x="2" y="98"/>
                    <a:pt x="2" y="99"/>
                    <a:pt x="2" y="100"/>
                  </a:cubicBezTo>
                  <a:cubicBezTo>
                    <a:pt x="5" y="99"/>
                    <a:pt x="6" y="95"/>
                    <a:pt x="9" y="93"/>
                  </a:cubicBezTo>
                  <a:cubicBezTo>
                    <a:pt x="13" y="89"/>
                    <a:pt x="21" y="87"/>
                    <a:pt x="26" y="86"/>
                  </a:cubicBezTo>
                  <a:cubicBezTo>
                    <a:pt x="32" y="84"/>
                    <a:pt x="36" y="84"/>
                    <a:pt x="42" y="85"/>
                  </a:cubicBezTo>
                  <a:cubicBezTo>
                    <a:pt x="46" y="85"/>
                    <a:pt x="54" y="87"/>
                    <a:pt x="57" y="87"/>
                  </a:cubicBezTo>
                  <a:cubicBezTo>
                    <a:pt x="62" y="87"/>
                    <a:pt x="66" y="86"/>
                    <a:pt x="72" y="87"/>
                  </a:cubicBezTo>
                  <a:cubicBezTo>
                    <a:pt x="77" y="88"/>
                    <a:pt x="83" y="89"/>
                    <a:pt x="88" y="89"/>
                  </a:cubicBezTo>
                  <a:cubicBezTo>
                    <a:pt x="96" y="90"/>
                    <a:pt x="93" y="87"/>
                    <a:pt x="99" y="84"/>
                  </a:cubicBezTo>
                  <a:cubicBezTo>
                    <a:pt x="109" y="80"/>
                    <a:pt x="106" y="87"/>
                    <a:pt x="111" y="92"/>
                  </a:cubicBezTo>
                  <a:cubicBezTo>
                    <a:pt x="115" y="96"/>
                    <a:pt x="121" y="95"/>
                    <a:pt x="126" y="97"/>
                  </a:cubicBezTo>
                  <a:cubicBezTo>
                    <a:pt x="130" y="99"/>
                    <a:pt x="135" y="105"/>
                    <a:pt x="138" y="108"/>
                  </a:cubicBezTo>
                  <a:cubicBezTo>
                    <a:pt x="139" y="110"/>
                    <a:pt x="140" y="113"/>
                    <a:pt x="142" y="115"/>
                  </a:cubicBezTo>
                  <a:cubicBezTo>
                    <a:pt x="144" y="116"/>
                    <a:pt x="147" y="116"/>
                    <a:pt x="148" y="118"/>
                  </a:cubicBezTo>
                  <a:cubicBezTo>
                    <a:pt x="149" y="118"/>
                    <a:pt x="149" y="119"/>
                    <a:pt x="149" y="119"/>
                  </a:cubicBezTo>
                  <a:cubicBezTo>
                    <a:pt x="151" y="119"/>
                    <a:pt x="152" y="118"/>
                    <a:pt x="154" y="118"/>
                  </a:cubicBezTo>
                  <a:cubicBezTo>
                    <a:pt x="158" y="116"/>
                    <a:pt x="160" y="113"/>
                    <a:pt x="166" y="113"/>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4" name="Freeform 640"/>
            <p:cNvSpPr>
              <a:spLocks/>
            </p:cNvSpPr>
            <p:nvPr/>
          </p:nvSpPr>
          <p:spPr bwMode="auto">
            <a:xfrm>
              <a:off x="-9286875" y="873125"/>
              <a:ext cx="487363" cy="409575"/>
            </a:xfrm>
            <a:custGeom>
              <a:avLst/>
              <a:gdLst>
                <a:gd name="T0" fmla="*/ 113 w 130"/>
                <a:gd name="T1" fmla="*/ 96 h 109"/>
                <a:gd name="T2" fmla="*/ 118 w 130"/>
                <a:gd name="T3" fmla="*/ 93 h 109"/>
                <a:gd name="T4" fmla="*/ 116 w 130"/>
                <a:gd name="T5" fmla="*/ 88 h 109"/>
                <a:gd name="T6" fmla="*/ 114 w 130"/>
                <a:gd name="T7" fmla="*/ 83 h 109"/>
                <a:gd name="T8" fmla="*/ 110 w 130"/>
                <a:gd name="T9" fmla="*/ 73 h 109"/>
                <a:gd name="T10" fmla="*/ 111 w 130"/>
                <a:gd name="T11" fmla="*/ 62 h 109"/>
                <a:gd name="T12" fmla="*/ 109 w 130"/>
                <a:gd name="T13" fmla="*/ 50 h 109"/>
                <a:gd name="T14" fmla="*/ 119 w 130"/>
                <a:gd name="T15" fmla="*/ 28 h 109"/>
                <a:gd name="T16" fmla="*/ 125 w 130"/>
                <a:gd name="T17" fmla="*/ 10 h 109"/>
                <a:gd name="T18" fmla="*/ 117 w 130"/>
                <a:gd name="T19" fmla="*/ 13 h 109"/>
                <a:gd name="T20" fmla="*/ 108 w 130"/>
                <a:gd name="T21" fmla="*/ 13 h 109"/>
                <a:gd name="T22" fmla="*/ 102 w 130"/>
                <a:gd name="T23" fmla="*/ 9 h 109"/>
                <a:gd name="T24" fmla="*/ 86 w 130"/>
                <a:gd name="T25" fmla="*/ 5 h 109"/>
                <a:gd name="T26" fmla="*/ 70 w 130"/>
                <a:gd name="T27" fmla="*/ 1 h 109"/>
                <a:gd name="T28" fmla="*/ 64 w 130"/>
                <a:gd name="T29" fmla="*/ 1 h 109"/>
                <a:gd name="T30" fmla="*/ 58 w 130"/>
                <a:gd name="T31" fmla="*/ 5 h 109"/>
                <a:gd name="T32" fmla="*/ 38 w 130"/>
                <a:gd name="T33" fmla="*/ 7 h 109"/>
                <a:gd name="T34" fmla="*/ 2 w 130"/>
                <a:gd name="T35" fmla="*/ 34 h 109"/>
                <a:gd name="T36" fmla="*/ 11 w 130"/>
                <a:gd name="T37" fmla="*/ 64 h 109"/>
                <a:gd name="T38" fmla="*/ 17 w 130"/>
                <a:gd name="T39" fmla="*/ 73 h 109"/>
                <a:gd name="T40" fmla="*/ 29 w 130"/>
                <a:gd name="T41" fmla="*/ 68 h 109"/>
                <a:gd name="T42" fmla="*/ 30 w 130"/>
                <a:gd name="T43" fmla="*/ 79 h 109"/>
                <a:gd name="T44" fmla="*/ 26 w 130"/>
                <a:gd name="T45" fmla="*/ 91 h 109"/>
                <a:gd name="T46" fmla="*/ 57 w 130"/>
                <a:gd name="T47" fmla="*/ 86 h 109"/>
                <a:gd name="T48" fmla="*/ 63 w 130"/>
                <a:gd name="T49" fmla="*/ 92 h 109"/>
                <a:gd name="T50" fmla="*/ 70 w 130"/>
                <a:gd name="T51" fmla="*/ 93 h 109"/>
                <a:gd name="T52" fmla="*/ 79 w 130"/>
                <a:gd name="T53" fmla="*/ 105 h 109"/>
                <a:gd name="T54" fmla="*/ 93 w 130"/>
                <a:gd name="T55" fmla="*/ 106 h 109"/>
                <a:gd name="T56" fmla="*/ 106 w 130"/>
                <a:gd name="T57" fmla="*/ 108 h 109"/>
                <a:gd name="T58" fmla="*/ 108 w 130"/>
                <a:gd name="T59" fmla="*/ 101 h 109"/>
                <a:gd name="T60" fmla="*/ 113 w 130"/>
                <a:gd name="T61" fmla="*/ 9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09">
                  <a:moveTo>
                    <a:pt x="113" y="96"/>
                  </a:moveTo>
                  <a:cubicBezTo>
                    <a:pt x="113" y="95"/>
                    <a:pt x="118" y="94"/>
                    <a:pt x="118" y="93"/>
                  </a:cubicBezTo>
                  <a:cubicBezTo>
                    <a:pt x="119" y="89"/>
                    <a:pt x="117" y="90"/>
                    <a:pt x="116" y="88"/>
                  </a:cubicBezTo>
                  <a:cubicBezTo>
                    <a:pt x="116" y="88"/>
                    <a:pt x="115" y="84"/>
                    <a:pt x="114" y="83"/>
                  </a:cubicBezTo>
                  <a:cubicBezTo>
                    <a:pt x="113" y="81"/>
                    <a:pt x="111" y="76"/>
                    <a:pt x="110" y="73"/>
                  </a:cubicBezTo>
                  <a:cubicBezTo>
                    <a:pt x="110" y="69"/>
                    <a:pt x="111" y="66"/>
                    <a:pt x="111" y="62"/>
                  </a:cubicBezTo>
                  <a:cubicBezTo>
                    <a:pt x="111" y="58"/>
                    <a:pt x="109" y="54"/>
                    <a:pt x="109" y="50"/>
                  </a:cubicBezTo>
                  <a:cubicBezTo>
                    <a:pt x="108" y="41"/>
                    <a:pt x="116" y="36"/>
                    <a:pt x="119" y="28"/>
                  </a:cubicBezTo>
                  <a:cubicBezTo>
                    <a:pt x="122" y="20"/>
                    <a:pt x="130" y="16"/>
                    <a:pt x="125" y="10"/>
                  </a:cubicBezTo>
                  <a:cubicBezTo>
                    <a:pt x="123" y="12"/>
                    <a:pt x="121" y="12"/>
                    <a:pt x="117" y="13"/>
                  </a:cubicBezTo>
                  <a:cubicBezTo>
                    <a:pt x="114" y="13"/>
                    <a:pt x="110" y="14"/>
                    <a:pt x="108" y="13"/>
                  </a:cubicBezTo>
                  <a:cubicBezTo>
                    <a:pt x="104" y="12"/>
                    <a:pt x="103" y="9"/>
                    <a:pt x="102" y="9"/>
                  </a:cubicBezTo>
                  <a:cubicBezTo>
                    <a:pt x="97" y="7"/>
                    <a:pt x="91" y="7"/>
                    <a:pt x="86" y="5"/>
                  </a:cubicBezTo>
                  <a:cubicBezTo>
                    <a:pt x="81" y="3"/>
                    <a:pt x="75" y="1"/>
                    <a:pt x="70" y="1"/>
                  </a:cubicBezTo>
                  <a:cubicBezTo>
                    <a:pt x="68" y="1"/>
                    <a:pt x="66" y="0"/>
                    <a:pt x="64" y="1"/>
                  </a:cubicBezTo>
                  <a:cubicBezTo>
                    <a:pt x="61" y="1"/>
                    <a:pt x="60" y="4"/>
                    <a:pt x="58" y="5"/>
                  </a:cubicBezTo>
                  <a:cubicBezTo>
                    <a:pt x="52" y="7"/>
                    <a:pt x="45" y="5"/>
                    <a:pt x="38" y="7"/>
                  </a:cubicBezTo>
                  <a:cubicBezTo>
                    <a:pt x="25" y="11"/>
                    <a:pt x="5" y="19"/>
                    <a:pt x="2" y="34"/>
                  </a:cubicBezTo>
                  <a:cubicBezTo>
                    <a:pt x="0" y="40"/>
                    <a:pt x="2" y="65"/>
                    <a:pt x="11" y="64"/>
                  </a:cubicBezTo>
                  <a:cubicBezTo>
                    <a:pt x="12" y="67"/>
                    <a:pt x="15" y="69"/>
                    <a:pt x="17" y="73"/>
                  </a:cubicBezTo>
                  <a:cubicBezTo>
                    <a:pt x="19" y="68"/>
                    <a:pt x="24" y="66"/>
                    <a:pt x="29" y="68"/>
                  </a:cubicBezTo>
                  <a:cubicBezTo>
                    <a:pt x="28" y="72"/>
                    <a:pt x="30" y="75"/>
                    <a:pt x="30" y="79"/>
                  </a:cubicBezTo>
                  <a:cubicBezTo>
                    <a:pt x="30" y="84"/>
                    <a:pt x="27" y="87"/>
                    <a:pt x="26" y="91"/>
                  </a:cubicBezTo>
                  <a:cubicBezTo>
                    <a:pt x="37" y="88"/>
                    <a:pt x="47" y="80"/>
                    <a:pt x="57" y="86"/>
                  </a:cubicBezTo>
                  <a:cubicBezTo>
                    <a:pt x="59" y="88"/>
                    <a:pt x="60" y="90"/>
                    <a:pt x="63" y="92"/>
                  </a:cubicBezTo>
                  <a:cubicBezTo>
                    <a:pt x="65" y="93"/>
                    <a:pt x="69" y="92"/>
                    <a:pt x="70" y="93"/>
                  </a:cubicBezTo>
                  <a:cubicBezTo>
                    <a:pt x="74" y="97"/>
                    <a:pt x="74" y="102"/>
                    <a:pt x="79" y="105"/>
                  </a:cubicBezTo>
                  <a:cubicBezTo>
                    <a:pt x="84" y="109"/>
                    <a:pt x="88" y="106"/>
                    <a:pt x="93" y="106"/>
                  </a:cubicBezTo>
                  <a:cubicBezTo>
                    <a:pt x="96" y="106"/>
                    <a:pt x="102" y="106"/>
                    <a:pt x="106" y="108"/>
                  </a:cubicBezTo>
                  <a:cubicBezTo>
                    <a:pt x="107" y="105"/>
                    <a:pt x="107" y="103"/>
                    <a:pt x="108" y="101"/>
                  </a:cubicBezTo>
                  <a:cubicBezTo>
                    <a:pt x="109" y="100"/>
                    <a:pt x="112" y="96"/>
                    <a:pt x="113" y="96"/>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5" name="Freeform 641"/>
            <p:cNvSpPr>
              <a:spLocks/>
            </p:cNvSpPr>
            <p:nvPr/>
          </p:nvSpPr>
          <p:spPr bwMode="auto">
            <a:xfrm>
              <a:off x="-9410700" y="2178050"/>
              <a:ext cx="1803400" cy="1216025"/>
            </a:xfrm>
            <a:custGeom>
              <a:avLst/>
              <a:gdLst>
                <a:gd name="T0" fmla="*/ 459 w 481"/>
                <a:gd name="T1" fmla="*/ 191 h 324"/>
                <a:gd name="T2" fmla="*/ 472 w 481"/>
                <a:gd name="T3" fmla="*/ 162 h 324"/>
                <a:gd name="T4" fmla="*/ 477 w 481"/>
                <a:gd name="T5" fmla="*/ 136 h 324"/>
                <a:gd name="T6" fmla="*/ 453 w 481"/>
                <a:gd name="T7" fmla="*/ 108 h 324"/>
                <a:gd name="T8" fmla="*/ 394 w 481"/>
                <a:gd name="T9" fmla="*/ 92 h 324"/>
                <a:gd name="T10" fmla="*/ 363 w 481"/>
                <a:gd name="T11" fmla="*/ 87 h 324"/>
                <a:gd name="T12" fmla="*/ 342 w 481"/>
                <a:gd name="T13" fmla="*/ 52 h 324"/>
                <a:gd name="T14" fmla="*/ 327 w 481"/>
                <a:gd name="T15" fmla="*/ 26 h 324"/>
                <a:gd name="T16" fmla="*/ 266 w 481"/>
                <a:gd name="T17" fmla="*/ 14 h 324"/>
                <a:gd name="T18" fmla="*/ 211 w 481"/>
                <a:gd name="T19" fmla="*/ 41 h 324"/>
                <a:gd name="T20" fmla="*/ 189 w 481"/>
                <a:gd name="T21" fmla="*/ 34 h 324"/>
                <a:gd name="T22" fmla="*/ 135 w 481"/>
                <a:gd name="T23" fmla="*/ 28 h 324"/>
                <a:gd name="T24" fmla="*/ 49 w 481"/>
                <a:gd name="T25" fmla="*/ 33 h 324"/>
                <a:gd name="T26" fmla="*/ 46 w 481"/>
                <a:gd name="T27" fmla="*/ 56 h 324"/>
                <a:gd name="T28" fmla="*/ 22 w 481"/>
                <a:gd name="T29" fmla="*/ 111 h 324"/>
                <a:gd name="T30" fmla="*/ 11 w 481"/>
                <a:gd name="T31" fmla="*/ 139 h 324"/>
                <a:gd name="T32" fmla="*/ 0 w 481"/>
                <a:gd name="T33" fmla="*/ 166 h 324"/>
                <a:gd name="T34" fmla="*/ 23 w 481"/>
                <a:gd name="T35" fmla="*/ 185 h 324"/>
                <a:gd name="T36" fmla="*/ 66 w 481"/>
                <a:gd name="T37" fmla="*/ 188 h 324"/>
                <a:gd name="T38" fmla="*/ 104 w 481"/>
                <a:gd name="T39" fmla="*/ 185 h 324"/>
                <a:gd name="T40" fmla="*/ 143 w 481"/>
                <a:gd name="T41" fmla="*/ 165 h 324"/>
                <a:gd name="T42" fmla="*/ 177 w 481"/>
                <a:gd name="T43" fmla="*/ 182 h 324"/>
                <a:gd name="T44" fmla="*/ 188 w 481"/>
                <a:gd name="T45" fmla="*/ 205 h 324"/>
                <a:gd name="T46" fmla="*/ 206 w 481"/>
                <a:gd name="T47" fmla="*/ 230 h 324"/>
                <a:gd name="T48" fmla="*/ 191 w 481"/>
                <a:gd name="T49" fmla="*/ 246 h 324"/>
                <a:gd name="T50" fmla="*/ 180 w 481"/>
                <a:gd name="T51" fmla="*/ 258 h 324"/>
                <a:gd name="T52" fmla="*/ 169 w 481"/>
                <a:gd name="T53" fmla="*/ 289 h 324"/>
                <a:gd name="T54" fmla="*/ 212 w 481"/>
                <a:gd name="T55" fmla="*/ 272 h 324"/>
                <a:gd name="T56" fmla="*/ 235 w 481"/>
                <a:gd name="T57" fmla="*/ 241 h 324"/>
                <a:gd name="T58" fmla="*/ 288 w 481"/>
                <a:gd name="T59" fmla="*/ 260 h 324"/>
                <a:gd name="T60" fmla="*/ 288 w 481"/>
                <a:gd name="T61" fmla="*/ 276 h 324"/>
                <a:gd name="T62" fmla="*/ 304 w 481"/>
                <a:gd name="T63" fmla="*/ 295 h 324"/>
                <a:gd name="T64" fmla="*/ 320 w 481"/>
                <a:gd name="T65" fmla="*/ 321 h 324"/>
                <a:gd name="T66" fmla="*/ 341 w 481"/>
                <a:gd name="T67" fmla="*/ 308 h 324"/>
                <a:gd name="T68" fmla="*/ 369 w 481"/>
                <a:gd name="T69" fmla="*/ 300 h 324"/>
                <a:gd name="T70" fmla="*/ 387 w 481"/>
                <a:gd name="T71" fmla="*/ 283 h 324"/>
                <a:gd name="T72" fmla="*/ 368 w 481"/>
                <a:gd name="T73" fmla="*/ 282 h 324"/>
                <a:gd name="T74" fmla="*/ 340 w 481"/>
                <a:gd name="T75" fmla="*/ 263 h 324"/>
                <a:gd name="T76" fmla="*/ 369 w 481"/>
                <a:gd name="T77" fmla="*/ 236 h 324"/>
                <a:gd name="T78" fmla="*/ 392 w 481"/>
                <a:gd name="T79" fmla="*/ 236 h 324"/>
                <a:gd name="T80" fmla="*/ 410 w 481"/>
                <a:gd name="T81" fmla="*/ 223 h 324"/>
                <a:gd name="T82" fmla="*/ 427 w 481"/>
                <a:gd name="T83" fmla="*/ 21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1" h="324">
                  <a:moveTo>
                    <a:pt x="433" y="199"/>
                  </a:moveTo>
                  <a:cubicBezTo>
                    <a:pt x="434" y="198"/>
                    <a:pt x="443" y="195"/>
                    <a:pt x="446" y="194"/>
                  </a:cubicBezTo>
                  <a:cubicBezTo>
                    <a:pt x="450" y="192"/>
                    <a:pt x="452" y="191"/>
                    <a:pt x="459" y="191"/>
                  </a:cubicBezTo>
                  <a:cubicBezTo>
                    <a:pt x="467" y="192"/>
                    <a:pt x="467" y="192"/>
                    <a:pt x="470" y="186"/>
                  </a:cubicBezTo>
                  <a:cubicBezTo>
                    <a:pt x="473" y="182"/>
                    <a:pt x="474" y="177"/>
                    <a:pt x="475" y="173"/>
                  </a:cubicBezTo>
                  <a:cubicBezTo>
                    <a:pt x="476" y="168"/>
                    <a:pt x="474" y="166"/>
                    <a:pt x="472" y="162"/>
                  </a:cubicBezTo>
                  <a:cubicBezTo>
                    <a:pt x="469" y="154"/>
                    <a:pt x="466" y="153"/>
                    <a:pt x="475" y="150"/>
                  </a:cubicBezTo>
                  <a:cubicBezTo>
                    <a:pt x="476" y="149"/>
                    <a:pt x="475" y="149"/>
                    <a:pt x="475" y="148"/>
                  </a:cubicBezTo>
                  <a:cubicBezTo>
                    <a:pt x="461" y="149"/>
                    <a:pt x="474" y="140"/>
                    <a:pt x="477" y="136"/>
                  </a:cubicBezTo>
                  <a:cubicBezTo>
                    <a:pt x="481" y="130"/>
                    <a:pt x="479" y="127"/>
                    <a:pt x="479" y="119"/>
                  </a:cubicBezTo>
                  <a:cubicBezTo>
                    <a:pt x="470" y="120"/>
                    <a:pt x="471" y="117"/>
                    <a:pt x="466" y="114"/>
                  </a:cubicBezTo>
                  <a:cubicBezTo>
                    <a:pt x="462" y="111"/>
                    <a:pt x="456" y="110"/>
                    <a:pt x="453" y="108"/>
                  </a:cubicBezTo>
                  <a:cubicBezTo>
                    <a:pt x="442" y="104"/>
                    <a:pt x="427" y="105"/>
                    <a:pt x="419" y="98"/>
                  </a:cubicBezTo>
                  <a:cubicBezTo>
                    <a:pt x="415" y="95"/>
                    <a:pt x="413" y="87"/>
                    <a:pt x="409" y="86"/>
                  </a:cubicBezTo>
                  <a:cubicBezTo>
                    <a:pt x="405" y="84"/>
                    <a:pt x="397" y="91"/>
                    <a:pt x="394" y="92"/>
                  </a:cubicBezTo>
                  <a:cubicBezTo>
                    <a:pt x="390" y="93"/>
                    <a:pt x="382" y="92"/>
                    <a:pt x="378" y="90"/>
                  </a:cubicBezTo>
                  <a:cubicBezTo>
                    <a:pt x="375" y="88"/>
                    <a:pt x="373" y="84"/>
                    <a:pt x="370" y="84"/>
                  </a:cubicBezTo>
                  <a:cubicBezTo>
                    <a:pt x="367" y="84"/>
                    <a:pt x="366" y="87"/>
                    <a:pt x="363" y="87"/>
                  </a:cubicBezTo>
                  <a:cubicBezTo>
                    <a:pt x="352" y="86"/>
                    <a:pt x="355" y="71"/>
                    <a:pt x="355" y="62"/>
                  </a:cubicBezTo>
                  <a:cubicBezTo>
                    <a:pt x="349" y="62"/>
                    <a:pt x="351" y="58"/>
                    <a:pt x="349" y="56"/>
                  </a:cubicBezTo>
                  <a:cubicBezTo>
                    <a:pt x="346" y="53"/>
                    <a:pt x="346" y="53"/>
                    <a:pt x="342" y="52"/>
                  </a:cubicBezTo>
                  <a:cubicBezTo>
                    <a:pt x="328" y="47"/>
                    <a:pt x="325" y="53"/>
                    <a:pt x="322" y="37"/>
                  </a:cubicBezTo>
                  <a:cubicBezTo>
                    <a:pt x="322" y="32"/>
                    <a:pt x="320" y="35"/>
                    <a:pt x="322" y="31"/>
                  </a:cubicBezTo>
                  <a:cubicBezTo>
                    <a:pt x="323" y="29"/>
                    <a:pt x="327" y="32"/>
                    <a:pt x="327" y="26"/>
                  </a:cubicBezTo>
                  <a:cubicBezTo>
                    <a:pt x="327" y="24"/>
                    <a:pt x="323" y="21"/>
                    <a:pt x="322" y="19"/>
                  </a:cubicBezTo>
                  <a:cubicBezTo>
                    <a:pt x="316" y="10"/>
                    <a:pt x="312" y="1"/>
                    <a:pt x="299" y="1"/>
                  </a:cubicBezTo>
                  <a:cubicBezTo>
                    <a:pt x="287" y="0"/>
                    <a:pt x="279" y="14"/>
                    <a:pt x="266" y="14"/>
                  </a:cubicBezTo>
                  <a:cubicBezTo>
                    <a:pt x="256" y="14"/>
                    <a:pt x="242" y="11"/>
                    <a:pt x="233" y="16"/>
                  </a:cubicBezTo>
                  <a:cubicBezTo>
                    <a:pt x="221" y="23"/>
                    <a:pt x="229" y="38"/>
                    <a:pt x="225" y="49"/>
                  </a:cubicBezTo>
                  <a:cubicBezTo>
                    <a:pt x="219" y="48"/>
                    <a:pt x="217" y="42"/>
                    <a:pt x="211" y="41"/>
                  </a:cubicBezTo>
                  <a:cubicBezTo>
                    <a:pt x="213" y="41"/>
                    <a:pt x="204" y="39"/>
                    <a:pt x="206" y="39"/>
                  </a:cubicBezTo>
                  <a:cubicBezTo>
                    <a:pt x="202" y="39"/>
                    <a:pt x="200" y="41"/>
                    <a:pt x="198" y="42"/>
                  </a:cubicBezTo>
                  <a:cubicBezTo>
                    <a:pt x="187" y="43"/>
                    <a:pt x="196" y="38"/>
                    <a:pt x="189" y="34"/>
                  </a:cubicBezTo>
                  <a:cubicBezTo>
                    <a:pt x="185" y="32"/>
                    <a:pt x="177" y="37"/>
                    <a:pt x="177" y="41"/>
                  </a:cubicBezTo>
                  <a:cubicBezTo>
                    <a:pt x="174" y="39"/>
                    <a:pt x="162" y="29"/>
                    <a:pt x="159" y="36"/>
                  </a:cubicBezTo>
                  <a:cubicBezTo>
                    <a:pt x="153" y="36"/>
                    <a:pt x="136" y="36"/>
                    <a:pt x="135" y="28"/>
                  </a:cubicBezTo>
                  <a:cubicBezTo>
                    <a:pt x="117" y="25"/>
                    <a:pt x="97" y="18"/>
                    <a:pt x="79" y="20"/>
                  </a:cubicBezTo>
                  <a:cubicBezTo>
                    <a:pt x="70" y="21"/>
                    <a:pt x="63" y="22"/>
                    <a:pt x="56" y="28"/>
                  </a:cubicBezTo>
                  <a:cubicBezTo>
                    <a:pt x="52" y="31"/>
                    <a:pt x="55" y="31"/>
                    <a:pt x="49" y="33"/>
                  </a:cubicBezTo>
                  <a:cubicBezTo>
                    <a:pt x="46" y="33"/>
                    <a:pt x="43" y="33"/>
                    <a:pt x="40" y="33"/>
                  </a:cubicBezTo>
                  <a:cubicBezTo>
                    <a:pt x="40" y="33"/>
                    <a:pt x="40" y="33"/>
                    <a:pt x="40" y="33"/>
                  </a:cubicBezTo>
                  <a:cubicBezTo>
                    <a:pt x="41" y="41"/>
                    <a:pt x="43" y="49"/>
                    <a:pt x="46" y="56"/>
                  </a:cubicBezTo>
                  <a:cubicBezTo>
                    <a:pt x="49" y="62"/>
                    <a:pt x="53" y="67"/>
                    <a:pt x="53" y="74"/>
                  </a:cubicBezTo>
                  <a:cubicBezTo>
                    <a:pt x="53" y="83"/>
                    <a:pt x="49" y="80"/>
                    <a:pt x="44" y="83"/>
                  </a:cubicBezTo>
                  <a:cubicBezTo>
                    <a:pt x="35" y="90"/>
                    <a:pt x="29" y="103"/>
                    <a:pt x="22" y="111"/>
                  </a:cubicBezTo>
                  <a:cubicBezTo>
                    <a:pt x="15" y="118"/>
                    <a:pt x="16" y="116"/>
                    <a:pt x="17" y="125"/>
                  </a:cubicBezTo>
                  <a:cubicBezTo>
                    <a:pt x="18" y="131"/>
                    <a:pt x="18" y="136"/>
                    <a:pt x="21" y="141"/>
                  </a:cubicBezTo>
                  <a:cubicBezTo>
                    <a:pt x="17" y="141"/>
                    <a:pt x="14" y="140"/>
                    <a:pt x="11" y="139"/>
                  </a:cubicBezTo>
                  <a:cubicBezTo>
                    <a:pt x="9" y="143"/>
                    <a:pt x="6" y="148"/>
                    <a:pt x="4" y="152"/>
                  </a:cubicBezTo>
                  <a:cubicBezTo>
                    <a:pt x="2" y="156"/>
                    <a:pt x="2" y="160"/>
                    <a:pt x="2" y="165"/>
                  </a:cubicBezTo>
                  <a:cubicBezTo>
                    <a:pt x="1" y="165"/>
                    <a:pt x="0" y="165"/>
                    <a:pt x="0" y="166"/>
                  </a:cubicBezTo>
                  <a:cubicBezTo>
                    <a:pt x="3" y="171"/>
                    <a:pt x="14" y="176"/>
                    <a:pt x="17" y="180"/>
                  </a:cubicBezTo>
                  <a:cubicBezTo>
                    <a:pt x="19" y="183"/>
                    <a:pt x="20" y="185"/>
                    <a:pt x="20" y="186"/>
                  </a:cubicBezTo>
                  <a:cubicBezTo>
                    <a:pt x="21" y="186"/>
                    <a:pt x="22" y="186"/>
                    <a:pt x="23" y="185"/>
                  </a:cubicBezTo>
                  <a:cubicBezTo>
                    <a:pt x="24" y="185"/>
                    <a:pt x="27" y="181"/>
                    <a:pt x="26" y="181"/>
                  </a:cubicBezTo>
                  <a:cubicBezTo>
                    <a:pt x="32" y="179"/>
                    <a:pt x="34" y="183"/>
                    <a:pt x="40" y="184"/>
                  </a:cubicBezTo>
                  <a:cubicBezTo>
                    <a:pt x="49" y="186"/>
                    <a:pt x="58" y="184"/>
                    <a:pt x="66" y="188"/>
                  </a:cubicBezTo>
                  <a:cubicBezTo>
                    <a:pt x="70" y="190"/>
                    <a:pt x="71" y="193"/>
                    <a:pt x="76" y="192"/>
                  </a:cubicBezTo>
                  <a:cubicBezTo>
                    <a:pt x="80" y="192"/>
                    <a:pt x="83" y="188"/>
                    <a:pt x="87" y="187"/>
                  </a:cubicBezTo>
                  <a:cubicBezTo>
                    <a:pt x="93" y="185"/>
                    <a:pt x="99" y="187"/>
                    <a:pt x="104" y="185"/>
                  </a:cubicBezTo>
                  <a:cubicBezTo>
                    <a:pt x="110" y="183"/>
                    <a:pt x="110" y="179"/>
                    <a:pt x="115" y="176"/>
                  </a:cubicBezTo>
                  <a:cubicBezTo>
                    <a:pt x="118" y="174"/>
                    <a:pt x="121" y="173"/>
                    <a:pt x="123" y="174"/>
                  </a:cubicBezTo>
                  <a:cubicBezTo>
                    <a:pt x="128" y="168"/>
                    <a:pt x="136" y="166"/>
                    <a:pt x="143" y="165"/>
                  </a:cubicBezTo>
                  <a:cubicBezTo>
                    <a:pt x="151" y="165"/>
                    <a:pt x="152" y="166"/>
                    <a:pt x="157" y="170"/>
                  </a:cubicBezTo>
                  <a:cubicBezTo>
                    <a:pt x="162" y="174"/>
                    <a:pt x="164" y="174"/>
                    <a:pt x="170" y="176"/>
                  </a:cubicBezTo>
                  <a:cubicBezTo>
                    <a:pt x="173" y="178"/>
                    <a:pt x="175" y="181"/>
                    <a:pt x="177" y="182"/>
                  </a:cubicBezTo>
                  <a:cubicBezTo>
                    <a:pt x="179" y="182"/>
                    <a:pt x="183" y="182"/>
                    <a:pt x="184" y="183"/>
                  </a:cubicBezTo>
                  <a:cubicBezTo>
                    <a:pt x="187" y="185"/>
                    <a:pt x="189" y="190"/>
                    <a:pt x="189" y="194"/>
                  </a:cubicBezTo>
                  <a:cubicBezTo>
                    <a:pt x="190" y="198"/>
                    <a:pt x="185" y="201"/>
                    <a:pt x="188" y="205"/>
                  </a:cubicBezTo>
                  <a:cubicBezTo>
                    <a:pt x="189" y="208"/>
                    <a:pt x="197" y="212"/>
                    <a:pt x="199" y="213"/>
                  </a:cubicBezTo>
                  <a:cubicBezTo>
                    <a:pt x="200" y="217"/>
                    <a:pt x="199" y="222"/>
                    <a:pt x="201" y="226"/>
                  </a:cubicBezTo>
                  <a:cubicBezTo>
                    <a:pt x="202" y="228"/>
                    <a:pt x="205" y="227"/>
                    <a:pt x="206" y="230"/>
                  </a:cubicBezTo>
                  <a:cubicBezTo>
                    <a:pt x="208" y="232"/>
                    <a:pt x="207" y="234"/>
                    <a:pt x="208" y="236"/>
                  </a:cubicBezTo>
                  <a:cubicBezTo>
                    <a:pt x="210" y="241"/>
                    <a:pt x="213" y="244"/>
                    <a:pt x="208" y="247"/>
                  </a:cubicBezTo>
                  <a:cubicBezTo>
                    <a:pt x="205" y="249"/>
                    <a:pt x="195" y="248"/>
                    <a:pt x="191" y="246"/>
                  </a:cubicBezTo>
                  <a:cubicBezTo>
                    <a:pt x="187" y="244"/>
                    <a:pt x="184" y="237"/>
                    <a:pt x="181" y="246"/>
                  </a:cubicBezTo>
                  <a:cubicBezTo>
                    <a:pt x="180" y="248"/>
                    <a:pt x="182" y="251"/>
                    <a:pt x="182" y="252"/>
                  </a:cubicBezTo>
                  <a:cubicBezTo>
                    <a:pt x="181" y="257"/>
                    <a:pt x="181" y="255"/>
                    <a:pt x="180" y="258"/>
                  </a:cubicBezTo>
                  <a:cubicBezTo>
                    <a:pt x="178" y="263"/>
                    <a:pt x="175" y="268"/>
                    <a:pt x="173" y="273"/>
                  </a:cubicBezTo>
                  <a:cubicBezTo>
                    <a:pt x="170" y="279"/>
                    <a:pt x="168" y="281"/>
                    <a:pt x="164" y="283"/>
                  </a:cubicBezTo>
                  <a:cubicBezTo>
                    <a:pt x="165" y="286"/>
                    <a:pt x="167" y="287"/>
                    <a:pt x="169" y="289"/>
                  </a:cubicBezTo>
                  <a:cubicBezTo>
                    <a:pt x="179" y="294"/>
                    <a:pt x="192" y="279"/>
                    <a:pt x="202" y="286"/>
                  </a:cubicBezTo>
                  <a:cubicBezTo>
                    <a:pt x="201" y="284"/>
                    <a:pt x="201" y="282"/>
                    <a:pt x="202" y="280"/>
                  </a:cubicBezTo>
                  <a:cubicBezTo>
                    <a:pt x="203" y="276"/>
                    <a:pt x="209" y="274"/>
                    <a:pt x="212" y="272"/>
                  </a:cubicBezTo>
                  <a:cubicBezTo>
                    <a:pt x="215" y="269"/>
                    <a:pt x="219" y="264"/>
                    <a:pt x="221" y="261"/>
                  </a:cubicBezTo>
                  <a:cubicBezTo>
                    <a:pt x="224" y="258"/>
                    <a:pt x="227" y="253"/>
                    <a:pt x="229" y="250"/>
                  </a:cubicBezTo>
                  <a:cubicBezTo>
                    <a:pt x="232" y="245"/>
                    <a:pt x="230" y="244"/>
                    <a:pt x="235" y="241"/>
                  </a:cubicBezTo>
                  <a:cubicBezTo>
                    <a:pt x="242" y="237"/>
                    <a:pt x="254" y="243"/>
                    <a:pt x="263" y="244"/>
                  </a:cubicBezTo>
                  <a:cubicBezTo>
                    <a:pt x="262" y="247"/>
                    <a:pt x="262" y="250"/>
                    <a:pt x="262" y="252"/>
                  </a:cubicBezTo>
                  <a:cubicBezTo>
                    <a:pt x="270" y="254"/>
                    <a:pt x="279" y="261"/>
                    <a:pt x="288" y="260"/>
                  </a:cubicBezTo>
                  <a:cubicBezTo>
                    <a:pt x="290" y="259"/>
                    <a:pt x="291" y="258"/>
                    <a:pt x="294" y="258"/>
                  </a:cubicBezTo>
                  <a:cubicBezTo>
                    <a:pt x="296" y="258"/>
                    <a:pt x="300" y="258"/>
                    <a:pt x="303" y="259"/>
                  </a:cubicBezTo>
                  <a:cubicBezTo>
                    <a:pt x="314" y="265"/>
                    <a:pt x="292" y="273"/>
                    <a:pt x="288" y="276"/>
                  </a:cubicBezTo>
                  <a:cubicBezTo>
                    <a:pt x="284" y="280"/>
                    <a:pt x="272" y="283"/>
                    <a:pt x="281" y="288"/>
                  </a:cubicBezTo>
                  <a:cubicBezTo>
                    <a:pt x="286" y="284"/>
                    <a:pt x="289" y="288"/>
                    <a:pt x="292" y="291"/>
                  </a:cubicBezTo>
                  <a:cubicBezTo>
                    <a:pt x="296" y="294"/>
                    <a:pt x="299" y="293"/>
                    <a:pt x="304" y="295"/>
                  </a:cubicBezTo>
                  <a:cubicBezTo>
                    <a:pt x="311" y="299"/>
                    <a:pt x="306" y="304"/>
                    <a:pt x="304" y="309"/>
                  </a:cubicBezTo>
                  <a:cubicBezTo>
                    <a:pt x="301" y="315"/>
                    <a:pt x="303" y="318"/>
                    <a:pt x="308" y="321"/>
                  </a:cubicBezTo>
                  <a:cubicBezTo>
                    <a:pt x="314" y="323"/>
                    <a:pt x="315" y="324"/>
                    <a:pt x="320" y="321"/>
                  </a:cubicBezTo>
                  <a:cubicBezTo>
                    <a:pt x="322" y="319"/>
                    <a:pt x="324" y="319"/>
                    <a:pt x="326" y="316"/>
                  </a:cubicBezTo>
                  <a:cubicBezTo>
                    <a:pt x="328" y="313"/>
                    <a:pt x="328" y="312"/>
                    <a:pt x="332" y="310"/>
                  </a:cubicBezTo>
                  <a:cubicBezTo>
                    <a:pt x="336" y="307"/>
                    <a:pt x="336" y="308"/>
                    <a:pt x="341" y="308"/>
                  </a:cubicBezTo>
                  <a:cubicBezTo>
                    <a:pt x="344" y="308"/>
                    <a:pt x="346" y="306"/>
                    <a:pt x="348" y="304"/>
                  </a:cubicBezTo>
                  <a:cubicBezTo>
                    <a:pt x="350" y="300"/>
                    <a:pt x="353" y="296"/>
                    <a:pt x="358" y="296"/>
                  </a:cubicBezTo>
                  <a:cubicBezTo>
                    <a:pt x="363" y="296"/>
                    <a:pt x="365" y="300"/>
                    <a:pt x="369" y="300"/>
                  </a:cubicBezTo>
                  <a:cubicBezTo>
                    <a:pt x="373" y="299"/>
                    <a:pt x="378" y="298"/>
                    <a:pt x="382" y="297"/>
                  </a:cubicBezTo>
                  <a:cubicBezTo>
                    <a:pt x="382" y="295"/>
                    <a:pt x="382" y="292"/>
                    <a:pt x="382" y="290"/>
                  </a:cubicBezTo>
                  <a:cubicBezTo>
                    <a:pt x="383" y="287"/>
                    <a:pt x="386" y="286"/>
                    <a:pt x="387" y="283"/>
                  </a:cubicBezTo>
                  <a:cubicBezTo>
                    <a:pt x="384" y="282"/>
                    <a:pt x="379" y="282"/>
                    <a:pt x="376" y="282"/>
                  </a:cubicBezTo>
                  <a:cubicBezTo>
                    <a:pt x="374" y="282"/>
                    <a:pt x="372" y="284"/>
                    <a:pt x="371" y="284"/>
                  </a:cubicBezTo>
                  <a:cubicBezTo>
                    <a:pt x="370" y="284"/>
                    <a:pt x="368" y="282"/>
                    <a:pt x="368" y="282"/>
                  </a:cubicBezTo>
                  <a:cubicBezTo>
                    <a:pt x="363" y="282"/>
                    <a:pt x="360" y="288"/>
                    <a:pt x="354" y="288"/>
                  </a:cubicBezTo>
                  <a:cubicBezTo>
                    <a:pt x="346" y="288"/>
                    <a:pt x="347" y="284"/>
                    <a:pt x="346" y="278"/>
                  </a:cubicBezTo>
                  <a:cubicBezTo>
                    <a:pt x="345" y="273"/>
                    <a:pt x="341" y="268"/>
                    <a:pt x="340" y="263"/>
                  </a:cubicBezTo>
                  <a:cubicBezTo>
                    <a:pt x="338" y="255"/>
                    <a:pt x="343" y="253"/>
                    <a:pt x="347" y="247"/>
                  </a:cubicBezTo>
                  <a:cubicBezTo>
                    <a:pt x="352" y="248"/>
                    <a:pt x="357" y="247"/>
                    <a:pt x="360" y="243"/>
                  </a:cubicBezTo>
                  <a:cubicBezTo>
                    <a:pt x="363" y="240"/>
                    <a:pt x="364" y="236"/>
                    <a:pt x="369" y="236"/>
                  </a:cubicBezTo>
                  <a:cubicBezTo>
                    <a:pt x="371" y="236"/>
                    <a:pt x="376" y="236"/>
                    <a:pt x="376" y="239"/>
                  </a:cubicBezTo>
                  <a:cubicBezTo>
                    <a:pt x="379" y="239"/>
                    <a:pt x="380" y="233"/>
                    <a:pt x="384" y="232"/>
                  </a:cubicBezTo>
                  <a:cubicBezTo>
                    <a:pt x="389" y="231"/>
                    <a:pt x="390" y="232"/>
                    <a:pt x="392" y="236"/>
                  </a:cubicBezTo>
                  <a:cubicBezTo>
                    <a:pt x="394" y="233"/>
                    <a:pt x="393" y="230"/>
                    <a:pt x="396" y="228"/>
                  </a:cubicBezTo>
                  <a:cubicBezTo>
                    <a:pt x="399" y="226"/>
                    <a:pt x="401" y="227"/>
                    <a:pt x="404" y="227"/>
                  </a:cubicBezTo>
                  <a:cubicBezTo>
                    <a:pt x="406" y="226"/>
                    <a:pt x="408" y="225"/>
                    <a:pt x="410" y="223"/>
                  </a:cubicBezTo>
                  <a:cubicBezTo>
                    <a:pt x="413" y="220"/>
                    <a:pt x="412" y="219"/>
                    <a:pt x="417" y="219"/>
                  </a:cubicBezTo>
                  <a:cubicBezTo>
                    <a:pt x="419" y="219"/>
                    <a:pt x="422" y="220"/>
                    <a:pt x="424" y="220"/>
                  </a:cubicBezTo>
                  <a:cubicBezTo>
                    <a:pt x="426" y="220"/>
                    <a:pt x="427" y="220"/>
                    <a:pt x="427" y="219"/>
                  </a:cubicBezTo>
                  <a:cubicBezTo>
                    <a:pt x="428" y="216"/>
                    <a:pt x="429" y="212"/>
                    <a:pt x="429" y="211"/>
                  </a:cubicBezTo>
                  <a:cubicBezTo>
                    <a:pt x="429" y="210"/>
                    <a:pt x="431" y="200"/>
                    <a:pt x="433" y="199"/>
                  </a:cubicBezTo>
                  <a:close/>
                </a:path>
              </a:pathLst>
            </a:custGeom>
            <a:solidFill>
              <a:srgbClr val="D9D8D9"/>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6" name="Freeform 642"/>
            <p:cNvSpPr>
              <a:spLocks/>
            </p:cNvSpPr>
            <p:nvPr/>
          </p:nvSpPr>
          <p:spPr bwMode="auto">
            <a:xfrm>
              <a:off x="-9302750" y="1530350"/>
              <a:ext cx="946150" cy="831850"/>
            </a:xfrm>
            <a:custGeom>
              <a:avLst/>
              <a:gdLst>
                <a:gd name="T0" fmla="*/ 224 w 252"/>
                <a:gd name="T1" fmla="*/ 166 h 222"/>
                <a:gd name="T2" fmla="*/ 222 w 252"/>
                <a:gd name="T3" fmla="*/ 153 h 222"/>
                <a:gd name="T4" fmla="*/ 230 w 252"/>
                <a:gd name="T5" fmla="*/ 139 h 222"/>
                <a:gd name="T6" fmla="*/ 251 w 252"/>
                <a:gd name="T7" fmla="*/ 129 h 222"/>
                <a:gd name="T8" fmla="*/ 250 w 252"/>
                <a:gd name="T9" fmla="*/ 117 h 222"/>
                <a:gd name="T10" fmla="*/ 232 w 252"/>
                <a:gd name="T11" fmla="*/ 111 h 222"/>
                <a:gd name="T12" fmla="*/ 224 w 252"/>
                <a:gd name="T13" fmla="*/ 96 h 222"/>
                <a:gd name="T14" fmla="*/ 213 w 252"/>
                <a:gd name="T15" fmla="*/ 83 h 222"/>
                <a:gd name="T16" fmla="*/ 209 w 252"/>
                <a:gd name="T17" fmla="*/ 71 h 222"/>
                <a:gd name="T18" fmla="*/ 208 w 252"/>
                <a:gd name="T19" fmla="*/ 51 h 222"/>
                <a:gd name="T20" fmla="*/ 205 w 252"/>
                <a:gd name="T21" fmla="*/ 39 h 222"/>
                <a:gd name="T22" fmla="*/ 194 w 252"/>
                <a:gd name="T23" fmla="*/ 21 h 222"/>
                <a:gd name="T24" fmla="*/ 163 w 252"/>
                <a:gd name="T25" fmla="*/ 9 h 222"/>
                <a:gd name="T26" fmla="*/ 145 w 252"/>
                <a:gd name="T27" fmla="*/ 4 h 222"/>
                <a:gd name="T28" fmla="*/ 135 w 252"/>
                <a:gd name="T29" fmla="*/ 3 h 222"/>
                <a:gd name="T30" fmla="*/ 130 w 252"/>
                <a:gd name="T31" fmla="*/ 2 h 222"/>
                <a:gd name="T32" fmla="*/ 117 w 252"/>
                <a:gd name="T33" fmla="*/ 16 h 222"/>
                <a:gd name="T34" fmla="*/ 94 w 252"/>
                <a:gd name="T35" fmla="*/ 23 h 222"/>
                <a:gd name="T36" fmla="*/ 88 w 252"/>
                <a:gd name="T37" fmla="*/ 35 h 222"/>
                <a:gd name="T38" fmla="*/ 92 w 252"/>
                <a:gd name="T39" fmla="*/ 43 h 222"/>
                <a:gd name="T40" fmla="*/ 83 w 252"/>
                <a:gd name="T41" fmla="*/ 49 h 222"/>
                <a:gd name="T42" fmla="*/ 74 w 252"/>
                <a:gd name="T43" fmla="*/ 58 h 222"/>
                <a:gd name="T44" fmla="*/ 58 w 252"/>
                <a:gd name="T45" fmla="*/ 90 h 222"/>
                <a:gd name="T46" fmla="*/ 42 w 252"/>
                <a:gd name="T47" fmla="*/ 101 h 222"/>
                <a:gd name="T48" fmla="*/ 23 w 252"/>
                <a:gd name="T49" fmla="*/ 104 h 222"/>
                <a:gd name="T50" fmla="*/ 10 w 252"/>
                <a:gd name="T51" fmla="*/ 121 h 222"/>
                <a:gd name="T52" fmla="*/ 11 w 252"/>
                <a:gd name="T53" fmla="*/ 164 h 222"/>
                <a:gd name="T54" fmla="*/ 0 w 252"/>
                <a:gd name="T55" fmla="*/ 178 h 222"/>
                <a:gd name="T56" fmla="*/ 11 w 252"/>
                <a:gd name="T57" fmla="*/ 206 h 222"/>
                <a:gd name="T58" fmla="*/ 27 w 252"/>
                <a:gd name="T59" fmla="*/ 201 h 222"/>
                <a:gd name="T60" fmla="*/ 106 w 252"/>
                <a:gd name="T61" fmla="*/ 201 h 222"/>
                <a:gd name="T62" fmla="*/ 148 w 252"/>
                <a:gd name="T63" fmla="*/ 214 h 222"/>
                <a:gd name="T64" fmla="*/ 169 w 252"/>
                <a:gd name="T65" fmla="*/ 215 h 222"/>
                <a:gd name="T66" fmla="*/ 182 w 252"/>
                <a:gd name="T67" fmla="*/ 214 h 222"/>
                <a:gd name="T68" fmla="*/ 204 w 252"/>
                <a:gd name="T69" fmla="*/ 189 h 222"/>
                <a:gd name="T70" fmla="*/ 224 w 252"/>
                <a:gd name="T71" fmla="*/ 17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22">
                  <a:moveTo>
                    <a:pt x="223" y="170"/>
                  </a:moveTo>
                  <a:cubicBezTo>
                    <a:pt x="223" y="169"/>
                    <a:pt x="224" y="167"/>
                    <a:pt x="224" y="166"/>
                  </a:cubicBezTo>
                  <a:cubicBezTo>
                    <a:pt x="223" y="163"/>
                    <a:pt x="222" y="161"/>
                    <a:pt x="222" y="158"/>
                  </a:cubicBezTo>
                  <a:cubicBezTo>
                    <a:pt x="222" y="157"/>
                    <a:pt x="223" y="154"/>
                    <a:pt x="222" y="153"/>
                  </a:cubicBezTo>
                  <a:cubicBezTo>
                    <a:pt x="220" y="148"/>
                    <a:pt x="213" y="147"/>
                    <a:pt x="217" y="141"/>
                  </a:cubicBezTo>
                  <a:cubicBezTo>
                    <a:pt x="220" y="137"/>
                    <a:pt x="226" y="138"/>
                    <a:pt x="230" y="139"/>
                  </a:cubicBezTo>
                  <a:cubicBezTo>
                    <a:pt x="236" y="141"/>
                    <a:pt x="237" y="143"/>
                    <a:pt x="242" y="138"/>
                  </a:cubicBezTo>
                  <a:cubicBezTo>
                    <a:pt x="244" y="137"/>
                    <a:pt x="251" y="130"/>
                    <a:pt x="251" y="129"/>
                  </a:cubicBezTo>
                  <a:cubicBezTo>
                    <a:pt x="252" y="123"/>
                    <a:pt x="246" y="125"/>
                    <a:pt x="246" y="120"/>
                  </a:cubicBezTo>
                  <a:cubicBezTo>
                    <a:pt x="246" y="118"/>
                    <a:pt x="250" y="119"/>
                    <a:pt x="250" y="117"/>
                  </a:cubicBezTo>
                  <a:cubicBezTo>
                    <a:pt x="249" y="115"/>
                    <a:pt x="246" y="116"/>
                    <a:pt x="245" y="115"/>
                  </a:cubicBezTo>
                  <a:cubicBezTo>
                    <a:pt x="240" y="113"/>
                    <a:pt x="236" y="113"/>
                    <a:pt x="232" y="111"/>
                  </a:cubicBezTo>
                  <a:cubicBezTo>
                    <a:pt x="225" y="109"/>
                    <a:pt x="230" y="109"/>
                    <a:pt x="229" y="103"/>
                  </a:cubicBezTo>
                  <a:cubicBezTo>
                    <a:pt x="229" y="99"/>
                    <a:pt x="227" y="98"/>
                    <a:pt x="224" y="96"/>
                  </a:cubicBezTo>
                  <a:cubicBezTo>
                    <a:pt x="219" y="93"/>
                    <a:pt x="219" y="92"/>
                    <a:pt x="216" y="87"/>
                  </a:cubicBezTo>
                  <a:cubicBezTo>
                    <a:pt x="215" y="85"/>
                    <a:pt x="215" y="85"/>
                    <a:pt x="213" y="83"/>
                  </a:cubicBezTo>
                  <a:cubicBezTo>
                    <a:pt x="212" y="81"/>
                    <a:pt x="210" y="81"/>
                    <a:pt x="209" y="79"/>
                  </a:cubicBezTo>
                  <a:cubicBezTo>
                    <a:pt x="208" y="75"/>
                    <a:pt x="213" y="75"/>
                    <a:pt x="209" y="71"/>
                  </a:cubicBezTo>
                  <a:cubicBezTo>
                    <a:pt x="205" y="67"/>
                    <a:pt x="199" y="67"/>
                    <a:pt x="203" y="60"/>
                  </a:cubicBezTo>
                  <a:cubicBezTo>
                    <a:pt x="206" y="56"/>
                    <a:pt x="209" y="57"/>
                    <a:pt x="208" y="51"/>
                  </a:cubicBezTo>
                  <a:cubicBezTo>
                    <a:pt x="208" y="49"/>
                    <a:pt x="206" y="47"/>
                    <a:pt x="205" y="46"/>
                  </a:cubicBezTo>
                  <a:cubicBezTo>
                    <a:pt x="204" y="42"/>
                    <a:pt x="205" y="43"/>
                    <a:pt x="205" y="39"/>
                  </a:cubicBezTo>
                  <a:cubicBezTo>
                    <a:pt x="205" y="36"/>
                    <a:pt x="205" y="30"/>
                    <a:pt x="204" y="28"/>
                  </a:cubicBezTo>
                  <a:cubicBezTo>
                    <a:pt x="202" y="26"/>
                    <a:pt x="196" y="23"/>
                    <a:pt x="194" y="21"/>
                  </a:cubicBezTo>
                  <a:cubicBezTo>
                    <a:pt x="185" y="12"/>
                    <a:pt x="179" y="18"/>
                    <a:pt x="170" y="21"/>
                  </a:cubicBezTo>
                  <a:cubicBezTo>
                    <a:pt x="160" y="24"/>
                    <a:pt x="170" y="13"/>
                    <a:pt x="163" y="9"/>
                  </a:cubicBezTo>
                  <a:cubicBezTo>
                    <a:pt x="157" y="6"/>
                    <a:pt x="155" y="11"/>
                    <a:pt x="150" y="10"/>
                  </a:cubicBezTo>
                  <a:cubicBezTo>
                    <a:pt x="144" y="10"/>
                    <a:pt x="148" y="7"/>
                    <a:pt x="145" y="4"/>
                  </a:cubicBezTo>
                  <a:cubicBezTo>
                    <a:pt x="142" y="2"/>
                    <a:pt x="140" y="4"/>
                    <a:pt x="138" y="4"/>
                  </a:cubicBezTo>
                  <a:cubicBezTo>
                    <a:pt x="136" y="4"/>
                    <a:pt x="137" y="4"/>
                    <a:pt x="135" y="3"/>
                  </a:cubicBezTo>
                  <a:cubicBezTo>
                    <a:pt x="133" y="2"/>
                    <a:pt x="132" y="1"/>
                    <a:pt x="131" y="0"/>
                  </a:cubicBezTo>
                  <a:cubicBezTo>
                    <a:pt x="131" y="1"/>
                    <a:pt x="131" y="2"/>
                    <a:pt x="130" y="2"/>
                  </a:cubicBezTo>
                  <a:cubicBezTo>
                    <a:pt x="129" y="4"/>
                    <a:pt x="126" y="3"/>
                    <a:pt x="125" y="4"/>
                  </a:cubicBezTo>
                  <a:cubicBezTo>
                    <a:pt x="122" y="7"/>
                    <a:pt x="121" y="13"/>
                    <a:pt x="117" y="16"/>
                  </a:cubicBezTo>
                  <a:cubicBezTo>
                    <a:pt x="113" y="19"/>
                    <a:pt x="111" y="17"/>
                    <a:pt x="106" y="18"/>
                  </a:cubicBezTo>
                  <a:cubicBezTo>
                    <a:pt x="100" y="18"/>
                    <a:pt x="98" y="21"/>
                    <a:pt x="94" y="23"/>
                  </a:cubicBezTo>
                  <a:cubicBezTo>
                    <a:pt x="92" y="23"/>
                    <a:pt x="91" y="24"/>
                    <a:pt x="89" y="24"/>
                  </a:cubicBezTo>
                  <a:cubicBezTo>
                    <a:pt x="92" y="28"/>
                    <a:pt x="89" y="30"/>
                    <a:pt x="88" y="35"/>
                  </a:cubicBezTo>
                  <a:cubicBezTo>
                    <a:pt x="88" y="37"/>
                    <a:pt x="84" y="38"/>
                    <a:pt x="85" y="41"/>
                  </a:cubicBezTo>
                  <a:cubicBezTo>
                    <a:pt x="86" y="43"/>
                    <a:pt x="91" y="41"/>
                    <a:pt x="92" y="43"/>
                  </a:cubicBezTo>
                  <a:cubicBezTo>
                    <a:pt x="95" y="49"/>
                    <a:pt x="88" y="48"/>
                    <a:pt x="86" y="50"/>
                  </a:cubicBezTo>
                  <a:cubicBezTo>
                    <a:pt x="85" y="50"/>
                    <a:pt x="83" y="49"/>
                    <a:pt x="83" y="49"/>
                  </a:cubicBezTo>
                  <a:cubicBezTo>
                    <a:pt x="81" y="50"/>
                    <a:pt x="81" y="52"/>
                    <a:pt x="80" y="53"/>
                  </a:cubicBezTo>
                  <a:cubicBezTo>
                    <a:pt x="79" y="54"/>
                    <a:pt x="75" y="57"/>
                    <a:pt x="74" y="58"/>
                  </a:cubicBezTo>
                  <a:cubicBezTo>
                    <a:pt x="69" y="64"/>
                    <a:pt x="69" y="66"/>
                    <a:pt x="67" y="73"/>
                  </a:cubicBezTo>
                  <a:cubicBezTo>
                    <a:pt x="65" y="78"/>
                    <a:pt x="62" y="86"/>
                    <a:pt x="58" y="90"/>
                  </a:cubicBezTo>
                  <a:cubicBezTo>
                    <a:pt x="57" y="91"/>
                    <a:pt x="52" y="92"/>
                    <a:pt x="50" y="93"/>
                  </a:cubicBezTo>
                  <a:cubicBezTo>
                    <a:pt x="47" y="95"/>
                    <a:pt x="44" y="99"/>
                    <a:pt x="42" y="101"/>
                  </a:cubicBezTo>
                  <a:cubicBezTo>
                    <a:pt x="40" y="102"/>
                    <a:pt x="36" y="105"/>
                    <a:pt x="34" y="105"/>
                  </a:cubicBezTo>
                  <a:cubicBezTo>
                    <a:pt x="29" y="106"/>
                    <a:pt x="28" y="104"/>
                    <a:pt x="23" y="104"/>
                  </a:cubicBezTo>
                  <a:cubicBezTo>
                    <a:pt x="20" y="104"/>
                    <a:pt x="13" y="104"/>
                    <a:pt x="8" y="106"/>
                  </a:cubicBezTo>
                  <a:cubicBezTo>
                    <a:pt x="9" y="111"/>
                    <a:pt x="9" y="117"/>
                    <a:pt x="10" y="121"/>
                  </a:cubicBezTo>
                  <a:cubicBezTo>
                    <a:pt x="13" y="131"/>
                    <a:pt x="22" y="145"/>
                    <a:pt x="20" y="156"/>
                  </a:cubicBezTo>
                  <a:cubicBezTo>
                    <a:pt x="19" y="162"/>
                    <a:pt x="16" y="161"/>
                    <a:pt x="11" y="164"/>
                  </a:cubicBezTo>
                  <a:cubicBezTo>
                    <a:pt x="6" y="167"/>
                    <a:pt x="4" y="172"/>
                    <a:pt x="0" y="177"/>
                  </a:cubicBezTo>
                  <a:cubicBezTo>
                    <a:pt x="0" y="177"/>
                    <a:pt x="0" y="178"/>
                    <a:pt x="0" y="178"/>
                  </a:cubicBezTo>
                  <a:cubicBezTo>
                    <a:pt x="5" y="180"/>
                    <a:pt x="6" y="184"/>
                    <a:pt x="12" y="185"/>
                  </a:cubicBezTo>
                  <a:cubicBezTo>
                    <a:pt x="12" y="193"/>
                    <a:pt x="10" y="199"/>
                    <a:pt x="11" y="206"/>
                  </a:cubicBezTo>
                  <a:cubicBezTo>
                    <a:pt x="14" y="206"/>
                    <a:pt x="17" y="206"/>
                    <a:pt x="20" y="206"/>
                  </a:cubicBezTo>
                  <a:cubicBezTo>
                    <a:pt x="26" y="204"/>
                    <a:pt x="23" y="204"/>
                    <a:pt x="27" y="201"/>
                  </a:cubicBezTo>
                  <a:cubicBezTo>
                    <a:pt x="34" y="195"/>
                    <a:pt x="41" y="194"/>
                    <a:pt x="50" y="193"/>
                  </a:cubicBezTo>
                  <a:cubicBezTo>
                    <a:pt x="68" y="191"/>
                    <a:pt x="88" y="198"/>
                    <a:pt x="106" y="201"/>
                  </a:cubicBezTo>
                  <a:cubicBezTo>
                    <a:pt x="107" y="209"/>
                    <a:pt x="124" y="209"/>
                    <a:pt x="130" y="209"/>
                  </a:cubicBezTo>
                  <a:cubicBezTo>
                    <a:pt x="133" y="202"/>
                    <a:pt x="145" y="212"/>
                    <a:pt x="148" y="214"/>
                  </a:cubicBezTo>
                  <a:cubicBezTo>
                    <a:pt x="148" y="210"/>
                    <a:pt x="156" y="205"/>
                    <a:pt x="160" y="207"/>
                  </a:cubicBezTo>
                  <a:cubicBezTo>
                    <a:pt x="167" y="211"/>
                    <a:pt x="158" y="216"/>
                    <a:pt x="169" y="215"/>
                  </a:cubicBezTo>
                  <a:cubicBezTo>
                    <a:pt x="171" y="214"/>
                    <a:pt x="173" y="212"/>
                    <a:pt x="177" y="212"/>
                  </a:cubicBezTo>
                  <a:cubicBezTo>
                    <a:pt x="175" y="212"/>
                    <a:pt x="184" y="214"/>
                    <a:pt x="182" y="214"/>
                  </a:cubicBezTo>
                  <a:cubicBezTo>
                    <a:pt x="188" y="215"/>
                    <a:pt x="190" y="221"/>
                    <a:pt x="196" y="222"/>
                  </a:cubicBezTo>
                  <a:cubicBezTo>
                    <a:pt x="200" y="211"/>
                    <a:pt x="192" y="196"/>
                    <a:pt x="204" y="189"/>
                  </a:cubicBezTo>
                  <a:cubicBezTo>
                    <a:pt x="210" y="186"/>
                    <a:pt x="217" y="186"/>
                    <a:pt x="223" y="186"/>
                  </a:cubicBezTo>
                  <a:cubicBezTo>
                    <a:pt x="224" y="183"/>
                    <a:pt x="224" y="180"/>
                    <a:pt x="224" y="177"/>
                  </a:cubicBezTo>
                  <a:cubicBezTo>
                    <a:pt x="224" y="175"/>
                    <a:pt x="223" y="173"/>
                    <a:pt x="223" y="170"/>
                  </a:cubicBezTo>
                  <a:close/>
                </a:path>
              </a:pathLst>
            </a:custGeom>
            <a:solidFill>
              <a:schemeClr val="bg1">
                <a:lumMod val="85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7" name="Freeform 643"/>
            <p:cNvSpPr>
              <a:spLocks/>
            </p:cNvSpPr>
            <p:nvPr/>
          </p:nvSpPr>
          <p:spPr bwMode="auto">
            <a:xfrm>
              <a:off x="-8890000" y="-4429125"/>
              <a:ext cx="16308388" cy="8253413"/>
            </a:xfrm>
            <a:custGeom>
              <a:avLst/>
              <a:gdLst>
                <a:gd name="T0" fmla="*/ 4185 w 4349"/>
                <a:gd name="T1" fmla="*/ 918 h 2201"/>
                <a:gd name="T2" fmla="*/ 3817 w 4349"/>
                <a:gd name="T3" fmla="*/ 777 h 2201"/>
                <a:gd name="T4" fmla="*/ 3592 w 4349"/>
                <a:gd name="T5" fmla="*/ 789 h 2201"/>
                <a:gd name="T6" fmla="*/ 3291 w 4349"/>
                <a:gd name="T7" fmla="*/ 646 h 2201"/>
                <a:gd name="T8" fmla="*/ 3161 w 4349"/>
                <a:gd name="T9" fmla="*/ 577 h 2201"/>
                <a:gd name="T10" fmla="*/ 2997 w 4349"/>
                <a:gd name="T11" fmla="*/ 548 h 2201"/>
                <a:gd name="T12" fmla="*/ 2867 w 4349"/>
                <a:gd name="T13" fmla="*/ 637 h 2201"/>
                <a:gd name="T14" fmla="*/ 2707 w 4349"/>
                <a:gd name="T15" fmla="*/ 587 h 2201"/>
                <a:gd name="T16" fmla="*/ 2624 w 4349"/>
                <a:gd name="T17" fmla="*/ 452 h 2201"/>
                <a:gd name="T18" fmla="*/ 2480 w 4349"/>
                <a:gd name="T19" fmla="*/ 502 h 2201"/>
                <a:gd name="T20" fmla="*/ 2297 w 4349"/>
                <a:gd name="T21" fmla="*/ 452 h 2201"/>
                <a:gd name="T22" fmla="*/ 2078 w 4349"/>
                <a:gd name="T23" fmla="*/ 527 h 2201"/>
                <a:gd name="T24" fmla="*/ 2292 w 4349"/>
                <a:gd name="T25" fmla="*/ 242 h 2201"/>
                <a:gd name="T26" fmla="*/ 2235 w 4349"/>
                <a:gd name="T27" fmla="*/ 123 h 2201"/>
                <a:gd name="T28" fmla="*/ 2083 w 4349"/>
                <a:gd name="T29" fmla="*/ 80 h 2201"/>
                <a:gd name="T30" fmla="*/ 1973 w 4349"/>
                <a:gd name="T31" fmla="*/ 98 h 2201"/>
                <a:gd name="T32" fmla="*/ 1863 w 4349"/>
                <a:gd name="T33" fmla="*/ 201 h 2201"/>
                <a:gd name="T34" fmla="*/ 1803 w 4349"/>
                <a:gd name="T35" fmla="*/ 185 h 2201"/>
                <a:gd name="T36" fmla="*/ 1696 w 4349"/>
                <a:gd name="T37" fmla="*/ 240 h 2201"/>
                <a:gd name="T38" fmla="*/ 1582 w 4349"/>
                <a:gd name="T39" fmla="*/ 339 h 2201"/>
                <a:gd name="T40" fmla="*/ 1590 w 4349"/>
                <a:gd name="T41" fmla="*/ 421 h 2201"/>
                <a:gd name="T42" fmla="*/ 1429 w 4349"/>
                <a:gd name="T43" fmla="*/ 594 h 2201"/>
                <a:gd name="T44" fmla="*/ 1283 w 4349"/>
                <a:gd name="T45" fmla="*/ 589 h 2201"/>
                <a:gd name="T46" fmla="*/ 1277 w 4349"/>
                <a:gd name="T47" fmla="*/ 820 h 2201"/>
                <a:gd name="T48" fmla="*/ 1319 w 4349"/>
                <a:gd name="T49" fmla="*/ 854 h 2201"/>
                <a:gd name="T50" fmla="*/ 1175 w 4349"/>
                <a:gd name="T51" fmla="*/ 1002 h 2201"/>
                <a:gd name="T52" fmla="*/ 1187 w 4349"/>
                <a:gd name="T53" fmla="*/ 634 h 2201"/>
                <a:gd name="T54" fmla="*/ 1044 w 4349"/>
                <a:gd name="T55" fmla="*/ 701 h 2201"/>
                <a:gd name="T56" fmla="*/ 1115 w 4349"/>
                <a:gd name="T57" fmla="*/ 838 h 2201"/>
                <a:gd name="T58" fmla="*/ 890 w 4349"/>
                <a:gd name="T59" fmla="*/ 847 h 2201"/>
                <a:gd name="T60" fmla="*/ 719 w 4349"/>
                <a:gd name="T61" fmla="*/ 881 h 2201"/>
                <a:gd name="T62" fmla="*/ 634 w 4349"/>
                <a:gd name="T63" fmla="*/ 870 h 2201"/>
                <a:gd name="T64" fmla="*/ 502 w 4349"/>
                <a:gd name="T65" fmla="*/ 878 h 2201"/>
                <a:gd name="T66" fmla="*/ 292 w 4349"/>
                <a:gd name="T67" fmla="*/ 1116 h 2201"/>
                <a:gd name="T68" fmla="*/ 208 w 4349"/>
                <a:gd name="T69" fmla="*/ 1123 h 2201"/>
                <a:gd name="T70" fmla="*/ 186 w 4349"/>
                <a:gd name="T71" fmla="*/ 998 h 2201"/>
                <a:gd name="T72" fmla="*/ 248 w 4349"/>
                <a:gd name="T73" fmla="*/ 832 h 2201"/>
                <a:gd name="T74" fmla="*/ 42 w 4349"/>
                <a:gd name="T75" fmla="*/ 829 h 2201"/>
                <a:gd name="T76" fmla="*/ 12 w 4349"/>
                <a:gd name="T77" fmla="*/ 1507 h 2201"/>
                <a:gd name="T78" fmla="*/ 188 w 4349"/>
                <a:gd name="T79" fmla="*/ 1788 h 2201"/>
                <a:gd name="T80" fmla="*/ 253 w 4349"/>
                <a:gd name="T81" fmla="*/ 2049 h 2201"/>
                <a:gd name="T82" fmla="*/ 560 w 4349"/>
                <a:gd name="T83" fmla="*/ 2036 h 2201"/>
                <a:gd name="T84" fmla="*/ 702 w 4349"/>
                <a:gd name="T85" fmla="*/ 1811 h 2201"/>
                <a:gd name="T86" fmla="*/ 978 w 4349"/>
                <a:gd name="T87" fmla="*/ 1678 h 2201"/>
                <a:gd name="T88" fmla="*/ 1290 w 4349"/>
                <a:gd name="T89" fmla="*/ 1685 h 2201"/>
                <a:gd name="T90" fmla="*/ 1621 w 4349"/>
                <a:gd name="T91" fmla="*/ 1893 h 2201"/>
                <a:gd name="T92" fmla="*/ 1972 w 4349"/>
                <a:gd name="T93" fmla="*/ 1802 h 2201"/>
                <a:gd name="T94" fmla="*/ 2485 w 4349"/>
                <a:gd name="T95" fmla="*/ 1752 h 2201"/>
                <a:gd name="T96" fmla="*/ 2822 w 4349"/>
                <a:gd name="T97" fmla="*/ 1940 h 2201"/>
                <a:gd name="T98" fmla="*/ 2816 w 4349"/>
                <a:gd name="T99" fmla="*/ 2145 h 2201"/>
                <a:gd name="T100" fmla="*/ 3017 w 4349"/>
                <a:gd name="T101" fmla="*/ 1841 h 2201"/>
                <a:gd name="T102" fmla="*/ 2934 w 4349"/>
                <a:gd name="T103" fmla="*/ 1707 h 2201"/>
                <a:gd name="T104" fmla="*/ 2955 w 4349"/>
                <a:gd name="T105" fmla="*/ 1574 h 2201"/>
                <a:gd name="T106" fmla="*/ 3233 w 4349"/>
                <a:gd name="T107" fmla="*/ 1436 h 2201"/>
                <a:gd name="T108" fmla="*/ 3401 w 4349"/>
                <a:gd name="T109" fmla="*/ 1423 h 2201"/>
                <a:gd name="T110" fmla="*/ 3545 w 4349"/>
                <a:gd name="T111" fmla="*/ 1352 h 2201"/>
                <a:gd name="T112" fmla="*/ 3575 w 4349"/>
                <a:gd name="T113" fmla="*/ 1395 h 2201"/>
                <a:gd name="T114" fmla="*/ 3546 w 4349"/>
                <a:gd name="T115" fmla="*/ 1677 h 2201"/>
                <a:gd name="T116" fmla="*/ 3629 w 4349"/>
                <a:gd name="T117" fmla="*/ 1407 h 2201"/>
                <a:gd name="T118" fmla="*/ 3869 w 4349"/>
                <a:gd name="T119" fmla="*/ 1331 h 2201"/>
                <a:gd name="T120" fmla="*/ 3977 w 4349"/>
                <a:gd name="T121" fmla="*/ 1126 h 2201"/>
                <a:gd name="T122" fmla="*/ 4110 w 4349"/>
                <a:gd name="T123" fmla="*/ 1059 h 2201"/>
                <a:gd name="T124" fmla="*/ 4283 w 4349"/>
                <a:gd name="T125" fmla="*/ 107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9" h="2201">
                  <a:moveTo>
                    <a:pt x="4337" y="1029"/>
                  </a:moveTo>
                  <a:cubicBezTo>
                    <a:pt x="4335" y="1027"/>
                    <a:pt x="4335" y="1025"/>
                    <a:pt x="4333" y="1023"/>
                  </a:cubicBezTo>
                  <a:cubicBezTo>
                    <a:pt x="4331" y="1021"/>
                    <a:pt x="4328" y="1021"/>
                    <a:pt x="4326" y="1019"/>
                  </a:cubicBezTo>
                  <a:cubicBezTo>
                    <a:pt x="4320" y="1016"/>
                    <a:pt x="4318" y="1010"/>
                    <a:pt x="4313" y="1007"/>
                  </a:cubicBezTo>
                  <a:cubicBezTo>
                    <a:pt x="4309" y="1004"/>
                    <a:pt x="4304" y="999"/>
                    <a:pt x="4303" y="994"/>
                  </a:cubicBezTo>
                  <a:cubicBezTo>
                    <a:pt x="4302" y="993"/>
                    <a:pt x="4304" y="993"/>
                    <a:pt x="4303" y="991"/>
                  </a:cubicBezTo>
                  <a:cubicBezTo>
                    <a:pt x="4303" y="990"/>
                    <a:pt x="4301" y="990"/>
                    <a:pt x="4300" y="989"/>
                  </a:cubicBezTo>
                  <a:cubicBezTo>
                    <a:pt x="4298" y="988"/>
                    <a:pt x="4295" y="987"/>
                    <a:pt x="4294" y="984"/>
                  </a:cubicBezTo>
                  <a:cubicBezTo>
                    <a:pt x="4294" y="982"/>
                    <a:pt x="4296" y="980"/>
                    <a:pt x="4294" y="978"/>
                  </a:cubicBezTo>
                  <a:cubicBezTo>
                    <a:pt x="4293" y="977"/>
                    <a:pt x="4288" y="977"/>
                    <a:pt x="4287" y="977"/>
                  </a:cubicBezTo>
                  <a:cubicBezTo>
                    <a:pt x="4287" y="977"/>
                    <a:pt x="4287" y="978"/>
                    <a:pt x="4287" y="978"/>
                  </a:cubicBezTo>
                  <a:cubicBezTo>
                    <a:pt x="4283" y="978"/>
                    <a:pt x="4280" y="977"/>
                    <a:pt x="4277" y="975"/>
                  </a:cubicBezTo>
                  <a:cubicBezTo>
                    <a:pt x="4272" y="974"/>
                    <a:pt x="4268" y="974"/>
                    <a:pt x="4264" y="973"/>
                  </a:cubicBezTo>
                  <a:cubicBezTo>
                    <a:pt x="4260" y="972"/>
                    <a:pt x="4256" y="971"/>
                    <a:pt x="4252" y="970"/>
                  </a:cubicBezTo>
                  <a:cubicBezTo>
                    <a:pt x="4249" y="970"/>
                    <a:pt x="4241" y="966"/>
                    <a:pt x="4240" y="968"/>
                  </a:cubicBezTo>
                  <a:cubicBezTo>
                    <a:pt x="4240" y="968"/>
                    <a:pt x="4240" y="969"/>
                    <a:pt x="4240" y="969"/>
                  </a:cubicBezTo>
                  <a:cubicBezTo>
                    <a:pt x="4232" y="969"/>
                    <a:pt x="4224" y="970"/>
                    <a:pt x="4216" y="969"/>
                  </a:cubicBezTo>
                  <a:cubicBezTo>
                    <a:pt x="4216" y="966"/>
                    <a:pt x="4212" y="966"/>
                    <a:pt x="4212" y="969"/>
                  </a:cubicBezTo>
                  <a:cubicBezTo>
                    <a:pt x="4213" y="976"/>
                    <a:pt x="4225" y="972"/>
                    <a:pt x="4225" y="972"/>
                  </a:cubicBezTo>
                  <a:cubicBezTo>
                    <a:pt x="4225" y="974"/>
                    <a:pt x="4225" y="975"/>
                    <a:pt x="4225" y="977"/>
                  </a:cubicBezTo>
                  <a:cubicBezTo>
                    <a:pt x="4228" y="978"/>
                    <a:pt x="4229" y="977"/>
                    <a:pt x="4231" y="980"/>
                  </a:cubicBezTo>
                  <a:cubicBezTo>
                    <a:pt x="4233" y="982"/>
                    <a:pt x="4233" y="986"/>
                    <a:pt x="4234" y="989"/>
                  </a:cubicBezTo>
                  <a:cubicBezTo>
                    <a:pt x="4234" y="997"/>
                    <a:pt x="4231" y="999"/>
                    <a:pt x="4225" y="1003"/>
                  </a:cubicBezTo>
                  <a:cubicBezTo>
                    <a:pt x="4227" y="1005"/>
                    <a:pt x="4227" y="1006"/>
                    <a:pt x="4230" y="1007"/>
                  </a:cubicBezTo>
                  <a:cubicBezTo>
                    <a:pt x="4233" y="1008"/>
                    <a:pt x="4234" y="1007"/>
                    <a:pt x="4236" y="1009"/>
                  </a:cubicBezTo>
                  <a:cubicBezTo>
                    <a:pt x="4239" y="1011"/>
                    <a:pt x="4242" y="1019"/>
                    <a:pt x="4236" y="1019"/>
                  </a:cubicBezTo>
                  <a:cubicBezTo>
                    <a:pt x="4236" y="1021"/>
                    <a:pt x="4235" y="1025"/>
                    <a:pt x="4232" y="1024"/>
                  </a:cubicBezTo>
                  <a:cubicBezTo>
                    <a:pt x="4232" y="1020"/>
                    <a:pt x="4234" y="1018"/>
                    <a:pt x="4233" y="1015"/>
                  </a:cubicBezTo>
                  <a:cubicBezTo>
                    <a:pt x="4233" y="1010"/>
                    <a:pt x="4231" y="1009"/>
                    <a:pt x="4225" y="1011"/>
                  </a:cubicBezTo>
                  <a:cubicBezTo>
                    <a:pt x="4228" y="1014"/>
                    <a:pt x="4223" y="1017"/>
                    <a:pt x="4223" y="1021"/>
                  </a:cubicBezTo>
                  <a:cubicBezTo>
                    <a:pt x="4223" y="1021"/>
                    <a:pt x="4222" y="1021"/>
                    <a:pt x="4222" y="1021"/>
                  </a:cubicBezTo>
                  <a:cubicBezTo>
                    <a:pt x="4222" y="1020"/>
                    <a:pt x="4220" y="1018"/>
                    <a:pt x="4220" y="1017"/>
                  </a:cubicBezTo>
                  <a:cubicBezTo>
                    <a:pt x="4220" y="1015"/>
                    <a:pt x="4221" y="1014"/>
                    <a:pt x="4221" y="1012"/>
                  </a:cubicBezTo>
                  <a:cubicBezTo>
                    <a:pt x="4221" y="1009"/>
                    <a:pt x="4221" y="1006"/>
                    <a:pt x="4218" y="1004"/>
                  </a:cubicBezTo>
                  <a:cubicBezTo>
                    <a:pt x="4216" y="1003"/>
                    <a:pt x="4210" y="1003"/>
                    <a:pt x="4209" y="1001"/>
                  </a:cubicBezTo>
                  <a:cubicBezTo>
                    <a:pt x="4207" y="998"/>
                    <a:pt x="4209" y="995"/>
                    <a:pt x="4211" y="993"/>
                  </a:cubicBezTo>
                  <a:cubicBezTo>
                    <a:pt x="4211" y="993"/>
                    <a:pt x="4212" y="993"/>
                    <a:pt x="4212" y="993"/>
                  </a:cubicBezTo>
                  <a:cubicBezTo>
                    <a:pt x="4212" y="993"/>
                    <a:pt x="4212" y="993"/>
                    <a:pt x="4212" y="994"/>
                  </a:cubicBezTo>
                  <a:cubicBezTo>
                    <a:pt x="4216" y="993"/>
                    <a:pt x="4213" y="986"/>
                    <a:pt x="4214" y="983"/>
                  </a:cubicBezTo>
                  <a:cubicBezTo>
                    <a:pt x="4208" y="980"/>
                    <a:pt x="4208" y="967"/>
                    <a:pt x="4208" y="961"/>
                  </a:cubicBezTo>
                  <a:cubicBezTo>
                    <a:pt x="4209" y="958"/>
                    <a:pt x="4211" y="955"/>
                    <a:pt x="4211" y="952"/>
                  </a:cubicBezTo>
                  <a:cubicBezTo>
                    <a:pt x="4211" y="947"/>
                    <a:pt x="4207" y="945"/>
                    <a:pt x="4204" y="942"/>
                  </a:cubicBezTo>
                  <a:cubicBezTo>
                    <a:pt x="4201" y="939"/>
                    <a:pt x="4200" y="934"/>
                    <a:pt x="4197" y="929"/>
                  </a:cubicBezTo>
                  <a:cubicBezTo>
                    <a:pt x="4196" y="925"/>
                    <a:pt x="4194" y="926"/>
                    <a:pt x="4191" y="924"/>
                  </a:cubicBezTo>
                  <a:cubicBezTo>
                    <a:pt x="4188" y="922"/>
                    <a:pt x="4187" y="920"/>
                    <a:pt x="4185" y="918"/>
                  </a:cubicBezTo>
                  <a:cubicBezTo>
                    <a:pt x="4181" y="914"/>
                    <a:pt x="4175" y="912"/>
                    <a:pt x="4170" y="908"/>
                  </a:cubicBezTo>
                  <a:cubicBezTo>
                    <a:pt x="4163" y="903"/>
                    <a:pt x="4155" y="896"/>
                    <a:pt x="4147" y="892"/>
                  </a:cubicBezTo>
                  <a:cubicBezTo>
                    <a:pt x="4145" y="891"/>
                    <a:pt x="4142" y="887"/>
                    <a:pt x="4140" y="887"/>
                  </a:cubicBezTo>
                  <a:cubicBezTo>
                    <a:pt x="4140" y="887"/>
                    <a:pt x="4140" y="889"/>
                    <a:pt x="4140" y="889"/>
                  </a:cubicBezTo>
                  <a:cubicBezTo>
                    <a:pt x="4139" y="889"/>
                    <a:pt x="4139" y="892"/>
                    <a:pt x="4137" y="890"/>
                  </a:cubicBezTo>
                  <a:cubicBezTo>
                    <a:pt x="4136" y="889"/>
                    <a:pt x="4137" y="887"/>
                    <a:pt x="4136" y="886"/>
                  </a:cubicBezTo>
                  <a:cubicBezTo>
                    <a:pt x="4136" y="883"/>
                    <a:pt x="4135" y="881"/>
                    <a:pt x="4133" y="879"/>
                  </a:cubicBezTo>
                  <a:cubicBezTo>
                    <a:pt x="4129" y="875"/>
                    <a:pt x="4123" y="872"/>
                    <a:pt x="4119" y="868"/>
                  </a:cubicBezTo>
                  <a:cubicBezTo>
                    <a:pt x="4117" y="867"/>
                    <a:pt x="4114" y="864"/>
                    <a:pt x="4113" y="862"/>
                  </a:cubicBezTo>
                  <a:cubicBezTo>
                    <a:pt x="4112" y="861"/>
                    <a:pt x="4112" y="860"/>
                    <a:pt x="4111" y="859"/>
                  </a:cubicBezTo>
                  <a:cubicBezTo>
                    <a:pt x="4110" y="858"/>
                    <a:pt x="4108" y="857"/>
                    <a:pt x="4107" y="856"/>
                  </a:cubicBezTo>
                  <a:cubicBezTo>
                    <a:pt x="4105" y="854"/>
                    <a:pt x="4104" y="852"/>
                    <a:pt x="4102" y="850"/>
                  </a:cubicBezTo>
                  <a:cubicBezTo>
                    <a:pt x="4098" y="847"/>
                    <a:pt x="4093" y="846"/>
                    <a:pt x="4089" y="842"/>
                  </a:cubicBezTo>
                  <a:cubicBezTo>
                    <a:pt x="4088" y="840"/>
                    <a:pt x="4089" y="837"/>
                    <a:pt x="4085" y="837"/>
                  </a:cubicBezTo>
                  <a:cubicBezTo>
                    <a:pt x="4085" y="837"/>
                    <a:pt x="4084" y="839"/>
                    <a:pt x="4083" y="840"/>
                  </a:cubicBezTo>
                  <a:cubicBezTo>
                    <a:pt x="4082" y="840"/>
                    <a:pt x="4080" y="840"/>
                    <a:pt x="4079" y="839"/>
                  </a:cubicBezTo>
                  <a:cubicBezTo>
                    <a:pt x="4074" y="837"/>
                    <a:pt x="4069" y="830"/>
                    <a:pt x="4066" y="826"/>
                  </a:cubicBezTo>
                  <a:cubicBezTo>
                    <a:pt x="4062" y="821"/>
                    <a:pt x="4058" y="816"/>
                    <a:pt x="4053" y="812"/>
                  </a:cubicBezTo>
                  <a:cubicBezTo>
                    <a:pt x="4045" y="806"/>
                    <a:pt x="4041" y="801"/>
                    <a:pt x="4032" y="798"/>
                  </a:cubicBezTo>
                  <a:cubicBezTo>
                    <a:pt x="4030" y="798"/>
                    <a:pt x="4028" y="798"/>
                    <a:pt x="4026" y="798"/>
                  </a:cubicBezTo>
                  <a:cubicBezTo>
                    <a:pt x="4021" y="798"/>
                    <a:pt x="4016" y="795"/>
                    <a:pt x="4012" y="792"/>
                  </a:cubicBezTo>
                  <a:cubicBezTo>
                    <a:pt x="4010" y="791"/>
                    <a:pt x="4008" y="789"/>
                    <a:pt x="4006" y="788"/>
                  </a:cubicBezTo>
                  <a:cubicBezTo>
                    <a:pt x="4003" y="787"/>
                    <a:pt x="4002" y="787"/>
                    <a:pt x="3999" y="786"/>
                  </a:cubicBezTo>
                  <a:cubicBezTo>
                    <a:pt x="3989" y="785"/>
                    <a:pt x="3983" y="780"/>
                    <a:pt x="3976" y="773"/>
                  </a:cubicBezTo>
                  <a:cubicBezTo>
                    <a:pt x="3972" y="771"/>
                    <a:pt x="3969" y="763"/>
                    <a:pt x="3964" y="766"/>
                  </a:cubicBezTo>
                  <a:cubicBezTo>
                    <a:pt x="3960" y="764"/>
                    <a:pt x="3951" y="766"/>
                    <a:pt x="3946" y="767"/>
                  </a:cubicBezTo>
                  <a:cubicBezTo>
                    <a:pt x="3939" y="768"/>
                    <a:pt x="3929" y="769"/>
                    <a:pt x="3922" y="768"/>
                  </a:cubicBezTo>
                  <a:cubicBezTo>
                    <a:pt x="3921" y="767"/>
                    <a:pt x="3919" y="766"/>
                    <a:pt x="3918" y="766"/>
                  </a:cubicBezTo>
                  <a:cubicBezTo>
                    <a:pt x="3915" y="765"/>
                    <a:pt x="3911" y="767"/>
                    <a:pt x="3908" y="767"/>
                  </a:cubicBezTo>
                  <a:cubicBezTo>
                    <a:pt x="3905" y="766"/>
                    <a:pt x="3901" y="762"/>
                    <a:pt x="3898" y="761"/>
                  </a:cubicBezTo>
                  <a:cubicBezTo>
                    <a:pt x="3896" y="761"/>
                    <a:pt x="3891" y="763"/>
                    <a:pt x="3891" y="766"/>
                  </a:cubicBezTo>
                  <a:cubicBezTo>
                    <a:pt x="3895" y="765"/>
                    <a:pt x="3903" y="774"/>
                    <a:pt x="3892" y="773"/>
                  </a:cubicBezTo>
                  <a:cubicBezTo>
                    <a:pt x="3894" y="770"/>
                    <a:pt x="3886" y="768"/>
                    <a:pt x="3884" y="766"/>
                  </a:cubicBezTo>
                  <a:cubicBezTo>
                    <a:pt x="3884" y="766"/>
                    <a:pt x="3880" y="763"/>
                    <a:pt x="3880" y="763"/>
                  </a:cubicBezTo>
                  <a:cubicBezTo>
                    <a:pt x="3879" y="761"/>
                    <a:pt x="3880" y="760"/>
                    <a:pt x="3880" y="758"/>
                  </a:cubicBezTo>
                  <a:cubicBezTo>
                    <a:pt x="3877" y="757"/>
                    <a:pt x="3876" y="760"/>
                    <a:pt x="3874" y="761"/>
                  </a:cubicBezTo>
                  <a:cubicBezTo>
                    <a:pt x="3871" y="761"/>
                    <a:pt x="3869" y="760"/>
                    <a:pt x="3867" y="759"/>
                  </a:cubicBezTo>
                  <a:cubicBezTo>
                    <a:pt x="3864" y="758"/>
                    <a:pt x="3860" y="757"/>
                    <a:pt x="3857" y="756"/>
                  </a:cubicBezTo>
                  <a:cubicBezTo>
                    <a:pt x="3852" y="755"/>
                    <a:pt x="3847" y="753"/>
                    <a:pt x="3842" y="752"/>
                  </a:cubicBezTo>
                  <a:cubicBezTo>
                    <a:pt x="3839" y="751"/>
                    <a:pt x="3836" y="750"/>
                    <a:pt x="3833" y="749"/>
                  </a:cubicBezTo>
                  <a:cubicBezTo>
                    <a:pt x="3830" y="749"/>
                    <a:pt x="3827" y="750"/>
                    <a:pt x="3825" y="749"/>
                  </a:cubicBezTo>
                  <a:cubicBezTo>
                    <a:pt x="3823" y="748"/>
                    <a:pt x="3821" y="745"/>
                    <a:pt x="3818" y="746"/>
                  </a:cubicBezTo>
                  <a:cubicBezTo>
                    <a:pt x="3814" y="748"/>
                    <a:pt x="3819" y="749"/>
                    <a:pt x="3820" y="750"/>
                  </a:cubicBezTo>
                  <a:cubicBezTo>
                    <a:pt x="3822" y="753"/>
                    <a:pt x="3820" y="759"/>
                    <a:pt x="3820" y="763"/>
                  </a:cubicBezTo>
                  <a:cubicBezTo>
                    <a:pt x="3820" y="770"/>
                    <a:pt x="3823" y="773"/>
                    <a:pt x="3817" y="777"/>
                  </a:cubicBezTo>
                  <a:cubicBezTo>
                    <a:pt x="3815" y="778"/>
                    <a:pt x="3812" y="779"/>
                    <a:pt x="3811" y="781"/>
                  </a:cubicBezTo>
                  <a:cubicBezTo>
                    <a:pt x="3810" y="781"/>
                    <a:pt x="3808" y="788"/>
                    <a:pt x="3809" y="788"/>
                  </a:cubicBezTo>
                  <a:cubicBezTo>
                    <a:pt x="3813" y="788"/>
                    <a:pt x="3818" y="786"/>
                    <a:pt x="3821" y="789"/>
                  </a:cubicBezTo>
                  <a:cubicBezTo>
                    <a:pt x="3823" y="791"/>
                    <a:pt x="3824" y="796"/>
                    <a:pt x="3824" y="799"/>
                  </a:cubicBezTo>
                  <a:cubicBezTo>
                    <a:pt x="3825" y="804"/>
                    <a:pt x="3829" y="806"/>
                    <a:pt x="3830" y="811"/>
                  </a:cubicBezTo>
                  <a:cubicBezTo>
                    <a:pt x="3830" y="815"/>
                    <a:pt x="3828" y="818"/>
                    <a:pt x="3828" y="821"/>
                  </a:cubicBezTo>
                  <a:cubicBezTo>
                    <a:pt x="3837" y="819"/>
                    <a:pt x="3830" y="832"/>
                    <a:pt x="3827" y="834"/>
                  </a:cubicBezTo>
                  <a:cubicBezTo>
                    <a:pt x="3823" y="838"/>
                    <a:pt x="3817" y="843"/>
                    <a:pt x="3812" y="846"/>
                  </a:cubicBezTo>
                  <a:cubicBezTo>
                    <a:pt x="3808" y="847"/>
                    <a:pt x="3800" y="851"/>
                    <a:pt x="3795" y="849"/>
                  </a:cubicBezTo>
                  <a:cubicBezTo>
                    <a:pt x="3788" y="848"/>
                    <a:pt x="3791" y="841"/>
                    <a:pt x="3791" y="836"/>
                  </a:cubicBezTo>
                  <a:cubicBezTo>
                    <a:pt x="3791" y="834"/>
                    <a:pt x="3791" y="831"/>
                    <a:pt x="3790" y="829"/>
                  </a:cubicBezTo>
                  <a:cubicBezTo>
                    <a:pt x="3788" y="826"/>
                    <a:pt x="3786" y="827"/>
                    <a:pt x="3783" y="826"/>
                  </a:cubicBezTo>
                  <a:cubicBezTo>
                    <a:pt x="3780" y="825"/>
                    <a:pt x="3778" y="821"/>
                    <a:pt x="3775" y="819"/>
                  </a:cubicBezTo>
                  <a:cubicBezTo>
                    <a:pt x="3771" y="816"/>
                    <a:pt x="3768" y="818"/>
                    <a:pt x="3764" y="817"/>
                  </a:cubicBezTo>
                  <a:cubicBezTo>
                    <a:pt x="3760" y="816"/>
                    <a:pt x="3761" y="816"/>
                    <a:pt x="3760" y="813"/>
                  </a:cubicBezTo>
                  <a:cubicBezTo>
                    <a:pt x="3758" y="807"/>
                    <a:pt x="3758" y="804"/>
                    <a:pt x="3759" y="799"/>
                  </a:cubicBezTo>
                  <a:cubicBezTo>
                    <a:pt x="3760" y="797"/>
                    <a:pt x="3760" y="794"/>
                    <a:pt x="3760" y="792"/>
                  </a:cubicBezTo>
                  <a:cubicBezTo>
                    <a:pt x="3759" y="789"/>
                    <a:pt x="3756" y="790"/>
                    <a:pt x="3754" y="787"/>
                  </a:cubicBezTo>
                  <a:cubicBezTo>
                    <a:pt x="3749" y="780"/>
                    <a:pt x="3759" y="783"/>
                    <a:pt x="3763" y="785"/>
                  </a:cubicBezTo>
                  <a:cubicBezTo>
                    <a:pt x="3769" y="790"/>
                    <a:pt x="3786" y="797"/>
                    <a:pt x="3787" y="783"/>
                  </a:cubicBezTo>
                  <a:cubicBezTo>
                    <a:pt x="3788" y="781"/>
                    <a:pt x="3787" y="779"/>
                    <a:pt x="3788" y="776"/>
                  </a:cubicBezTo>
                  <a:cubicBezTo>
                    <a:pt x="3788" y="776"/>
                    <a:pt x="3790" y="775"/>
                    <a:pt x="3790" y="774"/>
                  </a:cubicBezTo>
                  <a:cubicBezTo>
                    <a:pt x="3791" y="773"/>
                    <a:pt x="3791" y="771"/>
                    <a:pt x="3791" y="770"/>
                  </a:cubicBezTo>
                  <a:cubicBezTo>
                    <a:pt x="3790" y="765"/>
                    <a:pt x="3783" y="764"/>
                    <a:pt x="3779" y="763"/>
                  </a:cubicBezTo>
                  <a:cubicBezTo>
                    <a:pt x="3774" y="761"/>
                    <a:pt x="3771" y="755"/>
                    <a:pt x="3765" y="754"/>
                  </a:cubicBezTo>
                  <a:cubicBezTo>
                    <a:pt x="3761" y="753"/>
                    <a:pt x="3752" y="755"/>
                    <a:pt x="3752" y="761"/>
                  </a:cubicBezTo>
                  <a:cubicBezTo>
                    <a:pt x="3751" y="762"/>
                    <a:pt x="3749" y="764"/>
                    <a:pt x="3748" y="765"/>
                  </a:cubicBezTo>
                  <a:cubicBezTo>
                    <a:pt x="3747" y="767"/>
                    <a:pt x="3747" y="769"/>
                    <a:pt x="3746" y="771"/>
                  </a:cubicBezTo>
                  <a:cubicBezTo>
                    <a:pt x="3744" y="774"/>
                    <a:pt x="3741" y="778"/>
                    <a:pt x="3739" y="780"/>
                  </a:cubicBezTo>
                  <a:cubicBezTo>
                    <a:pt x="3736" y="784"/>
                    <a:pt x="3734" y="786"/>
                    <a:pt x="3731" y="790"/>
                  </a:cubicBezTo>
                  <a:cubicBezTo>
                    <a:pt x="3729" y="793"/>
                    <a:pt x="3726" y="795"/>
                    <a:pt x="3723" y="795"/>
                  </a:cubicBezTo>
                  <a:cubicBezTo>
                    <a:pt x="3718" y="795"/>
                    <a:pt x="3712" y="794"/>
                    <a:pt x="3707" y="794"/>
                  </a:cubicBezTo>
                  <a:cubicBezTo>
                    <a:pt x="3701" y="793"/>
                    <a:pt x="3697" y="789"/>
                    <a:pt x="3692" y="788"/>
                  </a:cubicBezTo>
                  <a:cubicBezTo>
                    <a:pt x="3688" y="788"/>
                    <a:pt x="3681" y="787"/>
                    <a:pt x="3677" y="787"/>
                  </a:cubicBezTo>
                  <a:cubicBezTo>
                    <a:pt x="3673" y="788"/>
                    <a:pt x="3672" y="790"/>
                    <a:pt x="3668" y="790"/>
                  </a:cubicBezTo>
                  <a:cubicBezTo>
                    <a:pt x="3661" y="789"/>
                    <a:pt x="3661" y="788"/>
                    <a:pt x="3656" y="783"/>
                  </a:cubicBezTo>
                  <a:cubicBezTo>
                    <a:pt x="3655" y="782"/>
                    <a:pt x="3652" y="781"/>
                    <a:pt x="3651" y="780"/>
                  </a:cubicBezTo>
                  <a:cubicBezTo>
                    <a:pt x="3651" y="780"/>
                    <a:pt x="3651" y="778"/>
                    <a:pt x="3651" y="777"/>
                  </a:cubicBezTo>
                  <a:cubicBezTo>
                    <a:pt x="3650" y="776"/>
                    <a:pt x="3647" y="774"/>
                    <a:pt x="3645" y="775"/>
                  </a:cubicBezTo>
                  <a:cubicBezTo>
                    <a:pt x="3643" y="776"/>
                    <a:pt x="3644" y="780"/>
                    <a:pt x="3641" y="781"/>
                  </a:cubicBezTo>
                  <a:cubicBezTo>
                    <a:pt x="3636" y="784"/>
                    <a:pt x="3631" y="779"/>
                    <a:pt x="3627" y="778"/>
                  </a:cubicBezTo>
                  <a:cubicBezTo>
                    <a:pt x="3622" y="778"/>
                    <a:pt x="3619" y="785"/>
                    <a:pt x="3613" y="784"/>
                  </a:cubicBezTo>
                  <a:cubicBezTo>
                    <a:pt x="3610" y="783"/>
                    <a:pt x="3609" y="782"/>
                    <a:pt x="3606" y="782"/>
                  </a:cubicBezTo>
                  <a:cubicBezTo>
                    <a:pt x="3603" y="783"/>
                    <a:pt x="3601" y="783"/>
                    <a:pt x="3599" y="785"/>
                  </a:cubicBezTo>
                  <a:cubicBezTo>
                    <a:pt x="3597" y="786"/>
                    <a:pt x="3594" y="789"/>
                    <a:pt x="3592" y="789"/>
                  </a:cubicBezTo>
                  <a:cubicBezTo>
                    <a:pt x="3588" y="788"/>
                    <a:pt x="3589" y="785"/>
                    <a:pt x="3591" y="784"/>
                  </a:cubicBezTo>
                  <a:cubicBezTo>
                    <a:pt x="3588" y="782"/>
                    <a:pt x="3586" y="785"/>
                    <a:pt x="3582" y="785"/>
                  </a:cubicBezTo>
                  <a:cubicBezTo>
                    <a:pt x="3580" y="786"/>
                    <a:pt x="3577" y="784"/>
                    <a:pt x="3574" y="786"/>
                  </a:cubicBezTo>
                  <a:cubicBezTo>
                    <a:pt x="3574" y="790"/>
                    <a:pt x="3575" y="796"/>
                    <a:pt x="3569" y="797"/>
                  </a:cubicBezTo>
                  <a:cubicBezTo>
                    <a:pt x="3569" y="800"/>
                    <a:pt x="3568" y="804"/>
                    <a:pt x="3567" y="807"/>
                  </a:cubicBezTo>
                  <a:cubicBezTo>
                    <a:pt x="3566" y="806"/>
                    <a:pt x="3566" y="804"/>
                    <a:pt x="3565" y="803"/>
                  </a:cubicBezTo>
                  <a:cubicBezTo>
                    <a:pt x="3566" y="803"/>
                    <a:pt x="3566" y="803"/>
                    <a:pt x="3567" y="803"/>
                  </a:cubicBezTo>
                  <a:cubicBezTo>
                    <a:pt x="3566" y="801"/>
                    <a:pt x="3565" y="799"/>
                    <a:pt x="3565" y="798"/>
                  </a:cubicBezTo>
                  <a:cubicBezTo>
                    <a:pt x="3565" y="796"/>
                    <a:pt x="3566" y="797"/>
                    <a:pt x="3567" y="795"/>
                  </a:cubicBezTo>
                  <a:cubicBezTo>
                    <a:pt x="3568" y="793"/>
                    <a:pt x="3567" y="790"/>
                    <a:pt x="3567" y="787"/>
                  </a:cubicBezTo>
                  <a:cubicBezTo>
                    <a:pt x="3568" y="787"/>
                    <a:pt x="3568" y="787"/>
                    <a:pt x="3569" y="787"/>
                  </a:cubicBezTo>
                  <a:cubicBezTo>
                    <a:pt x="3569" y="785"/>
                    <a:pt x="3569" y="783"/>
                    <a:pt x="3568" y="781"/>
                  </a:cubicBezTo>
                  <a:cubicBezTo>
                    <a:pt x="3566" y="781"/>
                    <a:pt x="3565" y="781"/>
                    <a:pt x="3563" y="782"/>
                  </a:cubicBezTo>
                  <a:cubicBezTo>
                    <a:pt x="3564" y="783"/>
                    <a:pt x="3563" y="783"/>
                    <a:pt x="3563" y="784"/>
                  </a:cubicBezTo>
                  <a:cubicBezTo>
                    <a:pt x="3561" y="783"/>
                    <a:pt x="3557" y="782"/>
                    <a:pt x="3555" y="781"/>
                  </a:cubicBezTo>
                  <a:cubicBezTo>
                    <a:pt x="3552" y="781"/>
                    <a:pt x="3551" y="780"/>
                    <a:pt x="3549" y="779"/>
                  </a:cubicBezTo>
                  <a:cubicBezTo>
                    <a:pt x="3543" y="777"/>
                    <a:pt x="3537" y="776"/>
                    <a:pt x="3533" y="771"/>
                  </a:cubicBezTo>
                  <a:cubicBezTo>
                    <a:pt x="3529" y="767"/>
                    <a:pt x="3533" y="763"/>
                    <a:pt x="3535" y="759"/>
                  </a:cubicBezTo>
                  <a:cubicBezTo>
                    <a:pt x="3538" y="755"/>
                    <a:pt x="3536" y="750"/>
                    <a:pt x="3538" y="745"/>
                  </a:cubicBezTo>
                  <a:cubicBezTo>
                    <a:pt x="3539" y="741"/>
                    <a:pt x="3542" y="738"/>
                    <a:pt x="3541" y="733"/>
                  </a:cubicBezTo>
                  <a:cubicBezTo>
                    <a:pt x="3540" y="729"/>
                    <a:pt x="3539" y="722"/>
                    <a:pt x="3537" y="718"/>
                  </a:cubicBezTo>
                  <a:cubicBezTo>
                    <a:pt x="3538" y="717"/>
                    <a:pt x="3534" y="711"/>
                    <a:pt x="3533" y="709"/>
                  </a:cubicBezTo>
                  <a:cubicBezTo>
                    <a:pt x="3529" y="702"/>
                    <a:pt x="3522" y="696"/>
                    <a:pt x="3516" y="691"/>
                  </a:cubicBezTo>
                  <a:cubicBezTo>
                    <a:pt x="3508" y="683"/>
                    <a:pt x="3495" y="677"/>
                    <a:pt x="3484" y="675"/>
                  </a:cubicBezTo>
                  <a:cubicBezTo>
                    <a:pt x="3477" y="673"/>
                    <a:pt x="3471" y="672"/>
                    <a:pt x="3464" y="671"/>
                  </a:cubicBezTo>
                  <a:cubicBezTo>
                    <a:pt x="3446" y="668"/>
                    <a:pt x="3426" y="671"/>
                    <a:pt x="3409" y="674"/>
                  </a:cubicBezTo>
                  <a:cubicBezTo>
                    <a:pt x="3403" y="675"/>
                    <a:pt x="3398" y="678"/>
                    <a:pt x="3392" y="680"/>
                  </a:cubicBezTo>
                  <a:cubicBezTo>
                    <a:pt x="3387" y="682"/>
                    <a:pt x="3381" y="684"/>
                    <a:pt x="3376" y="685"/>
                  </a:cubicBezTo>
                  <a:cubicBezTo>
                    <a:pt x="3371" y="687"/>
                    <a:pt x="3365" y="688"/>
                    <a:pt x="3359" y="690"/>
                  </a:cubicBezTo>
                  <a:cubicBezTo>
                    <a:pt x="3354" y="691"/>
                    <a:pt x="3346" y="692"/>
                    <a:pt x="3340" y="691"/>
                  </a:cubicBezTo>
                  <a:cubicBezTo>
                    <a:pt x="3338" y="690"/>
                    <a:pt x="3337" y="689"/>
                    <a:pt x="3336" y="688"/>
                  </a:cubicBezTo>
                  <a:cubicBezTo>
                    <a:pt x="3335" y="688"/>
                    <a:pt x="3333" y="688"/>
                    <a:pt x="3332" y="687"/>
                  </a:cubicBezTo>
                  <a:cubicBezTo>
                    <a:pt x="3329" y="685"/>
                    <a:pt x="3328" y="682"/>
                    <a:pt x="3325" y="681"/>
                  </a:cubicBezTo>
                  <a:cubicBezTo>
                    <a:pt x="3323" y="680"/>
                    <a:pt x="3320" y="680"/>
                    <a:pt x="3318" y="680"/>
                  </a:cubicBezTo>
                  <a:cubicBezTo>
                    <a:pt x="3318" y="679"/>
                    <a:pt x="3318" y="679"/>
                    <a:pt x="3318" y="678"/>
                  </a:cubicBezTo>
                  <a:cubicBezTo>
                    <a:pt x="3321" y="679"/>
                    <a:pt x="3328" y="682"/>
                    <a:pt x="3328" y="676"/>
                  </a:cubicBezTo>
                  <a:cubicBezTo>
                    <a:pt x="3328" y="674"/>
                    <a:pt x="3325" y="672"/>
                    <a:pt x="3324" y="671"/>
                  </a:cubicBezTo>
                  <a:cubicBezTo>
                    <a:pt x="3324" y="669"/>
                    <a:pt x="3323" y="667"/>
                    <a:pt x="3322" y="665"/>
                  </a:cubicBezTo>
                  <a:cubicBezTo>
                    <a:pt x="3320" y="660"/>
                    <a:pt x="3317" y="649"/>
                    <a:pt x="3311" y="648"/>
                  </a:cubicBezTo>
                  <a:cubicBezTo>
                    <a:pt x="3311" y="648"/>
                    <a:pt x="3311" y="647"/>
                    <a:pt x="3311" y="647"/>
                  </a:cubicBezTo>
                  <a:cubicBezTo>
                    <a:pt x="3307" y="644"/>
                    <a:pt x="3307" y="643"/>
                    <a:pt x="3302" y="645"/>
                  </a:cubicBezTo>
                  <a:cubicBezTo>
                    <a:pt x="3301" y="645"/>
                    <a:pt x="3299" y="645"/>
                    <a:pt x="3298" y="645"/>
                  </a:cubicBezTo>
                  <a:cubicBezTo>
                    <a:pt x="3298" y="645"/>
                    <a:pt x="3297" y="647"/>
                    <a:pt x="3297" y="647"/>
                  </a:cubicBezTo>
                  <a:cubicBezTo>
                    <a:pt x="3295" y="648"/>
                    <a:pt x="3292" y="648"/>
                    <a:pt x="3291" y="647"/>
                  </a:cubicBezTo>
                  <a:cubicBezTo>
                    <a:pt x="3291" y="647"/>
                    <a:pt x="3291" y="646"/>
                    <a:pt x="3291" y="646"/>
                  </a:cubicBezTo>
                  <a:cubicBezTo>
                    <a:pt x="3293" y="645"/>
                    <a:pt x="3297" y="645"/>
                    <a:pt x="3297" y="642"/>
                  </a:cubicBezTo>
                  <a:cubicBezTo>
                    <a:pt x="3297" y="638"/>
                    <a:pt x="3293" y="639"/>
                    <a:pt x="3291" y="641"/>
                  </a:cubicBezTo>
                  <a:cubicBezTo>
                    <a:pt x="3295" y="633"/>
                    <a:pt x="3284" y="635"/>
                    <a:pt x="3280" y="634"/>
                  </a:cubicBezTo>
                  <a:cubicBezTo>
                    <a:pt x="3280" y="633"/>
                    <a:pt x="3282" y="632"/>
                    <a:pt x="3282" y="631"/>
                  </a:cubicBezTo>
                  <a:cubicBezTo>
                    <a:pt x="3283" y="629"/>
                    <a:pt x="3283" y="631"/>
                    <a:pt x="3282" y="629"/>
                  </a:cubicBezTo>
                  <a:cubicBezTo>
                    <a:pt x="3280" y="627"/>
                    <a:pt x="3274" y="622"/>
                    <a:pt x="3272" y="621"/>
                  </a:cubicBezTo>
                  <a:cubicBezTo>
                    <a:pt x="3270" y="619"/>
                    <a:pt x="3270" y="620"/>
                    <a:pt x="3267" y="621"/>
                  </a:cubicBezTo>
                  <a:cubicBezTo>
                    <a:pt x="3264" y="622"/>
                    <a:pt x="3258" y="624"/>
                    <a:pt x="3256" y="620"/>
                  </a:cubicBezTo>
                  <a:cubicBezTo>
                    <a:pt x="3253" y="620"/>
                    <a:pt x="3251" y="618"/>
                    <a:pt x="3249" y="617"/>
                  </a:cubicBezTo>
                  <a:cubicBezTo>
                    <a:pt x="3249" y="620"/>
                    <a:pt x="3245" y="620"/>
                    <a:pt x="3243" y="619"/>
                  </a:cubicBezTo>
                  <a:cubicBezTo>
                    <a:pt x="3246" y="618"/>
                    <a:pt x="3249" y="614"/>
                    <a:pt x="3250" y="612"/>
                  </a:cubicBezTo>
                  <a:cubicBezTo>
                    <a:pt x="3252" y="609"/>
                    <a:pt x="3257" y="606"/>
                    <a:pt x="3257" y="603"/>
                  </a:cubicBezTo>
                  <a:cubicBezTo>
                    <a:pt x="3260" y="605"/>
                    <a:pt x="3260" y="607"/>
                    <a:pt x="3261" y="609"/>
                  </a:cubicBezTo>
                  <a:cubicBezTo>
                    <a:pt x="3262" y="613"/>
                    <a:pt x="3263" y="615"/>
                    <a:pt x="3266" y="614"/>
                  </a:cubicBezTo>
                  <a:cubicBezTo>
                    <a:pt x="3267" y="613"/>
                    <a:pt x="3268" y="611"/>
                    <a:pt x="3269" y="611"/>
                  </a:cubicBezTo>
                  <a:cubicBezTo>
                    <a:pt x="3270" y="610"/>
                    <a:pt x="3271" y="610"/>
                    <a:pt x="3272" y="609"/>
                  </a:cubicBezTo>
                  <a:cubicBezTo>
                    <a:pt x="3274" y="607"/>
                    <a:pt x="3275" y="605"/>
                    <a:pt x="3275" y="603"/>
                  </a:cubicBezTo>
                  <a:cubicBezTo>
                    <a:pt x="3275" y="598"/>
                    <a:pt x="3272" y="594"/>
                    <a:pt x="3269" y="589"/>
                  </a:cubicBezTo>
                  <a:cubicBezTo>
                    <a:pt x="3265" y="582"/>
                    <a:pt x="3258" y="575"/>
                    <a:pt x="3250" y="572"/>
                  </a:cubicBezTo>
                  <a:cubicBezTo>
                    <a:pt x="3246" y="570"/>
                    <a:pt x="3242" y="571"/>
                    <a:pt x="3238" y="568"/>
                  </a:cubicBezTo>
                  <a:cubicBezTo>
                    <a:pt x="3234" y="566"/>
                    <a:pt x="3229" y="563"/>
                    <a:pt x="3224" y="563"/>
                  </a:cubicBezTo>
                  <a:cubicBezTo>
                    <a:pt x="3221" y="564"/>
                    <a:pt x="3218" y="564"/>
                    <a:pt x="3215" y="564"/>
                  </a:cubicBezTo>
                  <a:cubicBezTo>
                    <a:pt x="3212" y="564"/>
                    <a:pt x="3209" y="563"/>
                    <a:pt x="3205" y="563"/>
                  </a:cubicBezTo>
                  <a:cubicBezTo>
                    <a:pt x="3203" y="563"/>
                    <a:pt x="3199" y="564"/>
                    <a:pt x="3197" y="565"/>
                  </a:cubicBezTo>
                  <a:cubicBezTo>
                    <a:pt x="3195" y="566"/>
                    <a:pt x="3194" y="567"/>
                    <a:pt x="3193" y="570"/>
                  </a:cubicBezTo>
                  <a:cubicBezTo>
                    <a:pt x="3190" y="574"/>
                    <a:pt x="3187" y="578"/>
                    <a:pt x="3185" y="583"/>
                  </a:cubicBezTo>
                  <a:cubicBezTo>
                    <a:pt x="3183" y="588"/>
                    <a:pt x="3179" y="592"/>
                    <a:pt x="3176" y="596"/>
                  </a:cubicBezTo>
                  <a:cubicBezTo>
                    <a:pt x="3175" y="598"/>
                    <a:pt x="3174" y="600"/>
                    <a:pt x="3173" y="603"/>
                  </a:cubicBezTo>
                  <a:cubicBezTo>
                    <a:pt x="3170" y="607"/>
                    <a:pt x="3164" y="616"/>
                    <a:pt x="3158" y="617"/>
                  </a:cubicBezTo>
                  <a:cubicBezTo>
                    <a:pt x="3156" y="613"/>
                    <a:pt x="3151" y="621"/>
                    <a:pt x="3149" y="621"/>
                  </a:cubicBezTo>
                  <a:cubicBezTo>
                    <a:pt x="3149" y="620"/>
                    <a:pt x="3149" y="619"/>
                    <a:pt x="3149" y="619"/>
                  </a:cubicBezTo>
                  <a:cubicBezTo>
                    <a:pt x="3147" y="619"/>
                    <a:pt x="3146" y="620"/>
                    <a:pt x="3144" y="620"/>
                  </a:cubicBezTo>
                  <a:cubicBezTo>
                    <a:pt x="3143" y="620"/>
                    <a:pt x="3141" y="619"/>
                    <a:pt x="3139" y="620"/>
                  </a:cubicBezTo>
                  <a:cubicBezTo>
                    <a:pt x="3139" y="616"/>
                    <a:pt x="3136" y="615"/>
                    <a:pt x="3137" y="612"/>
                  </a:cubicBezTo>
                  <a:cubicBezTo>
                    <a:pt x="3139" y="613"/>
                    <a:pt x="3143" y="612"/>
                    <a:pt x="3144" y="609"/>
                  </a:cubicBezTo>
                  <a:cubicBezTo>
                    <a:pt x="3146" y="605"/>
                    <a:pt x="3139" y="603"/>
                    <a:pt x="3140" y="599"/>
                  </a:cubicBezTo>
                  <a:cubicBezTo>
                    <a:pt x="3141" y="599"/>
                    <a:pt x="3142" y="599"/>
                    <a:pt x="3143" y="599"/>
                  </a:cubicBezTo>
                  <a:cubicBezTo>
                    <a:pt x="3143" y="601"/>
                    <a:pt x="3145" y="601"/>
                    <a:pt x="3147" y="601"/>
                  </a:cubicBezTo>
                  <a:cubicBezTo>
                    <a:pt x="3147" y="602"/>
                    <a:pt x="3147" y="603"/>
                    <a:pt x="3147" y="604"/>
                  </a:cubicBezTo>
                  <a:cubicBezTo>
                    <a:pt x="3153" y="605"/>
                    <a:pt x="3154" y="597"/>
                    <a:pt x="3159" y="602"/>
                  </a:cubicBezTo>
                  <a:cubicBezTo>
                    <a:pt x="3161" y="599"/>
                    <a:pt x="3162" y="597"/>
                    <a:pt x="3162" y="594"/>
                  </a:cubicBezTo>
                  <a:cubicBezTo>
                    <a:pt x="3162" y="593"/>
                    <a:pt x="3162" y="591"/>
                    <a:pt x="3161" y="590"/>
                  </a:cubicBezTo>
                  <a:cubicBezTo>
                    <a:pt x="3160" y="589"/>
                    <a:pt x="3158" y="590"/>
                    <a:pt x="3157" y="590"/>
                  </a:cubicBezTo>
                  <a:cubicBezTo>
                    <a:pt x="3156" y="588"/>
                    <a:pt x="3156" y="585"/>
                    <a:pt x="3156" y="583"/>
                  </a:cubicBezTo>
                  <a:cubicBezTo>
                    <a:pt x="3157" y="580"/>
                    <a:pt x="3161" y="580"/>
                    <a:pt x="3161" y="577"/>
                  </a:cubicBezTo>
                  <a:cubicBezTo>
                    <a:pt x="3161" y="577"/>
                    <a:pt x="3161" y="577"/>
                    <a:pt x="3161" y="577"/>
                  </a:cubicBezTo>
                  <a:cubicBezTo>
                    <a:pt x="3161" y="579"/>
                    <a:pt x="3162" y="580"/>
                    <a:pt x="3164" y="580"/>
                  </a:cubicBezTo>
                  <a:cubicBezTo>
                    <a:pt x="3164" y="582"/>
                    <a:pt x="3164" y="584"/>
                    <a:pt x="3164" y="586"/>
                  </a:cubicBezTo>
                  <a:cubicBezTo>
                    <a:pt x="3169" y="588"/>
                    <a:pt x="3168" y="582"/>
                    <a:pt x="3167" y="579"/>
                  </a:cubicBezTo>
                  <a:cubicBezTo>
                    <a:pt x="3170" y="579"/>
                    <a:pt x="3171" y="579"/>
                    <a:pt x="3173" y="581"/>
                  </a:cubicBezTo>
                  <a:cubicBezTo>
                    <a:pt x="3175" y="583"/>
                    <a:pt x="3174" y="582"/>
                    <a:pt x="3173" y="584"/>
                  </a:cubicBezTo>
                  <a:cubicBezTo>
                    <a:pt x="3172" y="584"/>
                    <a:pt x="3171" y="585"/>
                    <a:pt x="3170" y="585"/>
                  </a:cubicBezTo>
                  <a:cubicBezTo>
                    <a:pt x="3170" y="585"/>
                    <a:pt x="3170" y="587"/>
                    <a:pt x="3170" y="587"/>
                  </a:cubicBezTo>
                  <a:cubicBezTo>
                    <a:pt x="3168" y="589"/>
                    <a:pt x="3167" y="590"/>
                    <a:pt x="3165" y="588"/>
                  </a:cubicBezTo>
                  <a:cubicBezTo>
                    <a:pt x="3165" y="590"/>
                    <a:pt x="3165" y="592"/>
                    <a:pt x="3165" y="593"/>
                  </a:cubicBezTo>
                  <a:cubicBezTo>
                    <a:pt x="3165" y="596"/>
                    <a:pt x="3161" y="610"/>
                    <a:pt x="3166" y="601"/>
                  </a:cubicBezTo>
                  <a:cubicBezTo>
                    <a:pt x="3169" y="597"/>
                    <a:pt x="3175" y="594"/>
                    <a:pt x="3178" y="589"/>
                  </a:cubicBezTo>
                  <a:cubicBezTo>
                    <a:pt x="3178" y="588"/>
                    <a:pt x="3178" y="587"/>
                    <a:pt x="3178" y="586"/>
                  </a:cubicBezTo>
                  <a:cubicBezTo>
                    <a:pt x="3179" y="585"/>
                    <a:pt x="3180" y="584"/>
                    <a:pt x="3181" y="583"/>
                  </a:cubicBezTo>
                  <a:cubicBezTo>
                    <a:pt x="3182" y="581"/>
                    <a:pt x="3183" y="579"/>
                    <a:pt x="3185" y="577"/>
                  </a:cubicBezTo>
                  <a:cubicBezTo>
                    <a:pt x="3186" y="574"/>
                    <a:pt x="3193" y="568"/>
                    <a:pt x="3189" y="565"/>
                  </a:cubicBezTo>
                  <a:cubicBezTo>
                    <a:pt x="3186" y="562"/>
                    <a:pt x="3176" y="565"/>
                    <a:pt x="3172" y="566"/>
                  </a:cubicBezTo>
                  <a:cubicBezTo>
                    <a:pt x="3161" y="568"/>
                    <a:pt x="3149" y="567"/>
                    <a:pt x="3139" y="571"/>
                  </a:cubicBezTo>
                  <a:cubicBezTo>
                    <a:pt x="3137" y="572"/>
                    <a:pt x="3134" y="572"/>
                    <a:pt x="3132" y="573"/>
                  </a:cubicBezTo>
                  <a:cubicBezTo>
                    <a:pt x="3130" y="575"/>
                    <a:pt x="3130" y="578"/>
                    <a:pt x="3127" y="578"/>
                  </a:cubicBezTo>
                  <a:cubicBezTo>
                    <a:pt x="3122" y="579"/>
                    <a:pt x="3116" y="572"/>
                    <a:pt x="3121" y="569"/>
                  </a:cubicBezTo>
                  <a:cubicBezTo>
                    <a:pt x="3122" y="570"/>
                    <a:pt x="3123" y="572"/>
                    <a:pt x="3124" y="573"/>
                  </a:cubicBezTo>
                  <a:cubicBezTo>
                    <a:pt x="3128" y="571"/>
                    <a:pt x="3129" y="563"/>
                    <a:pt x="3131" y="560"/>
                  </a:cubicBezTo>
                  <a:cubicBezTo>
                    <a:pt x="3133" y="558"/>
                    <a:pt x="3136" y="556"/>
                    <a:pt x="3138" y="556"/>
                  </a:cubicBezTo>
                  <a:cubicBezTo>
                    <a:pt x="3140" y="556"/>
                    <a:pt x="3143" y="559"/>
                    <a:pt x="3144" y="556"/>
                  </a:cubicBezTo>
                  <a:cubicBezTo>
                    <a:pt x="3148" y="559"/>
                    <a:pt x="3146" y="562"/>
                    <a:pt x="3152" y="562"/>
                  </a:cubicBezTo>
                  <a:cubicBezTo>
                    <a:pt x="3156" y="563"/>
                    <a:pt x="3160" y="563"/>
                    <a:pt x="3164" y="563"/>
                  </a:cubicBezTo>
                  <a:cubicBezTo>
                    <a:pt x="3172" y="563"/>
                    <a:pt x="3180" y="563"/>
                    <a:pt x="3188" y="563"/>
                  </a:cubicBezTo>
                  <a:cubicBezTo>
                    <a:pt x="3189" y="559"/>
                    <a:pt x="3175" y="555"/>
                    <a:pt x="3172" y="554"/>
                  </a:cubicBezTo>
                  <a:cubicBezTo>
                    <a:pt x="3161" y="549"/>
                    <a:pt x="3150" y="542"/>
                    <a:pt x="3138" y="541"/>
                  </a:cubicBezTo>
                  <a:cubicBezTo>
                    <a:pt x="3136" y="538"/>
                    <a:pt x="3127" y="538"/>
                    <a:pt x="3124" y="537"/>
                  </a:cubicBezTo>
                  <a:cubicBezTo>
                    <a:pt x="3119" y="535"/>
                    <a:pt x="3114" y="535"/>
                    <a:pt x="3109" y="534"/>
                  </a:cubicBezTo>
                  <a:cubicBezTo>
                    <a:pt x="3103" y="533"/>
                    <a:pt x="3097" y="532"/>
                    <a:pt x="3091" y="531"/>
                  </a:cubicBezTo>
                  <a:cubicBezTo>
                    <a:pt x="3076" y="530"/>
                    <a:pt x="3062" y="533"/>
                    <a:pt x="3049" y="524"/>
                  </a:cubicBezTo>
                  <a:cubicBezTo>
                    <a:pt x="3047" y="523"/>
                    <a:pt x="3046" y="523"/>
                    <a:pt x="3045" y="521"/>
                  </a:cubicBezTo>
                  <a:cubicBezTo>
                    <a:pt x="3044" y="520"/>
                    <a:pt x="3044" y="519"/>
                    <a:pt x="3042" y="518"/>
                  </a:cubicBezTo>
                  <a:cubicBezTo>
                    <a:pt x="3041" y="517"/>
                    <a:pt x="3036" y="516"/>
                    <a:pt x="3034" y="516"/>
                  </a:cubicBezTo>
                  <a:cubicBezTo>
                    <a:pt x="3031" y="515"/>
                    <a:pt x="3027" y="515"/>
                    <a:pt x="3024" y="515"/>
                  </a:cubicBezTo>
                  <a:cubicBezTo>
                    <a:pt x="3024" y="521"/>
                    <a:pt x="3029" y="528"/>
                    <a:pt x="3033" y="533"/>
                  </a:cubicBezTo>
                  <a:cubicBezTo>
                    <a:pt x="3036" y="536"/>
                    <a:pt x="3037" y="535"/>
                    <a:pt x="3036" y="540"/>
                  </a:cubicBezTo>
                  <a:cubicBezTo>
                    <a:pt x="3032" y="540"/>
                    <a:pt x="3033" y="542"/>
                    <a:pt x="3031" y="544"/>
                  </a:cubicBezTo>
                  <a:cubicBezTo>
                    <a:pt x="3030" y="544"/>
                    <a:pt x="3028" y="544"/>
                    <a:pt x="3027" y="544"/>
                  </a:cubicBezTo>
                  <a:cubicBezTo>
                    <a:pt x="3026" y="545"/>
                    <a:pt x="3026" y="546"/>
                    <a:pt x="3025" y="547"/>
                  </a:cubicBezTo>
                  <a:cubicBezTo>
                    <a:pt x="3022" y="550"/>
                    <a:pt x="3016" y="550"/>
                    <a:pt x="3012" y="549"/>
                  </a:cubicBezTo>
                  <a:cubicBezTo>
                    <a:pt x="3007" y="549"/>
                    <a:pt x="3002" y="548"/>
                    <a:pt x="2997" y="548"/>
                  </a:cubicBezTo>
                  <a:cubicBezTo>
                    <a:pt x="2994" y="549"/>
                    <a:pt x="2990" y="551"/>
                    <a:pt x="2990" y="555"/>
                  </a:cubicBezTo>
                  <a:cubicBezTo>
                    <a:pt x="2989" y="559"/>
                    <a:pt x="2991" y="557"/>
                    <a:pt x="2988" y="561"/>
                  </a:cubicBezTo>
                  <a:cubicBezTo>
                    <a:pt x="2987" y="562"/>
                    <a:pt x="2986" y="562"/>
                    <a:pt x="2985" y="563"/>
                  </a:cubicBezTo>
                  <a:cubicBezTo>
                    <a:pt x="2985" y="563"/>
                    <a:pt x="2986" y="564"/>
                    <a:pt x="2985" y="565"/>
                  </a:cubicBezTo>
                  <a:cubicBezTo>
                    <a:pt x="2983" y="569"/>
                    <a:pt x="2981" y="572"/>
                    <a:pt x="2983" y="577"/>
                  </a:cubicBezTo>
                  <a:cubicBezTo>
                    <a:pt x="2985" y="575"/>
                    <a:pt x="2987" y="577"/>
                    <a:pt x="2987" y="579"/>
                  </a:cubicBezTo>
                  <a:cubicBezTo>
                    <a:pt x="2990" y="577"/>
                    <a:pt x="2993" y="578"/>
                    <a:pt x="2994" y="574"/>
                  </a:cubicBezTo>
                  <a:cubicBezTo>
                    <a:pt x="2998" y="574"/>
                    <a:pt x="3000" y="574"/>
                    <a:pt x="3004" y="572"/>
                  </a:cubicBezTo>
                  <a:cubicBezTo>
                    <a:pt x="3005" y="572"/>
                    <a:pt x="3004" y="571"/>
                    <a:pt x="3006" y="571"/>
                  </a:cubicBezTo>
                  <a:cubicBezTo>
                    <a:pt x="3007" y="571"/>
                    <a:pt x="3006" y="573"/>
                    <a:pt x="3007" y="573"/>
                  </a:cubicBezTo>
                  <a:cubicBezTo>
                    <a:pt x="3008" y="573"/>
                    <a:pt x="3010" y="573"/>
                    <a:pt x="3012" y="574"/>
                  </a:cubicBezTo>
                  <a:cubicBezTo>
                    <a:pt x="3012" y="576"/>
                    <a:pt x="3012" y="579"/>
                    <a:pt x="3009" y="579"/>
                  </a:cubicBezTo>
                  <a:cubicBezTo>
                    <a:pt x="3009" y="578"/>
                    <a:pt x="3004" y="577"/>
                    <a:pt x="3002" y="578"/>
                  </a:cubicBezTo>
                  <a:cubicBezTo>
                    <a:pt x="3001" y="579"/>
                    <a:pt x="3003" y="580"/>
                    <a:pt x="3003" y="581"/>
                  </a:cubicBezTo>
                  <a:cubicBezTo>
                    <a:pt x="3002" y="581"/>
                    <a:pt x="3001" y="583"/>
                    <a:pt x="3001" y="583"/>
                  </a:cubicBezTo>
                  <a:cubicBezTo>
                    <a:pt x="2999" y="588"/>
                    <a:pt x="2997" y="590"/>
                    <a:pt x="2997" y="595"/>
                  </a:cubicBezTo>
                  <a:cubicBezTo>
                    <a:pt x="2994" y="597"/>
                    <a:pt x="2991" y="596"/>
                    <a:pt x="2988" y="596"/>
                  </a:cubicBezTo>
                  <a:cubicBezTo>
                    <a:pt x="2988" y="600"/>
                    <a:pt x="2995" y="599"/>
                    <a:pt x="2998" y="599"/>
                  </a:cubicBezTo>
                  <a:cubicBezTo>
                    <a:pt x="2998" y="602"/>
                    <a:pt x="2999" y="605"/>
                    <a:pt x="3000" y="608"/>
                  </a:cubicBezTo>
                  <a:cubicBezTo>
                    <a:pt x="3000" y="614"/>
                    <a:pt x="3000" y="618"/>
                    <a:pt x="3001" y="624"/>
                  </a:cubicBezTo>
                  <a:cubicBezTo>
                    <a:pt x="3002" y="626"/>
                    <a:pt x="3004" y="628"/>
                    <a:pt x="3004" y="630"/>
                  </a:cubicBezTo>
                  <a:cubicBezTo>
                    <a:pt x="3007" y="637"/>
                    <a:pt x="2999" y="635"/>
                    <a:pt x="2995" y="635"/>
                  </a:cubicBezTo>
                  <a:cubicBezTo>
                    <a:pt x="2992" y="635"/>
                    <a:pt x="2992" y="635"/>
                    <a:pt x="2990" y="637"/>
                  </a:cubicBezTo>
                  <a:cubicBezTo>
                    <a:pt x="2989" y="638"/>
                    <a:pt x="2988" y="644"/>
                    <a:pt x="2985" y="642"/>
                  </a:cubicBezTo>
                  <a:cubicBezTo>
                    <a:pt x="2982" y="641"/>
                    <a:pt x="2982" y="631"/>
                    <a:pt x="2982" y="628"/>
                  </a:cubicBezTo>
                  <a:cubicBezTo>
                    <a:pt x="2978" y="627"/>
                    <a:pt x="2978" y="624"/>
                    <a:pt x="2973" y="624"/>
                  </a:cubicBezTo>
                  <a:cubicBezTo>
                    <a:pt x="2970" y="624"/>
                    <a:pt x="2968" y="624"/>
                    <a:pt x="2965" y="625"/>
                  </a:cubicBezTo>
                  <a:cubicBezTo>
                    <a:pt x="2964" y="625"/>
                    <a:pt x="2964" y="626"/>
                    <a:pt x="2963" y="626"/>
                  </a:cubicBezTo>
                  <a:cubicBezTo>
                    <a:pt x="2962" y="626"/>
                    <a:pt x="2961" y="626"/>
                    <a:pt x="2960" y="626"/>
                  </a:cubicBezTo>
                  <a:cubicBezTo>
                    <a:pt x="2955" y="628"/>
                    <a:pt x="2957" y="629"/>
                    <a:pt x="2955" y="634"/>
                  </a:cubicBezTo>
                  <a:cubicBezTo>
                    <a:pt x="2954" y="638"/>
                    <a:pt x="2950" y="641"/>
                    <a:pt x="2948" y="645"/>
                  </a:cubicBezTo>
                  <a:cubicBezTo>
                    <a:pt x="2951" y="647"/>
                    <a:pt x="2951" y="649"/>
                    <a:pt x="2953" y="651"/>
                  </a:cubicBezTo>
                  <a:cubicBezTo>
                    <a:pt x="2955" y="653"/>
                    <a:pt x="2960" y="653"/>
                    <a:pt x="2959" y="656"/>
                  </a:cubicBezTo>
                  <a:cubicBezTo>
                    <a:pt x="2957" y="657"/>
                    <a:pt x="2954" y="655"/>
                    <a:pt x="2952" y="654"/>
                  </a:cubicBezTo>
                  <a:cubicBezTo>
                    <a:pt x="2948" y="652"/>
                    <a:pt x="2948" y="653"/>
                    <a:pt x="2945" y="654"/>
                  </a:cubicBezTo>
                  <a:cubicBezTo>
                    <a:pt x="2942" y="654"/>
                    <a:pt x="2944" y="656"/>
                    <a:pt x="2942" y="653"/>
                  </a:cubicBezTo>
                  <a:cubicBezTo>
                    <a:pt x="2942" y="653"/>
                    <a:pt x="2941" y="650"/>
                    <a:pt x="2941" y="649"/>
                  </a:cubicBezTo>
                  <a:cubicBezTo>
                    <a:pt x="2941" y="647"/>
                    <a:pt x="2941" y="644"/>
                    <a:pt x="2941" y="641"/>
                  </a:cubicBezTo>
                  <a:cubicBezTo>
                    <a:pt x="2947" y="646"/>
                    <a:pt x="2954" y="636"/>
                    <a:pt x="2953" y="631"/>
                  </a:cubicBezTo>
                  <a:cubicBezTo>
                    <a:pt x="2951" y="621"/>
                    <a:pt x="2925" y="627"/>
                    <a:pt x="2926" y="636"/>
                  </a:cubicBezTo>
                  <a:cubicBezTo>
                    <a:pt x="2925" y="634"/>
                    <a:pt x="2924" y="633"/>
                    <a:pt x="2923" y="631"/>
                  </a:cubicBezTo>
                  <a:cubicBezTo>
                    <a:pt x="2922" y="631"/>
                    <a:pt x="2920" y="631"/>
                    <a:pt x="2918" y="631"/>
                  </a:cubicBezTo>
                  <a:cubicBezTo>
                    <a:pt x="2920" y="624"/>
                    <a:pt x="2906" y="623"/>
                    <a:pt x="2902" y="623"/>
                  </a:cubicBezTo>
                  <a:cubicBezTo>
                    <a:pt x="2893" y="622"/>
                    <a:pt x="2886" y="625"/>
                    <a:pt x="2878" y="630"/>
                  </a:cubicBezTo>
                  <a:cubicBezTo>
                    <a:pt x="2875" y="632"/>
                    <a:pt x="2870" y="634"/>
                    <a:pt x="2867" y="637"/>
                  </a:cubicBezTo>
                  <a:cubicBezTo>
                    <a:pt x="2863" y="640"/>
                    <a:pt x="2863" y="644"/>
                    <a:pt x="2857" y="645"/>
                  </a:cubicBezTo>
                  <a:cubicBezTo>
                    <a:pt x="2849" y="645"/>
                    <a:pt x="2839" y="642"/>
                    <a:pt x="2834" y="637"/>
                  </a:cubicBezTo>
                  <a:cubicBezTo>
                    <a:pt x="2827" y="631"/>
                    <a:pt x="2824" y="623"/>
                    <a:pt x="2819" y="617"/>
                  </a:cubicBezTo>
                  <a:cubicBezTo>
                    <a:pt x="2816" y="613"/>
                    <a:pt x="2814" y="613"/>
                    <a:pt x="2813" y="608"/>
                  </a:cubicBezTo>
                  <a:cubicBezTo>
                    <a:pt x="2813" y="604"/>
                    <a:pt x="2813" y="600"/>
                    <a:pt x="2813" y="597"/>
                  </a:cubicBezTo>
                  <a:cubicBezTo>
                    <a:pt x="2797" y="602"/>
                    <a:pt x="2796" y="634"/>
                    <a:pt x="2793" y="647"/>
                  </a:cubicBezTo>
                  <a:cubicBezTo>
                    <a:pt x="2792" y="655"/>
                    <a:pt x="2788" y="662"/>
                    <a:pt x="2787" y="670"/>
                  </a:cubicBezTo>
                  <a:cubicBezTo>
                    <a:pt x="2787" y="674"/>
                    <a:pt x="2786" y="677"/>
                    <a:pt x="2784" y="681"/>
                  </a:cubicBezTo>
                  <a:cubicBezTo>
                    <a:pt x="2784" y="683"/>
                    <a:pt x="2784" y="686"/>
                    <a:pt x="2783" y="687"/>
                  </a:cubicBezTo>
                  <a:cubicBezTo>
                    <a:pt x="2781" y="690"/>
                    <a:pt x="2779" y="689"/>
                    <a:pt x="2777" y="691"/>
                  </a:cubicBezTo>
                  <a:cubicBezTo>
                    <a:pt x="2775" y="694"/>
                    <a:pt x="2775" y="702"/>
                    <a:pt x="2769" y="700"/>
                  </a:cubicBezTo>
                  <a:cubicBezTo>
                    <a:pt x="2765" y="699"/>
                    <a:pt x="2765" y="693"/>
                    <a:pt x="2764" y="690"/>
                  </a:cubicBezTo>
                  <a:cubicBezTo>
                    <a:pt x="2764" y="687"/>
                    <a:pt x="2765" y="685"/>
                    <a:pt x="2763" y="683"/>
                  </a:cubicBezTo>
                  <a:cubicBezTo>
                    <a:pt x="2763" y="682"/>
                    <a:pt x="2760" y="680"/>
                    <a:pt x="2760" y="680"/>
                  </a:cubicBezTo>
                  <a:cubicBezTo>
                    <a:pt x="2761" y="690"/>
                    <a:pt x="2750" y="686"/>
                    <a:pt x="2747" y="681"/>
                  </a:cubicBezTo>
                  <a:cubicBezTo>
                    <a:pt x="2745" y="678"/>
                    <a:pt x="2746" y="674"/>
                    <a:pt x="2743" y="672"/>
                  </a:cubicBezTo>
                  <a:cubicBezTo>
                    <a:pt x="2741" y="669"/>
                    <a:pt x="2737" y="670"/>
                    <a:pt x="2735" y="667"/>
                  </a:cubicBezTo>
                  <a:cubicBezTo>
                    <a:pt x="2733" y="665"/>
                    <a:pt x="2733" y="661"/>
                    <a:pt x="2731" y="658"/>
                  </a:cubicBezTo>
                  <a:cubicBezTo>
                    <a:pt x="2729" y="656"/>
                    <a:pt x="2725" y="653"/>
                    <a:pt x="2724" y="650"/>
                  </a:cubicBezTo>
                  <a:cubicBezTo>
                    <a:pt x="2722" y="645"/>
                    <a:pt x="2722" y="626"/>
                    <a:pt x="2717" y="625"/>
                  </a:cubicBezTo>
                  <a:cubicBezTo>
                    <a:pt x="2717" y="625"/>
                    <a:pt x="2711" y="627"/>
                    <a:pt x="2710" y="628"/>
                  </a:cubicBezTo>
                  <a:cubicBezTo>
                    <a:pt x="2710" y="624"/>
                    <a:pt x="2708" y="621"/>
                    <a:pt x="2711" y="619"/>
                  </a:cubicBezTo>
                  <a:cubicBezTo>
                    <a:pt x="2713" y="617"/>
                    <a:pt x="2719" y="619"/>
                    <a:pt x="2720" y="615"/>
                  </a:cubicBezTo>
                  <a:cubicBezTo>
                    <a:pt x="2722" y="615"/>
                    <a:pt x="2724" y="619"/>
                    <a:pt x="2727" y="617"/>
                  </a:cubicBezTo>
                  <a:cubicBezTo>
                    <a:pt x="2723" y="611"/>
                    <a:pt x="2721" y="605"/>
                    <a:pt x="2718" y="598"/>
                  </a:cubicBezTo>
                  <a:cubicBezTo>
                    <a:pt x="2717" y="597"/>
                    <a:pt x="2715" y="589"/>
                    <a:pt x="2714" y="596"/>
                  </a:cubicBezTo>
                  <a:cubicBezTo>
                    <a:pt x="2714" y="598"/>
                    <a:pt x="2717" y="604"/>
                    <a:pt x="2719" y="607"/>
                  </a:cubicBezTo>
                  <a:cubicBezTo>
                    <a:pt x="2717" y="612"/>
                    <a:pt x="2712" y="618"/>
                    <a:pt x="2707" y="613"/>
                  </a:cubicBezTo>
                  <a:cubicBezTo>
                    <a:pt x="2705" y="611"/>
                    <a:pt x="2704" y="608"/>
                    <a:pt x="2703" y="605"/>
                  </a:cubicBezTo>
                  <a:cubicBezTo>
                    <a:pt x="2703" y="605"/>
                    <a:pt x="2703" y="602"/>
                    <a:pt x="2703" y="601"/>
                  </a:cubicBezTo>
                  <a:cubicBezTo>
                    <a:pt x="2702" y="600"/>
                    <a:pt x="2700" y="600"/>
                    <a:pt x="2700" y="598"/>
                  </a:cubicBezTo>
                  <a:cubicBezTo>
                    <a:pt x="2701" y="598"/>
                    <a:pt x="2702" y="600"/>
                    <a:pt x="2703" y="601"/>
                  </a:cubicBezTo>
                  <a:cubicBezTo>
                    <a:pt x="2705" y="600"/>
                    <a:pt x="2710" y="600"/>
                    <a:pt x="2709" y="596"/>
                  </a:cubicBezTo>
                  <a:cubicBezTo>
                    <a:pt x="2710" y="596"/>
                    <a:pt x="2711" y="596"/>
                    <a:pt x="2711" y="596"/>
                  </a:cubicBezTo>
                  <a:cubicBezTo>
                    <a:pt x="2712" y="593"/>
                    <a:pt x="2711" y="592"/>
                    <a:pt x="2708" y="591"/>
                  </a:cubicBezTo>
                  <a:cubicBezTo>
                    <a:pt x="2705" y="589"/>
                    <a:pt x="2703" y="589"/>
                    <a:pt x="2700" y="588"/>
                  </a:cubicBezTo>
                  <a:cubicBezTo>
                    <a:pt x="2696" y="587"/>
                    <a:pt x="2695" y="585"/>
                    <a:pt x="2693" y="582"/>
                  </a:cubicBezTo>
                  <a:cubicBezTo>
                    <a:pt x="2691" y="580"/>
                    <a:pt x="2688" y="578"/>
                    <a:pt x="2686" y="575"/>
                  </a:cubicBezTo>
                  <a:cubicBezTo>
                    <a:pt x="2685" y="572"/>
                    <a:pt x="2685" y="570"/>
                    <a:pt x="2682" y="567"/>
                  </a:cubicBezTo>
                  <a:cubicBezTo>
                    <a:pt x="2680" y="565"/>
                    <a:pt x="2678" y="561"/>
                    <a:pt x="2683" y="564"/>
                  </a:cubicBezTo>
                  <a:cubicBezTo>
                    <a:pt x="2683" y="564"/>
                    <a:pt x="2685" y="566"/>
                    <a:pt x="2686" y="567"/>
                  </a:cubicBezTo>
                  <a:cubicBezTo>
                    <a:pt x="2687" y="568"/>
                    <a:pt x="2689" y="569"/>
                    <a:pt x="2690" y="570"/>
                  </a:cubicBezTo>
                  <a:cubicBezTo>
                    <a:pt x="2693" y="573"/>
                    <a:pt x="2695" y="575"/>
                    <a:pt x="2697" y="579"/>
                  </a:cubicBezTo>
                  <a:cubicBezTo>
                    <a:pt x="2698" y="581"/>
                    <a:pt x="2700" y="585"/>
                    <a:pt x="2702" y="586"/>
                  </a:cubicBezTo>
                  <a:cubicBezTo>
                    <a:pt x="2703" y="587"/>
                    <a:pt x="2705" y="586"/>
                    <a:pt x="2707" y="587"/>
                  </a:cubicBezTo>
                  <a:cubicBezTo>
                    <a:pt x="2708" y="587"/>
                    <a:pt x="2709" y="588"/>
                    <a:pt x="2710" y="589"/>
                  </a:cubicBezTo>
                  <a:cubicBezTo>
                    <a:pt x="2714" y="590"/>
                    <a:pt x="2719" y="587"/>
                    <a:pt x="2721" y="585"/>
                  </a:cubicBezTo>
                  <a:cubicBezTo>
                    <a:pt x="2722" y="585"/>
                    <a:pt x="2722" y="584"/>
                    <a:pt x="2723" y="583"/>
                  </a:cubicBezTo>
                  <a:cubicBezTo>
                    <a:pt x="2724" y="582"/>
                    <a:pt x="2725" y="583"/>
                    <a:pt x="2726" y="582"/>
                  </a:cubicBezTo>
                  <a:cubicBezTo>
                    <a:pt x="2729" y="579"/>
                    <a:pt x="2727" y="582"/>
                    <a:pt x="2725" y="580"/>
                  </a:cubicBezTo>
                  <a:cubicBezTo>
                    <a:pt x="2725" y="579"/>
                    <a:pt x="2722" y="579"/>
                    <a:pt x="2723" y="576"/>
                  </a:cubicBezTo>
                  <a:cubicBezTo>
                    <a:pt x="2724" y="575"/>
                    <a:pt x="2726" y="575"/>
                    <a:pt x="2728" y="575"/>
                  </a:cubicBezTo>
                  <a:cubicBezTo>
                    <a:pt x="2727" y="572"/>
                    <a:pt x="2724" y="572"/>
                    <a:pt x="2724" y="569"/>
                  </a:cubicBezTo>
                  <a:cubicBezTo>
                    <a:pt x="2725" y="565"/>
                    <a:pt x="2727" y="564"/>
                    <a:pt x="2726" y="560"/>
                  </a:cubicBezTo>
                  <a:cubicBezTo>
                    <a:pt x="2725" y="557"/>
                    <a:pt x="2722" y="555"/>
                    <a:pt x="2723" y="551"/>
                  </a:cubicBezTo>
                  <a:cubicBezTo>
                    <a:pt x="2723" y="551"/>
                    <a:pt x="2725" y="551"/>
                    <a:pt x="2725" y="549"/>
                  </a:cubicBezTo>
                  <a:cubicBezTo>
                    <a:pt x="2725" y="549"/>
                    <a:pt x="2724" y="548"/>
                    <a:pt x="2723" y="548"/>
                  </a:cubicBezTo>
                  <a:cubicBezTo>
                    <a:pt x="2723" y="547"/>
                    <a:pt x="2719" y="540"/>
                    <a:pt x="2720" y="540"/>
                  </a:cubicBezTo>
                  <a:cubicBezTo>
                    <a:pt x="2721" y="540"/>
                    <a:pt x="2723" y="540"/>
                    <a:pt x="2725" y="539"/>
                  </a:cubicBezTo>
                  <a:cubicBezTo>
                    <a:pt x="2724" y="537"/>
                    <a:pt x="2725" y="535"/>
                    <a:pt x="2726" y="535"/>
                  </a:cubicBezTo>
                  <a:cubicBezTo>
                    <a:pt x="2724" y="533"/>
                    <a:pt x="2727" y="529"/>
                    <a:pt x="2726" y="526"/>
                  </a:cubicBezTo>
                  <a:cubicBezTo>
                    <a:pt x="2725" y="524"/>
                    <a:pt x="2724" y="524"/>
                    <a:pt x="2724" y="522"/>
                  </a:cubicBezTo>
                  <a:cubicBezTo>
                    <a:pt x="2723" y="521"/>
                    <a:pt x="2725" y="521"/>
                    <a:pt x="2726" y="521"/>
                  </a:cubicBezTo>
                  <a:cubicBezTo>
                    <a:pt x="2726" y="518"/>
                    <a:pt x="2722" y="516"/>
                    <a:pt x="2722" y="513"/>
                  </a:cubicBezTo>
                  <a:cubicBezTo>
                    <a:pt x="2722" y="510"/>
                    <a:pt x="2724" y="512"/>
                    <a:pt x="2727" y="510"/>
                  </a:cubicBezTo>
                  <a:cubicBezTo>
                    <a:pt x="2723" y="508"/>
                    <a:pt x="2726" y="505"/>
                    <a:pt x="2725" y="502"/>
                  </a:cubicBezTo>
                  <a:cubicBezTo>
                    <a:pt x="2724" y="499"/>
                    <a:pt x="2721" y="496"/>
                    <a:pt x="2718" y="496"/>
                  </a:cubicBezTo>
                  <a:cubicBezTo>
                    <a:pt x="2719" y="489"/>
                    <a:pt x="2710" y="495"/>
                    <a:pt x="2710" y="490"/>
                  </a:cubicBezTo>
                  <a:cubicBezTo>
                    <a:pt x="2710" y="488"/>
                    <a:pt x="2712" y="489"/>
                    <a:pt x="2711" y="486"/>
                  </a:cubicBezTo>
                  <a:cubicBezTo>
                    <a:pt x="2711" y="484"/>
                    <a:pt x="2709" y="483"/>
                    <a:pt x="2708" y="481"/>
                  </a:cubicBezTo>
                  <a:cubicBezTo>
                    <a:pt x="2706" y="481"/>
                    <a:pt x="2704" y="480"/>
                    <a:pt x="2702" y="480"/>
                  </a:cubicBezTo>
                  <a:cubicBezTo>
                    <a:pt x="2702" y="479"/>
                    <a:pt x="2702" y="478"/>
                    <a:pt x="2703" y="477"/>
                  </a:cubicBezTo>
                  <a:cubicBezTo>
                    <a:pt x="2699" y="477"/>
                    <a:pt x="2698" y="475"/>
                    <a:pt x="2699" y="472"/>
                  </a:cubicBezTo>
                  <a:cubicBezTo>
                    <a:pt x="2697" y="470"/>
                    <a:pt x="2691" y="471"/>
                    <a:pt x="2695" y="467"/>
                  </a:cubicBezTo>
                  <a:cubicBezTo>
                    <a:pt x="2694" y="467"/>
                    <a:pt x="2693" y="467"/>
                    <a:pt x="2691" y="467"/>
                  </a:cubicBezTo>
                  <a:cubicBezTo>
                    <a:pt x="2692" y="466"/>
                    <a:pt x="2691" y="465"/>
                    <a:pt x="2691" y="464"/>
                  </a:cubicBezTo>
                  <a:cubicBezTo>
                    <a:pt x="2689" y="464"/>
                    <a:pt x="2687" y="462"/>
                    <a:pt x="2685" y="460"/>
                  </a:cubicBezTo>
                  <a:cubicBezTo>
                    <a:pt x="2685" y="460"/>
                    <a:pt x="2683" y="460"/>
                    <a:pt x="2683" y="459"/>
                  </a:cubicBezTo>
                  <a:cubicBezTo>
                    <a:pt x="2682" y="459"/>
                    <a:pt x="2682" y="456"/>
                    <a:pt x="2682" y="456"/>
                  </a:cubicBezTo>
                  <a:cubicBezTo>
                    <a:pt x="2678" y="456"/>
                    <a:pt x="2675" y="455"/>
                    <a:pt x="2671" y="456"/>
                  </a:cubicBezTo>
                  <a:cubicBezTo>
                    <a:pt x="2671" y="457"/>
                    <a:pt x="2671" y="458"/>
                    <a:pt x="2671" y="460"/>
                  </a:cubicBezTo>
                  <a:cubicBezTo>
                    <a:pt x="2668" y="459"/>
                    <a:pt x="2668" y="456"/>
                    <a:pt x="2665" y="455"/>
                  </a:cubicBezTo>
                  <a:cubicBezTo>
                    <a:pt x="2662" y="454"/>
                    <a:pt x="2660" y="455"/>
                    <a:pt x="2657" y="455"/>
                  </a:cubicBezTo>
                  <a:cubicBezTo>
                    <a:pt x="2657" y="458"/>
                    <a:pt x="2659" y="459"/>
                    <a:pt x="2657" y="461"/>
                  </a:cubicBezTo>
                  <a:cubicBezTo>
                    <a:pt x="2656" y="462"/>
                    <a:pt x="2652" y="462"/>
                    <a:pt x="2651" y="462"/>
                  </a:cubicBezTo>
                  <a:cubicBezTo>
                    <a:pt x="2645" y="463"/>
                    <a:pt x="2644" y="462"/>
                    <a:pt x="2644" y="456"/>
                  </a:cubicBezTo>
                  <a:cubicBezTo>
                    <a:pt x="2643" y="456"/>
                    <a:pt x="2642" y="456"/>
                    <a:pt x="2641" y="456"/>
                  </a:cubicBezTo>
                  <a:cubicBezTo>
                    <a:pt x="2641" y="448"/>
                    <a:pt x="2635" y="456"/>
                    <a:pt x="2633" y="457"/>
                  </a:cubicBezTo>
                  <a:cubicBezTo>
                    <a:pt x="2629" y="458"/>
                    <a:pt x="2629" y="450"/>
                    <a:pt x="2625" y="453"/>
                  </a:cubicBezTo>
                  <a:cubicBezTo>
                    <a:pt x="2624" y="453"/>
                    <a:pt x="2624" y="452"/>
                    <a:pt x="2624" y="452"/>
                  </a:cubicBezTo>
                  <a:cubicBezTo>
                    <a:pt x="2622" y="452"/>
                    <a:pt x="2620" y="450"/>
                    <a:pt x="2619" y="449"/>
                  </a:cubicBezTo>
                  <a:cubicBezTo>
                    <a:pt x="2618" y="449"/>
                    <a:pt x="2616" y="447"/>
                    <a:pt x="2614" y="447"/>
                  </a:cubicBezTo>
                  <a:cubicBezTo>
                    <a:pt x="2614" y="446"/>
                    <a:pt x="2614" y="446"/>
                    <a:pt x="2614" y="445"/>
                  </a:cubicBezTo>
                  <a:cubicBezTo>
                    <a:pt x="2612" y="445"/>
                    <a:pt x="2610" y="443"/>
                    <a:pt x="2609" y="442"/>
                  </a:cubicBezTo>
                  <a:cubicBezTo>
                    <a:pt x="2609" y="441"/>
                    <a:pt x="2609" y="440"/>
                    <a:pt x="2608" y="439"/>
                  </a:cubicBezTo>
                  <a:cubicBezTo>
                    <a:pt x="2607" y="438"/>
                    <a:pt x="2606" y="439"/>
                    <a:pt x="2605" y="439"/>
                  </a:cubicBezTo>
                  <a:cubicBezTo>
                    <a:pt x="2603" y="437"/>
                    <a:pt x="2599" y="433"/>
                    <a:pt x="2597" y="434"/>
                  </a:cubicBezTo>
                  <a:cubicBezTo>
                    <a:pt x="2597" y="432"/>
                    <a:pt x="2594" y="433"/>
                    <a:pt x="2592" y="433"/>
                  </a:cubicBezTo>
                  <a:cubicBezTo>
                    <a:pt x="2593" y="432"/>
                    <a:pt x="2592" y="431"/>
                    <a:pt x="2592" y="431"/>
                  </a:cubicBezTo>
                  <a:cubicBezTo>
                    <a:pt x="2590" y="430"/>
                    <a:pt x="2588" y="429"/>
                    <a:pt x="2587" y="431"/>
                  </a:cubicBezTo>
                  <a:cubicBezTo>
                    <a:pt x="2586" y="430"/>
                    <a:pt x="2585" y="431"/>
                    <a:pt x="2584" y="430"/>
                  </a:cubicBezTo>
                  <a:cubicBezTo>
                    <a:pt x="2584" y="431"/>
                    <a:pt x="2584" y="431"/>
                    <a:pt x="2583" y="432"/>
                  </a:cubicBezTo>
                  <a:cubicBezTo>
                    <a:pt x="2582" y="430"/>
                    <a:pt x="2581" y="429"/>
                    <a:pt x="2580" y="431"/>
                  </a:cubicBezTo>
                  <a:cubicBezTo>
                    <a:pt x="2578" y="429"/>
                    <a:pt x="2577" y="429"/>
                    <a:pt x="2575" y="431"/>
                  </a:cubicBezTo>
                  <a:cubicBezTo>
                    <a:pt x="2575" y="431"/>
                    <a:pt x="2575" y="432"/>
                    <a:pt x="2576" y="433"/>
                  </a:cubicBezTo>
                  <a:cubicBezTo>
                    <a:pt x="2574" y="431"/>
                    <a:pt x="2572" y="432"/>
                    <a:pt x="2572" y="435"/>
                  </a:cubicBezTo>
                  <a:cubicBezTo>
                    <a:pt x="2572" y="434"/>
                    <a:pt x="2572" y="434"/>
                    <a:pt x="2571" y="434"/>
                  </a:cubicBezTo>
                  <a:cubicBezTo>
                    <a:pt x="2571" y="435"/>
                    <a:pt x="2570" y="436"/>
                    <a:pt x="2569" y="437"/>
                  </a:cubicBezTo>
                  <a:cubicBezTo>
                    <a:pt x="2569" y="437"/>
                    <a:pt x="2569" y="436"/>
                    <a:pt x="2569" y="436"/>
                  </a:cubicBezTo>
                  <a:cubicBezTo>
                    <a:pt x="2568" y="436"/>
                    <a:pt x="2564" y="441"/>
                    <a:pt x="2563" y="442"/>
                  </a:cubicBezTo>
                  <a:cubicBezTo>
                    <a:pt x="2561" y="446"/>
                    <a:pt x="2560" y="448"/>
                    <a:pt x="2561" y="452"/>
                  </a:cubicBezTo>
                  <a:cubicBezTo>
                    <a:pt x="2561" y="452"/>
                    <a:pt x="2560" y="452"/>
                    <a:pt x="2559" y="452"/>
                  </a:cubicBezTo>
                  <a:cubicBezTo>
                    <a:pt x="2561" y="456"/>
                    <a:pt x="2559" y="460"/>
                    <a:pt x="2560" y="462"/>
                  </a:cubicBezTo>
                  <a:cubicBezTo>
                    <a:pt x="2560" y="466"/>
                    <a:pt x="2561" y="469"/>
                    <a:pt x="2561" y="473"/>
                  </a:cubicBezTo>
                  <a:cubicBezTo>
                    <a:pt x="2562" y="476"/>
                    <a:pt x="2569" y="486"/>
                    <a:pt x="2564" y="489"/>
                  </a:cubicBezTo>
                  <a:cubicBezTo>
                    <a:pt x="2564" y="489"/>
                    <a:pt x="2564" y="490"/>
                    <a:pt x="2563" y="490"/>
                  </a:cubicBezTo>
                  <a:cubicBezTo>
                    <a:pt x="2567" y="491"/>
                    <a:pt x="2564" y="494"/>
                    <a:pt x="2563" y="496"/>
                  </a:cubicBezTo>
                  <a:cubicBezTo>
                    <a:pt x="2563" y="499"/>
                    <a:pt x="2564" y="502"/>
                    <a:pt x="2563" y="505"/>
                  </a:cubicBezTo>
                  <a:cubicBezTo>
                    <a:pt x="2562" y="506"/>
                    <a:pt x="2560" y="507"/>
                    <a:pt x="2559" y="508"/>
                  </a:cubicBezTo>
                  <a:cubicBezTo>
                    <a:pt x="2559" y="510"/>
                    <a:pt x="2559" y="513"/>
                    <a:pt x="2557" y="512"/>
                  </a:cubicBezTo>
                  <a:cubicBezTo>
                    <a:pt x="2555" y="512"/>
                    <a:pt x="2556" y="511"/>
                    <a:pt x="2556" y="510"/>
                  </a:cubicBezTo>
                  <a:cubicBezTo>
                    <a:pt x="2555" y="509"/>
                    <a:pt x="2554" y="508"/>
                    <a:pt x="2554" y="508"/>
                  </a:cubicBezTo>
                  <a:cubicBezTo>
                    <a:pt x="2553" y="507"/>
                    <a:pt x="2554" y="505"/>
                    <a:pt x="2553" y="504"/>
                  </a:cubicBezTo>
                  <a:cubicBezTo>
                    <a:pt x="2552" y="502"/>
                    <a:pt x="2548" y="503"/>
                    <a:pt x="2546" y="500"/>
                  </a:cubicBezTo>
                  <a:cubicBezTo>
                    <a:pt x="2547" y="500"/>
                    <a:pt x="2548" y="500"/>
                    <a:pt x="2549" y="500"/>
                  </a:cubicBezTo>
                  <a:cubicBezTo>
                    <a:pt x="2549" y="495"/>
                    <a:pt x="2538" y="495"/>
                    <a:pt x="2538" y="498"/>
                  </a:cubicBezTo>
                  <a:cubicBezTo>
                    <a:pt x="2535" y="498"/>
                    <a:pt x="2532" y="496"/>
                    <a:pt x="2533" y="500"/>
                  </a:cubicBezTo>
                  <a:cubicBezTo>
                    <a:pt x="2535" y="502"/>
                    <a:pt x="2537" y="503"/>
                    <a:pt x="2538" y="505"/>
                  </a:cubicBezTo>
                  <a:cubicBezTo>
                    <a:pt x="2539" y="506"/>
                    <a:pt x="2539" y="509"/>
                    <a:pt x="2540" y="511"/>
                  </a:cubicBezTo>
                  <a:cubicBezTo>
                    <a:pt x="2540" y="513"/>
                    <a:pt x="2541" y="514"/>
                    <a:pt x="2538" y="515"/>
                  </a:cubicBezTo>
                  <a:cubicBezTo>
                    <a:pt x="2537" y="515"/>
                    <a:pt x="2534" y="513"/>
                    <a:pt x="2533" y="513"/>
                  </a:cubicBezTo>
                  <a:cubicBezTo>
                    <a:pt x="2528" y="511"/>
                    <a:pt x="2524" y="510"/>
                    <a:pt x="2519" y="508"/>
                  </a:cubicBezTo>
                  <a:cubicBezTo>
                    <a:pt x="2510" y="504"/>
                    <a:pt x="2504" y="512"/>
                    <a:pt x="2494" y="508"/>
                  </a:cubicBezTo>
                  <a:cubicBezTo>
                    <a:pt x="2492" y="506"/>
                    <a:pt x="2490" y="505"/>
                    <a:pt x="2487" y="505"/>
                  </a:cubicBezTo>
                  <a:cubicBezTo>
                    <a:pt x="2485" y="504"/>
                    <a:pt x="2480" y="504"/>
                    <a:pt x="2480" y="502"/>
                  </a:cubicBezTo>
                  <a:cubicBezTo>
                    <a:pt x="2482" y="502"/>
                    <a:pt x="2484" y="504"/>
                    <a:pt x="2486" y="503"/>
                  </a:cubicBezTo>
                  <a:cubicBezTo>
                    <a:pt x="2486" y="502"/>
                    <a:pt x="2484" y="498"/>
                    <a:pt x="2483" y="496"/>
                  </a:cubicBezTo>
                  <a:cubicBezTo>
                    <a:pt x="2483" y="495"/>
                    <a:pt x="2482" y="495"/>
                    <a:pt x="2481" y="494"/>
                  </a:cubicBezTo>
                  <a:cubicBezTo>
                    <a:pt x="2481" y="494"/>
                    <a:pt x="2482" y="493"/>
                    <a:pt x="2481" y="492"/>
                  </a:cubicBezTo>
                  <a:cubicBezTo>
                    <a:pt x="2481" y="491"/>
                    <a:pt x="2479" y="491"/>
                    <a:pt x="2478" y="490"/>
                  </a:cubicBezTo>
                  <a:cubicBezTo>
                    <a:pt x="2473" y="488"/>
                    <a:pt x="2465" y="487"/>
                    <a:pt x="2460" y="489"/>
                  </a:cubicBezTo>
                  <a:cubicBezTo>
                    <a:pt x="2460" y="491"/>
                    <a:pt x="2464" y="493"/>
                    <a:pt x="2463" y="494"/>
                  </a:cubicBezTo>
                  <a:cubicBezTo>
                    <a:pt x="2462" y="495"/>
                    <a:pt x="2457" y="494"/>
                    <a:pt x="2456" y="494"/>
                  </a:cubicBezTo>
                  <a:cubicBezTo>
                    <a:pt x="2456" y="493"/>
                    <a:pt x="2455" y="492"/>
                    <a:pt x="2453" y="492"/>
                  </a:cubicBezTo>
                  <a:cubicBezTo>
                    <a:pt x="2453" y="494"/>
                    <a:pt x="2454" y="496"/>
                    <a:pt x="2454" y="497"/>
                  </a:cubicBezTo>
                  <a:cubicBezTo>
                    <a:pt x="2450" y="496"/>
                    <a:pt x="2446" y="493"/>
                    <a:pt x="2442" y="491"/>
                  </a:cubicBezTo>
                  <a:cubicBezTo>
                    <a:pt x="2437" y="490"/>
                    <a:pt x="2434" y="489"/>
                    <a:pt x="2431" y="485"/>
                  </a:cubicBezTo>
                  <a:cubicBezTo>
                    <a:pt x="2430" y="483"/>
                    <a:pt x="2430" y="481"/>
                    <a:pt x="2430" y="478"/>
                  </a:cubicBezTo>
                  <a:cubicBezTo>
                    <a:pt x="2430" y="476"/>
                    <a:pt x="2430" y="474"/>
                    <a:pt x="2430" y="472"/>
                  </a:cubicBezTo>
                  <a:cubicBezTo>
                    <a:pt x="2429" y="468"/>
                    <a:pt x="2428" y="469"/>
                    <a:pt x="2430" y="465"/>
                  </a:cubicBezTo>
                  <a:cubicBezTo>
                    <a:pt x="2432" y="464"/>
                    <a:pt x="2435" y="461"/>
                    <a:pt x="2437" y="463"/>
                  </a:cubicBezTo>
                  <a:cubicBezTo>
                    <a:pt x="2437" y="463"/>
                    <a:pt x="2437" y="468"/>
                    <a:pt x="2437" y="469"/>
                  </a:cubicBezTo>
                  <a:cubicBezTo>
                    <a:pt x="2437" y="470"/>
                    <a:pt x="2438" y="470"/>
                    <a:pt x="2438" y="471"/>
                  </a:cubicBezTo>
                  <a:cubicBezTo>
                    <a:pt x="2438" y="471"/>
                    <a:pt x="2436" y="472"/>
                    <a:pt x="2437" y="473"/>
                  </a:cubicBezTo>
                  <a:cubicBezTo>
                    <a:pt x="2437" y="474"/>
                    <a:pt x="2435" y="475"/>
                    <a:pt x="2437" y="476"/>
                  </a:cubicBezTo>
                  <a:cubicBezTo>
                    <a:pt x="2439" y="477"/>
                    <a:pt x="2440" y="472"/>
                    <a:pt x="2440" y="471"/>
                  </a:cubicBezTo>
                  <a:cubicBezTo>
                    <a:pt x="2440" y="468"/>
                    <a:pt x="2439" y="467"/>
                    <a:pt x="2440" y="464"/>
                  </a:cubicBezTo>
                  <a:cubicBezTo>
                    <a:pt x="2441" y="463"/>
                    <a:pt x="2442" y="463"/>
                    <a:pt x="2442" y="462"/>
                  </a:cubicBezTo>
                  <a:cubicBezTo>
                    <a:pt x="2442" y="462"/>
                    <a:pt x="2441" y="460"/>
                    <a:pt x="2441" y="459"/>
                  </a:cubicBezTo>
                  <a:cubicBezTo>
                    <a:pt x="2441" y="459"/>
                    <a:pt x="2442" y="459"/>
                    <a:pt x="2442" y="459"/>
                  </a:cubicBezTo>
                  <a:cubicBezTo>
                    <a:pt x="2443" y="460"/>
                    <a:pt x="2443" y="460"/>
                    <a:pt x="2443" y="460"/>
                  </a:cubicBezTo>
                  <a:cubicBezTo>
                    <a:pt x="2444" y="460"/>
                    <a:pt x="2444" y="460"/>
                    <a:pt x="2445" y="460"/>
                  </a:cubicBezTo>
                  <a:cubicBezTo>
                    <a:pt x="2447" y="449"/>
                    <a:pt x="2425" y="450"/>
                    <a:pt x="2420" y="450"/>
                  </a:cubicBezTo>
                  <a:cubicBezTo>
                    <a:pt x="2414" y="450"/>
                    <a:pt x="2408" y="451"/>
                    <a:pt x="2402" y="449"/>
                  </a:cubicBezTo>
                  <a:cubicBezTo>
                    <a:pt x="2395" y="447"/>
                    <a:pt x="2389" y="441"/>
                    <a:pt x="2382" y="440"/>
                  </a:cubicBezTo>
                  <a:cubicBezTo>
                    <a:pt x="2379" y="440"/>
                    <a:pt x="2377" y="441"/>
                    <a:pt x="2375" y="442"/>
                  </a:cubicBezTo>
                  <a:cubicBezTo>
                    <a:pt x="2373" y="442"/>
                    <a:pt x="2370" y="440"/>
                    <a:pt x="2368" y="440"/>
                  </a:cubicBezTo>
                  <a:cubicBezTo>
                    <a:pt x="2363" y="438"/>
                    <a:pt x="2358" y="437"/>
                    <a:pt x="2352" y="437"/>
                  </a:cubicBezTo>
                  <a:cubicBezTo>
                    <a:pt x="2347" y="438"/>
                    <a:pt x="2341" y="440"/>
                    <a:pt x="2338" y="443"/>
                  </a:cubicBezTo>
                  <a:cubicBezTo>
                    <a:pt x="2335" y="446"/>
                    <a:pt x="2336" y="447"/>
                    <a:pt x="2332" y="448"/>
                  </a:cubicBezTo>
                  <a:cubicBezTo>
                    <a:pt x="2327" y="448"/>
                    <a:pt x="2323" y="447"/>
                    <a:pt x="2318" y="448"/>
                  </a:cubicBezTo>
                  <a:cubicBezTo>
                    <a:pt x="2313" y="449"/>
                    <a:pt x="2310" y="452"/>
                    <a:pt x="2306" y="454"/>
                  </a:cubicBezTo>
                  <a:cubicBezTo>
                    <a:pt x="2299" y="456"/>
                    <a:pt x="2298" y="458"/>
                    <a:pt x="2301" y="464"/>
                  </a:cubicBezTo>
                  <a:cubicBezTo>
                    <a:pt x="2304" y="470"/>
                    <a:pt x="2308" y="469"/>
                    <a:pt x="2303" y="475"/>
                  </a:cubicBezTo>
                  <a:cubicBezTo>
                    <a:pt x="2300" y="480"/>
                    <a:pt x="2301" y="484"/>
                    <a:pt x="2301" y="490"/>
                  </a:cubicBezTo>
                  <a:cubicBezTo>
                    <a:pt x="2301" y="490"/>
                    <a:pt x="2300" y="490"/>
                    <a:pt x="2300" y="490"/>
                  </a:cubicBezTo>
                  <a:cubicBezTo>
                    <a:pt x="2299" y="485"/>
                    <a:pt x="2300" y="483"/>
                    <a:pt x="2300" y="478"/>
                  </a:cubicBezTo>
                  <a:cubicBezTo>
                    <a:pt x="2302" y="471"/>
                    <a:pt x="2295" y="469"/>
                    <a:pt x="2292" y="464"/>
                  </a:cubicBezTo>
                  <a:cubicBezTo>
                    <a:pt x="2291" y="461"/>
                    <a:pt x="2291" y="461"/>
                    <a:pt x="2292" y="458"/>
                  </a:cubicBezTo>
                  <a:cubicBezTo>
                    <a:pt x="2292" y="456"/>
                    <a:pt x="2294" y="451"/>
                    <a:pt x="2297" y="452"/>
                  </a:cubicBezTo>
                  <a:cubicBezTo>
                    <a:pt x="2299" y="444"/>
                    <a:pt x="2294" y="436"/>
                    <a:pt x="2292" y="429"/>
                  </a:cubicBezTo>
                  <a:cubicBezTo>
                    <a:pt x="2290" y="425"/>
                    <a:pt x="2288" y="422"/>
                    <a:pt x="2286" y="418"/>
                  </a:cubicBezTo>
                  <a:cubicBezTo>
                    <a:pt x="2284" y="416"/>
                    <a:pt x="2283" y="409"/>
                    <a:pt x="2280" y="410"/>
                  </a:cubicBezTo>
                  <a:cubicBezTo>
                    <a:pt x="2279" y="417"/>
                    <a:pt x="2284" y="422"/>
                    <a:pt x="2284" y="429"/>
                  </a:cubicBezTo>
                  <a:cubicBezTo>
                    <a:pt x="2283" y="444"/>
                    <a:pt x="2257" y="436"/>
                    <a:pt x="2250" y="433"/>
                  </a:cubicBezTo>
                  <a:cubicBezTo>
                    <a:pt x="2241" y="429"/>
                    <a:pt x="2238" y="421"/>
                    <a:pt x="2239" y="411"/>
                  </a:cubicBezTo>
                  <a:cubicBezTo>
                    <a:pt x="2242" y="412"/>
                    <a:pt x="2251" y="409"/>
                    <a:pt x="2246" y="405"/>
                  </a:cubicBezTo>
                  <a:cubicBezTo>
                    <a:pt x="2243" y="403"/>
                    <a:pt x="2239" y="405"/>
                    <a:pt x="2236" y="406"/>
                  </a:cubicBezTo>
                  <a:cubicBezTo>
                    <a:pt x="2233" y="409"/>
                    <a:pt x="2234" y="411"/>
                    <a:pt x="2233" y="414"/>
                  </a:cubicBezTo>
                  <a:cubicBezTo>
                    <a:pt x="2231" y="422"/>
                    <a:pt x="2226" y="414"/>
                    <a:pt x="2223" y="411"/>
                  </a:cubicBezTo>
                  <a:cubicBezTo>
                    <a:pt x="2219" y="408"/>
                    <a:pt x="2215" y="406"/>
                    <a:pt x="2210" y="407"/>
                  </a:cubicBezTo>
                  <a:cubicBezTo>
                    <a:pt x="2203" y="409"/>
                    <a:pt x="2204" y="414"/>
                    <a:pt x="2202" y="419"/>
                  </a:cubicBezTo>
                  <a:cubicBezTo>
                    <a:pt x="2199" y="424"/>
                    <a:pt x="2193" y="425"/>
                    <a:pt x="2193" y="432"/>
                  </a:cubicBezTo>
                  <a:cubicBezTo>
                    <a:pt x="2193" y="435"/>
                    <a:pt x="2194" y="436"/>
                    <a:pt x="2195" y="438"/>
                  </a:cubicBezTo>
                  <a:cubicBezTo>
                    <a:pt x="2198" y="446"/>
                    <a:pt x="2198" y="440"/>
                    <a:pt x="2203" y="439"/>
                  </a:cubicBezTo>
                  <a:cubicBezTo>
                    <a:pt x="2205" y="438"/>
                    <a:pt x="2208" y="440"/>
                    <a:pt x="2210" y="440"/>
                  </a:cubicBezTo>
                  <a:cubicBezTo>
                    <a:pt x="2214" y="440"/>
                    <a:pt x="2212" y="439"/>
                    <a:pt x="2215" y="437"/>
                  </a:cubicBezTo>
                  <a:cubicBezTo>
                    <a:pt x="2218" y="434"/>
                    <a:pt x="2224" y="431"/>
                    <a:pt x="2227" y="434"/>
                  </a:cubicBezTo>
                  <a:cubicBezTo>
                    <a:pt x="2227" y="436"/>
                    <a:pt x="2228" y="440"/>
                    <a:pt x="2226" y="442"/>
                  </a:cubicBezTo>
                  <a:cubicBezTo>
                    <a:pt x="2224" y="444"/>
                    <a:pt x="2220" y="444"/>
                    <a:pt x="2217" y="445"/>
                  </a:cubicBezTo>
                  <a:cubicBezTo>
                    <a:pt x="2215" y="446"/>
                    <a:pt x="2212" y="449"/>
                    <a:pt x="2210" y="450"/>
                  </a:cubicBezTo>
                  <a:cubicBezTo>
                    <a:pt x="2207" y="452"/>
                    <a:pt x="2208" y="453"/>
                    <a:pt x="2207" y="457"/>
                  </a:cubicBezTo>
                  <a:cubicBezTo>
                    <a:pt x="2203" y="456"/>
                    <a:pt x="2205" y="459"/>
                    <a:pt x="2203" y="460"/>
                  </a:cubicBezTo>
                  <a:cubicBezTo>
                    <a:pt x="2201" y="462"/>
                    <a:pt x="2199" y="462"/>
                    <a:pt x="2197" y="462"/>
                  </a:cubicBezTo>
                  <a:cubicBezTo>
                    <a:pt x="2194" y="462"/>
                    <a:pt x="2192" y="461"/>
                    <a:pt x="2190" y="459"/>
                  </a:cubicBezTo>
                  <a:cubicBezTo>
                    <a:pt x="2188" y="457"/>
                    <a:pt x="2188" y="456"/>
                    <a:pt x="2187" y="453"/>
                  </a:cubicBezTo>
                  <a:cubicBezTo>
                    <a:pt x="2186" y="453"/>
                    <a:pt x="2185" y="453"/>
                    <a:pt x="2184" y="453"/>
                  </a:cubicBezTo>
                  <a:cubicBezTo>
                    <a:pt x="2185" y="456"/>
                    <a:pt x="2181" y="457"/>
                    <a:pt x="2185" y="459"/>
                  </a:cubicBezTo>
                  <a:cubicBezTo>
                    <a:pt x="2181" y="462"/>
                    <a:pt x="2188" y="466"/>
                    <a:pt x="2186" y="468"/>
                  </a:cubicBezTo>
                  <a:cubicBezTo>
                    <a:pt x="2185" y="469"/>
                    <a:pt x="2181" y="469"/>
                    <a:pt x="2180" y="469"/>
                  </a:cubicBezTo>
                  <a:cubicBezTo>
                    <a:pt x="2176" y="471"/>
                    <a:pt x="2174" y="473"/>
                    <a:pt x="2171" y="474"/>
                  </a:cubicBezTo>
                  <a:cubicBezTo>
                    <a:pt x="2167" y="475"/>
                    <a:pt x="2163" y="475"/>
                    <a:pt x="2160" y="476"/>
                  </a:cubicBezTo>
                  <a:cubicBezTo>
                    <a:pt x="2152" y="479"/>
                    <a:pt x="2162" y="479"/>
                    <a:pt x="2162" y="483"/>
                  </a:cubicBezTo>
                  <a:cubicBezTo>
                    <a:pt x="2158" y="483"/>
                    <a:pt x="2156" y="480"/>
                    <a:pt x="2152" y="482"/>
                  </a:cubicBezTo>
                  <a:cubicBezTo>
                    <a:pt x="2148" y="484"/>
                    <a:pt x="2150" y="487"/>
                    <a:pt x="2144" y="488"/>
                  </a:cubicBezTo>
                  <a:cubicBezTo>
                    <a:pt x="2140" y="489"/>
                    <a:pt x="2124" y="487"/>
                    <a:pt x="2123" y="491"/>
                  </a:cubicBezTo>
                  <a:cubicBezTo>
                    <a:pt x="2119" y="491"/>
                    <a:pt x="2117" y="490"/>
                    <a:pt x="2114" y="488"/>
                  </a:cubicBezTo>
                  <a:cubicBezTo>
                    <a:pt x="2110" y="486"/>
                    <a:pt x="2109" y="486"/>
                    <a:pt x="2107" y="489"/>
                  </a:cubicBezTo>
                  <a:cubicBezTo>
                    <a:pt x="2106" y="490"/>
                    <a:pt x="2105" y="491"/>
                    <a:pt x="2105" y="493"/>
                  </a:cubicBezTo>
                  <a:cubicBezTo>
                    <a:pt x="2105" y="496"/>
                    <a:pt x="2105" y="498"/>
                    <a:pt x="2104" y="501"/>
                  </a:cubicBezTo>
                  <a:cubicBezTo>
                    <a:pt x="2103" y="506"/>
                    <a:pt x="2103" y="506"/>
                    <a:pt x="2100" y="509"/>
                  </a:cubicBezTo>
                  <a:cubicBezTo>
                    <a:pt x="2099" y="511"/>
                    <a:pt x="2098" y="514"/>
                    <a:pt x="2096" y="516"/>
                  </a:cubicBezTo>
                  <a:cubicBezTo>
                    <a:pt x="2094" y="518"/>
                    <a:pt x="2092" y="520"/>
                    <a:pt x="2090" y="522"/>
                  </a:cubicBezTo>
                  <a:cubicBezTo>
                    <a:pt x="2088" y="524"/>
                    <a:pt x="2085" y="526"/>
                    <a:pt x="2082" y="527"/>
                  </a:cubicBezTo>
                  <a:cubicBezTo>
                    <a:pt x="2081" y="527"/>
                    <a:pt x="2079" y="527"/>
                    <a:pt x="2078" y="527"/>
                  </a:cubicBezTo>
                  <a:cubicBezTo>
                    <a:pt x="2076" y="528"/>
                    <a:pt x="2077" y="529"/>
                    <a:pt x="2075" y="530"/>
                  </a:cubicBezTo>
                  <a:cubicBezTo>
                    <a:pt x="2074" y="531"/>
                    <a:pt x="2073" y="530"/>
                    <a:pt x="2072" y="531"/>
                  </a:cubicBezTo>
                  <a:cubicBezTo>
                    <a:pt x="2071" y="532"/>
                    <a:pt x="2071" y="533"/>
                    <a:pt x="2070" y="533"/>
                  </a:cubicBezTo>
                  <a:cubicBezTo>
                    <a:pt x="2069" y="534"/>
                    <a:pt x="2068" y="534"/>
                    <a:pt x="2067" y="535"/>
                  </a:cubicBezTo>
                  <a:cubicBezTo>
                    <a:pt x="2065" y="537"/>
                    <a:pt x="2062" y="539"/>
                    <a:pt x="2058" y="537"/>
                  </a:cubicBezTo>
                  <a:cubicBezTo>
                    <a:pt x="2061" y="537"/>
                    <a:pt x="2061" y="535"/>
                    <a:pt x="2063" y="534"/>
                  </a:cubicBezTo>
                  <a:cubicBezTo>
                    <a:pt x="2064" y="530"/>
                    <a:pt x="2066" y="526"/>
                    <a:pt x="2071" y="524"/>
                  </a:cubicBezTo>
                  <a:cubicBezTo>
                    <a:pt x="2075" y="523"/>
                    <a:pt x="2080" y="525"/>
                    <a:pt x="2083" y="523"/>
                  </a:cubicBezTo>
                  <a:cubicBezTo>
                    <a:pt x="2085" y="521"/>
                    <a:pt x="2085" y="520"/>
                    <a:pt x="2087" y="518"/>
                  </a:cubicBezTo>
                  <a:cubicBezTo>
                    <a:pt x="2089" y="517"/>
                    <a:pt x="2091" y="517"/>
                    <a:pt x="2092" y="515"/>
                  </a:cubicBezTo>
                  <a:cubicBezTo>
                    <a:pt x="2095" y="511"/>
                    <a:pt x="2096" y="506"/>
                    <a:pt x="2096" y="502"/>
                  </a:cubicBezTo>
                  <a:cubicBezTo>
                    <a:pt x="2096" y="496"/>
                    <a:pt x="2098" y="491"/>
                    <a:pt x="2099" y="486"/>
                  </a:cubicBezTo>
                  <a:cubicBezTo>
                    <a:pt x="2101" y="480"/>
                    <a:pt x="2102" y="476"/>
                    <a:pt x="2108" y="476"/>
                  </a:cubicBezTo>
                  <a:cubicBezTo>
                    <a:pt x="2111" y="476"/>
                    <a:pt x="2114" y="476"/>
                    <a:pt x="2117" y="475"/>
                  </a:cubicBezTo>
                  <a:cubicBezTo>
                    <a:pt x="2121" y="474"/>
                    <a:pt x="2120" y="473"/>
                    <a:pt x="2121" y="470"/>
                  </a:cubicBezTo>
                  <a:cubicBezTo>
                    <a:pt x="2122" y="468"/>
                    <a:pt x="2122" y="465"/>
                    <a:pt x="2123" y="463"/>
                  </a:cubicBezTo>
                  <a:cubicBezTo>
                    <a:pt x="2124" y="460"/>
                    <a:pt x="2128" y="459"/>
                    <a:pt x="2130" y="456"/>
                  </a:cubicBezTo>
                  <a:cubicBezTo>
                    <a:pt x="2132" y="454"/>
                    <a:pt x="2132" y="450"/>
                    <a:pt x="2135" y="448"/>
                  </a:cubicBezTo>
                  <a:cubicBezTo>
                    <a:pt x="2137" y="446"/>
                    <a:pt x="2141" y="447"/>
                    <a:pt x="2144" y="446"/>
                  </a:cubicBezTo>
                  <a:cubicBezTo>
                    <a:pt x="2148" y="446"/>
                    <a:pt x="2148" y="444"/>
                    <a:pt x="2150" y="443"/>
                  </a:cubicBezTo>
                  <a:cubicBezTo>
                    <a:pt x="2152" y="442"/>
                    <a:pt x="2154" y="440"/>
                    <a:pt x="2154" y="445"/>
                  </a:cubicBezTo>
                  <a:cubicBezTo>
                    <a:pt x="2157" y="443"/>
                    <a:pt x="2161" y="437"/>
                    <a:pt x="2162" y="435"/>
                  </a:cubicBezTo>
                  <a:cubicBezTo>
                    <a:pt x="2163" y="433"/>
                    <a:pt x="2164" y="431"/>
                    <a:pt x="2165" y="429"/>
                  </a:cubicBezTo>
                  <a:cubicBezTo>
                    <a:pt x="2171" y="422"/>
                    <a:pt x="2176" y="398"/>
                    <a:pt x="2190" y="404"/>
                  </a:cubicBezTo>
                  <a:cubicBezTo>
                    <a:pt x="2193" y="399"/>
                    <a:pt x="2199" y="396"/>
                    <a:pt x="2201" y="391"/>
                  </a:cubicBezTo>
                  <a:cubicBezTo>
                    <a:pt x="2204" y="387"/>
                    <a:pt x="2203" y="383"/>
                    <a:pt x="2203" y="378"/>
                  </a:cubicBezTo>
                  <a:cubicBezTo>
                    <a:pt x="2204" y="374"/>
                    <a:pt x="2207" y="375"/>
                    <a:pt x="2211" y="373"/>
                  </a:cubicBezTo>
                  <a:cubicBezTo>
                    <a:pt x="2216" y="370"/>
                    <a:pt x="2215" y="366"/>
                    <a:pt x="2217" y="362"/>
                  </a:cubicBezTo>
                  <a:cubicBezTo>
                    <a:pt x="2222" y="362"/>
                    <a:pt x="2222" y="363"/>
                    <a:pt x="2227" y="360"/>
                  </a:cubicBezTo>
                  <a:cubicBezTo>
                    <a:pt x="2230" y="357"/>
                    <a:pt x="2232" y="355"/>
                    <a:pt x="2234" y="352"/>
                  </a:cubicBezTo>
                  <a:cubicBezTo>
                    <a:pt x="2236" y="349"/>
                    <a:pt x="2239" y="346"/>
                    <a:pt x="2242" y="344"/>
                  </a:cubicBezTo>
                  <a:cubicBezTo>
                    <a:pt x="2246" y="341"/>
                    <a:pt x="2248" y="343"/>
                    <a:pt x="2252" y="346"/>
                  </a:cubicBezTo>
                  <a:cubicBezTo>
                    <a:pt x="2253" y="345"/>
                    <a:pt x="2252" y="343"/>
                    <a:pt x="2253" y="342"/>
                  </a:cubicBezTo>
                  <a:cubicBezTo>
                    <a:pt x="2254" y="341"/>
                    <a:pt x="2255" y="340"/>
                    <a:pt x="2256" y="339"/>
                  </a:cubicBezTo>
                  <a:cubicBezTo>
                    <a:pt x="2260" y="333"/>
                    <a:pt x="2260" y="323"/>
                    <a:pt x="2267" y="320"/>
                  </a:cubicBezTo>
                  <a:cubicBezTo>
                    <a:pt x="2271" y="319"/>
                    <a:pt x="2277" y="319"/>
                    <a:pt x="2280" y="315"/>
                  </a:cubicBezTo>
                  <a:cubicBezTo>
                    <a:pt x="2281" y="313"/>
                    <a:pt x="2282" y="311"/>
                    <a:pt x="2283" y="310"/>
                  </a:cubicBezTo>
                  <a:cubicBezTo>
                    <a:pt x="2284" y="307"/>
                    <a:pt x="2286" y="307"/>
                    <a:pt x="2287" y="305"/>
                  </a:cubicBezTo>
                  <a:cubicBezTo>
                    <a:pt x="2293" y="297"/>
                    <a:pt x="2301" y="287"/>
                    <a:pt x="2303" y="278"/>
                  </a:cubicBezTo>
                  <a:cubicBezTo>
                    <a:pt x="2303" y="275"/>
                    <a:pt x="2304" y="272"/>
                    <a:pt x="2303" y="270"/>
                  </a:cubicBezTo>
                  <a:cubicBezTo>
                    <a:pt x="2303" y="269"/>
                    <a:pt x="2300" y="269"/>
                    <a:pt x="2302" y="267"/>
                  </a:cubicBezTo>
                  <a:cubicBezTo>
                    <a:pt x="2304" y="266"/>
                    <a:pt x="2305" y="268"/>
                    <a:pt x="2306" y="265"/>
                  </a:cubicBezTo>
                  <a:cubicBezTo>
                    <a:pt x="2307" y="263"/>
                    <a:pt x="2306" y="260"/>
                    <a:pt x="2305" y="258"/>
                  </a:cubicBezTo>
                  <a:cubicBezTo>
                    <a:pt x="2303" y="255"/>
                    <a:pt x="2299" y="258"/>
                    <a:pt x="2296" y="256"/>
                  </a:cubicBezTo>
                  <a:cubicBezTo>
                    <a:pt x="2289" y="252"/>
                    <a:pt x="2299" y="244"/>
                    <a:pt x="2292" y="242"/>
                  </a:cubicBezTo>
                  <a:cubicBezTo>
                    <a:pt x="2280" y="240"/>
                    <a:pt x="2290" y="252"/>
                    <a:pt x="2285" y="254"/>
                  </a:cubicBezTo>
                  <a:cubicBezTo>
                    <a:pt x="2282" y="255"/>
                    <a:pt x="2280" y="251"/>
                    <a:pt x="2280" y="249"/>
                  </a:cubicBezTo>
                  <a:cubicBezTo>
                    <a:pt x="2281" y="247"/>
                    <a:pt x="2282" y="246"/>
                    <a:pt x="2282" y="244"/>
                  </a:cubicBezTo>
                  <a:cubicBezTo>
                    <a:pt x="2282" y="243"/>
                    <a:pt x="2282" y="242"/>
                    <a:pt x="2282" y="241"/>
                  </a:cubicBezTo>
                  <a:cubicBezTo>
                    <a:pt x="2281" y="238"/>
                    <a:pt x="2282" y="236"/>
                    <a:pt x="2281" y="234"/>
                  </a:cubicBezTo>
                  <a:cubicBezTo>
                    <a:pt x="2279" y="230"/>
                    <a:pt x="2277" y="230"/>
                    <a:pt x="2273" y="228"/>
                  </a:cubicBezTo>
                  <a:cubicBezTo>
                    <a:pt x="2275" y="225"/>
                    <a:pt x="2269" y="224"/>
                    <a:pt x="2270" y="221"/>
                  </a:cubicBezTo>
                  <a:cubicBezTo>
                    <a:pt x="2272" y="221"/>
                    <a:pt x="2278" y="226"/>
                    <a:pt x="2281" y="228"/>
                  </a:cubicBezTo>
                  <a:cubicBezTo>
                    <a:pt x="2282" y="229"/>
                    <a:pt x="2284" y="232"/>
                    <a:pt x="2285" y="233"/>
                  </a:cubicBezTo>
                  <a:cubicBezTo>
                    <a:pt x="2286" y="234"/>
                    <a:pt x="2287" y="233"/>
                    <a:pt x="2287" y="234"/>
                  </a:cubicBezTo>
                  <a:cubicBezTo>
                    <a:pt x="2288" y="235"/>
                    <a:pt x="2287" y="236"/>
                    <a:pt x="2287" y="236"/>
                  </a:cubicBezTo>
                  <a:cubicBezTo>
                    <a:pt x="2289" y="239"/>
                    <a:pt x="2288" y="238"/>
                    <a:pt x="2290" y="238"/>
                  </a:cubicBezTo>
                  <a:cubicBezTo>
                    <a:pt x="2292" y="239"/>
                    <a:pt x="2294" y="239"/>
                    <a:pt x="2296" y="239"/>
                  </a:cubicBezTo>
                  <a:cubicBezTo>
                    <a:pt x="2301" y="241"/>
                    <a:pt x="2300" y="243"/>
                    <a:pt x="2298" y="248"/>
                  </a:cubicBezTo>
                  <a:cubicBezTo>
                    <a:pt x="2297" y="250"/>
                    <a:pt x="2293" y="255"/>
                    <a:pt x="2299" y="254"/>
                  </a:cubicBezTo>
                  <a:cubicBezTo>
                    <a:pt x="2301" y="254"/>
                    <a:pt x="2303" y="250"/>
                    <a:pt x="2304" y="248"/>
                  </a:cubicBezTo>
                  <a:cubicBezTo>
                    <a:pt x="2306" y="244"/>
                    <a:pt x="2306" y="239"/>
                    <a:pt x="2308" y="234"/>
                  </a:cubicBezTo>
                  <a:cubicBezTo>
                    <a:pt x="2309" y="229"/>
                    <a:pt x="2311" y="223"/>
                    <a:pt x="2310" y="218"/>
                  </a:cubicBezTo>
                  <a:cubicBezTo>
                    <a:pt x="2310" y="214"/>
                    <a:pt x="2305" y="204"/>
                    <a:pt x="2301" y="209"/>
                  </a:cubicBezTo>
                  <a:cubicBezTo>
                    <a:pt x="2301" y="207"/>
                    <a:pt x="2300" y="206"/>
                    <a:pt x="2299" y="205"/>
                  </a:cubicBezTo>
                  <a:cubicBezTo>
                    <a:pt x="2299" y="202"/>
                    <a:pt x="2300" y="198"/>
                    <a:pt x="2299" y="194"/>
                  </a:cubicBezTo>
                  <a:cubicBezTo>
                    <a:pt x="2299" y="190"/>
                    <a:pt x="2297" y="186"/>
                    <a:pt x="2296" y="182"/>
                  </a:cubicBezTo>
                  <a:cubicBezTo>
                    <a:pt x="2295" y="179"/>
                    <a:pt x="2295" y="175"/>
                    <a:pt x="2292" y="173"/>
                  </a:cubicBezTo>
                  <a:cubicBezTo>
                    <a:pt x="2288" y="171"/>
                    <a:pt x="2287" y="175"/>
                    <a:pt x="2284" y="176"/>
                  </a:cubicBezTo>
                  <a:cubicBezTo>
                    <a:pt x="2285" y="178"/>
                    <a:pt x="2284" y="180"/>
                    <a:pt x="2285" y="182"/>
                  </a:cubicBezTo>
                  <a:cubicBezTo>
                    <a:pt x="2287" y="184"/>
                    <a:pt x="2291" y="182"/>
                    <a:pt x="2290" y="186"/>
                  </a:cubicBezTo>
                  <a:cubicBezTo>
                    <a:pt x="2285" y="186"/>
                    <a:pt x="2286" y="188"/>
                    <a:pt x="2286" y="192"/>
                  </a:cubicBezTo>
                  <a:cubicBezTo>
                    <a:pt x="2286" y="195"/>
                    <a:pt x="2285" y="198"/>
                    <a:pt x="2281" y="198"/>
                  </a:cubicBezTo>
                  <a:cubicBezTo>
                    <a:pt x="2280" y="196"/>
                    <a:pt x="2282" y="194"/>
                    <a:pt x="2282" y="193"/>
                  </a:cubicBezTo>
                  <a:cubicBezTo>
                    <a:pt x="2282" y="190"/>
                    <a:pt x="2282" y="191"/>
                    <a:pt x="2281" y="189"/>
                  </a:cubicBezTo>
                  <a:cubicBezTo>
                    <a:pt x="2281" y="186"/>
                    <a:pt x="2280" y="180"/>
                    <a:pt x="2277" y="184"/>
                  </a:cubicBezTo>
                  <a:cubicBezTo>
                    <a:pt x="2273" y="181"/>
                    <a:pt x="2280" y="173"/>
                    <a:pt x="2279" y="169"/>
                  </a:cubicBezTo>
                  <a:cubicBezTo>
                    <a:pt x="2279" y="167"/>
                    <a:pt x="2276" y="163"/>
                    <a:pt x="2274" y="161"/>
                  </a:cubicBezTo>
                  <a:cubicBezTo>
                    <a:pt x="2273" y="159"/>
                    <a:pt x="2270" y="155"/>
                    <a:pt x="2267" y="154"/>
                  </a:cubicBezTo>
                  <a:cubicBezTo>
                    <a:pt x="2265" y="154"/>
                    <a:pt x="2261" y="159"/>
                    <a:pt x="2262" y="159"/>
                  </a:cubicBezTo>
                  <a:cubicBezTo>
                    <a:pt x="2262" y="159"/>
                    <a:pt x="2261" y="159"/>
                    <a:pt x="2261" y="159"/>
                  </a:cubicBezTo>
                  <a:cubicBezTo>
                    <a:pt x="2262" y="157"/>
                    <a:pt x="2265" y="156"/>
                    <a:pt x="2265" y="153"/>
                  </a:cubicBezTo>
                  <a:cubicBezTo>
                    <a:pt x="2265" y="151"/>
                    <a:pt x="2262" y="150"/>
                    <a:pt x="2261" y="148"/>
                  </a:cubicBezTo>
                  <a:cubicBezTo>
                    <a:pt x="2260" y="146"/>
                    <a:pt x="2260" y="144"/>
                    <a:pt x="2258" y="141"/>
                  </a:cubicBezTo>
                  <a:cubicBezTo>
                    <a:pt x="2257" y="140"/>
                    <a:pt x="2255" y="138"/>
                    <a:pt x="2253" y="137"/>
                  </a:cubicBezTo>
                  <a:cubicBezTo>
                    <a:pt x="2251" y="135"/>
                    <a:pt x="2247" y="135"/>
                    <a:pt x="2247" y="132"/>
                  </a:cubicBezTo>
                  <a:cubicBezTo>
                    <a:pt x="2247" y="130"/>
                    <a:pt x="2251" y="128"/>
                    <a:pt x="2251" y="127"/>
                  </a:cubicBezTo>
                  <a:cubicBezTo>
                    <a:pt x="2250" y="125"/>
                    <a:pt x="2245" y="127"/>
                    <a:pt x="2243" y="126"/>
                  </a:cubicBezTo>
                  <a:cubicBezTo>
                    <a:pt x="2241" y="126"/>
                    <a:pt x="2237" y="125"/>
                    <a:pt x="2235" y="124"/>
                  </a:cubicBezTo>
                  <a:cubicBezTo>
                    <a:pt x="2235" y="124"/>
                    <a:pt x="2235" y="123"/>
                    <a:pt x="2235" y="123"/>
                  </a:cubicBezTo>
                  <a:cubicBezTo>
                    <a:pt x="2235" y="123"/>
                    <a:pt x="2236" y="123"/>
                    <a:pt x="2236" y="123"/>
                  </a:cubicBezTo>
                  <a:cubicBezTo>
                    <a:pt x="2237" y="119"/>
                    <a:pt x="2239" y="121"/>
                    <a:pt x="2242" y="121"/>
                  </a:cubicBezTo>
                  <a:cubicBezTo>
                    <a:pt x="2242" y="120"/>
                    <a:pt x="2242" y="120"/>
                    <a:pt x="2242" y="119"/>
                  </a:cubicBezTo>
                  <a:cubicBezTo>
                    <a:pt x="2238" y="118"/>
                    <a:pt x="2231" y="113"/>
                    <a:pt x="2231" y="121"/>
                  </a:cubicBezTo>
                  <a:cubicBezTo>
                    <a:pt x="2224" y="123"/>
                    <a:pt x="2224" y="116"/>
                    <a:pt x="2218" y="118"/>
                  </a:cubicBezTo>
                  <a:cubicBezTo>
                    <a:pt x="2216" y="119"/>
                    <a:pt x="2204" y="126"/>
                    <a:pt x="2204" y="126"/>
                  </a:cubicBezTo>
                  <a:cubicBezTo>
                    <a:pt x="2202" y="122"/>
                    <a:pt x="2194" y="121"/>
                    <a:pt x="2191" y="120"/>
                  </a:cubicBezTo>
                  <a:cubicBezTo>
                    <a:pt x="2191" y="119"/>
                    <a:pt x="2190" y="118"/>
                    <a:pt x="2190" y="118"/>
                  </a:cubicBezTo>
                  <a:cubicBezTo>
                    <a:pt x="2187" y="118"/>
                    <a:pt x="2185" y="121"/>
                    <a:pt x="2182" y="122"/>
                  </a:cubicBezTo>
                  <a:cubicBezTo>
                    <a:pt x="2178" y="123"/>
                    <a:pt x="2174" y="124"/>
                    <a:pt x="2170" y="123"/>
                  </a:cubicBezTo>
                  <a:cubicBezTo>
                    <a:pt x="2167" y="123"/>
                    <a:pt x="2164" y="122"/>
                    <a:pt x="2162" y="121"/>
                  </a:cubicBezTo>
                  <a:cubicBezTo>
                    <a:pt x="2161" y="120"/>
                    <a:pt x="2162" y="118"/>
                    <a:pt x="2159" y="118"/>
                  </a:cubicBezTo>
                  <a:cubicBezTo>
                    <a:pt x="2157" y="118"/>
                    <a:pt x="2156" y="119"/>
                    <a:pt x="2154" y="119"/>
                  </a:cubicBezTo>
                  <a:cubicBezTo>
                    <a:pt x="2150" y="120"/>
                    <a:pt x="2151" y="119"/>
                    <a:pt x="2150" y="123"/>
                  </a:cubicBezTo>
                  <a:cubicBezTo>
                    <a:pt x="2150" y="126"/>
                    <a:pt x="2151" y="127"/>
                    <a:pt x="2151" y="129"/>
                  </a:cubicBezTo>
                  <a:cubicBezTo>
                    <a:pt x="2152" y="135"/>
                    <a:pt x="2152" y="141"/>
                    <a:pt x="2147" y="145"/>
                  </a:cubicBezTo>
                  <a:cubicBezTo>
                    <a:pt x="2144" y="148"/>
                    <a:pt x="2143" y="146"/>
                    <a:pt x="2140" y="145"/>
                  </a:cubicBezTo>
                  <a:cubicBezTo>
                    <a:pt x="2137" y="144"/>
                    <a:pt x="2136" y="144"/>
                    <a:pt x="2132" y="145"/>
                  </a:cubicBezTo>
                  <a:cubicBezTo>
                    <a:pt x="2130" y="145"/>
                    <a:pt x="2128" y="146"/>
                    <a:pt x="2126" y="147"/>
                  </a:cubicBezTo>
                  <a:cubicBezTo>
                    <a:pt x="2123" y="148"/>
                    <a:pt x="2121" y="147"/>
                    <a:pt x="2121" y="151"/>
                  </a:cubicBezTo>
                  <a:cubicBezTo>
                    <a:pt x="2120" y="150"/>
                    <a:pt x="2119" y="149"/>
                    <a:pt x="2119" y="148"/>
                  </a:cubicBezTo>
                  <a:cubicBezTo>
                    <a:pt x="2112" y="149"/>
                    <a:pt x="2109" y="143"/>
                    <a:pt x="2111" y="137"/>
                  </a:cubicBezTo>
                  <a:cubicBezTo>
                    <a:pt x="2114" y="138"/>
                    <a:pt x="2114" y="145"/>
                    <a:pt x="2117" y="141"/>
                  </a:cubicBezTo>
                  <a:cubicBezTo>
                    <a:pt x="2119" y="140"/>
                    <a:pt x="2118" y="135"/>
                    <a:pt x="2119" y="133"/>
                  </a:cubicBezTo>
                  <a:cubicBezTo>
                    <a:pt x="2121" y="129"/>
                    <a:pt x="2122" y="129"/>
                    <a:pt x="2121" y="125"/>
                  </a:cubicBezTo>
                  <a:cubicBezTo>
                    <a:pt x="2121" y="124"/>
                    <a:pt x="2119" y="124"/>
                    <a:pt x="2121" y="122"/>
                  </a:cubicBezTo>
                  <a:cubicBezTo>
                    <a:pt x="2122" y="120"/>
                    <a:pt x="2125" y="122"/>
                    <a:pt x="2126" y="121"/>
                  </a:cubicBezTo>
                  <a:cubicBezTo>
                    <a:pt x="2128" y="119"/>
                    <a:pt x="2127" y="116"/>
                    <a:pt x="2127" y="114"/>
                  </a:cubicBezTo>
                  <a:cubicBezTo>
                    <a:pt x="2132" y="115"/>
                    <a:pt x="2131" y="112"/>
                    <a:pt x="2132" y="109"/>
                  </a:cubicBezTo>
                  <a:cubicBezTo>
                    <a:pt x="2134" y="106"/>
                    <a:pt x="2135" y="105"/>
                    <a:pt x="2135" y="102"/>
                  </a:cubicBezTo>
                  <a:cubicBezTo>
                    <a:pt x="2137" y="102"/>
                    <a:pt x="2139" y="100"/>
                    <a:pt x="2139" y="98"/>
                  </a:cubicBezTo>
                  <a:cubicBezTo>
                    <a:pt x="2135" y="96"/>
                    <a:pt x="2135" y="95"/>
                    <a:pt x="2133" y="91"/>
                  </a:cubicBezTo>
                  <a:cubicBezTo>
                    <a:pt x="2132" y="88"/>
                    <a:pt x="2118" y="81"/>
                    <a:pt x="2118" y="85"/>
                  </a:cubicBezTo>
                  <a:cubicBezTo>
                    <a:pt x="2116" y="85"/>
                    <a:pt x="2115" y="87"/>
                    <a:pt x="2113" y="87"/>
                  </a:cubicBezTo>
                  <a:cubicBezTo>
                    <a:pt x="2114" y="83"/>
                    <a:pt x="2106" y="82"/>
                    <a:pt x="2103" y="83"/>
                  </a:cubicBezTo>
                  <a:cubicBezTo>
                    <a:pt x="2101" y="84"/>
                    <a:pt x="2100" y="87"/>
                    <a:pt x="2098" y="88"/>
                  </a:cubicBezTo>
                  <a:cubicBezTo>
                    <a:pt x="2096" y="90"/>
                    <a:pt x="2095" y="89"/>
                    <a:pt x="2092" y="90"/>
                  </a:cubicBezTo>
                  <a:cubicBezTo>
                    <a:pt x="2091" y="94"/>
                    <a:pt x="2085" y="91"/>
                    <a:pt x="2085" y="88"/>
                  </a:cubicBezTo>
                  <a:cubicBezTo>
                    <a:pt x="2088" y="87"/>
                    <a:pt x="2090" y="86"/>
                    <a:pt x="2093" y="86"/>
                  </a:cubicBezTo>
                  <a:cubicBezTo>
                    <a:pt x="2092" y="85"/>
                    <a:pt x="2093" y="84"/>
                    <a:pt x="2092" y="83"/>
                  </a:cubicBezTo>
                  <a:cubicBezTo>
                    <a:pt x="2093" y="83"/>
                    <a:pt x="2094" y="83"/>
                    <a:pt x="2095" y="83"/>
                  </a:cubicBezTo>
                  <a:cubicBezTo>
                    <a:pt x="2096" y="80"/>
                    <a:pt x="2094" y="75"/>
                    <a:pt x="2097" y="73"/>
                  </a:cubicBezTo>
                  <a:cubicBezTo>
                    <a:pt x="2095" y="73"/>
                    <a:pt x="2093" y="75"/>
                    <a:pt x="2092" y="78"/>
                  </a:cubicBezTo>
                  <a:cubicBezTo>
                    <a:pt x="2091" y="77"/>
                    <a:pt x="2091" y="78"/>
                    <a:pt x="2090" y="77"/>
                  </a:cubicBezTo>
                  <a:cubicBezTo>
                    <a:pt x="2087" y="76"/>
                    <a:pt x="2087" y="80"/>
                    <a:pt x="2083" y="80"/>
                  </a:cubicBezTo>
                  <a:cubicBezTo>
                    <a:pt x="2080" y="81"/>
                    <a:pt x="2080" y="77"/>
                    <a:pt x="2077" y="78"/>
                  </a:cubicBezTo>
                  <a:cubicBezTo>
                    <a:pt x="2074" y="78"/>
                    <a:pt x="2075" y="83"/>
                    <a:pt x="2071" y="81"/>
                  </a:cubicBezTo>
                  <a:cubicBezTo>
                    <a:pt x="2068" y="80"/>
                    <a:pt x="2068" y="75"/>
                    <a:pt x="2065" y="75"/>
                  </a:cubicBezTo>
                  <a:cubicBezTo>
                    <a:pt x="2065" y="82"/>
                    <a:pt x="2055" y="79"/>
                    <a:pt x="2052" y="78"/>
                  </a:cubicBezTo>
                  <a:cubicBezTo>
                    <a:pt x="2054" y="78"/>
                    <a:pt x="2055" y="76"/>
                    <a:pt x="2057" y="75"/>
                  </a:cubicBezTo>
                  <a:cubicBezTo>
                    <a:pt x="2058" y="74"/>
                    <a:pt x="2059" y="75"/>
                    <a:pt x="2061" y="74"/>
                  </a:cubicBezTo>
                  <a:cubicBezTo>
                    <a:pt x="2061" y="72"/>
                    <a:pt x="2063" y="70"/>
                    <a:pt x="2065" y="70"/>
                  </a:cubicBezTo>
                  <a:cubicBezTo>
                    <a:pt x="2067" y="70"/>
                    <a:pt x="2068" y="72"/>
                    <a:pt x="2070" y="71"/>
                  </a:cubicBezTo>
                  <a:cubicBezTo>
                    <a:pt x="2071" y="71"/>
                    <a:pt x="2071" y="70"/>
                    <a:pt x="2072" y="70"/>
                  </a:cubicBezTo>
                  <a:cubicBezTo>
                    <a:pt x="2074" y="69"/>
                    <a:pt x="2077" y="68"/>
                    <a:pt x="2079" y="67"/>
                  </a:cubicBezTo>
                  <a:cubicBezTo>
                    <a:pt x="2081" y="66"/>
                    <a:pt x="2082" y="64"/>
                    <a:pt x="2084" y="63"/>
                  </a:cubicBezTo>
                  <a:cubicBezTo>
                    <a:pt x="2092" y="65"/>
                    <a:pt x="2087" y="59"/>
                    <a:pt x="2088" y="56"/>
                  </a:cubicBezTo>
                  <a:cubicBezTo>
                    <a:pt x="2088" y="55"/>
                    <a:pt x="2090" y="53"/>
                    <a:pt x="2091" y="51"/>
                  </a:cubicBezTo>
                  <a:cubicBezTo>
                    <a:pt x="2092" y="50"/>
                    <a:pt x="2093" y="47"/>
                    <a:pt x="2095" y="47"/>
                  </a:cubicBezTo>
                  <a:cubicBezTo>
                    <a:pt x="2099" y="46"/>
                    <a:pt x="2104" y="49"/>
                    <a:pt x="2106" y="51"/>
                  </a:cubicBezTo>
                  <a:cubicBezTo>
                    <a:pt x="2107" y="52"/>
                    <a:pt x="2108" y="55"/>
                    <a:pt x="2111" y="53"/>
                  </a:cubicBezTo>
                  <a:cubicBezTo>
                    <a:pt x="2113" y="50"/>
                    <a:pt x="2110" y="51"/>
                    <a:pt x="2108" y="49"/>
                  </a:cubicBezTo>
                  <a:cubicBezTo>
                    <a:pt x="2108" y="48"/>
                    <a:pt x="2108" y="47"/>
                    <a:pt x="2107" y="46"/>
                  </a:cubicBezTo>
                  <a:cubicBezTo>
                    <a:pt x="2106" y="44"/>
                    <a:pt x="2104" y="43"/>
                    <a:pt x="2103" y="42"/>
                  </a:cubicBezTo>
                  <a:cubicBezTo>
                    <a:pt x="2101" y="41"/>
                    <a:pt x="2099" y="40"/>
                    <a:pt x="2098" y="37"/>
                  </a:cubicBezTo>
                  <a:cubicBezTo>
                    <a:pt x="2097" y="34"/>
                    <a:pt x="2099" y="27"/>
                    <a:pt x="2096" y="24"/>
                  </a:cubicBezTo>
                  <a:cubicBezTo>
                    <a:pt x="2093" y="21"/>
                    <a:pt x="2088" y="24"/>
                    <a:pt x="2084" y="24"/>
                  </a:cubicBezTo>
                  <a:cubicBezTo>
                    <a:pt x="2079" y="23"/>
                    <a:pt x="2074" y="18"/>
                    <a:pt x="2068" y="17"/>
                  </a:cubicBezTo>
                  <a:cubicBezTo>
                    <a:pt x="2068" y="14"/>
                    <a:pt x="2068" y="11"/>
                    <a:pt x="2068" y="8"/>
                  </a:cubicBezTo>
                  <a:cubicBezTo>
                    <a:pt x="2065" y="6"/>
                    <a:pt x="2063" y="5"/>
                    <a:pt x="2061" y="6"/>
                  </a:cubicBezTo>
                  <a:cubicBezTo>
                    <a:pt x="2058" y="7"/>
                    <a:pt x="2057" y="10"/>
                    <a:pt x="2054" y="8"/>
                  </a:cubicBezTo>
                  <a:cubicBezTo>
                    <a:pt x="2055" y="7"/>
                    <a:pt x="2057" y="7"/>
                    <a:pt x="2058" y="5"/>
                  </a:cubicBezTo>
                  <a:cubicBezTo>
                    <a:pt x="2055" y="5"/>
                    <a:pt x="2056" y="2"/>
                    <a:pt x="2053" y="1"/>
                  </a:cubicBezTo>
                  <a:cubicBezTo>
                    <a:pt x="2052" y="0"/>
                    <a:pt x="2047" y="1"/>
                    <a:pt x="2046" y="1"/>
                  </a:cubicBezTo>
                  <a:cubicBezTo>
                    <a:pt x="2045" y="2"/>
                    <a:pt x="2042" y="6"/>
                    <a:pt x="2041" y="8"/>
                  </a:cubicBezTo>
                  <a:cubicBezTo>
                    <a:pt x="2040" y="10"/>
                    <a:pt x="2041" y="12"/>
                    <a:pt x="2039" y="14"/>
                  </a:cubicBezTo>
                  <a:cubicBezTo>
                    <a:pt x="2036" y="12"/>
                    <a:pt x="2033" y="15"/>
                    <a:pt x="2030" y="14"/>
                  </a:cubicBezTo>
                  <a:cubicBezTo>
                    <a:pt x="2031" y="8"/>
                    <a:pt x="2019" y="17"/>
                    <a:pt x="2018" y="19"/>
                  </a:cubicBezTo>
                  <a:cubicBezTo>
                    <a:pt x="2017" y="21"/>
                    <a:pt x="2019" y="22"/>
                    <a:pt x="2018" y="23"/>
                  </a:cubicBezTo>
                  <a:cubicBezTo>
                    <a:pt x="2017" y="24"/>
                    <a:pt x="2015" y="25"/>
                    <a:pt x="2015" y="26"/>
                  </a:cubicBezTo>
                  <a:cubicBezTo>
                    <a:pt x="2011" y="28"/>
                    <a:pt x="2007" y="29"/>
                    <a:pt x="2005" y="34"/>
                  </a:cubicBezTo>
                  <a:cubicBezTo>
                    <a:pt x="2005" y="34"/>
                    <a:pt x="2005" y="36"/>
                    <a:pt x="2005" y="37"/>
                  </a:cubicBezTo>
                  <a:cubicBezTo>
                    <a:pt x="2005" y="38"/>
                    <a:pt x="2004" y="38"/>
                    <a:pt x="2003" y="39"/>
                  </a:cubicBezTo>
                  <a:cubicBezTo>
                    <a:pt x="2002" y="42"/>
                    <a:pt x="1999" y="46"/>
                    <a:pt x="1999" y="49"/>
                  </a:cubicBezTo>
                  <a:cubicBezTo>
                    <a:pt x="1996" y="49"/>
                    <a:pt x="1995" y="44"/>
                    <a:pt x="1997" y="43"/>
                  </a:cubicBezTo>
                  <a:cubicBezTo>
                    <a:pt x="1994" y="44"/>
                    <a:pt x="1994" y="45"/>
                    <a:pt x="1993" y="48"/>
                  </a:cubicBezTo>
                  <a:cubicBezTo>
                    <a:pt x="1992" y="52"/>
                    <a:pt x="1991" y="53"/>
                    <a:pt x="1989" y="55"/>
                  </a:cubicBezTo>
                  <a:cubicBezTo>
                    <a:pt x="1985" y="59"/>
                    <a:pt x="1982" y="64"/>
                    <a:pt x="1979" y="68"/>
                  </a:cubicBezTo>
                  <a:cubicBezTo>
                    <a:pt x="1976" y="73"/>
                    <a:pt x="1974" y="76"/>
                    <a:pt x="1974" y="81"/>
                  </a:cubicBezTo>
                  <a:cubicBezTo>
                    <a:pt x="1973" y="87"/>
                    <a:pt x="1974" y="93"/>
                    <a:pt x="1973" y="98"/>
                  </a:cubicBezTo>
                  <a:cubicBezTo>
                    <a:pt x="1969" y="98"/>
                    <a:pt x="1969" y="89"/>
                    <a:pt x="1966" y="95"/>
                  </a:cubicBezTo>
                  <a:cubicBezTo>
                    <a:pt x="1965" y="97"/>
                    <a:pt x="1963" y="102"/>
                    <a:pt x="1963" y="105"/>
                  </a:cubicBezTo>
                  <a:cubicBezTo>
                    <a:pt x="1963" y="109"/>
                    <a:pt x="1965" y="115"/>
                    <a:pt x="1968" y="118"/>
                  </a:cubicBezTo>
                  <a:cubicBezTo>
                    <a:pt x="1973" y="121"/>
                    <a:pt x="1975" y="120"/>
                    <a:pt x="1976" y="127"/>
                  </a:cubicBezTo>
                  <a:cubicBezTo>
                    <a:pt x="1974" y="127"/>
                    <a:pt x="1972" y="126"/>
                    <a:pt x="1970" y="126"/>
                  </a:cubicBezTo>
                  <a:cubicBezTo>
                    <a:pt x="1968" y="131"/>
                    <a:pt x="1969" y="136"/>
                    <a:pt x="1968" y="140"/>
                  </a:cubicBezTo>
                  <a:cubicBezTo>
                    <a:pt x="1966" y="144"/>
                    <a:pt x="1959" y="148"/>
                    <a:pt x="1955" y="150"/>
                  </a:cubicBezTo>
                  <a:cubicBezTo>
                    <a:pt x="1950" y="152"/>
                    <a:pt x="1946" y="150"/>
                    <a:pt x="1941" y="151"/>
                  </a:cubicBezTo>
                  <a:cubicBezTo>
                    <a:pt x="1933" y="152"/>
                    <a:pt x="1929" y="154"/>
                    <a:pt x="1921" y="152"/>
                  </a:cubicBezTo>
                  <a:cubicBezTo>
                    <a:pt x="1918" y="151"/>
                    <a:pt x="1917" y="148"/>
                    <a:pt x="1914" y="147"/>
                  </a:cubicBezTo>
                  <a:cubicBezTo>
                    <a:pt x="1912" y="146"/>
                    <a:pt x="1909" y="146"/>
                    <a:pt x="1907" y="149"/>
                  </a:cubicBezTo>
                  <a:cubicBezTo>
                    <a:pt x="1906" y="152"/>
                    <a:pt x="1908" y="153"/>
                    <a:pt x="1910" y="155"/>
                  </a:cubicBezTo>
                  <a:cubicBezTo>
                    <a:pt x="1911" y="157"/>
                    <a:pt x="1912" y="159"/>
                    <a:pt x="1912" y="162"/>
                  </a:cubicBezTo>
                  <a:cubicBezTo>
                    <a:pt x="1914" y="167"/>
                    <a:pt x="1913" y="165"/>
                    <a:pt x="1918" y="166"/>
                  </a:cubicBezTo>
                  <a:cubicBezTo>
                    <a:pt x="1921" y="167"/>
                    <a:pt x="1921" y="170"/>
                    <a:pt x="1922" y="172"/>
                  </a:cubicBezTo>
                  <a:cubicBezTo>
                    <a:pt x="1924" y="176"/>
                    <a:pt x="1924" y="175"/>
                    <a:pt x="1928" y="175"/>
                  </a:cubicBezTo>
                  <a:cubicBezTo>
                    <a:pt x="1926" y="182"/>
                    <a:pt x="1932" y="185"/>
                    <a:pt x="1934" y="190"/>
                  </a:cubicBezTo>
                  <a:cubicBezTo>
                    <a:pt x="1935" y="191"/>
                    <a:pt x="1937" y="197"/>
                    <a:pt x="1934" y="197"/>
                  </a:cubicBezTo>
                  <a:cubicBezTo>
                    <a:pt x="1933" y="196"/>
                    <a:pt x="1931" y="191"/>
                    <a:pt x="1931" y="190"/>
                  </a:cubicBezTo>
                  <a:cubicBezTo>
                    <a:pt x="1929" y="190"/>
                    <a:pt x="1928" y="192"/>
                    <a:pt x="1928" y="194"/>
                  </a:cubicBezTo>
                  <a:cubicBezTo>
                    <a:pt x="1927" y="194"/>
                    <a:pt x="1926" y="193"/>
                    <a:pt x="1924" y="193"/>
                  </a:cubicBezTo>
                  <a:cubicBezTo>
                    <a:pt x="1924" y="190"/>
                    <a:pt x="1928" y="191"/>
                    <a:pt x="1928" y="187"/>
                  </a:cubicBezTo>
                  <a:cubicBezTo>
                    <a:pt x="1925" y="187"/>
                    <a:pt x="1918" y="192"/>
                    <a:pt x="1918" y="187"/>
                  </a:cubicBezTo>
                  <a:cubicBezTo>
                    <a:pt x="1918" y="183"/>
                    <a:pt x="1926" y="183"/>
                    <a:pt x="1924" y="178"/>
                  </a:cubicBezTo>
                  <a:cubicBezTo>
                    <a:pt x="1921" y="178"/>
                    <a:pt x="1922" y="180"/>
                    <a:pt x="1920" y="180"/>
                  </a:cubicBezTo>
                  <a:cubicBezTo>
                    <a:pt x="1918" y="181"/>
                    <a:pt x="1917" y="179"/>
                    <a:pt x="1915" y="178"/>
                  </a:cubicBezTo>
                  <a:cubicBezTo>
                    <a:pt x="1914" y="178"/>
                    <a:pt x="1912" y="177"/>
                    <a:pt x="1910" y="178"/>
                  </a:cubicBezTo>
                  <a:cubicBezTo>
                    <a:pt x="1908" y="178"/>
                    <a:pt x="1909" y="181"/>
                    <a:pt x="1907" y="180"/>
                  </a:cubicBezTo>
                  <a:cubicBezTo>
                    <a:pt x="1907" y="178"/>
                    <a:pt x="1907" y="176"/>
                    <a:pt x="1908" y="174"/>
                  </a:cubicBezTo>
                  <a:cubicBezTo>
                    <a:pt x="1904" y="176"/>
                    <a:pt x="1902" y="178"/>
                    <a:pt x="1898" y="181"/>
                  </a:cubicBezTo>
                  <a:cubicBezTo>
                    <a:pt x="1896" y="182"/>
                    <a:pt x="1893" y="184"/>
                    <a:pt x="1890" y="185"/>
                  </a:cubicBezTo>
                  <a:cubicBezTo>
                    <a:pt x="1889" y="186"/>
                    <a:pt x="1883" y="189"/>
                    <a:pt x="1885" y="191"/>
                  </a:cubicBezTo>
                  <a:cubicBezTo>
                    <a:pt x="1887" y="194"/>
                    <a:pt x="1893" y="190"/>
                    <a:pt x="1892" y="194"/>
                  </a:cubicBezTo>
                  <a:cubicBezTo>
                    <a:pt x="1891" y="194"/>
                    <a:pt x="1889" y="194"/>
                    <a:pt x="1888" y="194"/>
                  </a:cubicBezTo>
                  <a:cubicBezTo>
                    <a:pt x="1887" y="195"/>
                    <a:pt x="1886" y="197"/>
                    <a:pt x="1885" y="198"/>
                  </a:cubicBezTo>
                  <a:cubicBezTo>
                    <a:pt x="1884" y="198"/>
                    <a:pt x="1881" y="194"/>
                    <a:pt x="1881" y="193"/>
                  </a:cubicBezTo>
                  <a:cubicBezTo>
                    <a:pt x="1878" y="193"/>
                    <a:pt x="1874" y="196"/>
                    <a:pt x="1873" y="199"/>
                  </a:cubicBezTo>
                  <a:cubicBezTo>
                    <a:pt x="1873" y="199"/>
                    <a:pt x="1874" y="199"/>
                    <a:pt x="1874" y="199"/>
                  </a:cubicBezTo>
                  <a:cubicBezTo>
                    <a:pt x="1874" y="199"/>
                    <a:pt x="1874" y="200"/>
                    <a:pt x="1874" y="200"/>
                  </a:cubicBezTo>
                  <a:cubicBezTo>
                    <a:pt x="1878" y="200"/>
                    <a:pt x="1881" y="201"/>
                    <a:pt x="1879" y="206"/>
                  </a:cubicBezTo>
                  <a:cubicBezTo>
                    <a:pt x="1874" y="204"/>
                    <a:pt x="1864" y="202"/>
                    <a:pt x="1866" y="211"/>
                  </a:cubicBezTo>
                  <a:cubicBezTo>
                    <a:pt x="1866" y="208"/>
                    <a:pt x="1865" y="207"/>
                    <a:pt x="1864" y="205"/>
                  </a:cubicBezTo>
                  <a:cubicBezTo>
                    <a:pt x="1866" y="204"/>
                    <a:pt x="1867" y="202"/>
                    <a:pt x="1870" y="201"/>
                  </a:cubicBezTo>
                  <a:cubicBezTo>
                    <a:pt x="1870" y="201"/>
                    <a:pt x="1870" y="200"/>
                    <a:pt x="1870" y="200"/>
                  </a:cubicBezTo>
                  <a:cubicBezTo>
                    <a:pt x="1867" y="200"/>
                    <a:pt x="1866" y="201"/>
                    <a:pt x="1863" y="201"/>
                  </a:cubicBezTo>
                  <a:cubicBezTo>
                    <a:pt x="1863" y="196"/>
                    <a:pt x="1870" y="196"/>
                    <a:pt x="1868" y="192"/>
                  </a:cubicBezTo>
                  <a:cubicBezTo>
                    <a:pt x="1865" y="192"/>
                    <a:pt x="1861" y="195"/>
                    <a:pt x="1859" y="196"/>
                  </a:cubicBezTo>
                  <a:cubicBezTo>
                    <a:pt x="1857" y="198"/>
                    <a:pt x="1851" y="202"/>
                    <a:pt x="1850" y="203"/>
                  </a:cubicBezTo>
                  <a:cubicBezTo>
                    <a:pt x="1850" y="209"/>
                    <a:pt x="1857" y="203"/>
                    <a:pt x="1859" y="203"/>
                  </a:cubicBezTo>
                  <a:cubicBezTo>
                    <a:pt x="1862" y="204"/>
                    <a:pt x="1857" y="208"/>
                    <a:pt x="1857" y="211"/>
                  </a:cubicBezTo>
                  <a:cubicBezTo>
                    <a:pt x="1855" y="211"/>
                    <a:pt x="1854" y="212"/>
                    <a:pt x="1854" y="213"/>
                  </a:cubicBezTo>
                  <a:cubicBezTo>
                    <a:pt x="1853" y="213"/>
                    <a:pt x="1852" y="213"/>
                    <a:pt x="1851" y="213"/>
                  </a:cubicBezTo>
                  <a:cubicBezTo>
                    <a:pt x="1851" y="216"/>
                    <a:pt x="1847" y="219"/>
                    <a:pt x="1846" y="216"/>
                  </a:cubicBezTo>
                  <a:cubicBezTo>
                    <a:pt x="1846" y="216"/>
                    <a:pt x="1848" y="211"/>
                    <a:pt x="1848" y="210"/>
                  </a:cubicBezTo>
                  <a:cubicBezTo>
                    <a:pt x="1848" y="209"/>
                    <a:pt x="1850" y="207"/>
                    <a:pt x="1849" y="207"/>
                  </a:cubicBezTo>
                  <a:cubicBezTo>
                    <a:pt x="1849" y="205"/>
                    <a:pt x="1848" y="207"/>
                    <a:pt x="1847" y="206"/>
                  </a:cubicBezTo>
                  <a:cubicBezTo>
                    <a:pt x="1846" y="205"/>
                    <a:pt x="1845" y="207"/>
                    <a:pt x="1844" y="205"/>
                  </a:cubicBezTo>
                  <a:cubicBezTo>
                    <a:pt x="1844" y="204"/>
                    <a:pt x="1846" y="202"/>
                    <a:pt x="1846" y="202"/>
                  </a:cubicBezTo>
                  <a:cubicBezTo>
                    <a:pt x="1843" y="201"/>
                    <a:pt x="1837" y="204"/>
                    <a:pt x="1839" y="207"/>
                  </a:cubicBezTo>
                  <a:cubicBezTo>
                    <a:pt x="1838" y="208"/>
                    <a:pt x="1835" y="207"/>
                    <a:pt x="1834" y="208"/>
                  </a:cubicBezTo>
                  <a:cubicBezTo>
                    <a:pt x="1833" y="208"/>
                    <a:pt x="1831" y="211"/>
                    <a:pt x="1830" y="212"/>
                  </a:cubicBezTo>
                  <a:cubicBezTo>
                    <a:pt x="1829" y="213"/>
                    <a:pt x="1826" y="214"/>
                    <a:pt x="1825" y="215"/>
                  </a:cubicBezTo>
                  <a:cubicBezTo>
                    <a:pt x="1824" y="216"/>
                    <a:pt x="1825" y="219"/>
                    <a:pt x="1825" y="221"/>
                  </a:cubicBezTo>
                  <a:cubicBezTo>
                    <a:pt x="1820" y="220"/>
                    <a:pt x="1827" y="210"/>
                    <a:pt x="1828" y="208"/>
                  </a:cubicBezTo>
                  <a:cubicBezTo>
                    <a:pt x="1830" y="205"/>
                    <a:pt x="1838" y="199"/>
                    <a:pt x="1833" y="196"/>
                  </a:cubicBezTo>
                  <a:cubicBezTo>
                    <a:pt x="1834" y="196"/>
                    <a:pt x="1838" y="196"/>
                    <a:pt x="1839" y="194"/>
                  </a:cubicBezTo>
                  <a:cubicBezTo>
                    <a:pt x="1839" y="191"/>
                    <a:pt x="1833" y="191"/>
                    <a:pt x="1832" y="190"/>
                  </a:cubicBezTo>
                  <a:cubicBezTo>
                    <a:pt x="1826" y="185"/>
                    <a:pt x="1842" y="190"/>
                    <a:pt x="1843" y="190"/>
                  </a:cubicBezTo>
                  <a:cubicBezTo>
                    <a:pt x="1842" y="188"/>
                    <a:pt x="1844" y="187"/>
                    <a:pt x="1846" y="185"/>
                  </a:cubicBezTo>
                  <a:cubicBezTo>
                    <a:pt x="1845" y="191"/>
                    <a:pt x="1849" y="187"/>
                    <a:pt x="1850" y="183"/>
                  </a:cubicBezTo>
                  <a:cubicBezTo>
                    <a:pt x="1852" y="187"/>
                    <a:pt x="1857" y="179"/>
                    <a:pt x="1861" y="179"/>
                  </a:cubicBezTo>
                  <a:cubicBezTo>
                    <a:pt x="1861" y="177"/>
                    <a:pt x="1857" y="173"/>
                    <a:pt x="1861" y="173"/>
                  </a:cubicBezTo>
                  <a:cubicBezTo>
                    <a:pt x="1861" y="170"/>
                    <a:pt x="1860" y="168"/>
                    <a:pt x="1858" y="166"/>
                  </a:cubicBezTo>
                  <a:cubicBezTo>
                    <a:pt x="1857" y="166"/>
                    <a:pt x="1857" y="163"/>
                    <a:pt x="1855" y="164"/>
                  </a:cubicBezTo>
                  <a:cubicBezTo>
                    <a:pt x="1854" y="165"/>
                    <a:pt x="1855" y="167"/>
                    <a:pt x="1856" y="168"/>
                  </a:cubicBezTo>
                  <a:cubicBezTo>
                    <a:pt x="1856" y="168"/>
                    <a:pt x="1853" y="173"/>
                    <a:pt x="1853" y="173"/>
                  </a:cubicBezTo>
                  <a:cubicBezTo>
                    <a:pt x="1850" y="175"/>
                    <a:pt x="1850" y="173"/>
                    <a:pt x="1848" y="171"/>
                  </a:cubicBezTo>
                  <a:cubicBezTo>
                    <a:pt x="1845" y="170"/>
                    <a:pt x="1837" y="167"/>
                    <a:pt x="1837" y="173"/>
                  </a:cubicBezTo>
                  <a:cubicBezTo>
                    <a:pt x="1837" y="173"/>
                    <a:pt x="1837" y="172"/>
                    <a:pt x="1837" y="172"/>
                  </a:cubicBezTo>
                  <a:cubicBezTo>
                    <a:pt x="1835" y="171"/>
                    <a:pt x="1832" y="170"/>
                    <a:pt x="1830" y="171"/>
                  </a:cubicBezTo>
                  <a:cubicBezTo>
                    <a:pt x="1830" y="170"/>
                    <a:pt x="1830" y="169"/>
                    <a:pt x="1830" y="169"/>
                  </a:cubicBezTo>
                  <a:cubicBezTo>
                    <a:pt x="1827" y="168"/>
                    <a:pt x="1823" y="170"/>
                    <a:pt x="1823" y="173"/>
                  </a:cubicBezTo>
                  <a:cubicBezTo>
                    <a:pt x="1821" y="173"/>
                    <a:pt x="1821" y="173"/>
                    <a:pt x="1821" y="171"/>
                  </a:cubicBezTo>
                  <a:cubicBezTo>
                    <a:pt x="1817" y="170"/>
                    <a:pt x="1811" y="178"/>
                    <a:pt x="1815" y="179"/>
                  </a:cubicBezTo>
                  <a:cubicBezTo>
                    <a:pt x="1817" y="180"/>
                    <a:pt x="1826" y="182"/>
                    <a:pt x="1824" y="186"/>
                  </a:cubicBezTo>
                  <a:cubicBezTo>
                    <a:pt x="1823" y="186"/>
                    <a:pt x="1821" y="184"/>
                    <a:pt x="1820" y="185"/>
                  </a:cubicBezTo>
                  <a:cubicBezTo>
                    <a:pt x="1817" y="185"/>
                    <a:pt x="1817" y="186"/>
                    <a:pt x="1816" y="187"/>
                  </a:cubicBezTo>
                  <a:cubicBezTo>
                    <a:pt x="1815" y="188"/>
                    <a:pt x="1813" y="188"/>
                    <a:pt x="1812" y="189"/>
                  </a:cubicBezTo>
                  <a:cubicBezTo>
                    <a:pt x="1811" y="189"/>
                    <a:pt x="1811" y="191"/>
                    <a:pt x="1809" y="191"/>
                  </a:cubicBezTo>
                  <a:cubicBezTo>
                    <a:pt x="1804" y="191"/>
                    <a:pt x="1806" y="187"/>
                    <a:pt x="1803" y="185"/>
                  </a:cubicBezTo>
                  <a:cubicBezTo>
                    <a:pt x="1801" y="184"/>
                    <a:pt x="1793" y="185"/>
                    <a:pt x="1792" y="186"/>
                  </a:cubicBezTo>
                  <a:cubicBezTo>
                    <a:pt x="1794" y="188"/>
                    <a:pt x="1799" y="187"/>
                    <a:pt x="1799" y="190"/>
                  </a:cubicBezTo>
                  <a:cubicBezTo>
                    <a:pt x="1797" y="190"/>
                    <a:pt x="1794" y="191"/>
                    <a:pt x="1794" y="194"/>
                  </a:cubicBezTo>
                  <a:cubicBezTo>
                    <a:pt x="1793" y="194"/>
                    <a:pt x="1792" y="193"/>
                    <a:pt x="1791" y="193"/>
                  </a:cubicBezTo>
                  <a:cubicBezTo>
                    <a:pt x="1791" y="192"/>
                    <a:pt x="1791" y="191"/>
                    <a:pt x="1790" y="189"/>
                  </a:cubicBezTo>
                  <a:cubicBezTo>
                    <a:pt x="1789" y="189"/>
                    <a:pt x="1787" y="190"/>
                    <a:pt x="1785" y="189"/>
                  </a:cubicBezTo>
                  <a:cubicBezTo>
                    <a:pt x="1785" y="188"/>
                    <a:pt x="1773" y="189"/>
                    <a:pt x="1771" y="190"/>
                  </a:cubicBezTo>
                  <a:cubicBezTo>
                    <a:pt x="1770" y="194"/>
                    <a:pt x="1776" y="191"/>
                    <a:pt x="1775" y="196"/>
                  </a:cubicBezTo>
                  <a:cubicBezTo>
                    <a:pt x="1774" y="195"/>
                    <a:pt x="1772" y="195"/>
                    <a:pt x="1771" y="195"/>
                  </a:cubicBezTo>
                  <a:cubicBezTo>
                    <a:pt x="1771" y="195"/>
                    <a:pt x="1771" y="196"/>
                    <a:pt x="1771" y="197"/>
                  </a:cubicBezTo>
                  <a:cubicBezTo>
                    <a:pt x="1770" y="196"/>
                    <a:pt x="1768" y="196"/>
                    <a:pt x="1767" y="197"/>
                  </a:cubicBezTo>
                  <a:cubicBezTo>
                    <a:pt x="1767" y="198"/>
                    <a:pt x="1767" y="202"/>
                    <a:pt x="1764" y="200"/>
                  </a:cubicBezTo>
                  <a:cubicBezTo>
                    <a:pt x="1762" y="199"/>
                    <a:pt x="1766" y="193"/>
                    <a:pt x="1766" y="191"/>
                  </a:cubicBezTo>
                  <a:cubicBezTo>
                    <a:pt x="1764" y="191"/>
                    <a:pt x="1761" y="189"/>
                    <a:pt x="1759" y="190"/>
                  </a:cubicBezTo>
                  <a:cubicBezTo>
                    <a:pt x="1755" y="192"/>
                    <a:pt x="1757" y="192"/>
                    <a:pt x="1758" y="194"/>
                  </a:cubicBezTo>
                  <a:cubicBezTo>
                    <a:pt x="1759" y="197"/>
                    <a:pt x="1760" y="199"/>
                    <a:pt x="1758" y="200"/>
                  </a:cubicBezTo>
                  <a:cubicBezTo>
                    <a:pt x="1755" y="202"/>
                    <a:pt x="1755" y="199"/>
                    <a:pt x="1753" y="196"/>
                  </a:cubicBezTo>
                  <a:cubicBezTo>
                    <a:pt x="1751" y="197"/>
                    <a:pt x="1750" y="198"/>
                    <a:pt x="1750" y="200"/>
                  </a:cubicBezTo>
                  <a:cubicBezTo>
                    <a:pt x="1749" y="201"/>
                    <a:pt x="1750" y="202"/>
                    <a:pt x="1749" y="203"/>
                  </a:cubicBezTo>
                  <a:cubicBezTo>
                    <a:pt x="1749" y="204"/>
                    <a:pt x="1747" y="205"/>
                    <a:pt x="1747" y="205"/>
                  </a:cubicBezTo>
                  <a:cubicBezTo>
                    <a:pt x="1747" y="206"/>
                    <a:pt x="1746" y="206"/>
                    <a:pt x="1746" y="207"/>
                  </a:cubicBezTo>
                  <a:cubicBezTo>
                    <a:pt x="1746" y="206"/>
                    <a:pt x="1748" y="209"/>
                    <a:pt x="1748" y="209"/>
                  </a:cubicBezTo>
                  <a:cubicBezTo>
                    <a:pt x="1748" y="211"/>
                    <a:pt x="1747" y="213"/>
                    <a:pt x="1747" y="215"/>
                  </a:cubicBezTo>
                  <a:cubicBezTo>
                    <a:pt x="1749" y="215"/>
                    <a:pt x="1751" y="218"/>
                    <a:pt x="1754" y="217"/>
                  </a:cubicBezTo>
                  <a:cubicBezTo>
                    <a:pt x="1756" y="215"/>
                    <a:pt x="1755" y="212"/>
                    <a:pt x="1753" y="212"/>
                  </a:cubicBezTo>
                  <a:cubicBezTo>
                    <a:pt x="1753" y="211"/>
                    <a:pt x="1754" y="211"/>
                    <a:pt x="1754" y="211"/>
                  </a:cubicBezTo>
                  <a:cubicBezTo>
                    <a:pt x="1754" y="210"/>
                    <a:pt x="1753" y="210"/>
                    <a:pt x="1753" y="209"/>
                  </a:cubicBezTo>
                  <a:cubicBezTo>
                    <a:pt x="1757" y="209"/>
                    <a:pt x="1759" y="209"/>
                    <a:pt x="1761" y="212"/>
                  </a:cubicBezTo>
                  <a:cubicBezTo>
                    <a:pt x="1762" y="214"/>
                    <a:pt x="1763" y="219"/>
                    <a:pt x="1766" y="217"/>
                  </a:cubicBezTo>
                  <a:cubicBezTo>
                    <a:pt x="1767" y="216"/>
                    <a:pt x="1766" y="214"/>
                    <a:pt x="1765" y="213"/>
                  </a:cubicBezTo>
                  <a:cubicBezTo>
                    <a:pt x="1765" y="212"/>
                    <a:pt x="1766" y="211"/>
                    <a:pt x="1768" y="211"/>
                  </a:cubicBezTo>
                  <a:cubicBezTo>
                    <a:pt x="1767" y="212"/>
                    <a:pt x="1767" y="213"/>
                    <a:pt x="1767" y="214"/>
                  </a:cubicBezTo>
                  <a:cubicBezTo>
                    <a:pt x="1770" y="215"/>
                    <a:pt x="1774" y="214"/>
                    <a:pt x="1777" y="214"/>
                  </a:cubicBezTo>
                  <a:cubicBezTo>
                    <a:pt x="1772" y="218"/>
                    <a:pt x="1764" y="221"/>
                    <a:pt x="1758" y="222"/>
                  </a:cubicBezTo>
                  <a:cubicBezTo>
                    <a:pt x="1754" y="223"/>
                    <a:pt x="1751" y="224"/>
                    <a:pt x="1747" y="226"/>
                  </a:cubicBezTo>
                  <a:cubicBezTo>
                    <a:pt x="1745" y="227"/>
                    <a:pt x="1739" y="226"/>
                    <a:pt x="1739" y="228"/>
                  </a:cubicBezTo>
                  <a:cubicBezTo>
                    <a:pt x="1736" y="229"/>
                    <a:pt x="1731" y="230"/>
                    <a:pt x="1728" y="232"/>
                  </a:cubicBezTo>
                  <a:cubicBezTo>
                    <a:pt x="1726" y="232"/>
                    <a:pt x="1725" y="233"/>
                    <a:pt x="1723" y="233"/>
                  </a:cubicBezTo>
                  <a:cubicBezTo>
                    <a:pt x="1720" y="233"/>
                    <a:pt x="1719" y="232"/>
                    <a:pt x="1717" y="233"/>
                  </a:cubicBezTo>
                  <a:cubicBezTo>
                    <a:pt x="1716" y="236"/>
                    <a:pt x="1716" y="240"/>
                    <a:pt x="1715" y="243"/>
                  </a:cubicBezTo>
                  <a:cubicBezTo>
                    <a:pt x="1714" y="242"/>
                    <a:pt x="1710" y="241"/>
                    <a:pt x="1708" y="241"/>
                  </a:cubicBezTo>
                  <a:cubicBezTo>
                    <a:pt x="1706" y="241"/>
                    <a:pt x="1709" y="244"/>
                    <a:pt x="1705" y="243"/>
                  </a:cubicBezTo>
                  <a:cubicBezTo>
                    <a:pt x="1703" y="243"/>
                    <a:pt x="1703" y="242"/>
                    <a:pt x="1704" y="240"/>
                  </a:cubicBezTo>
                  <a:cubicBezTo>
                    <a:pt x="1701" y="239"/>
                    <a:pt x="1700" y="242"/>
                    <a:pt x="1700" y="245"/>
                  </a:cubicBezTo>
                  <a:cubicBezTo>
                    <a:pt x="1696" y="246"/>
                    <a:pt x="1696" y="243"/>
                    <a:pt x="1696" y="240"/>
                  </a:cubicBezTo>
                  <a:cubicBezTo>
                    <a:pt x="1695" y="241"/>
                    <a:pt x="1695" y="240"/>
                    <a:pt x="1694" y="242"/>
                  </a:cubicBezTo>
                  <a:cubicBezTo>
                    <a:pt x="1689" y="241"/>
                    <a:pt x="1691" y="246"/>
                    <a:pt x="1688" y="247"/>
                  </a:cubicBezTo>
                  <a:cubicBezTo>
                    <a:pt x="1685" y="249"/>
                    <a:pt x="1681" y="246"/>
                    <a:pt x="1679" y="247"/>
                  </a:cubicBezTo>
                  <a:cubicBezTo>
                    <a:pt x="1677" y="248"/>
                    <a:pt x="1676" y="249"/>
                    <a:pt x="1675" y="250"/>
                  </a:cubicBezTo>
                  <a:cubicBezTo>
                    <a:pt x="1673" y="251"/>
                    <a:pt x="1670" y="251"/>
                    <a:pt x="1668" y="252"/>
                  </a:cubicBezTo>
                  <a:cubicBezTo>
                    <a:pt x="1670" y="253"/>
                    <a:pt x="1675" y="255"/>
                    <a:pt x="1675" y="256"/>
                  </a:cubicBezTo>
                  <a:cubicBezTo>
                    <a:pt x="1672" y="256"/>
                    <a:pt x="1665" y="257"/>
                    <a:pt x="1663" y="260"/>
                  </a:cubicBezTo>
                  <a:cubicBezTo>
                    <a:pt x="1668" y="263"/>
                    <a:pt x="1659" y="263"/>
                    <a:pt x="1659" y="265"/>
                  </a:cubicBezTo>
                  <a:cubicBezTo>
                    <a:pt x="1658" y="265"/>
                    <a:pt x="1657" y="265"/>
                    <a:pt x="1657" y="265"/>
                  </a:cubicBezTo>
                  <a:cubicBezTo>
                    <a:pt x="1657" y="264"/>
                    <a:pt x="1657" y="263"/>
                    <a:pt x="1657" y="262"/>
                  </a:cubicBezTo>
                  <a:cubicBezTo>
                    <a:pt x="1656" y="262"/>
                    <a:pt x="1656" y="262"/>
                    <a:pt x="1655" y="262"/>
                  </a:cubicBezTo>
                  <a:cubicBezTo>
                    <a:pt x="1655" y="261"/>
                    <a:pt x="1655" y="259"/>
                    <a:pt x="1655" y="259"/>
                  </a:cubicBezTo>
                  <a:cubicBezTo>
                    <a:pt x="1656" y="259"/>
                    <a:pt x="1658" y="258"/>
                    <a:pt x="1659" y="259"/>
                  </a:cubicBezTo>
                  <a:cubicBezTo>
                    <a:pt x="1660" y="254"/>
                    <a:pt x="1650" y="257"/>
                    <a:pt x="1649" y="259"/>
                  </a:cubicBezTo>
                  <a:cubicBezTo>
                    <a:pt x="1648" y="260"/>
                    <a:pt x="1649" y="262"/>
                    <a:pt x="1649" y="263"/>
                  </a:cubicBezTo>
                  <a:cubicBezTo>
                    <a:pt x="1649" y="263"/>
                    <a:pt x="1645" y="265"/>
                    <a:pt x="1645" y="265"/>
                  </a:cubicBezTo>
                  <a:cubicBezTo>
                    <a:pt x="1643" y="266"/>
                    <a:pt x="1640" y="266"/>
                    <a:pt x="1638" y="268"/>
                  </a:cubicBezTo>
                  <a:cubicBezTo>
                    <a:pt x="1640" y="271"/>
                    <a:pt x="1643" y="267"/>
                    <a:pt x="1646" y="267"/>
                  </a:cubicBezTo>
                  <a:cubicBezTo>
                    <a:pt x="1645" y="270"/>
                    <a:pt x="1642" y="270"/>
                    <a:pt x="1640" y="271"/>
                  </a:cubicBezTo>
                  <a:cubicBezTo>
                    <a:pt x="1637" y="272"/>
                    <a:pt x="1638" y="274"/>
                    <a:pt x="1636" y="276"/>
                  </a:cubicBezTo>
                  <a:cubicBezTo>
                    <a:pt x="1634" y="278"/>
                    <a:pt x="1632" y="279"/>
                    <a:pt x="1630" y="281"/>
                  </a:cubicBezTo>
                  <a:cubicBezTo>
                    <a:pt x="1628" y="284"/>
                    <a:pt x="1629" y="286"/>
                    <a:pt x="1626" y="288"/>
                  </a:cubicBezTo>
                  <a:cubicBezTo>
                    <a:pt x="1624" y="289"/>
                    <a:pt x="1621" y="288"/>
                    <a:pt x="1622" y="292"/>
                  </a:cubicBezTo>
                  <a:cubicBezTo>
                    <a:pt x="1622" y="292"/>
                    <a:pt x="1624" y="295"/>
                    <a:pt x="1624" y="294"/>
                  </a:cubicBezTo>
                  <a:cubicBezTo>
                    <a:pt x="1624" y="296"/>
                    <a:pt x="1623" y="297"/>
                    <a:pt x="1620" y="297"/>
                  </a:cubicBezTo>
                  <a:cubicBezTo>
                    <a:pt x="1617" y="298"/>
                    <a:pt x="1610" y="297"/>
                    <a:pt x="1607" y="296"/>
                  </a:cubicBezTo>
                  <a:cubicBezTo>
                    <a:pt x="1602" y="295"/>
                    <a:pt x="1598" y="293"/>
                    <a:pt x="1593" y="295"/>
                  </a:cubicBezTo>
                  <a:cubicBezTo>
                    <a:pt x="1589" y="297"/>
                    <a:pt x="1587" y="300"/>
                    <a:pt x="1590" y="304"/>
                  </a:cubicBezTo>
                  <a:cubicBezTo>
                    <a:pt x="1591" y="301"/>
                    <a:pt x="1595" y="302"/>
                    <a:pt x="1597" y="303"/>
                  </a:cubicBezTo>
                  <a:cubicBezTo>
                    <a:pt x="1599" y="304"/>
                    <a:pt x="1599" y="305"/>
                    <a:pt x="1601" y="306"/>
                  </a:cubicBezTo>
                  <a:cubicBezTo>
                    <a:pt x="1602" y="306"/>
                    <a:pt x="1604" y="306"/>
                    <a:pt x="1606" y="306"/>
                  </a:cubicBezTo>
                  <a:cubicBezTo>
                    <a:pt x="1614" y="307"/>
                    <a:pt x="1611" y="316"/>
                    <a:pt x="1604" y="313"/>
                  </a:cubicBezTo>
                  <a:cubicBezTo>
                    <a:pt x="1605" y="308"/>
                    <a:pt x="1599" y="310"/>
                    <a:pt x="1597" y="311"/>
                  </a:cubicBezTo>
                  <a:cubicBezTo>
                    <a:pt x="1596" y="314"/>
                    <a:pt x="1598" y="315"/>
                    <a:pt x="1600" y="316"/>
                  </a:cubicBezTo>
                  <a:cubicBezTo>
                    <a:pt x="1599" y="317"/>
                    <a:pt x="1600" y="318"/>
                    <a:pt x="1599" y="319"/>
                  </a:cubicBezTo>
                  <a:cubicBezTo>
                    <a:pt x="1598" y="321"/>
                    <a:pt x="1596" y="321"/>
                    <a:pt x="1596" y="322"/>
                  </a:cubicBezTo>
                  <a:cubicBezTo>
                    <a:pt x="1594" y="324"/>
                    <a:pt x="1592" y="327"/>
                    <a:pt x="1591" y="329"/>
                  </a:cubicBezTo>
                  <a:cubicBezTo>
                    <a:pt x="1591" y="332"/>
                    <a:pt x="1594" y="334"/>
                    <a:pt x="1591" y="336"/>
                  </a:cubicBezTo>
                  <a:cubicBezTo>
                    <a:pt x="1589" y="338"/>
                    <a:pt x="1587" y="336"/>
                    <a:pt x="1585" y="338"/>
                  </a:cubicBezTo>
                  <a:cubicBezTo>
                    <a:pt x="1587" y="339"/>
                    <a:pt x="1585" y="340"/>
                    <a:pt x="1586" y="342"/>
                  </a:cubicBezTo>
                  <a:cubicBezTo>
                    <a:pt x="1587" y="343"/>
                    <a:pt x="1589" y="343"/>
                    <a:pt x="1589" y="344"/>
                  </a:cubicBezTo>
                  <a:cubicBezTo>
                    <a:pt x="1589" y="346"/>
                    <a:pt x="1589" y="348"/>
                    <a:pt x="1587" y="348"/>
                  </a:cubicBezTo>
                  <a:cubicBezTo>
                    <a:pt x="1585" y="348"/>
                    <a:pt x="1586" y="347"/>
                    <a:pt x="1585" y="346"/>
                  </a:cubicBezTo>
                  <a:cubicBezTo>
                    <a:pt x="1585" y="345"/>
                    <a:pt x="1584" y="343"/>
                    <a:pt x="1583" y="342"/>
                  </a:cubicBezTo>
                  <a:cubicBezTo>
                    <a:pt x="1584" y="343"/>
                    <a:pt x="1581" y="339"/>
                    <a:pt x="1582" y="339"/>
                  </a:cubicBezTo>
                  <a:cubicBezTo>
                    <a:pt x="1580" y="338"/>
                    <a:pt x="1573" y="340"/>
                    <a:pt x="1574" y="335"/>
                  </a:cubicBezTo>
                  <a:cubicBezTo>
                    <a:pt x="1581" y="338"/>
                    <a:pt x="1574" y="331"/>
                    <a:pt x="1572" y="329"/>
                  </a:cubicBezTo>
                  <a:cubicBezTo>
                    <a:pt x="1568" y="328"/>
                    <a:pt x="1563" y="329"/>
                    <a:pt x="1564" y="323"/>
                  </a:cubicBezTo>
                  <a:cubicBezTo>
                    <a:pt x="1562" y="323"/>
                    <a:pt x="1561" y="323"/>
                    <a:pt x="1559" y="324"/>
                  </a:cubicBezTo>
                  <a:cubicBezTo>
                    <a:pt x="1562" y="328"/>
                    <a:pt x="1553" y="330"/>
                    <a:pt x="1559" y="332"/>
                  </a:cubicBezTo>
                  <a:cubicBezTo>
                    <a:pt x="1561" y="332"/>
                    <a:pt x="1562" y="331"/>
                    <a:pt x="1564" y="331"/>
                  </a:cubicBezTo>
                  <a:cubicBezTo>
                    <a:pt x="1566" y="331"/>
                    <a:pt x="1567" y="332"/>
                    <a:pt x="1569" y="332"/>
                  </a:cubicBezTo>
                  <a:cubicBezTo>
                    <a:pt x="1568" y="333"/>
                    <a:pt x="1567" y="334"/>
                    <a:pt x="1567" y="336"/>
                  </a:cubicBezTo>
                  <a:cubicBezTo>
                    <a:pt x="1566" y="337"/>
                    <a:pt x="1564" y="337"/>
                    <a:pt x="1563" y="338"/>
                  </a:cubicBezTo>
                  <a:cubicBezTo>
                    <a:pt x="1562" y="338"/>
                    <a:pt x="1562" y="340"/>
                    <a:pt x="1561" y="340"/>
                  </a:cubicBezTo>
                  <a:cubicBezTo>
                    <a:pt x="1560" y="342"/>
                    <a:pt x="1557" y="342"/>
                    <a:pt x="1555" y="343"/>
                  </a:cubicBezTo>
                  <a:cubicBezTo>
                    <a:pt x="1555" y="343"/>
                    <a:pt x="1555" y="344"/>
                    <a:pt x="1555" y="344"/>
                  </a:cubicBezTo>
                  <a:cubicBezTo>
                    <a:pt x="1557" y="344"/>
                    <a:pt x="1559" y="345"/>
                    <a:pt x="1560" y="345"/>
                  </a:cubicBezTo>
                  <a:cubicBezTo>
                    <a:pt x="1560" y="346"/>
                    <a:pt x="1560" y="346"/>
                    <a:pt x="1559" y="346"/>
                  </a:cubicBezTo>
                  <a:cubicBezTo>
                    <a:pt x="1561" y="349"/>
                    <a:pt x="1564" y="348"/>
                    <a:pt x="1566" y="350"/>
                  </a:cubicBezTo>
                  <a:cubicBezTo>
                    <a:pt x="1563" y="352"/>
                    <a:pt x="1561" y="352"/>
                    <a:pt x="1559" y="354"/>
                  </a:cubicBezTo>
                  <a:cubicBezTo>
                    <a:pt x="1558" y="356"/>
                    <a:pt x="1558" y="360"/>
                    <a:pt x="1556" y="360"/>
                  </a:cubicBezTo>
                  <a:cubicBezTo>
                    <a:pt x="1555" y="363"/>
                    <a:pt x="1557" y="365"/>
                    <a:pt x="1560" y="365"/>
                  </a:cubicBezTo>
                  <a:cubicBezTo>
                    <a:pt x="1561" y="365"/>
                    <a:pt x="1566" y="362"/>
                    <a:pt x="1567" y="361"/>
                  </a:cubicBezTo>
                  <a:cubicBezTo>
                    <a:pt x="1568" y="363"/>
                    <a:pt x="1571" y="362"/>
                    <a:pt x="1571" y="359"/>
                  </a:cubicBezTo>
                  <a:cubicBezTo>
                    <a:pt x="1574" y="357"/>
                    <a:pt x="1568" y="355"/>
                    <a:pt x="1568" y="353"/>
                  </a:cubicBezTo>
                  <a:cubicBezTo>
                    <a:pt x="1570" y="351"/>
                    <a:pt x="1571" y="349"/>
                    <a:pt x="1574" y="350"/>
                  </a:cubicBezTo>
                  <a:cubicBezTo>
                    <a:pt x="1575" y="350"/>
                    <a:pt x="1576" y="352"/>
                    <a:pt x="1577" y="353"/>
                  </a:cubicBezTo>
                  <a:cubicBezTo>
                    <a:pt x="1578" y="353"/>
                    <a:pt x="1580" y="353"/>
                    <a:pt x="1581" y="353"/>
                  </a:cubicBezTo>
                  <a:cubicBezTo>
                    <a:pt x="1585" y="356"/>
                    <a:pt x="1579" y="355"/>
                    <a:pt x="1580" y="359"/>
                  </a:cubicBezTo>
                  <a:cubicBezTo>
                    <a:pt x="1580" y="360"/>
                    <a:pt x="1583" y="362"/>
                    <a:pt x="1583" y="362"/>
                  </a:cubicBezTo>
                  <a:cubicBezTo>
                    <a:pt x="1584" y="364"/>
                    <a:pt x="1584" y="365"/>
                    <a:pt x="1584" y="366"/>
                  </a:cubicBezTo>
                  <a:cubicBezTo>
                    <a:pt x="1580" y="365"/>
                    <a:pt x="1579" y="363"/>
                    <a:pt x="1574" y="364"/>
                  </a:cubicBezTo>
                  <a:cubicBezTo>
                    <a:pt x="1572" y="364"/>
                    <a:pt x="1565" y="365"/>
                    <a:pt x="1567" y="368"/>
                  </a:cubicBezTo>
                  <a:cubicBezTo>
                    <a:pt x="1568" y="371"/>
                    <a:pt x="1575" y="370"/>
                    <a:pt x="1574" y="375"/>
                  </a:cubicBezTo>
                  <a:cubicBezTo>
                    <a:pt x="1574" y="375"/>
                    <a:pt x="1573" y="375"/>
                    <a:pt x="1573" y="375"/>
                  </a:cubicBezTo>
                  <a:cubicBezTo>
                    <a:pt x="1570" y="369"/>
                    <a:pt x="1562" y="368"/>
                    <a:pt x="1563" y="376"/>
                  </a:cubicBezTo>
                  <a:cubicBezTo>
                    <a:pt x="1563" y="382"/>
                    <a:pt x="1570" y="382"/>
                    <a:pt x="1574" y="382"/>
                  </a:cubicBezTo>
                  <a:cubicBezTo>
                    <a:pt x="1575" y="386"/>
                    <a:pt x="1583" y="385"/>
                    <a:pt x="1585" y="389"/>
                  </a:cubicBezTo>
                  <a:cubicBezTo>
                    <a:pt x="1586" y="391"/>
                    <a:pt x="1582" y="398"/>
                    <a:pt x="1586" y="399"/>
                  </a:cubicBezTo>
                  <a:cubicBezTo>
                    <a:pt x="1586" y="404"/>
                    <a:pt x="1596" y="401"/>
                    <a:pt x="1598" y="404"/>
                  </a:cubicBezTo>
                  <a:cubicBezTo>
                    <a:pt x="1593" y="405"/>
                    <a:pt x="1588" y="404"/>
                    <a:pt x="1584" y="405"/>
                  </a:cubicBezTo>
                  <a:cubicBezTo>
                    <a:pt x="1583" y="405"/>
                    <a:pt x="1577" y="404"/>
                    <a:pt x="1578" y="407"/>
                  </a:cubicBezTo>
                  <a:cubicBezTo>
                    <a:pt x="1578" y="408"/>
                    <a:pt x="1583" y="407"/>
                    <a:pt x="1584" y="407"/>
                  </a:cubicBezTo>
                  <a:cubicBezTo>
                    <a:pt x="1584" y="409"/>
                    <a:pt x="1582" y="409"/>
                    <a:pt x="1581" y="409"/>
                  </a:cubicBezTo>
                  <a:cubicBezTo>
                    <a:pt x="1581" y="412"/>
                    <a:pt x="1580" y="415"/>
                    <a:pt x="1581" y="418"/>
                  </a:cubicBezTo>
                  <a:cubicBezTo>
                    <a:pt x="1585" y="418"/>
                    <a:pt x="1592" y="418"/>
                    <a:pt x="1590" y="412"/>
                  </a:cubicBezTo>
                  <a:cubicBezTo>
                    <a:pt x="1595" y="413"/>
                    <a:pt x="1594" y="414"/>
                    <a:pt x="1594" y="417"/>
                  </a:cubicBezTo>
                  <a:cubicBezTo>
                    <a:pt x="1595" y="419"/>
                    <a:pt x="1597" y="421"/>
                    <a:pt x="1597" y="423"/>
                  </a:cubicBezTo>
                  <a:cubicBezTo>
                    <a:pt x="1594" y="423"/>
                    <a:pt x="1592" y="421"/>
                    <a:pt x="1590" y="421"/>
                  </a:cubicBezTo>
                  <a:cubicBezTo>
                    <a:pt x="1587" y="420"/>
                    <a:pt x="1584" y="420"/>
                    <a:pt x="1581" y="420"/>
                  </a:cubicBezTo>
                  <a:cubicBezTo>
                    <a:pt x="1577" y="421"/>
                    <a:pt x="1571" y="421"/>
                    <a:pt x="1568" y="422"/>
                  </a:cubicBezTo>
                  <a:cubicBezTo>
                    <a:pt x="1565" y="424"/>
                    <a:pt x="1565" y="425"/>
                    <a:pt x="1563" y="426"/>
                  </a:cubicBezTo>
                  <a:cubicBezTo>
                    <a:pt x="1561" y="427"/>
                    <a:pt x="1558" y="426"/>
                    <a:pt x="1555" y="427"/>
                  </a:cubicBezTo>
                  <a:cubicBezTo>
                    <a:pt x="1548" y="430"/>
                    <a:pt x="1556" y="439"/>
                    <a:pt x="1545" y="438"/>
                  </a:cubicBezTo>
                  <a:cubicBezTo>
                    <a:pt x="1541" y="437"/>
                    <a:pt x="1540" y="435"/>
                    <a:pt x="1537" y="434"/>
                  </a:cubicBezTo>
                  <a:cubicBezTo>
                    <a:pt x="1532" y="431"/>
                    <a:pt x="1526" y="435"/>
                    <a:pt x="1522" y="437"/>
                  </a:cubicBezTo>
                  <a:cubicBezTo>
                    <a:pt x="1516" y="439"/>
                    <a:pt x="1509" y="440"/>
                    <a:pt x="1504" y="442"/>
                  </a:cubicBezTo>
                  <a:cubicBezTo>
                    <a:pt x="1487" y="448"/>
                    <a:pt x="1468" y="441"/>
                    <a:pt x="1451" y="445"/>
                  </a:cubicBezTo>
                  <a:cubicBezTo>
                    <a:pt x="1450" y="445"/>
                    <a:pt x="1447" y="445"/>
                    <a:pt x="1446" y="445"/>
                  </a:cubicBezTo>
                  <a:cubicBezTo>
                    <a:pt x="1443" y="446"/>
                    <a:pt x="1444" y="449"/>
                    <a:pt x="1442" y="450"/>
                  </a:cubicBezTo>
                  <a:cubicBezTo>
                    <a:pt x="1440" y="451"/>
                    <a:pt x="1437" y="450"/>
                    <a:pt x="1435" y="450"/>
                  </a:cubicBezTo>
                  <a:cubicBezTo>
                    <a:pt x="1434" y="450"/>
                    <a:pt x="1432" y="451"/>
                    <a:pt x="1430" y="451"/>
                  </a:cubicBezTo>
                  <a:cubicBezTo>
                    <a:pt x="1427" y="452"/>
                    <a:pt x="1422" y="451"/>
                    <a:pt x="1419" y="452"/>
                  </a:cubicBezTo>
                  <a:cubicBezTo>
                    <a:pt x="1419" y="453"/>
                    <a:pt x="1419" y="455"/>
                    <a:pt x="1419" y="456"/>
                  </a:cubicBezTo>
                  <a:cubicBezTo>
                    <a:pt x="1419" y="458"/>
                    <a:pt x="1421" y="458"/>
                    <a:pt x="1421" y="459"/>
                  </a:cubicBezTo>
                  <a:cubicBezTo>
                    <a:pt x="1423" y="463"/>
                    <a:pt x="1422" y="464"/>
                    <a:pt x="1419" y="467"/>
                  </a:cubicBezTo>
                  <a:cubicBezTo>
                    <a:pt x="1417" y="469"/>
                    <a:pt x="1415" y="470"/>
                    <a:pt x="1415" y="474"/>
                  </a:cubicBezTo>
                  <a:cubicBezTo>
                    <a:pt x="1415" y="478"/>
                    <a:pt x="1416" y="477"/>
                    <a:pt x="1419" y="479"/>
                  </a:cubicBezTo>
                  <a:cubicBezTo>
                    <a:pt x="1419" y="479"/>
                    <a:pt x="1424" y="485"/>
                    <a:pt x="1423" y="485"/>
                  </a:cubicBezTo>
                  <a:cubicBezTo>
                    <a:pt x="1421" y="485"/>
                    <a:pt x="1410" y="486"/>
                    <a:pt x="1415" y="490"/>
                  </a:cubicBezTo>
                  <a:cubicBezTo>
                    <a:pt x="1417" y="491"/>
                    <a:pt x="1420" y="490"/>
                    <a:pt x="1421" y="492"/>
                  </a:cubicBezTo>
                  <a:cubicBezTo>
                    <a:pt x="1422" y="494"/>
                    <a:pt x="1419" y="495"/>
                    <a:pt x="1417" y="495"/>
                  </a:cubicBezTo>
                  <a:cubicBezTo>
                    <a:pt x="1417" y="495"/>
                    <a:pt x="1417" y="496"/>
                    <a:pt x="1417" y="496"/>
                  </a:cubicBezTo>
                  <a:cubicBezTo>
                    <a:pt x="1421" y="496"/>
                    <a:pt x="1426" y="501"/>
                    <a:pt x="1427" y="504"/>
                  </a:cubicBezTo>
                  <a:cubicBezTo>
                    <a:pt x="1429" y="508"/>
                    <a:pt x="1427" y="513"/>
                    <a:pt x="1427" y="517"/>
                  </a:cubicBezTo>
                  <a:cubicBezTo>
                    <a:pt x="1426" y="522"/>
                    <a:pt x="1424" y="525"/>
                    <a:pt x="1423" y="529"/>
                  </a:cubicBezTo>
                  <a:cubicBezTo>
                    <a:pt x="1422" y="533"/>
                    <a:pt x="1422" y="539"/>
                    <a:pt x="1427" y="539"/>
                  </a:cubicBezTo>
                  <a:cubicBezTo>
                    <a:pt x="1428" y="542"/>
                    <a:pt x="1426" y="544"/>
                    <a:pt x="1425" y="547"/>
                  </a:cubicBezTo>
                  <a:cubicBezTo>
                    <a:pt x="1425" y="552"/>
                    <a:pt x="1430" y="557"/>
                    <a:pt x="1434" y="559"/>
                  </a:cubicBezTo>
                  <a:cubicBezTo>
                    <a:pt x="1439" y="563"/>
                    <a:pt x="1444" y="563"/>
                    <a:pt x="1450" y="564"/>
                  </a:cubicBezTo>
                  <a:cubicBezTo>
                    <a:pt x="1452" y="564"/>
                    <a:pt x="1456" y="565"/>
                    <a:pt x="1458" y="567"/>
                  </a:cubicBezTo>
                  <a:cubicBezTo>
                    <a:pt x="1459" y="567"/>
                    <a:pt x="1460" y="569"/>
                    <a:pt x="1462" y="570"/>
                  </a:cubicBezTo>
                  <a:cubicBezTo>
                    <a:pt x="1463" y="570"/>
                    <a:pt x="1464" y="570"/>
                    <a:pt x="1466" y="571"/>
                  </a:cubicBezTo>
                  <a:cubicBezTo>
                    <a:pt x="1469" y="574"/>
                    <a:pt x="1468" y="581"/>
                    <a:pt x="1464" y="583"/>
                  </a:cubicBezTo>
                  <a:cubicBezTo>
                    <a:pt x="1467" y="588"/>
                    <a:pt x="1473" y="588"/>
                    <a:pt x="1475" y="594"/>
                  </a:cubicBezTo>
                  <a:cubicBezTo>
                    <a:pt x="1475" y="596"/>
                    <a:pt x="1475" y="600"/>
                    <a:pt x="1475" y="601"/>
                  </a:cubicBezTo>
                  <a:cubicBezTo>
                    <a:pt x="1477" y="603"/>
                    <a:pt x="1483" y="602"/>
                    <a:pt x="1486" y="603"/>
                  </a:cubicBezTo>
                  <a:cubicBezTo>
                    <a:pt x="1490" y="603"/>
                    <a:pt x="1494" y="605"/>
                    <a:pt x="1496" y="609"/>
                  </a:cubicBezTo>
                  <a:cubicBezTo>
                    <a:pt x="1499" y="616"/>
                    <a:pt x="1493" y="615"/>
                    <a:pt x="1488" y="614"/>
                  </a:cubicBezTo>
                  <a:cubicBezTo>
                    <a:pt x="1483" y="613"/>
                    <a:pt x="1480" y="611"/>
                    <a:pt x="1474" y="614"/>
                  </a:cubicBezTo>
                  <a:cubicBezTo>
                    <a:pt x="1466" y="618"/>
                    <a:pt x="1457" y="620"/>
                    <a:pt x="1448" y="617"/>
                  </a:cubicBezTo>
                  <a:cubicBezTo>
                    <a:pt x="1446" y="616"/>
                    <a:pt x="1442" y="615"/>
                    <a:pt x="1440" y="613"/>
                  </a:cubicBezTo>
                  <a:cubicBezTo>
                    <a:pt x="1439" y="612"/>
                    <a:pt x="1440" y="608"/>
                    <a:pt x="1439" y="606"/>
                  </a:cubicBezTo>
                  <a:cubicBezTo>
                    <a:pt x="1437" y="601"/>
                    <a:pt x="1431" y="599"/>
                    <a:pt x="1429" y="594"/>
                  </a:cubicBezTo>
                  <a:cubicBezTo>
                    <a:pt x="1426" y="589"/>
                    <a:pt x="1428" y="586"/>
                    <a:pt x="1423" y="583"/>
                  </a:cubicBezTo>
                  <a:cubicBezTo>
                    <a:pt x="1417" y="581"/>
                    <a:pt x="1411" y="579"/>
                    <a:pt x="1406" y="576"/>
                  </a:cubicBezTo>
                  <a:cubicBezTo>
                    <a:pt x="1402" y="573"/>
                    <a:pt x="1399" y="567"/>
                    <a:pt x="1395" y="563"/>
                  </a:cubicBezTo>
                  <a:cubicBezTo>
                    <a:pt x="1387" y="557"/>
                    <a:pt x="1377" y="561"/>
                    <a:pt x="1369" y="560"/>
                  </a:cubicBezTo>
                  <a:cubicBezTo>
                    <a:pt x="1361" y="560"/>
                    <a:pt x="1351" y="560"/>
                    <a:pt x="1347" y="567"/>
                  </a:cubicBezTo>
                  <a:cubicBezTo>
                    <a:pt x="1346" y="569"/>
                    <a:pt x="1346" y="574"/>
                    <a:pt x="1343" y="575"/>
                  </a:cubicBezTo>
                  <a:cubicBezTo>
                    <a:pt x="1340" y="576"/>
                    <a:pt x="1340" y="572"/>
                    <a:pt x="1336" y="574"/>
                  </a:cubicBezTo>
                  <a:cubicBezTo>
                    <a:pt x="1342" y="577"/>
                    <a:pt x="1329" y="584"/>
                    <a:pt x="1339" y="588"/>
                  </a:cubicBezTo>
                  <a:cubicBezTo>
                    <a:pt x="1342" y="583"/>
                    <a:pt x="1349" y="582"/>
                    <a:pt x="1354" y="586"/>
                  </a:cubicBezTo>
                  <a:cubicBezTo>
                    <a:pt x="1356" y="588"/>
                    <a:pt x="1357" y="592"/>
                    <a:pt x="1357" y="595"/>
                  </a:cubicBezTo>
                  <a:cubicBezTo>
                    <a:pt x="1357" y="599"/>
                    <a:pt x="1356" y="600"/>
                    <a:pt x="1353" y="602"/>
                  </a:cubicBezTo>
                  <a:cubicBezTo>
                    <a:pt x="1349" y="606"/>
                    <a:pt x="1345" y="610"/>
                    <a:pt x="1339" y="606"/>
                  </a:cubicBezTo>
                  <a:cubicBezTo>
                    <a:pt x="1335" y="603"/>
                    <a:pt x="1332" y="597"/>
                    <a:pt x="1328" y="593"/>
                  </a:cubicBezTo>
                  <a:cubicBezTo>
                    <a:pt x="1327" y="592"/>
                    <a:pt x="1325" y="588"/>
                    <a:pt x="1323" y="587"/>
                  </a:cubicBezTo>
                  <a:cubicBezTo>
                    <a:pt x="1322" y="587"/>
                    <a:pt x="1317" y="588"/>
                    <a:pt x="1316" y="588"/>
                  </a:cubicBezTo>
                  <a:cubicBezTo>
                    <a:pt x="1311" y="590"/>
                    <a:pt x="1307" y="593"/>
                    <a:pt x="1303" y="596"/>
                  </a:cubicBezTo>
                  <a:cubicBezTo>
                    <a:pt x="1302" y="597"/>
                    <a:pt x="1296" y="600"/>
                    <a:pt x="1296" y="602"/>
                  </a:cubicBezTo>
                  <a:cubicBezTo>
                    <a:pt x="1296" y="602"/>
                    <a:pt x="1300" y="606"/>
                    <a:pt x="1301" y="608"/>
                  </a:cubicBezTo>
                  <a:cubicBezTo>
                    <a:pt x="1301" y="610"/>
                    <a:pt x="1301" y="612"/>
                    <a:pt x="1301" y="614"/>
                  </a:cubicBezTo>
                  <a:cubicBezTo>
                    <a:pt x="1302" y="617"/>
                    <a:pt x="1303" y="618"/>
                    <a:pt x="1304" y="620"/>
                  </a:cubicBezTo>
                  <a:cubicBezTo>
                    <a:pt x="1306" y="625"/>
                    <a:pt x="1303" y="628"/>
                    <a:pt x="1309" y="631"/>
                  </a:cubicBezTo>
                  <a:cubicBezTo>
                    <a:pt x="1313" y="633"/>
                    <a:pt x="1315" y="637"/>
                    <a:pt x="1318" y="639"/>
                  </a:cubicBezTo>
                  <a:cubicBezTo>
                    <a:pt x="1321" y="642"/>
                    <a:pt x="1323" y="641"/>
                    <a:pt x="1326" y="643"/>
                  </a:cubicBezTo>
                  <a:cubicBezTo>
                    <a:pt x="1328" y="644"/>
                    <a:pt x="1327" y="645"/>
                    <a:pt x="1328" y="646"/>
                  </a:cubicBezTo>
                  <a:cubicBezTo>
                    <a:pt x="1332" y="650"/>
                    <a:pt x="1339" y="655"/>
                    <a:pt x="1344" y="654"/>
                  </a:cubicBezTo>
                  <a:cubicBezTo>
                    <a:pt x="1343" y="653"/>
                    <a:pt x="1343" y="652"/>
                    <a:pt x="1345" y="652"/>
                  </a:cubicBezTo>
                  <a:cubicBezTo>
                    <a:pt x="1348" y="652"/>
                    <a:pt x="1347" y="653"/>
                    <a:pt x="1348" y="654"/>
                  </a:cubicBezTo>
                  <a:cubicBezTo>
                    <a:pt x="1348" y="655"/>
                    <a:pt x="1350" y="660"/>
                    <a:pt x="1352" y="655"/>
                  </a:cubicBezTo>
                  <a:cubicBezTo>
                    <a:pt x="1353" y="656"/>
                    <a:pt x="1357" y="656"/>
                    <a:pt x="1358" y="658"/>
                  </a:cubicBezTo>
                  <a:cubicBezTo>
                    <a:pt x="1358" y="658"/>
                    <a:pt x="1358" y="663"/>
                    <a:pt x="1358" y="665"/>
                  </a:cubicBezTo>
                  <a:cubicBezTo>
                    <a:pt x="1359" y="669"/>
                    <a:pt x="1359" y="673"/>
                    <a:pt x="1363" y="675"/>
                  </a:cubicBezTo>
                  <a:cubicBezTo>
                    <a:pt x="1364" y="678"/>
                    <a:pt x="1362" y="680"/>
                    <a:pt x="1362" y="682"/>
                  </a:cubicBezTo>
                  <a:cubicBezTo>
                    <a:pt x="1361" y="682"/>
                    <a:pt x="1359" y="682"/>
                    <a:pt x="1358" y="681"/>
                  </a:cubicBezTo>
                  <a:cubicBezTo>
                    <a:pt x="1356" y="680"/>
                    <a:pt x="1355" y="679"/>
                    <a:pt x="1354" y="678"/>
                  </a:cubicBezTo>
                  <a:cubicBezTo>
                    <a:pt x="1350" y="677"/>
                    <a:pt x="1349" y="677"/>
                    <a:pt x="1349" y="672"/>
                  </a:cubicBezTo>
                  <a:cubicBezTo>
                    <a:pt x="1347" y="661"/>
                    <a:pt x="1334" y="662"/>
                    <a:pt x="1325" y="661"/>
                  </a:cubicBezTo>
                  <a:cubicBezTo>
                    <a:pt x="1319" y="661"/>
                    <a:pt x="1313" y="660"/>
                    <a:pt x="1307" y="659"/>
                  </a:cubicBezTo>
                  <a:cubicBezTo>
                    <a:pt x="1300" y="659"/>
                    <a:pt x="1274" y="653"/>
                    <a:pt x="1278" y="641"/>
                  </a:cubicBezTo>
                  <a:cubicBezTo>
                    <a:pt x="1286" y="643"/>
                    <a:pt x="1280" y="634"/>
                    <a:pt x="1286" y="635"/>
                  </a:cubicBezTo>
                  <a:cubicBezTo>
                    <a:pt x="1286" y="632"/>
                    <a:pt x="1283" y="629"/>
                    <a:pt x="1283" y="627"/>
                  </a:cubicBezTo>
                  <a:cubicBezTo>
                    <a:pt x="1283" y="625"/>
                    <a:pt x="1285" y="624"/>
                    <a:pt x="1283" y="621"/>
                  </a:cubicBezTo>
                  <a:cubicBezTo>
                    <a:pt x="1281" y="616"/>
                    <a:pt x="1277" y="614"/>
                    <a:pt x="1278" y="607"/>
                  </a:cubicBezTo>
                  <a:cubicBezTo>
                    <a:pt x="1278" y="605"/>
                    <a:pt x="1278" y="603"/>
                    <a:pt x="1278" y="601"/>
                  </a:cubicBezTo>
                  <a:cubicBezTo>
                    <a:pt x="1279" y="599"/>
                    <a:pt x="1282" y="597"/>
                    <a:pt x="1282" y="595"/>
                  </a:cubicBezTo>
                  <a:cubicBezTo>
                    <a:pt x="1283" y="594"/>
                    <a:pt x="1282" y="591"/>
                    <a:pt x="1283" y="589"/>
                  </a:cubicBezTo>
                  <a:cubicBezTo>
                    <a:pt x="1284" y="586"/>
                    <a:pt x="1284" y="581"/>
                    <a:pt x="1286" y="578"/>
                  </a:cubicBezTo>
                  <a:cubicBezTo>
                    <a:pt x="1286" y="577"/>
                    <a:pt x="1287" y="574"/>
                    <a:pt x="1288" y="574"/>
                  </a:cubicBezTo>
                  <a:cubicBezTo>
                    <a:pt x="1289" y="574"/>
                    <a:pt x="1292" y="575"/>
                    <a:pt x="1291" y="576"/>
                  </a:cubicBezTo>
                  <a:cubicBezTo>
                    <a:pt x="1293" y="574"/>
                    <a:pt x="1292" y="572"/>
                    <a:pt x="1290" y="571"/>
                  </a:cubicBezTo>
                  <a:cubicBezTo>
                    <a:pt x="1292" y="567"/>
                    <a:pt x="1289" y="564"/>
                    <a:pt x="1287" y="560"/>
                  </a:cubicBezTo>
                  <a:cubicBezTo>
                    <a:pt x="1286" y="556"/>
                    <a:pt x="1285" y="552"/>
                    <a:pt x="1285" y="548"/>
                  </a:cubicBezTo>
                  <a:cubicBezTo>
                    <a:pt x="1289" y="548"/>
                    <a:pt x="1289" y="545"/>
                    <a:pt x="1288" y="543"/>
                  </a:cubicBezTo>
                  <a:cubicBezTo>
                    <a:pt x="1287" y="541"/>
                    <a:pt x="1285" y="541"/>
                    <a:pt x="1284" y="540"/>
                  </a:cubicBezTo>
                  <a:cubicBezTo>
                    <a:pt x="1283" y="539"/>
                    <a:pt x="1283" y="537"/>
                    <a:pt x="1282" y="535"/>
                  </a:cubicBezTo>
                  <a:cubicBezTo>
                    <a:pt x="1281" y="533"/>
                    <a:pt x="1280" y="534"/>
                    <a:pt x="1281" y="531"/>
                  </a:cubicBezTo>
                  <a:cubicBezTo>
                    <a:pt x="1281" y="531"/>
                    <a:pt x="1283" y="532"/>
                    <a:pt x="1284" y="531"/>
                  </a:cubicBezTo>
                  <a:cubicBezTo>
                    <a:pt x="1286" y="526"/>
                    <a:pt x="1274" y="514"/>
                    <a:pt x="1270" y="515"/>
                  </a:cubicBezTo>
                  <a:cubicBezTo>
                    <a:pt x="1268" y="515"/>
                    <a:pt x="1265" y="518"/>
                    <a:pt x="1265" y="519"/>
                  </a:cubicBezTo>
                  <a:cubicBezTo>
                    <a:pt x="1263" y="523"/>
                    <a:pt x="1268" y="528"/>
                    <a:pt x="1269" y="532"/>
                  </a:cubicBezTo>
                  <a:cubicBezTo>
                    <a:pt x="1271" y="538"/>
                    <a:pt x="1272" y="543"/>
                    <a:pt x="1273" y="549"/>
                  </a:cubicBezTo>
                  <a:cubicBezTo>
                    <a:pt x="1274" y="559"/>
                    <a:pt x="1276" y="573"/>
                    <a:pt x="1269" y="581"/>
                  </a:cubicBezTo>
                  <a:cubicBezTo>
                    <a:pt x="1266" y="584"/>
                    <a:pt x="1264" y="587"/>
                    <a:pt x="1261" y="590"/>
                  </a:cubicBezTo>
                  <a:cubicBezTo>
                    <a:pt x="1256" y="595"/>
                    <a:pt x="1248" y="598"/>
                    <a:pt x="1242" y="601"/>
                  </a:cubicBezTo>
                  <a:cubicBezTo>
                    <a:pt x="1238" y="604"/>
                    <a:pt x="1230" y="607"/>
                    <a:pt x="1230" y="612"/>
                  </a:cubicBezTo>
                  <a:cubicBezTo>
                    <a:pt x="1229" y="614"/>
                    <a:pt x="1232" y="615"/>
                    <a:pt x="1232" y="618"/>
                  </a:cubicBezTo>
                  <a:cubicBezTo>
                    <a:pt x="1232" y="619"/>
                    <a:pt x="1231" y="623"/>
                    <a:pt x="1230" y="624"/>
                  </a:cubicBezTo>
                  <a:cubicBezTo>
                    <a:pt x="1228" y="629"/>
                    <a:pt x="1224" y="632"/>
                    <a:pt x="1221" y="636"/>
                  </a:cubicBezTo>
                  <a:cubicBezTo>
                    <a:pt x="1219" y="638"/>
                    <a:pt x="1218" y="640"/>
                    <a:pt x="1218" y="643"/>
                  </a:cubicBezTo>
                  <a:cubicBezTo>
                    <a:pt x="1219" y="647"/>
                    <a:pt x="1227" y="651"/>
                    <a:pt x="1230" y="655"/>
                  </a:cubicBezTo>
                  <a:cubicBezTo>
                    <a:pt x="1232" y="657"/>
                    <a:pt x="1233" y="660"/>
                    <a:pt x="1234" y="663"/>
                  </a:cubicBezTo>
                  <a:cubicBezTo>
                    <a:pt x="1235" y="664"/>
                    <a:pt x="1236" y="671"/>
                    <a:pt x="1236" y="671"/>
                  </a:cubicBezTo>
                  <a:cubicBezTo>
                    <a:pt x="1237" y="672"/>
                    <a:pt x="1237" y="672"/>
                    <a:pt x="1237" y="674"/>
                  </a:cubicBezTo>
                  <a:cubicBezTo>
                    <a:pt x="1239" y="676"/>
                    <a:pt x="1241" y="677"/>
                    <a:pt x="1241" y="680"/>
                  </a:cubicBezTo>
                  <a:cubicBezTo>
                    <a:pt x="1242" y="682"/>
                    <a:pt x="1241" y="685"/>
                    <a:pt x="1241" y="687"/>
                  </a:cubicBezTo>
                  <a:cubicBezTo>
                    <a:pt x="1242" y="693"/>
                    <a:pt x="1249" y="696"/>
                    <a:pt x="1251" y="702"/>
                  </a:cubicBezTo>
                  <a:cubicBezTo>
                    <a:pt x="1252" y="707"/>
                    <a:pt x="1252" y="711"/>
                    <a:pt x="1251" y="716"/>
                  </a:cubicBezTo>
                  <a:cubicBezTo>
                    <a:pt x="1250" y="723"/>
                    <a:pt x="1246" y="729"/>
                    <a:pt x="1242" y="735"/>
                  </a:cubicBezTo>
                  <a:cubicBezTo>
                    <a:pt x="1241" y="737"/>
                    <a:pt x="1241" y="738"/>
                    <a:pt x="1240" y="739"/>
                  </a:cubicBezTo>
                  <a:cubicBezTo>
                    <a:pt x="1239" y="741"/>
                    <a:pt x="1237" y="743"/>
                    <a:pt x="1236" y="744"/>
                  </a:cubicBezTo>
                  <a:cubicBezTo>
                    <a:pt x="1236" y="747"/>
                    <a:pt x="1237" y="747"/>
                    <a:pt x="1238" y="749"/>
                  </a:cubicBezTo>
                  <a:cubicBezTo>
                    <a:pt x="1238" y="753"/>
                    <a:pt x="1237" y="758"/>
                    <a:pt x="1236" y="762"/>
                  </a:cubicBezTo>
                  <a:cubicBezTo>
                    <a:pt x="1235" y="767"/>
                    <a:pt x="1233" y="771"/>
                    <a:pt x="1232" y="776"/>
                  </a:cubicBezTo>
                  <a:cubicBezTo>
                    <a:pt x="1231" y="781"/>
                    <a:pt x="1235" y="786"/>
                    <a:pt x="1237" y="790"/>
                  </a:cubicBezTo>
                  <a:cubicBezTo>
                    <a:pt x="1239" y="794"/>
                    <a:pt x="1241" y="801"/>
                    <a:pt x="1241" y="805"/>
                  </a:cubicBezTo>
                  <a:cubicBezTo>
                    <a:pt x="1241" y="810"/>
                    <a:pt x="1238" y="814"/>
                    <a:pt x="1238" y="820"/>
                  </a:cubicBezTo>
                  <a:cubicBezTo>
                    <a:pt x="1239" y="825"/>
                    <a:pt x="1242" y="829"/>
                    <a:pt x="1247" y="825"/>
                  </a:cubicBezTo>
                  <a:cubicBezTo>
                    <a:pt x="1251" y="823"/>
                    <a:pt x="1255" y="822"/>
                    <a:pt x="1260" y="824"/>
                  </a:cubicBezTo>
                  <a:cubicBezTo>
                    <a:pt x="1262" y="826"/>
                    <a:pt x="1263" y="827"/>
                    <a:pt x="1265" y="827"/>
                  </a:cubicBezTo>
                  <a:cubicBezTo>
                    <a:pt x="1266" y="827"/>
                    <a:pt x="1272" y="826"/>
                    <a:pt x="1273" y="826"/>
                  </a:cubicBezTo>
                  <a:cubicBezTo>
                    <a:pt x="1275" y="825"/>
                    <a:pt x="1275" y="822"/>
                    <a:pt x="1277" y="820"/>
                  </a:cubicBezTo>
                  <a:cubicBezTo>
                    <a:pt x="1278" y="819"/>
                    <a:pt x="1280" y="819"/>
                    <a:pt x="1281" y="818"/>
                  </a:cubicBezTo>
                  <a:cubicBezTo>
                    <a:pt x="1281" y="818"/>
                    <a:pt x="1283" y="816"/>
                    <a:pt x="1283" y="816"/>
                  </a:cubicBezTo>
                  <a:cubicBezTo>
                    <a:pt x="1286" y="814"/>
                    <a:pt x="1295" y="814"/>
                    <a:pt x="1299" y="815"/>
                  </a:cubicBezTo>
                  <a:cubicBezTo>
                    <a:pt x="1304" y="816"/>
                    <a:pt x="1306" y="822"/>
                    <a:pt x="1312" y="823"/>
                  </a:cubicBezTo>
                  <a:cubicBezTo>
                    <a:pt x="1315" y="824"/>
                    <a:pt x="1316" y="822"/>
                    <a:pt x="1318" y="825"/>
                  </a:cubicBezTo>
                  <a:cubicBezTo>
                    <a:pt x="1320" y="828"/>
                    <a:pt x="1320" y="830"/>
                    <a:pt x="1323" y="832"/>
                  </a:cubicBezTo>
                  <a:cubicBezTo>
                    <a:pt x="1325" y="834"/>
                    <a:pt x="1328" y="834"/>
                    <a:pt x="1331" y="835"/>
                  </a:cubicBezTo>
                  <a:cubicBezTo>
                    <a:pt x="1332" y="836"/>
                    <a:pt x="1333" y="838"/>
                    <a:pt x="1335" y="839"/>
                  </a:cubicBezTo>
                  <a:cubicBezTo>
                    <a:pt x="1336" y="840"/>
                    <a:pt x="1337" y="839"/>
                    <a:pt x="1338" y="840"/>
                  </a:cubicBezTo>
                  <a:cubicBezTo>
                    <a:pt x="1342" y="842"/>
                    <a:pt x="1341" y="843"/>
                    <a:pt x="1342" y="847"/>
                  </a:cubicBezTo>
                  <a:cubicBezTo>
                    <a:pt x="1342" y="850"/>
                    <a:pt x="1344" y="851"/>
                    <a:pt x="1344" y="854"/>
                  </a:cubicBezTo>
                  <a:cubicBezTo>
                    <a:pt x="1345" y="856"/>
                    <a:pt x="1343" y="859"/>
                    <a:pt x="1343" y="862"/>
                  </a:cubicBezTo>
                  <a:cubicBezTo>
                    <a:pt x="1343" y="865"/>
                    <a:pt x="1344" y="866"/>
                    <a:pt x="1346" y="868"/>
                  </a:cubicBezTo>
                  <a:cubicBezTo>
                    <a:pt x="1347" y="869"/>
                    <a:pt x="1351" y="869"/>
                    <a:pt x="1347" y="872"/>
                  </a:cubicBezTo>
                  <a:cubicBezTo>
                    <a:pt x="1348" y="873"/>
                    <a:pt x="1347" y="875"/>
                    <a:pt x="1348" y="876"/>
                  </a:cubicBezTo>
                  <a:cubicBezTo>
                    <a:pt x="1349" y="878"/>
                    <a:pt x="1351" y="879"/>
                    <a:pt x="1353" y="881"/>
                  </a:cubicBezTo>
                  <a:cubicBezTo>
                    <a:pt x="1352" y="880"/>
                    <a:pt x="1355" y="885"/>
                    <a:pt x="1355" y="885"/>
                  </a:cubicBezTo>
                  <a:cubicBezTo>
                    <a:pt x="1356" y="890"/>
                    <a:pt x="1347" y="888"/>
                    <a:pt x="1344" y="890"/>
                  </a:cubicBezTo>
                  <a:cubicBezTo>
                    <a:pt x="1340" y="893"/>
                    <a:pt x="1338" y="898"/>
                    <a:pt x="1338" y="902"/>
                  </a:cubicBezTo>
                  <a:cubicBezTo>
                    <a:pt x="1338" y="905"/>
                    <a:pt x="1339" y="907"/>
                    <a:pt x="1339" y="910"/>
                  </a:cubicBezTo>
                  <a:cubicBezTo>
                    <a:pt x="1338" y="912"/>
                    <a:pt x="1337" y="913"/>
                    <a:pt x="1337" y="916"/>
                  </a:cubicBezTo>
                  <a:cubicBezTo>
                    <a:pt x="1336" y="920"/>
                    <a:pt x="1338" y="925"/>
                    <a:pt x="1342" y="927"/>
                  </a:cubicBezTo>
                  <a:cubicBezTo>
                    <a:pt x="1342" y="926"/>
                    <a:pt x="1342" y="926"/>
                    <a:pt x="1342" y="925"/>
                  </a:cubicBezTo>
                  <a:cubicBezTo>
                    <a:pt x="1346" y="925"/>
                    <a:pt x="1348" y="927"/>
                    <a:pt x="1345" y="930"/>
                  </a:cubicBezTo>
                  <a:cubicBezTo>
                    <a:pt x="1348" y="930"/>
                    <a:pt x="1352" y="927"/>
                    <a:pt x="1353" y="931"/>
                  </a:cubicBezTo>
                  <a:cubicBezTo>
                    <a:pt x="1359" y="930"/>
                    <a:pt x="1366" y="931"/>
                    <a:pt x="1372" y="931"/>
                  </a:cubicBezTo>
                  <a:cubicBezTo>
                    <a:pt x="1372" y="935"/>
                    <a:pt x="1362" y="938"/>
                    <a:pt x="1359" y="937"/>
                  </a:cubicBezTo>
                  <a:cubicBezTo>
                    <a:pt x="1359" y="937"/>
                    <a:pt x="1359" y="936"/>
                    <a:pt x="1359" y="936"/>
                  </a:cubicBezTo>
                  <a:cubicBezTo>
                    <a:pt x="1355" y="936"/>
                    <a:pt x="1353" y="937"/>
                    <a:pt x="1349" y="936"/>
                  </a:cubicBezTo>
                  <a:cubicBezTo>
                    <a:pt x="1346" y="935"/>
                    <a:pt x="1344" y="933"/>
                    <a:pt x="1341" y="931"/>
                  </a:cubicBezTo>
                  <a:cubicBezTo>
                    <a:pt x="1340" y="930"/>
                    <a:pt x="1338" y="930"/>
                    <a:pt x="1337" y="929"/>
                  </a:cubicBezTo>
                  <a:cubicBezTo>
                    <a:pt x="1336" y="929"/>
                    <a:pt x="1335" y="927"/>
                    <a:pt x="1334" y="926"/>
                  </a:cubicBezTo>
                  <a:cubicBezTo>
                    <a:pt x="1332" y="924"/>
                    <a:pt x="1326" y="923"/>
                    <a:pt x="1327" y="920"/>
                  </a:cubicBezTo>
                  <a:cubicBezTo>
                    <a:pt x="1330" y="920"/>
                    <a:pt x="1333" y="917"/>
                    <a:pt x="1333" y="914"/>
                  </a:cubicBezTo>
                  <a:cubicBezTo>
                    <a:pt x="1334" y="910"/>
                    <a:pt x="1330" y="909"/>
                    <a:pt x="1330" y="905"/>
                  </a:cubicBezTo>
                  <a:cubicBezTo>
                    <a:pt x="1329" y="900"/>
                    <a:pt x="1335" y="893"/>
                    <a:pt x="1332" y="888"/>
                  </a:cubicBezTo>
                  <a:cubicBezTo>
                    <a:pt x="1331" y="886"/>
                    <a:pt x="1329" y="888"/>
                    <a:pt x="1330" y="884"/>
                  </a:cubicBezTo>
                  <a:cubicBezTo>
                    <a:pt x="1330" y="882"/>
                    <a:pt x="1332" y="881"/>
                    <a:pt x="1332" y="879"/>
                  </a:cubicBezTo>
                  <a:cubicBezTo>
                    <a:pt x="1333" y="878"/>
                    <a:pt x="1331" y="876"/>
                    <a:pt x="1332" y="875"/>
                  </a:cubicBezTo>
                  <a:cubicBezTo>
                    <a:pt x="1332" y="873"/>
                    <a:pt x="1333" y="872"/>
                    <a:pt x="1333" y="870"/>
                  </a:cubicBezTo>
                  <a:cubicBezTo>
                    <a:pt x="1332" y="869"/>
                    <a:pt x="1332" y="868"/>
                    <a:pt x="1331" y="866"/>
                  </a:cubicBezTo>
                  <a:cubicBezTo>
                    <a:pt x="1330" y="865"/>
                    <a:pt x="1328" y="864"/>
                    <a:pt x="1327" y="863"/>
                  </a:cubicBezTo>
                  <a:cubicBezTo>
                    <a:pt x="1326" y="862"/>
                    <a:pt x="1326" y="860"/>
                    <a:pt x="1325" y="860"/>
                  </a:cubicBezTo>
                  <a:cubicBezTo>
                    <a:pt x="1325" y="859"/>
                    <a:pt x="1323" y="859"/>
                    <a:pt x="1323" y="858"/>
                  </a:cubicBezTo>
                  <a:cubicBezTo>
                    <a:pt x="1322" y="857"/>
                    <a:pt x="1320" y="856"/>
                    <a:pt x="1319" y="854"/>
                  </a:cubicBezTo>
                  <a:cubicBezTo>
                    <a:pt x="1314" y="850"/>
                    <a:pt x="1315" y="851"/>
                    <a:pt x="1317" y="846"/>
                  </a:cubicBezTo>
                  <a:cubicBezTo>
                    <a:pt x="1320" y="835"/>
                    <a:pt x="1310" y="832"/>
                    <a:pt x="1301" y="835"/>
                  </a:cubicBezTo>
                  <a:cubicBezTo>
                    <a:pt x="1290" y="838"/>
                    <a:pt x="1280" y="842"/>
                    <a:pt x="1269" y="846"/>
                  </a:cubicBezTo>
                  <a:cubicBezTo>
                    <a:pt x="1264" y="848"/>
                    <a:pt x="1257" y="851"/>
                    <a:pt x="1257" y="857"/>
                  </a:cubicBezTo>
                  <a:cubicBezTo>
                    <a:pt x="1256" y="861"/>
                    <a:pt x="1257" y="865"/>
                    <a:pt x="1256" y="869"/>
                  </a:cubicBezTo>
                  <a:cubicBezTo>
                    <a:pt x="1255" y="873"/>
                    <a:pt x="1252" y="875"/>
                    <a:pt x="1253" y="879"/>
                  </a:cubicBezTo>
                  <a:cubicBezTo>
                    <a:pt x="1253" y="883"/>
                    <a:pt x="1255" y="882"/>
                    <a:pt x="1257" y="884"/>
                  </a:cubicBezTo>
                  <a:cubicBezTo>
                    <a:pt x="1262" y="888"/>
                    <a:pt x="1263" y="894"/>
                    <a:pt x="1265" y="899"/>
                  </a:cubicBezTo>
                  <a:cubicBezTo>
                    <a:pt x="1268" y="907"/>
                    <a:pt x="1268" y="922"/>
                    <a:pt x="1263" y="929"/>
                  </a:cubicBezTo>
                  <a:cubicBezTo>
                    <a:pt x="1258" y="936"/>
                    <a:pt x="1250" y="940"/>
                    <a:pt x="1246" y="948"/>
                  </a:cubicBezTo>
                  <a:cubicBezTo>
                    <a:pt x="1245" y="949"/>
                    <a:pt x="1243" y="952"/>
                    <a:pt x="1242" y="953"/>
                  </a:cubicBezTo>
                  <a:cubicBezTo>
                    <a:pt x="1241" y="957"/>
                    <a:pt x="1243" y="956"/>
                    <a:pt x="1243" y="958"/>
                  </a:cubicBezTo>
                  <a:cubicBezTo>
                    <a:pt x="1245" y="962"/>
                    <a:pt x="1243" y="967"/>
                    <a:pt x="1242" y="971"/>
                  </a:cubicBezTo>
                  <a:cubicBezTo>
                    <a:pt x="1241" y="975"/>
                    <a:pt x="1239" y="978"/>
                    <a:pt x="1234" y="978"/>
                  </a:cubicBezTo>
                  <a:cubicBezTo>
                    <a:pt x="1235" y="988"/>
                    <a:pt x="1224" y="988"/>
                    <a:pt x="1220" y="993"/>
                  </a:cubicBezTo>
                  <a:cubicBezTo>
                    <a:pt x="1218" y="995"/>
                    <a:pt x="1218" y="997"/>
                    <a:pt x="1217" y="998"/>
                  </a:cubicBezTo>
                  <a:cubicBezTo>
                    <a:pt x="1214" y="1001"/>
                    <a:pt x="1213" y="1000"/>
                    <a:pt x="1210" y="1001"/>
                  </a:cubicBezTo>
                  <a:cubicBezTo>
                    <a:pt x="1206" y="1001"/>
                    <a:pt x="1200" y="1005"/>
                    <a:pt x="1200" y="1010"/>
                  </a:cubicBezTo>
                  <a:cubicBezTo>
                    <a:pt x="1200" y="1012"/>
                    <a:pt x="1203" y="1013"/>
                    <a:pt x="1202" y="1015"/>
                  </a:cubicBezTo>
                  <a:cubicBezTo>
                    <a:pt x="1200" y="1018"/>
                    <a:pt x="1199" y="1017"/>
                    <a:pt x="1196" y="1018"/>
                  </a:cubicBezTo>
                  <a:cubicBezTo>
                    <a:pt x="1196" y="1022"/>
                    <a:pt x="1199" y="1025"/>
                    <a:pt x="1193" y="1026"/>
                  </a:cubicBezTo>
                  <a:cubicBezTo>
                    <a:pt x="1191" y="1026"/>
                    <a:pt x="1187" y="1026"/>
                    <a:pt x="1186" y="1025"/>
                  </a:cubicBezTo>
                  <a:cubicBezTo>
                    <a:pt x="1185" y="1025"/>
                    <a:pt x="1184" y="1023"/>
                    <a:pt x="1183" y="1022"/>
                  </a:cubicBezTo>
                  <a:cubicBezTo>
                    <a:pt x="1182" y="1020"/>
                    <a:pt x="1180" y="1020"/>
                    <a:pt x="1179" y="1019"/>
                  </a:cubicBezTo>
                  <a:cubicBezTo>
                    <a:pt x="1175" y="1018"/>
                    <a:pt x="1171" y="1018"/>
                    <a:pt x="1167" y="1018"/>
                  </a:cubicBezTo>
                  <a:cubicBezTo>
                    <a:pt x="1161" y="1018"/>
                    <a:pt x="1156" y="1020"/>
                    <a:pt x="1150" y="1019"/>
                  </a:cubicBezTo>
                  <a:cubicBezTo>
                    <a:pt x="1144" y="1018"/>
                    <a:pt x="1139" y="1015"/>
                    <a:pt x="1134" y="1012"/>
                  </a:cubicBezTo>
                  <a:cubicBezTo>
                    <a:pt x="1128" y="1009"/>
                    <a:pt x="1123" y="1009"/>
                    <a:pt x="1119" y="1004"/>
                  </a:cubicBezTo>
                  <a:cubicBezTo>
                    <a:pt x="1118" y="1001"/>
                    <a:pt x="1117" y="1000"/>
                    <a:pt x="1117" y="997"/>
                  </a:cubicBezTo>
                  <a:cubicBezTo>
                    <a:pt x="1116" y="994"/>
                    <a:pt x="1116" y="992"/>
                    <a:pt x="1119" y="995"/>
                  </a:cubicBezTo>
                  <a:cubicBezTo>
                    <a:pt x="1120" y="996"/>
                    <a:pt x="1119" y="1002"/>
                    <a:pt x="1122" y="1001"/>
                  </a:cubicBezTo>
                  <a:cubicBezTo>
                    <a:pt x="1123" y="1001"/>
                    <a:pt x="1124" y="996"/>
                    <a:pt x="1125" y="995"/>
                  </a:cubicBezTo>
                  <a:cubicBezTo>
                    <a:pt x="1126" y="998"/>
                    <a:pt x="1126" y="1001"/>
                    <a:pt x="1127" y="1003"/>
                  </a:cubicBezTo>
                  <a:cubicBezTo>
                    <a:pt x="1128" y="1006"/>
                    <a:pt x="1131" y="1009"/>
                    <a:pt x="1134" y="1010"/>
                  </a:cubicBezTo>
                  <a:cubicBezTo>
                    <a:pt x="1136" y="1011"/>
                    <a:pt x="1141" y="1011"/>
                    <a:pt x="1142" y="1009"/>
                  </a:cubicBezTo>
                  <a:cubicBezTo>
                    <a:pt x="1144" y="1006"/>
                    <a:pt x="1142" y="1005"/>
                    <a:pt x="1140" y="1002"/>
                  </a:cubicBezTo>
                  <a:cubicBezTo>
                    <a:pt x="1142" y="1000"/>
                    <a:pt x="1142" y="997"/>
                    <a:pt x="1141" y="995"/>
                  </a:cubicBezTo>
                  <a:cubicBezTo>
                    <a:pt x="1139" y="992"/>
                    <a:pt x="1134" y="992"/>
                    <a:pt x="1131" y="990"/>
                  </a:cubicBezTo>
                  <a:cubicBezTo>
                    <a:pt x="1132" y="990"/>
                    <a:pt x="1132" y="990"/>
                    <a:pt x="1133" y="990"/>
                  </a:cubicBezTo>
                  <a:cubicBezTo>
                    <a:pt x="1134" y="983"/>
                    <a:pt x="1142" y="995"/>
                    <a:pt x="1143" y="995"/>
                  </a:cubicBezTo>
                  <a:cubicBezTo>
                    <a:pt x="1144" y="997"/>
                    <a:pt x="1145" y="997"/>
                    <a:pt x="1145" y="999"/>
                  </a:cubicBezTo>
                  <a:cubicBezTo>
                    <a:pt x="1146" y="1000"/>
                    <a:pt x="1144" y="1001"/>
                    <a:pt x="1145" y="1002"/>
                  </a:cubicBezTo>
                  <a:cubicBezTo>
                    <a:pt x="1145" y="1004"/>
                    <a:pt x="1148" y="1006"/>
                    <a:pt x="1150" y="1007"/>
                  </a:cubicBezTo>
                  <a:cubicBezTo>
                    <a:pt x="1157" y="1010"/>
                    <a:pt x="1162" y="1008"/>
                    <a:pt x="1168" y="1004"/>
                  </a:cubicBezTo>
                  <a:cubicBezTo>
                    <a:pt x="1171" y="1002"/>
                    <a:pt x="1172" y="1003"/>
                    <a:pt x="1175" y="1002"/>
                  </a:cubicBezTo>
                  <a:cubicBezTo>
                    <a:pt x="1177" y="1001"/>
                    <a:pt x="1180" y="1000"/>
                    <a:pt x="1181" y="997"/>
                  </a:cubicBezTo>
                  <a:cubicBezTo>
                    <a:pt x="1182" y="995"/>
                    <a:pt x="1180" y="993"/>
                    <a:pt x="1180" y="991"/>
                  </a:cubicBezTo>
                  <a:cubicBezTo>
                    <a:pt x="1179" y="987"/>
                    <a:pt x="1178" y="984"/>
                    <a:pt x="1176" y="980"/>
                  </a:cubicBezTo>
                  <a:cubicBezTo>
                    <a:pt x="1177" y="980"/>
                    <a:pt x="1182" y="983"/>
                    <a:pt x="1182" y="983"/>
                  </a:cubicBezTo>
                  <a:cubicBezTo>
                    <a:pt x="1184" y="983"/>
                    <a:pt x="1184" y="982"/>
                    <a:pt x="1185" y="980"/>
                  </a:cubicBezTo>
                  <a:cubicBezTo>
                    <a:pt x="1187" y="978"/>
                    <a:pt x="1189" y="974"/>
                    <a:pt x="1192" y="973"/>
                  </a:cubicBezTo>
                  <a:cubicBezTo>
                    <a:pt x="1192" y="972"/>
                    <a:pt x="1192" y="969"/>
                    <a:pt x="1192" y="968"/>
                  </a:cubicBezTo>
                  <a:cubicBezTo>
                    <a:pt x="1194" y="964"/>
                    <a:pt x="1195" y="967"/>
                    <a:pt x="1197" y="966"/>
                  </a:cubicBezTo>
                  <a:cubicBezTo>
                    <a:pt x="1200" y="964"/>
                    <a:pt x="1197" y="956"/>
                    <a:pt x="1193" y="957"/>
                  </a:cubicBezTo>
                  <a:cubicBezTo>
                    <a:pt x="1192" y="952"/>
                    <a:pt x="1202" y="955"/>
                    <a:pt x="1204" y="952"/>
                  </a:cubicBezTo>
                  <a:cubicBezTo>
                    <a:pt x="1205" y="950"/>
                    <a:pt x="1203" y="948"/>
                    <a:pt x="1203" y="946"/>
                  </a:cubicBezTo>
                  <a:cubicBezTo>
                    <a:pt x="1203" y="943"/>
                    <a:pt x="1205" y="943"/>
                    <a:pt x="1205" y="941"/>
                  </a:cubicBezTo>
                  <a:cubicBezTo>
                    <a:pt x="1206" y="938"/>
                    <a:pt x="1206" y="936"/>
                    <a:pt x="1206" y="934"/>
                  </a:cubicBezTo>
                  <a:cubicBezTo>
                    <a:pt x="1210" y="934"/>
                    <a:pt x="1213" y="932"/>
                    <a:pt x="1215" y="930"/>
                  </a:cubicBezTo>
                  <a:cubicBezTo>
                    <a:pt x="1216" y="928"/>
                    <a:pt x="1218" y="923"/>
                    <a:pt x="1220" y="928"/>
                  </a:cubicBezTo>
                  <a:cubicBezTo>
                    <a:pt x="1220" y="926"/>
                    <a:pt x="1220" y="923"/>
                    <a:pt x="1220" y="922"/>
                  </a:cubicBezTo>
                  <a:cubicBezTo>
                    <a:pt x="1221" y="919"/>
                    <a:pt x="1223" y="919"/>
                    <a:pt x="1224" y="917"/>
                  </a:cubicBezTo>
                  <a:cubicBezTo>
                    <a:pt x="1226" y="912"/>
                    <a:pt x="1220" y="905"/>
                    <a:pt x="1220" y="899"/>
                  </a:cubicBezTo>
                  <a:cubicBezTo>
                    <a:pt x="1219" y="891"/>
                    <a:pt x="1224" y="887"/>
                    <a:pt x="1228" y="880"/>
                  </a:cubicBezTo>
                  <a:cubicBezTo>
                    <a:pt x="1229" y="878"/>
                    <a:pt x="1229" y="875"/>
                    <a:pt x="1230" y="873"/>
                  </a:cubicBezTo>
                  <a:cubicBezTo>
                    <a:pt x="1232" y="871"/>
                    <a:pt x="1233" y="874"/>
                    <a:pt x="1233" y="876"/>
                  </a:cubicBezTo>
                  <a:cubicBezTo>
                    <a:pt x="1242" y="870"/>
                    <a:pt x="1222" y="855"/>
                    <a:pt x="1219" y="852"/>
                  </a:cubicBezTo>
                  <a:cubicBezTo>
                    <a:pt x="1216" y="849"/>
                    <a:pt x="1211" y="847"/>
                    <a:pt x="1209" y="844"/>
                  </a:cubicBezTo>
                  <a:cubicBezTo>
                    <a:pt x="1205" y="837"/>
                    <a:pt x="1204" y="826"/>
                    <a:pt x="1204" y="818"/>
                  </a:cubicBezTo>
                  <a:cubicBezTo>
                    <a:pt x="1205" y="818"/>
                    <a:pt x="1205" y="818"/>
                    <a:pt x="1205" y="818"/>
                  </a:cubicBezTo>
                  <a:cubicBezTo>
                    <a:pt x="1205" y="814"/>
                    <a:pt x="1210" y="814"/>
                    <a:pt x="1208" y="809"/>
                  </a:cubicBezTo>
                  <a:cubicBezTo>
                    <a:pt x="1208" y="807"/>
                    <a:pt x="1206" y="806"/>
                    <a:pt x="1206" y="804"/>
                  </a:cubicBezTo>
                  <a:cubicBezTo>
                    <a:pt x="1206" y="803"/>
                    <a:pt x="1208" y="801"/>
                    <a:pt x="1208" y="800"/>
                  </a:cubicBezTo>
                  <a:cubicBezTo>
                    <a:pt x="1210" y="794"/>
                    <a:pt x="1204" y="790"/>
                    <a:pt x="1205" y="784"/>
                  </a:cubicBezTo>
                  <a:cubicBezTo>
                    <a:pt x="1206" y="782"/>
                    <a:pt x="1208" y="780"/>
                    <a:pt x="1209" y="778"/>
                  </a:cubicBezTo>
                  <a:cubicBezTo>
                    <a:pt x="1210" y="776"/>
                    <a:pt x="1210" y="774"/>
                    <a:pt x="1210" y="772"/>
                  </a:cubicBezTo>
                  <a:cubicBezTo>
                    <a:pt x="1210" y="769"/>
                    <a:pt x="1209" y="767"/>
                    <a:pt x="1208" y="764"/>
                  </a:cubicBezTo>
                  <a:cubicBezTo>
                    <a:pt x="1207" y="762"/>
                    <a:pt x="1205" y="760"/>
                    <a:pt x="1205" y="757"/>
                  </a:cubicBezTo>
                  <a:cubicBezTo>
                    <a:pt x="1204" y="753"/>
                    <a:pt x="1208" y="751"/>
                    <a:pt x="1208" y="747"/>
                  </a:cubicBezTo>
                  <a:cubicBezTo>
                    <a:pt x="1208" y="743"/>
                    <a:pt x="1203" y="741"/>
                    <a:pt x="1203" y="737"/>
                  </a:cubicBezTo>
                  <a:cubicBezTo>
                    <a:pt x="1203" y="734"/>
                    <a:pt x="1205" y="731"/>
                    <a:pt x="1206" y="730"/>
                  </a:cubicBezTo>
                  <a:cubicBezTo>
                    <a:pt x="1208" y="727"/>
                    <a:pt x="1211" y="727"/>
                    <a:pt x="1212" y="724"/>
                  </a:cubicBezTo>
                  <a:cubicBezTo>
                    <a:pt x="1214" y="720"/>
                    <a:pt x="1211" y="714"/>
                    <a:pt x="1210" y="711"/>
                  </a:cubicBezTo>
                  <a:cubicBezTo>
                    <a:pt x="1209" y="704"/>
                    <a:pt x="1212" y="698"/>
                    <a:pt x="1212" y="691"/>
                  </a:cubicBezTo>
                  <a:cubicBezTo>
                    <a:pt x="1212" y="688"/>
                    <a:pt x="1212" y="685"/>
                    <a:pt x="1210" y="682"/>
                  </a:cubicBezTo>
                  <a:cubicBezTo>
                    <a:pt x="1209" y="681"/>
                    <a:pt x="1207" y="679"/>
                    <a:pt x="1207" y="676"/>
                  </a:cubicBezTo>
                  <a:cubicBezTo>
                    <a:pt x="1206" y="674"/>
                    <a:pt x="1209" y="674"/>
                    <a:pt x="1209" y="671"/>
                  </a:cubicBezTo>
                  <a:cubicBezTo>
                    <a:pt x="1210" y="664"/>
                    <a:pt x="1203" y="664"/>
                    <a:pt x="1199" y="661"/>
                  </a:cubicBezTo>
                  <a:cubicBezTo>
                    <a:pt x="1195" y="657"/>
                    <a:pt x="1194" y="653"/>
                    <a:pt x="1192" y="648"/>
                  </a:cubicBezTo>
                  <a:cubicBezTo>
                    <a:pt x="1190" y="644"/>
                    <a:pt x="1186" y="638"/>
                    <a:pt x="1187" y="634"/>
                  </a:cubicBezTo>
                  <a:cubicBezTo>
                    <a:pt x="1188" y="634"/>
                    <a:pt x="1189" y="633"/>
                    <a:pt x="1190" y="633"/>
                  </a:cubicBezTo>
                  <a:cubicBezTo>
                    <a:pt x="1189" y="630"/>
                    <a:pt x="1193" y="629"/>
                    <a:pt x="1195" y="627"/>
                  </a:cubicBezTo>
                  <a:cubicBezTo>
                    <a:pt x="1196" y="626"/>
                    <a:pt x="1195" y="622"/>
                    <a:pt x="1196" y="621"/>
                  </a:cubicBezTo>
                  <a:cubicBezTo>
                    <a:pt x="1198" y="618"/>
                    <a:pt x="1199" y="621"/>
                    <a:pt x="1200" y="617"/>
                  </a:cubicBezTo>
                  <a:cubicBezTo>
                    <a:pt x="1201" y="614"/>
                    <a:pt x="1200" y="611"/>
                    <a:pt x="1200" y="608"/>
                  </a:cubicBezTo>
                  <a:cubicBezTo>
                    <a:pt x="1201" y="604"/>
                    <a:pt x="1203" y="605"/>
                    <a:pt x="1204" y="602"/>
                  </a:cubicBezTo>
                  <a:cubicBezTo>
                    <a:pt x="1205" y="601"/>
                    <a:pt x="1205" y="597"/>
                    <a:pt x="1206" y="595"/>
                  </a:cubicBezTo>
                  <a:cubicBezTo>
                    <a:pt x="1206" y="592"/>
                    <a:pt x="1206" y="589"/>
                    <a:pt x="1207" y="587"/>
                  </a:cubicBezTo>
                  <a:cubicBezTo>
                    <a:pt x="1208" y="585"/>
                    <a:pt x="1209" y="584"/>
                    <a:pt x="1210" y="581"/>
                  </a:cubicBezTo>
                  <a:cubicBezTo>
                    <a:pt x="1210" y="579"/>
                    <a:pt x="1210" y="577"/>
                    <a:pt x="1210" y="575"/>
                  </a:cubicBezTo>
                  <a:cubicBezTo>
                    <a:pt x="1211" y="573"/>
                    <a:pt x="1213" y="572"/>
                    <a:pt x="1214" y="571"/>
                  </a:cubicBezTo>
                  <a:cubicBezTo>
                    <a:pt x="1215" y="568"/>
                    <a:pt x="1212" y="563"/>
                    <a:pt x="1212" y="560"/>
                  </a:cubicBezTo>
                  <a:cubicBezTo>
                    <a:pt x="1212" y="557"/>
                    <a:pt x="1213" y="553"/>
                    <a:pt x="1212" y="550"/>
                  </a:cubicBezTo>
                  <a:cubicBezTo>
                    <a:pt x="1212" y="546"/>
                    <a:pt x="1210" y="543"/>
                    <a:pt x="1213" y="539"/>
                  </a:cubicBezTo>
                  <a:cubicBezTo>
                    <a:pt x="1215" y="539"/>
                    <a:pt x="1216" y="540"/>
                    <a:pt x="1216" y="542"/>
                  </a:cubicBezTo>
                  <a:cubicBezTo>
                    <a:pt x="1216" y="540"/>
                    <a:pt x="1216" y="538"/>
                    <a:pt x="1216" y="536"/>
                  </a:cubicBezTo>
                  <a:cubicBezTo>
                    <a:pt x="1216" y="534"/>
                    <a:pt x="1219" y="534"/>
                    <a:pt x="1216" y="532"/>
                  </a:cubicBezTo>
                  <a:cubicBezTo>
                    <a:pt x="1214" y="532"/>
                    <a:pt x="1213" y="532"/>
                    <a:pt x="1212" y="534"/>
                  </a:cubicBezTo>
                  <a:cubicBezTo>
                    <a:pt x="1212" y="532"/>
                    <a:pt x="1212" y="531"/>
                    <a:pt x="1213" y="529"/>
                  </a:cubicBezTo>
                  <a:cubicBezTo>
                    <a:pt x="1210" y="527"/>
                    <a:pt x="1205" y="526"/>
                    <a:pt x="1201" y="524"/>
                  </a:cubicBezTo>
                  <a:cubicBezTo>
                    <a:pt x="1198" y="522"/>
                    <a:pt x="1194" y="520"/>
                    <a:pt x="1190" y="518"/>
                  </a:cubicBezTo>
                  <a:cubicBezTo>
                    <a:pt x="1188" y="517"/>
                    <a:pt x="1186" y="515"/>
                    <a:pt x="1183" y="514"/>
                  </a:cubicBezTo>
                  <a:cubicBezTo>
                    <a:pt x="1181" y="513"/>
                    <a:pt x="1179" y="514"/>
                    <a:pt x="1177" y="514"/>
                  </a:cubicBezTo>
                  <a:cubicBezTo>
                    <a:pt x="1169" y="515"/>
                    <a:pt x="1163" y="515"/>
                    <a:pt x="1156" y="515"/>
                  </a:cubicBezTo>
                  <a:cubicBezTo>
                    <a:pt x="1150" y="515"/>
                    <a:pt x="1144" y="515"/>
                    <a:pt x="1138" y="515"/>
                  </a:cubicBezTo>
                  <a:cubicBezTo>
                    <a:pt x="1136" y="516"/>
                    <a:pt x="1130" y="518"/>
                    <a:pt x="1128" y="517"/>
                  </a:cubicBezTo>
                  <a:cubicBezTo>
                    <a:pt x="1125" y="514"/>
                    <a:pt x="1131" y="513"/>
                    <a:pt x="1132" y="512"/>
                  </a:cubicBezTo>
                  <a:cubicBezTo>
                    <a:pt x="1137" y="506"/>
                    <a:pt x="1126" y="507"/>
                    <a:pt x="1123" y="509"/>
                  </a:cubicBezTo>
                  <a:cubicBezTo>
                    <a:pt x="1119" y="513"/>
                    <a:pt x="1119" y="518"/>
                    <a:pt x="1117" y="523"/>
                  </a:cubicBezTo>
                  <a:cubicBezTo>
                    <a:pt x="1116" y="525"/>
                    <a:pt x="1113" y="526"/>
                    <a:pt x="1112" y="528"/>
                  </a:cubicBezTo>
                  <a:cubicBezTo>
                    <a:pt x="1112" y="530"/>
                    <a:pt x="1113" y="532"/>
                    <a:pt x="1112" y="534"/>
                  </a:cubicBezTo>
                  <a:cubicBezTo>
                    <a:pt x="1112" y="535"/>
                    <a:pt x="1111" y="537"/>
                    <a:pt x="1110" y="538"/>
                  </a:cubicBezTo>
                  <a:cubicBezTo>
                    <a:pt x="1104" y="562"/>
                    <a:pt x="1105" y="588"/>
                    <a:pt x="1096" y="612"/>
                  </a:cubicBezTo>
                  <a:cubicBezTo>
                    <a:pt x="1094" y="617"/>
                    <a:pt x="1091" y="621"/>
                    <a:pt x="1088" y="625"/>
                  </a:cubicBezTo>
                  <a:cubicBezTo>
                    <a:pt x="1085" y="631"/>
                    <a:pt x="1082" y="633"/>
                    <a:pt x="1077" y="638"/>
                  </a:cubicBezTo>
                  <a:cubicBezTo>
                    <a:pt x="1073" y="641"/>
                    <a:pt x="1069" y="645"/>
                    <a:pt x="1064" y="649"/>
                  </a:cubicBezTo>
                  <a:cubicBezTo>
                    <a:pt x="1062" y="651"/>
                    <a:pt x="1057" y="653"/>
                    <a:pt x="1056" y="656"/>
                  </a:cubicBezTo>
                  <a:cubicBezTo>
                    <a:pt x="1055" y="659"/>
                    <a:pt x="1054" y="661"/>
                    <a:pt x="1052" y="664"/>
                  </a:cubicBezTo>
                  <a:cubicBezTo>
                    <a:pt x="1049" y="670"/>
                    <a:pt x="1048" y="677"/>
                    <a:pt x="1045" y="684"/>
                  </a:cubicBezTo>
                  <a:cubicBezTo>
                    <a:pt x="1042" y="691"/>
                    <a:pt x="1042" y="701"/>
                    <a:pt x="1043" y="708"/>
                  </a:cubicBezTo>
                  <a:cubicBezTo>
                    <a:pt x="1044" y="712"/>
                    <a:pt x="1045" y="715"/>
                    <a:pt x="1047" y="718"/>
                  </a:cubicBezTo>
                  <a:cubicBezTo>
                    <a:pt x="1048" y="721"/>
                    <a:pt x="1053" y="726"/>
                    <a:pt x="1056" y="726"/>
                  </a:cubicBezTo>
                  <a:cubicBezTo>
                    <a:pt x="1055" y="724"/>
                    <a:pt x="1052" y="723"/>
                    <a:pt x="1051" y="721"/>
                  </a:cubicBezTo>
                  <a:cubicBezTo>
                    <a:pt x="1049" y="718"/>
                    <a:pt x="1047" y="714"/>
                    <a:pt x="1046" y="711"/>
                  </a:cubicBezTo>
                  <a:cubicBezTo>
                    <a:pt x="1045" y="707"/>
                    <a:pt x="1044" y="705"/>
                    <a:pt x="1044" y="701"/>
                  </a:cubicBezTo>
                  <a:cubicBezTo>
                    <a:pt x="1044" y="695"/>
                    <a:pt x="1044" y="689"/>
                    <a:pt x="1047" y="684"/>
                  </a:cubicBezTo>
                  <a:cubicBezTo>
                    <a:pt x="1050" y="679"/>
                    <a:pt x="1053" y="676"/>
                    <a:pt x="1054" y="671"/>
                  </a:cubicBezTo>
                  <a:cubicBezTo>
                    <a:pt x="1057" y="671"/>
                    <a:pt x="1052" y="683"/>
                    <a:pt x="1051" y="684"/>
                  </a:cubicBezTo>
                  <a:cubicBezTo>
                    <a:pt x="1050" y="686"/>
                    <a:pt x="1048" y="686"/>
                    <a:pt x="1048" y="688"/>
                  </a:cubicBezTo>
                  <a:cubicBezTo>
                    <a:pt x="1048" y="691"/>
                    <a:pt x="1050" y="690"/>
                    <a:pt x="1051" y="692"/>
                  </a:cubicBezTo>
                  <a:cubicBezTo>
                    <a:pt x="1051" y="694"/>
                    <a:pt x="1050" y="695"/>
                    <a:pt x="1050" y="697"/>
                  </a:cubicBezTo>
                  <a:cubicBezTo>
                    <a:pt x="1053" y="694"/>
                    <a:pt x="1056" y="695"/>
                    <a:pt x="1059" y="693"/>
                  </a:cubicBezTo>
                  <a:cubicBezTo>
                    <a:pt x="1060" y="692"/>
                    <a:pt x="1059" y="691"/>
                    <a:pt x="1061" y="691"/>
                  </a:cubicBezTo>
                  <a:cubicBezTo>
                    <a:pt x="1063" y="691"/>
                    <a:pt x="1064" y="692"/>
                    <a:pt x="1065" y="693"/>
                  </a:cubicBezTo>
                  <a:cubicBezTo>
                    <a:pt x="1067" y="694"/>
                    <a:pt x="1068" y="700"/>
                    <a:pt x="1068" y="703"/>
                  </a:cubicBezTo>
                  <a:cubicBezTo>
                    <a:pt x="1067" y="707"/>
                    <a:pt x="1064" y="710"/>
                    <a:pt x="1064" y="714"/>
                  </a:cubicBezTo>
                  <a:cubicBezTo>
                    <a:pt x="1064" y="718"/>
                    <a:pt x="1067" y="719"/>
                    <a:pt x="1065" y="723"/>
                  </a:cubicBezTo>
                  <a:cubicBezTo>
                    <a:pt x="1063" y="729"/>
                    <a:pt x="1059" y="739"/>
                    <a:pt x="1064" y="744"/>
                  </a:cubicBezTo>
                  <a:cubicBezTo>
                    <a:pt x="1064" y="744"/>
                    <a:pt x="1065" y="745"/>
                    <a:pt x="1066" y="745"/>
                  </a:cubicBezTo>
                  <a:cubicBezTo>
                    <a:pt x="1067" y="746"/>
                    <a:pt x="1067" y="747"/>
                    <a:pt x="1067" y="748"/>
                  </a:cubicBezTo>
                  <a:cubicBezTo>
                    <a:pt x="1068" y="750"/>
                    <a:pt x="1068" y="750"/>
                    <a:pt x="1067" y="753"/>
                  </a:cubicBezTo>
                  <a:cubicBezTo>
                    <a:pt x="1067" y="754"/>
                    <a:pt x="1067" y="756"/>
                    <a:pt x="1066" y="757"/>
                  </a:cubicBezTo>
                  <a:cubicBezTo>
                    <a:pt x="1065" y="757"/>
                    <a:pt x="1061" y="759"/>
                    <a:pt x="1061" y="759"/>
                  </a:cubicBezTo>
                  <a:cubicBezTo>
                    <a:pt x="1055" y="761"/>
                    <a:pt x="1060" y="755"/>
                    <a:pt x="1060" y="752"/>
                  </a:cubicBezTo>
                  <a:cubicBezTo>
                    <a:pt x="1053" y="752"/>
                    <a:pt x="1056" y="762"/>
                    <a:pt x="1054" y="765"/>
                  </a:cubicBezTo>
                  <a:cubicBezTo>
                    <a:pt x="1054" y="766"/>
                    <a:pt x="1053" y="774"/>
                    <a:pt x="1053" y="776"/>
                  </a:cubicBezTo>
                  <a:cubicBezTo>
                    <a:pt x="1053" y="780"/>
                    <a:pt x="1053" y="783"/>
                    <a:pt x="1053" y="787"/>
                  </a:cubicBezTo>
                  <a:cubicBezTo>
                    <a:pt x="1053" y="791"/>
                    <a:pt x="1055" y="793"/>
                    <a:pt x="1056" y="797"/>
                  </a:cubicBezTo>
                  <a:cubicBezTo>
                    <a:pt x="1056" y="799"/>
                    <a:pt x="1056" y="800"/>
                    <a:pt x="1057" y="802"/>
                  </a:cubicBezTo>
                  <a:cubicBezTo>
                    <a:pt x="1059" y="804"/>
                    <a:pt x="1061" y="805"/>
                    <a:pt x="1063" y="806"/>
                  </a:cubicBezTo>
                  <a:cubicBezTo>
                    <a:pt x="1063" y="806"/>
                    <a:pt x="1064" y="801"/>
                    <a:pt x="1064" y="801"/>
                  </a:cubicBezTo>
                  <a:cubicBezTo>
                    <a:pt x="1066" y="801"/>
                    <a:pt x="1068" y="797"/>
                    <a:pt x="1068" y="796"/>
                  </a:cubicBezTo>
                  <a:cubicBezTo>
                    <a:pt x="1069" y="794"/>
                    <a:pt x="1068" y="791"/>
                    <a:pt x="1068" y="789"/>
                  </a:cubicBezTo>
                  <a:cubicBezTo>
                    <a:pt x="1063" y="789"/>
                    <a:pt x="1060" y="790"/>
                    <a:pt x="1059" y="795"/>
                  </a:cubicBezTo>
                  <a:cubicBezTo>
                    <a:pt x="1059" y="795"/>
                    <a:pt x="1058" y="795"/>
                    <a:pt x="1058" y="795"/>
                  </a:cubicBezTo>
                  <a:cubicBezTo>
                    <a:pt x="1058" y="794"/>
                    <a:pt x="1058" y="792"/>
                    <a:pt x="1057" y="791"/>
                  </a:cubicBezTo>
                  <a:cubicBezTo>
                    <a:pt x="1057" y="789"/>
                    <a:pt x="1055" y="788"/>
                    <a:pt x="1055" y="787"/>
                  </a:cubicBezTo>
                  <a:cubicBezTo>
                    <a:pt x="1057" y="786"/>
                    <a:pt x="1058" y="785"/>
                    <a:pt x="1060" y="784"/>
                  </a:cubicBezTo>
                  <a:cubicBezTo>
                    <a:pt x="1059" y="783"/>
                    <a:pt x="1059" y="782"/>
                    <a:pt x="1059" y="781"/>
                  </a:cubicBezTo>
                  <a:cubicBezTo>
                    <a:pt x="1061" y="782"/>
                    <a:pt x="1063" y="784"/>
                    <a:pt x="1066" y="786"/>
                  </a:cubicBezTo>
                  <a:cubicBezTo>
                    <a:pt x="1067" y="787"/>
                    <a:pt x="1068" y="786"/>
                    <a:pt x="1069" y="787"/>
                  </a:cubicBezTo>
                  <a:cubicBezTo>
                    <a:pt x="1071" y="787"/>
                    <a:pt x="1071" y="788"/>
                    <a:pt x="1072" y="788"/>
                  </a:cubicBezTo>
                  <a:cubicBezTo>
                    <a:pt x="1075" y="790"/>
                    <a:pt x="1076" y="791"/>
                    <a:pt x="1078" y="793"/>
                  </a:cubicBezTo>
                  <a:cubicBezTo>
                    <a:pt x="1080" y="795"/>
                    <a:pt x="1083" y="798"/>
                    <a:pt x="1086" y="797"/>
                  </a:cubicBezTo>
                  <a:cubicBezTo>
                    <a:pt x="1086" y="795"/>
                    <a:pt x="1086" y="794"/>
                    <a:pt x="1086" y="793"/>
                  </a:cubicBezTo>
                  <a:cubicBezTo>
                    <a:pt x="1091" y="793"/>
                    <a:pt x="1085" y="809"/>
                    <a:pt x="1086" y="812"/>
                  </a:cubicBezTo>
                  <a:cubicBezTo>
                    <a:pt x="1087" y="817"/>
                    <a:pt x="1091" y="821"/>
                    <a:pt x="1093" y="827"/>
                  </a:cubicBezTo>
                  <a:cubicBezTo>
                    <a:pt x="1095" y="832"/>
                    <a:pt x="1097" y="836"/>
                    <a:pt x="1102" y="839"/>
                  </a:cubicBezTo>
                  <a:cubicBezTo>
                    <a:pt x="1105" y="840"/>
                    <a:pt x="1106" y="840"/>
                    <a:pt x="1108" y="839"/>
                  </a:cubicBezTo>
                  <a:cubicBezTo>
                    <a:pt x="1110" y="838"/>
                    <a:pt x="1112" y="836"/>
                    <a:pt x="1115" y="838"/>
                  </a:cubicBezTo>
                  <a:cubicBezTo>
                    <a:pt x="1115" y="838"/>
                    <a:pt x="1115" y="839"/>
                    <a:pt x="1115" y="839"/>
                  </a:cubicBezTo>
                  <a:cubicBezTo>
                    <a:pt x="1113" y="839"/>
                    <a:pt x="1112" y="839"/>
                    <a:pt x="1110" y="840"/>
                  </a:cubicBezTo>
                  <a:cubicBezTo>
                    <a:pt x="1110" y="843"/>
                    <a:pt x="1114" y="842"/>
                    <a:pt x="1115" y="844"/>
                  </a:cubicBezTo>
                  <a:cubicBezTo>
                    <a:pt x="1114" y="846"/>
                    <a:pt x="1113" y="848"/>
                    <a:pt x="1112" y="850"/>
                  </a:cubicBezTo>
                  <a:cubicBezTo>
                    <a:pt x="1111" y="852"/>
                    <a:pt x="1111" y="854"/>
                    <a:pt x="1110" y="857"/>
                  </a:cubicBezTo>
                  <a:cubicBezTo>
                    <a:pt x="1109" y="863"/>
                    <a:pt x="1106" y="867"/>
                    <a:pt x="1103" y="872"/>
                  </a:cubicBezTo>
                  <a:cubicBezTo>
                    <a:pt x="1101" y="876"/>
                    <a:pt x="1101" y="880"/>
                    <a:pt x="1100" y="884"/>
                  </a:cubicBezTo>
                  <a:cubicBezTo>
                    <a:pt x="1099" y="889"/>
                    <a:pt x="1098" y="888"/>
                    <a:pt x="1095" y="890"/>
                  </a:cubicBezTo>
                  <a:cubicBezTo>
                    <a:pt x="1094" y="891"/>
                    <a:pt x="1095" y="892"/>
                    <a:pt x="1093" y="892"/>
                  </a:cubicBezTo>
                  <a:cubicBezTo>
                    <a:pt x="1093" y="892"/>
                    <a:pt x="1091" y="890"/>
                    <a:pt x="1091" y="890"/>
                  </a:cubicBezTo>
                  <a:cubicBezTo>
                    <a:pt x="1091" y="888"/>
                    <a:pt x="1090" y="885"/>
                    <a:pt x="1092" y="885"/>
                  </a:cubicBezTo>
                  <a:cubicBezTo>
                    <a:pt x="1092" y="880"/>
                    <a:pt x="1091" y="878"/>
                    <a:pt x="1088" y="875"/>
                  </a:cubicBezTo>
                  <a:cubicBezTo>
                    <a:pt x="1087" y="875"/>
                    <a:pt x="1085" y="875"/>
                    <a:pt x="1084" y="874"/>
                  </a:cubicBezTo>
                  <a:cubicBezTo>
                    <a:pt x="1084" y="874"/>
                    <a:pt x="1084" y="872"/>
                    <a:pt x="1083" y="872"/>
                  </a:cubicBezTo>
                  <a:cubicBezTo>
                    <a:pt x="1081" y="870"/>
                    <a:pt x="1080" y="870"/>
                    <a:pt x="1078" y="868"/>
                  </a:cubicBezTo>
                  <a:cubicBezTo>
                    <a:pt x="1076" y="866"/>
                    <a:pt x="1076" y="865"/>
                    <a:pt x="1074" y="862"/>
                  </a:cubicBezTo>
                  <a:cubicBezTo>
                    <a:pt x="1073" y="861"/>
                    <a:pt x="1070" y="858"/>
                    <a:pt x="1070" y="858"/>
                  </a:cubicBezTo>
                  <a:cubicBezTo>
                    <a:pt x="1068" y="857"/>
                    <a:pt x="1066" y="857"/>
                    <a:pt x="1064" y="856"/>
                  </a:cubicBezTo>
                  <a:cubicBezTo>
                    <a:pt x="1063" y="855"/>
                    <a:pt x="1060" y="847"/>
                    <a:pt x="1059" y="847"/>
                  </a:cubicBezTo>
                  <a:cubicBezTo>
                    <a:pt x="1062" y="847"/>
                    <a:pt x="1067" y="852"/>
                    <a:pt x="1069" y="851"/>
                  </a:cubicBezTo>
                  <a:cubicBezTo>
                    <a:pt x="1074" y="848"/>
                    <a:pt x="1062" y="845"/>
                    <a:pt x="1061" y="845"/>
                  </a:cubicBezTo>
                  <a:cubicBezTo>
                    <a:pt x="1057" y="844"/>
                    <a:pt x="1050" y="842"/>
                    <a:pt x="1048" y="839"/>
                  </a:cubicBezTo>
                  <a:cubicBezTo>
                    <a:pt x="1044" y="835"/>
                    <a:pt x="1042" y="831"/>
                    <a:pt x="1038" y="827"/>
                  </a:cubicBezTo>
                  <a:cubicBezTo>
                    <a:pt x="1034" y="824"/>
                    <a:pt x="1029" y="825"/>
                    <a:pt x="1024" y="823"/>
                  </a:cubicBezTo>
                  <a:cubicBezTo>
                    <a:pt x="1020" y="821"/>
                    <a:pt x="1016" y="820"/>
                    <a:pt x="1012" y="818"/>
                  </a:cubicBezTo>
                  <a:cubicBezTo>
                    <a:pt x="1012" y="818"/>
                    <a:pt x="1003" y="810"/>
                    <a:pt x="1004" y="813"/>
                  </a:cubicBezTo>
                  <a:cubicBezTo>
                    <a:pt x="1003" y="807"/>
                    <a:pt x="998" y="804"/>
                    <a:pt x="994" y="801"/>
                  </a:cubicBezTo>
                  <a:cubicBezTo>
                    <a:pt x="991" y="797"/>
                    <a:pt x="986" y="794"/>
                    <a:pt x="981" y="792"/>
                  </a:cubicBezTo>
                  <a:cubicBezTo>
                    <a:pt x="969" y="785"/>
                    <a:pt x="956" y="780"/>
                    <a:pt x="942" y="778"/>
                  </a:cubicBezTo>
                  <a:cubicBezTo>
                    <a:pt x="930" y="776"/>
                    <a:pt x="918" y="776"/>
                    <a:pt x="907" y="770"/>
                  </a:cubicBezTo>
                  <a:cubicBezTo>
                    <a:pt x="904" y="768"/>
                    <a:pt x="894" y="766"/>
                    <a:pt x="891" y="770"/>
                  </a:cubicBezTo>
                  <a:cubicBezTo>
                    <a:pt x="890" y="771"/>
                    <a:pt x="892" y="776"/>
                    <a:pt x="891" y="778"/>
                  </a:cubicBezTo>
                  <a:cubicBezTo>
                    <a:pt x="891" y="779"/>
                    <a:pt x="889" y="783"/>
                    <a:pt x="887" y="783"/>
                  </a:cubicBezTo>
                  <a:cubicBezTo>
                    <a:pt x="883" y="784"/>
                    <a:pt x="883" y="781"/>
                    <a:pt x="879" y="783"/>
                  </a:cubicBezTo>
                  <a:cubicBezTo>
                    <a:pt x="876" y="785"/>
                    <a:pt x="877" y="788"/>
                    <a:pt x="877" y="791"/>
                  </a:cubicBezTo>
                  <a:cubicBezTo>
                    <a:pt x="878" y="794"/>
                    <a:pt x="878" y="795"/>
                    <a:pt x="879" y="798"/>
                  </a:cubicBezTo>
                  <a:cubicBezTo>
                    <a:pt x="882" y="803"/>
                    <a:pt x="886" y="808"/>
                    <a:pt x="888" y="813"/>
                  </a:cubicBezTo>
                  <a:cubicBezTo>
                    <a:pt x="889" y="816"/>
                    <a:pt x="887" y="819"/>
                    <a:pt x="888" y="822"/>
                  </a:cubicBezTo>
                  <a:cubicBezTo>
                    <a:pt x="888" y="823"/>
                    <a:pt x="891" y="828"/>
                    <a:pt x="891" y="828"/>
                  </a:cubicBezTo>
                  <a:cubicBezTo>
                    <a:pt x="892" y="826"/>
                    <a:pt x="892" y="823"/>
                    <a:pt x="893" y="822"/>
                  </a:cubicBezTo>
                  <a:cubicBezTo>
                    <a:pt x="893" y="821"/>
                    <a:pt x="893" y="821"/>
                    <a:pt x="894" y="821"/>
                  </a:cubicBezTo>
                  <a:cubicBezTo>
                    <a:pt x="895" y="824"/>
                    <a:pt x="896" y="825"/>
                    <a:pt x="896" y="828"/>
                  </a:cubicBezTo>
                  <a:cubicBezTo>
                    <a:pt x="896" y="831"/>
                    <a:pt x="897" y="832"/>
                    <a:pt x="897" y="835"/>
                  </a:cubicBezTo>
                  <a:cubicBezTo>
                    <a:pt x="896" y="838"/>
                    <a:pt x="895" y="839"/>
                    <a:pt x="899" y="841"/>
                  </a:cubicBezTo>
                  <a:cubicBezTo>
                    <a:pt x="893" y="840"/>
                    <a:pt x="892" y="844"/>
                    <a:pt x="890" y="847"/>
                  </a:cubicBezTo>
                  <a:cubicBezTo>
                    <a:pt x="887" y="851"/>
                    <a:pt x="884" y="855"/>
                    <a:pt x="879" y="856"/>
                  </a:cubicBezTo>
                  <a:cubicBezTo>
                    <a:pt x="876" y="856"/>
                    <a:pt x="870" y="853"/>
                    <a:pt x="867" y="856"/>
                  </a:cubicBezTo>
                  <a:cubicBezTo>
                    <a:pt x="865" y="859"/>
                    <a:pt x="867" y="862"/>
                    <a:pt x="868" y="864"/>
                  </a:cubicBezTo>
                  <a:cubicBezTo>
                    <a:pt x="869" y="867"/>
                    <a:pt x="870" y="869"/>
                    <a:pt x="870" y="872"/>
                  </a:cubicBezTo>
                  <a:cubicBezTo>
                    <a:pt x="870" y="874"/>
                    <a:pt x="869" y="876"/>
                    <a:pt x="867" y="877"/>
                  </a:cubicBezTo>
                  <a:cubicBezTo>
                    <a:pt x="866" y="878"/>
                    <a:pt x="864" y="881"/>
                    <a:pt x="863" y="881"/>
                  </a:cubicBezTo>
                  <a:cubicBezTo>
                    <a:pt x="860" y="882"/>
                    <a:pt x="858" y="879"/>
                    <a:pt x="855" y="878"/>
                  </a:cubicBezTo>
                  <a:cubicBezTo>
                    <a:pt x="853" y="878"/>
                    <a:pt x="849" y="877"/>
                    <a:pt x="848" y="874"/>
                  </a:cubicBezTo>
                  <a:cubicBezTo>
                    <a:pt x="848" y="872"/>
                    <a:pt x="849" y="871"/>
                    <a:pt x="849" y="869"/>
                  </a:cubicBezTo>
                  <a:cubicBezTo>
                    <a:pt x="849" y="866"/>
                    <a:pt x="848" y="866"/>
                    <a:pt x="848" y="863"/>
                  </a:cubicBezTo>
                  <a:cubicBezTo>
                    <a:pt x="849" y="862"/>
                    <a:pt x="849" y="859"/>
                    <a:pt x="850" y="857"/>
                  </a:cubicBezTo>
                  <a:cubicBezTo>
                    <a:pt x="852" y="857"/>
                    <a:pt x="858" y="859"/>
                    <a:pt x="859" y="857"/>
                  </a:cubicBezTo>
                  <a:cubicBezTo>
                    <a:pt x="860" y="855"/>
                    <a:pt x="857" y="855"/>
                    <a:pt x="856" y="854"/>
                  </a:cubicBezTo>
                  <a:cubicBezTo>
                    <a:pt x="854" y="853"/>
                    <a:pt x="854" y="852"/>
                    <a:pt x="853" y="851"/>
                  </a:cubicBezTo>
                  <a:cubicBezTo>
                    <a:pt x="860" y="851"/>
                    <a:pt x="853" y="847"/>
                    <a:pt x="853" y="844"/>
                  </a:cubicBezTo>
                  <a:cubicBezTo>
                    <a:pt x="850" y="844"/>
                    <a:pt x="849" y="838"/>
                    <a:pt x="845" y="838"/>
                  </a:cubicBezTo>
                  <a:cubicBezTo>
                    <a:pt x="845" y="836"/>
                    <a:pt x="852" y="836"/>
                    <a:pt x="854" y="835"/>
                  </a:cubicBezTo>
                  <a:cubicBezTo>
                    <a:pt x="853" y="833"/>
                    <a:pt x="846" y="833"/>
                    <a:pt x="844" y="833"/>
                  </a:cubicBezTo>
                  <a:cubicBezTo>
                    <a:pt x="839" y="834"/>
                    <a:pt x="834" y="838"/>
                    <a:pt x="829" y="841"/>
                  </a:cubicBezTo>
                  <a:cubicBezTo>
                    <a:pt x="828" y="841"/>
                    <a:pt x="826" y="843"/>
                    <a:pt x="824" y="843"/>
                  </a:cubicBezTo>
                  <a:cubicBezTo>
                    <a:pt x="823" y="844"/>
                    <a:pt x="822" y="843"/>
                    <a:pt x="821" y="844"/>
                  </a:cubicBezTo>
                  <a:cubicBezTo>
                    <a:pt x="820" y="844"/>
                    <a:pt x="820" y="846"/>
                    <a:pt x="819" y="846"/>
                  </a:cubicBezTo>
                  <a:cubicBezTo>
                    <a:pt x="815" y="848"/>
                    <a:pt x="798" y="849"/>
                    <a:pt x="797" y="853"/>
                  </a:cubicBezTo>
                  <a:cubicBezTo>
                    <a:pt x="801" y="855"/>
                    <a:pt x="804" y="852"/>
                    <a:pt x="808" y="852"/>
                  </a:cubicBezTo>
                  <a:cubicBezTo>
                    <a:pt x="808" y="853"/>
                    <a:pt x="807" y="854"/>
                    <a:pt x="807" y="855"/>
                  </a:cubicBezTo>
                  <a:cubicBezTo>
                    <a:pt x="807" y="857"/>
                    <a:pt x="805" y="859"/>
                    <a:pt x="804" y="861"/>
                  </a:cubicBezTo>
                  <a:cubicBezTo>
                    <a:pt x="803" y="864"/>
                    <a:pt x="804" y="864"/>
                    <a:pt x="801" y="866"/>
                  </a:cubicBezTo>
                  <a:cubicBezTo>
                    <a:pt x="799" y="867"/>
                    <a:pt x="799" y="867"/>
                    <a:pt x="796" y="867"/>
                  </a:cubicBezTo>
                  <a:cubicBezTo>
                    <a:pt x="794" y="867"/>
                    <a:pt x="791" y="867"/>
                    <a:pt x="789" y="865"/>
                  </a:cubicBezTo>
                  <a:cubicBezTo>
                    <a:pt x="787" y="863"/>
                    <a:pt x="786" y="862"/>
                    <a:pt x="784" y="861"/>
                  </a:cubicBezTo>
                  <a:cubicBezTo>
                    <a:pt x="780" y="859"/>
                    <a:pt x="780" y="862"/>
                    <a:pt x="777" y="863"/>
                  </a:cubicBezTo>
                  <a:cubicBezTo>
                    <a:pt x="773" y="864"/>
                    <a:pt x="770" y="860"/>
                    <a:pt x="767" y="860"/>
                  </a:cubicBezTo>
                  <a:cubicBezTo>
                    <a:pt x="761" y="859"/>
                    <a:pt x="762" y="863"/>
                    <a:pt x="758" y="864"/>
                  </a:cubicBezTo>
                  <a:cubicBezTo>
                    <a:pt x="756" y="865"/>
                    <a:pt x="755" y="864"/>
                    <a:pt x="754" y="864"/>
                  </a:cubicBezTo>
                  <a:cubicBezTo>
                    <a:pt x="749" y="865"/>
                    <a:pt x="748" y="865"/>
                    <a:pt x="745" y="868"/>
                  </a:cubicBezTo>
                  <a:cubicBezTo>
                    <a:pt x="743" y="870"/>
                    <a:pt x="740" y="872"/>
                    <a:pt x="738" y="874"/>
                  </a:cubicBezTo>
                  <a:cubicBezTo>
                    <a:pt x="737" y="876"/>
                    <a:pt x="737" y="878"/>
                    <a:pt x="736" y="880"/>
                  </a:cubicBezTo>
                  <a:cubicBezTo>
                    <a:pt x="735" y="882"/>
                    <a:pt x="734" y="882"/>
                    <a:pt x="735" y="885"/>
                  </a:cubicBezTo>
                  <a:cubicBezTo>
                    <a:pt x="735" y="886"/>
                    <a:pt x="736" y="886"/>
                    <a:pt x="736" y="887"/>
                  </a:cubicBezTo>
                  <a:cubicBezTo>
                    <a:pt x="736" y="888"/>
                    <a:pt x="735" y="888"/>
                    <a:pt x="735" y="889"/>
                  </a:cubicBezTo>
                  <a:cubicBezTo>
                    <a:pt x="735" y="891"/>
                    <a:pt x="736" y="896"/>
                    <a:pt x="732" y="895"/>
                  </a:cubicBezTo>
                  <a:cubicBezTo>
                    <a:pt x="729" y="894"/>
                    <a:pt x="728" y="888"/>
                    <a:pt x="727" y="886"/>
                  </a:cubicBezTo>
                  <a:cubicBezTo>
                    <a:pt x="726" y="885"/>
                    <a:pt x="724" y="884"/>
                    <a:pt x="723" y="883"/>
                  </a:cubicBezTo>
                  <a:cubicBezTo>
                    <a:pt x="723" y="883"/>
                    <a:pt x="720" y="880"/>
                    <a:pt x="721" y="881"/>
                  </a:cubicBezTo>
                  <a:cubicBezTo>
                    <a:pt x="720" y="880"/>
                    <a:pt x="720" y="881"/>
                    <a:pt x="719" y="881"/>
                  </a:cubicBezTo>
                  <a:cubicBezTo>
                    <a:pt x="719" y="882"/>
                    <a:pt x="717" y="883"/>
                    <a:pt x="717" y="884"/>
                  </a:cubicBezTo>
                  <a:cubicBezTo>
                    <a:pt x="716" y="884"/>
                    <a:pt x="715" y="884"/>
                    <a:pt x="714" y="886"/>
                  </a:cubicBezTo>
                  <a:cubicBezTo>
                    <a:pt x="713" y="888"/>
                    <a:pt x="714" y="889"/>
                    <a:pt x="711" y="889"/>
                  </a:cubicBezTo>
                  <a:cubicBezTo>
                    <a:pt x="709" y="889"/>
                    <a:pt x="708" y="887"/>
                    <a:pt x="705" y="887"/>
                  </a:cubicBezTo>
                  <a:cubicBezTo>
                    <a:pt x="703" y="887"/>
                    <a:pt x="700" y="886"/>
                    <a:pt x="699" y="886"/>
                  </a:cubicBezTo>
                  <a:cubicBezTo>
                    <a:pt x="696" y="887"/>
                    <a:pt x="695" y="889"/>
                    <a:pt x="693" y="888"/>
                  </a:cubicBezTo>
                  <a:cubicBezTo>
                    <a:pt x="691" y="887"/>
                    <a:pt x="691" y="884"/>
                    <a:pt x="692" y="883"/>
                  </a:cubicBezTo>
                  <a:cubicBezTo>
                    <a:pt x="693" y="882"/>
                    <a:pt x="696" y="880"/>
                    <a:pt x="697" y="880"/>
                  </a:cubicBezTo>
                  <a:cubicBezTo>
                    <a:pt x="699" y="880"/>
                    <a:pt x="700" y="882"/>
                    <a:pt x="702" y="882"/>
                  </a:cubicBezTo>
                  <a:cubicBezTo>
                    <a:pt x="701" y="878"/>
                    <a:pt x="704" y="880"/>
                    <a:pt x="705" y="882"/>
                  </a:cubicBezTo>
                  <a:cubicBezTo>
                    <a:pt x="707" y="883"/>
                    <a:pt x="708" y="886"/>
                    <a:pt x="710" y="885"/>
                  </a:cubicBezTo>
                  <a:cubicBezTo>
                    <a:pt x="710" y="883"/>
                    <a:pt x="712" y="880"/>
                    <a:pt x="711" y="878"/>
                  </a:cubicBezTo>
                  <a:cubicBezTo>
                    <a:pt x="710" y="874"/>
                    <a:pt x="710" y="871"/>
                    <a:pt x="709" y="868"/>
                  </a:cubicBezTo>
                  <a:cubicBezTo>
                    <a:pt x="708" y="868"/>
                    <a:pt x="708" y="865"/>
                    <a:pt x="707" y="864"/>
                  </a:cubicBezTo>
                  <a:cubicBezTo>
                    <a:pt x="705" y="863"/>
                    <a:pt x="704" y="862"/>
                    <a:pt x="704" y="859"/>
                  </a:cubicBezTo>
                  <a:cubicBezTo>
                    <a:pt x="705" y="857"/>
                    <a:pt x="707" y="857"/>
                    <a:pt x="707" y="855"/>
                  </a:cubicBezTo>
                  <a:cubicBezTo>
                    <a:pt x="708" y="854"/>
                    <a:pt x="707" y="852"/>
                    <a:pt x="707" y="851"/>
                  </a:cubicBezTo>
                  <a:cubicBezTo>
                    <a:pt x="708" y="848"/>
                    <a:pt x="713" y="848"/>
                    <a:pt x="711" y="844"/>
                  </a:cubicBezTo>
                  <a:cubicBezTo>
                    <a:pt x="709" y="842"/>
                    <a:pt x="704" y="842"/>
                    <a:pt x="701" y="842"/>
                  </a:cubicBezTo>
                  <a:cubicBezTo>
                    <a:pt x="702" y="840"/>
                    <a:pt x="705" y="839"/>
                    <a:pt x="707" y="839"/>
                  </a:cubicBezTo>
                  <a:cubicBezTo>
                    <a:pt x="708" y="838"/>
                    <a:pt x="708" y="837"/>
                    <a:pt x="709" y="837"/>
                  </a:cubicBezTo>
                  <a:cubicBezTo>
                    <a:pt x="709" y="837"/>
                    <a:pt x="711" y="838"/>
                    <a:pt x="711" y="837"/>
                  </a:cubicBezTo>
                  <a:cubicBezTo>
                    <a:pt x="712" y="837"/>
                    <a:pt x="714" y="836"/>
                    <a:pt x="715" y="836"/>
                  </a:cubicBezTo>
                  <a:cubicBezTo>
                    <a:pt x="720" y="834"/>
                    <a:pt x="726" y="836"/>
                    <a:pt x="731" y="834"/>
                  </a:cubicBezTo>
                  <a:cubicBezTo>
                    <a:pt x="730" y="831"/>
                    <a:pt x="719" y="833"/>
                    <a:pt x="716" y="833"/>
                  </a:cubicBezTo>
                  <a:cubicBezTo>
                    <a:pt x="709" y="834"/>
                    <a:pt x="704" y="836"/>
                    <a:pt x="698" y="839"/>
                  </a:cubicBezTo>
                  <a:cubicBezTo>
                    <a:pt x="694" y="841"/>
                    <a:pt x="689" y="843"/>
                    <a:pt x="686" y="846"/>
                  </a:cubicBezTo>
                  <a:cubicBezTo>
                    <a:pt x="682" y="849"/>
                    <a:pt x="678" y="852"/>
                    <a:pt x="675" y="854"/>
                  </a:cubicBezTo>
                  <a:cubicBezTo>
                    <a:pt x="672" y="856"/>
                    <a:pt x="669" y="857"/>
                    <a:pt x="666" y="860"/>
                  </a:cubicBezTo>
                  <a:cubicBezTo>
                    <a:pt x="663" y="863"/>
                    <a:pt x="667" y="864"/>
                    <a:pt x="670" y="865"/>
                  </a:cubicBezTo>
                  <a:cubicBezTo>
                    <a:pt x="673" y="865"/>
                    <a:pt x="672" y="867"/>
                    <a:pt x="674" y="868"/>
                  </a:cubicBezTo>
                  <a:cubicBezTo>
                    <a:pt x="675" y="870"/>
                    <a:pt x="677" y="869"/>
                    <a:pt x="677" y="872"/>
                  </a:cubicBezTo>
                  <a:cubicBezTo>
                    <a:pt x="677" y="875"/>
                    <a:pt x="675" y="874"/>
                    <a:pt x="673" y="875"/>
                  </a:cubicBezTo>
                  <a:cubicBezTo>
                    <a:pt x="671" y="877"/>
                    <a:pt x="669" y="884"/>
                    <a:pt x="665" y="881"/>
                  </a:cubicBezTo>
                  <a:cubicBezTo>
                    <a:pt x="662" y="879"/>
                    <a:pt x="664" y="878"/>
                    <a:pt x="666" y="877"/>
                  </a:cubicBezTo>
                  <a:cubicBezTo>
                    <a:pt x="667" y="875"/>
                    <a:pt x="667" y="873"/>
                    <a:pt x="668" y="872"/>
                  </a:cubicBezTo>
                  <a:cubicBezTo>
                    <a:pt x="668" y="872"/>
                    <a:pt x="668" y="872"/>
                    <a:pt x="668" y="872"/>
                  </a:cubicBezTo>
                  <a:cubicBezTo>
                    <a:pt x="663" y="870"/>
                    <a:pt x="662" y="868"/>
                    <a:pt x="665" y="864"/>
                  </a:cubicBezTo>
                  <a:cubicBezTo>
                    <a:pt x="661" y="864"/>
                    <a:pt x="657" y="868"/>
                    <a:pt x="654" y="869"/>
                  </a:cubicBezTo>
                  <a:cubicBezTo>
                    <a:pt x="650" y="870"/>
                    <a:pt x="645" y="869"/>
                    <a:pt x="645" y="874"/>
                  </a:cubicBezTo>
                  <a:cubicBezTo>
                    <a:pt x="642" y="874"/>
                    <a:pt x="640" y="877"/>
                    <a:pt x="638" y="878"/>
                  </a:cubicBezTo>
                  <a:cubicBezTo>
                    <a:pt x="635" y="879"/>
                    <a:pt x="631" y="881"/>
                    <a:pt x="628" y="880"/>
                  </a:cubicBezTo>
                  <a:cubicBezTo>
                    <a:pt x="629" y="877"/>
                    <a:pt x="634" y="874"/>
                    <a:pt x="637" y="874"/>
                  </a:cubicBezTo>
                  <a:cubicBezTo>
                    <a:pt x="640" y="874"/>
                    <a:pt x="646" y="874"/>
                    <a:pt x="644" y="869"/>
                  </a:cubicBezTo>
                  <a:cubicBezTo>
                    <a:pt x="641" y="869"/>
                    <a:pt x="637" y="869"/>
                    <a:pt x="634" y="870"/>
                  </a:cubicBezTo>
                  <a:cubicBezTo>
                    <a:pt x="631" y="872"/>
                    <a:pt x="628" y="875"/>
                    <a:pt x="626" y="877"/>
                  </a:cubicBezTo>
                  <a:cubicBezTo>
                    <a:pt x="623" y="881"/>
                    <a:pt x="622" y="884"/>
                    <a:pt x="618" y="887"/>
                  </a:cubicBezTo>
                  <a:cubicBezTo>
                    <a:pt x="614" y="890"/>
                    <a:pt x="611" y="894"/>
                    <a:pt x="607" y="897"/>
                  </a:cubicBezTo>
                  <a:cubicBezTo>
                    <a:pt x="605" y="898"/>
                    <a:pt x="604" y="899"/>
                    <a:pt x="602" y="901"/>
                  </a:cubicBezTo>
                  <a:cubicBezTo>
                    <a:pt x="601" y="903"/>
                    <a:pt x="600" y="904"/>
                    <a:pt x="598" y="906"/>
                  </a:cubicBezTo>
                  <a:cubicBezTo>
                    <a:pt x="596" y="907"/>
                    <a:pt x="594" y="908"/>
                    <a:pt x="592" y="909"/>
                  </a:cubicBezTo>
                  <a:cubicBezTo>
                    <a:pt x="587" y="912"/>
                    <a:pt x="582" y="917"/>
                    <a:pt x="576" y="916"/>
                  </a:cubicBezTo>
                  <a:cubicBezTo>
                    <a:pt x="573" y="916"/>
                    <a:pt x="573" y="915"/>
                    <a:pt x="571" y="913"/>
                  </a:cubicBezTo>
                  <a:cubicBezTo>
                    <a:pt x="570" y="912"/>
                    <a:pt x="568" y="910"/>
                    <a:pt x="566" y="911"/>
                  </a:cubicBezTo>
                  <a:cubicBezTo>
                    <a:pt x="566" y="913"/>
                    <a:pt x="569" y="915"/>
                    <a:pt x="570" y="916"/>
                  </a:cubicBezTo>
                  <a:cubicBezTo>
                    <a:pt x="572" y="918"/>
                    <a:pt x="572" y="919"/>
                    <a:pt x="572" y="921"/>
                  </a:cubicBezTo>
                  <a:cubicBezTo>
                    <a:pt x="572" y="922"/>
                    <a:pt x="570" y="926"/>
                    <a:pt x="570" y="926"/>
                  </a:cubicBezTo>
                  <a:cubicBezTo>
                    <a:pt x="567" y="926"/>
                    <a:pt x="567" y="928"/>
                    <a:pt x="565" y="929"/>
                  </a:cubicBezTo>
                  <a:cubicBezTo>
                    <a:pt x="563" y="930"/>
                    <a:pt x="561" y="928"/>
                    <a:pt x="559" y="930"/>
                  </a:cubicBezTo>
                  <a:cubicBezTo>
                    <a:pt x="557" y="931"/>
                    <a:pt x="556" y="932"/>
                    <a:pt x="554" y="931"/>
                  </a:cubicBezTo>
                  <a:cubicBezTo>
                    <a:pt x="553" y="931"/>
                    <a:pt x="553" y="930"/>
                    <a:pt x="552" y="931"/>
                  </a:cubicBezTo>
                  <a:cubicBezTo>
                    <a:pt x="551" y="931"/>
                    <a:pt x="550" y="932"/>
                    <a:pt x="549" y="932"/>
                  </a:cubicBezTo>
                  <a:cubicBezTo>
                    <a:pt x="545" y="935"/>
                    <a:pt x="547" y="937"/>
                    <a:pt x="548" y="941"/>
                  </a:cubicBezTo>
                  <a:cubicBezTo>
                    <a:pt x="550" y="946"/>
                    <a:pt x="548" y="948"/>
                    <a:pt x="545" y="951"/>
                  </a:cubicBezTo>
                  <a:cubicBezTo>
                    <a:pt x="543" y="954"/>
                    <a:pt x="545" y="953"/>
                    <a:pt x="545" y="956"/>
                  </a:cubicBezTo>
                  <a:cubicBezTo>
                    <a:pt x="546" y="958"/>
                    <a:pt x="544" y="959"/>
                    <a:pt x="542" y="960"/>
                  </a:cubicBezTo>
                  <a:cubicBezTo>
                    <a:pt x="543" y="963"/>
                    <a:pt x="544" y="964"/>
                    <a:pt x="544" y="967"/>
                  </a:cubicBezTo>
                  <a:cubicBezTo>
                    <a:pt x="544" y="969"/>
                    <a:pt x="544" y="973"/>
                    <a:pt x="543" y="975"/>
                  </a:cubicBezTo>
                  <a:cubicBezTo>
                    <a:pt x="543" y="976"/>
                    <a:pt x="541" y="977"/>
                    <a:pt x="541" y="978"/>
                  </a:cubicBezTo>
                  <a:cubicBezTo>
                    <a:pt x="539" y="980"/>
                    <a:pt x="541" y="979"/>
                    <a:pt x="539" y="980"/>
                  </a:cubicBezTo>
                  <a:cubicBezTo>
                    <a:pt x="538" y="980"/>
                    <a:pt x="536" y="980"/>
                    <a:pt x="535" y="980"/>
                  </a:cubicBezTo>
                  <a:cubicBezTo>
                    <a:pt x="531" y="982"/>
                    <a:pt x="526" y="984"/>
                    <a:pt x="521" y="985"/>
                  </a:cubicBezTo>
                  <a:cubicBezTo>
                    <a:pt x="520" y="986"/>
                    <a:pt x="518" y="987"/>
                    <a:pt x="516" y="986"/>
                  </a:cubicBezTo>
                  <a:cubicBezTo>
                    <a:pt x="514" y="986"/>
                    <a:pt x="515" y="984"/>
                    <a:pt x="513" y="983"/>
                  </a:cubicBezTo>
                  <a:cubicBezTo>
                    <a:pt x="509" y="983"/>
                    <a:pt x="506" y="987"/>
                    <a:pt x="502" y="987"/>
                  </a:cubicBezTo>
                  <a:cubicBezTo>
                    <a:pt x="498" y="987"/>
                    <a:pt x="495" y="984"/>
                    <a:pt x="493" y="981"/>
                  </a:cubicBezTo>
                  <a:cubicBezTo>
                    <a:pt x="489" y="974"/>
                    <a:pt x="490" y="967"/>
                    <a:pt x="484" y="962"/>
                  </a:cubicBezTo>
                  <a:cubicBezTo>
                    <a:pt x="479" y="958"/>
                    <a:pt x="472" y="958"/>
                    <a:pt x="469" y="951"/>
                  </a:cubicBezTo>
                  <a:cubicBezTo>
                    <a:pt x="468" y="945"/>
                    <a:pt x="471" y="938"/>
                    <a:pt x="475" y="936"/>
                  </a:cubicBezTo>
                  <a:cubicBezTo>
                    <a:pt x="480" y="933"/>
                    <a:pt x="479" y="936"/>
                    <a:pt x="480" y="931"/>
                  </a:cubicBezTo>
                  <a:cubicBezTo>
                    <a:pt x="482" y="922"/>
                    <a:pt x="485" y="925"/>
                    <a:pt x="493" y="924"/>
                  </a:cubicBezTo>
                  <a:cubicBezTo>
                    <a:pt x="495" y="923"/>
                    <a:pt x="498" y="922"/>
                    <a:pt x="500" y="921"/>
                  </a:cubicBezTo>
                  <a:cubicBezTo>
                    <a:pt x="506" y="918"/>
                    <a:pt x="510" y="919"/>
                    <a:pt x="516" y="920"/>
                  </a:cubicBezTo>
                  <a:cubicBezTo>
                    <a:pt x="516" y="917"/>
                    <a:pt x="516" y="915"/>
                    <a:pt x="516" y="912"/>
                  </a:cubicBezTo>
                  <a:cubicBezTo>
                    <a:pt x="515" y="909"/>
                    <a:pt x="513" y="906"/>
                    <a:pt x="512" y="903"/>
                  </a:cubicBezTo>
                  <a:cubicBezTo>
                    <a:pt x="512" y="901"/>
                    <a:pt x="513" y="898"/>
                    <a:pt x="512" y="896"/>
                  </a:cubicBezTo>
                  <a:cubicBezTo>
                    <a:pt x="511" y="893"/>
                    <a:pt x="508" y="892"/>
                    <a:pt x="508" y="888"/>
                  </a:cubicBezTo>
                  <a:cubicBezTo>
                    <a:pt x="506" y="888"/>
                    <a:pt x="506" y="887"/>
                    <a:pt x="505" y="887"/>
                  </a:cubicBezTo>
                  <a:cubicBezTo>
                    <a:pt x="501" y="884"/>
                    <a:pt x="497" y="880"/>
                    <a:pt x="496" y="875"/>
                  </a:cubicBezTo>
                  <a:cubicBezTo>
                    <a:pt x="498" y="877"/>
                    <a:pt x="500" y="878"/>
                    <a:pt x="502" y="878"/>
                  </a:cubicBezTo>
                  <a:cubicBezTo>
                    <a:pt x="502" y="873"/>
                    <a:pt x="491" y="869"/>
                    <a:pt x="487" y="868"/>
                  </a:cubicBezTo>
                  <a:cubicBezTo>
                    <a:pt x="484" y="867"/>
                    <a:pt x="481" y="867"/>
                    <a:pt x="478" y="866"/>
                  </a:cubicBezTo>
                  <a:cubicBezTo>
                    <a:pt x="472" y="865"/>
                    <a:pt x="465" y="864"/>
                    <a:pt x="458" y="865"/>
                  </a:cubicBezTo>
                  <a:cubicBezTo>
                    <a:pt x="451" y="866"/>
                    <a:pt x="446" y="866"/>
                    <a:pt x="440" y="862"/>
                  </a:cubicBezTo>
                  <a:cubicBezTo>
                    <a:pt x="434" y="858"/>
                    <a:pt x="431" y="857"/>
                    <a:pt x="424" y="856"/>
                  </a:cubicBezTo>
                  <a:cubicBezTo>
                    <a:pt x="423" y="863"/>
                    <a:pt x="434" y="868"/>
                    <a:pt x="438" y="872"/>
                  </a:cubicBezTo>
                  <a:cubicBezTo>
                    <a:pt x="445" y="877"/>
                    <a:pt x="451" y="882"/>
                    <a:pt x="450" y="892"/>
                  </a:cubicBezTo>
                  <a:cubicBezTo>
                    <a:pt x="449" y="896"/>
                    <a:pt x="448" y="899"/>
                    <a:pt x="448" y="903"/>
                  </a:cubicBezTo>
                  <a:cubicBezTo>
                    <a:pt x="449" y="906"/>
                    <a:pt x="450" y="908"/>
                    <a:pt x="449" y="911"/>
                  </a:cubicBezTo>
                  <a:cubicBezTo>
                    <a:pt x="449" y="913"/>
                    <a:pt x="447" y="913"/>
                    <a:pt x="447" y="915"/>
                  </a:cubicBezTo>
                  <a:cubicBezTo>
                    <a:pt x="446" y="916"/>
                    <a:pt x="448" y="917"/>
                    <a:pt x="448" y="919"/>
                  </a:cubicBezTo>
                  <a:cubicBezTo>
                    <a:pt x="448" y="923"/>
                    <a:pt x="447" y="925"/>
                    <a:pt x="446" y="929"/>
                  </a:cubicBezTo>
                  <a:cubicBezTo>
                    <a:pt x="444" y="935"/>
                    <a:pt x="443" y="940"/>
                    <a:pt x="440" y="946"/>
                  </a:cubicBezTo>
                  <a:cubicBezTo>
                    <a:pt x="438" y="949"/>
                    <a:pt x="437" y="955"/>
                    <a:pt x="438" y="959"/>
                  </a:cubicBezTo>
                  <a:cubicBezTo>
                    <a:pt x="440" y="963"/>
                    <a:pt x="441" y="962"/>
                    <a:pt x="445" y="964"/>
                  </a:cubicBezTo>
                  <a:cubicBezTo>
                    <a:pt x="448" y="966"/>
                    <a:pt x="448" y="968"/>
                    <a:pt x="451" y="970"/>
                  </a:cubicBezTo>
                  <a:cubicBezTo>
                    <a:pt x="454" y="974"/>
                    <a:pt x="457" y="978"/>
                    <a:pt x="456" y="984"/>
                  </a:cubicBezTo>
                  <a:cubicBezTo>
                    <a:pt x="456" y="988"/>
                    <a:pt x="451" y="995"/>
                    <a:pt x="458" y="997"/>
                  </a:cubicBezTo>
                  <a:cubicBezTo>
                    <a:pt x="454" y="1002"/>
                    <a:pt x="454" y="1009"/>
                    <a:pt x="451" y="1014"/>
                  </a:cubicBezTo>
                  <a:cubicBezTo>
                    <a:pt x="449" y="1018"/>
                    <a:pt x="446" y="1022"/>
                    <a:pt x="446" y="1027"/>
                  </a:cubicBezTo>
                  <a:cubicBezTo>
                    <a:pt x="447" y="1030"/>
                    <a:pt x="449" y="1033"/>
                    <a:pt x="449" y="1035"/>
                  </a:cubicBezTo>
                  <a:cubicBezTo>
                    <a:pt x="449" y="1039"/>
                    <a:pt x="446" y="1039"/>
                    <a:pt x="446" y="1042"/>
                  </a:cubicBezTo>
                  <a:cubicBezTo>
                    <a:pt x="447" y="1041"/>
                    <a:pt x="447" y="1037"/>
                    <a:pt x="446" y="1036"/>
                  </a:cubicBezTo>
                  <a:cubicBezTo>
                    <a:pt x="446" y="1035"/>
                    <a:pt x="443" y="1035"/>
                    <a:pt x="442" y="1034"/>
                  </a:cubicBezTo>
                  <a:cubicBezTo>
                    <a:pt x="442" y="1033"/>
                    <a:pt x="442" y="1031"/>
                    <a:pt x="441" y="1031"/>
                  </a:cubicBezTo>
                  <a:cubicBezTo>
                    <a:pt x="438" y="1027"/>
                    <a:pt x="433" y="1030"/>
                    <a:pt x="429" y="1034"/>
                  </a:cubicBezTo>
                  <a:cubicBezTo>
                    <a:pt x="431" y="1031"/>
                    <a:pt x="438" y="1028"/>
                    <a:pt x="435" y="1023"/>
                  </a:cubicBezTo>
                  <a:cubicBezTo>
                    <a:pt x="433" y="1020"/>
                    <a:pt x="425" y="1021"/>
                    <a:pt x="426" y="1014"/>
                  </a:cubicBezTo>
                  <a:cubicBezTo>
                    <a:pt x="421" y="1013"/>
                    <a:pt x="417" y="1017"/>
                    <a:pt x="412" y="1015"/>
                  </a:cubicBezTo>
                  <a:cubicBezTo>
                    <a:pt x="407" y="1014"/>
                    <a:pt x="401" y="1006"/>
                    <a:pt x="396" y="1008"/>
                  </a:cubicBezTo>
                  <a:cubicBezTo>
                    <a:pt x="394" y="1009"/>
                    <a:pt x="393" y="1013"/>
                    <a:pt x="391" y="1016"/>
                  </a:cubicBezTo>
                  <a:cubicBezTo>
                    <a:pt x="389" y="1018"/>
                    <a:pt x="387" y="1021"/>
                    <a:pt x="386" y="1023"/>
                  </a:cubicBezTo>
                  <a:cubicBezTo>
                    <a:pt x="382" y="1028"/>
                    <a:pt x="378" y="1034"/>
                    <a:pt x="373" y="1037"/>
                  </a:cubicBezTo>
                  <a:cubicBezTo>
                    <a:pt x="370" y="1038"/>
                    <a:pt x="367" y="1040"/>
                    <a:pt x="365" y="1041"/>
                  </a:cubicBezTo>
                  <a:cubicBezTo>
                    <a:pt x="362" y="1042"/>
                    <a:pt x="359" y="1041"/>
                    <a:pt x="356" y="1043"/>
                  </a:cubicBezTo>
                  <a:cubicBezTo>
                    <a:pt x="353" y="1045"/>
                    <a:pt x="353" y="1048"/>
                    <a:pt x="352" y="1051"/>
                  </a:cubicBezTo>
                  <a:cubicBezTo>
                    <a:pt x="347" y="1059"/>
                    <a:pt x="337" y="1061"/>
                    <a:pt x="332" y="1069"/>
                  </a:cubicBezTo>
                  <a:cubicBezTo>
                    <a:pt x="329" y="1073"/>
                    <a:pt x="327" y="1081"/>
                    <a:pt x="330" y="1085"/>
                  </a:cubicBezTo>
                  <a:cubicBezTo>
                    <a:pt x="332" y="1088"/>
                    <a:pt x="335" y="1089"/>
                    <a:pt x="337" y="1093"/>
                  </a:cubicBezTo>
                  <a:cubicBezTo>
                    <a:pt x="338" y="1095"/>
                    <a:pt x="340" y="1099"/>
                    <a:pt x="340" y="1101"/>
                  </a:cubicBezTo>
                  <a:cubicBezTo>
                    <a:pt x="341" y="1106"/>
                    <a:pt x="337" y="1114"/>
                    <a:pt x="334" y="1118"/>
                  </a:cubicBezTo>
                  <a:cubicBezTo>
                    <a:pt x="331" y="1123"/>
                    <a:pt x="327" y="1126"/>
                    <a:pt x="325" y="1133"/>
                  </a:cubicBezTo>
                  <a:cubicBezTo>
                    <a:pt x="324" y="1129"/>
                    <a:pt x="318" y="1128"/>
                    <a:pt x="315" y="1126"/>
                  </a:cubicBezTo>
                  <a:cubicBezTo>
                    <a:pt x="309" y="1123"/>
                    <a:pt x="303" y="1121"/>
                    <a:pt x="296" y="1118"/>
                  </a:cubicBezTo>
                  <a:cubicBezTo>
                    <a:pt x="294" y="1117"/>
                    <a:pt x="294" y="1116"/>
                    <a:pt x="292" y="1116"/>
                  </a:cubicBezTo>
                  <a:cubicBezTo>
                    <a:pt x="286" y="1114"/>
                    <a:pt x="282" y="1113"/>
                    <a:pt x="278" y="1108"/>
                  </a:cubicBezTo>
                  <a:cubicBezTo>
                    <a:pt x="277" y="1106"/>
                    <a:pt x="276" y="1105"/>
                    <a:pt x="274" y="1103"/>
                  </a:cubicBezTo>
                  <a:cubicBezTo>
                    <a:pt x="271" y="1100"/>
                    <a:pt x="269" y="1100"/>
                    <a:pt x="265" y="1098"/>
                  </a:cubicBezTo>
                  <a:cubicBezTo>
                    <a:pt x="261" y="1096"/>
                    <a:pt x="261" y="1094"/>
                    <a:pt x="256" y="1096"/>
                  </a:cubicBezTo>
                  <a:cubicBezTo>
                    <a:pt x="252" y="1097"/>
                    <a:pt x="253" y="1096"/>
                    <a:pt x="253" y="1100"/>
                  </a:cubicBezTo>
                  <a:cubicBezTo>
                    <a:pt x="253" y="1102"/>
                    <a:pt x="254" y="1107"/>
                    <a:pt x="254" y="1108"/>
                  </a:cubicBezTo>
                  <a:cubicBezTo>
                    <a:pt x="252" y="1110"/>
                    <a:pt x="249" y="1109"/>
                    <a:pt x="248" y="1112"/>
                  </a:cubicBezTo>
                  <a:cubicBezTo>
                    <a:pt x="247" y="1111"/>
                    <a:pt x="245" y="1110"/>
                    <a:pt x="243" y="1110"/>
                  </a:cubicBezTo>
                  <a:cubicBezTo>
                    <a:pt x="243" y="1113"/>
                    <a:pt x="244" y="1115"/>
                    <a:pt x="244" y="1117"/>
                  </a:cubicBezTo>
                  <a:cubicBezTo>
                    <a:pt x="245" y="1119"/>
                    <a:pt x="244" y="1122"/>
                    <a:pt x="245" y="1124"/>
                  </a:cubicBezTo>
                  <a:cubicBezTo>
                    <a:pt x="246" y="1124"/>
                    <a:pt x="248" y="1124"/>
                    <a:pt x="248" y="1124"/>
                  </a:cubicBezTo>
                  <a:cubicBezTo>
                    <a:pt x="249" y="1125"/>
                    <a:pt x="250" y="1126"/>
                    <a:pt x="251" y="1127"/>
                  </a:cubicBezTo>
                  <a:cubicBezTo>
                    <a:pt x="252" y="1129"/>
                    <a:pt x="254" y="1131"/>
                    <a:pt x="255" y="1133"/>
                  </a:cubicBezTo>
                  <a:cubicBezTo>
                    <a:pt x="256" y="1138"/>
                    <a:pt x="258" y="1143"/>
                    <a:pt x="263" y="1145"/>
                  </a:cubicBezTo>
                  <a:cubicBezTo>
                    <a:pt x="264" y="1146"/>
                    <a:pt x="265" y="1147"/>
                    <a:pt x="266" y="1147"/>
                  </a:cubicBezTo>
                  <a:cubicBezTo>
                    <a:pt x="268" y="1147"/>
                    <a:pt x="269" y="1145"/>
                    <a:pt x="269" y="1145"/>
                  </a:cubicBezTo>
                  <a:cubicBezTo>
                    <a:pt x="272" y="1145"/>
                    <a:pt x="273" y="1148"/>
                    <a:pt x="276" y="1146"/>
                  </a:cubicBezTo>
                  <a:cubicBezTo>
                    <a:pt x="276" y="1145"/>
                    <a:pt x="276" y="1143"/>
                    <a:pt x="276" y="1142"/>
                  </a:cubicBezTo>
                  <a:cubicBezTo>
                    <a:pt x="277" y="1141"/>
                    <a:pt x="278" y="1141"/>
                    <a:pt x="278" y="1142"/>
                  </a:cubicBezTo>
                  <a:cubicBezTo>
                    <a:pt x="278" y="1143"/>
                    <a:pt x="279" y="1144"/>
                    <a:pt x="279" y="1145"/>
                  </a:cubicBezTo>
                  <a:cubicBezTo>
                    <a:pt x="279" y="1145"/>
                    <a:pt x="280" y="1145"/>
                    <a:pt x="280" y="1146"/>
                  </a:cubicBezTo>
                  <a:cubicBezTo>
                    <a:pt x="279" y="1149"/>
                    <a:pt x="282" y="1148"/>
                    <a:pt x="283" y="1150"/>
                  </a:cubicBezTo>
                  <a:cubicBezTo>
                    <a:pt x="283" y="1152"/>
                    <a:pt x="281" y="1153"/>
                    <a:pt x="281" y="1155"/>
                  </a:cubicBezTo>
                  <a:cubicBezTo>
                    <a:pt x="281" y="1158"/>
                    <a:pt x="284" y="1160"/>
                    <a:pt x="285" y="1163"/>
                  </a:cubicBezTo>
                  <a:cubicBezTo>
                    <a:pt x="286" y="1166"/>
                    <a:pt x="286" y="1169"/>
                    <a:pt x="284" y="1172"/>
                  </a:cubicBezTo>
                  <a:cubicBezTo>
                    <a:pt x="282" y="1175"/>
                    <a:pt x="279" y="1174"/>
                    <a:pt x="275" y="1174"/>
                  </a:cubicBezTo>
                  <a:cubicBezTo>
                    <a:pt x="276" y="1181"/>
                    <a:pt x="270" y="1182"/>
                    <a:pt x="266" y="1179"/>
                  </a:cubicBezTo>
                  <a:cubicBezTo>
                    <a:pt x="264" y="1178"/>
                    <a:pt x="264" y="1175"/>
                    <a:pt x="262" y="1175"/>
                  </a:cubicBezTo>
                  <a:cubicBezTo>
                    <a:pt x="260" y="1174"/>
                    <a:pt x="257" y="1175"/>
                    <a:pt x="254" y="1174"/>
                  </a:cubicBezTo>
                  <a:cubicBezTo>
                    <a:pt x="250" y="1173"/>
                    <a:pt x="246" y="1171"/>
                    <a:pt x="242" y="1169"/>
                  </a:cubicBezTo>
                  <a:cubicBezTo>
                    <a:pt x="237" y="1167"/>
                    <a:pt x="238" y="1164"/>
                    <a:pt x="238" y="1160"/>
                  </a:cubicBezTo>
                  <a:cubicBezTo>
                    <a:pt x="234" y="1159"/>
                    <a:pt x="234" y="1155"/>
                    <a:pt x="230" y="1155"/>
                  </a:cubicBezTo>
                  <a:cubicBezTo>
                    <a:pt x="229" y="1154"/>
                    <a:pt x="228" y="1152"/>
                    <a:pt x="229" y="1150"/>
                  </a:cubicBezTo>
                  <a:cubicBezTo>
                    <a:pt x="235" y="1150"/>
                    <a:pt x="228" y="1139"/>
                    <a:pt x="228" y="1148"/>
                  </a:cubicBezTo>
                  <a:cubicBezTo>
                    <a:pt x="223" y="1148"/>
                    <a:pt x="223" y="1143"/>
                    <a:pt x="218" y="1144"/>
                  </a:cubicBezTo>
                  <a:cubicBezTo>
                    <a:pt x="219" y="1146"/>
                    <a:pt x="220" y="1147"/>
                    <a:pt x="221" y="1147"/>
                  </a:cubicBezTo>
                  <a:cubicBezTo>
                    <a:pt x="219" y="1149"/>
                    <a:pt x="213" y="1150"/>
                    <a:pt x="214" y="1145"/>
                  </a:cubicBezTo>
                  <a:cubicBezTo>
                    <a:pt x="212" y="1144"/>
                    <a:pt x="211" y="1144"/>
                    <a:pt x="211" y="1146"/>
                  </a:cubicBezTo>
                  <a:cubicBezTo>
                    <a:pt x="209" y="1146"/>
                    <a:pt x="209" y="1144"/>
                    <a:pt x="208" y="1144"/>
                  </a:cubicBezTo>
                  <a:cubicBezTo>
                    <a:pt x="208" y="1143"/>
                    <a:pt x="205" y="1143"/>
                    <a:pt x="205" y="1143"/>
                  </a:cubicBezTo>
                  <a:cubicBezTo>
                    <a:pt x="204" y="1140"/>
                    <a:pt x="206" y="1139"/>
                    <a:pt x="204" y="1137"/>
                  </a:cubicBezTo>
                  <a:cubicBezTo>
                    <a:pt x="202" y="1135"/>
                    <a:pt x="200" y="1138"/>
                    <a:pt x="201" y="1134"/>
                  </a:cubicBezTo>
                  <a:cubicBezTo>
                    <a:pt x="201" y="1133"/>
                    <a:pt x="204" y="1130"/>
                    <a:pt x="205" y="1129"/>
                  </a:cubicBezTo>
                  <a:cubicBezTo>
                    <a:pt x="203" y="1128"/>
                    <a:pt x="201" y="1127"/>
                    <a:pt x="201" y="1125"/>
                  </a:cubicBezTo>
                  <a:cubicBezTo>
                    <a:pt x="204" y="1125"/>
                    <a:pt x="205" y="1123"/>
                    <a:pt x="208" y="1123"/>
                  </a:cubicBezTo>
                  <a:cubicBezTo>
                    <a:pt x="208" y="1123"/>
                    <a:pt x="207" y="1122"/>
                    <a:pt x="207" y="1122"/>
                  </a:cubicBezTo>
                  <a:cubicBezTo>
                    <a:pt x="206" y="1122"/>
                    <a:pt x="205" y="1121"/>
                    <a:pt x="204" y="1122"/>
                  </a:cubicBezTo>
                  <a:cubicBezTo>
                    <a:pt x="203" y="1120"/>
                    <a:pt x="203" y="1118"/>
                    <a:pt x="203" y="1116"/>
                  </a:cubicBezTo>
                  <a:cubicBezTo>
                    <a:pt x="203" y="1115"/>
                    <a:pt x="204" y="1113"/>
                    <a:pt x="203" y="1113"/>
                  </a:cubicBezTo>
                  <a:cubicBezTo>
                    <a:pt x="203" y="1112"/>
                    <a:pt x="201" y="1112"/>
                    <a:pt x="201" y="1111"/>
                  </a:cubicBezTo>
                  <a:cubicBezTo>
                    <a:pt x="199" y="1109"/>
                    <a:pt x="200" y="1106"/>
                    <a:pt x="200" y="1103"/>
                  </a:cubicBezTo>
                  <a:cubicBezTo>
                    <a:pt x="199" y="1101"/>
                    <a:pt x="198" y="1099"/>
                    <a:pt x="197" y="1097"/>
                  </a:cubicBezTo>
                  <a:cubicBezTo>
                    <a:pt x="197" y="1095"/>
                    <a:pt x="196" y="1096"/>
                    <a:pt x="195" y="1095"/>
                  </a:cubicBezTo>
                  <a:cubicBezTo>
                    <a:pt x="194" y="1093"/>
                    <a:pt x="194" y="1091"/>
                    <a:pt x="193" y="1088"/>
                  </a:cubicBezTo>
                  <a:cubicBezTo>
                    <a:pt x="192" y="1087"/>
                    <a:pt x="190" y="1085"/>
                    <a:pt x="191" y="1082"/>
                  </a:cubicBezTo>
                  <a:cubicBezTo>
                    <a:pt x="192" y="1080"/>
                    <a:pt x="194" y="1080"/>
                    <a:pt x="196" y="1080"/>
                  </a:cubicBezTo>
                  <a:cubicBezTo>
                    <a:pt x="194" y="1077"/>
                    <a:pt x="197" y="1075"/>
                    <a:pt x="198" y="1072"/>
                  </a:cubicBezTo>
                  <a:cubicBezTo>
                    <a:pt x="198" y="1068"/>
                    <a:pt x="198" y="1064"/>
                    <a:pt x="198" y="1060"/>
                  </a:cubicBezTo>
                  <a:cubicBezTo>
                    <a:pt x="201" y="1060"/>
                    <a:pt x="200" y="1064"/>
                    <a:pt x="203" y="1063"/>
                  </a:cubicBezTo>
                  <a:cubicBezTo>
                    <a:pt x="207" y="1063"/>
                    <a:pt x="205" y="1060"/>
                    <a:pt x="205" y="1058"/>
                  </a:cubicBezTo>
                  <a:cubicBezTo>
                    <a:pt x="203" y="1053"/>
                    <a:pt x="199" y="1050"/>
                    <a:pt x="197" y="1045"/>
                  </a:cubicBezTo>
                  <a:cubicBezTo>
                    <a:pt x="195" y="1040"/>
                    <a:pt x="193" y="1037"/>
                    <a:pt x="190" y="1033"/>
                  </a:cubicBezTo>
                  <a:cubicBezTo>
                    <a:pt x="187" y="1030"/>
                    <a:pt x="181" y="1026"/>
                    <a:pt x="176" y="1027"/>
                  </a:cubicBezTo>
                  <a:cubicBezTo>
                    <a:pt x="177" y="1024"/>
                    <a:pt x="174" y="1022"/>
                    <a:pt x="175" y="1019"/>
                  </a:cubicBezTo>
                  <a:cubicBezTo>
                    <a:pt x="172" y="1018"/>
                    <a:pt x="170" y="1021"/>
                    <a:pt x="167" y="1018"/>
                  </a:cubicBezTo>
                  <a:cubicBezTo>
                    <a:pt x="167" y="1015"/>
                    <a:pt x="172" y="1015"/>
                    <a:pt x="174" y="1014"/>
                  </a:cubicBezTo>
                  <a:cubicBezTo>
                    <a:pt x="174" y="1014"/>
                    <a:pt x="174" y="1014"/>
                    <a:pt x="174" y="1014"/>
                  </a:cubicBezTo>
                  <a:cubicBezTo>
                    <a:pt x="170" y="1012"/>
                    <a:pt x="159" y="1011"/>
                    <a:pt x="158" y="1007"/>
                  </a:cubicBezTo>
                  <a:cubicBezTo>
                    <a:pt x="161" y="1007"/>
                    <a:pt x="163" y="1008"/>
                    <a:pt x="166" y="1009"/>
                  </a:cubicBezTo>
                  <a:cubicBezTo>
                    <a:pt x="164" y="1007"/>
                    <a:pt x="162" y="1005"/>
                    <a:pt x="161" y="1003"/>
                  </a:cubicBezTo>
                  <a:cubicBezTo>
                    <a:pt x="160" y="1000"/>
                    <a:pt x="160" y="1000"/>
                    <a:pt x="157" y="998"/>
                  </a:cubicBezTo>
                  <a:cubicBezTo>
                    <a:pt x="154" y="996"/>
                    <a:pt x="152" y="996"/>
                    <a:pt x="150" y="994"/>
                  </a:cubicBezTo>
                  <a:cubicBezTo>
                    <a:pt x="150" y="993"/>
                    <a:pt x="150" y="992"/>
                    <a:pt x="149" y="990"/>
                  </a:cubicBezTo>
                  <a:cubicBezTo>
                    <a:pt x="148" y="990"/>
                    <a:pt x="147" y="990"/>
                    <a:pt x="146" y="990"/>
                  </a:cubicBezTo>
                  <a:cubicBezTo>
                    <a:pt x="144" y="989"/>
                    <a:pt x="140" y="987"/>
                    <a:pt x="140" y="985"/>
                  </a:cubicBezTo>
                  <a:cubicBezTo>
                    <a:pt x="139" y="983"/>
                    <a:pt x="140" y="981"/>
                    <a:pt x="140" y="979"/>
                  </a:cubicBezTo>
                  <a:cubicBezTo>
                    <a:pt x="141" y="977"/>
                    <a:pt x="141" y="974"/>
                    <a:pt x="140" y="973"/>
                  </a:cubicBezTo>
                  <a:cubicBezTo>
                    <a:pt x="139" y="971"/>
                    <a:pt x="135" y="972"/>
                    <a:pt x="136" y="969"/>
                  </a:cubicBezTo>
                  <a:cubicBezTo>
                    <a:pt x="136" y="969"/>
                    <a:pt x="138" y="968"/>
                    <a:pt x="139" y="967"/>
                  </a:cubicBezTo>
                  <a:cubicBezTo>
                    <a:pt x="146" y="967"/>
                    <a:pt x="146" y="974"/>
                    <a:pt x="148" y="979"/>
                  </a:cubicBezTo>
                  <a:cubicBezTo>
                    <a:pt x="149" y="980"/>
                    <a:pt x="151" y="980"/>
                    <a:pt x="153" y="982"/>
                  </a:cubicBezTo>
                  <a:cubicBezTo>
                    <a:pt x="154" y="983"/>
                    <a:pt x="154" y="984"/>
                    <a:pt x="155" y="985"/>
                  </a:cubicBezTo>
                  <a:cubicBezTo>
                    <a:pt x="156" y="987"/>
                    <a:pt x="158" y="987"/>
                    <a:pt x="160" y="988"/>
                  </a:cubicBezTo>
                  <a:cubicBezTo>
                    <a:pt x="161" y="989"/>
                    <a:pt x="160" y="990"/>
                    <a:pt x="162" y="991"/>
                  </a:cubicBezTo>
                  <a:cubicBezTo>
                    <a:pt x="162" y="994"/>
                    <a:pt x="167" y="995"/>
                    <a:pt x="169" y="994"/>
                  </a:cubicBezTo>
                  <a:cubicBezTo>
                    <a:pt x="169" y="992"/>
                    <a:pt x="167" y="991"/>
                    <a:pt x="167" y="989"/>
                  </a:cubicBezTo>
                  <a:cubicBezTo>
                    <a:pt x="170" y="989"/>
                    <a:pt x="169" y="991"/>
                    <a:pt x="171" y="992"/>
                  </a:cubicBezTo>
                  <a:cubicBezTo>
                    <a:pt x="172" y="993"/>
                    <a:pt x="173" y="993"/>
                    <a:pt x="174" y="994"/>
                  </a:cubicBezTo>
                  <a:cubicBezTo>
                    <a:pt x="177" y="996"/>
                    <a:pt x="178" y="997"/>
                    <a:pt x="182" y="998"/>
                  </a:cubicBezTo>
                  <a:cubicBezTo>
                    <a:pt x="183" y="998"/>
                    <a:pt x="185" y="997"/>
                    <a:pt x="186" y="998"/>
                  </a:cubicBezTo>
                  <a:cubicBezTo>
                    <a:pt x="186" y="999"/>
                    <a:pt x="186" y="1001"/>
                    <a:pt x="186" y="1001"/>
                  </a:cubicBezTo>
                  <a:cubicBezTo>
                    <a:pt x="187" y="1002"/>
                    <a:pt x="187" y="1004"/>
                    <a:pt x="188" y="1005"/>
                  </a:cubicBezTo>
                  <a:cubicBezTo>
                    <a:pt x="190" y="1007"/>
                    <a:pt x="189" y="1005"/>
                    <a:pt x="191" y="1005"/>
                  </a:cubicBezTo>
                  <a:cubicBezTo>
                    <a:pt x="194" y="1005"/>
                    <a:pt x="196" y="1003"/>
                    <a:pt x="198" y="1003"/>
                  </a:cubicBezTo>
                  <a:cubicBezTo>
                    <a:pt x="204" y="1002"/>
                    <a:pt x="207" y="1009"/>
                    <a:pt x="210" y="1012"/>
                  </a:cubicBezTo>
                  <a:cubicBezTo>
                    <a:pt x="213" y="1015"/>
                    <a:pt x="219" y="1017"/>
                    <a:pt x="224" y="1018"/>
                  </a:cubicBezTo>
                  <a:cubicBezTo>
                    <a:pt x="229" y="1020"/>
                    <a:pt x="235" y="1022"/>
                    <a:pt x="240" y="1023"/>
                  </a:cubicBezTo>
                  <a:cubicBezTo>
                    <a:pt x="246" y="1024"/>
                    <a:pt x="251" y="1025"/>
                    <a:pt x="256" y="1026"/>
                  </a:cubicBezTo>
                  <a:cubicBezTo>
                    <a:pt x="262" y="1027"/>
                    <a:pt x="267" y="1030"/>
                    <a:pt x="273" y="1032"/>
                  </a:cubicBezTo>
                  <a:cubicBezTo>
                    <a:pt x="279" y="1035"/>
                    <a:pt x="286" y="1037"/>
                    <a:pt x="292" y="1038"/>
                  </a:cubicBezTo>
                  <a:cubicBezTo>
                    <a:pt x="300" y="1039"/>
                    <a:pt x="307" y="1036"/>
                    <a:pt x="315" y="1034"/>
                  </a:cubicBezTo>
                  <a:cubicBezTo>
                    <a:pt x="324" y="1032"/>
                    <a:pt x="333" y="1028"/>
                    <a:pt x="341" y="1022"/>
                  </a:cubicBezTo>
                  <a:cubicBezTo>
                    <a:pt x="348" y="1018"/>
                    <a:pt x="351" y="1012"/>
                    <a:pt x="356" y="1005"/>
                  </a:cubicBezTo>
                  <a:cubicBezTo>
                    <a:pt x="363" y="996"/>
                    <a:pt x="372" y="989"/>
                    <a:pt x="374" y="978"/>
                  </a:cubicBezTo>
                  <a:cubicBezTo>
                    <a:pt x="374" y="974"/>
                    <a:pt x="376" y="963"/>
                    <a:pt x="373" y="961"/>
                  </a:cubicBezTo>
                  <a:cubicBezTo>
                    <a:pt x="370" y="958"/>
                    <a:pt x="370" y="961"/>
                    <a:pt x="369" y="956"/>
                  </a:cubicBezTo>
                  <a:cubicBezTo>
                    <a:pt x="368" y="953"/>
                    <a:pt x="369" y="951"/>
                    <a:pt x="368" y="948"/>
                  </a:cubicBezTo>
                  <a:cubicBezTo>
                    <a:pt x="368" y="945"/>
                    <a:pt x="365" y="944"/>
                    <a:pt x="365" y="940"/>
                  </a:cubicBezTo>
                  <a:cubicBezTo>
                    <a:pt x="364" y="938"/>
                    <a:pt x="366" y="935"/>
                    <a:pt x="366" y="933"/>
                  </a:cubicBezTo>
                  <a:cubicBezTo>
                    <a:pt x="365" y="931"/>
                    <a:pt x="365" y="927"/>
                    <a:pt x="364" y="925"/>
                  </a:cubicBezTo>
                  <a:cubicBezTo>
                    <a:pt x="362" y="923"/>
                    <a:pt x="360" y="924"/>
                    <a:pt x="358" y="920"/>
                  </a:cubicBezTo>
                  <a:cubicBezTo>
                    <a:pt x="355" y="920"/>
                    <a:pt x="353" y="915"/>
                    <a:pt x="349" y="918"/>
                  </a:cubicBezTo>
                  <a:cubicBezTo>
                    <a:pt x="351" y="919"/>
                    <a:pt x="352" y="921"/>
                    <a:pt x="353" y="922"/>
                  </a:cubicBezTo>
                  <a:cubicBezTo>
                    <a:pt x="353" y="922"/>
                    <a:pt x="353" y="923"/>
                    <a:pt x="353" y="923"/>
                  </a:cubicBezTo>
                  <a:cubicBezTo>
                    <a:pt x="351" y="924"/>
                    <a:pt x="346" y="918"/>
                    <a:pt x="346" y="916"/>
                  </a:cubicBezTo>
                  <a:cubicBezTo>
                    <a:pt x="350" y="917"/>
                    <a:pt x="349" y="914"/>
                    <a:pt x="347" y="912"/>
                  </a:cubicBezTo>
                  <a:cubicBezTo>
                    <a:pt x="344" y="908"/>
                    <a:pt x="339" y="908"/>
                    <a:pt x="337" y="903"/>
                  </a:cubicBezTo>
                  <a:cubicBezTo>
                    <a:pt x="336" y="900"/>
                    <a:pt x="335" y="895"/>
                    <a:pt x="331" y="894"/>
                  </a:cubicBezTo>
                  <a:cubicBezTo>
                    <a:pt x="331" y="895"/>
                    <a:pt x="332" y="897"/>
                    <a:pt x="332" y="898"/>
                  </a:cubicBezTo>
                  <a:cubicBezTo>
                    <a:pt x="333" y="900"/>
                    <a:pt x="334" y="900"/>
                    <a:pt x="333" y="902"/>
                  </a:cubicBezTo>
                  <a:cubicBezTo>
                    <a:pt x="330" y="903"/>
                    <a:pt x="327" y="900"/>
                    <a:pt x="325" y="898"/>
                  </a:cubicBezTo>
                  <a:cubicBezTo>
                    <a:pt x="322" y="896"/>
                    <a:pt x="319" y="894"/>
                    <a:pt x="316" y="892"/>
                  </a:cubicBezTo>
                  <a:cubicBezTo>
                    <a:pt x="314" y="890"/>
                    <a:pt x="314" y="888"/>
                    <a:pt x="312" y="887"/>
                  </a:cubicBezTo>
                  <a:cubicBezTo>
                    <a:pt x="311" y="886"/>
                    <a:pt x="310" y="885"/>
                    <a:pt x="309" y="884"/>
                  </a:cubicBezTo>
                  <a:cubicBezTo>
                    <a:pt x="307" y="884"/>
                    <a:pt x="306" y="882"/>
                    <a:pt x="304" y="881"/>
                  </a:cubicBezTo>
                  <a:cubicBezTo>
                    <a:pt x="302" y="879"/>
                    <a:pt x="301" y="879"/>
                    <a:pt x="298" y="878"/>
                  </a:cubicBezTo>
                  <a:cubicBezTo>
                    <a:pt x="296" y="876"/>
                    <a:pt x="294" y="875"/>
                    <a:pt x="292" y="874"/>
                  </a:cubicBezTo>
                  <a:cubicBezTo>
                    <a:pt x="291" y="872"/>
                    <a:pt x="290" y="870"/>
                    <a:pt x="289" y="869"/>
                  </a:cubicBezTo>
                  <a:cubicBezTo>
                    <a:pt x="287" y="868"/>
                    <a:pt x="286" y="867"/>
                    <a:pt x="285" y="866"/>
                  </a:cubicBezTo>
                  <a:cubicBezTo>
                    <a:pt x="283" y="864"/>
                    <a:pt x="282" y="861"/>
                    <a:pt x="280" y="859"/>
                  </a:cubicBezTo>
                  <a:cubicBezTo>
                    <a:pt x="277" y="857"/>
                    <a:pt x="275" y="855"/>
                    <a:pt x="272" y="853"/>
                  </a:cubicBezTo>
                  <a:cubicBezTo>
                    <a:pt x="268" y="850"/>
                    <a:pt x="264" y="845"/>
                    <a:pt x="260" y="842"/>
                  </a:cubicBezTo>
                  <a:cubicBezTo>
                    <a:pt x="259" y="841"/>
                    <a:pt x="257" y="841"/>
                    <a:pt x="256" y="840"/>
                  </a:cubicBezTo>
                  <a:cubicBezTo>
                    <a:pt x="256" y="840"/>
                    <a:pt x="256" y="839"/>
                    <a:pt x="256" y="838"/>
                  </a:cubicBezTo>
                  <a:cubicBezTo>
                    <a:pt x="254" y="836"/>
                    <a:pt x="250" y="834"/>
                    <a:pt x="248" y="832"/>
                  </a:cubicBezTo>
                  <a:cubicBezTo>
                    <a:pt x="245" y="830"/>
                    <a:pt x="244" y="828"/>
                    <a:pt x="241" y="826"/>
                  </a:cubicBezTo>
                  <a:cubicBezTo>
                    <a:pt x="239" y="825"/>
                    <a:pt x="237" y="824"/>
                    <a:pt x="235" y="823"/>
                  </a:cubicBezTo>
                  <a:cubicBezTo>
                    <a:pt x="233" y="822"/>
                    <a:pt x="232" y="820"/>
                    <a:pt x="230" y="819"/>
                  </a:cubicBezTo>
                  <a:cubicBezTo>
                    <a:pt x="228" y="818"/>
                    <a:pt x="225" y="818"/>
                    <a:pt x="224" y="817"/>
                  </a:cubicBezTo>
                  <a:cubicBezTo>
                    <a:pt x="222" y="816"/>
                    <a:pt x="221" y="815"/>
                    <a:pt x="218" y="815"/>
                  </a:cubicBezTo>
                  <a:cubicBezTo>
                    <a:pt x="215" y="814"/>
                    <a:pt x="211" y="813"/>
                    <a:pt x="208" y="813"/>
                  </a:cubicBezTo>
                  <a:cubicBezTo>
                    <a:pt x="208" y="814"/>
                    <a:pt x="208" y="814"/>
                    <a:pt x="208" y="814"/>
                  </a:cubicBezTo>
                  <a:cubicBezTo>
                    <a:pt x="209" y="815"/>
                    <a:pt x="212" y="815"/>
                    <a:pt x="211" y="818"/>
                  </a:cubicBezTo>
                  <a:cubicBezTo>
                    <a:pt x="209" y="818"/>
                    <a:pt x="207" y="816"/>
                    <a:pt x="205" y="816"/>
                  </a:cubicBezTo>
                  <a:cubicBezTo>
                    <a:pt x="203" y="815"/>
                    <a:pt x="201" y="815"/>
                    <a:pt x="199" y="814"/>
                  </a:cubicBezTo>
                  <a:cubicBezTo>
                    <a:pt x="198" y="814"/>
                    <a:pt x="199" y="813"/>
                    <a:pt x="198" y="812"/>
                  </a:cubicBezTo>
                  <a:cubicBezTo>
                    <a:pt x="197" y="812"/>
                    <a:pt x="195" y="812"/>
                    <a:pt x="195" y="812"/>
                  </a:cubicBezTo>
                  <a:cubicBezTo>
                    <a:pt x="193" y="812"/>
                    <a:pt x="191" y="813"/>
                    <a:pt x="189" y="812"/>
                  </a:cubicBezTo>
                  <a:cubicBezTo>
                    <a:pt x="188" y="807"/>
                    <a:pt x="189" y="804"/>
                    <a:pt x="183" y="803"/>
                  </a:cubicBezTo>
                  <a:cubicBezTo>
                    <a:pt x="182" y="803"/>
                    <a:pt x="179" y="803"/>
                    <a:pt x="178" y="804"/>
                  </a:cubicBezTo>
                  <a:cubicBezTo>
                    <a:pt x="178" y="804"/>
                    <a:pt x="176" y="807"/>
                    <a:pt x="177" y="806"/>
                  </a:cubicBezTo>
                  <a:cubicBezTo>
                    <a:pt x="178" y="806"/>
                    <a:pt x="180" y="807"/>
                    <a:pt x="180" y="809"/>
                  </a:cubicBezTo>
                  <a:cubicBezTo>
                    <a:pt x="176" y="808"/>
                    <a:pt x="168" y="811"/>
                    <a:pt x="165" y="807"/>
                  </a:cubicBezTo>
                  <a:cubicBezTo>
                    <a:pt x="165" y="807"/>
                    <a:pt x="165" y="801"/>
                    <a:pt x="164" y="801"/>
                  </a:cubicBezTo>
                  <a:cubicBezTo>
                    <a:pt x="162" y="801"/>
                    <a:pt x="161" y="801"/>
                    <a:pt x="160" y="801"/>
                  </a:cubicBezTo>
                  <a:cubicBezTo>
                    <a:pt x="160" y="799"/>
                    <a:pt x="144" y="797"/>
                    <a:pt x="141" y="795"/>
                  </a:cubicBezTo>
                  <a:cubicBezTo>
                    <a:pt x="140" y="795"/>
                    <a:pt x="139" y="794"/>
                    <a:pt x="138" y="793"/>
                  </a:cubicBezTo>
                  <a:cubicBezTo>
                    <a:pt x="136" y="792"/>
                    <a:pt x="136" y="791"/>
                    <a:pt x="134" y="790"/>
                  </a:cubicBezTo>
                  <a:cubicBezTo>
                    <a:pt x="132" y="789"/>
                    <a:pt x="129" y="787"/>
                    <a:pt x="126" y="787"/>
                  </a:cubicBezTo>
                  <a:cubicBezTo>
                    <a:pt x="126" y="787"/>
                    <a:pt x="126" y="785"/>
                    <a:pt x="126" y="784"/>
                  </a:cubicBezTo>
                  <a:cubicBezTo>
                    <a:pt x="134" y="786"/>
                    <a:pt x="141" y="790"/>
                    <a:pt x="150" y="790"/>
                  </a:cubicBezTo>
                  <a:cubicBezTo>
                    <a:pt x="152" y="786"/>
                    <a:pt x="157" y="782"/>
                    <a:pt x="155" y="777"/>
                  </a:cubicBezTo>
                  <a:cubicBezTo>
                    <a:pt x="154" y="770"/>
                    <a:pt x="144" y="775"/>
                    <a:pt x="140" y="772"/>
                  </a:cubicBezTo>
                  <a:cubicBezTo>
                    <a:pt x="139" y="771"/>
                    <a:pt x="138" y="769"/>
                    <a:pt x="136" y="767"/>
                  </a:cubicBezTo>
                  <a:cubicBezTo>
                    <a:pt x="134" y="765"/>
                    <a:pt x="132" y="763"/>
                    <a:pt x="130" y="762"/>
                  </a:cubicBezTo>
                  <a:cubicBezTo>
                    <a:pt x="129" y="761"/>
                    <a:pt x="125" y="758"/>
                    <a:pt x="122" y="759"/>
                  </a:cubicBezTo>
                  <a:cubicBezTo>
                    <a:pt x="121" y="760"/>
                    <a:pt x="119" y="764"/>
                    <a:pt x="122" y="764"/>
                  </a:cubicBezTo>
                  <a:cubicBezTo>
                    <a:pt x="123" y="766"/>
                    <a:pt x="123" y="768"/>
                    <a:pt x="124" y="769"/>
                  </a:cubicBezTo>
                  <a:cubicBezTo>
                    <a:pt x="124" y="771"/>
                    <a:pt x="126" y="771"/>
                    <a:pt x="127" y="773"/>
                  </a:cubicBezTo>
                  <a:cubicBezTo>
                    <a:pt x="123" y="773"/>
                    <a:pt x="121" y="768"/>
                    <a:pt x="117" y="769"/>
                  </a:cubicBezTo>
                  <a:cubicBezTo>
                    <a:pt x="118" y="774"/>
                    <a:pt x="114" y="778"/>
                    <a:pt x="119" y="782"/>
                  </a:cubicBezTo>
                  <a:cubicBezTo>
                    <a:pt x="113" y="782"/>
                    <a:pt x="107" y="775"/>
                    <a:pt x="102" y="773"/>
                  </a:cubicBezTo>
                  <a:cubicBezTo>
                    <a:pt x="100" y="773"/>
                    <a:pt x="98" y="773"/>
                    <a:pt x="94" y="773"/>
                  </a:cubicBezTo>
                  <a:cubicBezTo>
                    <a:pt x="95" y="778"/>
                    <a:pt x="98" y="785"/>
                    <a:pt x="95" y="790"/>
                  </a:cubicBezTo>
                  <a:cubicBezTo>
                    <a:pt x="90" y="798"/>
                    <a:pt x="82" y="785"/>
                    <a:pt x="77" y="784"/>
                  </a:cubicBezTo>
                  <a:cubicBezTo>
                    <a:pt x="77" y="788"/>
                    <a:pt x="77" y="792"/>
                    <a:pt x="75" y="796"/>
                  </a:cubicBezTo>
                  <a:cubicBezTo>
                    <a:pt x="74" y="800"/>
                    <a:pt x="70" y="805"/>
                    <a:pt x="66" y="807"/>
                  </a:cubicBezTo>
                  <a:cubicBezTo>
                    <a:pt x="61" y="809"/>
                    <a:pt x="58" y="807"/>
                    <a:pt x="55" y="812"/>
                  </a:cubicBezTo>
                  <a:cubicBezTo>
                    <a:pt x="53" y="817"/>
                    <a:pt x="54" y="835"/>
                    <a:pt x="43" y="830"/>
                  </a:cubicBezTo>
                  <a:cubicBezTo>
                    <a:pt x="43" y="830"/>
                    <a:pt x="43" y="829"/>
                    <a:pt x="42" y="829"/>
                  </a:cubicBezTo>
                  <a:cubicBezTo>
                    <a:pt x="38" y="834"/>
                    <a:pt x="30" y="836"/>
                    <a:pt x="29" y="841"/>
                  </a:cubicBezTo>
                  <a:cubicBezTo>
                    <a:pt x="38" y="842"/>
                    <a:pt x="39" y="849"/>
                    <a:pt x="36" y="857"/>
                  </a:cubicBezTo>
                  <a:cubicBezTo>
                    <a:pt x="33" y="867"/>
                    <a:pt x="29" y="865"/>
                    <a:pt x="31" y="876"/>
                  </a:cubicBezTo>
                  <a:cubicBezTo>
                    <a:pt x="34" y="895"/>
                    <a:pt x="48" y="895"/>
                    <a:pt x="58" y="908"/>
                  </a:cubicBezTo>
                  <a:cubicBezTo>
                    <a:pt x="67" y="920"/>
                    <a:pt x="75" y="931"/>
                    <a:pt x="66" y="947"/>
                  </a:cubicBezTo>
                  <a:cubicBezTo>
                    <a:pt x="61" y="955"/>
                    <a:pt x="54" y="961"/>
                    <a:pt x="49" y="969"/>
                  </a:cubicBezTo>
                  <a:cubicBezTo>
                    <a:pt x="43" y="981"/>
                    <a:pt x="45" y="984"/>
                    <a:pt x="51" y="994"/>
                  </a:cubicBezTo>
                  <a:cubicBezTo>
                    <a:pt x="53" y="997"/>
                    <a:pt x="54" y="1001"/>
                    <a:pt x="56" y="1005"/>
                  </a:cubicBezTo>
                  <a:cubicBezTo>
                    <a:pt x="58" y="1012"/>
                    <a:pt x="60" y="1019"/>
                    <a:pt x="63" y="1026"/>
                  </a:cubicBezTo>
                  <a:cubicBezTo>
                    <a:pt x="65" y="1031"/>
                    <a:pt x="81" y="1067"/>
                    <a:pt x="66" y="1064"/>
                  </a:cubicBezTo>
                  <a:cubicBezTo>
                    <a:pt x="65" y="1069"/>
                    <a:pt x="67" y="1072"/>
                    <a:pt x="66" y="1077"/>
                  </a:cubicBezTo>
                  <a:cubicBezTo>
                    <a:pt x="64" y="1082"/>
                    <a:pt x="60" y="1085"/>
                    <a:pt x="60" y="1091"/>
                  </a:cubicBezTo>
                  <a:cubicBezTo>
                    <a:pt x="72" y="1095"/>
                    <a:pt x="61" y="1101"/>
                    <a:pt x="60" y="1106"/>
                  </a:cubicBezTo>
                  <a:cubicBezTo>
                    <a:pt x="58" y="1115"/>
                    <a:pt x="65" y="1120"/>
                    <a:pt x="73" y="1119"/>
                  </a:cubicBezTo>
                  <a:cubicBezTo>
                    <a:pt x="73" y="1123"/>
                    <a:pt x="76" y="1126"/>
                    <a:pt x="76" y="1129"/>
                  </a:cubicBezTo>
                  <a:cubicBezTo>
                    <a:pt x="74" y="1140"/>
                    <a:pt x="69" y="1139"/>
                    <a:pt x="77" y="1148"/>
                  </a:cubicBezTo>
                  <a:cubicBezTo>
                    <a:pt x="85" y="1156"/>
                    <a:pt x="90" y="1164"/>
                    <a:pt x="81" y="1174"/>
                  </a:cubicBezTo>
                  <a:cubicBezTo>
                    <a:pt x="79" y="1177"/>
                    <a:pt x="72" y="1182"/>
                    <a:pt x="71" y="1184"/>
                  </a:cubicBezTo>
                  <a:cubicBezTo>
                    <a:pt x="70" y="1190"/>
                    <a:pt x="77" y="1194"/>
                    <a:pt x="81" y="1197"/>
                  </a:cubicBezTo>
                  <a:cubicBezTo>
                    <a:pt x="92" y="1206"/>
                    <a:pt x="104" y="1217"/>
                    <a:pt x="108" y="1231"/>
                  </a:cubicBezTo>
                  <a:cubicBezTo>
                    <a:pt x="113" y="1248"/>
                    <a:pt x="102" y="1264"/>
                    <a:pt x="91" y="1276"/>
                  </a:cubicBezTo>
                  <a:cubicBezTo>
                    <a:pt x="87" y="1281"/>
                    <a:pt x="81" y="1284"/>
                    <a:pt x="77" y="1289"/>
                  </a:cubicBezTo>
                  <a:cubicBezTo>
                    <a:pt x="73" y="1294"/>
                    <a:pt x="70" y="1301"/>
                    <a:pt x="66" y="1306"/>
                  </a:cubicBezTo>
                  <a:cubicBezTo>
                    <a:pt x="63" y="1311"/>
                    <a:pt x="60" y="1315"/>
                    <a:pt x="58" y="1320"/>
                  </a:cubicBezTo>
                  <a:cubicBezTo>
                    <a:pt x="54" y="1327"/>
                    <a:pt x="50" y="1328"/>
                    <a:pt x="44" y="1334"/>
                  </a:cubicBezTo>
                  <a:cubicBezTo>
                    <a:pt x="37" y="1342"/>
                    <a:pt x="27" y="1348"/>
                    <a:pt x="20" y="1356"/>
                  </a:cubicBezTo>
                  <a:cubicBezTo>
                    <a:pt x="17" y="1361"/>
                    <a:pt x="15" y="1364"/>
                    <a:pt x="12" y="1367"/>
                  </a:cubicBezTo>
                  <a:cubicBezTo>
                    <a:pt x="17" y="1365"/>
                    <a:pt x="23" y="1363"/>
                    <a:pt x="30" y="1365"/>
                  </a:cubicBezTo>
                  <a:cubicBezTo>
                    <a:pt x="22" y="1377"/>
                    <a:pt x="35" y="1380"/>
                    <a:pt x="45" y="1384"/>
                  </a:cubicBezTo>
                  <a:cubicBezTo>
                    <a:pt x="52" y="1387"/>
                    <a:pt x="64" y="1386"/>
                    <a:pt x="70" y="1389"/>
                  </a:cubicBezTo>
                  <a:cubicBezTo>
                    <a:pt x="75" y="1393"/>
                    <a:pt x="87" y="1404"/>
                    <a:pt x="71" y="1401"/>
                  </a:cubicBezTo>
                  <a:cubicBezTo>
                    <a:pt x="66" y="1400"/>
                    <a:pt x="63" y="1395"/>
                    <a:pt x="56" y="1395"/>
                  </a:cubicBezTo>
                  <a:cubicBezTo>
                    <a:pt x="51" y="1395"/>
                    <a:pt x="48" y="1399"/>
                    <a:pt x="43" y="1398"/>
                  </a:cubicBezTo>
                  <a:cubicBezTo>
                    <a:pt x="43" y="1401"/>
                    <a:pt x="43" y="1404"/>
                    <a:pt x="42" y="1407"/>
                  </a:cubicBezTo>
                  <a:cubicBezTo>
                    <a:pt x="37" y="1406"/>
                    <a:pt x="34" y="1402"/>
                    <a:pt x="29" y="1404"/>
                  </a:cubicBezTo>
                  <a:cubicBezTo>
                    <a:pt x="29" y="1408"/>
                    <a:pt x="29" y="1412"/>
                    <a:pt x="27" y="1414"/>
                  </a:cubicBezTo>
                  <a:cubicBezTo>
                    <a:pt x="25" y="1410"/>
                    <a:pt x="25" y="1404"/>
                    <a:pt x="19" y="1404"/>
                  </a:cubicBezTo>
                  <a:cubicBezTo>
                    <a:pt x="18" y="1413"/>
                    <a:pt x="22" y="1420"/>
                    <a:pt x="19" y="1424"/>
                  </a:cubicBezTo>
                  <a:cubicBezTo>
                    <a:pt x="24" y="1430"/>
                    <a:pt x="16" y="1434"/>
                    <a:pt x="13" y="1442"/>
                  </a:cubicBezTo>
                  <a:cubicBezTo>
                    <a:pt x="10" y="1450"/>
                    <a:pt x="2" y="1455"/>
                    <a:pt x="3" y="1464"/>
                  </a:cubicBezTo>
                  <a:cubicBezTo>
                    <a:pt x="3" y="1468"/>
                    <a:pt x="5" y="1472"/>
                    <a:pt x="5" y="1476"/>
                  </a:cubicBezTo>
                  <a:cubicBezTo>
                    <a:pt x="5" y="1480"/>
                    <a:pt x="4" y="1483"/>
                    <a:pt x="4" y="1487"/>
                  </a:cubicBezTo>
                  <a:cubicBezTo>
                    <a:pt x="5" y="1490"/>
                    <a:pt x="7" y="1495"/>
                    <a:pt x="8" y="1497"/>
                  </a:cubicBezTo>
                  <a:cubicBezTo>
                    <a:pt x="9" y="1498"/>
                    <a:pt x="10" y="1502"/>
                    <a:pt x="10" y="1502"/>
                  </a:cubicBezTo>
                  <a:cubicBezTo>
                    <a:pt x="11" y="1504"/>
                    <a:pt x="13" y="1503"/>
                    <a:pt x="12" y="1507"/>
                  </a:cubicBezTo>
                  <a:cubicBezTo>
                    <a:pt x="12" y="1508"/>
                    <a:pt x="7" y="1509"/>
                    <a:pt x="7" y="1510"/>
                  </a:cubicBezTo>
                  <a:cubicBezTo>
                    <a:pt x="6" y="1510"/>
                    <a:pt x="3" y="1514"/>
                    <a:pt x="2" y="1515"/>
                  </a:cubicBezTo>
                  <a:cubicBezTo>
                    <a:pt x="1" y="1517"/>
                    <a:pt x="1" y="1519"/>
                    <a:pt x="0" y="1522"/>
                  </a:cubicBezTo>
                  <a:cubicBezTo>
                    <a:pt x="0" y="1522"/>
                    <a:pt x="1" y="1522"/>
                    <a:pt x="1" y="1522"/>
                  </a:cubicBezTo>
                  <a:cubicBezTo>
                    <a:pt x="12" y="1528"/>
                    <a:pt x="13" y="1536"/>
                    <a:pt x="10" y="1547"/>
                  </a:cubicBezTo>
                  <a:cubicBezTo>
                    <a:pt x="9" y="1550"/>
                    <a:pt x="10" y="1552"/>
                    <a:pt x="8" y="1555"/>
                  </a:cubicBezTo>
                  <a:cubicBezTo>
                    <a:pt x="16" y="1556"/>
                    <a:pt x="21" y="1568"/>
                    <a:pt x="22" y="1576"/>
                  </a:cubicBezTo>
                  <a:cubicBezTo>
                    <a:pt x="23" y="1580"/>
                    <a:pt x="22" y="1583"/>
                    <a:pt x="21" y="1587"/>
                  </a:cubicBezTo>
                  <a:cubicBezTo>
                    <a:pt x="21" y="1587"/>
                    <a:pt x="21" y="1588"/>
                    <a:pt x="21" y="1589"/>
                  </a:cubicBezTo>
                  <a:cubicBezTo>
                    <a:pt x="22" y="1590"/>
                    <a:pt x="23" y="1591"/>
                    <a:pt x="25" y="1592"/>
                  </a:cubicBezTo>
                  <a:cubicBezTo>
                    <a:pt x="27" y="1593"/>
                    <a:pt x="26" y="1593"/>
                    <a:pt x="28" y="1593"/>
                  </a:cubicBezTo>
                  <a:cubicBezTo>
                    <a:pt x="30" y="1593"/>
                    <a:pt x="32" y="1591"/>
                    <a:pt x="35" y="1593"/>
                  </a:cubicBezTo>
                  <a:cubicBezTo>
                    <a:pt x="38" y="1596"/>
                    <a:pt x="34" y="1599"/>
                    <a:pt x="40" y="1599"/>
                  </a:cubicBezTo>
                  <a:cubicBezTo>
                    <a:pt x="45" y="1600"/>
                    <a:pt x="47" y="1595"/>
                    <a:pt x="53" y="1598"/>
                  </a:cubicBezTo>
                  <a:cubicBezTo>
                    <a:pt x="60" y="1602"/>
                    <a:pt x="50" y="1613"/>
                    <a:pt x="60" y="1610"/>
                  </a:cubicBezTo>
                  <a:cubicBezTo>
                    <a:pt x="69" y="1607"/>
                    <a:pt x="75" y="1601"/>
                    <a:pt x="84" y="1610"/>
                  </a:cubicBezTo>
                  <a:cubicBezTo>
                    <a:pt x="86" y="1612"/>
                    <a:pt x="92" y="1615"/>
                    <a:pt x="94" y="1617"/>
                  </a:cubicBezTo>
                  <a:cubicBezTo>
                    <a:pt x="95" y="1619"/>
                    <a:pt x="95" y="1625"/>
                    <a:pt x="95" y="1628"/>
                  </a:cubicBezTo>
                  <a:cubicBezTo>
                    <a:pt x="95" y="1632"/>
                    <a:pt x="94" y="1631"/>
                    <a:pt x="95" y="1635"/>
                  </a:cubicBezTo>
                  <a:cubicBezTo>
                    <a:pt x="96" y="1636"/>
                    <a:pt x="98" y="1638"/>
                    <a:pt x="98" y="1640"/>
                  </a:cubicBezTo>
                  <a:cubicBezTo>
                    <a:pt x="99" y="1646"/>
                    <a:pt x="96" y="1645"/>
                    <a:pt x="93" y="1649"/>
                  </a:cubicBezTo>
                  <a:cubicBezTo>
                    <a:pt x="89" y="1656"/>
                    <a:pt x="95" y="1656"/>
                    <a:pt x="99" y="1660"/>
                  </a:cubicBezTo>
                  <a:cubicBezTo>
                    <a:pt x="103" y="1664"/>
                    <a:pt x="98" y="1664"/>
                    <a:pt x="99" y="1668"/>
                  </a:cubicBezTo>
                  <a:cubicBezTo>
                    <a:pt x="100" y="1670"/>
                    <a:pt x="102" y="1670"/>
                    <a:pt x="103" y="1672"/>
                  </a:cubicBezTo>
                  <a:cubicBezTo>
                    <a:pt x="105" y="1674"/>
                    <a:pt x="105" y="1674"/>
                    <a:pt x="106" y="1676"/>
                  </a:cubicBezTo>
                  <a:cubicBezTo>
                    <a:pt x="109" y="1681"/>
                    <a:pt x="109" y="1682"/>
                    <a:pt x="114" y="1685"/>
                  </a:cubicBezTo>
                  <a:cubicBezTo>
                    <a:pt x="117" y="1687"/>
                    <a:pt x="119" y="1688"/>
                    <a:pt x="119" y="1692"/>
                  </a:cubicBezTo>
                  <a:cubicBezTo>
                    <a:pt x="120" y="1698"/>
                    <a:pt x="115" y="1698"/>
                    <a:pt x="122" y="1700"/>
                  </a:cubicBezTo>
                  <a:cubicBezTo>
                    <a:pt x="126" y="1702"/>
                    <a:pt x="130" y="1702"/>
                    <a:pt x="135" y="1704"/>
                  </a:cubicBezTo>
                  <a:cubicBezTo>
                    <a:pt x="136" y="1705"/>
                    <a:pt x="139" y="1704"/>
                    <a:pt x="140" y="1706"/>
                  </a:cubicBezTo>
                  <a:cubicBezTo>
                    <a:pt x="140" y="1708"/>
                    <a:pt x="136" y="1707"/>
                    <a:pt x="136" y="1709"/>
                  </a:cubicBezTo>
                  <a:cubicBezTo>
                    <a:pt x="136" y="1714"/>
                    <a:pt x="142" y="1712"/>
                    <a:pt x="141" y="1718"/>
                  </a:cubicBezTo>
                  <a:cubicBezTo>
                    <a:pt x="141" y="1719"/>
                    <a:pt x="134" y="1726"/>
                    <a:pt x="132" y="1727"/>
                  </a:cubicBezTo>
                  <a:cubicBezTo>
                    <a:pt x="127" y="1732"/>
                    <a:pt x="126" y="1730"/>
                    <a:pt x="120" y="1728"/>
                  </a:cubicBezTo>
                  <a:cubicBezTo>
                    <a:pt x="116" y="1727"/>
                    <a:pt x="110" y="1726"/>
                    <a:pt x="107" y="1730"/>
                  </a:cubicBezTo>
                  <a:cubicBezTo>
                    <a:pt x="103" y="1736"/>
                    <a:pt x="110" y="1737"/>
                    <a:pt x="112" y="1742"/>
                  </a:cubicBezTo>
                  <a:cubicBezTo>
                    <a:pt x="113" y="1743"/>
                    <a:pt x="112" y="1746"/>
                    <a:pt x="112" y="1747"/>
                  </a:cubicBezTo>
                  <a:cubicBezTo>
                    <a:pt x="112" y="1750"/>
                    <a:pt x="113" y="1752"/>
                    <a:pt x="114" y="1755"/>
                  </a:cubicBezTo>
                  <a:cubicBezTo>
                    <a:pt x="114" y="1756"/>
                    <a:pt x="113" y="1758"/>
                    <a:pt x="113" y="1759"/>
                  </a:cubicBezTo>
                  <a:cubicBezTo>
                    <a:pt x="113" y="1762"/>
                    <a:pt x="114" y="1764"/>
                    <a:pt x="114" y="1766"/>
                  </a:cubicBezTo>
                  <a:cubicBezTo>
                    <a:pt x="114" y="1769"/>
                    <a:pt x="114" y="1772"/>
                    <a:pt x="113" y="1775"/>
                  </a:cubicBezTo>
                  <a:cubicBezTo>
                    <a:pt x="118" y="1775"/>
                    <a:pt x="123" y="1776"/>
                    <a:pt x="127" y="1776"/>
                  </a:cubicBezTo>
                  <a:cubicBezTo>
                    <a:pt x="140" y="1776"/>
                    <a:pt x="148" y="1762"/>
                    <a:pt x="160" y="1763"/>
                  </a:cubicBezTo>
                  <a:cubicBezTo>
                    <a:pt x="173" y="1763"/>
                    <a:pt x="177" y="1772"/>
                    <a:pt x="183" y="1781"/>
                  </a:cubicBezTo>
                  <a:cubicBezTo>
                    <a:pt x="184" y="1783"/>
                    <a:pt x="188" y="1786"/>
                    <a:pt x="188" y="1788"/>
                  </a:cubicBezTo>
                  <a:cubicBezTo>
                    <a:pt x="188" y="1794"/>
                    <a:pt x="184" y="1791"/>
                    <a:pt x="183" y="1793"/>
                  </a:cubicBezTo>
                  <a:cubicBezTo>
                    <a:pt x="181" y="1797"/>
                    <a:pt x="183" y="1794"/>
                    <a:pt x="183" y="1799"/>
                  </a:cubicBezTo>
                  <a:cubicBezTo>
                    <a:pt x="186" y="1815"/>
                    <a:pt x="189" y="1809"/>
                    <a:pt x="203" y="1814"/>
                  </a:cubicBezTo>
                  <a:cubicBezTo>
                    <a:pt x="207" y="1815"/>
                    <a:pt x="207" y="1815"/>
                    <a:pt x="210" y="1818"/>
                  </a:cubicBezTo>
                  <a:cubicBezTo>
                    <a:pt x="212" y="1820"/>
                    <a:pt x="210" y="1824"/>
                    <a:pt x="216" y="1824"/>
                  </a:cubicBezTo>
                  <a:cubicBezTo>
                    <a:pt x="216" y="1833"/>
                    <a:pt x="213" y="1848"/>
                    <a:pt x="224" y="1849"/>
                  </a:cubicBezTo>
                  <a:cubicBezTo>
                    <a:pt x="227" y="1849"/>
                    <a:pt x="228" y="1846"/>
                    <a:pt x="231" y="1846"/>
                  </a:cubicBezTo>
                  <a:cubicBezTo>
                    <a:pt x="234" y="1846"/>
                    <a:pt x="236" y="1850"/>
                    <a:pt x="239" y="1852"/>
                  </a:cubicBezTo>
                  <a:cubicBezTo>
                    <a:pt x="243" y="1854"/>
                    <a:pt x="251" y="1855"/>
                    <a:pt x="255" y="1854"/>
                  </a:cubicBezTo>
                  <a:cubicBezTo>
                    <a:pt x="258" y="1853"/>
                    <a:pt x="266" y="1846"/>
                    <a:pt x="270" y="1848"/>
                  </a:cubicBezTo>
                  <a:cubicBezTo>
                    <a:pt x="274" y="1849"/>
                    <a:pt x="276" y="1857"/>
                    <a:pt x="280" y="1860"/>
                  </a:cubicBezTo>
                  <a:cubicBezTo>
                    <a:pt x="288" y="1867"/>
                    <a:pt x="303" y="1866"/>
                    <a:pt x="314" y="1870"/>
                  </a:cubicBezTo>
                  <a:cubicBezTo>
                    <a:pt x="317" y="1872"/>
                    <a:pt x="323" y="1873"/>
                    <a:pt x="327" y="1876"/>
                  </a:cubicBezTo>
                  <a:cubicBezTo>
                    <a:pt x="332" y="1879"/>
                    <a:pt x="331" y="1882"/>
                    <a:pt x="340" y="1881"/>
                  </a:cubicBezTo>
                  <a:cubicBezTo>
                    <a:pt x="340" y="1889"/>
                    <a:pt x="342" y="1892"/>
                    <a:pt x="338" y="1898"/>
                  </a:cubicBezTo>
                  <a:cubicBezTo>
                    <a:pt x="335" y="1902"/>
                    <a:pt x="322" y="1911"/>
                    <a:pt x="336" y="1910"/>
                  </a:cubicBezTo>
                  <a:cubicBezTo>
                    <a:pt x="336" y="1911"/>
                    <a:pt x="337" y="1911"/>
                    <a:pt x="336" y="1912"/>
                  </a:cubicBezTo>
                  <a:cubicBezTo>
                    <a:pt x="327" y="1915"/>
                    <a:pt x="330" y="1916"/>
                    <a:pt x="333" y="1924"/>
                  </a:cubicBezTo>
                  <a:cubicBezTo>
                    <a:pt x="335" y="1928"/>
                    <a:pt x="337" y="1930"/>
                    <a:pt x="336" y="1935"/>
                  </a:cubicBezTo>
                  <a:cubicBezTo>
                    <a:pt x="335" y="1939"/>
                    <a:pt x="334" y="1944"/>
                    <a:pt x="331" y="1948"/>
                  </a:cubicBezTo>
                  <a:cubicBezTo>
                    <a:pt x="328" y="1954"/>
                    <a:pt x="328" y="1954"/>
                    <a:pt x="320" y="1953"/>
                  </a:cubicBezTo>
                  <a:cubicBezTo>
                    <a:pt x="313" y="1953"/>
                    <a:pt x="311" y="1954"/>
                    <a:pt x="307" y="1956"/>
                  </a:cubicBezTo>
                  <a:cubicBezTo>
                    <a:pt x="304" y="1957"/>
                    <a:pt x="295" y="1960"/>
                    <a:pt x="294" y="1961"/>
                  </a:cubicBezTo>
                  <a:cubicBezTo>
                    <a:pt x="292" y="1962"/>
                    <a:pt x="290" y="1972"/>
                    <a:pt x="290" y="1973"/>
                  </a:cubicBezTo>
                  <a:cubicBezTo>
                    <a:pt x="290" y="1974"/>
                    <a:pt x="289" y="1978"/>
                    <a:pt x="288" y="1981"/>
                  </a:cubicBezTo>
                  <a:cubicBezTo>
                    <a:pt x="290" y="1981"/>
                    <a:pt x="291" y="1980"/>
                    <a:pt x="293" y="1980"/>
                  </a:cubicBezTo>
                  <a:cubicBezTo>
                    <a:pt x="296" y="1979"/>
                    <a:pt x="299" y="1981"/>
                    <a:pt x="302" y="1980"/>
                  </a:cubicBezTo>
                  <a:cubicBezTo>
                    <a:pt x="304" y="1979"/>
                    <a:pt x="308" y="1978"/>
                    <a:pt x="310" y="1977"/>
                  </a:cubicBezTo>
                  <a:cubicBezTo>
                    <a:pt x="313" y="1976"/>
                    <a:pt x="313" y="1973"/>
                    <a:pt x="317" y="1974"/>
                  </a:cubicBezTo>
                  <a:cubicBezTo>
                    <a:pt x="316" y="1977"/>
                    <a:pt x="320" y="1980"/>
                    <a:pt x="316" y="1983"/>
                  </a:cubicBezTo>
                  <a:cubicBezTo>
                    <a:pt x="315" y="1983"/>
                    <a:pt x="312" y="1983"/>
                    <a:pt x="311" y="1983"/>
                  </a:cubicBezTo>
                  <a:cubicBezTo>
                    <a:pt x="307" y="1986"/>
                    <a:pt x="307" y="1988"/>
                    <a:pt x="303" y="1989"/>
                  </a:cubicBezTo>
                  <a:cubicBezTo>
                    <a:pt x="300" y="1990"/>
                    <a:pt x="296" y="1989"/>
                    <a:pt x="296" y="1992"/>
                  </a:cubicBezTo>
                  <a:cubicBezTo>
                    <a:pt x="297" y="1995"/>
                    <a:pt x="301" y="1995"/>
                    <a:pt x="298" y="1998"/>
                  </a:cubicBezTo>
                  <a:cubicBezTo>
                    <a:pt x="294" y="1995"/>
                    <a:pt x="293" y="1995"/>
                    <a:pt x="288" y="1997"/>
                  </a:cubicBezTo>
                  <a:cubicBezTo>
                    <a:pt x="285" y="1998"/>
                    <a:pt x="282" y="1997"/>
                    <a:pt x="279" y="1999"/>
                  </a:cubicBezTo>
                  <a:cubicBezTo>
                    <a:pt x="280" y="2001"/>
                    <a:pt x="279" y="2005"/>
                    <a:pt x="282" y="2007"/>
                  </a:cubicBezTo>
                  <a:cubicBezTo>
                    <a:pt x="284" y="2009"/>
                    <a:pt x="288" y="2009"/>
                    <a:pt x="291" y="2010"/>
                  </a:cubicBezTo>
                  <a:cubicBezTo>
                    <a:pt x="291" y="2012"/>
                    <a:pt x="292" y="2016"/>
                    <a:pt x="291" y="2018"/>
                  </a:cubicBezTo>
                  <a:cubicBezTo>
                    <a:pt x="289" y="2021"/>
                    <a:pt x="286" y="2020"/>
                    <a:pt x="284" y="2022"/>
                  </a:cubicBezTo>
                  <a:cubicBezTo>
                    <a:pt x="281" y="2025"/>
                    <a:pt x="284" y="2027"/>
                    <a:pt x="282" y="2030"/>
                  </a:cubicBezTo>
                  <a:cubicBezTo>
                    <a:pt x="281" y="2033"/>
                    <a:pt x="276" y="2033"/>
                    <a:pt x="275" y="2036"/>
                  </a:cubicBezTo>
                  <a:cubicBezTo>
                    <a:pt x="273" y="2038"/>
                    <a:pt x="275" y="2042"/>
                    <a:pt x="273" y="2045"/>
                  </a:cubicBezTo>
                  <a:cubicBezTo>
                    <a:pt x="267" y="2054"/>
                    <a:pt x="259" y="2043"/>
                    <a:pt x="252" y="2045"/>
                  </a:cubicBezTo>
                  <a:cubicBezTo>
                    <a:pt x="252" y="2045"/>
                    <a:pt x="253" y="2050"/>
                    <a:pt x="253" y="2049"/>
                  </a:cubicBezTo>
                  <a:cubicBezTo>
                    <a:pt x="253" y="2049"/>
                    <a:pt x="255" y="2050"/>
                    <a:pt x="254" y="2051"/>
                  </a:cubicBezTo>
                  <a:cubicBezTo>
                    <a:pt x="254" y="2052"/>
                    <a:pt x="252" y="2051"/>
                    <a:pt x="252" y="2052"/>
                  </a:cubicBezTo>
                  <a:cubicBezTo>
                    <a:pt x="249" y="2055"/>
                    <a:pt x="246" y="2052"/>
                    <a:pt x="250" y="2056"/>
                  </a:cubicBezTo>
                  <a:cubicBezTo>
                    <a:pt x="256" y="2060"/>
                    <a:pt x="264" y="2059"/>
                    <a:pt x="268" y="2066"/>
                  </a:cubicBezTo>
                  <a:cubicBezTo>
                    <a:pt x="269" y="2068"/>
                    <a:pt x="268" y="2070"/>
                    <a:pt x="269" y="2071"/>
                  </a:cubicBezTo>
                  <a:cubicBezTo>
                    <a:pt x="272" y="2074"/>
                    <a:pt x="277" y="2073"/>
                    <a:pt x="280" y="2074"/>
                  </a:cubicBezTo>
                  <a:cubicBezTo>
                    <a:pt x="284" y="2076"/>
                    <a:pt x="285" y="2079"/>
                    <a:pt x="289" y="2081"/>
                  </a:cubicBezTo>
                  <a:cubicBezTo>
                    <a:pt x="292" y="2084"/>
                    <a:pt x="295" y="2084"/>
                    <a:pt x="299" y="2086"/>
                  </a:cubicBezTo>
                  <a:cubicBezTo>
                    <a:pt x="306" y="2089"/>
                    <a:pt x="314" y="2094"/>
                    <a:pt x="317" y="2100"/>
                  </a:cubicBezTo>
                  <a:cubicBezTo>
                    <a:pt x="320" y="2103"/>
                    <a:pt x="322" y="2106"/>
                    <a:pt x="324" y="2108"/>
                  </a:cubicBezTo>
                  <a:cubicBezTo>
                    <a:pt x="327" y="2111"/>
                    <a:pt x="330" y="2112"/>
                    <a:pt x="333" y="2116"/>
                  </a:cubicBezTo>
                  <a:cubicBezTo>
                    <a:pt x="345" y="2113"/>
                    <a:pt x="357" y="2116"/>
                    <a:pt x="370" y="2119"/>
                  </a:cubicBezTo>
                  <a:cubicBezTo>
                    <a:pt x="372" y="2130"/>
                    <a:pt x="401" y="2129"/>
                    <a:pt x="409" y="2130"/>
                  </a:cubicBezTo>
                  <a:cubicBezTo>
                    <a:pt x="413" y="2131"/>
                    <a:pt x="415" y="2131"/>
                    <a:pt x="418" y="2132"/>
                  </a:cubicBezTo>
                  <a:cubicBezTo>
                    <a:pt x="421" y="2134"/>
                    <a:pt x="423" y="2137"/>
                    <a:pt x="426" y="2139"/>
                  </a:cubicBezTo>
                  <a:cubicBezTo>
                    <a:pt x="428" y="2140"/>
                    <a:pt x="444" y="2143"/>
                    <a:pt x="438" y="2149"/>
                  </a:cubicBezTo>
                  <a:cubicBezTo>
                    <a:pt x="447" y="2155"/>
                    <a:pt x="452" y="2143"/>
                    <a:pt x="461" y="2144"/>
                  </a:cubicBezTo>
                  <a:cubicBezTo>
                    <a:pt x="463" y="2145"/>
                    <a:pt x="463" y="2147"/>
                    <a:pt x="465" y="2147"/>
                  </a:cubicBezTo>
                  <a:cubicBezTo>
                    <a:pt x="466" y="2148"/>
                    <a:pt x="468" y="2146"/>
                    <a:pt x="469" y="2146"/>
                  </a:cubicBezTo>
                  <a:cubicBezTo>
                    <a:pt x="473" y="2147"/>
                    <a:pt x="476" y="2149"/>
                    <a:pt x="480" y="2150"/>
                  </a:cubicBezTo>
                  <a:cubicBezTo>
                    <a:pt x="482" y="2155"/>
                    <a:pt x="490" y="2150"/>
                    <a:pt x="491" y="2154"/>
                  </a:cubicBezTo>
                  <a:cubicBezTo>
                    <a:pt x="492" y="2155"/>
                    <a:pt x="488" y="2165"/>
                    <a:pt x="487" y="2167"/>
                  </a:cubicBezTo>
                  <a:cubicBezTo>
                    <a:pt x="491" y="2169"/>
                    <a:pt x="494" y="2168"/>
                    <a:pt x="498" y="2170"/>
                  </a:cubicBezTo>
                  <a:cubicBezTo>
                    <a:pt x="501" y="2171"/>
                    <a:pt x="503" y="2173"/>
                    <a:pt x="507" y="2175"/>
                  </a:cubicBezTo>
                  <a:cubicBezTo>
                    <a:pt x="513" y="2177"/>
                    <a:pt x="523" y="2180"/>
                    <a:pt x="528" y="2185"/>
                  </a:cubicBezTo>
                  <a:cubicBezTo>
                    <a:pt x="530" y="2188"/>
                    <a:pt x="530" y="2192"/>
                    <a:pt x="533" y="2195"/>
                  </a:cubicBezTo>
                  <a:cubicBezTo>
                    <a:pt x="536" y="2198"/>
                    <a:pt x="541" y="2201"/>
                    <a:pt x="546" y="2200"/>
                  </a:cubicBezTo>
                  <a:cubicBezTo>
                    <a:pt x="551" y="2199"/>
                    <a:pt x="552" y="2195"/>
                    <a:pt x="555" y="2191"/>
                  </a:cubicBezTo>
                  <a:cubicBezTo>
                    <a:pt x="557" y="2189"/>
                    <a:pt x="561" y="2186"/>
                    <a:pt x="563" y="2183"/>
                  </a:cubicBezTo>
                  <a:cubicBezTo>
                    <a:pt x="565" y="2181"/>
                    <a:pt x="566" y="2179"/>
                    <a:pt x="568" y="2178"/>
                  </a:cubicBezTo>
                  <a:cubicBezTo>
                    <a:pt x="567" y="2176"/>
                    <a:pt x="566" y="2174"/>
                    <a:pt x="564" y="2173"/>
                  </a:cubicBezTo>
                  <a:cubicBezTo>
                    <a:pt x="560" y="2168"/>
                    <a:pt x="557" y="2163"/>
                    <a:pt x="553" y="2157"/>
                  </a:cubicBezTo>
                  <a:cubicBezTo>
                    <a:pt x="551" y="2155"/>
                    <a:pt x="548" y="2152"/>
                    <a:pt x="547" y="2150"/>
                  </a:cubicBezTo>
                  <a:cubicBezTo>
                    <a:pt x="546" y="2147"/>
                    <a:pt x="548" y="2144"/>
                    <a:pt x="547" y="2141"/>
                  </a:cubicBezTo>
                  <a:cubicBezTo>
                    <a:pt x="545" y="2138"/>
                    <a:pt x="542" y="2136"/>
                    <a:pt x="540" y="2134"/>
                  </a:cubicBezTo>
                  <a:cubicBezTo>
                    <a:pt x="537" y="2128"/>
                    <a:pt x="539" y="2123"/>
                    <a:pt x="539" y="2117"/>
                  </a:cubicBezTo>
                  <a:cubicBezTo>
                    <a:pt x="540" y="2115"/>
                    <a:pt x="540" y="2111"/>
                    <a:pt x="540" y="2109"/>
                  </a:cubicBezTo>
                  <a:cubicBezTo>
                    <a:pt x="542" y="2106"/>
                    <a:pt x="544" y="2105"/>
                    <a:pt x="544" y="2101"/>
                  </a:cubicBezTo>
                  <a:cubicBezTo>
                    <a:pt x="542" y="2102"/>
                    <a:pt x="540" y="2103"/>
                    <a:pt x="538" y="2104"/>
                  </a:cubicBezTo>
                  <a:cubicBezTo>
                    <a:pt x="537" y="2099"/>
                    <a:pt x="534" y="2097"/>
                    <a:pt x="530" y="2093"/>
                  </a:cubicBezTo>
                  <a:cubicBezTo>
                    <a:pt x="526" y="2088"/>
                    <a:pt x="515" y="2084"/>
                    <a:pt x="518" y="2076"/>
                  </a:cubicBezTo>
                  <a:cubicBezTo>
                    <a:pt x="520" y="2069"/>
                    <a:pt x="528" y="2066"/>
                    <a:pt x="531" y="2060"/>
                  </a:cubicBezTo>
                  <a:cubicBezTo>
                    <a:pt x="533" y="2055"/>
                    <a:pt x="534" y="2048"/>
                    <a:pt x="537" y="2044"/>
                  </a:cubicBezTo>
                  <a:cubicBezTo>
                    <a:pt x="543" y="2034"/>
                    <a:pt x="545" y="2046"/>
                    <a:pt x="553" y="2046"/>
                  </a:cubicBezTo>
                  <a:cubicBezTo>
                    <a:pt x="552" y="2041"/>
                    <a:pt x="556" y="2037"/>
                    <a:pt x="560" y="2036"/>
                  </a:cubicBezTo>
                  <a:cubicBezTo>
                    <a:pt x="562" y="2036"/>
                    <a:pt x="564" y="2039"/>
                    <a:pt x="567" y="2038"/>
                  </a:cubicBezTo>
                  <a:cubicBezTo>
                    <a:pt x="572" y="2037"/>
                    <a:pt x="569" y="2038"/>
                    <a:pt x="571" y="2035"/>
                  </a:cubicBezTo>
                  <a:cubicBezTo>
                    <a:pt x="575" y="2028"/>
                    <a:pt x="573" y="2026"/>
                    <a:pt x="582" y="2023"/>
                  </a:cubicBezTo>
                  <a:cubicBezTo>
                    <a:pt x="584" y="2022"/>
                    <a:pt x="587" y="2020"/>
                    <a:pt x="589" y="2018"/>
                  </a:cubicBezTo>
                  <a:cubicBezTo>
                    <a:pt x="588" y="2016"/>
                    <a:pt x="586" y="2013"/>
                    <a:pt x="584" y="2011"/>
                  </a:cubicBezTo>
                  <a:cubicBezTo>
                    <a:pt x="578" y="2006"/>
                    <a:pt x="567" y="2003"/>
                    <a:pt x="564" y="1994"/>
                  </a:cubicBezTo>
                  <a:cubicBezTo>
                    <a:pt x="568" y="1994"/>
                    <a:pt x="572" y="1996"/>
                    <a:pt x="576" y="1996"/>
                  </a:cubicBezTo>
                  <a:cubicBezTo>
                    <a:pt x="578" y="1990"/>
                    <a:pt x="572" y="1987"/>
                    <a:pt x="569" y="1983"/>
                  </a:cubicBezTo>
                  <a:cubicBezTo>
                    <a:pt x="567" y="1978"/>
                    <a:pt x="566" y="1973"/>
                    <a:pt x="563" y="1968"/>
                  </a:cubicBezTo>
                  <a:cubicBezTo>
                    <a:pt x="561" y="1965"/>
                    <a:pt x="558" y="1958"/>
                    <a:pt x="554" y="1956"/>
                  </a:cubicBezTo>
                  <a:cubicBezTo>
                    <a:pt x="551" y="1954"/>
                    <a:pt x="540" y="1951"/>
                    <a:pt x="537" y="1953"/>
                  </a:cubicBezTo>
                  <a:cubicBezTo>
                    <a:pt x="537" y="1954"/>
                    <a:pt x="536" y="1956"/>
                    <a:pt x="536" y="1957"/>
                  </a:cubicBezTo>
                  <a:cubicBezTo>
                    <a:pt x="522" y="1958"/>
                    <a:pt x="531" y="1948"/>
                    <a:pt x="531" y="1942"/>
                  </a:cubicBezTo>
                  <a:cubicBezTo>
                    <a:pt x="530" y="1940"/>
                    <a:pt x="526" y="1932"/>
                    <a:pt x="525" y="1931"/>
                  </a:cubicBezTo>
                  <a:cubicBezTo>
                    <a:pt x="523" y="1928"/>
                    <a:pt x="516" y="1926"/>
                    <a:pt x="512" y="1925"/>
                  </a:cubicBezTo>
                  <a:cubicBezTo>
                    <a:pt x="512" y="1916"/>
                    <a:pt x="519" y="1914"/>
                    <a:pt x="523" y="1908"/>
                  </a:cubicBezTo>
                  <a:cubicBezTo>
                    <a:pt x="528" y="1899"/>
                    <a:pt x="523" y="1898"/>
                    <a:pt x="520" y="1892"/>
                  </a:cubicBezTo>
                  <a:cubicBezTo>
                    <a:pt x="518" y="1886"/>
                    <a:pt x="519" y="1881"/>
                    <a:pt x="522" y="1875"/>
                  </a:cubicBezTo>
                  <a:cubicBezTo>
                    <a:pt x="524" y="1871"/>
                    <a:pt x="529" y="1869"/>
                    <a:pt x="531" y="1865"/>
                  </a:cubicBezTo>
                  <a:cubicBezTo>
                    <a:pt x="534" y="1861"/>
                    <a:pt x="534" y="1856"/>
                    <a:pt x="536" y="1852"/>
                  </a:cubicBezTo>
                  <a:cubicBezTo>
                    <a:pt x="539" y="1845"/>
                    <a:pt x="539" y="1847"/>
                    <a:pt x="544" y="1850"/>
                  </a:cubicBezTo>
                  <a:cubicBezTo>
                    <a:pt x="549" y="1852"/>
                    <a:pt x="550" y="1852"/>
                    <a:pt x="553" y="1857"/>
                  </a:cubicBezTo>
                  <a:cubicBezTo>
                    <a:pt x="554" y="1859"/>
                    <a:pt x="557" y="1867"/>
                    <a:pt x="559" y="1869"/>
                  </a:cubicBezTo>
                  <a:cubicBezTo>
                    <a:pt x="562" y="1871"/>
                    <a:pt x="570" y="1869"/>
                    <a:pt x="572" y="1866"/>
                  </a:cubicBezTo>
                  <a:cubicBezTo>
                    <a:pt x="574" y="1864"/>
                    <a:pt x="572" y="1860"/>
                    <a:pt x="571" y="1857"/>
                  </a:cubicBezTo>
                  <a:cubicBezTo>
                    <a:pt x="570" y="1851"/>
                    <a:pt x="567" y="1843"/>
                    <a:pt x="567" y="1837"/>
                  </a:cubicBezTo>
                  <a:cubicBezTo>
                    <a:pt x="570" y="1839"/>
                    <a:pt x="582" y="1833"/>
                    <a:pt x="585" y="1831"/>
                  </a:cubicBezTo>
                  <a:cubicBezTo>
                    <a:pt x="589" y="1827"/>
                    <a:pt x="586" y="1820"/>
                    <a:pt x="592" y="1818"/>
                  </a:cubicBezTo>
                  <a:cubicBezTo>
                    <a:pt x="595" y="1816"/>
                    <a:pt x="597" y="1818"/>
                    <a:pt x="601" y="1816"/>
                  </a:cubicBezTo>
                  <a:cubicBezTo>
                    <a:pt x="604" y="1814"/>
                    <a:pt x="608" y="1812"/>
                    <a:pt x="611" y="1810"/>
                  </a:cubicBezTo>
                  <a:cubicBezTo>
                    <a:pt x="613" y="1808"/>
                    <a:pt x="614" y="1805"/>
                    <a:pt x="617" y="1803"/>
                  </a:cubicBezTo>
                  <a:cubicBezTo>
                    <a:pt x="620" y="1801"/>
                    <a:pt x="619" y="1801"/>
                    <a:pt x="620" y="1798"/>
                  </a:cubicBezTo>
                  <a:cubicBezTo>
                    <a:pt x="621" y="1795"/>
                    <a:pt x="623" y="1796"/>
                    <a:pt x="624" y="1795"/>
                  </a:cubicBezTo>
                  <a:cubicBezTo>
                    <a:pt x="626" y="1793"/>
                    <a:pt x="624" y="1791"/>
                    <a:pt x="628" y="1792"/>
                  </a:cubicBezTo>
                  <a:cubicBezTo>
                    <a:pt x="629" y="1792"/>
                    <a:pt x="632" y="1793"/>
                    <a:pt x="634" y="1793"/>
                  </a:cubicBezTo>
                  <a:cubicBezTo>
                    <a:pt x="640" y="1794"/>
                    <a:pt x="641" y="1795"/>
                    <a:pt x="639" y="1800"/>
                  </a:cubicBezTo>
                  <a:cubicBezTo>
                    <a:pt x="639" y="1802"/>
                    <a:pt x="648" y="1799"/>
                    <a:pt x="649" y="1799"/>
                  </a:cubicBezTo>
                  <a:cubicBezTo>
                    <a:pt x="650" y="1798"/>
                    <a:pt x="652" y="1798"/>
                    <a:pt x="654" y="1796"/>
                  </a:cubicBezTo>
                  <a:cubicBezTo>
                    <a:pt x="655" y="1796"/>
                    <a:pt x="655" y="1794"/>
                    <a:pt x="656" y="1793"/>
                  </a:cubicBezTo>
                  <a:cubicBezTo>
                    <a:pt x="658" y="1792"/>
                    <a:pt x="659" y="1793"/>
                    <a:pt x="661" y="1793"/>
                  </a:cubicBezTo>
                  <a:cubicBezTo>
                    <a:pt x="665" y="1792"/>
                    <a:pt x="666" y="1791"/>
                    <a:pt x="670" y="1794"/>
                  </a:cubicBezTo>
                  <a:cubicBezTo>
                    <a:pt x="671" y="1795"/>
                    <a:pt x="672" y="1799"/>
                    <a:pt x="674" y="1801"/>
                  </a:cubicBezTo>
                  <a:cubicBezTo>
                    <a:pt x="677" y="1803"/>
                    <a:pt x="677" y="1803"/>
                    <a:pt x="680" y="1803"/>
                  </a:cubicBezTo>
                  <a:cubicBezTo>
                    <a:pt x="684" y="1804"/>
                    <a:pt x="688" y="1801"/>
                    <a:pt x="692" y="1802"/>
                  </a:cubicBezTo>
                  <a:cubicBezTo>
                    <a:pt x="698" y="1804"/>
                    <a:pt x="698" y="1808"/>
                    <a:pt x="702" y="1811"/>
                  </a:cubicBezTo>
                  <a:cubicBezTo>
                    <a:pt x="704" y="1813"/>
                    <a:pt x="708" y="1812"/>
                    <a:pt x="709" y="1814"/>
                  </a:cubicBezTo>
                  <a:cubicBezTo>
                    <a:pt x="711" y="1815"/>
                    <a:pt x="710" y="1817"/>
                    <a:pt x="712" y="1819"/>
                  </a:cubicBezTo>
                  <a:cubicBezTo>
                    <a:pt x="714" y="1822"/>
                    <a:pt x="723" y="1825"/>
                    <a:pt x="724" y="1828"/>
                  </a:cubicBezTo>
                  <a:cubicBezTo>
                    <a:pt x="726" y="1831"/>
                    <a:pt x="721" y="1834"/>
                    <a:pt x="722" y="1839"/>
                  </a:cubicBezTo>
                  <a:cubicBezTo>
                    <a:pt x="725" y="1847"/>
                    <a:pt x="728" y="1840"/>
                    <a:pt x="729" y="1835"/>
                  </a:cubicBezTo>
                  <a:cubicBezTo>
                    <a:pt x="730" y="1828"/>
                    <a:pt x="726" y="1828"/>
                    <a:pt x="725" y="1822"/>
                  </a:cubicBezTo>
                  <a:cubicBezTo>
                    <a:pt x="735" y="1820"/>
                    <a:pt x="744" y="1835"/>
                    <a:pt x="753" y="1839"/>
                  </a:cubicBezTo>
                  <a:cubicBezTo>
                    <a:pt x="759" y="1841"/>
                    <a:pt x="755" y="1841"/>
                    <a:pt x="760" y="1839"/>
                  </a:cubicBezTo>
                  <a:cubicBezTo>
                    <a:pt x="763" y="1838"/>
                    <a:pt x="765" y="1835"/>
                    <a:pt x="766" y="1833"/>
                  </a:cubicBezTo>
                  <a:cubicBezTo>
                    <a:pt x="770" y="1827"/>
                    <a:pt x="768" y="1826"/>
                    <a:pt x="776" y="1824"/>
                  </a:cubicBezTo>
                  <a:cubicBezTo>
                    <a:pt x="775" y="1817"/>
                    <a:pt x="779" y="1823"/>
                    <a:pt x="783" y="1823"/>
                  </a:cubicBezTo>
                  <a:cubicBezTo>
                    <a:pt x="789" y="1822"/>
                    <a:pt x="791" y="1816"/>
                    <a:pt x="799" y="1822"/>
                  </a:cubicBezTo>
                  <a:cubicBezTo>
                    <a:pt x="800" y="1823"/>
                    <a:pt x="799" y="1825"/>
                    <a:pt x="801" y="1826"/>
                  </a:cubicBezTo>
                  <a:cubicBezTo>
                    <a:pt x="803" y="1827"/>
                    <a:pt x="807" y="1827"/>
                    <a:pt x="809" y="1827"/>
                  </a:cubicBezTo>
                  <a:cubicBezTo>
                    <a:pt x="810" y="1824"/>
                    <a:pt x="811" y="1820"/>
                    <a:pt x="812" y="1818"/>
                  </a:cubicBezTo>
                  <a:cubicBezTo>
                    <a:pt x="817" y="1820"/>
                    <a:pt x="820" y="1817"/>
                    <a:pt x="824" y="1817"/>
                  </a:cubicBezTo>
                  <a:cubicBezTo>
                    <a:pt x="827" y="1817"/>
                    <a:pt x="830" y="1819"/>
                    <a:pt x="833" y="1819"/>
                  </a:cubicBezTo>
                  <a:cubicBezTo>
                    <a:pt x="833" y="1826"/>
                    <a:pt x="834" y="1831"/>
                    <a:pt x="842" y="1834"/>
                  </a:cubicBezTo>
                  <a:cubicBezTo>
                    <a:pt x="845" y="1835"/>
                    <a:pt x="848" y="1835"/>
                    <a:pt x="851" y="1836"/>
                  </a:cubicBezTo>
                  <a:cubicBezTo>
                    <a:pt x="854" y="1837"/>
                    <a:pt x="856" y="1840"/>
                    <a:pt x="859" y="1841"/>
                  </a:cubicBezTo>
                  <a:cubicBezTo>
                    <a:pt x="868" y="1843"/>
                    <a:pt x="864" y="1835"/>
                    <a:pt x="869" y="1831"/>
                  </a:cubicBezTo>
                  <a:cubicBezTo>
                    <a:pt x="874" y="1825"/>
                    <a:pt x="877" y="1833"/>
                    <a:pt x="882" y="1836"/>
                  </a:cubicBezTo>
                  <a:cubicBezTo>
                    <a:pt x="889" y="1839"/>
                    <a:pt x="903" y="1835"/>
                    <a:pt x="908" y="1829"/>
                  </a:cubicBezTo>
                  <a:cubicBezTo>
                    <a:pt x="910" y="1826"/>
                    <a:pt x="915" y="1810"/>
                    <a:pt x="913" y="1806"/>
                  </a:cubicBezTo>
                  <a:cubicBezTo>
                    <a:pt x="910" y="1801"/>
                    <a:pt x="903" y="1803"/>
                    <a:pt x="899" y="1801"/>
                  </a:cubicBezTo>
                  <a:cubicBezTo>
                    <a:pt x="897" y="1800"/>
                    <a:pt x="896" y="1798"/>
                    <a:pt x="894" y="1797"/>
                  </a:cubicBezTo>
                  <a:cubicBezTo>
                    <a:pt x="892" y="1796"/>
                    <a:pt x="889" y="1796"/>
                    <a:pt x="887" y="1795"/>
                  </a:cubicBezTo>
                  <a:cubicBezTo>
                    <a:pt x="879" y="1792"/>
                    <a:pt x="886" y="1792"/>
                    <a:pt x="881" y="1787"/>
                  </a:cubicBezTo>
                  <a:cubicBezTo>
                    <a:pt x="878" y="1784"/>
                    <a:pt x="870" y="1787"/>
                    <a:pt x="872" y="1779"/>
                  </a:cubicBezTo>
                  <a:cubicBezTo>
                    <a:pt x="880" y="1780"/>
                    <a:pt x="901" y="1769"/>
                    <a:pt x="898" y="1760"/>
                  </a:cubicBezTo>
                  <a:cubicBezTo>
                    <a:pt x="896" y="1753"/>
                    <a:pt x="888" y="1754"/>
                    <a:pt x="893" y="1745"/>
                  </a:cubicBezTo>
                  <a:cubicBezTo>
                    <a:pt x="896" y="1741"/>
                    <a:pt x="903" y="1740"/>
                    <a:pt x="904" y="1733"/>
                  </a:cubicBezTo>
                  <a:cubicBezTo>
                    <a:pt x="904" y="1730"/>
                    <a:pt x="902" y="1728"/>
                    <a:pt x="902" y="1725"/>
                  </a:cubicBezTo>
                  <a:cubicBezTo>
                    <a:pt x="901" y="1721"/>
                    <a:pt x="901" y="1721"/>
                    <a:pt x="902" y="1718"/>
                  </a:cubicBezTo>
                  <a:cubicBezTo>
                    <a:pt x="903" y="1711"/>
                    <a:pt x="904" y="1707"/>
                    <a:pt x="898" y="1704"/>
                  </a:cubicBezTo>
                  <a:cubicBezTo>
                    <a:pt x="903" y="1702"/>
                    <a:pt x="904" y="1697"/>
                    <a:pt x="899" y="1694"/>
                  </a:cubicBezTo>
                  <a:cubicBezTo>
                    <a:pt x="900" y="1694"/>
                    <a:pt x="903" y="1693"/>
                    <a:pt x="904" y="1694"/>
                  </a:cubicBezTo>
                  <a:cubicBezTo>
                    <a:pt x="903" y="1682"/>
                    <a:pt x="914" y="1691"/>
                    <a:pt x="918" y="1692"/>
                  </a:cubicBezTo>
                  <a:cubicBezTo>
                    <a:pt x="926" y="1694"/>
                    <a:pt x="925" y="1686"/>
                    <a:pt x="934" y="1688"/>
                  </a:cubicBezTo>
                  <a:cubicBezTo>
                    <a:pt x="934" y="1691"/>
                    <a:pt x="935" y="1694"/>
                    <a:pt x="938" y="1695"/>
                  </a:cubicBezTo>
                  <a:cubicBezTo>
                    <a:pt x="940" y="1690"/>
                    <a:pt x="940" y="1688"/>
                    <a:pt x="946" y="1687"/>
                  </a:cubicBezTo>
                  <a:cubicBezTo>
                    <a:pt x="948" y="1687"/>
                    <a:pt x="951" y="1689"/>
                    <a:pt x="953" y="1688"/>
                  </a:cubicBezTo>
                  <a:cubicBezTo>
                    <a:pt x="955" y="1687"/>
                    <a:pt x="954" y="1684"/>
                    <a:pt x="955" y="1683"/>
                  </a:cubicBezTo>
                  <a:cubicBezTo>
                    <a:pt x="958" y="1681"/>
                    <a:pt x="964" y="1680"/>
                    <a:pt x="967" y="1680"/>
                  </a:cubicBezTo>
                  <a:cubicBezTo>
                    <a:pt x="973" y="1679"/>
                    <a:pt x="973" y="1681"/>
                    <a:pt x="978" y="1678"/>
                  </a:cubicBezTo>
                  <a:cubicBezTo>
                    <a:pt x="984" y="1674"/>
                    <a:pt x="992" y="1673"/>
                    <a:pt x="1000" y="1673"/>
                  </a:cubicBezTo>
                  <a:cubicBezTo>
                    <a:pt x="1004" y="1674"/>
                    <a:pt x="1007" y="1677"/>
                    <a:pt x="1010" y="1674"/>
                  </a:cubicBezTo>
                  <a:cubicBezTo>
                    <a:pt x="1013" y="1670"/>
                    <a:pt x="1010" y="1668"/>
                    <a:pt x="1015" y="1665"/>
                  </a:cubicBezTo>
                  <a:cubicBezTo>
                    <a:pt x="1018" y="1664"/>
                    <a:pt x="1022" y="1662"/>
                    <a:pt x="1025" y="1661"/>
                  </a:cubicBezTo>
                  <a:cubicBezTo>
                    <a:pt x="1026" y="1661"/>
                    <a:pt x="1027" y="1659"/>
                    <a:pt x="1028" y="1659"/>
                  </a:cubicBezTo>
                  <a:cubicBezTo>
                    <a:pt x="1029" y="1659"/>
                    <a:pt x="1029" y="1661"/>
                    <a:pt x="1029" y="1661"/>
                  </a:cubicBezTo>
                  <a:cubicBezTo>
                    <a:pt x="1031" y="1660"/>
                    <a:pt x="1034" y="1661"/>
                    <a:pt x="1036" y="1660"/>
                  </a:cubicBezTo>
                  <a:cubicBezTo>
                    <a:pt x="1048" y="1659"/>
                    <a:pt x="1059" y="1654"/>
                    <a:pt x="1071" y="1652"/>
                  </a:cubicBezTo>
                  <a:cubicBezTo>
                    <a:pt x="1074" y="1651"/>
                    <a:pt x="1076" y="1650"/>
                    <a:pt x="1078" y="1649"/>
                  </a:cubicBezTo>
                  <a:cubicBezTo>
                    <a:pt x="1083" y="1647"/>
                    <a:pt x="1089" y="1648"/>
                    <a:pt x="1091" y="1643"/>
                  </a:cubicBezTo>
                  <a:cubicBezTo>
                    <a:pt x="1092" y="1641"/>
                    <a:pt x="1089" y="1638"/>
                    <a:pt x="1090" y="1636"/>
                  </a:cubicBezTo>
                  <a:cubicBezTo>
                    <a:pt x="1092" y="1634"/>
                    <a:pt x="1096" y="1636"/>
                    <a:pt x="1099" y="1635"/>
                  </a:cubicBezTo>
                  <a:cubicBezTo>
                    <a:pt x="1103" y="1632"/>
                    <a:pt x="1104" y="1626"/>
                    <a:pt x="1110" y="1631"/>
                  </a:cubicBezTo>
                  <a:cubicBezTo>
                    <a:pt x="1110" y="1629"/>
                    <a:pt x="1110" y="1626"/>
                    <a:pt x="1110" y="1624"/>
                  </a:cubicBezTo>
                  <a:cubicBezTo>
                    <a:pt x="1114" y="1628"/>
                    <a:pt x="1118" y="1627"/>
                    <a:pt x="1123" y="1627"/>
                  </a:cubicBezTo>
                  <a:cubicBezTo>
                    <a:pt x="1129" y="1628"/>
                    <a:pt x="1130" y="1629"/>
                    <a:pt x="1135" y="1632"/>
                  </a:cubicBezTo>
                  <a:cubicBezTo>
                    <a:pt x="1139" y="1635"/>
                    <a:pt x="1142" y="1637"/>
                    <a:pt x="1148" y="1635"/>
                  </a:cubicBezTo>
                  <a:cubicBezTo>
                    <a:pt x="1151" y="1633"/>
                    <a:pt x="1153" y="1628"/>
                    <a:pt x="1158" y="1629"/>
                  </a:cubicBezTo>
                  <a:cubicBezTo>
                    <a:pt x="1159" y="1634"/>
                    <a:pt x="1163" y="1637"/>
                    <a:pt x="1164" y="1642"/>
                  </a:cubicBezTo>
                  <a:cubicBezTo>
                    <a:pt x="1165" y="1645"/>
                    <a:pt x="1163" y="1652"/>
                    <a:pt x="1165" y="1654"/>
                  </a:cubicBezTo>
                  <a:cubicBezTo>
                    <a:pt x="1167" y="1656"/>
                    <a:pt x="1170" y="1655"/>
                    <a:pt x="1171" y="1657"/>
                  </a:cubicBezTo>
                  <a:cubicBezTo>
                    <a:pt x="1172" y="1660"/>
                    <a:pt x="1169" y="1661"/>
                    <a:pt x="1169" y="1662"/>
                  </a:cubicBezTo>
                  <a:cubicBezTo>
                    <a:pt x="1169" y="1664"/>
                    <a:pt x="1170" y="1666"/>
                    <a:pt x="1170" y="1668"/>
                  </a:cubicBezTo>
                  <a:cubicBezTo>
                    <a:pt x="1169" y="1672"/>
                    <a:pt x="1170" y="1676"/>
                    <a:pt x="1164" y="1676"/>
                  </a:cubicBezTo>
                  <a:cubicBezTo>
                    <a:pt x="1164" y="1678"/>
                    <a:pt x="1166" y="1681"/>
                    <a:pt x="1168" y="1683"/>
                  </a:cubicBezTo>
                  <a:cubicBezTo>
                    <a:pt x="1171" y="1685"/>
                    <a:pt x="1170" y="1681"/>
                    <a:pt x="1174" y="1682"/>
                  </a:cubicBezTo>
                  <a:cubicBezTo>
                    <a:pt x="1176" y="1682"/>
                    <a:pt x="1186" y="1690"/>
                    <a:pt x="1185" y="1680"/>
                  </a:cubicBezTo>
                  <a:cubicBezTo>
                    <a:pt x="1189" y="1681"/>
                    <a:pt x="1193" y="1680"/>
                    <a:pt x="1194" y="1675"/>
                  </a:cubicBezTo>
                  <a:cubicBezTo>
                    <a:pt x="1200" y="1675"/>
                    <a:pt x="1199" y="1681"/>
                    <a:pt x="1203" y="1683"/>
                  </a:cubicBezTo>
                  <a:cubicBezTo>
                    <a:pt x="1205" y="1685"/>
                    <a:pt x="1210" y="1683"/>
                    <a:pt x="1213" y="1684"/>
                  </a:cubicBezTo>
                  <a:cubicBezTo>
                    <a:pt x="1220" y="1687"/>
                    <a:pt x="1223" y="1696"/>
                    <a:pt x="1232" y="1691"/>
                  </a:cubicBezTo>
                  <a:cubicBezTo>
                    <a:pt x="1235" y="1689"/>
                    <a:pt x="1238" y="1683"/>
                    <a:pt x="1239" y="1691"/>
                  </a:cubicBezTo>
                  <a:cubicBezTo>
                    <a:pt x="1239" y="1698"/>
                    <a:pt x="1236" y="1694"/>
                    <a:pt x="1232" y="1696"/>
                  </a:cubicBezTo>
                  <a:cubicBezTo>
                    <a:pt x="1230" y="1698"/>
                    <a:pt x="1225" y="1702"/>
                    <a:pt x="1225" y="1705"/>
                  </a:cubicBezTo>
                  <a:cubicBezTo>
                    <a:pt x="1224" y="1709"/>
                    <a:pt x="1229" y="1710"/>
                    <a:pt x="1228" y="1715"/>
                  </a:cubicBezTo>
                  <a:cubicBezTo>
                    <a:pt x="1233" y="1714"/>
                    <a:pt x="1234" y="1707"/>
                    <a:pt x="1240" y="1707"/>
                  </a:cubicBezTo>
                  <a:cubicBezTo>
                    <a:pt x="1244" y="1707"/>
                    <a:pt x="1247" y="1710"/>
                    <a:pt x="1252" y="1710"/>
                  </a:cubicBezTo>
                  <a:cubicBezTo>
                    <a:pt x="1253" y="1714"/>
                    <a:pt x="1255" y="1716"/>
                    <a:pt x="1257" y="1712"/>
                  </a:cubicBezTo>
                  <a:cubicBezTo>
                    <a:pt x="1259" y="1709"/>
                    <a:pt x="1256" y="1706"/>
                    <a:pt x="1259" y="1703"/>
                  </a:cubicBezTo>
                  <a:cubicBezTo>
                    <a:pt x="1260" y="1703"/>
                    <a:pt x="1263" y="1702"/>
                    <a:pt x="1264" y="1701"/>
                  </a:cubicBezTo>
                  <a:cubicBezTo>
                    <a:pt x="1265" y="1701"/>
                    <a:pt x="1265" y="1699"/>
                    <a:pt x="1267" y="1698"/>
                  </a:cubicBezTo>
                  <a:cubicBezTo>
                    <a:pt x="1270" y="1696"/>
                    <a:pt x="1273" y="1697"/>
                    <a:pt x="1277" y="1695"/>
                  </a:cubicBezTo>
                  <a:cubicBezTo>
                    <a:pt x="1279" y="1693"/>
                    <a:pt x="1280" y="1694"/>
                    <a:pt x="1281" y="1692"/>
                  </a:cubicBezTo>
                  <a:cubicBezTo>
                    <a:pt x="1282" y="1691"/>
                    <a:pt x="1280" y="1688"/>
                    <a:pt x="1281" y="1687"/>
                  </a:cubicBezTo>
                  <a:cubicBezTo>
                    <a:pt x="1283" y="1684"/>
                    <a:pt x="1286" y="1686"/>
                    <a:pt x="1290" y="1685"/>
                  </a:cubicBezTo>
                  <a:cubicBezTo>
                    <a:pt x="1292" y="1684"/>
                    <a:pt x="1297" y="1682"/>
                    <a:pt x="1299" y="1680"/>
                  </a:cubicBezTo>
                  <a:cubicBezTo>
                    <a:pt x="1302" y="1679"/>
                    <a:pt x="1304" y="1679"/>
                    <a:pt x="1303" y="1674"/>
                  </a:cubicBezTo>
                  <a:cubicBezTo>
                    <a:pt x="1311" y="1675"/>
                    <a:pt x="1312" y="1672"/>
                    <a:pt x="1318" y="1669"/>
                  </a:cubicBezTo>
                  <a:cubicBezTo>
                    <a:pt x="1320" y="1672"/>
                    <a:pt x="1320" y="1676"/>
                    <a:pt x="1318" y="1679"/>
                  </a:cubicBezTo>
                  <a:cubicBezTo>
                    <a:pt x="1316" y="1683"/>
                    <a:pt x="1314" y="1682"/>
                    <a:pt x="1309" y="1682"/>
                  </a:cubicBezTo>
                  <a:cubicBezTo>
                    <a:pt x="1308" y="1692"/>
                    <a:pt x="1319" y="1696"/>
                    <a:pt x="1325" y="1701"/>
                  </a:cubicBezTo>
                  <a:cubicBezTo>
                    <a:pt x="1332" y="1706"/>
                    <a:pt x="1338" y="1712"/>
                    <a:pt x="1344" y="1720"/>
                  </a:cubicBezTo>
                  <a:cubicBezTo>
                    <a:pt x="1349" y="1727"/>
                    <a:pt x="1353" y="1732"/>
                    <a:pt x="1357" y="1740"/>
                  </a:cubicBezTo>
                  <a:cubicBezTo>
                    <a:pt x="1362" y="1750"/>
                    <a:pt x="1370" y="1756"/>
                    <a:pt x="1374" y="1766"/>
                  </a:cubicBezTo>
                  <a:cubicBezTo>
                    <a:pt x="1375" y="1771"/>
                    <a:pt x="1376" y="1777"/>
                    <a:pt x="1378" y="1782"/>
                  </a:cubicBezTo>
                  <a:cubicBezTo>
                    <a:pt x="1380" y="1786"/>
                    <a:pt x="1384" y="1790"/>
                    <a:pt x="1387" y="1794"/>
                  </a:cubicBezTo>
                  <a:cubicBezTo>
                    <a:pt x="1392" y="1801"/>
                    <a:pt x="1396" y="1808"/>
                    <a:pt x="1398" y="1816"/>
                  </a:cubicBezTo>
                  <a:cubicBezTo>
                    <a:pt x="1399" y="1820"/>
                    <a:pt x="1401" y="1831"/>
                    <a:pt x="1407" y="1830"/>
                  </a:cubicBezTo>
                  <a:cubicBezTo>
                    <a:pt x="1408" y="1830"/>
                    <a:pt x="1416" y="1824"/>
                    <a:pt x="1417" y="1823"/>
                  </a:cubicBezTo>
                  <a:cubicBezTo>
                    <a:pt x="1418" y="1821"/>
                    <a:pt x="1415" y="1816"/>
                    <a:pt x="1415" y="1814"/>
                  </a:cubicBezTo>
                  <a:cubicBezTo>
                    <a:pt x="1417" y="1814"/>
                    <a:pt x="1419" y="1813"/>
                    <a:pt x="1421" y="1813"/>
                  </a:cubicBezTo>
                  <a:cubicBezTo>
                    <a:pt x="1419" y="1804"/>
                    <a:pt x="1429" y="1813"/>
                    <a:pt x="1430" y="1814"/>
                  </a:cubicBezTo>
                  <a:cubicBezTo>
                    <a:pt x="1431" y="1815"/>
                    <a:pt x="1434" y="1814"/>
                    <a:pt x="1435" y="1815"/>
                  </a:cubicBezTo>
                  <a:cubicBezTo>
                    <a:pt x="1436" y="1817"/>
                    <a:pt x="1434" y="1817"/>
                    <a:pt x="1434" y="1818"/>
                  </a:cubicBezTo>
                  <a:cubicBezTo>
                    <a:pt x="1434" y="1820"/>
                    <a:pt x="1433" y="1822"/>
                    <a:pt x="1434" y="1824"/>
                  </a:cubicBezTo>
                  <a:cubicBezTo>
                    <a:pt x="1436" y="1824"/>
                    <a:pt x="1439" y="1825"/>
                    <a:pt x="1441" y="1826"/>
                  </a:cubicBezTo>
                  <a:cubicBezTo>
                    <a:pt x="1442" y="1828"/>
                    <a:pt x="1441" y="1830"/>
                    <a:pt x="1442" y="1832"/>
                  </a:cubicBezTo>
                  <a:cubicBezTo>
                    <a:pt x="1446" y="1835"/>
                    <a:pt x="1449" y="1831"/>
                    <a:pt x="1453" y="1831"/>
                  </a:cubicBezTo>
                  <a:cubicBezTo>
                    <a:pt x="1458" y="1830"/>
                    <a:pt x="1477" y="1838"/>
                    <a:pt x="1476" y="1826"/>
                  </a:cubicBezTo>
                  <a:cubicBezTo>
                    <a:pt x="1479" y="1826"/>
                    <a:pt x="1482" y="1826"/>
                    <a:pt x="1486" y="1826"/>
                  </a:cubicBezTo>
                  <a:cubicBezTo>
                    <a:pt x="1487" y="1817"/>
                    <a:pt x="1498" y="1824"/>
                    <a:pt x="1502" y="1825"/>
                  </a:cubicBezTo>
                  <a:cubicBezTo>
                    <a:pt x="1508" y="1828"/>
                    <a:pt x="1510" y="1833"/>
                    <a:pt x="1514" y="1838"/>
                  </a:cubicBezTo>
                  <a:cubicBezTo>
                    <a:pt x="1517" y="1844"/>
                    <a:pt x="1517" y="1850"/>
                    <a:pt x="1521" y="1854"/>
                  </a:cubicBezTo>
                  <a:cubicBezTo>
                    <a:pt x="1526" y="1858"/>
                    <a:pt x="1534" y="1859"/>
                    <a:pt x="1539" y="1861"/>
                  </a:cubicBezTo>
                  <a:cubicBezTo>
                    <a:pt x="1538" y="1864"/>
                    <a:pt x="1536" y="1866"/>
                    <a:pt x="1538" y="1869"/>
                  </a:cubicBezTo>
                  <a:cubicBezTo>
                    <a:pt x="1540" y="1870"/>
                    <a:pt x="1542" y="1871"/>
                    <a:pt x="1543" y="1873"/>
                  </a:cubicBezTo>
                  <a:cubicBezTo>
                    <a:pt x="1544" y="1874"/>
                    <a:pt x="1543" y="1876"/>
                    <a:pt x="1544" y="1878"/>
                  </a:cubicBezTo>
                  <a:cubicBezTo>
                    <a:pt x="1547" y="1882"/>
                    <a:pt x="1559" y="1881"/>
                    <a:pt x="1564" y="1883"/>
                  </a:cubicBezTo>
                  <a:cubicBezTo>
                    <a:pt x="1568" y="1885"/>
                    <a:pt x="1567" y="1884"/>
                    <a:pt x="1570" y="1882"/>
                  </a:cubicBezTo>
                  <a:cubicBezTo>
                    <a:pt x="1572" y="1881"/>
                    <a:pt x="1574" y="1881"/>
                    <a:pt x="1575" y="1880"/>
                  </a:cubicBezTo>
                  <a:cubicBezTo>
                    <a:pt x="1576" y="1878"/>
                    <a:pt x="1576" y="1877"/>
                    <a:pt x="1577" y="1875"/>
                  </a:cubicBezTo>
                  <a:cubicBezTo>
                    <a:pt x="1578" y="1874"/>
                    <a:pt x="1585" y="1872"/>
                    <a:pt x="1586" y="1875"/>
                  </a:cubicBezTo>
                  <a:cubicBezTo>
                    <a:pt x="1587" y="1877"/>
                    <a:pt x="1582" y="1877"/>
                    <a:pt x="1581" y="1879"/>
                  </a:cubicBezTo>
                  <a:cubicBezTo>
                    <a:pt x="1580" y="1882"/>
                    <a:pt x="1584" y="1883"/>
                    <a:pt x="1585" y="1884"/>
                  </a:cubicBezTo>
                  <a:cubicBezTo>
                    <a:pt x="1587" y="1886"/>
                    <a:pt x="1588" y="1889"/>
                    <a:pt x="1590" y="1891"/>
                  </a:cubicBezTo>
                  <a:cubicBezTo>
                    <a:pt x="1592" y="1895"/>
                    <a:pt x="1593" y="1894"/>
                    <a:pt x="1596" y="1896"/>
                  </a:cubicBezTo>
                  <a:cubicBezTo>
                    <a:pt x="1598" y="1897"/>
                    <a:pt x="1600" y="1900"/>
                    <a:pt x="1601" y="1902"/>
                  </a:cubicBezTo>
                  <a:cubicBezTo>
                    <a:pt x="1603" y="1901"/>
                    <a:pt x="1605" y="1899"/>
                    <a:pt x="1607" y="1899"/>
                  </a:cubicBezTo>
                  <a:cubicBezTo>
                    <a:pt x="1609" y="1898"/>
                    <a:pt x="1611" y="1899"/>
                    <a:pt x="1613" y="1899"/>
                  </a:cubicBezTo>
                  <a:cubicBezTo>
                    <a:pt x="1617" y="1898"/>
                    <a:pt x="1620" y="1897"/>
                    <a:pt x="1621" y="1893"/>
                  </a:cubicBezTo>
                  <a:cubicBezTo>
                    <a:pt x="1623" y="1891"/>
                    <a:pt x="1622" y="1887"/>
                    <a:pt x="1625" y="1885"/>
                  </a:cubicBezTo>
                  <a:cubicBezTo>
                    <a:pt x="1628" y="1884"/>
                    <a:pt x="1633" y="1886"/>
                    <a:pt x="1635" y="1886"/>
                  </a:cubicBezTo>
                  <a:cubicBezTo>
                    <a:pt x="1637" y="1886"/>
                    <a:pt x="1639" y="1886"/>
                    <a:pt x="1640" y="1886"/>
                  </a:cubicBezTo>
                  <a:cubicBezTo>
                    <a:pt x="1639" y="1886"/>
                    <a:pt x="1646" y="1884"/>
                    <a:pt x="1644" y="1885"/>
                  </a:cubicBezTo>
                  <a:cubicBezTo>
                    <a:pt x="1649" y="1883"/>
                    <a:pt x="1648" y="1883"/>
                    <a:pt x="1651" y="1878"/>
                  </a:cubicBezTo>
                  <a:cubicBezTo>
                    <a:pt x="1651" y="1878"/>
                    <a:pt x="1651" y="1878"/>
                    <a:pt x="1651" y="1878"/>
                  </a:cubicBezTo>
                  <a:cubicBezTo>
                    <a:pt x="1651" y="1878"/>
                    <a:pt x="1657" y="1882"/>
                    <a:pt x="1660" y="1879"/>
                  </a:cubicBezTo>
                  <a:cubicBezTo>
                    <a:pt x="1663" y="1876"/>
                    <a:pt x="1660" y="1874"/>
                    <a:pt x="1661" y="1870"/>
                  </a:cubicBezTo>
                  <a:cubicBezTo>
                    <a:pt x="1662" y="1864"/>
                    <a:pt x="1663" y="1868"/>
                    <a:pt x="1667" y="1866"/>
                  </a:cubicBezTo>
                  <a:cubicBezTo>
                    <a:pt x="1672" y="1864"/>
                    <a:pt x="1670" y="1863"/>
                    <a:pt x="1674" y="1860"/>
                  </a:cubicBezTo>
                  <a:cubicBezTo>
                    <a:pt x="1679" y="1855"/>
                    <a:pt x="1688" y="1855"/>
                    <a:pt x="1694" y="1851"/>
                  </a:cubicBezTo>
                  <a:cubicBezTo>
                    <a:pt x="1698" y="1847"/>
                    <a:pt x="1704" y="1846"/>
                    <a:pt x="1709" y="1843"/>
                  </a:cubicBezTo>
                  <a:cubicBezTo>
                    <a:pt x="1710" y="1843"/>
                    <a:pt x="1718" y="1834"/>
                    <a:pt x="1717" y="1834"/>
                  </a:cubicBezTo>
                  <a:cubicBezTo>
                    <a:pt x="1725" y="1834"/>
                    <a:pt x="1731" y="1837"/>
                    <a:pt x="1733" y="1828"/>
                  </a:cubicBezTo>
                  <a:cubicBezTo>
                    <a:pt x="1733" y="1828"/>
                    <a:pt x="1734" y="1828"/>
                    <a:pt x="1735" y="1828"/>
                  </a:cubicBezTo>
                  <a:cubicBezTo>
                    <a:pt x="1736" y="1830"/>
                    <a:pt x="1738" y="1834"/>
                    <a:pt x="1740" y="1835"/>
                  </a:cubicBezTo>
                  <a:cubicBezTo>
                    <a:pt x="1745" y="1837"/>
                    <a:pt x="1742" y="1836"/>
                    <a:pt x="1745" y="1834"/>
                  </a:cubicBezTo>
                  <a:cubicBezTo>
                    <a:pt x="1746" y="1833"/>
                    <a:pt x="1746" y="1829"/>
                    <a:pt x="1749" y="1831"/>
                  </a:cubicBezTo>
                  <a:cubicBezTo>
                    <a:pt x="1752" y="1832"/>
                    <a:pt x="1750" y="1835"/>
                    <a:pt x="1752" y="1836"/>
                  </a:cubicBezTo>
                  <a:cubicBezTo>
                    <a:pt x="1755" y="1840"/>
                    <a:pt x="1770" y="1840"/>
                    <a:pt x="1776" y="1840"/>
                  </a:cubicBezTo>
                  <a:cubicBezTo>
                    <a:pt x="1789" y="1841"/>
                    <a:pt x="1782" y="1846"/>
                    <a:pt x="1788" y="1854"/>
                  </a:cubicBezTo>
                  <a:cubicBezTo>
                    <a:pt x="1791" y="1857"/>
                    <a:pt x="1795" y="1859"/>
                    <a:pt x="1798" y="1860"/>
                  </a:cubicBezTo>
                  <a:cubicBezTo>
                    <a:pt x="1801" y="1862"/>
                    <a:pt x="1804" y="1864"/>
                    <a:pt x="1808" y="1866"/>
                  </a:cubicBezTo>
                  <a:cubicBezTo>
                    <a:pt x="1816" y="1870"/>
                    <a:pt x="1827" y="1865"/>
                    <a:pt x="1836" y="1865"/>
                  </a:cubicBezTo>
                  <a:cubicBezTo>
                    <a:pt x="1839" y="1866"/>
                    <a:pt x="1842" y="1867"/>
                    <a:pt x="1845" y="1868"/>
                  </a:cubicBezTo>
                  <a:cubicBezTo>
                    <a:pt x="1848" y="1868"/>
                    <a:pt x="1851" y="1867"/>
                    <a:pt x="1855" y="1868"/>
                  </a:cubicBezTo>
                  <a:cubicBezTo>
                    <a:pt x="1858" y="1869"/>
                    <a:pt x="1861" y="1874"/>
                    <a:pt x="1864" y="1875"/>
                  </a:cubicBezTo>
                  <a:cubicBezTo>
                    <a:pt x="1867" y="1876"/>
                    <a:pt x="1871" y="1872"/>
                    <a:pt x="1872" y="1871"/>
                  </a:cubicBezTo>
                  <a:cubicBezTo>
                    <a:pt x="1876" y="1867"/>
                    <a:pt x="1874" y="1867"/>
                    <a:pt x="1880" y="1865"/>
                  </a:cubicBezTo>
                  <a:cubicBezTo>
                    <a:pt x="1887" y="1863"/>
                    <a:pt x="1891" y="1857"/>
                    <a:pt x="1893" y="1849"/>
                  </a:cubicBezTo>
                  <a:cubicBezTo>
                    <a:pt x="1894" y="1841"/>
                    <a:pt x="1888" y="1842"/>
                    <a:pt x="1885" y="1837"/>
                  </a:cubicBezTo>
                  <a:cubicBezTo>
                    <a:pt x="1884" y="1835"/>
                    <a:pt x="1885" y="1833"/>
                    <a:pt x="1884" y="1831"/>
                  </a:cubicBezTo>
                  <a:cubicBezTo>
                    <a:pt x="1883" y="1828"/>
                    <a:pt x="1880" y="1825"/>
                    <a:pt x="1879" y="1822"/>
                  </a:cubicBezTo>
                  <a:cubicBezTo>
                    <a:pt x="1879" y="1820"/>
                    <a:pt x="1881" y="1815"/>
                    <a:pt x="1882" y="1813"/>
                  </a:cubicBezTo>
                  <a:cubicBezTo>
                    <a:pt x="1883" y="1811"/>
                    <a:pt x="1883" y="1806"/>
                    <a:pt x="1885" y="1804"/>
                  </a:cubicBezTo>
                  <a:cubicBezTo>
                    <a:pt x="1887" y="1802"/>
                    <a:pt x="1889" y="1801"/>
                    <a:pt x="1891" y="1798"/>
                  </a:cubicBezTo>
                  <a:cubicBezTo>
                    <a:pt x="1893" y="1795"/>
                    <a:pt x="1892" y="1793"/>
                    <a:pt x="1896" y="1790"/>
                  </a:cubicBezTo>
                  <a:cubicBezTo>
                    <a:pt x="1900" y="1788"/>
                    <a:pt x="1901" y="1789"/>
                    <a:pt x="1904" y="1786"/>
                  </a:cubicBezTo>
                  <a:cubicBezTo>
                    <a:pt x="1905" y="1784"/>
                    <a:pt x="1906" y="1780"/>
                    <a:pt x="1907" y="1778"/>
                  </a:cubicBezTo>
                  <a:cubicBezTo>
                    <a:pt x="1910" y="1774"/>
                    <a:pt x="1908" y="1774"/>
                    <a:pt x="1912" y="1776"/>
                  </a:cubicBezTo>
                  <a:cubicBezTo>
                    <a:pt x="1916" y="1778"/>
                    <a:pt x="1918" y="1781"/>
                    <a:pt x="1921" y="1783"/>
                  </a:cubicBezTo>
                  <a:cubicBezTo>
                    <a:pt x="1926" y="1784"/>
                    <a:pt x="1928" y="1783"/>
                    <a:pt x="1932" y="1786"/>
                  </a:cubicBezTo>
                  <a:cubicBezTo>
                    <a:pt x="1937" y="1789"/>
                    <a:pt x="1936" y="1790"/>
                    <a:pt x="1943" y="1791"/>
                  </a:cubicBezTo>
                  <a:cubicBezTo>
                    <a:pt x="1946" y="1791"/>
                    <a:pt x="1949" y="1790"/>
                    <a:pt x="1952" y="1791"/>
                  </a:cubicBezTo>
                  <a:cubicBezTo>
                    <a:pt x="1960" y="1793"/>
                    <a:pt x="1966" y="1799"/>
                    <a:pt x="1972" y="1802"/>
                  </a:cubicBezTo>
                  <a:cubicBezTo>
                    <a:pt x="1975" y="1803"/>
                    <a:pt x="1980" y="1802"/>
                    <a:pt x="1983" y="1803"/>
                  </a:cubicBezTo>
                  <a:cubicBezTo>
                    <a:pt x="1988" y="1803"/>
                    <a:pt x="1991" y="1805"/>
                    <a:pt x="1995" y="1807"/>
                  </a:cubicBezTo>
                  <a:cubicBezTo>
                    <a:pt x="1995" y="1813"/>
                    <a:pt x="1998" y="1818"/>
                    <a:pt x="1998" y="1823"/>
                  </a:cubicBezTo>
                  <a:cubicBezTo>
                    <a:pt x="1998" y="1828"/>
                    <a:pt x="1998" y="1831"/>
                    <a:pt x="1999" y="1835"/>
                  </a:cubicBezTo>
                  <a:cubicBezTo>
                    <a:pt x="2000" y="1840"/>
                    <a:pt x="1999" y="1839"/>
                    <a:pt x="2003" y="1842"/>
                  </a:cubicBezTo>
                  <a:cubicBezTo>
                    <a:pt x="2005" y="1844"/>
                    <a:pt x="2009" y="1847"/>
                    <a:pt x="2012" y="1849"/>
                  </a:cubicBezTo>
                  <a:cubicBezTo>
                    <a:pt x="2015" y="1851"/>
                    <a:pt x="2018" y="1850"/>
                    <a:pt x="2022" y="1852"/>
                  </a:cubicBezTo>
                  <a:cubicBezTo>
                    <a:pt x="2025" y="1853"/>
                    <a:pt x="2026" y="1856"/>
                    <a:pt x="2030" y="1857"/>
                  </a:cubicBezTo>
                  <a:cubicBezTo>
                    <a:pt x="2034" y="1858"/>
                    <a:pt x="2036" y="1856"/>
                    <a:pt x="2039" y="1856"/>
                  </a:cubicBezTo>
                  <a:cubicBezTo>
                    <a:pt x="2044" y="1856"/>
                    <a:pt x="2045" y="1860"/>
                    <a:pt x="2049" y="1857"/>
                  </a:cubicBezTo>
                  <a:cubicBezTo>
                    <a:pt x="2053" y="1855"/>
                    <a:pt x="2054" y="1852"/>
                    <a:pt x="2058" y="1851"/>
                  </a:cubicBezTo>
                  <a:cubicBezTo>
                    <a:pt x="2063" y="1849"/>
                    <a:pt x="2077" y="1849"/>
                    <a:pt x="2078" y="1844"/>
                  </a:cubicBezTo>
                  <a:cubicBezTo>
                    <a:pt x="2085" y="1845"/>
                    <a:pt x="2093" y="1847"/>
                    <a:pt x="2099" y="1849"/>
                  </a:cubicBezTo>
                  <a:cubicBezTo>
                    <a:pt x="2105" y="1852"/>
                    <a:pt x="2113" y="1848"/>
                    <a:pt x="2119" y="1851"/>
                  </a:cubicBezTo>
                  <a:cubicBezTo>
                    <a:pt x="2124" y="1854"/>
                    <a:pt x="2125" y="1860"/>
                    <a:pt x="2129" y="1863"/>
                  </a:cubicBezTo>
                  <a:cubicBezTo>
                    <a:pt x="2134" y="1866"/>
                    <a:pt x="2143" y="1864"/>
                    <a:pt x="2147" y="1866"/>
                  </a:cubicBezTo>
                  <a:cubicBezTo>
                    <a:pt x="2153" y="1869"/>
                    <a:pt x="2148" y="1875"/>
                    <a:pt x="2151" y="1880"/>
                  </a:cubicBezTo>
                  <a:cubicBezTo>
                    <a:pt x="2153" y="1884"/>
                    <a:pt x="2155" y="1881"/>
                    <a:pt x="2158" y="1883"/>
                  </a:cubicBezTo>
                  <a:cubicBezTo>
                    <a:pt x="2162" y="1885"/>
                    <a:pt x="2162" y="1889"/>
                    <a:pt x="2166" y="1891"/>
                  </a:cubicBezTo>
                  <a:cubicBezTo>
                    <a:pt x="2169" y="1892"/>
                    <a:pt x="2174" y="1891"/>
                    <a:pt x="2177" y="1891"/>
                  </a:cubicBezTo>
                  <a:cubicBezTo>
                    <a:pt x="2183" y="1890"/>
                    <a:pt x="2185" y="1892"/>
                    <a:pt x="2190" y="1894"/>
                  </a:cubicBezTo>
                  <a:cubicBezTo>
                    <a:pt x="2197" y="1896"/>
                    <a:pt x="2204" y="1897"/>
                    <a:pt x="2211" y="1898"/>
                  </a:cubicBezTo>
                  <a:cubicBezTo>
                    <a:pt x="2218" y="1898"/>
                    <a:pt x="2223" y="1901"/>
                    <a:pt x="2230" y="1897"/>
                  </a:cubicBezTo>
                  <a:cubicBezTo>
                    <a:pt x="2237" y="1894"/>
                    <a:pt x="2241" y="1890"/>
                    <a:pt x="2249" y="1888"/>
                  </a:cubicBezTo>
                  <a:cubicBezTo>
                    <a:pt x="2253" y="1887"/>
                    <a:pt x="2256" y="1888"/>
                    <a:pt x="2260" y="1887"/>
                  </a:cubicBezTo>
                  <a:cubicBezTo>
                    <a:pt x="2270" y="1883"/>
                    <a:pt x="2283" y="1885"/>
                    <a:pt x="2289" y="1875"/>
                  </a:cubicBezTo>
                  <a:cubicBezTo>
                    <a:pt x="2292" y="1870"/>
                    <a:pt x="2292" y="1868"/>
                    <a:pt x="2297" y="1865"/>
                  </a:cubicBezTo>
                  <a:cubicBezTo>
                    <a:pt x="2301" y="1863"/>
                    <a:pt x="2306" y="1861"/>
                    <a:pt x="2310" y="1859"/>
                  </a:cubicBezTo>
                  <a:cubicBezTo>
                    <a:pt x="2313" y="1858"/>
                    <a:pt x="2315" y="1855"/>
                    <a:pt x="2318" y="1854"/>
                  </a:cubicBezTo>
                  <a:cubicBezTo>
                    <a:pt x="2323" y="1852"/>
                    <a:pt x="2332" y="1854"/>
                    <a:pt x="2336" y="1856"/>
                  </a:cubicBezTo>
                  <a:cubicBezTo>
                    <a:pt x="2341" y="1860"/>
                    <a:pt x="2344" y="1868"/>
                    <a:pt x="2352" y="1869"/>
                  </a:cubicBezTo>
                  <a:cubicBezTo>
                    <a:pt x="2358" y="1870"/>
                    <a:pt x="2364" y="1865"/>
                    <a:pt x="2369" y="1864"/>
                  </a:cubicBezTo>
                  <a:cubicBezTo>
                    <a:pt x="2379" y="1864"/>
                    <a:pt x="2382" y="1872"/>
                    <a:pt x="2389" y="1876"/>
                  </a:cubicBezTo>
                  <a:cubicBezTo>
                    <a:pt x="2396" y="1879"/>
                    <a:pt x="2407" y="1885"/>
                    <a:pt x="2414" y="1883"/>
                  </a:cubicBezTo>
                  <a:cubicBezTo>
                    <a:pt x="2422" y="1881"/>
                    <a:pt x="2425" y="1872"/>
                    <a:pt x="2433" y="1868"/>
                  </a:cubicBezTo>
                  <a:cubicBezTo>
                    <a:pt x="2439" y="1866"/>
                    <a:pt x="2446" y="1867"/>
                    <a:pt x="2451" y="1863"/>
                  </a:cubicBezTo>
                  <a:cubicBezTo>
                    <a:pt x="2455" y="1859"/>
                    <a:pt x="2454" y="1844"/>
                    <a:pt x="2448" y="1848"/>
                  </a:cubicBezTo>
                  <a:cubicBezTo>
                    <a:pt x="2451" y="1846"/>
                    <a:pt x="2455" y="1837"/>
                    <a:pt x="2457" y="1832"/>
                  </a:cubicBezTo>
                  <a:cubicBezTo>
                    <a:pt x="2460" y="1826"/>
                    <a:pt x="2463" y="1821"/>
                    <a:pt x="2465" y="1814"/>
                  </a:cubicBezTo>
                  <a:cubicBezTo>
                    <a:pt x="2468" y="1809"/>
                    <a:pt x="2469" y="1801"/>
                    <a:pt x="2472" y="1796"/>
                  </a:cubicBezTo>
                  <a:cubicBezTo>
                    <a:pt x="2474" y="1794"/>
                    <a:pt x="2477" y="1789"/>
                    <a:pt x="2479" y="1787"/>
                  </a:cubicBezTo>
                  <a:cubicBezTo>
                    <a:pt x="2483" y="1785"/>
                    <a:pt x="2487" y="1785"/>
                    <a:pt x="2490" y="1782"/>
                  </a:cubicBezTo>
                  <a:cubicBezTo>
                    <a:pt x="2492" y="1779"/>
                    <a:pt x="2492" y="1772"/>
                    <a:pt x="2491" y="1769"/>
                  </a:cubicBezTo>
                  <a:cubicBezTo>
                    <a:pt x="2490" y="1763"/>
                    <a:pt x="2489" y="1763"/>
                    <a:pt x="2491" y="1757"/>
                  </a:cubicBezTo>
                  <a:cubicBezTo>
                    <a:pt x="2489" y="1756"/>
                    <a:pt x="2486" y="1753"/>
                    <a:pt x="2485" y="1752"/>
                  </a:cubicBezTo>
                  <a:cubicBezTo>
                    <a:pt x="2482" y="1751"/>
                    <a:pt x="2480" y="1753"/>
                    <a:pt x="2478" y="1753"/>
                  </a:cubicBezTo>
                  <a:cubicBezTo>
                    <a:pt x="2473" y="1753"/>
                    <a:pt x="2471" y="1750"/>
                    <a:pt x="2474" y="1744"/>
                  </a:cubicBezTo>
                  <a:cubicBezTo>
                    <a:pt x="2475" y="1742"/>
                    <a:pt x="2480" y="1739"/>
                    <a:pt x="2482" y="1736"/>
                  </a:cubicBezTo>
                  <a:cubicBezTo>
                    <a:pt x="2485" y="1733"/>
                    <a:pt x="2488" y="1731"/>
                    <a:pt x="2491" y="1728"/>
                  </a:cubicBezTo>
                  <a:cubicBezTo>
                    <a:pt x="2494" y="1724"/>
                    <a:pt x="2493" y="1724"/>
                    <a:pt x="2499" y="1723"/>
                  </a:cubicBezTo>
                  <a:cubicBezTo>
                    <a:pt x="2502" y="1722"/>
                    <a:pt x="2506" y="1722"/>
                    <a:pt x="2510" y="1721"/>
                  </a:cubicBezTo>
                  <a:cubicBezTo>
                    <a:pt x="2516" y="1719"/>
                    <a:pt x="2522" y="1714"/>
                    <a:pt x="2529" y="1714"/>
                  </a:cubicBezTo>
                  <a:cubicBezTo>
                    <a:pt x="2537" y="1713"/>
                    <a:pt x="2544" y="1715"/>
                    <a:pt x="2551" y="1713"/>
                  </a:cubicBezTo>
                  <a:cubicBezTo>
                    <a:pt x="2559" y="1711"/>
                    <a:pt x="2567" y="1708"/>
                    <a:pt x="2575" y="1712"/>
                  </a:cubicBezTo>
                  <a:cubicBezTo>
                    <a:pt x="2581" y="1716"/>
                    <a:pt x="2587" y="1723"/>
                    <a:pt x="2594" y="1727"/>
                  </a:cubicBezTo>
                  <a:cubicBezTo>
                    <a:pt x="2598" y="1729"/>
                    <a:pt x="2600" y="1726"/>
                    <a:pt x="2604" y="1726"/>
                  </a:cubicBezTo>
                  <a:cubicBezTo>
                    <a:pt x="2609" y="1726"/>
                    <a:pt x="2610" y="1729"/>
                    <a:pt x="2614" y="1731"/>
                  </a:cubicBezTo>
                  <a:cubicBezTo>
                    <a:pt x="2619" y="1734"/>
                    <a:pt x="2621" y="1735"/>
                    <a:pt x="2624" y="1738"/>
                  </a:cubicBezTo>
                  <a:cubicBezTo>
                    <a:pt x="2627" y="1741"/>
                    <a:pt x="2629" y="1745"/>
                    <a:pt x="2634" y="1746"/>
                  </a:cubicBezTo>
                  <a:cubicBezTo>
                    <a:pt x="2632" y="1749"/>
                    <a:pt x="2631" y="1754"/>
                    <a:pt x="2633" y="1757"/>
                  </a:cubicBezTo>
                  <a:cubicBezTo>
                    <a:pt x="2634" y="1758"/>
                    <a:pt x="2638" y="1758"/>
                    <a:pt x="2640" y="1759"/>
                  </a:cubicBezTo>
                  <a:cubicBezTo>
                    <a:pt x="2641" y="1761"/>
                    <a:pt x="2641" y="1763"/>
                    <a:pt x="2643" y="1764"/>
                  </a:cubicBezTo>
                  <a:cubicBezTo>
                    <a:pt x="2640" y="1769"/>
                    <a:pt x="2643" y="1773"/>
                    <a:pt x="2645" y="1777"/>
                  </a:cubicBezTo>
                  <a:cubicBezTo>
                    <a:pt x="2646" y="1778"/>
                    <a:pt x="2645" y="1780"/>
                    <a:pt x="2646" y="1782"/>
                  </a:cubicBezTo>
                  <a:cubicBezTo>
                    <a:pt x="2647" y="1785"/>
                    <a:pt x="2648" y="1787"/>
                    <a:pt x="2651" y="1788"/>
                  </a:cubicBezTo>
                  <a:cubicBezTo>
                    <a:pt x="2650" y="1793"/>
                    <a:pt x="2652" y="1795"/>
                    <a:pt x="2653" y="1799"/>
                  </a:cubicBezTo>
                  <a:cubicBezTo>
                    <a:pt x="2654" y="1803"/>
                    <a:pt x="2654" y="1807"/>
                    <a:pt x="2654" y="1811"/>
                  </a:cubicBezTo>
                  <a:cubicBezTo>
                    <a:pt x="2655" y="1817"/>
                    <a:pt x="2660" y="1821"/>
                    <a:pt x="2663" y="1825"/>
                  </a:cubicBezTo>
                  <a:cubicBezTo>
                    <a:pt x="2666" y="1830"/>
                    <a:pt x="2666" y="1834"/>
                    <a:pt x="2667" y="1840"/>
                  </a:cubicBezTo>
                  <a:cubicBezTo>
                    <a:pt x="2668" y="1844"/>
                    <a:pt x="2667" y="1846"/>
                    <a:pt x="2669" y="1850"/>
                  </a:cubicBezTo>
                  <a:cubicBezTo>
                    <a:pt x="2671" y="1854"/>
                    <a:pt x="2674" y="1856"/>
                    <a:pt x="2673" y="1860"/>
                  </a:cubicBezTo>
                  <a:cubicBezTo>
                    <a:pt x="2672" y="1865"/>
                    <a:pt x="2670" y="1866"/>
                    <a:pt x="2672" y="1871"/>
                  </a:cubicBezTo>
                  <a:cubicBezTo>
                    <a:pt x="2674" y="1876"/>
                    <a:pt x="2680" y="1881"/>
                    <a:pt x="2685" y="1882"/>
                  </a:cubicBezTo>
                  <a:cubicBezTo>
                    <a:pt x="2687" y="1883"/>
                    <a:pt x="2704" y="1880"/>
                    <a:pt x="2705" y="1882"/>
                  </a:cubicBezTo>
                  <a:cubicBezTo>
                    <a:pt x="2708" y="1891"/>
                    <a:pt x="2717" y="1887"/>
                    <a:pt x="2724" y="1890"/>
                  </a:cubicBezTo>
                  <a:cubicBezTo>
                    <a:pt x="2732" y="1893"/>
                    <a:pt x="2735" y="1905"/>
                    <a:pt x="2743" y="1909"/>
                  </a:cubicBezTo>
                  <a:cubicBezTo>
                    <a:pt x="2746" y="1910"/>
                    <a:pt x="2753" y="1907"/>
                    <a:pt x="2755" y="1911"/>
                  </a:cubicBezTo>
                  <a:cubicBezTo>
                    <a:pt x="2756" y="1913"/>
                    <a:pt x="2754" y="1918"/>
                    <a:pt x="2753" y="1920"/>
                  </a:cubicBezTo>
                  <a:cubicBezTo>
                    <a:pt x="2753" y="1927"/>
                    <a:pt x="2756" y="1925"/>
                    <a:pt x="2758" y="1929"/>
                  </a:cubicBezTo>
                  <a:cubicBezTo>
                    <a:pt x="2763" y="1935"/>
                    <a:pt x="2757" y="1935"/>
                    <a:pt x="2757" y="1939"/>
                  </a:cubicBezTo>
                  <a:cubicBezTo>
                    <a:pt x="2756" y="1943"/>
                    <a:pt x="2759" y="1944"/>
                    <a:pt x="2761" y="1947"/>
                  </a:cubicBezTo>
                  <a:cubicBezTo>
                    <a:pt x="2763" y="1949"/>
                    <a:pt x="2764" y="1955"/>
                    <a:pt x="2765" y="1959"/>
                  </a:cubicBezTo>
                  <a:cubicBezTo>
                    <a:pt x="2768" y="1958"/>
                    <a:pt x="2770" y="1957"/>
                    <a:pt x="2773" y="1956"/>
                  </a:cubicBezTo>
                  <a:cubicBezTo>
                    <a:pt x="2777" y="1955"/>
                    <a:pt x="2776" y="1956"/>
                    <a:pt x="2779" y="1957"/>
                  </a:cubicBezTo>
                  <a:cubicBezTo>
                    <a:pt x="2783" y="1958"/>
                    <a:pt x="2788" y="1959"/>
                    <a:pt x="2792" y="1958"/>
                  </a:cubicBezTo>
                  <a:cubicBezTo>
                    <a:pt x="2795" y="1958"/>
                    <a:pt x="2797" y="1957"/>
                    <a:pt x="2800" y="1957"/>
                  </a:cubicBezTo>
                  <a:cubicBezTo>
                    <a:pt x="2801" y="1957"/>
                    <a:pt x="2804" y="1958"/>
                    <a:pt x="2806" y="1957"/>
                  </a:cubicBezTo>
                  <a:cubicBezTo>
                    <a:pt x="2808" y="1956"/>
                    <a:pt x="2810" y="1949"/>
                    <a:pt x="2810" y="1947"/>
                  </a:cubicBezTo>
                  <a:cubicBezTo>
                    <a:pt x="2813" y="1947"/>
                    <a:pt x="2815" y="1947"/>
                    <a:pt x="2817" y="1945"/>
                  </a:cubicBezTo>
                  <a:cubicBezTo>
                    <a:pt x="2819" y="1944"/>
                    <a:pt x="2819" y="1941"/>
                    <a:pt x="2822" y="1940"/>
                  </a:cubicBezTo>
                  <a:cubicBezTo>
                    <a:pt x="2826" y="1939"/>
                    <a:pt x="2829" y="1943"/>
                    <a:pt x="2833" y="1940"/>
                  </a:cubicBezTo>
                  <a:cubicBezTo>
                    <a:pt x="2836" y="1938"/>
                    <a:pt x="2837" y="1936"/>
                    <a:pt x="2840" y="1935"/>
                  </a:cubicBezTo>
                  <a:cubicBezTo>
                    <a:pt x="2842" y="1934"/>
                    <a:pt x="2845" y="1932"/>
                    <a:pt x="2847" y="1931"/>
                  </a:cubicBezTo>
                  <a:cubicBezTo>
                    <a:pt x="2852" y="1930"/>
                    <a:pt x="2860" y="1930"/>
                    <a:pt x="2863" y="1935"/>
                  </a:cubicBezTo>
                  <a:cubicBezTo>
                    <a:pt x="2865" y="1939"/>
                    <a:pt x="2860" y="1942"/>
                    <a:pt x="2861" y="1947"/>
                  </a:cubicBezTo>
                  <a:cubicBezTo>
                    <a:pt x="2862" y="1950"/>
                    <a:pt x="2864" y="1951"/>
                    <a:pt x="2865" y="1954"/>
                  </a:cubicBezTo>
                  <a:cubicBezTo>
                    <a:pt x="2869" y="1964"/>
                    <a:pt x="2853" y="1967"/>
                    <a:pt x="2851" y="1975"/>
                  </a:cubicBezTo>
                  <a:cubicBezTo>
                    <a:pt x="2849" y="1979"/>
                    <a:pt x="2848" y="1983"/>
                    <a:pt x="2847" y="1987"/>
                  </a:cubicBezTo>
                  <a:cubicBezTo>
                    <a:pt x="2845" y="1995"/>
                    <a:pt x="2844" y="2005"/>
                    <a:pt x="2841" y="2013"/>
                  </a:cubicBezTo>
                  <a:cubicBezTo>
                    <a:pt x="2840" y="2019"/>
                    <a:pt x="2835" y="2023"/>
                    <a:pt x="2833" y="2029"/>
                  </a:cubicBezTo>
                  <a:cubicBezTo>
                    <a:pt x="2832" y="2032"/>
                    <a:pt x="2833" y="2034"/>
                    <a:pt x="2831" y="2037"/>
                  </a:cubicBezTo>
                  <a:cubicBezTo>
                    <a:pt x="2829" y="2040"/>
                    <a:pt x="2825" y="2040"/>
                    <a:pt x="2824" y="2043"/>
                  </a:cubicBezTo>
                  <a:cubicBezTo>
                    <a:pt x="2821" y="2047"/>
                    <a:pt x="2821" y="2055"/>
                    <a:pt x="2821" y="2060"/>
                  </a:cubicBezTo>
                  <a:cubicBezTo>
                    <a:pt x="2814" y="2060"/>
                    <a:pt x="2806" y="2056"/>
                    <a:pt x="2799" y="2055"/>
                  </a:cubicBezTo>
                  <a:cubicBezTo>
                    <a:pt x="2789" y="2052"/>
                    <a:pt x="2788" y="2051"/>
                    <a:pt x="2781" y="2059"/>
                  </a:cubicBezTo>
                  <a:cubicBezTo>
                    <a:pt x="2777" y="2062"/>
                    <a:pt x="2764" y="2064"/>
                    <a:pt x="2764" y="2069"/>
                  </a:cubicBezTo>
                  <a:cubicBezTo>
                    <a:pt x="2764" y="2071"/>
                    <a:pt x="2768" y="2075"/>
                    <a:pt x="2769" y="2077"/>
                  </a:cubicBezTo>
                  <a:cubicBezTo>
                    <a:pt x="2770" y="2080"/>
                    <a:pt x="2770" y="2083"/>
                    <a:pt x="2771" y="2085"/>
                  </a:cubicBezTo>
                  <a:cubicBezTo>
                    <a:pt x="2772" y="2091"/>
                    <a:pt x="2772" y="2098"/>
                    <a:pt x="2771" y="2105"/>
                  </a:cubicBezTo>
                  <a:cubicBezTo>
                    <a:pt x="2771" y="2108"/>
                    <a:pt x="2769" y="2111"/>
                    <a:pt x="2769" y="2115"/>
                  </a:cubicBezTo>
                  <a:cubicBezTo>
                    <a:pt x="2770" y="2119"/>
                    <a:pt x="2772" y="2120"/>
                    <a:pt x="2771" y="2125"/>
                  </a:cubicBezTo>
                  <a:cubicBezTo>
                    <a:pt x="2771" y="2132"/>
                    <a:pt x="2769" y="2138"/>
                    <a:pt x="2762" y="2140"/>
                  </a:cubicBezTo>
                  <a:cubicBezTo>
                    <a:pt x="2759" y="2141"/>
                    <a:pt x="2756" y="2141"/>
                    <a:pt x="2753" y="2143"/>
                  </a:cubicBezTo>
                  <a:cubicBezTo>
                    <a:pt x="2751" y="2144"/>
                    <a:pt x="2749" y="2146"/>
                    <a:pt x="2748" y="2147"/>
                  </a:cubicBezTo>
                  <a:cubicBezTo>
                    <a:pt x="2750" y="2149"/>
                    <a:pt x="2752" y="2150"/>
                    <a:pt x="2753" y="2153"/>
                  </a:cubicBezTo>
                  <a:cubicBezTo>
                    <a:pt x="2754" y="2155"/>
                    <a:pt x="2754" y="2158"/>
                    <a:pt x="2755" y="2160"/>
                  </a:cubicBezTo>
                  <a:cubicBezTo>
                    <a:pt x="2758" y="2159"/>
                    <a:pt x="2762" y="2156"/>
                    <a:pt x="2762" y="2156"/>
                  </a:cubicBezTo>
                  <a:cubicBezTo>
                    <a:pt x="2762" y="2154"/>
                    <a:pt x="2762" y="2152"/>
                    <a:pt x="2762" y="2151"/>
                  </a:cubicBezTo>
                  <a:cubicBezTo>
                    <a:pt x="2765" y="2150"/>
                    <a:pt x="2768" y="2148"/>
                    <a:pt x="2769" y="2153"/>
                  </a:cubicBezTo>
                  <a:cubicBezTo>
                    <a:pt x="2770" y="2149"/>
                    <a:pt x="2772" y="2148"/>
                    <a:pt x="2773" y="2145"/>
                  </a:cubicBezTo>
                  <a:cubicBezTo>
                    <a:pt x="2774" y="2144"/>
                    <a:pt x="2774" y="2143"/>
                    <a:pt x="2775" y="2142"/>
                  </a:cubicBezTo>
                  <a:cubicBezTo>
                    <a:pt x="2776" y="2141"/>
                    <a:pt x="2778" y="2141"/>
                    <a:pt x="2779" y="2139"/>
                  </a:cubicBezTo>
                  <a:cubicBezTo>
                    <a:pt x="2779" y="2138"/>
                    <a:pt x="2779" y="2136"/>
                    <a:pt x="2780" y="2135"/>
                  </a:cubicBezTo>
                  <a:cubicBezTo>
                    <a:pt x="2781" y="2134"/>
                    <a:pt x="2782" y="2133"/>
                    <a:pt x="2783" y="2132"/>
                  </a:cubicBezTo>
                  <a:cubicBezTo>
                    <a:pt x="2785" y="2129"/>
                    <a:pt x="2786" y="2125"/>
                    <a:pt x="2790" y="2126"/>
                  </a:cubicBezTo>
                  <a:cubicBezTo>
                    <a:pt x="2790" y="2129"/>
                    <a:pt x="2789" y="2132"/>
                    <a:pt x="2787" y="2134"/>
                  </a:cubicBezTo>
                  <a:cubicBezTo>
                    <a:pt x="2785" y="2136"/>
                    <a:pt x="2781" y="2137"/>
                    <a:pt x="2784" y="2140"/>
                  </a:cubicBezTo>
                  <a:cubicBezTo>
                    <a:pt x="2785" y="2139"/>
                    <a:pt x="2787" y="2139"/>
                    <a:pt x="2788" y="2137"/>
                  </a:cubicBezTo>
                  <a:cubicBezTo>
                    <a:pt x="2789" y="2136"/>
                    <a:pt x="2789" y="2135"/>
                    <a:pt x="2790" y="2134"/>
                  </a:cubicBezTo>
                  <a:cubicBezTo>
                    <a:pt x="2791" y="2133"/>
                    <a:pt x="2793" y="2132"/>
                    <a:pt x="2795" y="2131"/>
                  </a:cubicBezTo>
                  <a:cubicBezTo>
                    <a:pt x="2796" y="2130"/>
                    <a:pt x="2796" y="2129"/>
                    <a:pt x="2797" y="2128"/>
                  </a:cubicBezTo>
                  <a:cubicBezTo>
                    <a:pt x="2800" y="2128"/>
                    <a:pt x="2799" y="2132"/>
                    <a:pt x="2799" y="2135"/>
                  </a:cubicBezTo>
                  <a:cubicBezTo>
                    <a:pt x="2800" y="2137"/>
                    <a:pt x="2801" y="2139"/>
                    <a:pt x="2801" y="2142"/>
                  </a:cubicBezTo>
                  <a:cubicBezTo>
                    <a:pt x="2804" y="2142"/>
                    <a:pt x="2808" y="2142"/>
                    <a:pt x="2811" y="2141"/>
                  </a:cubicBezTo>
                  <a:cubicBezTo>
                    <a:pt x="2812" y="2143"/>
                    <a:pt x="2814" y="2145"/>
                    <a:pt x="2816" y="2145"/>
                  </a:cubicBezTo>
                  <a:cubicBezTo>
                    <a:pt x="2816" y="2144"/>
                    <a:pt x="2816" y="2143"/>
                    <a:pt x="2816" y="2143"/>
                  </a:cubicBezTo>
                  <a:cubicBezTo>
                    <a:pt x="2817" y="2142"/>
                    <a:pt x="2818" y="2143"/>
                    <a:pt x="2819" y="2143"/>
                  </a:cubicBezTo>
                  <a:cubicBezTo>
                    <a:pt x="2819" y="2144"/>
                    <a:pt x="2819" y="2146"/>
                    <a:pt x="2819" y="2148"/>
                  </a:cubicBezTo>
                  <a:cubicBezTo>
                    <a:pt x="2822" y="2148"/>
                    <a:pt x="2821" y="2146"/>
                    <a:pt x="2823" y="2145"/>
                  </a:cubicBezTo>
                  <a:cubicBezTo>
                    <a:pt x="2825" y="2144"/>
                    <a:pt x="2827" y="2144"/>
                    <a:pt x="2829" y="2144"/>
                  </a:cubicBezTo>
                  <a:cubicBezTo>
                    <a:pt x="2834" y="2142"/>
                    <a:pt x="2841" y="2141"/>
                    <a:pt x="2845" y="2138"/>
                  </a:cubicBezTo>
                  <a:cubicBezTo>
                    <a:pt x="2850" y="2135"/>
                    <a:pt x="2855" y="2131"/>
                    <a:pt x="2860" y="2128"/>
                  </a:cubicBezTo>
                  <a:cubicBezTo>
                    <a:pt x="2863" y="2127"/>
                    <a:pt x="2866" y="2124"/>
                    <a:pt x="2869" y="2122"/>
                  </a:cubicBezTo>
                  <a:cubicBezTo>
                    <a:pt x="2870" y="2121"/>
                    <a:pt x="2874" y="2119"/>
                    <a:pt x="2876" y="2118"/>
                  </a:cubicBezTo>
                  <a:cubicBezTo>
                    <a:pt x="2877" y="2116"/>
                    <a:pt x="2877" y="2113"/>
                    <a:pt x="2879" y="2111"/>
                  </a:cubicBezTo>
                  <a:cubicBezTo>
                    <a:pt x="2880" y="2110"/>
                    <a:pt x="2882" y="2109"/>
                    <a:pt x="2884" y="2107"/>
                  </a:cubicBezTo>
                  <a:cubicBezTo>
                    <a:pt x="2885" y="2106"/>
                    <a:pt x="2884" y="2104"/>
                    <a:pt x="2885" y="2103"/>
                  </a:cubicBezTo>
                  <a:cubicBezTo>
                    <a:pt x="2886" y="2102"/>
                    <a:pt x="2887" y="2101"/>
                    <a:pt x="2887" y="2100"/>
                  </a:cubicBezTo>
                  <a:cubicBezTo>
                    <a:pt x="2889" y="2098"/>
                    <a:pt x="2888" y="2096"/>
                    <a:pt x="2889" y="2093"/>
                  </a:cubicBezTo>
                  <a:cubicBezTo>
                    <a:pt x="2890" y="2090"/>
                    <a:pt x="2891" y="2092"/>
                    <a:pt x="2893" y="2089"/>
                  </a:cubicBezTo>
                  <a:cubicBezTo>
                    <a:pt x="2895" y="2088"/>
                    <a:pt x="2894" y="2085"/>
                    <a:pt x="2897" y="2084"/>
                  </a:cubicBezTo>
                  <a:cubicBezTo>
                    <a:pt x="2900" y="2082"/>
                    <a:pt x="2900" y="2083"/>
                    <a:pt x="2902" y="2080"/>
                  </a:cubicBezTo>
                  <a:cubicBezTo>
                    <a:pt x="2905" y="2075"/>
                    <a:pt x="2907" y="2071"/>
                    <a:pt x="2911" y="2067"/>
                  </a:cubicBezTo>
                  <a:cubicBezTo>
                    <a:pt x="2915" y="2064"/>
                    <a:pt x="2917" y="2061"/>
                    <a:pt x="2919" y="2057"/>
                  </a:cubicBezTo>
                  <a:cubicBezTo>
                    <a:pt x="2921" y="2053"/>
                    <a:pt x="2924" y="2052"/>
                    <a:pt x="2927" y="2049"/>
                  </a:cubicBezTo>
                  <a:cubicBezTo>
                    <a:pt x="2931" y="2045"/>
                    <a:pt x="2933" y="2041"/>
                    <a:pt x="2937" y="2037"/>
                  </a:cubicBezTo>
                  <a:cubicBezTo>
                    <a:pt x="2938" y="2036"/>
                    <a:pt x="2940" y="2034"/>
                    <a:pt x="2941" y="2033"/>
                  </a:cubicBezTo>
                  <a:cubicBezTo>
                    <a:pt x="2943" y="2031"/>
                    <a:pt x="2943" y="2030"/>
                    <a:pt x="2945" y="2028"/>
                  </a:cubicBezTo>
                  <a:cubicBezTo>
                    <a:pt x="2949" y="2022"/>
                    <a:pt x="2954" y="2019"/>
                    <a:pt x="2956" y="2012"/>
                  </a:cubicBezTo>
                  <a:cubicBezTo>
                    <a:pt x="2956" y="2010"/>
                    <a:pt x="2955" y="2009"/>
                    <a:pt x="2956" y="2007"/>
                  </a:cubicBezTo>
                  <a:cubicBezTo>
                    <a:pt x="2957" y="2006"/>
                    <a:pt x="2959" y="2005"/>
                    <a:pt x="2960" y="2004"/>
                  </a:cubicBezTo>
                  <a:cubicBezTo>
                    <a:pt x="2962" y="2002"/>
                    <a:pt x="2962" y="1998"/>
                    <a:pt x="2962" y="1996"/>
                  </a:cubicBezTo>
                  <a:cubicBezTo>
                    <a:pt x="2963" y="1993"/>
                    <a:pt x="2964" y="1991"/>
                    <a:pt x="2965" y="1988"/>
                  </a:cubicBezTo>
                  <a:cubicBezTo>
                    <a:pt x="2967" y="1983"/>
                    <a:pt x="2972" y="1978"/>
                    <a:pt x="2975" y="1974"/>
                  </a:cubicBezTo>
                  <a:cubicBezTo>
                    <a:pt x="2979" y="1971"/>
                    <a:pt x="2981" y="1966"/>
                    <a:pt x="2983" y="1961"/>
                  </a:cubicBezTo>
                  <a:cubicBezTo>
                    <a:pt x="2984" y="1957"/>
                    <a:pt x="2984" y="1956"/>
                    <a:pt x="2987" y="1953"/>
                  </a:cubicBezTo>
                  <a:cubicBezTo>
                    <a:pt x="2989" y="1950"/>
                    <a:pt x="2991" y="1949"/>
                    <a:pt x="2993" y="1947"/>
                  </a:cubicBezTo>
                  <a:cubicBezTo>
                    <a:pt x="2997" y="1943"/>
                    <a:pt x="3000" y="1938"/>
                    <a:pt x="3003" y="1935"/>
                  </a:cubicBezTo>
                  <a:cubicBezTo>
                    <a:pt x="3006" y="1931"/>
                    <a:pt x="3010" y="1927"/>
                    <a:pt x="3010" y="1923"/>
                  </a:cubicBezTo>
                  <a:cubicBezTo>
                    <a:pt x="3010" y="1919"/>
                    <a:pt x="3010" y="1917"/>
                    <a:pt x="3011" y="1914"/>
                  </a:cubicBezTo>
                  <a:cubicBezTo>
                    <a:pt x="3012" y="1912"/>
                    <a:pt x="3014" y="1910"/>
                    <a:pt x="3015" y="1908"/>
                  </a:cubicBezTo>
                  <a:cubicBezTo>
                    <a:pt x="3017" y="1904"/>
                    <a:pt x="3013" y="1900"/>
                    <a:pt x="3015" y="1895"/>
                  </a:cubicBezTo>
                  <a:cubicBezTo>
                    <a:pt x="3017" y="1889"/>
                    <a:pt x="3023" y="1881"/>
                    <a:pt x="3020" y="1873"/>
                  </a:cubicBezTo>
                  <a:cubicBezTo>
                    <a:pt x="3019" y="1871"/>
                    <a:pt x="3017" y="1871"/>
                    <a:pt x="3017" y="1868"/>
                  </a:cubicBezTo>
                  <a:cubicBezTo>
                    <a:pt x="3017" y="1866"/>
                    <a:pt x="3017" y="1865"/>
                    <a:pt x="3020" y="1865"/>
                  </a:cubicBezTo>
                  <a:cubicBezTo>
                    <a:pt x="3020" y="1863"/>
                    <a:pt x="3022" y="1862"/>
                    <a:pt x="3024" y="1861"/>
                  </a:cubicBezTo>
                  <a:cubicBezTo>
                    <a:pt x="3022" y="1860"/>
                    <a:pt x="3019" y="1859"/>
                    <a:pt x="3019" y="1857"/>
                  </a:cubicBezTo>
                  <a:cubicBezTo>
                    <a:pt x="3020" y="1857"/>
                    <a:pt x="3020" y="1857"/>
                    <a:pt x="3020" y="1856"/>
                  </a:cubicBezTo>
                  <a:cubicBezTo>
                    <a:pt x="3021" y="1854"/>
                    <a:pt x="3022" y="1849"/>
                    <a:pt x="3021" y="1846"/>
                  </a:cubicBezTo>
                  <a:cubicBezTo>
                    <a:pt x="3018" y="1846"/>
                    <a:pt x="3017" y="1844"/>
                    <a:pt x="3017" y="1841"/>
                  </a:cubicBezTo>
                  <a:cubicBezTo>
                    <a:pt x="3017" y="1838"/>
                    <a:pt x="3018" y="1838"/>
                    <a:pt x="3019" y="1835"/>
                  </a:cubicBezTo>
                  <a:cubicBezTo>
                    <a:pt x="3020" y="1833"/>
                    <a:pt x="3019" y="1830"/>
                    <a:pt x="3019" y="1828"/>
                  </a:cubicBezTo>
                  <a:cubicBezTo>
                    <a:pt x="3020" y="1826"/>
                    <a:pt x="3021" y="1825"/>
                    <a:pt x="3023" y="1823"/>
                  </a:cubicBezTo>
                  <a:cubicBezTo>
                    <a:pt x="3025" y="1819"/>
                    <a:pt x="3021" y="1815"/>
                    <a:pt x="3023" y="1811"/>
                  </a:cubicBezTo>
                  <a:cubicBezTo>
                    <a:pt x="3024" y="1809"/>
                    <a:pt x="3027" y="1809"/>
                    <a:pt x="3027" y="1807"/>
                  </a:cubicBezTo>
                  <a:cubicBezTo>
                    <a:pt x="3028" y="1805"/>
                    <a:pt x="3027" y="1804"/>
                    <a:pt x="3027" y="1802"/>
                  </a:cubicBezTo>
                  <a:cubicBezTo>
                    <a:pt x="3030" y="1801"/>
                    <a:pt x="3028" y="1797"/>
                    <a:pt x="3030" y="1795"/>
                  </a:cubicBezTo>
                  <a:cubicBezTo>
                    <a:pt x="3032" y="1794"/>
                    <a:pt x="3034" y="1794"/>
                    <a:pt x="3036" y="1792"/>
                  </a:cubicBezTo>
                  <a:cubicBezTo>
                    <a:pt x="3038" y="1790"/>
                    <a:pt x="3037" y="1786"/>
                    <a:pt x="3040" y="1784"/>
                  </a:cubicBezTo>
                  <a:cubicBezTo>
                    <a:pt x="3042" y="1781"/>
                    <a:pt x="3042" y="1783"/>
                    <a:pt x="3042" y="1780"/>
                  </a:cubicBezTo>
                  <a:cubicBezTo>
                    <a:pt x="3042" y="1778"/>
                    <a:pt x="3041" y="1776"/>
                    <a:pt x="3042" y="1774"/>
                  </a:cubicBezTo>
                  <a:cubicBezTo>
                    <a:pt x="3043" y="1773"/>
                    <a:pt x="3046" y="1774"/>
                    <a:pt x="3046" y="1770"/>
                  </a:cubicBezTo>
                  <a:cubicBezTo>
                    <a:pt x="3042" y="1767"/>
                    <a:pt x="3037" y="1765"/>
                    <a:pt x="3035" y="1759"/>
                  </a:cubicBezTo>
                  <a:cubicBezTo>
                    <a:pt x="3042" y="1759"/>
                    <a:pt x="3039" y="1749"/>
                    <a:pt x="3038" y="1746"/>
                  </a:cubicBezTo>
                  <a:cubicBezTo>
                    <a:pt x="3038" y="1744"/>
                    <a:pt x="3038" y="1743"/>
                    <a:pt x="3038" y="1740"/>
                  </a:cubicBezTo>
                  <a:cubicBezTo>
                    <a:pt x="3038" y="1737"/>
                    <a:pt x="3037" y="1734"/>
                    <a:pt x="3040" y="1731"/>
                  </a:cubicBezTo>
                  <a:cubicBezTo>
                    <a:pt x="3043" y="1729"/>
                    <a:pt x="3044" y="1730"/>
                    <a:pt x="3044" y="1726"/>
                  </a:cubicBezTo>
                  <a:cubicBezTo>
                    <a:pt x="3044" y="1723"/>
                    <a:pt x="3042" y="1722"/>
                    <a:pt x="3040" y="1720"/>
                  </a:cubicBezTo>
                  <a:cubicBezTo>
                    <a:pt x="3037" y="1719"/>
                    <a:pt x="3035" y="1718"/>
                    <a:pt x="3032" y="1715"/>
                  </a:cubicBezTo>
                  <a:cubicBezTo>
                    <a:pt x="3030" y="1714"/>
                    <a:pt x="3030" y="1711"/>
                    <a:pt x="3027" y="1710"/>
                  </a:cubicBezTo>
                  <a:cubicBezTo>
                    <a:pt x="3026" y="1709"/>
                    <a:pt x="3024" y="1709"/>
                    <a:pt x="3022" y="1708"/>
                  </a:cubicBezTo>
                  <a:cubicBezTo>
                    <a:pt x="3021" y="1707"/>
                    <a:pt x="3021" y="1705"/>
                    <a:pt x="3020" y="1704"/>
                  </a:cubicBezTo>
                  <a:cubicBezTo>
                    <a:pt x="3019" y="1703"/>
                    <a:pt x="3016" y="1702"/>
                    <a:pt x="3015" y="1700"/>
                  </a:cubicBezTo>
                  <a:cubicBezTo>
                    <a:pt x="3013" y="1698"/>
                    <a:pt x="3015" y="1695"/>
                    <a:pt x="3014" y="1692"/>
                  </a:cubicBezTo>
                  <a:cubicBezTo>
                    <a:pt x="3013" y="1688"/>
                    <a:pt x="3006" y="1686"/>
                    <a:pt x="3003" y="1683"/>
                  </a:cubicBezTo>
                  <a:cubicBezTo>
                    <a:pt x="3001" y="1680"/>
                    <a:pt x="3000" y="1679"/>
                    <a:pt x="2999" y="1676"/>
                  </a:cubicBezTo>
                  <a:cubicBezTo>
                    <a:pt x="2997" y="1677"/>
                    <a:pt x="2995" y="1678"/>
                    <a:pt x="2993" y="1680"/>
                  </a:cubicBezTo>
                  <a:cubicBezTo>
                    <a:pt x="2989" y="1682"/>
                    <a:pt x="2982" y="1681"/>
                    <a:pt x="2977" y="1679"/>
                  </a:cubicBezTo>
                  <a:cubicBezTo>
                    <a:pt x="2974" y="1678"/>
                    <a:pt x="2973" y="1675"/>
                    <a:pt x="2971" y="1678"/>
                  </a:cubicBezTo>
                  <a:cubicBezTo>
                    <a:pt x="2971" y="1679"/>
                    <a:pt x="2970" y="1685"/>
                    <a:pt x="2970" y="1686"/>
                  </a:cubicBezTo>
                  <a:cubicBezTo>
                    <a:pt x="2969" y="1688"/>
                    <a:pt x="2971" y="1690"/>
                    <a:pt x="2971" y="1692"/>
                  </a:cubicBezTo>
                  <a:cubicBezTo>
                    <a:pt x="2971" y="1695"/>
                    <a:pt x="2970" y="1697"/>
                    <a:pt x="2969" y="1700"/>
                  </a:cubicBezTo>
                  <a:cubicBezTo>
                    <a:pt x="2969" y="1702"/>
                    <a:pt x="2969" y="1705"/>
                    <a:pt x="2967" y="1708"/>
                  </a:cubicBezTo>
                  <a:cubicBezTo>
                    <a:pt x="2966" y="1710"/>
                    <a:pt x="2963" y="1711"/>
                    <a:pt x="2960" y="1713"/>
                  </a:cubicBezTo>
                  <a:cubicBezTo>
                    <a:pt x="2960" y="1710"/>
                    <a:pt x="2962" y="1710"/>
                    <a:pt x="2963" y="1707"/>
                  </a:cubicBezTo>
                  <a:cubicBezTo>
                    <a:pt x="2964" y="1706"/>
                    <a:pt x="2963" y="1705"/>
                    <a:pt x="2964" y="1704"/>
                  </a:cubicBezTo>
                  <a:cubicBezTo>
                    <a:pt x="2964" y="1703"/>
                    <a:pt x="2966" y="1702"/>
                    <a:pt x="2967" y="1702"/>
                  </a:cubicBezTo>
                  <a:cubicBezTo>
                    <a:pt x="2968" y="1699"/>
                    <a:pt x="2967" y="1694"/>
                    <a:pt x="2967" y="1691"/>
                  </a:cubicBezTo>
                  <a:cubicBezTo>
                    <a:pt x="2966" y="1691"/>
                    <a:pt x="2962" y="1694"/>
                    <a:pt x="2961" y="1695"/>
                  </a:cubicBezTo>
                  <a:cubicBezTo>
                    <a:pt x="2960" y="1697"/>
                    <a:pt x="2959" y="1700"/>
                    <a:pt x="2958" y="1702"/>
                  </a:cubicBezTo>
                  <a:cubicBezTo>
                    <a:pt x="2956" y="1704"/>
                    <a:pt x="2954" y="1707"/>
                    <a:pt x="2951" y="1708"/>
                  </a:cubicBezTo>
                  <a:cubicBezTo>
                    <a:pt x="2949" y="1710"/>
                    <a:pt x="2946" y="1710"/>
                    <a:pt x="2943" y="1710"/>
                  </a:cubicBezTo>
                  <a:cubicBezTo>
                    <a:pt x="2942" y="1709"/>
                    <a:pt x="2940" y="1708"/>
                    <a:pt x="2939" y="1708"/>
                  </a:cubicBezTo>
                  <a:cubicBezTo>
                    <a:pt x="2938" y="1708"/>
                    <a:pt x="2938" y="1710"/>
                    <a:pt x="2936" y="1711"/>
                  </a:cubicBezTo>
                  <a:cubicBezTo>
                    <a:pt x="2932" y="1712"/>
                    <a:pt x="2931" y="1710"/>
                    <a:pt x="2934" y="1707"/>
                  </a:cubicBezTo>
                  <a:cubicBezTo>
                    <a:pt x="2936" y="1705"/>
                    <a:pt x="2939" y="1705"/>
                    <a:pt x="2940" y="1703"/>
                  </a:cubicBezTo>
                  <a:cubicBezTo>
                    <a:pt x="2942" y="1701"/>
                    <a:pt x="2943" y="1699"/>
                    <a:pt x="2944" y="1697"/>
                  </a:cubicBezTo>
                  <a:cubicBezTo>
                    <a:pt x="2946" y="1695"/>
                    <a:pt x="2948" y="1695"/>
                    <a:pt x="2947" y="1691"/>
                  </a:cubicBezTo>
                  <a:cubicBezTo>
                    <a:pt x="2945" y="1691"/>
                    <a:pt x="2942" y="1692"/>
                    <a:pt x="2939" y="1691"/>
                  </a:cubicBezTo>
                  <a:cubicBezTo>
                    <a:pt x="2937" y="1690"/>
                    <a:pt x="2936" y="1688"/>
                    <a:pt x="2934" y="1688"/>
                  </a:cubicBezTo>
                  <a:cubicBezTo>
                    <a:pt x="2934" y="1684"/>
                    <a:pt x="2937" y="1686"/>
                    <a:pt x="2938" y="1684"/>
                  </a:cubicBezTo>
                  <a:cubicBezTo>
                    <a:pt x="2939" y="1684"/>
                    <a:pt x="2939" y="1682"/>
                    <a:pt x="2940" y="1681"/>
                  </a:cubicBezTo>
                  <a:cubicBezTo>
                    <a:pt x="2941" y="1680"/>
                    <a:pt x="2943" y="1680"/>
                    <a:pt x="2943" y="1679"/>
                  </a:cubicBezTo>
                  <a:cubicBezTo>
                    <a:pt x="2944" y="1678"/>
                    <a:pt x="2944" y="1677"/>
                    <a:pt x="2944" y="1676"/>
                  </a:cubicBezTo>
                  <a:cubicBezTo>
                    <a:pt x="2945" y="1675"/>
                    <a:pt x="2947" y="1675"/>
                    <a:pt x="2948" y="1674"/>
                  </a:cubicBezTo>
                  <a:cubicBezTo>
                    <a:pt x="2949" y="1672"/>
                    <a:pt x="2949" y="1670"/>
                    <a:pt x="2951" y="1668"/>
                  </a:cubicBezTo>
                  <a:cubicBezTo>
                    <a:pt x="2946" y="1667"/>
                    <a:pt x="2944" y="1674"/>
                    <a:pt x="2941" y="1676"/>
                  </a:cubicBezTo>
                  <a:cubicBezTo>
                    <a:pt x="2939" y="1677"/>
                    <a:pt x="2937" y="1676"/>
                    <a:pt x="2936" y="1677"/>
                  </a:cubicBezTo>
                  <a:cubicBezTo>
                    <a:pt x="2935" y="1677"/>
                    <a:pt x="2934" y="1679"/>
                    <a:pt x="2933" y="1680"/>
                  </a:cubicBezTo>
                  <a:cubicBezTo>
                    <a:pt x="2931" y="1681"/>
                    <a:pt x="2927" y="1682"/>
                    <a:pt x="2928" y="1685"/>
                  </a:cubicBezTo>
                  <a:cubicBezTo>
                    <a:pt x="2928" y="1688"/>
                    <a:pt x="2931" y="1687"/>
                    <a:pt x="2931" y="1690"/>
                  </a:cubicBezTo>
                  <a:cubicBezTo>
                    <a:pt x="2932" y="1692"/>
                    <a:pt x="2930" y="1695"/>
                    <a:pt x="2929" y="1696"/>
                  </a:cubicBezTo>
                  <a:cubicBezTo>
                    <a:pt x="2927" y="1699"/>
                    <a:pt x="2925" y="1697"/>
                    <a:pt x="2922" y="1698"/>
                  </a:cubicBezTo>
                  <a:cubicBezTo>
                    <a:pt x="2920" y="1699"/>
                    <a:pt x="2920" y="1702"/>
                    <a:pt x="2917" y="1700"/>
                  </a:cubicBezTo>
                  <a:cubicBezTo>
                    <a:pt x="2918" y="1695"/>
                    <a:pt x="2918" y="1691"/>
                    <a:pt x="2919" y="1686"/>
                  </a:cubicBezTo>
                  <a:cubicBezTo>
                    <a:pt x="2921" y="1680"/>
                    <a:pt x="2920" y="1674"/>
                    <a:pt x="2921" y="1668"/>
                  </a:cubicBezTo>
                  <a:cubicBezTo>
                    <a:pt x="2921" y="1664"/>
                    <a:pt x="2923" y="1662"/>
                    <a:pt x="2917" y="1661"/>
                  </a:cubicBezTo>
                  <a:cubicBezTo>
                    <a:pt x="2915" y="1661"/>
                    <a:pt x="2914" y="1662"/>
                    <a:pt x="2911" y="1663"/>
                  </a:cubicBezTo>
                  <a:cubicBezTo>
                    <a:pt x="2908" y="1663"/>
                    <a:pt x="2906" y="1662"/>
                    <a:pt x="2903" y="1663"/>
                  </a:cubicBezTo>
                  <a:cubicBezTo>
                    <a:pt x="2901" y="1663"/>
                    <a:pt x="2899" y="1664"/>
                    <a:pt x="2897" y="1664"/>
                  </a:cubicBezTo>
                  <a:cubicBezTo>
                    <a:pt x="2893" y="1665"/>
                    <a:pt x="2889" y="1665"/>
                    <a:pt x="2890" y="1660"/>
                  </a:cubicBezTo>
                  <a:cubicBezTo>
                    <a:pt x="2887" y="1658"/>
                    <a:pt x="2881" y="1656"/>
                    <a:pt x="2878" y="1655"/>
                  </a:cubicBezTo>
                  <a:cubicBezTo>
                    <a:pt x="2878" y="1652"/>
                    <a:pt x="2878" y="1650"/>
                    <a:pt x="2879" y="1649"/>
                  </a:cubicBezTo>
                  <a:cubicBezTo>
                    <a:pt x="2880" y="1648"/>
                    <a:pt x="2881" y="1647"/>
                    <a:pt x="2882" y="1646"/>
                  </a:cubicBezTo>
                  <a:cubicBezTo>
                    <a:pt x="2883" y="1645"/>
                    <a:pt x="2883" y="1643"/>
                    <a:pt x="2884" y="1643"/>
                  </a:cubicBezTo>
                  <a:cubicBezTo>
                    <a:pt x="2886" y="1639"/>
                    <a:pt x="2889" y="1639"/>
                    <a:pt x="2892" y="1638"/>
                  </a:cubicBezTo>
                  <a:cubicBezTo>
                    <a:pt x="2896" y="1636"/>
                    <a:pt x="2896" y="1635"/>
                    <a:pt x="2899" y="1633"/>
                  </a:cubicBezTo>
                  <a:cubicBezTo>
                    <a:pt x="2901" y="1632"/>
                    <a:pt x="2902" y="1632"/>
                    <a:pt x="2904" y="1630"/>
                  </a:cubicBezTo>
                  <a:cubicBezTo>
                    <a:pt x="2905" y="1629"/>
                    <a:pt x="2905" y="1627"/>
                    <a:pt x="2906" y="1625"/>
                  </a:cubicBezTo>
                  <a:cubicBezTo>
                    <a:pt x="2907" y="1623"/>
                    <a:pt x="2908" y="1620"/>
                    <a:pt x="2910" y="1618"/>
                  </a:cubicBezTo>
                  <a:cubicBezTo>
                    <a:pt x="2912" y="1617"/>
                    <a:pt x="2915" y="1616"/>
                    <a:pt x="2917" y="1615"/>
                  </a:cubicBezTo>
                  <a:cubicBezTo>
                    <a:pt x="2919" y="1613"/>
                    <a:pt x="2921" y="1611"/>
                    <a:pt x="2923" y="1609"/>
                  </a:cubicBezTo>
                  <a:cubicBezTo>
                    <a:pt x="2928" y="1606"/>
                    <a:pt x="2933" y="1602"/>
                    <a:pt x="2937" y="1598"/>
                  </a:cubicBezTo>
                  <a:cubicBezTo>
                    <a:pt x="2938" y="1596"/>
                    <a:pt x="2938" y="1595"/>
                    <a:pt x="2940" y="1593"/>
                  </a:cubicBezTo>
                  <a:cubicBezTo>
                    <a:pt x="2941" y="1592"/>
                    <a:pt x="2942" y="1592"/>
                    <a:pt x="2944" y="1591"/>
                  </a:cubicBezTo>
                  <a:cubicBezTo>
                    <a:pt x="2947" y="1588"/>
                    <a:pt x="2947" y="1586"/>
                    <a:pt x="2949" y="1582"/>
                  </a:cubicBezTo>
                  <a:cubicBezTo>
                    <a:pt x="2949" y="1581"/>
                    <a:pt x="2951" y="1581"/>
                    <a:pt x="2952" y="1580"/>
                  </a:cubicBezTo>
                  <a:cubicBezTo>
                    <a:pt x="2952" y="1580"/>
                    <a:pt x="2953" y="1578"/>
                    <a:pt x="2954" y="1578"/>
                  </a:cubicBezTo>
                  <a:cubicBezTo>
                    <a:pt x="2955" y="1577"/>
                    <a:pt x="2957" y="1578"/>
                    <a:pt x="2957" y="1577"/>
                  </a:cubicBezTo>
                  <a:cubicBezTo>
                    <a:pt x="2958" y="1575"/>
                    <a:pt x="2955" y="1575"/>
                    <a:pt x="2955" y="1574"/>
                  </a:cubicBezTo>
                  <a:cubicBezTo>
                    <a:pt x="2954" y="1570"/>
                    <a:pt x="2956" y="1570"/>
                    <a:pt x="2958" y="1568"/>
                  </a:cubicBezTo>
                  <a:cubicBezTo>
                    <a:pt x="2959" y="1567"/>
                    <a:pt x="2960" y="1564"/>
                    <a:pt x="2961" y="1562"/>
                  </a:cubicBezTo>
                  <a:cubicBezTo>
                    <a:pt x="2962" y="1561"/>
                    <a:pt x="2963" y="1560"/>
                    <a:pt x="2964" y="1559"/>
                  </a:cubicBezTo>
                  <a:cubicBezTo>
                    <a:pt x="2964" y="1558"/>
                    <a:pt x="2966" y="1558"/>
                    <a:pt x="2967" y="1557"/>
                  </a:cubicBezTo>
                  <a:cubicBezTo>
                    <a:pt x="2968" y="1555"/>
                    <a:pt x="2967" y="1553"/>
                    <a:pt x="2970" y="1551"/>
                  </a:cubicBezTo>
                  <a:cubicBezTo>
                    <a:pt x="2972" y="1549"/>
                    <a:pt x="2975" y="1549"/>
                    <a:pt x="2976" y="1547"/>
                  </a:cubicBezTo>
                  <a:cubicBezTo>
                    <a:pt x="2978" y="1545"/>
                    <a:pt x="2978" y="1542"/>
                    <a:pt x="2980" y="1539"/>
                  </a:cubicBezTo>
                  <a:cubicBezTo>
                    <a:pt x="2983" y="1537"/>
                    <a:pt x="2985" y="1537"/>
                    <a:pt x="2988" y="1535"/>
                  </a:cubicBezTo>
                  <a:cubicBezTo>
                    <a:pt x="2991" y="1534"/>
                    <a:pt x="2991" y="1533"/>
                    <a:pt x="2993" y="1530"/>
                  </a:cubicBezTo>
                  <a:cubicBezTo>
                    <a:pt x="2995" y="1527"/>
                    <a:pt x="2998" y="1528"/>
                    <a:pt x="3000" y="1526"/>
                  </a:cubicBezTo>
                  <a:cubicBezTo>
                    <a:pt x="3001" y="1524"/>
                    <a:pt x="3000" y="1521"/>
                    <a:pt x="3001" y="1519"/>
                  </a:cubicBezTo>
                  <a:cubicBezTo>
                    <a:pt x="3002" y="1516"/>
                    <a:pt x="3004" y="1516"/>
                    <a:pt x="3007" y="1514"/>
                  </a:cubicBezTo>
                  <a:cubicBezTo>
                    <a:pt x="3012" y="1512"/>
                    <a:pt x="3017" y="1510"/>
                    <a:pt x="3019" y="1504"/>
                  </a:cubicBezTo>
                  <a:cubicBezTo>
                    <a:pt x="3020" y="1502"/>
                    <a:pt x="3019" y="1501"/>
                    <a:pt x="3021" y="1498"/>
                  </a:cubicBezTo>
                  <a:cubicBezTo>
                    <a:pt x="3024" y="1491"/>
                    <a:pt x="3025" y="1482"/>
                    <a:pt x="3033" y="1478"/>
                  </a:cubicBezTo>
                  <a:cubicBezTo>
                    <a:pt x="3043" y="1473"/>
                    <a:pt x="3049" y="1467"/>
                    <a:pt x="3055" y="1457"/>
                  </a:cubicBezTo>
                  <a:cubicBezTo>
                    <a:pt x="3059" y="1450"/>
                    <a:pt x="3063" y="1444"/>
                    <a:pt x="3070" y="1440"/>
                  </a:cubicBezTo>
                  <a:cubicBezTo>
                    <a:pt x="3073" y="1438"/>
                    <a:pt x="3077" y="1437"/>
                    <a:pt x="3080" y="1436"/>
                  </a:cubicBezTo>
                  <a:cubicBezTo>
                    <a:pt x="3084" y="1434"/>
                    <a:pt x="3087" y="1431"/>
                    <a:pt x="3090" y="1431"/>
                  </a:cubicBezTo>
                  <a:cubicBezTo>
                    <a:pt x="3093" y="1430"/>
                    <a:pt x="3093" y="1432"/>
                    <a:pt x="3096" y="1432"/>
                  </a:cubicBezTo>
                  <a:cubicBezTo>
                    <a:pt x="3098" y="1432"/>
                    <a:pt x="3099" y="1431"/>
                    <a:pt x="3100" y="1431"/>
                  </a:cubicBezTo>
                  <a:cubicBezTo>
                    <a:pt x="3104" y="1429"/>
                    <a:pt x="3108" y="1428"/>
                    <a:pt x="3112" y="1428"/>
                  </a:cubicBezTo>
                  <a:cubicBezTo>
                    <a:pt x="3120" y="1428"/>
                    <a:pt x="3128" y="1429"/>
                    <a:pt x="3136" y="1430"/>
                  </a:cubicBezTo>
                  <a:cubicBezTo>
                    <a:pt x="3137" y="1430"/>
                    <a:pt x="3139" y="1430"/>
                    <a:pt x="3140" y="1430"/>
                  </a:cubicBezTo>
                  <a:cubicBezTo>
                    <a:pt x="3141" y="1429"/>
                    <a:pt x="3141" y="1428"/>
                    <a:pt x="3142" y="1427"/>
                  </a:cubicBezTo>
                  <a:cubicBezTo>
                    <a:pt x="3144" y="1427"/>
                    <a:pt x="3145" y="1428"/>
                    <a:pt x="3146" y="1428"/>
                  </a:cubicBezTo>
                  <a:cubicBezTo>
                    <a:pt x="3147" y="1428"/>
                    <a:pt x="3148" y="1427"/>
                    <a:pt x="3149" y="1427"/>
                  </a:cubicBezTo>
                  <a:cubicBezTo>
                    <a:pt x="3152" y="1426"/>
                    <a:pt x="3155" y="1428"/>
                    <a:pt x="3158" y="1428"/>
                  </a:cubicBezTo>
                  <a:cubicBezTo>
                    <a:pt x="3160" y="1429"/>
                    <a:pt x="3164" y="1427"/>
                    <a:pt x="3164" y="1431"/>
                  </a:cubicBezTo>
                  <a:cubicBezTo>
                    <a:pt x="3163" y="1431"/>
                    <a:pt x="3161" y="1433"/>
                    <a:pt x="3161" y="1434"/>
                  </a:cubicBezTo>
                  <a:cubicBezTo>
                    <a:pt x="3161" y="1435"/>
                    <a:pt x="3161" y="1436"/>
                    <a:pt x="3161" y="1437"/>
                  </a:cubicBezTo>
                  <a:cubicBezTo>
                    <a:pt x="3161" y="1437"/>
                    <a:pt x="3164" y="1440"/>
                    <a:pt x="3163" y="1440"/>
                  </a:cubicBezTo>
                  <a:cubicBezTo>
                    <a:pt x="3165" y="1442"/>
                    <a:pt x="3164" y="1441"/>
                    <a:pt x="3166" y="1441"/>
                  </a:cubicBezTo>
                  <a:cubicBezTo>
                    <a:pt x="3165" y="1441"/>
                    <a:pt x="3168" y="1439"/>
                    <a:pt x="3169" y="1439"/>
                  </a:cubicBezTo>
                  <a:cubicBezTo>
                    <a:pt x="3170" y="1439"/>
                    <a:pt x="3172" y="1439"/>
                    <a:pt x="3174" y="1438"/>
                  </a:cubicBezTo>
                  <a:cubicBezTo>
                    <a:pt x="3174" y="1435"/>
                    <a:pt x="3172" y="1428"/>
                    <a:pt x="3176" y="1426"/>
                  </a:cubicBezTo>
                  <a:cubicBezTo>
                    <a:pt x="3180" y="1424"/>
                    <a:pt x="3183" y="1428"/>
                    <a:pt x="3186" y="1429"/>
                  </a:cubicBezTo>
                  <a:cubicBezTo>
                    <a:pt x="3190" y="1430"/>
                    <a:pt x="3194" y="1430"/>
                    <a:pt x="3198" y="1432"/>
                  </a:cubicBezTo>
                  <a:cubicBezTo>
                    <a:pt x="3201" y="1433"/>
                    <a:pt x="3204" y="1437"/>
                    <a:pt x="3207" y="1437"/>
                  </a:cubicBezTo>
                  <a:cubicBezTo>
                    <a:pt x="3207" y="1436"/>
                    <a:pt x="3207" y="1435"/>
                    <a:pt x="3207" y="1434"/>
                  </a:cubicBezTo>
                  <a:cubicBezTo>
                    <a:pt x="3210" y="1433"/>
                    <a:pt x="3211" y="1437"/>
                    <a:pt x="3213" y="1435"/>
                  </a:cubicBezTo>
                  <a:cubicBezTo>
                    <a:pt x="3215" y="1434"/>
                    <a:pt x="3214" y="1431"/>
                    <a:pt x="3213" y="1430"/>
                  </a:cubicBezTo>
                  <a:cubicBezTo>
                    <a:pt x="3216" y="1430"/>
                    <a:pt x="3218" y="1428"/>
                    <a:pt x="3220" y="1427"/>
                  </a:cubicBezTo>
                  <a:cubicBezTo>
                    <a:pt x="3223" y="1427"/>
                    <a:pt x="3226" y="1429"/>
                    <a:pt x="3229" y="1429"/>
                  </a:cubicBezTo>
                  <a:cubicBezTo>
                    <a:pt x="3228" y="1433"/>
                    <a:pt x="3228" y="1436"/>
                    <a:pt x="3233" y="1436"/>
                  </a:cubicBezTo>
                  <a:cubicBezTo>
                    <a:pt x="3235" y="1436"/>
                    <a:pt x="3237" y="1435"/>
                    <a:pt x="3239" y="1435"/>
                  </a:cubicBezTo>
                  <a:cubicBezTo>
                    <a:pt x="3240" y="1436"/>
                    <a:pt x="3242" y="1437"/>
                    <a:pt x="3243" y="1437"/>
                  </a:cubicBezTo>
                  <a:cubicBezTo>
                    <a:pt x="3244" y="1436"/>
                    <a:pt x="3245" y="1434"/>
                    <a:pt x="3245" y="1432"/>
                  </a:cubicBezTo>
                  <a:cubicBezTo>
                    <a:pt x="3246" y="1430"/>
                    <a:pt x="3244" y="1430"/>
                    <a:pt x="3243" y="1428"/>
                  </a:cubicBezTo>
                  <a:cubicBezTo>
                    <a:pt x="3241" y="1428"/>
                    <a:pt x="3240" y="1428"/>
                    <a:pt x="3238" y="1428"/>
                  </a:cubicBezTo>
                  <a:cubicBezTo>
                    <a:pt x="3239" y="1426"/>
                    <a:pt x="3240" y="1423"/>
                    <a:pt x="3241" y="1421"/>
                  </a:cubicBezTo>
                  <a:cubicBezTo>
                    <a:pt x="3241" y="1423"/>
                    <a:pt x="3242" y="1423"/>
                    <a:pt x="3242" y="1424"/>
                  </a:cubicBezTo>
                  <a:cubicBezTo>
                    <a:pt x="3246" y="1423"/>
                    <a:pt x="3252" y="1427"/>
                    <a:pt x="3251" y="1422"/>
                  </a:cubicBezTo>
                  <a:cubicBezTo>
                    <a:pt x="3251" y="1420"/>
                    <a:pt x="3248" y="1419"/>
                    <a:pt x="3248" y="1417"/>
                  </a:cubicBezTo>
                  <a:cubicBezTo>
                    <a:pt x="3248" y="1416"/>
                    <a:pt x="3250" y="1413"/>
                    <a:pt x="3251" y="1413"/>
                  </a:cubicBezTo>
                  <a:cubicBezTo>
                    <a:pt x="3260" y="1405"/>
                    <a:pt x="3275" y="1413"/>
                    <a:pt x="3283" y="1418"/>
                  </a:cubicBezTo>
                  <a:cubicBezTo>
                    <a:pt x="3286" y="1420"/>
                    <a:pt x="3287" y="1422"/>
                    <a:pt x="3289" y="1424"/>
                  </a:cubicBezTo>
                  <a:cubicBezTo>
                    <a:pt x="3291" y="1425"/>
                    <a:pt x="3294" y="1426"/>
                    <a:pt x="3296" y="1425"/>
                  </a:cubicBezTo>
                  <a:cubicBezTo>
                    <a:pt x="3302" y="1422"/>
                    <a:pt x="3295" y="1422"/>
                    <a:pt x="3298" y="1419"/>
                  </a:cubicBezTo>
                  <a:cubicBezTo>
                    <a:pt x="3299" y="1418"/>
                    <a:pt x="3307" y="1419"/>
                    <a:pt x="3308" y="1419"/>
                  </a:cubicBezTo>
                  <a:cubicBezTo>
                    <a:pt x="3311" y="1420"/>
                    <a:pt x="3313" y="1422"/>
                    <a:pt x="3315" y="1425"/>
                  </a:cubicBezTo>
                  <a:cubicBezTo>
                    <a:pt x="3317" y="1427"/>
                    <a:pt x="3318" y="1430"/>
                    <a:pt x="3320" y="1431"/>
                  </a:cubicBezTo>
                  <a:cubicBezTo>
                    <a:pt x="3323" y="1433"/>
                    <a:pt x="3328" y="1434"/>
                    <a:pt x="3331" y="1435"/>
                  </a:cubicBezTo>
                  <a:cubicBezTo>
                    <a:pt x="3326" y="1442"/>
                    <a:pt x="3320" y="1438"/>
                    <a:pt x="3313" y="1440"/>
                  </a:cubicBezTo>
                  <a:cubicBezTo>
                    <a:pt x="3310" y="1440"/>
                    <a:pt x="3308" y="1442"/>
                    <a:pt x="3305" y="1443"/>
                  </a:cubicBezTo>
                  <a:cubicBezTo>
                    <a:pt x="3302" y="1445"/>
                    <a:pt x="3301" y="1443"/>
                    <a:pt x="3303" y="1448"/>
                  </a:cubicBezTo>
                  <a:cubicBezTo>
                    <a:pt x="3303" y="1449"/>
                    <a:pt x="3305" y="1454"/>
                    <a:pt x="3307" y="1455"/>
                  </a:cubicBezTo>
                  <a:cubicBezTo>
                    <a:pt x="3308" y="1457"/>
                    <a:pt x="3312" y="1457"/>
                    <a:pt x="3314" y="1457"/>
                  </a:cubicBezTo>
                  <a:cubicBezTo>
                    <a:pt x="3318" y="1457"/>
                    <a:pt x="3319" y="1455"/>
                    <a:pt x="3322" y="1454"/>
                  </a:cubicBezTo>
                  <a:cubicBezTo>
                    <a:pt x="3325" y="1453"/>
                    <a:pt x="3327" y="1453"/>
                    <a:pt x="3329" y="1451"/>
                  </a:cubicBezTo>
                  <a:cubicBezTo>
                    <a:pt x="3331" y="1450"/>
                    <a:pt x="3331" y="1448"/>
                    <a:pt x="3335" y="1448"/>
                  </a:cubicBezTo>
                  <a:cubicBezTo>
                    <a:pt x="3338" y="1449"/>
                    <a:pt x="3337" y="1450"/>
                    <a:pt x="3339" y="1451"/>
                  </a:cubicBezTo>
                  <a:cubicBezTo>
                    <a:pt x="3340" y="1452"/>
                    <a:pt x="3342" y="1452"/>
                    <a:pt x="3344" y="1452"/>
                  </a:cubicBezTo>
                  <a:cubicBezTo>
                    <a:pt x="3348" y="1453"/>
                    <a:pt x="3348" y="1454"/>
                    <a:pt x="3350" y="1451"/>
                  </a:cubicBezTo>
                  <a:cubicBezTo>
                    <a:pt x="3352" y="1448"/>
                    <a:pt x="3352" y="1446"/>
                    <a:pt x="3354" y="1445"/>
                  </a:cubicBezTo>
                  <a:cubicBezTo>
                    <a:pt x="3355" y="1444"/>
                    <a:pt x="3362" y="1443"/>
                    <a:pt x="3362" y="1443"/>
                  </a:cubicBezTo>
                  <a:cubicBezTo>
                    <a:pt x="3362" y="1441"/>
                    <a:pt x="3362" y="1439"/>
                    <a:pt x="3363" y="1437"/>
                  </a:cubicBezTo>
                  <a:cubicBezTo>
                    <a:pt x="3364" y="1437"/>
                    <a:pt x="3366" y="1437"/>
                    <a:pt x="3366" y="1438"/>
                  </a:cubicBezTo>
                  <a:cubicBezTo>
                    <a:pt x="3370" y="1438"/>
                    <a:pt x="3372" y="1440"/>
                    <a:pt x="3375" y="1442"/>
                  </a:cubicBezTo>
                  <a:cubicBezTo>
                    <a:pt x="3377" y="1445"/>
                    <a:pt x="3378" y="1447"/>
                    <a:pt x="3382" y="1446"/>
                  </a:cubicBezTo>
                  <a:cubicBezTo>
                    <a:pt x="3382" y="1446"/>
                    <a:pt x="3384" y="1444"/>
                    <a:pt x="3385" y="1444"/>
                  </a:cubicBezTo>
                  <a:cubicBezTo>
                    <a:pt x="3386" y="1443"/>
                    <a:pt x="3387" y="1443"/>
                    <a:pt x="3388" y="1442"/>
                  </a:cubicBezTo>
                  <a:cubicBezTo>
                    <a:pt x="3390" y="1441"/>
                    <a:pt x="3388" y="1438"/>
                    <a:pt x="3392" y="1439"/>
                  </a:cubicBezTo>
                  <a:cubicBezTo>
                    <a:pt x="3395" y="1439"/>
                    <a:pt x="3396" y="1442"/>
                    <a:pt x="3399" y="1442"/>
                  </a:cubicBezTo>
                  <a:cubicBezTo>
                    <a:pt x="3400" y="1441"/>
                    <a:pt x="3401" y="1440"/>
                    <a:pt x="3402" y="1439"/>
                  </a:cubicBezTo>
                  <a:cubicBezTo>
                    <a:pt x="3403" y="1439"/>
                    <a:pt x="3404" y="1440"/>
                    <a:pt x="3405" y="1439"/>
                  </a:cubicBezTo>
                  <a:cubicBezTo>
                    <a:pt x="3409" y="1439"/>
                    <a:pt x="3409" y="1440"/>
                    <a:pt x="3410" y="1436"/>
                  </a:cubicBezTo>
                  <a:cubicBezTo>
                    <a:pt x="3411" y="1434"/>
                    <a:pt x="3410" y="1432"/>
                    <a:pt x="3410" y="1430"/>
                  </a:cubicBezTo>
                  <a:cubicBezTo>
                    <a:pt x="3409" y="1428"/>
                    <a:pt x="3405" y="1423"/>
                    <a:pt x="3403" y="1422"/>
                  </a:cubicBezTo>
                  <a:cubicBezTo>
                    <a:pt x="3402" y="1422"/>
                    <a:pt x="3402" y="1423"/>
                    <a:pt x="3401" y="1423"/>
                  </a:cubicBezTo>
                  <a:cubicBezTo>
                    <a:pt x="3400" y="1423"/>
                    <a:pt x="3399" y="1422"/>
                    <a:pt x="3399" y="1422"/>
                  </a:cubicBezTo>
                  <a:cubicBezTo>
                    <a:pt x="3394" y="1421"/>
                    <a:pt x="3390" y="1419"/>
                    <a:pt x="3387" y="1422"/>
                  </a:cubicBezTo>
                  <a:cubicBezTo>
                    <a:pt x="3386" y="1424"/>
                    <a:pt x="3388" y="1425"/>
                    <a:pt x="3385" y="1426"/>
                  </a:cubicBezTo>
                  <a:cubicBezTo>
                    <a:pt x="3384" y="1426"/>
                    <a:pt x="3380" y="1423"/>
                    <a:pt x="3380" y="1422"/>
                  </a:cubicBezTo>
                  <a:cubicBezTo>
                    <a:pt x="3380" y="1422"/>
                    <a:pt x="3383" y="1419"/>
                    <a:pt x="3383" y="1418"/>
                  </a:cubicBezTo>
                  <a:cubicBezTo>
                    <a:pt x="3385" y="1417"/>
                    <a:pt x="3385" y="1416"/>
                    <a:pt x="3387" y="1417"/>
                  </a:cubicBezTo>
                  <a:cubicBezTo>
                    <a:pt x="3387" y="1413"/>
                    <a:pt x="3385" y="1411"/>
                    <a:pt x="3385" y="1408"/>
                  </a:cubicBezTo>
                  <a:cubicBezTo>
                    <a:pt x="3385" y="1407"/>
                    <a:pt x="3385" y="1404"/>
                    <a:pt x="3386" y="1403"/>
                  </a:cubicBezTo>
                  <a:cubicBezTo>
                    <a:pt x="3387" y="1401"/>
                    <a:pt x="3388" y="1404"/>
                    <a:pt x="3390" y="1403"/>
                  </a:cubicBezTo>
                  <a:cubicBezTo>
                    <a:pt x="3394" y="1401"/>
                    <a:pt x="3389" y="1398"/>
                    <a:pt x="3390" y="1395"/>
                  </a:cubicBezTo>
                  <a:cubicBezTo>
                    <a:pt x="3390" y="1393"/>
                    <a:pt x="3392" y="1393"/>
                    <a:pt x="3393" y="1392"/>
                  </a:cubicBezTo>
                  <a:cubicBezTo>
                    <a:pt x="3395" y="1389"/>
                    <a:pt x="3397" y="1385"/>
                    <a:pt x="3399" y="1382"/>
                  </a:cubicBezTo>
                  <a:cubicBezTo>
                    <a:pt x="3403" y="1378"/>
                    <a:pt x="3407" y="1375"/>
                    <a:pt x="3411" y="1372"/>
                  </a:cubicBezTo>
                  <a:cubicBezTo>
                    <a:pt x="3415" y="1369"/>
                    <a:pt x="3419" y="1366"/>
                    <a:pt x="3423" y="1363"/>
                  </a:cubicBezTo>
                  <a:cubicBezTo>
                    <a:pt x="3426" y="1360"/>
                    <a:pt x="3428" y="1358"/>
                    <a:pt x="3429" y="1353"/>
                  </a:cubicBezTo>
                  <a:cubicBezTo>
                    <a:pt x="3430" y="1350"/>
                    <a:pt x="3445" y="1324"/>
                    <a:pt x="3450" y="1332"/>
                  </a:cubicBezTo>
                  <a:cubicBezTo>
                    <a:pt x="3450" y="1329"/>
                    <a:pt x="3449" y="1325"/>
                    <a:pt x="3449" y="1322"/>
                  </a:cubicBezTo>
                  <a:cubicBezTo>
                    <a:pt x="3450" y="1319"/>
                    <a:pt x="3450" y="1316"/>
                    <a:pt x="3451" y="1313"/>
                  </a:cubicBezTo>
                  <a:cubicBezTo>
                    <a:pt x="3454" y="1314"/>
                    <a:pt x="3455" y="1312"/>
                    <a:pt x="3458" y="1309"/>
                  </a:cubicBezTo>
                  <a:cubicBezTo>
                    <a:pt x="3461" y="1306"/>
                    <a:pt x="3462" y="1306"/>
                    <a:pt x="3465" y="1304"/>
                  </a:cubicBezTo>
                  <a:cubicBezTo>
                    <a:pt x="3468" y="1303"/>
                    <a:pt x="3468" y="1300"/>
                    <a:pt x="3471" y="1299"/>
                  </a:cubicBezTo>
                  <a:cubicBezTo>
                    <a:pt x="3474" y="1297"/>
                    <a:pt x="3478" y="1298"/>
                    <a:pt x="3481" y="1299"/>
                  </a:cubicBezTo>
                  <a:cubicBezTo>
                    <a:pt x="3485" y="1301"/>
                    <a:pt x="3484" y="1302"/>
                    <a:pt x="3488" y="1300"/>
                  </a:cubicBezTo>
                  <a:cubicBezTo>
                    <a:pt x="3492" y="1298"/>
                    <a:pt x="3491" y="1296"/>
                    <a:pt x="3495" y="1297"/>
                  </a:cubicBezTo>
                  <a:cubicBezTo>
                    <a:pt x="3499" y="1297"/>
                    <a:pt x="3500" y="1296"/>
                    <a:pt x="3502" y="1296"/>
                  </a:cubicBezTo>
                  <a:cubicBezTo>
                    <a:pt x="3504" y="1295"/>
                    <a:pt x="3506" y="1297"/>
                    <a:pt x="3507" y="1296"/>
                  </a:cubicBezTo>
                  <a:cubicBezTo>
                    <a:pt x="3509" y="1296"/>
                    <a:pt x="3508" y="1294"/>
                    <a:pt x="3509" y="1294"/>
                  </a:cubicBezTo>
                  <a:cubicBezTo>
                    <a:pt x="3511" y="1292"/>
                    <a:pt x="3514" y="1291"/>
                    <a:pt x="3517" y="1291"/>
                  </a:cubicBezTo>
                  <a:cubicBezTo>
                    <a:pt x="3518" y="1291"/>
                    <a:pt x="3522" y="1293"/>
                    <a:pt x="3522" y="1294"/>
                  </a:cubicBezTo>
                  <a:cubicBezTo>
                    <a:pt x="3522" y="1296"/>
                    <a:pt x="3522" y="1299"/>
                    <a:pt x="3525" y="1299"/>
                  </a:cubicBezTo>
                  <a:cubicBezTo>
                    <a:pt x="3525" y="1301"/>
                    <a:pt x="3524" y="1303"/>
                    <a:pt x="3525" y="1305"/>
                  </a:cubicBezTo>
                  <a:cubicBezTo>
                    <a:pt x="3526" y="1305"/>
                    <a:pt x="3526" y="1304"/>
                    <a:pt x="3527" y="1304"/>
                  </a:cubicBezTo>
                  <a:cubicBezTo>
                    <a:pt x="3528" y="1305"/>
                    <a:pt x="3535" y="1303"/>
                    <a:pt x="3535" y="1303"/>
                  </a:cubicBezTo>
                  <a:cubicBezTo>
                    <a:pt x="3538" y="1302"/>
                    <a:pt x="3538" y="1298"/>
                    <a:pt x="3539" y="1296"/>
                  </a:cubicBezTo>
                  <a:cubicBezTo>
                    <a:pt x="3541" y="1291"/>
                    <a:pt x="3548" y="1286"/>
                    <a:pt x="3549" y="1294"/>
                  </a:cubicBezTo>
                  <a:cubicBezTo>
                    <a:pt x="3550" y="1300"/>
                    <a:pt x="3545" y="1307"/>
                    <a:pt x="3542" y="1312"/>
                  </a:cubicBezTo>
                  <a:cubicBezTo>
                    <a:pt x="3541" y="1315"/>
                    <a:pt x="3540" y="1317"/>
                    <a:pt x="3539" y="1319"/>
                  </a:cubicBezTo>
                  <a:cubicBezTo>
                    <a:pt x="3538" y="1321"/>
                    <a:pt x="3533" y="1325"/>
                    <a:pt x="3533" y="1328"/>
                  </a:cubicBezTo>
                  <a:cubicBezTo>
                    <a:pt x="3534" y="1328"/>
                    <a:pt x="3535" y="1328"/>
                    <a:pt x="3536" y="1328"/>
                  </a:cubicBezTo>
                  <a:cubicBezTo>
                    <a:pt x="3542" y="1336"/>
                    <a:pt x="3532" y="1340"/>
                    <a:pt x="3535" y="1348"/>
                  </a:cubicBezTo>
                  <a:cubicBezTo>
                    <a:pt x="3535" y="1346"/>
                    <a:pt x="3537" y="1346"/>
                    <a:pt x="3538" y="1345"/>
                  </a:cubicBezTo>
                  <a:cubicBezTo>
                    <a:pt x="3538" y="1345"/>
                    <a:pt x="3540" y="1342"/>
                    <a:pt x="3540" y="1342"/>
                  </a:cubicBezTo>
                  <a:cubicBezTo>
                    <a:pt x="3543" y="1340"/>
                    <a:pt x="3546" y="1341"/>
                    <a:pt x="3549" y="1341"/>
                  </a:cubicBezTo>
                  <a:cubicBezTo>
                    <a:pt x="3549" y="1343"/>
                    <a:pt x="3546" y="1345"/>
                    <a:pt x="3545" y="1347"/>
                  </a:cubicBezTo>
                  <a:cubicBezTo>
                    <a:pt x="3545" y="1349"/>
                    <a:pt x="3545" y="1350"/>
                    <a:pt x="3545" y="1352"/>
                  </a:cubicBezTo>
                  <a:cubicBezTo>
                    <a:pt x="3545" y="1357"/>
                    <a:pt x="3544" y="1361"/>
                    <a:pt x="3541" y="1365"/>
                  </a:cubicBezTo>
                  <a:cubicBezTo>
                    <a:pt x="3547" y="1365"/>
                    <a:pt x="3548" y="1357"/>
                    <a:pt x="3555" y="1357"/>
                  </a:cubicBezTo>
                  <a:cubicBezTo>
                    <a:pt x="3559" y="1356"/>
                    <a:pt x="3558" y="1358"/>
                    <a:pt x="3561" y="1354"/>
                  </a:cubicBezTo>
                  <a:cubicBezTo>
                    <a:pt x="3562" y="1353"/>
                    <a:pt x="3562" y="1350"/>
                    <a:pt x="3563" y="1348"/>
                  </a:cubicBezTo>
                  <a:cubicBezTo>
                    <a:pt x="3567" y="1344"/>
                    <a:pt x="3571" y="1341"/>
                    <a:pt x="3574" y="1337"/>
                  </a:cubicBezTo>
                  <a:cubicBezTo>
                    <a:pt x="3578" y="1334"/>
                    <a:pt x="3581" y="1328"/>
                    <a:pt x="3585" y="1325"/>
                  </a:cubicBezTo>
                  <a:cubicBezTo>
                    <a:pt x="3587" y="1323"/>
                    <a:pt x="3590" y="1322"/>
                    <a:pt x="3592" y="1320"/>
                  </a:cubicBezTo>
                  <a:cubicBezTo>
                    <a:pt x="3596" y="1317"/>
                    <a:pt x="3603" y="1311"/>
                    <a:pt x="3603" y="1305"/>
                  </a:cubicBezTo>
                  <a:cubicBezTo>
                    <a:pt x="3604" y="1305"/>
                    <a:pt x="3606" y="1306"/>
                    <a:pt x="3608" y="1307"/>
                  </a:cubicBezTo>
                  <a:cubicBezTo>
                    <a:pt x="3608" y="1308"/>
                    <a:pt x="3608" y="1310"/>
                    <a:pt x="3608" y="1310"/>
                  </a:cubicBezTo>
                  <a:cubicBezTo>
                    <a:pt x="3609" y="1310"/>
                    <a:pt x="3610" y="1310"/>
                    <a:pt x="3611" y="1310"/>
                  </a:cubicBezTo>
                  <a:cubicBezTo>
                    <a:pt x="3610" y="1308"/>
                    <a:pt x="3611" y="1307"/>
                    <a:pt x="3610" y="1305"/>
                  </a:cubicBezTo>
                  <a:cubicBezTo>
                    <a:pt x="3611" y="1304"/>
                    <a:pt x="3613" y="1303"/>
                    <a:pt x="3615" y="1302"/>
                  </a:cubicBezTo>
                  <a:cubicBezTo>
                    <a:pt x="3613" y="1307"/>
                    <a:pt x="3621" y="1314"/>
                    <a:pt x="3618" y="1318"/>
                  </a:cubicBezTo>
                  <a:cubicBezTo>
                    <a:pt x="3620" y="1316"/>
                    <a:pt x="3621" y="1313"/>
                    <a:pt x="3622" y="1311"/>
                  </a:cubicBezTo>
                  <a:cubicBezTo>
                    <a:pt x="3623" y="1309"/>
                    <a:pt x="3622" y="1309"/>
                    <a:pt x="3624" y="1308"/>
                  </a:cubicBezTo>
                  <a:cubicBezTo>
                    <a:pt x="3625" y="1307"/>
                    <a:pt x="3628" y="1307"/>
                    <a:pt x="3628" y="1305"/>
                  </a:cubicBezTo>
                  <a:cubicBezTo>
                    <a:pt x="3628" y="1302"/>
                    <a:pt x="3624" y="1301"/>
                    <a:pt x="3622" y="1299"/>
                  </a:cubicBezTo>
                  <a:cubicBezTo>
                    <a:pt x="3616" y="1295"/>
                    <a:pt x="3623" y="1288"/>
                    <a:pt x="3623" y="1282"/>
                  </a:cubicBezTo>
                  <a:cubicBezTo>
                    <a:pt x="3623" y="1280"/>
                    <a:pt x="3622" y="1278"/>
                    <a:pt x="3622" y="1276"/>
                  </a:cubicBezTo>
                  <a:cubicBezTo>
                    <a:pt x="3621" y="1268"/>
                    <a:pt x="3631" y="1271"/>
                    <a:pt x="3628" y="1263"/>
                  </a:cubicBezTo>
                  <a:cubicBezTo>
                    <a:pt x="3627" y="1261"/>
                    <a:pt x="3625" y="1260"/>
                    <a:pt x="3626" y="1257"/>
                  </a:cubicBezTo>
                  <a:cubicBezTo>
                    <a:pt x="3628" y="1254"/>
                    <a:pt x="3632" y="1254"/>
                    <a:pt x="3635" y="1254"/>
                  </a:cubicBezTo>
                  <a:cubicBezTo>
                    <a:pt x="3637" y="1253"/>
                    <a:pt x="3641" y="1253"/>
                    <a:pt x="3643" y="1251"/>
                  </a:cubicBezTo>
                  <a:cubicBezTo>
                    <a:pt x="3646" y="1250"/>
                    <a:pt x="3647" y="1248"/>
                    <a:pt x="3651" y="1247"/>
                  </a:cubicBezTo>
                  <a:cubicBezTo>
                    <a:pt x="3653" y="1247"/>
                    <a:pt x="3657" y="1246"/>
                    <a:pt x="3660" y="1247"/>
                  </a:cubicBezTo>
                  <a:cubicBezTo>
                    <a:pt x="3662" y="1248"/>
                    <a:pt x="3663" y="1251"/>
                    <a:pt x="3665" y="1252"/>
                  </a:cubicBezTo>
                  <a:cubicBezTo>
                    <a:pt x="3666" y="1254"/>
                    <a:pt x="3679" y="1259"/>
                    <a:pt x="3672" y="1262"/>
                  </a:cubicBezTo>
                  <a:cubicBezTo>
                    <a:pt x="3670" y="1263"/>
                    <a:pt x="3666" y="1261"/>
                    <a:pt x="3664" y="1261"/>
                  </a:cubicBezTo>
                  <a:cubicBezTo>
                    <a:pt x="3660" y="1261"/>
                    <a:pt x="3660" y="1262"/>
                    <a:pt x="3657" y="1264"/>
                  </a:cubicBezTo>
                  <a:cubicBezTo>
                    <a:pt x="3652" y="1267"/>
                    <a:pt x="3650" y="1267"/>
                    <a:pt x="3648" y="1273"/>
                  </a:cubicBezTo>
                  <a:cubicBezTo>
                    <a:pt x="3646" y="1278"/>
                    <a:pt x="3646" y="1285"/>
                    <a:pt x="3647" y="1290"/>
                  </a:cubicBezTo>
                  <a:cubicBezTo>
                    <a:pt x="3647" y="1294"/>
                    <a:pt x="3648" y="1300"/>
                    <a:pt x="3645" y="1303"/>
                  </a:cubicBezTo>
                  <a:cubicBezTo>
                    <a:pt x="3644" y="1305"/>
                    <a:pt x="3642" y="1305"/>
                    <a:pt x="3641" y="1306"/>
                  </a:cubicBezTo>
                  <a:cubicBezTo>
                    <a:pt x="3639" y="1309"/>
                    <a:pt x="3642" y="1315"/>
                    <a:pt x="3639" y="1318"/>
                  </a:cubicBezTo>
                  <a:cubicBezTo>
                    <a:pt x="3646" y="1312"/>
                    <a:pt x="3646" y="1321"/>
                    <a:pt x="3644" y="1326"/>
                  </a:cubicBezTo>
                  <a:cubicBezTo>
                    <a:pt x="3642" y="1329"/>
                    <a:pt x="3635" y="1336"/>
                    <a:pt x="3631" y="1338"/>
                  </a:cubicBezTo>
                  <a:cubicBezTo>
                    <a:pt x="3632" y="1342"/>
                    <a:pt x="3635" y="1344"/>
                    <a:pt x="3638" y="1344"/>
                  </a:cubicBezTo>
                  <a:cubicBezTo>
                    <a:pt x="3638" y="1345"/>
                    <a:pt x="3638" y="1346"/>
                    <a:pt x="3638" y="1347"/>
                  </a:cubicBezTo>
                  <a:cubicBezTo>
                    <a:pt x="3634" y="1348"/>
                    <a:pt x="3631" y="1352"/>
                    <a:pt x="3627" y="1352"/>
                  </a:cubicBezTo>
                  <a:cubicBezTo>
                    <a:pt x="3623" y="1353"/>
                    <a:pt x="3620" y="1350"/>
                    <a:pt x="3616" y="1353"/>
                  </a:cubicBezTo>
                  <a:cubicBezTo>
                    <a:pt x="3613" y="1355"/>
                    <a:pt x="3614" y="1358"/>
                    <a:pt x="3612" y="1360"/>
                  </a:cubicBezTo>
                  <a:cubicBezTo>
                    <a:pt x="3607" y="1365"/>
                    <a:pt x="3598" y="1365"/>
                    <a:pt x="3593" y="1371"/>
                  </a:cubicBezTo>
                  <a:cubicBezTo>
                    <a:pt x="3590" y="1375"/>
                    <a:pt x="3592" y="1376"/>
                    <a:pt x="3590" y="1380"/>
                  </a:cubicBezTo>
                  <a:cubicBezTo>
                    <a:pt x="3587" y="1387"/>
                    <a:pt x="3580" y="1388"/>
                    <a:pt x="3575" y="1395"/>
                  </a:cubicBezTo>
                  <a:cubicBezTo>
                    <a:pt x="3573" y="1398"/>
                    <a:pt x="3574" y="1401"/>
                    <a:pt x="3570" y="1404"/>
                  </a:cubicBezTo>
                  <a:cubicBezTo>
                    <a:pt x="3567" y="1406"/>
                    <a:pt x="3564" y="1409"/>
                    <a:pt x="3562" y="1411"/>
                  </a:cubicBezTo>
                  <a:cubicBezTo>
                    <a:pt x="3559" y="1414"/>
                    <a:pt x="3555" y="1416"/>
                    <a:pt x="3552" y="1418"/>
                  </a:cubicBezTo>
                  <a:cubicBezTo>
                    <a:pt x="3549" y="1422"/>
                    <a:pt x="3547" y="1427"/>
                    <a:pt x="3544" y="1430"/>
                  </a:cubicBezTo>
                  <a:cubicBezTo>
                    <a:pt x="3540" y="1434"/>
                    <a:pt x="3535" y="1436"/>
                    <a:pt x="3534" y="1441"/>
                  </a:cubicBezTo>
                  <a:cubicBezTo>
                    <a:pt x="3531" y="1449"/>
                    <a:pt x="3534" y="1450"/>
                    <a:pt x="3529" y="1456"/>
                  </a:cubicBezTo>
                  <a:cubicBezTo>
                    <a:pt x="3519" y="1468"/>
                    <a:pt x="3504" y="1495"/>
                    <a:pt x="3488" y="1498"/>
                  </a:cubicBezTo>
                  <a:cubicBezTo>
                    <a:pt x="3483" y="1499"/>
                    <a:pt x="3478" y="1495"/>
                    <a:pt x="3474" y="1499"/>
                  </a:cubicBezTo>
                  <a:cubicBezTo>
                    <a:pt x="3471" y="1502"/>
                    <a:pt x="3476" y="1509"/>
                    <a:pt x="3469" y="1511"/>
                  </a:cubicBezTo>
                  <a:cubicBezTo>
                    <a:pt x="3463" y="1513"/>
                    <a:pt x="3459" y="1502"/>
                    <a:pt x="3453" y="1510"/>
                  </a:cubicBezTo>
                  <a:cubicBezTo>
                    <a:pt x="3455" y="1516"/>
                    <a:pt x="3458" y="1520"/>
                    <a:pt x="3457" y="1527"/>
                  </a:cubicBezTo>
                  <a:cubicBezTo>
                    <a:pt x="3453" y="1544"/>
                    <a:pt x="3438" y="1551"/>
                    <a:pt x="3433" y="1566"/>
                  </a:cubicBezTo>
                  <a:cubicBezTo>
                    <a:pt x="3430" y="1575"/>
                    <a:pt x="3425" y="1584"/>
                    <a:pt x="3422" y="1593"/>
                  </a:cubicBezTo>
                  <a:cubicBezTo>
                    <a:pt x="3415" y="1618"/>
                    <a:pt x="3419" y="1652"/>
                    <a:pt x="3425" y="1676"/>
                  </a:cubicBezTo>
                  <a:cubicBezTo>
                    <a:pt x="3426" y="1682"/>
                    <a:pt x="3427" y="1685"/>
                    <a:pt x="3429" y="1690"/>
                  </a:cubicBezTo>
                  <a:cubicBezTo>
                    <a:pt x="3432" y="1696"/>
                    <a:pt x="3431" y="1702"/>
                    <a:pt x="3431" y="1708"/>
                  </a:cubicBezTo>
                  <a:cubicBezTo>
                    <a:pt x="3431" y="1714"/>
                    <a:pt x="3433" y="1720"/>
                    <a:pt x="3433" y="1725"/>
                  </a:cubicBezTo>
                  <a:cubicBezTo>
                    <a:pt x="3433" y="1728"/>
                    <a:pt x="3432" y="1731"/>
                    <a:pt x="3433" y="1734"/>
                  </a:cubicBezTo>
                  <a:cubicBezTo>
                    <a:pt x="3434" y="1739"/>
                    <a:pt x="3436" y="1743"/>
                    <a:pt x="3437" y="1747"/>
                  </a:cubicBezTo>
                  <a:cubicBezTo>
                    <a:pt x="3439" y="1753"/>
                    <a:pt x="3440" y="1758"/>
                    <a:pt x="3441" y="1763"/>
                  </a:cubicBezTo>
                  <a:cubicBezTo>
                    <a:pt x="3445" y="1773"/>
                    <a:pt x="3444" y="1782"/>
                    <a:pt x="3445" y="1792"/>
                  </a:cubicBezTo>
                  <a:cubicBezTo>
                    <a:pt x="3445" y="1796"/>
                    <a:pt x="3444" y="1801"/>
                    <a:pt x="3445" y="1805"/>
                  </a:cubicBezTo>
                  <a:cubicBezTo>
                    <a:pt x="3445" y="1808"/>
                    <a:pt x="3447" y="1809"/>
                    <a:pt x="3448" y="1811"/>
                  </a:cubicBezTo>
                  <a:cubicBezTo>
                    <a:pt x="3449" y="1812"/>
                    <a:pt x="3450" y="1813"/>
                    <a:pt x="3450" y="1814"/>
                  </a:cubicBezTo>
                  <a:cubicBezTo>
                    <a:pt x="3450" y="1814"/>
                    <a:pt x="3450" y="1816"/>
                    <a:pt x="3450" y="1816"/>
                  </a:cubicBezTo>
                  <a:cubicBezTo>
                    <a:pt x="3451" y="1818"/>
                    <a:pt x="3453" y="1819"/>
                    <a:pt x="3453" y="1821"/>
                  </a:cubicBezTo>
                  <a:cubicBezTo>
                    <a:pt x="3453" y="1823"/>
                    <a:pt x="3450" y="1825"/>
                    <a:pt x="3449" y="1828"/>
                  </a:cubicBezTo>
                  <a:cubicBezTo>
                    <a:pt x="3451" y="1828"/>
                    <a:pt x="3450" y="1827"/>
                    <a:pt x="3451" y="1827"/>
                  </a:cubicBezTo>
                  <a:cubicBezTo>
                    <a:pt x="3453" y="1826"/>
                    <a:pt x="3455" y="1822"/>
                    <a:pt x="3456" y="1820"/>
                  </a:cubicBezTo>
                  <a:cubicBezTo>
                    <a:pt x="3459" y="1818"/>
                    <a:pt x="3462" y="1816"/>
                    <a:pt x="3464" y="1813"/>
                  </a:cubicBezTo>
                  <a:cubicBezTo>
                    <a:pt x="3467" y="1809"/>
                    <a:pt x="3471" y="1804"/>
                    <a:pt x="3475" y="1801"/>
                  </a:cubicBezTo>
                  <a:cubicBezTo>
                    <a:pt x="3478" y="1798"/>
                    <a:pt x="3481" y="1798"/>
                    <a:pt x="3483" y="1794"/>
                  </a:cubicBezTo>
                  <a:cubicBezTo>
                    <a:pt x="3485" y="1792"/>
                    <a:pt x="3487" y="1790"/>
                    <a:pt x="3489" y="1787"/>
                  </a:cubicBezTo>
                  <a:cubicBezTo>
                    <a:pt x="3493" y="1781"/>
                    <a:pt x="3500" y="1768"/>
                    <a:pt x="3499" y="1761"/>
                  </a:cubicBezTo>
                  <a:cubicBezTo>
                    <a:pt x="3499" y="1757"/>
                    <a:pt x="3500" y="1752"/>
                    <a:pt x="3498" y="1748"/>
                  </a:cubicBezTo>
                  <a:cubicBezTo>
                    <a:pt x="3500" y="1746"/>
                    <a:pt x="3501" y="1743"/>
                    <a:pt x="3502" y="1741"/>
                  </a:cubicBezTo>
                  <a:cubicBezTo>
                    <a:pt x="3504" y="1739"/>
                    <a:pt x="3508" y="1738"/>
                    <a:pt x="3508" y="1734"/>
                  </a:cubicBezTo>
                  <a:cubicBezTo>
                    <a:pt x="3512" y="1735"/>
                    <a:pt x="3516" y="1730"/>
                    <a:pt x="3519" y="1728"/>
                  </a:cubicBezTo>
                  <a:cubicBezTo>
                    <a:pt x="3523" y="1726"/>
                    <a:pt x="3526" y="1726"/>
                    <a:pt x="3530" y="1726"/>
                  </a:cubicBezTo>
                  <a:cubicBezTo>
                    <a:pt x="3534" y="1725"/>
                    <a:pt x="3536" y="1725"/>
                    <a:pt x="3537" y="1721"/>
                  </a:cubicBezTo>
                  <a:cubicBezTo>
                    <a:pt x="3537" y="1718"/>
                    <a:pt x="3537" y="1713"/>
                    <a:pt x="3537" y="1710"/>
                  </a:cubicBezTo>
                  <a:cubicBezTo>
                    <a:pt x="3536" y="1707"/>
                    <a:pt x="3534" y="1704"/>
                    <a:pt x="3534" y="1701"/>
                  </a:cubicBezTo>
                  <a:cubicBezTo>
                    <a:pt x="3534" y="1698"/>
                    <a:pt x="3535" y="1697"/>
                    <a:pt x="3536" y="1695"/>
                  </a:cubicBezTo>
                  <a:cubicBezTo>
                    <a:pt x="3537" y="1693"/>
                    <a:pt x="3537" y="1690"/>
                    <a:pt x="3538" y="1688"/>
                  </a:cubicBezTo>
                  <a:cubicBezTo>
                    <a:pt x="3539" y="1684"/>
                    <a:pt x="3543" y="1680"/>
                    <a:pt x="3546" y="1677"/>
                  </a:cubicBezTo>
                  <a:cubicBezTo>
                    <a:pt x="3548" y="1676"/>
                    <a:pt x="3549" y="1674"/>
                    <a:pt x="3550" y="1673"/>
                  </a:cubicBezTo>
                  <a:cubicBezTo>
                    <a:pt x="3556" y="1669"/>
                    <a:pt x="3563" y="1662"/>
                    <a:pt x="3571" y="1666"/>
                  </a:cubicBezTo>
                  <a:cubicBezTo>
                    <a:pt x="3572" y="1667"/>
                    <a:pt x="3571" y="1668"/>
                    <a:pt x="3573" y="1669"/>
                  </a:cubicBezTo>
                  <a:cubicBezTo>
                    <a:pt x="3573" y="1669"/>
                    <a:pt x="3576" y="1668"/>
                    <a:pt x="3577" y="1667"/>
                  </a:cubicBezTo>
                  <a:cubicBezTo>
                    <a:pt x="3580" y="1667"/>
                    <a:pt x="3582" y="1668"/>
                    <a:pt x="3584" y="1667"/>
                  </a:cubicBezTo>
                  <a:cubicBezTo>
                    <a:pt x="3586" y="1666"/>
                    <a:pt x="3589" y="1663"/>
                    <a:pt x="3591" y="1662"/>
                  </a:cubicBezTo>
                  <a:cubicBezTo>
                    <a:pt x="3592" y="1661"/>
                    <a:pt x="3592" y="1659"/>
                    <a:pt x="3592" y="1658"/>
                  </a:cubicBezTo>
                  <a:cubicBezTo>
                    <a:pt x="3593" y="1657"/>
                    <a:pt x="3595" y="1657"/>
                    <a:pt x="3595" y="1656"/>
                  </a:cubicBezTo>
                  <a:cubicBezTo>
                    <a:pt x="3596" y="1653"/>
                    <a:pt x="3594" y="1651"/>
                    <a:pt x="3593" y="1649"/>
                  </a:cubicBezTo>
                  <a:cubicBezTo>
                    <a:pt x="3591" y="1647"/>
                    <a:pt x="3591" y="1644"/>
                    <a:pt x="3591" y="1642"/>
                  </a:cubicBezTo>
                  <a:cubicBezTo>
                    <a:pt x="3587" y="1642"/>
                    <a:pt x="3585" y="1632"/>
                    <a:pt x="3585" y="1629"/>
                  </a:cubicBezTo>
                  <a:cubicBezTo>
                    <a:pt x="3584" y="1626"/>
                    <a:pt x="3585" y="1622"/>
                    <a:pt x="3586" y="1618"/>
                  </a:cubicBezTo>
                  <a:cubicBezTo>
                    <a:pt x="3587" y="1615"/>
                    <a:pt x="3588" y="1611"/>
                    <a:pt x="3589" y="1608"/>
                  </a:cubicBezTo>
                  <a:cubicBezTo>
                    <a:pt x="3593" y="1602"/>
                    <a:pt x="3594" y="1588"/>
                    <a:pt x="3605" y="1587"/>
                  </a:cubicBezTo>
                  <a:cubicBezTo>
                    <a:pt x="3611" y="1587"/>
                    <a:pt x="3609" y="1590"/>
                    <a:pt x="3613" y="1594"/>
                  </a:cubicBezTo>
                  <a:cubicBezTo>
                    <a:pt x="3616" y="1597"/>
                    <a:pt x="3619" y="1598"/>
                    <a:pt x="3622" y="1595"/>
                  </a:cubicBezTo>
                  <a:cubicBezTo>
                    <a:pt x="3623" y="1593"/>
                    <a:pt x="3622" y="1593"/>
                    <a:pt x="3624" y="1592"/>
                  </a:cubicBezTo>
                  <a:cubicBezTo>
                    <a:pt x="3625" y="1591"/>
                    <a:pt x="3627" y="1591"/>
                    <a:pt x="3628" y="1590"/>
                  </a:cubicBezTo>
                  <a:cubicBezTo>
                    <a:pt x="3629" y="1588"/>
                    <a:pt x="3624" y="1582"/>
                    <a:pt x="3628" y="1582"/>
                  </a:cubicBezTo>
                  <a:cubicBezTo>
                    <a:pt x="3627" y="1580"/>
                    <a:pt x="3625" y="1577"/>
                    <a:pt x="3625" y="1575"/>
                  </a:cubicBezTo>
                  <a:cubicBezTo>
                    <a:pt x="3625" y="1572"/>
                    <a:pt x="3627" y="1570"/>
                    <a:pt x="3625" y="1566"/>
                  </a:cubicBezTo>
                  <a:cubicBezTo>
                    <a:pt x="3625" y="1563"/>
                    <a:pt x="3625" y="1561"/>
                    <a:pt x="3622" y="1561"/>
                  </a:cubicBezTo>
                  <a:cubicBezTo>
                    <a:pt x="3618" y="1561"/>
                    <a:pt x="3618" y="1564"/>
                    <a:pt x="3615" y="1562"/>
                  </a:cubicBezTo>
                  <a:cubicBezTo>
                    <a:pt x="3612" y="1558"/>
                    <a:pt x="3615" y="1553"/>
                    <a:pt x="3615" y="1549"/>
                  </a:cubicBezTo>
                  <a:cubicBezTo>
                    <a:pt x="3615" y="1542"/>
                    <a:pt x="3608" y="1532"/>
                    <a:pt x="3616" y="1527"/>
                  </a:cubicBezTo>
                  <a:cubicBezTo>
                    <a:pt x="3619" y="1526"/>
                    <a:pt x="3620" y="1527"/>
                    <a:pt x="3622" y="1525"/>
                  </a:cubicBezTo>
                  <a:cubicBezTo>
                    <a:pt x="3625" y="1522"/>
                    <a:pt x="3628" y="1516"/>
                    <a:pt x="3626" y="1511"/>
                  </a:cubicBezTo>
                  <a:cubicBezTo>
                    <a:pt x="3625" y="1508"/>
                    <a:pt x="3624" y="1509"/>
                    <a:pt x="3620" y="1508"/>
                  </a:cubicBezTo>
                  <a:cubicBezTo>
                    <a:pt x="3619" y="1507"/>
                    <a:pt x="3616" y="1505"/>
                    <a:pt x="3614" y="1504"/>
                  </a:cubicBezTo>
                  <a:cubicBezTo>
                    <a:pt x="3607" y="1500"/>
                    <a:pt x="3606" y="1504"/>
                    <a:pt x="3605" y="1511"/>
                  </a:cubicBezTo>
                  <a:cubicBezTo>
                    <a:pt x="3602" y="1510"/>
                    <a:pt x="3600" y="1510"/>
                    <a:pt x="3598" y="1508"/>
                  </a:cubicBezTo>
                  <a:cubicBezTo>
                    <a:pt x="3588" y="1503"/>
                    <a:pt x="3593" y="1488"/>
                    <a:pt x="3597" y="1480"/>
                  </a:cubicBezTo>
                  <a:cubicBezTo>
                    <a:pt x="3599" y="1475"/>
                    <a:pt x="3602" y="1471"/>
                    <a:pt x="3604" y="1466"/>
                  </a:cubicBezTo>
                  <a:cubicBezTo>
                    <a:pt x="3605" y="1465"/>
                    <a:pt x="3606" y="1463"/>
                    <a:pt x="3606" y="1462"/>
                  </a:cubicBezTo>
                  <a:cubicBezTo>
                    <a:pt x="3607" y="1461"/>
                    <a:pt x="3609" y="1462"/>
                    <a:pt x="3610" y="1461"/>
                  </a:cubicBezTo>
                  <a:cubicBezTo>
                    <a:pt x="3613" y="1458"/>
                    <a:pt x="3614" y="1455"/>
                    <a:pt x="3617" y="1453"/>
                  </a:cubicBezTo>
                  <a:cubicBezTo>
                    <a:pt x="3619" y="1450"/>
                    <a:pt x="3622" y="1450"/>
                    <a:pt x="3620" y="1446"/>
                  </a:cubicBezTo>
                  <a:cubicBezTo>
                    <a:pt x="3618" y="1444"/>
                    <a:pt x="3614" y="1441"/>
                    <a:pt x="3619" y="1441"/>
                  </a:cubicBezTo>
                  <a:cubicBezTo>
                    <a:pt x="3622" y="1441"/>
                    <a:pt x="3625" y="1445"/>
                    <a:pt x="3625" y="1447"/>
                  </a:cubicBezTo>
                  <a:cubicBezTo>
                    <a:pt x="3631" y="1441"/>
                    <a:pt x="3619" y="1440"/>
                    <a:pt x="3620" y="1435"/>
                  </a:cubicBezTo>
                  <a:cubicBezTo>
                    <a:pt x="3623" y="1435"/>
                    <a:pt x="3625" y="1434"/>
                    <a:pt x="3627" y="1435"/>
                  </a:cubicBezTo>
                  <a:cubicBezTo>
                    <a:pt x="3627" y="1432"/>
                    <a:pt x="3628" y="1430"/>
                    <a:pt x="3627" y="1427"/>
                  </a:cubicBezTo>
                  <a:cubicBezTo>
                    <a:pt x="3626" y="1424"/>
                    <a:pt x="3623" y="1422"/>
                    <a:pt x="3625" y="1419"/>
                  </a:cubicBezTo>
                  <a:cubicBezTo>
                    <a:pt x="3626" y="1419"/>
                    <a:pt x="3628" y="1419"/>
                    <a:pt x="3629" y="1419"/>
                  </a:cubicBezTo>
                  <a:cubicBezTo>
                    <a:pt x="3630" y="1414"/>
                    <a:pt x="3627" y="1411"/>
                    <a:pt x="3629" y="1407"/>
                  </a:cubicBezTo>
                  <a:cubicBezTo>
                    <a:pt x="3631" y="1402"/>
                    <a:pt x="3633" y="1403"/>
                    <a:pt x="3638" y="1402"/>
                  </a:cubicBezTo>
                  <a:cubicBezTo>
                    <a:pt x="3638" y="1401"/>
                    <a:pt x="3640" y="1399"/>
                    <a:pt x="3640" y="1398"/>
                  </a:cubicBezTo>
                  <a:cubicBezTo>
                    <a:pt x="3639" y="1397"/>
                    <a:pt x="3637" y="1396"/>
                    <a:pt x="3636" y="1395"/>
                  </a:cubicBezTo>
                  <a:cubicBezTo>
                    <a:pt x="3638" y="1395"/>
                    <a:pt x="3640" y="1395"/>
                    <a:pt x="3642" y="1395"/>
                  </a:cubicBezTo>
                  <a:cubicBezTo>
                    <a:pt x="3644" y="1396"/>
                    <a:pt x="3645" y="1397"/>
                    <a:pt x="3647" y="1397"/>
                  </a:cubicBezTo>
                  <a:cubicBezTo>
                    <a:pt x="3648" y="1398"/>
                    <a:pt x="3652" y="1398"/>
                    <a:pt x="3653" y="1397"/>
                  </a:cubicBezTo>
                  <a:cubicBezTo>
                    <a:pt x="3654" y="1395"/>
                    <a:pt x="3653" y="1393"/>
                    <a:pt x="3655" y="1392"/>
                  </a:cubicBezTo>
                  <a:cubicBezTo>
                    <a:pt x="3657" y="1391"/>
                    <a:pt x="3660" y="1393"/>
                    <a:pt x="3661" y="1394"/>
                  </a:cubicBezTo>
                  <a:cubicBezTo>
                    <a:pt x="3665" y="1398"/>
                    <a:pt x="3665" y="1403"/>
                    <a:pt x="3667" y="1408"/>
                  </a:cubicBezTo>
                  <a:cubicBezTo>
                    <a:pt x="3671" y="1406"/>
                    <a:pt x="3676" y="1404"/>
                    <a:pt x="3677" y="1398"/>
                  </a:cubicBezTo>
                  <a:cubicBezTo>
                    <a:pt x="3677" y="1394"/>
                    <a:pt x="3676" y="1390"/>
                    <a:pt x="3681" y="1387"/>
                  </a:cubicBezTo>
                  <a:cubicBezTo>
                    <a:pt x="3683" y="1385"/>
                    <a:pt x="3687" y="1385"/>
                    <a:pt x="3689" y="1384"/>
                  </a:cubicBezTo>
                  <a:cubicBezTo>
                    <a:pt x="3691" y="1382"/>
                    <a:pt x="3694" y="1380"/>
                    <a:pt x="3696" y="1379"/>
                  </a:cubicBezTo>
                  <a:cubicBezTo>
                    <a:pt x="3700" y="1375"/>
                    <a:pt x="3703" y="1370"/>
                    <a:pt x="3709" y="1372"/>
                  </a:cubicBezTo>
                  <a:cubicBezTo>
                    <a:pt x="3709" y="1374"/>
                    <a:pt x="3707" y="1375"/>
                    <a:pt x="3705" y="1376"/>
                  </a:cubicBezTo>
                  <a:cubicBezTo>
                    <a:pt x="3709" y="1383"/>
                    <a:pt x="3704" y="1387"/>
                    <a:pt x="3703" y="1393"/>
                  </a:cubicBezTo>
                  <a:cubicBezTo>
                    <a:pt x="3703" y="1395"/>
                    <a:pt x="3703" y="1396"/>
                    <a:pt x="3703" y="1397"/>
                  </a:cubicBezTo>
                  <a:cubicBezTo>
                    <a:pt x="3702" y="1399"/>
                    <a:pt x="3700" y="1400"/>
                    <a:pt x="3700" y="1402"/>
                  </a:cubicBezTo>
                  <a:cubicBezTo>
                    <a:pt x="3699" y="1405"/>
                    <a:pt x="3702" y="1407"/>
                    <a:pt x="3705" y="1407"/>
                  </a:cubicBezTo>
                  <a:cubicBezTo>
                    <a:pt x="3708" y="1406"/>
                    <a:pt x="3709" y="1402"/>
                    <a:pt x="3711" y="1400"/>
                  </a:cubicBezTo>
                  <a:cubicBezTo>
                    <a:pt x="3713" y="1397"/>
                    <a:pt x="3717" y="1395"/>
                    <a:pt x="3718" y="1392"/>
                  </a:cubicBezTo>
                  <a:cubicBezTo>
                    <a:pt x="3720" y="1388"/>
                    <a:pt x="3721" y="1386"/>
                    <a:pt x="3724" y="1383"/>
                  </a:cubicBezTo>
                  <a:cubicBezTo>
                    <a:pt x="3728" y="1378"/>
                    <a:pt x="3731" y="1377"/>
                    <a:pt x="3737" y="1375"/>
                  </a:cubicBezTo>
                  <a:cubicBezTo>
                    <a:pt x="3742" y="1373"/>
                    <a:pt x="3747" y="1370"/>
                    <a:pt x="3751" y="1367"/>
                  </a:cubicBezTo>
                  <a:cubicBezTo>
                    <a:pt x="3757" y="1364"/>
                    <a:pt x="3761" y="1364"/>
                    <a:pt x="3767" y="1365"/>
                  </a:cubicBezTo>
                  <a:cubicBezTo>
                    <a:pt x="3775" y="1367"/>
                    <a:pt x="3785" y="1365"/>
                    <a:pt x="3791" y="1370"/>
                  </a:cubicBezTo>
                  <a:cubicBezTo>
                    <a:pt x="3792" y="1370"/>
                    <a:pt x="3795" y="1372"/>
                    <a:pt x="3796" y="1373"/>
                  </a:cubicBezTo>
                  <a:cubicBezTo>
                    <a:pt x="3797" y="1374"/>
                    <a:pt x="3798" y="1377"/>
                    <a:pt x="3799" y="1379"/>
                  </a:cubicBezTo>
                  <a:cubicBezTo>
                    <a:pt x="3800" y="1381"/>
                    <a:pt x="3800" y="1382"/>
                    <a:pt x="3801" y="1384"/>
                  </a:cubicBezTo>
                  <a:cubicBezTo>
                    <a:pt x="3802" y="1389"/>
                    <a:pt x="3803" y="1392"/>
                    <a:pt x="3807" y="1395"/>
                  </a:cubicBezTo>
                  <a:cubicBezTo>
                    <a:pt x="3810" y="1398"/>
                    <a:pt x="3811" y="1400"/>
                    <a:pt x="3816" y="1400"/>
                  </a:cubicBezTo>
                  <a:cubicBezTo>
                    <a:pt x="3816" y="1397"/>
                    <a:pt x="3816" y="1393"/>
                    <a:pt x="3817" y="1390"/>
                  </a:cubicBezTo>
                  <a:cubicBezTo>
                    <a:pt x="3817" y="1389"/>
                    <a:pt x="3818" y="1384"/>
                    <a:pt x="3818" y="1383"/>
                  </a:cubicBezTo>
                  <a:cubicBezTo>
                    <a:pt x="3820" y="1381"/>
                    <a:pt x="3822" y="1382"/>
                    <a:pt x="3823" y="1378"/>
                  </a:cubicBezTo>
                  <a:cubicBezTo>
                    <a:pt x="3823" y="1378"/>
                    <a:pt x="3822" y="1376"/>
                    <a:pt x="3823" y="1375"/>
                  </a:cubicBezTo>
                  <a:cubicBezTo>
                    <a:pt x="3823" y="1375"/>
                    <a:pt x="3825" y="1374"/>
                    <a:pt x="3825" y="1374"/>
                  </a:cubicBezTo>
                  <a:cubicBezTo>
                    <a:pt x="3827" y="1372"/>
                    <a:pt x="3828" y="1370"/>
                    <a:pt x="3831" y="1369"/>
                  </a:cubicBezTo>
                  <a:cubicBezTo>
                    <a:pt x="3835" y="1367"/>
                    <a:pt x="3841" y="1365"/>
                    <a:pt x="3844" y="1361"/>
                  </a:cubicBezTo>
                  <a:cubicBezTo>
                    <a:pt x="3844" y="1360"/>
                    <a:pt x="3844" y="1359"/>
                    <a:pt x="3845" y="1358"/>
                  </a:cubicBezTo>
                  <a:cubicBezTo>
                    <a:pt x="3846" y="1357"/>
                    <a:pt x="3848" y="1358"/>
                    <a:pt x="3849" y="1358"/>
                  </a:cubicBezTo>
                  <a:cubicBezTo>
                    <a:pt x="3850" y="1356"/>
                    <a:pt x="3850" y="1353"/>
                    <a:pt x="3851" y="1351"/>
                  </a:cubicBezTo>
                  <a:cubicBezTo>
                    <a:pt x="3855" y="1354"/>
                    <a:pt x="3862" y="1352"/>
                    <a:pt x="3862" y="1346"/>
                  </a:cubicBezTo>
                  <a:cubicBezTo>
                    <a:pt x="3866" y="1346"/>
                    <a:pt x="3863" y="1343"/>
                    <a:pt x="3864" y="1340"/>
                  </a:cubicBezTo>
                  <a:cubicBezTo>
                    <a:pt x="3867" y="1342"/>
                    <a:pt x="3870" y="1342"/>
                    <a:pt x="3872" y="1339"/>
                  </a:cubicBezTo>
                  <a:cubicBezTo>
                    <a:pt x="3873" y="1335"/>
                    <a:pt x="3868" y="1334"/>
                    <a:pt x="3869" y="1331"/>
                  </a:cubicBezTo>
                  <a:cubicBezTo>
                    <a:pt x="3871" y="1332"/>
                    <a:pt x="3874" y="1334"/>
                    <a:pt x="3876" y="1333"/>
                  </a:cubicBezTo>
                  <a:cubicBezTo>
                    <a:pt x="3876" y="1330"/>
                    <a:pt x="3879" y="1330"/>
                    <a:pt x="3880" y="1327"/>
                  </a:cubicBezTo>
                  <a:cubicBezTo>
                    <a:pt x="3891" y="1331"/>
                    <a:pt x="3879" y="1318"/>
                    <a:pt x="3880" y="1317"/>
                  </a:cubicBezTo>
                  <a:cubicBezTo>
                    <a:pt x="3883" y="1315"/>
                    <a:pt x="3887" y="1320"/>
                    <a:pt x="3889" y="1320"/>
                  </a:cubicBezTo>
                  <a:cubicBezTo>
                    <a:pt x="3890" y="1318"/>
                    <a:pt x="3896" y="1317"/>
                    <a:pt x="3894" y="1313"/>
                  </a:cubicBezTo>
                  <a:cubicBezTo>
                    <a:pt x="3903" y="1314"/>
                    <a:pt x="3896" y="1308"/>
                    <a:pt x="3899" y="1303"/>
                  </a:cubicBezTo>
                  <a:cubicBezTo>
                    <a:pt x="3901" y="1300"/>
                    <a:pt x="3904" y="1304"/>
                    <a:pt x="3907" y="1304"/>
                  </a:cubicBezTo>
                  <a:cubicBezTo>
                    <a:pt x="3910" y="1305"/>
                    <a:pt x="3910" y="1303"/>
                    <a:pt x="3913" y="1300"/>
                  </a:cubicBezTo>
                  <a:cubicBezTo>
                    <a:pt x="3918" y="1295"/>
                    <a:pt x="3925" y="1298"/>
                    <a:pt x="3930" y="1295"/>
                  </a:cubicBezTo>
                  <a:cubicBezTo>
                    <a:pt x="3932" y="1293"/>
                    <a:pt x="3934" y="1290"/>
                    <a:pt x="3936" y="1289"/>
                  </a:cubicBezTo>
                  <a:cubicBezTo>
                    <a:pt x="3939" y="1288"/>
                    <a:pt x="3942" y="1287"/>
                    <a:pt x="3944" y="1286"/>
                  </a:cubicBezTo>
                  <a:cubicBezTo>
                    <a:pt x="3946" y="1285"/>
                    <a:pt x="3946" y="1283"/>
                    <a:pt x="3947" y="1282"/>
                  </a:cubicBezTo>
                  <a:cubicBezTo>
                    <a:pt x="3949" y="1281"/>
                    <a:pt x="3950" y="1281"/>
                    <a:pt x="3951" y="1280"/>
                  </a:cubicBezTo>
                  <a:cubicBezTo>
                    <a:pt x="3954" y="1279"/>
                    <a:pt x="3955" y="1276"/>
                    <a:pt x="3957" y="1275"/>
                  </a:cubicBezTo>
                  <a:cubicBezTo>
                    <a:pt x="3960" y="1273"/>
                    <a:pt x="3963" y="1273"/>
                    <a:pt x="3965" y="1271"/>
                  </a:cubicBezTo>
                  <a:cubicBezTo>
                    <a:pt x="3967" y="1271"/>
                    <a:pt x="3970" y="1271"/>
                    <a:pt x="3972" y="1270"/>
                  </a:cubicBezTo>
                  <a:cubicBezTo>
                    <a:pt x="3974" y="1269"/>
                    <a:pt x="3975" y="1267"/>
                    <a:pt x="3977" y="1265"/>
                  </a:cubicBezTo>
                  <a:cubicBezTo>
                    <a:pt x="3979" y="1263"/>
                    <a:pt x="3980" y="1262"/>
                    <a:pt x="3983" y="1260"/>
                  </a:cubicBezTo>
                  <a:cubicBezTo>
                    <a:pt x="3989" y="1258"/>
                    <a:pt x="3993" y="1255"/>
                    <a:pt x="3999" y="1254"/>
                  </a:cubicBezTo>
                  <a:cubicBezTo>
                    <a:pt x="4007" y="1253"/>
                    <a:pt x="4018" y="1254"/>
                    <a:pt x="4025" y="1258"/>
                  </a:cubicBezTo>
                  <a:cubicBezTo>
                    <a:pt x="4028" y="1259"/>
                    <a:pt x="4029" y="1261"/>
                    <a:pt x="4032" y="1262"/>
                  </a:cubicBezTo>
                  <a:cubicBezTo>
                    <a:pt x="4035" y="1263"/>
                    <a:pt x="4047" y="1267"/>
                    <a:pt x="4047" y="1270"/>
                  </a:cubicBezTo>
                  <a:cubicBezTo>
                    <a:pt x="4053" y="1271"/>
                    <a:pt x="4049" y="1261"/>
                    <a:pt x="4049" y="1258"/>
                  </a:cubicBezTo>
                  <a:cubicBezTo>
                    <a:pt x="4051" y="1259"/>
                    <a:pt x="4056" y="1260"/>
                    <a:pt x="4057" y="1257"/>
                  </a:cubicBezTo>
                  <a:cubicBezTo>
                    <a:pt x="4058" y="1255"/>
                    <a:pt x="4056" y="1252"/>
                    <a:pt x="4059" y="1252"/>
                  </a:cubicBezTo>
                  <a:cubicBezTo>
                    <a:pt x="4061" y="1249"/>
                    <a:pt x="4063" y="1247"/>
                    <a:pt x="4062" y="1243"/>
                  </a:cubicBezTo>
                  <a:cubicBezTo>
                    <a:pt x="4062" y="1243"/>
                    <a:pt x="4061" y="1239"/>
                    <a:pt x="4061" y="1239"/>
                  </a:cubicBezTo>
                  <a:cubicBezTo>
                    <a:pt x="4060" y="1237"/>
                    <a:pt x="4060" y="1238"/>
                    <a:pt x="4058" y="1236"/>
                  </a:cubicBezTo>
                  <a:cubicBezTo>
                    <a:pt x="4056" y="1234"/>
                    <a:pt x="4053" y="1234"/>
                    <a:pt x="4053" y="1230"/>
                  </a:cubicBezTo>
                  <a:cubicBezTo>
                    <a:pt x="4053" y="1227"/>
                    <a:pt x="4055" y="1225"/>
                    <a:pt x="4058" y="1226"/>
                  </a:cubicBezTo>
                  <a:cubicBezTo>
                    <a:pt x="4058" y="1221"/>
                    <a:pt x="4055" y="1217"/>
                    <a:pt x="4052" y="1214"/>
                  </a:cubicBezTo>
                  <a:cubicBezTo>
                    <a:pt x="4047" y="1210"/>
                    <a:pt x="4044" y="1207"/>
                    <a:pt x="4042" y="1201"/>
                  </a:cubicBezTo>
                  <a:cubicBezTo>
                    <a:pt x="4040" y="1196"/>
                    <a:pt x="4041" y="1192"/>
                    <a:pt x="4040" y="1186"/>
                  </a:cubicBezTo>
                  <a:cubicBezTo>
                    <a:pt x="4040" y="1181"/>
                    <a:pt x="4039" y="1175"/>
                    <a:pt x="4038" y="1171"/>
                  </a:cubicBezTo>
                  <a:cubicBezTo>
                    <a:pt x="4036" y="1165"/>
                    <a:pt x="4033" y="1161"/>
                    <a:pt x="4032" y="1156"/>
                  </a:cubicBezTo>
                  <a:cubicBezTo>
                    <a:pt x="4031" y="1152"/>
                    <a:pt x="4029" y="1145"/>
                    <a:pt x="4026" y="1143"/>
                  </a:cubicBezTo>
                  <a:cubicBezTo>
                    <a:pt x="4026" y="1144"/>
                    <a:pt x="4027" y="1148"/>
                    <a:pt x="4026" y="1150"/>
                  </a:cubicBezTo>
                  <a:cubicBezTo>
                    <a:pt x="4025" y="1153"/>
                    <a:pt x="4021" y="1152"/>
                    <a:pt x="4021" y="1156"/>
                  </a:cubicBezTo>
                  <a:cubicBezTo>
                    <a:pt x="4019" y="1156"/>
                    <a:pt x="4015" y="1152"/>
                    <a:pt x="4013" y="1151"/>
                  </a:cubicBezTo>
                  <a:cubicBezTo>
                    <a:pt x="4010" y="1149"/>
                    <a:pt x="4010" y="1148"/>
                    <a:pt x="4008" y="1145"/>
                  </a:cubicBezTo>
                  <a:cubicBezTo>
                    <a:pt x="4005" y="1140"/>
                    <a:pt x="4004" y="1138"/>
                    <a:pt x="4005" y="1132"/>
                  </a:cubicBezTo>
                  <a:cubicBezTo>
                    <a:pt x="4005" y="1130"/>
                    <a:pt x="4006" y="1126"/>
                    <a:pt x="4005" y="1125"/>
                  </a:cubicBezTo>
                  <a:cubicBezTo>
                    <a:pt x="4003" y="1121"/>
                    <a:pt x="4002" y="1122"/>
                    <a:pt x="3999" y="1124"/>
                  </a:cubicBezTo>
                  <a:cubicBezTo>
                    <a:pt x="3993" y="1126"/>
                    <a:pt x="3990" y="1128"/>
                    <a:pt x="3987" y="1134"/>
                  </a:cubicBezTo>
                  <a:cubicBezTo>
                    <a:pt x="3983" y="1132"/>
                    <a:pt x="3983" y="1126"/>
                    <a:pt x="3977" y="1126"/>
                  </a:cubicBezTo>
                  <a:cubicBezTo>
                    <a:pt x="3977" y="1122"/>
                    <a:pt x="3971" y="1121"/>
                    <a:pt x="3973" y="1116"/>
                  </a:cubicBezTo>
                  <a:cubicBezTo>
                    <a:pt x="3978" y="1115"/>
                    <a:pt x="3976" y="1120"/>
                    <a:pt x="3981" y="1118"/>
                  </a:cubicBezTo>
                  <a:cubicBezTo>
                    <a:pt x="3985" y="1117"/>
                    <a:pt x="3984" y="1116"/>
                    <a:pt x="3988" y="1118"/>
                  </a:cubicBezTo>
                  <a:cubicBezTo>
                    <a:pt x="3989" y="1118"/>
                    <a:pt x="3990" y="1118"/>
                    <a:pt x="3990" y="1118"/>
                  </a:cubicBezTo>
                  <a:cubicBezTo>
                    <a:pt x="3991" y="1118"/>
                    <a:pt x="3992" y="1120"/>
                    <a:pt x="3992" y="1120"/>
                  </a:cubicBezTo>
                  <a:cubicBezTo>
                    <a:pt x="3993" y="1120"/>
                    <a:pt x="3993" y="1121"/>
                    <a:pt x="3995" y="1121"/>
                  </a:cubicBezTo>
                  <a:cubicBezTo>
                    <a:pt x="3996" y="1122"/>
                    <a:pt x="4001" y="1120"/>
                    <a:pt x="4001" y="1119"/>
                  </a:cubicBezTo>
                  <a:cubicBezTo>
                    <a:pt x="4001" y="1118"/>
                    <a:pt x="3999" y="1113"/>
                    <a:pt x="3999" y="1112"/>
                  </a:cubicBezTo>
                  <a:cubicBezTo>
                    <a:pt x="3998" y="1110"/>
                    <a:pt x="3995" y="1109"/>
                    <a:pt x="3993" y="1108"/>
                  </a:cubicBezTo>
                  <a:cubicBezTo>
                    <a:pt x="3991" y="1106"/>
                    <a:pt x="3992" y="1106"/>
                    <a:pt x="3989" y="1105"/>
                  </a:cubicBezTo>
                  <a:cubicBezTo>
                    <a:pt x="3988" y="1105"/>
                    <a:pt x="3987" y="1106"/>
                    <a:pt x="3986" y="1106"/>
                  </a:cubicBezTo>
                  <a:cubicBezTo>
                    <a:pt x="3983" y="1107"/>
                    <a:pt x="3976" y="1107"/>
                    <a:pt x="3978" y="1103"/>
                  </a:cubicBezTo>
                  <a:cubicBezTo>
                    <a:pt x="3983" y="1106"/>
                    <a:pt x="3988" y="1102"/>
                    <a:pt x="3994" y="1104"/>
                  </a:cubicBezTo>
                  <a:cubicBezTo>
                    <a:pt x="4000" y="1106"/>
                    <a:pt x="3998" y="1111"/>
                    <a:pt x="4004" y="1113"/>
                  </a:cubicBezTo>
                  <a:cubicBezTo>
                    <a:pt x="4003" y="1117"/>
                    <a:pt x="4005" y="1119"/>
                    <a:pt x="4007" y="1122"/>
                  </a:cubicBezTo>
                  <a:cubicBezTo>
                    <a:pt x="4010" y="1126"/>
                    <a:pt x="4012" y="1125"/>
                    <a:pt x="4016" y="1126"/>
                  </a:cubicBezTo>
                  <a:cubicBezTo>
                    <a:pt x="4020" y="1127"/>
                    <a:pt x="4023" y="1128"/>
                    <a:pt x="4027" y="1128"/>
                  </a:cubicBezTo>
                  <a:cubicBezTo>
                    <a:pt x="4032" y="1128"/>
                    <a:pt x="4035" y="1125"/>
                    <a:pt x="4039" y="1127"/>
                  </a:cubicBezTo>
                  <a:cubicBezTo>
                    <a:pt x="4039" y="1130"/>
                    <a:pt x="4036" y="1130"/>
                    <a:pt x="4035" y="1133"/>
                  </a:cubicBezTo>
                  <a:cubicBezTo>
                    <a:pt x="4040" y="1131"/>
                    <a:pt x="4041" y="1126"/>
                    <a:pt x="4045" y="1124"/>
                  </a:cubicBezTo>
                  <a:cubicBezTo>
                    <a:pt x="4046" y="1123"/>
                    <a:pt x="4047" y="1123"/>
                    <a:pt x="4049" y="1122"/>
                  </a:cubicBezTo>
                  <a:cubicBezTo>
                    <a:pt x="4049" y="1122"/>
                    <a:pt x="4050" y="1120"/>
                    <a:pt x="4051" y="1120"/>
                  </a:cubicBezTo>
                  <a:cubicBezTo>
                    <a:pt x="4053" y="1119"/>
                    <a:pt x="4056" y="1120"/>
                    <a:pt x="4058" y="1119"/>
                  </a:cubicBezTo>
                  <a:cubicBezTo>
                    <a:pt x="4059" y="1118"/>
                    <a:pt x="4061" y="1117"/>
                    <a:pt x="4062" y="1115"/>
                  </a:cubicBezTo>
                  <a:cubicBezTo>
                    <a:pt x="4063" y="1114"/>
                    <a:pt x="4063" y="1112"/>
                    <a:pt x="4065" y="1110"/>
                  </a:cubicBezTo>
                  <a:cubicBezTo>
                    <a:pt x="4067" y="1107"/>
                    <a:pt x="4071" y="1104"/>
                    <a:pt x="4074" y="1101"/>
                  </a:cubicBezTo>
                  <a:cubicBezTo>
                    <a:pt x="4078" y="1099"/>
                    <a:pt x="4081" y="1097"/>
                    <a:pt x="4083" y="1093"/>
                  </a:cubicBezTo>
                  <a:cubicBezTo>
                    <a:pt x="4086" y="1090"/>
                    <a:pt x="4086" y="1086"/>
                    <a:pt x="4087" y="1082"/>
                  </a:cubicBezTo>
                  <a:cubicBezTo>
                    <a:pt x="4088" y="1079"/>
                    <a:pt x="4090" y="1077"/>
                    <a:pt x="4091" y="1074"/>
                  </a:cubicBezTo>
                  <a:cubicBezTo>
                    <a:pt x="4091" y="1072"/>
                    <a:pt x="4092" y="1068"/>
                    <a:pt x="4092" y="1066"/>
                  </a:cubicBezTo>
                  <a:cubicBezTo>
                    <a:pt x="4090" y="1066"/>
                    <a:pt x="4085" y="1062"/>
                    <a:pt x="4084" y="1061"/>
                  </a:cubicBezTo>
                  <a:cubicBezTo>
                    <a:pt x="4082" y="1059"/>
                    <a:pt x="4080" y="1054"/>
                    <a:pt x="4079" y="1052"/>
                  </a:cubicBezTo>
                  <a:cubicBezTo>
                    <a:pt x="4076" y="1046"/>
                    <a:pt x="4078" y="1039"/>
                    <a:pt x="4080" y="1034"/>
                  </a:cubicBezTo>
                  <a:cubicBezTo>
                    <a:pt x="4084" y="1033"/>
                    <a:pt x="4089" y="1037"/>
                    <a:pt x="4092" y="1034"/>
                  </a:cubicBezTo>
                  <a:cubicBezTo>
                    <a:pt x="4095" y="1030"/>
                    <a:pt x="4090" y="1026"/>
                    <a:pt x="4089" y="1022"/>
                  </a:cubicBezTo>
                  <a:cubicBezTo>
                    <a:pt x="4091" y="1024"/>
                    <a:pt x="4094" y="1025"/>
                    <a:pt x="4096" y="1022"/>
                  </a:cubicBezTo>
                  <a:cubicBezTo>
                    <a:pt x="4095" y="1027"/>
                    <a:pt x="4099" y="1034"/>
                    <a:pt x="4104" y="1031"/>
                  </a:cubicBezTo>
                  <a:cubicBezTo>
                    <a:pt x="4108" y="1029"/>
                    <a:pt x="4108" y="1020"/>
                    <a:pt x="4111" y="1018"/>
                  </a:cubicBezTo>
                  <a:cubicBezTo>
                    <a:pt x="4113" y="1023"/>
                    <a:pt x="4114" y="1028"/>
                    <a:pt x="4111" y="1033"/>
                  </a:cubicBezTo>
                  <a:cubicBezTo>
                    <a:pt x="4111" y="1034"/>
                    <a:pt x="4109" y="1034"/>
                    <a:pt x="4109" y="1035"/>
                  </a:cubicBezTo>
                  <a:cubicBezTo>
                    <a:pt x="4108" y="1036"/>
                    <a:pt x="4109" y="1037"/>
                    <a:pt x="4108" y="1038"/>
                  </a:cubicBezTo>
                  <a:cubicBezTo>
                    <a:pt x="4107" y="1040"/>
                    <a:pt x="4105" y="1042"/>
                    <a:pt x="4102" y="1041"/>
                  </a:cubicBezTo>
                  <a:cubicBezTo>
                    <a:pt x="4103" y="1043"/>
                    <a:pt x="4101" y="1045"/>
                    <a:pt x="4102" y="1046"/>
                  </a:cubicBezTo>
                  <a:cubicBezTo>
                    <a:pt x="4102" y="1049"/>
                    <a:pt x="4103" y="1049"/>
                    <a:pt x="4104" y="1050"/>
                  </a:cubicBezTo>
                  <a:cubicBezTo>
                    <a:pt x="4106" y="1053"/>
                    <a:pt x="4107" y="1057"/>
                    <a:pt x="4110" y="1059"/>
                  </a:cubicBezTo>
                  <a:cubicBezTo>
                    <a:pt x="4111" y="1061"/>
                    <a:pt x="4112" y="1059"/>
                    <a:pt x="4113" y="1062"/>
                  </a:cubicBezTo>
                  <a:cubicBezTo>
                    <a:pt x="4113" y="1063"/>
                    <a:pt x="4113" y="1066"/>
                    <a:pt x="4113" y="1066"/>
                  </a:cubicBezTo>
                  <a:cubicBezTo>
                    <a:pt x="4113" y="1067"/>
                    <a:pt x="4113" y="1068"/>
                    <a:pt x="4113" y="1069"/>
                  </a:cubicBezTo>
                  <a:cubicBezTo>
                    <a:pt x="4113" y="1070"/>
                    <a:pt x="4111" y="1070"/>
                    <a:pt x="4110" y="1071"/>
                  </a:cubicBezTo>
                  <a:cubicBezTo>
                    <a:pt x="4110" y="1073"/>
                    <a:pt x="4110" y="1075"/>
                    <a:pt x="4110" y="1077"/>
                  </a:cubicBezTo>
                  <a:cubicBezTo>
                    <a:pt x="4116" y="1079"/>
                    <a:pt x="4127" y="1078"/>
                    <a:pt x="4134" y="1078"/>
                  </a:cubicBezTo>
                  <a:cubicBezTo>
                    <a:pt x="4141" y="1077"/>
                    <a:pt x="4147" y="1076"/>
                    <a:pt x="4148" y="1069"/>
                  </a:cubicBezTo>
                  <a:cubicBezTo>
                    <a:pt x="4152" y="1068"/>
                    <a:pt x="4157" y="1070"/>
                    <a:pt x="4161" y="1072"/>
                  </a:cubicBezTo>
                  <a:cubicBezTo>
                    <a:pt x="4164" y="1073"/>
                    <a:pt x="4166" y="1074"/>
                    <a:pt x="4168" y="1075"/>
                  </a:cubicBezTo>
                  <a:cubicBezTo>
                    <a:pt x="4171" y="1076"/>
                    <a:pt x="4174" y="1077"/>
                    <a:pt x="4177" y="1079"/>
                  </a:cubicBezTo>
                  <a:cubicBezTo>
                    <a:pt x="4178" y="1079"/>
                    <a:pt x="4181" y="1079"/>
                    <a:pt x="4181" y="1081"/>
                  </a:cubicBezTo>
                  <a:cubicBezTo>
                    <a:pt x="4181" y="1081"/>
                    <a:pt x="4180" y="1083"/>
                    <a:pt x="4179" y="1083"/>
                  </a:cubicBezTo>
                  <a:cubicBezTo>
                    <a:pt x="4181" y="1086"/>
                    <a:pt x="4181" y="1090"/>
                    <a:pt x="4183" y="1093"/>
                  </a:cubicBezTo>
                  <a:cubicBezTo>
                    <a:pt x="4185" y="1096"/>
                    <a:pt x="4186" y="1094"/>
                    <a:pt x="4185" y="1098"/>
                  </a:cubicBezTo>
                  <a:cubicBezTo>
                    <a:pt x="4184" y="1100"/>
                    <a:pt x="4183" y="1102"/>
                    <a:pt x="4183" y="1104"/>
                  </a:cubicBezTo>
                  <a:cubicBezTo>
                    <a:pt x="4182" y="1110"/>
                    <a:pt x="4185" y="1109"/>
                    <a:pt x="4189" y="1113"/>
                  </a:cubicBezTo>
                  <a:cubicBezTo>
                    <a:pt x="4191" y="1114"/>
                    <a:pt x="4191" y="1115"/>
                    <a:pt x="4192" y="1117"/>
                  </a:cubicBezTo>
                  <a:cubicBezTo>
                    <a:pt x="4192" y="1118"/>
                    <a:pt x="4192" y="1118"/>
                    <a:pt x="4193" y="1119"/>
                  </a:cubicBezTo>
                  <a:cubicBezTo>
                    <a:pt x="4193" y="1120"/>
                    <a:pt x="4196" y="1120"/>
                    <a:pt x="4196" y="1120"/>
                  </a:cubicBezTo>
                  <a:cubicBezTo>
                    <a:pt x="4200" y="1121"/>
                    <a:pt x="4202" y="1121"/>
                    <a:pt x="4205" y="1121"/>
                  </a:cubicBezTo>
                  <a:cubicBezTo>
                    <a:pt x="4208" y="1121"/>
                    <a:pt x="4208" y="1121"/>
                    <a:pt x="4211" y="1123"/>
                  </a:cubicBezTo>
                  <a:cubicBezTo>
                    <a:pt x="4217" y="1125"/>
                    <a:pt x="4226" y="1129"/>
                    <a:pt x="4229" y="1134"/>
                  </a:cubicBezTo>
                  <a:cubicBezTo>
                    <a:pt x="4230" y="1136"/>
                    <a:pt x="4230" y="1139"/>
                    <a:pt x="4231" y="1141"/>
                  </a:cubicBezTo>
                  <a:cubicBezTo>
                    <a:pt x="4232" y="1144"/>
                    <a:pt x="4234" y="1145"/>
                    <a:pt x="4237" y="1146"/>
                  </a:cubicBezTo>
                  <a:cubicBezTo>
                    <a:pt x="4238" y="1147"/>
                    <a:pt x="4241" y="1148"/>
                    <a:pt x="4242" y="1148"/>
                  </a:cubicBezTo>
                  <a:cubicBezTo>
                    <a:pt x="4246" y="1148"/>
                    <a:pt x="4243" y="1148"/>
                    <a:pt x="4245" y="1147"/>
                  </a:cubicBezTo>
                  <a:cubicBezTo>
                    <a:pt x="4247" y="1145"/>
                    <a:pt x="4249" y="1142"/>
                    <a:pt x="4252" y="1142"/>
                  </a:cubicBezTo>
                  <a:cubicBezTo>
                    <a:pt x="4250" y="1145"/>
                    <a:pt x="4250" y="1148"/>
                    <a:pt x="4250" y="1151"/>
                  </a:cubicBezTo>
                  <a:cubicBezTo>
                    <a:pt x="4254" y="1153"/>
                    <a:pt x="4259" y="1156"/>
                    <a:pt x="4262" y="1151"/>
                  </a:cubicBezTo>
                  <a:cubicBezTo>
                    <a:pt x="4264" y="1149"/>
                    <a:pt x="4265" y="1139"/>
                    <a:pt x="4261" y="1139"/>
                  </a:cubicBezTo>
                  <a:cubicBezTo>
                    <a:pt x="4265" y="1135"/>
                    <a:pt x="4265" y="1144"/>
                    <a:pt x="4268" y="1145"/>
                  </a:cubicBezTo>
                  <a:cubicBezTo>
                    <a:pt x="4272" y="1147"/>
                    <a:pt x="4271" y="1145"/>
                    <a:pt x="4273" y="1144"/>
                  </a:cubicBezTo>
                  <a:cubicBezTo>
                    <a:pt x="4275" y="1143"/>
                    <a:pt x="4277" y="1143"/>
                    <a:pt x="4279" y="1143"/>
                  </a:cubicBezTo>
                  <a:cubicBezTo>
                    <a:pt x="4278" y="1142"/>
                    <a:pt x="4277" y="1137"/>
                    <a:pt x="4276" y="1136"/>
                  </a:cubicBezTo>
                  <a:cubicBezTo>
                    <a:pt x="4274" y="1134"/>
                    <a:pt x="4272" y="1134"/>
                    <a:pt x="4270" y="1133"/>
                  </a:cubicBezTo>
                  <a:cubicBezTo>
                    <a:pt x="4273" y="1133"/>
                    <a:pt x="4273" y="1131"/>
                    <a:pt x="4272" y="1128"/>
                  </a:cubicBezTo>
                  <a:cubicBezTo>
                    <a:pt x="4270" y="1128"/>
                    <a:pt x="4265" y="1127"/>
                    <a:pt x="4265" y="1130"/>
                  </a:cubicBezTo>
                  <a:cubicBezTo>
                    <a:pt x="4264" y="1129"/>
                    <a:pt x="4262" y="1128"/>
                    <a:pt x="4261" y="1127"/>
                  </a:cubicBezTo>
                  <a:cubicBezTo>
                    <a:pt x="4263" y="1125"/>
                    <a:pt x="4267" y="1124"/>
                    <a:pt x="4266" y="1121"/>
                  </a:cubicBezTo>
                  <a:cubicBezTo>
                    <a:pt x="4265" y="1118"/>
                    <a:pt x="4260" y="1118"/>
                    <a:pt x="4258" y="1118"/>
                  </a:cubicBezTo>
                  <a:cubicBezTo>
                    <a:pt x="4258" y="1115"/>
                    <a:pt x="4260" y="1116"/>
                    <a:pt x="4262" y="1116"/>
                  </a:cubicBezTo>
                  <a:cubicBezTo>
                    <a:pt x="4264" y="1116"/>
                    <a:pt x="4265" y="1117"/>
                    <a:pt x="4267" y="1115"/>
                  </a:cubicBezTo>
                  <a:cubicBezTo>
                    <a:pt x="4271" y="1113"/>
                    <a:pt x="4276" y="1112"/>
                    <a:pt x="4279" y="1108"/>
                  </a:cubicBezTo>
                  <a:cubicBezTo>
                    <a:pt x="4282" y="1105"/>
                    <a:pt x="4283" y="1102"/>
                    <a:pt x="4282" y="1099"/>
                  </a:cubicBezTo>
                  <a:cubicBezTo>
                    <a:pt x="4281" y="1094"/>
                    <a:pt x="4277" y="1081"/>
                    <a:pt x="4283" y="1078"/>
                  </a:cubicBezTo>
                  <a:cubicBezTo>
                    <a:pt x="4281" y="1078"/>
                    <a:pt x="4274" y="1081"/>
                    <a:pt x="4275" y="1076"/>
                  </a:cubicBezTo>
                  <a:cubicBezTo>
                    <a:pt x="4276" y="1076"/>
                    <a:pt x="4278" y="1076"/>
                    <a:pt x="4279" y="1076"/>
                  </a:cubicBezTo>
                  <a:cubicBezTo>
                    <a:pt x="4277" y="1074"/>
                    <a:pt x="4277" y="1073"/>
                    <a:pt x="4275" y="1070"/>
                  </a:cubicBezTo>
                  <a:cubicBezTo>
                    <a:pt x="4274" y="1068"/>
                    <a:pt x="4269" y="1066"/>
                    <a:pt x="4268" y="1064"/>
                  </a:cubicBezTo>
                  <a:cubicBezTo>
                    <a:pt x="4271" y="1064"/>
                    <a:pt x="4273" y="1064"/>
                    <a:pt x="4275" y="1064"/>
                  </a:cubicBezTo>
                  <a:cubicBezTo>
                    <a:pt x="4276" y="1065"/>
                    <a:pt x="4276" y="1065"/>
                    <a:pt x="4276" y="1066"/>
                  </a:cubicBezTo>
                  <a:cubicBezTo>
                    <a:pt x="4278" y="1068"/>
                    <a:pt x="4278" y="1071"/>
                    <a:pt x="4280" y="1072"/>
                  </a:cubicBezTo>
                  <a:cubicBezTo>
                    <a:pt x="4281" y="1073"/>
                    <a:pt x="4283" y="1071"/>
                    <a:pt x="4284" y="1072"/>
                  </a:cubicBezTo>
                  <a:cubicBezTo>
                    <a:pt x="4285" y="1072"/>
                    <a:pt x="4285" y="1074"/>
                    <a:pt x="4287" y="1074"/>
                  </a:cubicBezTo>
                  <a:cubicBezTo>
                    <a:pt x="4292" y="1076"/>
                    <a:pt x="4298" y="1073"/>
                    <a:pt x="4303" y="1074"/>
                  </a:cubicBezTo>
                  <a:cubicBezTo>
                    <a:pt x="4308" y="1075"/>
                    <a:pt x="4316" y="1079"/>
                    <a:pt x="4312" y="1070"/>
                  </a:cubicBezTo>
                  <a:cubicBezTo>
                    <a:pt x="4310" y="1065"/>
                    <a:pt x="4303" y="1062"/>
                    <a:pt x="4302" y="1056"/>
                  </a:cubicBezTo>
                  <a:cubicBezTo>
                    <a:pt x="4305" y="1058"/>
                    <a:pt x="4306" y="1061"/>
                    <a:pt x="4309" y="1062"/>
                  </a:cubicBezTo>
                  <a:cubicBezTo>
                    <a:pt x="4313" y="1065"/>
                    <a:pt x="4325" y="1073"/>
                    <a:pt x="4325" y="1063"/>
                  </a:cubicBezTo>
                  <a:cubicBezTo>
                    <a:pt x="4325" y="1059"/>
                    <a:pt x="4326" y="1058"/>
                    <a:pt x="4327" y="1054"/>
                  </a:cubicBezTo>
                  <a:cubicBezTo>
                    <a:pt x="4328" y="1052"/>
                    <a:pt x="4326" y="1050"/>
                    <a:pt x="4328" y="1047"/>
                  </a:cubicBezTo>
                  <a:cubicBezTo>
                    <a:pt x="4330" y="1045"/>
                    <a:pt x="4334" y="1044"/>
                    <a:pt x="4336" y="1042"/>
                  </a:cubicBezTo>
                  <a:cubicBezTo>
                    <a:pt x="4340" y="1040"/>
                    <a:pt x="4339" y="1040"/>
                    <a:pt x="4343" y="1041"/>
                  </a:cubicBezTo>
                  <a:cubicBezTo>
                    <a:pt x="4344" y="1042"/>
                    <a:pt x="4343" y="1043"/>
                    <a:pt x="4346" y="1042"/>
                  </a:cubicBezTo>
                  <a:cubicBezTo>
                    <a:pt x="4347" y="1042"/>
                    <a:pt x="4348" y="1039"/>
                    <a:pt x="4348" y="1038"/>
                  </a:cubicBezTo>
                  <a:cubicBezTo>
                    <a:pt x="4349" y="1030"/>
                    <a:pt x="4341" y="1032"/>
                    <a:pt x="4337" y="1029"/>
                  </a:cubicBezTo>
                  <a:close/>
                </a:path>
              </a:pathLst>
            </a:custGeom>
            <a:solidFill>
              <a:schemeClr val="accent6">
                <a:lumMod val="40000"/>
                <a:lumOff val="60000"/>
              </a:schemeClr>
            </a:solidFill>
            <a:ln w="952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638" name="正方形/長方形 637"/>
          <p:cNvSpPr/>
          <p:nvPr/>
        </p:nvSpPr>
        <p:spPr>
          <a:xfrm>
            <a:off x="214963" y="51347"/>
            <a:ext cx="11838762" cy="584775"/>
          </a:xfrm>
          <a:prstGeom prst="rect">
            <a:avLst/>
          </a:prstGeom>
        </p:spPr>
        <p:txBody>
          <a:bodyPr wrap="square">
            <a:spAutoFit/>
          </a:bodyPr>
          <a:lstStyle/>
          <a:p>
            <a:r>
              <a:rPr lang="en-US" altLang="ja-JP" sz="3200" spc="-110" dirty="0">
                <a:solidFill>
                  <a:srgbClr val="006BCB"/>
                </a:solidFill>
                <a:latin typeface="Arial Rounded MT Bold" panose="020F0704030504030204" pitchFamily="34" charset="0"/>
              </a:rPr>
              <a:t>CRS Information by Region Number of Accounts Accepted/Provided</a:t>
            </a:r>
            <a:endParaRPr lang="ja-JP" altLang="en-US" sz="3200" spc="-110" dirty="0">
              <a:solidFill>
                <a:srgbClr val="006BCB"/>
              </a:solidFill>
              <a:latin typeface="Arial Rounded MT Bold" panose="020F0704030504030204" pitchFamily="34" charset="0"/>
            </a:endParaRPr>
          </a:p>
        </p:txBody>
      </p:sp>
      <p:graphicFrame>
        <p:nvGraphicFramePr>
          <p:cNvPr id="2" name="表 1"/>
          <p:cNvGraphicFramePr>
            <a:graphicFrameLocks noGrp="1"/>
          </p:cNvGraphicFramePr>
          <p:nvPr/>
        </p:nvGraphicFramePr>
        <p:xfrm>
          <a:off x="98714" y="616592"/>
          <a:ext cx="7295742" cy="2000348"/>
        </p:xfrm>
        <a:graphic>
          <a:graphicData uri="http://schemas.openxmlformats.org/drawingml/2006/table">
            <a:tbl>
              <a:tblPr firstRow="1" bandRow="1">
                <a:tableStyleId>{93296810-A885-4BE3-A3E7-6D5BEEA58F35}</a:tableStyleId>
              </a:tblPr>
              <a:tblGrid>
                <a:gridCol w="1215957">
                  <a:extLst>
                    <a:ext uri="{9D8B030D-6E8A-4147-A177-3AD203B41FA5}">
                      <a16:colId xmlns:a16="http://schemas.microsoft.com/office/drawing/2014/main" xmlns="" val="20000"/>
                    </a:ext>
                  </a:extLst>
                </a:gridCol>
                <a:gridCol w="1215957">
                  <a:extLst>
                    <a:ext uri="{9D8B030D-6E8A-4147-A177-3AD203B41FA5}">
                      <a16:colId xmlns:a16="http://schemas.microsoft.com/office/drawing/2014/main" xmlns="" val="20001"/>
                    </a:ext>
                  </a:extLst>
                </a:gridCol>
                <a:gridCol w="1215957">
                  <a:extLst>
                    <a:ext uri="{9D8B030D-6E8A-4147-A177-3AD203B41FA5}">
                      <a16:colId xmlns:a16="http://schemas.microsoft.com/office/drawing/2014/main" xmlns="" val="20002"/>
                    </a:ext>
                  </a:extLst>
                </a:gridCol>
                <a:gridCol w="1215957">
                  <a:extLst>
                    <a:ext uri="{9D8B030D-6E8A-4147-A177-3AD203B41FA5}">
                      <a16:colId xmlns:a16="http://schemas.microsoft.com/office/drawing/2014/main" xmlns="" val="20003"/>
                    </a:ext>
                  </a:extLst>
                </a:gridCol>
                <a:gridCol w="1215957">
                  <a:extLst>
                    <a:ext uri="{9D8B030D-6E8A-4147-A177-3AD203B41FA5}">
                      <a16:colId xmlns:a16="http://schemas.microsoft.com/office/drawing/2014/main" xmlns="" val="20004"/>
                    </a:ext>
                  </a:extLst>
                </a:gridCol>
                <a:gridCol w="1215957">
                  <a:extLst>
                    <a:ext uri="{9D8B030D-6E8A-4147-A177-3AD203B41FA5}">
                      <a16:colId xmlns:a16="http://schemas.microsoft.com/office/drawing/2014/main" xmlns="" val="20005"/>
                    </a:ext>
                  </a:extLst>
                </a:gridCol>
              </a:tblGrid>
              <a:tr h="272348">
                <a:tc gridSpan="6">
                  <a:txBody>
                    <a:bodyPr/>
                    <a:lstStyle/>
                    <a:p>
                      <a:pPr algn="ctr"/>
                      <a:r>
                        <a:rPr kumimoji="1" lang="en-US" altLang="ja-JP" sz="1100" dirty="0"/>
                        <a:t>Europe</a:t>
                      </a:r>
                      <a:r>
                        <a:rPr kumimoji="1" lang="ja-JP" altLang="en-US" sz="1100" dirty="0"/>
                        <a:t>＆</a:t>
                      </a:r>
                      <a:r>
                        <a:rPr kumimoji="1" lang="en-US" altLang="ja-JP" sz="1100" dirty="0"/>
                        <a:t>NIS countries</a:t>
                      </a:r>
                      <a:r>
                        <a:rPr kumimoji="1" lang="ja-JP" altLang="en-US" sz="1100" dirty="0"/>
                        <a:t>（</a:t>
                      </a:r>
                      <a:r>
                        <a:rPr kumimoji="1" lang="en-US" altLang="ja-JP" sz="1100" dirty="0"/>
                        <a:t>45</a:t>
                      </a:r>
                      <a:r>
                        <a:rPr kumimoji="1" lang="ja-JP" altLang="en-US" sz="1100" dirty="0"/>
                        <a:t>）</a:t>
                      </a: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xmlns="" val="10000"/>
                  </a:ext>
                </a:extLst>
              </a:tr>
              <a:tr h="216000">
                <a:tc>
                  <a:txBody>
                    <a:bodyPr/>
                    <a:lstStyle/>
                    <a:p>
                      <a:pPr>
                        <a:lnSpc>
                          <a:spcPts val="800"/>
                        </a:lnSpc>
                      </a:pPr>
                      <a:r>
                        <a:rPr kumimoji="1" lang="en-US" altLang="ja-JP" sz="1000" dirty="0"/>
                        <a:t>Iceland</a:t>
                      </a:r>
                      <a:endParaRPr kumimoji="1" lang="ja-JP" altLang="en-US" sz="1000" dirty="0"/>
                    </a:p>
                  </a:txBody>
                  <a:tcPr anchor="b"/>
                </a:tc>
                <a:tc>
                  <a:txBody>
                    <a:bodyPr/>
                    <a:lstStyle/>
                    <a:p>
                      <a:pPr>
                        <a:lnSpc>
                          <a:spcPts val="800"/>
                        </a:lnSpc>
                      </a:pPr>
                      <a:r>
                        <a:rPr kumimoji="1" lang="en-US" altLang="ja-JP" sz="1000" dirty="0"/>
                        <a:t>Gibraltar</a:t>
                      </a:r>
                      <a:endParaRPr kumimoji="1" lang="ja-JP" altLang="en-US" sz="1000" dirty="0"/>
                    </a:p>
                  </a:txBody>
                  <a:tcPr anchor="b"/>
                </a:tc>
                <a:tc>
                  <a:txBody>
                    <a:bodyPr/>
                    <a:lstStyle/>
                    <a:p>
                      <a:pPr>
                        <a:lnSpc>
                          <a:spcPts val="800"/>
                        </a:lnSpc>
                      </a:pPr>
                      <a:r>
                        <a:rPr kumimoji="1" lang="en-US" altLang="ja-JP" sz="1000" dirty="0"/>
                        <a:t>Greece</a:t>
                      </a:r>
                      <a:endParaRPr kumimoji="1" lang="ja-JP" altLang="en-US" sz="1000" dirty="0"/>
                    </a:p>
                  </a:txBody>
                  <a:tcPr anchor="b"/>
                </a:tc>
                <a:tc>
                  <a:txBody>
                    <a:bodyPr/>
                    <a:lstStyle/>
                    <a:p>
                      <a:pPr>
                        <a:lnSpc>
                          <a:spcPts val="800"/>
                        </a:lnSpc>
                      </a:pPr>
                      <a:r>
                        <a:rPr kumimoji="1" lang="en-US" altLang="ja-JP" sz="1000" dirty="0"/>
                        <a:t>Czech Republic</a:t>
                      </a:r>
                      <a:endParaRPr kumimoji="1" lang="ja-JP" altLang="en-US" sz="1000" dirty="0"/>
                    </a:p>
                  </a:txBody>
                  <a:tcPr anchor="b"/>
                </a:tc>
                <a:tc>
                  <a:txBody>
                    <a:bodyPr/>
                    <a:lstStyle/>
                    <a:p>
                      <a:pPr>
                        <a:lnSpc>
                          <a:spcPts val="800"/>
                        </a:lnSpc>
                      </a:pPr>
                      <a:r>
                        <a:rPr kumimoji="1" lang="en-US" altLang="ja-JP" sz="1000" dirty="0"/>
                        <a:t>France</a:t>
                      </a:r>
                      <a:endParaRPr kumimoji="1" lang="ja-JP" altLang="en-US" sz="1000" dirty="0"/>
                    </a:p>
                  </a:txBody>
                  <a:tcPr anchor="b"/>
                </a:tc>
                <a:tc>
                  <a:txBody>
                    <a:bodyPr/>
                    <a:lstStyle/>
                    <a:p>
                      <a:pPr>
                        <a:lnSpc>
                          <a:spcPts val="800"/>
                        </a:lnSpc>
                      </a:pPr>
                      <a:r>
                        <a:rPr kumimoji="1" lang="en-US" altLang="ja-JP" sz="1000" dirty="0"/>
                        <a:t>Lithuania</a:t>
                      </a:r>
                      <a:endParaRPr kumimoji="1" lang="ja-JP" altLang="en-US" sz="1000" dirty="0"/>
                    </a:p>
                  </a:txBody>
                  <a:tcPr anchor="b"/>
                </a:tc>
                <a:extLst>
                  <a:ext uri="{0D108BD9-81ED-4DB2-BD59-A6C34878D82A}">
                    <a16:rowId xmlns:a16="http://schemas.microsoft.com/office/drawing/2014/main" xmlns="" val="10001"/>
                  </a:ext>
                </a:extLst>
              </a:tr>
              <a:tr h="216000">
                <a:tc>
                  <a:txBody>
                    <a:bodyPr/>
                    <a:lstStyle/>
                    <a:p>
                      <a:pPr>
                        <a:lnSpc>
                          <a:spcPts val="800"/>
                        </a:lnSpc>
                      </a:pPr>
                      <a:r>
                        <a:rPr kumimoji="1" lang="en-US" altLang="ja-JP" sz="1000" dirty="0"/>
                        <a:t>Ireland</a:t>
                      </a:r>
                      <a:endParaRPr kumimoji="1" lang="ja-JP" altLang="en-US" sz="1000" dirty="0"/>
                    </a:p>
                  </a:txBody>
                  <a:tcPr anchor="b"/>
                </a:tc>
                <a:tc>
                  <a:txBody>
                    <a:bodyPr/>
                    <a:lstStyle/>
                    <a:p>
                      <a:pPr>
                        <a:lnSpc>
                          <a:spcPts val="800"/>
                        </a:lnSpc>
                      </a:pPr>
                      <a:r>
                        <a:rPr kumimoji="1" lang="en-US" altLang="ja-JP" sz="900" dirty="0"/>
                        <a:t>Bailiwick of Jersey</a:t>
                      </a:r>
                      <a:endParaRPr kumimoji="1" lang="ja-JP" altLang="en-US" sz="900" dirty="0"/>
                    </a:p>
                  </a:txBody>
                  <a:tcPr anchor="b"/>
                </a:tc>
                <a:tc>
                  <a:txBody>
                    <a:bodyPr/>
                    <a:lstStyle/>
                    <a:p>
                      <a:pPr>
                        <a:lnSpc>
                          <a:spcPts val="800"/>
                        </a:lnSpc>
                      </a:pPr>
                      <a:r>
                        <a:rPr kumimoji="1" lang="en-US" altLang="ja-JP" sz="1000" dirty="0"/>
                        <a:t>Croatia</a:t>
                      </a:r>
                      <a:endParaRPr kumimoji="1" lang="ja-JP" altLang="en-US" sz="1000" dirty="0"/>
                    </a:p>
                  </a:txBody>
                  <a:tcPr anchor="b"/>
                </a:tc>
                <a:tc>
                  <a:txBody>
                    <a:bodyPr/>
                    <a:lstStyle/>
                    <a:p>
                      <a:pPr>
                        <a:lnSpc>
                          <a:spcPts val="800"/>
                        </a:lnSpc>
                      </a:pPr>
                      <a:r>
                        <a:rPr kumimoji="1" lang="en-US" altLang="ja-JP" sz="1000" dirty="0"/>
                        <a:t>Denmark</a:t>
                      </a:r>
                      <a:endParaRPr kumimoji="1" lang="ja-JP" altLang="en-US" sz="1000" dirty="0"/>
                    </a:p>
                  </a:txBody>
                  <a:tcPr anchor="b"/>
                </a:tc>
                <a:tc>
                  <a:txBody>
                    <a:bodyPr/>
                    <a:lstStyle/>
                    <a:p>
                      <a:pPr>
                        <a:lnSpc>
                          <a:spcPts val="800"/>
                        </a:lnSpc>
                      </a:pPr>
                      <a:r>
                        <a:rPr kumimoji="1" lang="en-US" altLang="ja-JP" sz="1000" dirty="0"/>
                        <a:t>Bulgaria</a:t>
                      </a:r>
                      <a:endParaRPr kumimoji="1" lang="ja-JP" altLang="en-US" sz="1000" dirty="0"/>
                    </a:p>
                  </a:txBody>
                  <a:tcPr anchor="b"/>
                </a:tc>
                <a:tc>
                  <a:txBody>
                    <a:bodyPr/>
                    <a:lstStyle/>
                    <a:p>
                      <a:pPr>
                        <a:lnSpc>
                          <a:spcPts val="800"/>
                        </a:lnSpc>
                      </a:pPr>
                      <a:r>
                        <a:rPr kumimoji="1" lang="en-US" altLang="ja-JP" sz="1000" dirty="0"/>
                        <a:t>Liechtenstein</a:t>
                      </a:r>
                      <a:endParaRPr kumimoji="1" lang="ja-JP" altLang="en-US" sz="1000" dirty="0"/>
                    </a:p>
                  </a:txBody>
                  <a:tcPr anchor="b"/>
                </a:tc>
                <a:extLst>
                  <a:ext uri="{0D108BD9-81ED-4DB2-BD59-A6C34878D82A}">
                    <a16:rowId xmlns:a16="http://schemas.microsoft.com/office/drawing/2014/main" xmlns="" val="10002"/>
                  </a:ext>
                </a:extLst>
              </a:tr>
              <a:tr h="216000">
                <a:tc>
                  <a:txBody>
                    <a:bodyPr/>
                    <a:lstStyle/>
                    <a:p>
                      <a:pPr>
                        <a:lnSpc>
                          <a:spcPts val="800"/>
                        </a:lnSpc>
                      </a:pPr>
                      <a:r>
                        <a:rPr kumimoji="1" lang="en-US" altLang="ja-JP" sz="1000" dirty="0"/>
                        <a:t>Azerbaijan</a:t>
                      </a:r>
                      <a:endParaRPr kumimoji="1" lang="ja-JP" altLang="en-US" sz="1000" dirty="0"/>
                    </a:p>
                  </a:txBody>
                  <a:tcPr anchor="b"/>
                </a:tc>
                <a:tc>
                  <a:txBody>
                    <a:bodyPr/>
                    <a:lstStyle/>
                    <a:p>
                      <a:pPr>
                        <a:lnSpc>
                          <a:spcPts val="800"/>
                        </a:lnSpc>
                      </a:pPr>
                      <a:r>
                        <a:rPr kumimoji="1" lang="en-US" altLang="ja-JP" sz="1000" dirty="0"/>
                        <a:t>Isle of Man</a:t>
                      </a:r>
                      <a:endParaRPr kumimoji="1" lang="ja-JP" altLang="en-US" sz="1000" dirty="0"/>
                    </a:p>
                  </a:txBody>
                  <a:tcPr anchor="b"/>
                </a:tc>
                <a:tc>
                  <a:txBody>
                    <a:bodyPr/>
                    <a:lstStyle/>
                    <a:p>
                      <a:pPr>
                        <a:lnSpc>
                          <a:spcPts val="800"/>
                        </a:lnSpc>
                      </a:pPr>
                      <a:r>
                        <a:rPr kumimoji="1" lang="en-US" altLang="ja-JP" sz="1000" dirty="0"/>
                        <a:t>San Marino</a:t>
                      </a:r>
                      <a:endParaRPr kumimoji="1" lang="ja-JP" altLang="en-US" sz="1000" dirty="0"/>
                    </a:p>
                  </a:txBody>
                  <a:tcPr anchor="b"/>
                </a:tc>
                <a:tc>
                  <a:txBody>
                    <a:bodyPr/>
                    <a:lstStyle/>
                    <a:p>
                      <a:pPr>
                        <a:lnSpc>
                          <a:spcPts val="800"/>
                        </a:lnSpc>
                      </a:pPr>
                      <a:r>
                        <a:rPr kumimoji="1" lang="en-US" altLang="ja-JP" sz="1000" dirty="0"/>
                        <a:t>Greenland</a:t>
                      </a:r>
                      <a:endParaRPr kumimoji="1" lang="ja-JP" altLang="en-US" sz="1000" dirty="0"/>
                    </a:p>
                  </a:txBody>
                  <a:tcPr anchor="b"/>
                </a:tc>
                <a:tc>
                  <a:txBody>
                    <a:bodyPr/>
                    <a:lstStyle/>
                    <a:p>
                      <a:pPr>
                        <a:lnSpc>
                          <a:spcPts val="800"/>
                        </a:lnSpc>
                      </a:pPr>
                      <a:r>
                        <a:rPr kumimoji="1" lang="en-US" altLang="ja-JP" sz="1000" dirty="0"/>
                        <a:t>Belgium</a:t>
                      </a:r>
                      <a:endParaRPr kumimoji="1" lang="ja-JP" altLang="en-US" sz="1000" dirty="0"/>
                    </a:p>
                  </a:txBody>
                  <a:tcPr anchor="b"/>
                </a:tc>
                <a:tc>
                  <a:txBody>
                    <a:bodyPr/>
                    <a:lstStyle/>
                    <a:p>
                      <a:pPr>
                        <a:lnSpc>
                          <a:spcPts val="800"/>
                        </a:lnSpc>
                      </a:pPr>
                      <a:r>
                        <a:rPr kumimoji="1" lang="en-US" altLang="ja-JP" sz="1000" dirty="0"/>
                        <a:t>Romania</a:t>
                      </a:r>
                      <a:endParaRPr kumimoji="1" lang="ja-JP" altLang="en-US" sz="1000" dirty="0"/>
                    </a:p>
                  </a:txBody>
                  <a:tcPr anchor="b"/>
                </a:tc>
                <a:extLst>
                  <a:ext uri="{0D108BD9-81ED-4DB2-BD59-A6C34878D82A}">
                    <a16:rowId xmlns:a16="http://schemas.microsoft.com/office/drawing/2014/main" xmlns="" val="10003"/>
                  </a:ext>
                </a:extLst>
              </a:tr>
              <a:tr h="216000">
                <a:tc>
                  <a:txBody>
                    <a:bodyPr/>
                    <a:lstStyle/>
                    <a:p>
                      <a:pPr>
                        <a:lnSpc>
                          <a:spcPts val="800"/>
                        </a:lnSpc>
                      </a:pPr>
                      <a:r>
                        <a:rPr kumimoji="1" lang="en-US" altLang="ja-JP" sz="1000" dirty="0"/>
                        <a:t>Albania</a:t>
                      </a:r>
                      <a:endParaRPr kumimoji="1" lang="ja-JP" altLang="en-US" sz="1000" dirty="0"/>
                    </a:p>
                  </a:txBody>
                  <a:tcPr anchor="b"/>
                </a:tc>
                <a:tc>
                  <a:txBody>
                    <a:bodyPr/>
                    <a:lstStyle/>
                    <a:p>
                      <a:pPr>
                        <a:lnSpc>
                          <a:spcPts val="800"/>
                        </a:lnSpc>
                      </a:pPr>
                      <a:r>
                        <a:rPr kumimoji="1" lang="en-US" altLang="ja-JP" sz="1000" dirty="0"/>
                        <a:t>Estonia</a:t>
                      </a:r>
                      <a:endParaRPr kumimoji="1" lang="ja-JP" altLang="en-US" sz="1000" dirty="0"/>
                    </a:p>
                  </a:txBody>
                  <a:tcPr anchor="b"/>
                </a:tc>
                <a:tc>
                  <a:txBody>
                    <a:bodyPr/>
                    <a:lstStyle/>
                    <a:p>
                      <a:pPr>
                        <a:lnSpc>
                          <a:spcPts val="800"/>
                        </a:lnSpc>
                      </a:pPr>
                      <a:r>
                        <a:rPr kumimoji="1" lang="en-US" altLang="ja-JP" sz="1000" dirty="0"/>
                        <a:t>Switzerland</a:t>
                      </a:r>
                      <a:endParaRPr kumimoji="1" lang="ja-JP" altLang="en-US" sz="1000" dirty="0"/>
                    </a:p>
                  </a:txBody>
                  <a:tcPr anchor="b"/>
                </a:tc>
                <a:tc>
                  <a:txBody>
                    <a:bodyPr/>
                    <a:lstStyle/>
                    <a:p>
                      <a:pPr>
                        <a:lnSpc>
                          <a:spcPts val="800"/>
                        </a:lnSpc>
                      </a:pPr>
                      <a:r>
                        <a:rPr kumimoji="1" lang="en-US" altLang="ja-JP" sz="1000" dirty="0"/>
                        <a:t>Faroe Islands</a:t>
                      </a:r>
                      <a:endParaRPr kumimoji="1" lang="ja-JP" altLang="en-US" sz="1000" dirty="0"/>
                    </a:p>
                  </a:txBody>
                  <a:tcPr anchor="b"/>
                </a:tc>
                <a:tc>
                  <a:txBody>
                    <a:bodyPr/>
                    <a:lstStyle/>
                    <a:p>
                      <a:pPr>
                        <a:lnSpc>
                          <a:spcPts val="800"/>
                        </a:lnSpc>
                      </a:pPr>
                      <a:r>
                        <a:rPr kumimoji="1" lang="en-US" altLang="ja-JP" sz="1000" dirty="0"/>
                        <a:t>Poland</a:t>
                      </a:r>
                      <a:endParaRPr kumimoji="1" lang="ja-JP" altLang="en-US" sz="1000" dirty="0"/>
                    </a:p>
                  </a:txBody>
                  <a:tcPr anchor="b"/>
                </a:tc>
                <a:tc>
                  <a:txBody>
                    <a:bodyPr/>
                    <a:lstStyle/>
                    <a:p>
                      <a:pPr>
                        <a:lnSpc>
                          <a:spcPts val="800"/>
                        </a:lnSpc>
                      </a:pPr>
                      <a:r>
                        <a:rPr kumimoji="1" lang="en-US" altLang="ja-JP" sz="1000" dirty="0"/>
                        <a:t>Luxembourg</a:t>
                      </a:r>
                      <a:endParaRPr kumimoji="1" lang="ja-JP" altLang="en-US" sz="1000" dirty="0"/>
                    </a:p>
                  </a:txBody>
                  <a:tcPr anchor="b"/>
                </a:tc>
                <a:extLst>
                  <a:ext uri="{0D108BD9-81ED-4DB2-BD59-A6C34878D82A}">
                    <a16:rowId xmlns:a16="http://schemas.microsoft.com/office/drawing/2014/main" xmlns="" val="10004"/>
                  </a:ext>
                </a:extLst>
              </a:tr>
              <a:tr h="216000">
                <a:tc>
                  <a:txBody>
                    <a:bodyPr/>
                    <a:lstStyle/>
                    <a:p>
                      <a:pPr>
                        <a:lnSpc>
                          <a:spcPts val="800"/>
                        </a:lnSpc>
                      </a:pPr>
                      <a:r>
                        <a:rPr kumimoji="1" lang="en-US" altLang="ja-JP" sz="1000" dirty="0"/>
                        <a:t>Andorra</a:t>
                      </a:r>
                      <a:endParaRPr kumimoji="1" lang="ja-JP" altLang="en-US" sz="1000" dirty="0"/>
                    </a:p>
                  </a:txBody>
                  <a:tcPr anchor="b"/>
                </a:tc>
                <a:tc>
                  <a:txBody>
                    <a:bodyPr/>
                    <a:lstStyle/>
                    <a:p>
                      <a:pPr>
                        <a:lnSpc>
                          <a:spcPts val="800"/>
                        </a:lnSpc>
                      </a:pPr>
                      <a:r>
                        <a:rPr kumimoji="1" lang="en-US" altLang="ja-JP" sz="1000" dirty="0"/>
                        <a:t>Austria</a:t>
                      </a:r>
                      <a:endParaRPr kumimoji="1" lang="ja-JP" altLang="en-US" sz="1000" dirty="0"/>
                    </a:p>
                  </a:txBody>
                  <a:tcPr anchor="b"/>
                </a:tc>
                <a:tc>
                  <a:txBody>
                    <a:bodyPr/>
                    <a:lstStyle/>
                    <a:p>
                      <a:pPr>
                        <a:lnSpc>
                          <a:spcPts val="800"/>
                        </a:lnSpc>
                      </a:pPr>
                      <a:r>
                        <a:rPr kumimoji="1" lang="en-US" altLang="ja-JP" sz="1000" dirty="0"/>
                        <a:t>Sweden</a:t>
                      </a:r>
                      <a:endParaRPr kumimoji="1" lang="ja-JP" altLang="en-US" sz="1000" dirty="0"/>
                    </a:p>
                  </a:txBody>
                  <a:tcPr anchor="b"/>
                </a:tc>
                <a:tc>
                  <a:txBody>
                    <a:bodyPr/>
                    <a:lstStyle/>
                    <a:p>
                      <a:pPr>
                        <a:lnSpc>
                          <a:spcPts val="800"/>
                        </a:lnSpc>
                      </a:pPr>
                      <a:r>
                        <a:rPr kumimoji="1" lang="en-US" altLang="ja-JP" sz="1000" dirty="0"/>
                        <a:t>Germany</a:t>
                      </a:r>
                      <a:endParaRPr kumimoji="1" lang="ja-JP" altLang="en-US" sz="1000" dirty="0"/>
                    </a:p>
                  </a:txBody>
                  <a:tcPr anchor="b"/>
                </a:tc>
                <a:tc>
                  <a:txBody>
                    <a:bodyPr/>
                    <a:lstStyle/>
                    <a:p>
                      <a:pPr>
                        <a:lnSpc>
                          <a:spcPts val="800"/>
                        </a:lnSpc>
                      </a:pPr>
                      <a:r>
                        <a:rPr kumimoji="1" lang="en-US" altLang="ja-JP" sz="1000" dirty="0"/>
                        <a:t>Portugal</a:t>
                      </a:r>
                      <a:endParaRPr kumimoji="1" lang="ja-JP" altLang="en-US" sz="1000" dirty="0"/>
                    </a:p>
                  </a:txBody>
                  <a:tcPr anchor="b"/>
                </a:tc>
                <a:tc>
                  <a:txBody>
                    <a:bodyPr/>
                    <a:lstStyle/>
                    <a:p>
                      <a:pPr>
                        <a:lnSpc>
                          <a:spcPts val="800"/>
                        </a:lnSpc>
                      </a:pPr>
                      <a:r>
                        <a:rPr kumimoji="1" lang="en-US" altLang="ja-JP" sz="900" dirty="0"/>
                        <a:t>Russian Federation</a:t>
                      </a:r>
                      <a:endParaRPr kumimoji="1" lang="ja-JP" altLang="en-US" sz="900" dirty="0"/>
                    </a:p>
                  </a:txBody>
                  <a:tcPr anchor="b"/>
                </a:tc>
                <a:extLst>
                  <a:ext uri="{0D108BD9-81ED-4DB2-BD59-A6C34878D82A}">
                    <a16:rowId xmlns:a16="http://schemas.microsoft.com/office/drawing/2014/main" xmlns="" val="10005"/>
                  </a:ext>
                </a:extLst>
              </a:tr>
              <a:tr h="216000">
                <a:tc>
                  <a:txBody>
                    <a:bodyPr/>
                    <a:lstStyle/>
                    <a:p>
                      <a:pPr>
                        <a:lnSpc>
                          <a:spcPts val="800"/>
                        </a:lnSpc>
                      </a:pPr>
                      <a:r>
                        <a:rPr kumimoji="1" lang="en-US" altLang="ja-JP" sz="1000" dirty="0"/>
                        <a:t>Italy</a:t>
                      </a:r>
                      <a:endParaRPr kumimoji="1" lang="ja-JP" altLang="en-US" sz="1000" dirty="0"/>
                    </a:p>
                  </a:txBody>
                  <a:tcPr anchor="b"/>
                </a:tc>
                <a:tc>
                  <a:txBody>
                    <a:bodyPr/>
                    <a:lstStyle/>
                    <a:p>
                      <a:pPr>
                        <a:lnSpc>
                          <a:spcPts val="800"/>
                        </a:lnSpc>
                      </a:pPr>
                      <a:r>
                        <a:rPr kumimoji="1" lang="en-US" altLang="ja-JP" sz="1000" dirty="0"/>
                        <a:t>Netherlands</a:t>
                      </a:r>
                      <a:endParaRPr kumimoji="1" lang="ja-JP" altLang="en-US" sz="1000" dirty="0"/>
                    </a:p>
                  </a:txBody>
                  <a:tcPr anchor="b"/>
                </a:tc>
                <a:tc>
                  <a:txBody>
                    <a:bodyPr/>
                    <a:lstStyle/>
                    <a:p>
                      <a:pPr>
                        <a:lnSpc>
                          <a:spcPts val="800"/>
                        </a:lnSpc>
                      </a:pPr>
                      <a:r>
                        <a:rPr kumimoji="1" lang="en-US" altLang="ja-JP" sz="1000" dirty="0"/>
                        <a:t>Spain</a:t>
                      </a:r>
                      <a:endParaRPr kumimoji="1" lang="ja-JP" altLang="en-US" sz="1000" dirty="0"/>
                    </a:p>
                  </a:txBody>
                  <a:tcPr anchor="b"/>
                </a:tc>
                <a:tc>
                  <a:txBody>
                    <a:bodyPr/>
                    <a:lstStyle/>
                    <a:p>
                      <a:pPr>
                        <a:lnSpc>
                          <a:spcPts val="800"/>
                        </a:lnSpc>
                      </a:pPr>
                      <a:r>
                        <a:rPr kumimoji="1" lang="en-US" altLang="ja-JP" sz="1000" dirty="0"/>
                        <a:t>Norway</a:t>
                      </a:r>
                      <a:endParaRPr kumimoji="1" lang="ja-JP" altLang="en-US" sz="1000" dirty="0"/>
                    </a:p>
                  </a:txBody>
                  <a:tcPr anchor="b"/>
                </a:tc>
                <a:tc>
                  <a:txBody>
                    <a:bodyPr/>
                    <a:lstStyle/>
                    <a:p>
                      <a:pPr>
                        <a:lnSpc>
                          <a:spcPts val="800"/>
                        </a:lnSpc>
                      </a:pPr>
                      <a:r>
                        <a:rPr kumimoji="1" lang="en-US" altLang="ja-JP" sz="1000" dirty="0"/>
                        <a:t>Malta</a:t>
                      </a:r>
                      <a:endParaRPr kumimoji="1" lang="ja-JP" altLang="en-US" sz="1000" dirty="0"/>
                    </a:p>
                  </a:txBody>
                  <a:tcPr anchor="b"/>
                </a:tc>
                <a:tc>
                  <a:txBody>
                    <a:bodyPr/>
                    <a:lstStyle/>
                    <a:p>
                      <a:pPr>
                        <a:lnSpc>
                          <a:spcPts val="800"/>
                        </a:lnSpc>
                      </a:pPr>
                      <a:endParaRPr kumimoji="1" lang="ja-JP" altLang="en-US" sz="1000" dirty="0"/>
                    </a:p>
                  </a:txBody>
                  <a:tcPr anchor="b"/>
                </a:tc>
                <a:extLst>
                  <a:ext uri="{0D108BD9-81ED-4DB2-BD59-A6C34878D82A}">
                    <a16:rowId xmlns:a16="http://schemas.microsoft.com/office/drawing/2014/main" xmlns="" val="10006"/>
                  </a:ext>
                </a:extLst>
              </a:tr>
              <a:tr h="216000">
                <a:tc>
                  <a:txBody>
                    <a:bodyPr/>
                    <a:lstStyle/>
                    <a:p>
                      <a:pPr>
                        <a:lnSpc>
                          <a:spcPts val="800"/>
                        </a:lnSpc>
                      </a:pPr>
                      <a:r>
                        <a:rPr kumimoji="1" lang="en-US" altLang="ja-JP" sz="1000" dirty="0"/>
                        <a:t>United Kingdom</a:t>
                      </a:r>
                    </a:p>
                  </a:txBody>
                  <a:tcPr anchor="b"/>
                </a:tc>
                <a:tc>
                  <a:txBody>
                    <a:bodyPr/>
                    <a:lstStyle/>
                    <a:p>
                      <a:pPr>
                        <a:lnSpc>
                          <a:spcPts val="800"/>
                        </a:lnSpc>
                      </a:pPr>
                      <a:r>
                        <a:rPr kumimoji="1" lang="en-US" altLang="ja-JP" sz="1000" dirty="0"/>
                        <a:t>Kazakhstan</a:t>
                      </a:r>
                    </a:p>
                  </a:txBody>
                  <a:tcPr anchor="b"/>
                </a:tc>
                <a:tc>
                  <a:txBody>
                    <a:bodyPr/>
                    <a:lstStyle/>
                    <a:p>
                      <a:pPr>
                        <a:lnSpc>
                          <a:spcPts val="800"/>
                        </a:lnSpc>
                      </a:pPr>
                      <a:r>
                        <a:rPr kumimoji="1" lang="en-US" altLang="ja-JP" sz="1000" dirty="0"/>
                        <a:t>Slovakia</a:t>
                      </a:r>
                    </a:p>
                  </a:txBody>
                  <a:tcPr anchor="b"/>
                </a:tc>
                <a:tc>
                  <a:txBody>
                    <a:bodyPr/>
                    <a:lstStyle/>
                    <a:p>
                      <a:pPr>
                        <a:lnSpc>
                          <a:spcPts val="800"/>
                        </a:lnSpc>
                      </a:pPr>
                      <a:r>
                        <a:rPr kumimoji="1" lang="en-US" altLang="ja-JP" sz="1000" dirty="0"/>
                        <a:t>Hungary</a:t>
                      </a:r>
                    </a:p>
                  </a:txBody>
                  <a:tcPr anchor="b"/>
                </a:tc>
                <a:tc>
                  <a:txBody>
                    <a:bodyPr/>
                    <a:lstStyle/>
                    <a:p>
                      <a:pPr>
                        <a:lnSpc>
                          <a:spcPts val="800"/>
                        </a:lnSpc>
                      </a:pPr>
                      <a:r>
                        <a:rPr kumimoji="1" lang="en-US" altLang="ja-JP" sz="1000" dirty="0"/>
                        <a:t>Monaco</a:t>
                      </a:r>
                    </a:p>
                  </a:txBody>
                  <a:tcPr anchor="b"/>
                </a:tc>
                <a:tc>
                  <a:txBody>
                    <a:bodyPr/>
                    <a:lstStyle/>
                    <a:p>
                      <a:pPr>
                        <a:lnSpc>
                          <a:spcPts val="800"/>
                        </a:lnSpc>
                      </a:pPr>
                      <a:endParaRPr kumimoji="1" lang="ja-JP" altLang="en-US" sz="1000" dirty="0"/>
                    </a:p>
                  </a:txBody>
                  <a:tcPr anchor="b"/>
                </a:tc>
                <a:extLst>
                  <a:ext uri="{0D108BD9-81ED-4DB2-BD59-A6C34878D82A}">
                    <a16:rowId xmlns:a16="http://schemas.microsoft.com/office/drawing/2014/main" xmlns="" val="10007"/>
                  </a:ext>
                </a:extLst>
              </a:tr>
              <a:tr h="216000">
                <a:tc>
                  <a:txBody>
                    <a:bodyPr/>
                    <a:lstStyle/>
                    <a:p>
                      <a:pPr>
                        <a:lnSpc>
                          <a:spcPts val="800"/>
                        </a:lnSpc>
                      </a:pPr>
                      <a:r>
                        <a:rPr kumimoji="1" lang="en-US" altLang="ja-JP" sz="800" dirty="0"/>
                        <a:t>Bailiwick of Guernsey</a:t>
                      </a:r>
                      <a:endParaRPr kumimoji="1" lang="ja-JP" altLang="en-US" sz="800" dirty="0"/>
                    </a:p>
                  </a:txBody>
                  <a:tcPr anchor="b"/>
                </a:tc>
                <a:tc>
                  <a:txBody>
                    <a:bodyPr/>
                    <a:lstStyle/>
                    <a:p>
                      <a:pPr>
                        <a:lnSpc>
                          <a:spcPts val="800"/>
                        </a:lnSpc>
                      </a:pPr>
                      <a:r>
                        <a:rPr kumimoji="1" lang="en-US" altLang="ja-JP" sz="1000" dirty="0"/>
                        <a:t>Cyprus</a:t>
                      </a:r>
                      <a:endParaRPr kumimoji="1" lang="ja-JP" altLang="en-US" sz="1000" dirty="0"/>
                    </a:p>
                  </a:txBody>
                  <a:tcPr anchor="b"/>
                </a:tc>
                <a:tc>
                  <a:txBody>
                    <a:bodyPr/>
                    <a:lstStyle/>
                    <a:p>
                      <a:pPr>
                        <a:lnSpc>
                          <a:spcPts val="800"/>
                        </a:lnSpc>
                      </a:pPr>
                      <a:r>
                        <a:rPr kumimoji="1" lang="en-US" altLang="ja-JP" sz="1000" dirty="0"/>
                        <a:t>Slovenia</a:t>
                      </a:r>
                      <a:endParaRPr kumimoji="1" lang="ja-JP" altLang="en-US" sz="1000" dirty="0"/>
                    </a:p>
                  </a:txBody>
                  <a:tcPr anchor="b"/>
                </a:tc>
                <a:tc>
                  <a:txBody>
                    <a:bodyPr/>
                    <a:lstStyle/>
                    <a:p>
                      <a:pPr>
                        <a:lnSpc>
                          <a:spcPts val="800"/>
                        </a:lnSpc>
                      </a:pPr>
                      <a:r>
                        <a:rPr kumimoji="1" lang="en-US" altLang="ja-JP" sz="1000" dirty="0"/>
                        <a:t>Finland</a:t>
                      </a:r>
                      <a:endParaRPr kumimoji="1" lang="ja-JP" altLang="en-US" sz="1000" dirty="0"/>
                    </a:p>
                  </a:txBody>
                  <a:tcPr anchor="b"/>
                </a:tc>
                <a:tc>
                  <a:txBody>
                    <a:bodyPr/>
                    <a:lstStyle/>
                    <a:p>
                      <a:pPr>
                        <a:lnSpc>
                          <a:spcPts val="800"/>
                        </a:lnSpc>
                      </a:pPr>
                      <a:r>
                        <a:rPr kumimoji="1" lang="en-US" altLang="ja-JP" sz="1000" dirty="0"/>
                        <a:t>Latvia</a:t>
                      </a:r>
                      <a:endParaRPr kumimoji="1" lang="ja-JP" altLang="en-US" sz="1000" dirty="0"/>
                    </a:p>
                  </a:txBody>
                  <a:tcPr anchor="b"/>
                </a:tc>
                <a:tc>
                  <a:txBody>
                    <a:bodyPr/>
                    <a:lstStyle/>
                    <a:p>
                      <a:pPr>
                        <a:lnSpc>
                          <a:spcPts val="800"/>
                        </a:lnSpc>
                      </a:pPr>
                      <a:endParaRPr kumimoji="1" lang="ja-JP" altLang="en-US" sz="1000" dirty="0"/>
                    </a:p>
                  </a:txBody>
                  <a:tcPr anchor="b"/>
                </a:tc>
                <a:extLst>
                  <a:ext uri="{0D108BD9-81ED-4DB2-BD59-A6C34878D82A}">
                    <a16:rowId xmlns:a16="http://schemas.microsoft.com/office/drawing/2014/main" xmlns="" val="10008"/>
                  </a:ext>
                </a:extLst>
              </a:tr>
            </a:tbl>
          </a:graphicData>
        </a:graphic>
      </p:graphicFrame>
      <p:graphicFrame>
        <p:nvGraphicFramePr>
          <p:cNvPr id="639" name="表 638"/>
          <p:cNvGraphicFramePr>
            <a:graphicFrameLocks noGrp="1"/>
          </p:cNvGraphicFramePr>
          <p:nvPr/>
        </p:nvGraphicFramePr>
        <p:xfrm>
          <a:off x="8934639" y="602969"/>
          <a:ext cx="3185808" cy="3453628"/>
        </p:xfrm>
        <a:graphic>
          <a:graphicData uri="http://schemas.openxmlformats.org/drawingml/2006/table">
            <a:tbl>
              <a:tblPr firstRow="1" bandRow="1">
                <a:tableStyleId>{5C22544A-7EE6-4342-B048-85BDC9FD1C3A}</a:tableStyleId>
              </a:tblPr>
              <a:tblGrid>
                <a:gridCol w="1592904">
                  <a:extLst>
                    <a:ext uri="{9D8B030D-6E8A-4147-A177-3AD203B41FA5}">
                      <a16:colId xmlns:a16="http://schemas.microsoft.com/office/drawing/2014/main" xmlns="" val="20000"/>
                    </a:ext>
                  </a:extLst>
                </a:gridCol>
                <a:gridCol w="1592904">
                  <a:extLst>
                    <a:ext uri="{9D8B030D-6E8A-4147-A177-3AD203B41FA5}">
                      <a16:colId xmlns:a16="http://schemas.microsoft.com/office/drawing/2014/main" xmlns="" val="20001"/>
                    </a:ext>
                  </a:extLst>
                </a:gridCol>
              </a:tblGrid>
              <a:tr h="272348">
                <a:tc gridSpan="2">
                  <a:txBody>
                    <a:bodyPr/>
                    <a:lstStyle/>
                    <a:p>
                      <a:pPr algn="ctr"/>
                      <a:r>
                        <a:rPr kumimoji="1" lang="en-US" altLang="ja-JP" sz="1100" dirty="0"/>
                        <a:t>North </a:t>
                      </a:r>
                      <a:r>
                        <a:rPr kumimoji="1" lang="en-US" altLang="ja-JP" sz="1100" dirty="0" err="1"/>
                        <a:t>America&amp;Latin</a:t>
                      </a:r>
                      <a:r>
                        <a:rPr kumimoji="1" lang="en-US" altLang="ja-JP" sz="1100" dirty="0"/>
                        <a:t> America</a:t>
                      </a:r>
                      <a:r>
                        <a:rPr kumimoji="1" lang="ja-JP" altLang="en-US" sz="1100" dirty="0"/>
                        <a:t>（</a:t>
                      </a:r>
                      <a:r>
                        <a:rPr kumimoji="1" lang="en-US" altLang="ja-JP" sz="1100" dirty="0"/>
                        <a:t>28</a:t>
                      </a:r>
                      <a:r>
                        <a:rPr kumimoji="1" lang="ja-JP" altLang="en-US" sz="1100" dirty="0"/>
                        <a:t>）</a:t>
                      </a:r>
                    </a:p>
                  </a:txBody>
                  <a:tcPr anchor="ctr"/>
                </a:tc>
                <a:tc hMerge="1">
                  <a:txBody>
                    <a:bodyPr/>
                    <a:lstStyle/>
                    <a:p>
                      <a:pPr algn="ctr"/>
                      <a:endParaRPr kumimoji="1" lang="ja-JP" altLang="en-US" sz="1100" dirty="0"/>
                    </a:p>
                  </a:txBody>
                  <a:tcPr anchor="ctr"/>
                </a:tc>
                <a:extLst>
                  <a:ext uri="{0D108BD9-81ED-4DB2-BD59-A6C34878D82A}">
                    <a16:rowId xmlns:a16="http://schemas.microsoft.com/office/drawing/2014/main" xmlns="" val="10000"/>
                  </a:ext>
                </a:extLst>
              </a:tr>
              <a:tr h="216000">
                <a:tc>
                  <a:txBody>
                    <a:bodyPr/>
                    <a:lstStyle/>
                    <a:p>
                      <a:pPr>
                        <a:lnSpc>
                          <a:spcPts val="800"/>
                        </a:lnSpc>
                      </a:pPr>
                      <a:r>
                        <a:rPr kumimoji="1" lang="en-US" altLang="ja-JP" sz="1000" dirty="0"/>
                        <a:t>Argentina</a:t>
                      </a:r>
                    </a:p>
                  </a:txBody>
                  <a:tcPr anchor="b"/>
                </a:tc>
                <a:tc>
                  <a:txBody>
                    <a:bodyPr/>
                    <a:lstStyle/>
                    <a:p>
                      <a:pPr>
                        <a:lnSpc>
                          <a:spcPts val="800"/>
                        </a:lnSpc>
                      </a:pPr>
                      <a:r>
                        <a:rPr kumimoji="1" lang="en-US" altLang="ja-JP" sz="1000" dirty="0"/>
                        <a:t>Saint Kitts and Nevis</a:t>
                      </a:r>
                    </a:p>
                  </a:txBody>
                  <a:tcPr anchor="b"/>
                </a:tc>
                <a:extLst>
                  <a:ext uri="{0D108BD9-81ED-4DB2-BD59-A6C34878D82A}">
                    <a16:rowId xmlns:a16="http://schemas.microsoft.com/office/drawing/2014/main" xmlns="" val="10001"/>
                  </a:ext>
                </a:extLst>
              </a:tr>
              <a:tr h="216000">
                <a:tc>
                  <a:txBody>
                    <a:bodyPr/>
                    <a:lstStyle/>
                    <a:p>
                      <a:pPr>
                        <a:lnSpc>
                          <a:spcPts val="800"/>
                        </a:lnSpc>
                      </a:pPr>
                      <a:r>
                        <a:rPr kumimoji="1" lang="en-US" altLang="ja-JP" sz="1000" dirty="0"/>
                        <a:t>Antigua and Barbuda</a:t>
                      </a:r>
                    </a:p>
                  </a:txBody>
                  <a:tcPr anchor="b"/>
                </a:tc>
                <a:tc>
                  <a:txBody>
                    <a:bodyPr/>
                    <a:lstStyle/>
                    <a:p>
                      <a:pPr>
                        <a:lnSpc>
                          <a:spcPts val="800"/>
                        </a:lnSpc>
                      </a:pPr>
                      <a:r>
                        <a:rPr kumimoji="1" lang="en-US" altLang="ja-JP" sz="1000" dirty="0"/>
                        <a:t>Saint Vincent and the Grenadines</a:t>
                      </a:r>
                    </a:p>
                  </a:txBody>
                  <a:tcPr anchor="b"/>
                </a:tc>
                <a:extLst>
                  <a:ext uri="{0D108BD9-81ED-4DB2-BD59-A6C34878D82A}">
                    <a16:rowId xmlns:a16="http://schemas.microsoft.com/office/drawing/2014/main" xmlns="" val="10002"/>
                  </a:ext>
                </a:extLst>
              </a:tr>
              <a:tr h="216000">
                <a:tc>
                  <a:txBody>
                    <a:bodyPr/>
                    <a:lstStyle/>
                    <a:p>
                      <a:pPr>
                        <a:lnSpc>
                          <a:spcPts val="800"/>
                        </a:lnSpc>
                      </a:pPr>
                      <a:r>
                        <a:rPr kumimoji="1" lang="en-US" altLang="ja-JP" sz="1000" dirty="0"/>
                        <a:t>Uruguay</a:t>
                      </a:r>
                    </a:p>
                  </a:txBody>
                  <a:tcPr anchor="b"/>
                </a:tc>
                <a:tc>
                  <a:txBody>
                    <a:bodyPr/>
                    <a:lstStyle/>
                    <a:p>
                      <a:pPr>
                        <a:lnSpc>
                          <a:spcPts val="800"/>
                        </a:lnSpc>
                      </a:pPr>
                      <a:r>
                        <a:rPr kumimoji="1" lang="en-US" altLang="ja-JP" sz="1000" dirty="0"/>
                        <a:t>Saint Lucia</a:t>
                      </a:r>
                    </a:p>
                  </a:txBody>
                  <a:tcPr anchor="b"/>
                </a:tc>
                <a:extLst>
                  <a:ext uri="{0D108BD9-81ED-4DB2-BD59-A6C34878D82A}">
                    <a16:rowId xmlns:a16="http://schemas.microsoft.com/office/drawing/2014/main" xmlns="" val="10003"/>
                  </a:ext>
                </a:extLst>
              </a:tr>
              <a:tr h="216000">
                <a:tc>
                  <a:txBody>
                    <a:bodyPr/>
                    <a:lstStyle/>
                    <a:p>
                      <a:pPr>
                        <a:lnSpc>
                          <a:spcPts val="800"/>
                        </a:lnSpc>
                      </a:pPr>
                      <a:r>
                        <a:rPr kumimoji="1" lang="en-US" altLang="ja-JP" sz="1000" dirty="0"/>
                        <a:t>Anguilla</a:t>
                      </a:r>
                    </a:p>
                  </a:txBody>
                  <a:tcPr anchor="b"/>
                </a:tc>
                <a:tc>
                  <a:txBody>
                    <a:bodyPr/>
                    <a:lstStyle/>
                    <a:p>
                      <a:pPr>
                        <a:lnSpc>
                          <a:spcPts val="800"/>
                        </a:lnSpc>
                      </a:pPr>
                      <a:r>
                        <a:rPr kumimoji="1" lang="en-US" altLang="ja-JP" sz="1000" dirty="0"/>
                        <a:t>Chile</a:t>
                      </a:r>
                    </a:p>
                  </a:txBody>
                  <a:tcPr anchor="b"/>
                </a:tc>
                <a:extLst>
                  <a:ext uri="{0D108BD9-81ED-4DB2-BD59-A6C34878D82A}">
                    <a16:rowId xmlns:a16="http://schemas.microsoft.com/office/drawing/2014/main" xmlns="" val="10004"/>
                  </a:ext>
                </a:extLst>
              </a:tr>
              <a:tr h="216000">
                <a:tc>
                  <a:txBody>
                    <a:bodyPr/>
                    <a:lstStyle/>
                    <a:p>
                      <a:pPr>
                        <a:lnSpc>
                          <a:spcPts val="800"/>
                        </a:lnSpc>
                      </a:pPr>
                      <a:r>
                        <a:rPr kumimoji="1" lang="en-US" altLang="ja-JP" sz="1000" dirty="0"/>
                        <a:t>British Virgin Islands</a:t>
                      </a:r>
                    </a:p>
                  </a:txBody>
                  <a:tcPr anchor="b"/>
                </a:tc>
                <a:tc>
                  <a:txBody>
                    <a:bodyPr/>
                    <a:lstStyle/>
                    <a:p>
                      <a:pPr>
                        <a:lnSpc>
                          <a:spcPts val="800"/>
                        </a:lnSpc>
                      </a:pPr>
                      <a:r>
                        <a:rPr kumimoji="1" lang="en-US" altLang="ja-JP" sz="1000" dirty="0"/>
                        <a:t>Dominica</a:t>
                      </a:r>
                    </a:p>
                  </a:txBody>
                  <a:tcPr anchor="b"/>
                </a:tc>
                <a:extLst>
                  <a:ext uri="{0D108BD9-81ED-4DB2-BD59-A6C34878D82A}">
                    <a16:rowId xmlns:a16="http://schemas.microsoft.com/office/drawing/2014/main" xmlns="" val="10005"/>
                  </a:ext>
                </a:extLst>
              </a:tr>
              <a:tr h="216000">
                <a:tc>
                  <a:txBody>
                    <a:bodyPr/>
                    <a:lstStyle/>
                    <a:p>
                      <a:pPr>
                        <a:lnSpc>
                          <a:spcPts val="800"/>
                        </a:lnSpc>
                      </a:pPr>
                      <a:r>
                        <a:rPr kumimoji="1" lang="en-US" altLang="ja-JP" sz="1000" dirty="0"/>
                        <a:t>Cayman Islands</a:t>
                      </a:r>
                    </a:p>
                  </a:txBody>
                  <a:tcPr anchor="b"/>
                </a:tc>
                <a:tc>
                  <a:txBody>
                    <a:bodyPr/>
                    <a:lstStyle/>
                    <a:p>
                      <a:pPr>
                        <a:lnSpc>
                          <a:spcPts val="800"/>
                        </a:lnSpc>
                      </a:pPr>
                      <a:r>
                        <a:rPr kumimoji="1" lang="en-US" altLang="ja-JP" sz="1000" dirty="0"/>
                        <a:t>Panama</a:t>
                      </a:r>
                    </a:p>
                  </a:txBody>
                  <a:tcPr anchor="b"/>
                </a:tc>
                <a:extLst>
                  <a:ext uri="{0D108BD9-81ED-4DB2-BD59-A6C34878D82A}">
                    <a16:rowId xmlns:a16="http://schemas.microsoft.com/office/drawing/2014/main" xmlns="" val="10006"/>
                  </a:ext>
                </a:extLst>
              </a:tr>
              <a:tr h="216000">
                <a:tc>
                  <a:txBody>
                    <a:bodyPr/>
                    <a:lstStyle/>
                    <a:p>
                      <a:pPr>
                        <a:lnSpc>
                          <a:spcPts val="800"/>
                        </a:lnSpc>
                      </a:pPr>
                      <a:r>
                        <a:rPr kumimoji="1" lang="en-US" altLang="ja-JP" sz="1000" dirty="0"/>
                        <a:t>Turks and Caicos Islands</a:t>
                      </a:r>
                    </a:p>
                  </a:txBody>
                  <a:tcPr anchor="b"/>
                </a:tc>
                <a:tc>
                  <a:txBody>
                    <a:bodyPr/>
                    <a:lstStyle/>
                    <a:p>
                      <a:pPr>
                        <a:lnSpc>
                          <a:spcPts val="800"/>
                        </a:lnSpc>
                      </a:pPr>
                      <a:r>
                        <a:rPr kumimoji="1" lang="en-US" altLang="ja-JP" sz="1000" dirty="0"/>
                        <a:t>Bahamas</a:t>
                      </a:r>
                    </a:p>
                  </a:txBody>
                  <a:tcPr anchor="b"/>
                </a:tc>
                <a:extLst>
                  <a:ext uri="{0D108BD9-81ED-4DB2-BD59-A6C34878D82A}">
                    <a16:rowId xmlns:a16="http://schemas.microsoft.com/office/drawing/2014/main" xmlns="" val="10007"/>
                  </a:ext>
                </a:extLst>
              </a:tr>
              <a:tr h="216000">
                <a:tc>
                  <a:txBody>
                    <a:bodyPr/>
                    <a:lstStyle/>
                    <a:p>
                      <a:pPr>
                        <a:lnSpc>
                          <a:spcPts val="800"/>
                        </a:lnSpc>
                      </a:pPr>
                      <a:r>
                        <a:rPr kumimoji="1" lang="en-US" altLang="ja-JP" sz="1000" dirty="0"/>
                        <a:t>Bermuda</a:t>
                      </a:r>
                    </a:p>
                  </a:txBody>
                  <a:tcPr anchor="b"/>
                </a:tc>
                <a:tc>
                  <a:txBody>
                    <a:bodyPr/>
                    <a:lstStyle/>
                    <a:p>
                      <a:pPr>
                        <a:lnSpc>
                          <a:spcPts val="800"/>
                        </a:lnSpc>
                      </a:pPr>
                      <a:r>
                        <a:rPr kumimoji="1" lang="en-US" altLang="ja-JP" sz="1000" dirty="0"/>
                        <a:t>Barbados</a:t>
                      </a:r>
                    </a:p>
                  </a:txBody>
                  <a:tcPr anchor="b"/>
                </a:tc>
                <a:extLst>
                  <a:ext uri="{0D108BD9-81ED-4DB2-BD59-A6C34878D82A}">
                    <a16:rowId xmlns:a16="http://schemas.microsoft.com/office/drawing/2014/main" xmlns="" val="10008"/>
                  </a:ext>
                </a:extLst>
              </a:tr>
              <a:tr h="216000">
                <a:tc>
                  <a:txBody>
                    <a:bodyPr/>
                    <a:lstStyle/>
                    <a:p>
                      <a:pPr>
                        <a:lnSpc>
                          <a:spcPts val="800"/>
                        </a:lnSpc>
                      </a:pPr>
                      <a:r>
                        <a:rPr kumimoji="1" lang="en-US" altLang="ja-JP" sz="1000" dirty="0"/>
                        <a:t>Montserrat</a:t>
                      </a:r>
                    </a:p>
                  </a:txBody>
                  <a:tcPr anchor="b"/>
                </a:tc>
                <a:tc>
                  <a:txBody>
                    <a:bodyPr/>
                    <a:lstStyle/>
                    <a:p>
                      <a:pPr>
                        <a:lnSpc>
                          <a:spcPts val="800"/>
                        </a:lnSpc>
                      </a:pPr>
                      <a:r>
                        <a:rPr kumimoji="1" lang="en-US" altLang="ja-JP" sz="1000" dirty="0"/>
                        <a:t>Brazil</a:t>
                      </a:r>
                    </a:p>
                  </a:txBody>
                  <a:tcPr anchor="b"/>
                </a:tc>
                <a:extLst>
                  <a:ext uri="{0D108BD9-81ED-4DB2-BD59-A6C34878D82A}">
                    <a16:rowId xmlns:a16="http://schemas.microsoft.com/office/drawing/2014/main" xmlns="" val="10009"/>
                  </a:ext>
                </a:extLst>
              </a:tr>
              <a:tr h="216000">
                <a:tc>
                  <a:txBody>
                    <a:bodyPr/>
                    <a:lstStyle/>
                    <a:p>
                      <a:pPr>
                        <a:lnSpc>
                          <a:spcPts val="800"/>
                        </a:lnSpc>
                      </a:pPr>
                      <a:r>
                        <a:rPr kumimoji="1" lang="en-US" altLang="ja-JP" sz="1000" dirty="0"/>
                        <a:t>Ecuador</a:t>
                      </a:r>
                    </a:p>
                  </a:txBody>
                  <a:tcPr anchor="b"/>
                </a:tc>
                <a:tc>
                  <a:txBody>
                    <a:bodyPr/>
                    <a:lstStyle/>
                    <a:p>
                      <a:pPr>
                        <a:lnSpc>
                          <a:spcPts val="800"/>
                        </a:lnSpc>
                      </a:pPr>
                      <a:r>
                        <a:rPr kumimoji="1" lang="en-US" altLang="ja-JP" sz="1000" dirty="0"/>
                        <a:t>Belize</a:t>
                      </a:r>
                    </a:p>
                  </a:txBody>
                  <a:tcPr anchor="b"/>
                </a:tc>
                <a:extLst>
                  <a:ext uri="{0D108BD9-81ED-4DB2-BD59-A6C34878D82A}">
                    <a16:rowId xmlns:a16="http://schemas.microsoft.com/office/drawing/2014/main" xmlns="" val="10010"/>
                  </a:ext>
                </a:extLst>
              </a:tr>
              <a:tr h="216000">
                <a:tc>
                  <a:txBody>
                    <a:bodyPr/>
                    <a:lstStyle/>
                    <a:p>
                      <a:pPr>
                        <a:lnSpc>
                          <a:spcPts val="800"/>
                        </a:lnSpc>
                      </a:pPr>
                      <a:r>
                        <a:rPr kumimoji="1" lang="en-US" altLang="ja-JP" sz="1000" dirty="0"/>
                        <a:t>Canada</a:t>
                      </a:r>
                    </a:p>
                  </a:txBody>
                  <a:tcPr anchor="b"/>
                </a:tc>
                <a:tc>
                  <a:txBody>
                    <a:bodyPr/>
                    <a:lstStyle/>
                    <a:p>
                      <a:pPr>
                        <a:lnSpc>
                          <a:spcPts val="800"/>
                        </a:lnSpc>
                      </a:pPr>
                      <a:r>
                        <a:rPr kumimoji="1" lang="en-US" altLang="ja-JP" sz="1000" dirty="0"/>
                        <a:t>Peru</a:t>
                      </a:r>
                    </a:p>
                  </a:txBody>
                  <a:tcPr anchor="b"/>
                </a:tc>
                <a:extLst>
                  <a:ext uri="{0D108BD9-81ED-4DB2-BD59-A6C34878D82A}">
                    <a16:rowId xmlns:a16="http://schemas.microsoft.com/office/drawing/2014/main" xmlns="" val="10011"/>
                  </a:ext>
                </a:extLst>
              </a:tr>
              <a:tr h="216000">
                <a:tc>
                  <a:txBody>
                    <a:bodyPr/>
                    <a:lstStyle/>
                    <a:p>
                      <a:pPr>
                        <a:lnSpc>
                          <a:spcPts val="800"/>
                        </a:lnSpc>
                      </a:pPr>
                      <a:r>
                        <a:rPr kumimoji="1" lang="en-US" altLang="ja-JP" sz="1000" dirty="0"/>
                        <a:t>Grenada</a:t>
                      </a:r>
                    </a:p>
                  </a:txBody>
                  <a:tcPr anchor="b"/>
                </a:tc>
                <a:tc>
                  <a:txBody>
                    <a:bodyPr/>
                    <a:lstStyle/>
                    <a:p>
                      <a:pPr>
                        <a:lnSpc>
                          <a:spcPts val="800"/>
                        </a:lnSpc>
                      </a:pPr>
                      <a:r>
                        <a:rPr kumimoji="1" lang="en-US" altLang="ja-JP" sz="1000" dirty="0"/>
                        <a:t>Mexico</a:t>
                      </a:r>
                    </a:p>
                  </a:txBody>
                  <a:tcPr anchor="b"/>
                </a:tc>
                <a:extLst>
                  <a:ext uri="{0D108BD9-81ED-4DB2-BD59-A6C34878D82A}">
                    <a16:rowId xmlns:a16="http://schemas.microsoft.com/office/drawing/2014/main" xmlns="" val="10012"/>
                  </a:ext>
                </a:extLst>
              </a:tr>
              <a:tr h="216000">
                <a:tc>
                  <a:txBody>
                    <a:bodyPr/>
                    <a:lstStyle/>
                    <a:p>
                      <a:pPr>
                        <a:lnSpc>
                          <a:spcPts val="800"/>
                        </a:lnSpc>
                      </a:pPr>
                      <a:r>
                        <a:rPr kumimoji="1" lang="en-US" altLang="ja-JP" sz="1000" dirty="0"/>
                        <a:t>Costa Rica</a:t>
                      </a:r>
                    </a:p>
                  </a:txBody>
                  <a:tcPr anchor="b"/>
                </a:tc>
                <a:tc>
                  <a:txBody>
                    <a:bodyPr/>
                    <a:lstStyle/>
                    <a:p>
                      <a:pPr>
                        <a:lnSpc>
                          <a:spcPts val="800"/>
                        </a:lnSpc>
                      </a:pPr>
                      <a:r>
                        <a:rPr kumimoji="1" lang="en-US" altLang="ja-JP" sz="1000" dirty="0"/>
                        <a:t>Aruba</a:t>
                      </a:r>
                    </a:p>
                  </a:txBody>
                  <a:tcPr anchor="b"/>
                </a:tc>
                <a:extLst>
                  <a:ext uri="{0D108BD9-81ED-4DB2-BD59-A6C34878D82A}">
                    <a16:rowId xmlns:a16="http://schemas.microsoft.com/office/drawing/2014/main" xmlns="" val="10013"/>
                  </a:ext>
                </a:extLst>
              </a:tr>
              <a:tr h="216000">
                <a:tc>
                  <a:txBody>
                    <a:bodyPr/>
                    <a:lstStyle/>
                    <a:p>
                      <a:pPr>
                        <a:lnSpc>
                          <a:spcPts val="800"/>
                        </a:lnSpc>
                      </a:pPr>
                      <a:r>
                        <a:rPr kumimoji="1" lang="en-US" altLang="ja-JP" sz="1000" dirty="0"/>
                        <a:t>Colombia</a:t>
                      </a:r>
                    </a:p>
                  </a:txBody>
                  <a:tcPr anchor="b"/>
                </a:tc>
                <a:tc>
                  <a:txBody>
                    <a:bodyPr/>
                    <a:lstStyle/>
                    <a:p>
                      <a:pPr>
                        <a:lnSpc>
                          <a:spcPts val="800"/>
                        </a:lnSpc>
                      </a:pPr>
                      <a:r>
                        <a:rPr kumimoji="1" lang="en-US" altLang="ja-JP" sz="1000" dirty="0"/>
                        <a:t>Curacao</a:t>
                      </a:r>
                    </a:p>
                  </a:txBody>
                  <a:tcPr anchor="b"/>
                </a:tc>
                <a:extLst>
                  <a:ext uri="{0D108BD9-81ED-4DB2-BD59-A6C34878D82A}">
                    <a16:rowId xmlns:a16="http://schemas.microsoft.com/office/drawing/2014/main" xmlns="" val="10014"/>
                  </a:ext>
                </a:extLst>
              </a:tr>
            </a:tbl>
          </a:graphicData>
        </a:graphic>
      </p:graphicFrame>
      <p:graphicFrame>
        <p:nvGraphicFramePr>
          <p:cNvPr id="640" name="表 639"/>
          <p:cNvGraphicFramePr>
            <a:graphicFrameLocks noGrp="1"/>
          </p:cNvGraphicFramePr>
          <p:nvPr/>
        </p:nvGraphicFramePr>
        <p:xfrm>
          <a:off x="57852" y="3512264"/>
          <a:ext cx="2195017" cy="3296348"/>
        </p:xfrm>
        <a:graphic>
          <a:graphicData uri="http://schemas.openxmlformats.org/drawingml/2006/table">
            <a:tbl>
              <a:tblPr firstRow="1" bandRow="1">
                <a:tableStyleId>{21E4AEA4-8DFA-4A89-87EB-49C32662AFE0}</a:tableStyleId>
              </a:tblPr>
              <a:tblGrid>
                <a:gridCol w="2195017">
                  <a:extLst>
                    <a:ext uri="{9D8B030D-6E8A-4147-A177-3AD203B41FA5}">
                      <a16:colId xmlns:a16="http://schemas.microsoft.com/office/drawing/2014/main" xmlns="" val="20000"/>
                    </a:ext>
                  </a:extLst>
                </a:gridCol>
              </a:tblGrid>
              <a:tr h="272348">
                <a:tc>
                  <a:txBody>
                    <a:bodyPr/>
                    <a:lstStyle/>
                    <a:p>
                      <a:pPr algn="ctr"/>
                      <a:r>
                        <a:rPr kumimoji="1" lang="en-US" altLang="ja-JP" sz="1100" dirty="0"/>
                        <a:t>Middle East &amp; Africa</a:t>
                      </a:r>
                      <a:r>
                        <a:rPr kumimoji="1" lang="ja-JP" altLang="en-US" sz="1100" dirty="0"/>
                        <a:t>（</a:t>
                      </a:r>
                      <a:r>
                        <a:rPr kumimoji="1" lang="en-US" altLang="ja-JP" sz="1100" dirty="0"/>
                        <a:t>14</a:t>
                      </a:r>
                      <a:r>
                        <a:rPr kumimoji="1" lang="ja-JP" altLang="en-US" sz="1100" dirty="0"/>
                        <a:t>）</a:t>
                      </a:r>
                    </a:p>
                  </a:txBody>
                  <a:tcPr anchor="ctr"/>
                </a:tc>
                <a:extLst>
                  <a:ext uri="{0D108BD9-81ED-4DB2-BD59-A6C34878D82A}">
                    <a16:rowId xmlns:a16="http://schemas.microsoft.com/office/drawing/2014/main" xmlns="" val="10000"/>
                  </a:ext>
                </a:extLst>
              </a:tr>
              <a:tr h="216000">
                <a:tc>
                  <a:txBody>
                    <a:bodyPr/>
                    <a:lstStyle/>
                    <a:p>
                      <a:pPr>
                        <a:lnSpc>
                          <a:spcPts val="900"/>
                        </a:lnSpc>
                      </a:pPr>
                      <a:r>
                        <a:rPr kumimoji="1" lang="en-US" altLang="ja-JP" sz="1000" dirty="0"/>
                        <a:t>United Arab Emirates</a:t>
                      </a:r>
                    </a:p>
                  </a:txBody>
                  <a:tcPr anchor="b"/>
                </a:tc>
                <a:extLst>
                  <a:ext uri="{0D108BD9-81ED-4DB2-BD59-A6C34878D82A}">
                    <a16:rowId xmlns:a16="http://schemas.microsoft.com/office/drawing/2014/main" xmlns="" val="10001"/>
                  </a:ext>
                </a:extLst>
              </a:tr>
              <a:tr h="216000">
                <a:tc>
                  <a:txBody>
                    <a:bodyPr/>
                    <a:lstStyle/>
                    <a:p>
                      <a:pPr>
                        <a:lnSpc>
                          <a:spcPts val="900"/>
                        </a:lnSpc>
                      </a:pPr>
                      <a:r>
                        <a:rPr kumimoji="1" lang="en-US" altLang="ja-JP" sz="1000" dirty="0"/>
                        <a:t>Israel</a:t>
                      </a:r>
                    </a:p>
                  </a:txBody>
                  <a:tcPr anchor="b"/>
                </a:tc>
                <a:extLst>
                  <a:ext uri="{0D108BD9-81ED-4DB2-BD59-A6C34878D82A}">
                    <a16:rowId xmlns:a16="http://schemas.microsoft.com/office/drawing/2014/main" xmlns="" val="10002"/>
                  </a:ext>
                </a:extLst>
              </a:tr>
              <a:tr h="216000">
                <a:tc>
                  <a:txBody>
                    <a:bodyPr/>
                    <a:lstStyle/>
                    <a:p>
                      <a:pPr>
                        <a:lnSpc>
                          <a:spcPts val="900"/>
                        </a:lnSpc>
                      </a:pPr>
                      <a:r>
                        <a:rPr kumimoji="1" lang="en-US" altLang="ja-JP" sz="1000" dirty="0"/>
                        <a:t>Oman</a:t>
                      </a:r>
                    </a:p>
                  </a:txBody>
                  <a:tcPr anchor="b"/>
                </a:tc>
                <a:extLst>
                  <a:ext uri="{0D108BD9-81ED-4DB2-BD59-A6C34878D82A}">
                    <a16:rowId xmlns:a16="http://schemas.microsoft.com/office/drawing/2014/main" xmlns="" val="10003"/>
                  </a:ext>
                </a:extLst>
              </a:tr>
              <a:tr h="216000">
                <a:tc>
                  <a:txBody>
                    <a:bodyPr/>
                    <a:lstStyle/>
                    <a:p>
                      <a:pPr>
                        <a:lnSpc>
                          <a:spcPts val="900"/>
                        </a:lnSpc>
                      </a:pPr>
                      <a:r>
                        <a:rPr kumimoji="1" lang="en-US" altLang="ja-JP" sz="1000" dirty="0"/>
                        <a:t>Qatar</a:t>
                      </a:r>
                    </a:p>
                  </a:txBody>
                  <a:tcPr anchor="b"/>
                </a:tc>
                <a:extLst>
                  <a:ext uri="{0D108BD9-81ED-4DB2-BD59-A6C34878D82A}">
                    <a16:rowId xmlns:a16="http://schemas.microsoft.com/office/drawing/2014/main" xmlns="" val="10004"/>
                  </a:ext>
                </a:extLst>
              </a:tr>
              <a:tr h="216000">
                <a:tc>
                  <a:txBody>
                    <a:bodyPr/>
                    <a:lstStyle/>
                    <a:p>
                      <a:pPr>
                        <a:lnSpc>
                          <a:spcPts val="900"/>
                        </a:lnSpc>
                      </a:pPr>
                      <a:r>
                        <a:rPr kumimoji="1" lang="en-US" altLang="ja-JP" sz="1000" dirty="0"/>
                        <a:t>Ghana</a:t>
                      </a:r>
                    </a:p>
                  </a:txBody>
                  <a:tcPr anchor="b"/>
                </a:tc>
                <a:extLst>
                  <a:ext uri="{0D108BD9-81ED-4DB2-BD59-A6C34878D82A}">
                    <a16:rowId xmlns:a16="http://schemas.microsoft.com/office/drawing/2014/main" xmlns="" val="10005"/>
                  </a:ext>
                </a:extLst>
              </a:tr>
              <a:tr h="216000">
                <a:tc>
                  <a:txBody>
                    <a:bodyPr/>
                    <a:lstStyle/>
                    <a:p>
                      <a:pPr>
                        <a:lnSpc>
                          <a:spcPts val="900"/>
                        </a:lnSpc>
                      </a:pPr>
                      <a:r>
                        <a:rPr kumimoji="1" lang="en-US" altLang="ja-JP" sz="1000" dirty="0"/>
                        <a:t>Kuwait</a:t>
                      </a:r>
                    </a:p>
                  </a:txBody>
                  <a:tcPr anchor="b"/>
                </a:tc>
                <a:extLst>
                  <a:ext uri="{0D108BD9-81ED-4DB2-BD59-A6C34878D82A}">
                    <a16:rowId xmlns:a16="http://schemas.microsoft.com/office/drawing/2014/main" xmlns="" val="10006"/>
                  </a:ext>
                </a:extLst>
              </a:tr>
              <a:tr h="216000">
                <a:tc>
                  <a:txBody>
                    <a:bodyPr/>
                    <a:lstStyle/>
                    <a:p>
                      <a:pPr>
                        <a:lnSpc>
                          <a:spcPts val="900"/>
                        </a:lnSpc>
                      </a:pPr>
                      <a:r>
                        <a:rPr kumimoji="1" lang="en-US" altLang="ja-JP" sz="1000" dirty="0"/>
                        <a:t>Saudi Arabia</a:t>
                      </a:r>
                    </a:p>
                  </a:txBody>
                  <a:tcPr anchor="b"/>
                </a:tc>
                <a:extLst>
                  <a:ext uri="{0D108BD9-81ED-4DB2-BD59-A6C34878D82A}">
                    <a16:rowId xmlns:a16="http://schemas.microsoft.com/office/drawing/2014/main" xmlns="" val="10007"/>
                  </a:ext>
                </a:extLst>
              </a:tr>
              <a:tr h="216000">
                <a:tc>
                  <a:txBody>
                    <a:bodyPr/>
                    <a:lstStyle/>
                    <a:p>
                      <a:pPr>
                        <a:lnSpc>
                          <a:spcPts val="900"/>
                        </a:lnSpc>
                      </a:pPr>
                      <a:r>
                        <a:rPr kumimoji="1" lang="en-US" altLang="ja-JP" sz="1000" dirty="0"/>
                        <a:t>Seychelles</a:t>
                      </a:r>
                    </a:p>
                  </a:txBody>
                  <a:tcPr anchor="b"/>
                </a:tc>
                <a:extLst>
                  <a:ext uri="{0D108BD9-81ED-4DB2-BD59-A6C34878D82A}">
                    <a16:rowId xmlns:a16="http://schemas.microsoft.com/office/drawing/2014/main" xmlns="" val="10008"/>
                  </a:ext>
                </a:extLst>
              </a:tr>
              <a:tr h="216000">
                <a:tc>
                  <a:txBody>
                    <a:bodyPr/>
                    <a:lstStyle/>
                    <a:p>
                      <a:pPr>
                        <a:lnSpc>
                          <a:spcPts val="900"/>
                        </a:lnSpc>
                      </a:pPr>
                      <a:r>
                        <a:rPr kumimoji="1" lang="en-US" altLang="ja-JP" sz="1000" dirty="0"/>
                        <a:t>Turkey</a:t>
                      </a:r>
                    </a:p>
                  </a:txBody>
                  <a:tcPr anchor="b"/>
                </a:tc>
                <a:extLst>
                  <a:ext uri="{0D108BD9-81ED-4DB2-BD59-A6C34878D82A}">
                    <a16:rowId xmlns:a16="http://schemas.microsoft.com/office/drawing/2014/main" xmlns="" val="10009"/>
                  </a:ext>
                </a:extLst>
              </a:tr>
              <a:tr h="216000">
                <a:tc>
                  <a:txBody>
                    <a:bodyPr/>
                    <a:lstStyle/>
                    <a:p>
                      <a:pPr>
                        <a:lnSpc>
                          <a:spcPts val="900"/>
                        </a:lnSpc>
                      </a:pPr>
                      <a:r>
                        <a:rPr kumimoji="1" lang="en-US" altLang="ja-JP" sz="1000" dirty="0"/>
                        <a:t>Nigeria</a:t>
                      </a:r>
                    </a:p>
                  </a:txBody>
                  <a:tcPr anchor="b"/>
                </a:tc>
                <a:extLst>
                  <a:ext uri="{0D108BD9-81ED-4DB2-BD59-A6C34878D82A}">
                    <a16:rowId xmlns:a16="http://schemas.microsoft.com/office/drawing/2014/main" xmlns="" val="10010"/>
                  </a:ext>
                </a:extLst>
              </a:tr>
              <a:tr h="216000">
                <a:tc>
                  <a:txBody>
                    <a:bodyPr/>
                    <a:lstStyle/>
                    <a:p>
                      <a:pPr>
                        <a:lnSpc>
                          <a:spcPts val="900"/>
                        </a:lnSpc>
                      </a:pPr>
                      <a:r>
                        <a:rPr kumimoji="1" lang="en-US" altLang="ja-JP" sz="1000" dirty="0"/>
                        <a:t>Bahrain</a:t>
                      </a:r>
                    </a:p>
                  </a:txBody>
                  <a:tcPr anchor="b"/>
                </a:tc>
                <a:extLst>
                  <a:ext uri="{0D108BD9-81ED-4DB2-BD59-A6C34878D82A}">
                    <a16:rowId xmlns:a16="http://schemas.microsoft.com/office/drawing/2014/main" xmlns="" val="10011"/>
                  </a:ext>
                </a:extLst>
              </a:tr>
              <a:tr h="216000">
                <a:tc>
                  <a:txBody>
                    <a:bodyPr/>
                    <a:lstStyle/>
                    <a:p>
                      <a:pPr>
                        <a:lnSpc>
                          <a:spcPts val="900"/>
                        </a:lnSpc>
                      </a:pPr>
                      <a:r>
                        <a:rPr kumimoji="1" lang="en-US" altLang="ja-JP" sz="1000" dirty="0"/>
                        <a:t>South Africa</a:t>
                      </a:r>
                    </a:p>
                  </a:txBody>
                  <a:tcPr anchor="b"/>
                </a:tc>
                <a:extLst>
                  <a:ext uri="{0D108BD9-81ED-4DB2-BD59-A6C34878D82A}">
                    <a16:rowId xmlns:a16="http://schemas.microsoft.com/office/drawing/2014/main" xmlns="" val="10012"/>
                  </a:ext>
                </a:extLst>
              </a:tr>
              <a:tr h="216000">
                <a:tc>
                  <a:txBody>
                    <a:bodyPr/>
                    <a:lstStyle/>
                    <a:p>
                      <a:pPr>
                        <a:lnSpc>
                          <a:spcPts val="900"/>
                        </a:lnSpc>
                      </a:pPr>
                      <a:r>
                        <a:rPr kumimoji="1" lang="en-US" altLang="ja-JP" sz="1000" dirty="0"/>
                        <a:t>Mauritius</a:t>
                      </a:r>
                    </a:p>
                  </a:txBody>
                  <a:tcPr anchor="b"/>
                </a:tc>
                <a:extLst>
                  <a:ext uri="{0D108BD9-81ED-4DB2-BD59-A6C34878D82A}">
                    <a16:rowId xmlns:a16="http://schemas.microsoft.com/office/drawing/2014/main" xmlns="" val="10013"/>
                  </a:ext>
                </a:extLst>
              </a:tr>
              <a:tr h="216000">
                <a:tc>
                  <a:txBody>
                    <a:bodyPr/>
                    <a:lstStyle/>
                    <a:p>
                      <a:pPr>
                        <a:lnSpc>
                          <a:spcPts val="900"/>
                        </a:lnSpc>
                      </a:pPr>
                      <a:r>
                        <a:rPr kumimoji="1" lang="en-US" altLang="ja-JP" sz="1000" dirty="0"/>
                        <a:t>Lebanon</a:t>
                      </a:r>
                    </a:p>
                  </a:txBody>
                  <a:tcPr anchor="b"/>
                </a:tc>
                <a:extLst>
                  <a:ext uri="{0D108BD9-81ED-4DB2-BD59-A6C34878D82A}">
                    <a16:rowId xmlns:a16="http://schemas.microsoft.com/office/drawing/2014/main" xmlns="" val="10014"/>
                  </a:ext>
                </a:extLst>
              </a:tr>
            </a:tbl>
          </a:graphicData>
        </a:graphic>
      </p:graphicFrame>
      <p:graphicFrame>
        <p:nvGraphicFramePr>
          <p:cNvPr id="641" name="表 640"/>
          <p:cNvGraphicFramePr>
            <a:graphicFrameLocks noGrp="1"/>
          </p:cNvGraphicFramePr>
          <p:nvPr/>
        </p:nvGraphicFramePr>
        <p:xfrm>
          <a:off x="2627949" y="5642969"/>
          <a:ext cx="5616530" cy="1136348"/>
        </p:xfrm>
        <a:graphic>
          <a:graphicData uri="http://schemas.openxmlformats.org/drawingml/2006/table">
            <a:tbl>
              <a:tblPr firstRow="1" bandRow="1">
                <a:tableStyleId>{00A15C55-8517-42AA-B614-E9B94910E393}</a:tableStyleId>
              </a:tblPr>
              <a:tblGrid>
                <a:gridCol w="1123306">
                  <a:extLst>
                    <a:ext uri="{9D8B030D-6E8A-4147-A177-3AD203B41FA5}">
                      <a16:colId xmlns:a16="http://schemas.microsoft.com/office/drawing/2014/main" xmlns="" val="20000"/>
                    </a:ext>
                  </a:extLst>
                </a:gridCol>
                <a:gridCol w="1123306">
                  <a:extLst>
                    <a:ext uri="{9D8B030D-6E8A-4147-A177-3AD203B41FA5}">
                      <a16:colId xmlns:a16="http://schemas.microsoft.com/office/drawing/2014/main" xmlns="" val="20001"/>
                    </a:ext>
                  </a:extLst>
                </a:gridCol>
                <a:gridCol w="1123306">
                  <a:extLst>
                    <a:ext uri="{9D8B030D-6E8A-4147-A177-3AD203B41FA5}">
                      <a16:colId xmlns:a16="http://schemas.microsoft.com/office/drawing/2014/main" xmlns="" val="20002"/>
                    </a:ext>
                  </a:extLst>
                </a:gridCol>
                <a:gridCol w="1123306">
                  <a:extLst>
                    <a:ext uri="{9D8B030D-6E8A-4147-A177-3AD203B41FA5}">
                      <a16:colId xmlns:a16="http://schemas.microsoft.com/office/drawing/2014/main" xmlns="" val="20003"/>
                    </a:ext>
                  </a:extLst>
                </a:gridCol>
                <a:gridCol w="1123306">
                  <a:extLst>
                    <a:ext uri="{9D8B030D-6E8A-4147-A177-3AD203B41FA5}">
                      <a16:colId xmlns:a16="http://schemas.microsoft.com/office/drawing/2014/main" xmlns="" val="20004"/>
                    </a:ext>
                  </a:extLst>
                </a:gridCol>
              </a:tblGrid>
              <a:tr h="272348">
                <a:tc gridSpan="5">
                  <a:txBody>
                    <a:bodyPr/>
                    <a:lstStyle/>
                    <a:p>
                      <a:pPr algn="ctr"/>
                      <a:r>
                        <a:rPr kumimoji="1" lang="en-US" altLang="ja-JP" sz="1100" dirty="0"/>
                        <a:t>Asia &amp; Oceania</a:t>
                      </a:r>
                      <a:r>
                        <a:rPr kumimoji="1" lang="ja-JP" altLang="en-US" sz="1100" dirty="0"/>
                        <a:t>（</a:t>
                      </a:r>
                      <a:r>
                        <a:rPr kumimoji="1" lang="en-US" altLang="ja-JP" sz="1100" dirty="0"/>
                        <a:t>19</a:t>
                      </a:r>
                      <a:r>
                        <a:rPr kumimoji="1" lang="ja-JP" altLang="en-US" sz="1100" dirty="0"/>
                        <a:t>）</a:t>
                      </a: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xmlns="" val="10000"/>
                  </a:ext>
                </a:extLst>
              </a:tr>
              <a:tr h="216000">
                <a:tc>
                  <a:txBody>
                    <a:bodyPr/>
                    <a:lstStyle/>
                    <a:p>
                      <a:pPr>
                        <a:lnSpc>
                          <a:spcPts val="800"/>
                        </a:lnSpc>
                      </a:pPr>
                      <a:r>
                        <a:rPr kumimoji="1" lang="en-US" altLang="ja-JP" sz="1000" dirty="0"/>
                        <a:t>India</a:t>
                      </a:r>
                      <a:endParaRPr kumimoji="1" lang="ja-JP" altLang="en-US" sz="1000" dirty="0"/>
                    </a:p>
                  </a:txBody>
                  <a:tcPr anchor="b"/>
                </a:tc>
                <a:tc>
                  <a:txBody>
                    <a:bodyPr/>
                    <a:lstStyle/>
                    <a:p>
                      <a:pPr>
                        <a:lnSpc>
                          <a:spcPts val="800"/>
                        </a:lnSpc>
                      </a:pPr>
                      <a:r>
                        <a:rPr kumimoji="1" lang="en-US" altLang="ja-JP" sz="1000" dirty="0"/>
                        <a:t>Samoa</a:t>
                      </a:r>
                      <a:endParaRPr kumimoji="1" lang="ja-JP" altLang="en-US" sz="1000" dirty="0"/>
                    </a:p>
                  </a:txBody>
                  <a:tcPr anchor="b"/>
                </a:tc>
                <a:tc>
                  <a:txBody>
                    <a:bodyPr/>
                    <a:lstStyle/>
                    <a:p>
                      <a:pPr>
                        <a:lnSpc>
                          <a:spcPts val="800"/>
                        </a:lnSpc>
                      </a:pPr>
                      <a:r>
                        <a:rPr kumimoji="1" lang="en-US" altLang="ja-JP" sz="1000" dirty="0"/>
                        <a:t>China</a:t>
                      </a:r>
                      <a:endParaRPr kumimoji="1" lang="ja-JP" altLang="en-US" sz="1000" dirty="0"/>
                    </a:p>
                  </a:txBody>
                  <a:tcPr anchor="b"/>
                </a:tc>
                <a:tc>
                  <a:txBody>
                    <a:bodyPr/>
                    <a:lstStyle/>
                    <a:p>
                      <a:pPr>
                        <a:lnSpc>
                          <a:spcPts val="800"/>
                        </a:lnSpc>
                      </a:pPr>
                      <a:r>
                        <a:rPr kumimoji="1" lang="en-US" altLang="ja-JP" sz="1000" dirty="0"/>
                        <a:t>New Zealand</a:t>
                      </a:r>
                      <a:endParaRPr kumimoji="1" lang="ja-JP" altLang="en-US" sz="1000" dirty="0"/>
                    </a:p>
                  </a:txBody>
                  <a:tcPr anchor="b"/>
                </a:tc>
                <a:tc>
                  <a:txBody>
                    <a:bodyPr/>
                    <a:lstStyle/>
                    <a:p>
                      <a:pPr>
                        <a:lnSpc>
                          <a:spcPts val="800"/>
                        </a:lnSpc>
                      </a:pPr>
                      <a:r>
                        <a:rPr kumimoji="1" lang="en-US" altLang="ja-JP" sz="800" dirty="0"/>
                        <a:t>Brunei Darussalam</a:t>
                      </a:r>
                      <a:endParaRPr kumimoji="1" lang="ja-JP" altLang="en-US" sz="800" dirty="0"/>
                    </a:p>
                  </a:txBody>
                  <a:tcPr anchor="b"/>
                </a:tc>
                <a:extLst>
                  <a:ext uri="{0D108BD9-81ED-4DB2-BD59-A6C34878D82A}">
                    <a16:rowId xmlns:a16="http://schemas.microsoft.com/office/drawing/2014/main" xmlns="" val="10001"/>
                  </a:ext>
                </a:extLst>
              </a:tr>
              <a:tr h="216000">
                <a:tc>
                  <a:txBody>
                    <a:bodyPr/>
                    <a:lstStyle/>
                    <a:p>
                      <a:pPr>
                        <a:lnSpc>
                          <a:spcPts val="800"/>
                        </a:lnSpc>
                      </a:pPr>
                      <a:r>
                        <a:rPr kumimoji="1" lang="en-US" altLang="ja-JP" sz="1000" dirty="0"/>
                        <a:t>Indonesia</a:t>
                      </a:r>
                      <a:endParaRPr kumimoji="1" lang="ja-JP" altLang="en-US" sz="1000" dirty="0"/>
                    </a:p>
                  </a:txBody>
                  <a:tcPr anchor="b"/>
                </a:tc>
                <a:tc>
                  <a:txBody>
                    <a:bodyPr/>
                    <a:lstStyle/>
                    <a:p>
                      <a:pPr>
                        <a:lnSpc>
                          <a:spcPts val="800"/>
                        </a:lnSpc>
                      </a:pPr>
                      <a:r>
                        <a:rPr kumimoji="1" lang="en-US" altLang="ja-JP" sz="1000" dirty="0"/>
                        <a:t>Singapore</a:t>
                      </a:r>
                      <a:endParaRPr kumimoji="1" lang="ja-JP" altLang="en-US" sz="1000" dirty="0"/>
                    </a:p>
                  </a:txBody>
                  <a:tcPr anchor="b"/>
                </a:tc>
                <a:tc>
                  <a:txBody>
                    <a:bodyPr/>
                    <a:lstStyle/>
                    <a:p>
                      <a:pPr>
                        <a:lnSpc>
                          <a:spcPts val="800"/>
                        </a:lnSpc>
                      </a:pPr>
                      <a:r>
                        <a:rPr kumimoji="1" lang="en-US" altLang="ja-JP" sz="1000" dirty="0"/>
                        <a:t>Hong Kong</a:t>
                      </a:r>
                      <a:endParaRPr kumimoji="1" lang="ja-JP" altLang="en-US" sz="1000" dirty="0"/>
                    </a:p>
                  </a:txBody>
                  <a:tcPr anchor="b"/>
                </a:tc>
                <a:tc>
                  <a:txBody>
                    <a:bodyPr/>
                    <a:lstStyle/>
                    <a:p>
                      <a:pPr>
                        <a:lnSpc>
                          <a:spcPts val="800"/>
                        </a:lnSpc>
                      </a:pPr>
                      <a:r>
                        <a:rPr kumimoji="1" lang="en-US" altLang="ja-JP" sz="1000" dirty="0"/>
                        <a:t>Pakistan</a:t>
                      </a:r>
                      <a:endParaRPr kumimoji="1" lang="ja-JP" altLang="en-US" sz="1000" dirty="0"/>
                    </a:p>
                  </a:txBody>
                  <a:tcPr anchor="b"/>
                </a:tc>
                <a:tc>
                  <a:txBody>
                    <a:bodyPr/>
                    <a:lstStyle/>
                    <a:p>
                      <a:pPr>
                        <a:lnSpc>
                          <a:spcPts val="800"/>
                        </a:lnSpc>
                      </a:pPr>
                      <a:r>
                        <a:rPr kumimoji="1" lang="en-US" altLang="ja-JP" sz="900" dirty="0"/>
                        <a:t>Marshall Islands</a:t>
                      </a:r>
                      <a:endParaRPr kumimoji="1" lang="ja-JP" altLang="en-US" sz="900" dirty="0"/>
                    </a:p>
                  </a:txBody>
                  <a:tcPr anchor="b"/>
                </a:tc>
                <a:extLst>
                  <a:ext uri="{0D108BD9-81ED-4DB2-BD59-A6C34878D82A}">
                    <a16:rowId xmlns:a16="http://schemas.microsoft.com/office/drawing/2014/main" xmlns="" val="10002"/>
                  </a:ext>
                </a:extLst>
              </a:tr>
              <a:tr h="216000">
                <a:tc>
                  <a:txBody>
                    <a:bodyPr/>
                    <a:lstStyle/>
                    <a:p>
                      <a:pPr>
                        <a:lnSpc>
                          <a:spcPts val="800"/>
                        </a:lnSpc>
                      </a:pPr>
                      <a:r>
                        <a:rPr kumimoji="1" lang="en-US" altLang="ja-JP" sz="1000" dirty="0"/>
                        <a:t>Australia</a:t>
                      </a:r>
                      <a:endParaRPr kumimoji="1" lang="ja-JP" altLang="en-US" sz="1000" dirty="0"/>
                    </a:p>
                  </a:txBody>
                  <a:tcPr anchor="b"/>
                </a:tc>
                <a:tc>
                  <a:txBody>
                    <a:bodyPr/>
                    <a:lstStyle/>
                    <a:p>
                      <a:pPr>
                        <a:lnSpc>
                          <a:spcPts val="800"/>
                        </a:lnSpc>
                      </a:pPr>
                      <a:r>
                        <a:rPr kumimoji="1" lang="en-US" altLang="ja-JP" sz="900" dirty="0"/>
                        <a:t>Republic of Korea</a:t>
                      </a:r>
                      <a:endParaRPr kumimoji="1" lang="ja-JP" altLang="en-US" sz="900" dirty="0"/>
                    </a:p>
                  </a:txBody>
                  <a:tcPr anchor="b"/>
                </a:tc>
                <a:tc>
                  <a:txBody>
                    <a:bodyPr/>
                    <a:lstStyle/>
                    <a:p>
                      <a:pPr>
                        <a:lnSpc>
                          <a:spcPts val="800"/>
                        </a:lnSpc>
                      </a:pPr>
                      <a:r>
                        <a:rPr kumimoji="1" lang="en-US" altLang="ja-JP" sz="1000" dirty="0"/>
                        <a:t>Macau</a:t>
                      </a:r>
                      <a:endParaRPr kumimoji="1" lang="ja-JP" altLang="en-US" sz="1000" dirty="0"/>
                    </a:p>
                  </a:txBody>
                  <a:tcPr anchor="b"/>
                </a:tc>
                <a:tc>
                  <a:txBody>
                    <a:bodyPr/>
                    <a:lstStyle/>
                    <a:p>
                      <a:pPr>
                        <a:lnSpc>
                          <a:spcPts val="800"/>
                        </a:lnSpc>
                      </a:pPr>
                      <a:r>
                        <a:rPr kumimoji="1" lang="en-US" altLang="ja-JP" sz="1000" dirty="0"/>
                        <a:t>Vanuatu</a:t>
                      </a:r>
                      <a:endParaRPr kumimoji="1" lang="ja-JP" altLang="en-US" sz="1000" dirty="0"/>
                    </a:p>
                  </a:txBody>
                  <a:tcPr anchor="b"/>
                </a:tc>
                <a:tc>
                  <a:txBody>
                    <a:bodyPr/>
                    <a:lstStyle/>
                    <a:p>
                      <a:pPr>
                        <a:lnSpc>
                          <a:spcPts val="800"/>
                        </a:lnSpc>
                      </a:pPr>
                      <a:r>
                        <a:rPr kumimoji="1" lang="en-US" altLang="ja-JP" sz="1000" dirty="0"/>
                        <a:t>Malaysia</a:t>
                      </a:r>
                      <a:endParaRPr kumimoji="1" lang="ja-JP" altLang="en-US" sz="1000" dirty="0"/>
                    </a:p>
                  </a:txBody>
                  <a:tcPr anchor="b"/>
                </a:tc>
                <a:extLst>
                  <a:ext uri="{0D108BD9-81ED-4DB2-BD59-A6C34878D82A}">
                    <a16:rowId xmlns:a16="http://schemas.microsoft.com/office/drawing/2014/main" xmlns="" val="10003"/>
                  </a:ext>
                </a:extLst>
              </a:tr>
              <a:tr h="216000">
                <a:tc>
                  <a:txBody>
                    <a:bodyPr/>
                    <a:lstStyle/>
                    <a:p>
                      <a:pPr>
                        <a:lnSpc>
                          <a:spcPts val="800"/>
                        </a:lnSpc>
                      </a:pPr>
                      <a:r>
                        <a:rPr kumimoji="1" lang="en-US" altLang="ja-JP" sz="1000" dirty="0"/>
                        <a:t>Cook Islands</a:t>
                      </a:r>
                      <a:endParaRPr kumimoji="1" lang="ja-JP" altLang="en-US" sz="1000" dirty="0"/>
                    </a:p>
                  </a:txBody>
                  <a:tcPr anchor="b"/>
                </a:tc>
                <a:tc>
                  <a:txBody>
                    <a:bodyPr/>
                    <a:lstStyle/>
                    <a:p>
                      <a:pPr>
                        <a:lnSpc>
                          <a:spcPts val="800"/>
                        </a:lnSpc>
                      </a:pPr>
                      <a:r>
                        <a:rPr kumimoji="1" lang="en-US" altLang="ja-JP" sz="1000" dirty="0"/>
                        <a:t>Taiwan</a:t>
                      </a:r>
                      <a:endParaRPr kumimoji="1" lang="ja-JP" altLang="en-US" sz="1000" dirty="0"/>
                    </a:p>
                  </a:txBody>
                  <a:tcPr anchor="b"/>
                </a:tc>
                <a:tc>
                  <a:txBody>
                    <a:bodyPr/>
                    <a:lstStyle/>
                    <a:p>
                      <a:pPr>
                        <a:lnSpc>
                          <a:spcPts val="800"/>
                        </a:lnSpc>
                      </a:pPr>
                      <a:r>
                        <a:rPr kumimoji="1" lang="en-US" altLang="ja-JP" sz="1000" dirty="0"/>
                        <a:t>Nauru</a:t>
                      </a:r>
                      <a:endParaRPr kumimoji="1" lang="ja-JP" altLang="en-US" sz="1000" dirty="0"/>
                    </a:p>
                  </a:txBody>
                  <a:tcPr anchor="b"/>
                </a:tc>
                <a:tc>
                  <a:txBody>
                    <a:bodyPr/>
                    <a:lstStyle/>
                    <a:p>
                      <a:pPr>
                        <a:lnSpc>
                          <a:spcPts val="800"/>
                        </a:lnSpc>
                      </a:pPr>
                      <a:r>
                        <a:rPr kumimoji="1" lang="en-US" altLang="ja-JP" sz="1000" dirty="0"/>
                        <a:t>New Caledonia</a:t>
                      </a:r>
                      <a:endParaRPr kumimoji="1" lang="ja-JP" altLang="en-US" sz="1000" dirty="0"/>
                    </a:p>
                  </a:txBody>
                  <a:tcPr anchor="b"/>
                </a:tc>
                <a:tc>
                  <a:txBody>
                    <a:bodyPr/>
                    <a:lstStyle/>
                    <a:p>
                      <a:pPr>
                        <a:lnSpc>
                          <a:spcPts val="800"/>
                        </a:lnSpc>
                      </a:pPr>
                      <a:endParaRPr kumimoji="1" lang="ja-JP" altLang="en-US" sz="1000" dirty="0"/>
                    </a:p>
                  </a:txBody>
                  <a:tcPr anchor="b"/>
                </a:tc>
                <a:extLst>
                  <a:ext uri="{0D108BD9-81ED-4DB2-BD59-A6C34878D82A}">
                    <a16:rowId xmlns:a16="http://schemas.microsoft.com/office/drawing/2014/main" xmlns="" val="10004"/>
                  </a:ext>
                </a:extLst>
              </a:tr>
            </a:tbl>
          </a:graphicData>
        </a:graphic>
      </p:graphicFrame>
      <p:sp>
        <p:nvSpPr>
          <p:cNvPr id="642" name="正方形/長方形 641"/>
          <p:cNvSpPr/>
          <p:nvPr/>
        </p:nvSpPr>
        <p:spPr>
          <a:xfrm>
            <a:off x="21388" y="2670077"/>
            <a:ext cx="2484000" cy="738664"/>
          </a:xfrm>
          <a:prstGeom prst="rect">
            <a:avLst/>
          </a:prstGeom>
        </p:spPr>
        <p:txBody>
          <a:bodyPr wrap="square">
            <a:spAutoFit/>
          </a:bodyPr>
          <a:lstStyle/>
          <a:p>
            <a:r>
              <a:rPr lang="en-US" altLang="ja-JP" sz="1400" u="sng" dirty="0">
                <a:solidFill>
                  <a:srgbClr val="006BCB"/>
                </a:solidFill>
                <a:latin typeface="Arial Rounded MT Bold" panose="020F0704030504030204" pitchFamily="34" charset="0"/>
              </a:rPr>
              <a:t>Europe</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NIS countries</a:t>
            </a:r>
            <a:endParaRPr lang="ja-JP" altLang="en-US" sz="1400" u="sng" dirty="0">
              <a:solidFill>
                <a:srgbClr val="006BCB"/>
              </a:solidFill>
              <a:latin typeface="Arial Rounded MT Bold" panose="020F0704030504030204" pitchFamily="34" charset="0"/>
            </a:endParaRPr>
          </a:p>
          <a:p>
            <a:pPr fontAlgn="ctr"/>
            <a:r>
              <a:rPr lang="en-US" altLang="ja-JP" sz="1400" dirty="0">
                <a:solidFill>
                  <a:srgbClr val="006BCB"/>
                </a:solidFill>
                <a:latin typeface="Arial Rounded MT Bold" panose="020F0704030504030204" pitchFamily="34" charset="0"/>
              </a:rPr>
              <a:t>Accepted</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313,587</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40</a:t>
            </a:r>
            <a:r>
              <a:rPr lang="ja-JP" altLang="en-US" sz="1400" dirty="0">
                <a:solidFill>
                  <a:srgbClr val="006BCB"/>
                </a:solidFill>
                <a:latin typeface="Arial Rounded MT Bold" panose="020F0704030504030204" pitchFamily="34" charset="0"/>
              </a:rPr>
              <a:t>）</a:t>
            </a:r>
          </a:p>
          <a:p>
            <a:r>
              <a:rPr lang="en-US" altLang="ja-JP" sz="1400" dirty="0">
                <a:solidFill>
                  <a:srgbClr val="006BCB"/>
                </a:solidFill>
                <a:latin typeface="Arial Rounded MT Bold" panose="020F0704030504030204" pitchFamily="34" charset="0"/>
              </a:rPr>
              <a:t>Provided</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73,074</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39</a:t>
            </a:r>
            <a:r>
              <a:rPr lang="ja-JP" altLang="en-US" sz="1400" dirty="0">
                <a:solidFill>
                  <a:srgbClr val="006BCB"/>
                </a:solidFill>
                <a:latin typeface="Arial Rounded MT Bold" panose="020F0704030504030204" pitchFamily="34" charset="0"/>
              </a:rPr>
              <a:t>）</a:t>
            </a:r>
            <a:endParaRPr lang="en-US" altLang="ja-JP" sz="1400" dirty="0">
              <a:solidFill>
                <a:srgbClr val="006BCB"/>
              </a:solidFill>
              <a:latin typeface="Arial Rounded MT Bold" panose="020F0704030504030204" pitchFamily="34" charset="0"/>
            </a:endParaRPr>
          </a:p>
        </p:txBody>
      </p:sp>
      <p:sp>
        <p:nvSpPr>
          <p:cNvPr id="643" name="正方形/長方形 642"/>
          <p:cNvSpPr/>
          <p:nvPr/>
        </p:nvSpPr>
        <p:spPr>
          <a:xfrm>
            <a:off x="1751164" y="4805457"/>
            <a:ext cx="2268000" cy="738664"/>
          </a:xfrm>
          <a:prstGeom prst="rect">
            <a:avLst/>
          </a:prstGeom>
        </p:spPr>
        <p:txBody>
          <a:bodyPr wrap="square">
            <a:spAutoFit/>
          </a:bodyPr>
          <a:lstStyle/>
          <a:p>
            <a:r>
              <a:rPr lang="en-US" altLang="ja-JP" sz="1400" u="sng" dirty="0">
                <a:solidFill>
                  <a:srgbClr val="006BCB"/>
                </a:solidFill>
                <a:latin typeface="Arial Rounded MT Bold" panose="020F0704030504030204" pitchFamily="34" charset="0"/>
              </a:rPr>
              <a:t>Middle East &amp; Africa</a:t>
            </a:r>
          </a:p>
          <a:p>
            <a:r>
              <a:rPr lang="en-US" altLang="ja-JP" sz="1400" dirty="0">
                <a:solidFill>
                  <a:srgbClr val="006BCB"/>
                </a:solidFill>
                <a:latin typeface="Arial Rounded MT Bold" panose="020F0704030504030204" pitchFamily="34" charset="0"/>
              </a:rPr>
              <a:t>Accepted</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2,818</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12</a:t>
            </a:r>
            <a:r>
              <a:rPr lang="ja-JP" altLang="en-US" sz="1400" dirty="0">
                <a:solidFill>
                  <a:srgbClr val="006BCB"/>
                </a:solidFill>
                <a:latin typeface="Arial Rounded MT Bold" panose="020F0704030504030204" pitchFamily="34" charset="0"/>
              </a:rPr>
              <a:t>）</a:t>
            </a:r>
          </a:p>
          <a:p>
            <a:r>
              <a:rPr lang="en-US" altLang="ja-JP" sz="1400" dirty="0">
                <a:solidFill>
                  <a:srgbClr val="006BCB"/>
                </a:solidFill>
                <a:latin typeface="Arial Rounded MT Bold" panose="020F0704030504030204" pitchFamily="34" charset="0"/>
              </a:rPr>
              <a:t>Provided</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4,266</a:t>
            </a:r>
            <a:r>
              <a:rPr lang="ja-JP" altLang="en-US" sz="1400" dirty="0">
                <a:solidFill>
                  <a:srgbClr val="006BCB"/>
                </a:solidFill>
                <a:latin typeface="Arial Rounded MT Bold" panose="020F0704030504030204" pitchFamily="34" charset="0"/>
              </a:rPr>
              <a:t>（６）</a:t>
            </a:r>
            <a:endParaRPr lang="en-US" altLang="ja-JP" sz="1400" dirty="0">
              <a:solidFill>
                <a:srgbClr val="006BCB"/>
              </a:solidFill>
              <a:latin typeface="Arial Rounded MT Bold" panose="020F0704030504030204" pitchFamily="34" charset="0"/>
            </a:endParaRPr>
          </a:p>
        </p:txBody>
      </p:sp>
      <p:sp>
        <p:nvSpPr>
          <p:cNvPr id="644" name="正方形/長方形 643"/>
          <p:cNvSpPr/>
          <p:nvPr/>
        </p:nvSpPr>
        <p:spPr>
          <a:xfrm>
            <a:off x="5881812" y="3968098"/>
            <a:ext cx="2520000" cy="954107"/>
          </a:xfrm>
          <a:prstGeom prst="rect">
            <a:avLst/>
          </a:prstGeom>
        </p:spPr>
        <p:txBody>
          <a:bodyPr wrap="square">
            <a:spAutoFit/>
          </a:bodyPr>
          <a:lstStyle/>
          <a:p>
            <a:r>
              <a:rPr lang="en-US" altLang="ja-JP" sz="1400" u="sng" dirty="0">
                <a:solidFill>
                  <a:srgbClr val="006BCB"/>
                </a:solidFill>
                <a:latin typeface="Arial Rounded MT Bold" panose="020F0704030504030204" pitchFamily="34" charset="0"/>
              </a:rPr>
              <a:t>North America</a:t>
            </a:r>
          </a:p>
          <a:p>
            <a:r>
              <a:rPr lang="en-US" altLang="ja-JP" sz="1400" u="sng" dirty="0">
                <a:solidFill>
                  <a:srgbClr val="006BCB"/>
                </a:solidFill>
                <a:latin typeface="Arial Rounded MT Bold" panose="020F0704030504030204" pitchFamily="34" charset="0"/>
              </a:rPr>
              <a:t>&amp;Latin America</a:t>
            </a:r>
            <a:r>
              <a:rPr lang="ja-JP" altLang="en-US" sz="1400" u="sng" dirty="0">
                <a:solidFill>
                  <a:srgbClr val="006BCB"/>
                </a:solidFill>
                <a:latin typeface="Arial Rounded MT Bold" panose="020F0704030504030204" pitchFamily="34" charset="0"/>
              </a:rPr>
              <a:t>（</a:t>
            </a:r>
            <a:r>
              <a:rPr lang="en-US" altLang="ja-JP" sz="1400" u="sng" dirty="0">
                <a:solidFill>
                  <a:srgbClr val="006BCB"/>
                </a:solidFill>
                <a:latin typeface="Arial Rounded MT Bold" panose="020F0704030504030204" pitchFamily="34" charset="0"/>
              </a:rPr>
              <a:t>28</a:t>
            </a:r>
            <a:r>
              <a:rPr lang="ja-JP" altLang="en-US" sz="1400" u="sng" dirty="0">
                <a:solidFill>
                  <a:srgbClr val="006BCB"/>
                </a:solidFill>
                <a:latin typeface="Arial Rounded MT Bold" panose="020F0704030504030204" pitchFamily="34" charset="0"/>
              </a:rPr>
              <a:t>）</a:t>
            </a:r>
          </a:p>
          <a:p>
            <a:r>
              <a:rPr lang="en-US" altLang="ja-JP" sz="1400" dirty="0">
                <a:solidFill>
                  <a:srgbClr val="006BCB"/>
                </a:solidFill>
                <a:latin typeface="Arial Rounded MT Bold" panose="020F0704030504030204" pitchFamily="34" charset="0"/>
              </a:rPr>
              <a:t>Accepted</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117,291</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19</a:t>
            </a:r>
            <a:r>
              <a:rPr lang="ja-JP" altLang="en-US" sz="1400" dirty="0">
                <a:solidFill>
                  <a:srgbClr val="006BCB"/>
                </a:solidFill>
                <a:latin typeface="Arial Rounded MT Bold" panose="020F0704030504030204" pitchFamily="34" charset="0"/>
              </a:rPr>
              <a:t>）</a:t>
            </a:r>
          </a:p>
          <a:p>
            <a:r>
              <a:rPr lang="en-US" altLang="ja-JP" sz="1400" dirty="0">
                <a:solidFill>
                  <a:srgbClr val="006BCB"/>
                </a:solidFill>
                <a:latin typeface="Arial Rounded MT Bold" panose="020F0704030504030204" pitchFamily="34" charset="0"/>
              </a:rPr>
              <a:t>Provided</a:t>
            </a:r>
            <a:r>
              <a:rPr lang="ja-JP" altLang="en-US" sz="1400" dirty="0">
                <a:solidFill>
                  <a:srgbClr val="006BCB"/>
                </a:solidFill>
                <a:latin typeface="Arial Rounded MT Bold" panose="020F0704030504030204" pitchFamily="34" charset="0"/>
              </a:rPr>
              <a:t>： </a:t>
            </a:r>
            <a:r>
              <a:rPr lang="en-US" altLang="ja-JP" sz="1400" dirty="0">
                <a:solidFill>
                  <a:srgbClr val="006BCB"/>
                </a:solidFill>
                <a:latin typeface="Arial Rounded MT Bold" panose="020F0704030504030204" pitchFamily="34" charset="0"/>
              </a:rPr>
              <a:t>43,354</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13</a:t>
            </a:r>
            <a:r>
              <a:rPr lang="ja-JP" altLang="en-US" sz="1400" dirty="0">
                <a:solidFill>
                  <a:srgbClr val="006BCB"/>
                </a:solidFill>
                <a:latin typeface="Arial Rounded MT Bold" panose="020F0704030504030204" pitchFamily="34" charset="0"/>
              </a:rPr>
              <a:t>）</a:t>
            </a:r>
            <a:endParaRPr lang="en-US" altLang="ja-JP" sz="1400" dirty="0">
              <a:solidFill>
                <a:srgbClr val="006BCB"/>
              </a:solidFill>
              <a:latin typeface="Arial Rounded MT Bold" panose="020F0704030504030204" pitchFamily="34" charset="0"/>
            </a:endParaRPr>
          </a:p>
        </p:txBody>
      </p:sp>
      <p:sp>
        <p:nvSpPr>
          <p:cNvPr id="645" name="正方形/長方形 644"/>
          <p:cNvSpPr/>
          <p:nvPr/>
        </p:nvSpPr>
        <p:spPr>
          <a:xfrm>
            <a:off x="6281113" y="4899292"/>
            <a:ext cx="2628000" cy="738664"/>
          </a:xfrm>
          <a:prstGeom prst="rect">
            <a:avLst/>
          </a:prstGeom>
        </p:spPr>
        <p:txBody>
          <a:bodyPr wrap="square">
            <a:spAutoFit/>
          </a:bodyPr>
          <a:lstStyle/>
          <a:p>
            <a:r>
              <a:rPr lang="en-US" altLang="ja-JP" sz="1400" u="sng" dirty="0">
                <a:solidFill>
                  <a:srgbClr val="006BCB"/>
                </a:solidFill>
                <a:latin typeface="Arial Rounded MT Bold" panose="020F0704030504030204" pitchFamily="34" charset="0"/>
              </a:rPr>
              <a:t>Asia &amp; Oceania</a:t>
            </a:r>
          </a:p>
          <a:p>
            <a:r>
              <a:rPr lang="en-US" altLang="ja-JP" sz="1400" dirty="0">
                <a:solidFill>
                  <a:srgbClr val="006BCB"/>
                </a:solidFill>
                <a:latin typeface="Arial Rounded MT Bold" panose="020F0704030504030204" pitchFamily="34" charset="0"/>
              </a:rPr>
              <a:t>Accepted</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1,473,200</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16</a:t>
            </a:r>
            <a:r>
              <a:rPr lang="ja-JP" altLang="en-US" sz="1400" dirty="0">
                <a:solidFill>
                  <a:srgbClr val="006BCB"/>
                </a:solidFill>
                <a:latin typeface="Arial Rounded MT Bold" panose="020F0704030504030204" pitchFamily="34" charset="0"/>
              </a:rPr>
              <a:t>）</a:t>
            </a:r>
          </a:p>
          <a:p>
            <a:r>
              <a:rPr lang="en-US" altLang="ja-JP" sz="1400" dirty="0">
                <a:solidFill>
                  <a:srgbClr val="006BCB"/>
                </a:solidFill>
                <a:latin typeface="Arial Rounded MT Bold" panose="020F0704030504030204" pitchFamily="34" charset="0"/>
              </a:rPr>
              <a:t>Provided</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529,864</a:t>
            </a:r>
            <a:r>
              <a:rPr lang="ja-JP" altLang="en-US" sz="1400" dirty="0">
                <a:solidFill>
                  <a:srgbClr val="006BCB"/>
                </a:solidFill>
                <a:latin typeface="Arial Rounded MT Bold" panose="020F0704030504030204" pitchFamily="34" charset="0"/>
              </a:rPr>
              <a:t>（</a:t>
            </a:r>
            <a:r>
              <a:rPr lang="en-US" altLang="ja-JP" sz="1400" dirty="0">
                <a:solidFill>
                  <a:srgbClr val="006BCB"/>
                </a:solidFill>
                <a:latin typeface="Arial Rounded MT Bold" panose="020F0704030504030204" pitchFamily="34" charset="0"/>
              </a:rPr>
              <a:t>12</a:t>
            </a:r>
            <a:r>
              <a:rPr lang="ja-JP" altLang="en-US" sz="1400" dirty="0">
                <a:solidFill>
                  <a:srgbClr val="006BCB"/>
                </a:solidFill>
                <a:latin typeface="Arial Rounded MT Bold" panose="020F0704030504030204" pitchFamily="34" charset="0"/>
              </a:rPr>
              <a:t>）</a:t>
            </a:r>
            <a:endParaRPr lang="en-US" altLang="ja-JP" sz="1400" dirty="0">
              <a:solidFill>
                <a:srgbClr val="006BCB"/>
              </a:solidFill>
              <a:latin typeface="Arial Rounded MT Bold" panose="020F0704030504030204" pitchFamily="34" charset="0"/>
            </a:endParaRPr>
          </a:p>
        </p:txBody>
      </p:sp>
      <p:sp>
        <p:nvSpPr>
          <p:cNvPr id="653" name="左右矢印 652"/>
          <p:cNvSpPr/>
          <p:nvPr/>
        </p:nvSpPr>
        <p:spPr>
          <a:xfrm rot="858565">
            <a:off x="3349555" y="3535643"/>
            <a:ext cx="2142815" cy="238692"/>
          </a:xfrm>
          <a:prstGeom prst="leftRightArrow">
            <a:avLst/>
          </a:prstGeom>
          <a:solidFill>
            <a:schemeClr val="accent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647" name="左右矢印 646"/>
          <p:cNvSpPr/>
          <p:nvPr/>
        </p:nvSpPr>
        <p:spPr>
          <a:xfrm rot="21429738">
            <a:off x="3152891" y="4062305"/>
            <a:ext cx="2142815" cy="238692"/>
          </a:xfrm>
          <a:prstGeom prst="leftRightArrow">
            <a:avLst/>
          </a:prstGeom>
          <a:solidFill>
            <a:schemeClr val="accent2"/>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648" name="左右矢印 647"/>
          <p:cNvSpPr/>
          <p:nvPr/>
        </p:nvSpPr>
        <p:spPr>
          <a:xfrm rot="16558248">
            <a:off x="4864544" y="4674035"/>
            <a:ext cx="972000" cy="238692"/>
          </a:xfrm>
          <a:prstGeom prst="leftRightArrow">
            <a:avLst/>
          </a:prstGeom>
          <a:solidFill>
            <a:schemeClr val="accent4"/>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649" name="左右矢印 648"/>
          <p:cNvSpPr/>
          <p:nvPr/>
        </p:nvSpPr>
        <p:spPr>
          <a:xfrm rot="20829899">
            <a:off x="5782245" y="3586902"/>
            <a:ext cx="2142815" cy="238692"/>
          </a:xfrm>
          <a:prstGeom prst="leftRightArrow">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cxnSp>
        <p:nvCxnSpPr>
          <p:cNvPr id="658" name="カギ線コネクタ 657"/>
          <p:cNvCxnSpPr/>
          <p:nvPr/>
        </p:nvCxnSpPr>
        <p:spPr>
          <a:xfrm>
            <a:off x="2193237" y="2821751"/>
            <a:ext cx="1800000" cy="684000"/>
          </a:xfrm>
          <a:prstGeom prst="bentConnector3">
            <a:avLst>
              <a:gd name="adj1" fmla="val 100021"/>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68" name="カギ線コネクタ 667"/>
          <p:cNvCxnSpPr/>
          <p:nvPr/>
        </p:nvCxnSpPr>
        <p:spPr>
          <a:xfrm rot="5400000" flipH="1" flipV="1">
            <a:off x="3545102" y="4303431"/>
            <a:ext cx="792000" cy="540000"/>
          </a:xfrm>
          <a:prstGeom prst="bentConnector3">
            <a:avLst>
              <a:gd name="adj1" fmla="val -1018"/>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79" name="カギ線コネクタ 678"/>
          <p:cNvCxnSpPr/>
          <p:nvPr/>
        </p:nvCxnSpPr>
        <p:spPr>
          <a:xfrm rot="5400000" flipH="1" flipV="1">
            <a:off x="7213016" y="3757417"/>
            <a:ext cx="540000" cy="216000"/>
          </a:xfrm>
          <a:prstGeom prst="bentConnector3">
            <a:avLst>
              <a:gd name="adj1" fmla="val -1018"/>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80" name="カギ線コネクタ 679"/>
          <p:cNvCxnSpPr/>
          <p:nvPr/>
        </p:nvCxnSpPr>
        <p:spPr>
          <a:xfrm>
            <a:off x="5352742" y="4799587"/>
            <a:ext cx="1008000" cy="252000"/>
          </a:xfrm>
          <a:prstGeom prst="bentConnector3">
            <a:avLst>
              <a:gd name="adj1" fmla="val 42445"/>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86" name="グループ化 685"/>
          <p:cNvGrpSpPr/>
          <p:nvPr/>
        </p:nvGrpSpPr>
        <p:grpSpPr>
          <a:xfrm>
            <a:off x="9638620" y="4216638"/>
            <a:ext cx="2374159" cy="2485516"/>
            <a:chOff x="9295793" y="4039811"/>
            <a:chExt cx="2757932" cy="2785175"/>
          </a:xfrm>
        </p:grpSpPr>
        <p:pic>
          <p:nvPicPr>
            <p:cNvPr id="646" name="図 645"/>
            <p:cNvPicPr>
              <a:picLocks noChangeAspect="1"/>
            </p:cNvPicPr>
            <p:nvPr/>
          </p:nvPicPr>
          <p:blipFill rotWithShape="1">
            <a:blip r:embed="rId3">
              <a:extLst>
                <a:ext uri="{28A0092B-C50C-407E-A947-70E740481C1C}">
                  <a14:useLocalDpi xmlns:a14="http://schemas.microsoft.com/office/drawing/2010/main" val="0"/>
                </a:ext>
              </a:extLst>
            </a:blip>
            <a:srcRect l="67222" t="62143" r="18309" b="11440"/>
            <a:stretch/>
          </p:blipFill>
          <p:spPr>
            <a:xfrm>
              <a:off x="9363800" y="4063646"/>
              <a:ext cx="2689925" cy="2761340"/>
            </a:xfrm>
            <a:prstGeom prst="rect">
              <a:avLst/>
            </a:prstGeom>
          </p:spPr>
        </p:pic>
        <p:sp>
          <p:nvSpPr>
            <p:cNvPr id="684" name="直角三角形 683"/>
            <p:cNvSpPr/>
            <p:nvPr/>
          </p:nvSpPr>
          <p:spPr>
            <a:xfrm rot="5400000">
              <a:off x="9205793" y="4129811"/>
              <a:ext cx="900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5" name="正方形/長方形 684"/>
          <p:cNvSpPr/>
          <p:nvPr/>
        </p:nvSpPr>
        <p:spPr>
          <a:xfrm>
            <a:off x="9871518" y="4064212"/>
            <a:ext cx="2304000" cy="261610"/>
          </a:xfrm>
          <a:prstGeom prst="rect">
            <a:avLst/>
          </a:prstGeom>
          <a:noFill/>
        </p:spPr>
        <p:txBody>
          <a:bodyPr wrap="square">
            <a:spAutoFit/>
          </a:bodyPr>
          <a:lstStyle/>
          <a:p>
            <a:pPr algn="ctr"/>
            <a:r>
              <a:rPr lang="en-US" altLang="ja-JP" sz="1050" u="sng" dirty="0">
                <a:solidFill>
                  <a:srgbClr val="006BCB"/>
                </a:solidFill>
                <a:latin typeface="Arial Rounded MT Bold" panose="020F0704030504030204" pitchFamily="34" charset="0"/>
              </a:rPr>
              <a:t>Number of Accounts Accepted</a:t>
            </a:r>
            <a:endParaRPr lang="en-US" altLang="ja-JP" sz="1050" dirty="0">
              <a:solidFill>
                <a:srgbClr val="006BCB"/>
              </a:solidFill>
              <a:latin typeface="Arial Rounded MT Bold" panose="020F0704030504030204" pitchFamily="34" charset="0"/>
            </a:endParaRPr>
          </a:p>
        </p:txBody>
      </p:sp>
      <p:sp>
        <p:nvSpPr>
          <p:cNvPr id="687" name="正方形/長方形 686"/>
          <p:cNvSpPr/>
          <p:nvPr/>
        </p:nvSpPr>
        <p:spPr>
          <a:xfrm>
            <a:off x="9409208" y="6601187"/>
            <a:ext cx="2268000" cy="252000"/>
          </a:xfrm>
          <a:prstGeom prst="rect">
            <a:avLst/>
          </a:prstGeom>
          <a:noFill/>
        </p:spPr>
        <p:txBody>
          <a:bodyPr wrap="square">
            <a:spAutoFit/>
          </a:bodyPr>
          <a:lstStyle/>
          <a:p>
            <a:pPr algn="ctr"/>
            <a:r>
              <a:rPr lang="en-US" altLang="ja-JP" sz="1050" u="sng" dirty="0">
                <a:solidFill>
                  <a:srgbClr val="006BCB"/>
                </a:solidFill>
                <a:latin typeface="Arial Rounded MT Bold" panose="020F0704030504030204" pitchFamily="34" charset="0"/>
              </a:rPr>
              <a:t>Number of Accounts Provided</a:t>
            </a:r>
          </a:p>
        </p:txBody>
      </p:sp>
      <p:sp>
        <p:nvSpPr>
          <p:cNvPr id="3" name="スライド番号プレースホルダー 2">
            <a:extLst>
              <a:ext uri="{FF2B5EF4-FFF2-40B4-BE49-F238E27FC236}">
                <a16:creationId xmlns:a16="http://schemas.microsoft.com/office/drawing/2014/main" xmlns="" id="{ED0C252A-4784-E297-04F6-E830E022D57F}"/>
              </a:ext>
            </a:extLst>
          </p:cNvPr>
          <p:cNvSpPr>
            <a:spLocks noGrp="1"/>
          </p:cNvSpPr>
          <p:nvPr>
            <p:ph type="sldNum" sz="quarter" idx="12"/>
          </p:nvPr>
        </p:nvSpPr>
        <p:spPr/>
        <p:txBody>
          <a:bodyPr/>
          <a:lstStyle/>
          <a:p>
            <a:fld id="{B6E46250-C8C6-443E-9C69-850A3D6C753C}" type="slidenum">
              <a:rPr kumimoji="1" lang="ja-JP" altLang="en-US" smtClean="0"/>
              <a:t>18</a:t>
            </a:fld>
            <a:endParaRPr kumimoji="1" lang="ja-JP" altLang="en-US"/>
          </a:p>
        </p:txBody>
      </p:sp>
    </p:spTree>
    <p:extLst>
      <p:ext uri="{BB962C8B-B14F-4D97-AF65-F5344CB8AC3E}">
        <p14:creationId xmlns:p14="http://schemas.microsoft.com/office/powerpoint/2010/main" val="105296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892" y="1859340"/>
            <a:ext cx="11972189" cy="3139321"/>
          </a:xfrm>
          <a:prstGeom prst="rect">
            <a:avLst/>
          </a:prstGeom>
        </p:spPr>
        <p:txBody>
          <a:bodyPr wrap="square">
            <a:spAutoFit/>
          </a:bodyPr>
          <a:lstStyle/>
          <a:p>
            <a:pPr algn="ctr"/>
            <a:r>
              <a:rPr lang="en-US" altLang="ja-JP" sz="6600" dirty="0">
                <a:solidFill>
                  <a:srgbClr val="006BCB"/>
                </a:solidFill>
                <a:latin typeface="Arial Rounded MT Bold" panose="020F0704030504030204" pitchFamily="34" charset="0"/>
              </a:rPr>
              <a:t>Ⅱ. Development of Japanese Taxation System for Cross-Border Tax Filing</a:t>
            </a:r>
          </a:p>
        </p:txBody>
      </p:sp>
      <p:sp>
        <p:nvSpPr>
          <p:cNvPr id="6" name="正方形/長方形 5"/>
          <p:cNvSpPr/>
          <p:nvPr/>
        </p:nvSpPr>
        <p:spPr>
          <a:xfrm>
            <a:off x="452388" y="353729"/>
            <a:ext cx="11287225" cy="6150543"/>
          </a:xfrm>
          <a:prstGeom prst="rect">
            <a:avLst/>
          </a:prstGeom>
          <a:noFill/>
          <a:ln>
            <a:solidFill>
              <a:srgbClr val="006BCB"/>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46CE7E53-D409-A163-713C-58AF9694747F}"/>
              </a:ext>
            </a:extLst>
          </p:cNvPr>
          <p:cNvSpPr>
            <a:spLocks noGrp="1"/>
          </p:cNvSpPr>
          <p:nvPr>
            <p:ph type="sldNum" sz="quarter" idx="12"/>
          </p:nvPr>
        </p:nvSpPr>
        <p:spPr/>
        <p:txBody>
          <a:bodyPr/>
          <a:lstStyle/>
          <a:p>
            <a:fld id="{B6E46250-C8C6-443E-9C69-850A3D6C753C}" type="slidenum">
              <a:rPr kumimoji="1" lang="ja-JP" altLang="en-US" smtClean="0"/>
              <a:t>19</a:t>
            </a:fld>
            <a:endParaRPr kumimoji="1" lang="ja-JP" altLang="en-US"/>
          </a:p>
        </p:txBody>
      </p:sp>
    </p:spTree>
    <p:extLst>
      <p:ext uri="{BB962C8B-B14F-4D97-AF65-F5344CB8AC3E}">
        <p14:creationId xmlns:p14="http://schemas.microsoft.com/office/powerpoint/2010/main" val="253257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二等辺三角形 8"/>
          <p:cNvSpPr/>
          <p:nvPr/>
        </p:nvSpPr>
        <p:spPr>
          <a:xfrm rot="5400000" flipV="1">
            <a:off x="1742932" y="335383"/>
            <a:ext cx="5220000" cy="11083303"/>
          </a:xfrm>
          <a:prstGeom prst="triangle">
            <a:avLst>
              <a:gd name="adj" fmla="val 37522"/>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二等辺三角形 1"/>
          <p:cNvSpPr/>
          <p:nvPr/>
        </p:nvSpPr>
        <p:spPr>
          <a:xfrm rot="5400000">
            <a:off x="5181012" y="-3778560"/>
            <a:ext cx="5220000" cy="10080000"/>
          </a:xfrm>
          <a:prstGeom prst="triangle">
            <a:avLst>
              <a:gd name="adj" fmla="val 3752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r="11231"/>
          <a:stretch/>
        </p:blipFill>
        <p:spPr>
          <a:xfrm>
            <a:off x="-185417" y="-169704"/>
            <a:ext cx="3504293" cy="3499540"/>
          </a:xfrm>
          <a:prstGeom prst="rect">
            <a:avLst/>
          </a:prstGeom>
        </p:spPr>
      </p:pic>
      <p:sp>
        <p:nvSpPr>
          <p:cNvPr id="5" name="テキスト ボックス 4"/>
          <p:cNvSpPr txBox="1"/>
          <p:nvPr/>
        </p:nvSpPr>
        <p:spPr>
          <a:xfrm>
            <a:off x="3460608" y="66732"/>
            <a:ext cx="7596000" cy="1862048"/>
          </a:xfrm>
          <a:prstGeom prst="rect">
            <a:avLst/>
          </a:prstGeom>
          <a:noFill/>
        </p:spPr>
        <p:txBody>
          <a:bodyPr wrap="square" rtlCol="0">
            <a:spAutoFit/>
          </a:bodyPr>
          <a:lstStyle/>
          <a:p>
            <a:r>
              <a:rPr lang="ja-JP" altLang="en-US" sz="11500" dirty="0">
                <a:latin typeface="HGS行書体" panose="03000600000000000000" pitchFamily="66" charset="-128"/>
                <a:ea typeface="HGS行書体" panose="03000600000000000000" pitchFamily="66" charset="-128"/>
              </a:rPr>
              <a:t>江本　尚浩</a:t>
            </a:r>
            <a:endParaRPr kumimoji="1" lang="ja-JP" altLang="en-US" sz="11500" dirty="0">
              <a:latin typeface="HGS行書体" panose="03000600000000000000" pitchFamily="66" charset="-128"/>
              <a:ea typeface="HGS行書体" panose="03000600000000000000" pitchFamily="66" charset="-128"/>
            </a:endParaRPr>
          </a:p>
        </p:txBody>
      </p:sp>
      <p:sp>
        <p:nvSpPr>
          <p:cNvPr id="6" name="テキスト ボックス 5"/>
          <p:cNvSpPr txBox="1"/>
          <p:nvPr/>
        </p:nvSpPr>
        <p:spPr>
          <a:xfrm>
            <a:off x="1479647" y="3987052"/>
            <a:ext cx="7580376" cy="1862048"/>
          </a:xfrm>
          <a:prstGeom prst="rect">
            <a:avLst/>
          </a:prstGeom>
          <a:noFill/>
        </p:spPr>
        <p:txBody>
          <a:bodyPr wrap="square" rtlCol="0">
            <a:spAutoFit/>
          </a:bodyPr>
          <a:lstStyle/>
          <a:p>
            <a:r>
              <a:rPr lang="ja-JP" altLang="en-US" sz="11500" dirty="0">
                <a:latin typeface="HGS行書体" panose="03000600000000000000" pitchFamily="66" charset="-128"/>
                <a:ea typeface="HGS行書体" panose="03000600000000000000" pitchFamily="66" charset="-128"/>
              </a:rPr>
              <a:t>笹尾　博樹</a:t>
            </a:r>
            <a:endParaRPr kumimoji="1" lang="ja-JP" altLang="en-US" sz="11500" dirty="0">
              <a:latin typeface="HGS行書体" panose="03000600000000000000" pitchFamily="66" charset="-128"/>
              <a:ea typeface="HGS行書体" panose="03000600000000000000" pitchFamily="66" charset="-128"/>
            </a:endParaRPr>
          </a:p>
        </p:txBody>
      </p:sp>
      <p:sp>
        <p:nvSpPr>
          <p:cNvPr id="7" name="正方形/長方形 6"/>
          <p:cNvSpPr/>
          <p:nvPr/>
        </p:nvSpPr>
        <p:spPr>
          <a:xfrm>
            <a:off x="5207763" y="1699651"/>
            <a:ext cx="4315315" cy="707886"/>
          </a:xfrm>
          <a:prstGeom prst="rect">
            <a:avLst/>
          </a:prstGeom>
        </p:spPr>
        <p:txBody>
          <a:bodyPr wrap="square">
            <a:spAutoFit/>
          </a:bodyPr>
          <a:lstStyle/>
          <a:p>
            <a:pPr algn="ctr"/>
            <a:r>
              <a:rPr lang="en-US" altLang="ja-JP" sz="4000" dirty="0" err="1">
                <a:solidFill>
                  <a:srgbClr val="006BCB"/>
                </a:solidFill>
                <a:latin typeface="Arial Rounded MT Bold" panose="020F0704030504030204" pitchFamily="34" charset="0"/>
              </a:rPr>
              <a:t>Naohiro</a:t>
            </a:r>
            <a:r>
              <a:rPr lang="en-US" altLang="ja-JP" sz="4000" dirty="0">
                <a:solidFill>
                  <a:srgbClr val="006BCB"/>
                </a:solidFill>
                <a:latin typeface="Arial Rounded MT Bold" panose="020F0704030504030204" pitchFamily="34" charset="0"/>
              </a:rPr>
              <a:t> </a:t>
            </a:r>
            <a:r>
              <a:rPr lang="en-US" altLang="ja-JP" sz="4000" dirty="0" err="1">
                <a:solidFill>
                  <a:srgbClr val="006BCB"/>
                </a:solidFill>
                <a:latin typeface="Arial Rounded MT Bold" panose="020F0704030504030204" pitchFamily="34" charset="0"/>
              </a:rPr>
              <a:t>Emoto</a:t>
            </a:r>
            <a:endParaRPr lang="ja-JP" altLang="en-US" sz="4000" dirty="0">
              <a:solidFill>
                <a:srgbClr val="006BCB"/>
              </a:solidFill>
              <a:latin typeface="Arial Rounded MT Bold" panose="020F0704030504030204" pitchFamily="34" charset="0"/>
            </a:endParaRPr>
          </a:p>
        </p:txBody>
      </p:sp>
      <p:sp>
        <p:nvSpPr>
          <p:cNvPr id="8" name="正方形/長方形 7"/>
          <p:cNvSpPr/>
          <p:nvPr/>
        </p:nvSpPr>
        <p:spPr>
          <a:xfrm>
            <a:off x="3112177" y="5651417"/>
            <a:ext cx="4315315" cy="707886"/>
          </a:xfrm>
          <a:prstGeom prst="rect">
            <a:avLst/>
          </a:prstGeom>
        </p:spPr>
        <p:txBody>
          <a:bodyPr wrap="square">
            <a:spAutoFit/>
          </a:bodyPr>
          <a:lstStyle/>
          <a:p>
            <a:pPr algn="ctr"/>
            <a:r>
              <a:rPr lang="en-US" altLang="ja-JP" sz="4000" dirty="0">
                <a:solidFill>
                  <a:srgbClr val="006BCB"/>
                </a:solidFill>
                <a:latin typeface="Arial Rounded MT Bold" panose="020F0704030504030204" pitchFamily="34" charset="0"/>
              </a:rPr>
              <a:t>Hiroki </a:t>
            </a:r>
            <a:r>
              <a:rPr lang="en-US" altLang="ja-JP" sz="4000" dirty="0" err="1">
                <a:solidFill>
                  <a:srgbClr val="006BCB"/>
                </a:solidFill>
                <a:latin typeface="Arial Rounded MT Bold" panose="020F0704030504030204" pitchFamily="34" charset="0"/>
              </a:rPr>
              <a:t>Sasao</a:t>
            </a:r>
            <a:endParaRPr lang="en-US" altLang="ja-JP" sz="4000" dirty="0">
              <a:solidFill>
                <a:srgbClr val="006BCB"/>
              </a:solidFill>
              <a:latin typeface="Arial Rounded MT Bold" panose="020F0704030504030204" pitchFamily="34" charset="0"/>
            </a:endParaRPr>
          </a:p>
        </p:txBody>
      </p:sp>
      <p:sp>
        <p:nvSpPr>
          <p:cNvPr id="10" name="正方形/長方形 9"/>
          <p:cNvSpPr/>
          <p:nvPr/>
        </p:nvSpPr>
        <p:spPr>
          <a:xfrm>
            <a:off x="3460608" y="2358736"/>
            <a:ext cx="7720858" cy="646331"/>
          </a:xfrm>
          <a:prstGeom prst="rect">
            <a:avLst/>
          </a:prstGeom>
        </p:spPr>
        <p:txBody>
          <a:bodyPr wrap="square">
            <a:spAutoFit/>
          </a:bodyPr>
          <a:lstStyle/>
          <a:p>
            <a:pPr marL="285750" indent="-285750">
              <a:buFont typeface="Arial" panose="020B0604020202020204" pitchFamily="34" charset="0"/>
              <a:buChar char="•"/>
            </a:pPr>
            <a:r>
              <a:rPr lang="en-US" altLang="ja-JP" dirty="0">
                <a:latin typeface="Arial Rounded MT Bold" panose="020F0704030504030204" pitchFamily="34" charset="0"/>
              </a:rPr>
              <a:t>Executive Director</a:t>
            </a:r>
          </a:p>
          <a:p>
            <a:pPr marL="285750" indent="-285750">
              <a:buFont typeface="Arial" panose="020B0604020202020204" pitchFamily="34" charset="0"/>
              <a:buChar char="•"/>
            </a:pPr>
            <a:r>
              <a:rPr lang="en-US" altLang="ja-JP" dirty="0">
                <a:latin typeface="Arial Rounded MT Bold" panose="020F0704030504030204" pitchFamily="34" charset="0"/>
              </a:rPr>
              <a:t>Chairman, International Relations Dept.</a:t>
            </a:r>
            <a:endParaRPr lang="ja-JP" altLang="en-US" dirty="0">
              <a:latin typeface="Arial Rounded MT Bold" panose="020F0704030504030204" pitchFamily="34" charset="0"/>
            </a:endParaRPr>
          </a:p>
        </p:txBody>
      </p:sp>
      <p:sp>
        <p:nvSpPr>
          <p:cNvPr id="11" name="正方形/長方形 10"/>
          <p:cNvSpPr/>
          <p:nvPr/>
        </p:nvSpPr>
        <p:spPr>
          <a:xfrm>
            <a:off x="1479647" y="6304421"/>
            <a:ext cx="7720858" cy="369332"/>
          </a:xfrm>
          <a:prstGeom prst="rect">
            <a:avLst/>
          </a:prstGeom>
        </p:spPr>
        <p:txBody>
          <a:bodyPr wrap="square">
            <a:spAutoFit/>
          </a:bodyPr>
          <a:lstStyle/>
          <a:p>
            <a:pPr marL="285750" indent="-285750">
              <a:buFont typeface="Arial" panose="020B0604020202020204" pitchFamily="34" charset="0"/>
              <a:buChar char="•"/>
            </a:pPr>
            <a:r>
              <a:rPr lang="en-US" altLang="ja-JP" dirty="0">
                <a:latin typeface="Arial Rounded MT Bold" panose="020F0704030504030204" pitchFamily="34" charset="0"/>
              </a:rPr>
              <a:t>Member, International Relations Dept.</a:t>
            </a:r>
            <a:endParaRPr lang="ja-JP" altLang="en-US" dirty="0">
              <a:latin typeface="Arial Rounded MT Bold" panose="020F0704030504030204" pitchFamily="34" charset="0"/>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28000" t="18622" r="32267" b="19978"/>
          <a:stretch/>
        </p:blipFill>
        <p:spPr>
          <a:xfrm rot="5400000">
            <a:off x="8788904" y="3567725"/>
            <a:ext cx="4137825" cy="3595587"/>
          </a:xfrm>
          <a:prstGeom prst="rect">
            <a:avLst/>
          </a:prstGeom>
        </p:spPr>
      </p:pic>
      <p:sp>
        <p:nvSpPr>
          <p:cNvPr id="12" name="スライド番号プレースホルダー 11">
            <a:extLst>
              <a:ext uri="{FF2B5EF4-FFF2-40B4-BE49-F238E27FC236}">
                <a16:creationId xmlns:a16="http://schemas.microsoft.com/office/drawing/2014/main" xmlns="" id="{1CA1FFDF-2E21-F32D-5D11-FC5CB0F6BD45}"/>
              </a:ext>
            </a:extLst>
          </p:cNvPr>
          <p:cNvSpPr>
            <a:spLocks noGrp="1"/>
          </p:cNvSpPr>
          <p:nvPr>
            <p:ph type="sldNum" sz="quarter" idx="12"/>
          </p:nvPr>
        </p:nvSpPr>
        <p:spPr/>
        <p:txBody>
          <a:bodyPr/>
          <a:lstStyle/>
          <a:p>
            <a:fld id="{B6E46250-C8C6-443E-9C69-850A3D6C753C}" type="slidenum">
              <a:rPr kumimoji="1" lang="ja-JP" altLang="en-US" smtClean="0"/>
              <a:t>2</a:t>
            </a:fld>
            <a:endParaRPr kumimoji="1" lang="ja-JP" altLang="en-US"/>
          </a:p>
        </p:txBody>
      </p:sp>
    </p:spTree>
    <p:extLst>
      <p:ext uri="{BB962C8B-B14F-4D97-AF65-F5344CB8AC3E}">
        <p14:creationId xmlns:p14="http://schemas.microsoft.com/office/powerpoint/2010/main" val="240693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982" y="180821"/>
            <a:ext cx="12112018" cy="1077218"/>
          </a:xfrm>
          <a:prstGeom prst="rect">
            <a:avLst/>
          </a:prstGeom>
        </p:spPr>
        <p:txBody>
          <a:bodyPr wrap="square">
            <a:spAutoFit/>
          </a:bodyPr>
          <a:lstStyle/>
          <a:p>
            <a:r>
              <a:rPr lang="en-US" altLang="ja-JP" sz="3200" spc="-110" dirty="0">
                <a:solidFill>
                  <a:srgbClr val="006BCB"/>
                </a:solidFill>
                <a:latin typeface="Arial Rounded MT Bold" panose="020F0704030504030204" pitchFamily="34" charset="0"/>
              </a:rPr>
              <a:t>Development of the reporting scheme for records of remittances and receipts related to foreign countries</a:t>
            </a:r>
            <a:endParaRPr lang="ja-JP" altLang="en-US" sz="3200" spc="-110" dirty="0">
              <a:solidFill>
                <a:srgbClr val="006BCB"/>
              </a:solidFill>
              <a:latin typeface="Arial Rounded MT Bold" panose="020F0704030504030204" pitchFamily="34" charset="0"/>
            </a:endParaRPr>
          </a:p>
        </p:txBody>
      </p:sp>
      <p:sp>
        <p:nvSpPr>
          <p:cNvPr id="9" name="正方形/長方形 8"/>
          <p:cNvSpPr/>
          <p:nvPr/>
        </p:nvSpPr>
        <p:spPr>
          <a:xfrm>
            <a:off x="311724" y="1635088"/>
            <a:ext cx="11648533" cy="1938992"/>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To ensure fair taxation, such as inheritance tax as well as income tax and corporate tax, the Japanese taxation system has been promoting the improvement of the tax filing procedures by introducing the following scheme under the Act on Submission of Statement of Overseas Wire Transfers for Purpose of Securing Proper Domestic Taxation (hereinafter, referred to as the “Records of remittances and receipts related to foreign countries”) to prevent hiding assets overseas and international tax evasion. </a:t>
            </a:r>
            <a:endParaRPr lang="en-US" altLang="ja-JP" sz="2000" b="0" i="0" u="none" strike="noStrike" dirty="0">
              <a:solidFill>
                <a:srgbClr val="006BCB"/>
              </a:solidFill>
              <a:effectLst/>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250CC089-5A3F-E152-D4B9-2D57B49D272F}"/>
              </a:ext>
            </a:extLst>
          </p:cNvPr>
          <p:cNvSpPr>
            <a:spLocks noGrp="1"/>
          </p:cNvSpPr>
          <p:nvPr>
            <p:ph type="sldNum" sz="quarter" idx="12"/>
          </p:nvPr>
        </p:nvSpPr>
        <p:spPr/>
        <p:txBody>
          <a:bodyPr/>
          <a:lstStyle/>
          <a:p>
            <a:fld id="{B6E46250-C8C6-443E-9C69-850A3D6C753C}" type="slidenum">
              <a:rPr kumimoji="1" lang="ja-JP" altLang="en-US" smtClean="0"/>
              <a:t>20</a:t>
            </a:fld>
            <a:endParaRPr kumimoji="1" lang="ja-JP" altLang="en-US"/>
          </a:p>
        </p:txBody>
      </p:sp>
    </p:spTree>
    <p:extLst>
      <p:ext uri="{BB962C8B-B14F-4D97-AF65-F5344CB8AC3E}">
        <p14:creationId xmlns:p14="http://schemas.microsoft.com/office/powerpoint/2010/main" val="347857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717603" y="4886744"/>
            <a:ext cx="9055510" cy="164956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 name="角丸四角形 2"/>
          <p:cNvSpPr/>
          <p:nvPr/>
        </p:nvSpPr>
        <p:spPr>
          <a:xfrm>
            <a:off x="2717603" y="2797929"/>
            <a:ext cx="9055510" cy="164956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4" name="正方形/長方形 3"/>
          <p:cNvSpPr/>
          <p:nvPr/>
        </p:nvSpPr>
        <p:spPr>
          <a:xfrm>
            <a:off x="79982" y="180821"/>
            <a:ext cx="12361333"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1 </a:t>
            </a:r>
            <a:r>
              <a:rPr lang="en-US" altLang="ja-JP" sz="2800" spc="-170" dirty="0">
                <a:solidFill>
                  <a:srgbClr val="006BCB"/>
                </a:solidFill>
                <a:latin typeface="Arial Rounded MT Bold" panose="020F0704030504030204" pitchFamily="34" charset="0"/>
              </a:rPr>
              <a:t>Report of the records of remittances and receipts related to foreign countries</a:t>
            </a:r>
            <a:endParaRPr lang="ja-JP" altLang="en-US" sz="2800" spc="-170" dirty="0">
              <a:solidFill>
                <a:srgbClr val="006BCB"/>
              </a:solidFill>
              <a:latin typeface="Arial Rounded MT Bold" panose="020F0704030504030204" pitchFamily="34" charset="0"/>
            </a:endParaRPr>
          </a:p>
        </p:txBody>
      </p:sp>
      <p:sp>
        <p:nvSpPr>
          <p:cNvPr id="10" name="正方形/長方形 9"/>
          <p:cNvSpPr/>
          <p:nvPr/>
        </p:nvSpPr>
        <p:spPr>
          <a:xfrm>
            <a:off x="346095" y="1047016"/>
            <a:ext cx="11648533" cy="1631216"/>
          </a:xfrm>
          <a:prstGeom prst="rect">
            <a:avLst/>
          </a:prstGeom>
        </p:spPr>
        <p:txBody>
          <a:bodyPr wrap="square">
            <a:spAutoFit/>
          </a:bodyPr>
          <a:lstStyle/>
          <a:p>
            <a:pPr marL="457200" indent="-457200">
              <a:buAutoNum type="arabicParenBoth"/>
            </a:pPr>
            <a:r>
              <a:rPr lang="en-US" altLang="ja-JP" sz="2000" u="sng" dirty="0">
                <a:solidFill>
                  <a:srgbClr val="006BCB"/>
                </a:solidFill>
                <a:uFill>
                  <a:solidFill>
                    <a:srgbClr val="FFC000"/>
                  </a:solidFill>
                </a:uFill>
                <a:latin typeface="Arial Rounded MT Bold" panose="020F0704030504030204" pitchFamily="34" charset="0"/>
              </a:rPr>
              <a:t>Scope of “remittances and receipts related to foreign countries” under the reporting scheme</a:t>
            </a:r>
          </a:p>
          <a:p>
            <a:endParaRPr lang="en-US" altLang="ja-JP" sz="2000" dirty="0">
              <a:solidFill>
                <a:srgbClr val="006BCB"/>
              </a:solidFill>
              <a:latin typeface="Arial Rounded MT Bold" panose="020F0704030504030204" pitchFamily="34" charset="0"/>
            </a:endParaRPr>
          </a:p>
          <a:p>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following “overseas</a:t>
            </a:r>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outward remittance” and “receipt of overseas inward remittance, etc.” are eligible. </a:t>
            </a:r>
            <a:endParaRPr lang="en-US" altLang="ja-JP" sz="2000" b="0" i="0" u="none" strike="noStrike" dirty="0">
              <a:solidFill>
                <a:srgbClr val="006BCB"/>
              </a:solidFill>
              <a:effectLst/>
              <a:latin typeface="Arial Rounded MT Bold" panose="020F0704030504030204" pitchFamily="34" charset="0"/>
            </a:endParaRPr>
          </a:p>
        </p:txBody>
      </p:sp>
      <p:sp>
        <p:nvSpPr>
          <p:cNvPr id="6" name="フローチャート: 記憶データ 5"/>
          <p:cNvSpPr/>
          <p:nvPr/>
        </p:nvSpPr>
        <p:spPr>
          <a:xfrm flipH="1">
            <a:off x="662658" y="2797929"/>
            <a:ext cx="3165988" cy="1649562"/>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4" name="フローチャート: 記憶データ 13"/>
          <p:cNvSpPr/>
          <p:nvPr/>
        </p:nvSpPr>
        <p:spPr>
          <a:xfrm flipH="1">
            <a:off x="662658" y="4886744"/>
            <a:ext cx="3165988" cy="1649562"/>
          </a:xfrm>
          <a:prstGeom prst="flowChartOnlineStora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7" name="正方形/長方形 16"/>
          <p:cNvSpPr/>
          <p:nvPr/>
        </p:nvSpPr>
        <p:spPr>
          <a:xfrm>
            <a:off x="1354656" y="3268767"/>
            <a:ext cx="2729058" cy="707886"/>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Overseas outward remittance</a:t>
            </a:r>
            <a:endParaRPr lang="en-US" altLang="ja-JP" sz="2000" b="0" i="0" u="none" strike="noStrike" dirty="0">
              <a:solidFill>
                <a:srgbClr val="006BCB"/>
              </a:solidFill>
              <a:effectLst/>
              <a:latin typeface="Arial Rounded MT Bold" panose="020F0704030504030204" pitchFamily="34" charset="0"/>
            </a:endParaRPr>
          </a:p>
        </p:txBody>
      </p:sp>
      <p:sp>
        <p:nvSpPr>
          <p:cNvPr id="19" name="正方形/長方形 18"/>
          <p:cNvSpPr/>
          <p:nvPr/>
        </p:nvSpPr>
        <p:spPr>
          <a:xfrm>
            <a:off x="1354656" y="5203694"/>
            <a:ext cx="2473990" cy="1015663"/>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Receipt of overseas inward remittance, etc.</a:t>
            </a:r>
            <a:endParaRPr lang="en-US" altLang="ja-JP" sz="2000" b="0" i="0" u="none" strike="noStrike" dirty="0">
              <a:solidFill>
                <a:srgbClr val="006BCB"/>
              </a:solidFill>
              <a:effectLst/>
              <a:latin typeface="Arial Rounded MT Bold" panose="020F0704030504030204" pitchFamily="34" charset="0"/>
            </a:endParaRPr>
          </a:p>
        </p:txBody>
      </p:sp>
      <p:sp>
        <p:nvSpPr>
          <p:cNvPr id="20" name="正方形/長方形 19"/>
          <p:cNvSpPr/>
          <p:nvPr/>
        </p:nvSpPr>
        <p:spPr>
          <a:xfrm>
            <a:off x="3917137" y="3268767"/>
            <a:ext cx="7855976" cy="707886"/>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Payment from Japan to a foreign country made by foreign exchange transactions performed by a financial institution</a:t>
            </a:r>
            <a:endParaRPr lang="en-US" altLang="ja-JP" sz="2000" b="0" i="0" u="none" strike="noStrike" dirty="0">
              <a:solidFill>
                <a:srgbClr val="006BCB"/>
              </a:solidFill>
              <a:effectLst/>
              <a:latin typeface="Arial Rounded MT Bold" panose="020F0704030504030204" pitchFamily="34" charset="0"/>
            </a:endParaRPr>
          </a:p>
        </p:txBody>
      </p:sp>
      <p:sp>
        <p:nvSpPr>
          <p:cNvPr id="21" name="正方形/長方形 20"/>
          <p:cNvSpPr/>
          <p:nvPr/>
        </p:nvSpPr>
        <p:spPr>
          <a:xfrm>
            <a:off x="3917136" y="4886744"/>
            <a:ext cx="7855977" cy="1631216"/>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Receipt of a payment from a foreign country to Japan made by foreign exchange transactions performed by a financial institution, or the receipt of a check, a bill of exchange, or a consideration for appraisal of other equivalent instruments  performed by a financial institution </a:t>
            </a:r>
            <a:endParaRPr lang="en-US" altLang="ja-JP" sz="2000" b="0" i="0" u="none" strike="noStrike" dirty="0">
              <a:solidFill>
                <a:srgbClr val="006BCB"/>
              </a:solidFill>
              <a:effectLst/>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D7E14C97-8D18-B218-35A3-9EF09E01C19D}"/>
              </a:ext>
            </a:extLst>
          </p:cNvPr>
          <p:cNvSpPr>
            <a:spLocks noGrp="1"/>
          </p:cNvSpPr>
          <p:nvPr>
            <p:ph type="sldNum" sz="quarter" idx="12"/>
          </p:nvPr>
        </p:nvSpPr>
        <p:spPr/>
        <p:txBody>
          <a:bodyPr/>
          <a:lstStyle/>
          <a:p>
            <a:fld id="{B6E46250-C8C6-443E-9C69-850A3D6C753C}" type="slidenum">
              <a:rPr kumimoji="1" lang="ja-JP" altLang="en-US" smtClean="0"/>
              <a:t>21</a:t>
            </a:fld>
            <a:endParaRPr kumimoji="1" lang="ja-JP" altLang="en-US"/>
          </a:p>
        </p:txBody>
      </p:sp>
    </p:spTree>
    <p:extLst>
      <p:ext uri="{BB962C8B-B14F-4D97-AF65-F5344CB8AC3E}">
        <p14:creationId xmlns:p14="http://schemas.microsoft.com/office/powerpoint/2010/main" val="3580118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13232" y="5019138"/>
            <a:ext cx="6080760" cy="34559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角丸四角形 8"/>
          <p:cNvSpPr/>
          <p:nvPr/>
        </p:nvSpPr>
        <p:spPr>
          <a:xfrm>
            <a:off x="713232" y="3405927"/>
            <a:ext cx="4800600" cy="34559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正方形/長方形 17"/>
          <p:cNvSpPr/>
          <p:nvPr/>
        </p:nvSpPr>
        <p:spPr>
          <a:xfrm>
            <a:off x="472346" y="5010786"/>
            <a:ext cx="11648533" cy="70788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a:t>
            </a:r>
            <a:r>
              <a:rPr lang="ja-JP" altLang="en-US" sz="2000" b="1" dirty="0">
                <a:solidFill>
                  <a:srgbClr val="006BCB"/>
                </a:solidFill>
                <a:latin typeface="+mn-ea"/>
              </a:rPr>
              <a:t>　</a:t>
            </a:r>
            <a:r>
              <a:rPr lang="en-US" altLang="ja-JP" sz="2000" b="1" dirty="0">
                <a:solidFill>
                  <a:srgbClr val="006BCB"/>
                </a:solidFill>
                <a:latin typeface="+mn-ea"/>
              </a:rPr>
              <a:t> (ⅱ) </a:t>
            </a:r>
            <a:r>
              <a:rPr lang="en-US" altLang="ja-JP" sz="2000" dirty="0">
                <a:solidFill>
                  <a:srgbClr val="006BCB"/>
                </a:solidFill>
                <a:latin typeface="Arial Rounded MT Bold" panose="020F0704030504030204" pitchFamily="34" charset="0"/>
              </a:rPr>
              <a:t>Transaction amount that must be reported</a:t>
            </a:r>
          </a:p>
          <a:p>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overseas remittance, etc. of over 1,000,000 yen.</a:t>
            </a:r>
            <a:endParaRPr lang="en-US" altLang="ja-JP" sz="2000" b="0" i="0" u="none" strike="noStrike" dirty="0">
              <a:solidFill>
                <a:srgbClr val="006BCB"/>
              </a:solidFill>
              <a:effectLst/>
              <a:latin typeface="Arial Rounded MT Bold" panose="020F0704030504030204" pitchFamily="34" charset="0"/>
            </a:endParaRPr>
          </a:p>
        </p:txBody>
      </p:sp>
      <p:sp>
        <p:nvSpPr>
          <p:cNvPr id="10" name="正方形/長方形 9"/>
          <p:cNvSpPr/>
          <p:nvPr/>
        </p:nvSpPr>
        <p:spPr>
          <a:xfrm>
            <a:off x="346095" y="1047016"/>
            <a:ext cx="11648533" cy="1323439"/>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(2) Submission of the written notice</a:t>
            </a:r>
          </a:p>
          <a:p>
            <a:pPr algn="di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 person who performs an overseas remittance, etc., must submit a written notice </a:t>
            </a:r>
          </a:p>
          <a:p>
            <a:pPr algn="dist"/>
            <a:r>
              <a:rPr lang="en-US" altLang="ja-JP" sz="2000" dirty="0">
                <a:solidFill>
                  <a:srgbClr val="006BCB"/>
                </a:solidFill>
                <a:latin typeface="Arial Rounded MT Bold" panose="020F0704030504030204" pitchFamily="34" charset="0"/>
              </a:rPr>
              <a:t>stating full name, address, and other information to the head of the financial institution's</a:t>
            </a:r>
          </a:p>
          <a:p>
            <a:pPr algn="just"/>
            <a:r>
              <a:rPr lang="en-US" altLang="ja-JP" sz="2000" dirty="0">
                <a:solidFill>
                  <a:srgbClr val="006BCB"/>
                </a:solidFill>
                <a:latin typeface="Arial Rounded MT Bold" panose="020F0704030504030204" pitchFamily="34" charset="0"/>
              </a:rPr>
              <a:t> branch office, etc.,</a:t>
            </a:r>
          </a:p>
        </p:txBody>
      </p:sp>
      <p:sp>
        <p:nvSpPr>
          <p:cNvPr id="13" name="正方形/長方形 12"/>
          <p:cNvSpPr/>
          <p:nvPr/>
        </p:nvSpPr>
        <p:spPr>
          <a:xfrm>
            <a:off x="346095" y="2651875"/>
            <a:ext cx="11648533" cy="400110"/>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(3) Submission of the records of remittances and receipts related to foreign countries</a:t>
            </a:r>
            <a:r>
              <a:rPr lang="ja-JP" altLang="en-US" sz="2000" dirty="0">
                <a:solidFill>
                  <a:srgbClr val="006BCB"/>
                </a:solidFill>
                <a:latin typeface="Arial Rounded MT Bold" panose="020F0704030504030204" pitchFamily="34" charset="0"/>
              </a:rPr>
              <a:t>　</a:t>
            </a:r>
            <a:endParaRPr lang="en-US" altLang="ja-JP" sz="2000" b="0" i="0" u="none" strike="noStrike" dirty="0">
              <a:solidFill>
                <a:srgbClr val="006BCB"/>
              </a:solidFill>
              <a:effectLst/>
              <a:latin typeface="Arial Rounded MT Bold" panose="020F0704030504030204" pitchFamily="34" charset="0"/>
            </a:endParaRPr>
          </a:p>
        </p:txBody>
      </p:sp>
      <p:sp>
        <p:nvSpPr>
          <p:cNvPr id="16" name="正方形/長方形 15"/>
          <p:cNvSpPr/>
          <p:nvPr/>
        </p:nvSpPr>
        <p:spPr>
          <a:xfrm>
            <a:off x="472346" y="3405927"/>
            <a:ext cx="11648533" cy="1323439"/>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a:t>
            </a:r>
            <a:r>
              <a:rPr lang="ja-JP" altLang="en-US" sz="2000" dirty="0">
                <a:solidFill>
                  <a:srgbClr val="006BCB"/>
                </a:solidFill>
                <a:latin typeface="Arial Rounded MT Bold" panose="020F0704030504030204" pitchFamily="34" charset="0"/>
              </a:rPr>
              <a:t>　</a:t>
            </a:r>
            <a:r>
              <a:rPr lang="en-US" altLang="ja-JP" sz="2000" b="1" dirty="0">
                <a:solidFill>
                  <a:srgbClr val="006BCB"/>
                </a:solidFill>
              </a:rPr>
              <a:t> (ⅰ) </a:t>
            </a:r>
            <a:r>
              <a:rPr lang="en-US" altLang="ja-JP" sz="2000" dirty="0">
                <a:solidFill>
                  <a:srgbClr val="006BCB"/>
                </a:solidFill>
                <a:latin typeface="Arial Rounded MT Bold" panose="020F0704030504030204" pitchFamily="34" charset="0"/>
              </a:rPr>
              <a:t>Obligation to submit the records</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 financial institution must submit a "record of overseas remittance, etc." for each overseas remittance, etc., conducted by its customer through foreign exchange transactions performed by the financial institution’s branch office, etc.</a:t>
            </a:r>
            <a:endParaRPr lang="en-US" altLang="ja-JP" sz="2000" b="0" i="0" u="none" strike="noStrike" dirty="0">
              <a:solidFill>
                <a:srgbClr val="006BCB"/>
              </a:solidFill>
              <a:effectLst/>
              <a:latin typeface="Arial Rounded MT Bold" panose="020F0704030504030204" pitchFamily="34" charset="0"/>
            </a:endParaRPr>
          </a:p>
        </p:txBody>
      </p:sp>
      <p:sp>
        <p:nvSpPr>
          <p:cNvPr id="7" name="正方形/長方形 6"/>
          <p:cNvSpPr/>
          <p:nvPr/>
        </p:nvSpPr>
        <p:spPr>
          <a:xfrm>
            <a:off x="79982" y="180821"/>
            <a:ext cx="12361333"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1 </a:t>
            </a:r>
            <a:r>
              <a:rPr lang="en-US" altLang="ja-JP" sz="2800" spc="-170" dirty="0">
                <a:solidFill>
                  <a:srgbClr val="006BCB"/>
                </a:solidFill>
                <a:latin typeface="Arial Rounded MT Bold" panose="020F0704030504030204" pitchFamily="34" charset="0"/>
              </a:rPr>
              <a:t>Report of the records of remittances and receipts related to foreign countries</a:t>
            </a:r>
            <a:endParaRPr lang="ja-JP" altLang="en-US" sz="2800" spc="-170" dirty="0">
              <a:solidFill>
                <a:srgbClr val="006BCB"/>
              </a:solidFill>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0121ABC5-745F-7750-2A92-1C6D5C595849}"/>
              </a:ext>
            </a:extLst>
          </p:cNvPr>
          <p:cNvSpPr>
            <a:spLocks noGrp="1"/>
          </p:cNvSpPr>
          <p:nvPr>
            <p:ph type="sldNum" sz="quarter" idx="12"/>
          </p:nvPr>
        </p:nvSpPr>
        <p:spPr/>
        <p:txBody>
          <a:bodyPr/>
          <a:lstStyle/>
          <a:p>
            <a:fld id="{B6E46250-C8C6-443E-9C69-850A3D6C753C}" type="slidenum">
              <a:rPr kumimoji="1" lang="ja-JP" altLang="en-US" smtClean="0"/>
              <a:t>22</a:t>
            </a:fld>
            <a:endParaRPr kumimoji="1" lang="ja-JP" altLang="en-US"/>
          </a:p>
        </p:txBody>
      </p:sp>
    </p:spTree>
    <p:extLst>
      <p:ext uri="{BB962C8B-B14F-4D97-AF65-F5344CB8AC3E}">
        <p14:creationId xmlns:p14="http://schemas.microsoft.com/office/powerpoint/2010/main" val="126292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832104" y="1876401"/>
            <a:ext cx="4846320" cy="34559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正方形/長方形 15"/>
          <p:cNvSpPr/>
          <p:nvPr/>
        </p:nvSpPr>
        <p:spPr>
          <a:xfrm>
            <a:off x="543467" y="1876401"/>
            <a:ext cx="11648533" cy="70788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a:t>
            </a:r>
            <a:r>
              <a:rPr lang="ja-JP" altLang="en-US" sz="2000" dirty="0">
                <a:solidFill>
                  <a:srgbClr val="006BCB"/>
                </a:solidFill>
                <a:latin typeface="Arial Rounded MT Bold" panose="020F0704030504030204" pitchFamily="34" charset="0"/>
              </a:rPr>
              <a:t>　</a:t>
            </a:r>
            <a:r>
              <a:rPr lang="en-US" altLang="ja-JP" sz="2000" b="1" dirty="0">
                <a:solidFill>
                  <a:srgbClr val="006BCB"/>
                </a:solidFill>
              </a:rPr>
              <a:t> (ⅲ) </a:t>
            </a:r>
            <a:r>
              <a:rPr lang="en-US" altLang="ja-JP" sz="2000" dirty="0">
                <a:solidFill>
                  <a:srgbClr val="006BCB"/>
                </a:solidFill>
                <a:latin typeface="Arial Rounded MT Bold" panose="020F0704030504030204" pitchFamily="34" charset="0"/>
              </a:rPr>
              <a:t>Items to be stated on the records</a:t>
            </a:r>
          </a:p>
          <a:p>
            <a:r>
              <a:rPr lang="ja-JP" altLang="en-US" sz="2000" dirty="0">
                <a:solidFill>
                  <a:srgbClr val="006BCB"/>
                </a:solidFill>
                <a:latin typeface="Arial Rounded MT Bold" panose="020F0704030504030204" pitchFamily="34" charset="0"/>
              </a:rPr>
              <a:t>　　</a:t>
            </a:r>
            <a:endParaRPr lang="en-US" altLang="ja-JP" sz="2000" b="0" i="0" u="none" strike="noStrike" dirty="0">
              <a:solidFill>
                <a:srgbClr val="006BCB"/>
              </a:solidFill>
              <a:effectLst/>
              <a:latin typeface="Arial Rounded MT Bold" panose="020F0704030504030204" pitchFamily="34" charset="0"/>
            </a:endParaRPr>
          </a:p>
        </p:txBody>
      </p:sp>
      <p:sp>
        <p:nvSpPr>
          <p:cNvPr id="13" name="正方形/長方形 12"/>
          <p:cNvSpPr/>
          <p:nvPr/>
        </p:nvSpPr>
        <p:spPr>
          <a:xfrm>
            <a:off x="417215" y="1168515"/>
            <a:ext cx="11648533" cy="400110"/>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(3) Submission of the records of remittances and receipts related to foreign countries </a:t>
            </a:r>
            <a:r>
              <a:rPr lang="ja-JP" altLang="en-US" sz="2000" dirty="0">
                <a:solidFill>
                  <a:srgbClr val="006BCB"/>
                </a:solidFill>
                <a:latin typeface="Arial Rounded MT Bold" panose="020F0704030504030204" pitchFamily="34" charset="0"/>
              </a:rPr>
              <a:t>　</a:t>
            </a:r>
            <a:endParaRPr lang="en-US" altLang="ja-JP" sz="2000" b="0" i="0" u="none" strike="noStrike" dirty="0">
              <a:solidFill>
                <a:srgbClr val="006BCB"/>
              </a:solidFill>
              <a:effectLst/>
              <a:latin typeface="Arial Rounded MT Bold" panose="020F0704030504030204" pitchFamily="34" charset="0"/>
            </a:endParaRPr>
          </a:p>
        </p:txBody>
      </p:sp>
      <p:sp>
        <p:nvSpPr>
          <p:cNvPr id="7" name="角丸四角形 6"/>
          <p:cNvSpPr/>
          <p:nvPr/>
        </p:nvSpPr>
        <p:spPr>
          <a:xfrm>
            <a:off x="2733368" y="4555668"/>
            <a:ext cx="9055510" cy="164956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角丸四角形 7"/>
          <p:cNvSpPr/>
          <p:nvPr/>
        </p:nvSpPr>
        <p:spPr>
          <a:xfrm>
            <a:off x="2733368" y="2466853"/>
            <a:ext cx="9055510" cy="164956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1" name="フローチャート: 記憶データ 10"/>
          <p:cNvSpPr/>
          <p:nvPr/>
        </p:nvSpPr>
        <p:spPr>
          <a:xfrm flipH="1">
            <a:off x="678423" y="2466853"/>
            <a:ext cx="3165988" cy="1649562"/>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2" name="フローチャート: 記憶データ 11"/>
          <p:cNvSpPr/>
          <p:nvPr/>
        </p:nvSpPr>
        <p:spPr>
          <a:xfrm flipH="1">
            <a:off x="678423" y="4555668"/>
            <a:ext cx="3165988" cy="1649562"/>
          </a:xfrm>
          <a:prstGeom prst="flowChartOnlineStora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4" name="正方形/長方形 13"/>
          <p:cNvSpPr/>
          <p:nvPr/>
        </p:nvSpPr>
        <p:spPr>
          <a:xfrm>
            <a:off x="1370421" y="2629915"/>
            <a:ext cx="2729058" cy="1323439"/>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In the case of sending “overseas outward  remittance”</a:t>
            </a:r>
            <a:endParaRPr lang="en-US" altLang="ja-JP" sz="2000" b="0" i="0" u="none" strike="noStrike" dirty="0">
              <a:solidFill>
                <a:srgbClr val="006BCB"/>
              </a:solidFill>
              <a:effectLst/>
              <a:latin typeface="Arial Rounded MT Bold" panose="020F0704030504030204" pitchFamily="34" charset="0"/>
            </a:endParaRPr>
          </a:p>
        </p:txBody>
      </p:sp>
      <p:sp>
        <p:nvSpPr>
          <p:cNvPr id="15" name="正方形/長方形 14"/>
          <p:cNvSpPr/>
          <p:nvPr/>
        </p:nvSpPr>
        <p:spPr>
          <a:xfrm>
            <a:off x="1370421" y="4718730"/>
            <a:ext cx="2473990" cy="1323439"/>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In the case of receiving “overseas inward remittance, etc.”</a:t>
            </a:r>
            <a:endParaRPr lang="en-US" altLang="ja-JP" sz="2000" b="0" i="0" u="none" strike="noStrike" dirty="0">
              <a:solidFill>
                <a:srgbClr val="006BCB"/>
              </a:solidFill>
              <a:effectLst/>
              <a:latin typeface="Arial Rounded MT Bold" panose="020F0704030504030204" pitchFamily="34" charset="0"/>
            </a:endParaRPr>
          </a:p>
        </p:txBody>
      </p:sp>
      <p:sp>
        <p:nvSpPr>
          <p:cNvPr id="17" name="正方形/長方形 16"/>
          <p:cNvSpPr/>
          <p:nvPr/>
        </p:nvSpPr>
        <p:spPr>
          <a:xfrm>
            <a:off x="3932902" y="2629915"/>
            <a:ext cx="7855976" cy="1323439"/>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The customer's full name (or business name) and address, the amount of remittance shipped overseas, the reason for the remittance as stated on the written notice, and other specific matters.</a:t>
            </a:r>
            <a:endParaRPr lang="en-US" altLang="ja-JP" sz="2000" b="0" i="0" u="none" strike="noStrike" dirty="0">
              <a:solidFill>
                <a:srgbClr val="006BCB"/>
              </a:solidFill>
              <a:effectLst/>
              <a:latin typeface="Arial Rounded MT Bold" panose="020F0704030504030204" pitchFamily="34" charset="0"/>
            </a:endParaRPr>
          </a:p>
        </p:txBody>
      </p:sp>
      <p:sp>
        <p:nvSpPr>
          <p:cNvPr id="19" name="正方形/長方形 18"/>
          <p:cNvSpPr/>
          <p:nvPr/>
        </p:nvSpPr>
        <p:spPr>
          <a:xfrm>
            <a:off x="3932901" y="4718730"/>
            <a:ext cx="7855977" cy="1323439"/>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The customer's full name (or business name) and address, the amount of remittance received from overseas, the type and number, etc. of the client’s account receiving the remittance, and other specific matters.</a:t>
            </a:r>
            <a:endParaRPr lang="en-US" altLang="ja-JP" sz="2000" b="0" i="0" u="none" strike="noStrike" dirty="0">
              <a:solidFill>
                <a:srgbClr val="006BCB"/>
              </a:solidFill>
              <a:effectLst/>
              <a:latin typeface="Arial Rounded MT Bold" panose="020F0704030504030204" pitchFamily="34" charset="0"/>
            </a:endParaRPr>
          </a:p>
        </p:txBody>
      </p:sp>
      <p:sp>
        <p:nvSpPr>
          <p:cNvPr id="18" name="正方形/長方形 17"/>
          <p:cNvSpPr/>
          <p:nvPr/>
        </p:nvSpPr>
        <p:spPr>
          <a:xfrm>
            <a:off x="79982" y="180821"/>
            <a:ext cx="12361333"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1 </a:t>
            </a:r>
            <a:r>
              <a:rPr lang="en-US" altLang="ja-JP" sz="2800" spc="-170" dirty="0">
                <a:solidFill>
                  <a:srgbClr val="006BCB"/>
                </a:solidFill>
                <a:latin typeface="Arial Rounded MT Bold" panose="020F0704030504030204" pitchFamily="34" charset="0"/>
              </a:rPr>
              <a:t>Report of the records of remittances and receipts related to foreign countries</a:t>
            </a:r>
            <a:endParaRPr lang="ja-JP" altLang="en-US" sz="2800" spc="-170" dirty="0">
              <a:solidFill>
                <a:srgbClr val="006BCB"/>
              </a:solidFill>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8E653AD9-3366-506C-5360-75E1FC092FC5}"/>
              </a:ext>
            </a:extLst>
          </p:cNvPr>
          <p:cNvSpPr>
            <a:spLocks noGrp="1"/>
          </p:cNvSpPr>
          <p:nvPr>
            <p:ph type="sldNum" sz="quarter" idx="12"/>
          </p:nvPr>
        </p:nvSpPr>
        <p:spPr/>
        <p:txBody>
          <a:bodyPr/>
          <a:lstStyle/>
          <a:p>
            <a:fld id="{B6E46250-C8C6-443E-9C69-850A3D6C753C}" type="slidenum">
              <a:rPr kumimoji="1" lang="ja-JP" altLang="en-US" smtClean="0"/>
              <a:t>23</a:t>
            </a:fld>
            <a:endParaRPr kumimoji="1" lang="ja-JP" altLang="en-US"/>
          </a:p>
        </p:txBody>
      </p:sp>
    </p:spTree>
    <p:extLst>
      <p:ext uri="{BB962C8B-B14F-4D97-AF65-F5344CB8AC3E}">
        <p14:creationId xmlns:p14="http://schemas.microsoft.com/office/powerpoint/2010/main" val="792639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32104" y="1876401"/>
            <a:ext cx="7132320" cy="34559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角丸四角形 5"/>
          <p:cNvSpPr/>
          <p:nvPr/>
        </p:nvSpPr>
        <p:spPr>
          <a:xfrm>
            <a:off x="832104" y="3400401"/>
            <a:ext cx="3520440" cy="34559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3" name="正方形/長方形 12"/>
          <p:cNvSpPr/>
          <p:nvPr/>
        </p:nvSpPr>
        <p:spPr>
          <a:xfrm>
            <a:off x="417215" y="1168515"/>
            <a:ext cx="11648533" cy="400110"/>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(3) Submission of the records of remittances and receipts related to foreign countries </a:t>
            </a:r>
            <a:r>
              <a:rPr lang="ja-JP" altLang="en-US" sz="2000" dirty="0">
                <a:solidFill>
                  <a:srgbClr val="006BCB"/>
                </a:solidFill>
                <a:latin typeface="Arial Rounded MT Bold" panose="020F0704030504030204" pitchFamily="34" charset="0"/>
              </a:rPr>
              <a:t>　</a:t>
            </a:r>
            <a:endParaRPr lang="en-US" altLang="ja-JP" sz="2000" b="0" i="0" u="none" strike="noStrike" dirty="0">
              <a:solidFill>
                <a:srgbClr val="006BCB"/>
              </a:solidFill>
              <a:effectLst/>
              <a:latin typeface="Arial Rounded MT Bold" panose="020F0704030504030204" pitchFamily="34" charset="0"/>
            </a:endParaRPr>
          </a:p>
        </p:txBody>
      </p:sp>
      <p:sp>
        <p:nvSpPr>
          <p:cNvPr id="18" name="正方形/長方形 17"/>
          <p:cNvSpPr/>
          <p:nvPr/>
        </p:nvSpPr>
        <p:spPr>
          <a:xfrm>
            <a:off x="79982" y="180821"/>
            <a:ext cx="12361333"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1 </a:t>
            </a:r>
            <a:r>
              <a:rPr lang="en-US" altLang="ja-JP" sz="2800" spc="-170" dirty="0">
                <a:solidFill>
                  <a:srgbClr val="006BCB"/>
                </a:solidFill>
                <a:latin typeface="Arial Rounded MT Bold" panose="020F0704030504030204" pitchFamily="34" charset="0"/>
              </a:rPr>
              <a:t>Report of the records of remittances and receipts related to foreign countries</a:t>
            </a:r>
            <a:endParaRPr lang="ja-JP" altLang="en-US" sz="2800" spc="-170" dirty="0">
              <a:solidFill>
                <a:srgbClr val="006BCB"/>
              </a:solidFill>
              <a:latin typeface="Arial Rounded MT Bold" panose="020F0704030504030204" pitchFamily="34" charset="0"/>
            </a:endParaRPr>
          </a:p>
        </p:txBody>
      </p:sp>
      <p:sp>
        <p:nvSpPr>
          <p:cNvPr id="16" name="正方形/長方形 15"/>
          <p:cNvSpPr/>
          <p:nvPr/>
        </p:nvSpPr>
        <p:spPr>
          <a:xfrm>
            <a:off x="543467" y="1876401"/>
            <a:ext cx="11648533" cy="2554545"/>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a:t>
            </a:r>
            <a:r>
              <a:rPr lang="ja-JP" altLang="en-US" sz="2000" dirty="0">
                <a:solidFill>
                  <a:srgbClr val="006BCB"/>
                </a:solidFill>
                <a:latin typeface="Arial Rounded MT Bold" panose="020F0704030504030204" pitchFamily="34" charset="0"/>
              </a:rPr>
              <a:t>　</a:t>
            </a:r>
            <a:r>
              <a:rPr lang="en-US" altLang="ja-JP" sz="2000" b="1" dirty="0">
                <a:solidFill>
                  <a:srgbClr val="006BCB"/>
                </a:solidFill>
                <a:latin typeface="+mn-ea"/>
              </a:rPr>
              <a:t> (ⅳ) </a:t>
            </a:r>
            <a:r>
              <a:rPr lang="en-US" altLang="ja-JP" sz="2000" dirty="0">
                <a:solidFill>
                  <a:srgbClr val="006BCB"/>
                </a:solidFill>
                <a:latin typeface="Arial Rounded MT Bold" panose="020F0704030504030204" pitchFamily="34" charset="0"/>
              </a:rPr>
              <a:t>The office to which the records are to be submitted</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district director of the tax office in the jurisdiction of the financial institution’s branch office, which performed foreign exchange transactions for overseas remittances, etc., is located.</a:t>
            </a:r>
          </a:p>
          <a:p>
            <a:pPr algn="just"/>
            <a:endParaRPr lang="en-US" altLang="ja-JP" sz="2000" b="0" i="0" u="none" strike="noStrike" dirty="0">
              <a:solidFill>
                <a:srgbClr val="006BCB"/>
              </a:solidFill>
              <a:effectLst/>
              <a:latin typeface="Arial Rounded MT Bold" panose="020F0704030504030204" pitchFamily="34" charset="0"/>
            </a:endParaRPr>
          </a:p>
          <a:p>
            <a:r>
              <a:rPr lang="en-US" altLang="ja-JP" sz="2000" u="sng" dirty="0">
                <a:solidFill>
                  <a:srgbClr val="006BCB"/>
                </a:solidFill>
                <a:uFill>
                  <a:solidFill>
                    <a:srgbClr val="FFC000"/>
                  </a:solidFill>
                </a:uFill>
                <a:latin typeface="Arial Rounded MT Bold" panose="020F0704030504030204" pitchFamily="34" charset="0"/>
              </a:rPr>
              <a:t> </a:t>
            </a:r>
            <a:r>
              <a:rPr lang="ja-JP" altLang="en-US" sz="2000" dirty="0">
                <a:solidFill>
                  <a:srgbClr val="006BCB"/>
                </a:solidFill>
                <a:latin typeface="Arial Rounded MT Bold" panose="020F0704030504030204" pitchFamily="34" charset="0"/>
              </a:rPr>
              <a:t>　</a:t>
            </a:r>
            <a:r>
              <a:rPr lang="en-US" altLang="ja-JP" sz="2000" b="1" dirty="0">
                <a:solidFill>
                  <a:srgbClr val="006BCB"/>
                </a:solidFill>
              </a:rPr>
              <a:t> (ⅴ) </a:t>
            </a:r>
            <a:r>
              <a:rPr lang="en-US" altLang="ja-JP" sz="2000" dirty="0">
                <a:solidFill>
                  <a:srgbClr val="006BCB"/>
                </a:solidFill>
                <a:latin typeface="Arial Rounded MT Bold" panose="020F0704030504030204" pitchFamily="34" charset="0"/>
              </a:rPr>
              <a:t>Submission due date</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last day of the month following the month including the date of foreign exchange transactions for overseas remittance, etc. </a:t>
            </a:r>
            <a:endParaRPr lang="en-US" altLang="ja-JP" sz="2000" b="0" i="0" u="none" strike="noStrike" dirty="0">
              <a:solidFill>
                <a:srgbClr val="006BCB"/>
              </a:solidFill>
              <a:effectLst/>
              <a:latin typeface="Arial Rounded MT Bold" panose="020F0704030504030204" pitchFamily="34" charset="0"/>
            </a:endParaRPr>
          </a:p>
        </p:txBody>
      </p:sp>
      <p:sp>
        <p:nvSpPr>
          <p:cNvPr id="3" name="スライド番号プレースホルダー 2">
            <a:extLst>
              <a:ext uri="{FF2B5EF4-FFF2-40B4-BE49-F238E27FC236}">
                <a16:creationId xmlns:a16="http://schemas.microsoft.com/office/drawing/2014/main" xmlns="" id="{94D6D5CA-EB04-D97F-8546-369F6380A2E9}"/>
              </a:ext>
            </a:extLst>
          </p:cNvPr>
          <p:cNvSpPr>
            <a:spLocks noGrp="1"/>
          </p:cNvSpPr>
          <p:nvPr>
            <p:ph type="sldNum" sz="quarter" idx="12"/>
          </p:nvPr>
        </p:nvSpPr>
        <p:spPr/>
        <p:txBody>
          <a:bodyPr/>
          <a:lstStyle/>
          <a:p>
            <a:fld id="{B6E46250-C8C6-443E-9C69-850A3D6C753C}" type="slidenum">
              <a:rPr kumimoji="1" lang="ja-JP" altLang="en-US" smtClean="0"/>
              <a:t>24</a:t>
            </a:fld>
            <a:endParaRPr kumimoji="1" lang="ja-JP" altLang="en-US"/>
          </a:p>
        </p:txBody>
      </p:sp>
    </p:spTree>
    <p:extLst>
      <p:ext uri="{BB962C8B-B14F-4D97-AF65-F5344CB8AC3E}">
        <p14:creationId xmlns:p14="http://schemas.microsoft.com/office/powerpoint/2010/main" val="88427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982" y="180821"/>
            <a:ext cx="11383244"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2 System for Reporting of Overseas Securities Transfers, etc.</a:t>
            </a:r>
            <a:endParaRPr lang="ja-JP" altLang="en-US" sz="2800" spc="-140" dirty="0">
              <a:solidFill>
                <a:srgbClr val="006BCB"/>
              </a:solidFill>
              <a:latin typeface="Arial Rounded MT Bold" panose="020F0704030504030204" pitchFamily="34" charset="0"/>
            </a:endParaRPr>
          </a:p>
        </p:txBody>
      </p:sp>
      <p:sp>
        <p:nvSpPr>
          <p:cNvPr id="13" name="正方形/長方形 12"/>
          <p:cNvSpPr/>
          <p:nvPr/>
        </p:nvSpPr>
        <p:spPr>
          <a:xfrm>
            <a:off x="417215" y="1168515"/>
            <a:ext cx="11648533" cy="1323439"/>
          </a:xfrm>
          <a:prstGeom prst="rect">
            <a:avLst/>
          </a:prstGeom>
        </p:spPr>
        <p:txBody>
          <a:bodyPr wrap="square">
            <a:spAutoFit/>
          </a:bodyPr>
          <a:lstStyle/>
          <a:p>
            <a:pPr marL="449263" indent="-449263"/>
            <a:r>
              <a:rPr lang="en-US" altLang="ja-JP" sz="2000" u="sng" dirty="0">
                <a:solidFill>
                  <a:srgbClr val="006BCB"/>
                </a:solidFill>
                <a:uFill>
                  <a:solidFill>
                    <a:srgbClr val="FFC000"/>
                  </a:solidFill>
                </a:uFill>
                <a:latin typeface="Arial Rounded MT Bold" panose="020F0704030504030204" pitchFamily="34" charset="0"/>
              </a:rPr>
              <a:t> (1) Scope of “securities transfer, etc. related to foreign countries” under the reporting scheme</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following “cross-border securities transfer” and “cross-border securities acceptance” are subject to this scheme. </a:t>
            </a:r>
            <a:r>
              <a:rPr lang="ja-JP" altLang="en-US" sz="2000" dirty="0">
                <a:solidFill>
                  <a:srgbClr val="006BCB"/>
                </a:solidFill>
                <a:latin typeface="Arial Rounded MT Bold" panose="020F0704030504030204" pitchFamily="34" charset="0"/>
              </a:rPr>
              <a:t>　</a:t>
            </a:r>
            <a:endParaRPr lang="en-US" altLang="ja-JP" sz="2000" b="0" i="0" u="none" strike="noStrike" dirty="0">
              <a:solidFill>
                <a:srgbClr val="006BCB"/>
              </a:solidFill>
              <a:effectLst/>
              <a:latin typeface="Arial Rounded MT Bold" panose="020F0704030504030204" pitchFamily="34" charset="0"/>
            </a:endParaRPr>
          </a:p>
        </p:txBody>
      </p:sp>
      <p:sp>
        <p:nvSpPr>
          <p:cNvPr id="6" name="角丸四角形 5"/>
          <p:cNvSpPr/>
          <p:nvPr/>
        </p:nvSpPr>
        <p:spPr>
          <a:xfrm>
            <a:off x="2733368" y="4839448"/>
            <a:ext cx="9055510" cy="164956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7" name="角丸四角形 6"/>
          <p:cNvSpPr/>
          <p:nvPr/>
        </p:nvSpPr>
        <p:spPr>
          <a:xfrm>
            <a:off x="2733368" y="2750633"/>
            <a:ext cx="9055510" cy="164956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フローチャート: 記憶データ 8"/>
          <p:cNvSpPr/>
          <p:nvPr/>
        </p:nvSpPr>
        <p:spPr>
          <a:xfrm flipH="1">
            <a:off x="678423" y="2750633"/>
            <a:ext cx="3165988" cy="1649562"/>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0" name="フローチャート: 記憶データ 9"/>
          <p:cNvSpPr/>
          <p:nvPr/>
        </p:nvSpPr>
        <p:spPr>
          <a:xfrm flipH="1">
            <a:off x="678423" y="4839448"/>
            <a:ext cx="3165988" cy="1649562"/>
          </a:xfrm>
          <a:prstGeom prst="flowChartOnlineStora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1" name="正方形/長方形 10"/>
          <p:cNvSpPr/>
          <p:nvPr/>
        </p:nvSpPr>
        <p:spPr>
          <a:xfrm>
            <a:off x="1370421" y="3221471"/>
            <a:ext cx="2562481" cy="707886"/>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Cross-border securities transfer</a:t>
            </a:r>
            <a:endParaRPr lang="en-US" altLang="ja-JP" sz="2000" b="0" i="0" u="none" strike="noStrike" dirty="0">
              <a:solidFill>
                <a:srgbClr val="006BCB"/>
              </a:solidFill>
              <a:effectLst/>
              <a:latin typeface="Arial Rounded MT Bold" panose="020F0704030504030204" pitchFamily="34" charset="0"/>
            </a:endParaRPr>
          </a:p>
        </p:txBody>
      </p:sp>
      <p:sp>
        <p:nvSpPr>
          <p:cNvPr id="12" name="正方形/長方形 11"/>
          <p:cNvSpPr/>
          <p:nvPr/>
        </p:nvSpPr>
        <p:spPr>
          <a:xfrm>
            <a:off x="1370421" y="5156398"/>
            <a:ext cx="2473990" cy="1015663"/>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Cross-border securities acceptance</a:t>
            </a:r>
            <a:endParaRPr lang="en-US" altLang="ja-JP" sz="2000" b="0" i="0" u="none" strike="noStrike" dirty="0">
              <a:solidFill>
                <a:srgbClr val="006BCB"/>
              </a:solidFill>
              <a:effectLst/>
              <a:latin typeface="Arial Rounded MT Bold" panose="020F0704030504030204" pitchFamily="34" charset="0"/>
            </a:endParaRPr>
          </a:p>
        </p:txBody>
      </p:sp>
      <p:sp>
        <p:nvSpPr>
          <p:cNvPr id="14" name="正方形/長方形 13"/>
          <p:cNvSpPr/>
          <p:nvPr/>
        </p:nvSpPr>
        <p:spPr>
          <a:xfrm>
            <a:off x="3932902" y="3067583"/>
            <a:ext cx="7855976" cy="1015663"/>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Transfer of securities by a financial instruments business operator, etc., upon the customer’s request, from a securities account in Japan to a securities account in a foreign country.</a:t>
            </a:r>
            <a:endParaRPr lang="en-US" altLang="ja-JP" sz="2000" b="0" i="0" u="none" strike="noStrike" dirty="0">
              <a:solidFill>
                <a:srgbClr val="006BCB"/>
              </a:solidFill>
              <a:effectLst/>
              <a:latin typeface="Arial Rounded MT Bold" panose="020F0704030504030204" pitchFamily="34" charset="0"/>
            </a:endParaRPr>
          </a:p>
        </p:txBody>
      </p:sp>
      <p:sp>
        <p:nvSpPr>
          <p:cNvPr id="15" name="正方形/長方形 14"/>
          <p:cNvSpPr/>
          <p:nvPr/>
        </p:nvSpPr>
        <p:spPr>
          <a:xfrm>
            <a:off x="3932902" y="5156398"/>
            <a:ext cx="7855976" cy="1015663"/>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Acceptance of securities by a financial instruments business operator, etc., upon the customer’s request, from securities account in a foreign country to securities account in Japan.</a:t>
            </a:r>
            <a:endParaRPr lang="en-US" altLang="ja-JP" sz="2000" b="0" i="0" u="none" strike="noStrike" dirty="0">
              <a:solidFill>
                <a:srgbClr val="006BCB"/>
              </a:solidFill>
              <a:effectLst/>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51A23F62-FA4F-D847-411E-8468A404348D}"/>
              </a:ext>
            </a:extLst>
          </p:cNvPr>
          <p:cNvSpPr>
            <a:spLocks noGrp="1"/>
          </p:cNvSpPr>
          <p:nvPr>
            <p:ph type="sldNum" sz="quarter" idx="12"/>
          </p:nvPr>
        </p:nvSpPr>
        <p:spPr/>
        <p:txBody>
          <a:bodyPr/>
          <a:lstStyle/>
          <a:p>
            <a:fld id="{B6E46250-C8C6-443E-9C69-850A3D6C753C}" type="slidenum">
              <a:rPr kumimoji="1" lang="ja-JP" altLang="en-US" smtClean="0"/>
              <a:t>25</a:t>
            </a:fld>
            <a:endParaRPr kumimoji="1" lang="ja-JP" altLang="en-US"/>
          </a:p>
        </p:txBody>
      </p:sp>
    </p:spTree>
    <p:extLst>
      <p:ext uri="{BB962C8B-B14F-4D97-AF65-F5344CB8AC3E}">
        <p14:creationId xmlns:p14="http://schemas.microsoft.com/office/powerpoint/2010/main" val="117524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982" y="180821"/>
            <a:ext cx="11873187"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2 System for Reporting of Overseas Securities Transfers, etc.</a:t>
            </a:r>
            <a:r>
              <a:rPr lang="ja-JP" altLang="en-US" sz="3200" spc="-110" dirty="0">
                <a:solidFill>
                  <a:srgbClr val="006BCB"/>
                </a:solidFill>
                <a:latin typeface="Arial Rounded MT Bold" panose="020F0704030504030204" pitchFamily="34" charset="0"/>
              </a:rPr>
              <a:t>　</a:t>
            </a:r>
          </a:p>
        </p:txBody>
      </p:sp>
      <p:sp>
        <p:nvSpPr>
          <p:cNvPr id="13" name="正方形/長方形 12"/>
          <p:cNvSpPr/>
          <p:nvPr/>
        </p:nvSpPr>
        <p:spPr>
          <a:xfrm>
            <a:off x="417215" y="1168515"/>
            <a:ext cx="11648533" cy="163121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(2) Submission of the written notice</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 person who requests the cross-border transfer of owned securities, etc., to the head of the financial instruments business operator’s branch office, etc., must submit a written notice stating their full name, address, and other information to the head of the financial instruments business operator.</a:t>
            </a:r>
          </a:p>
        </p:txBody>
      </p:sp>
      <p:sp>
        <p:nvSpPr>
          <p:cNvPr id="2" name="スライド番号プレースホルダー 1">
            <a:extLst>
              <a:ext uri="{FF2B5EF4-FFF2-40B4-BE49-F238E27FC236}">
                <a16:creationId xmlns:a16="http://schemas.microsoft.com/office/drawing/2014/main" xmlns="" id="{5F4F3F51-6797-B9EB-2CB3-1196FAEFC36D}"/>
              </a:ext>
            </a:extLst>
          </p:cNvPr>
          <p:cNvSpPr>
            <a:spLocks noGrp="1"/>
          </p:cNvSpPr>
          <p:nvPr>
            <p:ph type="sldNum" sz="quarter" idx="12"/>
          </p:nvPr>
        </p:nvSpPr>
        <p:spPr/>
        <p:txBody>
          <a:bodyPr/>
          <a:lstStyle/>
          <a:p>
            <a:fld id="{B6E46250-C8C6-443E-9C69-850A3D6C753C}" type="slidenum">
              <a:rPr kumimoji="1" lang="ja-JP" altLang="en-US" smtClean="0"/>
              <a:t>26</a:t>
            </a:fld>
            <a:endParaRPr kumimoji="1" lang="ja-JP" altLang="en-US"/>
          </a:p>
        </p:txBody>
      </p:sp>
    </p:spTree>
    <p:extLst>
      <p:ext uri="{BB962C8B-B14F-4D97-AF65-F5344CB8AC3E}">
        <p14:creationId xmlns:p14="http://schemas.microsoft.com/office/powerpoint/2010/main" val="1469875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982" y="180821"/>
            <a:ext cx="11873187"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2 System for Reporting of Overseas Securities Transfers, etc.</a:t>
            </a:r>
            <a:r>
              <a:rPr lang="ja-JP" altLang="en-US" sz="3200" spc="-110" dirty="0">
                <a:solidFill>
                  <a:srgbClr val="006BCB"/>
                </a:solidFill>
                <a:latin typeface="Arial Rounded MT Bold" panose="020F0704030504030204" pitchFamily="34" charset="0"/>
              </a:rPr>
              <a:t>　</a:t>
            </a:r>
          </a:p>
        </p:txBody>
      </p:sp>
      <p:sp>
        <p:nvSpPr>
          <p:cNvPr id="5" name="角丸四角形 4"/>
          <p:cNvSpPr/>
          <p:nvPr/>
        </p:nvSpPr>
        <p:spPr>
          <a:xfrm>
            <a:off x="2748608" y="3269443"/>
            <a:ext cx="9055510" cy="1091067"/>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 name="角丸四角形 5"/>
          <p:cNvSpPr/>
          <p:nvPr/>
        </p:nvSpPr>
        <p:spPr>
          <a:xfrm>
            <a:off x="2748608" y="1824116"/>
            <a:ext cx="9055510" cy="1368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フローチャート: 記憶データ 7"/>
          <p:cNvSpPr/>
          <p:nvPr/>
        </p:nvSpPr>
        <p:spPr>
          <a:xfrm flipH="1">
            <a:off x="605172" y="1824116"/>
            <a:ext cx="3165988" cy="1368000"/>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9" name="フローチャート: 記憶データ 8"/>
          <p:cNvSpPr/>
          <p:nvPr/>
        </p:nvSpPr>
        <p:spPr>
          <a:xfrm flipH="1">
            <a:off x="605172" y="3269443"/>
            <a:ext cx="3165988" cy="1091067"/>
          </a:xfrm>
          <a:prstGeom prst="flowChartOnlineStora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0" name="正方形/長方形 9"/>
          <p:cNvSpPr/>
          <p:nvPr/>
        </p:nvSpPr>
        <p:spPr>
          <a:xfrm>
            <a:off x="1385661" y="2154173"/>
            <a:ext cx="2562481" cy="707886"/>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Obligation to submit the records</a:t>
            </a:r>
            <a:endParaRPr lang="en-US" altLang="ja-JP" sz="2000" b="0" i="0" u="none" strike="noStrike" dirty="0">
              <a:solidFill>
                <a:srgbClr val="006BCB"/>
              </a:solidFill>
              <a:effectLst/>
              <a:latin typeface="Arial Rounded MT Bold" panose="020F0704030504030204" pitchFamily="34" charset="0"/>
            </a:endParaRPr>
          </a:p>
        </p:txBody>
      </p:sp>
      <p:sp>
        <p:nvSpPr>
          <p:cNvPr id="11" name="正方形/長方形 10"/>
          <p:cNvSpPr/>
          <p:nvPr/>
        </p:nvSpPr>
        <p:spPr>
          <a:xfrm>
            <a:off x="1385661" y="3461033"/>
            <a:ext cx="2473990" cy="707886"/>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Items to be stated on the records</a:t>
            </a:r>
            <a:endParaRPr lang="en-US" altLang="ja-JP" sz="2000" b="0" i="0" u="none" strike="noStrike" dirty="0">
              <a:solidFill>
                <a:srgbClr val="006BCB"/>
              </a:solidFill>
              <a:effectLst/>
              <a:latin typeface="Arial Rounded MT Bold" panose="020F0704030504030204" pitchFamily="34" charset="0"/>
            </a:endParaRPr>
          </a:p>
        </p:txBody>
      </p:sp>
      <p:sp>
        <p:nvSpPr>
          <p:cNvPr id="12" name="正方形/長方形 11"/>
          <p:cNvSpPr/>
          <p:nvPr/>
        </p:nvSpPr>
        <p:spPr>
          <a:xfrm>
            <a:off x="3948142" y="1846397"/>
            <a:ext cx="7855976" cy="1323439"/>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A financial instruments business operator, etc., must submit a "record of security transfer, etc. related to foreign countries" for each cross-border transfer, etc. of securities performed at the request of its customer.</a:t>
            </a:r>
            <a:endParaRPr lang="en-US" altLang="ja-JP" sz="2000" b="0" i="0" u="none" strike="noStrike" dirty="0">
              <a:solidFill>
                <a:srgbClr val="006BCB"/>
              </a:solidFill>
              <a:effectLst/>
              <a:latin typeface="Arial Rounded MT Bold" panose="020F0704030504030204" pitchFamily="34" charset="0"/>
            </a:endParaRPr>
          </a:p>
        </p:txBody>
      </p:sp>
      <p:sp>
        <p:nvSpPr>
          <p:cNvPr id="14" name="正方形/長方形 13"/>
          <p:cNvSpPr/>
          <p:nvPr/>
        </p:nvSpPr>
        <p:spPr>
          <a:xfrm>
            <a:off x="3948142" y="3307145"/>
            <a:ext cx="7855976" cy="1015663"/>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The customer’s full name (or business name) and address, the type and name of securities transferred overseas, and other specific matters</a:t>
            </a:r>
            <a:endParaRPr lang="en-US" altLang="ja-JP" sz="2000" b="0" i="0" u="none" strike="noStrike" dirty="0">
              <a:solidFill>
                <a:srgbClr val="006BCB"/>
              </a:solidFill>
              <a:effectLst/>
              <a:latin typeface="Arial Rounded MT Bold" panose="020F0704030504030204" pitchFamily="34" charset="0"/>
            </a:endParaRPr>
          </a:p>
        </p:txBody>
      </p:sp>
      <p:sp>
        <p:nvSpPr>
          <p:cNvPr id="20" name="角丸四角形 19"/>
          <p:cNvSpPr/>
          <p:nvPr/>
        </p:nvSpPr>
        <p:spPr>
          <a:xfrm>
            <a:off x="2748608" y="4424726"/>
            <a:ext cx="9055510" cy="1368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2" name="フローチャート: 記憶データ 21"/>
          <p:cNvSpPr/>
          <p:nvPr/>
        </p:nvSpPr>
        <p:spPr>
          <a:xfrm flipH="1">
            <a:off x="605172" y="4424726"/>
            <a:ext cx="3165988" cy="1368000"/>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3" name="正方形/長方形 22"/>
          <p:cNvSpPr/>
          <p:nvPr/>
        </p:nvSpPr>
        <p:spPr>
          <a:xfrm>
            <a:off x="1297170" y="4600895"/>
            <a:ext cx="2562481" cy="1015663"/>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The office to which the records are to be submitted</a:t>
            </a:r>
            <a:endParaRPr lang="en-US" altLang="ja-JP" sz="2000" b="0" i="0" u="none" strike="noStrike" dirty="0">
              <a:solidFill>
                <a:srgbClr val="006BCB"/>
              </a:solidFill>
              <a:effectLst/>
              <a:latin typeface="Arial Rounded MT Bold" panose="020F0704030504030204" pitchFamily="34" charset="0"/>
            </a:endParaRPr>
          </a:p>
        </p:txBody>
      </p:sp>
      <p:sp>
        <p:nvSpPr>
          <p:cNvPr id="24" name="正方形/長方形 23"/>
          <p:cNvSpPr/>
          <p:nvPr/>
        </p:nvSpPr>
        <p:spPr>
          <a:xfrm>
            <a:off x="3859651" y="4447007"/>
            <a:ext cx="7855976" cy="1323439"/>
          </a:xfrm>
          <a:prstGeom prst="rect">
            <a:avLst/>
          </a:prstGeom>
        </p:spPr>
        <p:txBody>
          <a:bodyPr wrap="square">
            <a:spAutoFit/>
          </a:bodyPr>
          <a:lstStyle/>
          <a:p>
            <a:pPr algn="just"/>
            <a:r>
              <a:rPr lang="en-US" altLang="ja-JP" sz="2000" dirty="0">
                <a:solidFill>
                  <a:srgbClr val="006BCB"/>
                </a:solidFill>
                <a:latin typeface="Arial Rounded MT Bold" panose="020F0704030504030204" pitchFamily="34" charset="0"/>
              </a:rPr>
              <a:t>The director of the district tax office in the jurisdiction for the domicile of the financial instrument business operator’s branch office, etc., which performed cross-border securities transfers, etc. </a:t>
            </a:r>
            <a:endParaRPr lang="en-US" altLang="ja-JP" sz="2000" b="0" i="0" u="none" strike="noStrike" dirty="0">
              <a:solidFill>
                <a:srgbClr val="006BCB"/>
              </a:solidFill>
              <a:effectLst/>
              <a:latin typeface="Arial Rounded MT Bold" panose="020F0704030504030204" pitchFamily="34" charset="0"/>
            </a:endParaRPr>
          </a:p>
        </p:txBody>
      </p:sp>
      <p:sp>
        <p:nvSpPr>
          <p:cNvPr id="25" name="角丸四角形 24"/>
          <p:cNvSpPr/>
          <p:nvPr/>
        </p:nvSpPr>
        <p:spPr>
          <a:xfrm>
            <a:off x="2748608" y="5843997"/>
            <a:ext cx="9055510" cy="81413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6" name="フローチャート: 記憶データ 25"/>
          <p:cNvSpPr/>
          <p:nvPr/>
        </p:nvSpPr>
        <p:spPr>
          <a:xfrm flipH="1">
            <a:off x="605172" y="5843997"/>
            <a:ext cx="3165988" cy="814133"/>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7" name="正方形/長方形 26"/>
          <p:cNvSpPr/>
          <p:nvPr/>
        </p:nvSpPr>
        <p:spPr>
          <a:xfrm>
            <a:off x="1297170" y="5897120"/>
            <a:ext cx="2562481" cy="707886"/>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Submission due date</a:t>
            </a:r>
            <a:endParaRPr lang="en-US" altLang="ja-JP" sz="2000" b="0" i="0" u="none" strike="noStrike" dirty="0">
              <a:solidFill>
                <a:srgbClr val="006BCB"/>
              </a:solidFill>
              <a:effectLst/>
              <a:latin typeface="Arial Rounded MT Bold" panose="020F0704030504030204" pitchFamily="34" charset="0"/>
            </a:endParaRPr>
          </a:p>
        </p:txBody>
      </p:sp>
      <p:sp>
        <p:nvSpPr>
          <p:cNvPr id="28" name="正方形/長方形 27"/>
          <p:cNvSpPr/>
          <p:nvPr/>
        </p:nvSpPr>
        <p:spPr>
          <a:xfrm>
            <a:off x="3859651" y="5897120"/>
            <a:ext cx="7855976" cy="707886"/>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By the last day of the month following the month, including the date when cross-border securities transfer, etc., was made. </a:t>
            </a:r>
            <a:endParaRPr lang="en-US" altLang="ja-JP" sz="2000" b="0" i="0" u="none" strike="noStrike" dirty="0">
              <a:solidFill>
                <a:srgbClr val="006BCB"/>
              </a:solidFill>
              <a:effectLst/>
              <a:latin typeface="Arial Rounded MT Bold" panose="020F0704030504030204" pitchFamily="34" charset="0"/>
            </a:endParaRPr>
          </a:p>
        </p:txBody>
      </p:sp>
      <p:sp>
        <p:nvSpPr>
          <p:cNvPr id="30" name="正方形/長方形 29"/>
          <p:cNvSpPr/>
          <p:nvPr/>
        </p:nvSpPr>
        <p:spPr>
          <a:xfrm>
            <a:off x="417215" y="1168515"/>
            <a:ext cx="11648533" cy="400110"/>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(3) Submission of the records of security transfer, etc. related to foreign countries </a:t>
            </a:r>
            <a:r>
              <a:rPr lang="ja-JP" altLang="en-US" sz="2000" dirty="0">
                <a:solidFill>
                  <a:srgbClr val="006BCB"/>
                </a:solidFill>
                <a:latin typeface="Arial Rounded MT Bold" panose="020F0704030504030204" pitchFamily="34" charset="0"/>
              </a:rPr>
              <a:t>　　</a:t>
            </a:r>
          </a:p>
        </p:txBody>
      </p:sp>
      <p:sp>
        <p:nvSpPr>
          <p:cNvPr id="2" name="スライド番号プレースホルダー 1">
            <a:extLst>
              <a:ext uri="{FF2B5EF4-FFF2-40B4-BE49-F238E27FC236}">
                <a16:creationId xmlns:a16="http://schemas.microsoft.com/office/drawing/2014/main" xmlns="" id="{9C5EC723-A503-7697-8CFE-D8E8F45F3C55}"/>
              </a:ext>
            </a:extLst>
          </p:cNvPr>
          <p:cNvSpPr>
            <a:spLocks noGrp="1"/>
          </p:cNvSpPr>
          <p:nvPr>
            <p:ph type="sldNum" sz="quarter" idx="12"/>
          </p:nvPr>
        </p:nvSpPr>
        <p:spPr/>
        <p:txBody>
          <a:bodyPr/>
          <a:lstStyle/>
          <a:p>
            <a:fld id="{B6E46250-C8C6-443E-9C69-850A3D6C753C}" type="slidenum">
              <a:rPr kumimoji="1" lang="ja-JP" altLang="en-US" smtClean="0"/>
              <a:t>27</a:t>
            </a:fld>
            <a:endParaRPr kumimoji="1" lang="ja-JP" altLang="en-US"/>
          </a:p>
        </p:txBody>
      </p:sp>
    </p:spTree>
    <p:extLst>
      <p:ext uri="{BB962C8B-B14F-4D97-AF65-F5344CB8AC3E}">
        <p14:creationId xmlns:p14="http://schemas.microsoft.com/office/powerpoint/2010/main" val="133640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334206563"/>
              </p:ext>
            </p:extLst>
          </p:nvPr>
        </p:nvGraphicFramePr>
        <p:xfrm>
          <a:off x="267813" y="3487801"/>
          <a:ext cx="11656374" cy="3212333"/>
        </p:xfrm>
        <a:graphic>
          <a:graphicData uri="http://schemas.openxmlformats.org/presentationml/2006/ole">
            <mc:AlternateContent xmlns:mc="http://schemas.openxmlformats.org/markup-compatibility/2006">
              <mc:Choice xmlns:v="urn:schemas-microsoft-com:vml" Requires="v">
                <p:oleObj spid="_x0000_s4098" name="ワークシート" r:id="rId4" imgW="24993742" imgH="6881049" progId="Excel.Sheet.12">
                  <p:embed/>
                </p:oleObj>
              </mc:Choice>
              <mc:Fallback>
                <p:oleObj name="ワークシート" r:id="rId4" imgW="24993742" imgH="6881049" progId="Excel.Sheet.12">
                  <p:embed/>
                  <p:pic>
                    <p:nvPicPr>
                      <p:cNvPr id="0" name=""/>
                      <p:cNvPicPr/>
                      <p:nvPr/>
                    </p:nvPicPr>
                    <p:blipFill>
                      <a:blip r:embed="rId5"/>
                      <a:stretch>
                        <a:fillRect/>
                      </a:stretch>
                    </p:blipFill>
                    <p:spPr>
                      <a:xfrm>
                        <a:off x="267813" y="3487801"/>
                        <a:ext cx="11656374" cy="3212333"/>
                      </a:xfrm>
                      <a:prstGeom prst="rect">
                        <a:avLst/>
                      </a:prstGeom>
                    </p:spPr>
                  </p:pic>
                </p:oleObj>
              </mc:Fallback>
            </mc:AlternateContent>
          </a:graphicData>
        </a:graphic>
      </p:graphicFrame>
      <p:sp>
        <p:nvSpPr>
          <p:cNvPr id="4" name="正方形/長方形 3"/>
          <p:cNvSpPr/>
          <p:nvPr/>
        </p:nvSpPr>
        <p:spPr>
          <a:xfrm>
            <a:off x="79982" y="180821"/>
            <a:ext cx="7526356"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3 Report of Foreign Asset Statements</a:t>
            </a:r>
            <a:r>
              <a:rPr lang="ja-JP" altLang="en-US" sz="3200" spc="-110" dirty="0">
                <a:solidFill>
                  <a:srgbClr val="006BCB"/>
                </a:solidFill>
                <a:latin typeface="Arial Rounded MT Bold" panose="020F0704030504030204" pitchFamily="34" charset="0"/>
              </a:rPr>
              <a:t>　</a:t>
            </a:r>
          </a:p>
        </p:txBody>
      </p:sp>
      <p:sp>
        <p:nvSpPr>
          <p:cNvPr id="13" name="正方形/長方形 12"/>
          <p:cNvSpPr/>
          <p:nvPr/>
        </p:nvSpPr>
        <p:spPr>
          <a:xfrm>
            <a:off x="363794" y="2244873"/>
            <a:ext cx="11648533" cy="1323439"/>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(1) Person subject to reporting obligations</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 resident of Japan other than a non-permanent resident as stipulated under the Income Tax Act has assets held overseas that exceed over 50 million yen as of December 31 of the year. </a:t>
            </a:r>
            <a:r>
              <a:rPr lang="ja-JP" altLang="en-US" sz="2000" dirty="0">
                <a:solidFill>
                  <a:srgbClr val="006BCB"/>
                </a:solidFill>
                <a:latin typeface="Arial Rounded MT Bold" panose="020F0704030504030204" pitchFamily="34" charset="0"/>
              </a:rPr>
              <a:t>　</a:t>
            </a:r>
          </a:p>
        </p:txBody>
      </p:sp>
      <p:sp>
        <p:nvSpPr>
          <p:cNvPr id="6" name="正方形/長方形 5"/>
          <p:cNvSpPr/>
          <p:nvPr/>
        </p:nvSpPr>
        <p:spPr>
          <a:xfrm>
            <a:off x="363794" y="1162123"/>
            <a:ext cx="11648533" cy="1015663"/>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 Japanese resident with assets in foreign countries that exceed over 50 million yen as of December 31 of the year must submit the Foreign Asset Statement by March 15 of the following year to the director of the district tax office. </a:t>
            </a:r>
            <a:endParaRPr lang="en-US" altLang="ja-JP" sz="2000" b="0" i="0" u="none" strike="noStrike" dirty="0">
              <a:solidFill>
                <a:srgbClr val="006BCB"/>
              </a:solidFill>
              <a:effectLst/>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D0775259-6015-CF4D-74D1-FD6DC12FCB41}"/>
              </a:ext>
            </a:extLst>
          </p:cNvPr>
          <p:cNvSpPr>
            <a:spLocks noGrp="1"/>
          </p:cNvSpPr>
          <p:nvPr>
            <p:ph type="sldNum" sz="quarter" idx="12"/>
          </p:nvPr>
        </p:nvSpPr>
        <p:spPr/>
        <p:txBody>
          <a:bodyPr/>
          <a:lstStyle/>
          <a:p>
            <a:fld id="{B6E46250-C8C6-443E-9C69-850A3D6C753C}" type="slidenum">
              <a:rPr kumimoji="1" lang="ja-JP" altLang="en-US" smtClean="0"/>
              <a:t>28</a:t>
            </a:fld>
            <a:endParaRPr kumimoji="1" lang="ja-JP" altLang="en-US"/>
          </a:p>
        </p:txBody>
      </p:sp>
    </p:spTree>
    <p:extLst>
      <p:ext uri="{BB962C8B-B14F-4D97-AF65-F5344CB8AC3E}">
        <p14:creationId xmlns:p14="http://schemas.microsoft.com/office/powerpoint/2010/main" val="11702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六角形 14"/>
          <p:cNvSpPr/>
          <p:nvPr/>
        </p:nvSpPr>
        <p:spPr>
          <a:xfrm>
            <a:off x="274975" y="5583270"/>
            <a:ext cx="3697585" cy="1152000"/>
          </a:xfrm>
          <a:prstGeom prst="hexagon">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六角形 11"/>
          <p:cNvSpPr/>
          <p:nvPr/>
        </p:nvSpPr>
        <p:spPr>
          <a:xfrm>
            <a:off x="290121" y="1679647"/>
            <a:ext cx="3697585" cy="1152000"/>
          </a:xfrm>
          <a:prstGeom prst="hexagon">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六角形 13"/>
          <p:cNvSpPr/>
          <p:nvPr/>
        </p:nvSpPr>
        <p:spPr>
          <a:xfrm>
            <a:off x="274975" y="2951636"/>
            <a:ext cx="3697585" cy="1152000"/>
          </a:xfrm>
          <a:prstGeom prst="hexagon">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3" name="正方形/長方形 12"/>
          <p:cNvSpPr/>
          <p:nvPr/>
        </p:nvSpPr>
        <p:spPr>
          <a:xfrm>
            <a:off x="417215" y="834011"/>
            <a:ext cx="11648533" cy="70788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(2) Definition of foreign assets</a:t>
            </a:r>
          </a:p>
          <a:p>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 “Foreign assets” mean the “assets located outside of Japan. “</a:t>
            </a:r>
            <a:endParaRPr lang="ja-JP" altLang="en-US" sz="2000" dirty="0">
              <a:solidFill>
                <a:srgbClr val="006BCB"/>
              </a:solidFill>
              <a:latin typeface="Arial Rounded MT Bold" panose="020F0704030504030204" pitchFamily="34" charset="0"/>
            </a:endParaRPr>
          </a:p>
        </p:txBody>
      </p:sp>
      <p:sp>
        <p:nvSpPr>
          <p:cNvPr id="5" name="正方形/長方形 4"/>
          <p:cNvSpPr/>
          <p:nvPr/>
        </p:nvSpPr>
        <p:spPr>
          <a:xfrm>
            <a:off x="417215" y="4252521"/>
            <a:ext cx="11648533" cy="1323439"/>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(3) Valuation under the Foreign Assets Statements scheme</a:t>
            </a:r>
          </a:p>
          <a:p>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 The market value determines the value of foreign assets as of December 31 of the year or the value specified as equivalent to the market value by the Ordinance of the Ministry of Finance. </a:t>
            </a:r>
            <a:endParaRPr lang="ja-JP" altLang="en-US" sz="2000" dirty="0">
              <a:solidFill>
                <a:srgbClr val="006BCB"/>
              </a:solidFill>
              <a:latin typeface="Arial Rounded MT Bold" panose="020F0704030504030204" pitchFamily="34" charset="0"/>
            </a:endParaRPr>
          </a:p>
        </p:txBody>
      </p:sp>
      <p:sp>
        <p:nvSpPr>
          <p:cNvPr id="6" name="正方形/長方形 5"/>
          <p:cNvSpPr/>
          <p:nvPr/>
        </p:nvSpPr>
        <p:spPr>
          <a:xfrm>
            <a:off x="558613" y="1747816"/>
            <a:ext cx="3413947" cy="1015663"/>
          </a:xfrm>
          <a:prstGeom prst="rect">
            <a:avLst/>
          </a:prstGeom>
        </p:spPr>
        <p:txBody>
          <a:bodyPr wrap="square">
            <a:spAutoFit/>
          </a:bodyPr>
          <a:lstStyle/>
          <a:p>
            <a:r>
              <a:rPr lang="en-US" altLang="ja-JP" sz="2000" dirty="0">
                <a:solidFill>
                  <a:srgbClr val="006BCB"/>
                </a:solidFill>
                <a:uFill>
                  <a:solidFill>
                    <a:srgbClr val="FFC000"/>
                  </a:solidFill>
                </a:uFill>
                <a:latin typeface="Arial Rounded MT Bold" panose="020F0704030504030204" pitchFamily="34" charset="0"/>
              </a:rPr>
              <a:t>Whether the assets are located outside of Japan or not</a:t>
            </a:r>
            <a:endParaRPr lang="ja-JP" altLang="en-US" sz="2000" dirty="0">
              <a:solidFill>
                <a:srgbClr val="006BCB"/>
              </a:solidFill>
              <a:latin typeface="Arial Rounded MT Bold" panose="020F0704030504030204" pitchFamily="34" charset="0"/>
            </a:endParaRPr>
          </a:p>
        </p:txBody>
      </p:sp>
      <p:sp>
        <p:nvSpPr>
          <p:cNvPr id="7" name="正方形/長方形 6"/>
          <p:cNvSpPr/>
          <p:nvPr/>
        </p:nvSpPr>
        <p:spPr>
          <a:xfrm>
            <a:off x="543467" y="3173693"/>
            <a:ext cx="3429093" cy="707886"/>
          </a:xfrm>
          <a:prstGeom prst="rect">
            <a:avLst/>
          </a:prstGeom>
        </p:spPr>
        <p:txBody>
          <a:bodyPr wrap="square">
            <a:spAutoFit/>
          </a:bodyPr>
          <a:lstStyle/>
          <a:p>
            <a:r>
              <a:rPr lang="en-US" altLang="ja-JP" sz="2000" dirty="0">
                <a:solidFill>
                  <a:srgbClr val="006BCB"/>
                </a:solidFill>
                <a:uFill>
                  <a:solidFill>
                    <a:srgbClr val="FFC000"/>
                  </a:solidFill>
                </a:uFill>
                <a:latin typeface="Arial Rounded MT Bold" panose="020F0704030504030204" pitchFamily="34" charset="0"/>
              </a:rPr>
              <a:t>Decision of the location of foreign assets</a:t>
            </a:r>
            <a:endParaRPr lang="ja-JP" altLang="en-US" sz="2000" dirty="0">
              <a:solidFill>
                <a:srgbClr val="006BCB"/>
              </a:solidFill>
              <a:latin typeface="Arial Rounded MT Bold" panose="020F0704030504030204" pitchFamily="34" charset="0"/>
            </a:endParaRPr>
          </a:p>
        </p:txBody>
      </p:sp>
      <p:sp>
        <p:nvSpPr>
          <p:cNvPr id="8" name="正方形/長方形 7"/>
          <p:cNvSpPr/>
          <p:nvPr/>
        </p:nvSpPr>
        <p:spPr>
          <a:xfrm>
            <a:off x="5181412" y="1747816"/>
            <a:ext cx="6762416" cy="1015663"/>
          </a:xfrm>
          <a:prstGeom prst="rect">
            <a:avLst/>
          </a:prstGeom>
        </p:spPr>
        <p:txBody>
          <a:bodyPr wrap="square">
            <a:spAutoFit/>
          </a:bodyPr>
          <a:lstStyle/>
          <a:p>
            <a:r>
              <a:rPr lang="en-US" altLang="ja-JP" sz="2000" dirty="0">
                <a:solidFill>
                  <a:srgbClr val="006BCB"/>
                </a:solidFill>
                <a:uFill>
                  <a:solidFill>
                    <a:srgbClr val="FFC000"/>
                  </a:solidFill>
                </a:uFill>
                <a:latin typeface="Arial Rounded MT Bold" panose="020F0704030504030204" pitchFamily="34" charset="0"/>
              </a:rPr>
              <a:t>According to the provisions of the location of assets under Article 10 of the Inheritance tax Act in principle.</a:t>
            </a:r>
            <a:endParaRPr lang="ja-JP" altLang="en-US" sz="2000" dirty="0">
              <a:solidFill>
                <a:srgbClr val="006BCB"/>
              </a:solidFill>
              <a:latin typeface="Arial Rounded MT Bold" panose="020F0704030504030204" pitchFamily="34" charset="0"/>
            </a:endParaRPr>
          </a:p>
        </p:txBody>
      </p:sp>
      <p:sp>
        <p:nvSpPr>
          <p:cNvPr id="9" name="正方形/長方形 8"/>
          <p:cNvSpPr/>
          <p:nvPr/>
        </p:nvSpPr>
        <p:spPr>
          <a:xfrm>
            <a:off x="5166266" y="3327581"/>
            <a:ext cx="6807200" cy="400110"/>
          </a:xfrm>
          <a:prstGeom prst="rect">
            <a:avLst/>
          </a:prstGeom>
        </p:spPr>
        <p:txBody>
          <a:bodyPr wrap="square">
            <a:spAutoFit/>
          </a:bodyPr>
          <a:lstStyle/>
          <a:p>
            <a:r>
              <a:rPr lang="en-US" altLang="ja-JP" sz="2000" dirty="0">
                <a:solidFill>
                  <a:srgbClr val="006BCB"/>
                </a:solidFill>
                <a:uFill>
                  <a:solidFill>
                    <a:srgbClr val="FFC000"/>
                  </a:solidFill>
                </a:uFill>
                <a:latin typeface="Arial Rounded MT Bold" panose="020F0704030504030204" pitchFamily="34" charset="0"/>
              </a:rPr>
              <a:t>Based on the current status as of December 31</a:t>
            </a:r>
            <a:endParaRPr lang="ja-JP" altLang="en-US" sz="2000" dirty="0">
              <a:solidFill>
                <a:srgbClr val="006BCB"/>
              </a:solidFill>
              <a:latin typeface="Arial Rounded MT Bold" panose="020F0704030504030204" pitchFamily="34" charset="0"/>
            </a:endParaRPr>
          </a:p>
        </p:txBody>
      </p:sp>
      <p:sp>
        <p:nvSpPr>
          <p:cNvPr id="10" name="正方形/長方形 9"/>
          <p:cNvSpPr/>
          <p:nvPr/>
        </p:nvSpPr>
        <p:spPr>
          <a:xfrm>
            <a:off x="543468" y="5805327"/>
            <a:ext cx="3461318" cy="707886"/>
          </a:xfrm>
          <a:prstGeom prst="rect">
            <a:avLst/>
          </a:prstGeom>
        </p:spPr>
        <p:txBody>
          <a:bodyPr wrap="square">
            <a:spAutoFit/>
          </a:bodyPr>
          <a:lstStyle/>
          <a:p>
            <a:r>
              <a:rPr lang="en-US" altLang="ja-JP" sz="2000" dirty="0">
                <a:solidFill>
                  <a:srgbClr val="006BCB"/>
                </a:solidFill>
                <a:uFill>
                  <a:solidFill>
                    <a:srgbClr val="FFC000"/>
                  </a:solidFill>
                </a:uFill>
                <a:latin typeface="Arial Rounded MT Bold" panose="020F0704030504030204" pitchFamily="34" charset="0"/>
              </a:rPr>
              <a:t>Valuation of foreign assets</a:t>
            </a:r>
            <a:endParaRPr lang="ja-JP" altLang="en-US" sz="2000" dirty="0">
              <a:solidFill>
                <a:srgbClr val="006BCB"/>
              </a:solidFill>
              <a:latin typeface="Arial Rounded MT Bold" panose="020F0704030504030204" pitchFamily="34" charset="0"/>
            </a:endParaRPr>
          </a:p>
        </p:txBody>
      </p:sp>
      <p:sp>
        <p:nvSpPr>
          <p:cNvPr id="11" name="正方形/長方形 10"/>
          <p:cNvSpPr/>
          <p:nvPr/>
        </p:nvSpPr>
        <p:spPr>
          <a:xfrm>
            <a:off x="5166266" y="5583270"/>
            <a:ext cx="6777562" cy="1152000"/>
          </a:xfrm>
          <a:prstGeom prst="rect">
            <a:avLst/>
          </a:prstGeom>
        </p:spPr>
        <p:txBody>
          <a:bodyPr wrap="square">
            <a:spAutoFit/>
          </a:bodyPr>
          <a:lstStyle/>
          <a:p>
            <a:pPr algn="just">
              <a:lnSpc>
                <a:spcPts val="2000"/>
              </a:lnSpc>
            </a:pPr>
            <a:r>
              <a:rPr lang="en-US" altLang="ja-JP" sz="2000" dirty="0">
                <a:solidFill>
                  <a:srgbClr val="006BCB"/>
                </a:solidFill>
                <a:uFill>
                  <a:solidFill>
                    <a:srgbClr val="FFC000"/>
                  </a:solidFill>
                </a:uFill>
                <a:latin typeface="Arial Rounded MT Bold" panose="020F0704030504030204" pitchFamily="34" charset="0"/>
              </a:rPr>
              <a:t>Convert the value of foreign assets into Japanese yen at the foreign currency exchange rate as of December 31 of the year (precisely, the Telegraphic Transfer Buying (TTB) rate or the equivalent rate).</a:t>
            </a:r>
            <a:endParaRPr lang="ja-JP" altLang="en-US" sz="2000" dirty="0">
              <a:solidFill>
                <a:srgbClr val="006BCB"/>
              </a:solidFill>
              <a:latin typeface="Arial Rounded MT Bold" panose="020F0704030504030204" pitchFamily="34" charset="0"/>
            </a:endParaRPr>
          </a:p>
        </p:txBody>
      </p:sp>
      <p:sp>
        <p:nvSpPr>
          <p:cNvPr id="16" name="山形 15"/>
          <p:cNvSpPr/>
          <p:nvPr/>
        </p:nvSpPr>
        <p:spPr>
          <a:xfrm>
            <a:off x="3825146" y="1679647"/>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0" name="フローチャート: 処理 29"/>
          <p:cNvSpPr/>
          <p:nvPr/>
        </p:nvSpPr>
        <p:spPr>
          <a:xfrm>
            <a:off x="5181412" y="1679647"/>
            <a:ext cx="6792054" cy="1152000"/>
          </a:xfrm>
          <a:prstGeom prst="flowChartProcess">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1" name="フローチャート: 処理 30"/>
          <p:cNvSpPr/>
          <p:nvPr/>
        </p:nvSpPr>
        <p:spPr>
          <a:xfrm>
            <a:off x="5181412" y="2951636"/>
            <a:ext cx="6792054" cy="1152000"/>
          </a:xfrm>
          <a:prstGeom prst="flowChartProcess">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2" name="フローチャート: 処理 31"/>
          <p:cNvSpPr/>
          <p:nvPr/>
        </p:nvSpPr>
        <p:spPr>
          <a:xfrm>
            <a:off x="5151774" y="5583270"/>
            <a:ext cx="6792054" cy="1152000"/>
          </a:xfrm>
          <a:prstGeom prst="flowChartProcess">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3" name="山形 32"/>
          <p:cNvSpPr/>
          <p:nvPr/>
        </p:nvSpPr>
        <p:spPr>
          <a:xfrm>
            <a:off x="4167999" y="1679647"/>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4" name="山形 33"/>
          <p:cNvSpPr/>
          <p:nvPr/>
        </p:nvSpPr>
        <p:spPr>
          <a:xfrm>
            <a:off x="4510852" y="1679647"/>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5" name="山形 34"/>
          <p:cNvSpPr/>
          <p:nvPr/>
        </p:nvSpPr>
        <p:spPr>
          <a:xfrm>
            <a:off x="3810000" y="2951636"/>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6" name="山形 35"/>
          <p:cNvSpPr/>
          <p:nvPr/>
        </p:nvSpPr>
        <p:spPr>
          <a:xfrm>
            <a:off x="4152853" y="2951636"/>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7" name="山形 36"/>
          <p:cNvSpPr/>
          <p:nvPr/>
        </p:nvSpPr>
        <p:spPr>
          <a:xfrm>
            <a:off x="4495706" y="2951636"/>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8" name="山形 37"/>
          <p:cNvSpPr/>
          <p:nvPr/>
        </p:nvSpPr>
        <p:spPr>
          <a:xfrm>
            <a:off x="3810000" y="5583270"/>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9" name="山形 38"/>
          <p:cNvSpPr/>
          <p:nvPr/>
        </p:nvSpPr>
        <p:spPr>
          <a:xfrm>
            <a:off x="4152853" y="5583270"/>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40" name="山形 39"/>
          <p:cNvSpPr/>
          <p:nvPr/>
        </p:nvSpPr>
        <p:spPr>
          <a:xfrm>
            <a:off x="4495706" y="5583270"/>
            <a:ext cx="508000" cy="1152000"/>
          </a:xfrm>
          <a:prstGeom prst="chevron">
            <a:avLst>
              <a:gd name="adj" fmla="val 505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a:xfrm>
            <a:off x="79982" y="180821"/>
            <a:ext cx="7526356"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3 Report of Foreign Asset Statements</a:t>
            </a:r>
            <a:r>
              <a:rPr lang="ja-JP" altLang="en-US" sz="3200" spc="-110" dirty="0">
                <a:solidFill>
                  <a:srgbClr val="006BCB"/>
                </a:solidFill>
                <a:latin typeface="Arial Rounded MT Bold" panose="020F0704030504030204" pitchFamily="34" charset="0"/>
              </a:rPr>
              <a:t>　</a:t>
            </a:r>
          </a:p>
        </p:txBody>
      </p:sp>
      <p:sp>
        <p:nvSpPr>
          <p:cNvPr id="2" name="スライド番号プレースホルダー 1">
            <a:extLst>
              <a:ext uri="{FF2B5EF4-FFF2-40B4-BE49-F238E27FC236}">
                <a16:creationId xmlns:a16="http://schemas.microsoft.com/office/drawing/2014/main" xmlns="" id="{AEFFF578-39C2-3A15-875D-492A6F312AA9}"/>
              </a:ext>
            </a:extLst>
          </p:cNvPr>
          <p:cNvSpPr>
            <a:spLocks noGrp="1"/>
          </p:cNvSpPr>
          <p:nvPr>
            <p:ph type="sldNum" sz="quarter" idx="12"/>
          </p:nvPr>
        </p:nvSpPr>
        <p:spPr/>
        <p:txBody>
          <a:bodyPr/>
          <a:lstStyle/>
          <a:p>
            <a:fld id="{B6E46250-C8C6-443E-9C69-850A3D6C753C}" type="slidenum">
              <a:rPr kumimoji="1" lang="ja-JP" altLang="en-US" smtClean="0"/>
              <a:t>29</a:t>
            </a:fld>
            <a:endParaRPr kumimoji="1" lang="ja-JP" altLang="en-US"/>
          </a:p>
        </p:txBody>
      </p:sp>
    </p:spTree>
    <p:extLst>
      <p:ext uri="{BB962C8B-B14F-4D97-AF65-F5344CB8AC3E}">
        <p14:creationId xmlns:p14="http://schemas.microsoft.com/office/powerpoint/2010/main" val="230670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4427" y="334825"/>
            <a:ext cx="4698722" cy="2554545"/>
          </a:xfrm>
          <a:prstGeom prst="rect">
            <a:avLst/>
          </a:prstGeom>
        </p:spPr>
        <p:txBody>
          <a:bodyPr wrap="none">
            <a:spAutoFit/>
          </a:bodyPr>
          <a:lstStyle/>
          <a:p>
            <a:pPr algn="ctr"/>
            <a:r>
              <a:rPr lang="en-US" altLang="ja-JP" sz="8000" b="0" i="0" u="none" strike="noStrike" dirty="0">
                <a:solidFill>
                  <a:srgbClr val="006BCB"/>
                </a:solidFill>
                <a:effectLst/>
                <a:latin typeface="Arial Rounded MT Bold" panose="020F0704030504030204" pitchFamily="34" charset="0"/>
              </a:rPr>
              <a:t>Table of </a:t>
            </a:r>
          </a:p>
          <a:p>
            <a:pPr algn="ctr"/>
            <a:r>
              <a:rPr lang="en-US" altLang="ja-JP" sz="8000" b="0" i="0" u="none" strike="noStrike" dirty="0">
                <a:solidFill>
                  <a:srgbClr val="006BCB"/>
                </a:solidFill>
                <a:effectLst/>
                <a:latin typeface="Arial Rounded MT Bold" panose="020F0704030504030204" pitchFamily="34" charset="0"/>
              </a:rPr>
              <a:t>Contents</a:t>
            </a:r>
            <a:endParaRPr lang="ja-JP" altLang="en-US" sz="8000" dirty="0">
              <a:solidFill>
                <a:srgbClr val="006BCB"/>
              </a:solidFill>
              <a:latin typeface="Arial Rounded MT Bold" panose="020F0704030504030204" pitchFamily="34" charset="0"/>
            </a:endParaRPr>
          </a:p>
        </p:txBody>
      </p:sp>
      <p:sp>
        <p:nvSpPr>
          <p:cNvPr id="6" name="正方形/長方形 5"/>
          <p:cNvSpPr/>
          <p:nvPr/>
        </p:nvSpPr>
        <p:spPr>
          <a:xfrm>
            <a:off x="635267" y="3742627"/>
            <a:ext cx="11556733" cy="2246769"/>
          </a:xfrm>
          <a:prstGeom prst="rect">
            <a:avLst/>
          </a:prstGeom>
        </p:spPr>
        <p:txBody>
          <a:bodyPr wrap="square">
            <a:spAutoFit/>
          </a:bodyPr>
          <a:lstStyle/>
          <a:p>
            <a:pPr marL="571500" indent="-571500">
              <a:buAutoNum type="romanUcPeriod"/>
            </a:pPr>
            <a:r>
              <a:rPr lang="en-US" altLang="ja-JP" sz="2800" dirty="0">
                <a:solidFill>
                  <a:srgbClr val="006BCB"/>
                </a:solidFill>
                <a:latin typeface="Arial Rounded MT Bold" panose="020F0704030504030204" pitchFamily="34" charset="0"/>
              </a:rPr>
              <a:t>International Development of Cross-Border Tax Filing</a:t>
            </a:r>
          </a:p>
          <a:p>
            <a:pPr marL="571500" indent="-571500">
              <a:buAutoNum type="romanUcPeriod"/>
            </a:pPr>
            <a:endParaRPr lang="en-US" altLang="ja-JP" sz="2800" dirty="0">
              <a:solidFill>
                <a:srgbClr val="006BCB"/>
              </a:solidFill>
              <a:latin typeface="Arial Rounded MT Bold" panose="020F0704030504030204" pitchFamily="34" charset="0"/>
            </a:endParaRPr>
          </a:p>
          <a:p>
            <a:pPr marL="571500" indent="-571500">
              <a:buAutoNum type="romanUcPeriod"/>
            </a:pPr>
            <a:r>
              <a:rPr lang="en-US" altLang="ja-JP" sz="2800" dirty="0">
                <a:solidFill>
                  <a:srgbClr val="006BCB"/>
                </a:solidFill>
                <a:latin typeface="Arial Rounded MT Bold" panose="020F0704030504030204" pitchFamily="34" charset="0"/>
              </a:rPr>
              <a:t>Development of Japanese Taxation System for Cross-Border Tax Filing</a:t>
            </a:r>
          </a:p>
          <a:p>
            <a:pPr marL="571500" indent="-571500">
              <a:buAutoNum type="romanUcPeriod"/>
            </a:pPr>
            <a:endParaRPr lang="en-US" altLang="ja-JP" sz="2800" dirty="0">
              <a:solidFill>
                <a:srgbClr val="006BCB"/>
              </a:solidFill>
              <a:latin typeface="Arial Rounded MT Bold" panose="020F0704030504030204" pitchFamily="34" charset="0"/>
            </a:endParaRPr>
          </a:p>
        </p:txBody>
      </p:sp>
      <p:sp>
        <p:nvSpPr>
          <p:cNvPr id="7" name="平行四辺形 6"/>
          <p:cNvSpPr/>
          <p:nvPr/>
        </p:nvSpPr>
        <p:spPr>
          <a:xfrm>
            <a:off x="5727033" y="644893"/>
            <a:ext cx="1881738" cy="2138599"/>
          </a:xfrm>
          <a:prstGeom prst="parallelogram">
            <a:avLst/>
          </a:prstGeom>
          <a:solidFill>
            <a:srgbClr val="006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p:nvSpPr>
        <p:spPr>
          <a:xfrm>
            <a:off x="7785235" y="644893"/>
            <a:ext cx="1881738" cy="2138599"/>
          </a:xfrm>
          <a:prstGeom prst="parallelogram">
            <a:avLst/>
          </a:prstGeom>
          <a:solidFill>
            <a:srgbClr val="006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p:cNvSpPr/>
          <p:nvPr/>
        </p:nvSpPr>
        <p:spPr>
          <a:xfrm>
            <a:off x="9803332" y="644893"/>
            <a:ext cx="1881738" cy="2138599"/>
          </a:xfrm>
          <a:prstGeom prst="parallelogram">
            <a:avLst/>
          </a:prstGeom>
          <a:solidFill>
            <a:srgbClr val="006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xmlns="" id="{212498A3-1DA9-5663-FC3C-132338D5A0DE}"/>
              </a:ext>
            </a:extLst>
          </p:cNvPr>
          <p:cNvSpPr>
            <a:spLocks noGrp="1"/>
          </p:cNvSpPr>
          <p:nvPr>
            <p:ph type="sldNum" sz="quarter" idx="12"/>
          </p:nvPr>
        </p:nvSpPr>
        <p:spPr/>
        <p:txBody>
          <a:bodyPr/>
          <a:lstStyle/>
          <a:p>
            <a:fld id="{B6E46250-C8C6-443E-9C69-850A3D6C753C}" type="slidenum">
              <a:rPr kumimoji="1" lang="ja-JP" altLang="en-US" smtClean="0"/>
              <a:t>3</a:t>
            </a:fld>
            <a:endParaRPr kumimoji="1" lang="ja-JP" altLang="en-US"/>
          </a:p>
        </p:txBody>
      </p:sp>
    </p:spTree>
    <p:extLst>
      <p:ext uri="{BB962C8B-B14F-4D97-AF65-F5344CB8AC3E}">
        <p14:creationId xmlns:p14="http://schemas.microsoft.com/office/powerpoint/2010/main" val="3855999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687904" y="3666744"/>
            <a:ext cx="9332380" cy="310896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角丸四角形 7"/>
          <p:cNvSpPr/>
          <p:nvPr/>
        </p:nvSpPr>
        <p:spPr>
          <a:xfrm>
            <a:off x="2681725" y="1365478"/>
            <a:ext cx="9332379" cy="2212884"/>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正方形/長方形 8"/>
          <p:cNvSpPr/>
          <p:nvPr/>
        </p:nvSpPr>
        <p:spPr>
          <a:xfrm>
            <a:off x="371751" y="1476521"/>
            <a:ext cx="3931152" cy="1569660"/>
          </a:xfrm>
          <a:prstGeom prst="rect">
            <a:avLst/>
          </a:prstGeom>
          <a:noFill/>
        </p:spPr>
        <p:txBody>
          <a:bodyPr wrap="square">
            <a:spAutoFit/>
          </a:bodyPr>
          <a:lstStyle/>
          <a:p>
            <a:r>
              <a:rPr lang="en-US" altLang="ja-JP" sz="3200" dirty="0">
                <a:solidFill>
                  <a:schemeClr val="bg1"/>
                </a:solidFill>
                <a:latin typeface="Arial Rounded MT Bold" panose="020F0704030504030204" pitchFamily="34" charset="0"/>
              </a:rPr>
              <a:t>(3) Automatic exchange of information</a:t>
            </a:r>
            <a:r>
              <a:rPr lang="ja-JP" altLang="en-US" sz="3200" dirty="0">
                <a:solidFill>
                  <a:schemeClr val="bg1"/>
                </a:solidFill>
                <a:latin typeface="Arial Rounded MT Bold" panose="020F0704030504030204" pitchFamily="34" charset="0"/>
              </a:rPr>
              <a:t>　</a:t>
            </a:r>
            <a:endParaRPr lang="en-US" altLang="ja-JP" sz="3200" b="0" i="0" u="none" strike="noStrike" dirty="0">
              <a:solidFill>
                <a:schemeClr val="bg1"/>
              </a:solidFill>
              <a:effectLst/>
              <a:latin typeface="Arial Rounded MT Bold" panose="020F0704030504030204" pitchFamily="34" charset="0"/>
            </a:endParaRPr>
          </a:p>
        </p:txBody>
      </p:sp>
      <p:sp>
        <p:nvSpPr>
          <p:cNvPr id="11" name="フローチャート: 記憶データ 10"/>
          <p:cNvSpPr/>
          <p:nvPr/>
        </p:nvSpPr>
        <p:spPr>
          <a:xfrm flipH="1">
            <a:off x="626781" y="1365478"/>
            <a:ext cx="3165988" cy="2212884"/>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2" name="フローチャート: 記憶データ 11"/>
          <p:cNvSpPr/>
          <p:nvPr/>
        </p:nvSpPr>
        <p:spPr>
          <a:xfrm flipH="1">
            <a:off x="632959" y="3666744"/>
            <a:ext cx="3165988" cy="3108960"/>
          </a:xfrm>
          <a:prstGeom prst="flowChartOnlineStora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4" name="正方形/長方形 13"/>
          <p:cNvSpPr/>
          <p:nvPr/>
        </p:nvSpPr>
        <p:spPr>
          <a:xfrm>
            <a:off x="1318779" y="2271865"/>
            <a:ext cx="2729058" cy="400110"/>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relief measure</a:t>
            </a:r>
            <a:endParaRPr lang="en-US" altLang="ja-JP" sz="2000" b="0" i="0" u="none" strike="noStrike" dirty="0">
              <a:solidFill>
                <a:srgbClr val="006BCB"/>
              </a:solidFill>
              <a:effectLst/>
              <a:latin typeface="Arial Rounded MT Bold" panose="020F0704030504030204" pitchFamily="34" charset="0"/>
            </a:endParaRPr>
          </a:p>
        </p:txBody>
      </p:sp>
      <p:sp>
        <p:nvSpPr>
          <p:cNvPr id="15" name="正方形/長方形 14"/>
          <p:cNvSpPr/>
          <p:nvPr/>
        </p:nvSpPr>
        <p:spPr>
          <a:xfrm>
            <a:off x="1324957" y="4869588"/>
            <a:ext cx="2473990" cy="707886"/>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Aggravation measure	</a:t>
            </a:r>
            <a:endParaRPr lang="en-US" altLang="ja-JP" sz="2000" b="0" i="0" u="none" strike="noStrike" dirty="0">
              <a:solidFill>
                <a:srgbClr val="006BCB"/>
              </a:solidFill>
              <a:effectLst/>
              <a:latin typeface="Arial Rounded MT Bold" panose="020F0704030504030204" pitchFamily="34" charset="0"/>
            </a:endParaRPr>
          </a:p>
        </p:txBody>
      </p:sp>
      <p:sp>
        <p:nvSpPr>
          <p:cNvPr id="17" name="正方形/長方形 16"/>
          <p:cNvSpPr/>
          <p:nvPr/>
        </p:nvSpPr>
        <p:spPr>
          <a:xfrm>
            <a:off x="3887438" y="1348536"/>
            <a:ext cx="8126667" cy="2246769"/>
          </a:xfrm>
          <a:prstGeom prst="rect">
            <a:avLst/>
          </a:prstGeom>
        </p:spPr>
        <p:txBody>
          <a:bodyPr wrap="square">
            <a:spAutoFit/>
          </a:bodyPr>
          <a:lstStyle/>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If income tax or inheritance tax return filings remain undeclared/underestimated for the foreign assets stated on the Statement submitted within the submission deadline, and additional tax for deficient declaration or additional tax for non-declaration is applied, deduct the amount equivalent to 5% of the tax amount used as the basis of calculation from the additional tax on the foreign assets.</a:t>
            </a:r>
            <a:endParaRPr lang="en-US" altLang="ja-JP" sz="2000" b="0" i="0" u="none" strike="noStrike" dirty="0">
              <a:solidFill>
                <a:srgbClr val="006BCB"/>
              </a:solidFill>
              <a:effectLst/>
              <a:latin typeface="Arial Rounded MT Bold" panose="020F0704030504030204" pitchFamily="34" charset="0"/>
            </a:endParaRPr>
          </a:p>
        </p:txBody>
      </p:sp>
      <p:sp>
        <p:nvSpPr>
          <p:cNvPr id="19" name="正方形/長方形 18"/>
          <p:cNvSpPr/>
          <p:nvPr/>
        </p:nvSpPr>
        <p:spPr>
          <a:xfrm>
            <a:off x="3887438" y="3638482"/>
            <a:ext cx="8132846" cy="3170099"/>
          </a:xfrm>
          <a:prstGeom prst="rect">
            <a:avLst/>
          </a:prstGeom>
        </p:spPr>
        <p:txBody>
          <a:bodyPr wrap="square">
            <a:spAutoFit/>
          </a:bodyPr>
          <a:lstStyle/>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If the Foreign Asset Statement is not submitted within the submission deadline, or if income tax return filing remains undeclared for the foreign assets not stated in the submitted Statement and additional tax for deficient declaration or additional tax for non-declaration is applied, add the amount equivalent to 5% of the tax amount used as the basis of calculation to the additional tax on the foreign assets. </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(Note) Unlike the relief measure for additional tax, the provisions of aggravation measure do not apply to inheritance tax and income tax on the deceased person.</a:t>
            </a:r>
          </a:p>
        </p:txBody>
      </p:sp>
      <p:sp>
        <p:nvSpPr>
          <p:cNvPr id="16" name="正方形/長方形 15"/>
          <p:cNvSpPr/>
          <p:nvPr/>
        </p:nvSpPr>
        <p:spPr>
          <a:xfrm>
            <a:off x="417215" y="834011"/>
            <a:ext cx="11648533" cy="400110"/>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(4) Relief and aggravation measures to the additional tax</a:t>
            </a:r>
            <a:endParaRPr lang="ja-JP" altLang="en-US" sz="2000" dirty="0">
              <a:solidFill>
                <a:srgbClr val="006BCB"/>
              </a:solidFill>
              <a:latin typeface="Arial Rounded MT Bold" panose="020F0704030504030204" pitchFamily="34" charset="0"/>
            </a:endParaRPr>
          </a:p>
        </p:txBody>
      </p:sp>
      <p:sp>
        <p:nvSpPr>
          <p:cNvPr id="18" name="正方形/長方形 17"/>
          <p:cNvSpPr/>
          <p:nvPr/>
        </p:nvSpPr>
        <p:spPr>
          <a:xfrm>
            <a:off x="79982" y="180821"/>
            <a:ext cx="7526356"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3 Report of Foreign Asset Statements</a:t>
            </a:r>
            <a:r>
              <a:rPr lang="ja-JP" altLang="en-US" sz="3200" spc="-110" dirty="0">
                <a:solidFill>
                  <a:srgbClr val="006BCB"/>
                </a:solidFill>
                <a:latin typeface="Arial Rounded MT Bold" panose="020F0704030504030204" pitchFamily="34" charset="0"/>
              </a:rPr>
              <a:t>　</a:t>
            </a:r>
          </a:p>
        </p:txBody>
      </p:sp>
      <p:sp>
        <p:nvSpPr>
          <p:cNvPr id="2" name="スライド番号プレースホルダー 1">
            <a:extLst>
              <a:ext uri="{FF2B5EF4-FFF2-40B4-BE49-F238E27FC236}">
                <a16:creationId xmlns:a16="http://schemas.microsoft.com/office/drawing/2014/main" xmlns="" id="{4D4C37B4-6661-A8A0-AB76-388BF11AF92D}"/>
              </a:ext>
            </a:extLst>
          </p:cNvPr>
          <p:cNvSpPr>
            <a:spLocks noGrp="1"/>
          </p:cNvSpPr>
          <p:nvPr>
            <p:ph type="sldNum" sz="quarter" idx="12"/>
          </p:nvPr>
        </p:nvSpPr>
        <p:spPr/>
        <p:txBody>
          <a:bodyPr/>
          <a:lstStyle/>
          <a:p>
            <a:fld id="{B6E46250-C8C6-443E-9C69-850A3D6C753C}" type="slidenum">
              <a:rPr kumimoji="1" lang="ja-JP" altLang="en-US" smtClean="0"/>
              <a:t>30</a:t>
            </a:fld>
            <a:endParaRPr kumimoji="1" lang="ja-JP" altLang="en-US"/>
          </a:p>
        </p:txBody>
      </p:sp>
    </p:spTree>
    <p:extLst>
      <p:ext uri="{BB962C8B-B14F-4D97-AF65-F5344CB8AC3E}">
        <p14:creationId xmlns:p14="http://schemas.microsoft.com/office/powerpoint/2010/main" val="757232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17215" y="834011"/>
            <a:ext cx="11648533" cy="70788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(5) Submission of Foreign Asset Statements</a:t>
            </a:r>
          </a:p>
          <a:p>
            <a:r>
              <a:rPr lang="ja-JP" altLang="en-US" sz="2000" dirty="0">
                <a:solidFill>
                  <a:srgbClr val="006BCB"/>
                </a:solidFill>
                <a:latin typeface="Arial Rounded MT Bold" panose="020F0704030504030204" pitchFamily="34" charset="0"/>
              </a:rPr>
              <a:t>　　</a:t>
            </a:r>
          </a:p>
        </p:txBody>
      </p:sp>
      <p:sp>
        <p:nvSpPr>
          <p:cNvPr id="5" name="正方形/長方形 4"/>
          <p:cNvSpPr/>
          <p:nvPr/>
        </p:nvSpPr>
        <p:spPr>
          <a:xfrm>
            <a:off x="79982" y="180821"/>
            <a:ext cx="7526356"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3 Report of Foreign Asset Statements</a:t>
            </a:r>
            <a:r>
              <a:rPr lang="ja-JP" altLang="en-US" sz="3200" spc="-110" dirty="0">
                <a:solidFill>
                  <a:srgbClr val="006BCB"/>
                </a:solidFill>
                <a:latin typeface="Arial Rounded MT Bold" panose="020F0704030504030204" pitchFamily="34" charset="0"/>
              </a:rPr>
              <a:t>　</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21453786"/>
              </p:ext>
            </p:extLst>
          </p:nvPr>
        </p:nvGraphicFramePr>
        <p:xfrm>
          <a:off x="342900" y="1187954"/>
          <a:ext cx="11506200" cy="5168900"/>
        </p:xfrm>
        <a:graphic>
          <a:graphicData uri="http://schemas.openxmlformats.org/presentationml/2006/ole">
            <mc:AlternateContent xmlns:mc="http://schemas.openxmlformats.org/markup-compatibility/2006">
              <mc:Choice xmlns:v="urn:schemas-microsoft-com:vml" Requires="v">
                <p:oleObj spid="_x0000_s5122" name="ワークシート" r:id="rId4" imgW="13799785" imgH="6195107" progId="Excel.Sheet.12">
                  <p:embed/>
                </p:oleObj>
              </mc:Choice>
              <mc:Fallback>
                <p:oleObj name="ワークシート" r:id="rId4" imgW="13799785" imgH="6195107" progId="Excel.Sheet.12">
                  <p:embed/>
                  <p:pic>
                    <p:nvPicPr>
                      <p:cNvPr id="0" name=""/>
                      <p:cNvPicPr/>
                      <p:nvPr/>
                    </p:nvPicPr>
                    <p:blipFill>
                      <a:blip r:embed="rId5"/>
                      <a:stretch>
                        <a:fillRect/>
                      </a:stretch>
                    </p:blipFill>
                    <p:spPr>
                      <a:xfrm>
                        <a:off x="342900" y="1187954"/>
                        <a:ext cx="11506200" cy="5168900"/>
                      </a:xfrm>
                      <a:prstGeom prst="rect">
                        <a:avLst/>
                      </a:prstGeom>
                    </p:spPr>
                  </p:pic>
                </p:oleObj>
              </mc:Fallback>
            </mc:AlternateContent>
          </a:graphicData>
        </a:graphic>
      </p:graphicFrame>
      <p:sp>
        <p:nvSpPr>
          <p:cNvPr id="10" name="正方形/長方形 9"/>
          <p:cNvSpPr/>
          <p:nvPr/>
        </p:nvSpPr>
        <p:spPr>
          <a:xfrm>
            <a:off x="2080142" y="6493158"/>
            <a:ext cx="8031716" cy="369332"/>
          </a:xfrm>
          <a:prstGeom prst="rect">
            <a:avLst/>
          </a:prstGeom>
        </p:spPr>
        <p:txBody>
          <a:bodyPr wrap="square">
            <a:spAutoFit/>
          </a:bodyPr>
          <a:lstStyle/>
          <a:p>
            <a:pPr algn="ctr"/>
            <a:r>
              <a:rPr lang="en-US" altLang="ja-JP" i="1" dirty="0">
                <a:uFill>
                  <a:solidFill>
                    <a:srgbClr val="FFC000"/>
                  </a:solidFill>
                </a:uFill>
                <a:latin typeface="Arial Rounded MT Bold" panose="020F0704030504030204" pitchFamily="34" charset="0"/>
              </a:rPr>
              <a:t>*The posted figures are partially edited from the NTA website.</a:t>
            </a:r>
            <a:r>
              <a:rPr lang="ja-JP" altLang="en-US" i="1" dirty="0">
                <a:latin typeface="Arial Rounded MT Bold" panose="020F0704030504030204" pitchFamily="34" charset="0"/>
              </a:rPr>
              <a:t>　</a:t>
            </a:r>
          </a:p>
        </p:txBody>
      </p:sp>
      <p:sp>
        <p:nvSpPr>
          <p:cNvPr id="2" name="スライド番号プレースホルダー 1">
            <a:extLst>
              <a:ext uri="{FF2B5EF4-FFF2-40B4-BE49-F238E27FC236}">
                <a16:creationId xmlns:a16="http://schemas.microsoft.com/office/drawing/2014/main" xmlns="" id="{FADA24F1-4AB2-B356-F743-6ACC97CEEC9A}"/>
              </a:ext>
            </a:extLst>
          </p:cNvPr>
          <p:cNvSpPr>
            <a:spLocks noGrp="1"/>
          </p:cNvSpPr>
          <p:nvPr>
            <p:ph type="sldNum" sz="quarter" idx="12"/>
          </p:nvPr>
        </p:nvSpPr>
        <p:spPr/>
        <p:txBody>
          <a:bodyPr/>
          <a:lstStyle/>
          <a:p>
            <a:fld id="{B6E46250-C8C6-443E-9C69-850A3D6C753C}" type="slidenum">
              <a:rPr kumimoji="1" lang="ja-JP" altLang="en-US" smtClean="0"/>
              <a:t>31</a:t>
            </a:fld>
            <a:endParaRPr kumimoji="1" lang="ja-JP" altLang="en-US"/>
          </a:p>
        </p:txBody>
      </p:sp>
    </p:spTree>
    <p:extLst>
      <p:ext uri="{BB962C8B-B14F-4D97-AF65-F5344CB8AC3E}">
        <p14:creationId xmlns:p14="http://schemas.microsoft.com/office/powerpoint/2010/main" val="108001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620590748"/>
              </p:ext>
            </p:extLst>
          </p:nvPr>
        </p:nvGraphicFramePr>
        <p:xfrm>
          <a:off x="342900" y="1187954"/>
          <a:ext cx="11506200" cy="5168900"/>
        </p:xfrm>
        <a:graphic>
          <a:graphicData uri="http://schemas.openxmlformats.org/presentationml/2006/ole">
            <mc:AlternateContent xmlns:mc="http://schemas.openxmlformats.org/markup-compatibility/2006">
              <mc:Choice xmlns:v="urn:schemas-microsoft-com:vml" Requires="v">
                <p:oleObj spid="_x0000_s6146" name="ワークシート" r:id="rId4" imgW="13799785" imgH="6195107" progId="Excel.Sheet.12">
                  <p:embed/>
                </p:oleObj>
              </mc:Choice>
              <mc:Fallback>
                <p:oleObj name="ワークシート" r:id="rId4" imgW="13799785" imgH="6195107" progId="Excel.Sheet.12">
                  <p:embed/>
                  <p:pic>
                    <p:nvPicPr>
                      <p:cNvPr id="0" name=""/>
                      <p:cNvPicPr/>
                      <p:nvPr/>
                    </p:nvPicPr>
                    <p:blipFill>
                      <a:blip r:embed="rId5"/>
                      <a:stretch>
                        <a:fillRect/>
                      </a:stretch>
                    </p:blipFill>
                    <p:spPr>
                      <a:xfrm>
                        <a:off x="342900" y="1187954"/>
                        <a:ext cx="11506200" cy="5168900"/>
                      </a:xfrm>
                      <a:prstGeom prst="rect">
                        <a:avLst/>
                      </a:prstGeom>
                    </p:spPr>
                  </p:pic>
                </p:oleObj>
              </mc:Fallback>
            </mc:AlternateContent>
          </a:graphicData>
        </a:graphic>
      </p:graphicFrame>
      <p:sp>
        <p:nvSpPr>
          <p:cNvPr id="13" name="正方形/長方形 12"/>
          <p:cNvSpPr/>
          <p:nvPr/>
        </p:nvSpPr>
        <p:spPr>
          <a:xfrm>
            <a:off x="417215" y="834011"/>
            <a:ext cx="11648533" cy="70788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(5) Submission of Foreign Asset Statements</a:t>
            </a:r>
          </a:p>
          <a:p>
            <a:r>
              <a:rPr lang="ja-JP" altLang="en-US" sz="2000" dirty="0">
                <a:solidFill>
                  <a:srgbClr val="006BCB"/>
                </a:solidFill>
                <a:latin typeface="Arial Rounded MT Bold" panose="020F0704030504030204" pitchFamily="34" charset="0"/>
              </a:rPr>
              <a:t>　　</a:t>
            </a:r>
          </a:p>
        </p:txBody>
      </p:sp>
      <p:sp>
        <p:nvSpPr>
          <p:cNvPr id="5" name="正方形/長方形 4"/>
          <p:cNvSpPr/>
          <p:nvPr/>
        </p:nvSpPr>
        <p:spPr>
          <a:xfrm>
            <a:off x="79982" y="180821"/>
            <a:ext cx="7526356"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3 Report of Foreign Asset Statements</a:t>
            </a:r>
            <a:r>
              <a:rPr lang="ja-JP" altLang="en-US" sz="3200" spc="-110" dirty="0">
                <a:solidFill>
                  <a:srgbClr val="006BCB"/>
                </a:solidFill>
                <a:latin typeface="Arial Rounded MT Bold" panose="020F0704030504030204" pitchFamily="34" charset="0"/>
              </a:rPr>
              <a:t>　</a:t>
            </a:r>
          </a:p>
        </p:txBody>
      </p:sp>
      <p:sp>
        <p:nvSpPr>
          <p:cNvPr id="8" name="正方形/長方形 7"/>
          <p:cNvSpPr/>
          <p:nvPr/>
        </p:nvSpPr>
        <p:spPr>
          <a:xfrm>
            <a:off x="2080142" y="6493158"/>
            <a:ext cx="8031716" cy="369332"/>
          </a:xfrm>
          <a:prstGeom prst="rect">
            <a:avLst/>
          </a:prstGeom>
        </p:spPr>
        <p:txBody>
          <a:bodyPr wrap="square">
            <a:spAutoFit/>
          </a:bodyPr>
          <a:lstStyle/>
          <a:p>
            <a:pPr algn="ctr"/>
            <a:r>
              <a:rPr lang="en-US" altLang="ja-JP" i="1" dirty="0">
                <a:uFill>
                  <a:solidFill>
                    <a:srgbClr val="FFC000"/>
                  </a:solidFill>
                </a:uFill>
                <a:latin typeface="Arial Rounded MT Bold" panose="020F0704030504030204" pitchFamily="34" charset="0"/>
              </a:rPr>
              <a:t>*The posted figures are partially edited from the NTA website.</a:t>
            </a:r>
            <a:r>
              <a:rPr lang="ja-JP" altLang="en-US" i="1" dirty="0">
                <a:latin typeface="Arial Rounded MT Bold" panose="020F0704030504030204" pitchFamily="34" charset="0"/>
              </a:rPr>
              <a:t>　</a:t>
            </a:r>
          </a:p>
        </p:txBody>
      </p:sp>
      <p:sp>
        <p:nvSpPr>
          <p:cNvPr id="2" name="スライド番号プレースホルダー 1">
            <a:extLst>
              <a:ext uri="{FF2B5EF4-FFF2-40B4-BE49-F238E27FC236}">
                <a16:creationId xmlns:a16="http://schemas.microsoft.com/office/drawing/2014/main" xmlns="" id="{BA7E4B92-A21E-F57F-45FA-513661C47496}"/>
              </a:ext>
            </a:extLst>
          </p:cNvPr>
          <p:cNvSpPr>
            <a:spLocks noGrp="1"/>
          </p:cNvSpPr>
          <p:nvPr>
            <p:ph type="sldNum" sz="quarter" idx="12"/>
          </p:nvPr>
        </p:nvSpPr>
        <p:spPr/>
        <p:txBody>
          <a:bodyPr/>
          <a:lstStyle/>
          <a:p>
            <a:fld id="{B6E46250-C8C6-443E-9C69-850A3D6C753C}" type="slidenum">
              <a:rPr kumimoji="1" lang="ja-JP" altLang="en-US" smtClean="0"/>
              <a:t>32</a:t>
            </a:fld>
            <a:endParaRPr kumimoji="1" lang="ja-JP" altLang="en-US"/>
          </a:p>
        </p:txBody>
      </p:sp>
    </p:spTree>
    <p:extLst>
      <p:ext uri="{BB962C8B-B14F-4D97-AF65-F5344CB8AC3E}">
        <p14:creationId xmlns:p14="http://schemas.microsoft.com/office/powerpoint/2010/main" val="2410158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2656756030"/>
              </p:ext>
            </p:extLst>
          </p:nvPr>
        </p:nvGraphicFramePr>
        <p:xfrm>
          <a:off x="1287018" y="1014218"/>
          <a:ext cx="9617964" cy="5552092"/>
        </p:xfrm>
        <a:graphic>
          <a:graphicData uri="http://schemas.openxmlformats.org/presentationml/2006/ole">
            <mc:AlternateContent xmlns:mc="http://schemas.openxmlformats.org/markup-compatibility/2006">
              <mc:Choice xmlns:v="urn:schemas-microsoft-com:vml" Requires="v">
                <p:oleObj spid="_x0000_s7170" name="ワークシート" r:id="rId4" imgW="13799785" imgH="7962774" progId="Excel.Sheet.12">
                  <p:embed/>
                </p:oleObj>
              </mc:Choice>
              <mc:Fallback>
                <p:oleObj name="ワークシート" r:id="rId4" imgW="13799785" imgH="7962774" progId="Excel.Sheet.12">
                  <p:embed/>
                  <p:pic>
                    <p:nvPicPr>
                      <p:cNvPr id="0" name=""/>
                      <p:cNvPicPr/>
                      <p:nvPr/>
                    </p:nvPicPr>
                    <p:blipFill>
                      <a:blip r:embed="rId5"/>
                      <a:stretch>
                        <a:fillRect/>
                      </a:stretch>
                    </p:blipFill>
                    <p:spPr>
                      <a:xfrm>
                        <a:off x="1287018" y="1014218"/>
                        <a:ext cx="9617964" cy="5552092"/>
                      </a:xfrm>
                      <a:prstGeom prst="rect">
                        <a:avLst/>
                      </a:prstGeom>
                    </p:spPr>
                  </p:pic>
                </p:oleObj>
              </mc:Fallback>
            </mc:AlternateContent>
          </a:graphicData>
        </a:graphic>
      </p:graphicFrame>
      <p:sp>
        <p:nvSpPr>
          <p:cNvPr id="13" name="正方形/長方形 12"/>
          <p:cNvSpPr/>
          <p:nvPr/>
        </p:nvSpPr>
        <p:spPr>
          <a:xfrm>
            <a:off x="417215" y="834011"/>
            <a:ext cx="11648533" cy="70788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(5) Submission of Foreign Asset Statements</a:t>
            </a:r>
          </a:p>
          <a:p>
            <a:r>
              <a:rPr lang="ja-JP" altLang="en-US" sz="2000" dirty="0">
                <a:solidFill>
                  <a:srgbClr val="006BCB"/>
                </a:solidFill>
                <a:latin typeface="Arial Rounded MT Bold" panose="020F0704030504030204" pitchFamily="34" charset="0"/>
              </a:rPr>
              <a:t>　　</a:t>
            </a:r>
          </a:p>
        </p:txBody>
      </p:sp>
      <p:sp>
        <p:nvSpPr>
          <p:cNvPr id="5" name="正方形/長方形 4"/>
          <p:cNvSpPr/>
          <p:nvPr/>
        </p:nvSpPr>
        <p:spPr>
          <a:xfrm>
            <a:off x="79982" y="180821"/>
            <a:ext cx="7526356"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3 Report of Foreign Asset Statements</a:t>
            </a:r>
            <a:r>
              <a:rPr lang="ja-JP" altLang="en-US" sz="3200" spc="-110" dirty="0">
                <a:solidFill>
                  <a:srgbClr val="006BCB"/>
                </a:solidFill>
                <a:latin typeface="Arial Rounded MT Bold" panose="020F0704030504030204" pitchFamily="34" charset="0"/>
              </a:rPr>
              <a:t>　</a:t>
            </a:r>
          </a:p>
        </p:txBody>
      </p:sp>
      <p:sp>
        <p:nvSpPr>
          <p:cNvPr id="7" name="正方形/長方形 6"/>
          <p:cNvSpPr/>
          <p:nvPr/>
        </p:nvSpPr>
        <p:spPr>
          <a:xfrm>
            <a:off x="2080142" y="6493158"/>
            <a:ext cx="8031716" cy="369332"/>
          </a:xfrm>
          <a:prstGeom prst="rect">
            <a:avLst/>
          </a:prstGeom>
        </p:spPr>
        <p:txBody>
          <a:bodyPr wrap="square">
            <a:spAutoFit/>
          </a:bodyPr>
          <a:lstStyle/>
          <a:p>
            <a:pPr algn="ctr"/>
            <a:r>
              <a:rPr lang="en-US" altLang="ja-JP" i="1" dirty="0">
                <a:uFill>
                  <a:solidFill>
                    <a:srgbClr val="FFC000"/>
                  </a:solidFill>
                </a:uFill>
                <a:latin typeface="Arial Rounded MT Bold" panose="020F0704030504030204" pitchFamily="34" charset="0"/>
              </a:rPr>
              <a:t>*The posted figures are partially edited from the NTA website.</a:t>
            </a:r>
            <a:r>
              <a:rPr lang="ja-JP" altLang="en-US" i="1" dirty="0">
                <a:latin typeface="Arial Rounded MT Bold" panose="020F0704030504030204" pitchFamily="34" charset="0"/>
              </a:rPr>
              <a:t>　</a:t>
            </a:r>
          </a:p>
        </p:txBody>
      </p:sp>
      <p:sp>
        <p:nvSpPr>
          <p:cNvPr id="2" name="スライド番号プレースホルダー 1">
            <a:extLst>
              <a:ext uri="{FF2B5EF4-FFF2-40B4-BE49-F238E27FC236}">
                <a16:creationId xmlns:a16="http://schemas.microsoft.com/office/drawing/2014/main" xmlns="" id="{D989CA39-A359-A72E-EEE8-A191F97D6404}"/>
              </a:ext>
            </a:extLst>
          </p:cNvPr>
          <p:cNvSpPr>
            <a:spLocks noGrp="1"/>
          </p:cNvSpPr>
          <p:nvPr>
            <p:ph type="sldNum" sz="quarter" idx="12"/>
          </p:nvPr>
        </p:nvSpPr>
        <p:spPr/>
        <p:txBody>
          <a:bodyPr/>
          <a:lstStyle/>
          <a:p>
            <a:fld id="{B6E46250-C8C6-443E-9C69-850A3D6C753C}" type="slidenum">
              <a:rPr kumimoji="1" lang="ja-JP" altLang="en-US" smtClean="0"/>
              <a:t>33</a:t>
            </a:fld>
            <a:endParaRPr kumimoji="1" lang="ja-JP" altLang="en-US"/>
          </a:p>
        </p:txBody>
      </p:sp>
    </p:spTree>
    <p:extLst>
      <p:ext uri="{BB962C8B-B14F-4D97-AF65-F5344CB8AC3E}">
        <p14:creationId xmlns:p14="http://schemas.microsoft.com/office/powerpoint/2010/main" val="67160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42416" y="3447288"/>
            <a:ext cx="10643616" cy="193852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正方形/長方形 3"/>
          <p:cNvSpPr/>
          <p:nvPr/>
        </p:nvSpPr>
        <p:spPr>
          <a:xfrm>
            <a:off x="79982" y="180821"/>
            <a:ext cx="9442265"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4 Report of the Statement of Assets and Liabilities</a:t>
            </a:r>
            <a:endParaRPr lang="ja-JP" altLang="en-US" sz="3200" spc="-110" dirty="0">
              <a:solidFill>
                <a:srgbClr val="006BCB"/>
              </a:solidFill>
              <a:latin typeface="Arial Rounded MT Bold" panose="020F0704030504030204" pitchFamily="34" charset="0"/>
            </a:endParaRPr>
          </a:p>
        </p:txBody>
      </p:sp>
      <p:sp>
        <p:nvSpPr>
          <p:cNvPr id="10" name="正方形/長方形 9"/>
          <p:cNvSpPr/>
          <p:nvPr/>
        </p:nvSpPr>
        <p:spPr>
          <a:xfrm>
            <a:off x="346095" y="1047016"/>
            <a:ext cx="11648533" cy="1323439"/>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(1) Reporting obligations</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 person who is required to file an income tax return and is subject to the following (2) reporting obligations must submit the Statement of Assets and liabilities to the competent taxation authority.</a:t>
            </a:r>
            <a:endParaRPr lang="en-US" altLang="ja-JP" sz="2000" b="0" i="0" u="none" strike="noStrike" dirty="0">
              <a:solidFill>
                <a:srgbClr val="006BCB"/>
              </a:solidFill>
              <a:effectLst/>
              <a:latin typeface="Arial Rounded MT Bold" panose="020F0704030504030204" pitchFamily="34" charset="0"/>
            </a:endParaRPr>
          </a:p>
        </p:txBody>
      </p:sp>
      <p:sp>
        <p:nvSpPr>
          <p:cNvPr id="13" name="正方形/長方形 12"/>
          <p:cNvSpPr/>
          <p:nvPr/>
        </p:nvSpPr>
        <p:spPr>
          <a:xfrm>
            <a:off x="346095" y="2404622"/>
            <a:ext cx="11102193" cy="3046988"/>
          </a:xfrm>
          <a:prstGeom prst="rect">
            <a:avLst/>
          </a:prstGeom>
        </p:spPr>
        <p:txBody>
          <a:bodyPr wrap="square">
            <a:spAutoFit/>
          </a:bodyPr>
          <a:lstStyle/>
          <a:p>
            <a:pPr marL="447675" indent="-447675"/>
            <a:r>
              <a:rPr lang="en-US" altLang="ja-JP" sz="2000" u="sng" dirty="0">
                <a:solidFill>
                  <a:srgbClr val="006BCB"/>
                </a:solidFill>
                <a:uFill>
                  <a:solidFill>
                    <a:srgbClr val="FFC000"/>
                  </a:solidFill>
                </a:uFill>
                <a:latin typeface="Arial Rounded MT Bold" panose="020F0704030504030204" pitchFamily="34" charset="0"/>
              </a:rPr>
              <a:t> (2) Person or entity subject to reporting obligations</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Those who satisfy all the following requirements</a:t>
            </a:r>
            <a:r>
              <a:rPr lang="en-US" altLang="ja-JP" sz="2000" baseline="30000" dirty="0">
                <a:solidFill>
                  <a:srgbClr val="FF0000"/>
                </a:solidFill>
                <a:latin typeface="Arial Rounded MT Bold" panose="020F0704030504030204" pitchFamily="34" charset="0"/>
              </a:rPr>
              <a:t>※</a:t>
            </a:r>
            <a:r>
              <a:rPr lang="en-US" altLang="ja-JP" sz="2000" dirty="0">
                <a:solidFill>
                  <a:srgbClr val="006BCB"/>
                </a:solidFill>
                <a:latin typeface="Arial Rounded MT Bold" panose="020F0704030504030204" pitchFamily="34" charset="0"/>
              </a:rPr>
              <a:t> are subject to report the Statement of Assets and Liabilities.</a:t>
            </a:r>
          </a:p>
          <a:p>
            <a:pPr marL="447675" indent="-447675"/>
            <a:endParaRPr lang="en-US" altLang="ja-JP" sz="800" dirty="0">
              <a:solidFill>
                <a:srgbClr val="006BCB"/>
              </a:solidFill>
              <a:latin typeface="Arial Rounded MT Bold" panose="020F0704030504030204" pitchFamily="34" charset="0"/>
            </a:endParaRPr>
          </a:p>
          <a:p>
            <a:pPr marL="1257300" lvl="2" indent="-342900" algn="just">
              <a:buFont typeface="Wingdings" panose="05000000000000000000" pitchFamily="2" charset="2"/>
              <a:buChar char="ü"/>
            </a:pPr>
            <a:r>
              <a:rPr lang="en-US" altLang="ja-JP" sz="2000" dirty="0">
                <a:solidFill>
                  <a:srgbClr val="006BCB"/>
                </a:solidFill>
                <a:latin typeface="Arial Rounded MT Bold" panose="020F0704030504030204" pitchFamily="34" charset="0"/>
              </a:rPr>
              <a:t>The person whose total amount of gross income and timber income for the year exceeds 20 million yen</a:t>
            </a:r>
          </a:p>
          <a:p>
            <a:pPr marL="1257300" lvl="2" indent="-342900" algn="just">
              <a:buFont typeface="Wingdings" panose="05000000000000000000" pitchFamily="2" charset="2"/>
              <a:buChar char="ü"/>
            </a:pPr>
            <a:endParaRPr lang="en-US" altLang="ja-JP" sz="2000" dirty="0">
              <a:solidFill>
                <a:srgbClr val="006BCB"/>
              </a:solidFill>
              <a:latin typeface="Arial Rounded MT Bold" panose="020F0704030504030204" pitchFamily="34" charset="0"/>
            </a:endParaRPr>
          </a:p>
          <a:p>
            <a:pPr marL="1257300" lvl="2" indent="-342900" algn="just">
              <a:buFont typeface="Wingdings" panose="05000000000000000000" pitchFamily="2" charset="2"/>
              <a:buChar char="ü"/>
            </a:pPr>
            <a:r>
              <a:rPr lang="en-US" altLang="ja-JP" sz="2000" dirty="0">
                <a:solidFill>
                  <a:srgbClr val="006BCB"/>
                </a:solidFill>
                <a:latin typeface="Arial Rounded MT Bold" panose="020F0704030504030204" pitchFamily="34" charset="0"/>
              </a:rPr>
              <a:t>The person who has a property with a total value of 300 million yen or more or property subject to the special cases for exit from Japan (See III.3-1 (1)) with a total value of 100 million yen or more as of December 31 of the year</a:t>
            </a:r>
            <a:endParaRPr lang="en-US" altLang="ja-JP" sz="2000" b="0" i="0" u="none" strike="noStrike" baseline="30000" dirty="0">
              <a:solidFill>
                <a:srgbClr val="006BCB"/>
              </a:solidFill>
              <a:effectLst/>
              <a:latin typeface="Arial Rounded MT Bold" panose="020F0704030504030204" pitchFamily="34" charset="0"/>
            </a:endParaRPr>
          </a:p>
        </p:txBody>
      </p:sp>
      <p:sp>
        <p:nvSpPr>
          <p:cNvPr id="21" name="正方形/長方形 20"/>
          <p:cNvSpPr/>
          <p:nvPr/>
        </p:nvSpPr>
        <p:spPr>
          <a:xfrm>
            <a:off x="218767" y="5485777"/>
            <a:ext cx="11845906" cy="1323439"/>
          </a:xfrm>
          <a:prstGeom prst="rect">
            <a:avLst/>
          </a:prstGeom>
        </p:spPr>
        <p:txBody>
          <a:bodyPr wrap="square">
            <a:spAutoFit/>
          </a:bodyPr>
          <a:lstStyle/>
          <a:p>
            <a:pPr algn="just"/>
            <a:r>
              <a:rPr lang="en-US" altLang="ja-JP" sz="2000" dirty="0">
                <a:solidFill>
                  <a:srgbClr val="FF0000"/>
                </a:solidFill>
                <a:latin typeface="Arial Rounded MT Bold" panose="020F0704030504030204" pitchFamily="34" charset="0"/>
              </a:rPr>
              <a:t>※ </a:t>
            </a:r>
            <a:r>
              <a:rPr lang="en-US" altLang="ja-JP" sz="2000" i="1" dirty="0">
                <a:solidFill>
                  <a:srgbClr val="006BCB"/>
                </a:solidFill>
                <a:latin typeface="Arial Rounded MT Bold" panose="020F0704030504030204" pitchFamily="34" charset="0"/>
              </a:rPr>
              <a:t>FY2022 taxation reform added a resident who has a total amount of assets with the value of one billion yen or more as of December 31 of the year for the filing from 2023 and later. The submission deadline was also amended to June 30 (The submission deadline for the Foreign Asset Statement was also amended as the same.)</a:t>
            </a:r>
            <a:endParaRPr lang="en-US" altLang="ja-JP" sz="2000" b="0" i="1" u="none" strike="noStrike" dirty="0">
              <a:solidFill>
                <a:srgbClr val="006BCB"/>
              </a:solidFill>
              <a:effectLst/>
              <a:latin typeface="Arial Rounded MT Bold" panose="020F0704030504030204" pitchFamily="34" charset="0"/>
            </a:endParaRPr>
          </a:p>
        </p:txBody>
      </p:sp>
      <p:sp>
        <p:nvSpPr>
          <p:cNvPr id="3" name="スライド番号プレースホルダー 2">
            <a:extLst>
              <a:ext uri="{FF2B5EF4-FFF2-40B4-BE49-F238E27FC236}">
                <a16:creationId xmlns:a16="http://schemas.microsoft.com/office/drawing/2014/main" xmlns="" id="{1A67AD2B-9BB8-7E20-E144-EAB77F7FF564}"/>
              </a:ext>
            </a:extLst>
          </p:cNvPr>
          <p:cNvSpPr>
            <a:spLocks noGrp="1"/>
          </p:cNvSpPr>
          <p:nvPr>
            <p:ph type="sldNum" sz="quarter" idx="12"/>
          </p:nvPr>
        </p:nvSpPr>
        <p:spPr/>
        <p:txBody>
          <a:bodyPr/>
          <a:lstStyle/>
          <a:p>
            <a:fld id="{B6E46250-C8C6-443E-9C69-850A3D6C753C}" type="slidenum">
              <a:rPr kumimoji="1" lang="ja-JP" altLang="en-US" smtClean="0"/>
              <a:t>34</a:t>
            </a:fld>
            <a:endParaRPr kumimoji="1" lang="ja-JP" altLang="en-US"/>
          </a:p>
        </p:txBody>
      </p:sp>
    </p:spTree>
    <p:extLst>
      <p:ext uri="{BB962C8B-B14F-4D97-AF65-F5344CB8AC3E}">
        <p14:creationId xmlns:p14="http://schemas.microsoft.com/office/powerpoint/2010/main" val="701151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46095" y="1047016"/>
            <a:ext cx="11648533" cy="1631216"/>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(3) Items to be described on the Statement of Assets and Liabilities</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person's name, address (or place of residence) and Individual Number (for those who do not have an Individual Number, the name, address (or place of residence) and the type, quantity, and value of assets, the amounts of liabilities that the person has on the same day, as well as other specific matters.</a:t>
            </a:r>
            <a:endParaRPr lang="en-US" altLang="ja-JP" sz="2000" b="0" i="0" u="none" strike="noStrike" dirty="0">
              <a:solidFill>
                <a:srgbClr val="006BCB"/>
              </a:solidFill>
              <a:effectLst/>
              <a:latin typeface="Arial Rounded MT Bold" panose="020F0704030504030204" pitchFamily="34" charset="0"/>
            </a:endParaRPr>
          </a:p>
        </p:txBody>
      </p:sp>
      <p:sp>
        <p:nvSpPr>
          <p:cNvPr id="13" name="正方形/長方形 12"/>
          <p:cNvSpPr/>
          <p:nvPr/>
        </p:nvSpPr>
        <p:spPr>
          <a:xfrm>
            <a:off x="346095" y="2931260"/>
            <a:ext cx="11648533" cy="400110"/>
          </a:xfrm>
          <a:prstGeom prst="rect">
            <a:avLst/>
          </a:prstGeom>
        </p:spPr>
        <p:txBody>
          <a:bodyPr wrap="square">
            <a:spAutoFit/>
          </a:bodyPr>
          <a:lstStyle/>
          <a:p>
            <a:r>
              <a:rPr lang="en-US" altLang="ja-JP" sz="2000" u="sng" dirty="0">
                <a:solidFill>
                  <a:srgbClr val="006BCB"/>
                </a:solidFill>
                <a:uFill>
                  <a:solidFill>
                    <a:srgbClr val="FFC000"/>
                  </a:solidFill>
                </a:uFill>
                <a:latin typeface="Arial Rounded MT Bold" panose="020F0704030504030204" pitchFamily="34" charset="0"/>
              </a:rPr>
              <a:t> (4) Values of Assets and Liabilities</a:t>
            </a:r>
          </a:p>
        </p:txBody>
      </p:sp>
      <p:sp>
        <p:nvSpPr>
          <p:cNvPr id="8" name="角丸四角形 7"/>
          <p:cNvSpPr/>
          <p:nvPr/>
        </p:nvSpPr>
        <p:spPr>
          <a:xfrm>
            <a:off x="2133602" y="5126944"/>
            <a:ext cx="9675598" cy="1512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角丸四角形 8"/>
          <p:cNvSpPr/>
          <p:nvPr/>
        </p:nvSpPr>
        <p:spPr>
          <a:xfrm>
            <a:off x="2133601" y="3369764"/>
            <a:ext cx="9675598" cy="1512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2" name="フローチャート: 記憶データ 11"/>
          <p:cNvSpPr/>
          <p:nvPr/>
        </p:nvSpPr>
        <p:spPr>
          <a:xfrm flipH="1">
            <a:off x="698743" y="3369764"/>
            <a:ext cx="2054945" cy="1512000"/>
          </a:xfrm>
          <a:prstGeom prst="flowChartOnlineStorag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4" name="フローチャート: 記憶データ 13"/>
          <p:cNvSpPr/>
          <p:nvPr/>
        </p:nvSpPr>
        <p:spPr>
          <a:xfrm flipH="1">
            <a:off x="698742" y="5126944"/>
            <a:ext cx="2054945" cy="1512000"/>
          </a:xfrm>
          <a:prstGeom prst="flowChartOnlineStora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5" name="正方形/長方形 14"/>
          <p:cNvSpPr/>
          <p:nvPr/>
        </p:nvSpPr>
        <p:spPr>
          <a:xfrm>
            <a:off x="1302251" y="3912960"/>
            <a:ext cx="2562481" cy="400110"/>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Assets</a:t>
            </a:r>
            <a:endParaRPr lang="en-US" altLang="ja-JP" sz="2000" b="0" i="0" u="none" strike="noStrike" dirty="0">
              <a:solidFill>
                <a:srgbClr val="006BCB"/>
              </a:solidFill>
              <a:effectLst/>
              <a:latin typeface="Arial Rounded MT Bold" panose="020F0704030504030204" pitchFamily="34" charset="0"/>
            </a:endParaRPr>
          </a:p>
        </p:txBody>
      </p:sp>
      <p:sp>
        <p:nvSpPr>
          <p:cNvPr id="17" name="正方形/長方形 16"/>
          <p:cNvSpPr/>
          <p:nvPr/>
        </p:nvSpPr>
        <p:spPr>
          <a:xfrm>
            <a:off x="1302252" y="5682889"/>
            <a:ext cx="2473990" cy="400110"/>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Liabilities</a:t>
            </a:r>
            <a:endParaRPr lang="en-US" altLang="ja-JP" sz="2000" b="0" i="0" u="none" strike="noStrike" dirty="0">
              <a:solidFill>
                <a:srgbClr val="006BCB"/>
              </a:solidFill>
              <a:effectLst/>
              <a:latin typeface="Arial Rounded MT Bold" panose="020F0704030504030204" pitchFamily="34" charset="0"/>
            </a:endParaRPr>
          </a:p>
        </p:txBody>
      </p:sp>
      <p:sp>
        <p:nvSpPr>
          <p:cNvPr id="19" name="正方形/長方形 18"/>
          <p:cNvSpPr/>
          <p:nvPr/>
        </p:nvSpPr>
        <p:spPr>
          <a:xfrm>
            <a:off x="3008718" y="3451296"/>
            <a:ext cx="8800481" cy="1323439"/>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Determined by the market value as of December 31 of the year or the value specified as equivalent to the market value by the Ordinance of the Ministry of Finance (The acquisition value is additionally required for securities, etc.)</a:t>
            </a:r>
            <a:endParaRPr lang="en-US" altLang="ja-JP" sz="2000" b="0" i="0" u="none" strike="noStrike" dirty="0">
              <a:solidFill>
                <a:srgbClr val="006BCB"/>
              </a:solidFill>
              <a:effectLst/>
              <a:latin typeface="Arial Rounded MT Bold" panose="020F0704030504030204" pitchFamily="34" charset="0"/>
            </a:endParaRPr>
          </a:p>
        </p:txBody>
      </p:sp>
      <p:sp>
        <p:nvSpPr>
          <p:cNvPr id="20" name="正方形/長方形 19"/>
          <p:cNvSpPr/>
          <p:nvPr/>
        </p:nvSpPr>
        <p:spPr>
          <a:xfrm>
            <a:off x="3008718" y="5682889"/>
            <a:ext cx="8540153" cy="400110"/>
          </a:xfrm>
          <a:prstGeom prst="rect">
            <a:avLst/>
          </a:prstGeom>
        </p:spPr>
        <p:txBody>
          <a:bodyPr wrap="square">
            <a:spAutoFit/>
          </a:bodyPr>
          <a:lstStyle/>
          <a:p>
            <a:r>
              <a:rPr lang="en-US" altLang="ja-JP" sz="2000" dirty="0">
                <a:solidFill>
                  <a:srgbClr val="006BCB"/>
                </a:solidFill>
                <a:latin typeface="Arial Rounded MT Bold" panose="020F0704030504030204" pitchFamily="34" charset="0"/>
              </a:rPr>
              <a:t>Determined by the current status as of December 31 of the year</a:t>
            </a:r>
            <a:endParaRPr lang="en-US" altLang="ja-JP" sz="2000" b="0" i="0" u="none" strike="noStrike" dirty="0">
              <a:solidFill>
                <a:srgbClr val="006BCB"/>
              </a:solidFill>
              <a:effectLst/>
              <a:latin typeface="Arial Rounded MT Bold" panose="020F0704030504030204" pitchFamily="34" charset="0"/>
            </a:endParaRPr>
          </a:p>
        </p:txBody>
      </p:sp>
      <p:sp>
        <p:nvSpPr>
          <p:cNvPr id="16" name="正方形/長方形 15"/>
          <p:cNvSpPr/>
          <p:nvPr/>
        </p:nvSpPr>
        <p:spPr>
          <a:xfrm>
            <a:off x="79982" y="180821"/>
            <a:ext cx="9442265" cy="584775"/>
          </a:xfrm>
          <a:prstGeom prst="rect">
            <a:avLst/>
          </a:prstGeom>
        </p:spPr>
        <p:txBody>
          <a:bodyPr wrap="none">
            <a:spAutoFit/>
          </a:bodyPr>
          <a:lstStyle/>
          <a:p>
            <a:r>
              <a:rPr lang="en-US" altLang="ja-JP" sz="3200" spc="-110" dirty="0">
                <a:solidFill>
                  <a:srgbClr val="006BCB"/>
                </a:solidFill>
                <a:latin typeface="Arial Rounded MT Bold" panose="020F0704030504030204" pitchFamily="34" charset="0"/>
              </a:rPr>
              <a:t>4 Report of the Statement of Assets and Liabilities</a:t>
            </a:r>
            <a:endParaRPr lang="ja-JP" altLang="en-US" sz="3200" spc="-110" dirty="0">
              <a:solidFill>
                <a:srgbClr val="006BCB"/>
              </a:solidFill>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B0A80931-263E-FC4D-334B-B2DE8EA47B7A}"/>
              </a:ext>
            </a:extLst>
          </p:cNvPr>
          <p:cNvSpPr>
            <a:spLocks noGrp="1"/>
          </p:cNvSpPr>
          <p:nvPr>
            <p:ph type="sldNum" sz="quarter" idx="12"/>
          </p:nvPr>
        </p:nvSpPr>
        <p:spPr/>
        <p:txBody>
          <a:bodyPr/>
          <a:lstStyle/>
          <a:p>
            <a:fld id="{B6E46250-C8C6-443E-9C69-850A3D6C753C}" type="slidenum">
              <a:rPr kumimoji="1" lang="ja-JP" altLang="en-US" smtClean="0"/>
              <a:t>35</a:t>
            </a:fld>
            <a:endParaRPr kumimoji="1" lang="ja-JP" altLang="en-US"/>
          </a:p>
        </p:txBody>
      </p:sp>
    </p:spTree>
    <p:extLst>
      <p:ext uri="{BB962C8B-B14F-4D97-AF65-F5344CB8AC3E}">
        <p14:creationId xmlns:p14="http://schemas.microsoft.com/office/powerpoint/2010/main" val="978685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6534" y="172122"/>
            <a:ext cx="11333829" cy="584775"/>
          </a:xfrm>
          <a:prstGeom prst="rect">
            <a:avLst/>
          </a:prstGeom>
        </p:spPr>
        <p:txBody>
          <a:bodyPr wrap="square">
            <a:spAutoFit/>
          </a:bodyPr>
          <a:lstStyle/>
          <a:p>
            <a:r>
              <a:rPr lang="en-US" altLang="ja-JP" sz="3200" b="0" i="0" u="none" strike="noStrike" dirty="0">
                <a:solidFill>
                  <a:srgbClr val="006BCB"/>
                </a:solidFill>
                <a:effectLst/>
                <a:latin typeface="Arial Rounded MT Bold" panose="020F0704030504030204" pitchFamily="34" charset="0"/>
              </a:rPr>
              <a:t>4 Report of the Statement of Assets and Liabilities</a:t>
            </a:r>
            <a:endParaRPr lang="ja-JP" altLang="en-US" sz="3200" dirty="0">
              <a:solidFill>
                <a:srgbClr val="006BCB"/>
              </a:solidFill>
              <a:latin typeface="Arial Rounded MT Bold" panose="020F0704030504030204" pitchFamily="34" charset="0"/>
            </a:endParaRPr>
          </a:p>
        </p:txBody>
      </p:sp>
      <p:grpSp>
        <p:nvGrpSpPr>
          <p:cNvPr id="3" name="グループ化 2"/>
          <p:cNvGrpSpPr/>
          <p:nvPr/>
        </p:nvGrpSpPr>
        <p:grpSpPr>
          <a:xfrm>
            <a:off x="276534" y="881233"/>
            <a:ext cx="11826086" cy="1292662"/>
            <a:chOff x="276534" y="765989"/>
            <a:chExt cx="11826086" cy="1292662"/>
          </a:xfrm>
        </p:grpSpPr>
        <p:sp>
          <p:nvSpPr>
            <p:cNvPr id="10" name="対角する 2 つの角を丸めた四角形 9"/>
            <p:cNvSpPr/>
            <p:nvPr/>
          </p:nvSpPr>
          <p:spPr>
            <a:xfrm>
              <a:off x="276534" y="779820"/>
              <a:ext cx="5166086" cy="1265000"/>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1662" y="765989"/>
              <a:ext cx="5040958" cy="1292662"/>
            </a:xfrm>
            <a:prstGeom prst="rect">
              <a:avLst/>
            </a:prstGeom>
            <a:noFill/>
          </p:spPr>
          <p:txBody>
            <a:bodyPr wrap="square">
              <a:spAutoFit/>
            </a:bodyPr>
            <a:lstStyle/>
            <a:p>
              <a:r>
                <a:rPr lang="en-US" altLang="ja-JP" sz="2600" b="0" i="0" u="none" strike="noStrike" dirty="0">
                  <a:solidFill>
                    <a:schemeClr val="bg1"/>
                  </a:solidFill>
                  <a:effectLst/>
                  <a:latin typeface="Arial Rounded MT Bold" panose="020F0704030504030204" pitchFamily="34" charset="0"/>
                </a:rPr>
                <a:t>(5) </a:t>
              </a:r>
              <a:r>
                <a:rPr lang="en-US" altLang="ja-JP" sz="2600" dirty="0">
                  <a:solidFill>
                    <a:schemeClr val="bg1"/>
                  </a:solidFill>
                  <a:latin typeface="Arial Rounded MT Bold" panose="020F0704030504030204" pitchFamily="34" charset="0"/>
                </a:rPr>
                <a:t>The office to which documents are to be submitted</a:t>
              </a:r>
              <a:endParaRPr lang="en-US" altLang="ja-JP" sz="26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5442620" y="979914"/>
              <a:ext cx="6660000" cy="707886"/>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To the director of the district tax office for filing the taxpayer’s income tax payment</a:t>
              </a:r>
            </a:p>
          </p:txBody>
        </p:sp>
      </p:grpSp>
      <p:grpSp>
        <p:nvGrpSpPr>
          <p:cNvPr id="2" name="グループ化 1"/>
          <p:cNvGrpSpPr/>
          <p:nvPr/>
        </p:nvGrpSpPr>
        <p:grpSpPr>
          <a:xfrm>
            <a:off x="276534" y="2336497"/>
            <a:ext cx="11826086" cy="723767"/>
            <a:chOff x="276534" y="2140816"/>
            <a:chExt cx="11826086" cy="723767"/>
          </a:xfrm>
        </p:grpSpPr>
        <p:sp>
          <p:nvSpPr>
            <p:cNvPr id="11" name="対角する 2 つの角を丸めた四角形 10"/>
            <p:cNvSpPr/>
            <p:nvPr/>
          </p:nvSpPr>
          <p:spPr>
            <a:xfrm>
              <a:off x="276534" y="2140816"/>
              <a:ext cx="5166086" cy="723767"/>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01662" y="2256479"/>
              <a:ext cx="4968000" cy="492443"/>
            </a:xfrm>
            <a:prstGeom prst="rect">
              <a:avLst/>
            </a:prstGeom>
            <a:noFill/>
          </p:spPr>
          <p:txBody>
            <a:bodyPr wrap="square" anchor="ctr">
              <a:spAutoFit/>
            </a:bodyPr>
            <a:lstStyle/>
            <a:p>
              <a:r>
                <a:rPr lang="en-US" altLang="ja-JP" sz="2600" b="0" i="0" u="none" strike="noStrike" dirty="0">
                  <a:solidFill>
                    <a:schemeClr val="bg1"/>
                  </a:solidFill>
                  <a:effectLst/>
                  <a:latin typeface="Arial Rounded MT Bold" panose="020F0704030504030204" pitchFamily="34" charset="0"/>
                </a:rPr>
                <a:t>(6</a:t>
              </a:r>
              <a:r>
                <a:rPr lang="en-US" altLang="ja-JP" sz="2600" dirty="0">
                  <a:solidFill>
                    <a:schemeClr val="bg1"/>
                  </a:solidFill>
                  <a:latin typeface="Arial Rounded MT Bold" panose="020F0704030504030204" pitchFamily="34" charset="0"/>
                </a:rPr>
                <a:t>) Submission due date</a:t>
              </a:r>
              <a:endParaRPr lang="en-US" altLang="ja-JP" sz="2600" b="0" i="0" u="none" strike="noStrike" dirty="0">
                <a:solidFill>
                  <a:schemeClr val="bg1"/>
                </a:solidFill>
                <a:effectLst/>
                <a:latin typeface="Arial Rounded MT Bold" panose="020F0704030504030204" pitchFamily="34" charset="0"/>
              </a:endParaRPr>
            </a:p>
          </p:txBody>
        </p:sp>
        <p:sp>
          <p:nvSpPr>
            <p:cNvPr id="13" name="正方形/長方形 12"/>
            <p:cNvSpPr/>
            <p:nvPr/>
          </p:nvSpPr>
          <p:spPr>
            <a:xfrm>
              <a:off x="5442620" y="2302644"/>
              <a:ext cx="6660000" cy="400110"/>
            </a:xfrm>
            <a:prstGeom prst="rect">
              <a:avLst/>
            </a:prstGeom>
          </p:spPr>
          <p:txBody>
            <a:bodyPr wrap="square">
              <a:spAutoFit/>
            </a:bodyPr>
            <a:lstStyle/>
            <a:p>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By March 15 of the following year</a:t>
              </a:r>
              <a:endParaRPr lang="en-US" altLang="ja-JP" sz="2000" baseline="30000" dirty="0">
                <a:solidFill>
                  <a:srgbClr val="006BCB"/>
                </a:solidFill>
                <a:latin typeface="Arial Rounded MT Bold" panose="020F0704030504030204" pitchFamily="34" charset="0"/>
              </a:endParaRPr>
            </a:p>
          </p:txBody>
        </p:sp>
      </p:grpSp>
      <p:grpSp>
        <p:nvGrpSpPr>
          <p:cNvPr id="5" name="グループ化 4"/>
          <p:cNvGrpSpPr/>
          <p:nvPr/>
        </p:nvGrpSpPr>
        <p:grpSpPr>
          <a:xfrm>
            <a:off x="203576" y="3189091"/>
            <a:ext cx="11899044" cy="1723549"/>
            <a:chOff x="203576" y="3231780"/>
            <a:chExt cx="11899044" cy="1723549"/>
          </a:xfrm>
        </p:grpSpPr>
        <p:sp>
          <p:nvSpPr>
            <p:cNvPr id="14" name="対角する 2 つの角を丸めた四角形 13"/>
            <p:cNvSpPr/>
            <p:nvPr/>
          </p:nvSpPr>
          <p:spPr>
            <a:xfrm>
              <a:off x="203576" y="3265554"/>
              <a:ext cx="5166086" cy="1656000"/>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1662" y="3231780"/>
              <a:ext cx="5040958" cy="1723549"/>
            </a:xfrm>
            <a:prstGeom prst="rect">
              <a:avLst/>
            </a:prstGeom>
            <a:noFill/>
          </p:spPr>
          <p:txBody>
            <a:bodyPr wrap="square">
              <a:spAutoFit/>
            </a:bodyPr>
            <a:lstStyle/>
            <a:p>
              <a:r>
                <a:rPr lang="en-US" altLang="ja-JP" sz="2600" b="0" i="0" u="none" strike="noStrike" dirty="0">
                  <a:solidFill>
                    <a:schemeClr val="bg1"/>
                  </a:solidFill>
                  <a:effectLst/>
                  <a:latin typeface="Arial Rounded MT Bold" panose="020F0704030504030204" pitchFamily="34" charset="0"/>
                </a:rPr>
                <a:t>(7</a:t>
              </a:r>
              <a:r>
                <a:rPr lang="en-US" altLang="ja-JP" sz="2600" dirty="0">
                  <a:solidFill>
                    <a:schemeClr val="bg1"/>
                  </a:solidFill>
                  <a:latin typeface="Arial Rounded MT Bold" panose="020F0704030504030204" pitchFamily="34" charset="0"/>
                </a:rPr>
                <a:t>) If the taxpayer is obliged to submit both the Statement of Assets and Liabilities and the Foreign Asset Statement</a:t>
              </a:r>
              <a:endParaRPr lang="en-US" altLang="ja-JP" sz="2600" b="0" i="0" u="none" strike="noStrike" dirty="0">
                <a:solidFill>
                  <a:schemeClr val="bg1"/>
                </a:solidFill>
                <a:effectLst/>
                <a:latin typeface="Arial Rounded MT Bold" panose="020F0704030504030204" pitchFamily="34" charset="0"/>
              </a:endParaRPr>
            </a:p>
          </p:txBody>
        </p:sp>
        <p:sp>
          <p:nvSpPr>
            <p:cNvPr id="18" name="正方形/長方形 17"/>
            <p:cNvSpPr/>
            <p:nvPr/>
          </p:nvSpPr>
          <p:spPr>
            <a:xfrm>
              <a:off x="5442620" y="3431835"/>
              <a:ext cx="6660000" cy="1323439"/>
            </a:xfrm>
            <a:prstGeom prst="rect">
              <a:avLst/>
            </a:prstGeom>
          </p:spPr>
          <p:txBody>
            <a:bodyPr wrap="square">
              <a:spAutoFit/>
            </a:bodyPr>
            <a:lstStyle/>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The matters concerning assets that should be described on the Foreign Asset Statement are not required to be noted on the Statement of Assets and Liabilities.</a:t>
              </a:r>
              <a:endParaRPr lang="en-US" altLang="ja-JP" sz="2000" baseline="30000" dirty="0">
                <a:solidFill>
                  <a:srgbClr val="006BCB"/>
                </a:solidFill>
                <a:latin typeface="Arial Rounded MT Bold" panose="020F0704030504030204" pitchFamily="34" charset="0"/>
              </a:endParaRPr>
            </a:p>
          </p:txBody>
        </p:sp>
      </p:grpSp>
      <p:grpSp>
        <p:nvGrpSpPr>
          <p:cNvPr id="6" name="グループ化 5"/>
          <p:cNvGrpSpPr/>
          <p:nvPr/>
        </p:nvGrpSpPr>
        <p:grpSpPr>
          <a:xfrm>
            <a:off x="203576" y="4889445"/>
            <a:ext cx="11899044" cy="1938992"/>
            <a:chOff x="203576" y="5030522"/>
            <a:chExt cx="11899044" cy="1938992"/>
          </a:xfrm>
        </p:grpSpPr>
        <p:sp>
          <p:nvSpPr>
            <p:cNvPr id="16" name="対角する 2 つの角を丸めた四角形 15"/>
            <p:cNvSpPr/>
            <p:nvPr/>
          </p:nvSpPr>
          <p:spPr>
            <a:xfrm>
              <a:off x="203576" y="5172018"/>
              <a:ext cx="5166086" cy="1656000"/>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1662" y="5353687"/>
              <a:ext cx="4968000" cy="1292662"/>
            </a:xfrm>
            <a:prstGeom prst="rect">
              <a:avLst/>
            </a:prstGeom>
            <a:noFill/>
          </p:spPr>
          <p:txBody>
            <a:bodyPr wrap="square">
              <a:spAutoFit/>
            </a:bodyPr>
            <a:lstStyle/>
            <a:p>
              <a:r>
                <a:rPr lang="en-US" altLang="ja-JP" sz="2600" b="0" i="0" u="none" strike="noStrike" dirty="0">
                  <a:solidFill>
                    <a:schemeClr val="bg1"/>
                  </a:solidFill>
                  <a:effectLst/>
                  <a:latin typeface="Arial Rounded MT Bold" panose="020F0704030504030204" pitchFamily="34" charset="0"/>
                </a:rPr>
                <a:t>(8</a:t>
              </a:r>
              <a:r>
                <a:rPr lang="en-US" altLang="ja-JP" sz="2600" dirty="0">
                  <a:solidFill>
                    <a:schemeClr val="bg1"/>
                  </a:solidFill>
                  <a:latin typeface="Arial Rounded MT Bold" panose="020F0704030504030204" pitchFamily="34" charset="0"/>
                </a:rPr>
                <a:t>) Relief and aggravation measures to the additional tax</a:t>
              </a:r>
            </a:p>
          </p:txBody>
        </p:sp>
        <p:sp>
          <p:nvSpPr>
            <p:cNvPr id="19" name="正方形/長方形 18"/>
            <p:cNvSpPr/>
            <p:nvPr/>
          </p:nvSpPr>
          <p:spPr>
            <a:xfrm>
              <a:off x="5442620" y="5030522"/>
              <a:ext cx="6660000" cy="1938992"/>
            </a:xfrm>
            <a:prstGeom prst="rect">
              <a:avLst/>
            </a:prstGeom>
          </p:spPr>
          <p:txBody>
            <a:bodyPr wrap="square">
              <a:spAutoFit/>
            </a:bodyPr>
            <a:lstStyle/>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Regarding the Statement of Assets and Liabilities, the matters described on the assets and liabilities are subject to the measures of reduction and aggravation to additional tax, same as described in 3 Report of Foreign Asset Statements(4).</a:t>
              </a:r>
              <a:endParaRPr lang="en-US" altLang="ja-JP" sz="2000" baseline="30000" dirty="0">
                <a:solidFill>
                  <a:srgbClr val="006BCB"/>
                </a:solidFill>
                <a:latin typeface="Arial Rounded MT Bold" panose="020F0704030504030204" pitchFamily="34" charset="0"/>
              </a:endParaRPr>
            </a:p>
          </p:txBody>
        </p:sp>
      </p:grpSp>
      <p:sp>
        <p:nvSpPr>
          <p:cNvPr id="8" name="スライド番号プレースホルダー 7">
            <a:extLst>
              <a:ext uri="{FF2B5EF4-FFF2-40B4-BE49-F238E27FC236}">
                <a16:creationId xmlns:a16="http://schemas.microsoft.com/office/drawing/2014/main" xmlns="" id="{8E8516F0-DCEC-A8CA-47AC-331C79616A97}"/>
              </a:ext>
            </a:extLst>
          </p:cNvPr>
          <p:cNvSpPr>
            <a:spLocks noGrp="1"/>
          </p:cNvSpPr>
          <p:nvPr>
            <p:ph type="sldNum" sz="quarter" idx="12"/>
          </p:nvPr>
        </p:nvSpPr>
        <p:spPr/>
        <p:txBody>
          <a:bodyPr/>
          <a:lstStyle/>
          <a:p>
            <a:fld id="{B6E46250-C8C6-443E-9C69-850A3D6C753C}" type="slidenum">
              <a:rPr kumimoji="1" lang="ja-JP" altLang="en-US" smtClean="0"/>
              <a:t>36</a:t>
            </a:fld>
            <a:endParaRPr kumimoji="1" lang="ja-JP" altLang="en-US"/>
          </a:p>
        </p:txBody>
      </p:sp>
    </p:spTree>
    <p:extLst>
      <p:ext uri="{BB962C8B-B14F-4D97-AF65-F5344CB8AC3E}">
        <p14:creationId xmlns:p14="http://schemas.microsoft.com/office/powerpoint/2010/main" val="3185012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983" y="180821"/>
            <a:ext cx="12112018" cy="1077218"/>
          </a:xfrm>
          <a:prstGeom prst="rect">
            <a:avLst/>
          </a:prstGeom>
        </p:spPr>
        <p:txBody>
          <a:bodyPr wrap="square">
            <a:spAutoFit/>
          </a:bodyPr>
          <a:lstStyle/>
          <a:p>
            <a:r>
              <a:rPr lang="en-US" altLang="ja-JP" sz="3200" spc="-110" dirty="0">
                <a:solidFill>
                  <a:srgbClr val="006BCB"/>
                </a:solidFill>
                <a:latin typeface="Arial Rounded MT Bold" panose="020F0704030504030204" pitchFamily="34" charset="0"/>
              </a:rPr>
              <a:t>The measure related to efficient use of deposit and savings information with My Number</a:t>
            </a:r>
            <a:endParaRPr lang="ja-JP" altLang="en-US" sz="3200" spc="-110" dirty="0">
              <a:solidFill>
                <a:srgbClr val="006BCB"/>
              </a:solidFill>
              <a:latin typeface="Arial Rounded MT Bold" panose="020F0704030504030204" pitchFamily="34" charset="0"/>
            </a:endParaRPr>
          </a:p>
        </p:txBody>
      </p:sp>
      <p:sp>
        <p:nvSpPr>
          <p:cNvPr id="9" name="正方形/長方形 8"/>
          <p:cNvSpPr/>
          <p:nvPr/>
        </p:nvSpPr>
        <p:spPr>
          <a:xfrm>
            <a:off x="543468" y="1741243"/>
            <a:ext cx="11648533" cy="1938992"/>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70C0"/>
                </a:solidFill>
                <a:latin typeface="Arial Rounded MT Bold" panose="020F0704030504030204" pitchFamily="34" charset="0"/>
              </a:rPr>
              <a:t>Regarding the “</a:t>
            </a:r>
            <a:r>
              <a:rPr lang="en-US" altLang="ja-JP" sz="1800" kern="100" dirty="0">
                <a:solidFill>
                  <a:srgbClr val="0070C0"/>
                </a:solidFill>
                <a:effectLst/>
                <a:latin typeface="Arial Rounded MT Bold" panose="020F0704030504030204" pitchFamily="34" charset="0"/>
                <a:ea typeface="ＭＳ 明朝" panose="02020609040205080304" pitchFamily="17" charset="-128"/>
                <a:cs typeface="Times New Roman" panose="02020603050405020304" pitchFamily="18" charset="0"/>
              </a:rPr>
              <a:t>Individual Number for Social Security and Tax (</a:t>
            </a:r>
            <a:r>
              <a:rPr lang="en-US" altLang="ja-JP" sz="1800" kern="100" dirty="0">
                <a:solidFill>
                  <a:srgbClr val="0070C0"/>
                </a:solidFill>
                <a:effectLst/>
                <a:latin typeface="Arial Rounded MT Bold" panose="020F0704030504030204" pitchFamily="34" charset="0"/>
                <a:ea typeface="ＭＳ ゴシック" panose="020B0609070205080204" pitchFamily="49" charset="-128"/>
                <a:cs typeface="Times New Roman" panose="02020603050405020304" pitchFamily="18" charset="0"/>
              </a:rPr>
              <a:t> My Number)</a:t>
            </a:r>
            <a:r>
              <a:rPr lang="en-US" altLang="ja-JP" sz="1800" kern="100" dirty="0">
                <a:solidFill>
                  <a:srgbClr val="0070C0"/>
                </a:solidFill>
                <a:effectLst/>
                <a:latin typeface="Arial Rounded MT Bold" panose="020F0704030504030204" pitchFamily="34" charset="0"/>
                <a:ea typeface="ＭＳ 明朝" panose="02020609040205080304" pitchFamily="17" charset="-128"/>
                <a:cs typeface="Times New Roman" panose="02020603050405020304" pitchFamily="18" charset="0"/>
              </a:rPr>
              <a:t> ”</a:t>
            </a:r>
            <a:r>
              <a:rPr lang="en-US" altLang="ja-JP" sz="1800" kern="100" dirty="0">
                <a:solidFill>
                  <a:srgbClr val="0070C0"/>
                </a:solidFill>
                <a:effectLst/>
                <a:latin typeface="Arial Rounded MT Bold" panose="020F0704030504030204" pitchFamily="34" charset="0"/>
                <a:ea typeface="ＭＳ ゴシック" panose="020B0609070205080204" pitchFamily="49" charset="-128"/>
                <a:cs typeface="Times New Roman" panose="02020603050405020304" pitchFamily="18" charset="0"/>
              </a:rPr>
              <a:t> </a:t>
            </a:r>
            <a:r>
              <a:rPr lang="en-US" altLang="ja-JP" sz="2000" dirty="0">
                <a:solidFill>
                  <a:srgbClr val="0070C0"/>
                </a:solidFill>
                <a:latin typeface="Arial Rounded MT Bold" panose="020F0704030504030204" pitchFamily="34" charset="0"/>
              </a:rPr>
              <a:t>system</a:t>
            </a:r>
            <a:r>
              <a:rPr lang="en-US" altLang="ja-JP" sz="2000" dirty="0">
                <a:solidFill>
                  <a:srgbClr val="006BCB"/>
                </a:solidFill>
                <a:latin typeface="Arial Rounded MT Bold" panose="020F0704030504030204" pitchFamily="34" charset="0"/>
              </a:rPr>
              <a:t>, which started in January 2016, banks, etc., are obliged to manage the deposit information of their clients under the environment that is traceable by My Number, following the amendment of the Act on General Rules for National Taxes. Depositors will also need to notify their My Number to their banks, etc., but for the time being, such notification to the banks, etc., is not a legal obligation.</a:t>
            </a:r>
          </a:p>
        </p:txBody>
      </p:sp>
      <p:sp>
        <p:nvSpPr>
          <p:cNvPr id="2" name="スライド番号プレースホルダー 1">
            <a:extLst>
              <a:ext uri="{FF2B5EF4-FFF2-40B4-BE49-F238E27FC236}">
                <a16:creationId xmlns:a16="http://schemas.microsoft.com/office/drawing/2014/main" xmlns="" id="{A86E73AB-9E43-A182-5FB8-B661F1A76AA3}"/>
              </a:ext>
            </a:extLst>
          </p:cNvPr>
          <p:cNvSpPr>
            <a:spLocks noGrp="1"/>
          </p:cNvSpPr>
          <p:nvPr>
            <p:ph type="sldNum" sz="quarter" idx="12"/>
          </p:nvPr>
        </p:nvSpPr>
        <p:spPr/>
        <p:txBody>
          <a:bodyPr/>
          <a:lstStyle/>
          <a:p>
            <a:fld id="{B6E46250-C8C6-443E-9C69-850A3D6C753C}" type="slidenum">
              <a:rPr kumimoji="1" lang="ja-JP" altLang="en-US" smtClean="0"/>
              <a:t>37</a:t>
            </a:fld>
            <a:endParaRPr kumimoji="1" lang="ja-JP" altLang="en-US"/>
          </a:p>
        </p:txBody>
      </p:sp>
    </p:spTree>
    <p:extLst>
      <p:ext uri="{BB962C8B-B14F-4D97-AF65-F5344CB8AC3E}">
        <p14:creationId xmlns:p14="http://schemas.microsoft.com/office/powerpoint/2010/main" val="3816731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52388" y="353729"/>
            <a:ext cx="11287225" cy="6150543"/>
          </a:xfrm>
          <a:prstGeom prst="rect">
            <a:avLst/>
          </a:prstGeom>
          <a:solidFill>
            <a:srgbClr val="006BCB"/>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885841" y="4400915"/>
            <a:ext cx="10475176" cy="707886"/>
          </a:xfrm>
          <a:prstGeom prst="rect">
            <a:avLst/>
          </a:prstGeom>
        </p:spPr>
        <p:txBody>
          <a:bodyPr wrap="none">
            <a:spAutoFit/>
          </a:bodyPr>
          <a:lstStyle/>
          <a:p>
            <a:pPr algn="ctr"/>
            <a:r>
              <a:rPr lang="en-US" altLang="ja-JP" sz="4000" b="0" i="0" u="none" strike="noStrike" dirty="0">
                <a:solidFill>
                  <a:srgbClr val="F2F1F1"/>
                </a:solidFill>
                <a:effectLst/>
                <a:latin typeface="Arial Rounded MT Bold" panose="020F0704030504030204" pitchFamily="34" charset="0"/>
              </a:rPr>
              <a:t>Japan Federation of </a:t>
            </a:r>
            <a:r>
              <a:rPr lang="en-US" altLang="ja-JP" sz="4000" b="0" i="0" u="none" strike="noStrike" dirty="0" err="1">
                <a:solidFill>
                  <a:srgbClr val="FFC000"/>
                </a:solidFill>
                <a:effectLst/>
                <a:latin typeface="Arial Rounded MT Bold" panose="020F0704030504030204" pitchFamily="34" charset="0"/>
              </a:rPr>
              <a:t>Zeirishi</a:t>
            </a:r>
            <a:r>
              <a:rPr lang="en-US" altLang="ja-JP" sz="4000" b="0" i="0" u="none" strike="noStrike" dirty="0">
                <a:solidFill>
                  <a:srgbClr val="F2F1F1"/>
                </a:solidFill>
                <a:effectLst/>
                <a:latin typeface="Arial Rounded MT Bold" panose="020F0704030504030204" pitchFamily="34" charset="0"/>
              </a:rPr>
              <a:t> Associations</a:t>
            </a:r>
            <a:endParaRPr lang="ja-JP" altLang="en-US" sz="4000" dirty="0">
              <a:latin typeface="Arial Rounded MT Bold" panose="020F0704030504030204" pitchFamily="34" charset="0"/>
            </a:endParaRPr>
          </a:p>
        </p:txBody>
      </p:sp>
      <p:sp>
        <p:nvSpPr>
          <p:cNvPr id="11" name="正方形/長方形 10"/>
          <p:cNvSpPr/>
          <p:nvPr/>
        </p:nvSpPr>
        <p:spPr>
          <a:xfrm>
            <a:off x="3536661" y="5850868"/>
            <a:ext cx="5157181" cy="461665"/>
          </a:xfrm>
          <a:prstGeom prst="rect">
            <a:avLst/>
          </a:prstGeom>
        </p:spPr>
        <p:txBody>
          <a:bodyPr wrap="none">
            <a:spAutoFit/>
          </a:bodyPr>
          <a:lstStyle/>
          <a:p>
            <a:pPr algn="ctr"/>
            <a:r>
              <a:rPr lang="en-US" altLang="ja-JP" sz="2400" b="0" i="0" u="none" strike="noStrike" dirty="0">
                <a:solidFill>
                  <a:srgbClr val="F2F1F1"/>
                </a:solidFill>
                <a:effectLst/>
                <a:latin typeface="Arial Rounded MT Bold" panose="020F0704030504030204" pitchFamily="34" charset="0"/>
              </a:rPr>
              <a:t>https://www.nichizeiren.or.jp/eng/</a:t>
            </a:r>
            <a:endParaRPr lang="ja-JP" altLang="en-US" sz="2400" dirty="0">
              <a:latin typeface="Arial Rounded MT Bold" panose="020F0704030504030204" pitchFamily="34" charset="0"/>
            </a:endParaRPr>
          </a:p>
        </p:txBody>
      </p:sp>
      <p:sp>
        <p:nvSpPr>
          <p:cNvPr id="12" name="テキスト ボックス 11"/>
          <p:cNvSpPr txBox="1"/>
          <p:nvPr/>
        </p:nvSpPr>
        <p:spPr>
          <a:xfrm>
            <a:off x="3255100" y="3708418"/>
            <a:ext cx="5736657" cy="1046440"/>
          </a:xfrm>
          <a:prstGeom prst="rect">
            <a:avLst/>
          </a:prstGeom>
          <a:noFill/>
        </p:spPr>
        <p:txBody>
          <a:bodyPr wrap="square" rtlCol="0">
            <a:spAutoFit/>
          </a:bodyPr>
          <a:lstStyle/>
          <a:p>
            <a:pPr algn="ctr"/>
            <a:r>
              <a:rPr lang="zh-CN" altLang="en-US" sz="4400" dirty="0">
                <a:solidFill>
                  <a:schemeClr val="bg1"/>
                </a:solidFill>
                <a:latin typeface="HG丸ｺﾞｼｯｸM-PRO" panose="020F0600000000000000" pitchFamily="50" charset="-128"/>
                <a:ea typeface="HG丸ｺﾞｼｯｸM-PRO" panose="020F0600000000000000" pitchFamily="50" charset="-128"/>
              </a:rPr>
              <a:t>日本税理士会連合会</a:t>
            </a:r>
          </a:p>
          <a:p>
            <a:pPr algn="ct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2" cstate="print">
            <a:extLst>
              <a:ext uri="{BEBA8EAE-BF5A-486C-A8C5-ECC9F3942E4B}">
                <a14:imgProps xmlns:a14="http://schemas.microsoft.com/office/drawing/2010/main">
                  <a14:imgLayer r:embed="rId3">
                    <a14:imgEffect>
                      <a14:backgroundRemoval t="8651" b="94810" l="2882" r="94092">
                        <a14:foregroundMark x1="36023" y1="18108" x2="71037" y2="19954"/>
                        <a14:foregroundMark x1="27233" y1="31257" x2="78098" y2="32987"/>
                        <a14:foregroundMark x1="20317" y1="66897" x2="87608" y2="67935"/>
                      </a14:backgroundRemoval>
                    </a14:imgEffect>
                  </a14:imgLayer>
                </a14:imgProps>
              </a:ext>
              <a:ext uri="{28A0092B-C50C-407E-A947-70E740481C1C}">
                <a14:useLocalDpi xmlns:a14="http://schemas.microsoft.com/office/drawing/2010/main" val="0"/>
              </a:ext>
            </a:extLst>
          </a:blip>
          <a:stretch>
            <a:fillRect/>
          </a:stretch>
        </p:blipFill>
        <p:spPr>
          <a:xfrm>
            <a:off x="4587426" y="451911"/>
            <a:ext cx="2641147" cy="3300038"/>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732" y="5698222"/>
            <a:ext cx="766957" cy="766957"/>
          </a:xfrm>
          <a:prstGeom prst="rect">
            <a:avLst/>
          </a:prstGeom>
        </p:spPr>
      </p:pic>
      <p:sp>
        <p:nvSpPr>
          <p:cNvPr id="3" name="スライド番号プレースホルダー 2">
            <a:extLst>
              <a:ext uri="{FF2B5EF4-FFF2-40B4-BE49-F238E27FC236}">
                <a16:creationId xmlns:a16="http://schemas.microsoft.com/office/drawing/2014/main" xmlns="" id="{4A425A13-D94B-065B-53C6-4A977767097B}"/>
              </a:ext>
            </a:extLst>
          </p:cNvPr>
          <p:cNvSpPr>
            <a:spLocks noGrp="1"/>
          </p:cNvSpPr>
          <p:nvPr>
            <p:ph type="sldNum" sz="quarter" idx="12"/>
          </p:nvPr>
        </p:nvSpPr>
        <p:spPr/>
        <p:txBody>
          <a:bodyPr/>
          <a:lstStyle/>
          <a:p>
            <a:fld id="{B6E46250-C8C6-443E-9C69-850A3D6C753C}" type="slidenum">
              <a:rPr kumimoji="1" lang="ja-JP" altLang="en-US" smtClean="0"/>
              <a:t>38</a:t>
            </a:fld>
            <a:endParaRPr kumimoji="1" lang="ja-JP" altLang="en-US"/>
          </a:p>
        </p:txBody>
      </p:sp>
    </p:spTree>
    <p:extLst>
      <p:ext uri="{BB962C8B-B14F-4D97-AF65-F5344CB8AC3E}">
        <p14:creationId xmlns:p14="http://schemas.microsoft.com/office/powerpoint/2010/main" val="84011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2388" y="1859340"/>
            <a:ext cx="11287226" cy="3139321"/>
          </a:xfrm>
          <a:prstGeom prst="rect">
            <a:avLst/>
          </a:prstGeom>
        </p:spPr>
        <p:txBody>
          <a:bodyPr wrap="square">
            <a:spAutoFit/>
          </a:bodyPr>
          <a:lstStyle/>
          <a:p>
            <a:pPr marL="571500" indent="-571500" algn="ctr">
              <a:buAutoNum type="romanUcPeriod"/>
            </a:pPr>
            <a:r>
              <a:rPr lang="en-US" altLang="ja-JP" sz="6600" dirty="0">
                <a:solidFill>
                  <a:srgbClr val="006BCB"/>
                </a:solidFill>
                <a:latin typeface="Arial Rounded MT Bold" panose="020F0704030504030204" pitchFamily="34" charset="0"/>
              </a:rPr>
              <a:t>International Development of Cross-Border Tax Filing</a:t>
            </a:r>
          </a:p>
        </p:txBody>
      </p:sp>
      <p:sp>
        <p:nvSpPr>
          <p:cNvPr id="6" name="正方形/長方形 5"/>
          <p:cNvSpPr/>
          <p:nvPr/>
        </p:nvSpPr>
        <p:spPr>
          <a:xfrm>
            <a:off x="452388" y="353729"/>
            <a:ext cx="11287225" cy="6150543"/>
          </a:xfrm>
          <a:prstGeom prst="rect">
            <a:avLst/>
          </a:prstGeom>
          <a:noFill/>
          <a:ln>
            <a:solidFill>
              <a:srgbClr val="006BCB"/>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75D2B50F-05D9-3AF0-3671-47921C73C173}"/>
              </a:ext>
            </a:extLst>
          </p:cNvPr>
          <p:cNvSpPr>
            <a:spLocks noGrp="1"/>
          </p:cNvSpPr>
          <p:nvPr>
            <p:ph type="sldNum" sz="quarter" idx="12"/>
          </p:nvPr>
        </p:nvSpPr>
        <p:spPr/>
        <p:txBody>
          <a:bodyPr/>
          <a:lstStyle/>
          <a:p>
            <a:fld id="{B6E46250-C8C6-443E-9C69-850A3D6C753C}" type="slidenum">
              <a:rPr kumimoji="1" lang="ja-JP" altLang="en-US" smtClean="0"/>
              <a:t>4</a:t>
            </a:fld>
            <a:endParaRPr kumimoji="1" lang="ja-JP" altLang="en-US"/>
          </a:p>
        </p:txBody>
      </p:sp>
    </p:spTree>
    <p:extLst>
      <p:ext uri="{BB962C8B-B14F-4D97-AF65-F5344CB8AC3E}">
        <p14:creationId xmlns:p14="http://schemas.microsoft.com/office/powerpoint/2010/main" val="4575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丸めた四角形 9"/>
          <p:cNvSpPr/>
          <p:nvPr/>
        </p:nvSpPr>
        <p:spPr>
          <a:xfrm>
            <a:off x="231008" y="1162122"/>
            <a:ext cx="4129238" cy="5016759"/>
          </a:xfrm>
          <a:prstGeom prst="round2DiagRect">
            <a:avLst>
              <a:gd name="adj1" fmla="val 12015"/>
              <a:gd name="adj2" fmla="val 0"/>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9982" y="180821"/>
            <a:ext cx="5530104"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1 Types of tax treaties, etc.</a:t>
            </a:r>
            <a:endParaRPr lang="ja-JP" altLang="en-US" sz="3200" dirty="0">
              <a:solidFill>
                <a:srgbClr val="006BCB"/>
              </a:solidFill>
              <a:latin typeface="Arial Rounded MT Bold" panose="020F0704030504030204" pitchFamily="34" charset="0"/>
            </a:endParaRPr>
          </a:p>
        </p:txBody>
      </p:sp>
      <p:sp>
        <p:nvSpPr>
          <p:cNvPr id="7" name="正方形/長方形 6"/>
          <p:cNvSpPr/>
          <p:nvPr/>
        </p:nvSpPr>
        <p:spPr>
          <a:xfrm>
            <a:off x="502052" y="2639450"/>
            <a:ext cx="3931152" cy="2062103"/>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(1) </a:t>
            </a:r>
            <a:r>
              <a:rPr lang="en-US" altLang="ja-JP" sz="3200" dirty="0">
                <a:solidFill>
                  <a:schemeClr val="bg1"/>
                </a:solidFill>
                <a:latin typeface="Arial Rounded MT Bold" panose="020F0704030504030204" pitchFamily="34" charset="0"/>
              </a:rPr>
              <a:t>The so-called tax treaties related to income tax or corporate tax</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5016758"/>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 tax treaty is generally concluded between the two countries or parties to address (ⅰ) international “avoidance of double taxation,” (ⅱ) “tax evasion,” and “tax avoidance, etc.” concerning cross-border income. Concerning tax treaties, the "OECD Model Tax Convention (on Income and Capital)" is regarded as an international standard. As a member nation of the OECD, the tax treaties concluded between Japan and other countries/regions have also adopted the provisions in line with this model convention.</a:t>
            </a:r>
          </a:p>
          <a:p>
            <a:endParaRPr lang="en-US" altLang="ja-JP" sz="2000" dirty="0">
              <a:solidFill>
                <a:srgbClr val="006BCB"/>
              </a:solidFill>
              <a:latin typeface="Arial Rounded MT Bold" panose="020F0704030504030204" pitchFamily="34" charset="0"/>
            </a:endParaRP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Among such provisions, an agreement on the “exchange of taxpayer information (including confidential information of banks) between tax authorities” is included for addressing (ⅱ) "tax evasion" and "tax avoidance, etc.”</a:t>
            </a:r>
          </a:p>
        </p:txBody>
      </p:sp>
      <p:sp>
        <p:nvSpPr>
          <p:cNvPr id="2" name="スライド番号プレースホルダー 1">
            <a:extLst>
              <a:ext uri="{FF2B5EF4-FFF2-40B4-BE49-F238E27FC236}">
                <a16:creationId xmlns:a16="http://schemas.microsoft.com/office/drawing/2014/main" xmlns="" id="{02A63B6B-010A-75F5-03CC-68F1D13A6FC7}"/>
              </a:ext>
            </a:extLst>
          </p:cNvPr>
          <p:cNvSpPr>
            <a:spLocks noGrp="1"/>
          </p:cNvSpPr>
          <p:nvPr>
            <p:ph type="sldNum" sz="quarter" idx="12"/>
          </p:nvPr>
        </p:nvSpPr>
        <p:spPr/>
        <p:txBody>
          <a:bodyPr/>
          <a:lstStyle/>
          <a:p>
            <a:fld id="{B6E46250-C8C6-443E-9C69-850A3D6C753C}" type="slidenum">
              <a:rPr kumimoji="1" lang="ja-JP" altLang="en-US" smtClean="0"/>
              <a:t>5</a:t>
            </a:fld>
            <a:endParaRPr kumimoji="1" lang="ja-JP" altLang="en-US"/>
          </a:p>
        </p:txBody>
      </p:sp>
    </p:spTree>
    <p:extLst>
      <p:ext uri="{BB962C8B-B14F-4D97-AF65-F5344CB8AC3E}">
        <p14:creationId xmlns:p14="http://schemas.microsoft.com/office/powerpoint/2010/main" val="120261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丸めた四角形 9"/>
          <p:cNvSpPr/>
          <p:nvPr/>
        </p:nvSpPr>
        <p:spPr>
          <a:xfrm>
            <a:off x="231008" y="1162122"/>
            <a:ext cx="4129238" cy="1938993"/>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9982" y="180821"/>
            <a:ext cx="5530104"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1 Types of tax treaties, etc.</a:t>
            </a:r>
            <a:endParaRPr lang="ja-JP" altLang="en-US" sz="3200" dirty="0">
              <a:solidFill>
                <a:srgbClr val="006BCB"/>
              </a:solidFill>
              <a:latin typeface="Arial Rounded MT Bold" panose="020F0704030504030204" pitchFamily="34" charset="0"/>
            </a:endParaRPr>
          </a:p>
        </p:txBody>
      </p:sp>
      <p:sp>
        <p:nvSpPr>
          <p:cNvPr id="7" name="正方形/長方形 6"/>
          <p:cNvSpPr/>
          <p:nvPr/>
        </p:nvSpPr>
        <p:spPr>
          <a:xfrm>
            <a:off x="502052" y="1346788"/>
            <a:ext cx="3931152" cy="1569660"/>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(2) </a:t>
            </a:r>
            <a:r>
              <a:rPr lang="en-US" altLang="ja-JP" sz="3200" dirty="0">
                <a:solidFill>
                  <a:schemeClr val="bg1"/>
                </a:solidFill>
                <a:latin typeface="Arial Rounded MT Bold" panose="020F0704030504030204" pitchFamily="34" charset="0"/>
              </a:rPr>
              <a:t>The so-called tax treaties related to inheritance tax</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1938992"/>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Most tax treaties relate to income and corporate tax, but Japan has concluded the Inheritance Tax Treaty with the United States of America. To prevent tax fraud and tax evasion, both countries have agreed on the exchange of necessary information available under the respective taxation laws of each country. </a:t>
            </a:r>
          </a:p>
        </p:txBody>
      </p:sp>
      <p:sp>
        <p:nvSpPr>
          <p:cNvPr id="11" name="対角する 2 つの角を丸めた四角形 10"/>
          <p:cNvSpPr/>
          <p:nvPr/>
        </p:nvSpPr>
        <p:spPr>
          <a:xfrm>
            <a:off x="231008" y="3497639"/>
            <a:ext cx="4129238" cy="3170101"/>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2052" y="4297859"/>
            <a:ext cx="3931152" cy="1569660"/>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(3) </a:t>
            </a:r>
            <a:r>
              <a:rPr lang="en-US" altLang="ja-JP" sz="3200" dirty="0">
                <a:solidFill>
                  <a:schemeClr val="bg1"/>
                </a:solidFill>
                <a:latin typeface="Arial Rounded MT Bold" panose="020F0704030504030204" pitchFamily="34" charset="0"/>
              </a:rPr>
              <a:t>Tax Information Exchange Agreement</a:t>
            </a:r>
            <a:endParaRPr lang="en-US" altLang="ja-JP" sz="3200" b="0" i="0" u="none" strike="noStrike" dirty="0">
              <a:solidFill>
                <a:schemeClr val="bg1"/>
              </a:solidFill>
              <a:effectLst/>
              <a:latin typeface="Arial Rounded MT Bold" panose="020F0704030504030204" pitchFamily="34" charset="0"/>
            </a:endParaRPr>
          </a:p>
        </p:txBody>
      </p:sp>
      <p:sp>
        <p:nvSpPr>
          <p:cNvPr id="13" name="正方形/長方形 12"/>
          <p:cNvSpPr/>
          <p:nvPr/>
        </p:nvSpPr>
        <p:spPr>
          <a:xfrm>
            <a:off x="4745254" y="3497642"/>
            <a:ext cx="7267073" cy="2862322"/>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Japan is also promoting the conclusion of Tax Information Exchange Agreements with other countries and regions, which principally focus on exchanging information with tax haven jurisdictions. Unlike the conventional comprehensive tax treaty, which mainly aims at preventing double taxation between the two countries, the primary purpose of this Agreement is to promote the effectiveness of bilateral information exchange, etc., between the competent tax jurisdictions.</a:t>
            </a:r>
            <a:endParaRPr lang="en-US" altLang="ja-JP" sz="2000" b="0" i="0" u="none" strike="noStrike" dirty="0">
              <a:solidFill>
                <a:srgbClr val="006BCB"/>
              </a:solidFill>
              <a:effectLst/>
              <a:latin typeface="Arial Rounded MT Bold" panose="020F0704030504030204" pitchFamily="34" charset="0"/>
            </a:endParaRPr>
          </a:p>
        </p:txBody>
      </p:sp>
      <p:sp>
        <p:nvSpPr>
          <p:cNvPr id="2" name="スライド番号プレースホルダー 1">
            <a:extLst>
              <a:ext uri="{FF2B5EF4-FFF2-40B4-BE49-F238E27FC236}">
                <a16:creationId xmlns:a16="http://schemas.microsoft.com/office/drawing/2014/main" xmlns="" id="{E52EF72F-AC3B-C882-8BF6-B5AB699062D1}"/>
              </a:ext>
            </a:extLst>
          </p:cNvPr>
          <p:cNvSpPr>
            <a:spLocks noGrp="1"/>
          </p:cNvSpPr>
          <p:nvPr>
            <p:ph type="sldNum" sz="quarter" idx="12"/>
          </p:nvPr>
        </p:nvSpPr>
        <p:spPr/>
        <p:txBody>
          <a:bodyPr/>
          <a:lstStyle/>
          <a:p>
            <a:fld id="{B6E46250-C8C6-443E-9C69-850A3D6C753C}" type="slidenum">
              <a:rPr kumimoji="1" lang="ja-JP" altLang="en-US" smtClean="0"/>
              <a:t>6</a:t>
            </a:fld>
            <a:endParaRPr kumimoji="1" lang="ja-JP" altLang="en-US"/>
          </a:p>
        </p:txBody>
      </p:sp>
    </p:spTree>
    <p:extLst>
      <p:ext uri="{BB962C8B-B14F-4D97-AF65-F5344CB8AC3E}">
        <p14:creationId xmlns:p14="http://schemas.microsoft.com/office/powerpoint/2010/main" val="394094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丸めた四角形 9"/>
          <p:cNvSpPr/>
          <p:nvPr/>
        </p:nvSpPr>
        <p:spPr>
          <a:xfrm>
            <a:off x="231008" y="1162122"/>
            <a:ext cx="4129238" cy="3170100"/>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9982" y="180821"/>
            <a:ext cx="5530104"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1 Types of tax treaties, etc.</a:t>
            </a:r>
            <a:endParaRPr lang="ja-JP" altLang="en-US" sz="3200" dirty="0">
              <a:solidFill>
                <a:srgbClr val="006BCB"/>
              </a:solidFill>
              <a:latin typeface="Arial Rounded MT Bold" panose="020F0704030504030204" pitchFamily="34" charset="0"/>
            </a:endParaRPr>
          </a:p>
        </p:txBody>
      </p:sp>
      <p:sp>
        <p:nvSpPr>
          <p:cNvPr id="7" name="正方形/長方形 6"/>
          <p:cNvSpPr/>
          <p:nvPr/>
        </p:nvSpPr>
        <p:spPr>
          <a:xfrm>
            <a:off x="502052" y="1469900"/>
            <a:ext cx="3931152" cy="2554545"/>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(4) </a:t>
            </a:r>
            <a:r>
              <a:rPr lang="en-US" altLang="ja-JP" sz="3200" dirty="0">
                <a:solidFill>
                  <a:schemeClr val="bg1"/>
                </a:solidFill>
                <a:latin typeface="Arial Rounded MT Bold" panose="020F0704030504030204" pitchFamily="34" charset="0"/>
              </a:rPr>
              <a:t>The Convention on Mutual Administrative Assistance in Tax Matters</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3477875"/>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This Convention entered into force for Japan on October 1, 2013, which deals not only with the issues of income tax and corporate tax but also with many other tax items, including gift and inheritance taxes. </a:t>
            </a:r>
          </a:p>
          <a:p>
            <a:pPr algn="just"/>
            <a:r>
              <a:rPr lang="ja-JP" altLang="en-US" sz="2000" dirty="0">
                <a:solidFill>
                  <a:srgbClr val="006BCB"/>
                </a:solidFill>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Under the Convention, the tax authorities of signing parties</a:t>
            </a:r>
            <a:r>
              <a:rPr lang="en-US" altLang="ja-JP" sz="2000" baseline="30000" dirty="0">
                <a:solidFill>
                  <a:srgbClr val="FF0000"/>
                </a:solidFill>
                <a:latin typeface="Arial Rounded MT Bold" panose="020F0704030504030204" pitchFamily="34" charset="0"/>
              </a:rPr>
              <a:t>※</a:t>
            </a:r>
            <a:r>
              <a:rPr lang="en-US" altLang="ja-JP" sz="2000" dirty="0">
                <a:solidFill>
                  <a:srgbClr val="006BCB"/>
                </a:solidFill>
                <a:latin typeface="Arial Rounded MT Bold" panose="020F0704030504030204" pitchFamily="34" charset="0"/>
              </a:rPr>
              <a:t>  provide administrative assistance in tax matters, such as (ⅰ) exchange of information, (ⅱ) mutual assistance in the tax collection, and (ⅲ) mutual assistance in delivering tax-related documents, to adequately address international tax evasion and tax avoidance. </a:t>
            </a:r>
          </a:p>
        </p:txBody>
      </p:sp>
      <p:sp>
        <p:nvSpPr>
          <p:cNvPr id="8" name="正方形/長方形 7"/>
          <p:cNvSpPr/>
          <p:nvPr/>
        </p:nvSpPr>
        <p:spPr>
          <a:xfrm>
            <a:off x="1440938" y="5969778"/>
            <a:ext cx="9310125" cy="400110"/>
          </a:xfrm>
          <a:prstGeom prst="rect">
            <a:avLst/>
          </a:prstGeom>
        </p:spPr>
        <p:txBody>
          <a:bodyPr wrap="square">
            <a:spAutoFit/>
          </a:bodyPr>
          <a:lstStyle/>
          <a:p>
            <a:pPr algn="ctr"/>
            <a:r>
              <a:rPr lang="ja-JP" altLang="en-US" sz="2000" b="0" i="1" u="none" strike="noStrike" dirty="0">
                <a:solidFill>
                  <a:srgbClr val="006BCB"/>
                </a:solidFill>
                <a:effectLst/>
                <a:latin typeface="Arial Rounded MT Bold" panose="020F0704030504030204" pitchFamily="34" charset="0"/>
              </a:rPr>
              <a:t>　　</a:t>
            </a:r>
            <a:r>
              <a:rPr lang="en-US" altLang="ja-JP" sz="2000" i="1" dirty="0">
                <a:solidFill>
                  <a:srgbClr val="FF0000"/>
                </a:solidFill>
                <a:latin typeface="Arial Rounded MT Bold" panose="020F0704030504030204" pitchFamily="34" charset="0"/>
              </a:rPr>
              <a:t>※</a:t>
            </a:r>
            <a:r>
              <a:rPr lang="ja-JP" altLang="en-US" sz="2000" i="1" dirty="0">
                <a:solidFill>
                  <a:srgbClr val="FF0000"/>
                </a:solidFill>
                <a:latin typeface="Arial Rounded MT Bold" panose="020F0704030504030204" pitchFamily="34" charset="0"/>
              </a:rPr>
              <a:t>　</a:t>
            </a:r>
            <a:r>
              <a:rPr lang="en-US" altLang="ja-JP" sz="2000" i="1" dirty="0">
                <a:solidFill>
                  <a:srgbClr val="006BCB"/>
                </a:solidFill>
                <a:latin typeface="Arial Rounded MT Bold" panose="020F0704030504030204" pitchFamily="34" charset="0"/>
              </a:rPr>
              <a:t>As of June 10, 2021, 137 countries have signed the Convention.</a:t>
            </a:r>
          </a:p>
        </p:txBody>
      </p:sp>
      <p:sp>
        <p:nvSpPr>
          <p:cNvPr id="2" name="スライド番号プレースホルダー 1">
            <a:extLst>
              <a:ext uri="{FF2B5EF4-FFF2-40B4-BE49-F238E27FC236}">
                <a16:creationId xmlns:a16="http://schemas.microsoft.com/office/drawing/2014/main" xmlns="" id="{371B8D2A-114C-57F6-0C83-1833A05C7E36}"/>
              </a:ext>
            </a:extLst>
          </p:cNvPr>
          <p:cNvSpPr>
            <a:spLocks noGrp="1"/>
          </p:cNvSpPr>
          <p:nvPr>
            <p:ph type="sldNum" sz="quarter" idx="12"/>
          </p:nvPr>
        </p:nvSpPr>
        <p:spPr/>
        <p:txBody>
          <a:bodyPr/>
          <a:lstStyle/>
          <a:p>
            <a:fld id="{B6E46250-C8C6-443E-9C69-850A3D6C753C}" type="slidenum">
              <a:rPr kumimoji="1" lang="ja-JP" altLang="en-US" smtClean="0"/>
              <a:t>7</a:t>
            </a:fld>
            <a:endParaRPr kumimoji="1" lang="ja-JP" altLang="en-US"/>
          </a:p>
        </p:txBody>
      </p:sp>
    </p:spTree>
    <p:extLst>
      <p:ext uri="{BB962C8B-B14F-4D97-AF65-F5344CB8AC3E}">
        <p14:creationId xmlns:p14="http://schemas.microsoft.com/office/powerpoint/2010/main" val="194346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丸めた四角形 9"/>
          <p:cNvSpPr/>
          <p:nvPr/>
        </p:nvSpPr>
        <p:spPr>
          <a:xfrm>
            <a:off x="231008" y="1162122"/>
            <a:ext cx="4129238" cy="4339651"/>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9982" y="180821"/>
            <a:ext cx="5530104"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1 Types of tax treaties, etc.</a:t>
            </a:r>
            <a:endParaRPr lang="ja-JP" altLang="en-US" sz="3200" dirty="0">
              <a:solidFill>
                <a:srgbClr val="006BCB"/>
              </a:solidFill>
              <a:latin typeface="Arial Rounded MT Bold" panose="020F0704030504030204" pitchFamily="34" charset="0"/>
            </a:endParaRPr>
          </a:p>
        </p:txBody>
      </p:sp>
      <p:sp>
        <p:nvSpPr>
          <p:cNvPr id="7" name="正方形/長方形 6"/>
          <p:cNvSpPr/>
          <p:nvPr/>
        </p:nvSpPr>
        <p:spPr>
          <a:xfrm>
            <a:off x="502052" y="1316011"/>
            <a:ext cx="3931152" cy="4031873"/>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(5) </a:t>
            </a:r>
            <a:r>
              <a:rPr lang="en-US" altLang="ja-JP" sz="3200" dirty="0">
                <a:solidFill>
                  <a:schemeClr val="bg1"/>
                </a:solidFill>
                <a:latin typeface="Arial Rounded MT Bold" panose="020F0704030504030204" pitchFamily="34" charset="0"/>
              </a:rPr>
              <a:t>Multilateral Convention to Implement Tax Treaty Related Measures to Prevent Base Erosion and Profit Shifting</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1631216"/>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To implement various recommendations developed through the Base Erosion and Profit Shifting (BEPS) Action Plan, this multilateral convention was developed</a:t>
            </a:r>
            <a:r>
              <a:rPr lang="en-US" altLang="ja-JP" sz="2000" baseline="30000" dirty="0">
                <a:solidFill>
                  <a:srgbClr val="FF0000"/>
                </a:solidFill>
                <a:latin typeface="Arial Rounded MT Bold" panose="020F0704030504030204" pitchFamily="34" charset="0"/>
              </a:rPr>
              <a:t>※</a:t>
            </a:r>
            <a:r>
              <a:rPr lang="en-US" altLang="ja-JP" sz="2000" dirty="0">
                <a:solidFill>
                  <a:srgbClr val="006BCB"/>
                </a:solidFill>
                <a:latin typeface="Arial Rounded MT Bold" panose="020F0704030504030204" pitchFamily="34" charset="0"/>
              </a:rPr>
              <a:t>  to improve efficiency in tax matters instead of revising many bilateral tax treaties worldwide. </a:t>
            </a:r>
          </a:p>
        </p:txBody>
      </p:sp>
      <p:sp>
        <p:nvSpPr>
          <p:cNvPr id="14" name="正方形/長方形 13"/>
          <p:cNvSpPr/>
          <p:nvPr/>
        </p:nvSpPr>
        <p:spPr>
          <a:xfrm>
            <a:off x="1748408" y="5969778"/>
            <a:ext cx="8695184" cy="707886"/>
          </a:xfrm>
          <a:prstGeom prst="rect">
            <a:avLst/>
          </a:prstGeom>
        </p:spPr>
        <p:txBody>
          <a:bodyPr wrap="square">
            <a:spAutoFit/>
          </a:bodyPr>
          <a:lstStyle/>
          <a:p>
            <a:pPr algn="ctr"/>
            <a:r>
              <a:rPr lang="ja-JP" altLang="en-US" sz="2000" b="0" i="1" u="none" strike="noStrike" dirty="0">
                <a:solidFill>
                  <a:srgbClr val="006BCB"/>
                </a:solidFill>
                <a:effectLst/>
                <a:latin typeface="Arial Rounded MT Bold" panose="020F0704030504030204" pitchFamily="34" charset="0"/>
              </a:rPr>
              <a:t>　　</a:t>
            </a:r>
            <a:r>
              <a:rPr lang="en-US" altLang="ja-JP" sz="2000" i="1" dirty="0">
                <a:solidFill>
                  <a:srgbClr val="FF0000"/>
                </a:solidFill>
                <a:latin typeface="Arial Rounded MT Bold" panose="020F0704030504030204" pitchFamily="34" charset="0"/>
              </a:rPr>
              <a:t>※</a:t>
            </a:r>
            <a:r>
              <a:rPr lang="ja-JP" altLang="en-US" sz="2000" i="1" dirty="0">
                <a:solidFill>
                  <a:srgbClr val="FF0000"/>
                </a:solidFill>
                <a:latin typeface="Arial Rounded MT Bold" panose="020F0704030504030204" pitchFamily="34" charset="0"/>
              </a:rPr>
              <a:t>　</a:t>
            </a:r>
            <a:r>
              <a:rPr lang="en-US" altLang="ja-JP" sz="2000" i="1" dirty="0">
                <a:solidFill>
                  <a:srgbClr val="006BCB"/>
                </a:solidFill>
                <a:latin typeface="Arial Rounded MT Bold" panose="020F0704030504030204" pitchFamily="34" charset="0"/>
              </a:rPr>
              <a:t>The Convention was enforced for Japan on January 1, 2019.</a:t>
            </a:r>
          </a:p>
          <a:p>
            <a:pPr algn="ctr"/>
            <a:r>
              <a:rPr lang="en-US" altLang="ja-JP" sz="2000" i="1" dirty="0">
                <a:solidFill>
                  <a:srgbClr val="006BCB"/>
                </a:solidFill>
                <a:latin typeface="Arial Rounded MT Bold" panose="020F0704030504030204" pitchFamily="34" charset="0"/>
              </a:rPr>
              <a:t> As of April 20, 2021, 93 countries have signed the Convention. </a:t>
            </a:r>
          </a:p>
        </p:txBody>
      </p:sp>
      <p:sp>
        <p:nvSpPr>
          <p:cNvPr id="2" name="スライド番号プレースホルダー 1">
            <a:extLst>
              <a:ext uri="{FF2B5EF4-FFF2-40B4-BE49-F238E27FC236}">
                <a16:creationId xmlns:a16="http://schemas.microsoft.com/office/drawing/2014/main" xmlns="" id="{62495B7B-106A-0F90-8D5F-9007EB7D85DC}"/>
              </a:ext>
            </a:extLst>
          </p:cNvPr>
          <p:cNvSpPr>
            <a:spLocks noGrp="1"/>
          </p:cNvSpPr>
          <p:nvPr>
            <p:ph type="sldNum" sz="quarter" idx="12"/>
          </p:nvPr>
        </p:nvSpPr>
        <p:spPr/>
        <p:txBody>
          <a:bodyPr/>
          <a:lstStyle/>
          <a:p>
            <a:fld id="{B6E46250-C8C6-443E-9C69-850A3D6C753C}" type="slidenum">
              <a:rPr kumimoji="1" lang="ja-JP" altLang="en-US" smtClean="0"/>
              <a:t>8</a:t>
            </a:fld>
            <a:endParaRPr kumimoji="1" lang="ja-JP" altLang="en-US"/>
          </a:p>
        </p:txBody>
      </p:sp>
    </p:spTree>
    <p:extLst>
      <p:ext uri="{BB962C8B-B14F-4D97-AF65-F5344CB8AC3E}">
        <p14:creationId xmlns:p14="http://schemas.microsoft.com/office/powerpoint/2010/main" val="236142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対角する 2 つの角を丸めた四角形 10"/>
          <p:cNvSpPr/>
          <p:nvPr/>
        </p:nvSpPr>
        <p:spPr>
          <a:xfrm>
            <a:off x="231008" y="1162122"/>
            <a:ext cx="4129238" cy="1938993"/>
          </a:xfrm>
          <a:prstGeom prst="round2DiagRect">
            <a:avLst/>
          </a:prstGeom>
          <a:solidFill>
            <a:srgbClr val="006BCB"/>
          </a:solidFill>
          <a:ln>
            <a:solidFill>
              <a:srgbClr val="006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9982" y="180821"/>
            <a:ext cx="10137840" cy="584775"/>
          </a:xfrm>
          <a:prstGeom prst="rect">
            <a:avLst/>
          </a:prstGeom>
        </p:spPr>
        <p:txBody>
          <a:bodyPr wrap="none">
            <a:spAutoFit/>
          </a:bodyPr>
          <a:lstStyle/>
          <a:p>
            <a:r>
              <a:rPr lang="en-US" altLang="ja-JP" sz="3200" b="0" i="0" u="none" strike="noStrike" dirty="0">
                <a:solidFill>
                  <a:srgbClr val="006BCB"/>
                </a:solidFill>
                <a:effectLst/>
                <a:latin typeface="Arial Rounded MT Bold" panose="020F0704030504030204" pitchFamily="34" charset="0"/>
              </a:rPr>
              <a:t>2 </a:t>
            </a:r>
            <a:r>
              <a:rPr lang="en-US" altLang="ja-JP" sz="3200" dirty="0">
                <a:solidFill>
                  <a:srgbClr val="006BCB"/>
                </a:solidFill>
                <a:latin typeface="Arial Rounded MT Bold" panose="020F0704030504030204" pitchFamily="34" charset="0"/>
              </a:rPr>
              <a:t>Exchange of Information under Tax Treaties, etc.</a:t>
            </a:r>
            <a:endParaRPr lang="ja-JP" altLang="en-US" sz="3200" dirty="0">
              <a:solidFill>
                <a:srgbClr val="006BCB"/>
              </a:solidFill>
              <a:latin typeface="Arial Rounded MT Bold" panose="020F0704030504030204" pitchFamily="34" charset="0"/>
            </a:endParaRPr>
          </a:p>
        </p:txBody>
      </p:sp>
      <p:sp>
        <p:nvSpPr>
          <p:cNvPr id="7" name="正方形/長方形 6"/>
          <p:cNvSpPr/>
          <p:nvPr/>
        </p:nvSpPr>
        <p:spPr>
          <a:xfrm>
            <a:off x="502052" y="1346788"/>
            <a:ext cx="3931152" cy="1569660"/>
          </a:xfrm>
          <a:prstGeom prst="rect">
            <a:avLst/>
          </a:prstGeom>
          <a:noFill/>
        </p:spPr>
        <p:txBody>
          <a:bodyPr wrap="square">
            <a:spAutoFit/>
          </a:bodyPr>
          <a:lstStyle/>
          <a:p>
            <a:r>
              <a:rPr lang="en-US" altLang="ja-JP" sz="3200" b="0" i="0" u="none" strike="noStrike" dirty="0">
                <a:solidFill>
                  <a:schemeClr val="bg1"/>
                </a:solidFill>
                <a:effectLst/>
                <a:latin typeface="Arial Rounded MT Bold" panose="020F0704030504030204" pitchFamily="34" charset="0"/>
              </a:rPr>
              <a:t>(1) </a:t>
            </a:r>
            <a:r>
              <a:rPr lang="en-US" altLang="ja-JP" sz="3200" dirty="0">
                <a:solidFill>
                  <a:schemeClr val="bg1"/>
                </a:solidFill>
                <a:latin typeface="Arial Rounded MT Bold" panose="020F0704030504030204" pitchFamily="34" charset="0"/>
              </a:rPr>
              <a:t>Exchange of information upon request</a:t>
            </a:r>
            <a:endParaRPr lang="en-US" altLang="ja-JP" sz="3200" b="0" i="0" u="none" strike="noStrike" dirty="0">
              <a:solidFill>
                <a:schemeClr val="bg1"/>
              </a:solidFill>
              <a:effectLst/>
              <a:latin typeface="Arial Rounded MT Bold" panose="020F0704030504030204" pitchFamily="34" charset="0"/>
            </a:endParaRPr>
          </a:p>
        </p:txBody>
      </p:sp>
      <p:sp>
        <p:nvSpPr>
          <p:cNvPr id="9" name="正方形/長方形 8"/>
          <p:cNvSpPr/>
          <p:nvPr/>
        </p:nvSpPr>
        <p:spPr>
          <a:xfrm>
            <a:off x="4745254" y="1162123"/>
            <a:ext cx="7267073" cy="1631216"/>
          </a:xfrm>
          <a:prstGeom prst="rect">
            <a:avLst/>
          </a:prstGeom>
        </p:spPr>
        <p:txBody>
          <a:bodyPr wrap="square">
            <a:spAutoFit/>
          </a:bodyPr>
          <a:lstStyle/>
          <a:p>
            <a:pPr algn="just"/>
            <a:r>
              <a:rPr lang="ja-JP" altLang="en-US" sz="2000" b="0" i="0" u="none" strike="noStrike" dirty="0">
                <a:solidFill>
                  <a:srgbClr val="006BCB"/>
                </a:solidFill>
                <a:effectLst/>
                <a:latin typeface="Arial Rounded MT Bold" panose="020F0704030504030204" pitchFamily="34" charset="0"/>
              </a:rPr>
              <a:t>　　</a:t>
            </a:r>
            <a:r>
              <a:rPr lang="en-US" altLang="ja-JP" sz="2000" dirty="0">
                <a:solidFill>
                  <a:srgbClr val="006BCB"/>
                </a:solidFill>
                <a:latin typeface="Arial Rounded MT Bold" panose="020F0704030504030204" pitchFamily="34" charset="0"/>
              </a:rPr>
              <a:t>When a taxation authority conducts tax investigations of specific taxpayers and the information obtained through their procedures is insufficient to clarify the facts, they request the Convention partner country, etc. to collect and provide the necessary information. </a:t>
            </a:r>
            <a:endParaRPr lang="en-US" altLang="ja-JP" sz="2000" b="0" i="0" u="none" strike="noStrike" dirty="0">
              <a:solidFill>
                <a:srgbClr val="006BCB"/>
              </a:solidFill>
              <a:effectLst/>
              <a:latin typeface="Arial Rounded MT Bold" panose="020F0704030504030204" pitchFamily="34" charset="0"/>
            </a:endParaRPr>
          </a:p>
        </p:txBody>
      </p:sp>
      <p:sp>
        <p:nvSpPr>
          <p:cNvPr id="2" name="角丸四角形 1"/>
          <p:cNvSpPr/>
          <p:nvPr/>
        </p:nvSpPr>
        <p:spPr>
          <a:xfrm>
            <a:off x="231008" y="4113193"/>
            <a:ext cx="11781319" cy="22520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altLang="ja-JP" sz="2400" u="sng" dirty="0">
                <a:solidFill>
                  <a:srgbClr val="006BCB"/>
                </a:solidFill>
                <a:latin typeface="Arial Rounded MT Bold" panose="020F0704030504030204" pitchFamily="34" charset="0"/>
              </a:rPr>
              <a:t>Information, etc. that can be obtained from tax authorities of other countries</a:t>
            </a:r>
          </a:p>
          <a:p>
            <a:pPr algn="ctr"/>
            <a:endParaRPr lang="en-US" altLang="ja-JP" sz="2000" dirty="0">
              <a:solidFill>
                <a:srgbClr val="006BCB"/>
              </a:solidFill>
              <a:latin typeface="Arial Rounded MT Bold" panose="020F0704030504030204" pitchFamily="34" charset="0"/>
            </a:endParaRPr>
          </a:p>
          <a:p>
            <a:pPr algn="just"/>
            <a:r>
              <a:rPr lang="en-US" altLang="ja-JP" sz="2000" dirty="0">
                <a:solidFill>
                  <a:srgbClr val="006BCB"/>
                </a:solidFill>
                <a:latin typeface="Arial Rounded MT Bold" panose="020F0704030504030204" pitchFamily="34" charset="0"/>
              </a:rPr>
              <a:t> Include financial statements and tax return filings of overseas corporations, registration information, articles of incorporation, companies’ officer-information, contracts, bank deposit accounts, hearings of taxpayers in the partner country prepared by the authorities of the partner country, etc.</a:t>
            </a:r>
            <a:endParaRPr kumimoji="1" lang="ja-JP" altLang="en-US" sz="2000" dirty="0">
              <a:solidFill>
                <a:srgbClr val="006BCB"/>
              </a:solidFill>
              <a:latin typeface="Arial Rounded MT Bold" panose="020F0704030504030204" pitchFamily="34" charset="0"/>
            </a:endParaRPr>
          </a:p>
        </p:txBody>
      </p:sp>
      <p:sp>
        <p:nvSpPr>
          <p:cNvPr id="3" name="スライド番号プレースホルダー 2">
            <a:extLst>
              <a:ext uri="{FF2B5EF4-FFF2-40B4-BE49-F238E27FC236}">
                <a16:creationId xmlns:a16="http://schemas.microsoft.com/office/drawing/2014/main" xmlns="" id="{86174921-423E-CC4B-4037-630707AC0981}"/>
              </a:ext>
            </a:extLst>
          </p:cNvPr>
          <p:cNvSpPr>
            <a:spLocks noGrp="1"/>
          </p:cNvSpPr>
          <p:nvPr>
            <p:ph type="sldNum" sz="quarter" idx="12"/>
          </p:nvPr>
        </p:nvSpPr>
        <p:spPr/>
        <p:txBody>
          <a:bodyPr/>
          <a:lstStyle/>
          <a:p>
            <a:fld id="{B6E46250-C8C6-443E-9C69-850A3D6C753C}" type="slidenum">
              <a:rPr kumimoji="1" lang="ja-JP" altLang="en-US" smtClean="0"/>
              <a:t>9</a:t>
            </a:fld>
            <a:endParaRPr kumimoji="1" lang="ja-JP" altLang="en-US"/>
          </a:p>
        </p:txBody>
      </p:sp>
    </p:spTree>
    <p:extLst>
      <p:ext uri="{BB962C8B-B14F-4D97-AF65-F5344CB8AC3E}">
        <p14:creationId xmlns:p14="http://schemas.microsoft.com/office/powerpoint/2010/main" val="35555170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TotalTime>
  <Words>2219</Words>
  <Application>Microsoft Office PowerPoint</Application>
  <PresentationFormat>사용자 지정</PresentationFormat>
  <Paragraphs>424</Paragraphs>
  <Slides>38</Slides>
  <Notes>19</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38</vt:i4>
      </vt:variant>
    </vt:vector>
  </HeadingPairs>
  <TitlesOfParts>
    <vt:vector size="40" baseType="lpstr">
      <vt:lpstr>Office テーマ</vt:lpstr>
      <vt:lpstr>ワークシート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河野 智行</dc:creator>
  <cp:lastModifiedBy>User</cp:lastModifiedBy>
  <cp:revision>114</cp:revision>
  <cp:lastPrinted>2022-07-28T00:15:06Z</cp:lastPrinted>
  <dcterms:created xsi:type="dcterms:W3CDTF">2022-07-20T08:21:49Z</dcterms:created>
  <dcterms:modified xsi:type="dcterms:W3CDTF">2022-08-05T00:29:55Z</dcterms:modified>
</cp:coreProperties>
</file>